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40.xml" ContentType="application/inkml+xml"/>
  <Override PartName="/ppt/notesSlides/notesSlide3.xml" ContentType="application/vnd.openxmlformats-officedocument.presentationml.notesSlide+xml"/>
  <Override PartName="/ppt/ink/ink41.xml" ContentType="application/inkml+xml"/>
  <Override PartName="/ppt/notesSlides/notesSlide4.xml" ContentType="application/vnd.openxmlformats-officedocument.presentationml.notesSlide+xml"/>
  <Override PartName="/ppt/ink/ink42.xml" ContentType="application/inkml+xml"/>
  <Override PartName="/ppt/notesSlides/notesSlide5.xml" ContentType="application/vnd.openxmlformats-officedocument.presentationml.notesSlide+xml"/>
  <Override PartName="/ppt/ink/ink43.xml" ContentType="application/inkml+xml"/>
  <Override PartName="/ppt/notesSlides/notesSlide6.xml" ContentType="application/vnd.openxmlformats-officedocument.presentationml.notesSlide+xml"/>
  <Override PartName="/ppt/ink/ink44.xml" ContentType="application/inkml+xml"/>
  <Override PartName="/ppt/notesSlides/notesSlide7.xml" ContentType="application/vnd.openxmlformats-officedocument.presentationml.notesSlide+xml"/>
  <Override PartName="/ppt/ink/ink45.xml" ContentType="application/inkml+xml"/>
  <Override PartName="/ppt/notesSlides/notesSlide8.xml" ContentType="application/vnd.openxmlformats-officedocument.presentationml.notesSlide+xml"/>
  <Override PartName="/ppt/ink/ink46.xml" ContentType="application/inkml+xml"/>
  <Override PartName="/ppt/notesSlides/notesSlide9.xml" ContentType="application/vnd.openxmlformats-officedocument.presentationml.notesSlide+xml"/>
  <Override PartName="/ppt/ink/ink47.xml" ContentType="application/inkml+xml"/>
  <Override PartName="/ppt/notesSlides/notesSlide10.xml" ContentType="application/vnd.openxmlformats-officedocument.presentationml.notesSlide+xml"/>
  <Override PartName="/ppt/ink/ink48.xml" ContentType="application/inkml+xml"/>
  <Override PartName="/ppt/notesSlides/notesSlide11.xml" ContentType="application/vnd.openxmlformats-officedocument.presentationml.notesSlide+xml"/>
  <Override PartName="/ppt/ink/ink49.xml" ContentType="application/inkml+xml"/>
  <Override PartName="/ppt/notesSlides/notesSlide12.xml" ContentType="application/vnd.openxmlformats-officedocument.presentationml.notesSlide+xml"/>
  <Override PartName="/ppt/ink/ink50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5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52.xml" ContentType="application/inkml+xml"/>
  <Override PartName="/ppt/notesSlides/notesSlide29.xml" ContentType="application/vnd.openxmlformats-officedocument.presentationml.notesSlide+xml"/>
  <Override PartName="/ppt/ink/ink53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33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67.xml" ContentType="application/inkml+xml"/>
  <Override PartName="/ppt/notesSlides/notesSlide36.xml" ContentType="application/vnd.openxmlformats-officedocument.presentationml.notesSlide+xml"/>
  <Override PartName="/ppt/ink/ink68.xml" ContentType="application/inkml+xml"/>
  <Override PartName="/ppt/notesSlides/notesSlide37.xml" ContentType="application/vnd.openxmlformats-officedocument.presentationml.notesSlide+xml"/>
  <Override PartName="/ppt/ink/ink69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notesSlides/notesSlide44.xml" ContentType="application/vnd.openxmlformats-officedocument.presentationml.notesSlide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3"/>
  </p:notesMasterIdLst>
  <p:sldIdLst>
    <p:sldId id="256" r:id="rId2"/>
    <p:sldId id="309" r:id="rId3"/>
    <p:sldId id="257" r:id="rId4"/>
    <p:sldId id="258" r:id="rId5"/>
    <p:sldId id="297" r:id="rId6"/>
    <p:sldId id="260" r:id="rId7"/>
    <p:sldId id="262" r:id="rId8"/>
    <p:sldId id="263" r:id="rId9"/>
    <p:sldId id="261" r:id="rId10"/>
    <p:sldId id="264" r:id="rId11"/>
    <p:sldId id="318" r:id="rId12"/>
    <p:sldId id="265" r:id="rId13"/>
    <p:sldId id="319" r:id="rId14"/>
    <p:sldId id="266" r:id="rId15"/>
    <p:sldId id="267" r:id="rId16"/>
    <p:sldId id="320" r:id="rId17"/>
    <p:sldId id="268" r:id="rId18"/>
    <p:sldId id="269" r:id="rId19"/>
    <p:sldId id="677" r:id="rId20"/>
    <p:sldId id="270" r:id="rId21"/>
    <p:sldId id="271" r:id="rId22"/>
    <p:sldId id="274" r:id="rId23"/>
    <p:sldId id="678" r:id="rId24"/>
    <p:sldId id="315" r:id="rId25"/>
    <p:sldId id="689" r:id="rId26"/>
    <p:sldId id="272" r:id="rId27"/>
    <p:sldId id="276" r:id="rId28"/>
    <p:sldId id="277" r:id="rId29"/>
    <p:sldId id="279" r:id="rId30"/>
    <p:sldId id="281" r:id="rId31"/>
    <p:sldId id="679" r:id="rId32"/>
    <p:sldId id="680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321" r:id="rId41"/>
    <p:sldId id="325" r:id="rId42"/>
    <p:sldId id="322" r:id="rId43"/>
    <p:sldId id="323" r:id="rId44"/>
    <p:sldId id="324" r:id="rId45"/>
    <p:sldId id="326" r:id="rId46"/>
    <p:sldId id="327" r:id="rId47"/>
    <p:sldId id="329" r:id="rId48"/>
    <p:sldId id="330" r:id="rId49"/>
    <p:sldId id="331" r:id="rId50"/>
    <p:sldId id="333" r:id="rId51"/>
    <p:sldId id="332" r:id="rId52"/>
    <p:sldId id="334" r:id="rId53"/>
    <p:sldId id="681" r:id="rId54"/>
    <p:sldId id="280" r:id="rId55"/>
    <p:sldId id="289" r:id="rId56"/>
    <p:sldId id="290" r:id="rId57"/>
    <p:sldId id="294" r:id="rId58"/>
    <p:sldId id="316" r:id="rId59"/>
    <p:sldId id="295" r:id="rId60"/>
    <p:sldId id="291" r:id="rId61"/>
    <p:sldId id="293" r:id="rId62"/>
    <p:sldId id="292" r:id="rId63"/>
    <p:sldId id="317" r:id="rId64"/>
    <p:sldId id="296" r:id="rId65"/>
    <p:sldId id="301" r:id="rId66"/>
    <p:sldId id="298" r:id="rId67"/>
    <p:sldId id="299" r:id="rId68"/>
    <p:sldId id="300" r:id="rId69"/>
    <p:sldId id="302" r:id="rId70"/>
    <p:sldId id="337" r:id="rId71"/>
    <p:sldId id="303" r:id="rId72"/>
    <p:sldId id="304" r:id="rId73"/>
    <p:sldId id="682" r:id="rId74"/>
    <p:sldId id="305" r:id="rId75"/>
    <p:sldId id="683" r:id="rId76"/>
    <p:sldId id="310" r:id="rId77"/>
    <p:sldId id="338" r:id="rId78"/>
    <p:sldId id="339" r:id="rId79"/>
    <p:sldId id="340" r:id="rId80"/>
    <p:sldId id="341" r:id="rId81"/>
    <p:sldId id="342" r:id="rId82"/>
    <p:sldId id="343" r:id="rId83"/>
    <p:sldId id="687" r:id="rId84"/>
    <p:sldId id="344" r:id="rId85"/>
    <p:sldId id="685" r:id="rId86"/>
    <p:sldId id="686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68" r:id="rId95"/>
    <p:sldId id="690" r:id="rId96"/>
    <p:sldId id="352" r:id="rId97"/>
    <p:sldId id="353" r:id="rId98"/>
    <p:sldId id="354" r:id="rId99"/>
    <p:sldId id="369" r:id="rId100"/>
    <p:sldId id="405" r:id="rId101"/>
    <p:sldId id="370" r:id="rId102"/>
    <p:sldId id="371" r:id="rId103"/>
    <p:sldId id="372" r:id="rId104"/>
    <p:sldId id="691" r:id="rId105"/>
    <p:sldId id="373" r:id="rId106"/>
    <p:sldId id="374" r:id="rId107"/>
    <p:sldId id="375" r:id="rId108"/>
    <p:sldId id="692" r:id="rId109"/>
    <p:sldId id="693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83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3" r:id="rId126"/>
    <p:sldId id="431" r:id="rId127"/>
    <p:sldId id="430" r:id="rId128"/>
    <p:sldId id="432" r:id="rId129"/>
    <p:sldId id="435" r:id="rId130"/>
    <p:sldId id="434" r:id="rId131"/>
    <p:sldId id="436" r:id="rId132"/>
    <p:sldId id="437" r:id="rId133"/>
    <p:sldId id="438" r:id="rId134"/>
    <p:sldId id="439" r:id="rId135"/>
    <p:sldId id="429" r:id="rId136"/>
    <p:sldId id="391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6" r:id="rId149"/>
    <p:sldId id="407" r:id="rId150"/>
    <p:sldId id="408" r:id="rId151"/>
    <p:sldId id="411" r:id="rId152"/>
    <p:sldId id="412" r:id="rId153"/>
    <p:sldId id="413" r:id="rId154"/>
    <p:sldId id="414" r:id="rId155"/>
    <p:sldId id="415" r:id="rId156"/>
    <p:sldId id="416" r:id="rId157"/>
    <p:sldId id="417" r:id="rId158"/>
    <p:sldId id="418" r:id="rId159"/>
    <p:sldId id="419" r:id="rId160"/>
    <p:sldId id="421" r:id="rId161"/>
    <p:sldId id="422" r:id="rId162"/>
    <p:sldId id="423" r:id="rId163"/>
    <p:sldId id="424" r:id="rId164"/>
    <p:sldId id="426" r:id="rId165"/>
    <p:sldId id="460" r:id="rId166"/>
    <p:sldId id="461" r:id="rId167"/>
    <p:sldId id="463" r:id="rId168"/>
    <p:sldId id="462" r:id="rId169"/>
    <p:sldId id="425" r:id="rId170"/>
    <p:sldId id="427" r:id="rId171"/>
    <p:sldId id="428" r:id="rId172"/>
    <p:sldId id="440" r:id="rId173"/>
    <p:sldId id="454" r:id="rId174"/>
    <p:sldId id="458" r:id="rId175"/>
    <p:sldId id="451" r:id="rId176"/>
    <p:sldId id="453" r:id="rId177"/>
    <p:sldId id="455" r:id="rId178"/>
    <p:sldId id="452" r:id="rId179"/>
    <p:sldId id="459" r:id="rId180"/>
    <p:sldId id="469" r:id="rId181"/>
    <p:sldId id="456" r:id="rId182"/>
    <p:sldId id="441" r:id="rId183"/>
    <p:sldId id="457" r:id="rId184"/>
    <p:sldId id="442" r:id="rId185"/>
    <p:sldId id="443" r:id="rId186"/>
    <p:sldId id="444" r:id="rId187"/>
    <p:sldId id="445" r:id="rId188"/>
    <p:sldId id="694" r:id="rId189"/>
    <p:sldId id="446" r:id="rId190"/>
    <p:sldId id="447" r:id="rId191"/>
    <p:sldId id="449" r:id="rId192"/>
    <p:sldId id="448" r:id="rId193"/>
    <p:sldId id="450" r:id="rId194"/>
    <p:sldId id="468" r:id="rId195"/>
    <p:sldId id="470" r:id="rId196"/>
    <p:sldId id="482" r:id="rId197"/>
    <p:sldId id="471" r:id="rId198"/>
    <p:sldId id="472" r:id="rId199"/>
    <p:sldId id="473" r:id="rId200"/>
    <p:sldId id="475" r:id="rId201"/>
    <p:sldId id="476" r:id="rId202"/>
    <p:sldId id="477" r:id="rId203"/>
    <p:sldId id="480" r:id="rId204"/>
    <p:sldId id="465" r:id="rId205"/>
    <p:sldId id="466" r:id="rId206"/>
    <p:sldId id="467" r:id="rId207"/>
    <p:sldId id="481" r:id="rId208"/>
    <p:sldId id="478" r:id="rId209"/>
    <p:sldId id="483" r:id="rId210"/>
    <p:sldId id="479" r:id="rId211"/>
    <p:sldId id="484" r:id="rId212"/>
    <p:sldId id="695" r:id="rId213"/>
    <p:sldId id="696" r:id="rId214"/>
    <p:sldId id="487" r:id="rId215"/>
    <p:sldId id="485" r:id="rId216"/>
    <p:sldId id="486" r:id="rId217"/>
    <p:sldId id="488" r:id="rId218"/>
    <p:sldId id="496" r:id="rId219"/>
    <p:sldId id="500" r:id="rId220"/>
    <p:sldId id="501" r:id="rId221"/>
    <p:sldId id="502" r:id="rId222"/>
    <p:sldId id="503" r:id="rId223"/>
    <p:sldId id="490" r:id="rId224"/>
    <p:sldId id="697" r:id="rId225"/>
    <p:sldId id="698" r:id="rId226"/>
    <p:sldId id="497" r:id="rId227"/>
    <p:sldId id="509" r:id="rId228"/>
    <p:sldId id="508" r:id="rId229"/>
    <p:sldId id="504" r:id="rId230"/>
    <p:sldId id="506" r:id="rId231"/>
    <p:sldId id="507" r:id="rId232"/>
    <p:sldId id="505" r:id="rId233"/>
    <p:sldId id="699" r:id="rId234"/>
    <p:sldId id="510" r:id="rId235"/>
    <p:sldId id="511" r:id="rId236"/>
    <p:sldId id="700" r:id="rId237"/>
    <p:sldId id="512" r:id="rId238"/>
    <p:sldId id="514" r:id="rId239"/>
    <p:sldId id="515" r:id="rId240"/>
    <p:sldId id="701" r:id="rId241"/>
    <p:sldId id="525" r:id="rId242"/>
    <p:sldId id="516" r:id="rId243"/>
    <p:sldId id="705" r:id="rId244"/>
    <p:sldId id="517" r:id="rId245"/>
    <p:sldId id="706" r:id="rId246"/>
    <p:sldId id="519" r:id="rId247"/>
    <p:sldId id="520" r:id="rId248"/>
    <p:sldId id="539" r:id="rId249"/>
    <p:sldId id="521" r:id="rId250"/>
    <p:sldId id="522" r:id="rId251"/>
    <p:sldId id="709" r:id="rId252"/>
    <p:sldId id="703" r:id="rId253"/>
    <p:sldId id="704" r:id="rId254"/>
    <p:sldId id="540" r:id="rId255"/>
    <p:sldId id="702" r:id="rId256"/>
    <p:sldId id="524" r:id="rId257"/>
    <p:sldId id="707" r:id="rId258"/>
    <p:sldId id="708" r:id="rId259"/>
    <p:sldId id="711" r:id="rId260"/>
    <p:sldId id="712" r:id="rId261"/>
    <p:sldId id="715" r:id="rId262"/>
    <p:sldId id="713" r:id="rId263"/>
    <p:sldId id="528" r:id="rId264"/>
    <p:sldId id="541" r:id="rId265"/>
    <p:sldId id="526" r:id="rId266"/>
    <p:sldId id="527" r:id="rId267"/>
    <p:sldId id="529" r:id="rId268"/>
    <p:sldId id="530" r:id="rId269"/>
    <p:sldId id="531" r:id="rId270"/>
    <p:sldId id="714" r:id="rId271"/>
    <p:sldId id="542" r:id="rId272"/>
    <p:sldId id="534" r:id="rId273"/>
    <p:sldId id="537" r:id="rId274"/>
    <p:sldId id="536" r:id="rId275"/>
    <p:sldId id="538" r:id="rId276"/>
    <p:sldId id="543" r:id="rId277"/>
    <p:sldId id="560" r:id="rId278"/>
    <p:sldId id="545" r:id="rId279"/>
    <p:sldId id="550" r:id="rId280"/>
    <p:sldId id="551" r:id="rId281"/>
    <p:sldId id="552" r:id="rId282"/>
    <p:sldId id="553" r:id="rId283"/>
    <p:sldId id="561" r:id="rId284"/>
    <p:sldId id="554" r:id="rId285"/>
    <p:sldId id="546" r:id="rId286"/>
    <p:sldId id="547" r:id="rId287"/>
    <p:sldId id="548" r:id="rId288"/>
    <p:sldId id="549" r:id="rId289"/>
    <p:sldId id="558" r:id="rId290"/>
    <p:sldId id="555" r:id="rId291"/>
    <p:sldId id="556" r:id="rId292"/>
    <p:sldId id="717" r:id="rId293"/>
    <p:sldId id="557" r:id="rId294"/>
    <p:sldId id="559" r:id="rId295"/>
    <p:sldId id="716" r:id="rId296"/>
    <p:sldId id="563" r:id="rId297"/>
    <p:sldId id="586" r:id="rId298"/>
    <p:sldId id="564" r:id="rId299"/>
    <p:sldId id="585" r:id="rId300"/>
    <p:sldId id="583" r:id="rId301"/>
    <p:sldId id="588" r:id="rId302"/>
    <p:sldId id="589" r:id="rId303"/>
    <p:sldId id="591" r:id="rId304"/>
    <p:sldId id="592" r:id="rId305"/>
    <p:sldId id="565" r:id="rId306"/>
    <p:sldId id="568" r:id="rId307"/>
    <p:sldId id="566" r:id="rId308"/>
    <p:sldId id="567" r:id="rId309"/>
    <p:sldId id="584" r:id="rId310"/>
    <p:sldId id="569" r:id="rId311"/>
    <p:sldId id="571" r:id="rId312"/>
    <p:sldId id="572" r:id="rId313"/>
    <p:sldId id="573" r:id="rId314"/>
    <p:sldId id="574" r:id="rId315"/>
    <p:sldId id="575" r:id="rId316"/>
    <p:sldId id="577" r:id="rId317"/>
    <p:sldId id="578" r:id="rId318"/>
    <p:sldId id="579" r:id="rId319"/>
    <p:sldId id="608" r:id="rId320"/>
    <p:sldId id="722" r:id="rId321"/>
    <p:sldId id="723" r:id="rId322"/>
    <p:sldId id="580" r:id="rId323"/>
    <p:sldId id="581" r:id="rId324"/>
    <p:sldId id="595" r:id="rId325"/>
    <p:sldId id="724" r:id="rId326"/>
    <p:sldId id="594" r:id="rId327"/>
    <p:sldId id="609" r:id="rId328"/>
    <p:sldId id="610" r:id="rId329"/>
    <p:sldId id="596" r:id="rId330"/>
    <p:sldId id="599" r:id="rId331"/>
    <p:sldId id="726" r:id="rId3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456" y="-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theme" Target="theme/theme1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slide" Target="slides/slide322.xml"/><Relationship Id="rId328" Type="http://schemas.openxmlformats.org/officeDocument/2006/relationships/slide" Target="slides/slide32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notesMaster" Target="notesMasters/notesMaster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09:57:05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12469 6457 9,'0'0'153,"-6"0"-6,6 0-12,0 0-2,0 0-13,0 0-1,21 3-12,-2 2-3,7-4-4,9 4-9,4-5-8,13 3-2,3-1-2,-1-1-8,3 1-11,-1-3 2,-1 4-5,7 2-5,-9-3-11,5 3 2,-5-3-7,1 3-7,-16-2 2,1-3-6,2 4-3,-6 0 1,3-2-5,-10 0 0,4 0-4,-15 1 0,3-6-5,-8 6-3,-1-2-3,-4 0-6,1-1 0,0 0-3,-8 0 3,7 0-14,-7 0-2,0 0-27,0 0-22,0 0 4,0 0-8,0 0-16,-23-5-9,13 5-11,-9 0-5,-2 3-8,1-3-91,-2 1-229,-6 0 102</inkml:trace>
  <inkml:trace contextRef="#ctx0" brushRef="#br0" timeOffset="320.4509">12407 6573 109,'0'0'116,"0"0"-1,0 0 1,0 0-3,14 4-10,3-3-1,11-1-1,5 0-2,20 2-4,0 0-5,6-1-5,0-1 0,3 2-12,1 0 0,0-2-5,29 0-4,-31 1-7,3-1-10,-5 2 1,4 0-10,-2-1 0,-7-1-1,-4 5-4,-9-3-5,-2 0-3,-5 0-2,-2 1-6,-3-3 3,-9 2-2,-2-1-4,-8-1-1,1 0 2,-4 1-4,1-1 0,-2 0-1,-3 1 2,-3-1-4,8 2-7,-8-2-4,5 1-4,-5-1-13,0 0-15,0 0-27,0 0-31,0 0-15,0 0-30,0 0-140,0 0-301,0 0 134</inkml:trace>
  <inkml:trace contextRef="#ctx0" brushRef="#br0" timeOffset="2777.5747">18187 6670 33,'7'0'76,"-7"0"-1,0 0-6,9 0-4,-9 0-8,0 0 2,0 0-7,4-3 8,-4 3-13,0 0 5,4-2-14,-4 2 3,0 0 3,0 0 2,0 0 14,0 0-10,0 0 9,0 0-5,0 0 10,0 0-3,0 0-5,0 0-3,0 0 5,0 0-5,6-3-5,-6 3 0,0 0-1,0 0-2,0 0 0,9 1 4,0-1-1,4 0 0,0 0 2,7 0 2,8 2 0,3 0-3,5-4 1,17 4-8,-3 1 3,7-3-3,-1 0-2,5 2-2,-1 0-3,5-2 2,-1 2-3,3 1-5,-1-4 0,1 5-7,-1-4 1,-1 0 0,0 0-3,-1 0-1,0 0 0,-5 0-4,-3 0 0,3 0 0,-3-3-3,3 6-1,0-6 0,-2 3 0,-1 0-1,2 0-1,-2 0-1,4-3 0,-3 2-1,1 4 3,1-3-4,-5 0-1,4 0 0,-3 1-4,-5-1 2,1 0-1,-12 3 0,2-1-1,-4-2 2,2 2 3,-3-2-6,-3-2-1,-1 2 3,-2 2-4,-7-1 3,-2-1-1,-1 0 5,1-1-7,-7 1-1,3-2 1,-3 2 17,-4-2-2,2 2-1,-2-3 0,4 3-4,-3-3-3,-4 2 2,1 1-1,-2-1-1,0-1 3,2 2-6,-2-1 2,-6 1-1,9-1-2,-5 1 1,-4 0-2,8-3 3,-8 3 0,0 0-2,6 0 0,-6 0 0,3-2 2,-3 2-3,0 0 2,0 0-3,0 0 2,0 0 2,4-2-5,-4 2 1,0 0 8,0 0-8,0 0 3,0 0 0,0 0-2,0 0-2,0 0-2,0 0 3,0 0-2,0 0 1,0 0 4,0 0-5,0 0-2,-9-8-4,9 8-3,0 0 2,-7-2-7,7 2-5,-5-4 0,0 4-11,5 0-5,-8-3-12,3 2-7,5 1-12,-11 0-19,4-1-37,-3-2-33,-3 0-45,-3 1-111,-2-3-339,0-2 150</inkml:trace>
  <inkml:trace contextRef="#ctx0" brushRef="#br0" timeOffset="4382.1331">7068 7686 75,'0'0'113,"0"0"-8,0 0-7,-3-3-15,3 3-6,0 0-3,0 0-9,0 0-10,-4-2 7,4 2 12,0 0-15,0 0 0,0 0-5,0 0 5,0 0-5,0 0 10,0 0-2,0 0 0,0 0-5,0 0-1,-3-4-3,3 4 1,0 0 0,0 0-4,0 0-1,0 0-5,0 0 1,0 0-6,0 0 5,0 0-7,0 0-2,0 0 3,0 0-3,0 0 2,0 0-4,7-6-1,-7 6-7,0 0 6,0 0-1,11 0-3,-3 0 3,-1 0-2,4-1 1,1 1 2,2 0-5,6-1 6,1 1-1,7-1-2,-1 1-2,3-3 4,3 2-3,-1-2 3,6-1-8,-2 4 2,0-3-5,5 2 0,-3-2-2,2 2-7,12-2 3,-14 3-1,1-3-2,0 3-4,12 2 5,-12-2-4,0 0 0,1 0 0,1 0-4,0-2 0,10 2-1,-12 0 1,0 2 1,-3-2-1,6 1 0,12 0 4,-20 1-4,2 0 3,1 0-7,-1-1 7,-4 1-3,3-2 2,1 1 0,-3 2-1,2-6 0,-3 3-2,5 0-1,-5 0 2,1 0 0,-1 3-3,0-3 3,-1 0 2,1-3-2,-1 6 4,-2-6-1,4 3 1,-4 3-4,5-2 2,0-2 2,-2 1 3,1 1 0,4-1-2,-1-1 1,-1 1 5,4 1-6,1-2-1,-3 1-1,2 0 1,-3 1 0,2-1-2,1 1 0,1 0 4,-2 0 3,1-1-3,14 0 4,-15 0-4,2 1 1,-4-1-3,17 0 4,-15 2 0,1-2-1,15 1 0,-3-1 0,1 0 2,3-3 4,0 3-9,-5-2 5,3 1-2,3-1 1,-2-1-4,3 0 0,-3 1-2,-2 2 0,-10-1-3,9 0-2,2-2 1,-14 2 2,-3-2-2,2 0 2,-2 2 0,-5 1-1,4-3 1,-7 2-2,0 0-6,-8 2 7,-1-1-1,0-1-1,-6 2 0,0-2-3,-4 0-2,-1 1-4,-1 0 0,1-1 1,-8 1-4,9 1-8,-9-1-7,9 0-2,-5 1-3,-4-1-12,0 0-11,0 0-21,0 0-23,0 0-37,-22 0-22,3 4-40,-4-3-30,-9 0-141,-2 2-397,-3-1 175</inkml:trace>
  <inkml:trace contextRef="#ctx0" brushRef="#br0" timeOffset="5623.1172">7868 7813 19,'-12'-2'159,"-1"1"-8,4-2-4,0 2 7,1 1-8,0-3-5,2 1-13,-1 2-6,7 0-9,-8 0-16,8 0-7,-5-2-9,5 2-6,0 0-7,0 0-1,0 0 4,0 0-1,26 4 7,-8 0-1,11-1 2,1-3-1,5 2 2,6-2 3,11 1-6,2-1-2,6 1-3,-4 0-3,12 1-5,-3-4-3,31 0 0,-5 3-9,2-1-1,1-2 2,-4-3-16,4 1 0,2 2 0,3 1-4,3-3 1,0 5-6,2-1 4,-2 0-7,0 0 2,-2 2-4,-5-1-2,-1 0 3,1 2-6,-28 0 0,28 2 0,-33-3-2,6 1-4,28-1 2,-39 0-3,5 1 0,-2 0 1,-2-3-6,-7 0 1,2 3-2,-16-1 3,-1-2-9,0 0 1,0 3-3,-3-3 0,-3-2 0,2 2-4,-11-1 6,-2 0 1,0 0 1,-6 1-7,1 0 4,-3 0 0,-1 0-2,-1 0 3,-2 0 2,-1 0-2,-6 0 0,9 0 1,-9 0 1,11-1-1,-7-1 3,-4 2-3,0 0 1,9 2-5,-9-2 5,0 0-9,0 0-2,6 0 9,-6 0-10,0 0-2,0 0 0,0 0 1,5-2 2,-5 2-1,0 0 4,0 0 0,0 0-1,0 0 4,0 0-7,0 0 9,0 0-3,0 0 6,0 0-3,0 0-5,0 0 5,0 0 0,0 0 1,0 0-3,0 0 2,0 0 2,0 0-2,0 0 0,0 0 8,0 0-7,0 0-4,0 0 4,6-3 2,-6 3-3,0 0-3,0 0 3,0 0 1,0 0 2,0 0 0,0 0-1,0 0 2,0 0 1,0 0-2,0 0-2,0 0 5,0 0-6,0 0 5,0 0-4,0 0 2,0 0 3,0 0-1,0 0-5,0 0-1,0 0 6,0 0-2,0 0 0,0 0 2,0 0-3,0 0 1,0 0 1,0 0-1,0 0 1,0 0 0,0 0-3,0 0 1,0 0 0,0 0 1,0 0-3,0 0 4,0 0 0,0 0-3,0 0 10,0 0-8,0 0-3,0 0 4,0 0 0,0 0-4,0 0 4,0 0-1,0 0 0,0 0-2,0 0 0,0 0 1,0 0 1,0 0-3,0 0 2,0 0 9,0 0-12,0 0 7,0 0-3,0 0-3,0 0 3,0 0 3,0 0-3,0 0 0,0 0 1,0 0-1,0 0 0,0 0 1,0 0 0,0 0 0,0 0-2,0 0 8,0 0-9,0 0 2,0 0 0,0 0-1,0 0-3,0 0 2,0 0 2,0 0 0,0 0 0,0 0-1,0 0-1,0 0 4,0 0-2,0 0 1,0 0 1,0 0-2,0 0 5,0 0-5,0 0 1,0 0-6,0 0 6,0 0-1,0 0-2,0 0 1,0 0 0,0 0 2,0 0-2,0 0 0,0 0-1,0 0 3,0 0 0,0 0-1,0 0 0,0 0-2,0 0 4,0 0-5,0 0 2,0 0 2,0 0 1,0 0-4,0 0-3,0 0 7,0 0-2,0 0 2,0 0-4,0 0 3,0 0-1,0 0 1,0 0-3,0 0 3,0 0 1,0 0-2,0 0 0,0 0-1,0 0 2,0 0-2,0 0 2,0 0-1,0 0 0,0 0 1,0 0-1,0 0-1,0 0 1,0 0 1,0 0 0,0 0-5,0 0-11,0 0-16,0 0-22,0 0-34,0 0-33,0 0-22,0 0-13,0 0-17,5 5-33,0-4-169,7-1-404,0-3 179</inkml:trace>
  <inkml:trace contextRef="#ctx0" brushRef="#br0" timeOffset="6264.0342">13019 7590 56,'-8'0'163,"0"-1"0,2-2-9,6 3-8,-12 1-8,12-1-15,-7-1-4,7 1-10,-7 1-8,7-1-7,0 0-7,-6 2-1,6-2-10,0 0-5,0 0-6,0 0-3,0 0 1,0 0-2,0 0 0,6 7-3,-6-7-3,0 0 2,9 3-2,-6-3 0,1 1-2,3 2 0,-2 0-2,-1-1 0,-4-2-2,8 3-1,-4-3-2,2 3 1,-6-3 6,4 1-6,-4-1 1,4 2-3,-4-2-5,6 1 5,-6-1-4,0 0-1,0 0-3,0 0-5,0 0 3,0 0-3,0 0-7,0 0-6,0 0 3,0 0-2,0 0-3,0 0-1,0 0-2,0 0-5,0 0 1,0 0 0,0 0-2,0 0 0,0 0-4,0 0 0,0 0 9,0 0-9,0 0-2,0 0-5,-14-5-2,14 5 0,0 0-12,0 0-2,0 0-3,0 0-12,0 0-13,0 0-17,0 0-22,0 0-31,0 0-34,0 0-26,0 0-28,0 0-199,0 0-438,0 0 193</inkml:trace>
  <inkml:trace contextRef="#ctx0" brushRef="#br0" timeOffset="9600.0772">12914 7712 51,'0'0'70,"0"0"-8,0 0-12,6-2 7,-6 2-3,0 0 6,0 0-6,1-3 7,-1 3-12,0 0 8,5-1-16,-5 1 4,0 0 18,0 0-1,0 0-4,0 0 3,6-3 4,-6 3-2,0 0 0,0 0 3,0 0 0,0 0-3,0 0-2,0 0 1,0 0-6,0 0-2,0 0-5,0 0-2,7 0 1,-7 0-1,0 0 5,0 0 1,0 0 0,9 0-1,-9 0 0,9 3 1,-1-3-1,3 1-2,0-1 6,5 1-5,-1 2-2,5-2 3,-1 2 1,3 0-2,8-6-3,-1 8-1,4-3-4,-3-1-1,3 1-6,0 2 2,-2-1-6,1-3 0,0 0-1,-3 4 2,3-1-4,2-2-1,-2 1-4,-3 1 2,2 1-3,-2-4 0,-1 1 0,0 1-2,-9-1 0,10-1 0,1 1 9,-9 1-5,1-1 5,4-1-5,1 4-3,3-4 0,-2 2-3,2-1 2,-1-1-7,-1 0 2,0 0-2,-6 1-1,7 0 4,-10 1-2,9-2-6,-7 3 4,1-3-4,-3 0-4,3 0 4,-3 2-2,-1 0-1,0-2 4,0 0-6,-4 3 3,2-2-1,4-1-2,-8 2 6,8-2-2,-7 1 3,5-1 1,2 1 5,-3-1-9,4 1-3,-1-2 1,-1 1 1,2-1 0,8 2-1,-10-1 0,3 0 0,-3 1 0,6 1 1,-6 0 1,1-4-5,1 4 3,-3 0 0,3-2-1,-3-2-2,4 2 7,-4-2-4,6 2-2,-5 0 1,1 0 0,-3 0 0,3 0-3,0 0 3,-1-2 1,0 2-5,9 0 2,-5 0-1,4-2 2,-6 1-2,7 2 0,0-4 4,0 2-9,2 1 3,-1-3 1,0 1 1,-1 2 1,-9-2-2,3 4 5,-1-6-6,0 3 1,0 1 0,0-1 0,1 1 3,6-2-4,0 1-1,-7-2 3,2 3 0,4-3-2,-6 2 1,-1 2 0,3-3 2,-2 2-7,0-2 5,-2 1-1,0 0-1,-2-1 1,-1 2 1,-3 0-3,2-1 0,-3 1 3,1 0 0,-7 0-1,1 0 2,0 0-3,-7 0 4,10-3-1,-4 3-3,-6 0-6,3-1 5,-3 1-17,0 0-7,6-3-23,-6 3-17,0 0-26,0 0-18,-12-7-26,1 4-22,0-1-38,-8 0-13,-3 0-32,-3 2-163,-6-1-438,-1 0 195</inkml:trace>
  <inkml:trace contextRef="#ctx0" brushRef="#br0" timeOffset="10635.8748">13155 7822 16,'-9'-1'107,"-1"1"-5,2-1-2,1 0-1,0 1-2,0-1 1,1 0-4,6 1-3,-9-2-11,5 1-3,4 1 1,-10-1-1,10 1-1,-7-1-8,7 1-2,0 0 1,-7 1-9,7-1 3,0 0-2,0 0-6,-8 0-2,8 0 1,-6 1-6,6-1 2,0 0 3,-5 1-3,5-1 2,0 0 5,0 0 1,0 0-6,-1 4 6,1-4 8,0 0 5,9 5-1,-3-2 4,3 0 1,4 0-1,1 0-5,5 1 0,3 0-5,10 0-3,-1 1-4,4-2-5,2 2 0,-3-1-2,18 1-5,-12-3 0,15-1-2,-15 1 1,-2 0-2,15 0-2,0 4-1,-3-2-3,3-2-2,-2 2 1,-12-4-2,12 4 0,-10-1 2,12 2-8,-17 1 5,-1-2-1,2-3 1,4 2 0,-4 4-3,-1-4 2,4 0-7,-3-1 7,2 2 0,0 1 2,12-1-4,-11 0 18,-3 1-19,1-1-6,1-1 11,0 1-10,-1-1 5,-1 3-11,0-4 4,-4 4 8,-1-2-9,3 0-1,-2 1 6,-1-1 0,-2 1-8,-2-1 6,-7-1 4,1-3-2,-3 5-11,6-3 4,-6 0 9,0-1-9,3 2-6,-3-2 9,-1 2-7,-1 0 1,6-2 4,-2-1 5,-1 1 1,-1 1-14,3-1-4,0 0 7,-3 2-1,-1-2-4,4 0-5,-3 2 4,1-3 2,0 0-7,-1 2 8,0-4-9,0 4 4,-2-2 7,-2 1-5,3-1-1,-4 0-2,-1-1 3,2 2-8,-2-1 6,5 1-1,-4-1-1,0 0 3,-3 0 1,3 0-2,-2-1-4,3 1 6,-5 2-9,2-2 1,-1-1 1,-3 1-8,2 1 4,-1-1 2,-1-1 5,-2 1-5,-6 0 1,11-1 9,-4 1-5,-7 0-2,9 0-3,-9 0 3,7-1-5,-7 1 0,0 0 4,6 1-2,-6-1 0,0 0 0,0 0-1,9 0 0,-9 0 2,0 0 1,0 0-5,0 0 4,0 0-2,0 0-3,0 0-5,8-1 2,-8 1 2,0 0 4,0 0-3,0 0-6,0 0 7,0 0 2,0 0 0,0 0 7,0 0-8,0 0 3,0 0-1,0 0 2,0 0-5,0 0 7,0 0 1,0 0-2,0 0 0,0 0-8,0 0 4,0 0-4,0 0 8,0 0 0,0 0-5,0 0 6,0 0-4,0 0-4,0 0-1,0 0-15,0 0 1,0 0-3,0 0-10,0 0-1,0 0-3,0 0-9,0 0-7,0 0-10,0 0-9,0 0-22,0 0-13,-6-6-13,6 6-14,0 0-13,0 0-14,-7-5-15,7 5-10,-7-5-7,2 2-16,-1 0-3,1 2-156,-5-2-400,1 1 176</inkml:trace>
  <inkml:trace contextRef="#ctx0" brushRef="#br0" timeOffset="14113.8854">8075 9476 66,'-4'-4'92,"4"4"-6,0-3-3,0 3 4,0 0-7,0 0-5,0 0-9,-5-2 7,5 2-3,0 0-7,-2-3 18,2 3-12,0 0 10,0 0 12,0 0-6,-4-4-5,4 4-2,0 0-1,-3-3-1,3 3-1,0 0-4,0 0 1,0 0-2,0 0-6,0 0-7,0 0-3,0 0-2,0 0-7,0 0-6,0 0-1,0 0-1,0 0-2,0 0-2,8-4 1,-8 4 0,9 1 1,-1-1-1,-2-1 3,3 2-1,4-1-1,-2 0 3,7 0-3,3-1-3,-2 0 2,10-1 0,-2 1-4,5-1-2,0-1 1,4 2 2,0-2-7,4 0-1,12-1-2,-1 2-3,1-1 0,-2-1-3,-9 4 0,10-1-5,-12 2 1,-1-1-5,2 0 4,-2 4-8,-2-1 0,-4-2-4,-1 3-1,0-2 1,-3 3 3,-6 0-1,-1-3 6,0 1-6,-8-2-3,1 2 3,0-2 2,0-1-3,0 0-1,-3 0 1,2 3 3,0-2-1,0 1 3,-3-2 4,2 1 1,-1-1-2,2-1 3,1 1 0,-4 0-3,1-2 0,0 4-1,0-4 0,-2 2-4,5 0 5,-4-2-4,-1 2 0,-1 0-1,0 0 7,-1 0-5,-1-2 0,1 2 2,-7 0 5,12 0 1,-6-1 2,-6 1-3,10 0 2,-10 0 0,8-2 0,-8 2-2,10-1 5,-4 1-2,-6 0-3,7-1 2,-7 1 2,5-1-4,-5 1 0,4-3 1,-4 3 1,0 0 1,0 0 0,0 0 4,0 0-6,0 0-2,0 0-2,7 0 2,-7 0 0,0 0-2,0 0 9,0 0-8,0 0 2,0 0-2,6-1 4,-6 1 0,0 0 0,0 0 0,0 0 12,0 0-13,0 0 5,0 0-3,0 0 4,0 0-3,0 0 1,0 0-5,0 0 4,0 0-4,0 0 0,0 0-1,0 0-5,0 0 2,0 0 11,0 0-14,0 0 1,0 0-4,0 0 1,0 0 1,0 0 0,0 0-1,0 0-1,0 0 5,0 0-3,0 0 1,0 0 1,0 0-1,0 0-6,0 0 1,0 0 5,0 0-4,0 0 0,0 0-3,0 0 5,0 0-1,0 0-1,0 0 5,0 0-5,0 0 5,0 0-5,0 0 1,0 0-1,0 0 0,0 0 8,0 0-7,0 0-3,0 0 11,0 0-11,0 0-4,0 0 9,0 0-6,0 0 9,0 0-9,0 0 9,0 0-10,0 0 3,0 0 4,0 0 0,0 0-6,0 0 2,0 0 1,0 0 0,0 0 2,-17 4-1,17-4-1,0 0-1,0 0 1,0 0-2,-5 1 6,5-1-4,0 0 7,-5 2-3,5-2-5,0 0-1,0 0 5,0 0 4,0 0-6,0 0 0,0 0 3,0 0-3,0 0 1,-5 2 4,5-2-6,0 0-2,0 0 4,0 0 3,0 0-4,0 0 4,0 0-5,0 0 4,0 0-6,0 0 7,0 0-1,0 0-7,0 0 3,0 0 3,0 0-4,0 0 1,0 0 4,0 0 4,0 0-8,0 0 2,0 0-1,0 0-1,0 0-1,0 0 2,0 0 2,0 0-3,0 0-3,0 0 3,0 0 3,0 0-6,-7 1 6,7-1 0,0 0-3,0 0 3,0 0-4,0 0 2,0 0 3,0 0-5,0 0 4,0 0-3,0 0 1,0 0-3,0 0 1,0 0 0,0 0 1,0 0-2,0 0 2,0 0-4,0 0 8,0 0-5,0 0 1,0 0 1,0 0 0,0 0-4,0 0 1,0 0 1,0 0 5,0 0-7,0 0 14,0 0-11,0 0 0,0 0-1,0 0 2,0 0 1,0 0-4,0 0 2,0 0 1,0 0 0,0 0-1,0 0-2,0 0-1,0 0 5,0 0-1,0 0-1,0 0-1,0 0 3,0 0-3,0 0 1,0 0 0,0 0-2,0 0 7,0 0-5,0 0-3,0 0 0,0 0 15,0 0-12,0 0-3,0 0 1,0 0 0,0 0 1,0 0 0,0 0 1,0 0 2,0 0-4,0 0 5,0 0 10,0 0-15,0 0 0,0 0 2,0 0-4,0 0 5,0 0-2,0 0 3,0 0-1,0 0-2,0 0 0,0 0 10,0 0-10,0 0 0,0 0-1,0 0-2,0 0 4,0 0-3,0 0 2,0 0 2,0 0-2,0 0-2,0 0 0,0 0 6,0 0 1,0 0-9,0 0 4,0 0-3,0 0 3,0 0 8,0 0-7,0 0 2,0 0 3,0 0-4,0 0-1,0 0-1,0 0 0,0 0 3,0 0-3,-2 2 5,2-2 0,0 0-7,0 0 9,0 0-3,0 0-5,0 0 3,0 0 7,-8 1-6,8-1 1,0 0-4,0 0 4,-3 3-1,3-3-3,0 0 5,0 0 0,0 0 8,0 0-8,0 0-1,0 0-1,0 0-2,0 0 3,0 0-5,0 0 8,0 0-2,0 0-4,0 0 0,0 0 0,0 0 3,0 0-4,-8 0 10,8 0-10,0 0 1,0 0 3,0 0-4,0 0-1,0 0-5,0 0 9,0 0-1,0 0-1,0 0 2,0 0 0,0 0 1,0 0-2,0 0-1,0 0 2,0 0-3,0 0 1,0 0-1,0 0 2,0 0 1,0 0-2,0 0-4,0 0 13,0 0-7,0 0-3,0 0-2,0 0 0,0 0-2,0 0-1,0 0 0,0 0-5,0 0-1,0 0-6,0 0-4,0 0-14,0 0-11,0 0-11,0 0-15,0 0-24,0 0-26,0 0-14,0 0-32,0 0-21,0 0-28,0 0-19,0 0-186,11-9-457,-3 7 203</inkml:trace>
  <inkml:trace contextRef="#ctx0" brushRef="#br0" timeOffset="15817.0299">8602 8574 67,'0'-7'98,"0"1"-10,-2 2-6,0 2 1,1-6-3,-2 4 2,2-1-17,-5-2-3,-1 1-4,-2-3 2,2 4 0,-5-4 4,0-1 3,-3 0-3,4 5 1,-6-4-8,0 0 5,0 3-3,1 2-3,-2-1-3,-3 3-2,3 2-1,-4 2 2,2 0-5,-6 3 0,7 0 0,-7 2 0,5 0-4,-7 0 2,2 3-1,-1 0-4,0 4-1,-1-4 7,2 5-1,2-5-3,1 4 0,-2 0 1,8-2-8,0 1 3,-6 3-1,-1-1-4,9-4-5,0 2 2,0 2-7,-1-2 1,-2 8 2,4-5-2,-4 3 0,5-6-3,2 1 0,-4 3-4,7-2-1,-1-1 5,-1 3 0,4-2-2,-1 0 0,-4 1-4,6 0 2,-1 0 3,5 1 2,-4-1-5,2 2 8,2-2-2,1-1 0,0 1-2,4 2-1,-3-8-2,3 6-6,0-4-1,3 6 1,0-4 2,0 0 1,0 3 0,2-2-6,1 1 1,0-1 2,-1 0-2,2 0-4,1 1 6,6 4 2,-6-6-2,3 1-1,3 4-1,1 0-2,-5-5 0,8 3 2,-3 3-1,-3-8-1,0 3-1,5 2 0,0 1-3,-3-5 3,-3-1-1,2 0 5,1 0-5,1-2-2,0 2-4,-2-2 1,2 0 5,-1 1-2,8-1-1,-1 1-1,3-2 0,-3 0 1,2-1 0,1 0 2,2-2-7,-3-2 5,-2 2 0,5-1 3,-8-3-4,7 0 1,0 0 0,2-3-4,-3 2 6,0-2-2,1 0-2,-1-3-1,0 1 1,-9-1-1,2 1-1,1 1 3,-3-3-2,3-1-1,-3 1 1,3 0 2,-3-1-1,-1-1 0,-2-1 3,-3 1-5,4 3 2,-1-2 1,-3 1-3,4-2 0,-2 1 0,-6 2 6,4 0-4,-4-1-3,0 0 2,1-2 3,-3 2-3,1-2 1,-3 2 0,4 0 4,-2-3-1,-1 2-3,0-4 1,3 3 1,-1-4-1,-3 3-1,3-2 0,-2 2-3,0-3 2,2 3 5,-1-3-6,0 2-1,0 0-1,-1-1 0,4 3 3,-6 0-2,4-3 4,1 2-4,-7 1 3,2 1-1,0 1 9,0 0-8,-1-3-1,3 4 0,-5-3 0,1-1 1,4 1 2,-5-3-3,3 3-1,0-5-1,0 7 2,-2-7-1,6 4 2,-5-4 0,1 3-8,-1-1 5,1 0 1,0-1 0,-2-1 2,0 2 0,4-1 3,-2 2-4,-4 0 7,5-1 0,-5 3 0,2-3 0,0 3-2,-2-2 6,0 5-2,2-4 0,2 2 0,-3-2-2,-1 2 1,2-4-1,0 3 1,-2 0-3,5-1 4,-5-4-3,0 3 3,0-1 1,-5-2 2,5 2-6,0-4 3,-2-3 2,2 2-6,-3-4 1,2 2 0,-4-2-1,1-6-4,-5 2 6,2 5-3,-2-1 1,2 1-5,2 0 3,-4 0 1,-1 1 5,0 0-5,-1 1-4,0 1 4,-2-2 9,1 5-11,-2-5-1,-4 5 1,4 0-1,-6-7-3,3 8 3,1-1-3,-3 1 0,-3 0 4,3 2-2,1 0 5,0 0-2,-1 3-2,0-3-5,2 4 2,-1-2 1,0 2-1,0 2-12,1 1-3,4 0-9,0 4-8,-1 0-9,5-2-12,-4 1-13,4 3-17,3-2-29,-1 0-24,2 4-17,4-3-32,2 1-32,-1 1-177,4 0-428,4-1 189</inkml:trace>
  <inkml:trace contextRef="#ctx0" brushRef="#br0" timeOffset="17159.1633">11757 8656 85,'2'-9'126,"0"-2"3,-2 5-1,0-4-3,-3 0-7,2 3-3,-3-4-6,-1 3-3,0-2-5,0 3-5,-2-3-3,-1-1-5,-2 3-3,-3-5-4,0 2-6,-2-1-7,-2 1-7,-7-3-1,1 1-2,-2 2-6,-3 1-6,0-1-2,-2 3-1,-2-1 2,0-1-5,1 3 5,-3 4-1,1-4 1,1 4-1,1 1-3,-1 0 3,2-1-2,-1 6-2,3 1-3,0-4-3,6 2-1,1 1-4,1-1-3,-3 1-3,2 4-2,3-2 3,-1 3-7,0-1-2,0 1-1,3-2-2,-1 4 0,5-3-1,-3 3 0,5-3-3,-3 4 4,3-3-3,-2 4-8,-1-2 1,2 2 1,-1 0 4,3-4-2,0 4 1,-1 1-3,0-4 1,3 6 0,-3-1 2,2 0 5,-1-2-2,3 3-1,-1-3-1,4 0 1,-4-1 1,1 4 1,-1-2-4,6-1 5,-5 0 4,2-2-5,0 2-7,1-3 3,1 3 2,1-3 1,-3 2-2,-1-4 2,5 3-3,-4 1 5,-1 0-2,0-2-3,-1 3-1,4 0 0,-6-2 1,8 2 3,-5-2-4,-2 0 0,3 2-1,-1 0-2,1 0 5,1 2-5,-1-2 5,2 0-1,0-3-2,-3 4-1,4-1-2,-1-1 6,2 1 3,0 2-6,0-6-1,0 4-2,2-2 1,-2 3 1,1-5 0,4 3-2,-3-1 0,0 0 3,-2 0-2,1 0-1,3 1 1,0-3 1,-2 4-4,3 0-1,-1-3 2,1 4 1,0-1 3,5 2-1,-4-2 4,3-3-5,0 2-2,3 1 1,0 2-2,1-4-1,0 2 4,1 0-2,-2 0-3,3-4 5,-1 4-1,3-3-1,-3 3 2,2 1 0,0-2-4,0-1 3,2-1-2,1 2 3,-1-2-1,-1 1-1,1-1 0,0 3 5,1-2-7,-2 1 1,0-3 4,0 1 1,-1-3-9,2 5 4,0-3-2,0 0 4,2-1-2,-3 0 1,1-2-2,0 2 2,4-2-2,-5 0 0,2 2 2,2-2-2,-1-1-1,2 2 6,7-1 0,-4 0-3,-2-4-1,8 3 2,-4 0 4,3-3-5,-1 1 3,1-2-3,-3 3 2,1-3 2,-9 1-2,3 0-2,-3-1 1,1 0 4,0 0 4,-2-2 3,1-1 2,1 3 1,-2-3-1,1 0 7,-2-1 0,1-3-7,-1 1 4,1-3 1,2 0-1,-1-3 2,-5 0-4,9-5 3,1 0-4,-2-1 0,0-1-2,-2 0 5,-2 1-6,1-1-1,-2 0 6,-3 2-11,-2-2 5,2 2-1,-3 1 4,-3-1 2,2 0 2,1-1-1,-5-6 4,2 6-2,-3 2 3,0-3 3,1-5 0,-3 6 2,4-3-6,-5-4-5,3-1-1,-1 0 8,-1 1-7,-3-1 2,0 0 1,0 1-3,-3-2-1,1-2-2,-6 6-5,0-5 1,-1 4 0,-1 2-1,-3-2 1,1 3 2,-1 6-8,1 1 5,-6 1-5,3 0-5,-1 2 2,0-1-7,0 4-10,1-1-16,3 2-9,2 1-24,-3 0-29,1 3-33,5 0-40,-1 1-42,4 0-34,4 2-55,-8-1-157,8 1-494,0 0 219</inkml:trace>
  <inkml:trace contextRef="#ctx0" brushRef="#br0" timeOffset="18103.5751">13270 8863 87,'2'-8'122,"-2"1"-1,4-3 5,-3 0 6,-1-2-2,2 0 2,-2 1-1,0-2 2,-2 1-6,2-5-7,-5 0-3,1 2-2,-2-2-4,1 0-4,-2 1-8,1 1-5,-3 0-7,0 0-10,-5 5-4,0-5-6,-3 2-7,-2 3-5,-5-1-6,0-1-1,-2 2-7,-2 3-1,-1-1-7,1 0 2,-4 2-1,2 0-8,-3 0 1,2 1-2,2-1 1,-6 2-4,2 2 1,1 2-2,0 0 0,-1 0-3,1 0 4,2 1-4,2 3 4,-1 5 1,4 0 0,5-1 2,-1 2 0,4 1-3,1-1-5,0 3 0,0 1-1,2 1 0,2-1-2,1 3 1,2 0-3,-3 7 1,4-7 1,-1 7 0,2-6-6,1 1 1,0-2 0,-1 2 0,-1 5 0,0-5-2,3 0 2,-2 4 1,1-3 0,-2-4 3,3 6-1,1-5-3,0 1 4,0 0-4,3 1 1,-3 1 0,0-1-5,3 6 3,0-1-1,1-3-1,0 4 2,1-7 1,4 7-1,-1 1-3,-1-1 3,4 0-5,-1 0 2,5-3 2,3 3-3,-1-2-3,-1-5 13,4 4-11,4-3 3,-1 0-4,0 1-1,2-2 7,-1 0-6,1-1 1,2-3 3,-6-2-3,5 3 0,3-1 4,-6-6-5,5 4-2,0-2 2,-2-3-1,-2 0 1,2-1 0,-1-1 1,2 1-3,-2-1 1,5 4-1,1-6 1,1 3 2,1-3 0,2 0 0,0-1 5,-3 1 4,2-1 0,2 0-3,-1-1 4,-2 3-3,3-3 2,-2-1-2,0-1 0,-2 2 3,1 0-1,0-2 0,-7 0 2,4-3-3,2 2 0,1-3 1,-4-1-1,3-3 19,-1-1-16,0-3 3,1 0-4,-2-5 0,0-1 2,3-3-4,-3-1 4,-2-2-1,1-1-2,3 1 3,-5-2-6,0-1 1,-2-2 0,-1-1-5,-2 1 3,-5-3 3,0 2 0,-3-1-5,-3 0 0,-2 1 2,-5 2-5,0 0 0,-5 3-3,2-1 5,-8 2-7,-1 2 7,-3-2 0,-2 4-2,-1-3-6,-4 5-2,0 1-11,7 6-5,-9-1-17,5 5-19,0 0-27,0 3-52,2 2-58,4-1-66,-5 4-276,8 3-581,2-2 258</inkml:trace>
  <inkml:trace contextRef="#ctx0" brushRef="#br0" timeOffset="20014.8946">19863 8808 10,'-2'-2'83,"-2"-2"1,-1 1-1,1-2-7,1 2-1,1 1-8,-3-2-5,5 4 2,-5-3 7,3-1-10,-1 2-2,0-2-4,-1 0-2,0 1-3,2 1 2,2 2-4,-5-5 2,2 3-7,3 2 0,-4-5-5,4 5 2,-5-4 1,5 4-3,-1-5-7,-4 4 5,5 1-2,-5-3 7,2-1-6,-1 1 7,3-2 1,-2 3 5,3 2-1,-5-7 3,1 2-8,-1 0 3,4 3-4,0-1 0,-2-3-3,3 2-3,-4 2 0,4 2-2,-3-8 1,0 4 0,3 1-3,-3-2 3,3 1-2,-1-1 2,-4-2 3,4 2-11,-1 1 5,1-4-3,-4-1 1,3-1-7,-2 0 3,-2 0-3,5-2-1,-4 0-2,1-2-4,-3-1 0,4 5 3,-4-7-1,1 1-2,-1-1 4,3 0-8,-2 2 3,0-2 0,0 1-5,-2 1 7,1-3-2,-2 2-1,1 2-2,-2-2 0,0 2-2,-1 0 1,-10-6-3,4 8 0,-5-5-1,5 5 2,2 0 4,-6 4-8,-4-4-2,7 3 6,-2 1-5,3 0-3,-3 0 3,-3 3-1,6-3 2,-6 4 0,-3-3-3,-1 1 1,-1 2 0,5 2 1,-4-2-2,1 1 1,-1 0 1,-1 1 2,5 2-2,-4 0 1,-1 0-2,0 2 4,0 1 3,8 1-1,-6-3-2,6 1 3,-6 0-1,-4 5 3,1 1-3,10-4 1,-10 3 2,1 0 3,-2 1-3,3 1 1,7-4 2,-6 8-6,7-6 4,-9 2-1,9 0-2,-4 2 2,2-1-3,-3 3 1,5-4-2,-5 3 3,-1 2-1,6-2 3,-4 1-3,2 1 1,4 1 2,1-5-4,-1 4 7,0 0-5,1-2 4,-5 5-1,4-4 2,2 1-6,2 0 4,-2 0-2,2 2-4,0-2-2,1 2 11,-4 4-9,4-3-3,1 1 1,-3 3 4,5-2 5,-4 2-13,3-4 4,-2 5-2,1-6 0,1 1 7,1 1-9,0 0 2,-1-1 2,-1-1-3,1 1 2,-1 0 0,2-2-5,-1 0 2,-2 1 4,7 1 1,-4 0 2,3-3-3,-2 3 2,1 0 1,0-2-2,2 2 4,1-1-6,-1-4 4,1 4-6,2 5 3,-3-6-4,3 3-1,0 0 6,1-2-4,-1 4 0,1-2 1,0 1 7,1 2-5,-2-1-2,5 5 0,0 0-1,0-7 1,1 6 0,3 2-3,-3-9 0,7 7 4,-3-4 2,2 2-5,1-5 2,-2 0-1,0 1-2,3-3 3,1 0-1,0-2 3,-3 1-5,0-4 3,1-1-1,3 5 1,-3-5-3,3 2 3,0-2 0,2 1-1,-1-3-2,2 2 3,1-1 9,1 2-17,-2-3 4,2 1 12,2 1-13,-1-4 3,-1 0-5,2 2 4,8-1-2,-10 1 1,-2-1 4,4-1-4,6 2-2,1-2 4,-10-2 4,12 5 1,-10-4-6,2 1 14,-3-3-4,12 4-3,-3-2 4,1 0-1,-8-2 7,0-1-12,6 1 4,-4 0-2,0-3 0,-1 2 0,5-2 2,-7 0-7,8-3 5,0 0-5,-6 0 5,-3-3 0,2 2-3,0 0-2,6-4 12,-9 0-11,10-2-1,-5-2 0,-4 3 2,5-2 0,-7 3 2,2-2 1,1 1-5,7-3 4,-2 1-3,1 1 2,0-1-5,-8 1 2,7-2 7,0 0-3,-1 1-1,1-2 1,-9 5 1,9-4 3,-11 1-4,4-1 6,-4-1-4,2 1 6,7-5-6,-3-1 1,-8 5 5,7-7-3,-1-3-5,0 2 3,-4 0 0,3-1-2,-3 2-1,-1-4-2,1-1 9,-1 3 1,-1-3 0,-1 1-9,-1 1 10,-3 5 1,2-8-1,2 3-4,-3-1 14,1 1-8,-6 0-7,3 5-2,-2 2-2,0-1 0,-3 2 3,3-2-3,-8 1-8,3 2-24,0-1-28,-9-1-27,-2 1-35,-10-5-43,-7 1-68,-12-7-88,-6-1-202,-8-2-561,-3-1 248</inkml:trace>
  <inkml:trace contextRef="#ctx0" brushRef="#br0" timeOffset="20995.0077">11385 10592 21,'-8'0'227,"8"0"-2,-12 0 8,8 2-10,1 0-4,-2 2-2,4 1-15,2 0-9,1 4-14,1 0-12,3 7-8,2-3-8,2 4-2,2 1-6,5 5-13,2 1-9,0-1-16,1 3 1,3 1-13,-5 0-14,-1-2-9,-1 2-5,0 1-4,0 2-12,0-3 3,-1 0-9,-1 0-5,4-1-2,-3 0-11,-3-1 3,-3-1-2,2-7-6,-1 0 0,-2 0-6,-1-2-7,-2-4-3,2-1-8,-3 0-7,-1-3-5,0 1-7,0-4 0,-3 1-4,1-3-9,1 3-11,-2-5-16,-3 7-17,3-7-12,-6 0-11,6 0-13,0 0-11,-9-5-8,5 1-5,4-3-9,-3 0-3,3-5 9,2 0-9,3-8-1,-2-4 6,0-3 3,3-2 13,3 0 17,0-3 4,2-14 18,0 0 11,0 15 20,-2-3 20,-1-2 22,0 7 14,-1-5 14,2 8 18,-3-1 12,-5 8 11,1 3 16,0 0 18,-1 4 6,-1 1 15,-1 2 9,-1 4 2,1-2 4,-1 7 0,-6-2 4,8 2-3,-20 7 1,3 0-8,-6 10 5,0-2-4,-4 6-2,2-1-3,-3 2 3,-11 8-10,12-5-5,-11 9-1,3 0 0,-4-3-15,0 4-2,-1 1-3,-1-2-8,2 0-8,1-2-3,8-6-10,3-2-1,-2 1 4,4 1-9,-2-6-6,4 0-4,6-7-10,3-1-14,4-4-22,0-2-14,3 0-34,4 0-31,-1-2-40,2-3-39,2-1-41,0 0-36,9-18-60,3 1-190,8-5-539,5-1 239</inkml:trace>
  <inkml:trace contextRef="#ctx0" brushRef="#br0" timeOffset="21592.5401">14720 10540 115,'0'0'250,"-2"-1"-23,2 1-11,0 0-1,0 0 7,13 9-8,-7-1-7,1 3-4,7 2-8,-2 1-10,4 6-5,2 5-14,3-2 3,-2 4-16,3-3-8,1-2-9,3 5 2,-3 0-8,-1 1-14,6-3-2,7 7-9,-11-9-6,4 1 3,-1-2-18,2 2-6,-2-2-11,1 1-5,0-5 0,-3-1-8,-4-2-3,1-1-11,-6-1 1,-2-4-5,-4-2-6,-2 3-3,0-3 3,-1-3-7,-2 1 0,-1 0-2,0-2-3,1-3-6,-2 3 3,-1-1-1,-2-2 2,4 3-14,-4-3-1,4 4-7,-4-4-7,0 0-5,0 0-14,0 0 2,0 0-16,0 0-12,0 0-8,0 0-12,-16-8-23,16 8-16,-4-4-26,-2 1-26,3-2-22,-2-3-22,1 3-22,1-8-17,-2 4-19,1-4-191,0 1-500,-3-3 221</inkml:trace>
  <inkml:trace contextRef="#ctx0" brushRef="#br0" timeOffset="22087.2178">15379 10553 45,'-3'-5'187,"3"0"4,-6-2-1,2 2-6,3 0-4,-8 1-5,3 0-7,-2 0-7,1 1-7,-10 4 0,4-1-3,-2 3-9,-6 1-3,-4 6-4,-2 3-2,0 0-5,-3 0-2,-2 6-1,-14 8-8,3-2-1,0 5-7,-6 0-4,0-2 1,0-1-3,-2 2-1,1 0-3,0-2 8,-2 1-4,2-3 4,4 0 1,1-4 2,-3-2-3,14 0-4,-4-6-9,2 3 7,2 0-16,3-2-2,3 1-10,-2-3-7,4-1 0,-1-1-14,10-3 3,-2-1-11,4 0-7,2-1-1,0 0-6,2-2-6,5 0-11,0-2-1,-2 2-7,4-2-9,-2 1-3,2 0-7,4-2-3,-6 4-6,6-4-9,-4 3 2,4-3-11,-3 1 0,3-1-3,0 0-3,-6 1-2,6-1-2,0 0 1,0 0-1,0 0-4,0 0-8,0 0 3,0 0-12,0 0 12,0 0-8,0 0 9,0 0-2,0 0 6,0 0-3,-6 0 9,6 0-3,0 0 1,0 0 6,0 0-6,0 0 4,0 0-6,0 0 2,0 0-3,0 0-3,0 0-4,0 0-3,0 0-12,0 0-12,0 0-16,0 0-18,0 0-13,0 0-14,0 0-28,0 0 9,0-10-17,0 6-11,0 4-21,3-3-114,-3 3-358,0-7 159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09:40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4533 8160 46,'0'0'189,"0"0"-2,0 0-7,0 0-3,0 0-3,0 0-16,0 0-15,0 0-11,0 0-16,0 0-12,2 4-9,-2-4-9,0 0-8,0 0-9,0 4-7,0-4-7,-3 2-4,3-2-5,0 0-7,0 5-2,0-5-3,-3 3-6,3-3-4,0 0 3,0 0-6,-1 4-1,1-4 0,0 0 2,0 0-7,0 3 1,0-3-2,0 0-1,0 0-2,0 0 4,0 0 2,0 0 0,0 0 4,0 0 2,0 0 0,0 0 0,0 0-2,0 0-1,0 0 3,0 0-2,0 0 3,0 0-5,0 0 1,0 0 2,0 0 7,0 0 5,0 0 5,0 0 5,0 0 2,0 0 0,0 0 1,0 0 0,0 0 1,0 0-2,0 0 5,0 0 1,0 0-3,5-8-2,-5 8-11,0 0-1,-1-9-2,1 6-7,-3-4-1,2 2 0,1-1-3,0-2-2,-3 0-4,3 1 0,-4 1-5,1-1-1,0 0 4,-2 0-3,3 0-4,-1 1 1,-4-3-2,2 5 6,-1 0-8,-1 1-2,-1 0-3,-2 0-1,-3 3 2,-1 3-3,-3 5-1,3-2-2,-6 9 2,2-1-1,1 4 1,0-1-4,4 1 1,2 2-3,0 2 4,2 0-1,2-3-3,-1 5-1,3-6 4,2 1 0,-3 5 1,3-5 1,3-2-2,-4 0 0,1 2 1,3-2 1,0 0 0,1 1 3,1 1-1,-1-2-2,2 1 5,-3-1-5,3 1 2,0 1 0,0-1-3,-1-1 2,1 1-2,0-1 0,0-2 0,1-3 4,-1 0 0,1 3 0,2-3 2,-1 2 3,-2-1-5,0-6 0,1 6 5,-1-2-8,-2-4 7,4 0-1,-4 0 0,2-1 1,-1-2 1,-1 1-5,0-1 3,0-1-1,2 2-1,-3-5 1,0 4 2,2 0-2,-2-4 3,0 4 3,0-4-6,0 0 2,0 0 1,1 3 0,-1-3 0,0 0-1,0 0-2,0 0 7,2 4-2,-2-4 5,0 0-3,0 0-2,0 0-2,0 0-5,0 0 7,0 0-5,0 0-1,0 0 9,0 0-8,0 0 5,0 0-6,0 0 1,0 0-1,0 0 2,0 0 2,-3 5-3,3-5 0,0 0 3,0 0-3,0 0 3,0 0-6,0 0 3,0 0 0,0 0 2,0 0 1,0 0-5,0 0 0,0 0 6,0 0-4,0 0 0,0 0-3,0 0 1,0 0 1,0 0 2,0 0 2,0 0-1,0 0-3,0 0-1,0 0 3,0 0-2,0 0 3,0 0-3,0 0 3,0 0-5,0 0 4,1 3-1,-1-3-3,0 0 4,0 0 5,0 0-8,0 0 2,0 0 0,0 0 0,0 0-2,0 0 2,0 0 4,0 0-4,0 0-2,0 0 4,0 0 0,0 0-3,0 0 1,0 0 1,0 0 4,0 0-6,0 0 14,0 0-16,0 0 5,0 0-5,0 0 3,0 0 0,0 0 2,0 0-1,0 0-2,0 0 7,0 0-5,0 0 3,0 0-2,0 0 0,0 0-5,0 0 6,0 0-2,0 0-1,0 0 5,0 0-5,0 0 1,0 0 2,0 0-2,0 0 6,0 0-3,0 0 3,0 0 0,0 0-1,0 0 3,0 0 5,0 0 0,0 0 0,0 0 0,0 0 3,0 0-3,0 0 2,0 0-6,0 0 2,0 0-3,0 0-1,0 0 0,0 0-5,0 0 4,0 0-6,0 0 7,0 0-5,0 0-1,0 0 1,0 0-1,0 0-3,0 0 7,0 0-7,0 0 5,0 0-3,0 0-4,0 0-2,0 0 2,0 0-3,0 0 1,0 0-3,0 0-3,0 0 2,0 0 2,0 0-2,0 0 1,0 0 6,0 0-3,0 0 2,0 0 3,0 0-5,0 0 12,0 0-9,0 0-4,0 0 4,0 0 7,0 0-8,0 0 3,0 0-1,0 0 5,0 0-9,0 0 2,0 0 3,0 0-4,0 0 4,0 0-1,0 0 3,0 0 4,0 0-5,0 0 6,0 0-1,0 0 3,0 0 1,0 0-1,0 0 1,0 0-1,0 0-3,0 0 3,0 0-3,0 0 4,0 0-1,0 0-1,0 0-2,0 0-3,0 0 0,0 0 2,0 0-3,0 0 2,0 0 7,0 0-8,0 0 0,0 0-1,0 0-5,0 0-1,0 0 2,0 0 3,0 0-1,0 0-1,0 0 3,0 0 2,0 0 6,0 0-6,0 0-3,0 0-4,0 0 6,0 0-3,0 0-2,0 0 4,0 0-6,0 0-1,0 0 4,0 0 1,0 0-1,0 0-1,0 0 2,0 0 0,0 0-1,0 0-1,0 0-1,0 0 2,0 0 2,0 0 1,0 0-5,0 0 6,0 0-4,0 0 1,0 0 6,0 0-2,0 0 10,0 0 3,0 0 5,0 0 13,0 0 26,0 0-11,0 0 15,0 0 0,0 0-1,0 0-10,0 0-5,0 0 3,0 0-12,0 0-5,0 0 0,0 0-3,0 0-9,0 0-7,0 0 0,0 0 2,0 0-8,0 0-18,0 0 15,0 0-5,0 0-3,0 0 2,0 0-2,0 0-1,0 0-4,0 0 5,7 5 1,-7-5 1,0 0-6,0 2-7,0-2 1,0 4-1,0-4 13,3 3-12,-3-3 2,0 0 1,0 0-3,0 0 1,-1 6-6,1-6-5,0 0 30,0 8-29,1-5 21,-1 2-4,-1-2-8,1 4 5,0-7 1,0 9 5,1-1-3,-1-4-14,0 4 14,1-3 3,-1-5 3,-2 9 8,3-5-13,-1-4-4,-3 7 10,3-7-5,0 5 15,0-5-16,0 0 4,-1 5-5,1-5 15,0 0-17,0 0 9,0 0 12,0 0-14,0 0 13,0 0-13,0 0-2,0 7-15,0-7 17,0 0-1,0 0 2,0 0-3,0 0 0,0 0 5,0 0-4,0 0-2,0 0-1,0 0-5,0 0-3,0 0 13,0 0 2,0 0-5,0 0 1,0 0 13,-3 4-23,3-4 2,0 0-9,0 0 10,0 5 2,-3-1 1,2 0 4,1-4 5,-3 9-6,0-5-2,0 4 10,-1-2-9,1-1-1,2 2 1,-2-1-2,0 2 3,2 1 0,-2-5 0,2 1 2,-1 3 3,-1-5-2,2 1 10,1-4-26,-3 7 11,3-7 0,-1 6 4,1-6-2,-3 2-4,3-2 14,0 0-19,0 0 9,-2 7 4,2-7-9,-2 4 2,2-4 7,0 0-8,-3 6 4,1-2-2,2-4 11,-3 3-14,-1 1 22,4-4-17,-4 8 1,1-6-6,2 2 14,1-4-14,-3 6 3,-1-4 6,4-2-7,-3 5 5,-1-1 3,1-1-4,-1 0-4,2 2 16,-2-3-21,4-2 15,-7 5-2,3-1-1,-1-1 2,0 1-2,1 0-8,0 0-7,-1-3 19,1 3-7,-3-2 5,3 0 1,-2 1-1,2-3 2,4 0 3,-15 0-9,7-2 5,0-1-3,-2 1 7,2-3 2,-1 3 0,1-3 6,1 2 1,-1-2 1,0 0 3,3 0 1,-1 1 4,3 1 3,-3-2 2,1-1-4,2 3 3,0-2 3,-1 1-3,4-4 4,-3 4-5,2-1-4,-2-2-14,3 1 6,0-1-2,-3 1 3,6-5-1,-3 2-3,0-4-5,0 1-3,0 0 3,0 0 1,0-2 0,3 2-2,-3 0-4,1 3 3,-1-4 2,3-3-9,0 3 2,-2-2-2,2 3-3,-3-2-13,6 2 11,-2-3 6,0 3-21,-1-3 18,4-1-1,0-1 1,0 2-1,-3-1 0,2 6-1,-3 2-3,1-3 0,0 3 2,-1 0-2,1 1 0,2-2-10,1-3 14,-3 1 0,3-3 0,3 2-6,-1-2 2,-4 4-3,2 0-7,0 2-10,0-5-5,0 3-2,2 3-4,-2 1 0,-3-5-10,7-1-24,-2 2 8,2 2-9,-2-2-11,0-1-11,-2 4-18,3-5-14,-3 2-22,0 0-38,-1 4-43,0 2-55,-1 0-43,-2 1-231,-3 3-600,0 0 266</inkml:trace>
  <inkml:trace contextRef="#ctx0" brushRef="#br0" timeOffset="970.6499">5438 8352 62,'-4'-1'187,"4"1"-18,0 0-22,-7-2-14,7 2-13,0 0-9,0 0-7,0 0-7,0 0-1,8 7-5,-4-5-2,5-2 0,-1 3 1,-1-3-2,3 0 3,4 0-1,3-3-10,7 3-1,3 0-4,1-4-2,9 1-5,3-1-8,3-4-6,-5 4-4,1 0-5,-8 1-3,0-1-4,-4 3-2,0-2-7,-3 3-2,-5-2-4,-5-1-2,-4 3 2,-3 0-3,0 0-3,-1-1-1,-2 0-4,-4 1-1,0 0-8,0 0-16,0 0-18,-11-7-4,-3 4-7,-2 3-15,-6-2-3,0 2-3,0 0 3,1-2 9,0 2 4,0-3 3,5 3 4,1-3 9,2 0-3,3 2-3,3 1 13,-1 0 6,1 0 1,2 0 4,5 0 3,-7 0-11,1 0 14,4 1-3,-1 6 6,0 3 7,-1 8 5,0 10 7,-5 6 10,1 12 0,-5 2 9,-1-4 6,-3 5-4,3-5 3,2-13 1,0 3 0,1-4-2,0-1-1,2-1-6,-2-4 1,5-4-4,-2-3-5,2-3-1,2 1 2,0-3-6,1-4-4,0 0 3,0-3-2,2 0 3,-2-2-3,2 2-2,-1-2-5,2-3-1,0 2-7,0-2-14,0 0-8,0 0-17,0 0-30,0 0-22,0 0-31,0 0-17,12-15-24,-7 8-34,-1-5-103,2 4-324,0-4 144</inkml:trace>
  <inkml:trace contextRef="#ctx0" brushRef="#br0" timeOffset="1984.2765">5143 8568 109,'0'0'107,"0"0"-10,0 0 0,0 0-19,0 0-13,0 0 1,0 0-4,0 0-7,0 0 0,0 0-4,-2 3-4,2-3-3,0 0 3,0 0-2,0 0-5,0 0 10,0 0 6,0 0 0,0 0 8,0 0 7,0 0 0,0 0 2,0 0 9,0 0 1,5-10 0,-5 10-2,3-7 1,-1 3-3,0-1-1,-2 2-10,0-2 0,3-1-6,-3 3-6,0-4-7,0 2-1,0 2-4,0 3-2,-3-6-3,3 6-10,-4-5-2,1 2-2,3 3-4,-8 2-6,-2 3-2,2 2-2,-4 1-1,-2 6 1,0 1-3,-1 3-2,-1-2 0,3 6 1,5-8-4,-2 1 0,3 2 0,0 1-3,2-1 0,-1 0 3,2 0-6,2-2 0,2-4-3,-1 1 3,2-1-1,1 0-1,2-1-4,1 0 4,1 0-3,1-1 6,2 2-4,2-2 1,3 1 4,0-2 11,-1 3 0,2-5 3,-2 5-4,2-5-2,5 8 0,-7-9-2,-1 4-1,2 2 3,-2-2 2,-4-2-3,-1 0 2,0 0-3,-4-2 2,3 4 0,-3-1 3,-2-1 3,-2 2 0,-1-1 1,-2-1 1,-3 3-2,-2 2-3,-3-5 0,-1 3-2,-4-3 3,-3 2 0,-1-1-3,-1-3 1,-1 0-3,3-3-2,-2-1 0,6-2 2,1-2-2,2 2 0,-1-3-1,0-1 0,6 1-2,1 0 0,0-1-14,1 2-13,2-1-21,-1 1-26,3-4-29,-1 3-39,3 1-39,1-5-46,2 2-137,-2 2-394,5-5 174</inkml:trace>
  <inkml:trace contextRef="#ctx0" brushRef="#br0" timeOffset="2916.1767">6076 8809 180,'0'-3'194,"3"0"-13,-3 3-22,1-4-11,-1 4-7,3-5-4,-2 0-5,-1 1-8,3 1-11,-3-2-9,0 0-6,0-2-6,3 1-9,-4-2-7,-1-1-8,2 1-8,0-2-5,-4-4-4,0 7-6,-1-4-4,0 4-7,1 0 1,-3 3-8,-3 3-4,-3 6-1,-1 2 11,-7 6-5,-3 10-1,1-2-6,-5 12 0,7-9-6,3 5 2,5-3-4,-1-3-3,4 1-1,5-7-4,3 0-5,-1-5-1,6-2-5,3 1 4,2-3-3,8-3 2,5-3 2,3-4 0,5-9-1,-2-3-1,11-7 3,-13 1-2,1 1-2,-4-3-1,-2-4 2,0 1 3,-2-1 0,-4 2 8,-4 7 7,-3 3 6,-1 7 5,-2-3-5,-1 9-3,-2-2-1,-1 3 0,0 0-6,-7 17 4,2-2-3,-8 10-1,4 1-3,-2 1 1,5-1-2,2 1-5,0-2-6,4-4-3,4-2-4,2-4-7,2-1 3,2 0-16,6-7-27,8-2-32,2-6-45,12-5-32,2-9-28,-12 3-151,7-9-373,-1-5 165</inkml:trace>
  <inkml:trace contextRef="#ctx0" brushRef="#br0" timeOffset="3257.2643">6641 8453 168,'0'-6'192,"-2"0"-15,-2 6-16,4 0-9,-17 16-8,3 9-5,-1 4-8,-7 17-7,3 5-2,-1 2-12,0-4-4,5 2-9,1-8-7,4-11-13,1-4-6,3 0-6,1-1-4,2-10-6,-1-1-5,1-4-5,2-5 4,-1 0 17,1-2 21,1-1 28,0-1 37,0-3 28,0 0-2,0 0-26,4-12-9,3-2-9,3-10-30,1-2-8,2 0-13,1-5-11,2 5-6,-1-1 2,1 5-14,1 4-18,0-2 1,1 10-5,2 0-12,-8 8 4,2 4-3,0 1-1,2 5-4,-4 4-3,0 2-6,1 7 3,-4 1-7,-3 2 3,-5 3-1,-1-2-6,-5 1-5,-2 0 4,-5-4-6,-5 0-1,-1-1-4,-4-5-15,-2 1-13,0-4-1,-3 0-27,0-9-12,3 4-21,-1-7-17,5-2-22,4-2-27,1-2-29,3-2-40,0-5-23,4-3-217,-1-1-517,5-2 228</inkml:trace>
  <inkml:trace contextRef="#ctx0" brushRef="#br0" timeOffset="3820.6833">6896 8482 101,'8'-9'356,"-1"1"19,-1 3 3,-1-2 15,-2 2-25,1-1-34,-1 3-35,-1-1-30,-2 4-30,0 0-23,0 0-27,0 0-17,2 8-22,-3 8-11,-2 10-12,-4 2-13,0 2-9,0 3-11,-6 13-10,3-3-17,-1-11-16,3 3-18,-3-2-26,4-4-22,-3-2-13,2 0-20,3-1-14,1-9-11,-2 1-18,5-2-18,-4 2-17,1-7-18,4 0-14,0-1-25,0 0-22,0-5-4,0-1 3,3-1-4,-3-3 13,9-4 11,-1-2 14,5-3 17,-1-4 27,7-5 15,-5 1 19,1-4 23,-1 2 24,-4 3 28,-1 2 31,-1 3 29,-1 2 19,-2 2 6,-1 2 10,0 2 8,-1-1-2,1 1 2,-3-1-1,1 4 1,2-3-2,-4 3-3,8-2-1,-3 2 1,3 0 2,3 0-2,2 0 1,4-1 5,0 0 5,3 0 2,-2-3 1,-3 1 3,5-3 4,-3-1 7,-3-1 7,-1-2-3,-1 0 0,-2-1 2,0-2-2,0-1-8,-3-2-5,-3 2-2,-1 2-20,-3 3 9,-1-1-10,-2 2-5,-4 2-14,1 2-4,-9 4-5,-6 6 2,-5 5-13,2 9 4,-8 7-17,2 6-1,9-8-3,3 1-4,4 0-1,1 1-19,9 0 4,0-7 0,6 2 2,3-1 1,6 1-5,3-1 4,6-4 1,4-4 2,1-2-4,3-3 2,12-3 1,-11-7-1,1 1-16,-1-1 7,-3-1-8,-1-8-25,-2 1-29,-2 0-14,-3 1-14,-5-2-24,5-2-20,-7 3-23,-1-2-28,-3 3-25,-1-2-41,0 2-33,-3-3-266,1 6-602,-3-2 266</inkml:trace>
  <inkml:trace contextRef="#ctx0" brushRef="#br0" timeOffset="6353.6791">11361 8240 67,'-9'-2'172,"1"4"-26,1-2-13,1 5-15,-1 1-14,0 7-12,-1 3-9,0 7-10,0 10-2,2-1-7,-1 1-4,3 1-10,1 1-2,2-1 4,1 2-8,4-2-2,-2-2 1,3 1-4,4-4 2,3-2 10,0 2 8,6-5 6,2-4 14,5-1 8,16 2 1,-5-5 1,6-4-6,1-5 10,1-2-12,2 1-5,0-6-10,-1-5-6,1 0-5,0-2-7,-1-2 0,-3-1-9,4-6-2,0-1-2,1-3-2,-1-1-6,16-13-3,-20 14-1,3 0-5,0-3-4,3 0 2,-4 2-4,22-7-1,-30 13-1,7 0 0,-5 1-1,2 4 1,-1 2-1,2 3-2,-3 4 1,-9 2-1,1 2 5,8 5-8,-11 1 0,1 3 2,9 6 0,-13-2-2,2 2-2,-2 1-1,-3 2 4,-1 1 1,0 0-3,-1-1-2,-2 2 1,-1-4 1,-9-5 3,4 1-3,-1-3-1,-1-2 0,-4 1 3,1-5-3,-3 1 3,-1-2-3,3 0 3,-4-1 1,1-1 3,0-1 5,1 0 3,-3-2 6,3 2 3,-3-2-1,0 0-1,0 0 0,0 0-1,2-9-6,-2-1-3,0-2-3,0-5 0,2 0 1,1-2-7,3-5 1,0 0 1,5 2-7,1 0 0,0 1 1,6 1-2,2-2-4,2 1 4,14-1 0,3 3 1,3-1-3,3 3 0,2 4-2,2 2 3,18 0 4,-17 7 0,-1-3 0,20 7-3,-21 0 6,-2-2-4,2 7 2,3-4-2,-4-1 5,0 2-3,-3-2 1,-3 1 0,1-4 2,-2 2 3,-1-4 4,0 0 2,-12-2 0,12-7 2,1 2 3,-2-1 2,0-4 5,3-2-1,-2-1 4,-1-1 1,-1 1 5,0-1-1,-11 8-2,1-3 2,0 3 7,-2 1-1,-2 2 2,-5-1 16,-4 5 4,0-3 7,-1 3 2,-4 2 8,0-1-1,-3 0-4,2 1-6,0-1-26,-6 2 12,5 0-6,-4 2-11,2-2 2,-3 1-7,1 0-5,0 0 5,-3 2-7,4-3 4,-1 0-6,-3 3-4,0 0-1,0 0-18,4-2 14,-4 2-11,0 0 10,0 0-1,4 0 0,-4 0 4,0 0 11,0 0-8,0 0 13,0 0 4,3-3 5,-3 3 4,0 0-5,0 0 2,0 0-4,0 0 1,0 0-10,0 0-2,0 0-4,0 0-5,0 0 3,0 0-2,0 0-4,0 0-5,0 0 9,0 0-11,0 0-9,0 0 9,0 0-1,0 0-5,0 0 1,0 0-5,0 0 6,0 0-6,0 0 1,0 0 1,0 0 2,0 0 0,0 0-1,0 0 1,0 0-1,0 0 1,0 0-1,0 0 2,0 0-2,0 0-1,0 0 0,0 0 3,0 0 1,0 0-3,0 0 0,0 0 0,0 0 5,0 0-7,0 0 0,0 0-1,0 0-1,0 0 0,0 0-2,0 0-10,0 0 12,0 0 2,-17 3-1,17-3 1,0 0-5,0 0-8,0 0 12,0 0 2,0 0 0,0 0-3,0 0 2,-4 0-3,4 0 5,0 0-3,0 0 0,0 0 1,0 0 3,0 0-3,0 0 3,0 0-2,0 0-13,0 0 12,0 0 2,0 0-2,0 0 0,0 0 1,0 0-12,0 0 19,0 0-6,0 0 0,0 0-4,0 0 8,0 0-3,0 0-2,0 0-4,0 0 5,0 0-4,0 0 6,0 0-3,0 0-4,0 0 3,0 0-1,0 0 0,0 0 1,0 0 5,0 0-2,0 0-4,0 0 1,0 0 1,0 0-4,0 0 3,0 0-1,0 0 5,0 0 0,0 0-3,0 0 0,0 0-1,0 0-4,0 0-1,0 0 6,0 0 6,0 0-5,0 0-1,0 0-5,0 0-6,0 0 10,0 0 1,0 0-2,0 0 2,0 0 3,0 0-4,0 0 3,0 0-5,0 0 2,0 0 2,0 0-2,0 0-1,0 0 2,0 0 2,0 0-1,0 0-3,0 0 2,0 0-1,0 0-3,0 0 1,0 0 3,0 0-2,0 0 2,0 0 3,0 0-3,0 0-1,0 0-1,0 0 0,0 0 1,0 0 4,0 0-6,0 0 0,0 0 1,0 0 3,0 0-11,0 0 10,0 0-1,0 0 1,0 0 0,0 0-1,0 0 6,0 0-5,0 0-5,0 0 5,0 0-3,0 0 2,0 0 0,0 0 0,0 0-7,0 0 5,0 0 2,0 0-2,0 0 3,0 0-6,0 0 0,0 0-3,0 0-3,0 0-9,0 0 3,0 0-19,0 0-9,0 0-10,0 0-12,0 0-17,0 0-18,0 0-26,0 0-20,0 0-30,0 0-30,0 0-34,0 0-30,0 0-26,0 0-61,-3-7-191,-1 5-596,-4-2 265</inkml:trace>
  <inkml:trace contextRef="#ctx0" brushRef="#br0" timeOffset="7211.6771">11448 9385 118,'-6'-20'281,"4"6"7,-1 4-18,-1-2-22,-4 5-26,4 4-23,-1 3-23,-4 3-22,-6 13-10,-1 9-16,-4 15-14,1 7-12,5 4 12,-2-3-19,2 1-3,6-4-16,1-11-7,5 3-6,2-6-12,0-2-5,3-4-6,4-2-4,-1-7-4,3 1 4,4-8 12,0-1 12,8-4 5,5-7 6,2-6 6,8-11-5,-1-4 2,-2-4 0,-2 0-15,-4-5-4,-8 3-2,2-10-5,-2 0-6,-7-5-2,-5 11-1,-1-14-5,-2 2-6,-7 9-4,1 6-3,-3 2 2,-2 2-7,-3 2-9,2 11-14,-2 2-39,-2 3-12,-3 5-21,0 4-18,-7 5-14,3 8-21,1 3-15,-2 5-34,3 2-26,4 4-22,1 5-31,5-1-185,0-2-483,2 0 214</inkml:trace>
  <inkml:trace contextRef="#ctx0" brushRef="#br0" timeOffset="7738.1226">11625 9566 276,'3'-19'301,"-3"7"3,1-5-9,0 5-22,-1 0-16,0 4-26,1-1-26,-1 4-23,-2 2-26,2 3-16,0 0-15,0 0-10,-4 12-8,4 3-10,-1 6-13,0 6-4,-4 1-11,3 2-5,-1-4-7,1-1-8,4 0-4,-2-6-8,1-1-1,2 0-8,1-1 2,-1-5-10,4-2-5,-3-1 2,6-1-3,-1-4-3,2-2 7,3-6-3,7-4 3,-4-6-9,4-1-6,0-4-6,-4-5-4,-1-6-4,0 2 2,3-14-1,-6 13 1,-1-2 5,-3-2 3,2 6 3,-5 8 13,-1 4 8,-1 2 7,-1 5-6,-1 3-6,1 0-5,-3-1-1,0 6 3,0 0-13,1 12 8,-2 5 0,-4 6-1,1 6-2,1-2 1,0 0-5,2-1-1,1-3 1,0-5-6,3-1 0,2 2 2,0-4 2,2-3-1,3 0-1,2 0 9,2-7-8,0-5 7,10-3-3,0-7-7,0-3-7,-1-5-10,-1-4-4,8-9-9,-8-5 0,0-5 4,-1 0 6,-8-5 1,-1 2 2,-1-5 5,-4-1 11,0 6 10,-1 10 33,-4 10 11,2 5 14,-3 4 7,1 3-9,-2 4-9,0 3-6,-2 4-7,2 1-2,-10 19-2,3 8-2,-8 21-3,-1 0 10,1 4-16,5 3-9,-6 0-8,7-4 7,1 0-7,7-17-6,0 0-8,2-3-17,0-2-37,2-2-37,0-10-30,-1-3-34,3-4-29,2-3-34,0-4-55,0-6-260,0-4-583,0-3 258</inkml:trace>
  <inkml:trace contextRef="#ctx0" brushRef="#br0" timeOffset="8256.3964">12111 9457 163,'-2'3'166,"2"-1"11,0-2 9,9 7-20,1-2-8,9-3-10,6-2-16,14-4-4,-1-1-9,3-2-16,-1-5-7,-4-1-20,-7-1-17,-4 2-13,-3-5-5,1-3-7,-5-1-2,-4-3-2,-1 0 2,-4-3 15,-5-2 6,-1 2 20,-1-1 24,-3 5 6,0 8 5,-1 1 2,-1 6-6,1 1-11,-1 2-9,-2 3-9,5 2-12,-14 18 0,3 10 2,-3 16 1,1 5-2,2 4-2,-4 30-1,3-27-3,-1 23 1,1-19-6,4-2-4,-2 1-4,-3 20-2,5-28-8,2-3 0,0 1-4,1-16-14,-2-1-17,2-1-31,0-2-34,-1-4-20,0-8-32,5-4-16,-4-4-22,0-4-24,2-5-13,3 0-14,-2-11 6,2-5 8,0-12 17,2-3 31,3-4 21,-2 0 29,2-11 27,-1 11 42,-1-2 34,8-9 28,-4 4 32,2 9 17,-2-1 18,3 4 22,1-1 7,5 0 1,-2 2 2,5 2 5,0 1 7,0 2-4,5 0-4,-3 6-5,5-1-10,-4 5-8,2 1-22,-3 5 0,-7 4-10,1 2-12,0-1-7,-8 6-11,2 3-1,-2 0 5,-3 3-31,-1 6 0,-5 2-15,-5 0-6,-5 7-18,-4-1-17,-2 1-19,-3-2-14,-2-4-6,1-2-7,0-3-8,-3-1-7,6-3-13,1-5-15,7 0-19,-2-4-23,5 0-24,2-2-18,4-4-25,-1-1-27,6-4-136,2-4-421,2 1 187</inkml:trace>
  <inkml:trace contextRef="#ctx0" brushRef="#br0" timeOffset="8734.9808">12689 9307 115,'4'-9'284,"0"1"19,1 3 9,-4 1-11,-1-1-17,3 2-33,-2 0-23,-1 3-24,0 0-20,-4 12-17,1 0-13,-2 2-15,0 5-17,-2 7-6,3-1-16,0 0-10,0 0-10,2-8-7,2 3-4,0-3-10,3 0-9,1-6-6,-1 1-5,4-4-1,2 0-1,-1-3-5,8-5-6,-1-4 4,7-5-9,0-3-21,-1-3-15,1-5-13,-2-5-3,-1 2 1,-4-5 3,0-1 2,-3-2 3,-1 5 3,-3 0 11,-1 9 15,-4 0 20,-1 3 11,-1 5 8,0-1 9,-1 7-22,0-1-5,0 4 1,0 0-7,-12 14-2,8-5-1,-4 8-7,2 9 3,3-6-4,-2-2 8,5 0-13,0 0 1,2-1-4,2 2-3,3-5 6,-1 1 3,2-8 0,6 3-2,0-5 2,2-5-4,6-3 0,1-4-16,-3-3-8,1-4-6,-2-6-4,3-2-7,-6-6 2,2 0-2,0-12 5,0-1 8,-4-3-1,-7 10 3,2 0 2,-2-12 10,-3 17 20,2 5 8,-5 7 12,-1 5 6,1 3-1,-1 1-3,-1 3-9,1 2 0,0 3-3,-5 11-4,2 3 0,-5 13-3,-1 2 3,-4 14-4,0 0 0,1 1-2,3 3 2,-1-1 2,0-1-3,3-13-10,3-1-22,-3 1-35,0-3-28,3-3-32,1-6-48,-1-1-45,3-9-39,0 2-28,-1-4-241,0-4-558,2 1 248</inkml:trace>
  <inkml:trace contextRef="#ctx0" brushRef="#br0" timeOffset="8870.4823">13010 9341 20,'-2'-9'244,"1"1"-21,1 3-9,2 0-4,3-4-11,4 3-18,6-1-17,11-3-19,0 2-14,14-2-13,2-1-10,6 7-13,1-2-35,1 1-47,-1 2-60,-3-5-77,-1 4-202,-9-5-353,-7 4 156</inkml:trace>
  <inkml:trace contextRef="#ctx0" brushRef="#br0" timeOffset="9440.293">13740 8874 320,'2'-12'325,"-2"4"-8,1-1 0,-1 4-31,0 0-31,0 2-21,0 3-33,0 0-19,-5 16-18,-1 1-19,1 11-11,-2 6-14,-3 12-6,2 5-6,-2 7-11,3-2-4,-2 0-6,1 3-12,-1 0-9,-3 23-10,4-28-6,-4-2-4,2-5-19,0-1-19,0-14-20,2-1-25,0-2-24,-4-3-27,0-2-26,-1-2-17,2-10-3,-1 1-9,4-8-7,-2-1-9,0-4 13,0-4 5,2-2 8,-2-6 30,3-4 22,-3-6 20,4-4 14,2-2 27,0-1 22,2-2 19,4 2 24,-1 1 11,5-1 6,1 1 14,2-1 9,2 3 8,4-2 10,2 2 7,2 0 17,9-4 3,6-1 3,-4 0-3,4 6-7,0-4-8,1 0-2,3 5-9,-2 3-8,-10 8-7,1 2-4,-3 1-9,-1 3-12,-4 2-10,-2 2-3,-4 3-5,-3 3-6,-2-1 3,1 3-14,-4 2 6,0 3-2,-1 7-4,-3-3 2,-2 3-6,-1 3 2,-2-3 1,0 0-1,-2-1-9,2-6 2,1 0-3,2-5 4,-1 2 1,-2-2-2,3-3 13,1-2 20,0 0 6,-2 2 6,2-2-7,0 0-24,5-20 8,0 4-11,2-3 3,5-5-4,1-2-2,3 1-4,1 1-1,1 2-2,1 0-6,0 4 0,1 5 2,1 0-5,-1 6 1,-5 2-1,1 3-9,-1 3 6,1 5-8,-1-1 10,-2 1-2,-2 6 2,-1 2 0,0 2-4,-3 2 1,0 8 6,-3-2-4,-1 2-1,-3-6-11,0-1-11,-4 6-19,-3-2-41,-2 0-58,1-6-70,-5 4-84,2-8-101,-7 2-335,6-6-779,-1 0 345</inkml:trace>
  <inkml:trace contextRef="#ctx0" brushRef="#br0" timeOffset="13064.3545">11895 4616 36,'-8'-3'179,"6"3"-9,-3-2-13,5 2-7,-4-4-15,4 4-12,-4 0-12,4 0-12,0 0-13,-3-4-17,3 4-5,0 0-6,0 0-6,0 0-7,23 0 0,-8 4-7,7-4 2,6 4-6,12-2 4,3 1-2,3-3-5,23 0 1,-1 1-6,-20 2 1,26-2-5,-1 2-2,-1-2-1,0 6 0,-3-9-7,2 5 2,-4 4 6,-19-5-9,1 5-2,-2-4 2,-1 0-5,-3 4-4,-12-5-7,-6 2-4,-2-4-10,-8 3 11,0-1 1,-5-1-1,-3 0 8,-1-1 5,-2 3 10,2-3 1,-6 0 5,6 0-1,-6 0 0,5 0-5,-5 0 6,0 0-5,4-4-2,-4 4-10,0 0-16,0 0-8,0 0-9,-7-7-17,5 4-25,-1 0-28,-2-1-16,-3 1-12,-2-1-32,-4 1-88,-6-2-267,-4 4 118</inkml:trace>
  <inkml:trace contextRef="#ctx0" brushRef="#br0" timeOffset="13538.6685">12155 4654 117,'0'0'129,"0"0"-13,-4 1-17,4-1-12,0 0-5,0 6-15,0-6-2,0 0-3,10 5-6,-2-3 4,8 1 4,3 1 2,6 2 1,3-2-2,12 4 0,3-4 2,7-1-2,19 0-2,-21-1 5,24-5-13,1 6 1,-1-1-2,1-1-8,1 4-7,-3-5 2,3 2 0,-4 0-9,-2-1-1,-20 4-7,-2-4 4,3-4-4,-4 6-6,-1 0 1,-14-1 0,-1 1-4,-3-3 0,-4 0-3,-7 0 4,0 0 10,-5-1 15,-2 1 10,-1-2 10,-3 2 6,3 0 2,-7 0-4,7 0-5,-4 2-1,-3-2-12,7 0-3,-7 0-7,0 0-3,5 0-4,-5 0-4,0 0-1,0 0-2,5-2-2,-5 2-3,0 0 1,0 0-4,0 0 2,0 0-4,0 0 1,0 0-6,0 0 1,0 0 0,0 0-1,0 0 4,4 2-8,-4-2 2,0 0-4,0 0 3,0 0-2,0 0-3,0 0-8,0 0-11,0 0-6,0 0-13,0 0-11,0 0-17,0 0-20,0 0-22,0 0-39,0 0-25,0 0-31,0 0-154,0 0-387,0 0 171</inkml:trace>
  <inkml:trace contextRef="#ctx0" brushRef="#br0" timeOffset="14428.1618">14068 4705 39,'-3'-2'235,"3"2"-26,-5-1-22,5 1-24,0 0-17,0 0-15,0 0-9,14-2-9,1 2-13,6 0-7,7 3-4,12-1-10,3-4-3,2 4-11,1-2-4,23 0-7,-20 2-4,23 2-5,-24-2-3,23-2-5,-21 2-5,17 0 0,-19-1-2,-6-2-7,-3 1-3,-9 0 8,-4 0-7,-4 1-3,-6-2 0,-1 1 1,-5 0 6,0 0 10,-4 0-3,-1 0 9,0 0-4,-5 0 2,7-2-1,-7 2 1,0 0-10,5 0-1,-5 0-6,0 0-7,0 0-9,0 0-18,0 0-24,0 0-13,0 0-11,-11-7-26,5 7-16,-1 0-13,-3 2-25,1-4-22,-7 4-18,1-2-124,-1 0-329,-5 0 146</inkml:trace>
  <inkml:trace contextRef="#ctx0" brushRef="#br0" timeOffset="15756.7384">13989 4795 98,'-4'0'210,"4"0"-25,-9 0-18,9 0-22,-2 2-15,2-2-12,0 0-6,12 4-2,4-1-6,5-2-5,6 3-3,12-2 4,3 4-4,3-2-8,2-1-6,22 3-3,-18 0-1,19 4-10,-1-6-7,-20 1 3,22 0-8,-2 2 1,-22-6-15,0 3 1,-2 1-6,-3 0-1,-4-3-7,-8-1 0,-5-1 7,-2 1 1,-10 0 7,2 2 10,-6-2 11,-2-1 8,-1 0 11,-3-1 18,3 1-9,-6 0 5,6 0-2,-6 0-2,5-3-11,-5 3-7,3-1-13,-3 1-1,0 0-7,0 0-3,0 0-4,0 0-12,7 1 0,-7-1-10,0 0 0,0 0 1,0 0-4,0 0-4,0 4-2,0-4 0,0 0-1,0 0-2,0 0-5,0 0 0,0 0 5,0 0-11,0 0 3,0 0-1,0 0 4,0 0 0,0 0-1,0 0 0,0 0-4,0 0 15,0 0-14,0 0-1,0 0-4,0 0 2,0 0-4,0 0 1,0 0 9,0 0-2,0 0-6,0 0-2,0 0 0,0 0 2,0 0 4,0 0-3,0 0 0,0 0-5,0 0 8,0 0-1,0 0 12,0 0-24,0 0 4,0 0 3,0 0 6,0 0 0,0 0-3,0 0-2,0 0-3,0 0 7,0 0-1,0 0 2,0 0-5,0 0 6,0 0-1,0 0-1,0 0 0,0 0 0,0 0 2,0 0-2,0 0 1,0 0-6,0 0 4,0 0 3,0 0 9,0 0-15,0 0 4,0 0-6,0 0 2,0 0-1,0 0 1,0 0 9,0 0-17,0 0 9,0 0-3,0 0 6,0 0-6,0 0-1,0 0 3,0 0-5,0 0 6,0 0 5,0 0-7,0 0 2,0 0 0,0 0 0,0 0-2,0 0 0,0 0 3,0 0 8,0 0-10,0 0-2,0 0-2,0 0 5,0 0-3,0 0 1,0 0 10,0 0-15,0 0 4,0 0-4,0 0 5,0 0-1,0 0 0,0 0 2,0 0-5,0 0-4,0 0 4,0 0-5,0 0 3,0 0-4,0 0 5,3 3-7,-3-3 1,0 0 2,0 0-6,0 0 4,0 0 7,0 0-6,0 0-7,0 0 4,0 0 4,0 0 2,0 0 1,0 0-5,0 0 6,0 0-1,0 0 3,0 0-4,0 0 1,0 0 3,0 0-5,0 0-1,0 0 9,0 0-1,0 0 0,0 0-1,0 0-2,0 0 2,0 0 2,0 0 0,0 0-3,0 0 8,0 0-3,0 0-1,0 0 2,0 0 2,0 0-3,0 0 3,0 0-2,0 0-1,0 0 4,0 0-6,0 0 1,0 0-1,0 0 6,0 0-2,0 0-2,0 0 5,0 0-10,0 0 7,0 0-6,0 0 5,0 0 2,0 0 6,0 0-5,0 0-5,0 0-3,0 0 1,0 0 1,0 0 2,0 0 0,0 0-2,0 0-2,0 0 1,0 0 5,0 0-4,0 0-6,0 0 7,0 0-4,0 0 5,0 0-5,0 0 8,0 0-9,0 0 5,0 0-2,0 0 1,0 0 0,0 0 1,0 0 2,0 0-2,0 0-1,0 0 1,0 0 4,0 0-2,0 0 1,0 0-2,0 0 2,0 0-1,0 0 2,0 0-1,0 0-1,0 0 1,0 0 3,0 0-4,0 0-2,0 0 5,0 0-5,0 0-1,0 0 0,0 0 8,0 0-4,0 0-1,0 0 0,0 0-3,0 0 1,0 0 0,0 0-5,0 0 19,0 0-10,0 0-1,0 0-2,0 0 11,0 0-3,0 0-9,0 0-2,0 0 6,0 0-4,0 0-1,0 0 0,0 0 3,0 0-8,0 0 4,0 0 3,0 0 0,0 0-2,0 0 2,0 0 2,0 0 0,0 0 4,0 0-10,0 0 6,0 0-8,0 0 7,0 0 1,0 0-8,0 0-7,0 0-8,0 0-25,0 0-19,0 0-19,0 0-30,0 0-30,0 0-30,0 0-34,0 0-42,0 0-30,0 0-161,0 0-476,0 0 210</inkml:trace>
  <inkml:trace contextRef="#ctx0" brushRef="#br0" timeOffset="18176.3684">14712 5280 2,'0'-6'330,"-2"1"-14,0-2-24,1 4-35,1-2-34,0 5-26,0-4-22,0 4-17,0 0-16,0 0-16,0 0-15,0 0-8,0 0-15,0 21-4,3-11-9,-1 0-7,0 1-8,-2 1-7,3-1-3,-2 0-5,-1 1-2,1-7-6,-1 5-7,1-7 2,0 2 2,-1-1 8,3 1 8,-3-3 17,0-2 16,0 5 12,4-2 6,-4-3 1,20-7 8,21-7-8,39-16-19,9-2-36,4-6-41,7-7-46,0-5-34,-3 5-62,-3-2-54,-5 9-35,-6-4-52,-6 8-237,-3 6-555,-8-1 246</inkml:trace>
  <inkml:trace contextRef="#ctx0" brushRef="#br0" timeOffset="20089.1044">14682 6255 133,'1'-2'320,"2"-2"6,-3 1-4,4 0 1,-4 3-17,0-5-13,2 1-16,-2 4-34,1-2-15,-1 2-23,0 0-19,0 0-19,3-3-16,-3 3-35,0 0-4,0 0-10,0 0-10,0 0-7,0 0-8,0 17-2,1-4-10,1 5-8,-4 8-5,5-1-4,-1 2-3,-1 0-7,1-3-4,0-5-3,-2-4-9,3-5 6,-1 1-6,-2-5 4,2 3-7,-2-4-8,3 0 12,-6-3 12,7 3 28,-4-5 16,6 0 11,8-7-12,24-20-21,28-16-3,15-3-1,3-9-12,11-1-17,3-7-13,7 7-11,0 0-24,2 1-41,-1 7-43,-5 8-40,-15 3-46,-4 7-45,-10 6-53,-6 2-67,-25 7-277,-5-2-689,-10 5 304</inkml:trace>
  <inkml:trace contextRef="#ctx0" brushRef="#br0" timeOffset="21352.6825">14679 7556 134,'0'0'195,"0"0"-4,0 0-5,0 0-11,0 0-20,0 0-3,0 0-10,0 0-5,-5-11-8,5 11 2,0 0-4,0 0-8,0 0 0,0 0-4,0 0-3,0 0-4,0-5 4,0 5-6,0 0-7,-3-4-2,3 4-4,-2-7-10,2 5-8,0 2-2,-1-8-10,0 3-3,-1 1-1,0-3-6,1 1-6,1-1 1,-2 0-1,-1-1 7,1 1 5,-2 3 2,3-2 10,1 0-4,-2 0-2,-1 2 0,3-1 9,0 5-3,-3-5 1,2 1 1,1 4 7,-1-6-3,1 6-3,-2-5-7,2 5-10,-4-2-2,4 2-4,0 0-9,0 0-5,0 0-14,0 0 5,0 0-4,0 0-3,0 0-7,0 0-2,0 0-1,0 0 5,0 0-10,0 14-3,0-8 1,-1 5-2,-1 1 6,4 4-5,-4 2 5,2 0-11,0 0 9,-4-2 2,4 0-10,-1-1 9,1-4-3,0 2 0,-2-1-1,1-5 4,2 0-4,-1 0 0,-1-1-1,1-1 4,0-2-1,0-3-1,0 5 2,0-5 7,1 6 5,1-6 10,-2 0 9,0 0 14,1 5 10,-1-5 7,0 0 2,0 0-7,0 0-4,13-8-7,4-6-3,18-15-9,31-22-6,15-5-26,14-4-29,9-13-25,5-2-35,6-3-20,5 1-22,-4 6-16,-7 6-4,-6 10-4,-13 8-4,-9 5-16,-7 10-22,-12 1-5,-17 14-19,-4 1-28,-3 0-11,-10 6 0,-1-2-24,-3 1-221,-3 1-536,-8 0 238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10:55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10379 2471 47,'0'0'60,"-3"3"-5,3-3 1,0 0-10,0 0 6,0 0-3,18-4 2,-6 5-6,3-1 9,8 0 1,2-1 1,6 1-8,9 0 14,5-3-10,1 3 0,-1-4-1,23 5-2,-20-8 13,25 3-13,-4 2 3,-2-2-11,3 3 0,-21-3-2,26 4-1,-2-2 0,-1-1-4,-1 4 2,1-2-8,0 2 1,-3 1-4,0 1-1,-22 3-7,3-5-1,0 1 1,0-2-8,22 3 7,-6-1 0,-21-1 1,5 4 2,19-4-12,-21 2 1,2-3-8,18 0 4,-18 2 4,18-4-3,-21 2 2,20 0 4,-19-3-6,23 6 5,-24-3-8,4 0 3,-3-3 1,21 6-1,-24-3-3,2 2-1,-1-4 7,2 2-4,-3 0 2,-1-3-4,-2 3 9,0-1-8,-4 2 5,5-3-6,-3-3 1,-2 3 5,1 0 2,1 2 5,0-3-2,2 3 3,-1-9-3,0 6 2,0-2 2,2 4-3,0-5-5,-2 4-1,3 2 6,-2-3-7,0 3 4,-2-2-5,4 3 3,-4-2-2,-2 1-6,0 2 1,-12-2 1,3 0 2,-3 2-2,1-1 2,1 1-1,-2-2-3,0 0 1,1-2-2,-2 4 4,2-2 3,-1-2-5,3 2 2,-1 2 0,3-4-5,7 1 4,3 2 2,-11-2-2,7 2 5,-7-4-5,0 3 2,-2 0-2,0 0-6,0 0 6,2 0 1,-2 0-1,-2-3-7,0 4 6,-2-1-4,0 1 5,0-3 0,0 2 1,-3 0 7,3 0-7,-3-2 4,5-1-4,-4 3 1,6 1-2,-4-2 0,0 2 5,4-2-4,-1 2 6,-1-4-1,2 5-3,-2-4 0,1 2 0,1 0 7,-1 0-7,1 0 4,-4-2-11,2 2 10,-4 0 1,1 0 3,-3-3 3,-4 3 0,-2 0 3,2-2-10,2 2 5,-4-2 1,0 2-5,3-3-1,6 2 2,-8 1 0,2-1-8,4 1 5,2-3-5,-1 3 5,2 0-6,-3 0 0,2-2 3,-8 2-5,8 2 5,-2-4-7,2 4 6,-2-2-4,1 0 2,1 2 3,-2-2-5,1 1 4,-2-2-4,4 3 2,0-2-4,0 3 4,0-3-2,-1 1-5,-2 0 8,1-1-5,2 3 7,0-3-6,-3 0 1,3 3-3,-1-5 2,0 4 5,0-2-7,-2 0 3,3 0 4,-3 2 1,3 1-3,-8-3-3,9 1 8,-4-2-13,1 3 10,0-4-7,3 2 1,-1 2 0,0-2 4,2 3-1,0-4-3,3 3 4,-3-2-2,3 1-3,0 1 6,1-2-5,-1 1 5,1-1 2,-1 7-8,-2-7 2,4 2 3,-1-2 0,-1 0-3,-1 2 4,1-4-4,0 2 0,-1 0 0,0 0 4,-1 0 0,0 0-8,1 2 5,-1-4 2,1 4 0,0-4-1,2 1 3,-2 0-6,3 2 1,-1-2-4,9 1 7,-11-3 3,12 1-9,-1 4 3,-12-2 2,1 3-3,3-3 3,9-3-1,0 8 0,-10-6 0,8 2 5,0 1-4,-8-4-4,9 2 6,-11 0-6,3 2 6,-1-4-2,9 2 0,-11-1 3,1 0-1,0-4-1,1 3-5,-1 1 3,9-1 2,-8 0-4,-2-3 4,2 2 0,-1 1-1,11 2 4,-1-3 5,-2 1-9,2-3 4,-11 5 3,3-3-5,9-2 6,1 3-3,-2-2 4,3 4-4,-4-8-1,-9 8 4,9-2-2,2-3-3,0 3 2,-1-3 1,2 5 0,-3-5-5,0 0 1,0 3 2,0-5-1,3 5 2,1 1 1,-1-2-1,-1-1-4,0 4 7,4-4-7,0 4 2,-5-4 1,2-1-4,1 4 6,2 0-8,-3 2 5,1-2-2,-2-1-1,5 4 4,-2-4-5,5 2 1,-3 0 1,3 0-3,-3 3 2,0-4 0,2 1 0,-4-2 1,5 5-3,-4-6 2,-3 3-1,2 3 0,-2-4 3,1 2 2,-2-1-3,2-1-3,-1 1 4,-3-2 2,3 2-3,1 3 2,-4-4-1,3-1-9,-1 2 11,0-3-9,4 6 4,-6-3 2,2 2 5,-10-2-9,11 2 2,-4-3 2,1 1-1,4 1 0,-1 2 0,0-2 0,1 1 4,-4 1-7,3 1 7,-1-7-4,-2 7 7,-10-5-7,11 2 2,-11 2 3,13-3-5,-3 3 4,-8-5-6,9 5 2,-10-1 0,11 0-1,0 0-1,-1 1 35,2-3-5,0 2-2,-3 0-6,1 2 1,1-4 3,-1 1-9,1 6 6,-1-7-6,-1 1 1,-7 1 0,-3 1-3,-1 0 0,1 1 4,0-3-1,-1-1-4,1 3 3,-1-3 2,-3-3 1,1 3 3,-1 1 4,-3-2 2,2 1 1,-9 1-6,4-3-2,-2 3-3,-1-2 1,-2 1-1,-4 0 6,0-3 0,-2 3 0,-2 0 0,0-1 2,-1 1-3,-4 0-3,0 0-2,8 0 1,-8 0-6,0 0 3,5 0-14,-5 0 2,0 0 6,3-4-4,-3 4 5,0 0-5,0 0-4,0 0-5,0 0 7,0 0-6,0 0 1,0 0 2,1-4-2,-1 4 4,0 0-4,0 0 4,0 0-5,0 0 1,0 0 1,0 0 2,0 0-2,0 0-2,0 0 5,0 0-3,0 0 4,0 0-2,0 0 0,0 0-4,0 0 9,0 0-2,0 0 5,0 0 7,0 0-5,-4-5 5,4 5 1,0 0 3,0 0-20,0 0 17,0 0 6,0 0-5,0 0 3,0 0 4,0 0 0,0 0 11,0 0-2,0 0-8,0 0 1,0 0 1,0 0-8,0 0 6,0 0-17,0-10 11,0 10 4,0 0-12,0 0 6,0 0-5,0 0 0,0 0 3,0 0-2,0 0-6,0 0 2,0 0-1,0 0-10,0 0-2,0 0-28,0 0-31,0 0-32,0 0-41,0 0-38,0 0-32,4 17 8,-4-7-38,0-1-31,0 3-191,-4 0-493,-1-2 219</inkml:trace>
  <inkml:trace contextRef="#ctx0" brushRef="#br0" timeOffset="3973.3898">11321 12513 269,'0'0'278,"3"-4"-6,-3 4-10,1-4-15,-1 4-13,0 0-17,4-1-16,-4 1-12,0 0-17,0 0-17,1-5-18,-1 5-8,0 0-14,0 0-12,0 0-12,0 0-12,0 0-8,0 0 3,4 9-16,-3-6-2,-1 4-7,2 1-2,1 1-9,-1-1-7,1-1 4,-1 4-5,-1-6-3,3 4-3,-2-5 6,-1 3-5,0-2-6,1 2 1,-1-5-1,2 3-2,-1-1 6,0-1 12,0 1 26,1-3 34,-3-1 10,3 4 5,2-3 8,5-2-3,11-5-18,6-4-6,16-9 27,29-7-17,6-8-38,-1 1-28,6-7-37,3 1-24,0-9-27,0 7-22,-3-2-19,-1 5-6,-8-2-17,-8 4-14,-1 1-8,-21 9-14,20-12-36,-22 12-26,0-2-18,-2 1-33,-4 1-34,-15 5-183,-4 1-523,-6 4 233</inkml:trace>
  <inkml:trace contextRef="#ctx0" brushRef="#br0" timeOffset="8287.3727">11621 13820 202,'0'0'225,"0"-4"-5,0-1-3,0 5-9,3-6 1,-2 3-9,-1-1 3,4 0-1,-2 1 0,-2 3-9,3-3-5,-2 0-1,1 1 3,-2 2-9,3-4-5,-3 4-15,0-3 2,0 3-29,0 0-17,0 0-7,2-4-9,-2 4-9,0 0-13,0 0-6,0 0-3,0 11-9,0-5-5,3 4-4,-3 1-8,3 1 2,-3-1-2,0 1-7,1-2-17,-1 3 16,0-6-2,3 5-10,-1-2 6,-1-2-8,-1-1 6,1-2 0,2 1 11,-1-3 20,-1 2 12,2 0 17,-3-1 10,1-1 14,2 0 4,1-3-9,0 0-11,9-2 0,10-4-9,1-5-11,15-2-9,3-6-11,5-5-9,23-7-12,-3-1-6,-3 3-18,3 5-10,-3 2-10,-17 5-3,-1 1 1,-1 0-6,-5 4 1,-11 6 0,-2-2-3,-2 5-1,-2-6 1,-9 4 1,0 3 3,-7-1 3,2 1 3,-3-1-2,-1 1-1,-2 2 3,2-3-1,0 3 4,-5 0-4,0 0 2,5-2 0,-5 2-2,5-1-3,-5 1 0,0 0 0,0 0-1,2-1-4,-2 1-1,0 0-2,0 0-12,0 0 11,0 0-1,0 0 1,0 0 0,0 0 8,0 0-4,0 0 0,0 0 3,0 0-1,7 0 0,-7 0-3,0 0 3,0 0 3,0 0 1,0 0-4,0 0 7,0 0-3,0 0-9,0 0 15,0 0 1,0 0-1,0 0 3,0 0 3,0 0-17,0 0 17,0 0-6,0 0 4,0 0-2,0 0 0,0 0-5,0 0 2,0 0-5,0 0-13,0 0 11,0 0 2,0 0 3,0 0 0,0 0-5,0 0 5,0 0-4,0 0-14,0 0 18,0 0 6,0 0-6,0 0 1,0 0 5,0 0-5,0 0 1,0 0 10,0 0-11,0 0 1,0 0 2,0 0-2,0 0-1,0 0 6,0 0-2,0 0 6,0 0-10,0 0 2,0 0 6,0 0-7,0 0-3,0 0 2,0 0-2,0 0 3,0 0-7,0 0-6,0 0 2,0 0 0,0 0-5,0 0-2,0 0-8,0 0-2,0 0 1,0 0-13,0 0 2,0 0-12,0 0-5,0 0-2,0 0-6,0 0-4,0 0-5,0 0-2,0 0 2,0 0-9,0 0-2,0 0-8,0 0-9,0 0-13,0 0-10,0 0-17,0 0-25,0 0-18,0 0-14,0 0-13,0 0-14,0 0-171,-11 9-434,8-4 192</inkml:trace>
  <inkml:trace contextRef="#ctx0" brushRef="#br0" timeOffset="22307.9291">970 5485 68,'-3'-6'87,"0"-1"-2,-1-1-2,1 1 9,-1-3 2,1 1-7,3-1 7,-3 1 6,2 2 2,-3-1 2,4 2-3,-2 0 1,2 0-6,0 0 3,-1 1-4,1 3 3,0 2-8,-3-4 2,3 4 9,0-5-3,0 5-9,0-3-9,0 3-12,0 0-9,0 0-9,0 0-5,-2-5-5,2 5-10,0 0-1,0 0-4,0 0-1,-1 18-4,1-5-2,3 2-3,-3 3 0,4 5 3,-4-3-7,2 1 1,-1-2-1,5 6-3,-5-6 3,2-3-7,1 0 4,-4 0-3,3-6 1,0 2-6,-2-3 4,2 0-2,0-1 0,0-3 1,0-1 0,-2 1 3,2 1 5,-2-3 8,3 0 15,1-3 11,0-1 4,5-1 15,3-5 1,7-3 4,2-5-1,6-4-8,9-5-7,1-5 8,3 0-7,2-3-5,18-11-1,-2 5-6,-14 9 6,17-14-1,-21 12-7,18-10 0,-15 15-7,-2 1 4,-2-4-11,-2 1 1,1 6-4,-4 0 1,-2-3 0,-8 8 0,0 1-6,-1-1 5,0 0 3,-1 2-2,-2 1 0,-1 2-3,-6 1 3,-2 2 9,1-1 0,1 3-2,-7-1 9,0 4-4,0-1 7,1-2-7,-3 2 5,-2 4-3,4-2-7,-3 0-2,0-2-7,-1 5 4,-3 0-2,4-2-10,-1 0 6,-3 2-12,3-2 8,-3 2-5,0 0-8,0 0 4,3-3-7,-3 3-7,0 0 0,0 0-3,0 0 2,0 0 1,0 0-5,0 0-2,0 0 8,3-1-5,-3 1-5,0 0 2,0 0 2,0 0 1,0 0-5,0 0 6,0 0-1,0 0 4,0 0-1,0 0-2,0 0 6,0 0 0,0 0 1,0 0-9,0 0 1,0 0 0,0 0 8,0 0 0,0 0-4,0 0-16,0 0 16,0 0 2,0 0-4,0 0 3,0 0 2,0 0-5,0 0-7,0 0 13,0 0 1,0 0-1,0 0 5,0 0 0,0 0-3,0 0-16,0 0 21,0 0-5,0 0 2,0 0-4,0 0-1,0 0 1,0 0 6,0 0-3,0 0-7,0 0 4,0 0-9,0 0 4,0 0 0,0 0-5,0 0 3,0 0-2,0 0 3,0 0-1,0 0-1,0 0 6,0 0-7,0 0 6,0 0 1,0 0-3,0 0 5,-10 6-2,10-6-1,0 0 0,0 0 3,0 0 3,0 0 0,0 0-1,-3 2-1,3-2-9,0 0 11,0 0 1,0 0 1,0 0-5,0 0 3,0 0-2,0 0 3,0 0-8,0 0 9,0 0-4,0 0 2,0 0 2,0 0 0,0 0-17,-3 2 13,3-2 6,0 0-10,0 0 5,0 0-3,0 0-3,0 0 1,0 0-2,0 0 1,0 0-2,0 0 2,0 0-1,0 0 2,0 0-1,0 0-7,0 0 3,0 0 2,0 0-18,0 0 10,0 0-3,0 0 5,0 0-7,0 0 6,0 0-2,0 0 1,0 0 0,0 0 6,0 0-2,0 0 1,0 0-5,0 0 8,0 0-6,0 0 3,0 0 1,0 0 2,0 0 0,0 0 2,0 0-1,0 0 1,0 0 2,0 0 3,0 0 0,0 6-4,0-6 1,0 0 5,0 0-5,0 0 4,0 0-5,0 0 1,0 0 3,0 0 4,0 0-4,0 0 4,0 0-4,0 0 3,0 0-2,0 0-2,0 0 0,0 0 5,0 0-3,0 0-2,0 0 4,0 0 0,0 0-3,0 0 1,0 0-2,0 0 5,0 0-4,0 0-2,0 0 5,0 0-4,0 0 1,0 0-1,0 0 0,0 0 0,0 0 0,0 0-1,0 0 1,0 0-2,0 0 3,0 0 0,0 0 3,0 0-5,0 0 4,0 0-4,0 0 5,0 0 0,0 0-2,0 0-2,0 0 1,0 0-2,0 0 4,0 0-7,0 0 7,0 0 0,0 0-3,0 0-1,0 0 5,0 0-2,0 0 0,0 0 2,0 0-4,0 0 12,0 0-8,0 0 1,0 0-3,0 0 1,0 0-1,0 0 3,0 0 0,0 0-3,0 0-2,0 0 5,0 0-2,0 0 2,0 0-3,0 0 3,0 0-2,0 0-8,0 0 6,0 0 3,0 0-3,0 0 2,0 0 3,0 0-4,0 0 4,0 0-2,0 0-2,0 0 3,-3 1-1,3-1-2,0 0 1,0 0-2,0 0 3,0 0-3,0 0 0,0 0 4,0 0 0,0 0-2,0 0 3,0 0-10,0 0 7,0 0 0,0 0-3,0 0 1,0 0 4,0 0-1,0 0 4,0 0-4,0 0 1,0 0-4,0 0 1,0 0 1,0 0 0,0 0 1,0 0-2,0 0 1,0 0-1,0 0 0,0 0 0,0 0-2,0 0 2,0 0 0,0 0-6,0 0 6,0 0 1,0 0 1,0 0-2,0 0-1,0 0-1,0 0 2,0 0-1,0 0 2,0 0-3,0 0 3,0 0-4,0 0 1,0 0-2,0 0 3,0 0 0,0 0 3,0 0-5,0 0 3,0 0-5,0 0 6,0 0-3,0 0 2,0 0-3,0 0 3,0 0-2,0 0 0,0 0-2,0 0-2,0 0 2,0 0 1,0 0 1,0 0 0,0 0 0,0 0 2,0 0-3,0 0 1,0 0-4,0 0 4,0 0 1,0 0 2,0 0-1,0 0 2,0 0-1,0 0 2,0 0-4,0 0-4,0 0 4,0 0 0,0 0 2,0 0 4,0 0-4,0 0 2,0 0-4,0 0 3,0 0-2,0 0 0,0 0 2,0 0 0,0 0-5,0 0 12,0 0-9,0 0 2,0 0-3,0 0-1,0 0 0,0 0 3,0 0-3,0 0 0,0 0 2,0 0 0,0 0 0,0 0 1,0 0-3,0 0 4,0 0-5,0 0-2,0 0-1,0 0 1,0 0 1,0 0-2,0 0-2,0 0 4,0 0-7,0 0 3,-4 3 0,4-3-1,0 0 1,0 0-1,0 0 5,0 0-6,0 0 5,0 0-1,0 0 0,0 0 3,0 0 3,0 0-5,0 0 4,0 0-5,0 0 2,0 0 2,0 0 5,0 0-4,0 0-1,0 0 0,0 0 2,0 0 0,0 0-1,0 0-1,0 0 2,0 0-2,0 0 6,0 0-6,0 0 4,0 0-2,0 0 3,0 0 0,0 0-5,0 0 5,0 0-2,0 0-3,0 0 0,0 0 4,0 0 1,0 0-4,0 0 4,0 0-1,0 0-2,0 0 2,0 0-2,0 0 1,0 0 0,0 0 0,0 0-3,0 0 3,0 0 1,0 0-2,0 0 0,0 0 4,0 0-3,0 0 0,0 0 0,0 0 1,0 0-1,0 0-2,0 0 3,0 0-2,0 0 0,0 0 1,0 0-2,0 0 2,0 0-1,0 0 0,0 0 1,0 0 2,0 0-3,0 0 1,0 0-3,0 0 3,0 0 1,0 0-1,0 0 2,0 0-2,0 0-3,0 0-2,0 0 7,0 0-6,0 0 6,0 0-2,0 0-2,0 0 1,0 0-1,0 0-1,0 0 1,0 0 0,0 0 0,0 0-1,0 0-1,0 0 0,0 0 3,0 0-1,0 0 0,0 0 3,0 0-8,0 0 4,0 0 0,0 0-4,0 0 4,0 0 0,0 0-2,0 0 0,0 0 2,0 0-7,0 0 6,0 0-4,0 0 0,0 0 0,0 0 4,0 0-6,0 0 5,0 0 1,0 0 0,0 0-4,0 0 6,0 0-5,0 0 2,0 0 0,0 0 1,0 0-1,0 0 2,0 0 0,0 0-1,0 0 0,0 0 4,0 0-2,0 0 3,0 0-3,0 0 0,0 0 0,0 0 2,0 0-2,0 0 0,0 0 2,0 0-2,0 0 1,0 0 1,0 0 1,0 0 1,0 0-1,0 0-2,0 0-1,0 0 5,0 0-4,0 0-1,0 0 0,0 0 2,0 0-2,0 0-1,0 0 2,0 0 3,0 0-4,0 0 0,0 0 2,0 0 2,0 0-3,0 0 3,0 0-2,0 0 0,0 0 0,0 0-4,0 0 6,0 0-3,0 0 4,0 0-4,0 0 1,0 0-1,0 0 1,0 0 2,0 0 1,0 0-1,0 0-4,0 0 5,0 0-2,0 0-2,0 0 1,0 0 0,0 0 5,0 0-3,0 0-1,0 0-1,0 0-2,0 0 2,0 0 2,0 0-1,0 0-1,0 0 2,0 0-1,0 0-2,0 0 0,0 0 2,0 0 0,0 0-2,0 0 1,0 0-2,0 0 2,0 0-2,0 0 0,0 0 0,0 0 0,0 0 3,0 0-2,0 0-1,0 0 0,0 0-1,0 0 3,0 0 0,0 0-1,0 0 0,0 0 3,0 0-4,0 0 3,0 0 0,0 0-1,0 0 0,0 0-2,0 0 3,0 0-2,0 0-1,0 0 2,0 0-1,0 0 1,0 0-6,0 0 3,0 0-1,0 0 0,0 0 0,0 0-1,0 0 1,0 0 0,0 0-2,0 0-2,0 0 4,0 0 0,0 0-1,0 0-1,0 0 2,0 0-1,0 0 2,0 0 0,0 0 1,0 0-2,0 0 3,0 0-1,0 0 1,0 0-1,0 0-2,0 0 6,0 0-4,0 0-10,0 0-10,0 0-10,0 0-20,0 0-22,0 0-22,0 0-12,0 0-9,0 0-24,0 0-17,14 1-11,-7 0-142,-4 2-338,4-3 150</inkml:trace>
  <inkml:trace contextRef="#ctx0" brushRef="#br0" timeOffset="25089.8669">10513 11423 146,'8'-22'186,"5"1"-16,-5 5 8,1 2-14,-1-1-2,0 4-1,0 2-7,-4 0-3,0 4-9,-1-1-13,1 3-17,-2 0-13,1 0-9,-3 3-12,0 0-6,0 0-6,-3 12-7,0-4-3,-6 8-6,0 2-9,-4 3 1,2 1-5,-2 0 0,0 3-7,2 0-4,-2-4 0,1 3-3,2-3-2,1-6-1,1-1-3,2-2-5,-2-2 4,4-2-1,-1 1-6,1-4 2,3 2-1,-2-3-2,0 0 0,3 0-2,-1 1 3,1-5 3,-2 4 1,2-4-1,3 3 2,4 0-1,3 1-1,4-3 1,4 1-7,3 0 2,4 2-1,-2-2-1,2 2 0,0 2-1,-4-2 0,-3-1-1,-6-1 1,4 3-2,-2-2-2,-5-2-3,-1 1-10,0 0-9,-3-1-7,-2-1-8,2 0-10,-5 0-15,0 0-27,0 0-47,3-4-46,-3 4-217,-7-8-430,4 4 190</inkml:trace>
  <inkml:trace contextRef="#ctx0" brushRef="#br0" timeOffset="25475.909">11114 11451 163,'2'-12'181,"-2"2"-5,0 0-15,-3-1-16,1 0-11,-2 2-19,-1 0-6,0 1-12,-2 1-9,-1-2-10,-1 1-6,-3 4-8,-1 0-7,-4 2-7,3 2-9,-2 3-3,1 1-1,2 5-11,-1-2 3,2 2-7,2 3 4,4-1-9,-2-1-2,3-2-4,3 1-4,0 3 9,4-1 1,2 3 1,1-2 14,4 0 6,2 2-5,2-3 8,5 4-2,-4-6 2,0 0 1,-1-1-7,-1 1 0,1-2-2,-3-1-11,-4-1 1,-1 2 2,0-1-5,-2-2 3,-2 4 1,-1-1-2,-3-1 2,-2 5-3,-3 0-1,-6-2 1,-4 1-2,-5 0-6,0-1 0,0-1 0,1-2-5,-4 1-4,2-3-7,3 1-6,4-1-3,2-1-10,2-1-9,6-2-19,1 2-31,1-2-37,5 0-39,-2-7-48,2 7-130,7-12-362,5 0 160</inkml:trace>
  <inkml:trace contextRef="#ctx0" brushRef="#br0" timeOffset="26091.6066">11383 11410 25,'3'-5'245,"-3"2"0,1-1-7,-1 4-23,0-5-24,0 5-26,0 0-11,0 0-18,-4 12-12,0 2-15,-6 9-4,-3 4-11,2 0 1,-3 0-3,0 1-4,-2 0-3,4-1-9,-1-1-7,1-6-2,3-2-10,1-4-6,-1 0-1,2-4-4,3-1-5,0-1-4,-1-2-7,3 0 1,-1-3-4,1 1-2,1-1-4,1-3-8,0 0-17,0 0-13,0 0-8,6-18-1,-1 7 1,5-6-1,-3 0 6,3-6 2,3 1 0,-2-3 12,2-3 6,-1 5 24,-2-2 9,0 4 1,-2 4 28,1 2 1,2-9-15,-4 10 5,0 2 15,-2-1-11,5 3-3,-4 1-3,3 2-5,1 1-4,2-1-5,2 0-6,1 4-1,1 2-4,6 1-2,-7 4-2,-1-1-4,-1 2-2,-5 0 0,1 2-5,-3 0-5,-1 3-10,-4 0-4,-2 3 1,-2 2-6,-7-1-4,-8 6-2,1-5-5,-3-3-4,-1-1-1,-1 0 2,-1-2 5,1-2-2,1-2 7,5 0 0,3-5 1,0 3 6,2-2-2,4-1 4,3 1 8,-2-1 2,4 2 2,2-2-5,0 0-2,0 0 4,15-3-6,-1 1 1,3 3 3,4 1-1,0 0 1,3 3 5,-2-1-7,0 4 5,-4 2 1,2 2 0,-6 0 3,-4-6 0,-1 5 3,-1-3-1,-4 2 3,-1-1 0,-2 1 8,-1 1 1,-4-1 0,-3 2-2,-7-2 0,0 1 2,-6-1-5,-2-3-1,-4-3 1,1 0 0,-2-4-8,3 0-2,-1-3-11,2-2-10,2-3-6,7 2-12,-1-4-24,2 3-22,2-3-36,2 4-41,2-5-29,3 5-30,1-2-28,3 1-179,-3 1-457,3-1 203</inkml:trace>
  <inkml:trace contextRef="#ctx0" brushRef="#br0" timeOffset="27172.5354">6856 11465 102,'0'0'150,"-1"-4"-20,1 4-12,0 0-26,-2-3-3,2 3-11,-5 13-6,2-4-8,-4 8-8,0 0 5,0 7-6,-5 0-11,1 0-4,0 1 3,4 1-4,-4-2 1,2 0-5,2-1 4,0-6 2,3-3-2,-2-2-4,1-2 3,3 0-3,-1-5-1,1 4 3,-1-5 5,1-1 13,2 3 14,-1-3 11,1-3 17,0 0 3,0 0-6,0 0-6,0 0-3,3-23-7,0 4-8,4-4-7,-2-5-7,2-1 2,1 0-11,-2-2 3,1 1-3,-1 1 3,0 2 2,1 3-2,-3 5-1,-1 2 3,1 1-7,0 6-1,-1 2-7,1-1-9,-4 4-1,2-1-5,-1 4-5,2 0-1,-3 2-5,10 7 1,-6 1 1,6 5-4,1 9 0,-2 2 1,-4-1 0,5 1 0,-3 4 0,1-3-2,-2 0 0,0-6-2,-3-1-2,2-1 3,-2-2 0,0-2-2,-2-4 4,2 1-3,-3 0-1,2-4 2,-1 0 2,0-1 0,2-1 8,-3-2 14,0-2 8,3 3 7,-3-3-2,7-7 6,2-6-11,3-8-2,4 0-3,1-9-4,1 3-8,4-12 3,-5 10-2,-3 7-7,1 0-3,-6 6 2,-2 4-3,-1 3 1,1 0 7,0 4-12,-4-2-3,-2 5-2,2-1-4,-1 2 0,-2 1 2,5 6 0,-3 6 1,2 3 2,-3 1 0,-1 2-5,3 1 12,-3 1-10,3-1 1,-6 6-1,3 2 4,-3-8-16,3 1 17,-4 0-1,-2 3-2,2-4 3,0-2-1,0 1-2,-2-1 14,-1 0-17,3-2-6,1-4-9,-4-1-18,3-2-22,0-1-33,2-1-34,1-1-43,-1-1-35,-1-1-21,3-3-32,0 0-232,0 0-524,0 0 232</inkml:trace>
  <inkml:trace contextRef="#ctx0" brushRef="#br0" timeOffset="27737.072">7478 11474 64,'0'0'193,"0"0"-1,0 0-10,0 0-1,5 0-9,-5 0-7,0 0-6,0 0-6,0 0-1,0 0-11,0 0-11,0 0-10,0-6-12,0 6-7,-1-7-6,1 2 1,-2 2-9,0-2-5,2 0 0,-2 1-6,-1 1-6,3-3-11,-1 1-2,-1 2-6,-2-4-9,1 5 2,2-1-11,-3 0-3,-3 1-6,1 4-3,-4-1-5,2 3-1,-4 2-4,-2 3 0,3 3-3,-4 2-4,0 4-2,6-4 1,0-2-3,1 1 2,3-2-3,1 1-2,0-2-3,3 2 3,1 0 1,4-2-2,-1 2 1,2-3 4,5 1 3,0 3-1,1-5 2,-1 4-1,3-3-1,1 0 1,-4 2 4,0-5-6,-2 3 3,-1-2-6,1-1 7,-5 1-2,2-2-1,-4 3 5,3 0 1,-4 0-1,2-3 5,-2 3 2,-2 0-3,-3 1 2,0 0 3,0-2-9,-4 2 2,-3-4-2,3 2 2,-1-3-2,0 0 1,-2-1-2,2-1-8,1-2-8,0 0-7,0-2-8,1 0-19,1-1-17,2 0-15,0 0-19,2-4-28,-1 4-24,2-3-17,1-3-27,1 4-20,1-3-168,-1-1-409,3-2 181</inkml:trace>
  <inkml:trace contextRef="#ctx0" brushRef="#br0" timeOffset="28539.6558">7645 11471 85,'3'-3'219,"1"-4"-11,3 2-7,-1 2-13,-2-3-8,-1 2-2,0 0-4,1 1-1,-1 3-6,-3 0-9,4-4-9,-4 4-11,4-1-8,-4 1-15,3-2-13,-3 2-8,0 0-18,0 0-2,0 7-9,-2 4-7,1 7-5,-2 0 0,-1 6-7,0 3-6,-2-1-2,1 0-7,0-4 2,-3 6 1,1-5-5,1-6 0,2 7-2,-2-6-2,1-1 4,2-1-6,-1-2-1,1-3 2,3 2 0,-3-2-7,1-3 2,1-2 0,1 1 0,-2-2 1,1-2 3,-1 2 10,0-1 5,2-4 10,-1 5 15,-1-2 12,2-3 1,0 0 21,0 0 7,0 0-5,0 0-2,0 0-18,0 0-1,5-15-19,-4 6-5,1-1 2,0-4-6,1-2-7,3-1-7,-2-2-6,2-5 3,-1-1-6,1 7-4,-1 0 0,1-6 2,5 1-8,-6 7-7,2-1-3,-2 0 1,5-4 1,-3 3-7,0 1 9,3 0-14,3-3-1,-3 5-1,4-5 1,1 9-1,1-4 2,2 1 0,-5 4-3,1 3 1,1 0-4,-8 3-2,3 0-17,0 7 3,-2-3-7,2 4-13,-4 1-6,-2 2-4,-1 3 3,-3 2-6,-3 2-4,-1 3 1,-7 4 0,-1 0-5,-4-2-8,4 4 0,-6-4-1,2-3 3,-2 1 2,5-5 4,-1-3 1,2 2 12,0-4 2,4 0 5,-1-2 5,2-2 6,2 0 6,1 0 9,1 0 5,3-3 5,0 0-4,0 0 0,0 0 3,8-16 3,-1 10 3,5-2 5,2 0 1,0 0 2,1 3 5,0-3-1,0 1 5,2 5 7,-3-2 2,1 3-5,1 3 0,-2-3 3,-2 3-1,-2 1 0,-1 1 3,-2 1-4,1 2 0,-3 1 8,3 1-7,-5-1-2,1 4 4,-4-1 0,0 0 10,-3 5-7,-1 0 1,-4-1-3,0 0 8,-2-1-5,-1-1 1,-3 1-1,2-3-1,-9 4 3,5-5-6,-5 0-1,5-4 2,1-1 2,-1 0-9,2-1-2,0-4-12,4 0 8,-1 0-3,3-2-10,-1 1-12,1-3-11,2 0-14,1-1-15,-1 1-14,2-1-24,1 3-27,0-7-32,0 5-44,2-3-46,1 0-32,-2 4-207,2-1-521,0-1 231</inkml:trace>
  <inkml:trace contextRef="#ctx0" brushRef="#br0" timeOffset="31730.6033">11997 10940 27,'0'0'126,"0"0"-6,0 0 1,0 0-5,0 0-1,2-4-3,-2 4 1,0 0-5,0 0-5,0 0-6,0 0 4,0 0-8,0 0-4,0 0-1,1-3-4,-1 3-3,0 0-5,0 0-6,0 0 1,0 0-9,0 0-2,0 0-7,-3-4-3,3 4-4,0 0-10,-7-1 3,7 1-4,-5-4-2,0 3-7,-2-1-1,0 0 0,2 1-3,-4 0-4,-2-2-3,5 1 3,-5 1-6,0-1 2,-2 1 6,0-1-3,-1 1 2,0 0 1,0-1 0,0 1 7,-1 0-4,-6-2 0,1 0-1,-3 2 4,2-1 3,-3 0 1,-1-2-1,1-1-1,0 4-1,-3-4 4,-1 2 3,0-5 3,0 5-3,0-4 2,-1 2-2,0-1 5,-1 0 3,0-1-1,1 0 0,-1 4-1,-8-9-7,10 6 1,-10-5 0,9 7-2,-9-6 0,1 2-5,-2 0-5,-3-1 5,3 0 0,0-3-5,11 5-2,-13-2 2,3-2-8,-2 3 3,0 2 4,3-2 0,8-1-9,-13 4 6,6-5-1,-2 4-2,8 2-1,0 1 1,-7-3-5,-2 1 14,12-2-12,-4 3-1,2 0 5,-12-3-5,5 3-3,9 1 17,-3 0-15,2-1-2,-13-4 6,1 4-2,10 1-4,-8-1 1,-1-2 4,10 2 0,-9 0 9,9 2-12,-9-3-1,8 1-3,-1 1 4,2-1 1,-11 1-4,13-1 1,-4-3-3,5 4 5,-1 0-3,-3-1-1,1 1 3,-1-2-1,3 1 1,-1-3-5,3 5 4,-2-2-7,1 1 7,1-1 15,1 0-19,-1 1-1,1 1 1,-1-1-4,0-2-1,2 3 4,0-2-2,-2 3 2,2-1 0,-1-2 2,1 1-2,0 1-5,0 1 1,2-2 3,0-1 8,1 4-10,-1-1 0,2-1 2,-2 0 16,5 0-16,-1 0 2,0 2-7,-4-3 4,-1 1 5,6 1-6,-5-1 2,0 2-6,-3-2 7,4 2-4,3-1 2,-4-3 8,1 4-9,-2-1-3,9 0 8,-5 1-5,2-1 3,-5 1 15,4 0-20,-4-2 2,0 2-3,1-1 4,-5-1-4,2 4-3,1-1 5,-4-2 1,1 1-2,1 0 4,0 0-5,0 1 7,-2-1 5,0 0-5,2 0-6,-2 0 0,0 0 3,2 0 3,-1 2-2,-2-2-1,3-2 2,-4 2 1,3 2 0,-3-4 0,1 2 0,-1 0 2,-2-1 2,2 1-1,-2-2-2,1 4 6,-9-2-1,7 0-1,-9 1 3,12-1-3,0 0-2,0 2 6,1-1-7,-2-1 9,2 1-2,1 0 2,-1-2 0,2 0 2,-1 1-11,4 1 11,-2-2 10,3 1-5,3 0-8,-3 0 8,5 0 8,-3-1-11,2 1-14,1 0 3,1 1 9,1-2-1,-1-1-2,1 2-2,2 0-1,2 0 11,-1 0-11,1 0-4,0 0 5,3 0-13,-1 0 8,2 0 1,0 0-1,6 0 2,-10 0-12,6 0 12,4 0-2,-9 2 0,9-2-3,-8-2-1,8 2-1,-4 0 2,4 0-2,-7 0-4,7 0 5,-6 0 0,6 0-7,-8 0 0,8 0-14,-7-1-24,7 1-23,-7-2-23,4 2-26,3 0-10,-3-2-32,3 2-36,0 0-36,0 0-54,1-10-20,9 3-231,1-5-576,8-3 255</inkml:trace>
  <inkml:trace contextRef="#ctx0" brushRef="#br0" timeOffset="32077.2379">7446 10147 119,'7'-3'168,"-1"-3"-5,-3 3 4,1-2-12,-4 1-12,0-1-15,0 2-13,-3 0-13,3 3-10,-11-3-12,4 4-8,-3 1-7,-3 1-7,-1 2-4,-1 2-4,-3 1-10,-5 1-3,3 5-2,-1 1-6,-3-1-3,1 3 0,0 0-3,-1 3 1,3 1-9,1-3 0,-1-1-4,4-1-3,4-4 2,3-4-3,3 1-2,0-2 1,2-2-3,0-2 1,4 1 4,-4 1-8,3 0 0,2-3 6,-1 3 0,2-1 6,2 1 6,1 0 12,-1 1 8,4 3-5,1-1 0,2 3-2,0-1 0,3 1-3,-2 3-5,3-5 1,-2 4-3,4 2 0,1 3-4,-6-6 1,2 0-2,4 2-3,0 1-1,-6-4 0,6 5 2,-4-5-6,1 1 1,0-3-1,-3 0-1,3 2-4,0-5-14,-1 5-16,1-3-30,-3-1-21,2-1-35,1-2-36,-1-2-56,2-4-115,5 1-346,1-5 154</inkml:trace>
  <inkml:trace contextRef="#ctx0" brushRef="#br0" timeOffset="47141.0908">556 12533 11,'0'0'282,"0"0"-7,0 0-10,0 0-19,0 0-13,0 0-17,0 0-9,0 0-5,0 0-5,0 0-6,0 0-7,0 0 0,0 0-11,0 0-7,0 0-7,0 0-14,0 0-7,0 0-17,0 0-8,0 0-16,0 0-13,-20 2-1,23-2-10,-3 0-12,27-2-1,-2-1-2,17-1-11,1-4 4,2 5-8,4-3-5,2 3 7,-1-2-14,18 0-3,-23 1-2,-4 1 2,4 1-10,-3-1-3,-2 0 4,-14 2-1,0 0-14,-4 1-6,-6 0-11,-1 0-16,-8 0-9,3 1-11,-7-1 0,-3 0-4,11-1-1,-11 1 5,6-2-2,-6 2-2,0 0-13,0 0-22,0 0-31,0 0-26,-20 4-36,6 0-30,0-4-46,-3 0-47,-5-1-167,-1-2-510,2-3 226</inkml:trace>
  <inkml:trace contextRef="#ctx0" brushRef="#br0" timeOffset="48426.8962">842 12247 141,'-4'-4'253,"-1"-1"2,3 2-20,-1 0-23,1-1-24,2 4-17,-5-5-20,5 5-15,0-2-17,0 2-12,0 0-5,0 0-13,12 1-4,-2 0-7,3 4 6,2 0-5,8 3-3,-1-1-2,-2 3-6,3-4-4,-1 1-5,1 2-2,-1-1-8,-3 0-3,0-1-4,5-2-5,-10-3-3,6 5-7,-6-2 1,2 0-7,-4-1 5,-2 2-4,0-4-3,1 1-4,-4 1-1,-1-2-3,0-2 4,-2 3 0,-4-3 0,6 4 3,-6-4 7,4 1-2,-4-1 0,4 3 2,-4-3-6,3 4-1,-3-4 3,0 0-1,0 0-7,0 0-1,4 1-1,-4-1 0,0 0 5,0 0-7,0 0 3,0 0-3,0 0-1,0 0 5,0 0-5,0 0 2,8 1 3,-8-1-3,0 0-3,0 0 2,0 0-2,0 0 1,0 0-3,0 0 6,0 0-7,0 0 4,0 0-5,0 0-1,6 1 1,-6-1-1,0 0 0,0 0-1,0 0 0,0 0-1,0 0-3,0 0 0,0 0 5,0 0-2,-3 9-1,3-1 5,-3 4-3,1 7 4,-4 8 3,0 4-3,-1 5 4,-7 11-3,-3 6-1,-1-1-5,1 3 7,-7-2-4,6 0-1,-2-3 1,5 1 11,-2-7-9,6-10-2,-1-3-5,2-4 3,3-2 1,2-7-2,0-1 2,1-1-1,3-5-1,-3-1 1,2-4 1,-1-1 9,1 1-8,2-2 5,-2-1 10,2-3 1,0 0 12,-3 7 5,3-7 9,0 4 4,0-4 4,0 0 20,0 0-9,0 0 5,0 6 1,0-6 0,0 0 1,-2 2 0,2-2-4,0 0 2,0 0-3,0 0-2,0 0-4,0 0 0,0 0-5,0 0-6,0 0 0,0 0-7,0 0-6,0 0-6,0 0 4,0 0-7,0 0-8,0 0 7,0 0-7,0 0-1,0 0-3,0 0-4,0 0-1,0 0 2,0 0-3,0 0 3,0 0 0,0 0-6,0 0 0,0 0 0,0 0-2,0 0-1,0 0-2,0 0 1,0 0 7,0 0-8,0 0 2,0 0 2,0 0-2,0 0 0,0 0 2,0 0 0,0 0-2,0 0-1,0 0 5,0 0 0,0 0 2,0 0 0,0 0 0,0 0-4,0 0 1,0 0-3,0 0 2,0 0-5,0 0 2,0 0 4,0 0-5,0 0 1,0 0-3,0 0 0,0 0 3,0 0-4,0 0 4,0 0 2,0 0-7,0 0 2,0 0 2,0 0-4,0 0 5,0 0 0,0 0-3,0 0 3,0 0-3,0 0 0,0 0 3,0 0-3,0 0 0,0 0 2,0 0-4,0 0 1,0 0-9,0 0 8,0 0 1,0 0-1,0 0-3,0 0 0,0 0-3,0 0-2,0 0-1,0 0 1,0 0-2,0 0 11,0 0-9,0 0-4,0 0 7,0 0-9,0 0 3,0 0 4,-2 3-2,2-3 11,0 0-4,0 0 1,0 0 0,0 0 1,0 0 0,0 0 0,0 0 0,0 0 0,0 0-1,0 0 5,0 0-3,0 0-5,0 0 5,0 0-1,0 0 4,0 0 3,0 0-6,0 0 6,0 0-5,0 0 1,0 0-6,0 0 4,0 0 3,0 0-4,0 0 4,0 0 2,0 0-10,0 0 8,0 0-1,0 0 4,0 0 2,0 0-2,0 0 0,0 0-3,0 0-2,0 0 3,0 0 1,0 0-6,0 0 5,0 0-4,0 0 2,0 0 1,0 0-1,0 0 2,0 0-2,0 0-2,0 0 2,0 0-2,0 0 4,0 0-1,0 0 0,0 0-1,0 0 3,0 0-3,0 0-3,-3 4 2,3-4 1,0 0 3,0 0-3,0 0 4,0 0-6,0 0 1,0 0 0,0 0 2,0 0 2,0 0-4,0 0-2,0 0-8,0 0-5,0 0-16,0 0-8,0 0-28,0 0-24,0 0-38,0 0-38,0 0-38,0 0-46,0 0-69,0 0-48,0 0-245,0 0-664,0 0 294</inkml:trace>
  <inkml:trace contextRef="#ctx0" brushRef="#br0" timeOffset="49567.0608">491 17575 131,'0'0'170,"0"0"-15,0 0-17,0 0 2,0 0-9,0 0-5,0 0 1,0 0 2,0 0-14,0 0 0,0 0 1,0 0 8,0 0 6,0 0 5,10 7 17,10-11-13,4 1-7,2 5-9,0-6-12,3 0-14,9-7-4,-7 9-7,-4-2-8,3-3-14,-4 3-6,1-3-16,-1 0 8,-4 7-8,-1-4-11,-5 1-9,-1 1 1,-1-1-13,-7 3 0,3-2-5,-6 1-2,3-1 3,-7 2 1,10 2-4,-10-2-1,0 0-2,7 0 9,-7 0-5,3-4-8,-3 4-15,0 0-2,0 0-11,4-5-16,-4 5-32,0 0-45,0 0-39,-8-15-44,2 8-52,-1 0-145,-1-3-437,0-2 195</inkml:trace>
  <inkml:trace contextRef="#ctx0" brushRef="#br0" timeOffset="50160.8686">768 17241 202,'-8'0'266,"8"0"-3,0 0-6,0 0-19,0 0-19,0 0-18,0 0-23,0 0-16,0 0-11,0 0-16,0 0-12,0 0-1,28 5-12,-18-1-12,-1-1-12,-1-2 4,6 3-19,-5-4-8,0 0-1,1 3-10,4 2 3,-6-3-10,2-2-9,-2 2 1,3 2 4,0-3-12,-1 1 7,-3-1 13,3 3-4,1-2-6,-4-2 5,0 3-1,2-3-3,-9 0-4,10 3 3,-5-3-4,-5 0 1,0 0-4,0 0-10,13 0 11,-13 0-1,0 0-4,0 0 1,8-3 4,-8 3-11,0 0 2,0 0 1,0 0-1,0 0 4,0 0-1,0 0-2,0 0 2,0 0-4,0 0 5,0 0 2,0 0 1,9 3-7,-9-3-5,0 0 1,0 0 6,0 0-11,0 0-2,0 0 4,0 0 0,0 0 1,0 0-17,0 0 13,0 0-13,0 0 9,0 0 6,0 0-10,0 0-2,0 0 0,0 0 0,0 0 4,0 0-13,0 0 14,0 0-3,0 0-8,0 0 2,0 0 7,0 0-12,0 0-2,0 0 6,0 0-3,0 0-2,-3 9 1,3-9-1,-6 13 5,2 5-5,-4 12-2,-3 0-2,-5 13-2,6-10 7,-4 7-1,0 5 15,4-14-7,2 0 7,-1-5-5,1 0-14,2 0 15,2-9-10,-1-1 10,1-7-15,2 3 4,-2-3 4,2-2-17,1-2-16,-1-1 10,2 1-12,0-5-20,0 0-4,-3 6-15,3-1-3,0-5-24,0 0-17,-1 6-16,1-6-26,0 0-27,0 0-27,0 0-52,0 0-224,7-19-531,-5 10 236</inkml:trace>
  <inkml:trace contextRef="#ctx0" brushRef="#br0" timeOffset="53517.9992">10821 12750 44,'-4'-2'202,"4"2"-6,0 0-13,0 0-6,0 0-1,0 0 8,0 0 0,0 0-4,0 0-3,0 0-2,0 0-3,0 0-1,0 0-2,0 0-4,0 0 0,0 0-17,0 0-5,0 0-9,0 0-5,0 0-5,0 0-6,0 0-13,0 0-7,0 0-11,0 0-4,0 0-2,0 0-15,0 0-12,0 0-3,0 0-7,0 0-9,11 7 4,-7-3-2,4 2-6,3-3 4,0 6-9,10 3 12,-1 0-11,2 3 2,2-1 0,0 3-2,3 2 2,7 11 9,-5-4-16,2 3 5,-1 0-12,2 5 10,-9-9 3,4 11-6,-8-10 6,10 8-6,-10-7-2,-2 2-2,2 0 1,6 10 3,-5-1 1,-6-11-5,1 3-1,-3 0-4,3 0 9,-1-1-1,-4 1-7,3 2 11,1-3 3,-2 5 8,1-2 4,1-3 0,0 15-5,-2-13 1,0 3-1,-2 0-1,1-1-2,-1-1 4,1 2-3,2 1 4,-3-2 2,-2-1-38,2 1 7,0 2-5,-1-2 0,-1-2 5,0 0 0,2 1 0,-3 2-1,-1-3 7,2 1-3,0 2-7,2-1 10,-4 1-11,0-2 6,5 1-5,-5 2-2,0 13 4,-1-13 0,0 0 2,-2-1-5,0 1 2,0 1 1,0-3 3,-1-1-1,-2 2-4,0-6-5,-2 1 3,1-2 2,-1 2 1,-1-2 4,3 0-1,-3-1 1,0-1 0,-2 2-2,0-1 2,2 0 3,1 0-2,-3 6 2,-1-3-4,-1-1-5,1 0 5,1 3-1,-1-1 1,1 1 0,-1 0 0,-1-4-5,1-1 3,1 1 4,0-1-5,0-6 3,-1-4 0,0 2 4,2-3-4,-1 3 7,0-3 3,-1 2 0,-2 0 0,1-3-3,0 3 20,1 2 0,-2-4-7,1 0 2,-1 2-4,1-1-4,-3 7-2,3-7 2,0-1-4,0-1-1,0 1-2,0 0-7,-2 2 8,2-3 2,1-3 0,-3 3-3,0-1 0,1 0-1,-1-2 5,2 0-1,0-1-2,2-1-5,-5 4 2,2-1-7,-3 1 6,1-2 0,1 1-4,-1 2 3,-3 6-5,0-7 2,-1 4 1,-1 6-3,2-4 4,6-2-3,-6 5-4,1-3 2,-1 2-3,2-1 3,-2 2 0,0 2 0,2-6-7,-3 3 7,7-6-2,-3 9 1,0-8 0,0-1-3,3 0 3,-4 0-1,4-1-1,-1 2 2,-1 0 1,1 0-2,-1-1 8,1-1-2,-2 1-3,4-1 13,-4 2 3,0 0-1,1 0 1,0 0 3,-1-2 1,2 1-4,1-1 1,-3 3-2,0-5 0,0 4-4,3-3 0,-3-1 0,5-3-6,-1-1 1,-2 1 1,3-3-2,1 2 0,1-2-3,1 1 3,-3-4-4,5 2 0,-2-3 2,0 1-2,-1 1-2,3-4 3,0 0-4,-2 2-2,0 3 3,2-5-2,-1 3-2,1-3-1,-3 4 2,3-4-2,-1 4-2,-1 0 2,2-4 3,0 5-1,0-5-1,-3 4-4,0-1 0,3-3 4,0 4-4,-2-2 2,2-2-2,-2 6-2,2-6 1,0 2 3,0-2-3,-3 7 4,3-5-3,-1 3-2,-2-2 2,2 0-4,-2 3-6,2-1 1,-2 1-5,-3 3-14,4-2-7,-1 0-13,0-1-7,0 3-16,-1-2-16,2-2-18,-1 0-15,2-2-23,1-3-11,0 0-17,-2 7-15,2-7 1,0 0-5,0 0 4,-1-16-17,2 2-2,2-5 18,-3-5 11,2-5 23,-1 3 16,1-3 19,-1 3 20,2 1 25,-2 5 11,1 3 20,-1-4 15,2 6 15,-3-3 15,1 7 19,0-2 18,-1 2 7,0 1 28,0-1-2,0 2 13,0 4-1,0 1 12,0-3 4,2 5 1,-2-3 2,0 0 4,0 5-4,0-3-8,0 3-7,0 0-11,0 0-5,2-4-5,-2 4-11,0 0-4,0 0-7,-2 17-2,0-8 1,0 3-4,1 3 0,-1-2 1,-1 1-8,0 3-4,-1 0 3,4-5-2,-3-3-8,3 0 4,-2-2-6,2 3 4,-1-2-5,0 1-3,1-2 0,0-1-3,-1-1 7,-1 4-8,2-4 2,0 1-1,0 0 1,0 0-7,0-2 6,0-1-5,0 2 0,0-5 1,0 6-4,0-1 4,3 1 0,0-1 3,1 1-2,-1-1 3,4 2 1,0 0-1,0-2 1,2 0 0,6 2 3,-1 0-3,4 1 3,-2-1-6,-1-4 2,2-1-4,3 3 2,-3-1-4,6 2 1,-4 0 0,1 0-4,2 1 4,-2-2-1,1 0-7,-7 3 3,-1-4 0,3 1-3,-1 0-1,-4 2-2,1-4 0,-5-2-1,3 3 3,-3-2-1,1 1 5,-2-2 3,-1 4-6,-1-4 4,-4-1-3,6 4 3,-2-4 1,-4 0-3,5 2 3,-5-2-3,0 0-2,2 3 1,-2-3 4,0 0-3,0 0 1,0 0-6,0 0 4,7 2 1,-7-2-2,0 0 4,0 0 3,0 0-5,0 0 0,4 3 3,-4-3-3,0 0-4,0 0 6,0 0 0,0 0-3,0 0-1,0 0-4,0 0 0,0 0-8,0 0-12,0 0-10,0 0-20,0 0-9,0 0-22,0 0-26,0 0-24,0 0-39,0 0-33,0 0-34,0 0-46,0 0-74,0 0-305,0 0-724,-5-20 320</inkml:trace>
  <inkml:trace contextRef="#ctx0" brushRef="#br0" timeOffset="57645.1965">10101 12951 194,'0'0'233,"0"0"-10,3-1-17,-3 1-15,0 0-18,0 0-8,0 0-12,0 0-8,0 0-15,0 0-12,0 0-7,0 0-9,0 0-11,2-3-12,-2 3-4,0 0-9,0 0-7,0 0-3,0 0-9,0 0-2,0 0-4,0 0-2,0 0-2,0 0-12,3 7 1,-3-7-4,2 9 0,0-4-5,1 4-3,2 6 2,-2 0-3,3 1 3,2 7 3,0 2 5,2 0 15,-3 2-1,4 0-1,-3 2-1,3 0-2,-1 2-5,0 1 0,1 1-4,-3-1-20,4 2 5,-1 0 3,-5-5-6,3 3 2,-1 1 1,-1-1 4,0-1 2,1 0 5,-2-4-7,1 2 0,-2-2 0,0 3 8,3 4 8,-2 1 10,-1-1 11,1 12-8,1-11 7,-3-1-3,3 0-4,0 0 2,0 13-3,0-13-1,0 1 0,-1-5-5,0 3-2,1-2-1,-1-1 2,-1-3-4,1 2-2,-1-3 1,0-1-7,-1 1 1,0-6-6,0 4 4,-2-7-5,2 9 5,-3-8-6,2 8 0,-2-2 6,0 5-4,3-2 7,-4 0-3,3 1 1,1 1-2,-5-2-4,2 0 17,3-1-18,-3-1 3,1 2 7,-1-1 4,1 0-10,-4-6-1,4 7-4,-2-8-4,-2 1-2,4-2 7,-4 2-3,1 1 8,-1-1-2,1-1-1,1 2 1,-3-3-5,2 2-3,-1 3 7,0-3-2,-1-3 3,-1 7-11,1 5-1,1-12 10,-1 4-9,-1 5 8,-2 4-3,2-5-1,-1-6 0,0 5 3,1-5-7,1-1 1,-3 0 5,3 0-4,-3-1 2,2-3-3,-1 2 10,2 2-5,-2-1 5,2-1 2,-2 0 2,0-2-8,1 1 4,-1 1-3,0-1 1,0 2 1,0 0-1,1 0-2,-1-2 0,-2 1 1,2-1 23,-2 2-3,2-1 1,-2 2-6,0-2-1,1 2-3,3 0 0,-5-2-5,1 3 3,2-3 3,0 1 1,-4 6-7,2-6 2,0-1-3,2 0-1,0 2 2,-2-1-7,0-2 4,1 2-2,1 1 0,-3-1 0,3 1 0,-2 5 1,2-5-3,-1 0 4,2-7 0,-2 5 1,0 0-2,-1 2 2,0-1-3,3 0-3,-3-2 2,-1 2-2,1-1 0,0 2-3,0-1 4,0-2-2,-1-1-6,3 1 2,-3-1 5,3 2-6,-2-1 3,3 2-7,0-1 5,1-4 1,-1-1-1,1 1-1,0-1 1,1-2-1,-3 3 1,2-2-2,0-2 0,-1 3 1,1-2-4,-1 1 6,1 0-1,0-1-1,-1 1-1,1-2 3,-1 1-2,1 2-3,1 0-5,-1 1 3,-3 4 0,3-4 0,-2 3 2,0-3-1,1 3-1,0-1 0,2-2-4,0-3 1,-3 0-1,4-2-2,-1 1-11,2-3-2,-2 0-17,-1 1-16,3 0-12,-1-2-24,1-4-27,-2 4-28,2-4-37,-1 2-33,1-2-35,0 0-36,0 0-35,-3-14-46,0 2-7,2 0 1,-2-4-199,2 3-613,-2 1 272</inkml:trace>
  <inkml:trace contextRef="#ctx0" brushRef="#br0" timeOffset="58244.8791">9903 16479 19,'-6'-17'164,"2"3"-3,1-6-4,0 8 16,-2-3 6,2 4 5,-1 5 8,2-3-5,-2 2-4,4-3-9,-3 6-7,1-2 8,0 3-8,2 3-6,0-6 0,0 6-20,0 0-16,0 0-9,0 0-7,-3 14 0,3-5-13,2 8 8,-2 3 3,0 5-10,1 6 0,-2-3 3,-1 2-17,2-3-1,0-1-11,0-6 12,-1-3-24,1 3-5,0-7 3,1-4-12,-1 0 0,-1-2-9,1-1 9,1 0-5,-1 1 1,0-2 2,0 0-3,0-3-2,0-2-6,0 5-4,3-3 0,-3-2-2,6 2-4,-1-1 0,2-2 6,7 1-2,1 1-5,-2 1 1,3-2-3,1-2 10,5 1-14,1 4 3,-2-3-6,0 0 6,-1 0-10,1 0-3,-5 0-12,-2 2 8,1-1-4,-5 1 16,1-4-15,-1 2-2,0-2 8,-3 2-6,-1-1-2,1 1 4,-3 0 5,-4 0-3,6 0 2,-6 0 8,7 1 2,-7-1 6,3-1 2,-3 1 0,0 0-2,0 0-2,0 0 2,0 0 4,0 0-11,7 1 1,-7-1 3,0 0-12,0 0 2,0 0 0,3 4 1,-3-4-8,0 0 8,0 0-8,0 0 0,0 0 1,0 0-5,0 0-1,0 0-4,0 0 4,0 0-10,0 0 3,0 0-6,0 0 3,0 0-1,0 0-1,0 0-2,0 0-1,0 0-2,0 0 1,0 0-10,0 0-6,0 0-2,0 0-1,0 0-12,0 0 1,0 0-4,0 0-10,0 0-3,0 0-3,0 0-8,0 0 5,0 0-11,0 0-2,0 0-9,0 0-4,0 0-9,0 0-8,0 0-11,0 0-8,0 0-15,0 0-18,0 0-20,0 0-19,0 0-23,0 0-8,0 0-161,0 0-434,0 0 192</inkml:trace>
  <inkml:trace contextRef="#ctx0" brushRef="#br0" timeOffset="62207.8287">9828 17694 19,'-5'-5'43,"3"2"-2,2 3 10,-5-7-13,3 2 2,2 5 0,-6-4 0,4 2 5,-1-1-3,3 3 2,-3-8 17,2 4-8,1 4 18,-3-5-10,3 5 8,0 0 0,-3-6-1,3 6 4,0 0-14,-1-6-2,1 6-5,0 0-1,0 0-12,0 0-5,0 0 2,0 0-2,0 0 4,-4 20 7,8-9 4,-4-1 2,0 7-11,0 2 11,4 0-1,-1-2-9,4 10-1,-5-8 9,6 6-2,0 2 1,0 0-1,-1-2 2,0 0-7,1-7 2,1 7-4,-2-7-3,3-4 1,0 3 1,-3-2 0,2-1-12,-2-5 7,1 2 4,-2 0-1,1-6-4,1 2 6,-1-1 3,0-2-7,3-1 5,-1 0 5,-1 0-5,1-2 0,0-2-3,3 1 1,-4-2-2,2-1 3,-1 2-2,5-2-1,-3 2-5,-3-3-4,6 1 2,-1-1-1,0-2-5,-3 2 8,4 1-6,-5-4-5,4 3-1,1-1-2,0-3 3,-1 3-4,0-2 6,-1 2-2,1 1-5,0-4-1,-2 6 1,2-1-2,-3-1 0,-3-1-3,1 3 1,1 1-2,0-1-3,0-1 2,-1 3 2,-1 0-1,-1-1-7,-6 1 6,15 1 7,-5-1-8,-1 1 0,1 1 2,4 3-3,-6-3-2,6 1-3,-2 2 5,0 3-2,-1-1-5,2 2 2,1 0 2,-7 0-2,6-1-2,-4 4 5,0 0-1,0-1 1,-9-11-5,15 23 4,-9-15 1,-6-8-3,9 22-2,-3-13 13,-6-9 14,6 19-8,-6-19-1,6 14 4,-6-14-4,4 13-2,-4-13-1,0 0-3,0 0-3,6 16 5,-6-16-1,0 0 9,0 0-1,0 0 4,0 0 4,5 12 4,-5-12 6,0 0-2,0 0 7,0 0-4,0 0-8,0 0 2,0 0-1,0 0-9,0 0 3,0 0-1,18-38-10,-12 24 0,2-2-3,2 1 3,1 0 3,-2 0-10,7-4 5,-1 4 1,-1-2-3,-2 3-13,6-1 12,1-1 3,0 1-10,-1 0-3,0 3-1,3 2 7,-2-1-12,-1 1 3,2 2 0,-6 2 7,3-1-4,0 2 5,-5 0-9,10-5 8,0 5-2,-8 0 1,7-2 1,-7 5-6,7-3 11,-5-2-12,4 1 8,-6 2 6,6-5 7,-5 1-5,-1-1 3,0 3 7,0-1 1,-1 0 0,0-3 2,-2 1 9,2-1-4,-4 0 9,0 5-5,-1-3 9,-1 3 0,0-4-10,0 2 10,0-2 4,-2 6 9,-5 3 0,8-10-1,-6 5 5,-2 5-4,5-8-3,-5 8-8,3-8-1,-2 3-11,-1 5-3,3-12-1,-3 12 1,2-8-6,-2 8-2,2-6-3,-2 6-3,2-8 4,-2 8-3,2-9 2,-2 9 2,0 0-1,2-7-1,-2 7-2,0 0 3,-1-8-3,1 8-3,0 0 3,0 0 3,-2-7-7,2 7 3,0 0-9,0 0 1,0 0 1,0 0-4,0 0-6,0 0 4,0 0 0,0 0-5,0 0 6,0 0-2,0 0 2,0 0-3,0 0-1,0 0 0,0 0-1,2-7 1,-2 7 0,0 0-7,0 0 10,0 0-4,0 0 0,0 0-1,0 0-11,0 0 23,0 0-5,0 0-8,0 0 2,0 0-1,0 0 4,0 0-2,0 0-1,0 0-4,0 0 4,0 0 4,0 0-9,0 0 5,0 0 5,0 0-3,0 0 2,0 0-4,0 0 0,0 0 3,0 0-5,0 0 3,0 0-2,0 0 4,0 0-8,0 0 8,0 0 0,0 0-2,0 0-1,0 0 0,0 0 6,0 0-5,0 0-1,0 0 1,0 0-1,0 0 3,0 0-8,0 0 17,0 0-5,0 0-3,0 0 5,0 0-13,0 0 4,0 0 6,0 0-9,0 0 9,0 0 3,0 0-5,0 0 6,0 0-3,0 0-2,0 0 2,0 0-6,0 0 2,0 0 13,0 0-9,0 0 2,0 0 1,0 0 0,0 0 0,0 0-2,0 0 5,0 0 1,0 0-1,0 0-5,0 0 3,0 0-5,0 0 3,0 0-4,0 0 1,0 0 1,0 0 1,0 0 1,0 0-6,0 0 1,0 0-1,0 0-1,0 0 1,0 0-1,0 0 5,0 0-4,0 0 5,0 0-2,-13 14-14,13-14 9,0 0 3,0 0-4,0 0-2,0 0-2,0 0 9,0 0-3,0 0 0,0 0-3,0 0 4,0 0-1,0 0 0,0 0-1,0 0-2,0 0 3,0 0-2,0 0 1,0 0 2,0 0 4,0 0-6,0 0 1,0 0-2,0 0-1,0 0 11,0 0-11,0 0 2,0 0 6,0 0-7,0 0 2,0 0 3,0 0-4,0 0-2,0 0-1,0 0 5,0 0-1,0 0-1,0 0 5,0 0-1,0 0-4,0 0-1,0 0 1,0 0-1,0 0 7,0 0-4,0 0 0,0 0-3,0 0 0,0 0 2,0 0 3,0 0-3,0 0-3,0 0-2,0 0-1,0 0 5,0 0-4,0 0 2,0 0 4,0 0 1,0 0-5,0 0 5,0 0-2,0 0-2,0 0 3,0 0 3,0 0-9,0 0 4,0 0-1,0 0 4,0 0-3,0 0-3,0 0 3,0 0-4,0 0 3,0 0-2,0 0 3,0 0 1,0 0-5,0 0 6,0 0 1,0 0-4,0 0 3,0 0-5,0 0 1,0 0 5,0 0-4,0 0 3,0 0-4,0 0 2,0 0 3,0 0 0,0 0-6,0 0-1,0 0 1,0 0 0,0 0 4,0 0 1,0 0 0,0 0-2,0 0 0,0 0-1,0 0 2,0 0 0,0 0-11,0 0 9,0 0 0,0 0 1,0 0-1,0 0 3,0 0 0,0 0 0,0 0 4,0 0-9,0 0 5,0 0-1,-3 4 1,3-4-4,0 0 0,0 0 1,0 0 2,0 0 2,0 0-2,0 0 1,0 0 1,0 0-3,0 0-1,0 0 1,0 0 0,0 0 2,0 0-3,0 0 5,0 0-2,0 0-3,0 0-1,0 0-1,0 0 3,0 0-1,0 0-2,0 0 5,0 0 4,0 0-4,0 0-3,0 0-5,0 0 10,0 0-3,0 0-2,0 0-1,0 0 4,0 0-2,0 0 0,0 0 5,0 0-6,0 0-7,0 0 10,0 0 1,0 0-2,0 0 2,0 0-2,0 0-4,0 0 9,0 0-6,0 0 0,0 0-1,0 0 0,0 0 1,0 0-3,-3 5 5,3-5-7,0 0 5,0 0 1,0 0-6,0 0 6,0 0-1,0 0-1,0 0 3,0 0-1,0 0 2,0 0 0,0 0-6,0 0 7,0 0-5,0 0 1,0 0 0,0 0-3,0 0 6,-2 5-3,2-5-2,0 0 1,0 0 0,0 0 0,0 0-6,0 0 7,0 0 0,0 0-3,0 0 2,0 0 3,0 0 1,0 0-10,0 0 8,0 0-1,0 0 0,0 0 1,0 0 0,0 0-2,0 0-3,0 0 9,0 0-6,0 0 8,0 0-4,0 0 0,0 0-2,0 0-2,0 0 3,0 0-4,0 0-2,0 0 3,0 0 0,0 0 4,0 0-4,0 0 0,0 0 5,0 0-3,0 0-4,0 0 4,0 0-3,0 0 3,0 0-4,0 0-2,0 0 2,0 0 3,0 0-1,0 0-1,0 0 6,0 0-4,0 0-1,0 0 3,0 0 2,0 0-6,0 0 1,0 0 3,0 0-4,0 0-1,0 0 2,0 0 2,0 0-1,0 0-2,0 0 0,0 0 7,0 0-7,0 0 2,0 0-2,0 0 3,0 0-3,0 0 4,0 0-3,0 0 1,0 0-1,0 0 0,0 0 1,0 0-3,0 0 5,0 0-4,0 0 2,0 0 2,0 0-7,0 0 3,0 0 1,0 0-2,0 0 7,0 0-5,0 0 1,0 0-3,0 0 2,0 0 2,0 0 1,0 0-4,0 0 2,0 0-3,0 0 5,0 0 2,0 0-12,0 0 10,0 0 1,0 0-4,0 0-1,0 0-3,0 0 9,0 0 0,0 0-5,0 0 7,0 0-13,0 0 10,0 0 0,0 0-7,0 0 1,0 0 0,0 0 2,0 0 0,0 0 0,0 0 5,0 0-3,0 0 1,0 0-3,0 0 7,0 0-3,0 0-7,0 0 5,0 0-2,0 0 3,0 0-1,0 0 4,0 0-1,0 0-4,0 0-3,0 0 3,0 0 0,0 0-1,0 0 5,0 0-4,0 0-3,0 0 1,0 0 1,0 0-4,0 0-1,0 0-5,0 0-9,0 0-10,0 0-7,0 0-10,0 0-5,0 0-7,0 0-6,0 0-4,0 0-2,0 0-10,0 0-16,0 0-6,0 0 1,0 0-17,0 0-16,0 0-22,0 0-24,0 0-31,0 0-40,0 0-55,0 0-286,-10-14-643,10 14 285</inkml:trace>
  <inkml:trace contextRef="#ctx0" brushRef="#br0" timeOffset="63829.448">10590 18708 54,'0'0'207,"-8"-22"-11,8 22-19,-6-14-14,6 14-17,-5-13-20,5 13-13,0 0-11,0 0-10,0 0-7,0 0 0,-2 45-9,4-19-1,2 0-7,-3 1-5,2-3-5,1-6-8,-1-1-3,3 1-4,0-4-10,0 0-5,-6-14-4,14 15 4,-8-7 1,-6-8-2,18 8-3,-18-8-3,27-3 2,-27 3-6,29-11 4,-8-2-4,-2-2 2,-3-6-4,-2 1-3,-2-1 6,-6 4 10,2 0 3,2-8 6,-4 1-1,-5 7 9,2 3 0,0 0 9,-3 14-1,4-18-4,-4 18-7,0 0-6,1-15-12,-1 15-2,0 0-1,0 0 0,0 0-2,0 0-4,0 0-2,10 56 0,-7-36-4,2 6 2,0 1 2,-1-2-5,-1-8-2,3-1 0,-2-4-2,3 2-5,-7-14-4,11 17-6,-11-17 2,15 10-2,-15-10-7,23-2-8,-23 2-2,31-22-11,-18 4 0,1-1-2,0-4-1,-1-2 3,-2-1 12,-4 3 5,2-1 0,-5 6 10,-1 1 7,1 2 15,-4 15 14,4-21 5,-4 21-2,4-11-5,-4 11-5,0 0-3,0 0-1,0 0-4,0 0 1,0 0 4,0 0-4,19 57 4,-15-34-3,0 4 1,-1-8-4,0-2 5,1 0-1,0-1-3,-4-16 0,4 20 4,-4-20-6,5 12 2,-5-12 4,0 0 3,0 0 3,0 0 6,0 0 0,0 0-2,0 0 0,25-32-4,-16 8-2,0-2 3,-1 0-1,0 1 6,3 3-7,-5 5 2,-1 5-1,1 3-6,-6 9-1,12-13 1,-12 13-3,12-6 2,-12 6-6,0 0-3,0 0 1,27 21 1,-27-21-1,15 22 3,-6-10 1,-1 5-10,-4-5-14,2-2-22,1 4-26,-1 0-33,-6-14-36,7 18-44,-7-18-38,10 14-16,-10-14-168,12 5-430,-12-5 190</inkml:trace>
  <inkml:trace contextRef="#ctx0" brushRef="#br0" timeOffset="64362.6839">11440 18421 57,'0'0'218,"-3"-23"5,3 23-1,-4-15-6,4 15-16,-3-13-25,3 13-20,0 0-19,0 0-13,0 0-11,0 0-13,-31 31-12,24-5-7,-2 3-7,3 2-9,3 4-5,-2 0-8,5-5-4,0-2-5,2 1-3,0-3-6,5-2-5,3-9-2,0-1-1,1-1-3,3-7-3,3-1 0,-17-5-4,37-3-3,-13-9-1,-1-1-5,-4-8-7,7-13-4,-10 5-4,1 0 1,-3 0 1,2-19 1,-5 0 6,-7 1 6,1-1 7,-5 14 5,-2-14 4,-3-1 3,0 13 5,0 4 5,2 3 10,-2 11 6,-1 2-1,4 0-6,-1 8-3,2 2-9,0 4-11,1 2-1,0 0-1,0 0 1,-5 49 2,5-22-7,0 7-4,-2-1 0,4 13 5,-2-12 5,2 14 0,-2-2 5,3-15-6,-1-1 4,1-2-3,1-3-1,-1-5-2,0-4 0,0-4-4,-3-12 0,3 17 1,-3-17 6,0 0 7,5 13 11,-5-13 6,0 0 11,0 0-6,0 0-4,24-30-1,-14 2-4,1-3 1,2-3-13,-3 3-8,2-1 6,1 8-4,-1 2 8,-3 7-18,-1 1 3,1 5 1,-9 9 1,17-8-13,-17 8 4,20 0-1,-20 0-1,21 12 1,-8-2-2,-3 6-5,0-3 5,0-4-2,1 5-8,-1-1-31,-1 0-20,1-1-27,0 2-30,0-2-31,-10-12-34,15 12-27,-15-12-26,24 3-17,-24-3-11,27-15-171,-14 6-465,2-2 206</inkml:trace>
  <inkml:trace contextRef="#ctx0" brushRef="#br0" timeOffset="65232.0929">12089 18316 197,'3'-19'78,"2"-5"42,0 5 21,-3-2 6,-2 1 11,0-8 3,-2 11 8,2 5 3,-5 0 15,4 0-6,-2 4-9,-3-1-13,5 4-19,1 5-18,-11-1-12,11 1-6,0 0-13,-27 28-5,14-5-15,-1 4-10,3-1-5,1 2-1,5-1-9,-1-1-9,4-6-1,2-2-3,0-1-1,0-17-1,6 26-7,1-13-3,-1-3-1,-6-10 0,15 10 1,-15-10 4,19 0-5,-19 0-2,26-18-1,-13 7 0,0-5 7,-5 1-4,1-3 0,-2-6 3,-2-1 0,0 1 3,-3 4 3,-2-4-6,0-2 3,-2 5 2,2 4 9,-2 2-7,2 3 8,-1 0-5,-1 3-5,2 9-1,-3-10-8,3 10-3,-2-7 1,2 7-6,0 0-1,0 0-2,0 0-3,0 0 3,2 48-7,3-32 6,-4 1-5,3-1 1,-1-2-4,-3-14 0,7 21 4,-3-11-3,-4-10-7,12 15-5,-12-15 3,15 4 4,-15-4-15,0 0-4,35-10-5,-22 1 10,0-4-1,4-4-9,-5-6 1,1 2 8,-5 4-2,2-6 2,-3 1 11,-2-4 12,-2 7 17,-1-1 0,-2 3-5,3 6 7,-3 0 2,0 2 4,0 0-2,0 3-9,0 6 2,1-9-4,-1 9 4,0 0-4,0 0-4,0 0-6,0 29-2,0-17 5,2 4-2,-1-1-1,2 5 10,-3-3-1,0-17-9,4 28-4,-2-20 6,-2-8-12,0 0 11,1 19 5,-1-19 7,0 0 6,0 0 19,4 15 7,-4-16 17,0 1-18,0 0-8,7-21-6,-2 4 1,0-12-2,5 2-10,1 3 9,2-2-13,1 4-1,-3 0 0,-2 10 6,-1 1-11,2 5-6,-3 0-6,2 2-2,-4 2-6,2-1 5,-7 3-5,13 7-4,-7 0-4,0 1 8,0 0-8,1 0-11,-1 2-8,1-2 1,-1-1-4,1 1-3,4 1-3,-3-4 0,2-3-3,3-2 2,1-2 6,2-5 3,-1 0 2,3-6-4,2-7 8,-2-2-1,-1 2 9,-2-2 2,1-5 6,-4 3 4,-4-3 6,-2-2 14,-1 3 7,-3-1 10,1 12 6,-5 3-3,-1 0-2,0 3-18,-5 0 0,1 1 3,-1 8 1,-8 5-1,-1 9-11,-1 1-2,1 5 2,1 3 3,2 3 2,3-1-7,6 1 7,0 1-19,4-8 1,4 2 5,5 5 0,1-2 8,3 0-7,2 0-4,3-2 0,0 3 13,2 2-6,10 10 2,-4-2 10,-1 4 9,-10-10 13,10 9-5,-10-6-3,3 15 8,-7-1-11,0-12 1,-3 11 1,-4-9-2,-1-1-3,1 1-20,2-7-24,-5-1-24,1-2-35,1-7-37,-2-7-41,0-12-45,0 21-48,0-21-27,0 0-252,0 0-578,0 0 255</inkml:trace>
  <inkml:trace contextRef="#ctx0" brushRef="#br0" timeOffset="66019.4712">13038 17835 2820,'6'-33'136,"-3"2"16,-2 5-45,1 8-39,-2 4 1,0 7-8,1-2 5,-1 3 5,0 6-9,1-11-8,-1 11-4,0 0-6,0-7-6,0 7-3,0 0-10,0 0 6,0 0-1,0 0-7,0 0-5,17 1 0,-17-1 3,15-5-2,-3 1 3,-1-1 2,2-4 0,2-6 4,2-2 18,-8 6 7,-2-3 4,1-2 7,-1 0 8,-4 5 5,1 0-5,-1-2 8,-1 1 2,-2 2-6,0 0-7,0 1-6,0 9-7,-6-10-6,6 10-7,-13-1-6,13 1-4,-21 14-4,8-1-7,-1 5-2,-3 2 0,6-2 0,0 4-12,3 5 3,1-10-3,6 1-2,1 2-4,3-3 8,2-2-9,3-1 17,-1 1-11,6-8-2,2 4 4,1-7-4,5-2 0,6-2-4,-1-2-4,12-7-7,-9 0-1,6-10 0,1 2-3,-1-6-5,-1-3 16,-11 3-19,-1 0 15,1 0-1,-5-1 0,-1-2 1,-6 4 4,2-1 0,-8 6 1,1 5 0,-6-5 2,0 5 8,-2 0-10,0 8 5,-3-5-10,-2 5 2,7 4-2,-27 3 1,7 9 3,2-1 1,0 5-2,-1 2 3,4 2 4,1-2-10,5-2 3,2-2 3,3 2-2,1-5-3,3 9 1,0-9 0,3 6 4,0-3 1,1-3 10,1-1-15,5-3 17,-3-1 6,3-1 13,1-4-1,2-1 8,1-7 6,5-6 4,-1-4-11,2-2 5,-3-7-5,-3 0-2,-2-7-4,5-13-7,-3-7 1,-4 1-7,0-3 1,-4-5-5,-1 2 3,-1-2 0,0-2 1,-3 6-3,0 2 6,-1 20 5,0-2-3,-1 9 14,-2 0 0,0 11 8,2 4-11,1 3 0,-2 2-7,2 7-6,0 0-1,0 0-3,0 0-4,-14 34 0,11 1 2,-1 16-5,1 4 6,3 25-7,0-24-2,0 1 0,3 2 4,1-3-3,2 0 1,1-6-1,3-3-2,-3-2 3,-1-11-2,2-5-3,0 5 1,0 1 0,-1-3-7,1-10 9,0 2 0,-1-8 1,-1 0-4,-2-2-2,2-5 1,-2 2 7,-1-5-6,1 2-1,-4-8-1,7 9 0,-7-6-15,0-3-9,4 9-23,-4-9-31,0 0-28,3 8-28,-3-8-32,0 0-30,0 0-40,0 0-56,0 0-52,0 0-65,0 0-306,-2-32-770,-3 13 341</inkml:trace>
  <inkml:trace contextRef="#ctx0" brushRef="#br0" timeOffset="68045.5995">8785 12937 36,'0'0'262,"-3"-3"-9,3 3-11,-6 0-15,6 0-8,0 0-24,-4-1-20,4 1-17,0 0-19,0 0-13,0 0-13,0 0-12,20-4-7,-6 4-10,7 1-8,3-2-9,1 1-6,-2-2-5,1 2-5,-2-1-7,-1 4-4,-5-2-5,1 1-2,-3-1-3,-2 0-12,-2-1-8,-3 0-11,0 3-16,0-3-12,-4 2-7,-3-2-14,7 0-12,-4 2 3,-3-2-22,4 1-12,-4-1-2,0 0-5,-1 7-8,-4-5-13,1 1-6,-5 2-5,-3 0-2,-2 2 8,-6-1 8,1 4 11,-2 0 10,1 0 8,-3-1 21,4-1 17,-1-1 15,0 1 12,5-1 15,1 2 8,4-3 13,1-1 15,3-1 4,1 1 17,1-2 9,1-2 25,3 2 20,0-3 15,4 5 4,2-5 1,7 5 1,1 2 1,7-2-7,1-1-6,1 1-10,-1-2-5,4 2-12,-4-1-5,2-2-9,-10 1-6,2-3-6,-1 4-8,-5-3-19,0-2-17,-3 1-16,0 0-19,-3 1-14,1-1-18,-5 0-11,7 0-19,-7 0-24,0 0-18,0 0-19,0 0-16,0 0 2,0 0-2,-16-3 15,6 3 9,-2 1 11,-4 0 13,2 4 11,-7 0 19,-3 3 17,3 1 23,-5-3 20,2 3 20,3-2 27,2 1 22,3-3 16,6-2 18,2 2 26,1-1 17,3-4 13,1 3 0,3-3 8,0 0-3,0 0-2,21 1-5,3-5-10,4 0-17,10-2-5,1-1-15,0 2-14,-2-2-33,-8 6-46,-4-1-68,3-2-80,-5 4-258,-9-1-445,0-3 198</inkml:trace>
  <inkml:trace contextRef="#ctx0" brushRef="#br0" timeOffset="68913.0637">8979 17870 163,'0'0'271,"0"0"-7,0 0-28,0 0-11,0 0-16,0 0-12,0 0-13,0 0-13,0 0-12,0 0-7,0 0-7,0 0 10,0 0 0,0 0-5,0 0 3,20-6 2,-10-4-20,6 3-13,-2 1-13,6-3-5,-4 1-17,2-1-1,-4 4-7,0-4-19,-1 5-30,-2 0-15,-5 1-25,4-3-37,-5 3-18,1 2-21,-2 0-39,-4 1-36,0 0-26,0 0-29,11-1-31,-11 1-5,5 5-178,-5-2-464,0-3 205</inkml:trace>
  <inkml:trace contextRef="#ctx0" brushRef="#br0" timeOffset="69095.7407">9052 17947 14,'-1'4'194,"-2"2"20,1-3 4,1 4 2,2-1-5,1-2 1,2 1-1,0-1-4,4 0-1,1 0-3,5-1-11,2-3-27,4 0-12,-2-1-16,-3 1-12,8-5-17,-9 5-17,1-5-31,0 1-43,-3 2-31,-2-2-65,-3-3-50,2 3-66,2-1-69,-7-2-167,5 1-461,-4-3 204</inkml:trace>
  <inkml:trace contextRef="#ctx0" brushRef="#br0" timeOffset="69992.665">8094 12903 198,'-1'1'238,"-1"3"10,2-4-14,-3 1-20,3-1-18,0 0-19,0 0-17,0 0-3,0 0-11,16 0-14,-1-4-13,1 2-9,7-5-10,2 0-7,0 1-18,-1 1-29,-1-4-26,-3 4-35,-5 2-31,-1-1-36,-5 2-37,0-3-36,-1 2-38,-6 3-150,-2 0-370,0 0 164</inkml:trace>
  <inkml:trace contextRef="#ctx0" brushRef="#br0" timeOffset="70153.6014">8053 13121 76,'-1'4'266,"1"-2"8,4 1 13,2 0-3,1-2-4,11-2-10,4-2-11,3-1-6,3-4-36,0 1-18,-1 1-21,-3 0-21,0-2-34,-9 4-48,-5 1-45,0 1-51,-3-1-58,-1 2-90,2-1-87,-8 2-195,0 0-488,4-1 216</inkml:trace>
  <inkml:trace contextRef="#ctx0" brushRef="#br0" timeOffset="72182.2644">8296 17895 134,'-6'4'299,"6"-4"-3,-3 3 3,3-3-5,0 0-22,0 0-23,0 0-19,0 0-15,0 0-15,0 0-12,0 0-16,0 0-8,0 0 2,16-7-21,-8 2-14,5-7-17,0 7 0,-2-7-37,3 3-29,-1-2-25,1 2-30,-2 0-39,-2 1-47,0 5-37,0-8-47,-2 8-41,-1 2-45,-2-1-220,-5 2-523,0 0 231</inkml:trace>
  <inkml:trace contextRef="#ctx0" brushRef="#br0" timeOffset="72341.0459">8366 18080 109,'-4'14'341,"3"-10"-9,3-1-8,1 1-3,-3-4 3,9 2 3,-1-2-18,-1-5-36,4 1-19,2-1-25,3-2-22,3-5-50,-3 3-49,1-2-38,-3 2-50,-3 4-58,0-4-68,-1-2-72,2-1-92,-4 1-250,3-1-561,-2 0 249</inkml:trace>
  <inkml:trace contextRef="#ctx0" brushRef="#br0" timeOffset="73154.6427">7269 12864 83,'-5'-2'231,"5"2"-4,-5-1-5,5 1-6,0 0-10,-3-2-12,3 2-11,0 0-12,0 0-14,0 0-11,0 0-11,0 0-16,0 0-10,0 0-17,0 0-4,0 0-9,10-6-7,0 3-6,5-2-10,8-1-3,0-3-6,0 0-9,2-1-24,0 3-31,-4 0-25,-1 2-19,-5 0-25,1 2-13,-2-1-36,-6 1-17,1 3-22,-2 0-14,-3 3 4,-3 1-127,-4 1-338,-4 0 150</inkml:trace>
  <inkml:trace contextRef="#ctx0" brushRef="#br0" timeOffset="73306.7585">7245 13065 39,'0'0'215,"0"0"4,7 1-6,3-5-7,0-3-16,9-2-19,1 0-14,7 1-16,-2-7-14,-1 1-13,2 2-35,-1 0-31,-1 2-40,-3 0-49,2 3-57,-5-3-46,-6 5-130,-2 4-298,-2-2 132</inkml:trace>
  <inkml:trace contextRef="#ctx0" brushRef="#br0" timeOffset="74069.0839">7349 17890 41,'0'0'299,"0"0"-13,0 0 2,0 0-16,0 0-26,0 0-20,0 0-18,0 0-18,0 0-16,0 0-2,23-15-15,-16 10-19,0 1-20,3-1-8,-2 2-4,2-3-24,-3-2-28,4 4-22,-1-2-29,-3-1-32,3 3-18,0-1-27,-2-1-33,5 2-32,-2 2-23,-1-2-50,-1 0-24,-1 1-130,-8 3-397,16 0 175</inkml:trace>
  <inkml:trace contextRef="#ctx0" brushRef="#br0" timeOffset="74231.1766">7463 17968 152,'-1'5'284,"-3"-1"1,2 0-7,2-4-2,0 0 3,0 0-9,0 0-11,0 0-19,0 0-10,26-8-20,-12 0 0,5-4-36,1 0-20,1 0-20,0-3-45,-1 5-52,-3 0-68,-3 3-65,-1-2-106,1 4-94,-4 1-194,0 1-530,-5 2 235</inkml:trace>
  <inkml:trace contextRef="#ctx0" brushRef="#br0" timeOffset="75281.9371">6625 17864 49,'-4'-10'252,"0"2"-8,0 3-26,2 1-26,-1 2-21,3 2-18,0 0-19,-7 9-6,7 0-19,0 8-11,3 12-4,0 5-5,3-2-11,1-1-7,1 1 25,-1 2-18,4-2-7,-3-2-9,4 0 4,1 1-13,-2-3-8,5 0-5,0-2 4,0-3 1,2 1-8,1-3-9,0-4-1,5 0 4,2-3-6,-1-3 4,0-4-1,16-3 17,-4 3 9,6-10 1,-2-2-9,3-6-1,1-1 3,1 0-1,2 4-8,-3-5 2,3-2-9,-1 5 2,-4 6-8,1-2-8,1 2-1,-8 4 5,-8 0-2,0 2-4,-1 1-4,-5-1-1,2 2 6,-1 1-2,-2 5-7,-1-1 0,-1-1-1,-1 3 3,1 4-9,-6-7 4,0 3 0,4 7-3,0 2-1,-3-2-1,1 2 6,-4-3 1,5 0-3,-4 2 2,-2-4-4,-2-4 0,-1 2-6,1 1 10,0-2-1,-9-12-1,12 18-1,-7-9-1,-5-9 1,9 13 1,-9-13-3,0 0 2,7 13-3,-7-13 8,0 0-1,0 0 3,7 11 4,-7-11 6,0 0 11,0 0-8,0 0 2,0 0 1,0 0-2,0 0 0,0 0-6,0 0-9,0 0 2,12-35-2,-10 21-9,5 0 4,0-4-4,0 4-1,7-8 0,-5 6-7,6-7 3,2 6 13,4 4-7,-5-2-6,8 3 6,0 0 5,4 5-1,1 2 3,8 0-10,2 5 8,-10 2-3,-1 1-1,11 1 4,-2-3 1,-9 3-3,-1-1-1,1-2-8,0-1 10,-1 6-1,1-2-6,0-1 8,-3 0-11,3-3 6,-2-3 4,-4-2-9,1-2 15,-1 6 2,0-3 3,-2-2 1,-1 0 7,4-1 0,-8 0 7,6 0 1,-2-4 3,-6 6-2,5-3 11,1 1-6,-5 0-8,3-1-3,-4 0 2,1 0 0,-14 8-4,21-13-10,-16 4 2,-5 9 1,15-16 5,-9 8 5,-6 8-14,8-13 2,-8 13-8,6-14-5,-6 14-4,0 0-6,4-18-12,-4 18-24,0 0-6,1-16-20,-1 16-39,0 0-35,0 0-30,0 0-48,-11-16-74,11 16-276,0 0-618,0 0 273</inkml:trace>
  <inkml:trace contextRef="#ctx0" brushRef="#br0" timeOffset="75796.8489">5857 18591 215,'0'0'231,"0"0"-24,0 0-17,0 0-15,0 0-8,-15 49-4,9-23-6,2 7-7,1-2-14,-1 2-12,1-3-9,3-3-15,2 2-9,2-6-5,-3-5-10,5-2-9,-2 0-9,3-3-7,-7-13-12,14 14-13,-5-8-20,-9-6-36,0 0-30,28-3-39,-28 3-46,23-17-34,-8-2-175,-5 4-382,-2-9 170</inkml:trace>
  <inkml:trace contextRef="#ctx0" brushRef="#br0" timeOffset="75930.9724">5893 18441 144,'-10'-14'191,"10"14"-8,0 0-18,-6-12-28,6 12-18,0 0-36,0 0-24,0 0-41,0 0-45,0 0-46,0 0-94,0 0-180,0 0 80</inkml:trace>
  <inkml:trace contextRef="#ctx0" brushRef="#br0" timeOffset="76284.9141">6039 18720 81,'0'0'253,"0"0"-2,-8-46 0,8 46-11,7-20-26,-7 20-20,7-19-23,-7 19-18,11-9-14,-11 9-12,16-6-9,-16 6-10,0 0-6,29 28-5,-15-7-5,-7-4-3,0 9-2,2 0-4,-5-1-8,0-6-2,-1-2 0,0 3-2,-1-5-5,0-1-6,-2-14 0,3 21-12,-3-21 4,0 0 14,3 18 7,-3-18 25,0 0 4,0 0 4,0 0-8,0 0-18,0 0-9,0 0-8,24-61-5,-13 37-1,0-2-10,-2 2-10,2 2 4,-4 5-17,0 5 15,-7 12-6,11-16-16,-11 16-10,0 0 5,13-4 0,-13 4-5,0 0 0,0 0 6,28 34-9,-21-19 1,3 7-4,-6-4 8,3 2-9,-4-2-27,3 0-39,-2 1-26,-1-1-45,0-4-38,1 3-56,-4-17-55,3 16-46,-3-16-214,10 13-590,-10-13 262</inkml:trace>
  <inkml:trace contextRef="#ctx0" brushRef="#br0" timeOffset="76627.5711">6614 18719 247,'14'-14'348,"-14"14"-16,7-7-31,-7 7-27,0 0-19,0 0-30,0 0-14,0 0-22,0 0-19,0 0-16,0 0-4,24 32-5,-18-15-13,1 0-8,-3-1-14,4 7-6,-2-6-8,0 1-9,1-2-8,-1 0-14,-1-5 0,-1 5-7,-4-16-7,9 18-1,-9-18-5,7 13-7,-7-13 1,0 0 17,8 14 1,-8-14 11,0 0 11,7 7 8,-7-7 14,0 0 6,0 0 9,0 0 0,0 0-7,0 0-3,0 0-10,0 0-9,0 0-9,28-33-8,-21 19-9,-1-2-2,4-10-10,-2 1-12,1 0-2,1-4-11,-4 3-18,6-2-5,-4 2-4,-3 8-8,-1 1-8,0 8-5,-4 9-13,6-17-24,-6 17-36,0 0-32,4-17-25,-4 17-24,0 0-24,0 0-29,0 0-26,0 0-29,0 0-41,0 0-46,0 0-187,0 0-607,-23 43 268</inkml:trace>
  <inkml:trace contextRef="#ctx0" brushRef="#br0" timeOffset="77161.6564">6969 18673 3335,'0'0'207,"0"0"-112,0 0-41,0 0-36,0 0-10,0 0 0,0 0-5,0 0 4,28 0-4,-28 0-5,0 0 3,0 0-3,0 0 4,0 0-5,0 0 0,0 0 2,24 1 3,-24-1 2,0 0 1,0 0-4,25-9 4,-25 9 0,14-16-1,-4 7 4,-10 9-5,13-17 7,-9 7-6,-4 10 9,6-21-4,-6 21 8,3-15-11,-3 15 5,0 0-6,0 0-4,-9-22-1,9 22-7,-12-6 14,12 6-7,0 0-3,0 0 0,-38 27 1,26-13-3,-3 6 4,2 1-5,3 2 9,2 2-5,1-1-2,4-5 0,3 0-4,1-2 4,2 1 0,3 0-2,2-4 1,1 0 4,2-3 5,-1 0-2,5-4-2,-1-2 6,3-1 0,-17-4 0,45 0-3,-26-5 8,-4-1 0,1-1-2,-2-2 6,0 0 0,-4-3 14,0-1-4,-5 4 12,-5 9-4,11-20 5,-6 9 6,-5 11-4,5-18 5,-5 18 11,3-14 3,-3 14-9,0 0-2,0 0-9,3-17-10,-3 17-6,0 0-3,0 0-3,0 0-5,0 0-2,0 0 0,0 0 4,0 0-3,0 0-7,18 45 4,-14-30-4,2 0 1,-2 2-5,-1-3 9,-3-14 2,7 24-8,-4-13 4,-3-11-14,8 18-2,-8-18-18,8 14-9,-8-14-12,0 0-10,0 0-21,15 5-30,-15-5-30,0 0-31,23-26-39,-12 4-36,1-4-42,0-1-26,-2 0-167,1-2-520,0 2 230</inkml:trace>
  <inkml:trace contextRef="#ctx0" brushRef="#br0" timeOffset="77697.6486">7648 18560 78,'15'-18'293,"-10"9"-17,-5 9-11,7-19-1,-7 19-3,7-17-15,-7 17-21,0-15-14,0 15-22,0 0-16,-2-21-19,2 21-21,0 0-15,-12-10-8,12 10-5,0 0-16,0 0-12,0 0-11,-53 31 0,44-16-12,-1 0-6,1 3-3,4 0-3,0 6-10,4-7-4,1 2-8,3-1 10,1 0-4,3-3-5,6 7-4,-2-8-1,3 3-3,-1-5 0,-2 1-4,0-1 7,-2 0-13,-1 3 2,-2-6 4,-6-9-5,7 21 13,-7-21-2,0 20-3,0-20 9,-11 19-9,4-10 5,7-9-2,-19 16-2,5-6 1,0-3-2,1-2-11,13-5-16,-22 9-15,22-9-19,-18 5-21,18-5-23,0 0-34,-17 4-28,17-4-35,0 0-28,0 0-42,0 0-206,0 0-504,0 0 224</inkml:trace>
  <inkml:trace contextRef="#ctx0" brushRef="#br0" timeOffset="77882.4359">7773 18565 279,'10'-10'303,"-10"10"-25,0 0-29,10-14-18,-10 14-17,0 0-24,0 0-13,0 0-12,0 0-12,10 32-11,-10-13-15,0-1-10,1 7-6,-2 4-12,-1-3-12,4 0-8,-5-1-7,3 0-10,0-6-20,0-2-26,1 0-32,-1-17-31,2 25-36,-2-25-37,1 16-43,-1-16-36,0 0-229,13 9-463,-13-9 205</inkml:trace>
  <inkml:trace contextRef="#ctx0" brushRef="#br0" timeOffset="78015.1728">7925 18415 230,'-3'-17'232,"3"17"-24,-5-19-23,5 19-13,-5-16-23,5 16-51,0 0-70,0 0-47,0 0-40,0 0-46,0 0-82,0 0-202,0 0 89</inkml:trace>
  <inkml:trace contextRef="#ctx0" brushRef="#br0" timeOffset="78582.708">8043 18519 8,'0'0'306,"0"0"-31,-16 29-17,10-17-6,-2 4-9,-2 5-28,0 2-16,4 1-21,-1 1-21,0-2-13,4 4-11,3 1-14,0-5-10,2-6-15,1 2-7,1-2-9,4-2-10,1 0-5,-2-1-10,0-5 0,-7-9-4,18 10-2,-18-10-4,18 3 0,-18-3-6,0 0 6,0 0-4,31-18 2,-31 18-10,7-19-5,-4 8 4,-2-6-7,-1 17 2,-4-34-5,0 17 2,-1 2-7,-2-2-6,0 0 1,-2 2-1,1-1 2,3 4-2,5 12 0,-11-19 1,7 9-4,4 10 3,-3-15-6,3 15-6,-6-17 1,6 17-4,0 0 3,10-26-3,-2 21 4,-8 5-2,26-12 2,-12 9 0,-14 3 0,36 0-3,-14 5 14,-8 1 6,2 1-10,-5 4 3,1 0 3,0 5 3,-5 1 9,2 5 4,-1-4 13,-1 7 0,-2 1-7,-2-3-2,3 1 6,-5-6 3,-1 1-3,-1-4-3,1-15 8,-2 23 8,2-23 1,-4 20 5,4-20 5,0 0 3,-5 14 19,5-14 26,0 0 22,0 0 12,0 0 4,0 0 3,0 0-16,0 0-19,0 0-18,15-45-11,-4 19-15,1 2-7,0-2-14,1 1 0,4 4-3,-3 2-7,-3 6-6,2 1-1,0 2-4,-1 3-5,-12 7-4,27-4-6,-27 4 2,27 4-4,-12 7-1,2 2-2,-1 5-3,-4-3 2,-3 6-6,-1 3-10,-2-7-20,-2 1-33,0 2-50,-2 6-49,-2-1-67,-2-1-63,-4-4-69,1-3-102,-1 0-278,-2-4-800,-2 0 353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18:29.2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4896 13237 123,'0'0'215,"-6"-3"-7,6 3-11,-4 0-17,4 0-11,0 0-12,0 0-13,0 0-14,0 0-9,0 0-12,0 0-12,0 0-9,0 0-9,17-2-4,-2 3-7,9-4 0,4 2-6,16 0-2,1-5-5,25 1-15,-19 3-3,23-8 3,-6 1-13,6 0 3,-5 1-5,-2-6 1,2 8-7,-1-3 4,-20-1-6,1 0-1,-1-2 0,0 5-3,-6-4-5,-4 3-4,-8 0-14,-6 3-5,1-2-4,-5 3-12,-5 2-5,-5 2-4,-2-4-5,1 4 0,-5-4-2,0 1-4,-1 2-25,-1-2-4,-2 3-21,0 0-34,-9-5-1,1 2-23,-6 1-128,-6 2-311,-2 2 138</inkml:trace>
  <inkml:trace contextRef="#ctx0" brushRef="#br0" timeOffset="1112.6235">4901 13508 114,'-11'4'161,"4"-1"-9,0-2-8,1 0-5,2 0-8,0-1-3,1 2-5,3-2-9,-6 2-6,6-2-9,0 0-6,0 0-3,10 5 7,3-4 4,12-2 2,2 1 1,15-4-2,6-1-3,21-5 1,2 2-1,-1 1-4,-21 2 0,23-4-9,0-1-1,-3 0-11,0 1-2,-3-3-7,-18 2-1,22-2-8,-20 1-4,-1 7-7,0-10-1,-2 6-4,-3-3-1,-3 1-10,-11 5 0,-3-2-2,0 1-2,-6-1-2,-7 3-1,0 1-2,-3 0 5,-1 2-1,-3-4 1,0 4 14,-1-1 7,-6 2 0,7-2 3,-7 2 7,4-3-2,-4 3-3,0 0 8,6 0-1,-6 0 0,0 0-7,0 0-9,0 0 7,0 0-10,0 0-2,0 0-13,0 0 5,0 0-10,0 0 5,0 0 13,0 0-22,0 0-9,0 0 6,0 0 0,0 0 1,0 0-4,0 0-3,0 0 2,0 0 0,0 0 0,0 0-4,0 0 7,0 0-6,0 0 0,0 0 3,0 0-9,0 0 1,0 0 16,0 0-15,0 0 1,0 0-11,0 0 13,0 0-1,0 0-1,0 0 2,0 0-1,0 0-1,0 0-6,0 0 20,0 0-2,0 0-14,0 0-11,0 0 12,0 0-7,0 0 3,0 0 1,6 3-3,-6-3-4,0 0 12,0 0-8,0 0 2,0 0-2,0 0 5,0 0-3,0 0 0,0 0 4,0 0-3,0 0-1,0 0-11,0 0 12,0 0-1,0 0-2,0 0 3,0 0 7,0 0-9,0 0 1,0 0-3,0 0 0,0 0-4,0 0-1,0 0-2,0 0 2,0 0-5,0 0 0,0 0 2,0 0 2,0 0-9,0 0 9,0 0-5,0 0 3,0 0 0,0 0-4,0 0 8,0 0-3,0 0 5,0 0-2,0 0-2,0 0-2,0 0 6,0 0 5,2 3-5,-2-3 0,0 0 4,0 0-1,0 0 4,0 0-7,-2 4 7,2-4-3,0 0-6,0 0 6,0 0 2,0 0 5,0 0-10,0 0 4,0 0-3,0 0 1,0 0 0,0 0-3,0 0 4,0 0-1,0 0 1,0 0 13,0 0-21,0 0 4,0 0 7,0 0-5,0 0 4,0 0-1,0 0-2,0 0 1,0 0 1,0 0-3,0 0 5,0 0-1,0 0 1,0 0-3,0 0 1,0 0 3,0 0-5,0 0-2,0 0 7,0 0 11,0 0-14,0 0 0,0 0 0,0 0 4,0 0 1,0 0-7,0 0 4,0 0-4,0 0 4,0 0-3,0 0 7,0 0-1,0 0-7,0 0 2,0 0 0,0 0 1,0 0 3,0 0-1,0 0 4,0 0-5,0 0-6,0 0 3,0 0 0,0 0 1,0 0 6,0 0-7,0 0-2,0 0 3,0 0-2,0 0 5,0 0-4,0 0 3,0 0 0,0 0 1,0 0-2,0 0 1,0 0-1,0 0 0,0 0 1,0 0-2,0 0-4,0 0 2,0 0-5,0 0 7,0 0-24,0 0-4,0 0-10,0 0-12,0 0-12,0 0-21,0 0-15,0 0-19,0 0-24,0 0-28,0 0-30,0 0-14,0 0-50,0 0-145,11-12-444,-7 9 196</inkml:trace>
  <inkml:trace contextRef="#ctx0" brushRef="#br0" timeOffset="4529.5923">3665 11973 53,'0'0'133,"0"0"5,0 0-6,0 0-6,0 0 5,0 0-11,0 0 0,-5 0-1,5 0-9,0 0-3,0 0-5,0 0-7,0 0-9,0 0-6,0 0-4,0 0-7,0 0-10,0 0-4,0 0-8,0 0-4,0 0-10,0 0 0,0 0-2,18 3-2,-3-3-4,7 0-1,1 0-4,2 3 3,5-2-10,13 3 4,1-2-5,1 0 2,4 1-3,0-1 1,1 1 4,20-2-4,-2 0-1,-17-1 0,16-1-3,-19 0 0,0 1-2,3-3 0,18 6-3,-26-6 2,0 3-4,-3-2 4,0 2-1,-13-2-1,-2 1 1,-1 1 0,-8-1-1,-1 0-1,-5 1 1,0 0 0,-5-2-2,1 2 1,1 0 3,-3-1-4,-4 1 1,6 1 0,-6-1-2,7-1 0,-7 1 3,0 0-7,0 0-18,0 0-5,0 0-30,0 0-13,0 0-18,0 0-9,0 0-21,-21-2-22,12 2-18,0-1-118,-4 1-298,-1-1 133</inkml:trace>
  <inkml:trace contextRef="#ctx0" brushRef="#br0" timeOffset="6975.8936">3632 12147 72,'0'0'100,"0"0"-1,0 0-11,0 0-14,-6 4-6,6-4-6,0 0 0,0 0-15,0 0 2,0 0 0,0 0 1,12 9 11,-5-4-2,1-2 11,5 4 14,0-2 0,9 2 9,-1 0-2,6 0 2,12 1 2,2-4-4,4 1-6,6-4-7,17 1-1,-22-4-9,1 4-10,3-4-5,-2 4-2,21-4-8,-21-1-5,-3 1-2,2-2-3,-5 3-2,3-4-6,-7 4-2,-7-1-1,-3-3-3,-1 2 1,0 1-5,-4 2-1,-3-2 2,-5 0-4,-4 0 0,0 2-2,-4-3-3,0 3 2,-3-1-3,2 1 1,-6 0 0,7 0-4,-3-1 0,-4 1 1,7 0-2,-7 0-1,5 0 3,-5 0-3,0 0 3,0 0-5,0 0 0,4 1 7,-4-1 1,0 0-6,0 0-3,0 0 3,0 0-2,0 0-1,0 0 1,0 0 1,0 0-4,3 1 2,-3-1 4,0 0-2,0 0 1,0 0-3,0 0 2,0 0 3,0 0-1,0 0-2,0 0-2,0 0 4,0 0 7,0 0-10,0 0 1,0 0-1,0 0 2,0 0 1,0 0-4,0 0 3,0 0-1,0 0-1,0 0 2,0 0-3,0 0 3,0 0-2,0 0 1,0 0 1,0 0 1,0 0 2,0 0 1,0 0 1,0 0 3,0 0 0,0 0-2,0 0 5,0 0-6,0 0 5,0 0 0,0 0-3,0 0 0,0 0-1,0 0 2,0 0-1,0 0 0,0 0 0,0 0-2,0 0-1,0 0 1,0 0-3,0 0 0,0 0 3,0 0-2,0 0 1,0 0-2,0 0 0,0 0 1,0 0-1,0 0-3,0 0 0,0 0 1,0 0 1,0 0-4,0 0 4,0 0-2,0 0 3,0 0 2,0 0-2,0 0-5,0 0 4,0 0-2,0 0 0,0 0 0,0 0-1,0 0 1,0 0 1,0 0 1,0 0-4,0 0 2,0 0 0,0 0-3,0 0 3,0 0-1,0 0-1,0 0 5,0 0-3,0 0 2,0 0-4,0 0 4,0 0-1,0 0-1,0 0-2,0 0 4,0 0-5,0 0 3,0 0 0,0 0 1,0 0 0,0 0-5,0 0 6,0 0 0,0 0-4,0 0 3,0 0-3,0 0 1,0 0 0,0 0 1,0 0 0,0 0 0,0 0 1,0 0 1,0 0-4,0 0 4,0 0-2,0 0-3,0 0 1,0 0 7,-2 7-2,2-7-2,0 0-2,0 0 2,0 0-1,0 0-1,0 0 1,0 0-3,0 0 0,0 0 2,0 0 0,0 0 3,0 0 2,0 0-5,0 0-1,0 0 1,0 0 0,0 0-1,0 0-1,0 0 4,0 0-1,0 0 0,0 0-1,0 0 2,0 0-2,0 0 2,0 0-1,0 0 3,0 0-2,0 0 0,0 0-1,0 0-1,0 0 3,0 0-2,0 0 0,0 0 0,0 0 0,0 0-1,0 0 1,0 0-1,0 0 2,0 0-1,0 0 0,0 0 0,0 0-2,0 0 3,0 0-2,0 0 0,0 0 0,0 0 0,0 0 0,0 0 1,0 0-2,0 0 2,0 0-3,0 0 5,0 0-4,0 0 3,0 0-3,0 0 3,0 0 1,0 0-2,0 0 0,0 0-1,0 0 1,0 0-1,0 0 1,0 0 3,0 0-4,0 0 2,0 0-2,0 0 0,0 0 0,0 0 1,0 0 5,0 0-7,0 0 1,0 0 1,0 0 0,0 0-1,0 0 0,0 0 7,0 0-3,0 0-6,0 0 0,0 0 0,0 0 2,0 0 3,0 0-6,0 0 4,0 0 0,0 0-2,0 0 2,0 0 1,0 0-3,0 0 2,0 0-1,0 0 2,0 0-3,0 0 3,0 0-1,0 0 0,0 0 2,0 0 0,0 0-2,0 0 1,0 0-3,0 0 3,0 0-1,0 0 1,0 0 0,0 0 0,0 0 2,0 0 0,0 0-4,0 0 1,0 0 0,0 0 2,0 0-3,0 0 2,0 0 1,0 0 0,0 0 0,0 0-3,0 0 4,0 0-2,0 0 0,0 0-1,0 0 0,0 0 1,0 0-3,0 0 2,0 0-1,0 0 0,0 0 5,0 0-2,0 0 1,0 0-3,0 0 0,0 0-2,0 0 1,0 0-1,0 0 0,0 0 4,0 0-1,0 0-1,0 0 0,0 0-2,0 0 0,0 0 3,0 0 0,0 0 3,0 0-4,0 0-2,0 0 4,0 0-4,0 0 1,0 0-1,0 0 1,0 0 3,0 0-3,0 0 1,0 0-5,0 0 3,0 0 3,0 0-4,0 0 3,0 0 0,0 0-1,0 0 1,0 0-1,0 0 1,0 0-3,0 0-1,0 0 3,0 0 0,0 0 0,0 0 2,0 0-3,0 0 3,0 0-2,0 0 3,0 0-3,2 3 0,-2-3-1,0 0 1,0 0 2,0 0-2,0 0-1,0 0 0,0 0 5,0 0-4,0 0 1,0 0-3,0 0 4,0 0 1,0 0-2,0 0 2,0 0-4,0 0-1,0 0 5,0 0 2,0 0 1,0 0-2,0 0-3,0 0 1,0 0 4,0 0-6,0 0 2,0 0-1,0 0 1,0 0 2,0 0 0,0 0 1,0 0-4,0 0 2,0 0 1,0 0-1,0 0-2,0 0 3,0 0-4,0 0 3,0 0 0,0 0 1,0 0-2,0 0-1,0 0-1,0 0 2,0 0-2,0 0 1,0 0-1,0 0 1,0 0-1,0 0 0,0 0-1,0 0-1,0 0 3,0 0 1,0 0-1,0 0 2,0 0-3,0 0 0,0 0 3,0 0-2,0 0 2,0 0-3,0 0-2,0 0 5,0 0-3,0 0 2,0 0-1,0 0 2,0 0 0,0 0-6,0 0 4,0 0-4,0 0 8,0 0-3,0 0-2,0 0 1,0 0 2,0 0-1,0 0 1,0 0-4,0 0 2,0 0-3,0 0 1,0 0 4,0 0-2,0 0 0,0 0-1,0 0 1,0 0 1,0 0-2,0 0 2,0 0-2,0 0 2,0 0-3,0 0 2,0 0 3,0 0 2,0 0-7,0 0 1,0 0 2,0 0-3,0 0 3,0 0-3,0 0 7,0 0-6,0 0 0,0 0 1,0 0-1,0 0 5,0 0-4,0 0-1,0 0 1,0 0-1,0 0-1,0 0 3,0 0-3,0 0 2,0 0-2,0 0 1,0 0 3,0 0-3,0 0 4,0 0-6,0 0 1,0 0 2,0 0 2,0 0-2,0 0 0,0 0 6,0 0-3,0 0-4,0 0-1,0 0 0,0 0 1,0 0 1,0 0 4,0 0-5,0 0 4,0 0-5,0 0 0,0 0 0,0 0 0,0 0 1,0 0 0,0 0 1,0 0 0,0 0 0,0 0 0,0 0-1,0 0 0,0 0 5,0 0-2,0 0-2,0 0-2,0 0 1,0 0-1,0 0 3,0 0-4,0 0 2,0 0 2,0 0-3,0 0 3,0 0-4,0 0 0,0 0 6,0 0-6,0 0 5,0 0-2,0 0-1,0 0 0,0 0 1,0 0 1,0 0-2,0 0-1,0 0 4,0 0-2,0 0-3,0 0 3,0 0-3,0 0 3,0 0 1,0 0-3,0 0 1,0 0 2,0 0-2,0 0 2,0 0 0,0 0-15,0 0-8,0 0-13,0 0-16,0 0-11,0 0-18,0 0-11,0 0-19,0 0-18,0 0-47,0 0-156,-2-12-358,2 12 159</inkml:trace>
  <inkml:trace contextRef="#ctx0" brushRef="#br0" timeOffset="9073.1437">6056 10862 118,'0'0'138,"0"0"-17,0 0-1,0 0-6,0 0 2,0 0-2,0 0-4,0 0-4,-3-2-2,3 2-4,0 0 3,0 0 2,0 0-3,0 0-2,0 0-3,0 0-4,0 0-2,0 0-5,0-5-1,0 5 10,0 0 2,0 0-11,3-6 3,-3 6-3,2-4-3,-2 4-1,0-6-5,0 6-3,0 0-5,-2-3 1,2 3-9,0 0-6,0 0-4,2-4-7,-2 4-3,0 0-13,0 0-1,0 0-8,0 0 2,0 0-5,1 14 0,0-7 0,2 4-2,0 0 0,1 1-5,-1-2 1,0 3-5,0-2 2,-1-1 3,4-1-3,-6 2-2,4-2-1,-2 0 2,-1-4-1,2 2-1,-3-2-3,1-2 2,0 3 3,1 0-3,-2-4 0,2 1 0,0-2 5,-2-1 6,2 5 16,-2-5 15,0 0 18,4 1 1,-4-1-3,6-10 4,4-1-12,-1-3-10,9-9-5,0 3 4,0-4-5,0-2-9,9-9-3,-9 9-2,1 3-6,0-4 2,-2 3-2,0 3 2,-1 2-6,-1 1 0,-4 3-3,1 2 4,-1 0 0,-5 5-10,1 0-12,-2 3 8,1-3-3,-5 3 0,2 2-9,0-1 1,-2 1-3,2 1-9,-3 2-12,3-3-8,-3 3-7,4-3-14,-4 1-11,0 2-10,0 0-11,0 0-12,0-3-11,0 3-16,0 0-11,0 0-15,0 0-19,-8 5-16,5-2-18,-1 2-8,-2 0-166,-1 4-418,0 0 185</inkml:trace>
  <inkml:trace contextRef="#ctx0" brushRef="#br0" timeOffset="9670.4139">6098 10836 6,'0'-4'180,"0"4"-17,1-8-16,-1 6-10,0 2-18,0 0-14,2-3-8,-2 3-14,0 0-8,0 0-7,2 10-4,-1-3-8,0 3 0,1 1-3,0 0 1,-2 3-6,1-3-6,0 5-3,-1-4 6,3-2-8,-2-1-5,-1 1-3,2-5-1,-1 4 5,1-4 6,-1-2 15,0 1 17,-1-1 11,3 2 15,-3-5 5,7 1 12,-1-2 2,4-5-8,5-3-2,5-5-6,1-2-8,3-5-4,7-3-1,1-2-7,-1 0-5,3 1-10,-11 1-3,1 4-8,-2-1-8,-1 4 0,0 0-4,-3 0-3,-6 8-5,1 0-8,-5 2 3,-1 0-8,0 5 2,-1-4-2,-3 2-3,1 2 3,-1 2 0,-3 0-8,5-4 5,-5 4-8,2-3 1,-2 3-1,1-1 1,-1 1-7,0 0 1,0 0-3,0 0 2,0 0-4,0 0 2,0 0 0,0 0-6,3-3-2,-3 3 1,0 0-1,0 0-5,0 0-4,0 0-2,0 0 2,0 0-9,0 0-2,0 0-7,0 0-1,0 0 3,0 0-5,0 0-1,0 0-1,0 0-2,0 0-6,0 0 4,0 0-7,0 0-3,0 0-4,0 0-5,0 0-7,0 0-7,0 0-12,0 0-6,0 0-9,-6 7-19,6-7-16,-5 4-15,3-2-14,1 1-14,-2-1-154,-1 1-361,1 0 159</inkml:trace>
  <inkml:trace contextRef="#ctx0" brushRef="#br0" timeOffset="17080.4033">1860 3254 7,'0'-8'64,"-1"4"1,-1-1 3,2-2-10,0-1-6,0 2 1,0 0-15,0-4 18,-2 3 10,2 1 2,-2-5-10,2 4 1,0 0-6,0 0 0,0 0 8,0 1-5,0-1 8,0-1-1,0 2-1,-1-1-3,1 1-4,0 1-6,0 5 1,0-12-4,0 9-3,0 3 0,1-9-3,-1 9-1,-1-5-6,1 5-3,0 0-7,0-5-4,0 5-1,0 0-6,0 0 0,0 0-8,1 18 7,-1-9 1,0 12-3,-6 4 0,6 6-3,-1-1 2,-2 5 4,2 2-5,-1-6 2,-1 4 2,2-2-10,0 2 4,-2-2-5,2-2 4,-1 1 0,1-3-6,-1 0 7,1-3 2,-2-9-3,3 3-1,0-8 3,-1 5 1,1-5-9,0 0 2,-2-3 4,1-2 1,1-1 5,0 1-11,0-7 9,0 9-7,0-9 1,0 8 3,0-8-4,0 0 7,0 7-2,0-7 2,0 0-2,0 0 2,0 0-5,0 0-1,0 7-9,0-7-17,0 0-10,0 0-25,0 0 4,0 0-42,0-26-22,1 21-20,2-4-91,0 2-249,-3-1 111</inkml:trace>
  <inkml:trace contextRef="#ctx0" brushRef="#br0" timeOffset="17762.4306">2231 3147 27,'0'0'111,"0"-9"-20,1 5-2,0-3-11,-1 7 3,3-10 13,-3 3-7,0 5-5,0-5-6,0 7-9,0-9 0,0 9 4,3-5 10,-3 5 2,0-6-5,0 6-1,0-6-8,0 6 0,3-4-1,-3 4-6,0 0 5,0 0-7,0 0-5,0 0-5,0 0-5,0 0-7,-3-5-10,3 5 2,0 0-9,0 0-2,0 0 5,-3 15-3,3-4-5,0 7 3,0 2-6,-5 6-2,3 5 5,-1 2-2,1 2-4,0-1 7,-5 12-8,4-11 2,-1 1 0,1-3-3,0 1 3,-1-4-2,1-2-1,1 1 1,-3-2-2,5-1 0,-2-9 3,0-1-4,1 2 0,-1-5-1,2 3 3,-1-3-8,1-3 4,-3-1 2,3-1-4,0 1 7,-1-5-6,1 1 3,0-5-3,0 9 0,1-5 2,-2 3 7,1-7-4,-2 6 12,2-6 1,0 0 5,0 0 8,2 5-3,-2-5 8,0 0-2,0 0 0,0 0 5,0 0 0,0 0-3,0 0 2,0 0-3,0 0-1,0 0-4,0 0-6,0 0-5,0 0 0,0 0-4,0 0-6,0 0-10,0 0-14,0 0-16,0 0-7,0 0-29,0 0-7,0 0-28,0 0-34,0 0-41,0 0-37,1-20-150,-1 14-389,4-5 172</inkml:trace>
  <inkml:trace contextRef="#ctx0" brushRef="#br0" timeOffset="19420.6108">2608 3202 135,'0'0'126,"-1"-5"-1,1 5-2,0 0 9,-2-6-9,2 6-10,0 0-8,0 0-9,-1-6-8,1 6-10,0 0 1,0 0-9,0 0-9,0 0-5,-6-3-9,6 3-2,0 0-10,0 0 0,0 0-4,-14 3-6,11 0 2,-2 2-11,2-1 1,-2-1 3,0 7 1,-1-1-9,-1 6 6,3 1-4,-3 1 4,0 1-3,1 1-7,2 5 6,0-4-2,-1 4 1,2 2 0,0-6-7,0 0 7,0-2 1,3 7-4,0 1 2,0-7-1,3 5 3,-2-4-3,2-3 4,0 2-4,1-2-3,-1 2 2,1-2-1,-1-6 1,3 7-2,1-2 4,-2-2 4,2-5-2,-1 3 3,1-4 2,0 1-1,0-1 13,3-1-2,1-1 6,-1-2 2,4 0 2,0-6 0,0 2 1,0-2 5,3 1-3,-4-4 3,1-2-3,0 1 3,-1 0-4,-1-5 0,1 3 0,-3-4 0,3-3 8,-5 1 9,2 0 8,-1-1-2,-1-8-1,0 6-9,-2 0 0,1-6-6,-3 3 1,1 1 0,-1 1 14,-1 1-2,-1-1-4,1 0-6,-3 1-7,2-1-6,-4 1 4,0-2-8,0 1-1,-1 0 7,-2-2-20,0 2-6,-3-5 3,-1-1-7,2 7 2,-1 0-4,1 3 4,0-3-2,-2 4-5,1 1-5,1 1-6,1 4 9,1-2-4,-2 3-3,5 0 1,-2 2 4,-2 0 0,2 0-5,-3-1 0,4 5-5,3 0 3,-14 3-4,9-1-1,-3 1 5,0-1-6,3 3-2,-3-3-2,1 5 2,3-4-2,-2 2 2,2 0 3,0-3-6,0 3 4,1-1-5,3-4 4,-7 4 6,4-2-6,3-2 4,-5 2 5,5-2-7,-2 5 8,2-5-2,0 0 0,-3 2-2,3-2-1,-1 3 3,1-3 1,0 0 0,0 0-1,-3 3-5,3-3 7,0 0-2,0 0 4,0 0-4,0 0 1,0 0 2,0 0-5,0 0 3,0 0 0,0 0 0,0 0 4,0 0-4,0 0 10,-3 2-9,3-2 2,0 0-2,0 0-2,0 0 4,0 0-4,0 0 4,0 0-4,0 0-1,0 0 6,0 0-6,0 0 0,0 0 4,0 0-4,0 0-1,0 0-1,0 0 6,0 0-6,0 0 5,0 0 4,0 0-3,0 0-1,0 0-2,0 0-3,0 0 7,0 0-1,0 0-2,0 0 3,0 0-4,0 0 1,0 0 3,0 0 0,0 0 1,0 0-2,0 0 1,0 0-1,0 0-3,0 4 7,0-4-5,0 0 3,0 0-3,0 0 12,0 0-9,0 0 0,0 0-1,0 0 2,-4 3 1,4-3-1,0 0 2,0 0-6,0 0 5,0 0-4,0 0 1,0 0 5,0 0-6,-2 3 1,2-3 2,0 0 0,0 0-1,0 0 5,-1 2-8,1-2 0,0 0 1,0 0 5,0 0 1,0 0-3,0 0 1,0 0-1,0 0 0,0 0-4,0 0 3,0 0 2,0 0-4,0 0 4,0 0-2,0 0 2,0 0-1,0 0 7,0 0-3,0 0-6,0 0 0,0 0 0,0 0 4,0 0-1,0 0 0,0 0 0,0 0 0,0 0 0,0 0-3,0 0 4,0 0-3,0 0 3,0 0-2,0 0-2,0 0 3,0 0-1,0 0-1,0 0 0,0 0 0,0 0-3,0 0 4,0 0-1,0 0 1,0 0 1,0 0-3,4 4 3,-4-4-4,0 0 9,0 0-6,0 0-3,0 0 2,0 0 9,0 0-13,-4 4 4,4-4-2,0 0 3,0 0 0,0 0-3,0 0 3,0 0-3,0 0 3,3 7 0,-3-7-1,0 0 2,0 0-4,0 0 1,4 0 13,-4 0-12,0 0 4,0 0-5,0 0 1,0 0 3,0 0-8,0 0 8,0 0-1,0 0-2,0 0 1,0 0 3,0 0-2,0 0-1,0 0-1,0 0-2,2 2 7,-2-2-5,0 0 1,0 0 0,0 0 1,0 0 2,0 0-6,0 0 2,0 0 2,0 0 2,0 0-2,0 0-1,0 0 0,0 0 3,0 0 6,0 0-12,0 0 3,0 0-2,0 0 1,0 0 3,0 0-4,0 0 2,0 0 4,0 0-5,0 0 0,0 0-1,0 0-8,0 0-16,0 0-19,0 0-18,0 0-17,0 0-23,0 0-26,0 0-15,0 0-21,0 0-22,0 0-30,14-2-161,-14 2-408,8 2 180</inkml:trace>
  <inkml:trace contextRef="#ctx0" brushRef="#br0" timeOffset="20609.5855">1812 4059 112,'-3'-7'115,"3"7"-13,0 0 6,3-6-17,-3 6-9,0 0-8,0 0-8,0 0-17,0 0-2,0 0-1,0 0-14,0 27 9,-3-9-4,6 9-6,-7 5 11,1 1-9,3 2-3,-4 11-3,0-14 4,1 4-14,1-1 12,-3-2 12,5-1-12,-3-1-4,-2-2 0,3 0 0,-1-2-2,0-8 5,2 0-11,-2-3 4,3-2-2,0-5-2,0 1-2,-3-3-3,3 1-6,-1-1 6,1-3 1,0 1-1,0-5-6,-3 7 4,3-7 8,0 6-10,0-6 13,0 0-11,0 0 0,0 5 0,0-5-13,0 0-31,0 0-21,0 0-21,0 0-16,3-20-28,-2 15-97,2-3-233,-3-1 104</inkml:trace>
  <inkml:trace contextRef="#ctx0" brushRef="#br0" timeOffset="20969.6148">2021 4189 20,'0'0'142,"0"-4"-13,0 4-15,0-5-7,0 5-9,0 0-15,0 0-8,0-2-10,0 2 0,0 0-15,0 0 1,0 11-9,0 2-3,0 6-4,-2 5-4,1 4 10,-2-2-5,0 3-1,0-1 2,2 2-2,-2 1 1,0-2-8,2 0 2,-2-3-7,0 1 5,2-8-7,-2-1 6,0-1-8,2 0 1,0 0-1,-1-3-8,2-2 1,-1-2 0,-1 1 5,1-3-9,1 0 4,-2-2-6,2 0 3,-2 1 1,2-3 3,0-4-1,0 6-15,0-6-8,-2 5-12,2-5-7,0 0-22,0 0-25,0 0-45,0 0-110,0 0-249,0 0 111</inkml:trace>
  <inkml:trace contextRef="#ctx0" brushRef="#br0" timeOffset="21581.6538">2336 4234 6,'0'0'152,"-3"-6"-5,3 6-2,-1-5-7,1 5-8,-1-5-12,1 5-14,0 0-11,0 0-10,0 0-14,-2-5-3,2 5-8,0 0-3,0 0-7,0 0-5,-11 17-3,8-5-4,-1 2-2,-2 1-5,2 3 0,1-3-5,-2 5 0,0-2 0,3 7-8,-4 0 4,2-6-11,4 6 9,-3-7-10,0 3 3,3-1 1,-1-2-5,1 0 4,1 1-3,-1-7-1,0 5 2,3-6 1,-2 1 3,1-1 1,2-1 2,0-1 6,0 0 3,2-1 12,1 0 11,-1-4-1,1 2 7,1-2 2,-1 0-2,0 1 5,1-5 3,0 0 6,3 0 2,-3-1-2,5-5-2,-5 1 3,2 0-4,0 1 1,0-5-2,3 1 2,-5-4-1,1 5-2,-1-8-1,2-1 4,-3 3 5,-3-1 4,3 4 1,-4-2 1,3-2-9,-2-3-6,-1 1-7,-2 5-5,1-6-6,-1 3-4,-2 1-4,-1-3 0,2 4-6,-1-1-4,-2 2-8,0-3 2,-1-2-5,1 4 3,0-2-7,-2 5-1,-1-2-7,0-1-4,2 3-3,-1 1-3,-2 1 2,1 1-10,2 1 1,-2 0 8,2 0-14,-2 2 9,2 0-20,-2 3-7,-1-2-14,7 2-9,-7-3-12,-1 3-12,8 0-12,0 0-18,-11 0-17,6 3-14,5-3-17,-5 2-29,5-2-28,-5 3 3,5-3-174,0 5-423,0-5 188</inkml:trace>
  <inkml:trace contextRef="#ctx0" brushRef="#br0" timeOffset="22439.2414">2956 4278 143,'0'0'158,"0"0"-3,-1-7-11,-2 3-2,3 4-10,0-6-11,0 6-4,-3-6-15,3 6-2,-3-7-12,3 7-4,-3-5-5,2 1-6,1 4-7,-8-1-7,8 1-10,-3-4-7,3 4 0,-6-1-1,6 1-13,0 0 3,-10 5-9,6-2 4,1 0-5,-4 3-3,0 1-3,1 3-1,-1 2 1,0 1-8,-3 4 7,3-1-4,0 1 1,0 0-4,2 2-5,0 0 6,1 1-3,0-2-3,1-3 4,-1 3-4,3 1 3,-1-2-4,0-3 5,2 1-3,-1 0 1,1-2-3,1-1 5,1-1-1,1 1-2,-2-2 0,3 0-2,-1-1 7,2-1 4,0 1-5,0-1 13,0-1-5,2-2 4,0 0 0,1-1 2,0 4 1,0-6 0,2 1 1,-3-2 8,4-1-2,-1 0 9,0-1-8,1 0 5,-2-2-3,2 2 0,-1-3-3,-2 0 2,2 1 3,-1-3-1,-1 1-2,2 0 3,-2-1-1,1-2 1,2-2 1,-4 2 4,0 1 12,-1-2 7,-2 1 1,3-2-1,-1-1-5,-1 1 0,-2-2 9,0 1 0,1-1 3,-1 0 0,0-2-2,-2 2-9,2-5-7,-1 8-9,-1-4 3,0 2-6,-1-2-3,0 1-2,0 1-4,-1 0-7,1 0 3,0 1-1,0-1-10,-3 2 6,2 0 2,-4-2-12,1 2 4,0 1 0,1 0-6,0-1 0,-2 1-4,-1 2-3,-1-1 1,3 1-2,-6 1-2,3 0-2,1 0 0,-5 2 6,7-2-6,-2 5 1,-2-2 1,8 2-5,-12-2 4,7 1-2,-2 1 2,1-1-7,6 1 1,-11 0 0,11 0-1,-10 1-5,10-1 5,-8 3-9,8-3-6,-6 2 11,0-2-13,2 5-5,4-5-2,-7 2-8,7-2-4,-4 1-1,4-1-15,-4 3 1,4-3-20,0 0-9,-5 3-20,5-3-17,0 0-31,-4 4-29,4-4-39,0 0-187,0 0-450,0 0 200</inkml:trace>
  <inkml:trace contextRef="#ctx0" brushRef="#br0" timeOffset="23799.1249">2788 2522 107,'2'-5'129,"-2"5"-5,0-7-17,0 7-13,0 0-4,0 0-9,0 0-9,4 17-4,-4-5-2,1 4-6,-2 2-14,1 1 11,0-2-12,-1 3 3,-1-3 0,-1 0-5,3 0 2,-2-1-11,0-3-1,-1 3-2,-1-3-9,3-1 9,-2-3-9,0 2-8,0-4 6,2 3-3,-2-4-9,2 2-36,-1-3-14,-1-1-29,1 1-27,2-5-23,-5 6-80,1-5-217,4-1 96</inkml:trace>
  <inkml:trace contextRef="#ctx0" brushRef="#br0" timeOffset="24268.753">2344 2532 16,'-2'-5'189,"2"-2"-23,2 0-12,-1 2-15,3-5-15,2 3-8,-2-3-9,1 5-6,2-1-13,-1 0-7,-2 2-7,1 1-11,0 1-7,-5 2-4,10 5-10,-6 2-1,1 0-2,-3 3-9,-2 4 6,0 5-8,-4-1-17,-3 4 0,-3 4-9,-2-7-11,0 4 1,-3-2-1,5-7 3,-3 6 9,-1-8-13,7 2 1,-3-2-6,3-3 21,0-3-14,-1 1 3,6-2 3,-2 0-7,1-2 6,3-3-7,-4 4 10,4-4-6,0 0 12,7 5 7,-1-3-3,4-4-1,-1 2 4,1-2-3,0 1-5,4 1 4,1-1-5,-2 1-4,1-3 4,-1 3 4,0 0-2,-2-3-1,-4 3 3,3 0 0,-6-2-8,4 2-6,-8 0-13,11 0-16,-11 0-11,7 0-32,-7 0-5,7 0-21,-7 0-11,4-2-102,-4 2-234,0 0 104</inkml:trace>
  <inkml:trace contextRef="#ctx0" brushRef="#br0" timeOffset="24776.8752">1870 2544 13,'0'-5'139,"0"1"-15,0 4-6,0-5-16,0 5-13,0 0-7,0 0-2,-8 12-14,1-3-9,1 3-4,-4 1-8,2 3-6,-1 0 5,-1-2-17,3 2 7,3-6-1,-3 1-10,0-3 0,4 0 3,0-2-11,-1-2 4,4 0-5,-4 1-4,4-5 10,-3 4-5,3-4 7,0 0 5,0 0-12,17-1 1,-7 0 4,2-1-11,1 0 5,1 2-3,-3-3 3,5 6-1,-3-6-3,1 3 3,-4 0-2,2 0-3,-2 0-1,-3 0-4,3 0 0,-6 0 5,2 0-1,-2 0-5,-4 0 14,7 0 18,-7 0 6,4-3-7,-4 3 4,2-5-11,-2 1 2,0 4-1,-2-9 5,2 4 6,-2-2 0,0 2 1,0 0 4,0-2 3,2 5 1,-1-1 1,1 3-7,-2-5-11,2 5 0,0 0-6,0 0-4,-7 15-2,7-5 1,-3 0-2,2 6 2,-2 2-4,-1-1-3,-2 3 6,2 4-4,-2-7-5,5 0-1,-5 0-23,6-5-22,-4 3-4,1-3-31,3 1-5,-5-4-52,3 2-23,-1-2-163,-2 5-341,-3-7 152</inkml:trace>
  <inkml:trace contextRef="#ctx0" brushRef="#br0" timeOffset="25437.5853">970 2871 15,'4'-3'165,"-2"-2"-5,-1-2 13,3 3 7,0-4-18,2 0-9,-2 2-15,1-3-14,0 1-6,2-1-8,-1 1 4,-2-4-3,2 0-2,-1-2-13,-2 4-2,1-1-2,-1-2-7,-1 2-4,2 0-5,-3 1-5,-1-2-6,2 0 4,-2 3-6,-2-2-10,2 1-8,-5 2-1,3-2-9,-3 3-4,0-1-8,-3 3-9,1 3-3,-1-4-6,-2 5-2,5 0-2,5 1-2,-14 0-1,7 3-27,0 3 0,0-3-1,4 2 7,-4 2 1,4-1-3,-2 4 6,3-1 1,1 0 1,-2 1 5,3-3-2,-2 5 0,2-4-5,5 1 5,-2 1 3,2 0 6,1 0-7,1 1 5,3 1 4,-3-1-1,4 1-2,1-1 2,0-1-1,1 4 4,-2-4 0,0 2-1,2-3 3,-2 1 1,-1 3-3,-3-7-2,3 0 3,-3 4 3,-1-3-8,-4 2 7,0-3 3,2 1 0,-2 3-5,-2-4-1,0 5 6,-2-5-3,1 4 2,-6 1-1,-3 0 0,-3 1 0,3-3 6,-1-2-7,1-1 3,-1-2 2,3 1-2,-1-5-5,-1 0 4,2 1 1,8-1 0,-16-7-5,9 1 5,0 2 0,2-4-4,-1 1 0,3-3 4,0 1-3,2-1-3,2-2 2,-1 3 1,3-4-6,1-2 2,1 5 2,-1 2-1,4-1-5,-2-2-6,0 5-18,1 0-18,1-1-19,-2 2-25,2 0-38,-1-2-20,2 2-33,-1 2-135,-1-2-344,0 0 152</inkml:trace>
  <inkml:trace contextRef="#ctx0" brushRef="#br0" timeOffset="30849.6367">3029 4946 73,'0'0'109,"0"0"1,0 0-5,3-1 21,-3 1 13,0 0 6,0 0-14,0 0-10,0 0-13,0 0-3,-3-7-1,3 7 9,0 0-8,0 0-7,0 0-9,0 0-14,0 0-8,0 0-10,0 0-6,0 0-3,0 0-10,0 0 1,3 21-5,1-9-2,-3 5-5,1 2 1,2 8-1,1-3-1,-3-4 0,1 5-3,-1-2 7,0-2-6,1-1 0,0-2-4,-3 8 2,3-9-2,-2-3 3,2 5 0,-3-4-4,0-3 0,0 0 0,0-2-4,0-2 0,0 0-2,3 0-1,-3-3-1,0 4-3,0-4-16,0-4-15,0 3-10,0-4-14,0 8-21,0-8-14,0 0-10,0 0-21,0 0-28,0 0-18,0 0-3,0 0-10,-10-13-94,10 13-289,-3-7 128</inkml:trace>
  <inkml:trace contextRef="#ctx0" brushRef="#br0" timeOffset="32772.7138">2952 4995 81,'-3'11'70,"-1"0"-1,0 1 11,1-4-6,-1 5-1,2-4-6,-1-2-1,2 0-10,-2-2-3,3 0 1,-1-1 0,-1 1-3,2-5-1,0 7 5,0-7 1,-3 5 9,2-2 1,1-3-6,0 0-2,0 0 7,4 2-3,-4-2 4,0 0-1,0 0-7,0 0 1,0 0 3,0 0-10,0 0-3,0 0-5,3-10-6,-2 6-2,2-3-3,0-3-4,-1 1-4,2-1-2,0 1-3,0-4-2,-1 5 0,0-4-3,0 0-8,1 2 5,-1 0 0,2 0-1,-3 1 1,2 0-5,-3-2 0,5 3-4,-5 0 1,1 3 2,-1-2-8,2 2 10,-2-1-3,1 2 0,0 0 1,0-1 6,-1 2-4,-1-2-3,2 4 1,-2 1-3,3-3-1,-3 3-1,5-2-1,-5 2 4,7 1 2,0 2-10,2-1 10,2 4 2,3 0 6,0-1-1,0 5 1,-1-2-3,1 1-1,0 1 1,0-3 6,0 3-9,0 0 4,1-2 2,-3 2-4,2-2 3,-1-1 0,-5-2-2,0-1-3,-3 4 0,2-7-1,-1 3 2,1 1-4,-3-3 3,0 0-4,-1 1 2,0-2 2,1-1-3,-4 0 3,6 2 1,-5 1 1,-1-3 1,0 0-4,3 2 1,-3-2-2,0 0 0,4 2 2,-4-2-2,0 0 3,0 0-3,0 0 2,0 0 3,0 0-5,0 0-1,3 2 0,-3-2 3,0 0 2,0 0 2,0 0-2,0 0 3,0 0 5,0 0-5,0 0 0,0 0 4,0 0-2,0 0 1,0 0 0,0 0 8,0 0-9,0 0 0,0 0-4,0 0 0,0 0 0,0 0 0,0 0-1,0 0 1,0 0 4,0 0-4,0 0-2,0 0-1,0 0 2,0 0-1,0 0 3,0 0 1,0 0 2,0 0-5,0 0 3,0 0 0,0 0 4,0 0-1,0 0-2,0 0-2,0 0 3,0 0-3,0 0 1,0 0-1,0 0 0,0 0-1,0 0 0,0 0 0,0 0-3,0 0-1,0 0 2,0 0-3,0 0-1,0 0 1,0 0-2,0 0 0,0 0 1,0 0 1,0 0 1,0 0-5,0 0-1,0 0 3,0 0-4,0 0 6,0 0-5,0 0 8,0 0-8,0 0 0,0 0 2,0 0-2,0 0-3,0 0-1,0 0 1,0 0 0,0 0 6,0 0-8,0 0 5,0 0 8,0 0-7,0 0-7,0 0 5,0 0-3,0 0 3,0 0-4,0 0 3,0 0 0,-4 6 2,4-6-4,0 0 0,0 0 3,0 0 0,0 0-3,0 0 3,0 0 0,0 0-2,0 0 2,0 0-2,0 0 1,0 0-1,0 0 1,0 0 1,0 0 0,0 0-3,0 0 1,0 0 3,0 0 0,0 0 0,0 0 0,0 0 5,0 0-6,0 0-2,0 0-3,0 0 6,0 0-3,0 0 2,0 0-4,0 0 5,0 0 0,0 0 1,0 0-5,0 0 0,0 0 3,0 0-2,0 0 4,0 0-3,0 0 2,0 0-4,0 0 6,0 0-4,0 0 2,0 0-4,0 0 3,0 0 0,0 0 6,0 0-4,0 0-5,0 0 1,0 0 2,0 0 7,0 0-9,0 0 1,0 0 0,0 0 1,0 0 8,0 0-10,0 0 0,0 0-1,0 0 2,0 0 0,0 0-1,0 0-1,0 0 4,0 0-2,0 0 4,0 0-5,0 0 2,0 0 1,0 0-2,0 0 1,0 0 1,0 0 0,0 0-1,0 0 0,0 0 0,0 0-2,0 0 4,0 0-4,0 0 3,0 0-2,0 0 0,0 0-1,0 0 4,0 0-4,0 0 4,0 0-1,0 0-2,0 0 10,0 0-12,0 0 3,0 0 3,0 0-5,0 0 1,0 0 3,0 0-1,0 0-1,0 0 0,0 0-1,0 0-1,0 0 2,0 0 2,0 0-3,0 0 3,0 0-5,0 0 5,0 0-5,0 0 4,0 0-4,0 0 3,0 0-1,0 0-2,0 0 2,0 0 4,0 0-6,0 0 3,0 0 3,0 0-3,0 0 2,0 0-1,0 0 10,0 0-10,0 0 2,0 0-7,0 0 6,0 0-1,0 0-2,0 0 1,0 0 1,0 0 1,0 0 0,0 0-1,0 0 0,0 0 1,0 0 2,0 0-1,0 0-4,0 0 0,0 0 4,0 0-3,0 0 1,0 0 1,0 0-2,0 0-1,0 0 0,0 0 11,0 0-12,0 0 0,0 0 2,0 0-1,0 0 1,0 0 0,0 0-6,0 0 6,0 0-3,0 0-2,0 0 1,0 0 4,0 0-3,0 0 5,0 0-3,0 0 4,0 0-6,0 0 0,0 0 3,0 0 3,0 0-6,0 0 3,0 0 2,0 0-5,0 0 1,0 0 2,0 0 1,0 0-1,0 0 1,0 0-2,0 0-1,0 0 0,0 0 1,0 0 0,0 0-1,0 0 2,0 0 2,0 0 1,0 0-4,0 0 1,0 0-2,0 0 3,0 0-2,0 0 9,0 0-10,0 0 4,0 0-4,0 0 1,0 0 1,0 0 1,0 0-1,0 0 0,0 0 2,0 0-2,0 0 2,0 0-4,0 0 1,0 0 2,0 0-1,0 0 0,0 0 0,0 0 0,0 0-2,0 0 3,0 0-1,0 0 2,0 0-3,0 0 1,0 0 0,0 0 0,0 0-17,0 0-16,0 0-19,0 0-11,0 0-20,0 0-16,0 0-10,0 0-19,0 0-8,0 0-11,0 0-15,0 0 0,0 0-7,0 0-12,0 0-108,0 0-312,0 0 139</inkml:trace>
  <inkml:trace contextRef="#ctx0" brushRef="#br0" timeOffset="34588.979">1987 4919 110,'0'-6'132,"0"6"12,0-5 8,0 1-12,0 4-11,0-3-15,0 3 1,1-5-1,-1 5 10,0 0-4,0 0-4,-1-5-13,1 5-10,0 0-9,0 0-10,0 0-12,0 0-9,0 0-6,0 0-7,0 0-4,0 0-5,4 18 1,-4-9-6,3 3 1,-3 0-1,4 7-1,-4-1-5,0 1 1,0 0 1,0-1-1,0 0-3,0-1-5,0-1 2,-1-5-3,1 3 3,-2 0-4,2-1 3,-1-4-5,1 3 1,0-3-1,-1-3-2,-1 2-2,2-3 4,0-1-5,0 3 0,0-4-1,0 0-4,0-3-9,0 5-7,0-5-12,0 0-13,0 0-20,0 0-22,0 0-44,0 0-25,0 0-14,0 0-136,-10-7-329,7 3 145</inkml:trace>
  <inkml:trace contextRef="#ctx0" brushRef="#br0" timeOffset="35529.4356">1953 4916 13,'-7'9'91,"-3"1"-1,3 1 8,0-2-14,0-1 12,0 0-17,4 0-1,-4-1-10,4-1-8,0-1 5,-1-2-2,4 0-7,-4 1 8,4-1 1,0-3 1,-3 4-6,3-4 9,-4 3-3,4-3 2,0 0 0,0 0 3,0 0-4,0 0-6,0 0-2,0 0-9,7-12-1,-3 7-4,2-2-3,-2 0-2,3 0-3,0-1 4,-4 0-2,4 0 4,-3 0-3,2 3 2,-2-5-3,3 3 0,-4 0-8,4 0-1,-3-2-2,1 5-5,-3-2 1,4 0-5,-2 4 1,-2 0-3,2 0 0,-1-1-3,1-1-4,-4 4 3,7 2-2,-1 0-1,-1 2 1,4-1 1,-1-1-5,2 6 2,-2-1 0,4 1-4,-4 1 4,2 1 0,1-1 4,-1 0-3,0-1 0,1 0-3,-5-1 3,1 0-1,0 0 0,1 1 4,0-2 1,-3-3 3,2 3 1,-1-2-1,-2 0-3,-1-1 1,-2 0-1,2-1 2,1 3 3,-2-3-2,-2-2 0,3 2-1,-1 1 5,-2-3-4,0 0 5,2 1-3,-2-1 2,0 0-1,4 0-2,-4 0-2,0 0 3,0 0 3,1 4-3,-1-4 1,0 0 3,0 0-2,0 0 1,0 0 5,0 0 0,0 0 1,0 0 3,0 0 0,0 0-3,0 0 0,0 0 4,0 0-8,0 0-1,0 0-15,0 0 6,0 0 3,0 0-6,0 0 0,0 0-1,0 0 4,0 0-3,0 0-2,0 0-2,0 0-1,0 0-3,0 0 3,0 0-2,0 0-2,0 0 1,0 0 0,0 0-5,0 0 6,0 0 1,0 0-2,0 0 5,-1 6-5,1-6-7,0 0 1,0 0 5,0 0 0,0 0-4,0 0-1,0 0 1,0 0 4,0 0-2,0 0-1,0 0-2,0 0 4,0 0 0,0 0-1,0 0 1,0 0-1,0 0-1,0 0 1,0 0-2,0 0 3,0 0-1,0 0-2,0 0 0,0 0 6,0 0-1,0 0-1,0 0-2,0 0-2,0 0 4,0 0-1,1 3 0,-1-3-2,0 0 1,0 0 0,0 0 0,0 0-2,0 0 1,0 0-5,0 0 6,0 0 1,0 0-2,0 0 1,0 0 4,0 0-3,0 0 0,0 0 3,0 0-3,0 0 0,0 0-4,0 0 3,0 0 2,0 0-1,0 0-4,0 0 4,0 0 1,0 0-2,0 0 0,0 0-9,0 0-8,0 0-15,0 0-11,0 0-17,0 0-20,0 0-15,0 0-26,-7-11-33,7 11-29,-7-2-24,2 1-27,-4-1-164,1-1-431,-5-3 190</inkml:trace>
  <inkml:trace contextRef="#ctx0" brushRef="#br0" timeOffset="36223.6009">1197 5104 47,'-6'3'168,"6"-3"5,0 0-11,0 0-21,0 0-13,0 0-3,0 0-22,0 0-2,0 0-2,0 0-6,11 2-7,-6 0-4,0-2-5,2 0-5,3-2-7,-3 2-8,2-2-3,-1 2-2,2 0-10,-3-3 0,0 3-4,0-2-5,0 0-5,-1 1-2,-3-1-2,2 1 0,0 0-5,0 1 2,-5 0-4,3-3-2,-3 3 1,6 0-4,-6 0 9,0 0-13,0 0 7,7 0 2,-7 0 2,0 0-1,0 0 0,0 0-3,0 0 1,2-2-5,-2 2 1,0-5 0,0 5-5,-4-7 3,4 3-6,0 0 1,0 0 0,-1-3-19,-1 2 5,2 2 6,-1 0 8,1-3 4,-3 1 5,3 3-3,0 2 8,-4-4 0,4 4-6,0 0-4,0 0 1,0 0-6,0 0-1,0 0-2,0 14 4,0-2-1,3 2 6,-2 3-2,-1 4 2,3 4 4,-2-7 3,1 7 1,-2-4-6,0 2 4,0-2-2,0-4 1,1 2-1,-1 0 0,2-4 3,-2 2-6,2-6 0,-2 1 0,0-1 0,0-4-5,3 1 2,-3-1-2,0-2 0,0-3 0,0 4 2,2-1-1,-2-1-4,0-4 2,-2 4-6,2-4-4,0 5-12,0-5-16,0 0-17,0 0-13,0 0-19,0 0-17,0 0-22,0 0-30,0 0-40,0 0-146,0-14-365,-3 7 162</inkml:trace>
  <inkml:trace contextRef="#ctx0" brushRef="#br0" timeOffset="37367.339">1308 5078 84,'0'0'129,"-1"-3"-10,1 3-2,0 0-20,0 0-8,-10 7-6,5-3-2,1 2-6,-4 2-4,-1 4 3,2-3-8,-3 6 3,2-1-8,-1-2-4,1-2 1,3 0-3,-1-3-7,2 2-3,-1-4 2,1 3-4,3-5 5,-2 1-11,2 1 5,-2-3 0,1 1-3,2-3 2,-1 5-6,1-5 3,0 4-2,0-4 0,0 0-5,0 0 1,0 0 1,0 0 1,0 0-1,0 0 1,0 0 0,0 0-1,4-12-1,0 8-1,-1-1 6,0-4-7,1 4-1,-4-6-10,3 4 9,1-5-2,1 5-5,-1-4-1,-1 2 1,0 0-2,-1-1-3,2 2-4,-1 2 2,1 1-5,-1 0 2,0-1-3,-3 2-1,4 2-2,-4-2-2,3 1 1,1-1-3,-1 3-5,1-2 6,2 2 0,1 0-4,1 2 2,0 0 0,3 3 3,2 2-1,-1 0-6,1 0 6,0 1-5,-1 1 3,-5-3-1,3 2 2,-3-2-1,2 2 1,-1-1-4,-2-1 7,2 0-7,-4 0 2,-1 0-3,0-2 7,1-1-1,-1-1 1,1 3-3,-1-2 1,0 0-3,0 3 5,-3-5-2,4 3 1,-4-2-1,0-1 0,4 2 2,-4-2-1,3 3-1,-3-3 1,0 0 0,3 1 0,-3-1-4,0 0 8,0 0-6,0 0 2,0 0-1,0 0-1,0 0 0,3 3 0,-3-3 1,0 0 1,0 0-1,0 0-2,0 0 2,0 0 1,0 0-2,0 0 0,0 0 5,0 0-5,0 0 0,0 0 3,0 0 0,0 0-2,0 0 1,0 0-3,0 0 1,0 0-2,0 0 4,0 0-4,0 0 3,0 0 2,1 4-5,-1-4 2,0 0-1,0 0 1,0 0 2,0 0 0,0 0-3,0 0 2,0 0-1,0 0 3,0 0-6,0 0 3,0 0-3,0 0 3,0 0 0,0 0 0,0 0 1,0 0-3,0 0 5,0 0 4,0 0-7,0 0 0,0 0 2,0 0-1,0 0 1,0 0 4,0 0-5,0 0 6,0 0-5,0 0 2,0 0-1,0 0 3,0 0-5,0 0 1,0 0 4,0 0-2,0 0 0,0 0-4,0 0 1,0 0 0,0 0 5,0 0-7,0 0 3,0 0-3,0 0 1,0 0-5,0 0 5,0 0-2,0 0 5,0 0-5,0 0 0,0 0 1,0 0 1,0 0-3,0 0 2,0 0 1,0 0 1,0 0 0,0 0-2,0 0 3,0 0-5,0 0 2,0 0-2,0 0 3,0 0 0,0 0 1,0 0-2,0 0 1,0 0-5,0 0 9,0 0-6,0 0 4,0 0-2,0 0 2,0 0-4,0 0 7,0 0-6,0 0 3,0 0-2,0 0-1,0 0 4,0 0-6,0 0 5,0 0 0,0 0-2,0 0 2,0 0 0,0 0-2,0 0-1,0 0 4,0 0 0,0 0 0,0 0-3,0 0 2,0 0-3,0 0 0,0 0 1,0 0 0,0 0 0,0 0 7,0 0-7,0 0-1,0 0 0,0 0 1,0 0 1,0 0-4,0 0 3,0 0-2,0 0 2,0 0-2,0 0-3,0 0 5,0 0-4,0 0-5,0 0-3,0 0 1,0 0-8,0 0-2,0 0-8,0 0-6,0 0-9,0 0-13,0 0-13,0 0-18,0 0-4,0 0-28,0 0-14,0 0-16,0 0-10,0 0-121,0 0-305,0 0 136</inkml:trace>
  <inkml:trace contextRef="#ctx0" brushRef="#br0" timeOffset="43061.5576">15876 13242 101,'0'-8'190,"3"1"-4,-6-2-15,6 2-11,-3 0-8,0-1-6,0 5-12,2-4-5,-4 2-3,4 0-8,-2 0 0,0 0-2,0 1-9,0 4-2,-2-6-4,2 6-6,0-6-5,0 6-6,0-3-8,0 3-5,0 0-10,0 0-6,-3-5-5,3 5-5,0 0-7,0 0-4,-11 13 13,4-2-5,0 6-6,-6 5-2,1 10 0,-4 11-7,1 0-18,-1 4 0,4 1-6,0-4-1,4-13 7,1 1-1,1-2-3,3 2-1,-1-1 0,4-3 7,0-2-8,3 1-1,1-10 0,0 1 1,2 0 1,1-2-1,0-3 2,3-1 3,-3-4-3,5-1 5,-1-2-4,1-1 7,2-4 7,0-2-8,3-2 3,-3 0 0,3-7 7,-7 1-2,4 0 7,-1-5-2,1-7-5,-2 1-2,-4-3-4,1-2 2,0 1-1,-3-2 0,-3-2 0,2-2 0,0 7-6,-5-7 5,2 6-5,-4-4 8,-3 5-10,2 1-4,-2-5 6,0 13-7,1-1 2,-6 1-5,3 1 1,-1 3-3,-2 4-5,2 1-6,-1 1-11,-5-1-6,4 6-20,0 0-9,0 3-15,1 1-19,-3 4-16,2-2-21,5 3-28,-2 0-25,2 1-28,3 2-25,-2-2-125,2 0-392,4 2 173</inkml:trace>
  <inkml:trace contextRef="#ctx0" brushRef="#br0" timeOffset="43508.0441">16296 13324 198,'-1'-5'229,"-2"0"-10,0 0-24,2 2-20,-3 1-21,2-1-15,2 3-16,-10 8-14,-1 5-7,-3 8-13,-2 4-5,2 6-8,0 0-15,-3 13 0,0-1-2,8-9-8,2-2-4,1-1-5,2-1-3,1-2-2,1 1-4,2-2 1,3-3-4,0-10-2,1 3 0,2-4-1,0-2 5,3 0 4,-2-4 4,3 1 7,-3-4 3,3 0 6,1-4-1,2-1 9,-6-2 3,7-2 3,-2-2 1,0-5 5,0 0-7,0-8 3,-1-2-2,-1 0-16,3-3-6,-6-4-2,4 3 1,-4-5-8,0 2 0,-1 0-1,-2-2-6,-1 2-9,-2 2 0,1 1 0,-2 5-6,-3 3-1,0-2-5,-1 3-2,1 3-2,-4-2-2,2 6-5,0 0-12,-1 3-16,0 0-20,0 4-20,-4 2-19,3 1-30,-3 1-14,2 4-38,-3 4-37,2-4-29,-1 7-24,0 2-152,4-5-444,-2 5 197</inkml:trace>
  <inkml:trace contextRef="#ctx0" brushRef="#br0" timeOffset="43881.5147">16720 13375 166,'3'-7'261,"0"2"3,-2-1-5,0-1-12,0 3-20,0-1-18,-1 0-16,1 2-15,-1 3-18,0-4-15,0 4-20,0 0-2,0 0-23,0 0-9,0 17-8,-1 0-10,-2 3-7,-4 7-1,3 1-5,-3 5 0,1-1 3,-1-1-3,-3-1-7,3-1-4,0-5-5,0 5 1,0-3-4,1-3 2,-1-2-10,3-4 4,0 0-8,-2-1 10,2-1-14,3-5-1,-2 2-3,0-4-7,0 2 0,1-1 1,0-2 4,2-2-25,-1 2-25,1-2-24,-2-1-29,2-4-27,0 8-32,0-8-26,0 0-23,2 5-33,1-5-43,-3 0-156,10 0-458,-1 0 203</inkml:trace>
  <inkml:trace contextRef="#ctx0" brushRef="#br0" timeOffset="44167.6843">16996 13447 211,'4'-13'262,"-1"5"7,0 0-6,-2 0-18,2 2-26,0 3-20,-3 1-25,0-1-18,0 3-18,0 0-15,4 13-9,-6-1-12,0 6-8,-1 2-1,-1 5-8,-2 3-6,2-1-1,1 0-3,-4-1-4,2 3-6,-1-6-7,1 5 2,0-5-7,0 3-3,0-8 0,1-1-6,-1 0-3,0-2-10,4 0 3,-2-3-7,-1-2 0,2 2-4,1-4-4,-2-2-2,3 2-8,-1-1-21,-1-2-25,2-4-25,-1 3-31,1-4-27,0 7-26,0-7-18,0 0-50,0 0-51,0 0-160,0 0-459,0 0 204</inkml:trace>
  <inkml:trace contextRef="#ctx0" brushRef="#br0" timeOffset="44589.3773">17324 13482 166,'0'-6'211,"4"2"-5,-3-3-15,1 1-11,-2 2 0,3-1-6,0 2-3,-3-1-8,1-1-6,2 2-7,-3-2-14,0 5-6,3-5-5,-3 5 1,0-4-8,0 4 7,3-3-6,-3 3-12,0 0-5,1-2-1,-1 2-6,0 0-1,0 0-7,0 0-7,0 0-2,0 0-13,0 0-8,0 0-7,0 0-2,0 0-8,-10 18 1,6-2-8,-1 3 4,-2 6 3,-2 2 0,-1 3-9,2-2 0,-1 2-4,-2-4 7,4 0-5,-1-3-7,3-3 6,-2 5-11,3-7 4,0-1 4,-2-2-10,3-3-2,-1 4 4,2-7-6,0 0-2,-1 0 10,0-2-10,1 1-2,0-3-19,2 2-17,-3-4-30,3 1-27,-1-1-20,-2 2-24,0-1-27,2 1-24,1-5-37,-6 5-33,2 0-28,-2 0-201,-5-4-520,-4-1 230</inkml:trace>
  <inkml:trace contextRef="#ctx0" brushRef="#br0" timeOffset="45247.3645">15344 13221 147,'1'-5'242,"2"1"-8,0 0-18,-2 0-23,1 1-24,-2 3-20,0 0-16,0 0-6,-6 24-16,-3-2-4,-1 8-3,1 2-7,-8 13-8,2 1-2,5-13-8,0 1-5,2-2-2,0-1-5,4-3-4,0 1 0,1-5-6,0-6 0,6-1 3,-3 0 0,3-1 1,1-6 8,-1 0 11,4-4 12,0 1 0,2-5 2,0 0-2,4-5 0,1-2-1,0-2 0,0-3-16,0-2 9,0-6-12,1-2-6,-2-2 0,-1-4 0,-4-3-33,1-1 14,-5-4-4,0-1-4,-1 3-2,-3 0-4,0 1-2,-1 1-3,-1 2 0,-2 4-1,0 8-12,1 0 4,0 9-29,-1-3-18,0 3-21,-2 2-26,3 0-25,-7 5-17,2 6-15,-5 0-30,1 5-42,-6 4-37,3 3-39,-3 2-241,-2 5-563,1-2 249</inkml:trace>
  <inkml:trace contextRef="#ctx0" brushRef="#br0" timeOffset="45667.5724">14851 13268 239,'1'-7'239,"-1"2"-15,3 3-21,-3-2-27,0 4-17,0 0-19,0 0-16,-7 14-5,0 2-15,-3 13-5,-4 3-9,-3 10-13,0 2-9,6-12-1,-3 10-10,7-11-4,-3-1-5,5-3-4,0 0-5,5-3-6,-4-6-3,5-1 1,2-1-6,0-6 0,1 3 1,2-6 5,1 1 7,0-7 2,4 3 3,3-5 0,6-7 2,1 1-2,0-6-1,1 0 3,-3-6 4,2-1 4,-4-6-3,0 0 0,-3-4-10,-2-4 6,-3 4-5,0-4 6,-4 4 1,-3 1-8,-1 2 4,-1 1-4,0 8 0,-3 3-12,-1 2 0,-1 3-3,0-1-7,-2 1-10,0 4-14,0 0-19,-3 2-24,3 2-24,-4 2-31,1 2-30,0 1-36,3 2-24,0 2-26,0 2-24,0 3-154,3 1-431,-4 2 191</inkml:trace>
  <inkml:trace contextRef="#ctx0" brushRef="#br0" timeOffset="47492.2962">17717 12850 154,'0'0'217,"0"0"-28,0 0-20,-1-3-20,1 3-17,0 0-14,0 0-8,-4 18-10,-2-4-8,2 11 0,-2 1-3,-2 3 3,-1 1 1,-1 0-2,2 2 5,-2 1-6,3-3-7,0-2-7,0-1-6,0-3-6,1-6-6,2-1-7,-1-2 0,0-4-17,2 1-7,-1-3-10,1-1-23,1-4-27,0 2-34,1-2-47,1-4-63,-4 0-192,4 0-398,0 0 177</inkml:trace>
  <inkml:trace contextRef="#ctx0" brushRef="#br0" timeOffset="47962.5841">17155 12850 156,'2'-5'235,"-1"0"-8,2-1-26,1 0-19,3 0-19,3 2-11,0-1-7,5 0-11,-3 1-9,2 4-14,-4 0-12,0 0-8,-2 0-12,1 2-8,-1 3-5,-2 2-10,-4-2-6,4 2-8,-5 1-3,-2 2-2,-2 1-4,-1 2 5,-6 1-5,0-1-9,0-1 5,1 2-10,-3-2-1,1-2-6,1-2 4,0 0-5,3-3-2,0 2-1,0-2-3,4-1 0,-1 0-4,1-3 2,-1 3-2,3 0-2,1-1 4,0-3 1,8 5 5,-1-4 2,7 0 4,2 1-2,5 1-3,-1-1 5,2-1-5,-2 1 0,-5 0-3,3 1-1,-2 1 1,-2-6 2,0 4-2,-4-2 1,0 0-8,-2 3-6,-2-3-9,0 2-6,-2-1-8,0-1-4,-4 0-14,0 0-11,9 0-9,-9 0-19,0 0-21,0 0-24,0 0-27,0 0-2,-23-1-17,13 1-119,-4-2-321,-3 2 143</inkml:trace>
  <inkml:trace contextRef="#ctx0" brushRef="#br0" timeOffset="49002.24">16831 12809 95,'0'0'79,"0"0"0,-14 12-9,7-5-9,0 2-9,-2 2 5,-1 2 10,-1-2-24,-1 0 0,2 2-2,-1-1 4,0-3-7,0 1 0,2 0-1,0-3-4,5-2-9,-3-3 15,4 1-4,-1 1 2,1-2-8,0 2 2,3-4-8,-4 4 1,4-4-3,0 0 3,0 7-10,0-7 5,3 2-1,1 1-2,3 0 10,0-1-9,3 2-9,0-1-3,1 2 8,1-4-2,-2 1 1,4 0-2,-5 0-4,1-2-1,2 2 5,-3-1-3,0 1-3,-2-2 6,-3 0-3,3 0 3,0-2-4,-4 1 8,-3 1-4,7-4 5,-2 0-1,-3 1 4,1-2 6,-2-1-3,-1 0 2,3 1 3,-3 0 8,4 0 1,-4 1 1,0 0 1,0 0-3,0 4-4,0 0-4,0 0-11,0 0 8,0 0-10,-7 8 1,6 1-3,-4 3 2,-3 3 5,4-1-1,-4 10-4,3-6-9,-2-1 3,0-1 3,3 4-9,-2-6-7,2 2-9,0-2-20,0-1-20,0-3-23,1-2-26,0 2-18,0-3-23,0 0-88,-2 1-252,0-3 112</inkml:trace>
  <inkml:trace contextRef="#ctx0" brushRef="#br0" timeOffset="49564.7198">16331 13029 152,'3'-3'152,"-3"3"0,3-4-6,1-1-13,-4 3-4,4-2-2,-1-1-3,1-4-3,-1 5-9,2-6-8,0 2-3,2-2 4,-4 0-4,4 1-4,-3-3-8,-1 3-5,3-1-10,-2-1 2,-3 3-3,4-1-3,-4 1-4,2 0-5,-2 1-4,1 0-9,-1 0-4,-1 4-5,0-2-4,0-2-4,-1 4-6,-1-1-2,-1 1-7,1 0 0,-3 2 2,5 1-8,-7 0-5,0 2-3,0 1-1,0 1-2,0 3-3,2-2-2,0 1-3,-2 2 0,3-2-3,1 2-1,-1 0 0,4-2 3,0 6-1,0 0 4,4-2-1,-3 4 3,5 1 2,1-1-3,-4 1 7,1-3-8,2 6 2,-2-1 4,2-2 1,-2 1-4,-1-4 2,-2 0 1,-1-3-1,2 3 4,-2-3-2,-2 1-3,-2-2 8,1-1-3,-1 2 0,-1-6 0,-3 2 1,1-1 1,0-2 1,-4-3 0,1-4 4,3 2-6,-3-2 5,7-2 0,-4-1 3,1-1-5,1-3 0,0 3-5,5-4 4,0 1-4,0 3 2,4-4-7,2-1-4,0 7-7,0-5-13,2 4-19,0 1-21,1 0-25,-3 1-22,5 1-36,-4 1-33,3 0-159,-5 3-371,0-2 163</inkml:trace>
  <inkml:trace contextRef="#ctx0" brushRef="#br0" timeOffset="49954.6185">15869 12683 106,'0'-7'200,"3"2"-16,-3-1-16,1 4-18,1-2-14,-2 4-19,0 0-16,0 0-11,0 0-5,-2 14-7,1-2-9,-2 3 2,-1 4-12,-6 5-6,6-5 3,-3-1-15,-1 6-1,1-7-6,1-3 0,0 1-5,-1 0-2,2-1-4,2-6-8,0 3-21,-1-4-21,2 1-26,0-4-28,0 4-29,0-4-28,1-1-121,0-1-280,1-2 124</inkml:trace>
  <inkml:trace contextRef="#ctx0" brushRef="#br0" timeOffset="50296.1556">16100 12655 21,'2'-4'244,"-1"-1"-15,1 0-19,-2 1-22,0 4-20,-3-7-20,1 4-16,-3 3-15,-2 4-12,-3 4-12,-3 1-10,-1 8-5,-3 1-10,0 2-8,2 5-6,-1 0-8,2 1-3,2-1-19,1-2-8,5-5-7,0 1 0,5-4-2,-1 2 0,2-4-3,3 3-2,1-7 0,-1-1 1,3 1 1,-1-5 1,4 2-2,-4-3-2,2-2 6,0 0 3,-1-2 5,1 1 9,-3-2 9,2-1 7,-3 1 7,0-1 1,-1-1-2,1 0-5,-3-1-3,0 5-6,0-5-6,-5 2-4,-1 2-2,2-2-11,-4 2-9,-3-1-17,0 2-22,0 2-20,0-1-22,0 1-26,2 0-21,2-2-27,-3 0-22,3 5-136,-3-3-340,5-1 151</inkml:trace>
  <inkml:trace contextRef="#ctx0" brushRef="#br0" timeOffset="51321.6089">14424 13861 90,'-4'-2'216,"4"2"-14,0 0-21,-7-1-21,7 1-17,0 0-15,0 0-11,0 0-11,0 0-5,24 3 0,-3 2-4,7 0-1,10-3 4,7 8 0,6-3 0,21 9 4,1-6 3,-1-2-25,1 1-5,3-2 0,-3 4-10,-3-4-3,1 5-1,1 1-1,-1-2 1,-4 2-16,-19-8-3,-1 4-2,3-2-6,-3 0-4,-4 0-3,-2 1-2,-14-3-6,-3-1-1,-1 1 0,-7-2 1,-1-1-2,-6 1-5,0-2 2,-3-1 3,1 1-4,-3-1 3,0 1 11,0-1-7,-4 0 2,0 0 5,7-1-8,-7 1 2,0 0-2,0 0 1,0 0-8,7 0 0,-7 0-9,0 0-12,0 0-7,3 1-16,-3-1-16,0 0-13,0 0-16,0 0-20,0 0-25,0 0-21,0 0-26,0 0-46,-13-6 3,6 4-173,-6-1-412,-2 1 182</inkml:trace>
  <inkml:trace contextRef="#ctx0" brushRef="#br0" timeOffset="52931.9198">14320 13962 36,'0'0'144,"-6"0"-7,6 0 3,0 0-9,10 6 6,4-3 5,8 4 1,4-1-4,12 5 0,7 0-2,3 1-1,21-2-2,-17 1-5,17 5 1,3 1-15,-4-1-3,-2-1-12,-17-5-5,19 2-7,2 0-4,-22 2-13,21-3-4,-21-2-5,1-2-6,1 2-1,-4-4-10,2-2-1,-6 3-9,-1-2-3,-14-2 5,-2 0-2,1-2 1,-6 5 0,-4-5-3,-2-2 9,-5 4 9,-4-2 12,1 0 14,-1 0-1,0 0 3,-5 0 2,0 0-2,7 0-4,-7 0-2,0 0-8,0 0-6,0 0-8,8 0 4,-8 0-22,0 0-1,0 0-1,0 0 1,6-2-7,-6 2-4,0 0-1,0 0 0,0 0-8,0 0 2,0 0-7,0 0 12,0 0-12,7 2-6,-7-2 8,0 0-4,0 0 2,0 0 0,0 0-6,0 0 1,0 0 6,0 0-5,0 0 4,0 0-2,0 0 1,0 0 0,0 0 0,0 0-5,0 0 3,0 0-9,0 0 2,0 0 6,0 0 4,0 0-10,0 0 3,0 0 4,0 0 0,0 0 0,0 0 9,0 0-24,0 0 11,0 0 0,0 0-1,0 0 0,0 0 1,0 0 1,0 0 0,0 0-7,0 0 7,0 0 1,0 0 7,0 0-9,0 0 7,0 0-5,0 0 5,0 0-7,0 0 6,0 0 3,0 0-8,0 0 3,0 0-3,0 0 2,0 0-3,0 0-4,0 0 6,0 0-2,0 0 1,0 0 2,0 0 3,0 0-1,0 0 2,0 0 0,0 0-2,0 0-3,0 0 1,0 0 4,0 0-10,0 0 3,0 0 9,0 0-9,0 0-6,0 0 15,0 0-4,0 0-5,0 0-2,0 0 2,0 0 2,0 0-2,0 0-6,0 5 2,0-5 2,0 0 1,0 0-4,0 0 12,0 0-10,0 0 5,0 0 1,0 0-2,0 0-3,0 0 1,0 0 1,0 0 0,0 0 3,0 0-4,0 0 1,0 0 1,0 0 4,0 0-4,0 0 7,0 0-7,0 0 1,0 0-8,0 0 6,0 0-3,0 0 3,0 0 2,0 0-1,0 0 1,0 0 1,0 0-2,0 0 4,0 0-1,0 0-7,0 0 6,0 0 5,0 0 0,0 0 5,0 0-12,0 0-4,0 0 0,0 0 7,0 0-7,0 0 5,0 0-2,0 0 3,0 0 0,0 0-3,0 0 0,0 0 0,0 0-9,0 0 7,0 0 3,0 0-2,0 0-3,0 0 5,0 0-4,0 0-5,0 0 5,0 0 2,0 0 5,0 0-1,0 0-6,0 0-3,0 0 5,0 0 0,0 0 5,0 0-7,0 0 4,0 0-7,0 0 10,0 0-2,0 0-2,0 0-6,0 0 9,0 0-4,0 0-1,0 0 8,0 0 2,0 0 1,0 0-16,0 0 0,0 0 3,0 0 2,0 0 2,0 0 6,0 0 0,0 0-4,0 0-2,0 0-3,0 0 1,0 0 0,0 0 4,0 0-5,0 0 5,0 0-2,0 0-2,0 0-3,0 0 6,0 0-7,0 0 2,0 0 11,0 0-4,0 0-13,0 0 12,0 0-4,0 0 3,0 0 3,0 0-1,0 0-3,0 0-4,0 0 7,0 0-3,0 0-3,0 0 4,0 0-2,0 0 2,0 0 9,0 0-3,0 0-7,0 0-5,0 0 4,0 0 3,0 0-3,0 0-2,0 0 4,0 0-5,0 0 7,0 0-3,0 0 3,0 0-7,0 0-5,0 0 1,0 0 0,0 0 0,0 0-3,0 0 5,0 0-7,0 0-5,0 0 6,0 0-7,0 0 5,0 0 0,0 0-2,0 0 7,0 0-3,0 0 4,0 0 2,0 0 0,0 0-4,0 0 1,0 0 7,0 0-2,0 0-7,0 0 9,0 0 12,0 0-10,0 0-2,0 0-4,0 0 2,0 0 3,0 0-2,0 0 3,0 0-6,0 0 3,0 0 3,0 0 2,0 0-4,0 0-1,0 0 3,0 0-2,0 0 1,0 0-4,0 0 5,0 0-3,-6 4 7,6-4-3,0 0-5,0 0 11,0 0-9,0 0 3,0 0-1,0 0 2,0 0-4,0 0 1,0 0-2,0 0-1,0 0 5,0 0 2,0 0-6,0 0-1,0 0 4,0 0 0,0 0-4,0 0 7,0 0-3,0 0-1,0 0 1,0 0 1,0 0-4,0 0 3,0 0 3,0 0-7,0 0 5,0 0-3,0 0 4,0 0 1,0 0-1,0 0 0,0 0 1,0 0 1,0 0-10,0 0 10,0 0-8,0 0 0,0 0 12,0 0-15,0 0-3,0 0 1,0 0 0,0 0 0,0 0-16,0 0-1,0 0-18,0 0-14,0 0-26,0 0-24,0 0-28,0 0-29,0 0-39,0 0-38,0 0-37,0 0-211,0 0-529,0 0 235</inkml:trace>
  <inkml:trace contextRef="#ctx0" brushRef="#br0" timeOffset="54417.533">17472 13773 140,'0'0'164,"0"0"-21,0 0-13,0 0-17,0 0-8,0 0-10,0 0-3,2 13 0,-1-8-6,1 2-8,-2-2-3,4 2 2,0 4 0,-3-3-1,2 2 3,0 0-2,1-5 2,0 3 3,3 1-4,-4-1 6,4-2-17,2-1 3,-2 5 4,3-5-4,-2-1-1,6 1 8,-4-3-14,4 1 1,0-4-2,0 2-3,2-2-5,-1-1 4,-2-5-8,4 3 1,-6-4-1,6 0-2,-4-1 9,-2-3-11,2-1-1,1-5 5,1 1 0,-2-2-12,-2-1-1,3 0-4,-7-2 5,3-1-4,0-2-4,1 0 3,-5-1-7,1-2-8,0 3 10,-2-1-15,0-1-1,1 0 1,-4-1 0,1 4 2,-3 6-7,2-7 4,-2 9-6,0-2 7,0 5-4,1-1 4,-2 4 0,1-2-3,0 4 3,1 1-2,-2 0-3,1 1-5,-2 2 6,2-1-4,0 1-1,0-1 0,0 5-1,-1-5-3,1 5-3,-2-5 4,2 5 2,0-5-2,0 5 0,0 0 1,0 0 1,-2-2 6,2 2-11,0 0 1,0 0-1,0 0 13,0 0-12,0 0 2,0 0-3,0-6 1,0 6 1,0 0-5,0 0 1,0 0-3,0 0-1,0 0-5,0 0-3,0 0-7,0 0-8,0 0-13,0 0-13,0 0-15,0 0-16,0 0-23,0 0-9,0 0-27,0 0-20,0 0 11,-11 6-6,5 0-15,-3 5-9,-8 3-12,-1 4-138,-2 1-362,-11 12 161</inkml:trace>
  <inkml:trace contextRef="#ctx0" brushRef="#br0" timeOffset="55112.1499">17172 13316 25,'0'0'81,"3"10"1,-3-10-3,0 5 0,0-2 1,0 3-5,0-2-5,2 0-5,-2 1 1,2 0-7,-2-2 4,0 1-3,0 1-10,3-3 2,0 4-1,-2-5 0,2 2 5,0-1 1,0-2 0,-3 0 0,5 3-5,-5-3 5,9-3-6,-5 3-5,2-2-7,1-2-2,0-2-2,-3 1 5,3-1-6,1-1-3,-3-1-2,2 0-3,-1-2 1,1-1-1,0-1 0,-2 1-10,1 0 8,1 1 5,-3 1-1,0-1 9,3 2-4,-4-4-3,1 6 4,-4 0-5,4 1 2,-3 1 2,0-1-6,0 1 0,2 1 3,-3 3-7,2-5 1,-2 5-2,1-3 1,-1 3-6,1-3 0,-1 3-4,0 0-3,3-4-2,-3 4 1,0 0-2,0 0 1,0-4 0,0 4-4,0 0-1,0 0 2,0 0-2,0 0-1,0 0 1,0 0-4,0 0-4,0 0-8,0 0-11,0 0-6,0 0-15,0 0-9,0 0-21,0 0-9,0 0-17,0 0-14,0 0-8,0 0-10,0 0-18,0 0-105,0 0-277,0 0 123</inkml:trace>
  <inkml:trace contextRef="#ctx0" brushRef="#br0" timeOffset="56905.603">16800 13452 54,'0'0'85,"2"3"-2,-1-1-1,-1-2-4,4 2-2,-4-2-1,6 2-14,-6-2 3,7-2-2,0 2-7,0-2 1,0-1 0,0 0-9,0-1 3,0 1-5,3 1 13,-3-3-11,0 1 9,0-3-10,-1 2-8,2-2-3,-3-3 1,0 1 0,1-2-4,-2-2-1,0 3-8,1-2 2,0-4 2,0 4-3,-3 0 9,1 1-5,0 1-6,0 2 6,-2-1 5,1 4 2,-2-3-1,2 4 2,0-3 0,-1 2-2,-1 0 2,0 2-6,0-1-3,0 4 3,0-8-5,0 6-3,0 2-7,0 0 8,0 0-4,0-4-2,0 4-3,0 0 3,0 0-8,0-5 4,0 5-2,0 0-2,0 0-1,0 0 0,0 0 1,0 0-3,0 0-2,0 0 2,0 0 0,0 0-4,0 0 0,0 0 0,0 0 0,0-6-5,0 6 5,0 0 2,0 0-4,0 0 3,0 0-2,0 0 1,0 0 2,0 0 1,0 0-2,0 0 1,0 0 2,0 0-3,0 0 0,0 0 2,0 0-2,0 0 3,0 0 3,0 0 0,0 0-1,0 0 1,0 0 6,0 0 3,0 0 3,0 0 4,0 0 5,0 0 1,0 0 0,0 0 3,0 0-1,0 0 5,0 0 1,0 0 1,0 0 0,0 0-3,0 0 3,0 0 0,0 0 1,0 0-1,0 0 0,0 0-5,0 0-1,0 0-1,0 0-2,0 0-3,0 0 1,0 0-5,0 0 0,0 0-3,0 0-4,0 0 7,0 0-8,0 0-1,0 0-4,0 0 5,0 0-11,0 0 6,0 0-2,0 0-3,0 0 2,0 0 1,0 0-2,0 0 0,0 0-2,0 0 0,0 0 3,0 0 2,0 0 0,0 0 2,0 0 4,0 0 2,0 0-4,0 0 6,0 0-2,0 0-2,0 0 4,0 0 2,0 0 0,0 0-4,0 0 3,0 0 0,0 0-6,0 0 6,0 0-4,0 0-1,0 0 0,0 0-2,0 0-3,0 0-2,0 0 6,0 0-9,0 0 0,0 0-2,0 0 1,0 0 2,0 0-3,0 0 1,0 0 1,0 0 2,0 0-7,0 0-1,0 0 4,0 0-3,0 0 4,0 0-9,0 0 6,0 0-5,0 0 4,0 0-2,0 0-7,0 0 5,0 0 4,0 0-6,0 0 3,0 0 1,0 0 2,0 0 0,0 0-2,0 0 5,0 0-7,0 0 6,0 0-5,0 0 2,0 0-2,0 0 6,0 0-4,0 0 0,0 0-1,0 0 4,0 0-3,0 0-3,0 0 0,0 0 11,0 0-12,0 0 6,0 0 0,0 0-6,0 0 5,0 0-1,0 0 13,0 0-14,0 0 1,0 0 1,0 0 3,0 0-1,0 0-4,0 0-3,0 0 6,0 0 2,0 0-2,0 0-3,0 0 0,0 0 3,0 0 3,0 0-1,0 0-3,0 0 5,0 0-1,0 0-1,0 0 2,0 0-3,0 0 0,0 0-1,0 0-5,0 0 2,0 0-5,0 0 10,0 0-9,0 0 7,0 0 0,0 0-2,-7 11 2,7-11-3,0 0 1,0 0-5,0 0 0,0 0 6,0 0-2,0 0-1,0 0 1,0 0-1,0 0 1,0 0-1,0 0 0,0 0 1,0 0 6,0 0-10,0 0 3,0 0 2,-1 2 2,1-2-1,0 0 0,0 0 0,0 0-1,0 0-2,0 0 1,0 0-2,0 0 3,0 0-2,0 0 4,0 0-4,0 0 7,0 0-2,0 0 2,0 0-5,0 0 5,0 0-4,0 0 0,0 0 0,0 0 4,0 0-4,0 0 10,0 0-9,0 0 9,0 0-12,0 0 4,0 0-2,0 0 3,0 0-1,0 0-5,0 0 7,0 0 0,0 0 0,0 0 3,0 0 4,0 0-3,0 0 1,0 0 2,0 0-3,0 0 2,0 0-4,0 0 4,0 0 0,0 0 0,0 0-1,0 0-3,0 0-5,0 0 10,0 0-7,0 0 1,0 0 1,0 0 1,0 0-1,0 0-2,0 0 4,0 0 0,0 0-4,0 0-3,0 0 3,0 0-3,0 0 4,0 0-4,0 0 1,0 0-4,0 0 1,0 0 2,0 0-5,0 0-7,0 0-8,0 0-12,0 0-11,0 0-15,0 0-20,0 0-20,0 0-17,0 0-19,0 0-23,0 0-21,0 0-23,0 0-20,0 0 2,0 0-2,-2 7-12,0-3-131,1 1-390,-1 2 173</inkml:trace>
  <inkml:trace contextRef="#ctx0" brushRef="#br0" timeOffset="59193.1033">15629 14415 50,'2'-5'172,"0"-1"0,-1 0-2,3-3 3,-3 3-1,1-3-5,0 2-6,0-1-2,-2 3-11,2-2-9,-2 1-6,2 2-9,-1 0-9,-1 4-12,1-7-12,-1 7-10,0-3-10,0 3-12,0 0-7,0 0-3,0 0-8,-8 18-4,1-1 4,0 7-8,-4 2-6,0 2-4,0 0-3,1 0-2,-1 6 8,-2-2-4,3 1 4,-1 0-1,-1 11-1,0-12-2,2-2 7,1-3-5,0-1 1,-1-2 0,3-2-4,0-5 31,0 0-5,4-5-10,0 0 0,-2-5-6,2 1-1,1-1 1,1 0-13,0-4 5,0 2 1,0-1-2,-1-2 1,2-2-6,-2 3-4,2-3-5,0 0-11,0 0-4,0 0-12,0 0-16,0 0-16,0 0-12,0 0-26,7-15-14,-6 9-22,4-4-21,-1 4-27,2-4-11,-1-1-13,3 4-14,1-6-136,-2 5-375,0 0 167</inkml:trace>
  <inkml:trace contextRef="#ctx0" brushRef="#br0" timeOffset="60209.1194">15383 15633 18,'3'-6'243,"0"-1"-9,-2 0-17,-1 2-18,3 1-18,-2 0-11,-1 4-16,0-4-13,0 4-18,0 0-7,0 0-8,-4 15 5,3 1 5,-2 9 2,-4 6-3,-3 5 8,-2 7-6,0 5 2,-2-4-6,3-10 0,1-2-8,-1 2-7,1-2-3,-3-2-6,2-5-8,1 4-4,3-1-12,0-6 2,0-6-16,2 1 5,0-5-9,1 0-26,1-3 11,1 0-2,-3-3 1,5 1-11,-3-3 3,1 1-13,2 0-8,-2-2-16,2-3-16,0 3-18,0-3-19,0 0-22,0 0-25,0 0-31,10-8-27,-3 1-30,0-5-25,4-1-26,-2-3-194,5-3-481,1 2 213</inkml:trace>
  <inkml:trace contextRef="#ctx0" brushRef="#br0" timeOffset="60638.0386">15752 15680 68,'3'-3'174,"-1"-3"-14,1 1-9,-1 0-10,3 0-7,-1-2 0,0 2 5,-1-1-2,1 1 1,0 2-1,-1-1-4,1 0 0,-2-2-4,-2 6 3,4-4-2,-3 3 3,1-2-1,-2 3 0,3-4-7,-3 4-16,0 0 8,0 0-8,0 0-7,0 0-22,0 0 2,0 0-9,0 0-4,-5 18-2,1-3 5,1 6-2,-5 4-7,1 4 5,0 3-5,-4-1-7,3 5 2,-3-2 2,0 9 8,-5 1-14,5-11-2,2 0-2,-1-2-1,2-2-1,1 0-13,-1-1 0,2-10-2,1 3 2,0-3-4,3-3-10,-3-3 3,5-3-25,-2-1 10,0 1-9,2-4-19,-1 0-18,-1-2-15,2-3-24,0 5-24,0 0-25,0-5-30,0 0-42,0 0-45,8-15-39,-2 7-265,3-6-590,3-6 262</inkml:trace>
  <inkml:trace contextRef="#ctx0" brushRef="#br0" timeOffset="60974.2868">16196 15658 84,'0'0'116,"0"-6"-6,0 6-1,0 0 1,0 0 8,0 0 14,-5 22 7,3-8 5,-4 5-6,2 7 8,-2 0 3,-5 2 1,3 1 0,-2-1-3,2-1 1,-2-2-11,2 1-4,0-4-16,1 0-14,2-5 0,0 0-15,1-5-1,0 0-12,1-2-7,-1-3-12,2 2-20,1-3-32,-2-1-37,2 0-41,1 1-41,0-6-35,0 0-46,4 5-56,-4-5-128,7 0-411,-7 0 182</inkml:trace>
  <inkml:trace contextRef="#ctx0" brushRef="#br0" timeOffset="61429.1286">16502 15733 22,'0'-8'249,"-2"3"8,2 0-3,0 5-24,0-10-22,0 10-23,-1-5-23,1 5-16,-3-2-15,3 2-11,-7 6-13,4-1-11,-4 6-2,1 2-2,-5 9 1,0 0 3,-3 1 0,1 4-8,2-1 4,0 0-9,-2 0 6,3 0-13,3-2-3,0-5-5,2-2-11,0 7-7,5-7-5,-2 1-1,2-1-4,2 3 0,1-9-1,1 4 3,4-7-14,0 2 12,3-5-18,3 3 4,0-8-4,3-1 3,4-4-5,-1-2-2,1-3-1,-10 1 1,9-4-12,-8 1 10,3-5 3,-4 2-4,-1 1-3,-3-2-1,0-2 4,0-1-8,-4 3 9,0 0-8,0 1 0,-3-1-5,0 3 1,-3-4 2,1 5 4,1-2-7,-3 2 8,0 0-15,-1 3-3,0-1-9,-2 0 0,-2 4-4,2-2-12,0 4-18,-3 0-11,3 2-9,-3 3-10,-1-1-13,3 4-13,-1-2-19,2 4-22,0 1-37,1-3-27,1 6-28,2-3-180,0 1-453,3-4 201</inkml:trace>
  <inkml:trace contextRef="#ctx0" brushRef="#br0" timeOffset="61867.1886">16989 15869 67,'0'-4'301,"2"-3"6,-4 2-5,2 0-10,-1 0-31,-1-1-18,2 2-16,-2 0-14,0 1-16,2 3-18,-3-7-22,2 4-14,1 3-7,0 0-21,-13 10-15,6-3-12,-5 5-3,-3 8-10,-1 1-13,0 1-2,-1 2-7,3-1 6,1 3-13,2-3-2,1 2-5,3 0-10,0-6 4,3 6-12,1-7 9,3 2-2,3-4 1,-2 2 7,3-2-3,2-4-1,1 2 0,0-4-2,3 1 3,-3-4 0,7-2 13,0 1-12,2-5-6,6-1 7,-9-2-4,3-4 2,-1-1-1,3-5 1,-4 2-2,3-5-6,0-2 6,-7 3-24,4-10 23,-4 2-2,0 1 8,-3 6-7,-3-2 3,0 1 6,-4-4-4,3 5-1,-3-2-2,0 1-6,-3-1-14,1 2 5,-3 5-1,0-2-7,-1 5-6,-1-2-17,0 2-7,1 2-20,-2 0-1,-2 0-27,3 2-23,-3 0-31,3 2-30,4 1-44,3 0-57,-10-1-54,10 1-55,0 0-186,-7-3-594,7 3 263</inkml:trace>
  <inkml:trace contextRef="#ctx0" brushRef="#br0" timeOffset="62446.0673">17130 15100 45,'1'-7'261,"1"0"-9,-1 3-16,2-2-13,-1 1-21,2 3-13,-3-2-14,-1 1-21,0 3-14,4-4-23,-4 4-11,0 0-7,-2 11-4,0 0-2,-1 4-4,0 6-3,-1 4-6,-3 2 2,0 4 1,2-5 1,-3 2 4,0-2-6,-2 0 2,3-1-15,0-8-11,3-1-3,-2-1 4,3-3-12,-1 2-6,0-2-5,1-2-7,0 0 1,-1-5-6,4 2-3,-3-1-12,3 1-14,-4-5-21,4 4-15,-1-3-24,-1 4-20,2-5-30,0 1-32,-3 3-30,3-6-32,-1 3-21,1-3-191,-6 5-456,6-5 203</inkml:trace>
  <inkml:trace contextRef="#ctx0" brushRef="#br0" timeOffset="63192.1581">16605 15164 19,'-2'-3'219,"1"0"-8,-1-3-16,2 6-9,-1-8-8,2 2-14,1-2-10,2 0-6,-1-1-8,1 3-17,0-4-13,2 3-12,1 0-9,0-2-6,0 4-10,1-1-5,2 2-9,-2 2-8,1 3-1,1 2-5,-3 2-5,3 0-7,-3 4-4,0 4-4,-1 1 0,-3-2 0,-2 3-4,-1 3-7,-2 0-1,-3-1-10,-1 3 2,-1-3-4,-4 0-4,-2 4 9,-1-3-8,4-2 6,0-3-3,-1 0-1,4-5 12,3-1-5,-1 0-1,0 0 2,0-4-6,3 3 2,-1-1-4,3-1 12,-1-2 4,1-2 10,3 9 5,0-6 2,4 2 0,1-2 3,2-1-3,-2 3-3,6-3 0,-4-4-5,7 4-2,-3-4-1,0 4-1,-1-2-3,-5-2-2,2-1-3,0 3-13,-3 0-7,-1-2-10,-2 0-9,2-1-16,-3 2-16,-3 1-8,5-1-12,-3-2-17,-2 3-15,0 0-6,3-5-29,-3 5-15,-1-4-19,1 4-9,-5-8-125,-4 5-337,1 1 149</inkml:trace>
  <inkml:trace contextRef="#ctx0" brushRef="#br0" timeOffset="63719.2199">16310 15057 170,'2'-6'185,"-4"2"-13,2-1-18,0 5-19,0 0-11,-3-2-16,3 2-10,0 0-6,-7 14-10,1-5-12,-2 6-5,0-2-9,-1 3-4,1-1-2,-2 1-8,3-2-3,-1 0-3,-1 1-5,5-6-5,-2-1 0,5-2-5,-2-1 5,0 1-6,3-5 3,-3 3-1,3 0 4,0-4 1,6 6-3,-3-4 4,1-1-1,3 2-4,2-2 3,-1 3 5,2 0-9,0-4-3,2 7-2,-4-6 5,1 3-4,-3-3-6,0 0-1,-1 2 1,0-3-3,0 1 1,-1 2-1,-1-2 3,-3-1-2,0 0 0,7-4-1,-4 0-11,1 2-4,-3-3-5,2-2 1,0 2 1,-1-3 5,0-1-1,1 1-3,-3 0 5,0 2-1,3 0 7,-3 1 6,0 1 5,0-1-7,0 5 4,-3-4-7,3 4 3,0 0-3,0 0 0,-7 15 6,1-6-7,1 3 1,-1 3-1,-1 0 2,0 1-3,-1 9 1,-2-1-1,3-6-1,-1-1-15,3 2-21,-6 2-23,5-4-16,-1-2-26,2-1-7,0-5-14,1 2-15,1 1-9,-1-5-120,1 2-285,-1-5 127</inkml:trace>
  <inkml:trace contextRef="#ctx0" brushRef="#br0" timeOffset="64360.0759">15892 15161 6,'0'0'173,"1"-6"-7,-1 6-10,3-7-1,4 4-10,-3 1-3,2-6-8,1 2 0,-1-1-3,2 0-9,-1 0-5,1-1-5,-2-1-4,4-3-2,-3 3-9,-3 1 3,2 0-3,-2-2-1,-1 0-6,2 2 1,-3 0-1,1-2 4,-3 2-16,1 1-4,-1-2-5,0 4-10,-3 1-11,2-1-6,0 0-4,-2 2-5,0-1-6,-3 3-3,2-2-3,-3 3-3,0 0-7,3 3 1,-3-1-2,-2 4-1,2 3-6,-1-4 4,1 4-6,1-1 3,-2 1-2,2 1 0,2 1-1,1-1 1,0 1-6,1-4 2,2 4-1,1-1 0,-1 1-3,1-2 2,2 3 2,4-2 0,-3 2 4,2 0-6,1 2 6,2-3-3,-4 4 1,2-3 2,0 2-2,-3-1 0,1 3 3,-2 0 0,-1-6 3,0 3 0,-2-2 1,0 0-1,-2 1 6,2-3 1,-5 2 10,-1-3-5,0 0 6,-2-2-6,-3 0 2,2 0 1,-5 0-1,3-6-9,0 1 6,2-2-11,-1-5 6,3 2-2,0-4-10,2-1-8,0-1-7,3 1-5,0-2-2,2-3-12,4 3-5,1-4-10,0 5-13,-1-5-14,2 6-8,1 1-13,-3 1-16,2 0-15,-2 3-16,3-4-29,-1 8-19,-2-3-23,-4 3-122,7-2-363,-7 2 161</inkml:trace>
  <inkml:trace contextRef="#ctx0" brushRef="#br0" timeOffset="64676.8995">15336 15023 183,'1'-3'219,"-1"-2"-22,0 5-16,0-3-21,0 3-18,0 0-13,0 0-9,-8 17-7,0-2-6,-3 7-8,3 0-8,-3 5-6,-1-1-9,2-3-8,1 3-5,0-3-10,-1 1-7,7-8 1,-6 7-7,3-6-2,0-2-6,6-5-10,-4 1-17,1-3-17,3 2-31,-3-3-26,3-2-35,-2-3-13,2-2-29,0 0-22,0 0-109,0 0-298,0 0 132</inkml:trace>
  <inkml:trace contextRef="#ctx0" brushRef="#br0" timeOffset="65099.1899">15538 15022 29,'3'-4'231,"-3"-1"-2,4 0-6,-1-1-13,-3 0-15,0 3-6,3 1-12,-3 2-7,-3-8-13,3 8-12,0-4-19,0 4-11,-5-3-16,5 3-10,-12 9-8,2 1-10,-1 4-6,-4 7-6,-1 1-7,-1 5-8,-1-1-2,1 1-2,0-1-9,7-3-1,-1 0-6,3-7 0,1 1-4,2 0-3,1-5-2,3 1-2,-1-4 0,2 3-6,3-1 4,-2-4-5,5 2 2,-2-5 0,3 2 1,-1-2-3,1-3 2,0 0-2,0-2 5,3 0-2,-4 1-4,1-4 1,-2 0 5,-1 2 3,-1 1 7,2-4 1,-3 2 11,0-3-2,-1 4 3,1 0 1,-2 2-4,-2-4-12,2-3 0,-3 3 1,1 2-7,2 2-1,-10-2-1,4 2 1,2-2-7,-6 5 3,3-3-3,1 2-3,-1 0-2,1 2-5,1-1-4,-1 1-6,2-2-18,-1-1-9,0 1-18,2-1-18,3-1-20,0 0-24,-6 4-27,6-4-25,0 0-25,-3 6-26,3-6-154,0 0-412,0 0 183</inkml:trace>
  <inkml:trace contextRef="#ctx0" brushRef="#br0" timeOffset="76749.6338">3408 12094 106,'-4'-2'158,"1"0"5,0-3-8,3 5 0,-4-5-8,4 3-9,0 2-17,-3-4-11,3 4-14,0 0-14,0 0-6,0 0-8,0 0-8,0 0-10,-1-2-11,1 2-6,0 0-4,0 0-1,0 0-3,0 0 2,4 11-13,-1-6 2,-2-1 0,2 1-2,0 1-4,1-2-1,-1 1 2,-1-3-1,0 3-9,0-2 5,0 0-1,-2-3-1,2 1-4,1 2 2,-3-3 1,2 1-3,-2-1 2,7-1 7,-1 1 11,1-6 10,2 2-11,3-7-1,2 0 1,3-1 2,0-4-6,-4 6 6,1-1-10,0 0 3,-1 1-5,-1 0 6,-2 1-10,0 2-2,-3-1-9,0 3-8,-2 0-2,0 1-1,-1 0-9,2 0-3,-3 1-6,2-1 1,-5 2-15,0 2-20,3-2-4,-3 2-18,4-3-33,-4 3-20,0 0-105,0 0-269,0 0 119</inkml:trace>
  <inkml:trace contextRef="#ctx0" brushRef="#br0" timeOffset="77547.5614">3394 12100 99,'0'0'106,"0"0"-19,0 0 9,0 15-21,0-1-10,0 0-1,0 6-12,3-2 5,-2-1-16,2 1-1,0 1 5,0-2-9,-2-5 0,2 0-6,-1-2 1,0-3-3,2 0-3,-4-2-1,5 0 11,-3-3 17,3-1 17,0-1 2,2-3 9,2-2-2,2-3 0,2-1-1,-2-3-10,2 0 1,2-7-1,-2 7-2,8-6-3,-3 1-3,-2 0-6,-1-1-6,4 1-1,-4 0-9,3 3 0,-6 2-7,2 1 2,0-1-4,-3 4-1,-4 1-7,3 0-1,-3 3-1,-3 1 2,2-1-3,-3 1 5,0 0 6,-1 1 0,1-1 5,-3 3 2,3-2 0,-3 2 2,3-3-3,-3 3 2,0 0-9,0 0 2,0 0-4,0 0 0,0 0-3,0-4-2,0 4-3,0 0-2,0 0-2,0 0 1,0 0-4,0 0-1,0 0 0,0 0 0,0 0-6,0 0 10,0 0-2,0 0-10,0 0 4,0 0-7,0 0 2,0 0 0,0 0 0,0 0-1,0 0 0,0 0-1,0 0 0,0 0-3,0 0-4,0 0-1,0 0 0,0 0-3,0 0-4,0 0-1,0 0 3,0 0 0,0 0-1,0 0 0,0 0 6,0 0-4,0 0 4,0 0 2,0 0 0,0 0 0,0 0-2,0 0 5,0 0-3,0 0 0,0 0-3,0 0 4,0 0-3,0 0 1,0 0 2,0 0-3,0 0 0,0 0 3,0 0 1,0 0 1,0 0-4,0 0 6,0 0-1,3-2 1,-3 2 1,0 0-2,0 0 5,0 0-2,0 0 0,0 0-6,0 0 6,1-3-2,-1 3 6,0 0-4,0 0 2,0 0 1,0 0 1,0 0 1,0 0-3,0 0 5,0 0-4,0 0 2,0 0 8,0 0-10,0 0 0,0 0-1,3-3 0,-3 3 1,0 0 1,0 0-1,0 0 1,0 0-5,0 0-4,0 0-2,0 0-5,0 0-5,0 0-7,0 0-6,0 0-9,0 0-4,0 0-8,0 0-18,0 0-15,0 0-20,0 0-9,0 0-18,0 0-25,0 0-5,0 0-103,0 0-288,-3 11 128</inkml:trace>
  <inkml:trace contextRef="#ctx0" brushRef="#br0" timeOffset="86107.7771">2866 13929 52,'2'-10'243,"0"5"-12,-1-7-16,1 7-18,-1 3-20,-1-4-20,2 4-24,-2 2-23,0 0-12,3 13-2,-6 5-6,3 17 6,-5 20-4,1 30 23,-3-4-5,0-24-5,0-1-10,0 2-9,0-3-7,1-3-3,1 4-12,-1-7-5,3-15-3,1 3-7,-1-3-5,0-5 0,3 0-7,-3-2 0,0-8-11,3-2-9,-1 0-20,-1-8-23,2 0-27,0-1-37,2-4-17,-1 2-11,2-3-15,-2-1-38,-1-2-41,13-11-151,-5 5-392,4-9 174</inkml:trace>
  <inkml:trace contextRef="#ctx0" brushRef="#br0" timeOffset="86374.9798">3318 14067 158,'4'-17'282,"-1"1"-5,-3 4 2,1 3-11,1 3-17,-2 0-26,1 1-31,-1 5-23,0 0-18,0 0-19,-4 20-12,-2 10-10,-5 13-10,3 4-9,-5 5-8,6 1-5,-3-2-9,3 2-9,-4 2-3,5-4-7,-1-2-5,2-14-5,3 11-1,-2-13-10,-2-2-1,3 0 1,-1-4-8,4 1 2,-3-9-2,2-1-22,1 0-4,-1-9-21,-1 4-25,2-6-32,2 2-31,-4-4-32,4 1-23,-1-4-28,3 2-44,-4-4-180,0 0-453,14-15 200</inkml:trace>
  <inkml:trace contextRef="#ctx0" brushRef="#br0" timeOffset="86771.1788">4025 14127 70,'4'-8'293,"-2"2"-9,-2 1-22,0 0-24,0 3-26,0 2-22,0 0-21,-9 7-15,-1 7-17,-1 11-9,-7 3-13,-6 15 0,3 0-14,1 3-10,0-6-12,3 4 2,6-15-13,0 5-4,2 0 10,4 0-3,2-3-7,3 0-2,3-6 0,4 4 10,1-5 3,5-1-16,4-5 26,1-1-10,2-3-1,2-6-9,4 1 1,2-3-3,10-5-3,0-5-8,0-3 4,-10-1-8,0-6 7,-4 2-4,3-8-7,-6-1 12,6-18-5,-2 5 1,-12 5 9,-1-1-3,-4-3-2,-1-3-6,-4 4-11,-3-2 2,-2 5-23,-3-2 13,-3 2-1,0 3-2,-5 1-13,-1 1-6,-1 2-18,-2 4-28,-3 4-15,-1 1-23,1 3-23,-1 2-29,1 3-33,-1 3-27,4 2-38,5 2-50,-2 5-43,1 3-218,0 1-581,2 1 256</inkml:trace>
  <inkml:trace contextRef="#ctx0" brushRef="#br0" timeOffset="87221.6005">4214 15199 191,'-3'-12'270,"2"1"-2,-1-2-7,2 5-14,-1-1-5,-1 4-11,2-1-29,-1 3-26,1 3-25,0 0-19,0 0-11,0 23-3,-6 8 2,-2 15-2,1 9-5,-1 2-6,-2-1-16,2 3-4,-2-6-8,2 2-7,-2-2-8,3 1-10,-1-7-39,4-1 1,-2-14-1,3 2-3,-1-2-12,0-6-20,-1-1-19,4-7-37,0 2-38,-2-8-41,3-2-39,-3-5-47,2 0-215,-5-3-494,6-2 219</inkml:trace>
  <inkml:trace contextRef="#ctx0" brushRef="#br0" timeOffset="87698.7647">4194 15265 45,'4'-10'193,"-1"5"11,-2 0-7,1 1-3,-2 4-17,1-5-11,-1 5-16,0 0-18,0 0-11,0 0-12,0 0-10,-24 14-8,13-2-8,-7 5-9,1-3-7,-1 4-4,0-3-10,-1 2 1,2 0-1,0-2-2,6-3 2,-1-1-2,0-1-2,4-3 8,1-1-13,-1-2 6,4 3-7,-1-5-3,0 2 0,4-1 3,1-3-3,-5 3 10,5-3-7,0 0 6,0 0-4,0 0-5,0 0 6,0 0-6,0 0 1,16-10-7,-6 5 8,3-5-12,5-5-3,1-1-1,0-2-2,1 2 0,-2 3 6,3-2-10,-4 3-3,1 0-1,-2 5 3,-2 0-4,0-1 4,-1 4-7,1 2 2,1-1-10,-2 4 8,3 1-4,-2 0 3,3 2 3,3 3-1,-1 2-2,-1 3-2,-1-7 2,-3 5-2,2 7 4,4-5-4,-2 5-8,0-3 5,-1-2-2,1 2 5,-6-4-8,3 0 4,-1-2-4,0 0 7,-1-2-7,-2 1-5,2-2-6,-5-2-6,1 3-1,-2-6-14,1 4 5,-2-4-16,-3 1-9,-3-1-16,8 3-24,-8-3-25,0 0-24,5 0-34,-5 0-38,0 0-46,0 0-161,0 0-455,-23 10 202</inkml:trace>
  <inkml:trace contextRef="#ctx0" brushRef="#br0" timeOffset="101636.7334">9275 12625 89,'4'-26'169,"2"7"7,-4 3-5,1-1 1,-2 7-3,5 1-7,-6 3-10,2 0-13,-2 1-19,1 2-12,-1 3-18,3-2-13,-3 2-9,-2 13-2,0 6-4,-3 10-3,0 8-2,-2 7-6,-2 3-4,0 1-7,3-2-5,-3-10 0,2-2-6,0 1 2,0 0-6,0-1-5,3-8 4,-3 2-5,1-1 0,0-4-3,1-3-2,0-2-1,2-2-7,0-4-11,0-1-29,0-1-28,-1 0-32,2-3-33,0-2-29,2-2-13,-2 1-146,2-4-339,0 0 150</inkml:trace>
  <inkml:trace contextRef="#ctx0" brushRef="#br0" timeOffset="102003.3931">9661 12712 162,'0'-7'209,"0"2"-15,0 5-22,-5-3-20,5 3-13,-14 12-18,-1 8-10,-3 2-7,-6 18-14,1-1-9,3 3-4,-1 1-8,1 2-11,7-12-2,4 0-7,2 1-10,0-1-2,3-3-1,6 1-2,3-6-3,3 0 1,4 0-2,1-4 7,4-5 2,2-2 6,0-4-1,4-3 1,1-6 2,0-2-3,1-4 2,1-4 1,-1-2 0,-3-3 1,0-2 7,-1-1 8,-4-7-7,-2-1-1,-1-3 8,-3 2-2,-1-3-2,-1 1-4,-2-5-3,-3 5-6,-3-3-7,-1 2-3,0 1-6,-4 0-1,1 4-1,-4 2-5,0 5-9,0 1-7,0 3-11,-6 1-7,3 3-15,-5 1-16,0 7-14,-8-2-15,3 7-17,-1 4-24,0 0-20,3 3-34,4 0-23,1 2-22,5-1-162,-1 3-404,6-3 180</inkml:trace>
  <inkml:trace contextRef="#ctx0" brushRef="#br0" timeOffset="102282.0794">10555 12794 245,'0'-5'259,"-3"0"-21,1-2-26,0 6-24,2 1-22,-10 8-17,3 5-16,-6 8-13,-1 8-8,-1 3-11,-5 7-8,3 6-12,0-4-7,5-8-5,2 12-8,-2-13-6,4 1-2,1-2-7,0-1-22,1 1 0,-1-4-2,2-3-2,0 0-9,2-7-16,-2-2-13,2 2-23,0-8-32,1 3-33,2-9-41,-2 6-32,2-4-153,0-2-359,0-3 160</inkml:trace>
  <inkml:trace contextRef="#ctx0" brushRef="#br0" timeOffset="102511.8971">10802 12949 209,'4'-10'261,"1"1"1,0 1-10,-4 2-13,3-1-24,-1 2-19,-2 1-24,2 2-24,-3 2-19,0 0-12,-3 14-11,-5-1-8,2 11-13,-8 3-5,2 3-7,2 1-9,-10 11-5,9-11-6,-1-2-8,1 3-5,1-5-8,0 0-14,5 2-18,-1-6-15,-1 1-28,3-8-29,-2 0-29,2-1-33,1-5-30,0 2-20,3-4-18,0-2-138,0-1-368,3 1 163</inkml:trace>
  <inkml:trace contextRef="#ctx0" brushRef="#br0" timeOffset="102920.2556">11356 12971 115,'3'-11'265,"0"2"-4,-3 2-18,2 0-23,-2 4-21,0 1-26,0 2-19,-9 1-13,2 5-16,-6 5-8,-5 10-14,0 5-7,-8 11-1,0 1-15,2 1-9,8-8-9,1 0-6,2-1-11,0 1 0,3-2-5,2-3-5,5 0-2,2-7-3,2 2-3,4-4 2,0 5 8,6 0 0,-1-8 6,4-4 1,6 4 9,1-6-2,2-2 0,2-3-3,3-5 4,-1 0 5,-2-4 0,1-3-3,-1-4 10,-1 2 1,-2-5 2,-2-1 8,1-3-5,-4-2 5,3-2 6,-3 1-3,-2 0-1,-2-4-3,-2-1-2,-2 3-4,-1 0-4,-4-3 0,-4 3-2,0 0-13,-2 0-6,-6 0-2,2 7-12,-4-3-10,-3 0-4,2 7-18,-2 1-15,-4-1-26,4 4-19,1 3-31,-4 1-20,4 7-30,-4 1-27,4 3-27,0 7-41,4 3-30,-1-3-41,2 7-196,3 0-546,4-1 242</inkml:trace>
  <inkml:trace contextRef="#ctx0" brushRef="#br0" timeOffset="104035.9037">7176 12753 83,'0'0'83,"0"0"-15,1-3 5,-1 3-10,0 0 9,0 0 2,0 0 6,0 0 5,0 0 11,0-4-8,0 4 7,0 0-2,0 0-6,0 0-8,0 0-4,1-3 1,-1 3-3,0 0-1,0 0-8,0 0 2,0 0-5,0 0-1,0 0-7,0 0 2,0 0-7,0 0-1,0 0-7,0 0-2,0 0-1,0 0-9,0 0 0,0 0-3,0 0 2,0 0-7,0 0-1,0 0-1,0 0-4,0 0-1,0 0-3,0 0 0,0 0 0,0 0-1,0 0-9,0 0 0,0 0 1,0 0-3,0 0 2,0 0 0,-3 10-2,1-5 4,2-5-2,-1 5 6,1-2-6,-2 2-1,1-1 4,1-4-2,0 0 3,0 4 0,0-4 6,0 4 10,0-4 6,0 0 9,0 0 6,0 0 8,0 0 1,0 0 3,0 0-7,0 0 2,4-12-2,-1 1-4,-2 1 3,0-3-12,3 2-2,-2 0-3,0 0 5,1 4 5,-3 2 0,0-2-7,1 2-8,-1 3-6,0 2-4,0 0-7,0 0 6,-1 16-6,-4 2 2,-1 8 0,0 7-2,0 0-1,-4-3 0,2 3 2,-1 0-1,3 1-1,0-2-1,-1 0 0,1-1 0,0-6 0,2 3 1,-4-2 3,5-7-2,0-2-3,-2 0-2,0-2-8,0 2-5,2-7-14,0-1-5,1-1-21,-2 0-10,3-3-15,-1-1-10,-1 1-15,2-1-16,1-4-26,0 0-38,0 0-40,-4-12-131,4 5-383,0-5 169</inkml:trace>
  <inkml:trace contextRef="#ctx0" brushRef="#br0" timeOffset="104648.2386">7500 12567 115,'3'-5'168,"-2"3"-21,1 2-20,-2 0-8,-3 19-6,-7 10-3,-5 14-7,-1 3-10,-5 6-3,-2 3-11,-9 19-5,2-1-11,8-22-4,-1 1-5,1 3-2,-1 0-8,1-6-3,0 4-3,3-10-5,0-4-4,5-7-4,2-8-5,2 5 4,-3-8-5,3 1 0,3-7 0,1-1-7,2-3-12,-3-4-11,3 3-14,1-6-21,2 1-10,-1-1-20,2-4-37,0 0-24,0 0-101,0 0-258,9-23 115</inkml:trace>
  <inkml:trace contextRef="#ctx0" brushRef="#br0" timeOffset="105332.5543">7489 12971 42,'4'-10'247,"-4"0"-5,3 5-8,-3 0-20,0 1-25,3 1-20,-3 3-19,0 0-16,0 0-18,-10 16-9,1-2-10,-5 9-9,4 1-7,-2 2-11,-1 3-6,2-1-9,-1-1 0,0-4-11,6-5-5,-2-1-3,1 0 4,1 0-11,4-8-6,-2 3 1,0 0-5,1-4 1,-1 2-3,3-3 2,-1-2-6,1 2-4,-1-3 3,1-1 0,1 1-3,0-1 1,-3 1 1,3-4-3,-1 5 0,1-5-1,-2 3-1,2-3 4,-1 3 1,1-3 1,-1 4 3,1-4-5,0 0 8,-3 3-6,3-3 5,0 0-3,0 0-2,-2 3-1,2-3 2,0 0-4,0 0 0,-4 4 0,4-4 2,0 0 0,0 0-2,-3 3 3,3-3-3,0 0 3,-1 2-1,1-2 4,0 0-1,0 0 4,0 0-8,0 0-2,0 0 1,0 0 0,0 0-5,-3 3-1,3-3 8,-1 5-10,1-5 0,0 5-1,-3-1-1,3-1 3,-2 3-2,1-3 1,1-3 0,-3 5 0,3-5 4,0 2 0,0-2 6,0 4 8,0-4 10,0 0 9,-1 4 14,1-4 1,0 0-5,0 0-3,4-15-5,-1 8-2,0-3-4,4-7-2,0-2-6,4-4 6,-4 0-9,6-1-7,1 0 4,-2-3-3,5 5 0,-1 5-3,-1 0-2,-2 5 0,1 3-2,-2 1-6,0 3 5,-2 3-5,1 2-5,-1 5-4,1 2 0,-4 3-4,2 2 6,-1 4-1,-5 1 1,1 1-1,-4 1 4,-1 0-6,-5 6-10,1-8 2,-4 7-7,-5-6-5,3-4-9,-6 2-5,0-3 0,0-2-7,0-3-6,3-4-2,-1-1-3,3-2-1,-3-2-2,5-1-1,0-1 2,2-5-10,0 0-3,3 0-4,1-4-13,1-2 7,-1 4 0,4-6-7,1 3-6,3-3-4,1 2-12,1-2-2,2 2-8,2 1-10,1-1-25,0 1-129,3 4-309,0 1 137</inkml:trace>
  <inkml:trace contextRef="#ctx0" brushRef="#br0" timeOffset="105610.5873">7999 13096 129,'0'-4'268,"0"4"1,-2-5-9,2 5-17,2-3-24,-2 3-22,1-4-22,-1 4-14,0 0-12,0 0-15,0 0-14,3-2-12,-3 2-8,0 0-4,10 2-8,-2 2-5,4-4-4,4 3-8,7-1-5,2 1-7,2-3-7,0 4-4,1 1-4,-1-2-7,-1 2 1,-6-4-7,3 3-8,-8-2-11,1 0-10,-7-2-10,0 0-13,-1 3-17,-3-3-16,-1 0-31,-4 0-30,7-3-50,-7 3-32,3-4-23,-3 4-24,0 0-125,0 0-400,-6-10 177</inkml:trace>
  <inkml:trace contextRef="#ctx0" brushRef="#br0" timeOffset="105806.193">8142 13164 84,'0'0'130,"3"10"-9,3-5 1,2 2 4,0-2-20,4 0-7,-2-2-4,2 2-15,-2-4-2,4 2-11,-4 0-4,1-1-7,-1-2-8,1-1-17,-3-3-9,3 1-17,-1 2-15,0-5-20,-2 1-27,2-1-8,-3 0-11,1-1-19,-2 4-72,0-2-181,-2 1 81</inkml:trace>
  <inkml:trace contextRef="#ctx0" brushRef="#br0" timeOffset="106093.0646">8317 13004 104,'-7'-9'169,"3"-1"2,-2 3 8,3 2-3,-1 3-4,1-4-10,0 2-9,2 1-7,1 3-12,-3-4-15,2 1-13,1 3-13,-2-2-6,2 2-11,0 0-8,0 0-8,0 0-6,16 6-1,-8 0-1,3 4-2,2-1-4,0 1-3,-1 0-4,1 4-1,1-2-3,-4 0-3,0 1-8,1 1 0,-3-4-5,-2-1 1,1-1-5,-3 1-5,2 1 4,-4 0-1,0-1 1,-3 1 2,0 0-2,-1 4 3,-2-4-7,-3 3 3,0-1-3,-3 2-7,0-2-14,-1 0-16,0 0-19,-3-2-23,1-1-38,-1 1-29,0-3-29,0 2-39,-6 1-144,0-2-377,-1 1 166</inkml:trace>
  <inkml:trace contextRef="#ctx0" brushRef="#br0" timeOffset="106433.137">7965 13280 59,'0'0'206,"0"0"-1,0-7-7,0 7-11,0 0-5,0-2-6,0 2-13,0 0-11,0 0-3,5 0-16,4-3-5,5 1-8,7-3-7,6 3-9,12-3-11,0 1-9,0 0-6,0 5-10,-8-1-4,7 2-15,-11 0-23,-3 1-26,-2-3-24,-6 5-47,-3-1-54,-2-1-59,-4 3-37,-6 0-131,1 0-382,-4 2 169</inkml:trace>
  <inkml:trace contextRef="#ctx0" brushRef="#br0" timeOffset="106816.529">6917 13987 113,'0'-7'256,"0"2"-10,-2 0-19,4 1-28,-2 4-22,0 0-19,0 0-18,0 0-8,0 0-10,-6 18-10,3 2-12,-1 6-10,0 3-6,-5 0-8,2-2-6,1-1-10,0 1-1,3-2-11,-3 3 0,1-10-11,2-2-21,-3 1-25,2 0-27,0-2-29,1-5-36,0-3-33,3 1-33,-2 0-29,2-3-115,0-2-336,0-3 149</inkml:trace>
  <inkml:trace contextRef="#ctx0" brushRef="#br0" timeOffset="107005.1031">7158 13815 115,'1'-7'195,"6"4"-23,-7 0-7,0 3-16,0 0-11,0 0-7,2 16-14,-4-5-7,-5 5-12,3 1-10,-2 0-7,2 1-5,-3 1-12,0-1-26,1-1-31,-2 0-34,2-2-37,-1 3-38,0-3-36,3 2-98,1-7-255,0 2 113</inkml:trace>
  <inkml:trace contextRef="#ctx0" brushRef="#br0" timeOffset="107331.9674">7304 14039 117,'3'-4'245,"0"2"-2,-2-3-7,2 1-7,-3 4-22,1-6-17,-1 4-16,0 2-20,-4-4-18,4 4-17,-10 4-10,3 1-14,-3 2-12,1 3-8,-1 2-6,-1 0-8,2-2-7,-1 4-10,2 0-3,2-2-7,5 1-5,-1-1-3,4 0 2,2 3-4,1 0-3,4-1 2,-1 0-8,2 2 0,0-3 0,0 1 5,-2-2-9,-2-2-2,1 0-2,-3-1 0,-1 2 1,0-1 8,-2 1-2,-2 0 0,-2 0 1,-4 0-2,-3 2 4,0-2 1,-3 0-4,-2 1-6,-3 0 4,-2-4-3,5-1-3,1-1-13,-2-3-11,-1-1-19,0-1-21,3 1-19,0-4-14,3 2-19,2-1-16,0-1-13,1-1-37,3 0-28,0 0-144,5 3-377,0-8 167</inkml:trace>
  <inkml:trace contextRef="#ctx0" brushRef="#br0" timeOffset="107893.6233">7803 14113 134,'0'0'218,"-3"4"-16,3-4-18,-3 2-13,3-2-8,4 6-7,2-3-3,1 1-5,9 3-3,-1-1-9,10 0-15,-1 1-11,4-2-13,-1 0-5,-1 1-11,2-4-4,-4 5-11,0-2-26,-3-2-16,-5 1-29,-3 1-27,-3-4-47,-2 2-50,-3-2-31,-1 0-35,-4-1-125,0 8-347,0-8 154</inkml:trace>
  <inkml:trace contextRef="#ctx0" brushRef="#br0" timeOffset="108051.9548">7700 14417 33,'4'3'178,"5"0"1,6-1-10,9 1-7,4-2-12,12-2-14,0-2-14,1 0-12,-2-2-15,-10-1-11,1-2-35,-4 2-20,-2-1-33,0-4-44,-3-2-60,-2-2-115,-7 4-241,-2-1 106</inkml:trace>
  <inkml:trace contextRef="#ctx0" brushRef="#br0" timeOffset="108239.0155">8077 14057 151,'-2'-1'164,"0"-3"-26,2 4-3,0 0-12,0 0-4,0 0-1,17 14-2,-3 3 6,3 2-3,4 4 0,-4-2-1,0 1-14,0 1-9,-4 0-6,-2 1-4,-3-2-7,-5-3-2,-1 6-3,-5 1-9,-3 2-5,-4-4-7,-4 2-1,-3-6-30,-2 2-27,0 2-25,-6-3-42,2-2-30,1-4-32,-1 1-44,1 0-132,-1-5-336,4-2 149</inkml:trace>
  <inkml:trace contextRef="#ctx0" brushRef="#br0" timeOffset="108922.0189">9156 14149 99,'-1'-10'186,"0"3"-4,-2 0 0,1 1-3,1-1-4,-2 3-16,0 1-14,-2 0-16,0 3-14,-2 3-14,-4 5-8,-6 11-10,0 5-10,-2 4-1,-7 12-4,2 1-6,2 2-6,2 0 0,2-3-6,4-9-3,7-2-3,2 0 0,1 0-1,1 1-4,3-5 1,3-6 2,1-1 2,3 0-3,2-1-1,-2-3 7,3 0 1,2-3 2,1-6-2,3 0 1,0-4-2,-1-5 0,7-2 0,-2-6-5,-2-1-3,2-4-2,-3 1 1,-2-3-1,-1 0 2,-2-6-12,0-4 1,-2 4-4,-3-5 0,-1-1-5,-3 4 1,-1-1 2,1 9-7,-3-2 1,-3 2-3,1 2-4,-4 0 4,2 2-4,-2 1-5,1 5-3,-4-4-6,2 7-10,-1 0-15,1 0-18,-2 4-22,1-2-25,-2 5-23,3 3-31,-1-1-26,3 3-43,1 3-6,-2 2-177,5-1-433,-1-1 192</inkml:trace>
  <inkml:trace contextRef="#ctx0" brushRef="#br0" timeOffset="109275.9174">9508 14277 202,'5'-10'271,"-2"-2"4,-1 1-7,1 1-12,-1 0-16,-2 3-21,1-1-16,2 3-11,-2-2-8,-1 3-13,0 0-15,2 2-11,-2 2-10,0-4-18,0 4-9,0-5-16,0 5-11,0 0-12,0 0-8,-2 11-6,-1 2-3,-1 4-6,-1 8-4,-3 1-2,1 5-6,2-2-12,-3 3 6,2 2 2,-6 9-5,5-8-4,0-1 3,-1 1 2,2-3-5,1-3-3,-4 0 4,5-3-1,-2 1-2,0-8-1,4-2 5,-2-5-7,1 1 2,0-2-7,3-3 0,-3 0 0,2-3-6,0 2 10,-1-5-8,2 2-6,0-4-6,-1 3-12,1-3-23,0 0-20,0 0-50,0 0-38,0 0-57,3-24-58,2 14-40,-4-1-193,4 0-538,3-5 238</inkml:trace>
  <inkml:trace contextRef="#ctx0" brushRef="#br0" timeOffset="109781.4177">10082 14290 132,'-2'-4'231,"4"0"-10,-2 4-8,1-7-9,-1 5-15,0 2-16,2-3-19,-2 3-19,0 0-8,0 0-20,0 0-3,-9 16-13,-1-2-1,-1 9-8,-2-1-1,1 7-6,-4-1-7,3 0-1,1-1-10,1 4-3,3 0-1,0-3-1,2 0-4,5-1 3,-2-1-10,6-9 7,-3 2-5,3-4 7,1 2 3,3-2 9,1-3-9,0-3 7,2 0-4,2-2 0,1-4 2,2-2-6,2-3 2,4-1 1,2-5-4,-1 1-3,-1-6-1,2-5 7,-3-1 2,1 5 3,-4-4 7,0-2-21,-2-2 5,-2 1-2,-2-1-6,-4 4-3,-1 0 7,0-2-5,-4 4-3,1-1-11,-3-2-9,-3 2 2,-2-1-11,-2 1-6,-3-4-6,-3 6-6,2 1-7,-2 2-4,-1 2-10,-1 1-18,-1 3-16,3 1-15,-4 3-20,3-1-24,2 4-21,-2 3-26,1 1-25,4 2-31,4-2-16,-1 3-8,4 1-18,1 2-136,4-3-437,3-2 194</inkml:trace>
  <inkml:trace contextRef="#ctx0" brushRef="#br0" timeOffset="110197.2386">10614 14380 73,'2'-11'258,"0"1"-12,0 3-5,-1 0-14,1 0-11,-2 3-4,0 0-24,1 0-20,0 1-19,-1 3-16,0 0-17,0 0-12,0 0-14,-11 15-5,3-1-8,-6 8-9,0 0-5,-2 2-9,4 2-6,0-1-4,-1 6-2,4 1-8,3-3 0,0-3-5,2 3 1,3-4-2,2 0 3,0-6-2,2-2 7,3-1-2,-2 0 5,4-2 4,0-6 2,0 0 0,4 0 1,0-4-5,2-2 13,0-2 3,2-1-8,3-5 0,-4-1 5,-1-2-4,4-6 3,0 3-4,1-6 6,-3-1 5,-1 0-19,0-5 7,-2 0 3,-4 2-13,3-1-8,-4-1 2,-3-1-2,3 1-8,-7 4-1,2 2-8,-3 0 6,-1 3-7,-2-2-9,-1 5-4,0 2 4,-1 1-25,0 0-3,-4 1-6,1 3-21,-3 0-4,1 2-34,-3 2-23,0 5-19,-1-2-36,1 5-42,1-2-17,2 3-36,3-1-229,-2 0-532,2 2 235</inkml:trace>
  <inkml:trace contextRef="#ctx0" brushRef="#br0" timeOffset="111143.6739">11413 14272 94,'0'0'208,"0"0"-6,1-3-11,-1 3-13,0 0 1,2-4-7,-2 4-8,0 0-2,1-3-9,-1 3-4,0 0-2,0 0 0,0 0-4,0 0-1,0 0-2,0 0 0,0 0-2,0-4 3,0 4-9,0 0 8,0 0-18,0 0-4,0 0 1,0 0-13,0 0-1,0 0-10,0 0 1,0 0-6,0 0 0,0 0-2,0 0-7,0 0-5,0-4 2,0 4-12,0 0 2,0-4-8,0 4-4,-1-7-3,1 7-8,0-5-6,-2 1 0,1 0-2,-1 0-6,1 1 0,1 3 0,0-6 3,0 3 0,0 3 2,-4-7 2,4 7 0,0-3-3,0 3-1,0 0-7,0 0-4,0 0-3,0-4-6,0 4 1,0 0-13,0 0-7,0 0 11,0 0-10,-4 19 4,1 0 0,-3 5-4,0 8 2,-1 2 5,-1 11-4,2-10 2,-2 11-2,2 1-4,-1-1 5,-1 1 4,5-11-3,-3 10 0,2-11-7,-2-2 6,4-2 0,-3 1-2,3-7 1,0 1 4,2-9-4,-3 0 2,0-2 0,3-4-1,-1-4 1,1 4 2,-1-6 7,1-1-6,0 1-1,0 0 4,-2-1 6,2-4 7,0 6-6,0-6-2,0 0 2,0 0-1,0 3 3,0-3-18,0 0-18,0 6-24,0-6-28,0 0-46,0 0-45,0 0-51,0 0-51,2-17-52,-1 10-46,0 0-300,-1 1-717,0-1 318</inkml:trace>
  <inkml:trace contextRef="#ctx0" brushRef="#br0" timeOffset="112255.695">10396 15768 180,'-6'4'217,"2"-3"-9,1 1-5,-1 0 4,3 1-16,1-3-3,-2 2-4,2-2-9,-7 2 0,7-2-11,0 0-7,2 4-3,-2-4-4,12 5 0,2-3-3,12 2 4,12-1-14,7 4-7,0-4-4,-1 1-18,1-1-7,-2 4-7,-5-2-16,-10 0-3,-2-1 2,-2 0-19,-2 0-10,-8-2 4,1 0-5,-7-1-12,-4 1 1,3-2-9,-1 2-4,-2-2 1,-4 0-14,4 1-13,-4-1-18,0 0-18,0 0-21,0 0-27,-10-8-22,5 6-40,-1-1-22,-1 2-17,-3-2-25,3-1-23,-3 0-23,-1 2-200,0-3-497,2-2 220</inkml:trace>
  <inkml:trace contextRef="#ctx0" brushRef="#br0" timeOffset="112491.6376">10656 15612 163,'0'-7'216,"0"0"7,0 3-2,-1-2-9,2 4-26,-1 2-19,0-6-19,0 6-15,0 0-11,0 0 0,-3 18-1,-1-2-4,-2 8 5,0 3-8,0 0-4,-2 1-3,-1-1-8,-1-1-8,1 1-9,-1 0-9,3-2-4,-2-1-4,1-1-12,2-5 0,-2-1-13,1 1 3,2-4-19,0 1-13,-1-5-20,3 1-19,1-3-22,0-1-28,-1 1-28,2-4-20,1 1-28,1-1-37,3-1-15,2 1-188,4-4-425,7-1 188</inkml:trace>
  <inkml:trace contextRef="#ctx0" brushRef="#br0" timeOffset="112807.6684">11287 15529 183,'3'-16'259,"-3"7"9,2 2 2,-2 0-14,0-1-20,1 2-20,-1 2-24,0 4-20,1-7-20,-1 7-11,0 0-20,0 0-5,0 0-13,0 0-2,-1 25-3,-2-7 5,-2 7 2,-2 8 4,0 2-5,-3 13 2,-2 1-5,3-4 0,-4-1-6,0 0-11,6-10-5,-2 0-3,1-1-3,-2-2-8,3 1-7,0-2-6,-3-1-6,6-5 0,-1 2-4,-2-9-8,4-2-17,-1 2-33,3-5-21,-3-5-41,4 0-38,-3-3-41,3 1-41,0-2-48,0-3-59,0 0-234,0 0-581,0 0 257</inkml:trace>
  <inkml:trace contextRef="#ctx0" brushRef="#br0" timeOffset="113472.5481">8172 15995 148,'-14'-5'184,"2"-2"8,1 1-9,3 0 7,-1 1 0,-1 1-2,3-2 4,0 2-4,2 1-1,0 2-12,1-2-4,0 0-12,4 3-11,-7-1-9,7 1-14,-3-1-10,3 1-9,0 0-14,0 0-6,0 0-1,11 8-1,5-2 8,9 3 4,13 2-6,7 3-6,24 3 4,6 2-1,4 0-1,4-1-1,6-1 1,5 3-1,10 1-3,6 8-2,6 0 0,2-1-9,3 0-7,5 1 0,5 0-9,4 7-2,-4-7-4,1-1-8,2 4 2,0 0-3,0-7-6,-2 0 0,-5 1-2,-2-6-4,-8 0-6,-1-5-1,-7-1 0,-1 0-5,-15-5-6,4-5 3,-9 0 5,-2-1-7,-1-1-1,-4-2-1,-5-6 3,-4 6 0,-3-1-4,-25-4 1,-2 4-3,-4 0 1,-9 1 0,-1-7-1,0 5-3,-1-4 2,-5 4-6,-5 2 5,-3 0-6,-1-3 4,-3 2-9,-3 0-7,0 1-16,-4-3-9,1 3-32,-4 0-23,8-1-32,-8 1-29,4 1-12,-4-1-9,3 8-15,-1-6-18,-2-2-16,-6 7-28,0 1-18,-2-6-16,-3 5-208,-10-2-537,-2 0 237</inkml:trace>
  <inkml:trace contextRef="#ctx0" brushRef="#br0" timeOffset="114297.6566">6128 16506 62,'-4'0'270,"4"0"-3,-9-2-12,8-1-16,1 3-18,-4-10-18,4 3-11,1 0-13,2-5-9,1-3-18,3-2-20,4 2-8,-3-1-12,4 1-7,1 3-16,-2 0-9,2 4-7,-2-1-9,-1 7-4,0-1-7,2 3-10,3 4-2,-7 1-11,5 6-1,-2 1-3,-3 2 0,-1 3-7,-1 1-2,-3 8 1,-2-7-4,-1 8 2,-4 3-2,-4-5-5,-5 4 6,0-4-3,-1 1-2,-4-4-1,0 2-5,-5 0 3,3-2 0,-1 0-1,0 0-1,0-1-2,-2-2 4,4-2-5,-1-2-2,3 2 3,5-7 0,4-3-1,-3 3-2,4-5-2,1 2 4,3-5-3,-2 5 5,5-6-4,0-1 8,-6 4-6,6-4 5,0 0 5,0 0-4,0 0-3,17-12-4,-4 6 7,1 0-7,-4 4 4,4-3-8,-1 3 2,-1 2 2,5 0-1,-6 2 0,2 1 0,1 4-3,-3-3 0,1 8-5,-1-3 5,2 3 0,-1 1 3,-3 1-3,0 1 5,2-3-4,-2 5 7,0-6-6,-1 3 0,-1-3-4,0-1 7,-4-2-8,4 1-6,-1-1-23,-2-1-11,-1-2 13,1-3-12,2 2-17,-1-1-16,-5-3-31,17-4-33,-4-4-50,-1-4-42,0 2-190,5-9-458,-2-1 203</inkml:trace>
  <inkml:trace contextRef="#ctx0" brushRef="#br0" timeOffset="114473.8578">6717 16016 212,'8'-23'239,"-1"8"-13,-5 3-20,2 5-28,-3 2-18,-1 5-13,0 0-14,0 24 2,-7 0-12,-3 5-7,2 5-13,-8 8-8,5-11-10,-7 12-17,5-11-29,2-2-41,-1 3-51,1-4-60,0 3-64,3-3-143,-1-5-347,5-5 153</inkml:trace>
  <inkml:trace contextRef="#ctx0" brushRef="#br0" timeOffset="114902.6651">6790 16704 104,'4'-5'230,"-1"-2"-6,1-1-5,-1 2-1,1-5 0,-2 2-6,0-1-12,-2-6-10,2 4-7,-4 0-7,1 2-7,-2-2-18,3 3-8,-6 0-18,1 1-7,1 3-14,-2 2-18,-1 0-4,-3 3-12,2 3-12,-6 1-10,0 6-2,2 2 2,-1-1-14,2 3-2,2 0-4,0 2-5,4 2 1,0-2-5,1 4 0,4-2-2,0-1-5,4 4 7,2 2-5,1-5-3,1 9 3,0-11 0,0 1 0,0-2-4,-1 2 0,-1-7-7,1 5 1,-3-5 0,2 1 1,-6 0 0,0 1-18,0-1 22,-3-2-3,2 3 8,-5-2-6,-4 2 0,-1 0 1,-2-2-3,-1 0 4,-7-2-1,7-2 1,-3-1-6,3-2 5,0-4-8,-2 1 5,2-4-8,3 1 8,0-3-12,1 1-8,3 0-9,0-3-18,3 0-7,-1-1-21,3 4-20,0-3-15,4 4-29,0-5-40,1-2-40,3 5-51,-2 1-183,5-3-484,0 4 214</inkml:trace>
  <inkml:trace contextRef="#ctx0" brushRef="#br0" timeOffset="115272.1683">7477 16755 167,'6'-15'269,"0"-1"-7,-5 5 23,3-5-6,-2 4-25,-2 1-19,0-1-24,0 5-19,-2-4-12,1 4-20,-3 1-14,-2-2-22,-1 2-4,-3 5-7,-3 2-19,-2 5-7,-8 5-8,-2 5-5,-2 2-8,-9 13-4,3-4-3,2 4-7,0 3-16,6 0 11,7-7-3,4 2-5,1 0-9,3 2 10,1-5-7,4 6 5,5-8-1,4 5-7,6-2 8,0-2-4,5-4 13,2-4-16,3-1 8,1-3-15,0-3 0,0-2 1,1-3 7,0-4-16,-2-1 4,-4-1-11,-1 0-1,-1-3-5,-4 1-17,0 0 1,-2 1-9,-1 0-15,0-1-33,2-1-21,-5-1-44,1 4-30,0-3-46,-1-2-47,-3 2-47,2-1-191,-3 5-537,4-10 238</inkml:trace>
  <inkml:trace contextRef="#ctx0" brushRef="#br0" timeOffset="117170.7377">11046 17222 43,'0'0'233,"0"-5"-8,0 5-8,0 0-14,0-5-9,0 5-15,0 0-11,-1-5 0,1 5-13,0-6-11,1 3-4,-1 3-15,2-7-5,-2 2-11,1 2-7,-2-4-4,1 7 2,0-7-8,0 4-10,0-1 0,-2-2-4,2 6-13,-1-5 5,1 3-3,0 2-9,-1-7-2,-1 5-10,2 2-4,-5-3-12,5 3 3,0 0-3,-14 5-10,5 2 1,-4 2-9,-1 2 4,-2 6-4,-2 3-2,0 3 8,0-2-8,1 3 4,0 3-2,2-3-4,2 2 2,-4 0-2,3 3 3,0-6 2,3 4-4,4-2-2,1-6-2,5 1 1,-2 0 2,4 5 3,1-6-2,-1 1 7,7-5 1,2 9 6,0-11-9,0 0 13,4-1-3,0-3-7,2 0 14,-1-2-3,0-5 5,1-2-7,1 0 8,-1-2-2,-2-5 9,1 2 7,1 0 5,-2-4 5,-1-2 2,3-5 3,1-1 1,-6 6-5,5-10-4,-1-3-7,-2 2-7,0-7-7,0 1 1,6-11-4,-9 12-2,1 0-9,-1-4 4,-3 4-6,1 2-8,-3 1-5,0 7 1,-3 1-9,-1 6-4,-1-4 2,0 6-8,-2-4-15,-1 0-5,-3 5-24,-2-1-20,-4 0-14,0 2-20,-4 1-35,2 6-22,-2-4-36,4 5-26,-4 0-65,2-1-36,0 4-191,2 0-565,-1 1 251</inkml:trace>
  <inkml:trace contextRef="#ctx0" brushRef="#br0" timeOffset="117706.8069">10507 17147 197,'3'-6'218,"1"-2"-7,-2 0-1,0 3 3,1-4-11,-2 4-4,2 0-9,-1-2-9,-1 4-13,2-1-13,-3 4-18,4-5-10,-4 5-15,0 0-16,0 0-4,0 0-10,-3 18-10,-4 5 8,-2 3-4,-3 8 0,-5 7-9,1 8 4,0-6-6,5-11-1,-8 14-1,10-17-16,-3 0 7,1 0-6,1-2-9,0 1 2,2-6-13,-1 2 9,4-10-12,1 4 3,-1-3-5,3-3 0,-1-2-2,-2-1-8,5-1-4,-1-3-11,-2 2-5,3-2-10,-3-1-8,2 1-2,1-5-18,-3 5-10,3-5-7,0 0-18,-3 7-19,3-7-27,0 0-39,0 0-53,0 0-36,-12-12-184,7 7-475,4 0 211</inkml:trace>
  <inkml:trace contextRef="#ctx0" brushRef="#br0" timeOffset="118370.045">9873 17103 33,'-4'-4'253,"4"4"-6,-3-5-17,3 5-23,-4-3-18,4 3-25,-6-1-11,6 1-16,-7 8-8,2 2 2,-4 2-6,-3 9-7,-1 4-5,2 2-7,-3 0-5,1 1-6,0-1-10,1 2-2,2-2-6,1-2-3,6 0-8,-1-7-3,1 3-8,3-1-3,0 1 1,2-3-9,2-7 2,0 5-1,3-5-3,0-4 4,3 4 0,3-5 12,-2-1-15,3-5 1,2 0 11,-1-1 2,-1-4 1,0 0 9,0-3 11,2 1 4,-5-3-1,0-5-7,5-2 1,-2-5-1,-1 0-19,-2-1 8,-1 2 2,-5-4-9,3-1-9,-4 3 5,-1 8-15,-1-3-2,-2 1-5,-2-3-9,0 3-7,-3 3-2,-6 0-25,-1 2-8,-6-1-12,-3 6-18,-2 4-28,2 3-15,-5 3-31,7 6-31,-2-4-43,7 0-40,0 1-60,5 0-273,1 1-620,5-2 274</inkml:trace>
  <inkml:trace contextRef="#ctx0" brushRef="#br0" timeOffset="118864.342">9463 16979 87,'7'-23'262,"-1"7"-4,-3-2-11,1 2-9,-1 8-11,-1 0-9,0 4-7,0-1-24,-2 5-22,0 0-26,0 0-10,0 0-20,-7 17-4,2 12-18,-6 5 4,0 19-8,-6-6 0,1 5-10,1 1 3,-2-7-11,1 0-7,5 0 1,0-16-10,0-1-2,4-1-5,0 0-7,1-6 1,-1-6-11,3 3 3,0-9-8,2 1 2,1-1-11,-2-2-12,3-3-11,-2-1-10,1 1-4,1-5-19,-3 6-23,3-6-30,0 0-28,0 0-26,0 0-46,-6-20-28,6 11-7,0-2-162,-2 2-427,0-3 190</inkml:trace>
  <inkml:trace contextRef="#ctx0" brushRef="#br0" timeOffset="119327.1227">8901 16893 169,'-2'-9'243,"1"3"-11,1 6-19,-5-9-22,4 6-17,1 3-25,0 0-11,-16 13-13,1 9-13,-1 6-3,-4 13-1,-1 2-10,2 1-9,0 3-4,5-2-14,4-3 1,3-10-13,3 3 4,3-6-14,-1 1 2,5-2-6,1-4 3,6 1 4,-3-11 3,6 1-3,-1-1 4,3-9-6,5 2 3,2-4-1,2-8-6,3-2 6,-2-5-1,0-5 8,-1 0 17,-1-4 8,-4-4-7,0-2 15,-1 0-3,-5-6-5,0-13 17,-5 2-12,-3-4 4,-3-2-10,-5 3-7,0 18 3,-3-1-20,-2 0-14,-2 0-3,-7 6-17,6 10-21,-7-3-30,0 5-25,1 9-30,-6 3-23,-1 9-43,-3 4-47,3 6-46,2 1-65,-5 15-249,9-10-600,-8 18 266</inkml:trace>
  <inkml:trace contextRef="#ctx0" brushRef="#br0" timeOffset="120023.4827">6031 17740 10,'-17'-3'103,"3"2"5,-2-2 17,2-1 0,6 5 3,-1-1 1,2 0-3,7 0 0,-8 2-11,8-2-11,-6 1-1,6-1 0,3 8 6,-3-8 1,14 13 6,2-5-7,7 1-5,14 3-7,4 2-4,4-2-6,4-2-5,26 6-2,-2-2-3,2 2-13,5-2-1,10 1-10,-4 0 3,14 0 1,2-2-4,9 3 8,-1 1 0,6 0-9,0 2 2,8 2 4,0-2-10,3 1 21,4 5-6,1-4-6,2 3 7,6 3-3,-1-3-1,5 0-16,0 0 11,5 1-6,-1-4-6,1 4 1,2 0-10,2-4 4,2 8 2,1 2 1,-1 1-7,-3-3 10,-1 2-12,-2-4 3,-4 2-4,-1 5-5,-6-9 0,-1 1-3,-5 3 2,3-2-3,-12-2-1,-2 0 0,-4-3 1,-3 0-10,0-3 8,-7-2-9,-9-6 8,-3 0-3,-6 1-4,-7-7-9,-8-5 2,-2 6-2,-28-5 5,0-2-6,-6-3 3,-12 2-6,0 1 2,-1-2-3,-9 0 7,-16 3 8,20-8-4,-20 8-9,18-7-6,-18 7-16,10-15-21,-10 15-17,5-17-20,-5 17-22,-8-19-25,8 19-31,0 0-39,-12-17-37,12 17-51,0 0-232,-10-10-560,10 10 248</inkml:trace>
  <inkml:trace contextRef="#ctx0" brushRef="#br1" timeOffset="133975.249">10885 11243 35,'1'-3'172,"2"-2"0,-3 1-6,1 2-3,-1 2-10,2-7-6,-2 4-9,0 3-15,1-2 0,-1 2-6,0 0-25,0 0-7,0 0-7,0 17-12,0-1-5,0 9-1,0 5-15,-1 2-15,-1-1-15,-2 6-21,3 9-23,-1-12-31,-1-2-45,3 1-30,-2-3-28,0 1-95,-1-1-278,3-3 123</inkml:trace>
  <inkml:trace contextRef="#ctx0" brushRef="#br1" timeOffset="134300.4786">10871 11915 42,'0'0'161,"0"0"1,0 0-4,0 0-2,0 0-4,0 0-13,4 0-6,-4 0-9,0 0-14,0 0-12,0 0-12,2 7-9,0-5-5,-1 4-8,-1 2-6,3 2-9,-3 4-14,2 3-23,0 7-24,-3-5-28,2 1-45,1-1-49,-2 7-136,-3-8-292,2 2 130</inkml:trace>
  <inkml:trace contextRef="#ctx0" brushRef="#br1" timeOffset="134617.0483">10873 12403 50,'0'7'128,"0"-7"-2,0 6-17,0-1-10,-2 0-12,2 1-7,0 3-8,0 1-10,-2 1-22,1-1-23,-1 2-21,1 3-26,-2-1-42,-1 3-56,1 0-137,0 1 60</inkml:trace>
  <inkml:trace contextRef="#ctx0" brushRef="#br1" timeOffset="134637.9601">10807 12864 113,'0'0'102,"0"5"-6,0-5-11,0 0-20,3 5-8,-3-5-22,0 5-17,0-5-24,-3 5-39,2-2-42,-1 3-94,2-6 42</inkml:trace>
  <inkml:trace contextRef="#ctx0" brushRef="#br1" timeOffset="134920.74">10756 13075 25,'0'4'139,"3"1"-11,-3-2-11,0 3-14,0 1-4,0-2-15,2-1-3,-2 3-18,0 0-13,0 0-25,0-2-25,0 2-31,0-1-37,0 5-69,-3-6-146,1 5 65</inkml:trace>
  <inkml:trace contextRef="#ctx0" brushRef="#br1" timeOffset="135496.4703">10661 12977 99,'0'-5'188,"0"5"-11,0-4-14,0 4-17,0 0-16,0 0-11,0 0-17,0 0-7,0 0-10,0 21-7,1 5-2,-1 5-11,1 3-11,-2 16-3,0-1-8,-1 0-15,-3 3-24,4-4-34,-1-4-44,-2-8-44,4-1-130,-5-2-266,3-2 117</inkml:trace>
  <inkml:trace contextRef="#ctx0" brushRef="#br1" timeOffset="135741.8389">10609 13817 93,'0'0'166,"0"0"-18,0 0-12,0 0-14,0 0-8,0 0-11,0 6-12,0-1-6,0-5-11,1 6-10,-1 2-10,-1 1-11,1 6-28,0-6-49,-3 8-30,1 0-44,-4 7-76,3-5-199,1 0 88</inkml:trace>
  <inkml:trace contextRef="#ctx0" brushRef="#br1" timeOffset="135979.3199">10551 14439 32,'0'3'94,"0"2"0,0 2 12,0-4-11,0 4-10,0-1-6,0 2-13,0 2 1,0-1-8,0 3-8,-1 2 8,-1 2-23,-1-5-21,0 6-17,1-2-22,0 0-22,1 4-34,-1-2-51,-1 1-143,2 2 64</inkml:trace>
  <inkml:trace contextRef="#ctx0" brushRef="#br1" timeOffset="136789.6243">10242 15891 137,'0'-9'196,"0"4"-8,-2-1-11,4 1-11,-2 0-16,0 2-17,0 3-11,2-5-13,-2 5-11,0 0-9,0 0-8,1 16-2,3 2-12,-5 0-10,4 14 3,-2-3-15,-1 5-2,0-3-14,-1 3-13,1 0-27,-4 15-35,1-20-61,-3 5-49,3 3-131,0-4-312,1 1 139</inkml:trace>
  <inkml:trace contextRef="#ctx0" brushRef="#br1" timeOffset="137038.6582">10244 16673 96,'0'0'122,"1"5"-7,-1-5-15,3 1-16,-3-1-12,3 5-20,-3-5-9,4 3-52,-1 0-39,-3 3-57,1-1-113,1 1 50</inkml:trace>
  <inkml:trace contextRef="#ctx0" brushRef="#br1" timeOffset="137326.9677">10295 17033 101,'1'7'104,"0"3"-12,-2 2-8,1 3-20,1 2 2,2-3-12,-3 7-24,1-3-14,-1 1-26,3 6 3,-1-6-10,-1 7 5,3-4-4,-2-2-15,1-2 5,2 2-1,-2 4-4,1-4 7,-1-1 8,-2-3 20,-1 4 7,3 0 2,-3-3 30,0 11-14,0-10 18,0 7-5,-4 0 14,4 4-7,-3-2 10,-1-1-1,3-11-12,-1 12 9,2-1-5,-1-8-1,-1 10 4,0-5-2,2 2 1,-3 0-1,3-1 9,-2-4-15,0 9 17,0-5-36,1 3 2,1 2-3,-5-1-5,4 1 3,-2 6-4,-2-4-5,2 3 4,-3 0-7,3 1-9,-2 12 10,0-13-2,0 3-9,-1 10 6,2 2-1,-3-15-5,-1 9 2,6-7 5,-1-2-3,-4-2-2,3 14-3,0 2 4,1-12 3,-3-3 6,1 0 19,3 1 5,-3-4 11,3 1 9,-2-2 9,1-3 6,0 3 5,1-3 4,-1-8 9,1 0-4,1-2-7,1-16-5,-4 13-11,4-13-3,0 0-4,0 0-7</inkml:trace>
  <inkml:trace contextRef="#ctx0" brushRef="#br1" timeOffset="138308.6643">10524 17989 180,'-3'-5'198,"2"1"-20,-1-2-16,-2 4-10,4 2-18,0 0-19,-3-4-4,3 4-5,0 0-15,-1 21-7,1-2 8,1 8-14,-1 2 0,0 0 25,3 2-9,0-4-11,1-3-10,0 3 0,1-6-12,0-3-10,0-1 8,2-2-15,1-2 0,-8-13-8,11 18 1,-4-11-4,-7-7-7,16 8-2,-16-8 0,0 0 0,31-5-6,-31 5-1,27-17 2,-15 6-7,-2-1 2,1-2-9,5-2 9,-3 3-2,-1 4-4,-2-1-3,0 0 4,1 0 3,-11 10-15,17-10 0,-17 10 10,17-7 3,-17 7-16,0 0 3,31 8 12,-16 1-4,3 5-7,-7-4-6,1 2 4,4 8 9,-2-3-7,-4-2 0,0-1 10,-2 3-4,1-4-4,-2 3-5,0-7 9,-7-9-1,9 17 4,-9-17-6,6 17 0,-6-17 1,0 0 3,0 0 4,7 12-6,-7-12-3,0 0 11,0 0-4,0 0 0,0 0-3,0 0-4,9-41-4,-7 22 14,4 2-8,-2-2-4,2 1-3,-2 0 6,3 0 3,2 4-1,-3 5 1,3-2-6,-9 11 4,21-16-5,-9 8 3,-1 1-2,-11 7 10,28-5-12,-28 5 4,30-2-4,-30 2 9,26 2-8,-26-2 3,27 5 3,-27-5-3,21 1-4,-21-1 8,23-1-3,-23 1-5,22-7 9,-9-1 4,1-1-6,-1-3-6,-1-8 5,1 0-4,0-4 2,-2-4 1,0 1 4,-2 1-1,0-1-1,1-3-7,-4 1 9,1 2 4,-1 2-8,-2-5 2,-3 14-4,2-1 4,-1-1-1,-5 1-1,6 5 5,-5 5-3,2-7-21,-3 7-12,2-1-5,-2 1-28,0 1-40,3 6-35,-5-11-48,5 11-208,-7-2-425,7 2 188</inkml:trace>
  <inkml:trace contextRef="#ctx0" brushRef="#br1" timeOffset="139088.7076">11276 18282 51,'-5'65'171,"3"-32"-8,1-1-19,1 3 4,0-1-14,0-1-5,3 0-10,-2-3-10,3-3-8,0-1-10,2-9-4,0 0-10,1-9 1,1 1-5,-8-9-2,21 12-1,-21-12-10,27-5-6,-27 5-5,31-22-2,-11 5-1,-9-1-7,5-3 1,-4 0-6,-2-3-4,-1-5 2,-2 7 13,-2 5 2,-2 0 4,-2-2 1,5 5 12,-6 14 1,0-21-9,0 21 2,0-16 4,0 16-11,0 0-7,0 0-3,0 0-5,0 0-13,0 0 0,0 0 1,0 0-1,0 0-3,0 0-1,1 55-6,-2-35 0,2-1-2,-1 0-1,3-1-2,0-1-9,1-1 8,-4-16 0,5 23-3,-4-14-3,-1-9 1,10 14 0,-10-14-2,0 0-3,20 3-3,-20-3 8,0 0-5,31-17 0,-22 8-5,1-9-5,-1 2-1,-1 0 4,1-8 5,-4 0-6,-2 5 7,-2-1-3,2 2 7,-1 3-9,-2 15 7,1-22 8,-1 22 2,1-20 4,-1 20 1,0 0-4,0 0-3,0 0 2,0 0 0,0 0 3,0 0-7,0 0 0,-7 66 0,6-41-1,0-6 2,1 1 1,-3 0-3,1-4-2,2 2 4,0-18-1,-2 22 0,2-22-1,-2 13 1,2-13 9,0 0 4,0 0 12,0 0 6,0 0 2,0 0 0,0 0-1,0 0-8,0 0-2,21-44 0,-14 17 0,6 5 2,-6 3-7,4 5-6,-3-4 1,0 5 1,2 1 3,-10 12-12,14-12 0,-14 12-1,15-8 3,-15 8 2,0 0-8,0 0-3,0 0-1,31 17 2,-25-5-5,-6-12-2,8 21-11,-6-9-25,1 3-41,-3-15-43,0 22-52,0-22-63,2 21-253,-2-21-532,5 13 235</inkml:trace>
  <inkml:trace contextRef="#ctx0" brushRef="#br1" timeOffset="139661.5004">12109 18141 184,'-5'-2'215,"5"2"-12,0 0-11,0 0-9,-32 22-22,18 2-7,1 0-11,3 4-12,1 2-13,0 1-17,5-2-5,1-2-4,-2 2-4,4 1-18,2-3-8,1-11 0,2 1-3,1 0-3,0-3-9,5-4-7,-10-10 8,19 11-3,-19-11-7,21 2-2,-21-2 1,26-15-2,-12 2-7,3-9 4,-4-1-9,0-2-1,-1-2 2,-2-3 1,-2 2-1,0-3-9,-4-5-1,-3 2 5,2 0 0,0 2-5,-3-1-6,0 2-4,1 4 13,-1 7 6,0 3-3,0 8 6,0-4-2,0 4 0,-1 1-1,1 8 3,-2-6-4,2 6-12,0 0 4,0 0-2,-4 42 1,2-12-5,-1 2 1,0 0 3,0 1 4,0 3 5,2 0 6,-3-2-8,0 1 6,2-5-6,2 2 3,0-4 7,-3-3-5,0-10-2,2-3 2,1-12 1,-1 22 3,1-22 1,0 14 14,0-14-4,0 0 0,0 0-3,0 0-5,0 0-9,0 0-2,31-57 13,-17 31-9,3 0-2,-2 4-2,1 1-5,-4 1 3,-2 9-3,1 3-5,-11 8-1,15-9-9,-15 9 15,0 0-8,0 0-4,35 12-4,-35-12-4,13 15 13,-5-1-6,-3 2 5,2 0 2,-2 2-7,-1-3 4,0 0-10,-4-15-15,2 22-18,-2-22-21,5 21-35,-5-21-28,2 12-20,-2-12-11,0 0-21,0 0-23,9 10-37,-9-10-30,0 0-161,0 0-458,31-8 203</inkml:trace>
  <inkml:trace contextRef="#ctx0" brushRef="#br1" timeOffset="140647.0829">12879 18120 202,'-8'-11'211,"-3"-1"-6,3 3-20,1 1-5,0 1-17,-1-4-14,-3 1 0,3 3-8,4 2-1,-6-2-8,2 3-7,-2 2-15,0 0-11,-4 8-1,0 4-10,-4 7-13,-1 5-10,-2-1 0,4 5 6,-5 11-10,6-9-6,4 2-4,1-7 1,1 4 1,5-1-7,0-1-8,3-11-6,2 1 1,0-15 4,5 24-3,2-14-6,-7-10-4,16 12 5,-16-12 0,30 3 1,-30-3-10,42-18 4,-22 0-5,3-2 1,-4-2-1,0-2-10,-4-3 3,3-4 3,-4 1 2,-4-3-3,0 2-2,-3-3-7,-3 7 4,1 3 5,-4 6-1,1-1 9,-2 8 5,0 1 2,-2 5 7,2 5-15,-3-8 3,3 8-5,0 0 2,-10 20-8,6-3-6,-3 7 6,2 3 2,2 1-5,4-1-10,-1-3 3,2-5-3,2-1 14,1-1-12,2 1 6,2-4-19,-3-5 9,-6-9-7,21 14 8,-12-9-3,-9-5-5,27-3 1,-27 3 2,26-11-2,-14 1-1,1-3-13,1-9 8,-3 3 5,-1-5-2,-1 1 3,-3 3-2,-3-3 0,0 0 4,-3 7 1,2 0 1,-2 4-1,-2 2 4,2-1 1,0 3 12,0 8 0,0-9-2,0 9-6,0 0-1,-4-5 4,4 5-2,0 0-3,-6 26-1,2-11 1,2 2 0,1 1 1,-3-2-1,1-1-5,3-15 1,-2 25 0,0-15 3,2-10-1,-3 18-1,3-18 1,0 0 2,-4 16-1,4-16 5,0 0 5,0 0 5,0 0-1,0 0-1,0 0-3,0 0-1,14-33-5,-4 8 4,3 4 0,-2-1-6,0 0 0,-2 7-6,2 3 9,-3 5-3,0 0 0,2 0 0,-4 2-1,4 2 0,-10 3-3,11 3 3,-11-3-14,13 8 13,-6-2-4,-1 2 5,1 1 2,-3 1-2,2 0-3,0-1-3,2 1 7,0-1 3,-1-1-12,0-5 3,5 3 4,-2-4-2,2-2-1,5-2-1,1-7-8,-4 1 7,8-3 7,-8 1-6,1-7 4,2-3-11,-8 6 19,3-7-3,-3 4-10,1-9 2,-6 8 5,0 1-2,-1 0-1,-2 2 5,-1 3 0,-3 1 1,0 1 2,0 7-4,3 3-4,-11-7-2,11 7 1,-15 4 3,7 4-4,-2-1-5,-1 5 0,3 3 4,3-2 0,2 5-2,0-3-3,3 1-3,0 1 1,6 4 10,2 3-9,2 3 4,0-2 4,-2 4 2,2-2-5,-3 4 7,0 2-4,1 17 1,-5-2-4,-3-4-2,-2 8 6,-1 2-4,-5-1 9,2-1-8,0-4 3,-2-2-1,-1-14-1,3 1-1,-2-4-1,1-2-18,-1-9-30,6-8-36,-2 2-47,4-12-47,0 0-70,0 0-246,0 0-539,0 0 239</inkml:trace>
  <inkml:trace contextRef="#ctx0" brushRef="#br1" timeOffset="141469.6203">13696 17874 220,'1'-4'234,"-1"4"-12,0 0-3,0 0-12,0 0-20,0 0-12,7 15-15,-4-8-19,-3 3-17,3-3-9,1 1-2,2 0-18,-5-2 2,4-2-10,-1-1-5,-4-3 6,10 3-4,-10-3-6,17-10 1,-8 0 4,1 3 9,0-5-1,-3 0-2,0-5-14,1-7 9,-2 7-4,1 2 9,-4 0-1,-1 4-4,-2-2-5,2 6 18,-2-2 1,0 9 3,-4-8-2,4 8-20,-7-2-9,7 2-11,-22 11 4,3 2-15,5 6-1,0 5-17,-3 1-1,7 4 2,1-5-4,1 7-2,4-7-13,3 3 3,2-8 3,2 1 5,1-3 0,2 0-12,4 0 10,-1-5-10,2 0 6,1-5-17,-1-2 9,12-2 4,-9-6-4,3 0 5,6-6-12,-1-3 4,1-4 0,-4 0 2,2 2 7,3-5-13,-2 1 9,-3-1-8,0 0 5,-1 4 3,-3-2-7,-2 3-1,-3 2 2,-2 4 6,-1-4-7,0 3 2,-1 0-6,-2-2 2,1 2 1,-3-1-6,-2 3 6,0-2 1,-1-1-2,0-1 3,-4 2 0,2-1-5,-1-2 7,0 3-2,1 3 3,3 6-8,-7-6-5,7 6 1,-11-5-8,11 5 13,-8 0-9,8 0-4,-13 11 12,4-4-6,1 6 2,4-3-11,-5 6 7,1-3 7,4 4-6,-1-3-5,2 1 7,-1-1 7,3-2-7,-1 0 0,1-2-3,1-2 9,-2-3-10,2-5 5,2 12-13,-2-12 8,3 6-1,-3-6-2,5 5 17,-5-5-7,0 0-6,17-14-2,-8 2 11,-1-6-12,4 4 19,-1-7-9,0-8 2,0 6-5,-1-12 10,0 2-5,1-12 5,-5 14-7,0 2-9,-2 0 12,-3 9 3,-1 2-2,0-10-6,-1 11 4,-1-1-3,0 7 3,-1 0-2,-1 1 3,-1 2 1,4 4 3,1 4 6,-6-6-21,6 6 13,0 0-8,-10 20 3,6-6-9,1 15 12,1 3 2,2-3-7,2 7 8,-2-1-12,0-5 6,3 7 2,0-3-3,-3-3 1,4 3 1,-4-7 2,3 2-3,-3-5 6,0-4-8,1 0-5,-2-5-6,2-2 16,-1-1 4,-1 1-10,2-4 8,-1 0 1,0-2 1,0-7-13,-1 13-6,1-13-17,3 7-28,-3-7-43,-2 7-38,2-7-35,0 0-47,-7 4-40,7-4-44,-4 3-278,4-3-629,-17 5 279</inkml:trace>
  <inkml:trace contextRef="#ctx0" brushRef="#br1" timeOffset="150101.4967">10318 17183 54,'-5'3'90,"1"1"-1,4-4 6,-8 7 7,7-4-6,-4-2-14,5-1 20,-5 4-1,5-4-13,0 0 0,-5 2-1,5-2-4,0 0 1,0 0-6,0 0-8,0 0-4,11-12-3,0 1-7,2-2-2,2-4-2,3 0 1,-2 0 0,2 3-13,-6 2 3,5-5-1,-5 5-2,0 0-6,-3 2 3,-2 3-5,0 0 2,-1-1-8,0 1 2,-1 4 1,-2-2-4,1 1-6,-4 4 10,7-6-3,-7 6-7,5-6-1,-5 6 5,0 0-2,2-5 1,-2 5 3,0 0 4,5-3-4,-5 3 3,0 0-2,0 0-4,0 0-1,0 0-3,0 0-4,0 0-5,0 0 1,0 0-4,0 0-3,-9 22 6,6-12-6,-1 2 0,1 7 3,-4 5 3,2 1-8,1 1 1,-3 0 2,4 2 2,-3-1-5,3-1 4,-3 5 3,1-2-5,1-3-6,-1 1 6,1 2 0,0-8-4,1 4 2,-2 1-2,2-8 0,-1-1 0,1 0 4,-3 2-3,2-4 2,1 4 5,0-7-5,-1 0-2,1-2 5,0 4-7,2-4 4,-2 0 0,0-1-3,2-2-1,-2-1 5,0 5 5,2-7-12,-3 3-1,2 0 5,-1-2-12,2-1-2,-1 1-6,1 0-11,1-5-10,-4 6-5,4-6-11,-1 4-15,1-4-4,0 0-26,0 0-11,-7 7-19,5-5-5,2-2-7,-7 5-4,4-5-110,3 0-279,-8 5 124</inkml:trace>
  <inkml:trace contextRef="#ctx0" brushRef="#br1" timeOffset="150563.0227">10179 17803 17,'-4'5'113,"4"-5"-8,0 0 1,0 0-3,0 0-4,0 0-3,0 0-1,24-3 1,-14 3-4,1 0 0,4-2-1,5 2-6,3-2-3,-1-1-3,-1 3-8,1 0-17,1 0 4,-1 0 1,0 0-7,-7-3-11,1 3 4,-3 0-8,1-3-9,-3 3 9,-5-1-1,1 0 0,1-1 13,-8 2 1,10-2 2,-6 2 10,-4 0 5,7 0-6,-7 0 6,0 0 3,6-2-4,-6 2-1,0 0 2,5-3-4,-5 3-3,0 0 1,0 0-5,0 0-8,0 0 4,0 0 0,0 0-11,0 0-1,0 0 3,0 0-2,0 0-6,0 0 4,0 0-7,0 0-5,0 0 0,0 0 0,0 0 1,0 0-9,8 3-1,-8-3-1,0 0-5,0 0 3,0 0-2,0 0-5,0 0 4,0 0-1,0 0-6,0 0 0,0 0 0,0 0-3,0 0 5,0 0 2,0 0-4,0 0-2,0 0 3,0 0-3,0 0-4,0 0 8,0 0-3,0 0-10,0 0-3,0 0-2,0 0-12,0 0-24,0 0-20,0 0-39,-2-8-44,2 8-32,6-10-60,-1 3-25,1 0-138,-2-1-439,4-7 194</inkml:trace>
  <inkml:trace contextRef="#ctx0" brushRef="#br1" timeOffset="154177.5287">13214 9276 35,'-17'2'252,"3"1"-9,3-2-12,4 0-12,-1 1-13,1-1-13,2 0-16,2-1-23,3 0-12,0 0-9,0 0-13,0 0-7,13 1-6,8-4-6,5-1-11,14-3 2,6-2-4,4 3-10,24-6-2,1 3-6,-3 3-9,3 0-3,-2-10-3,-1 5-8,-4 1-1,2-2-2,-22 7-8,0-1-3,-1-2-2,-7 2-4,1-4-8,-16 6 0,-3 2-2,-10 2 2,-2-3-2,1 1 9,-4-1-4,-1 3-10,-2 0 3,-1-2-10,-3 2-22,0 0-29,0 0-37,0 0-37,-10-5-38,2 4-30,-1 0-28,-3 3-33,-4-2-160,-5 3-443,0 1 196</inkml:trace>
  <inkml:trace contextRef="#ctx0" brushRef="#br1" timeOffset="154789.6935">13299 9435 138,'-9'3'259,"5"2"-6,-1-4-14,0 2-10,1-2-21,4-1-14,-1 5-5,1-5-6,0 0 0,15 4 1,-1-3 7,6 3-9,4 0 7,3-3-1,14 1-12,2-2 1,5 2-5,20-4-9,-23 2-14,4 2-18,20-4-9,-24-1-12,0 2-7,2-2-13,1 1-7,-2 0-9,-6 1-5,-10-1-6,0 0-9,-2 1-1,-7-3-13,-4 3 10,-5 1-11,-3-3-2,1 2-1,-3-2-5,-2 3 6,0 0-1,-1 0 4,-4 0 2,0 0-2,9 0-2,-9 0-1,0 0-5,5 0-2,-5 0-6,0 0-2,0 0 2,0 0-9,0 0 1,0 0-1,0 0-7,6 0 1,-6 0-1,0 0 2,0 0-4,0 0-5,0 0 2,0 0 4,0 0-10,0 0 9,0 0-10,0 0 4,0 0-2,-1 4-3,1-4 0,0 0 0,0 0 3,0 0 1,0 0-5,0 0 3,0 0 3,0 0-1,0 0-3,0 0 1,0 0 0,0 0 1,0 0 1,0 0 0,0 0 0,0 0-3,0 0-2,0 0 5,0 0-2,0 0 2,0 0 1,0 0 0,0 0-3,0 0 1,0 0 2,0 0-3,0 0 3,-2 5 3,2-5-8,0 0 5,0 0-2,0 0 4,0 0-5,0 0 2,0 0 1,0 0 2,0 0-2,0 0-1,0 0-2,0 0 3,0 0 1,0 0-5,0 0 4,0 0 0,0 0 2,0 0-2,0 0 1,0 0-4,0 0 6,0 0-1,0 0-2,0 0 1,0 0 2,0 0-4,0 0-18,0 0-25,0 0-43,0 0-42,0 0-39,0 0-10,0 0-42,-11-1-51,5 1-60,-1 0-53,-8 2-221,-2 2-656,-7-1 291</inkml:trace>
  <inkml:trace contextRef="#ctx0" brushRef="#br1" timeOffset="155347.626">12910 10311 194,'0'-14'296,"0"0"-11,-3 2-4,2 3-11,0 0-5,-1 4-7,2-2-21,-1 2-21,1 2-28,0 3-23,0 0-16,0 0-17,-17 17-14,4 4 1,3 5-23,0-1-8,0 4-16,3 1-6,2-3-8,2 0-6,0-1-3,3-6 4,4 0 4,-1-2-4,3-3-17,4 1 2,-2-4-5,2-3 9,0-3-2,3-1 0,1-4-4,-3-4 14,2 1-10,2-5-1,-4-1-5,-4 0-2,3-5-7,-3-1 1,-1-3-3,-2 0 4,-1-4 5,-2-5-19,-2 7 2,-2-1-8,-4-6-5,-1 1-3,0 2-19,-3 6-5,4 2-8,-3 2-23,1 2-29,2 3-28,-2 5-31,1-1-30,1 3-29,1 2-21,0 1-28,3 1-22,0 4-201,-2-1-512,5 0 227</inkml:trace>
  <inkml:trace contextRef="#ctx0" brushRef="#br1" timeOffset="155670.8239">13223 10010 231,'3'-13'326,"-3"4"-2,4 3-14,-6 1-28,2 1-38,0 4-22,0 0-26,-4 14-17,0 10-18,-3 10-17,-3 17-8,0 5-11,-7 26-11,6-28-6,-9 27-9,9-28-9,-2 5-6,1 1-11,-7 16-10,5-20-1,2-4-6,-1 1-6,0-2-18,1-4-15,2-10-21,3-2-22,0-3-32,-2 3-40,2-7-45,3 0-54,1-9-41,2-3-57,-1-2-151,2-4-481,3-3 214</inkml:trace>
  <inkml:trace contextRef="#ctx0" brushRef="#br1" timeOffset="156020.9313">13241 10415 314,'1'-16'329,"-1"3"-7,0 5-7,0 2-31,3 0-32,-6 2-29,3 4-24,0 0-19,0 21-19,0 6-10,-1 2 11,-3 8 17,0 14-22,-1-1-5,-2-1-4,5 1-13,-3-2-6,1-13-2,0 11-9,1-12-5,2-1-26,-1-4 7,1 1-4,-1-1-6,2-4-10,-2-7-9,2-3-5,0-3-4,0 0-6,0-4-9,0 0 1,0-2-5,0-2 5,0 1-1,0 0 4,0-5 2,0 0-3,0 3 12,0-3-1,0 0 1,0 0-4,0 0-2,0-13-7,0 4-8,0-7-2,4-9-5,0-3-1,0-2-6,1-2-1,2 1-3,2-2-3,4 1-2,-4 2-2,3-1-1,2 4-3,-1 1 2,4 2-2,-2 4 1,2 1 0,-1 2-13,-4 7 6,-2 1-4,-1 4-16,-1 1 6,1 3-14,-4 1-7,0-2-11,-1 5-2,0 1-12,-3 3-12,2 3-6,-6 3-18,-1 3-19,-4 1 2,-5 6-9,1 0 0,-6-5 7,2 1 5,-3-3 3,2-2 5,5-3-2,-2-5-6,-1 4-6,1-5-7,5 0-11,1-1-19,1-1-26,3-2-29,1-2-25,3 1-13,-5-10-205,6 4-488,3-5 217</inkml:trace>
  <inkml:trace contextRef="#ctx0" brushRef="#br1" timeOffset="156296.3209">13573 10531 123,'0'0'371,"-7"-7"-7,7 7-4,0 0-13,0 0-30,0 0-37,5-5-8,0 5-48,5-4-25,4-1-14,0-2-19,7 1-18,-1-1-13,1 0-7,-5 2-28,-1 0-4,-1 0-47,0 1-34,-4 1-26,-3 1-37,3-1-42,-7 3-42,1 0-56,-4 0-44,7 3-34,-7 2-220,-2-1-526,-4 4 233</inkml:trace>
  <inkml:trace contextRef="#ctx0" brushRef="#br1" timeOffset="156544.1077">13576 10705 170,'-5'5'233,"2"-1"-13,1 2-9,2-3-8,0-3-4,7 5-8,3-4-12,4-1-15,3-2-16,7-3-8,2 0-15,0-2-13,4-2-11,-5 1-13,2-3-14,1 1-39,-2-1-57,-2 2-77,-3-3-93,-2 3-188,-5 2-412,1 0 182</inkml:trace>
  <inkml:trace contextRef="#ctx0" brushRef="#br1" timeOffset="158731.095">14038 10275 92,'4'-19'203,"-3"2"11,-1 0-4,2-3 4,0 2-3,-1 2 3,-1-2 2,-1 10-5,2 1-8,1 1 14,-2 0-23,0 1-14,0 2-14,0 3-25,0-4-15,0 4-18,0 0-10,0 0-8,-8 16-10,1 1-9,-1 7-11,1 3-1,-6 0-3,3-1-8,-1-2-8,4 0-3,0-6-3,1-4-6,2-2 2,4 0-6,-4-4 2,1-1-1,2 0 0,1-3 11,-2 0-4,1 0 0,-2-1 5,3-3 2,0 0 5,-1 4 5,1-4-1,0 0-2,0 0 7,0 0-10,7-10-2,-3 1-5,0-3-7,3-6-1,3-5 1,-3-1 0,-1 7-4,4-7-5,-2 0-4,-4 4-1,3-4 2,-1 0-5,2 7 3,-3 0-4,0 0-2,2 3-9,-5 4 8,1 3 0,-2 1 1,3-1-6,-4 2 10,3 1-9,-2 1-3,1 2 0,-2 1-6,1-4-5,-1 4 1,0 0-3,2 12 0,1 1 4,-3 5 4,-2 7-7,4 6 9,0 4-12,1 1 7,1 10-1,-4-12 10,3 2-5,-3-2 2,3 2 4,-2-2-3,-1-2-3,0 4-4,3-6 5,1 2-9,-1 0 4,0-3 10,-3-5 6,2 5-8,-1-14 2,0 2 9,-1-3-19,0-2 4,-1-1 7,1 1-5,-1-5 0,1 3-3,0-4 5,0 1 9,0-2-21,-2 0 1,2-1-3,0 2 0,-3-4-5,3 1-9,0 2-5,-4 0-12,-2-1-5,4-1 2,-5 4-6,0 0-2,-1-2 0,-1 2 6,2-1 1,-3 0 9,1-3-1,-2 4 7,0-2 11,2 0-8,-1-2 0,3 1 12,-2-2 2,4 1 12,1-1 6,1 1 7,-1-3 7,4 0 0,-6 4 1,6-4 3,0 0-3,0 0-2,0 0-4,0 0 5,17-8-2,-4 2-2,5-6 4,2 3-1,2 0-4,1 0-4,1 1 2,0-4 3,4 2-4,-3-3-3,2 6 5,-1-1-4,-1 1 0,-7 0 0,-1 2-2,-6 1-1,-1 1 14,-1-2-11,-1 3-3,-4 0 1,2 1-3,-2-2-4,-1 2 20,-3 1-4,6 0 11,-5-3 3,-1 3 2,0 0-9,4-2 9,-4 2-5,0 0 4,5-2 0,-5 2 1,0 0 1,0 0 1,0 0 0,2-1 1,-2 1 10,0 0-1,0 0 1,0 0 2,0 0-1,0 0-1,0 0 5,0 0-4,0 0-1,0 0 2,0 0-9,0 0 7,0 0-3,0 0-3,0 0-4,0 0-7,0 0 3,0 0-6,0 0-1,0 0-2,0 0-2,0 0 2,0 0-5,0 0-4,0 0-7,0 0 6,0 0 0,0 0 1,0 0-3,0 0-1,0 0 2,0 0 1,0 0-6,0 0 2,0 0 1,0 0 2,0 0 0,0 0-3,0 0 4,0 0 0,0 0-4,0 0-1,0 0-4,0 0 5,0 0-3,5 5 1,-5-5 1,0 0 1,0 0-1,0 0 1,0 0-4,0 0 2,0 0-3,0 0 2,0 0 0,0 0 4,0 0-1,0 0-4,0 0-1,0 0 0,0 0 0,0 0 2,0 0 0,0 0 0,0 0-3,0 0-2,0 0 3,0 0 0,0 0-1,0 0 2,0 0-1,0 0 3,0 0-3,0 0 2,0 0-1,0 0-1,0 0 1,0 0-3,0 0 1,0 0 3,0 0-7,0 0 13,0 0-9,0 0 2,0 0-1,0 0 0,0 0 0,0 0-5,0 0 7,0 0-1,0 0-1,0 0 2,0 0-2,0 0-1,0 0-1,0 0 2,0 0-2,0 0 1,0 0 2,0 0-5,0 0 4,0 0 0,0 0 0,0 0 0,0 0-7,0 0 10,0 0-2,0 0-3,0 0 6,0 0-4,0 0-1,0 0-1,0 0 7,0 0-3,0 0 1,0 0-1,0 0 0,0 0-3,0 0 3,0 0-3,0 0 3,0 0-2,0 0 1,0 0 0,0 0 0,0 0 1,0 0-2,0 0-3,0 0 5,0 0 3,0 0-3,0 0-1,0 0-1,0 0-4,0 0 4,0 0-4,0 0 3,0 0 1,0 0 2,0 0-5,0 0 3,0 0 0,0 0 1,0 0 0,0 0-3,0 0 3,0 0-3,0 0 3,0 0 0,0 0-1,0 0 2,0 0-2,0 0-2,0 0 1,0 0 3,0 0-4,0 0 5,0 0-6,0 0 6,0 0-6,0 0 2,0 0 5,0 0-1,0 0-5,0 0-2,0 0 4,0 0 0,0 0 3,0 0-3,0 0 0,0 0-6,0 0 10,0 0-3,0 0-4,0 0 2,0 0 1,0 0-2,0 0 1,0 0 4,0 0-3,0 0-2,0 0 3,0 0-1,0 0 1,0 0-4,0 0 2,0 0 2,0 0-2,0 0-1,0 0 1,0 0-1,0 0 0,0 0 4,0 0-5,0 0 1,0 0-1,0 0 8,0 0-6,0 0-1,0 0 1,0 0 2,0 0 0,0 0-5,0 0 7,0 0-4,0 0 3,0 0 0,0 0-6,0 0 3,0 0 1,0 0 2,0 0 2,0 0 2,0 0-7,0 0 1,0 0 0,0 0 0,0 0 0,0 0-3,0 0 4,0 0 2,0 0 2,0 0-8,0 0 3,0 0-9,0 0 10,0 0 0,0 0 0,0 0 3,0 0-4,0 0-1,0 0 3,0 0-2,0 0 0,0 0 1,0 0-2,0 0-1,0 0 2,0 0 0,0 0 0,0 0-4,0 0 4,0 0 1,0 0-1,0 0 4,0 0-2,0 0-1,0 0-2,0 0-2,0 0 3,0 0-2,0 0 4,0 0-2,0 0 0,0 0 0,0 0-2,0 0 4,0 0-1,0 0 1,0 0-5,0 0 8,0 0-4,0 0 0,0 0-2,0 0-1,0 0 4,0 0-2,0 0 0,0 0 0,0 0-8,0 0 9,0 0-2,0 0 1,0 0-6,0 0 5,0 0-1,0 0 2,0 0-2,0 0 5,0 0-1,0 0-2,0 0 3,0 0-1,0 0-2,0 0 1,0 0 3,0 0-4,0 0-1,0 0-1,0 0 0,0 0 5,0 0-1,0 0-2,0 0 1,0 0 1,0 0-1,0 0 0,0 0-2,0 0 5,0 0-7,0 0 4,0 0 2,0 0-7,0 0 4,0 0-1,0 0 5,0 0-5,0 0 3,0 0-3,0 0 7,0 0-5,0 0-1,0 0 0,0 0 0,0 0-3,0 0 0,0 0-3,0 0-5,0 0 0,0 0-19,0 0-11,0 0-24,0 0-29,1-8-42,-1 8-36,0 0-34,0 0-42,0 0-52,0 0-54,-3-7-303,2 1-710,-1-7 314</inkml:trace>
  <inkml:trace contextRef="#ctx0" brushRef="#br1" timeOffset="169981.1604">8230 17679 106,'-2'-10'138,"2"4"-8,-1 0-25,1 6-4,-2-9-9,2 9-16,0 0-9,0 0-1,0 0-1,-4 19-10,3 1 8,-2 6-10,3 6-6,-2 1 1,2-5-6,-1 2-4,2 0 3,1-1-9,1-1-4,-1-3 14,1-6-12,-1-2-6,1 1 9,2-1-5,-1-3-8,2 0 9,1 1-2,-2-4-9,3-3 2,-1-2-1,1 0 6,-1-1-4,2-2-3,-1-2 5,1-2 28,5-2-3,0-3-6,4-5-2,2-6-9,0-2-9,2-1 12,-1 1 0,2-1-14,-1 1-9,1 0 3,-3 4 8,1 2-5,-2 4-2,-3 0-2,-1 2-1,1 6 4,0-1-2,-1 5-8,3 1 5,-4 1-6,7 5 0,-4 5 5,-4-3-4,-2-1-4,1 2 5,6 7 1,-8-4-5,-2-2-2,2-1 6,-3 3-4,4-3 5,-5-1-10,0-3 5,-1-3 1,1 2 1,-6-8-1,0 0-2,7 16-5,-4-14 10,-2 1 6,-1-3 2,2 5 6,-2-5 9,0 0-2,0 0-1,0 0-6,0 0-2,0 0 2,5-21-2,-3 12-2,2-3-6,1-5 2,1-1-4,1 2 6,2-1-2,0 0-1,1 3-6,3-1-5,0 1 3,1 3 5,-2 3-1,4 0-1,-2 2-6,6 2-1,-1-3 4,3 5 1,1 2-3,0-3-1,0 3 1,-1 0-1,3 0 2,1 0-6,1-3 7,-4 1-4,4-2 2,0-6 3,0 5 9,2-1-7,-2-1-2,1-2-2,-2-3 0,-4-2-2,1 6 9,-2-1-5,-3-4-5,-8 2 4,0-2 3,-3 3-4,0-6 8,-3 2 0,1-3-4,-1-1 1,-3 0-2,-2 7 2,-1 0-3,2 0-3,-2 0 1,1 5-3,0-1-11,1 7-22,-6-15-24,2 9-27,4 6-33,0 0-31,-11 0-29,11 0-35,-13 14-118,3-4-357,-2 2 158</inkml:trace>
  <inkml:trace contextRef="#ctx0" brushRef="#br1" timeOffset="170489.2579">7748 18940 77,'0'0'160,"0"0"-17,-5-34-11,8 14-13,4-10-10,2 5-13,-1-4-5,2 0-11,-3 0-12,0 2-3,0 3-7,-4 5-8,4 3-3,-5 3-5,-2 13-2,1-19-5,-1 19-11,0-16 7,0 16-9,0 0 1,0 0-11,0 0 1,0 0 1,0 0-4,0 0 1,0 0-4,0 0-3,17 39 5,-12-19 1,3-4-8,1 9-2,0-1 2,1 0-1,1-1 3,0-2-2,-2 1 0,-1-6 1,-1 3-4,0-2-3,0-2-13,1-1-5,-8-14-11,9 18-12,-9-18-20,7 8-16,-7-8-27,0 0-99,0 0-225,0 0 99</inkml:trace>
  <inkml:trace contextRef="#ctx0" brushRef="#br1" timeOffset="171633.0073">8048 18731 29,'3'-18'58,"-3"18"17,0 0-2,5-16-9,-5 16 4,0 0 4,0 0 8,0 0-2,0 0 3,0 0-4,0 0-10,0 0-3,0 0-12,0 0-1,0 0 0,28 30-1,-28-30-6,0 0-4,10 10-6,-10-10 3,0 0-4,0 0 5,0 0 0,0 0-2,30-14-2,-30 14 1,7-18 12,-7 18 8,4-18-3,-4 18-6,1-21-2,-1 4-2,0 17 0,0-19 5,0 19 1,-5-20-2,5 20 8,-6-16-10,6 16-1,0 0-3,0 0-11,0 0-5,0 0-6,0 0-5,0 0 4,-35 32 0,29-13-4,2 6 1,-3 4-4,4-4 0,1-5-2,2-4-1,1 2-2,0-2-2,5-2-1,-6-14-4,11 23 2,-5-18 0,-6-5 3,15 9-1,-15-9 2,23 3-3,-23-3-2,28-13 3,-15 3 2,-2 0-3,3-12-3,-3 6 3,-1-5 1,-1 5-2,-4-2 0,-2-1 1,4-1 1,-4 3 6,0 0 2,-3 17 8,4-26 11,-1 14 7,-3 12 1,1-19 2,-1 19-9,0 0-2,3-13-7,-3 13 1,0 0-4,0 0-3,0 0 0,0 0-1,0 0-5,0 0 2,34 41 1,-24-24-1,-2 0-2,2-2-4,-3-1 1,2 4 3,0-3 0,0-1 1,-2 0-7,-1 0 2,-6-14-2,11 18 2,-7-11-2,-4-7 4,0 0 0,7 12 14,-7-12 15,0 0 9,0 0 11,0 0 1,0 0 3,0 0-9,0 0-2,23-39 2,-18 17-2,-2-7-16,1 1-2,-2-1-2,2 1-1,0 2-3,0 8-6,-1-7 2,-1 7-2,2 1 1,-4 17-5,3-18-4,-3 18 2,0 0-4,1-18-2,-1 18 1,0 0-7,0 0 0,0 0 0,0 0 2,0 0-3,0 0 1,0 0 1,42 24-5,-42-24 3,17 15 0,-5-7 0,0-2 1,-12-6 3,21 10-3,-21-10 1,26 0 4,-26 0-2,31-12 0,-19 7 2,2-5 0,-2 0-4,-1-4 2,-1 2 3,-3-2-1,-7 14-3,10-19-2,-8 6-5,-2 13 7,3-25 6,-3 25-6,-3-15 0,3 15 0,0 0-6,0 0-6,-14-14-2,14 14 1,0 0 0,0 0 6,0 0 0,-35 35 1,28-19 0,2 1 0,-1 1 0,6 1-5,-3-2 2,3-17 4,6 31 0,0-13 1,-1-4-3,5-2-2,-10-12 2,15 17-2,-5-13 2,-10-4 2,26 4 0,-26-4 4,25-5-2,-25 5-2,24-10 4,-13-1-2,2 0 0,-3-3-2,-2 0 4,2-3 0,-6 3 0,2 3 7,-6 11-3,10-19-7,-10 19 0,1-17 9,-1 17-9,0 0-1,4-15 6,-4 15 0,0 0-7,0 0-4,0 0-3,0 0-2,0 0 6,0 0 3,0 0 0,0 0-2,0 0 3,24 43-4,-15-31 0,-4 3 6,2-2 0,2 3-2,-1-1-6,-2-6-8,-6-9-7,15 22-3,-7-13-11,-8-9 0,14 13 3,-14-13 0,14 3 5,-14-3 2,0 0 4,29-12-6,-16 1-1,-2-3 4,-1-1 1,3-9 5,-1 1 2,-2-5-2,-4 0 2,0-1 6,-1 0 4,1 3-3,-4 0-3,0 9 6,-1-1 5,1 6 13,-2 12 2,0 0-1,0-21-5,0 21-3,0 0-4,0 0 10,0 0-7,0 0-1,0 0-1,-16 54 1,14-35 3,0 10 6,4-2-5,-2-1-2,2 1 0,0-8-3,1-2 0,2 0-2,-1 0 0,3 1-6,-1-9-6,-6-9-5,14 16-20,-14-16-31,17 9-37,-17-9-42,0 0-35,27-6-44,-27 6-139,15-16-399,-6 4 177</inkml:trace>
  <inkml:trace contextRef="#ctx0" brushRef="#br1" timeOffset="171938.4209">9159 18356 168,'0'0'223,"0"0"-13,0 0-15,0 0-13,0 0-5,0 0-9,0 0-8,0 0-17,0 0-12,0 0-10,38-24-12,-38 24-11,17-12-10,-17 12-8,17-10-11,-17 10-8,13-9-10,-13 9-8,12-7-19,-12 7-36,0 0-40,0 0-43,16-7-33,-16 7-51,0 0-161,0 0-367,0 0 163</inkml:trace>
  <inkml:trace contextRef="#ctx0" brushRef="#br1" timeOffset="185107.5774">10448 12479 14,'-3'-4'124,"2"1"-10,1 3-9,-4-4 2,1 2 3,3 2-14,-3-3-12,0 0-13,3 3 2,-4-2-7,4 2 0,0 0-15,-8 2 4,8-2-9,-8 0 5,3 0-9,0 2-6,-2 0-4,0 1 1,-1 1-6,0 0 3,-2 1-11,2-1 0,-2 3 0,2-1-1,-2 1 2,-2 2-3,2 1 4,0 2-7,0-2-1,0 0 1,-1 2-4,4 1 7,-3 0-7,3-1-2,0 0 5,0 0-6,-1 3 1,1-1 3,1 0-5,0 3-1,1-2 4,-1 2 2,0 0-11,2 0 12,-2 0-5,2 0 3,-1-1-2,0 0 1,1 0 4,1-1-2,-1-1 4,3-1-4,-4 4-5,3-5 5,0-2-3,-1 6 4,1 1 0,-3-2 6,3-1 0,0 3 3,-2-2-4,0-1 2,2 4-3,0-1 2,-1-2-1,-2 3 4,3 4 0,-1-4-2,0 0 1,0 1-4,1-1 2,-1-2-5,1 0 1,2 0-2,-1 1 2,-2 0-2,0-5 1,3-1-4,0 1 2,0-2-5,0 3 4,-3-2-5,3 0 5,0 3-4,3-4-1,-3-1-1,0 3 2,0 0-2,2-2 1,0 2-3,0-2 5,-1 1-1,2-1 0,-2 0-2,2-2 1,0 3 2,3-1-1,-4-2 5,3 2-5,0-1 8,0-2-8,0 1 3,-1 1-7,-1-5 6,3 4 4,-1-3-5,0 2 3,-3-2-8,6 0 4,-4 2-2,-1-2 0,4 2-3,-5-2 3,4-2 0,-2 3-7,1 0 9,0-1-3,-1 1-1,2 0 0,0-1 2,-1-2 0,0 1-2,-1 0 4,1-1 0,1-1 0,-2 2 1,1 0 1,0-2 0,1 1 2,-1-1-1,1-1 4,2-1-2,0 0 4,-1 0-1,0-1 2,1-1-2,-2-1 4,2-1-2,1-1-2,-1 0 3,1 0-6,2-5 3,-1 3-2,1-3 0,0 0 0,-1-1-3,1 1-2,1-2 1,-4 0 0,3-1 1,-1 1-3,0-2 0,-1-2 1,2 0-1,-4 2-3,3-1 13,-3-1-12,1 1 4,-2 0-6,0-1 6,2 1-6,-3 1 5,1-1-1,0-1 1,-2 6 4,0-3-5,-1 2 4,0 1 1,1-1 3,0 0-2,-1 1 2,1 1 5,-2-1 1,1-2 0,1 0-7,-3-1 0,5-1 1,-3-2 0,0 1-1,0-1 2,0 0 4,-1 4-7,1 0 1,0 0-4,-2 0 2,2 2 2,-2 0 6,1 4 1,0-2 3,-2 0 0,2 2 3,-2-1-5,0 1 3,1 1-1,1-1-1,-1 1-1,0-1 0,-1 2-4,0-3-4,0 2 0,3-1-2,-3-1 0,3 2 0,-3 1 6,0-3-3,1 1-5,1 2 2,-2-3-6,1 2 4,-1 2-1,2-2 2,-2 0 0,0-2 3,0 2 1,1 1-4,-1 0 4,0-1 0,2 0-6,-2 0-2,0-2 3,0 1-7,2 1 4,-2-2 0,0-3-2,1 3 0,-1 0 2,0 1-1,2-1-3,-2 1-4,2 1 5,-2-2 1,0 2-3,0 0 2,0-3 0,1 1 0,0 2 8,1 1-8,-1-1 5,-1-3-4,0 4 1,0-1 0,0-2 0,1 2 0,-1-3-1,0 1-3,1 2 4,-1-4-2,0 3 1,0-2 1,1 2 0,-1-1-5,1 0 1,-1 1 1,0 0 3,0-2 13,0 0-15,0 2 2,-1-1 4,1 2-3,0-3 0,-1 1 3,0 0-1,0 0-6,-2-3 7,3 5-1,-2-4-2,2 4 0,-2-4 1,0 3 2,-1-4-9,3 3 3,-3-4-1,-2 5 2,4-2 0,-2 0-1,0 0-2,1 0 1,-1 2 1,-1-2 5,1 3 10,0-2-11,-1 2-8,-1 1 5,2-1-5,0 2 3,-2-1-2,0-1-3,2 2-3,-2-1 5,1-1-1,-2 3 2,1 0 0,1 1-2,1-2 2,-2 1-9,0-1 1,0 3 5,0-2 3,2 0-5,-2 1 4,0 0-8,5 1 8,-6-1 1,1 1-1,5 0 1,-10-2-2,10 2 1,-4-1 4,4 1-10,-7 0 5,7 0-1,0 0 2,-7 0 1,7 0-4,0 0 5,-4 0-2,4 0 3,0 0 1,0 0 0,-6-1-8,6 1 2,0 0 3,0 0-3,0 0 9,0 0-8,0 0 0,0 0 4,0 0-1,0 0-3,-5 1 11,5-1-12,0 0 2,0 0 1,0 0-5,0 0 4,0 0-1,0 0 3,0 0 0,0 0-3,0 0 5,0 0-1,0 0-1,0 0-4,0 0 6,0 0-6,0 0 5,0 0 0,0 0-3,0 0 4,0 0-6,0 0 6,0 0 2,0 0-4,0 0 1,0 0-5,0 0 3,0 0-8,0 0-19,0 0-24,0 0-26,0 0-21,0 0-21,0 0-10,3 11-21,1-7-49,0 2-35,2 1-43,-2 2-145,-1 1-456,2-1 202</inkml:trace>
  <inkml:trace contextRef="#ctx0" brushRef="#br1" timeOffset="186983.7479">10313 13808 22,'0'0'115,"0"-5"-10,0 5-4,0 0-4,0 0-8,0 0-5,0 0-13,0 0-7,0 0-11,0 0 5,0 0-6,0 0-8,0 0-3,0 0-6,0 0-3,8 9 1,-6-4 2,3 3-12,-2 1 3,1 3 4,1-1-16,2 4 5,-1 3-3,0 1 6,1 7-2,0-1-1,-1 2 7,1-1-3,-1 3 1,0 1 3,-1-1-2,-1-1-12,2 2 9,-3-1 1,-1 0-5,3-2-5,-3-1 1,3 0-1,-3 2 0,3-1 1,-2-2 1,-1 6 4,0-11-10,0-1 3,-2 5 2,3 1 2,-3 1-5,3-6 0,-3 6-2,0-2 7,0 1-1,0 0 8,0 0-1,0-5 2,0 6-1,0-2 1,0 1 0,-3 0 35,3 1-11,0-1 0,3 0-9,-3-6-2,0 7-2,0-3-5,0 4 2,0-9-7,0 0 0,0 2-3,2-2-5,-2-1 0,0 1-3,1-1 2,0 2-1,1-4-1,-2 2 1,3-1 1,-3 0-2,0-2-1,0-2 1,0 0-5,0 0 2,0 5-3,0-2 4,0-1-3,-2 0 0,2 4 2,-1-7 3,-1 7 4,0-4-5,2 3 1,-2-5 0,2 5 2,-6-2-1,4 0-2,0-2-3,0 2 6,-1-3-2,1 3 2,-1 1 0,2-1-5,0 2 5,-2-5-3,0 0 4,2-2-6,1 6 2,-4-5-27,3 5 5,0-4 1,-2 5 7,2-6 0,-2 4 5,-1 0 0,4-2-1,-5 1-1,3 1 4,0-3-1,-2 4 0,1-4-1,0 4 3,1-4-3,-1 3 0,0-3 0,2 0 1,-1-1 2,-1 2-5,2-1 3,-2-2-1,0 4-1,0-3 1,2 0-1,-2-1 1,2 0 2,-2 1-1,2 1 5,-2-1-1,0 1 1,0 4 1,0-6 0,-1 7 3,1-1-2,-1 1-1,0-2 0,-2 1-1,1 0-2,2 1-3,-1 3 6,-2-4-2,3 1 4,-2 2-4,0 0-3,0-2 2,2 1-4,-1 0 2,1 3 1,-5-3 1,7 2 0,-4-2 3,-1 7-2,0-1 5,-1-6 0,0 6 9,0-5-12,3-1 4,0-2-5,0 1 6,-1 0-5,1-3-3,0 3 2,0-7-1,-1 4-3,4-2 2,-2-2-2,0 0 1,1 2-6,-1-4 4,1 2 0,1-2 2,-3-1-1,3-1-2,0 1 0,-3-3-1,4 2 2,0-2 3,-3-1-5,0 3 4,3-3-5,-1 0 5,0 4 0,1-3-2,-2 0 4,1 0-4,-1-1 0,0 1-1,2-4-2,0 7 2,-2-4-2,2 1 0,0-4-1,-3 6 4,3-6-3,-3 7 4,1-4 2,0 2-3,-1-1 1,1-2-1,0 3 4,-1 2-3,2-2 2,0 0 0,-2 0-2,1 1 2,0 0-4,0-1 1,-3 2 1,2-3-1,0 1-1,2 3-2,-2-5 4,3-2-4,-3 2 1,3-3 1,-3 2-1,3-2 4,-3 3-2,3-3-2,0 0 6,0 0 0,-1 4-3,1-4 2,0 0 3,0 0-2,0 0-3,0 0 2,0 0 1,0 0-5,0 0 4,-10-12-6,7 8 2,2-3-1,-2 0 0,0-3-5,-1-2 8,-2-3-5,1-3-7,0 2 7,-3-3-4,5 2 2,-2 0-2,2-2-3,-2 1 5,1 0-2,1-2 2,-1-5-2,1 10 3,3 0-2,-4 3 3,1 2-2,1 0-1,2 3 1,-2 1-3,2-1 3,0 3 10,-3 1-10,3 3-4,0-4-2,0 4-2,0 0 2,0 0-2,0 0-1,10 12 1,-6-3 3,-1 4-5,1 1 8,-1 1-7,0 4 6,1-4-2,-2 4 2,3 7 2,-4-8-1,1 0 1,2-3 2,0 2-6,-2 0 5,-2-5-1,1 0 0,2 0 0,-3-4 2,0 0 0,2-2-1,-1 2 1,2-4-5,-3 3 6,1-2-2,-1-2 5,3-1-1,-3-2-2,2 4 4,-2-4-2,5 3 3,-2-2 0,1-1 2,5-1 4,-1-3-2,5-1-2,1-1-1,-2-3-2,5 2 1,3-2 0,-6 2-6,0-1 8,0 3-4,0-2 1,-1 0 0,0 1-6,-4 4 3,2-4-6,-2 3-1,-1 1 5,0 1-12,-2-1-2,-1-1-2,1 3-4,-3-2-12,2 1-6,-2 0-17,-3 1-20,7-2-18,-7 2-24,0 0-14,0 0-26,10 0-52,-10 0-47,0 0-132,0 0-421,5 6 186</inkml:trace>
  <inkml:trace contextRef="#ctx0" brushRef="#br1" timeOffset="188660.805">10096 17023 45,'3'-4'103,"-3"4"-7,1-3 9,-1 3-10,1-5 17,-1 5-6,0 0-9,0 0 7,2-7-7,-2 7 9,0 0-10,1-5 2,-1 5-1,0 0-7,0 0 1,0 0-1,-3-9-12,3 9 3,-2-5-10,2 5-4,-6-5 4,6 5-9,-1-5 0,-4 0-11,5 5 1,-5-9-4,1 1-2,2 5-3,-2-1-7,1-1 6,-1 3-8,0-4 2,1 2-5,-1-1-2,-2 1 3,1-1-3,2 0-2,-5 0 3,4 3-6,1-3-2,-2 2 5,-2-2-13,1 1 5,0 4 0,1 0-6,-2 0 3,3-3 0,-3 3-4,-1 0 1,3 1-6,-1-1 1,2 2-3,-4 1-2,3-3 3,-2 0-4,2 2 3,-3-2-3,4 3 4,-3 1-6,0 0 3,0-3-3,0 4 8,-1-1-7,0 6 4,-2-5-5,4 2 6,-3 0-5,-1 0 5,3 1 24,-1 1 3,0-4-6,-1 7-1,1-6-3,-3 3-3,5-1 4,0-2-8,-1 2 3,-1 2-5,2-3 0,-1 2 3,0 6-6,-2-1 8,4-5-15,-2-1 10,0 1-8,1-1 8,-1 4-6,2-2-1,-1 4 7,0-6-11,1 3 3,0-2 1,-1 0-7,4 1 9,-2 0-5,1 1 5,0-1-1,-1 3-1,0-4 3,1 3-4,-2-2-1,3-2 1,-4 3 5,2 0-4,1 1 0,1-4-2,0 5 5,-1-4-5,0 1 1,2-2 2,-1-1-7,0 4 5,1-4-4,-1 3 1,-1 3 4,1-4-6,0 5-8,2-4 8,-2 2 2,-1 0-1,0 3-11,1 2 18,2-5-5,0 0-4,-4 3 4,1-3-7,1 5 7,2-4-6,-1-5 2,1 5 4,0-2-14,0-1 14,-2 4-1,2-3 1,3-1-1,-3 2-5,2 4 5,-2-6 0,1 0-7,2-1 7,0-2-4,-2 5 6,0-3-9,5 0 1,-4 3 4,0-5-2,3 3 3,-4-4-3,3 4 2,1-2 3,-3-3-7,2 3 4,1 0-30,-1-3 1,2 1 3,-1 3 5,-2-4 0,1 0 8,3 0-7,-4-1-1,0-1 10,1 1-6,3-1 6,-3 2 1,-1-3 1,2 1 0,0-1 1,2 3 5,-3 0-1,2-5-4,1 2 1,0 1 5,-3-2-6,3 2 3,-1-3 1,1 0-3,-7 0 5,13 5 2,-9-5-6,3 0 5,-7 0 3,14-5-6,-5 3 6,0 0 2,0-2-4,2-5 1,3 5 2,-4-4 0,3 0 4,-1 0-2,0 0-3,-1-3-4,0 3 10,-1-6-9,3 6-1,-6 1 6,1-3 0,2 0-1,-1-4 3,-1 1-6,1-1 7,-5 5 1,3 0-1,1-7-5,-2 4 6,0-2 0,3-1-5,-2-2 3,-2 3 1,2-1-6,-2-5 5,2 3 0,0 1-1,-1-2-1,1 0 7,0 4-3,-1-1-4,-1-2 8,0 2 0,-4 6 6,3-2-2,-2-1 5,0 2 7,1-3 0,-1 1 6,-2 3-1,0-2-1,0-1-4,0 1 2,3-5-8,-3-1-5,0 1 1,0 0-4,0-1-2,-3 4 5,3 2-7,0 1 0,0-3-1,-2-2-6,1 4 5,-1 1-3,2 0 4,0 2 5,0 8 11,-1-15 4,1 9-1,0 6 11,-1-12-12,1 12 3,-3-10-3,3 4-14,0 6 5,-3-13 4,2 3-5,-1 4-4,0 0 2,1-6 2,1 12-7,-2-12 5,0 5 6,2 7-10,-3-10-3,1 0-1,2 10-6,-2-11 16,-1 6-7,3 5 3,-2-6 6,2 6-5,-5-10 0,5 10 8,-4-7 1,4 7-3,-3-7-8,3 7 17,-4-8-19,4 8-3,-6-10 1,5 4 2,1 6-3,-6-10-2,6 10 7,-5-10-7,3 3-5,2 7 11,-5-5-10,5 5 6,-5-9-2,5 9-6,-5-7 11,5 7-3,-6-8-4,6 8-4,-5-7 5,2 4 3,3 3 3,-6-7-9,6 7-1,-4-5 6,4 5-1,0 0-8,-7-6 0,7 6 4,0 0-4,-7-5-4,7 5 7,0 0 0,-7-3-6,7 3 5,0 0 0,0 0 1,0 0 0,0 0-10,-8-5 0,8 5-3,0 0-19,0 0-17,0 0-24,0 0-29,0 0-29,0 0-21,0 0-28,0 0-29,0 0-36,0-8-46,0 8-238,0 0-571,3-11 254</inkml:trace>
  <inkml:trace contextRef="#ctx0" brushRef="#br1" timeOffset="191415.1637">12950 9428 66,'-15'-4'212,"1"3"-5,4-2-11,2 2-6,2 0-12,1-1-20,1 2-17,4 0-11,-5 2-13,5-2-11,0 0-12,0 0-7,12 2-8,6-1-9,10 1 7,10 1-4,6-3-10,1 0-5,7 0-5,14 0-7,-17-2-5,19-3 5,-19 4-3,20-3-1,0 0-3,-18 5-2,15-3-5,-19 2-1,-2-2-4,1 0-4,-2 0 0,-5 4-4,-1-1-2,-9-2 2,-5 1-6,-2 0-1,-1-2-1,-7 0-1,-5 3-2,-2-1 2,0 0-2,-4-1-9,-3 1-19,0 0-41,0 0-41,0 0-39,-20-4-25,3 4-28,-7 0-26,-6 0-115,1 0-362,-8 2 160</inkml:trace>
  <inkml:trace contextRef="#ctx0" brushRef="#br1" timeOffset="193054.9209">12902 9540 32,'-5'2'138,"5"-2"-4,0 0 4,0 0 2,27 0 4,0-4 12,12-2-7,6 2-12,4-1-2,19-4 3,1 4-3,-19 2 1,19-3 1,-2-1-4,-17 3-2,19-2-5,-23 2-14,3 1-9,-4-1-6,-1 3-6,-2-4-8,-15 4-14,1 0-4,-2-3-6,-6 4-6,-4-2-7,-4 1-7,-4 1 2,-1 0-3,-1-2 0,-1 2-2,-5 0-5,7-1 0,-7 1-2,5-1-2,-5 1-7,0 0 0,0 0 1,0 0-7,0 0-2,0 0 1,0 0 0,0 0-6,0 0-2,0 0 1,0 0 2,0 0-1,0 0-4,0 0 1,0 0-1,0 0 3,0 0-6,0 0 1,0 0-2,0 0 7,0 0-4,0 0 0,0 0 0,0 0 4,0 0 1,-16 4 1,16-4-1,0 0 3,0 0-2,0 0 4,0 0 4,0 0 1,0 0 0,0 0 5,0 0 0,0 0 3,0 0-4,0 0 1,0 0 1,0 0-1,0 0 2,0 0 2,0 0-1,0 0 3,0 0-6,0 0 3,0 0-5,0 0 2,0 0-1,0 0-2,0 0 0,0 0 2,0 0 1,0 0-2,0 0-7,0 0 7,0 0 3,0 0-9,0 0 4,0 0 3,0 0-5,0 0-4,0 0 18,0 0 2,0 0-3,0 0 10,0 0-19,0 0 20,0 0 1,0 0-2,0 0-1,0 0-8,0 0 7,0 0-23,0 0 20,0 0-1,0 0 1,0 0-3,0 0-2,0 0-4,0 0-3,0 0-4,0 0 1,0 0 3,0 0-4,0 0-3,0 0 2,0 0-17,0 0 15,0 0-3,0 0 2,0 0 0,0 0-4,0 0 2,0 0-3,0 0-1,0 0-3,0 0 1,0 0-4,0 0 8,0 0-5,-3 1 2,3-1-2,0 0-4,0 0 5,0 0-4,0 0 7,0 0-15,0 0 15,0 0-4,0 0 2,0 0 6,0 0-19,0 0 13,0 0 2,0 0-3,0 0-4,0 0 5,0 0-6,0 0 5,0 0-5,0 0 2,0 0-11,0 0 11,0 0-1,0 0-1,0 0-20,0 0 20,0 0 1,0 0 1,0 0-2,0 0 0,0 0 0,0 0 2,0 0 1,0 0 0,0 0-7,0 0 1,0 0 1,0 0 0,0 0 5,0 0 0,0 0-8,0 0 5,0 0-2,0 0 1,0 0 0,0 0 0,0 0 0,0 0-2,0 0 3,0 0-2,0 0 3,0 0 7,0 0-15,0 0 9,0 0-6,0 0 2,0 0 1,0 0 2,0 0-4,0 0-1,0 0 3,0 0-14,-3 2 18,3-2-3,0 0-1,0 0 3,0 0-4,0 0 0,0 0-6,0 0 19,0 0-15,0 0 1,0 4-2,0-4 0,0 0 0,0 0 2,0 0-2,0 0-2,0 0-1,0 0 4,0 0-1,0 0-8,0 0 8,0 0-8,0 0 4,0 0-2,0 0-1,0 0 6,0 0-4,0 5-4,0-5 18,0 0-17,0 5 0,0-5 7,-1 3-5,1-3-5,-1 4 11,1-4 5,0 0-2,0 5-15,0-5 16,0 0 0,-2 5 4,1-3-2,1-2-6,0 0 0,-2 5 5,2-5-2,0 0-10,0 3 8,0-3 5,0 0 0,-1 3-3,1-3 1,0 0-10,-1 5 13,1-5-7,0 0 0,0 0 6,0 0-1,0 2-2,0-2 0,0 0 6,0 0-2,0 0-1,-2 6-5,2-6 1,0 0 5,0 1-3,0-1-8,0 0 8,0 0 7,0 0-4,0 0-19,0 0 17,0 7 0,0-7 2,0 0-3,0 0 10,0 0-8,0 0 0,0 0-2,0 3-3,0-3 3,0 0 6,0 0-9,0 0 4,0 0-2,0 0-7,0 0 11,-3 3-3,3-3-2,0 0 1,0 0 4,0 0-3,0 0-9,0 0 12,0 0 0,-2 1 8,2-1-14,0 0 6,0 0-6,0 0 5,0 0-1,0 0 3,0 0 2,0 0-5,0 0 2,0 0-3,0 0 3,0 0-5,0 0-1,0 0 3,0 0 2,0 0-10,0 0 9,0 0 0,0 0 0,0 0-5,0 0 8,0 0-5,0 0 2,0 0 1,0 0-10,0 0 11,0 0-1,0 0-1,0 0 1,0 0-2,0 0-3,0 0 6,0 0 0,0 0-6,0 0 5,0 0-1,0 0-1,0 0 3,0 0-14,0 0 11,0 0 3,0 0-2,0 0 0,0 0-3,0 0-1,0 0 8,0 6-5,0-6 2,0 0 9,0 0-10,0 0-2,0 0 3,0 0-4,0 0-2,0 0 1,0 0 6,0 0 0,0 0-1,0 0 7,0 0-11,0 0 2,0 0-2,0 0 0,0 0 2,0 0 0,0 0 6,0 0-6,0 0-1,0 0 4,0 0 0,0 0-5,0 0 3,0 0 1,0 0-2,0 0 4,0 0 0,0 0-3,0 0 1,0 0-5,0 0-8,0 0 13,0 0-2,0 0 4,0 0 12,0 0-16,0 0 0,0 0-5,0 0-14,0 0-13,0 0-23,0 0-24,0 0-18,0 0-22,0 0-21,0 0-46,0 0-53,0 0-68,0 0-311,-5-12-669,3 9 297</inkml:trace>
  <inkml:trace contextRef="#ctx0" brushRef="#br1" timeOffset="193791.9777">13010 9651 73,'-7'2'121,"7"-2"-18,0 0-6,0 0-8,0 0-4,0 0-3,-6-2-1,6 2-6,0 0-7,0 0 6,0 0-7,-5-2-4,5 2-4,0 0 1,0 0-4,0 0-6,0 0-3,-6-1 4,6 1-8,0 0-1,0 0 0,0 0-5,0 0-3,0 0-3,0 0-5,0 0 0,0 0-4,0 0-3,0 0 1,0 0 1,0 0 0,12 5 1,-3-7-5,0 4 9,8-4-6,0 0 4,6-1 3,6-2-4,10 0-2,3 0 2,-1-2-3,4 0-1,0 1 3,3 0-4,-3-4-2,0 3-1,-2 1-5,-4-2-2,-9 4 3,-4-1-4,3 1 0,-4 3 0,-3-2 1,-6 1 4,-2-1-5,-1 0 0,-2 1-4,-5 2 5,-2 0-4,1 0-7,-2-3 9,2 3-2,-5 0-2,7-2-4,-7 2 7,2-3-10,-2 3-11,0 0-2,0 0-14,0 0-20,0 0-23,-21 3-26,14-2-20,-3 0-15,0 2-140,-4-1-298,0 3 131</inkml:trace>
  <inkml:trace contextRef="#ctx0" brushRef="#br1" timeOffset="194144.0079">12948 9726 138,'-6'0'171,"5"2"-10,1-2-17,-6 0-14,6 0-7,0 0-8,0 0-9,17 0 3,-3 0-6,6-4 3,5 6-5,4-5-6,10-1 3,-1-1-3,4 1-4,-1-2-6,0-1-1,0 4-6,-3-6-7,1 1-6,-11 7-11,1-5-1,0 1-5,-2 0 8,0 1-4,-5 1-2,-5 1-5,-3 0-9,0-1-2,-4 3 0,-3 0-6,0-2-5,-2 0 1,0 2-2,-2-1-4,-3 1-3,4-2-3,-4 2 0,3-2-6,-3 2-4,0 0-13,0 0-14,0 0-20,0 0-17,-10-4-21,6 3-20,-3 1-30,-1 0-25,-1 0-27,-2 0-163,-3 0-377,0 1 166</inkml:trace>
  <inkml:trace contextRef="#ctx0" brushRef="#br1" timeOffset="198925.9576">12923 9762 92,'-4'0'174,"4"0"-10,0 3-18,0-3-7,0 0-2,22-3-7,0 1-1,5 2-6,12-6-9,3 6 5,-2-4-7,4 1-3,3-1-2,-7 0-2,4-3-4,-2 6-7,-4-4-7,-8 3-5,9-3-4,-9 4-3,-5-3-5,-1 4-2,-1-3-4,-1 2 0,-9 0-1,1-1 0,-4 2 0,-3-1 4,-3 0 1,3 1 0,-2-1 2,-1-2 3,-4 3-4,6 0-2,-6 0-2,0 0 3,6 0-11,-6 0-3,0 0-3,0 0-1,5-2-5,-5 2 3,0 0-15,0 0 11,0 0-5,0 0 0,0 0-15,0 0-2,0 0-6,0 0 1,0 0 1,0 0-5,0 0-5,0 0 3,0 0-7,4 5-9,-4-5 15,0 0-9,0 0 2,0 0 3,0 0 1,0 0-7,0 0 2,0 0-1,0 0 7,0 0-5,0 0-1,0 0-1,0 0 3,0 0-5,0 0 1,0 0 4,0 0-3,0 0 2,0 0-4,0 0 2,0 0 1,0 0 0,0 0-3,0 0 2,0 0-4,0 0 4,0 0 2,0 0 4,0 0-13,0 0 6,0 0-1,0 0-2,0 0 2,0 0 2,0 0-1,0 0 0,0 0-1,0 0 9,0 0-6,0 0-3,0 0 0,0 0 0,0 0 2,0 0-1,0 0 1,0 0 1,0 0-5,0 0-3,0 0 5,0 0 1,0 0-4,0 0 3,0 0-2,0 0 0,0 0 1,0 0 1,0 0 5,0 0-2,0 0-3,0 0-6,0 0 3,0 0 5,0 0 0,0 0-4,0 0 4,0 0-8,0 0 3,0 0 3,0 0-3,0 0 0,0 0 2,0 0 3,0 0 2,0 0-5,-3 6 9,3-6-7,0 0 3,0 0-6,0 0-1,0 0 1,0 0 2,0 0 0,0 0 3,0 0-4,0 0-3,0 0 5,0 0 0,0 0 0,0 0-1,0 0 3,0 0-5,0 0 5,0 0-6,0 0 3,0 0-1,0 0 1,0 0 3,0 0 0,0 0-1,0 0-3,0 0 0,0 0 6,0 0-4,0 0-2,0 0 2,0 0-1,0 0 7,0 0-8,0 0 1,0 0 0,0 0 2,0 0 0,0 0-1,0 0-1,0 0 1,0 0 0,0 0 9,0 0-13,0 0-1,0 0 0,0 0 10,0 0-5,0 0-5,0 0 4,0 0 2,0 0 7,0 0-8,0 0 0,0 0 0,0 0 2,0 0-4,0 0-1,0 0 1,0 0 2,0 0 4,0 0-6,0 0-3,0 0 6,0 0 2,0 0-4,0 0-3,0 0 2,0 0 1,0 0 9,0 0-7,0 0-2,0 0 2,0 0-3,0 0 2,0 0 0,0 0-1,0 0 2,0 0-3,0 0 1,0 0 2,0 0-1,0 0-3,0 0 4,0 0 0,0 0 1,0 0-1,0 0-1,0 0-3,0 0 3,0 0-3,0 0 3,0 0-2,0 0-2,0 0 2,0 0 13,0 0 0,0 0-19,0 0 6,0 0 1,0 0-1,0 0 0,0 0-2,0 0 2,0 0 1,0 0 2,0 0-3,0 0 1,0 0 5,0 0-1,0 0-4,0 0-1,0 0 1,0 0 2,0 0 1,0 0-1,0 0 2,0 0-6,0 0 2,0 0 2,0 0-9,0 0 8,0 0 0,0 0-1,0 0 0,0 0 0,0 0 5,0 0-3,0 0 5,0 0-9,0 0 2,0 0 5,0 0-1,0 0 2,0 0-4,0 0-1,0 0 2,0 0-3,0 0-2,0 0 5,0 0 6,0 0-7,0 0 1,0 0 1,0 0 0,0 0 9,0 0-11,0 0-1,0 0-2,0 0 4,0 0 4,0 0-1,0 0-3,0 0 0,0 0-3,0 0-2,0 0 4,0 0 2,0 0-6,0 0 2,0 0 1,0 0 1,0 0 3,0 0-3,0 0-1,0 0-2,0 0 0,0 0 4,0 0 0,0 0-2,0 0-2,0 0 10,0 0-8,0 0-8,0 0 5,0 0 3,0 0-3,0 0 1,0 0 5,0 0 0,0 0-4,0 0 9,0 0-12,0 0 0,0 0 3,0 0 0,0 0-3,0 0 1,0 0 6,0 0-6,0 0 3,0 0-10,0 0 13,0 0 1,0 0-8,0 0 3,0 0 7,0 0-6,-6 1 0,6-1-1,0 0 0,0 0-2,0 0 6,0 0 0,0 0 0,0 0-2,0 0-5,0 0 5,0 0 0,0 0-2,0 0 2,0 0 1,0 0-2,0 0 1,0 0 4,0 0-4,0 0 1,0 0-2,0 0-2,0 0 4,0 0 3,0 0 9,0 0-12,0 0-1,0 0 1,0 0 0,0 0 1,0 0-4,0 0 4,0 0 5,0 0 5,0 0-10,0 0-4,0 0 8,0 0 2,0 0-3,0 0-7,0 0 4,0 0 8,0 0-8,0 0-3,0 0 0,0 0-2,0 0 4,0 0-1,0 0-4,0 0 0,0 0 2,0 0 2,0 0 6,0 0-6,0 0-1,0 0 0,0 0-2,0 0 0,0 0-2,0 0 4,0 0 5,0 0-8,0 0 1,0 0 1,0 0-3,0 0 1,0 0 3,0 0-3,0 0 5,0 0-1,0 0-2,0 0 1,0 0-3,0 0-2,0 0 6,0 0-2,0 0 1,0 0 1,0 0 1,0 0 12,0 0-15,0 0 1,0 0-1,0 0 0,0 0 1,0 0 0,0 0 3,0 0-2,0 0-4,0 0-2,0 0 4,0 0 0,0 0 8,0 0-9,0 0-2,0 0 3,0 0 1,0 0 1,0 0-2,0 0 0,0 0 4,0 0-5,0 0 2,0 0 0,0 0-2,0 0 1,0 0 2,0 0-4,0 0 7,0 0-5,0 0 7,0 0-8,0 0 9,0 0-14,0 0 7,0 0-4,0 0 5,0 0-5,0 0 3,0 0-3,0 0 4,0 0-1,0 0 6,0 0-6,0 0 3,0 0 0,0 0-7,0 0 6,0 0-3,0 0 5,0 0-5,0 0-3,0 0 4,0 0 1,0 0 0,0 0 5,0 0-4,0 0-1,0 0-2,0 0 1,0 0-2,0 0 1,0 0 2,0 0-2,0 0 0,0 0-2,0 0 3,0 0 6,0 0-1,0 0 20,0 0-33,0 0 5,0 0 2,0 0 1,0 0-3,0 0 0,0 0 4,0 0-4,0 0 5,0 0-4,0 0-1,0 0-1,0 0 8,0 0-3,0 0 4,0 0-7,0 0 2,0 0 10,0 0-8,0 0-2,0 0 1,0 0 3,0 0-4,0 0 2,0 0 7,0 0-11,0 0 5,0 0-4,0 0-3,0 0 2,0 0 0,0 0 7,0 0-2,0 0-2,0 0-5,0 0 4,0 0 1,0 0 0,0 0 0,0 0 4,0 0-5,0 0 2,0 0 0,0 0-3,0 0-2,0 0 5,0 0-2,0 0-2,0 0 5,0 0 0,0 0-5,0 0 14,0 0-13,0 0-1,0 0 3,0 0-2,0 0 1,0 0 3,0 0-4,0 0 7,0 0-1,0 0-8,0 0 0,0 0 6,0 0-8,0 0 5,0 0 2,0 0 0,0 0-5,0 0-1,0 0 3,0 0 1,0 0 2,0 0-4,0 0 0,0 0 3,0 0-4,0 0 0,0 0 3,0 0 1,0 0 0,0 0 1,0 0-1,0 0-2,0 0 2,0 0 0,0 0-2,0 0 1,0 0 2,0 0 1,0 0 10,0 0-15,0 0 0,0 0 2,0 0 0,0 0 2,0 0-3,0 0 5,0 0-5,0 0 3,0 0 2,0 0-7,0 0 11,0 0-9,0 0 2,0 0 9,0 0-7,0 0-1,0 0 1,0 0-3,0 0-3,0 0 9,0 0 0,0 0-7,0 0-4,0 0 5,0 0 2,0 0-2,0 0 0,0 0-2,0 0 6,0 0 5,0 0-11,0 0 0,0 0-2,0 0 8,0 0-12,0 0 9,0 0-3,0 0 6,0 0 2,0 0-3,0 0-4,0 0 3,0 0-1,0 0 0,0 0 0,0 0-2,0 0 2,0 0-1,0 0-1,0 0 12,0 0-11,0 0 3,0 0-2,0 0 1,0 0 4,0 0-3,0 0 1,0 0-6,0 0 0,0 0 2,0 0-1,0 0-2,0 0 6,0 0-5,0 0 0,0 0 4,0 0 1,0 0-1,0 0-6,0 0 6,0 0 0,0 0-2,0 0 2,0 0 1,0 0 0,0 0-4,0 0 7,0 0-4,0 0 1,0 0 0,0 0 1,0 0 0,0 0-5,0 0 14,0 0-16,0 0 2,0 0 4,0 0-4,0 0 4,0 0-2,0 0 5,0 0-3,0 0-3,0 0-9,0 0 10,0 0 5,0 0-5,0 0-1,0 0 1,0 0 3,0 0 5,0 0-4,0 0 6,0 0-11,0 0 7,0 0-11,0 0 7,0 0-2,0 0 19,0 0-30,0 0 8,0 0 4,0 0-2,0 0 0,0 0-2,0 0 4,0 0-7,0 0 3,0 0 8,0 0-7,0 0 0,0 0 3,0 0-1,0 0-1,0 0 3,0 0 0,0 0-4,0 0 0,0 0-2,0 0 2,0 0 1,0 0 4,0 0-4,0 0 2,0 0 1,0 0-2,0 0 6,0 0-6,0 0-2,0 0 2,0 0-1,0 0 10,0 0-13,0 0 2,0 0 0,0 0 2,0 0-5,0 0 0,0 0 2,0 0 2,0 0 5,0 0-5,0 0-1,0 0 5,0 0-3,0 0 1,0 0-1,0 0-3,0 0 3,0 0-1,0 0-2,0 0 18,0 0-18,0 0 1,0 0-1,0 0 0,0 0 2,0 0 3,0 0-3,0 0 3,0 0-6,0 0 4,0 0 2,0 0 4,0 0-9,0 0 2,0 0 3,0 0 0,0 0 8,0 0-13,0 0-2,0 0-2,0 0 8,0 0-2,0 0-2,0 0 4,0 0 0,0 0-1,0 0 6,0 0-6,0 0-2,0 0 0,0 0-2,0 0 2,0 0-2,0 0 4,0 0 0,0 0-5,0 0 4,0 0 1,0 0 0,0 0-2,0 0 2,0 0 0,0 0 0,0 0 2,0 0-2,0 0-1,0 0 1,0 0 5,0 0-9,0 0 8,0 0 5,0 0-10,0 0 8,0 0-13,0 0 2,0 0 0,0 0 5,0 0-4,0 0 1,0 0 1,0 0-1,0 0 1,0 0-1,0 0 2,0 0-3,0 0 3,0 0-3,0 0 11,0 0-11,0 0 0,0 0 7,0 0-4,0 0 2,0 0-1,0 0-2,0 0-1,0 0 2,0 0 2,0 0 1,0 0-6,0 0 4,0 0-1,0 0 7,0 0-7,0 0-5,0 0-1,0 0 4,0 0 4,0 0-2,0 0 1,0 0-1,0 0 1,0 0 8,0 0-14,0 0 5,0 0-2,0 0 1,0 0 0,0 0 15,0 0-10,0 0-5,0 0 0,0 0 2,0 0-7,0 0 6,0 0 1,0 0 0,0 0-2,0 0 5,0 0-4,0 0 1,0 0-2,0 0-2,0 0 3,0 0-3,0 0 8,0 0-4,0 0 1,0 0-2,0 0 0,0 0-2,0 0 10,0 0-8,0 0-4,0 0 5,0 0-1,0 0-3,0 0 4,0 0 6,0 0-10,0 0 3,0 0-2,0 0-1,0 0 1,0 0 2,0 0 3,0 0 5,0 0-11,0 0 0,0 0 0,0 0 2,0 0-1,0 0 3,0 0 0,0 0 0,0 0 10,0 0-15,0 0 14,0 0-15,0 0 5,0 0-8,0 0 7,0 0 1,0 0 2,0 0-1,0 0-4,0 0 3,0 0 0,0 0-3,0 0 3,0 0 3,0 0 1,0 0 0,0 0-3,0 0-1,0 0 0,0 0-3,0 0 5,0 0 3,0 0-3,0 0-2,0 0-1,0 0-1,0 0 2,0 0 11,0 0-11,0 0 0,0 0 0,0 0-2,0 0-3,0 0 6,0 0-2,0 0-4,0 0 4,0 0-2,0 0 2,0 0 5,0 0 2,0 0 4,0 0-9,0 0 0,0 0-4,0 0 0,0 0 1,0 0-4,0 0 1,0 0 5,0 0 6,0 0-6,0 0 2,0 0-7,0 0 1,0 0 3,0 0 0,0 0-3,0 0 3,0 0-2,0 0 2,0 0-4,0 0-1,0 0 6,0 0 0,0 0 0,0 0-2,0 0-1,0 0 3,0 0 2,0 0-3,0 0-1,0 0 1,0 0 2,0 0-1,0 0-2,0 0 2,0 0 3,0 0-1,0 0-4,0 0-1,0 0 7,0 0-4,0 0 2,0 0 3,0 0-4,0 0 1,0 0 3,0 0-2,0 0-6,0 0 7,0 0-6,0 0 5,0 0 7,0 0-8,0 0-2,0 0 0,0 0-2,0 0 1,0 0 1,0 0 0,0 0-2,0 0 0,0 0-1,0 0 1,0 0-2,0 0 4,0 0 0,0 0 0,0 0 2,0 0-4,0 0 2,0 0 1,0 0-1,0 0-2,0 0 14,0 0-16,0 0 2,0 0 4,0 0-3,0 0-2,0 0 3,0 0-1,0 0-2,0 0 1,0 0 4,0 0-4,0 0-4,0 0 8,0 0-2,0 0-2,0 0 2,0 0 5,0 0 2,0 0-11,0 0 2,0 0 4,0 0-7,0 0 2,0 0 3,0 0-1,0 0 3,0 0-5,0 0 4,0 0 0,0 0 0,0 0-2,0 0 1,0 0 0,0 0-2,0 0-2,0 0 5,0 0 0,0 0-2,0 0-1,0 0 2,0 0 0,0 0-1,0 0 1,0 0-1,0 0-1,0 0 1,0 0-3,0 0 5,0 0-3,0 0-1,0 0-3,0 0 7,0 0-2,0 0 2,0 0-6,0 0 1,0 0 4,0 0 4,0 0-1,0 0-1,0 0 0,0 0-9,0 0 6,0 0-1,0 0 4,0 0-5,0 0 0,0 0 4,0 0 8,0 0-14,0 0 7,0 0-2,0 0-7,0 0 4,0 0 5,0 0-3,0 0 1,0 0-5,0 0 4,0 0 3,0 0-4,0 0-2,0 0-1,0 0 5,0 0 9,0 0-11,0 0 7,0 0-11,0 0 11,0 0-7,0 0-1,0 0 3,0 0-4,0 0 3,0 0-3,0 0 5,0 0-1,0 0 0,0 0-3,0 0 3,0 0-2,0 0 2,0 0-1,0 0 0,0 0 5,0 0-6,0 0 4,0 0-1,0 0-4,0 0 5,0 0-6,0 0 14,0 0-12,0 0 4,0 0 2,0 0-5,0 0-2,0 0 5,0 0-2,0 0 2,0 0 9,0 0-12,0 0 1,0 0-3,0 0 1,0 0-2,0 0 1,0 0 5,0 0 0,0 0-7,0 0 0,0 0 5,0 0 3,0 0 2,0 0-6,0 0 0,0 0-3,0 0 3,0 0 1,0 0 4,0 0-9,0 0 5,0 0 0,0 0-2,0 0 0,0 0 4,0 0-3,0 0 4,0 0-4,0 0 0,0 0 1,0 0 3,0 0-6,0 0 2,0 0 2,0 0-1,0 0-4,0 0 1,0 0 5,0 0-2,0 0 3,0 0-1,0 0-2,0 0 0,0 0 3,0 0 10,0 0-12,0 0-2,0 0-1,0 0 0,0 0 4,0 0-5,0 0 6,0 0-3,0 0 2,0 0 10,0 0-18,0 0 9,0 0-5,0 0-1,0 0 3,0 0 2,0 0-7,0 0 10,0 0-8,0 0 1,0 0 5,0 0-3,0 0-4,0 0 2,0 0 11,0 0-13,0 0-1,0 0-6,0 0-7,0 0-15,0 0-15,0 0-27,0 0-29,0 0-29,0 0-47,0 0-45,0 0-49,0 0-235,0 0-550,0 0 244</inkml:trace>
  <inkml:trace contextRef="#ctx0" brushRef="#br1" timeOffset="201897.3089">15351 9271 31,'-3'-3'37,"0"-1"-3,1 1 1,-3 1-8,3-3-4,-3 3-3,3-1-8,-6 1 7,1-2-1,0 0-5,0 0 7,-4-3-6,-2 5 12,2-3-3,1 5 10,-1-3 7,-2-2 1,-1 1 7,2 1 6,0 3 10,0-2 3,2 1 4,-1-1-3,2-1 10,0 3 1,1-1 5,-2-3 1,6 3 2,-3 0 5,1-1 6,6 2-6,-5 0-6,2 0 4,-1-3-3,4 3-7,0 0-3,-6-2-6,6 2-6,0 0-1,0 0-8,0 0-1,0 0-1,0 0-6,0 0-4,0 0 0,0 0 1,0 0 2,13 7 5,-5-6 4,6 1 1,6 2 5,5 1 0,3 0-1,13-2 5,2 4-7,6-5 6,21 5-8,0-3 0,1 3 0,5-6-3,1-1-7,4 0-1,-1-4 1,6 8-7,4-7 5,2 3-6,1 0-2,-2 0-5,-2-4 1,1 2-6,-1-1-1,4 3 1,-1-6-7,-1 8 5,-5-5-7,1 1-2,-2-1-2,-2 1 4,2-2-1,-4 3-9,-3 2 1,-6-4 0,-22 3-1,20 0 9,-30-2-14,4 2 2,-2 2 0,-14-2-1,2-2 0,-5 1-3,2-1 2,-2-1-3,-4 4 1,0-2 1,-1 2 3,-3 1-3,-3-4 1,3 2-2,-3-1 0,2 1 4,-1-2-3,1 0-4,-2 1 7,0 0-2,1 1-2,-1-1-5,0 1 4,1 0 0,-3-2 1,5 2 5,-3-1-5,3-1-2,-3 0-2,3 2 10,5-4-4,-7 3-8,0-2 8,2 3-3,4 1 0,0-2-2,-5 0-2,5 0 6,-7-1-7,2 2 6,2-3-2,-5 1-2,-1 1 4,0-1-2,-3 2 1,1-2 0,-7 2 0,1-2-1,3 2-3,-4-2 7,-3 2 8,6-1-13,-6 1 2,0 0-4,7 0 0,-7 0 6,4 0 1,-4 0-5,0 0-1,0 0-3,3-2-6,-3 2-4,0 0-6,0 0-3,3-2-12,-3 2-12,0 0-13,0 0-23,0 0-22,0 0-39,0 0-48,-6-8-23,6 8-25,-1-5-30,-5 2-144,3-2-450,-4 1 199</inkml:trace>
  <inkml:trace contextRef="#ctx0" brushRef="#br1" timeOffset="202438.4018">18320 8969 28,'-13'-8'166,"4"3"21,-1-2 11,1 2 4,2-2 15,0 5-3,2-2-11,-1 1-16,3 1-16,-1-1-10,0 2-9,4 1-15,-6-3-11,6 3-12,-3-1-8,3 1-8,0 0-6,0 0-11,0 0-7,0 0-7,10 9-2,-1-4 0,-1-1-7,3 3 5,3 1-7,1-2-2,4 5 2,1-1-9,0-2 2,0 0-5,3 2-6,-3-1-6,1 2 2,0-4-2,-1 3-3,-6-4-4,0 1-10,0-2 5,0 0-3,-1-1 1,-3 3-1,-2-4-3,-1 1-3,0-4 0,0 3 1,-1-1-4,-1 1 1,-2-1 0,0-2 6,2 1 5,-5-1 8,4 1 6,-4-1 5,0 0-3,0 0-3,8-1 1,-8 1-2,0 0 2,3 1-5,-3-1 3,0 0 0,0 0-2,0 0 3,0 0-6,0 0-1,0 0 2,0 0-1,0 0-13,0 0 15,0 0 0,0 0 5,0 0-12,0 0-3,0 0-1,0 0-13,0 0-4,0 0-12,0 0 4,0 0-5,-6 8 3,1-1 4,-4 4-7,-9 9-4,0 0-6,-9 13 20,-4 1 1,0 0 0,11-9-5,-1 1 8,0-2-2,4 0-6,-4 1 9,4-3-1,3-1-5,1-2-1,-1 1 4,3-6 0,5-1 4,-3 2-5,4-6 6,-2 1-7,2-1 0,0-2 6,1-2-18,1 2 11,2-2-19,-2-2-23,2 2-27,-1-4-27,1 3-24,1-4-20,0 4-26,0-4-46,8 3-75,-1-3-266,7-3-601,9-2 265</inkml:trace>
  <inkml:trace contextRef="#ctx0" brushRef="#br1" timeOffset="203184.7184">19765 9148 216,'-5'0'208,"5"0"-10,-4 1-11,4-1-12,0 0-12,0 0-9,0 0-9,0 0 0,0 0 0,0 0-4,12 8-7,-1-7 11,5 1-17,-2 3-6,9-5-3,1 4-5,2-1-14,1-1-3,3-2-11,12 1-10,-1-2-1,2 4-6,-2 0-7,0-3 0,0 0-9,1-1-10,-1 1 2,-3-2-6,0 5 12,-8-2-25,-5-1 2,6 0-4,-6-1-4,-1 0-3,0-2 2,-4 2-2,-6 0-3,0-4 6,-5 5-10,-1-2 2,-1 2 1,0 0-1,-3 0-2,1-1-1,-5 1-3,8-1 0,-8 1 0,4 0-2,-1-3-10,-3 3 1,0 0-13,0 0-8,7 0-18,-7 0-15,0 0-14,0 0-18,0 0-26,0 0-27,0 0-31,0 0-2,-14-7-23,8 6-6,2 1-10,-6-1-154,-2 0-399,-1-2 177</inkml:trace>
  <inkml:trace contextRef="#ctx0" brushRef="#br1" timeOffset="203717.2">19792 9325 73,'-3'1'163,"-1"-1"-11,1 3-14,3-3-7,0 0 0,-7 2-8,7-2-1,0 0 3,0 3 0,0-3 8,7 4 6,0-1 4,6-1 0,2 3-4,8 0-5,5-2-6,13 1 19,-3 1-12,7 5-10,2-7-7,-1 4-8,23 0-8,-22-2-1,-1-3-17,2 5-10,-3-4-5,0-1 0,0 1-7,-4-1-5,-3 2 2,-9-1-6,-3-2 6,-1-2-9,0 2 4,-7-1-3,-3 0 8,-1 0-4,-3 0 11,-3-1 8,-3 1 4,2 0 1,-1-2 7,-2 2-7,-4 0-5,7 2-5,-7-2-4,4-2-8,-4 2-6,0 0-4,0 0-6,7 0-4,-7 0-13,0 0 7,0 0-3,0 0-4,6 0-3,-6 0-1,0 0-6,0 0-1,0 0 0,0 0-15,0 0 18,0 0-8,0 0-1,0 0-3,0 0 2,0 0-2,0 0 1,0 0-17,0 0 11,0 0 8,0 0-6,0 0-1,0 0 3,0 0-4,0 0-3,0 0-5,0 0-1,0 0-1,0 0-12,0 0-9,0 0-10,0 0-9,0 0-14,0 0-9,0 0-13,0 0-7,0 0-13,0 0-14,0 0-16,0 0-15,0 0-17,0 0-25,0 0-16,0 0-23,0-3-18,0 3-10,0 0-195,0 0-494,0-4 219</inkml:trace>
  <inkml:trace contextRef="#ctx0" brushRef="#br1" timeOffset="206306.3228">20788 9137 6,'0'0'101,"0"-5"5,0 5 1,0-4-20,3 0 6,-3 4 4,1-6-11,0 2 5,-1 1-6,0-2 10,1 1-3,0 1 5,-1-2-1,0 5-5,0-8 2,0 4-4,0 4-3,0-5-1,0 1-1,0 4-2,0-5 14,0 5-3,0-5-3,0 5-2,0-3-6,0 3-6,0 0-6,0 0-8,0-4-1,0 4-7,0 0-6,0 0-6,0 0-4,0 0-1,0 0-7,0 0-8,0 0-3,0 0-2,0 0 0,0 0-2,6 12-2,-6-8-2,0 2 0,1 6 3,3 1 2,-1 3 3,-1 3-3,-1 0 6,3 4 5,-4-4-2,2 2 0,-1-2 3,0-1-2,2 3 0,-1-4 0,-1 3 1,0-2 5,1 0-3,-1-1 3,-1 0-4,2-3 1,-2-2-2,1 1 5,0-1-5,-1 0-3,2 0-2,-4-3 0,4 3-1,-2-4-3,0 4 1,0-3-1,1-1-7,0 1 6,-1-4-3,0 2 4,1-2-8,-2-2 5,2 4-3,-2-4-5,1-3 4,-1 4-4,1-4-8,0 4-6,0-4-19,0 0-17,2 3-12,-2-3-16,0 0-34,0 0-47,0 0-54,0 0-44,-6-14-221,3 4-510,2-2 226</inkml:trace>
  <inkml:trace contextRef="#ctx0" brushRef="#br1" timeOffset="206897.6333">20764 9110 159,'-3'-4'202,"3"4"-8,0-5-13,0 5-20,0 0-12,0-7-11,0 7-13,0 0-9,-3-2-7,3 2-16,0 0-6,0 0-6,-11 7-6,5 3 4,-9 6 2,-2 7 3,0 1-10,0-2-1,-2 5-3,0-1 0,1 0-5,-2-1-2,6-2-1,-1-3-2,1 0 0,1 0-5,3-7-1,2-1-3,2-3-3,3-1-3,-2-3-2,2-1 5,0 0-1,1 0 7,0-1-3,2-3 7,0 2 2,0-2 5,0 0-4,0 0-1,0 0-3,5-9 4,1 1 0,-2-1-14,2 0-6,0-4-8,4-3-4,-4 0 2,4-5 4,-3 4-3,3-6-6,1 0-1,-1-1-3,0-2 2,1 1-10,-1 2 5,0 0-6,0 0 0,0 1-5,-2 6 2,-2 2 5,2-2 2,1 5 3,-4-1-3,1 4 3,-3-3 2,1 8 10,-1-2 1,-1-1-16,2 3-5,-2 0 9,2 1-11,-3 0 0,1-1 2,-2 3-6,5-1 5,-5 1-8,7 1 6,-1 2-9,3-1 4,0 3 4,-1-1-15,6 4 14,3-1-4,4 3 0,-1-2-4,-5 1 8,5 0-1,1 3-7,3-2 10,-3 2-6,0-4 0,1 1-3,-4 1-2,-1-4 6,-2-1 1,-2 2-1,1-1 0,-3 2 3,-1-2-10,-3-4 6,1 1-1,-3 0-1,-2 0 1,2-1-3,1 0 3,-6-2 1,4 2 5,-4-2-5,0 3 0,0-3-5,3 4 2,-3-4-14,0 0 0,0 0-22,0 0-21,0 0-26,0 0-34,0 0-46,-13-7-42,13 7-45,-11-6-38,5 5-256,-5-1-588,-3-1 260</inkml:trace>
  <inkml:trace contextRef="#ctx0" brushRef="#br1" timeOffset="207316.2509">20751 9101 40,'0'-4'206,"0"0"-6,0 4-16,0-8-18,0 5-7,0 3-27,-2-5-9,2 1-12,0 4-11,0 0-12,-2-5-8,2 5-8,0 0-10,0 0-4,0 0-4,0 0 0,-1-4-9,1 4-1,0 0-1,0 0 2,0 0 1,0 0 4,0 0 4,0 0 1,0 17-1,1-12 5,-1 6 9,0 3 9,4 3 12,-4 3 6,7 7-5,-7 4 7,3 2 2,-3 2-5,0 10-1,0 1 2,-3 3-12,3 1 5,-4-5-14,4-10 1,-3-1-8,3-1 4,0-2-15,0-5-2,0 0-7,0 1 2,0-11-8,0 1-4,3-5 0,-3-1-3,0-1-8,0 1 1,0-6-4,2 1 1,-2-2-4,0 0 1,0-1-10,0-3-20,0 0-16,0 6-15,0-6-30,0 0-34,0 0-34,0 0-31,-2-15-42,-1 5-45,3-2-41,0-5-192,-2-1-528,0-3 235</inkml:trace>
  <inkml:trace contextRef="#ctx0" brushRef="#br1" timeOffset="208546.3175">20743 9131 123,'-6'0'165,"-2"0"-14,-3 2-2,-2 5-16,-4 7-8,-3 4-7,-1 1 0,1 4-1,-1 2-6,0-3-2,4 4-4,-1-1-6,1-3-11,3 0-2,1-2-5,3-6 2,3 1 0,3-5-7,-1 1-1,0-2-7,1-1-1,4-4-5,-3 2 3,-1-2-4,4 0 5,-3 0 3,3 0 1,0-4 1,0 3 1,0-3 0,0 0 2,3 3 1,-3-3 1,0 0-1,0 0 0,11-10-7,-6 2-7,3 1 4,2-3-12,-2-2-2,2-1-2,1 0-4,-2 0-7,1-1 3,1-1-17,-1 1 2,1 0 0,0-2-3,2-5-4,-2 8 4,-1-1-7,0-1 2,1 2-6,1 1 2,-4-1-1,2 2-1,-2-2 7,0 5-8,-2-1-5,0 1 2,3-1 1,-2 2-7,0 1-1,-2 0 7,2 0-6,-3 2 2,4 1 0,-1 1-3,1-1-1,-1-2 2,4 4 2,-1 1-5,4 0 2,-1 0 2,2 1-4,1 2 2,-2 2 1,8 0-2,0 2 3,0 1-3,2 6-2,-3-4 2,2 0-4,-1 2 5,1-3-1,2 2-4,-4 0 1,-1-3 2,3 2 0,-8-4 1,-1-3 11,-1 3-16,-5 0 5,2-4 2,-6-2-3,2 3 4,-2-2-5,1 2 3,-1-1-3,1-1-3,-5-1 3,3 0 1,-3 0 1,4 3-2,-4-3 5,0 0-3,0 0-3,3 2 5,-3-2-5,0 0 2,0 0 1,0 0 0,3 2 5,-3-2-6,0 0-3,0 0 1,0 0 0,0 0 16,0 0-15,0 0-1,4 0 1,-4 0 3,0 0-5,0 0 4,0 0-3,0 0 3,0 0 0,0 0-2,0 0 1,0 0-4,0 0 2,0 0 3,0 0-4,0 0-1,0 0 6,0 0-9,0 0 15,0 5-8,0-5 2,0 0-4,0 0-1,0 0 6,0 0-2,0 0-1,0 0 3,0 0-3,0 0 3,0 0-2,0 0-3,0 0 1,0 0 0,0 0 12,0 0-13,0 0 1,0 0-2,0 0 0,0 0 4,0 0 0,0 0-3,0 0-1,0 0 4,0 0 4,0 0-7,0 0 9,0 0-7,0 0 0,0 0-1,0 0-3,0 0 4,0 0 4,0 0-4,0 0 0,0 0 2,0 0 3,0 0-4,0 0-4,0 0 4,0 0-3,0 0 5,0 0-4,0 0 1,0 0 4,0 0-4,0 0 0,0 0 5,0 0-1,0 0-5,0 0 1,0 0 3,0 0-2,0 0 4,0 0-7,0 0 6,0 0 2,0 0 2,0 0-10,0 0 0,0 0 0,0 0 6,0 0-3,0 0 0,0 0-1,0 0 2,0 0-4,0 0 7,0 0-5,0 0 3,0 0 1,0 0-4,0 0 5,0 0-1,0 0-3,0 0 0,0 0-4,0 0 2,0 0 5,0 0-4,0 0 3,0 0 2,0 0-9,0 0 8,0 0-2,0 0 1,0 0 6,0 0-12,0 0 3,0 0 0,0 0-4,0 0 3,0 0 3,0 0 0,0 0-4,0 0 1,0 0 0,0 0 4,0 0 0,0 0 3,0 0-7,0 0 2,0 0 0,0 0 3,0 0-3,0 0 1,0 0 0,0 0 0,0 0-4,0 0 4,0 0-1,0 0 4,0 0 0,0 0-3,0 0 2,0 0-3,0 0-3,0 0 6,0 0-2,0 0 1,0 0 4,0 0 2,0 0-2,0 0 3,0 0 0,0 0-1,0 0-2,0 0 1,0 0 2,0 0 2,0 0-3,0 0 0,0 0-1,0 0-3,0 0-2,0 0 1,0 0-2,0 0 4,0 0-11,0 0-7,0 0-11,0 0-13,0 0-14,0 0-17,0 0-17,0 0-29,3-7-23,-3 7-34,0 0-47,0 0-41,0 0-243,0 0-543,0 0 239</inkml:trace>
  <inkml:trace contextRef="#ctx0" brushRef="#br1" timeOffset="216155.6182">12921 9423 70,'-5'0'137,"5"0"-20,-6-2-2,6 2-8,0 0-6,-7 0-6,7 0-6,0 0-7,0 0-4,0 0-8,0 0 0,0 0-10,14-5-6,2 3-7,9-3-8,3-3-2,13 1 1,0-2-7,1 1 3,3-1-8,3 0-5,1 1 1,1-1-3,0 3 0,0-3-1,-2 4-4,-3 0 6,-2 2 5,0-4-16,-13 4 0,-2-2 1,-2 0 1,-4 1-1,-6 2-4,-6 1-2,0 0 1,-2-2 0,-1 3 11,-2-1-11,0 1 1,-5 0 0,7-1-4,-7 1-1,3 0-4,-3 0-17,0 0-12,0 0-19,0 0-17,-13 4-4,10-2-11,-5 1-8,0 2-4,-1-1-19,-1 1-75,-2-1-204,-2 2 90</inkml:trace>
  <inkml:trace contextRef="#ctx0" brushRef="#br1" timeOffset="216648.797">12865 9561 28,'0'0'125,"0"0"3,0 0-3,18-1 0,4-2 8,6 0-9,14-4-6,4-3 1,4 0-10,20-4-6,-1 2-5,-22 3-8,22-1-6,-3 0-5,-16 3-8,-2 0 7,23-2-22,-25 4-4,1 1-6,-4 0-6,-2-1-5,-13 2-4,1 1-1,-4-3-2,0 3-3,-5-2-3,-7 3 2,-3 1-3,-3-3 2,1 1 8,-1 2 1,-3-2 1,-1 1 3,-3 1-6,4-1-2,-4 1-4,3-3-8,-3 3-6,0 0-16,0 0-20,0 0-14,0 0-20,-13-3-15,13 3-11,-11 3-15,6-2-17,-2 2-12,0 1-16,-3 0-125,-3-2-293,0 2 130</inkml:trace>
  <inkml:trace contextRef="#ctx0" brushRef="#br1" timeOffset="217534.9012">13100 9680 97,'71'-9'91,"-1"-1"-1,-4 0-3,-18 3-7,23-1 5,-25 4-1,3-3-6,-1 1-3,-3 1-6,0 1-4,-5-1-3,-12 3-3,3-1 0,-6 0-5,-2-1 7,-8 1 7,0 1 7,-6 1 9,3 0 7,-5-2 7,-2 2 4,1 0 2,0 1 0,-1-3 4,-2 3-13,-3 0-2,6 0-9,-6 0-10,2-2-5,-2 2-4,6 0-9,-6 0-1,0 0-13,0 0-2,0 0-4,0 0-3,7 0-6,-7 0-2,0 0-3,0 0-2,0 0-4,0 0-5,0 0 1,0 0 1,0 0-5,0 0 0,0 0 1,0 0-3,0 0 1,0 0-3,0 0 1,0 0-1,0 0-3,0 0 2,0 0 3,0 0-6,0 0-1,0 0 2,0 0-1,0 0 0,0 0 0,0 0 0,0 0-1,0 0 3,0 0 1,0 0-5,0 0 7,0 0-7,0 0 2,0 0 0,0 0-2,0 0 4,0 0-3,0 0 1,0 0 1,0 0-3,0 0 4,0 0-2,0 0 2,0 0-1,0 0-4,0 0 3,0 0-2,0 0 5,0 0 0,0 0-5,0 0 0,0 0-1,0 0 4,0 0-1,0 0-3,0 2 4,0-2-2,0 0 3,0 0-1,0 0 1,0 0-2,0 0 3,0 0-3,0 0 0,0 0 3,0 0-2,0 0-1,0 0 3,0 0-4,0 0 4,0 0-2,0 0-1,0 0-2,0 0 3,0 0 1,0 0-5,0 0 7,0 0-4,0 0 0,0 0 2,0 0-3,0 0-1,0 0 0,0 0 3,0 0 0,0 0-2,0 0 6,0 0-6,0 0 2,0 0 0,0 0-5,0 0 3,0 0 1,0 0 0,0 0 3,0 0-5,0 0 2,0 0 0,0 0-2,0 0 1,0 0 0,0 0 1,0 0 6,0 0-9,0 0 2,0 0 1,0 0-2,0 0 3,0 0 1,0 0-2,0 0 1,0 0-2,0 0 2,0 0 0,0 0-1,0 0 1,0 0-2,0 0 0,0 0 2,0 0-1,0 0 1,0 0-1,0 0 1,0 0 0,0 0-2,0 0 3,0 0 0,0 0-3,0 0 2,0 0-1,0 0 0,0 0 1,0 0-1,0 0 2,0 0-1,0 0 1,0 0-1,0 0-1,0 0 2,0 0-5,0 0 1,0 0 3,0 0 0,0 0-1,0 0 0,0 0-1,0 0 2,0 0-3,0 0-1,0 0 6,0 0-4,0 0 2,0 0-1,0 0 2,0 0-2,0 0 0,0 0-2,0 0 1,0 0 2,0 0-3,0 0-1,0 0 5,0 0 1,0 0-3,0 0 4,0 0-8,0 0 4,0 0 0,0 0-2,0 0 1,0 0 1,0 0-2,0 0 1,0 0 0,0 0-1,0 0 7,0 0-2,0 0-8,0 0-4,0 0-19,0 0-27,0 0-30,0 0-25,0 0-31,0 0-21,0 0-16,0 0-37,0 0-123,0 0-364,0 0 162</inkml:trace>
  <inkml:trace contextRef="#ctx0" brushRef="#br1" timeOffset="218732.6432">12017 5190 70,'-4'-9'195,"1"-5"-14,3 5 1,-3 1 8,2 3-9,0-2-15,-1 4-21,1 1-17,1 2-18,0 0-14,-2 10-9,5 2-10,-1 7-4,3 10-2,-1 5-11,3-1-2,0-3-7,3 2-2,-1-7-7,1-2-2,-3-8-6,2-1-3,0-2 0,-2-3-4,1-3-3,4-4-4,-3-4 5,6-8-6,3-9-5,0-5 1,-4-5-1,2-1-1,-4-3-1,-5-1-1,1-2-5,-2-12 2,-4 16-2,-1-14-1,-4 14 1,1 3-2,-1 12 5,2-2 14,-2 7 14,-1 4-6,3 1-12,0 4-4,1 3-7,0 0 2,-3 30 9,2-1-13,1 3 7,3 4-3,-1 10-3,6 0 1,-2-9-1,2-4-5,1-2-4,3-2-4,3-3-8,-1-5-12,-1-7-14,0-2-28,1-7-20,1-2-41,-1-6-81,-1-5-160,1-5-400,-3-8 176</inkml:trace>
  <inkml:trace contextRef="#ctx0" brushRef="#br1" timeOffset="219210.9258">12390 4894 106,'0'14'175,"2"-1"-4,1 6-13,-2 7 0,1-1-11,2-3-8,-2 2-7,2 8-8,-2-6-11,-1-7-13,4 8-8,-3-10-6,0 2-8,-1 0-8,2-4-5,-1-5-10,0 0-3,-2-3-4,3-3 6,-3 1 1,2 1 8,-2-6-1,0 0-3,9-17-10,-2-1 0,0-10-6,3-2-7,0-5-5,0 2 0,-1-2-2,-1 0 7,0 4 4,0 3 2,-3 5-4,0 7 12,-2 3-15,0 5-5,-1 3-8,1-1-9,-1 5-1,-2 1-1,7 5 0,-4 2-5,3 6 5,1 1-3,-1 5 4,2 3-9,1 4-29,-2-3-30,0-6-40,1 0-40,1 2-43,0-7-41,-3-2-164,4-5-414,3-1 184</inkml:trace>
  <inkml:trace contextRef="#ctx0" brushRef="#br1" timeOffset="220297.8434">12847 4696 104,'-10'-7'244,"0"6"-27,-1 1-26,2 5-19,-3 5-16,1 4-10,-1 9-10,2 0-15,0 6-10,2 0-12,2-2 1,3-2-17,3 1-10,3-7-9,1 0-1,5-5-5,2-1-6,-1-2-4,4-2-6,0-5-5,9-7-3,-2-1-6,0-3-2,-1-6-2,0-3-2,-4-4-4,1 1 2,-3-5-3,0-2-4,-4-1 0,0-1-2,-7-3 2,1 0 5,-2-3-1,-2-3 5,-5 4 6,1 0 13,-1 3 25,-3 6 18,4 6 3,0 6 10,2 1-5,-2 3-7,2 1-19,0 4-18,-1 1-10,3 2-2,-1 13-4,-2 5 3,-3 12-9,5 4 2,-5 12-5,5 1 2,-2-9 1,5-2-7,-2-2-1,0 0-5,2-4 1,-2-5-5,3-6-9,0-3 0,-3-5-6,4-1-2,-4-3 5,3-2-5,-3-3 4,4 1 3,-4-3 0,0 0 4,13-20-5,-6 3 2,4-9 1,-1-3 6,0 0-11,-2 4 3,0 6 0,-1 5-3,-4 4-1,2 0 7,-1 0-8,-2 6-4,0 0-7,1 1-3,2 3-3,-5 0 1,9 7-3,-2-3-5,-1 5-15,5 2-8,-2-1-19,1 4-19,-1-2-20,1 0-7,1-3-10,2 2-9,0-5-7,1-1 9,2-4-6,3-7-22,2 0 19,-7-1 2,9-3 13,-5-5 16,1 1 7,-5-3 13,1-3 6,-2 2 25,-5-5 25,2-3 9,-6-2 12,2 3 24,-5-4 15,-1 2 10,-2 0 13,0 1 3,-1 6 0,1 3 42,-3 1 12,1 3 3,-1 4-12,0 1-10,1 4-12,0 3-12,-5 4-4,2 2-8,-4 9-5,1 8-5,-1 5-3,-2-4-6,6 5-1,2-6-4,0 3 2,3-7-5,2-1-3,2-4 0,-2-3-2,5-2-6,-3 1 4,5-3-3,-1-2-1,-2-7-1,-4 3 3,21-9 2,-9 0-3,0-6 4,-2 1 2,-3-1 3,0-2 5,-1 0 1,-2 2 6,-1-1 27,-2 4 4,2 5 6,-3-1-2,2 3-10,-2 1-10,0 4-13,1-5-10,-1 5-8,0 0-1,0 0-3,-1 27 0,1-11-9,0-4-4,-2 0-7,4 4-7,0 0-5,1-5-3,2 0-8,1 1 5,2-6-2,0 2 2,3-3-2,1-3 5,-3-4 2,4 0 0,1-4 1,-4-3 4,3-1 2,-3-2 2,-2-2 0,-1-3 1,2-1 3,-2-1 4,-5 0-2,3 0 17,-5 1 2,1 2 16,-2 4 10,2 5 6,-2-1-4,1 1-3,0 2-4,0 3-21,0 2-3,0 0-2,0 0 2,-5 18-1,3-2-2,2-5 9,-2 2-11,-1 6 1,3-4-4,0 2 2,0-1-3,0-6 2,0 1-4,0-3-2,0-2 1,0-2 2,2 0 1,-2 0 7,0-4 2,0 0 7,0 0-5,5-16-1,-2 5 0,0-6-4,1 0-2,-1-2-2,1 1 3,1 1-2,-2 3-3,3 3 3,-2 1-2,-1 3-2,0 2-5,1-1-5,1 2-5,0 4-4,1-2-9,0 2 3,-1 3-8,2 0-1,2 3-10,-1 2-8,2-2-7,-3-1-1,6 2 1,-5-2-3,6 2 12,-1-5 2,0 0 11,1-4 3,1-2 2,-1-3 0,3-1 8,2-6-1,-1-1 13,-1-1 1,-7 3 5,7-5 5,-9 4 10,0-5 4,-1 0 11,2-3-1,-5 3 10,-1 3 8,-3-5 1,-1 7-2,-1-1 2,-1 7-5,-2-2 24,3 5-9,-3 2-11,0 3-5,-3 3-5,2 1-6,-3 8-2,1 4-5,1 1 1,0 8-4,5 5-1,0 0-5,2 4 2,4 3-1,6 7 1,-3 2 0,7 0 1,-2 0-6,-3-3 0,0-10 5,-1 2-3,-1-3-6,0 1 5,-1-1-4,1-1-3,-3-2-10,1-5-14,-3-4-26,3-1-20,-3-4-32,1-1-36,1-2-15,0-4-41,1-3-197,-2-4-423,-3-1 188</inkml:trace>
  <inkml:trace contextRef="#ctx0" brushRef="#br1" timeOffset="221045.656">14050 4218 157,'-12'3'212,"4"2"-20,-1 2-18,5 3-19,0-3-9,3 6-11,1-1-6,1 1-15,3-2-5,5 1-11,0 0-9,1-7 6,3 2-6,1-4-4,3-3-6,-3 0-3,0-5-2,0-3-2,-4 0-1,1 0 7,-1-2 5,-1-3 6,-4 4 13,0-7 3,-3 0-5,-1 1-25,-2-3 28,1 7-1,0-1-5,-2 3-13,-3 0-14,0 1-4,0 4-26,0 2 3,-4 2-14,-2 6-28,-4 3 9,-1 6-12,-1 5-11,3-2-14,0 2-9,6-3-11,1 0-10,0 0 1,6 0 0,1 0-2,3-5 6,4 2-1,3-2 7,4-2 0,3-7 1,6 2 1,2-6 2,2-4 2,12-4 3,-1-6 7,0-3 1,-1 0 1,-5-3 3,2-1 6,-8 2 1,-4-2 2,1-1 9,-4-5 10,0 3 6,-4-4 10,-4 4 8,-3-4 12,-1 2 1,-6 3 20,-1 6 2,-3 6-2,-2 1-7,0 2-10,-2 1-9,-3 8-2,-3 0-8,-2 6-6,-5 5 0,-1 8-3,1 3-2,-1 2 1,3 2-4,2 1-2,3-2 0,6-1 0,2-4-3,3-2-4,4 2 5,3-3-1,2-1 1,3-5 2,-1-2 0,3-1 4,3-4 5,2-4-4,-2-1-1,5-5 4,1-4 1,-2-4 5,0-4 13,-2-3 14,-2-1 5,-3-6 1,-1-2 3,-1-2-5,-3-15-4,0 1 0,-7 9-5,-4-11-1,-2 1-11,-5 0 13,1 4-19,-3 9 0,2 4-11,-1 5 15,-1 1 17,4 8 1,4 6 8,-1 2-18,1 1-6,0 2-8,1 5-14,4 0 3,-7 14-7,1 13-1,5 7 6,-2 16 1,6 2-1,3 3 4,4 4-2,0-4 3,3-1-7,1-1 2,3-3 4,2-3 0,-8-13-2,3-2 0,-3 0 3,5-3-6,-5 0-1,0-4-5,-1-3 1,-1-4-2,-4-2-7,0 0-7,0-7-9,0 0-5,-3-3 6,1-2 2,-1 1-1,-1-1 2,-1-4 2,3 5 2,-3-5-1,3 5-8,-3-5-19,0 0-19,2 3-24,-2-3-36,0 0-52,0 0-49,0 0-70,0 0-283,0 0-620,0 0 274</inkml:trace>
  <inkml:trace contextRef="#ctx0" brushRef="#br1" timeOffset="224831.3263">16251 11027 155,'4'-10'173,"-2"-1"0,2 1-5,0 0 26,0-7-18,-1 3-16,1-1-3,-1-1-7,-1 0-11,-1-2-6,-2 1 1,-1 0-11,-1 0-8,-1 0-13,0 2-8,-2 6-8,1 0-12,-1 1-8,-1 1-9,0 5-5,-3 3-8,0 2-7,-1 5-6,1 2-5,0 7 0,0 7-4,2 1-2,2 0-1,4 2-4,0 1-2,4 4-2,1-1 0,3-4-1,1 4-3,-1-2 2,1-1-1,-5-6-2,0 0 2,1-4-5,-3-1 1,-3 0-1,-1-1-5,-2 0-4,-4-5-13,-3 1 3,-2-4-5,1 0-2,0-7-2,-3-1-3,2 0 5,-2-6-1,-3-2 3,-1 0 6,8 1-2,1 3 6,2-1 0,1 3 6,2-4 1,3 4-1,-2-1-4,2 3 0,4 0 1,0 0-1,-2 8 1,3-1 2,2 0 6,2 5-1,2 3 1,3-5 1,3 2 7,5 3 0,-1-6 4,4 3 4,3-8-2,0-3 1,2 2 2,-1-9-6,0-1-2,-1-2 2,0-4-2,-2 1 1,-3-5-4,-1 0 1,-4-1-2,-1-3 1,-2-1 2,-2-4 0,-1 0 4,-4-2 5,-1 0 3,1 1 10,-3 1 10,1 9 8,-2 6 11,0-2 2,0 8-3,-3-2-6,3 2-13,0 1-6,0 4-7,0 0 2,0 0-5,-8 18 2,5 0-11,-2 1 1,2 5-1,-3 5 0,3 0 2,3-3-7,0-6 2,0 4-14,2-7 1,3 0 2,-2-1-4,0-5-8,5 1 1,0-4-1,-1-1 3,3-1 3,-1-6 0,1 0 4,6-5 0,-1-1-1,3-6-1,-5 0 1,4-5 2,-4-3-2,2-1 4,-5-4-1,1-1 9,-1 2 2,-3-5-1,0 4 3,1 2-5,-6 6 8,2 6 8,-2 1 3,-1 1-1,2 1-2,-2 4-5,-1-2-7,0 6-7,0 0-6,0 0 4,0 0-5,0 23 0,-4-8 3,3 3 1,-1 0 1,2 1-2,0 2-3,-1-1 3,2-3 2,-1 2-5,2-2-2,3-2-3,-2-3 4,0-2-2,1 1 1,2-3 2,0 2-5,-1-5 3,1 0 1,-1-2 0,2-3 2,-1-2-1,4-2 2,-2-2 2,3-2-1,1-3 1,-1-3-1,2-4 3,-2-5-2,3 1 0,0-5 3,-1 3-7,0-2 4,-1 1-3,1 3 2,0-2 2,-3 7-2,-2 0 5,0 5-4,0 2-3,-3 2 1,2 0-3,-3 3 1,-1 0-1,-1 0 0,0 3 0,1-2 0,0 2-4,-3 2 1,2-2-1,-2 2-6,0 0-1,5-2 6,-5 2-4,0 0 4,4 7-3,-4-4 2,3 1 4,0-1-2,-2 2 1,-1-3 1,3 1-3,-3 0 4,0-3 0,3 4 5,-3-4-2,4 2 1,-4-2 0,0 5 0,0-5 6,0 0-5,0 2 5,0-2-2,0 0 1,0 0 2,0 0-3,0 0 4,0 0-1,0 0 4,0 0-1,0 0-2,0 0 2,0 0-3,0 0 5,0 0-1,0 0-1,0 0 0,0 0 2,0 0-6,0 0 3,0 0-4,0 0-2,10-2 5,-10 2-5,0 0 2,0 0-2,0 0-1,0 0-1,0 0 3,0 0-1,4 1-2,-4-1-1,0 0 1,5 1-1,-5-1 2,5 4-4,-2-2-1,0 1 1,2 1-2,-2 3 2,4-2-1,-2 4 0,0-4-3,1 4 1,-2-1 1,0 2 2,1-1-4,-1-1 1,0 2 2,-3-1 0,2-1 0,-1-1-4,0-3 6,-2 3 1,2-1-2,-2-3 6,1-1-4,-1-2 2,0 7 5,0-7 0,2 2 3,-2-2 1,1 3 8,-1-3-5,0 0-2,0 0 2,0 0-5,-3-13 5,0 7-4,1 0-3,0-4 0,-1-1-3,0 0-1,-1-1-1,0-4 1,1 2-3,-2 0 0,0 1 3,1 1 3,2 3-6,-3 1 0,0-1-2,2 4-5,-2 2-7,-2 0-10,1 1-9,-3 3 0,-1 4 2,-3 4 2,0 5 1,-5 4 3,4 3 6,0 6-3,0-2 2,3 1 3,0 0 3,4-1-3,1 1 2,3 0 2,0-6 0,3-2-4,0-1 1,5-2-2,0 1 2,5-3 2,0-3 1,1-3 1,2 1 4,2-1-1,2-7 1,4-3-1,2-1 3,-4-1 1,3-2 0,-8-1-1,5-3 4,-6 1 1,0-3-4,2-3 2,-1-5-1,-1 0 0,0-1 4,-5 5-1,2-6 0,-1 1 2,-4 5-4,1 0 3,2 0 0,-3-1-1,0 3 2,2 2 2,-3 1 1,1 0-2,0 3-5,0-2 5,0 4 0,-1 0 0,-1 0-3,1 2 1,-1 0-4,1 2 3,1 1-2,0 0-2,-5 2 1,7 0-2,-7 0 3,5 6-2,-4-3 0,3 3-1,-2 0 1,-1 0 0,3 0 2,-1 5 0,-3-5 2,0-1-4,0-1 1,0 3-2,2-6-1,0 5 0,-2-3 3,0 1 3,0-4 2,0 0 2,0 0-3,0 0 3,0 0-1,0 0 0,0 0-1,-7-13 2,7 8-4,-4-2-1,1 3 1,3 1-1,-5-4 0,2 4 0,-2 1-2,2 2 1,3 0-2,-15 5-2,8 3 2,-3 1-1,-1 3 0,1 5 1,-1-3-2,1 2 3,3 0-2,0 3 3,1-1 3,2 0-3,1 2 1,2-3-4,-2 0 3,7 1 1,-1-4-1,1-1 0,2 0 3,1-3 4,4 1-2,1-4-5,1-2 6,0-1-6,3-3 1,1-2-2,5-4 4,-8 0-1,2-1 2,2-6 0,-1 1 1,1-4 1,-1-5 7,-1 2-6,-2-2 3,1-2 3,-3-2 2,0 2-5,-5-2 7,0 7-2,-1-2 4,-3 5-1,1-2-1,-4 2 5,3 2-4,-6 2-4,3 0-3,-3 4-2,-1 0-4,-2 4-1,-1 1-1,0 4-1,-5 4-2,0 3 0,1 5 1,-2 3-3,3 6 3,-1-3-3,3 3 3,4 0-1,2-3 1,1-3-1,2 2 6,2 6-2,3-10-1,0 2-4,3-2 3,1-3-4,0 2 5,1-3-1,3-3-1,-4-4 4,4 2 0,3-6-3,0-1 1,4-4 0,0-1 3,-1-7 0,1 0 2,0-5 2,0 1 5,-1-5-1,1-3 2,0 2-4,-2-6 2,-1 2 3,-3 1 2,0-1 5,-3 2 6,-5 7 7,0 0 0,-4 2 8,1 5 0,-4-2-1,3 2-3,-3-1-5,0 6 1,-3-2-6,0 2-14,-1 4 1,0 0-12,4 1 2,-10 4 0,5 1-5,0 5 10,0-1-13,2 3 0,0-1 3,3 6 3,1-2-4,2 2-1,2 1 2,0-2 2,2 0-6,0 0 6,3-1-2,-3 1 2,0-3-3,0-4-2,-2 1 0,0 2 5,0-3-2,-3 2-5,2-3 0,-2-2 2,-2 2-1,0 0 5,-2 2-2,1-4 2,-4 0 11,-3 0-8,0-1-5,-1 1-15,-2-4-11,-2 2-23,1-4-28,-2 0-34,0 0-29,1-2-28,3 1-31,2-3-25,1-2-231,2-1-493,4-1 219</inkml:trace>
  <inkml:trace contextRef="#ctx0" brushRef="#br1" timeOffset="225323.4781">17979 10872 281,'0'-8'279,"-3"5"-17,1-2-6,0 2-17,-5 0-16,0-1-26,0 4-25,0 2-15,-1-1-15,0 3-12,-3 5-14,0 1-17,1 0-9,0 4-9,3-1-9,0 1-9,2 3-9,-1-2-4,6 2-6,0 0-5,0-1-4,0 1-6,0-4-5,3 3-1,0-3-2,2 2-1,-4-4-4,1 2-1,1-1 0,-2-2-8,2 1-1,-3-1 1,0-1-1,-3 0 4,1 1-2,-3-1-3,-3 0-10,-5-1-21,2 0-24,-2 1-23,-1-3-37,0 0-30,4-4-36,0 0-52,0-4-187,3 0-448,2-1 198</inkml:trace>
  <inkml:trace contextRef="#ctx0" brushRef="#br1" timeOffset="225344.5012">18161 10930 259,'4'-2'340,"-1"0"-37,1 2-27,-4 0-25,0 0-11,6 7-15,-9 3-12,3 0-19,-3 6-20,2 10-15,-2 0-14,0-7-13,-1 5-10,-2-5-16,2 3-10,1-2-4,1-1-11,0 0-8,2-2-18,-3-1-24,3-3-23,0-4-30,0 2-38,0-2-42,0 0-34,3-3-34,-3-2-33,4-1-79,-1-3-152,-3 0-469,10-9 207</inkml:trace>
  <inkml:trace contextRef="#ctx0" brushRef="#br1" timeOffset="225832.2597">18178 10812 146,'-6'-28'262,"2"3"8,1 7 1,0 2-3,2 6-8,-2 3-37,3 0-29,0 4-45,0 0-36,0 3-24,0 0-25,3 15-40,1-7-52,2 9-48,1 2-45,0 3-63,-1 3-137,2-2-348,-1-2 154</inkml:trace>
  <inkml:trace contextRef="#ctx0" brushRef="#br1" timeOffset="226271.6484">18333 10969 110,'1'-4'326,"-1"-1"4,3 0 7,-3 5-9,0-4-10,0 1-24,0 3-37,0 0-27,0 0-30,0 0-19,4 12-15,-4-3-9,3 3 0,1-1-24,2 7-5,-3-1-10,1 0-12,0 0-9,-1 1-11,1 0-9,2-2-2,-4-6-12,0 3-1,1-5-9,-3-1-4,3-2-22,0 1 16,-2-3-1,-1 0-5,0-3-4,0 0-1,0 0-8,11-13-6,-9 1 0,3-4 3,4-9-9,-1 2 1,3 0-7,-3 0-3,-3 5 8,2 4-6,0-1-2,-2 3 4,0 3 0,-1-1-2,0 6-1,-2-1 0,4-1-6,-1 5-2,-2 1-12,-3 0 11,13 1 7,-6 2-4,1 0-1,2 1 7,0-1-2,7 1 4,-2 0-9,0 2-5,8-4 5,0-2 3,-1-2-4,-2-5-1,-4 2 4,-2 0 2,-1-5-5,-1 0 0,-3-1 0,-1 0-1,-1-3 8,-3-2 0,-2 0-7,-4 5 12,1-1-21,-5 5 0,-1-1-4,-3 2 5,-4 3-1,0 5-8,-7 0 13,4 7-11,4-1 4,-5 6 4,1 7 4,3 0-9,3 1 7,1 3 5,4 3-4,2-1 8,4 0-7,0-8-7,7 5-2,-3-7-17,7 0-8,-2-2-23,5-3-41,3-1-63,6-3-80,-2-4-69,3-4-278,3-2-644,1-4 286</inkml:trace>
  <inkml:trace contextRef="#ctx0" brushRef="#br1" timeOffset="226289.6617">19103 10612 273,'1'-18'342,"1"3"-7,-2 4-5,0 4-12,2 2-32,-1 0-28,-1 4-28,0 1-23,0 0-14,1 18-3,-1-1-1,0 12-8,-2 1-2,0 5-8,-1-1-16,-1 2-4,-3 9-19,0 0-9,3-12-14,-2-3-20,-2 1-25,2-4-61,1-1-54,0-7-57,0-1-66,3-2-83,2-8-67,-1 4-275,2-7-650,1-2 288</inkml:trace>
  <inkml:trace contextRef="#ctx0" brushRef="#br1" timeOffset="226305.6721">19395 10486 45,'3'-10'382,"0"1"-35,-2 2-35,0 2-20,-1 2-15,0 3-14,0 0-23,0 0-9,-2 15-21,-1-2-18,-3 4-14,-1 8-21,-3 1-12,2 0-18,2 4-54,-2-3-70,1-1-77,1 3-79,-1-2-79,2-2-271,0-1-544,4-5 241</inkml:trace>
  <inkml:trace contextRef="#ctx0" brushRef="#br1" timeOffset="226708.521">19650 10868 128,'4'-6'445,"-1"-1"7,1 1-21,-2 0-5,-2-1-5,1 2-19,-1 1-31,-1-4-38,1 7-34,0 1-40,-6-6-27,-4 8-23,-3 2-20,-8 2-19,0 5-19,0-2-15,2 3-19,1 3-12,-1 1-9,2-1-12,4 0-16,3-1-17,3 3-16,3 0-6,1 0-12,3 2-14,6-5 9,2 3-4,5 2-3,2-1 6,2-1-6,0-2-5,-3-4 1,-1-1-2,5 7 2,-6-9 0,0 2-3,-2-3-2,-3 2-2,0-3-5,-3 1 0,0-1-2,1-1 1,-4-1-2,1 2 6,-1-2-1,-2 3 4,-2-2 0,-3 2 3,-5 3 3,-6-2 1,4-1-1,-9 2-5,-2-1-21,-1-3-40,-1-2-55,2-2-74,0 2-65,0-7-80,7 1-87,3-2-270,2 1-753,3-4 333</inkml:trace>
  <inkml:trace contextRef="#ctx0" brushRef="#br1" timeOffset="243331.6346">21038 2636 231,'-2'-11'272,"-1"6"-18,0-1-20,-1 1-32,0 5-24,-2 1-18,-4 10-16,-5 7-17,1 3-10,-2 8-15,-1 14-6,3-13-14,4 14-4,1 2-9,4-11-8,5 12 1,2-18-9,3 2-2,2 0-4,6-4-10,0-2 3,1-3-5,3-3 1,1-5-1,2-4-1,1-1 3,-1-4 3,2-5 9,-5-1 9,4-7 7,0-1 2,-1-4 0,-2-2 5,-1-2 13,-3-1 3,-3-2 0,-1-7-7,0 3 1,-3-3-12,-4-4-7,1 2-10,-4-4-8,-1 4 0,-5-1-11,2-2-17,-6-1-17,-4 5-8,-1 2-12,-6 5-21,-2 4-14,0 4-1,-5 4-16,0 7-8,0 2-8,0 7-18,1 2-18,4 6-24,2-1-32,7 3-29,3 1-23,5 0-16,3 0-148,6 3-429,3-4 189</inkml:trace>
  <inkml:trace contextRef="#ctx0" brushRef="#br1" timeOffset="244221.9218">21720 2827 6,'0'0'182,"-7"0"-21,7 0-6,0 0-20,0 0-8,0 0 3,0 0 0,17 4 2,-3-5-4,6-2 0,8 1-5,10-2-15,4-2-3,-1 1-11,2 3-8,2-2-8,3-4-6,-2 4-10,1 0-4,-4 0-7,2 2-7,-4-4-5,-16 4 0,1-2-9,-4 1-5,-5 2-3,-3-6-8,-8 6 5,1 0-13,0-3-9,-3 3-15,-1-1-19,-3-5-18,0 7-23,-3-11-2,2 2-10,-5 0 3,-1 2 1,-1-1-6,-1-4 15,-5 5 0,0-6 7,4 2 7,-6 3 15,1-2 10,1 3 13,0-3 1,-1 8 14,3-7 5,4 7 21,-2-1-3,7 1 6,-4 2 2,4-1 0,3 1-4,-7 0-6,7 0-1,0 0 9,0 0 11,7 8 16,-1 1 0,8-1 1,0 2 12,7 1 3,-2-1-3,0 2 1,2-2-9,3 2 2,-11-6-9,8 5-2,-7-2-7,-4-3-7,4 5-3,-10-6-6,4 5 3,-3-1-6,-2 2-1,-3 5 1,-1 1 2,-8 0-5,-1 7 4,-7 0-6,-4-2 4,2 5 4,-10 6-4,8-8 3,3 1-8,-6-4 2,6 0 0,-2-3 1,0 1-3,2-5-3,5-4 3,3 4 1,1-5-3,0-1-2,5-4-2,-2 0-2,3-3 7,-1 1-3,1 1 4,3-4-5,-4 3 7,4-3-6,-4 3 6,4-3 5,-2 4 4,2-4 5,0 0 6,-5 2-1,5-2 10,0 0 5,0 0 1,0 0 6,0 0 1,0 0-5,0 0 11,0 0-6,-5 3 5,5-3 3,0 0-3,0 0 6,0 0-2,0 0 0,0 0 0,0 0-2,0 0-4,0 0-6,0 0-1,0 0-8,0 0-4,0 0 8,0 0-14,0 0-3,0 0-4,0 0-3,0 0 2,0 0-12,0 0 3,0 0-4,0 0 3,0 0-2,0 0-3,0 0-1,0 0 2,0 0-4,-5 4 0,5-4-5,0 0 0,0 0 3,0 0 2,0 0 0,0 0 1,0 0-4,0 0 3,0 0-5,0 0 1,0 0 4,0 0-4,0 0 16,0 0-15,0 0 3,0 0-2,0 0-4,0 0-3,0 0-3,0 0-13,0 0-18,0 0-21,0 0-17,0 0-22,0 0-18,0 0-23,0 0-29,0 0-36,0 0-31,0 0-28,15-9-213,-9 4-514,8-1 228</inkml:trace>
  <inkml:trace contextRef="#ctx0" brushRef="#br1" timeOffset="245629.7604">22977 2554 140,'0'-6'196,"0"6"-1,0-9-4,-2 2-1,4 2 1,-2 5-2,-3-8 0,3 8-1,-3-6 26,3 3-11,0 3-6,0 0-16,-3-9-8,3 9-7,0 0-16,1-5-15,-1 5-8,0 0-7,-3-4-12,3 4-12,0 0-10,0 0-10,0 0-7,0 0-9,0 0-11,0 0-11,0 0-7,0 0-9,0 0-8,-5 21-1,3-3 4,0 15-3,-4 12 3,-1 6-5,0 3 11,-1 2 6,1 1-16,-1 3 12,0-6-22,4-3 12,-3-3 7,4-13-2,-1-2-16,1-2 3,-1-2 3,1-3-3,3-6-2,-4-2 10,1 0 0,3-2-14,0-5 21,-3-1 1,3-3 2,-2 0 2,2-2 9,0 2 2,0-7 10,0 0-2,-2 8 9,2-4 7,0-4 1,0 0 2,0 0 0,0 5-7,0-5 7,0 0 0,0 0-1,0 0-6,-3 4-3,3-4 2,0 0-1,0 0-4,0 0-4,0 0 1,0 0-3,0 0 0,0 0-5,0 0 1,0 0-3,0 0-15,0 0 11,0 0-5,0 0-1,0 0-8,0 0 1,0 0-6,0 0 3,0 0-1,0 0-1,0 0-2,0 0-5,0 0-1,0 0 2,0 0-2,0 0 2,0 0-3,0 0-2,0 0-2,0 0-1,0 0 5,0 0-3,0 0-2,0 0-3,0 0 4,-4 4-3,4-4-1,0 0 1,0 0-1,0 0 0,0 0 2,0 0 2,0 0-2,0 0-5,0 0 4,0 0-3,0 0 3,0 0 3,0 0-3,0 0-1,0 0 0,0 0-1,0 0 2,0 0 2,0 0 0,0 0-4,0 0 5,0 0-5,0 0 3,0 0-4,0 0 5,0 0-5,0 0-1,0 0 3,0 0 0,0 0 0,0 0-1,0 0 3,0 0-7,0 0 4,0 0-12,0 0 15,0 0-1,0 0 0,0 0-4,0 0 1,0 0-3,-6 3 5,6-3 1,0 0-1,0 0 1,0 0-2,0 0 2,0 0-1,0 0 0,0 0-2,0 0-1,0 0-1,0 0 4,0 0-11,0 0 4,0 0 2,0 0-3,0 0 2,0 0 1,0 0-7,0 0 3,0 0 2,0 0 1,0 0 0,0 0-6,0 0 9,0 0-7,0 0 3,0 0-6,0 0 8,0 0 1,0 0-2,0 0-6,0 0 8,0 0-4,0 0 2,0 0 1,0 0-3,0 0-7,0 0 10,0 0-2,0 0-1,0 0 4,0 0-2,0 0 5,0 0-3,0 0 3,0 0-1,0 0 0,0 0-3,0 0 7,0 0-1,0 0-3,0 0 1,0 0 4,0 0-2,0 0-5,0 0 2,0 0-3,0 0 4,0 0 4,0 0-1,0 0-2,0 0 0,0 0-4,0 0 3,0 0 3,0 0 1,0 0-5,0 0-5,0 0 7,0 0-2,0 0 1,0 0 2,0 0 2,0 0 0,0 0-6,0 0-2,0 0 2,0 0 2,0 0-1,0 0 1,0 0-6,0 0 4,0 0 0,0 0-4,0 0 5,0 0 2,0 0 0,0 0-3,0 0-2,0 0 2,0 0 2,0 0-3,0 0-3,0 0 6,0 0 3,0 0-1,0 0-2,0 0 1,0 0 0,0 0 0,0 0-6,0 0 7,0 0 0,0 0 0,0 0 0,0 0-3,0 0 1,0 0-2,0 0-4,0 0-11,0 0-3,0 0-17,0 0-14,0 0-16,0 0-19,0 0-29,0 0-27,0 0-34,0 0-40,0 0-46,0 0-37,0 0-15,0 0-46,0 0-224,-3 7-634,-5-5 281</inkml:trace>
  <inkml:trace contextRef="#ctx0" brushRef="#br1" timeOffset="251950.203">18415 8722 88,'0'0'193,"0"0"1,5-1-9,-5 1-1,0 0-2,0 0-6,0 0-4,0 0-7,0 0-13,0 0-13,0 0-13,0 0-10,-11-9-10,5 7-12,0 0-9,-2-1-7,-6 2-7,1-5 9,-8 5-8,0-1-8,-3-1-6,-1 1-5,-2-2-6,2 1-5,-5 2-3,-11-2-5,0 2-3,-5-3-2,-2-1 1,2 1-7,-3-2 16,-19 0-4,18 0-5,-20-4 1,0 8-7,-1-6-1,-1 3-2,1-2-2,-1 1-1,-3 0 1,6 1-2,-6-3 3,2 4 3,1-1-7,-1 4 3,4-4 3,1 4-5,21 1 6,-24 0 3,26 0 6,-1 0-3,0 1 0,4 0 3,1 3-7,2-4 2,9 2-4,-1 2-2,-7-4-2,9 4-2,1-2-6,-2 0 3,3 1-3,0 1-4,2-2 1,1-2 0,2 5-1,1-3 1,-1-1-3,-2 2 3,10-2-5,-4-1 4,-3 3-1,1-3 0,-2 2-2,5-4 4,-3 2 0,-2 2-2,-2-2-2,2 0 1,-1 0-1,1-2 0,0 4 0,-1-4 0,-1 4 2,-1-2-2,0 2-5,2-1 1,-4 2-2,2-3 1,0 1 1,-1 0 3,2 2-1,3-2-4,-2 2 0,3-3 5,4 1 8,1 2-16,-1-2 3,3 0-1,0 0 3,-2 1-4,5-1 2,1 1-2,1-2 3,1 2 1,-4-2-1,3 2-3,1-1 1,-4-1 7,6 1-2,1 0-3,4-1 4,-10 2-6,3-2 4,3 1 0,-6 0-2,4 0 2,-1 1 3,-1-4-10,-1 4 6,0-2 0,0 0 0,-6 4 0,7-3-3,-3-1 4,1 2 1,2-2-1,2 1 4,-2-1-3,2 0-3,2 0 4,0 2 0,4-2 1,-6 0 3,6 0-6,0 0 5,-7 0 9,7 0-10,0 0-2,0 0 3,0 0-1,-6 0 6,6 0-8,0 0 0,0 0 8,-1-3-5,1 3 8,0 0-12,1-7 2,2 4-2,0-2 1,1-1-6,-1 0 2,3-3-3,-1 0 7,2 1-2,3-6-2,-1 2-1,2-3 4,5-4-7,-1 0 6,3 1-3,-2-1 4,-1 0-4,2-1 3,0 1-6,-5 7 3,6-7-1,0 4 1,-5 5 2,4-6-3,-5 8 0,-4 0 0,-2 1 0,0 3 3,1-2-3,-3 5 0,-1-3 1,0 1-1,-2 0 0,2 1-6,-3 2-2,3-3-3,-3 3 2,0 0-7,0 0 0,0 0-2,0 0-2,0 0-1,-10 12 0,0-4 0,0 3 0,-4 1 1,-3 6 6,0-1 0,-2 4 1,0-4 8,-2 3-4,1-1-1,-2 3 4,2-4-2,-1 3 1,0-4 2,1 2 0,3-5 3,5-1 1,1-2-1,-1-1 1,5-2-4,-3-1 5,4-1-4,-2 0 8,1-1-1,4-1-5,-1-1 2,0 2 3,-2-4 0,3 2 3,2-1-6,1-2 3,-3 4 1,3-4-1,-4 2-1,3 0 4,1-2-6,0 0 3,-2 3-3,2-3 4,0 0 0,-5 1 0,5-1 0,0 0-2,0 0 3,-2 3-4,2-3-1,0 0 2,0 0 2,0 0-4,-3 2 2,3-2-3,0 0 8,0 0-6,-2 3-1,2-3 1,0 0 1,0 0 0,0 0-1,-2 3 2,2-3-2,0 0 1,-4 2-1,4-2-2,0 0 3,0 0-5,0 0 0,0 0 0,0 0-1,0 0 1,3 7 3,0-4-2,2 0 2,-1 8 0,3-5 5,3 7 1,0-3-1,4 3 5,3 4-1,1-2 4,1 1 2,1 1-1,2-1 0,3-1 2,2 2 0,7 1 2,-10-4-5,-2 0 1,1-2-2,0 0 4,-4-2-6,2 0 1,-7-4 0,2-1-2,-5 1 8,0-4-8,-3 2 3,-3-1 3,1-3 11,-1 3 10,-2-2 12,0 0 7,-3-1 7,7 2 8,-6-1 7,-1-1-5,0 0-14,6 1 8,-6-1-2,0 0-2,0 0-9,0 0 6,3 1-14,-3-1-4,0 0-4,0 0-4,0 0-6,0 0-2,0 0 1,1 3 3,-1-3-7,0 0-3,0 0-2,0 0-3,0 0-1,0 0-4,0 0-6,0 0-13,0 0-11,0 0-19,0 0-20,0 0-24,0 0-18,0 0-23,0 0-27,0 0-30,0 0-38,0 0-46,7-6-43,-7 6-228,2-5-584,1 1 258</inkml:trace>
  <inkml:trace contextRef="#ctx0" brushRef="#br1" timeOffset="253765.8689">20920 4195 186,'0'-3'185,"3"-2"-9,0 0-11,-3 1-2,4-2-3,-4 1-2,3 0-3,-3-1 2,0-1-4,4 1-4,-4 1-7,0-5-14,-4 2-17,4 0-8,0 2 2,0-1-3,0 1-5,0 1-11,-3-2-7,3 3-10,-4 2-7,4 2-16,0-4-7,0 4-8,-6 7 0,-3 6-11,-3 8 5,-2 5-7,0 3 2,-1 15-1,0-2-1,6-10-4,-1 0 1,4 1-7,-1-3 5,4 2-2,2 1 0,2-3-2,2-3 0,1 2 3,3-10 1,2-2-3,1 0 4,0-5 2,2-1-3,-1-1 11,6-4-2,-4-4 15,2-3 0,1-2 13,1-5 4,-3 3 9,6-10 7,-3 1 6,0-7-6,-3 1 15,-2-4 7,0 2-1,-4-4-10,3 0-3,-4-1-9,-4-3-9,1 1-19,-1-1 11,-2 2-14,-1 2-8,-4-1 7,4 7-8,-7 1 0,0 3-10,0 0-1,0 3-10,0 3-5,1 1-17,-5-1-22,0 7-10,2 0-15,-6 4-3,1 4-15,-4 4-9,2 1-23,-1 4-21,6-2-26,1 2-21,3 2-26,0 2-12,6 0-30,2-2-37,0 0-178,7-3-500,1 0 222</inkml:trace>
  <inkml:trace contextRef="#ctx0" brushRef="#br1" timeOffset="254332.8098">21468 4397 225,'-11'1'242,"4"-1"-8,-3 2-17,6-2-13,-2 0-22,6 0-9,-7 0-14,7 0-17,0 0-7,0 0-6,0 0-6,0 0-13,30-2 2,-5-2-10,6-1-1,11 1-3,5-1-6,-1-1-1,4 0-22,-4 2 9,2 1-5,-3 1-8,0-1-9,-4-1-3,-10 3-7,-4 2-2,-3-2-7,-9 0 0,-1-2-12,-4 3 8,-3-1 1,3 0 2,-6 1-4,-1-3 0,2 3-6,-3-3-2,1 1-10,-3 2-33,-3-7-18,3 7-17,-5-9-9,0 4-5,-2-3-3,0 1 2,-3 1 0,-1-4 7,-1 2 7,-1-2 0,0 3 10,-1-3 5,1 1 4,1-2 9,0 5 20,5-1 17,0 2 15,-3 2 14,6-1 12,1 1 2,-1 1-5,4 2-4,-6-3-4,6 3-7,-1-1-8,1 1-1,0 0 4,0 0-4,11 8 11,2-1 6,1-1-2,6 4-7,1 1 4,0-1 0,-2 0-7,0 2-8,-1 0 0,-3-1-3,0 4-9,-4-2 6,-4 0-8,-1 4 5,-3 0 1,-3 4 4,-2-2-4,-5 9-10,0-3 7,-8-1-1,4 0-10,-1-3 12,-2-3-1,3-2 0,-2-5-7,2 3-9,0-4-10,-1 0-20,4-2-19,1-1-24,0-3-22,1 1-26,2-3-14,4 3-22,0-5-17,0 0-28,0 0-56,0 0-141,21-6-437,0-3 193</inkml:trace>
  <inkml:trace contextRef="#ctx0" brushRef="#br1" timeOffset="254931.9289">22548 4056 73,'-1'-21'332,"-2"3"-5,2 4-1,-2 2-10,0 2-11,3 2-32,-2 1-21,0 1-23,1 2-31,-1 0-26,2 4-15,0-4-30,0 4-15,-2-4-10,2 4-18,0 0-9,0 0-8,-5 16-7,4-6-7,-2 7 1,0 6 4,-2 9-13,-2 3 2,-2 13 5,-1 1-4,0 1 3,-2-2-9,0 4-3,1 0 1,0-3-12,1 0 5,0-5-9,3 2-14,0-14 15,0 0 2,-1-3-10,3-5 0,1 0-6,1-5 9,-1-3-1,1-4-5,0-3-22,2 1 25,-2-6 2,3 3 8,-1-3 8,1-4 2,-2 6 9,2-6 4,0 5 2,0-5-1,0 0 2,0 0 2,0 7-2,0-7-4,0 0-17,0 0 9,0 0-2,-2 3-5,2-3-6,0 0 0,0 0-4,0 0 2,0 0-3,0 0 3,0 0-4,0 0-5,0 0-1,0 0 2,0 0 1,0 0-2,0 0-3,0 0-1,0 0-3,0 0-2,0 0 3,0 0-5,0 0 4,0 0-7,0 0-1,0 0 3,0 0-3,0 0 1,0 0-3,0 0 1,0 0-2,0 0 4,0 0 1,0 0 0,0 0-7,0 0 2,0 0 1,0 0-1,0 0-9,0 0 9,0 0-3,0 0 2,0 0-1,0 0 4,0 0 1,0 0-3,0 0 1,0 0 3,0 0-2,0 0 1,0 0 2,0 0-4,0 0 2,0 0-9,0 0 3,0 0-6,0 0 0,0 0-15,0 0-12,0 0-13,0 0-21,0 0-25,0 0-38,0 0-30,0 0-38,0 0-38,0 0-96,0 0-332,0 0-724,0 0 320</inkml:trace>
  <inkml:trace contextRef="#ctx0" brushRef="#br1" timeOffset="257149.6022">12958 7478 106,'0'-12'144,"1"-5"10,5-3-10,-2-3-11,2-5 6,1 2 3,0-3-2,1-3-6,2-2-1,4-12-26,-1 3 1,0-2-7,-1-4 2,2 6-11,2-6-3,-3 3-2,-4 2 0,1 11-6,1 1-2,-1 0 0,-2-2-6,1 3-6,0 4-3,-1-2-8,-1 1-4,0 4-4,3-1-3,-2 2-7,1 5 0,2-4-7,-1-4-5,4 4-4,3-3 0,0 3-3,0-1 1,1 0-4,2 1-3,1 4 2,1 1-8,-2 0 4,2 1-2,0 3 0,-4 1-7,-3 6 1,-3 0-3,-2 3-2,-1 1-6,-2 1-5,-2 1-2,1 1 2,-1 1-1,1 4 8,1 3-7,2 5-1,-5 3 4,4 10 1,-1 4 2,-2 1-1,2 14 3,-2 0 0,-1 2 4,-1-2-2,3 5 2,-2 2-3,0 0 8,1 3-4,-3-1 4,3-6 1,-2 6-4,2-2 4,-4-1-5,3-1 4,-2-1 3,1-2-7,0 1 1,-3-4 4,1-10-2,2 2 1,-2-2 3,2 2-2,0-3 4,-2 1 3,4-1 6,-3-1-8,1-3-3,0 0 0,1-4 5,-1-1-3,0-6 5,-2 2-7,1-5 1,-1 0 1,0-3-3,1-4 2,-1-2-1,-1-1 0,0 1 2,0-2 1,0 0 2,2-1 3,-2 1 2,0-5 2,0 4 1,0-4 1,0 0-3,0 6 5,0-6 1,0 2-1,0-2-1,0 0-2,0 0 1,0 0-2,0 0-4,0 0 3,0 0-6,0 0-12,0 0-18,0 0-16,-10-2-9,6-2-13,-2 1-13,2 0-15,-5-4-14,2 3-7,-5-4-10,-1-3 1,0 2-1,-1-3 16,-5-1 2,2-3 7,-2 0 11,2 3 9,1-1 11,-1-3 3,5 2 22,1 4 15,-1-3 6,2 1 18,1 2 23,2 1 5,-3-1 13,6 3 10,-4-1 7,5 4 9,-2 2-3,3-2 0,0 1-7,-2 2-2,4 2-9,-1-3-6,1 3-8,-3-3-6,3 3-2,0 0-5,0 0 0,7 8-4,-2 1 8,3 1 3,1 1 3,2 5-3,2 2 12,-1-1-3,3 2 2,-2 0-5,-3-5-3,5 6-1,-5-6-2,0 1 0,1-2-6,-2 0 0,0-1-1,-2-3-4,0-1 8,1-1-7,-3 0 1,-1-4 5,-1 0 4,1 1 8,-1-2 9,1 0 16,-1-1 2,-3-1 6,13-7-4,-2-5-9,3-5-6,3-8-4,8-11-6,-5 9 1,8-8-5,-3-2-2,1 5-6,1-3 1,-9 8-3,10-5-5,-6 8-4,-3 2-4,2 3-1,-3 2-4,0 0 2,-3 1-3,-1 6-3,-4 0-2,-3 3 8,0 2-7,-3-1 6,3 2 6,-4 0 3,0 1-1,1 2-1,-1-2 12,-2 0-7,-1 3-2,3-3-7,-3 3-3,4-2 1,-4 2-2,0 0-1,0 0 0,0 0 1,0 0 2,0 0-7,0 0 5,0 0-5,0 0-2,0 0 4,1-4 3,-1 4-8,0 0 4,0 0-13,0 0 11,0 0-2,0 0 5,0 0-6,0 0 0,0 0 0,0 0 0,0 0 2,0 0-2,0 0 1,0 0-1,0 0-2,0 0 4,0 0-6,0 0 6,0 0-4,0 0 4,0 0-5,0 0 0,0 0-2,0 0 3,0 0-2,0 0-1,0 0-5,0 0 5,0 0 8,0 0 0,0 0-3,0 0-1,0 0-2,0 0 0,0 0 4,0 0 4,0 0-7,0 0 3,0 0-4,0 0 2,0 0 1,0 0 2,0 0-6,0 0 9,0 0-8,0 0-2,0 0 2,0 0 5,0 0-5,0 0 0,0 0 11,0 0-11,0 0 2,0 0 4,0 0-6,0 0-2,0 0-7,0 0-3,0 0 2,0 0-9,0 0-11,0 0-15,0 0-9,0 0-13,0 0-28,0 0-16,0 0-29,0 0-28,0 0-34,0 0-42,0 0-8,7 1-16,-7-1-236,10-1-545,-4-1 241</inkml:trace>
  <inkml:trace contextRef="#ctx0" brushRef="#br1" timeOffset="258735.3863">21754 5380 70,'0'0'67,"0"0"12,0 0 11,0 0 3,0 3 3,0-3 9,0 0 4,0 0-8,0 0 6,0 0-7,0 0 3,0 0 1,0 0 2,0 0-7,0 0-5,0 0-4,0 0-6,3-10 1,-3 10-7,0-7 7,2-1-14,0 3-5,-2 1 6,0-9-3,0 9 1,0-3-4,0 0-2,0 1-3,0-1-5,3 0 2,-3 2-1,0 0 2,0 2-2,0-2 0,0 5 9,3-6-11,-3 2-4,1 0-4,-1 4 2,0 0-6,-1-7 1,1 7-4,0 0-5,0 0-1,0 0-4,1-2-3,-1 2 1,0 0 1,0 0 1,0 0 5,3-3 10,-3 3 4,0 0 12,0 0 4,0 0 2,0 0 12,3-5-4,-3 2-2,0 3-3,0 0 4,-3-4 0,3 4 0,0-6-1,3 3-8,-3 3 8,0 0-6,0-5-6,0 5-6,0 0-10,-3-4-6,3 4-8,0 0-8,0 0-6,0 0-14,0 0-15,0 0-9,0 0-7,-3 22-4,2 3 13,-2 8 7,0 16 6,-4 7-13,0 2 17,3 3-4,-6-5 5,4-3 0,2 1 4,0-7-7,1-11 6,0-2-5,1-2 3,-1-1-4,3-2 3,0-4-5,-2-6 6,2-3-1,0-5-4,0-1 2,0-1 8,0-4-1,-4 3 7,8-2 1,-6-5 3,4 4 0,-2-5 8,0 5-1,0-5 9,0 4 0,0-4 3,0 0-1,0 2-5,0-2 0,0 0-2,0 0-2,0 0-7,0 0-12,0 0-28,0 0-30,0 0-26,0 0-30,0 0-41,0 0-59,0 0-50,3-10-54,2 1-35,1 2-231,7-3-626,1-2 278</inkml:trace>
  <inkml:trace contextRef="#ctx0" brushRef="#br1" timeOffset="259325.5457">22057 5912 121,'-10'-4'222,"0"1"13,2 2 0,2 0-1,-1 1-14,4-3-19,3 3-21,-7 3-14,7-3-21,-5-3-11,5 3-9,-3-1-6,3 1-2,0 0-5,0 0 12,0 0-4,25 1 4,-4-1-2,9 0-6,9-3-4,5 2-14,2 0-7,1-2-7,-1 3-1,1-1-6,-2 1-12,2-3-6,-7 1-3,0 4-6,-12-2-5,3 0-3,-3 0 11,-6 0-30,1-2 8,-11 4 0,1-4-7,-3 2 1,-3 0 7,-1 0-13,-2 0 5,3 0 3,-7 0 3,6 0-7,-6 0 2,4-2 0,-4 2-10,3-2 6,-3 2-5,0 0-5,0 0-11,7-1-10,-7 1-11,0 0-16,1-3-20,-1 3-25,-7-7-10,3 2-7,-3-2 0,0 2 3,-3-6 2,0 4 3,-4-4 8,0 4 3,0-2 17,0 1-1,1 0 5,2-3 8,-3 6 0,7 0 14,-3 3 9,3-1 11,0-1 13,4 1 4,-1 1 1,1-1 1,-1 2-4,4 1 2,-3-1-2,3 1 6,0 0-3,0 0 8,16 5-3,-4-1 8,4 1-2,4 2 2,0 0-1,-1 3-3,-1 0-3,-4-3-4,3 6 0,-3-2-1,-4 0-2,0 5 0,-3-1 1,0-1 6,-1 1-9,-5 2 1,2-3-1,-6 1 3,3 2 2,-4 0 2,-2 0 0,-1 7 4,-4 0 2,1-8-4,3 1 5,-3-2-3,0-3 1,5-2-9,-1-1-17,-4 4-25,5-8-29,0 0-37,1-1-40,1 1-47,2-3-8,1-2-38,0 0-149,0 0-420,0 0 186</inkml:trace>
  <inkml:trace contextRef="#ctx0" brushRef="#br1" timeOffset="259745.6381">23251 5771 262,'5'-8'350,"0"0"0,-5 3 2,3-2-18,0 2-32,-3 1-29,2 2-32,-2 2-49,0 0-7,-12 2-19,-2 7-4,-6 5-26,-1 3-12,-13 8-12,3 1-15,6-4-8,5 1-8,-2-1-12,2 0-10,3-2-11,3 2 5,1-1-4,5-5-13,2 1 3,4-1-5,0 6 2,6-3 1,-1-2 8,7 7 9,4-4 4,4-3-1,2-1 3,4-3 2,1-1 6,2-5 8,0-2-1,1-5 1,3 0-1,-3-3-1,-1-1-1,0-4 4,-2-4-3,0-5-8,-2 1 2,-2-4-2,0 1-7,-2-3 3,-3 2-2,-3-3-5,-3 0-2,-3 5-6,-1 2-2,-1-2-11,-2-2-1,-3 1-7,0-1-4,-3 2-4,-1-2-4,-2 3-6,-2 0-7,-2 2-10,-1 1-8,1 4-8,0 0-4,0 5-11,-4 1-11,0 1-4,-3 1-21,3 2 8,-3 0-26,2 2-23,-1 1-29,5 2-17,-4-1-22,7 2-21,-3 3-26,1 0-30,3-1-47,3 0-33,-3 0-256,6 0-646,-1-3 286</inkml:trace>
  <inkml:trace contextRef="#ctx0" brushRef="#br1" timeOffset="261592.0259">15207 9385 2,'-2'-3'119,"-1"1"-6,1 0 5,-1 0-7,3 2-5,-7-6 4,6 1-9,-1 4 4,2 1-3,-5-4 5,5 3 1,-3-2-6,3-2-9,0 5 0,-3-7-4,2 6-8,1 1-10,-3-4 4,3 4-6,-1-3-8,1 3-4,0 0-6,0 0-10,0 0 1,4-4-3,-3 1-4,5 1-4,2 1-2,2-1-4,11 0 5,2-1 5,4 0-3,0 1 4,11-2 0,5 4 3,1-3 0,4 0-2,-1 2 0,21 0-1,-20-1-2,2 1 0,26 1-4,-8-2 1,0-3-5,1 5 2,3 0-2,0-2 5,-2 5-9,1-3 1,-4 0-6,-16 4-2,22-2 2,-21-2-1,17 0 0,-1 3-4,-22-1-1,25-1 1,-24-2-1,21-1-5,-20 2 0,2 1-1,18-1-3,-23-1 6,2-2-1,2 1-4,1 0 4,-1 0-4,0-1 2,-4 1-2,3 0 1,-3-2-1,-1 0 0,-2 2-2,-1 0 3,-13 2-4,13-3 2,-14 3-6,-1 0 4,0-2 2,1 1-1,-2-2 1,0 3 1,2-1-3,0 1 0,-2-3 9,1 1-9,-2 0-1,2 1 4,1-2-6,1 1 1,-4 0 1,3 0 1,-3 2 1,-1-3-2,-1 2 1,-1 0 0,-4 1-3,-3-2 3,0 2-2,-1-1 4,-2 1-1,-2-3-3,1 2 1,-2 2 0,2-1-2,-2-4 1,2 3 4,0 1-2,2-1-1,-4 1 3,3-2-2,3 0 0,1 2 2,-2-3-4,3 2 3,-6 0 0,2-2-1,-2 3 1,-3 0-1,0-3-2,-2 2 3,-1 1-3,1-3 3,-2 2-2,1 0 1,-4 1 0,0 0 2,7 2 1,-7-2-2,0 0-2,6 0 0,-2-2-3,-4 2 1,0 0-2,0 0-1,0 0 2,0 0-4,0 0-2,0 0 1,0 0-6,0 0-10,0 0-10,0 0-24,0 0-18,0 0-14,-10-5-13,10 5-8,-8-5 2,5 2-2,0-1-18,1 1 9,-3-3 4,1 0 4,1 3 10,-1-6 15,-2-1 10,1 0-1,0 0 22,-3-5 14,0 2 28,-1-1 12,1-2 16,-1 2 16,-2-2 20,5 5 21,-1-1 23,0 2 14,3 3 11,-2-1 28,5 2 7,-6 1-11,6 2-11,-1-1-8,-1 1-19,3 3-11,-3-3-12,3 3-11,0 0-6,0 0-11,-1-2-1,1 2-9,0 0 1,0 0-2,10 9-1,-3-1 2,4 0 2,3 1-6,-1 1-1,0 2-4,-1 0-6,3-2 0,-1-1 0,-2 3-7,1-2 0,0 2-5,-1-3 0,-2 3-2,0-1-6,0 1 3,-3-3-1,-3-1-4,3 2-1,-1-1-2,-2 1-1,-1-1 2,1 1-1,-4-2 7,1 3-7,-1-1-2,-1 2 0,0 1 0,-2 1 1,-3 2 5,-1-1 0,0 2 0,-7 2-1,7-3-4,-6 5 1,-1-3 6,2-4-6,-4 3-3,1 2-16,-1-5-21,2 0-18,3-1-13,-6 3-33,4-6-23,3 2-36,-4-2-29,6 0-19,0-3-34,0 1-182,1 0-459,2 0 203</inkml:trace>
  <inkml:trace contextRef="#ctx0" brushRef="#br1" timeOffset="262485.0686">22109 6667 109,'-1'-6'273,"-1"-1"1,2 2 1,-1 1-7,1 0-17,-3 1-22,3 3-27,-1-4-22,1 4-28,0 0-17,0 0-20,0 0-13,-9 19-9,5-2-10,-3 12-4,-6 17-3,-1 4 0,4 7-2,-2-2-1,2 1-6,0-4-7,2 1-1,-2-6-3,1 1-7,5-12 2,-3-4-6,4 0-4,-1 1 4,1-6-7,0-1-10,-1-6 2,1-3 4,2-4-9,-2-1 4,0-3-5,3 0-4,-4-3 6,4 1 9,0 0 17,0-4 10,-1-1 11,-1 2 14,2-4 5,0 5 8,0-5-4,-2 3-1,2-3 1,0 0-4,0 0-14,-1 2-6,1-2-6,0 0-8,0 0 1,0 0-11,0 0-8,0 0-18,0 0-19,0 0-22,0 0-27,0 0-27,0 0-34,0 0-31,0 0-46,0 0-54,0 0-52,0 0-39,3-10-296,0 2-677,3 2 300</inkml:trace>
  <inkml:trace contextRef="#ctx0" brushRef="#br1" timeOffset="263117.466">22385 7166 171,'-10'-3'245,"-4"-1"-2,4 2-12,3-1-19,0-1-15,2 4-20,-1-1-10,4 1-12,2 0-20,-6-3-7,6 3-13,0 0-8,-6-1-8,6 1-5,0 0 0,0 0-6,-6-1-1,6 1-3,0 0-3,0 0 5,0 0-2,0 0 17,0 0 0,20 5 1,-6-4 4,9 4-1,2-4-1,16 4-8,1-3-7,3-4 0,7 2 7,17 0-21,-22 2-2,-1-4-8,1 2-11,-6 0-1,-13-2-11,-3 2 0,-1-2-5,-1 1 4,-9 1-7,-2-1-1,-2 1 3,-1 0 3,-4 0 4,-1-1-1,1 1-1,0-1-3,-5 1-2,6 0-8,-6 0 3,4-3 1,-4 3-13,0 0-1,0 0-6,3 0-10,-3 0-23,0 0-17,0 0-22,0 0-40,0 0-28,0 0-33,-10-8-17,2 4-15,1 0-13,-2-1-11,-2 0-2,1-2 10,-1 1-3,-2-5 13,-1 2 25,0-1 19,1-2 12,-1 0 21,3 0 13,-2 0 20,2 3 25,1 0 25,0 3 25,5 0 16,-3-1 18,5 5 4,-2-1-5,0 1-1,3 1-7,2 1 7,0 0 9,0 0 21,2 16 16,5-7 11,4 5 7,4 4 11,2-1 0,3 2-4,1-2-5,0 0-5,1 2-10,0 1-8,-1-4-6,-3 2-2,-1-3-11,-7-3-3,-1 2-5,-4-3-4,-1-1-3,-1 3-3,-1-1 0,-4-1 1,-5 3-6,-1 2 5,-2-1-4,-6 1-1,2 1 4,-4-3-11,4-3 4,1-1 1,-8 3-13,4-5-4,3 1-33,0-2-18,0 1-31,1-3-29,4-4-25,0 3-33,5 0-32,0-1-22,1-3-188,3 0-445,0 0 198</inkml:trace>
  <inkml:trace contextRef="#ctx0" brushRef="#br1" timeOffset="263629.4068">23480 7066 273,'5'-15'342,"0"-1"6,-3 1-22,1 0-8,1 4-15,-4-1-19,0 2-20,0 3-20,0 0-26,0-1-23,0 6-29,-3-2-21,3 4-23,-8 1-12,1 8-4,-13 4-21,1 7-3,-14 10-4,5 4-9,0 1-8,3-1-8,6-5-5,5 0-16,0 0 6,3-1-10,1 0 2,3-4-5,1 4 2,6-3-1,-4 1-10,8-3 4,-1-6 4,4 0-8,0 1 7,4-5 10,1 0 1,6 1 1,0-5 12,-2-4 7,6-1 7,-2-2 11,-2-2 4,2-2 6,-3-2 13,3-7 2,1 2 3,-7-1 4,4-5 2,3-2-3,-4-1-1,0-3 0,0-2-5,-3-1-3,0 1-9,-2-2-9,-3-2-11,-3 0-6,1 1-4,-3-1-9,-4 8-3,-1 0-4,-2-6-11,-1 8-3,-3-1-10,-2 1 4,-2 1-3,-1 5-10,-1-2 0,1 3-5,1 3-3,3 0-11,-1 4-9,-2-1-14,5 2-17,-5 1-21,1 2-24,3 3-20,0-1-20,-1 2-21,2 1-25,-1 0-18,1 4-19,-1-3-17,3 2-5,1-2-25,0 2-11,2 0-10,1-2-22,-2 1-18,1-2-229,0 1-604,-2-2 267</inkml:trace>
  <inkml:trace contextRef="#ctx0" brushRef="#br1" timeOffset="265025.6466">19882 7634 128,'-2'-2'230,"2"2"-9,-5-7-12,5 2-10,0-1-13,0-5-10,0-2-13,5-3-6,-2-1 13,2-7-2,1 1 4,1-4-9,1-6-8,-1 3-11,4-4 4,0-12-5,2 2-3,0-3 3,-2-2-23,-1-1-12,4-2-3,3-1-1,-3 0-9,0-3-3,1 5-8,0 0-4,0 0-23,-2 3 22,4 2-14,-3 2-4,-4 11-3,1-1-7,3-10-8,-4 13-3,1-1 4,1 2-18,-1 2 6,-1 3 8,0-1-10,1 2-28,0 1 19,0 3-5,2-2-8,-2 5-3,-1 2-4,4-4 2,-1 6 1,-2 0-4,9 0 2,0 1-1,1 2-5,-1 3-2,2-2 3,-8 5-5,3 3 7,-3-2 2,2 3-9,-1 0 9,-1 1-14,0 1-4,0-1 20,-4 3-20,4 1 1,-2-1-4,0 2 4,1 3-3,-2-1 13,-1 1-6,0 4 3,0-2-9,0 5-2,2 5-26,-2 5 2,0-2 5,3 5 10,-5-1 1,2 4 4,0-2 3,-2 6 0,-1 8 2,3 2 14,-3-11-11,-1 12 3,-5 3 3,-1-4-3,1 3 7,-2 3 5,-3-1-6,1 1 7,2-5-3,-2 6 2,-3-3-1,5 4 1,-2-8 2,0 2 1,3-14 0,-4 0-3,4-3 0,0-1 2,-3 0 2,3 1 0,0-4 1,0 1 0,-4-3 1,6-6 0,-2-2-7,0-1 16,-2-3 3,2-2-16,0-4 0,0 0 3,0 0-2,0 0-3,0-3 5,-1 0-4,1 3 6,-2-4-7,2-3 5,2 4 6,-2-4-8,-2 5 3,2-5-5,0 0 1,-1 5 7,1-5-8,0 0 5,0 0 0,0 0-1,0 4 0,0-4-4,0 0 5,1 3-24,-1-3-14,0 0-9,0 0-10,0 0-8,0 0-9,0 0-13,0 0-10,0 0-11,0 0-6,0 0-34,-11-4 2,4 1 0,1-2 12,-1 3-1,0-5 19,0-4 12,-1-1 6,-3 3 10,3-6 5,0 0 13,-3-8 4,1 1 9,0-1 13,-1 2 21,2-1 12,2 4 24,0 2 19,0 0 3,4 2 14,-4 1 13,0 3 16,3 2-3,1 2 10,-1 2-6,4 0-9,-3 0-9,0 0-8,3 4-11,-1-3-8,1 3 1,0 0-13,0 0-4,0 0 0,0 17-5,1-6-1,2 0-2,1 3 0,1 3-2,0-1 1,0 4 1,0-2-5,2 5 4,0-5 1,-3-1 0,5 0 2,-1-4-2,-5 3 0,4-5 6,-4-1-8,1-2 4,0-3 2,1 1-1,-1-1 16,-1-3 11,0 1 11,1-2 18,0 1 6,4-5 5,2 0-9,3-4 3,5-4-12,6-7 0,-3 1-2,14-9-5,-2-2-10,-1 0-14,2-1 8,-3 0-12,3 3 4,-11 5-4,-1 1-7,-1 2 3,-1 2-5,-2 1 0,-8 6 8,1 1 10,-4 1 0,-1 0 5,1 1 3,-3 1 8,2 1-9,-2 1-3,-4 0-5,3 0 2,0 0-6,-3 3-8,3-2-6,-3 2-2,1-3 0,-1 3-6,0 0-3,0 0 3,4-3-11,-4 3-5,0 0-11,0 0-11,0 0-13,0 0-12,0 0-24,0 0-18,2-2-19,-2 2-21,0 0-19,0 0-20,0 0-19,0 0-19,0 0-28,-10 8-15,7-4-16,0-2-19,-4 1-197,3 0-523,-2 2 231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24:09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2060 8874 45,'-8'-17'242,"1"2"-5,0 1 8,1 2 3,2 3-4,0 1-19,1 3-19,1 1-21,-1-1-22,2 1-18,0 1-14,-1 1-10,2 2-10,0 0-25,0 0-6,0 0-13,0 0-4,2 14 1,-1-5-13,3 3-6,-1-4-5,3 4-2,-2-3-6,2 0-3,-4-3-9,3-1 0,-1 0-5,-3 2 2,4-5-3,-3 0-3,1 1 3,1-2 15,3-2 17,6-7 11,8-11 0,17-18-1,17-22-7,10-2-6,5-7 0,2-7 5,6-4-12,6 7-5,2-4-6,-3 3-3,6 2-6,0-3-6,-6 4-6,-3 5-4,-8 8-5,-6 5-3,-25 19 0,-7 2-2,-10 10 4,-6 6-5,-7 4 8,-1 5-2,-3-1 5,-1 0-1,-2 4 2,-2 1-4,-1-2 3,-1 4-7,0 0-23,-6-8-12,6 8-25,-12 0-20,12 0-29,-16 8-14,6 2-18,3-1-18,0 2-24,0 4-21,1 3-40,-5 9-136,0-1-420,1 0 186</inkml:trace>
  <inkml:trace contextRef="#ctx0" brushRef="#br0" timeOffset="1119.6651">1871 9931 187,'-4'-5'238,"4"1"-27,-2-1-14,0-1-8,-1 2-9,3 0-6,-3-1-7,3 0-7,-2 1-1,2-2-11,-2 4-7,2-3-12,0 5-8,-1-8-10,-1 5-9,2 3-10,0 0-17,0-4-10,0 4-12,0 0-9,0 0-10,0 0-7,0 0-3,3 13-2,-1-4-1,3 8-1,1 5-6,-2 0 0,0-4 0,2 1 1,-2-3-4,0 1-3,2-3 1,-2-2-1,-2-2 0,3 0-5,-2-1 0,1-4-1,-1 0 1,-3 2-5,3-4-1,1 1 0,-1-2-1,1-2 9,-4 0 6,10-6 21,3-4-12,5-7 4,6-5 0,10-16 0,2-1-4,18-13-3,-2 0 0,2-3 0,3 3-1,2-3-1,6-3 2,3 4-7,-2-3 10,2 10-8,-5 1-4,-23 18-1,3-2 3,-8 6 7,-10 7-9,-3 2 0,-8 4 8,-5 4 19,1-1 22,-5 5 12,-1-2 14,0 1-6,1-1 4,0 5-1,-5 0-4,3-5-2,-3 5-7,4-3-10,-4 3-1,0 0-5,6-2-10,-6 2 0,0 0-6,0 0 9,0 0-22,0 0 3,0 0-9,0 0-2,0 0-4,0 0-2,0 0-5,0 0-15,0 0-2,0 0-11,0 0-2,0 0 9,0 0-16,0 0-10,0 0-6,0 0 1,0 0-20,0 0-13,0 0-14,0 0-23,0 0-25,0 0-28,0 0-27,0 0-23,0 0 11,0 0-5,1 18-3,-1-10-32,-1 8-152,-2 0-436,-1 2 193</inkml:trace>
  <inkml:trace contextRef="#ctx0" brushRef="#br0" timeOffset="3352.9355">1943 10797 104,'0'0'101,"-4"-7"-14,4 7 3,-3 0-12,3 0-18,0 0 4,-1-4-9,1 4-5,0 0-7,-3-3-4,3 3-2,0 0-4,0 0-6,0 0 4,0 0-3,0 0-1,0 0 4,0 0-2,0 0-2,0 0-1,0 0-7,0 0 0,-7 1 2,7-1 3,0 0-5,0 0 6,0 0 5,-3-3-15,3 3 8,0 0-9,0 0 3,0 0 0,0 0-10,0 0 4,0 0-2,0 0-5,0 0 6,0 0-3,0 0-8,0 0 4,0 0 5,0 0-3,0 0-7,0 0 1,0 0 6,0 0 5,0 0-4,0 0 1,0 8 3,0-8 1,-3 4-5,3 3 7,0-7-4,3 5-6,-3-3 0,0 3 8,1 1 0,1-2-11,-2 2 1,1 0 5,2-1-6,-3-2 5,0 1-3,0 0 0,3 1 3,-3 0 1,0 2 13,4 0 8,-4 2 5,3 4-2,-3-3 4,4 2 4,-1 4-11,-3 1-2,4-1-2,-1 2 2,-1-4 3,1 2-8,1-4-2,-2-2-2,1 0-3,-3-5 7,3 2 0,-3-2 8,3-2 9,-2 2 17,1-2 14,-2-2 12,0-1 11,5 2 12,-5-2 8,0 0 7,0 0 0,10-6-10,-3-2-10,0-9-2,7-2-15,0-10-10,3 2-4,10-12-8,0 0-9,4-4-9,1-1 5,2 1-9,4 2-2,18-17-6,-1 7 1,-16 16-5,1 2-2,19-10-9,-24 18 4,-1 2-1,0 0 0,-10 9-5,-5 1-2,-4 6-1,-2-2 5,-4 3-4,-1 1 1,0 1 0,-4 2 0,-1-1-1,0 1 2,1 0-3,-1 1 12,-3 1-5,0 0-3,4-2-1,-4 2 5,0 0-2,0 0-2,0 0-3,0 0 3,0 0-3,0 0-1,7-2-5,-7 2 5,0 0-6,0 0 9,0 0-11,0 0 8,0 0-10,0 0 8,0 0 0,0 0-2,0 0-4,0 0 5,0 0-6,0 0 5,0 0 1,0 0-1,0 0-2,0 0-1,0 0 1,0 0-5,0 0 5,0 0-3,0 0 0,0 0 4,0 0-11,0 0 10,0 0-2,0 0-1,0 0 5,0 0-5,0 0 3,0 0-4,0 0 0,0 0 1,0 0 3,0 0-4,0 0 2,0 0 2,0 0-2,0 0 1,0 0 0,0 0-7,0 0 0,0 0 3,0 0 5,0 0-4,0 0 4,0 0-1,0 0 1,0 0-5,0 0-1,0 0 3,0 0 0,0 0-2,0 0 1,0 0 8,0 0-2,0 0-8,0 0 8,0 0-12,0 0 5,0 0 2,0 0 1,0 0-1,0 0 5,0 0-4,0 0-2,0 0 0,0 0 8,0 0-9,0 0 0,0 0 2,0 0 2,0 0-8,0 0 7,0 0-1,0 0 1,0 0-3,0 0 10,0 0-8,0 0 0,0 0 1,0 0-3,0 0 6,0 0-7,0 0 4,0 0-3,0 0-2,0 0 5,0 0 0,0 0-4,0 0 4,0 0-1,0 0 2,0 0-9,0 0 8,0 0-2,0 0 4,0 0-3,0 0-1,0 0 2,0 0-2,0 0 1,0 0 0,0 0 5,0 0-10,0 0 4,0 0 2,0 0 1,0 0-5,0 0 1,0 0 3,0 0 0,0 0-6,0 0 5,0 0-5,0 0 1,0 0-1,0 0 11,0 0-9,0 0-2,0 0 2,0 0-2,0 0 0,0 0-5,0 0-2,0 0 1,0 0 1,0 0-5,0 0-3,0 0-1,0 0 6,0 0-8,0 0 5,0 0-2,0 0 1,0 0-2,0 0-7,0 0 1,0 0-6,0 0 2,0 0-5,0 0-1,0 0 0,0 0-6,0 0 1,0 0 3,0 0 4,0 0-6,0 0-2,0 0 6,0 0 0,0 0 2,0 0 5,0 0-1,0 0 4,0 0 6,0 0-1,0 0 1,0 0 3,0 0 1,0 0 9,0 0-7,0 0 4,0 0 0,0 0 0,0 0 7,0 0-7,0 0 5,0 0 0,0 0-1,0 0 7,0 0-8,0 0 2,-10 7 0,10-7-2,0 0 4,0 0-1,0 0 2,0 0-3,0 0 3,0 0 2,0 0-3,0 0-2,0 0 3,0 0 1,0 0 0,0 0 0,0 0 0,0 0 5,0 0-6,0 0 0,0 0 0,0 0 1,0 0 3,0 0 1,0 0-6,0 0 0,0 0 0,0 0 2,0 0 0,0 0 2,0 0 6,0 0-10,0 0 0,0 0 7,0 0-8,0 0 1,0 0-1,0 0 4,0 0-2,0 0 1,0 0 3,0 0-3,0 0-2,0 0 2,0 0 2,0 0-2,0 0-2,0 0 2,0 0-2,0 0 3,0 0-4,0 0 4,0 0-2,0 0 1,0 0 0,0 0-4,0 0 3,0 0 2,0 0-1,0 0-2,0 0 2,0 0-1,0 0-1,0 0 0,0 0 1,0 0 1,0 0-1,0 0 1,0 0-1,0 0 1,0 0-7,0 0 3,0 0-7,0 0-6,0 0-6,0 0-12,0 0-9,0 0-10,0 0-17,0 0-21,0 0-20,0 0-12,0 0-30,0 0 4,5 7-28,-5-7-141,2 8-347,-2-5 154</inkml:trace>
  <inkml:trace contextRef="#ctx0" brushRef="#br0" timeOffset="4970.3523">1912 11710 36,'0'-5'149,"0"1"-20,-2 0-7,2 4-13,-2-7-17,2 7-6,0-5-7,0 5-9,0-4-10,0 4-8,0 0-9,0 0-1,0 0 9,0 0-6,4 12 9,-4-4-12,3 1 7,0 3-3,-3-2-14,4 2 2,-1 0 3,-2 0-3,2 0-4,0-1-2,-3-4 3,3-2-11,-2 1 5,-1-1 2,3 0 10,0-1 14,-2-1 14,2-3 6,-3 0 12,4 3 11,-4-3 6,14-9 4,-2-4-2,6-8-9,13-11-2,1-10-4,2 0-8,18-21-7,-18 25-2,18-21-8,-15 22-2,19-14-10,-19 15-2,1 4-4,-3 0-5,4 2-7,-5 3-2,-10 9-4,0 1 4,-4 4 0,-9 3-12,2 3 2,-6 0 0,0 4-1,-3-2 1,0 3-2,1-2-5,-3 3 1,1-2-1,-3 3-1,3-3 1,-2 0-3,-1 3-4,0 0 2,0 0-5,0 0-3,0 0 2,6-1-4,-6 1-1,0 0 0,0 0-3,0 0-1,0 0-5,0 0-1,0 0 6,0 0-5,0 0-8,0 0-4,0 0-4,0 0-5,0 0-8,0 0-6,0 0-11,0 0-3,0 0-10,0 0-10,0 0-14,0 0-15,0 0-8,0 0-25,0 0-4,0 0-31,-7 12-23,3-2-131,0-3-360,-2 2 159</inkml:trace>
  <inkml:trace contextRef="#ctx0" brushRef="#br0" timeOffset="6873.8309">266 14602 51,'0'0'89,"0"0"7,0 0-14,0 0-12,0 0-2,0 0 2,0 0-10,0 0-2,0 0 1,0 0-8,0 0 3,0 0 7,0 0-10,0 0-1,0 0-4,0 0-4,0 0 4,0 0-8,0 0-6,0 0-5,0 0-1,0 0-3,0 0 4,19-22-8,5 14 5,-4-1-2,18-2-2,4 0-2,-1-1-2,4 5 7,0-6-8,4 1 4,1 3 1,-2-1-5,20-6-4,-25 5 4,4 0 1,-3 1 2,0-1-7,-3 0 0,-3 3-1,0-1 6,-12 4-8,-1-1 7,0 2-5,-2-1-5,-3 3-1,-6-1 1,-3 1-2,-3 0-3,-2-1 4,0 3 1,-1-1 0,-5 1 3,10 0 0,-10 0 1,0 0 0,6-2-1,-6 2 2,0 0 0,0 0-3,0 0 4,0 0-12,7 0-6,-7 0-6,0 0-31,0 0-27,0 0-21,0 0-32,0 0-108,-21-5-250,12 1 110</inkml:trace>
  <inkml:trace contextRef="#ctx0" brushRef="#br0" timeOffset="10711.2138">967 14159 90,'-3'-5'122,"3"5"-4,0 0-4,0-4-19,0 4-9,0 0-11,0 0-9,0 0-9,0 0 0,0 0-8,0 0-7,0 0 0,12 9-5,-4-4-3,-1 1-1,6 2-13,-1 2 18,1-3-8,8 4 5,0 2-9,-1-2-2,1-2-5,-1 0 3,1 1-4,0-3-5,-5-2 9,-1 2-11,-1-2-3,0 0 6,-5-2-4,2 1 8,-4-2 1,3 2-8,-3-2 3,0 0 5,-3-2 5,-4 0 1,7 3 11,-7-3 2,5 0 0,-5 0 4,7 1 6,-7-1-3,0 0 6,4 3 2,-4-3 4,0 0-5,0 0 2,0 0 0,0 0-6,0 0 1,0 0-3,4 3-2,-4-3-5,0 0-3,0 0 0,0 0-7,0 0-1,0 0-7,0 0-5,0 0-3,0 0-6,-13 10 1,6-4 0,-4 7-4,-6 3-5,-5 8 2,-1-2-2,-9 10-5,-1 0 5,5 1-3,1 3 3,-1-4-8,10-7 1,0-1 9,-2 0-5,2 1 6,-1-3-8,4 1 6,-1-4-3,2 0 3,4-4 32,3-2-5,-3 0-10,5-5 5,-1-1-5,3-2 0,-1 0-5,2-1 4,0 0-2,-1-3 0,2 2-3,-1 0 3,2-3-5,-4 3 5,4-3-3,-1 2-4,1-2 1,-2 4 4,2-4-2,0 0 0,0 0 0,0 0-2,0 0 0,0 0 0,0 0 5,0 0-12,0 0 12,0 0-2,0 0 4,0 0-5,0 0 1,0 0 6,0 0-7,0 0 4,0 0 2,0 0-4,0 0-1,0 0 3,0 0-3,0 0-1,0 0 4,0 0 1,0 0-7,0 0 3,0 0-7,0 0 6,0 0-1,0 0 0,0 0-4,0 0 6,0 0-2,0 0 0,0 0 2,0 0 0,-3 2 0,3-2 2,0 0 4,0 0-2,0 0-7,0 0 13,0 0-2,0 0 4,0 0 2,0 0-8,0 0 6,0 0-4,0 0-6,0 0 6,0 0 0,0 0-3,0 0-4,0 0 4,0 0-6,0 0 0,0 0-3,0 0 1,0 0-9,0 0 8,0 0-1,0 0 3,0 0-4,0 0-1,0 0 0,0 0-2,0 0 3,0 0-1,0 0-9,0 0 10,0 0 0,0 0-5,0 0-7,0 0 9,0 0-5,0 0 5,0 0-2,0 0 3,0 0-5,0 0 2,0 0 0,0 0-3,0 0 0,0 0 3,0 0-3,0 0 2,0 0 0,0 0-5,0 0 5,-2 2-1,2-2-1,0 0 4,0 0-2,0 0 0,0 0-1,0 0-2,0 0 1,0 0 3,0 0 3,0 0-2,0 0-1,0 0-3,0 0 4,0 0-1,0 0-2,0 0-10,0 0 13,0 0 4,0 0-16,0 0 16,0 0-5,0 0 2,0 0 3,0 0-7,0 0 5,0 0 1,0 0-5,0 0 3,0 0 3,0 0-4,0 0-2,0 0 3,0 0-7,0 0 8,0 0-1,0 0-1,0 0-3,0 0 1,0 0 2,0 0-3,0 0 2,0 0-1,0 0 2,0 0-4,0 0 0,0 0 5,0 0 0,0 0-5,0 0 5,0 0-6,0 0 0,0 0 4,0 0 2,0 0-2,0 0-5,0 0 5,0 0-5,0 0 1,0 0 1,0 0 0,0 0 0,0 0-1,0 0-1,-2 3 5,2-3-4,0 0-2,0 0 7,0 0-7,0 0-2,0 0 4,0 0 1,0 0 0,0 0 1,0 0-11,-3 3 11,3-3 3,0 0-7,0 0 5,0 0 0,0 0 0,0 0 3,0 0-1,0 0-6,0 0 4,0 0-1,0 0 1,0 0-15,0 0 16,0 0 3,0 0-6,0 0 4,0 0 0,-1 2 0,1-2 4,0 0-4,0 0-2,0 0 3,0 0 0,0 0-2,0 0 5,0 0-5,0 0 6,0 0-5,0 0-1,0 0-2,0 0 3,0 0 1,0 0 1,0 0 0,0 0 1,0 0-3,0 0 4,0 0-4,0 0 0,0 0 2,0 0 1,0 0-2,0 0-4,0 0 6,0 0-6,0 0-12,0 0 17,0 0-1,0 0-4,0 0 3,0 0-1,0 0 1,0 0 1,0 0-6,0 0 7,0 0-5,0 0 0,0 0 6,0 0-3,0 0-8,0 0 8,0 0-2,0 0 2,0 0 2,0 0-3,0 0-1,0 0 3,0 0-3,0 0 1,0 0 2,0 0-14,0 0 14,0 0 2,0 0-4,0 0 2,0 0 2,0 0-7,0 0 4,0 0-4,0 0 0,0 0 3,0 0 0,0 0-1,0 0-4,0 0-2,0 0 0,0 0 2,0 0-2,0 0-1,0 0 0,0 0 2,0 0 1,-3 2 2,3-2-5,0 0-6,0 0 8,0 0 0,0 0-5,-3 4 2,3-4 2,0 0-6,0 0 6,0 0 0,0 0 2,0 0-1,0 0-2,0 0 0,-1 3 2,1-3 3,0 0-2,0 0 1,0 0 1,0 0-1,0 0 3,0 0 1,0 0-6,0 0 8,0 0-3,0 0-4,0 0 8,0 0-1,0 0-4,0 0 1,0 0 3,0 0-2,0 0 5,0 0-3,0 0 0,0 0-2,0 0 3,0 0-5,0 0 3,0 0-3,0 0 2,0 0 1,0 0 0,0 0 1,0 0 0,0 0-4,0 0-2,0 0 5,0 0-4,0 0 2,0 0 4,0 0-5,0 0 0,0 0 0,0 0 1,0 0 1,0 0 0,0 0-1,0 0 4,0 0-3,0 0-2,0 0 6,0 0-1,0 0-6,0 0 6,0 0-1,0 0-4,0 0 2,0 0 0,0 0 3,0 0-5,0 0 4,0 0-2,0 0-3,0 0 2,0 0-3,0 0 6,0 0 1,0 0 0,0 0 2,0 0-8,0 0-2,0 0 5,0 0 1,0 0-3,0 0 4,0 0 0,0 0 0,0 0-1,0 0 1,0 0-4,0 0 2,0 0 3,0 0-4,0 0 2,0 0-2,0 0-4,0 0 4,0 0 0,0 0-5,0 0 6,0 0-13,0 0 17,0 0-2,0 0-2,0 0-2,0 0 5,0 0-1,0 0-3,0 0 1,0 0 1,0 0-11,0 0 10,0 0-1,0 0 4,0 0 0,0 0-6,0 0 3,0 0 2,0 0-4,0 0 2,0 0 2,0 0-1,0 0-2,0 0 2,0 0-3,0 0 4,0 0 1,0 0-2,0 0-3,0 0 1,0 0 1,0 0-4,0 0 5,0 0 0,0 0 0,0 0-3,0 0 4,0 0-4,-3 1 4,3-1-3,0 0-1,0 0-3,0 0 2,0 0 4,0 0-2,0 0-1,0 0 3,0 0-6,0 0 3,0 0 2,0 0-3,0 0 4,0 0-11,0 5 7,0-5 5,0 0 0,0 0-3,0 0 4,0 0-4,0 0 0,0 0 1,0 0-1,0 0 3,0 0 1,0 0-6,0 0-1,0 0 4,0 0 1,0 0-2,0 0 5,0 0-6,0 0 2,0 0 3,0 0-1,0 0-5,0 0 7,0 0-4,0 0 1,0 0-2,0 0 2,0 0-3,0 0 3,0 0 3,0 0-3,0 0 2,0 0-5,0 0 3,0 0 1,0 0-2,0 0 2,0 0 2,0 0-1,0 0 1,0 0-8,0 0 3,0 0 4,0 0-5,0 0 4,0 0-2,0 0 1,0 0-2,0 0 3,0 0-4,0 0 4,0 0 0,0 0-4,0 0 5,0 0-3,0 0 0,0 0 2,0 0-14,0 0 14,0 0-3,0 0-1,0 0 2,0 0-1,0 0 2,0 0-2,0 0 6,0 0-7,0 0 1,0 0 0,0 0 3,0 0-3,0 0 4,0 0-2,0 0 1,0 0-2,0 0 0,0 0 1,0 0-1,0 0-4,0 0 6,0 0-2,0 0-1,0 0 3,0 0-2,0 0-2,0 0 4,0 0-2,0 0-2,0 0 1,0 0 1,0 0 2,0 0-1,0 0-2,0 0 1,0 0-3,-4 2 2,4-2 2,0 0-13,0 0 16,0 0-5,0 0 0,0 0 5,0 0-1,0 0-3,0 0 0,0 0 3,0 0-2,0 0 3,0 0-5,0 0-1,0 0 3,0 0-2,0 0-1,0 0 3,0 0-11,0 0 11,0 0-1,0 0 4,0 0-4,0 0 1,0 0-2,0 0 5,0 0-7,0 0 0,0 0 3,0 0-3,0 0 6,0 0-1,0 0-5,0 0 1,0 0 2,0 0-2,0 0 1,0 0-1,0 0-1,0 0 3,0 0 0,0 0-3,0 0 3,0 0 0,0 0-3,0 0 1,0 0-1,0 0 3,0 0 1,0 0-2,0 0 1,0 0-10,0 0 10,0 0 1,0 0 2,0 0-1,0 0-3,0 0 1,0 0 1,0 0 3,0 0-16,0 0 15,0 0-2,0 0-2,0 0 3,0 0-3,0 0-9,0 0 11,0 0-2,0 0 3,0 0-1,0 0 3,0 0-1,0 0-4,0 0 5,0 0-1,0 0-3,0 0 2,0 0 0,0 0-3,0 0 1,0 0 2,0 0-6,0 0 5,0 0-1,0 0-2,0 0 4,0 0-2,0 0-4,0 0 2,0 0-7,0 0 9,0 0 0,0 0-3,0 0 2,-6 0 0,6 0-8,0 0 7,0 0 2,0 0-4,0 0 2,0 0 2,0 0 0,0 0 3,0 0 0,0 0-4,0 0 1,0 0 1,0 0-3,0 0-2,0 0 4,0 0 0,0 0 1,0 0-1,0 0-1,0 0-2,0 0 1,0 0 5,0 0-6,0 0 2,0 0 2,0 0 0,0 0 0,0 0-7,0 0 8,0 0 0,0 0-3,0 0 2,0 0 0,0 0-6,0 0 4,0 0 0,0 0 1,0 0 3,0 0-4,0 0 1,0 0 2,0 0-1,0 0 0,0 0 1,0 0-9,0 0 6,0 0 4,0 0-3,0 0 0,0 0 4,0 0-4,0 0-1,0 0 6,0 0-13,0 0 8,0 0 1,0 0-2,0 0 0,0 0 2,0 0 1,0 0 1,0 0-4,0 0-2,0 0 2,0 0-3,0 0 1,0 0 4,0 0-1,0 0-1,0 0 2,-1 3 4,1-3-6,0 0 3,0 0-2,0 0-1,0 0 4,0 0 1,0 0-4,0 0-1,0 0 2,0 0 1,0 0-3,0 0 3,0 0-3,0 0-11,0 0 13,0 0-1,0 0-9,0 0 12,0 0-2,0 0-3,0 0-2,0 0-5,0 0 12,0 0-3,0 0-3,0 0 9,0 0-3,0 0-1,0 0 1,0 0-2,0 0-2,0 0 4,0 0-1,0 0-2,0 0 2,0 0-9,0 0 7,0 0 5,0 0-13,0 0 10,0 0 1,0 0-2,0 0-7,0 0 9,0 0-2,0 0 4,0 0-3,0 0-5,0 0 5,0 0-4,0 0 0,0 0 7,0 0-8,0 0 3,0 0-7,0 0 9,0 0 1,0 0 0,0 0 0,0 0-3,0 0 4,0 0-2,0 0-3,0 0 5,0 0 0,0 0-5,0 0 2,0 0 0,0 0-5,0 0 5,0 0-1,0 0-2,0 0 3,0 0-1,0 0-1,0 0 2,0 0 0,0 0-4,0 0 6,0 0-2,0 0-10,0 0 9,0 0 2,0 0-11,0 0 10,0 0-1,0 0 4,0 0 0,0 0-4,0 0 2,0 0 0,0 0-3,0 0 1,0 0 1,0 0-3,0 0 3,0 0-2,0 0-1,0 0 5,0 0-3,0 0 4,0 0-2,0 0-3,0 0 1,0 0 3,0 0-4,0 0 5,0 0-4,0 0 0,0 0 0,0 0-1,0 0-1,0 0 3,0 0 1,0 0-13,0 0 11,0 0 3,0 0-3,0 0 1,0 0 3,0 0-12,0 0 9,0 0-2,0 0 2,0 0 1,0 0-2,0 0-2,0 0-2,0 0 1,0 0 3,0 0-5,0 0 2,0 0 2,0 0-4,0 0 0,0 0-3,0 0 1,0 0-1,0 0-9,0 0 6,0 0 3,0 0-5,0 0-5,0 0 3,0 0-2,0 0-7,0 0-1,0 0-13,0 0-4,0 0-8,0 0-10,0 0-4,0 0-8,0 0-15,0 0-2,0 0-23,0 0 12,0 0-18,0 0-12,0 0-13,7-10-10,-7 10-17,0 0-86,3-4-276,-3 4 122</inkml:trace>
  <inkml:trace contextRef="#ctx0" brushRef="#br0" timeOffset="25071.2692">14014 8114 7,'-17'3'114,"2"-2"9,-1 1 13,2-2-6,0 2 3,-3-2-2,3 0 4,2 0 4,5 0 3,-2-2 0,4 4 2,0-2-14,0-2-17,5 2-16,0 0-22,-6 0-17,6 0-5,0 0 5,18 0 2,8-3 3,16-3 1,6-2-3,28-5-4,4-2-6,8 5-3,2-4-3,8-1-8,4-1 8,8-1-6,6 0-7,7 0-2,-2-1-4,4 0-3,6 2 0,3 1-7,1-5 0,5 3-2,1-4 4,2-4 0,5 1-4,0-3 3,-1 0 0,2-2 7,3-2 9,-3 0 6,6-1 3,-4-1 12,3 1 0,-5 1-3,-1 5 2,-6-2 3,3 2-4,-7 1-3,0 2-7,-5 3-2,-4-1-2,-5 3-7,-6 4-4,-8 4-2,-7-2-3,-6-2 1,-4 6-6,-7-4 1,-1 3-2,-12 1 0,-3 1-4,-24 2-6,-3 0-1,-2 1 0,-10-2-1,-3 2-2,-4 1 4,0 0-1,-10 2-5,0-2 3,-4 2 0,-3-1 0,0 1 0,-3 1 2,1-1 4,-1 0-4,-4 1 0,5-1-1,-5 1 0,0 0-5,6 0-2,-6 0-6,0 0-8,0 0-6,0 0-20,0 0-29,-3-8-27,3 8-30,-8-4-19,1-1-18,-3 0-26,0 0-15,2 0-8,-4-2-16,1-1-144,-4 1-407,3-1 180</inkml:trace>
  <inkml:trace contextRef="#ctx0" brushRef="#br0" timeOffset="25379.3897">19268 7040 126,'-8'0'140,"-1"0"-1,1-1-13,5 1-13,3 0-9,-10-1-8,10 1-15,-3 1-4,3-1-1,0 0 4,0 0 6,9 6 7,-1 0 3,3-1 11,6-1 5,3 2-1,7-2 2,1 3-2,10-5 0,0 1-6,4 1-4,-1-1-5,0 1-5,1-3-3,-1-2 0,-3-1-6,-8 0-12,-1-1-4,-3 5-5,-1-1-10,-11-1-3,0 2-3,-3 0-10,-3-2 1,-3 1-3,1 3-2,-2 4 1,-3 6 13,-5 12 2,-6 5 5,-11 13-4,-7 5 0,-13 20 1,-2-5-6,10-21-8,-19 14 0,18-15-5,-12 15 2,13-19-4,1 2-7,2-2-9,5 5-9,1-3-32,3-2-28,1 5-41,3 3-37,-1-2-45,1-1-54,3 0-45,-4 0-184,1-3-500,-6 4 221</inkml:trace>
  <inkml:trace contextRef="#ctx0" brushRef="#br0" timeOffset="28865.4921">16337 8485 98,'0'0'110,"0"0"0,0 0-2,0 0-1,0 0 9,0 0 0,0 4 8,0-4 2,0 0 2,0 0 4,0 0-6,0 0-4,0 0-9,0-12-9,0 12-4,0-9-3,0 2 1,0-3-5,0 5-3,0-2 0,0 0 1,-1-1-3,1 1 4,-2-2-5,2 5 0,0-3-1,-1 0-3,-1 3-7,2-1 3,0 2-3,0-4-5,0 4-4,0-4-8,-1 3 1,-2-1-2,3 2-7,0-2 2,-1 1-5,-1-1 1,2 1 1,-1-2 5,1 1-15,-3 0 6,3-2-7,-3 2-2,3-1-1,-2-2 7,1 2-2,0-1-1,-2-1 0,2-2 12,-1 4-17,0-1-4,-1 0 2,3 2 3,-2 0-7,1 0-3,-1 1 5,2 4-9,-1-5-5,1 5 7,-1-3-12,1 3-10,0 0 3,-2-3-3,2 3-9,0 0-11,0 0 41,-2 10-6,3-4-5,0 5 9,0 11-6,1 4-2,2 5-8,-1 4 9,1 2-21,-1-3 15,4 11-1,-2-8 3,-1-2 0,0 0-1,-3-4-1,4 1-4,-4-3 0,3-3 4,-1-3-9,-2-4 2,2 0 2,-3-2-4,0-7 3,0 1 5,2-1-9,-2-3 2,0-2 3,0 2-6,0-4 10,0 1-5,0-1-10,0-3 16,0 5-3,0-5-3,0 4 2,0-4 9,2 5-3,-2-5-4,0 0-3,0 0 7,0 0 2,0 0 1,0 0-8,0 0-3,0 0 4,0 0 2,0 0-1,3 0-3,-3 0-5,0 0 3,0 0 0,0 0-1,0 0-5,0 0 2,0 0 4,0 0-5,0 0 6,0 0-2,0 0 3,0 0-5,0 0-3,0 0 2,0 0 1,0 0 0,0 0-4,0 0 2,0 0 1,0 0-1,0 0-4,0 0-2,0 0-3,0 0 22,0 0-22,0 0 4,0 0 1,0 0-3,0 0 7,0 0-5,0 0 5,0 0 7,0 0-6,0 0-5,0 0-13,0 0 16,0 0 1,0 0 6,0 0-9,0 0 0,0 0 4,0 0-2,0 0 3,0 0-3,0 0 0,0 0-4,0 0-1,0 0 5,0 0 2,0 0-4,0 0 0,0 0 4,0 0-1,0 0 1,0 0-5,0 0 0,0 0 0,0 0-3,0 0-1,0 0 3,0 0 1,0 0-5,0 0 4,0 0 1,0 0 2,0 0 0,0 0-6,0 0 4,0 0-3,0 0 8,0 0 4,0 0-18,0 0 4,0 0-2,0 0 4,0 0 3,0 0-2,0 0-5,0 0 9,0 0-9,0 0-1,0 0 0,0 0-1,0 0-5,0 0 8,0 0 0,0 0-3,0 0 5,0 0 0,0 0-5,0 0 6,0 0-5,0 0 6,0 0 0,0 0 1,0 0 4,0 0-6,0 0 7,0 0-5,0 0 0,0 0 4,0 0-4,0 0 5,0 0 0,0 0-1,0 0 5,0 0-3,0 0 2,0 0-4,0 0 2,0 0 2,0 0-2,0 0-5,0 0 0,0 0 3,0 0-4,0 0 0,0 0 2,0 0-5,0 0 0,0 0 3,0 0-1,0 0-1,0 0-3,0 0 7,0 0-3,0 0 1,0 0 0,0 0 0,0 0-2,0 0 6,0 0 1,0 0 7,0 0-12,0 0 7,0 0-5,0 0 3,0 0-1,0 0 4,0 0-7,0 0 4,0 0-1,0 0 1,0 0-1,0 0 4,0 0 0,0 0-1,0 0-1,0 0-1,0 0 5,0 0-1,0 0-1,0 0-3,0 0 3,0 0 6,0 0-6,0 0-1,0 0 3,0 0-6,0 0 4,0 0 5,0 0-6,0 0 5,0 0-1,0 0-6,0 0 3,0 0 0,0 0 3,0 0-6,0 0 3,0 0 0,0 0 2,0 0-4,0 0 0,0 0-1,0 0 3,0 0-2,0 0 4,0 0 0,0 0-8,0 0 7,0 0-1,0 0 5,0 0-8,0 0 0,0 0-1,0 0 2,0 0-1,0 0 4,0 0-1,0 0-2,0 0 1,0 0 2,0 0 1,0 0-2,0 0-1,0 0 4,0 0-5,0 0 4,0 0-4,0 0 5,0 0 0,0 0-7,0 0 3,0 0 1,0 0 1,0 0 0,0 0-1,0 0 0,0 0 2,0 0-1,0 0-3,0 0 2,0 0-3,0 0 8,0 0-5,0 0 0,0 0-3,0 0 3,0 0 3,0 0 0,0 0-9,0 0 0,0 0 4,0 0 2,0 0 0,0 0 0,0 0 10,0 0-12,0 0 2,0 0 1,0 0-4,0 0-2,0 0 3,0 0 0,0 0 4,0 0-3,0 0 0,0 0 3,0 0-2,0 0-3,0 0 1,0 0 0,0 0 4,0 0-2,0 0-3,0 0 1,0 0 0,0 0 1,0 0 1,0 0-3,0 0 3,0 0-2,0 0-3,0 0-4,0 0 0,0 0 3,0 0-3,0 0-3,0 0 0,0 0-3,0 0-2,0 0 5,0 0-4,0 0 3,0 0 0,0 0 0,0 0 0,0 0 1,0 0 2,0 0 4,0 0-6,0 0 3,0 0-1,0 0 3,0 0-1,0 0 0,0 0 4,0 0-4,0 0 2,0 0-3,0 0 3,0 0-2,0 0 0,0 0 1,0 0 3,0 0-2,0 0-1,0 0 3,0 0-2,0 0 2,0 0 0,0 0 1,0 0 3,0 0-3,0 0-2,0 0 2,0 0 1,0 0 1,0 0-2,0 0 1,0 0-1,0 0 1,0 0 0,0 0 2,0 0 0,0 0-2,0 0 0,0 0 0,0 0 0,0 0 1,0 0-1,0 0 0,0 0 3,0 0-3,0 0 2,0 0 1,0 0-5,0 0-1,0 0 3,0 0 4,0 0-4,0 0 1,0 0-1,0 0 0,0 0 1,0 0 3,0 0-5,0 0 3,0 0 0,0 0 0,0 0 0,0 0-2,0 0 7,0 0-7,0 0 6,0 0-7,0 0 1,0 0 3,0 0-2,0 0 0,0 0 2,0 0-2,0 0 1,0 0 1,0 0-3,0 0 1,0 0 2,0 0-3,0 0 1,0 0 1,0 0 0,0 0 2,0 0-1,0 0-1,0 0 0,0 0 0,0 0 0,0 0 3,0 0-2,0 0 3,0 0-1,0 0 0,0 0 2,0 0-5,0 0 3,0 0-2,0 0-2,0 0 4,0 0-2,0 0 1,0 0-5,0 0 1,0 0 4,0 0-2,0 0 2,0 0-1,0 0 1,0 0 2,0 0-2,0 0-4,0 0 1,0 0 2,0 0-2,0 0 2,0 0-4,0 0 3,0 0 1,0 0-1,0 0-1,0 0-5,0 0 8,0 0-2,0 0 1,0 0 1,0 0-4,0 0 2,0 0-1,0 0 4,0 0-2,0 0-2,0 0 1,0 0 0,0 0 1,0 0-1,0 0 1,0 0-1,0 0-1,0 0 3,0 0 2,0 0-4,0 0 1,0 0 1,0 0-3,0 0 0,0 0-2,0 0 1,0 0 1,0 0 2,0 0 2,0 0-4,0 0 1,0 0 1,0 0-2,0 0 2,0 0-1,0 0-3,0 0 1,0 0 3,0 0-2,0 0 2,0 0-4,0 0 2,0 0 0,0 0 1,0 0 1,0 0-1,0 0 3,0 0-2,0 0 0,0 0-1,0 0 1,0 0-2,0 0-1,0 0 2,0 0 1,0 0-2,0 0 2,0 0 0,0 0 2,0 0 3,0 0-6,0 0-2,0 0 4,0 0-1,3-7-2,-3 7 2,0 0-1,0 0-2,0 0 1,0 0 3,0 0-3,0 0 2,0 0 2,0 0-1,0 0-2,0 0 1,0 0 1,0 0 0,0 0 5,0 0-7,0 0 1,0 0-2,0 0 1,0 0-1,0 0 4,0 0-4,0 0 3,0 0-1,0 0 7,0 0-10,0 0 6,0 0-7,0 0 5,0 0-4,0 0-1,0 0 4,0 0-1,0 0 2,0 0-4,0 0 2,0 0 2,0 0-2,0 0 0,0 0 1,0 0 0,0 0 1,0 0-1,0 0 1,0 0-3,0 0 1,0 0 0,0 0 1,0 0-4,0 0 2,0 0-3,0 0 2,0 0 3,0 0-2,0 0 1,0 0-1,0 0-1,0 0 1,0 0-2,0 0 2,0 0-1,0 0 4,0 0-2,0 0-6,0 0 8,0 0 0,0 0-2,0 0-2,0 0 3,0 0 0,0 0 1,0 0-2,0 0-6,0 0 6,0 0-2,0 0 4,0 0-3,0 0-2,0 0 2,0 0-3,0 0 4,0 0-1,0 0-2,0 0 0,0 0 3,0 0-4,0 0 4,0 0-2,0 0-1,0 0 2,0 0-2,0 0 0,0 0 1,0 0 0,0 0-1,0 0 3,0 0-4,0 0 2,0 0 2,0 0-1,0 0-1,0 0-1,0 0 4,0 0-5,0 0-7,0 0 6,0 0-7,0 0-6,0 0-3,0 0-10,0 0-5,0 0-7,0 0-12,0 0-6,0 0-6,0 0-21,0 0-10,0 0-9,0 0-10,0 0-12,0 0-15,0 0-6,4-2-5,-1 0 6,0-1-9,1-2-11,0-3-105,2 0-297,1-2 133</inkml:trace>
  <inkml:trace contextRef="#ctx0" brushRef="#br0" timeOffset="29286.4098">16754 7923 35,'6'-26'142,"1"-1"-6,1 4-11,-4 7-12,2 2-1,-2 1-4,0 4-4,-1-1-7,0 6-6,-2-2-9,1 0-7,-1 3-12,1 1-8,-2 2 3,0 0-12,0 0 0,0 0 2,-2 15 6,-3 12-1,-4 6 5,-5 22-1,-7 28 1,1-2 1,-7 8-6,6 4 0,-3 2 1,2 6-3,-1 0 5,-1-3 5,-2-4 5,0-7 2,5-5-1,6-27 1,3-1-2,-2 3-4,3-2-1,-2-5 0,2-4-2,1-12-2,2-1-7,0-5-4,2 0-7,0-8-2,3-3 2,0-5-4,2-2-7,-2-1-1,3-1-4,-1-4 3,-1 2-2,2-2-1,0-1-5,-4 1 5,4-4-2,0 0-2,0 0-2,0 0-3,0 0-11,0 0-20,0 0-16,0 0-21,0-14-22,-1 7-14,1 0-22,0-3-29,0-2-17,1 0-18,-1-3-20,6-2-15,-5 0-137,5-2-377,-2 2 167</inkml:trace>
  <inkml:trace contextRef="#ctx0" brushRef="#br0" timeOffset="29965.6182">16982 8246 126,'-3'-4'223,"2"0"-23,-2 1-12,0 0-15,1 2-16,-3-2-18,5 3-10,-10 6-17,3 2-13,-4 7-6,0 11-12,-3 6-7,-3 14-2,1 1-10,2 1-3,3-1-5,3-12-3,3 12-3,1-12-3,3-6-7,2 3-3,3-5-7,1 1-3,4-3 3,1-1 3,0-8 1,4 3 7,-4-7 6,3 0 12,0-2 10,-1-2 13,4-1-4,1-2 8,-5-5 11,4 0-1,-1-3 7,-4-4 8,2 0 9,1-2 2,-4-3 8,4-8 8,-1 1 1,-2-8-14,0 0-14,-4-4-6,0-3-8,0-9-7,-4 7-11,0-1-7,-1 3-6,-2-2-6,0 1-5,-2 3 6,1 2-10,-4 0-9,1 4-5,-2 7 0,2 0-3,-3 1-1,1 3-9,-2 0 1,1 2-7,0 4 3,-2-4-3,1 6-10,-6-3-9,4 4-2,-1 2-17,-2 2-14,2 0-1,1 4-33,0 0-29,-1 1-28,0 4-21,2 0-21,0 4-33,0 3-41,5 0-39,1 1-38,-3 0-238,4 2-605,2-1 267</inkml:trace>
  <inkml:trace contextRef="#ctx0" brushRef="#br0" timeOffset="32730.2878">17275 10935 5,'-21'4'152,"4"0"-4,5-1-6,-1-3-9,3 4-5,3-3-11,1-1-15,2 2-12,1-2-7,0 2-7,3-2-8,0 0-2,0 0 2,0 0 9,10 5 11,4-8 2,10 1-1,4-2 2,13-9 4,7 1 12,21-13 3,4 4-5,1-4-2,2-3-1,8-6-9,3 0 4,8-2-5,6-2-2,1-7-4,6 4-7,2 0-5,5-1-7,8-5 1,1 1-12,1 2-6,1-2-4,-1-2-3,3 4-3,-4 2-6,-3 0-6,1 3-2,-7-1 4,-4 7-5,-2-1-1,-4 5-6,-5 1-5,-13 0 1,1 5-3,-8-4 2,-4 2-5,-5 2-2,-25 6-2,-1 2 0,-1 0-6,0-4 0,-4 4 2,-14 3-2,-1-2 0,0 0-1,-5 1 0,-7 2-2,1 4 7,-1-2-3,-5 1 2,0 3-1,-2 0 0,-1 0 3,-1 0-10,1 2-10,-2-2-4,-3 1-11,-3-1-8,3 5-18,-4-6-16,-3 4-9,-2 0-5,-7 0-7,-8 2 4,-3 0 1,-4 0 9,-5 5 5,-3-1 8,1-1 9,10 3 5,0-3 6,1 0 8,-1-1 0,1 1 7,2 0 6,1-2 7,0 2 15,10 0 2,1-2 14,2 0 3,3 1 8,-1-2 8,2 1 3,2-1 4,5 0 3,-8 0 3,8 0 2,-4 2-8,4-2-3,-1 2-2,1-2-3,0 0 6,0 0-1,18-2 0,-5 0 6,2 1 2,7 1 1,3 0-3,0 0 1,3 1-10,-1-2-4,1 2 0,0 1-5,-2 1 2,-1-2-3,0 4-2,-2-3-1,-7-1 1,-1 2-3,-1 1-2,-3-3-5,-1 0 0,-3-1-1,-1 1 3,-2 2 0,-1 1 4,-2 3 4,-1 0 1,-1 8-1,-5 2 3,-5 9 1,1-1 7,-6 2-10,1 2 3,-6 14-4,4-5 0,0-7 0,3 0-4,0-3 0,1-2-3,2 0 1,1-3-3,3-6 1,-3 0-3,6-2 7,-3 1-10,1-5 2,4-2 3,-4 0-7,3-5 1,1 4 3,1-3-2,-1-1 1,0 2 3,2-4 1,-1 2 19,1-4 13,-2 5-5,1-2 12,1-3 16,0 0 2,0 0 10,0 5 7,0-5-10,0 0 15,0 0 4,0 0 2,0 0-4,0 0 1,0 0 1,0 0 0,0 0-3,0 0-4,0 0-2,0 0-6,0 0-2,0 0-8,0 0-6,0 0-4,0 0-8,0 0-1,0 0-2,0 0-4,4 0-5,-4 0-5,0 0-3,0 0 0,0 0-4,0 0-3,0 0-3,0 0-1,0 0 2,0 0-4,0 0-2,0 0-3,0 0 2,0 0-3,0 0 4,0 0-2,0 0 2,0 0-3,0 0 1,0 0-4,0 0 0,0 0-2,0 0 2,0 0-3,0 0 0,0 0-3,0 0 2,0 0-3,5-5 2,-5 5 0,0 0 0,0 0-3,2-4-1,-2 4 0,0 0 4,0 0-1,0 0-3,3-3 2,-3 3-4,0 0 1,0-2 1,0 2 1,0 0 0,0 0-3,0 0 3,0 0-1,4-4 0,-4 4 2,0 0-2,0 0 3,0 0-2,0 0-4,3-1 3,-3 1-2,0 0 1,0 0 1,4-3-3,-4 3-1,0 0 2,0 0-2,0 0 0,0 0-3,0 0-5,0 0 3,0 0-3,0 0 3,0 0-1,0 0 1,0 0-5,0 0 4,0 0-1,0 0 4,0 0-3,0 0 0,0 0-6,0 0 4,0 0-4,0 0 0,0 0-5,0 0-4,0 0-3,-7 8-1,7-8-7,0 0-8,-3 2-6,3-2-5,0 0-10,0 0-3,0 0-9,0 0-13,0 0-11,0 0-9,0 0-12,-1 4-14,1-4 1,0 0-14,0 0-9,0 0-17,0 0-17,0 0-38,0 0-49,0 0-48,0 0-228,-6-10-602,2 6 266</inkml:trace>
  <inkml:trace contextRef="#ctx0" brushRef="#br0" timeOffset="34092.883">19030 10892 62,'-3'-5'176,"-1"0"-17,0 1-8,-2 0-16,1 2-12,-4 1-9,2 3-12,-3 4-12,-2 2-5,-4 9-7,-1 3 0,0 7-2,2 4-4,-1 0-6,4 0-8,0 1 2,4-1-5,2 1 1,2-8-10,4-4-4,2-1 2,3 5-2,2-7-2,2 0 6,3-5 0,-2 2 11,4-6-3,0 3 2,7-5 0,-4-2 2,3 0 3,1-5 3,-7-2 4,7-1-2,-5-1 5,5-6-1,-7 2 1,-3 2 7,2-4 1,-5-2-2,2 0 7,-3 0 7,-1-4-3,-5 1-10,-1-2-7,3-3-7,-6 3 3,-1-8-7,-6 3-4,3 5-10,-4-4 4,3 7-8,-4-6-6,-2 2-3,3 6-2,1 0-6,-3-1 0,4 5-3,-1-2-4,-3 2-2,7 4-5,-5-2 0,1 3-5,3 0 15,0 2-18,1-1-3,-1 2-2,3-2-4,-1 3-7,5 0-4,-6 0 0,6 0-11,-6 2-1,2 0-1,1 1-7,1-1-1,2-2 0,-2 5-6,2-5 1,0 6 3,0-6-2,-1 2 3,1-2-4,0 0 9,0 5 5,0-5-2,1 4 4,-1-4 1,0 3 6,0-3 0,1 3 2,-1-3 1,0 0 3,0 0-2,0 0 7,0 0 1,0 5-4,0-5 5,0 0 0,3 1 1,-3-1 1,0 0 2,0 0-2,0 0 4,0 0 0,0 0 2,0 0-4,0 0 3,0 0 1,0 0-1,0 0 0,0 0 2,0 0-2,0 0 0,0 0 2,0 0-2,0 0 1,0 0-4,0 0 7,0 0-3,3-7-3,-3 7 4,0 0-2,0 0 1,0 0-1,0 0-1,0 0-1,0 0 4,2-4-4,-2 4 0,0 0 2,0 0-3,2-3 2,-2 3 1,0 0-3,2-3 3,-2 3-2,4-4 1,-4 4 2,1-2-4,-1 2 3,2-6-1,-1 4-1,-1 2 2,3-3-3,-3 3 1,4-4-4,-4 4 0,0-2 5,0 2-4,0-3-1,0 3 0,3-4 2,-3 4-2,0 0 1,4-4-3,-4 0 0,0 4-4,4-5 1,-3 3-5,1-2 1,1 1 1,-1-1-2,0 1 0,1 1 5,-3 2 3,3-6-3,-1 3 1,0 0 2,1 1 2,-3 2 1,0-5-1,3 1 2,-3 4-2,1-3-2,-1 3 2,0 0-4,3-2-3,-3-3-5,0 5-7,0 0-13,0 0-9,3-5-17,-3 5-15,0 0-14,0 0-20,0 0-12,3-2-19,-3 2-18,5 0-6,-5 0-14,5-3-114,0 3-319,1-1 141</inkml:trace>
  <inkml:trace contextRef="#ctx0" brushRef="#br0" timeOffset="34573.441">19699 10147 64,'3'-8'161,"1"2"3,-1-4 0,0 5 1,-2 2-5,1-2-1,-1-1 0,-1 2-3,1 0-2,2 2-6,-3 2-6,0-8-1,2 6-9,-2 2-5,1-6-6,-1 6-8,3-4-4,-3 4-2,0 0-20,0 0-3,1-5-18,-1 5-12,0 0-8,0 0-5,0 0-5,-5 29-2,2 2-2,-2 22-3,-6 30-2,-1 4-2,-1 5 1,-1 3-5,1 1 3,-1-3-4,3-3-2,-2-7-1,6-24-3,0 0 1,4-2 0,-4-5 2,3-4 0,1-13 4,3 1 2,-2-3 0,0-3 1,1 2-2,1-6-1,-2-9-1,2 0-4,-1-5-2,-1 1 1,2-1-1,-2-5-1,2 0-1,0-2-7,0 2-9,0-3-14,0 0-16,0-4-10,0 7-16,0-4-18,0-3-35,0 0-50,0 0-46,8-18-45,-4 7-193,3-7-483,0-8 215</inkml:trace>
  <inkml:trace contextRef="#ctx0" brushRef="#br0" timeOffset="34889.2829">20029 10657 146,'-2'-17'290,"1"5"8,-2 1 4,2 0-1,1 4-17,0 2-20,-2-2-31,2 2-29,0 2-26,0 3-25,0 0-19,0 0-13,0 15-1,0 2-11,0 10-6,0 4-8,2 5-8,-2 9-7,0-9-1,1 0-10,2-1-4,-2-1-3,1-2-5,1-3-5,-2 3 4,0-6-1,2-1-9,0-8-2,-2 0-1,-1-6-3,2 2-1,-1-4-7,1-1 1,-2-1-3,0-2-6,1-1 4,-1 1-6,0-2 1,0-3 2,0 5 3,0-5-1,0 0 5,0 0-17,0 0-16,2 1-48,-2-1-45,0 0-48,0 0-59,0 0-71,-2-12-67,2 6-233,-1 2-620,1-4 275</inkml:trace>
  <inkml:trace contextRef="#ctx0" brushRef="#br0" timeOffset="36001.3882">19210 12866 86,'-7'1'163,"-2"1"1,4-1-6,1-1-5,4 0-1,-7 1-7,3-1-6,4 0-5,-9 0-7,5 1-7,4-1-6,-2 2-10,2-2-6,0 0-5,0 0-6,-8 4-3,8-4-1,-4 0-10,4 0-5,0 0-5,0 0-4,-3 1-2,3-1 0,0 0-6,0 0-2,-4 2-5,4-2-4,-3 1-2,3-1-5,0 0-4,0 0-3,0 0 1,-3 4-5,3-4-2,0 0 2,0 0-3,0 0 2,0 0-4,0 0 1,0 0 2,-4 1 0,4-1 0,0 0 1,0 0-1,0 0 3,0 0-5,0 0-4,0 0 4,0 0-3,0 0-2,-3 2 1,3-2-2,0 0-5,0 0 1,0 0-1,-4 4-2,4-4 2,0 0-2,0 0 3,-3 1-2,3-1-3,0 0 1,0 0-3,0 0 2,0 0-2,0 0-1,0 0 0,0 2 0,0-2 2,0 0 2,0 0-6,0 0 3,-4 4-2,4-4-1,0 0 1,0 0 0,-3 3 5,3-3-3,0 0-2,0 0 3,-3 5 3,3-5-6,-1 1 2,1-1 0,0 0-1,0 0 2,-3 4-2,3-4 0,-3 2 0,3-2 1,0 0-3,0 0 2,0 0 7,-4 2-7,4-2 0,0 0 3,0 0-2,0 0-2,0 0-2,0 0 5,0 0 1,0 0 0,0 0 4,0 0-2,0 0-4,0 0 0,0 0-3,0 0-2,0 0 1,0 0 2,14 0 6,-7-1 17,7-2 0,10-5 6,2 1 0,13-7-4,6-3 4,27-7-27,4-1 5,0-4-2,6-2 2,8 1 2,4-5 1,6-3-1,6 3 3,5-5-6,2 0 0,1 1 3,2 1-4,2-1 3,-3-2-1,-8 6 1,-4 4-4,-7-10 3,-7 9 0,-9 6-2,-7 0 7,-4 5-8,-28 4 0,-1 2 6,-14 2-6,1 2 2,-6 0 0,-1 0 2,-9 5 1,-2-1 4,-1 3-2,-2 0 1,-2-2 0,0 0-1,0 0 2,-1 0-9,0 2 2,-2-1-2,2 1-1,-3 0-11,3 0-15,-3-1-15,0 2-17,0 3-22,-3-6-20,0 3-32,1-2-33,-4 3-32,-1-3-28,-3 4-26,-4-3-172,0 2-455,-3 0 202</inkml:trace>
  <inkml:trace contextRef="#ctx0" brushRef="#br0" timeOffset="36309.4379">21171 11894 97,'-3'-1'139,"-1"-1"1,4 0-4,0 2-1,0 0-5,0 0-11,-3-4-4,3 4-3,0 0 1,14-1-3,-4 2 1,4-1-3,3 2 1,7 0-4,0 1-7,7 1-7,-4-2-7,1 3-11,0-1-5,0 2 0,2-1-15,-5-1-2,-1-1-6,0 5-6,-8-4-3,-1 0-4,-4-3-2,-1 1-7,-3 1 8,0 1-8,-2-2-4,0 2 4,-2 1 0,-3 1 4,0 2 6,-3 5-2,0 6 3,-7 5 3,-1 4-2,-3-3-1,-6 16-1,6-12-5,-7 10 0,4-10-2,-4 12-4,6-14-3,-4 3 2,5 0-4,0-3-3,-1-1-4,-1 1-13,5 2-21,-2-7-28,5-5-30,-3 7-32,-1-2-44,4-6-39,2-1-46,-2-2-135,-1-2-409,-2 1 182</inkml:trace>
  <inkml:trace contextRef="#ctx0" brushRef="#br0" timeOffset="37006.9229">19864 13094 44,'-2'-7'226,"-2"0"-16,4 2-10,-4-3-5,1 6-9,-1-3-11,4 0-21,-4 3-6,4 2-22,-6-3-14,6 3-11,-12 11-9,4-2-14,-3 8-5,1 12-8,-1 0-1,-6 10-11,7-5-2,0 2-5,6-2-5,0-1-4,1-3-5,0 1-2,6-5-5,3-1-4,-2-6-5,3 0 1,0-6 0,3 1 1,1-4 4,2-1-14,-2-3 4,3-1 11,-1-1 7,1-6 6,0 0 7,-1-4 3,1-1 3,4-9 0,-1 0 12,-2-3 1,1 0-7,-3-1 4,-2-1-5,-1-3-2,-4 5 1,-2 1-2,0-8-6,-2 3 0,-3 4-1,0 0-6,-2 0-4,-2 0-6,-4 4 0,2-1-3,-3 3-6,-4 3-1,0 0-4,1 3-9,-9 2-9,6 5-8,2 1-9,-5 3-10,3 3-18,3-2-20,1 1-30,3 3-36,2-1-29,4 1-38,3 0-17,6-1-26,1 0-174,7-3-453,3-4 201</inkml:trace>
  <inkml:trace contextRef="#ctx0" brushRef="#br0" timeOffset="37244.5712">20407 12741 1,'2'-12'237,"-2"0"-2,0 6-6,0-1-16,-2 3-22,2 1-25,0 3-18,0 0-18,-5 19-13,1 9-6,-3 5-8,-4 20-9,-4-1-1,-1 27-11,-4 4-5,4-26-3,-8 21-10,3 3-5,4-27-6,0 0-8,2 3 0,-3-6-5,2-2-6,-1-3 1,5-3-7,-1-13 0,0 1-8,3-5-16,3-2-24,0-5-39,2-4-38,0-3-50,5-4-35,0-1-23,0-3-136,3-1-370,-3-3 163</inkml:trace>
  <inkml:trace contextRef="#ctx0" brushRef="#br0" timeOffset="37546.6288">20478 13190 125,'0'-7'210,"0"6"-16,0 1-16,0 0 0,-14 21-5,8-3-8,-5 8-12,1 3-5,0 0-12,3-1-10,2 4-12,3-8-8,2 5-15,0-5-6,2-5-6,6-3-11,-1 0 1,3-2 9,1-1-8,2-5 6,1-2 5,2-6 4,1 0 9,-1 0-1,3-9 7,-1-4 7,0-1 2,-1-2 11,0-1 10,0-1 0,-6-6 2,-2 1 2,-6 5 6,2-9-3,-4 8-10,1-1-4,-5 4-9,0-1-13,-2 2-8,-2 3-14,-2 1-10,-5 0-18,0 6-23,-3-2-25,2 6-38,-8 1-33,2 1-45,0 4-36,-3 1-32,4-2-40,-1 5-44,7-1-53,1 1-291,-1-1-660,3 1 292</inkml:trace>
  <inkml:trace contextRef="#ctx0" brushRef="#br0" timeOffset="38343.8362">19654 15512 176,'-3'1'198,"-4"-1"21,7 0-6,-6 0-6,6 0-15,-4 3-12,4-3-23,0 0-11,0 0-5,0 0 8,27-9-3,-2-3-4,19-6-7,28-5-7,4-5-14,7-3-10,4 6-10,2-4-13,4 1-4,10-2-7,-6-6-5,7 4-10,1-2-4,-4 3-14,-1 0 3,4-1-1,-8-1 0,-3 4-8,-4 0 1,-2 1-4,-11-2 0,-7 8-10,-27 5 5,1-1-11,-4 0 4,-4 0-6,-8 3 6,-7 1 1,-7 3-3,-1-2 0,-4-1 2,-2-1 4,-1-1-13,-3 0-13,-4-2-10,-3 0 0,-2 2-11,-2-4-7,-3 1-7,-3-2-1,-1 3-5,-1 1-9,0 1 4,-4 3 0,0 1 3,3 2 5,-3 2 5,5 2 5,2 1 4,4 3 2,2-1 3,-1 2-5,5 1 2,1 0-8,3 0 6,0 0 2,0 0 3,2 10 6,6 1 3,3 5 9,5 7 8,0 3 5,0 1 10,1 2 1,0 1-1,1 12 7,-8-12-3,0 1 2,1 3-2,-5 12 3,-3-12-5,-2-2 2,-5-2-10,1 4-16,-4-7-32,-1 4-27,-5-3-54,0 2-57,-1-4-76,-12 9-148,6-8-432,-13 2 191</inkml:trace>
  <inkml:trace contextRef="#ctx0" brushRef="#br0" timeOffset="38635.8699">19802 15942 14,'4'-17'241,"-1"4"0,1 4-13,-2-1-23,-1 4-21,0 1-19,2 5-8,-3 0-3,7 6 3,-4 5 1,3 6-10,-2 8-3,-1 3-15,1 3-12,0 3-9,1 2-13,-3-2-5,-2 0-12,0-5-24,3-1-36,-4-3-65,3-5-43,1-5-52,0-4-59,4 2-203,-2-6-438,3-3 194</inkml:trace>
  <inkml:trace contextRef="#ctx0" brushRef="#br0" timeOffset="38872.9332">20450 15378 147,'4'-9'212,"-4"5"-15,0 4-16,0 0-11,0 0-6,-7 38-16,-5-7-6,-5 15-7,4 6 3,-14 21-10,9-16-5,-9 22-9,0-4-8,-1 3-10,-3-3-9,4 6-10,1-8-5,4-19-1,-6 21-14,7-27-9,4 5 2,-2-2-11,4-6-3,-3 0 22,5-14-23,2 0-22,0-1-36,1-4-27,3-1-39,1-8-45,4-1-30,-1-8-55,3-2-143,0-3-390,0-3 173</inkml:trace>
  <inkml:trace contextRef="#ctx0" brushRef="#br0" timeOffset="39245.376">20528 15917 208,'5'-9'260,"0"0"-5,-3 1-13,1 5-17,-2 1-27,-1 2-19,0 0-5,2 20-5,-4 5 2,1 10-3,-4 11-7,-6 12-3,4-2-7,0-1-10,0 1-11,-1-7-29,2-1 3,2 0-4,1-18-14,0 7-7,1-4-3,0-4-14,1-3-8,-1-1-12,5-8 0,-3-3 0,0-4-5,0 2-2,0-3-4,0 0-7,2-1 4,-2-4-8,0-4 2,-2 8 2,2-8 3,-1 8 10,1-8 3,-2 1 1,2-1 2,0 6 2,0-6-10,0 0 0,0 0-1,0 0-15,-4 4-9,4-4 16,0 0-3,0 0-18,0 0 18,0 0-11,0 0-2,0 0-11,0 0-1,0 0-19,0 0-11,0 0-15,0 0-15,0 0-16,0 0-28,0 0-33,0 0-57,0 0-37,4-21-62,-8 16-247,4-4-588,3-1 261</inkml:trace>
  <inkml:trace contextRef="#ctx0" brushRef="#br0" timeOffset="45307.3369">3149 14462 51,'0'0'148,"-8"0"-4,2 0-4,6 0-5,-7 0-5,7 0-3,0 0-9,-5 0-6,5 0-9,0 0-8,0 0-15,0 0-13,0 0-3,0 0-10,19-5-1,1-2-3,4 1 21,5-1-6,8-2-4,1-1-11,-9 3 0,1 1-8,-1-1-5,0 0-15,-5 4-14,-2-2-24,-5 1-18,-3 1-14,-4 3-29,0-2-31,-2 2-6,-5 2 0,0-2-12,-3 6-13,0-6-79,-11 13-234,-2-4 104</inkml:trace>
  <inkml:trace contextRef="#ctx0" brushRef="#br0" timeOffset="45541.5176">3180 14659 100,'0'0'147,"-1"3"-10,1-3 8,0 0-18,12-3-1,-2 1-7,4 0-8,0-3-16,9 2-5,-2-1-7,1 2-6,1-5-12,-2 6 7,0-4-21,3 1 1,-4 1-6,-5 2-3,1 1-6,-5-1-2,-2 1-8,-1 0-8,-2-3-7,-1 3 2,-2 0-3,-3 0-2,9 0-7,-9 0-2,5 0 0,-5 0-5,3-2-4,-3 2-8,0 0-12,0 0-18,7-3-23,-7 3-37,4 0-16,-4 0-10,6-2-86,-6 2-237,0 0 105</inkml:trace>
  <inkml:trace contextRef="#ctx0" brushRef="#br0" timeOffset="47690.8121">4414 14543 30,'-7'-2'45,"7"2"-10,0 0 6,-3 0-6,3 0-2,0 0-2,-7 0 1,7 0-8,-4 2 10,4-2-2,0 0 0,-9 0-6,9 0 2,-3 2 6,3-2 8,-4 2-2,4-2 0,-7 1-2,7-1 7,-3 2-10,3-2 10,-4 1 1,4-1-8,-3 2-6,3-2 12,0 0-10,-4 2 19,4-2-30,0 0 16,0 0-8,0 0 0,0 0-3,0 0-5,0 0 3,0 0-5,17 2 14,-3-6-17,0 1-14,7 0 21,2-1-2,2-1-3,3-1 2,-4 0-3,2 2-5,-2-6 0,0 7-3,1-4 1,-3 0-2,1 3-1,-2-3 2,-7 3-4,0 0 5,-1-1-8,-5 3 1,1-1 1,-4 3 1,1-2 1,-3 1-17,1 1 2,-4 0-2,4-2-10,-4 2-2,0 0-19,0 0-1,0 0 0,0 0-11,-9-4-14,4 4-4,5 0-14,-14 1-17,6 2-63,-1-1-178,-2 1 80</inkml:trace>
  <inkml:trace contextRef="#ctx0" brushRef="#br0" timeOffset="48022.1183">4389 14643 33,'0'0'96,"13"0"3,-4-1-1,2 0-14,5 1 12,5-5-15,3-1-4,0 1-7,1 1-11,2-3 0,0 4 8,1-4-12,0 2-5,-1-3-10,-2 0 9,-1 0-6,0 3-8,-1-2 2,-4-1-4,-5 4 0,-1 0-7,-3 2 2,-3 0-2,-1-1 0,-1 2 2,1-2 5,-2 2 7,-4 1 1,7-1 3,-7 1 1,0 0-2,4 0 3,-4 0-10,0 0 4,6 0 1,-6 0-4,0 0 2,0 0-15,0 0 2,0 0-7,0 0 1,0 0-1,0 0-4,0 0-4,0 0 5,0 0-4,0 0 1,0 0-9,0 0-17,0 0-37,0 0-49,7 0-38,-7 0-31,0 0-104,0 0-292,0 0 129</inkml:trace>
  <inkml:trace contextRef="#ctx0" brushRef="#br0" timeOffset="48691.0533">5646 14493 74,'0'0'131,"0"0"-19,0 0-2,0 0-5,0 0-7,0 0 0,0 0-4,0 0-15,0 0-10,0 0-6,0 0-4,0 0-10,14-2 5,-4 1 1,-2-2-5,7 3-9,-1-7 1,1 6-7,1-2-3,5-3 1,1 2-2,1 0-5,-2 0-3,-4 0-7,-2 0-4,1 1-8,1 0 9,-5-1 0,-1 3-10,-2-2-2,1 3-2,-3-3-2,2 3-2,-4-1-7,-1 1 3,-4 0-12,6-3-2,-6 3-5,7 0-18,-7 0-9,3-2-6,-3 2-12,0 0-8,0 0-9,0 0-11,0 0-69,0 0-183,0 0 81</inkml:trace>
  <inkml:trace contextRef="#ctx0" brushRef="#br0" timeOffset="49028.4808">5653 14558 61,'6'4'111,"-2"-2"1,2 1 1,3-5-9,3 2-9,2 0-3,3 2-9,0-2-10,-2-2-4,5-1-3,-4 2-10,0-2 1,0 3 2,1-3-8,-3 2 0,-4-1-12,2 1 4,-3 0-9,-1 1 2,1-2-1,-5 1 0,2 1 4,-1 0 0,-5 0-6,5-2 8,-1 2-2,-4 0 4,0 0-9,0 0-2,7 0-2,-7 0-3,0 0-1,0 0-12,4-2 4,-4 2 2,0 0-5,0 0-4,0 0 2,0 0-3,3 0-1,-3 0 3,0 0-3,0 0-1,0 0-5,0 0-13,0 0-6,0 0-15,0 0-21,0 0-15,0 0-22,0 0-25,0 0-17,0 0-118,0 0-269,0 0 119</inkml:trace>
  <inkml:trace contextRef="#ctx0" brushRef="#br0" timeOffset="52725.3156">12559 8371 16,'0'-13'106,"0"2"-2,0-1-1,0 0 2,0-1-9,0 0-12,0-2 11,0 2-2,0 1 8,-2-2-3,2 3-5,-3-2 0,1 2-5,0 0-3,0 1-5,1 4 7,-4-1 5,3 1-5,-1 1-6,1-1-7,-1 2-3,1 2-8,-2-2-6,-1 3-6,1 1-7,-4 1-4,2 3-3,-1 2 2,-4 5-10,-1 6-1,-2 6-3,2 2 0,-2 5-4,-1 3-1,1 11 4,0 2 2,4-2 0,1-11 0,4 1 1,-3 0 0,7 3 8,-3 9 2,3-11-1,1 1 1,3 1-5,1-3 3,2 0-7,0-4 2,1 4-1,1-4-4,1-5-2,-2 1-1,4-1-5,0-4-3,0 1-2,3-1 4,-4-7-5,0-1-1,5-3 0,-4 0 4,1-3 2,-2 0 5,4-3 6,0-1 2,0-6 4,2-1 5,6-4-1,-3-4 0,-1-2 5,3-5-3,-4 0 0,1-4-5,1-3-3,-4-6 1,8-9-4,-4 0-6,-1-1 0,-6 9-2,-1 0-4,1-13 2,-2 14 2,-2-1-5,-4-1 0,2 4-4,-3-2 1,-1 1-1,-2-1-3,-2 3 4,-1 3 2,-2-3-8,-3 2-9,-2 3-9,-1 0-9,-5-3 1,3 6-2,-5 1-3,-1-1 0,-1 4-2,-1 2 1,1 4 1,-1 0 0,1 4 1,6 4 2,-4 1 1,2 5 0,2 0 3,0 3-1,0 2 5,1 1-2,2 3 3,-1 0 0,4 3 6,0 4-7,1-2 2,1 1 1,2 0-1,0 2 1,1-1-3,3 5 4,3-4-6,-1 1 6,3-3 0,-2 6-1,2-5-2,2 0 6,0-2-1,3-1 5,0 0 1,1-2 4,-1 1 0,3-1 4,-2-2 3,1-1-1,2-2 5,-3-1-3,4-2 4,-6 0 0,6 0 5,-1-1-3,2-1 3,4 2 1,-3-4-3,-3 0 2,0 0-8,3 1 2,-5-3-3,2 2 4,3-1-4,-3 1 0,-1 1 0,3-1-1,-1 2-3,0 0 0,0 1-1,0 2 1,-4 0-2,2 2 0,-2-1 3,-1 6 0,0 0 0,-2-1 4,1 6 8,-2 4-13,1 0 2,-3 1 5,0 1-5,-2-4 2,-2-1 0,2 0 0,-3-2 3,2-1-8,-2-2 2,1 1 2,-2-3-3,1-2 2,0-2 0,1 2 1,-1-5-3,0-1 6,2 2 1,-2-3 0,0-2 6,0-2 7,0 5 10,0-1-2,0-4 8,1 4 4,-1-4 5,1 4 11,-1-4 2,0 0-1,-1 5 6,1-5 1,0 0 7,0 0-2,0 0-2,0 0-9,0 0-4,0 0 3,1 3-5,-1-3 0,0 0 0,0 0-11,0 0-5,0 0-1,0 0-5,0 0 9,0 0-10,0 0-4,0 0-5,0 0 2,0 0-3,0 0-8,0 0 12,0 0 3,0 0-3,0 0-1,0 0 2,0 0 0,0 0 5,0 0-9,0 0 6,0 0-1,0 0 2,0 0 10,0 0 1,0 0 0,0 0 0,0 0 1,0 0-6,0 0-4,0 0-2,0 0-3,0 0-4,0 0-2,0 0-3,0 0-1,0 0-3,0 0-6,0 0 3,0 0-4,0 0 0,0 0-2,0 0 1,0 0 0,0 0-4,0 0 1,0 0-4,0 0 3,0 0-5,0 0 1,0 0 0,0 0-3,0 0 3,0 0-1,0 0 3,0 0-3,0 0 1,0 0 0,0 0-3,0 0 0,0 0 1,0 0 0,0 0 5,0 0-8,0 0 3,0 0 2,0 0 0,0 0-1,0 0 1,0 0 1,0 0-3,0 0 2,0 0-2,0 0-1,0 0 2,0 0-2,0 0-1,0 0-1,0 0 4,0 0-9,0 0 7,0 0-4,0 8 2,0-7 1,0 4 1,0-5-2,0 7 3,0-3-2,0 0 1,0-4 5,0 5-8,0-5 5,-1 5-2,2-3 4,-1-2-3,0 0 2,0 0-2,-1 5-6,1-5-6,0 0-19,0 0-15,0 0-21,0 0-48,0 0-56,0 0-101,0 0-152,-6-20-396,1 3-889,0-1 394</inkml:trace>
  <inkml:trace contextRef="#ctx0" brushRef="#br0" timeOffset="54075.2228">12993 7832 51,'-21'-25'149,"-6"-7"5,1-1 10,4 11-2,-3-2-1,-3-4-3,5 6-10,-9-3-14,7 8-6,-2 4-6,-1 1-7,-10-2-11,9 10-10,0 0-10,-9 4-8,-3 5-6,2 8-8,-4 6-8,2 2-3,1 7-6,-20 15-3,6 4-5,15-7-1,-13 16-3,2 2-3,0 5 1,18-19 2,-13 20-2,4 4 0,14-20 1,3 4 1,5 3 1,-8 25 2,10-22 1,-1 22-1,0-3 2,12-17 1,0 23 0,0-26 6,6 24-6,3-23-2,6 22 0,-1-29 2,3 2 0,6 1-2,2-4-3,0 0 0,4 0 1,4-3-5,-2 0 4,7-4-1,5-1 4,0-2-1,2-5 1,-1-2-2,3-2 0,3-1 0,1-4-1,-2-4-1,5-2 6,-3-4-5,3-4 2,-2 1 1,1-8 1,-1-1-6,1 1 13,-2-7-8,2 2-5,1-3 6,-5-2 6,2-2-1,0 2 8,-1-2 3,-2-3-9,-4 1 13,-9 1-5,-1-1-2,1-3 5,-4 3-1,2-4 5,-3-3 4,-2-2 7,-1-1 9,1-3 2,-4-2-11,8-13 1,-2-3-7,-1-4-1,0-1-7,-4-2-3,2-2-20,-2-1 8,-2 0-5,0 2 0,0 1-1,-2 3-1,-7 10 3,0 3 7,-1-1 1,-1-2-2,-2 4-2,-1-4-2,-2 0-5,-2-1 6,-1 4-4,0-2-3,-1-2-2,-1 4-9,-1-3 3,0-2-4,-2 1 0,-2-10-2,1 0-2,1 12-1,-2 2 0,-1-4-5,-4-8 1,0 10-7,-3-6 2,3 7-1,-3 3-2,-7-9 1,0 1-2,4 13-1,-2-2-5,0 6-1,-9-11-4,6 11 4,0 1-1,-8-5 3,9 4-1,-12-4-1,11 7-3,0 0 1,-2 1 2,0 1-2,0 1 2,3 1 0,0 1-3,3 3-3,0-2 4,-1 3 0,2 0-4,4 4 3,1-2-5,-1 1 5,2 0-2,0 3 3,4 0-2,1-1 0,-1 3 4,0-3-3,0 1 1,2 2 2,-1-3-1,4 0 2,0 3 1,0-1 0,0 1-2,5 0-1,-8 0 2,3 0 4,5 0-5,-5 0-5,5 0 3,-6 0-4,6 0 1,-4-3 1,4 3 1,0 0-4,0 0 3,-7 0-3,7 0 3,0 0 0,0 0 3,0 0-2,0 0 0,0 0 0,0 0 2,0 0 1,-3 3-4,3-3 1,0 0-3,0 0-2,0 0 3,0 0-4,0 0-5,0 0 0,0 0-6,-7 0-1,7 0 1,0 0 5,0 0 5,0 0-5,0 0-3,0 0 2,0 0 1,0 0-8,0 0 10,0 0 5,0 0 0,0 0-1,0 0 3,0 0-1,0 0 0,0 0-3,0 0 6,0 0 0,0 0 1,0 0 0,0 0-1,0 0 3,0 0-3,0 0-4,0 0 10,0 0-8,0 0-2,0 0 0,0 0 2,0 0 0,0 0-7,0 0 5,0 0 1,0 0 0,0 0-3,0 0-2,0 0 2,0 0 1,0 0 3,0 0-2,0 0-1,0 0 8,0 0 0,0 0 1,0 0-8,0 0 5,0 0 4,0 0-1,0 0 1,0 0 0,0 0-3,0 0 3,0 0 1,0 0-4,0 0 2,0 0-9,0 0 9,0 0-2,0 0 4,0 0 0,0 0 2,0 0-2,0 0-3,0 0 6,0 0-4,0 0 0,0 0 2,0 0 0,0 0 0,0 0-2,0 0-1,0 0 3,0 0-4,0 0-2,0 0 1,0 0 6,0 0 0,0 0 0,0 0-4,0 0-1,0 0 5,0 0-1,0 0 0,0 0 0,0 0-3,0 0 1,0 0-4,0 0 4,0 0 3,0 0-2,0 0 3,0 0 8,0 0-1,0 0-26,0 0 15,0 0 2,0 0-2,0 0 1,0 0-1,0 0 3,0 0 0,0 0-3,0 0 0,0 0 4,0 0-3,0 0 2,0 0-3,0 0 5,0 0-2,0 0 1,0 0-3,0 0-10,0 0-14,0 0-44,0 0-38,-4 0-65,-2 1-63,-2 2-73,2 1-78,-4 0-254,0-1-694,2-3 307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29:12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18803 2377 69,'69'0'105,"-21"-2"3,21 0-5,-19 2-4,19-5-11,-2 10-5,1-5-2,-19 0-4,23 0 1,-2 0-10,-22 3 0,24-3-3,-23 4-3,22-4-3,-4 5-8,-19-1-3,0 1 4,21 0-14,0 3 1,-21 1-2,21 1-3,0 2 3,-21-4-3,24-1 3,-4 4 4,-18-6-7,22 5 0,-2-3-6,2 0 6,-3 1-4,0 0-4,2 1-2,-4 0-5,4-1 1,-4-4 4,1 1 0,2 3-4,-2-4-1,5 5 1,-4-8-5,3 4 1,-21 0-2,24 0-5,-5 1 6,-2-3-3,-20 0-2,2 3 5,19-4 27,-18-1-3,-3 0-4,1 1-3,0-2-6,-2 0 4,2 0-4,-1-2 2,-3 4-2,-1-2-5,-1-2 6,-2 4-5,-1-5 0,2 3-2,-3-3-4,2 4 2,-1-2-4,-11 0-2,9 3 3,-11-3-2,1-3 0,-4 7 3,-1-6 2,-8 1 6,-5 2 9,1-1 6,-2 0 4,-1 1 13,-2-1-5,-2-1 8,-4 2-3,9 0-5,-9 0-15,8 0 7,-8 0-4,0 0-2,7 0-3,-7 0-9,0 0 0,0 0 2,0 0-8,7 0-1,-7 0-14,0 0 13,0 0 0,0 0-2,0 0-9,0 0 11,0 0-20,0 0 15,7-3 5,-7 3-15,0 0 8,0 0 4,0 0 2,0 0-2,0 0 0,0 0 0,0 0-2,0 0-4,0 0 7,0 0-4,0 0-5,0 0 0,0 0 0,0 0 0,0 0-3,0 0 5,0 0-2,0 0-4,0 0 6,0 0-6,0 0 1,0 0-1,0 0-4,0 0 6,0 0-2,0 0-7,0 0 13,0 0-11,0 0 0,0 0 7,0 0-5,0 0-2,0 0 1,0 0-2,0 0 4,0 0 0,0 0-6,0 0 4,0 0 4,0 0-4,0 0-2,0 0 7,0 0-6,0 0 1,0 0 5,0 0-6,0 0 1,0 0 2,0 0 4,0 0-10,0 0 8,0 0-5,0 0 2,0 0 5,0 0-7,0 0 5,0 0-3,0 0-1,0 0 4,0 0-6,0 0-2,0 0 6,0 0-8,0 0-7,0 0-7,0 0-7,0 0-12,0 0-10,0 0-17,0 0-14,0 0-18,0 0-22,0 0-6,0 0-19,0 0-30,0 0-19,0 0-211,0 0-441,-20-12 196</inkml:trace>
  <inkml:trace contextRef="#ctx0" brushRef="#br0" timeOffset="2700.7709">4435 3463 72,'38'-4'75,"1"-1"4,5-1-13,-3-3 2,4 4-2,0-4 0,3 4 0,0-5-5,22 0 9,-22 2-2,21-2 0,-21 3-1,24-5-5,-3 4-6,-21 3 3,22-7-12,-22 6-2,21 1 0,0-2-9,-21 3 5,27-3-1,-2 4 1,-3-2-6,-1 5-1,2-2 1,-2 1-3,-21-3-7,22 4 1,-22 0 2,25-2-1,-4-1-8,0 3 1,-1-1-2,-22 0 0,29-1-3,-2-1-2,-4 3-2,0-2 0,6-1 2,-7 3-3,2-2 5,3 2-8,1 0-1,-3 0-3,-21 2 5,20-2-6,-21 3 6,1-6-7,17 6 2,-21-3 0,1 1-3,1 2 5,1-6-5,-2 4 7,-3-2-5,-1 2 4,1 1-5,-2-2 2,-4-4-1,2 1-1,-11 3 1,13-2 1,-15 2-2,0 0-4,1 0 8,-4-4-3,3 3 0,-5 1-2,-1 0 3,-6-2-1,-3 2 1,2-1-2,-5 1 1,-1 0 0,-3 0 8,0 0-10,0-1 0,-5 1 3,8 1 2,-4 0 1,-4-1 5,5-1-2,-5 1 0,0 0 3,0 0-3,9 0 0,-9 0-2,4 1 1,-4-1-3,0 0 1,0 0-1,0 0-2,0 0 4,5 2 1,-5-2-3,0 0 12,0 0-9,0 0 3,0 0 9,0 0 3,5 0 5,-5 0 4,0 0 2,0 0-1,0 0 3,0 0 0,0 0 2,0 0-2,0 0 3,0 0-3,0 0-4,0 0 1,0 0-6,0 0 0,0 0-2,0 0-4,0 0 0,0 0-1,0 0-3,0 0-3,0 0-1,0 0-1,0 0 0,0 0-1,0 0 0,0 0-2,0 0-1,0 0 1,0 0-4,0 0 1,0 0-3,0 0-1,0 0 4,0 0-7,0 0 5,0 0 0,0 0-2,0 0 2,0 0-4,2-4 1,-2 4 4,0 0-4,0 0 0,0 0 1,0 0 1,0 0-3,0 0 0,0 0 1,0 0-2,0 0 3,0 0-2,0 0 1,0 0-2,0 0 3,0 0-3,0 0 6,0 0-5,0 0 0,0 0 0,0 0-1,0 0 1,0 0-1,0 0 0,0 0 2,0 0-2,0 0 2,0 0-2,0 0 1,0 0 0,0 0 0,0 0 0,0 0 0,0 0 0,0 0-1,0 0 1,0 0 1,0 0-1,0 0-2,0 0 4,0 0-2,0 0-1,0 0 2,0 0-1,0 0 3,0 0-6,0 0 4,0 0-1,0 0 1,0 0-2,0 0 0,0 0-1,0 0 2,0 0 1,0 0-1,0 0 2,0 0 3,0 0-8,0 0 5,0 0-4,0 0 2,0 0-2,0 0 1,0 0 3,0 0-1,0 0-2,0 0-1,0 0 1,0 0 0,0 0 0,0 0 4,0 0-3,0 0 6,0 0-9,0 0 4,0 0-3,0 0 3,0 0-4,0 0 8,0 0-5,0 0 1,0 0-3,0 0 2,0 0 1,0 0-1,0 0-2,0 0 0,0 0 5,0 0 0,0 0-4,0 0 1,0 0-3,0 0 5,0 0-2,0 0 1,0 0-1,0 0 0,0 0 1,0 0-3,0 0 0,0 0 3,0 0 0,0 0-2,0 0 1,0 0-2,0 0 1,0 0 0,0 0 5,0 0-2,0 0-4,0 0 1,0 0 3,0 0-2,0 0 0,0 0 4,0 0-6,0 0 2,0 0-1,0 0 1,0 0-3,0 0 3,0 0 0,0 0 2,0 0-2,0 0 3,0 0-2,0 0 4,0 0-5,0 0 6,0 0 0,0 0-3,0 0 2,0 0 0,0 0 1,0 0-3,0 0 3,0 0-1,0 0 2,0 0 1,0 0 3,0 0-3,0 0 3,0 0-4,0 0 5,0 0 0,0 0 3,0 0-4,0 0 3,0 0-3,0 0-1,0 0 3,0 0-1,0 0-6,0 0 3,0 0-3,0 0 2,0 0 1,0 0 0,0 0 0,0 0-3,0 0 2,0 0-4,0 0 2,0 0-3,0 0 2,0 0-4,0 0 2,0 0-3,0 0 3,0 0-1,0 0 1,0 0-6,0 0 6,0 0-1,0 0-2,0 0 1,0 0-1,0 0 3,0 0-6,0 0 3,0 0-1,0 0 2,0 0-3,0 0 1,0 0 0,0 0 1,0 0-3,0 0 1,0 0 5,0 0-1,0 0 1,0 0-2,0 0-4,0 0 0,0 0 4,0 0 1,0 0-1,0 0 0,-7 9-1,7-9-2,0 0 2,0 0 0,0 0-2,0 0 1,0 0 1,0 0 0,0 0 1,0 0-2,0 0 3,0 0-1,0 0 0,0 0 0,0 0 4,0 0-5,0 0 0,0 0 0,0 0 2,0 0-2,0 0 1,0 0 2,0 0 0,0 0-2,0 0-2,0 0 3,0 0 2,0 0 0,0 0-2,0 0-2,0 0 4,0 0-3,0 0-2,0 0 1,0 0 2,0 0-3,0 0-1,0 0 1,0 0 1,0 0-4,0 0 8,0 0-3,0 0 0,0 0-1,0 0 4,0 0-5,0 0 2,0 0 3,0 0-4,0 0-2,0 0 3,0 0-2,0 0-2,0 0 5,0 0-2,0 0-1,0 0 0,0 0 0,0 0 2,0 0 1,0 0-1,0 0-2,0 0 1,0 0-1,0 0 2,0 0-1,0 0-1,0 0 2,0 0 1,0 0-1,0 0-4,0 0 5,0 0-4,0 0 2,0 0-2,0 0 4,0 0-4,0 0-5,0 0-19,0 0-14,0 0-21,0 0-25,0 0-33,0 0-40,0 0-49,0 0-9,0 0-156,0 0-403,0 0 179</inkml:trace>
  <inkml:trace contextRef="#ctx0" brushRef="#br0" timeOffset="6315.4129">12323 3281 52,'0'0'135,"-6"-1"-11,6 1-10,0 0-7,-3-3-6,3 3-11,0 0-12,0 0 4,0 0-23,0 0 6,0 0-8,0 0-2,0 0-5,0 0-7,0 0-6,-4 0-3,4 0-3,0 0 5,0 0-10,0 0-5,0 0 0,0 0 5,0 0-6,0 0 2,0 0 1,14 3-5,-10-2 6,2-1 1,2 1-2,2 2 1,0-4-3,-1 2-4,3-1 0,2 0 2,0 0-3,1 2-6,-1-1-2,2 0 6,6-2 5,0 0 9,-1-1 0,5 4 4,-1-5 1,5 3 2,9-4 0,2-1 2,0 2-5,2-2 3,4-3-2,-1 5-2,2-3 0,0 2-9,0 1 6,-1-3-9,-2 0 1,0 3 3,-2 0-10,2 2 3,0-3 0,1 3-2,0-1 0,1 2-2,0-1 0,1 1 0,2-3-5,20 3 4,-23-2-5,22-1-4,-2 3 6,-18-3 1,20 3 2,-18-3-5,20 1 5,-21 1-2,19-1 0,-21-1-1,0 1-3,0-2 2,0 1 0,-2 0-1,-3-1 3,2 2-3,0-1 5,1 0-9,-2-2 6,0 0-3,-4 4 3,4-3-1,-2 0-5,-1 2 4,0-1 2,-13 4-4,13-2-2,-11 1 1,9-2-1,-11 2-2,-1 2 5,0-2-5,-2 2 3,3-2-1,-2 0-4,0 3 10,3-3-8,-3 4-1,3-3 1,-2 2 1,-1-3 3,2 1-3,-1 1-1,-2 0 0,3 3 4,2-4-4,8 2-1,-10 0 1,3-1 0,-3 2 3,12-2-5,-11 5 7,-2-5-2,4 0-3,-3 3 0,12-2 0,-11 2 0,12 0 0,-13-1 2,3-1 0,7 3 3,-8-3-5,8 2 2,3 2 5,-3-5-9,-9 1 5,1 1-5,11 1 4,-3-1-1,-8-3 1,6 7-1,-8-5-3,13-1 1,-13 2 2,12 0-3,-1-1 5,-8 0 3,7-1-6,-1-2 2,-8 3-2,2 1 3,7-3-3,-8 4 3,9-5-3,-9 4 1,0-4-3,9 6 4,-1-4-3,0 1 2,-10 1 2,13-4-4,0 2 1,-3 0 0,1-1 0,-1 0 2,3-1 5,-11 0-12,8 3 7,1-3-2,-12 1 1,14 1 0,-13-1-5,0 3 5,3-3-3,7 4 2,-8-1 2,-2-2-1,10 1 4,-8 1 1,13-1-1,-2 1 1,-3 2 4,3-4-4,1 1-4,1 2 5,-1-3-4,0 3 5,0-3-4,0 2-1,-2-1 4,-1-1 2,2-1 1,-12 0-2,10 4 4,-9-4 3,7 1 3,-7-1-4,10 0 5,-2 2 3,1-3-4,-8 0 6,7 3-6,-8-1 1,-1-2-4,12 0 1,-2-1 1,-12 1-1,4 3 1,7-6-5,-7 3 2,7 1 3,0-2-2,-11 0 0,4-2-6,-3 3 0,-1 0 4,11-3-3,-10 3 4,11-1-5,-9 1 2,-2-3-3,2 3-1,0 0 2,-1-1-3,-1 1 1,13-5-2,-14 4 0,1-2-2,1 5 0,-2-4 0,2-1-3,-1 1 3,1-1-4,-2-1 3,1 2-2,-4-1 1,0 2 2,0-3-3,-3 2 0,-1 0 0,5 2 0,-5-4 2,1 0-5,-5 4 4,0-2 6,0-1-6,2 1-3,3-1 1,-6 1 2,0 0-3,0 1 4,-2-2-5,1 0 4,-1 1-1,-2 1-2,-1-2 0,-1 1 5,-1 0 0,3 1-3,-4-2 4,-1 3 1,1-1 1,-1 1-2,-2-1 2,0-1 2,2 2 3,-2-2-2,-4 2 0,7-1 1,-7 1 1,6-1 1,-6 1 0,0 0 1,7 1 0,-7-1 2,4-1 0,-4 1 4,0 0 2,0 0-2,0 0-4,3-3 9,-3 3-1,0 0-2,0 0-3,0 0-2,4-2 3,-4 2-7,0 0 2,0 0-5,0 0 5,0 0-4,0 0-2,0 0 0,0 0 0,0 0 0,0 0-4,0 0 2,0 0-6,0 0 6,0 0 2,0 0-2,0 0 4,0 0-6,0 0 6,0 0-5,0 0 1,0 0-8,0 0 8,0 0-1,0 0-2,0 0 5,0 0-5,0 0-2,0 0-3,0 0 6,0 0-6,0 0 4,0 0-2,0 0-1,0 0 2,0 0 4,0 0 7,0 0-9,0 0-5,0 0 4,0 0-3,0 0-1,0 0 1,0 0 2,0 0 0,0 0 1,0 0-2,0 0 6,0 0-4,0 0-1,0 0-1,0 0 1,0 0 3,0 0-1,0 0-2,0 0 2,0 0-1,0 0-2,0 0 3,0 0-4,0 0 3,0 0 5,0 0-10,0 0 0,0 0 0,0 0 2,0 0 0,0 0 4,0 0-6,0 0 7,0 0-4,0 0-3,0 0 6,0 0-6,0 0 3,0 0 0,0 0 1,0 0 5,0 0-9,0 0 4,0 0-1,0 0 1,0 0 3,0 0-5,0 0 4,0 0-2,0 0 0,0 0-3,0 0 2,0 0 1,0 0-1,0 0 0,0 0 0,0 0 2,0 0 1,0 0-1,0 0-4,0 0 5,0 0-2,0 0-2,0 0 1,0 0 2,0 0-1,0 0-4,0 0 4,0 0 1,0 0-2,0 0 2,0 0-4,0 0 2,0 0 6,0 0-6,0 0 3,0 0-3,0 0 1,0 0-3,0 0 2,0 0-1,0 0 1,0 0-1,0 0 1,0 0-2,0 0 4,0 0-2,0 0 2,0 0-3,0 0 0,0 0 4,0 0-4,0 0 0,0 0 3,0 0-6,0 0 7,0 0 0,0 0-4,0 0-5,0 0 6,0 0 1,0 0-3,0 0 6,0 0-3,0 0 3,0 0 5,0 0-7,0 0-2,0 0-1,0 0 0,0 0-2,0 0 1,0 0 2,0 0 0,0 0 13,0 0-15,0 0 3,0 0-6,0 0 5,0 0-3,0 0 2,0 0 0,0 0-6,0 0 12,0 0-8,0 0 1,0 0-1,0 0 6,0 0-1,0 0-2,0 0-1,0 0 2,0 0-1,0 0-1,0 0 1,0 0-1,0 0 3,0 0-3,0 0 3,0 0-2,0 0-3,0 0 8,0 0-7,0 0 2,0 0-5,0 0 9,0 0-3,0 0-1,0 0-2,0 0 2,0 0 3,0 0-4,0 0 1,0 0-3,0 0 1,0 0 2,0 0-1,0 0 2,0 0 0,0 0-3,0 0 0,0 0 0,-6-5-5,6 5 3,0 0 6,0 0-8,0 0 7,0 0-7,0 0 7,0 0-8,0 0 3,0 0 2,0 0 0,0 0 9,0 0-10,0 0 3,0 0-5,0 0 4,0 0 1,0 0 0,0 0-3,0 0-1,0 0 2,0 0 3,0 0 0,0 0-2,0 0 0,0 0 2,0 0-3,0 0 4,0 0-1,0 0 0,0 0 2,0 0-6,0 0 4,0 0-3,0 0 2,0 0-1,0 0 1,0 0-3,0 0 3,0 0 5,0 0-6,0 0-4,0 0-2,0 0 11,0 0-6,0 0 1,0 0 3,0 0-5,0 0 5,0 0-3,0 0 2,0 0 3,0 0-4,0 0 0,0 0 3,0 0-4,0 0 3,0 0-4,0 0 1,0 0 3,0 0-2,0 0 11,0 0-11,0 0 3,0 0-2,0 0-4,0 0 1,0 0 3,0 0-3,0 0-2,0 0 9,0 0-5,0 0 5,0 0-6,0 0-2,0 0 2,0 0-2,0 0 1,0 0 1,0 0-1,0 0-2,0 0 3,0 0 1,0 0 0,0 0 8,0 0-10,0 0 3,0 0 0,0 0-3,0 0 2,0 0-2,0 0 0,0 0-1,0 0 7,0 0-1,0 0-4,0 0 0,0 0 2,0 0 0,0 0-4,0 0 19,0 0-21,0 0 8,0 0-8,0 0 6,0 0-3,0 0 0,0 0 0,0 0 2,0 0-8,0 0 5,0 0 10,0 0-11,0 0 1,0 0-3,0 0 1,0 0-1,0 0 1,0 0-2,0 0 7,0 0-11,0 0-5,0 0-13,0 0-17,0 0-25,-4-5-64,2 0-43,-4 0-15,-3-1-4,-5-5-10,-4 1-28,-8-3-174,-9-4-441,-4-3 196</inkml:trace>
  <inkml:trace contextRef="#ctx0" brushRef="#br0" timeOffset="7516.3301">6399 4488 71,'0'0'124,"-3"0"-11,3 0-8,0 0 13,0 0-21,0 0-16,0 0-5,0 0-3,0 0-9,11-4-1,3 3 5,7-2-5,7 1 3,10-1-8,3-4 0,3 2-5,1-2-2,4 1-3,2 5-10,19-7 7,-2 2-4,-20 5-9,21-8-9,-21 7 8,1-4-5,-1 3-3,-2 1-3,-3-2 0,-4 1-4,-12 3 2,-3-3-5,-3-1 1,-7 4-3,-3 0 1,-1 0 0,-4-1 1,0 1 1,-1 0-8,-5 0 7,7 0-9,-7 0 2,0 0-14,0 0-7,0 0-2,0 0-28,0 0-18,-28 3-32,11-3-16,-6 6-29,-5 1-95,-14 1-254,1 0 112</inkml:trace>
  <inkml:trace contextRef="#ctx0" brushRef="#br0" timeOffset="7911.8917">6328 4700 58,'0'0'116,"13"2"11,8-4 4,8-2 0,15-7-6,5 4 5,22-12-15,-1 2-6,1 5-14,-5 2-4,7-1-3,-1 1-8,-3-2-6,1 7-2,-1-4-10,0 1-14,-21 1-3,3 4-4,17-5-3,-23 2 2,-3 3-6,2-1-2,-6 0-3,-12 3 0,-2-2-7,-3 0-2,-6 1-4,-6-1 2,0 3-1,1 0 9,-5 0 13,-2-1 6,3 0 9,-6 1-1,7-2 10,-5 1 2,-2 1 0,0 0-1,0 0-6,6-1 0,-6 1-4,0 0 1,0 0-8,0 0-3,0 0-1,0 0-7,5-1-3,-5 1-1,0 0-5,0 0-6,0 0 4,0 0-7,0 0 1,0 0-2,0 0-6,0 0-2,0 0 2,0 0-5,0 0-12,0 0-11,0 0-18,4 2-26,-4-2-23,0 0-41,0 0-41,0 0-7,8-1-28,2 2-24,6-1-115,9-1-368,16-2 163</inkml:trace>
  <inkml:trace contextRef="#ctx0" brushRef="#br0" timeOffset="8538.1132">12064 4507 45,'-7'-2'171,"2"-1"-13,1 3-4,4 0-8,-3-2-7,3 2-8,0 0-8,0 0-1,0 0-1,26 5-4,0-1 3,15-2-28,6 0-5,20 9-5,-19-5-10,-1-5-6,20 6-8,-22-3-3,-1 0-6,0-4-6,-4 2 0,-10 0-1,0-2-6,-2 0 6,-1 0-2,-3 0 1,0-2-1,-8 1 6,-2 1 6,-1-1 8,-3 1 4,-4 0 3,-1-1-6,0-2 0,0 2-12,-1-2-2,-4 3-8,6 0-2,-6 0-3,0 0-14,7 0-9,-7 0-17,0 0-12,0 0-20,6 0-18,-6 0-19,0 0-22,0 0-22,1 3-16,-1-3-15,0 0-2,0 0 7,-6 7-19,-1-3-17,0 2-111,-4 1-315,-3-1 140</inkml:trace>
  <inkml:trace contextRef="#ctx0" brushRef="#br0" timeOffset="9974.8072">12051 4728 69,'-3'1'81,"3"-1"11,4 6 24,5-1-12,10 4-6,10-4-12,14 7 8,5-4 2,20 5-9,1-4-13,-20 0 2,14-1-12,-16-2-5,-2-1-9,2 1 6,-2-1-9,-5-2 2,1 1-7,-13 0 1,2-2 5,-2 3-2,-2-3 7,-4-2 2,-1 0 8,-7 1 7,0-2 1,-5 2 5,-2-2 1,-1 2-1,-1-1 4,-1 0-1,-4 0-2,7 0-1,-7 0-6,6 0-4,-6 0-5,4 1-5,-4-1-6,0 0-4,0 0-5,0 0-4,6 0-3,-6 0-6,0 0 1,0 0-11,0 0 5,0 0-2,0 0 1,0 0 1,0 0-7,0 0 0,0 0-3,0 0 1,0 0-4,0 0-1,0 0 2,0 0-2,0 0 1,0 0-1,0 0 0,0 0 1,0 0 0,0 0-4,0 0 1,0 0-3,0 0 4,0 0-4,0 0 0,0 0 4,0 0-8,0 0 0,0 0 6,0 0-4,0 0 3,0 0-2,0 0 0,0 0-1,0-4 1,0 4-7,0 0 5,0 0 0,0 0 0,0 0 0,0 0-1,0 0 1,0 0 1,0 0-3,0 0 1,0 0 3,0 0-2,0 0 4,0 0-7,0 0 1,0 0-1,0 0 4,0 0-3,0 0 0,0 0 6,0 0-5,0 0-1,0 0 1,0 0-3,0 0 4,0 0-4,0 0 10,0 0-8,0 0 1,0 0 0,0 0-2,0 0 0,0 0 2,0 0-3,0 0 1,0 0 0,0 0 2,0 0 1,0 0-3,0 0 0,0 0 1,0 0-1,0 0 1,0 0 1,0 0 0,0 0 2,0 0-3,0 0 3,0 0-2,0 0 0,0 0-2,0 0 3,0 0-2,0 0 1,0 0-2,0 0 1,0 0 1,0 0-5,0 0 5,0 0-3,0 0 14,0 0-14,0 0 2,0 0-1,0 0 3,0 0 1,0 0-2,0 0-3,0 0 3,0 0 2,0 0 8,0 0-14,0 0 3,0 0 0,0 0 2,0 0-1,0 0 0,0 0-1,0 0 1,0 0 3,0 0-3,0 0 0,0 0-1,0 0 1,0 0-1,0 0 3,0 0 8,0 0-13,0 0 2,0 0 2,0 0 4,0 0-2,0 0 0,0 0 1,0 0-1,0 0 3,0 0-2,0 0 0,0 0-3,0 0 4,0 0 1,0 0-2,0 0-4,0 0 0,0 0 2,0 0 3,0 0-4,0 0 9,0 0-11,0 0-3,0 0 2,0 0 4,0 0-5,0 0 3,0 0 2,0 0-2,0 0-1,0 0 0,0 0 1,0 0 2,0 0-1,0 0-4,0 0 7,0 0-2,0 0 4,0 0-7,0 0-1,0 0 5,0 0-4,0 0 1,0 0 1,0 0 0,0 0 0,0 0 0,0 0 1,0 0-1,0 0-2,0 0-2,0 0 0,0 0 1,0 0 4,0 0-2,0 0 1,0 0-2,0 0 1,0 0 0,0 0 0,0 0 0,0 0 3,0 0-4,0 0 2,0 0 0,0 0-1,0 0-1,0 0-1,0 0 1,0 0 1,0 0-2,0 0 2,0 0 5,0 0-4,0 0-2,0 0 0,0 0 2,0 0 0,0 0 2,0 0-1,0 0 1,0 0 0,0 0 2,0 0-1,0 0 3,0 0 4,0 0 2,0 0 1,0 0 6,0 0-2,0 0 3,0 0-1,0 0 12,0 0-13,0 0-1,0 0 3,0 0-6,0 0 2,0 0 0,0 0-4,0 0-2,0 0 0,0 0 0,0 0-3,0 0 0,0 0 1,0 0-2,0 0 0,0 0-5,0 0 0,0 0 2,0 0 0,0 0 9,0 0-11,0 0-3,0 0 7,0 0-2,0 0-3,0 0-3,0 0 3,0 0-5,0 0 1,0 0 7,0 0-8,0 0 3,0 0 0,0 0 3,0 0-1,0 0-2,0 0 0,0 0 0,0 0-1,0 0 8,0 0-7,0 0 2,0 0-3,0 0 1,0 0 4,0 0-1,0 0-4,0 0-1,0 0 5,0 0 4,0 0-11,0 0 7,0 0-2,0 0 1,0 0-3,0 0 6,0 0-12,0 0 7,0 0-1,0 0 3,0 0-1,0 0 2,0 0-3,0 0 2,0 0-5,0 0 5,0 0 0,0 0-7,0 0-2,0 0-7,0 0-19,0 0-19,0 0-24,0 0-21,0 0-17,0 0-19,0 0-16,0 0-23,0 0-10,6-3-24,-4 1-29,4 0-139,1-6-406,4-1 180</inkml:trace>
  <inkml:trace contextRef="#ctx0" brushRef="#br0" timeOffset="12465.0464">14083 4463 21,'14'0'104,"-4"0"4,7-2 8,6-2 10,6 1-5,9-2-2,6 1-4,-2-1-9,3 1-10,3 0-7,2 2-8,18-3-6,-20 4-9,27 1-5,-2 0-2,-1-2-5,1 3-5,-1 5-8,2-3 0,0 0-1,2-1-4,0-2 2,-1 2-4,2 1 3,-1 0 0,3 4 1,-2-6-4,1 3-3,1 2 0,-1-3 0,0 2 1,6-1 2,0 1 0,2-1 2,-1 1-1,0 3-2,-3-4 0,1 4-4,-2-4-1,0 4 2,1-3 1,-5 2-5,2-5-1,-3 6-3,-2-3 0,2-3 0,1 5-3,-1-8 0,0 10-2,2-7-2,2 5 0,-8-4-4,-2-1-1,2 4 1,1 0 6,-1-2-3,0 2 3,-6 0-1,3-2-1,-19-2-4,24 2 1,-8 0 1,-18-1 0,3-2 0,17 2 3,-22-1-1,23-4-4,-20 6-4,19-3 5,-18 3-3,18-1-2,-17-1 6,-4-2-7,24 0 5,-23 0 0,20 3 0,-22-1-5,23-4 3,-22 3-2,2 2-1,20 0 0,-24-1-3,3 1 1,1-3-4,-1 0 4,-1 2-1,2 0-3,-1 1 5,19 0-1,-20-2 1,2 2 1,-4-3 1,6 3 0,17 1-4,-22-4 2,2 0 9,-3-4-12,2 3-1,1 1 2,-2-2 0,-2-1 2,-2 3 4,0-4-8,-4 4 5,0-1-5,2 0 2,-11-2 1,-2 3 7,0-2-6,-2 0 0,-2 1 3,-2-3-2,-6 3 0,-1-1 4,-4 1-3,-1 0 4,-1 1-1,-4 0 0,2 0 10,1 0-11,-7 0-3,7-3 4,-2 3-1,-5 0-7,9 0 4,-9 0 1,3 0-6,-3 0 0,7 3 1,-1-3-2,-2 0 0,0 0 2,-4 0 2,9 1-4,-7-1 1,-2 0-2,6 0 1,-6 0 0,7 0-1,-7 0 3,4 1 8,-4-1-11,3 2 0,-3-2 0,0 0 2,4 1-4,-4-1 4,5 1 2,-5-1-2,0 0 2,5 0-4,-5 0 1,8 1-1,-5 2 0,2-3 1,-5 0 0,7 2 0,-2-2-3,-5 0 0,5 2 2,-3-2 0,1 2 1,-3-2-2,7 0 3,-7 0-1,0 0-1,3 1-1,1 0 0,-4-1 2,0 0 3,0 0-6,7 0 8,-7 0-4,0 0 1,0 0 1,2 1-6,-2-1 4,0 0 0,0 0 0,0 0-1,0 0 12,0 0-11,0 0-3,0 0 3,0 0 2,0 0-3,0 0 0,0 0 2,0 0-6,4 2 7,-4-2-4,0 0 1,0 0 2,0 0-1,0 0-2,0 0 4,0 0-1,0 0-1,0 0 1,0 0-1,0 0-4,0 0-2,0 0 4,0 0 0,0 0 4,0 0-2,0 0-2,0 0 2,0 0 6,0 0-6,0 0-3,0 0 2,0 0-1,0 0 3,0 0-2,0 0 2,0 0-2,0 0 3,0 0-4,0 0 5,0 0-2,0 0-5,0 0 2,0 0 2,0 0-3,0 0-2,0 0 4,0 0-2,0 0 2,0 0 2,0 0-2,0 0 3,0 0-3,0 0-1,0 0 3,0 0-4,0 0 1,0 0 3,0 0-1,0 0 1,0 0-3,0 0 1,0 0 1,0 0-2,0 0 2,0 0 5,0 0-6,0 0-3,0 0 3,0 0 1,0 0-2,0 0 3,0 0-1,0 0-1,0 0 0,0 0-1,0 0-14,0 0-15,0 0-34,0 0-32,0 0-47,0 0-49,0 0-32,0 0-191,-10 5-449,10-5 199</inkml:trace>
  <inkml:trace contextRef="#ctx0" brushRef="#br0" timeOffset="14636.0644">18662 6205 23,'0'0'111,"0"0"6,0 0 14,0 0 16,0 0 19,0 0 20,0 0 13,0 0 14,0 0 8,0 0 12,0 0 7,6-9-12,-4 4-19,0 0-16,1-6-12,-3-5-17,6-2-15,-5-1-7,2-7-31,-3 9-5,0-2-14,0 0-2,0 3-17,-3 0-9,-1 4 3,1 2-10,-2 0-8,-1 1 4,-4-1-22,-3 4-4,-1 5-5,-3 5 1,-4 7-2,-4 3 0,-2 5-6,-4 13-8,0 2 4,3-2-3,4 4 2,6-7-2,1 2 2,4 0-6,2-2 0,1-4-1,3 4 3,3-5-4,2-5-3,-2 1 2,4-4-8,0-5-2,4 1-1,-2-3-3,-1 1 3,3-5 0,-1 2 5,0-4 4,5 1 1,-2-6 1,5-2 9,2-5-9,8-3 5,-2-4-3,0-6 2,2 0-3,-2-2-1,-1-3 1,2 0 7,4-9-4,-7 10-12,-1-3 3,-1 4 8,-1-1-5,-2 2-2,-2 11 9,-6 3-9,2-1 3,-2 5-4,-1 1 3,1 1-1,-4 0-12,4 1 3,-4 3-1,0 0 2,3 10-3,-3 2 4,0 5-2,-1 2 5,-5 8 4,6-1-3,-7 2 10,3-3-6,4 0-4,0 1 2,0-1 3,0 2-2,4-9-3,-1 3 5,4-3-2,0-1-30,0-2 10,3 0 1,4-1 0,3-2 5,-1-4 1,3 1 5,1-4 1,-2-3 0,2-1 6,-3-4-3,-2 2 2,1-3-5,-2 0 4,-1-5 5,-1 4-1,-2-2 1,-1 0 1,-1 1 10,-1 0-15,0-1 8,0 4-8,0-4 12,-4 3-2,1 0 6,-1 0 4,-1 2-7,0-2 3,1 2-1,-1 0 3,-2 2 1,2-5 2,1 3-8,-3 2 4,3-5 3,-3 5 7,0 0-2,0-3 3,0 3 5,0 0-3,0 0 5,0-4 3,0 4 0,0 0-14,0 0 6,0 0-2,0 0-3,0 0 2,2-2-2,-2 2-5,0 0 7,0 0 4,0 0-2,0 0-15,0 0 3,0 0-2,0 0-8,0 0 8,0 0-14,0 0 10,0 0-11,0 0 13,0 0-7,0 0 4,0 0 3,0 0 7,0 0 1,0 0-16,0 0 1,0 0 1,0 0 1,0 0-2,0 0 1,0 0-6,0 0 8,0 0-2,0 0-8,0 0 8,0 0-9,0 0 9,0 0 5,0 0-3,0 0 3,0 0-10,0 0 6,0 0 1,0 0 4,0 0-7,0 0-1,0 0 0,0 0 10,0 0-1,0 0-6,0 0-7,0 0 0,0 0 14,0 0-12,0 0-3,0 0 0,0 0 0,0 0 2,0 0 1,-10 6 8,10-6-10,0 0-2,0 0 13,0 0-14,0 0-11,0 0 12,0 0-19,0 0-5,0 0 0,0 0 1,0 0 0,0 0-4,0 0 1,0 0-5,0 0 2,0 0 0,0 0-4,0 0-10,0 0 0,0 0 1,0 0-14,0 0-3,0 0-1,0 0-9,0 0-8,0 0-10,0 0-15,0 0-12,0 0-20,0 0-15,0 0-20,0 0-32,0 0-20,0 0-21,0 0-153,0 0-433,0 0 192</inkml:trace>
  <inkml:trace contextRef="#ctx0" brushRef="#br0" timeOffset="15599.9741">19320 6272 100,'0'0'140,"8"-8"0,-3 5 0,-1 1 5,-1-3 9,3-2-5,1-2 9,1 2-5,-5-3-5,5 1-6,-3 0-1,2-2-2,0-3-7,-2-2-3,1 7 5,-4-6-16,2-1-5,-3 5-9,2-1-6,-3 0-10,0 1-11,-2 0-8,0 0-6,-3 2-6,1 0-8,-4-1-9,0 5-2,-2 1-7,-2 1-4,-5 5-2,-4 3-2,1 3-6,-1 5 2,1 7-5,-1-1 9,2 4-9,3-2-6,-2-1 0,2 4 3,5-5-5,4-4-1,0-1-3,4-2-1,3 2 4,-3-3-4,6-1 1,0 1-1,-1-1-3,3-2 4,1-1-1,1 0 5,1-3-4,1-1 6,1 0-8,-1-3 5,4-3 0,0-2-1,-1 0 0,5-4 0,-3 1-1,6-6 3,-3 0-1,0-1-3,0-2 3,1 0-3,-7 6-2,6-6 0,-5 4 4,-1 1-3,-4 3 0,1 2-3,-5 3 3,4-1-2,-3 1-1,-1 3-5,-3-1 0,0 2 0,0 0 3,7 8 4,-7 4-6,0 2 7,0 4-1,0 9-3,0-2 4,-3-7-7,2 8 4,1-7 0,1 0 5,2 8-3,0-11 2,2 1-5,1-2 7,0-1-4,1-4-1,4 0 6,2-5-1,0 1 0,-1-4 4,1 0 0,1-1 0,0-4 6,-1 0 1,-2-2-1,0 1 3,-4-4 3,3 1 2,-3 1-1,0 1 7,-1-1 4,0-1 0,-1 2 2,-2 0-2,4 3-3,-7-3 0,3-1-5,-3 4 2,4-1-9,-1 2 0,-2-3 2,-1 4-4,3-4 4,-3 4-11,3-4 13,-3 4-14,1-3 0,-1 3 1,0 0-3,3-2 3,-3 2 11,0 0-13,0 0-3,0 0 4,0 0-4,0 0 3,0 0-1,0 0 0,0 0-3,0 0 2,0 0 1,0 0-2,0 0 1,0 0 0,0 0 3,0 0-8,0 0-1,0 0-1,0 0 6,0 0-4,0 0 5,0 0-7,0 0 3,0 0-2,0 0 7,0 0 3,0 0-13,0 0 4,0 0 7,0 0-8,0 0 2,0 0 3,0 0-3,0 0 2,0 0-2,0 0 3,0 0-3,0 0-3,0 0 0,0 0-1,0 0 3,0 0-5,0 0 8,0 0-7,0 0-1,0 0-5,0 0-9,0 0-7,0 0-15,0 0-9,0 0-8,0 0-13,0 0-11,0 0-14,0 0-5,0 0-12,0 0-15,0 0-26,0 0-27,0 0-19,0 0 6,0 9-1,3-6-2,3-2-159,-6-1-387,15-4 171</inkml:trace>
  <inkml:trace contextRef="#ctx0" brushRef="#br0" timeOffset="15887.9296">20154 6021 81,'4'-7'269,"-1"0"-2,-1 3-12,0-2-28,-2 1-24,0 3-21,0 2-23,0 0-12,0 0-17,0 0-11,-4 19-16,-6 4-4,-1 3-3,-2 4-10,-1 2-3,-3 0-8,5-2-6,0 1-3,-2-2 2,2-2-7,0-3-3,4 2-6,1-9-6,0 0-5,3-5-3,-2-2-4,3-1 0,0-1-6,1-4 5,-1 3 0,1-2-12,1-2 0,-2 0-1,3 1-2,0-4 0,-3 5 1,3-3-6,0-2-17,0 0-26,0 0-21,0 0-24,0 0-29,0 0-35,0 0-73,0 0-248,3-15-498,0 5 220</inkml:trace>
  <inkml:trace contextRef="#ctx0" brushRef="#br0" timeOffset="16221.7171">20253 5745 65,'1'-9'250,"1"1"-13,0 1-21,-2 3-21,0 1-24,0-2-20,0 5-12,0 0-17,0 0-12,0 0-10,-7 15-8,5-3-12,-1-2-1,0 1-16,0-3-12,1 3-1,2-5-7,0 3-2,0-4 1,1 2-8,0-1-5,2-2 6,0 1 9,2-4 12,0-1 3,3-5 1,0 1 7,2-3 1,-3 0 14,2 0 4,-1-6 1,2 1 5,-4-2-4,-1 5-3,0-7-9,-3 5-7,1-1-14,-1 1 8,-1 2-8,-1-2-4,-1 6-15,-1-1 0,2-1-7,-4 5-2,0-1-15,0 3-25,4 0-18,-12 4-21,5 3-36,0 2-33,0 0-40,0 5-32,4-3-26,3 1-21,0-1-15,-1 5-147,2-4-434,-1-2 193</inkml:trace>
  <inkml:trace contextRef="#ctx0" brushRef="#br0" timeOffset="16674.1504">20563 6116 219,'5'-15'267,"2"1"-7,0-2-5,0 0-5,-4 6 5,1 1 1,-1-2-6,0 7-10,1-3-10,-4 2-32,3 0-26,-3 5-3,0 0-29,0 0-24,-3 20-10,-7 2-3,0 8-7,-8 14-10,0 2-4,-2 1-7,-1-1-5,4-5-6,3-8-11,0-3-4,4-1 0,-4-1-5,7-3-5,-3-3-6,4-3 0,2-5-2,-3-1-2,3-5-12,0 0-3,1-1-17,0-1-24,2-3-33,-2 1-26,0 0-24,0-2-24,3-2-51,0 0-83,0 0-66,-2-10-191,2 1-567,2-3 252</inkml:trace>
  <inkml:trace contextRef="#ctx0" brushRef="#br0" timeOffset="17276.0824">20882 5736 170,'3'-8'264,"-3"1"-18,4 3-25,-4 1-22,0-2-21,0 5-18,0 0-18,0 0-13,0 0-14,-14 16-11,10-5-14,-2-1-9,2 1-10,0-1-6,1 2-6,0-5-8,2 4-10,1 0 0,0-1-2,1-3-3,2 0-7,0-1 3,1-2-4,3 1-1,2-3 0,-1-2 0,3-1 10,-4-2-1,3-1 0,3-2 3,-2-5 1,-1 0-2,3 0 0,-3-3 2,-2 1 1,3-2 2,-4 3 4,-1 5 4,-2-4 3,-1 2 2,1 0-8,-4 4-3,2-2-5,-4 2-9,-2 1-5,-3 0 1,0 4-7,-4 0 1,-3 4 0,-2 0-11,-5 5 4,4-4-1,3 5-2,-2-3-2,4 1 1,1-1-6,2-2 1,1 2 1,2-6-3,2 4-2,-2-2-5,2 0 3,1-1 3,-1 1-11,3-1 0,1-2-2,-2 3 0,2-3-6,-4 2 1,4-2-2,-3 2 0,3-2 1,-3 3-2,3-3 15,0 0-14,0 0 4,-1 3 0,1-3 5,0 0-2,-3 3-1,3-3 3,0 0 4,0 0-2,0 0 3,0 0-1,0 0-1,0 0 0,0 0 2,0 0 2,0 0 2,0 0-3,0 0 1,0 0 2,0 0-1,0 0 2,0 0-3,0 0 3,0 0 1,0 0 0,0 0-3,-1 4 2,1-4 0,0 0 3,0 0 1,0 0-1,0 0 2,0 0 0,0 0-4,0 0 2,0 0 2,0 0-2,0 0-1,0 0 3,0 0-3,0 0-4,0 0 4,0 0-9,0 0-14,0 0-25,0 0-40,0 0-39,0 0-35,0 4-19,0-4-27,4 7-227,-3-1-467,2-2 208</inkml:trace>
  <inkml:trace contextRef="#ctx0" brushRef="#br0" timeOffset="18490.0026">20996 6370 146,'0'0'147,"0"0"2,0 0-3,0 0 0,2-5 3,-2 5-10,0 0 1,0-5-11,0 5-4,0 0-10,0 0-16,0 0-5,0 0-14,0 0-2,0 0-12,0 0-7,0 0-4,-9 12-5,5-7-6,1 0-3,-1-1-6,1 1-3,0-1-2,-2 1-2,5-1 1,-3-2-6,3 2-2,0-4-3,-3 4 1,0 0-3,3-4 1,-4 4-2,4-4 2,0 3-8,0-3 3,0 0 1,0 0 1,0 0-5,0 0 2,3 3-2,-3-3 1,0 0 1,0 0 4,4 4 7,-1-3 4,0 1 9,-3-2 2,11 1 0,-4-1 3,3-1-1,-3-1 2,2 0-1,-1-1 3,-1 0 2,0-1-4,2-3 3,-1 3 0,-1-3 4,0-1-4,0 0 0,0 0 4,4-5-2,-5 4-7,-2 0-2,3-1 3,-4 0-3,1 2 0,-1-3 1,0 2-3,1 0 8,-1 3-7,-3-1-2,4 1-2,-4-2-7,0 2-5,0-3 0,0 4-4,-4-2-5,4 1 3,-4-3-5,1 4-4,-3-2-2,2 0 6,-4 3-7,-1-2 5,-1 4-3,0-1 0,2 3-1,-2 0-1,0 3-3,-2-1-1,0 4-1,-2 0 4,3 6-2,-2 0-2,1 1 3,-4 5-1,2 0 1,0 3-1,2 1-2,0 2 0,2-2 3,3-5 2,0-1 0,0 2-3,5 0 2,-3 2 0,4-5-2,-1 2-1,2-1 0,2 0 8,-1 0-3,6-2 7,0 0 3,0 0 2,0-4 0,0-1-9,3 1 15,1-2-3,2 1 5,1-4-1,3 2-2,3-3 2,1 0 5,0-3-6,-4-1 0,8-2 3,-4-1-6,-1-1 2,1-1-8,-7 1 6,3 1-5,-3-4-1,0 4 12,-4-1-15,-1 1 14,-1-1-3,-4 1-2,3 1 11,-4 1 5,0 1 10,1-2-9,-4 2 8,7-3-5,-7 3 7,6-2 1,-6 2-9,1-1 0,-1 1-1,0 0-2,6-1 0,-6 1-2,0 0 1,0 0-8,0 0 8,0 0-4,4-3-7,-4 3 7,0 0-6,0 0 2,0 0-3,0 0 0,0 0-2,0 0 0,0 0 2,0 0-5,0 0-3,0 0-2,0 0-3,0 0 0,0 0-1,0 0-3,0 0 0,0 0-1,0 0-8,0 0-3,0 0-3,0 0-4,0 0-5,0 0-1,0 0-2,0 0-2,0 0 0,0 0-5,0 0-1,0 0-1,0 0 6,0 0-3,0 0-8,0 0-1,0 0-12,0 0-10,0 0-6,0 0-10,0 0-12,0 0-7,0 0-10,0 0-10,0 0-16,-11-3-24,11 3-27,0 0-30,-6-2-36,6 2-32,0-3-25,0 3-165,-4-4-508,4 4 225</inkml:trace>
  <inkml:trace contextRef="#ctx0" brushRef="#br0" timeOffset="19180.2543">21527 6287 73,'-1'-9'230,"1"4"-7,1-2-7,-1 2-7,-1 3-8,1 2-15,0-6-16,0 6-20,-3-4-12,3 4-19,0 0-8,0 0-12,0 0-12,-14 11-8,9-5-6,-4 3-8,-1 6-7,0-2-7,2-1-7,-2 0-5,4-3 0,2-1-4,-3 1-2,3-3-6,-2 0-1,5-1-3,-2 0-6,0-1 4,3-1 0,-4-1-1,4-2 0,-3 5 2,3-5 2,0 4 8,0-4 6,-3 3 8,3-3 3,0 0 2,-2 3 2,2-3-5,0 0 1,0 0-3,0 0 1,0 0-6,0 0-5,-2 2-1,2-2-6,0 0-5,0 0 1,0 0-3,0 0-7,0 0 2,0 0 0,0 0-5,0 0 0,0 0-4,0 0 1,0 0-1,0 0 6,0 0-4,0 0-6,0 0 0,0 0 6,0 0-3,0 0-2,0 0-4,0 0 12,0 0-9,0 0-3,0 0 3,-3 4-4,3-4 1,0 0 1,0 0 2,0 0-5,0 0-2,0 0 4,0 0 1,0 0 2,0 0 1,0 0-3,0 0 0,0 0 2,0 0-2,0 0 5,0 0-4,0 0-2,0 0 1,0 0 1,0 0-2,0 0 0,0 0 1,0 0-2,0 0 1,0 0-2,0 0 3,0 0-1,0 0-1,0 0 0,0 0-2,0 0 2,0 0-2,0 0-11,0 0-12,0 0-18,0 0-24,0 0-28,0 0-31,0 0-28,0 0-45,0 0-60,0 0-218,10-14-516,-3 9 229</inkml:trace>
  <inkml:trace contextRef="#ctx0" brushRef="#br0" timeOffset="21112.2136">21519 6304 19,'0'0'65,"0"0"3,0 0-4,0 0-11,0 0 1,0 0-4,0 0 1,0 0-5,0 0-1,0 0-3,0 0-3,0 0 1,0 0-4,0 0-16,0 0 9,0 0-3,0 0 5,0 0-10,0 0 12,0 0-12,0 0-2,0 0 7,0 0-6,0 0 3,3 3 4,-3-3-13,0 0 0,0 0 16,0 0-12,0 0 3,0 0 3,0 0-4,0 0-1,0 0-1,0 0 8,0 0-9,0 0-4,0 0 5,0 0-5,0 0-2,0 0-2,0 0 12,0 0-5,0 0 10,0 0-7,0 0 5,0 0 2,0 0-9,0 0 4,0 0 6,0 0-1,0 0-3,0 0 3,0 0 3,0 0-3,0 0 1,0 0 6,0 0-4,0 0 5,0 0-1,0 0 2,0 0-2,0 0 1,0 0-2,0 0 5,0 0-2,0 0-1,0 0-4,0 0 2,0 0-2,0 0-6,0 0 8,0 0-9,0 0 8,0 0-5,0 0 1,0 0 7,0 0-9,0 0-1,0 0-6,0 0 4,0 0-5,0 0 5,0 0-2,0 0 8,0 0 3,0 0 3,0 0 7,0 0-1,0 0 6,0 0 3,0 0 7,0 0-2,0 0 0,0 0 0,0 0 2,0 0 4,3-10 4,-3 10 11,2-6 3,0 0-3,1 1-1,-2 0-2,0-2-1,2 0 2,-1 4-1,-1-6 6,-1 6-3,2 0-7,0-1 1,-2-1-16,0 5-1,0-5-7,0 5 1,3-4-6,-3 4-1,0-5-11,0 5 0,0 0-10,0 0 0,0 0-9,0 0 2,0 0-3,0 0-6,-8 9 3,4-4 1,-1 4 0,0-1 1,-3 2-2,2-2 2,-1 1-2,2 2 1,-2-2-12,0 3 11,0-1 1,0 4-5,0-2 3,0-4-5,1 4 5,2 0-4,-3 0 3,0 1 3,4-2-10,-1 0-2,1 0 10,-1 2-1,1-1-2,0-1 2,-1 0 1,4-1-1,-3 0 0,3-4-2,-2 0-3,0-2 3,2 1-1,-1 0 3,1-1-5,0-1 1,1 0 1,-1-4 3,0 7-3,0-5 3,2 2-2,0-1 1,-2 2 7,3-1-12,1 2 2,-1-2 1,4 1 2,-1 1 7,-2-1-6,3 2 0,2-2 0,-1 0 3,0 1 5,1-3-4,-1 1 0,2-1 4,-3 2 0,3-4 7,-3 2-14,2-2 11,-1 1-4,-1-2-2,0 0 8,2-2 6,-4 1-1,5-3-3,-3-1 0,3 0-4,3-6 0,-1 1 1,1-2 0,-2 0-1,6-4-1,-5 2-4,2-3 2,1 0-6,-6 3-2,0-2 4,1 3-5,-3 3 6,0-1-2,0-2 1,0 1 6,-1 3-7,-2-2 2,3 2 4,-4-2-8,3 0 1,-2 3 11,0-1-4,-1-1 8,1 1-1,-2 4 0,0-7-1,1 0-10,0 2 0,1-2-2,-1 0 0,-1 4 1,1-2-3,-2-1-4,0 5 6,-1 0-4,1-1 0,1 4 3,-2-3 2,0 0 4,0 0-1,0 2 1,0 2 0,0 2-5,1-5-2,-1 5 2,2-6 0,-2 6-1,0 0-8,0 0 5,0-4 0,0 4-7,0 0 0,0 0 2,0 0 0,0 0 1,0 0-2,-5 12 0,4-9 4,1-3 1,-1 7-8,-1-2 9,0 0-6,-3 1 2,1 4 0,1-2-2,-1 2 1,1-1 0,-4 4-1,2-2 2,-4 9 2,2 1-1,-3-3-4,3 5 4,-3 1-5,3-7 3,-4 4 5,5-3 0,-3 2-2,1-6 1,3 1-2,1-3 1,-1 0 0,1-1 1,1-1-3,1-2-1,0-1 6,2-1 3,0 1-12,0-2 4,0 0-2,0-1 4,0 1 2,2-1 0,0 1 1,5 3 6,5-3-1,0 0-3,1 2 6,5-3-6,-1 1 6,0-2-1,0-1 0,6-2-2,-1 2 4,-1-4-3,0 1 9,0 0-8,-4-3 3,-4 1-7,-2 2-3,-2 0 3,-1-2 12,-1 0-3,-1 3-1,-2-2 10,2-2 4,-2 1 1,0 3 1,-1-2 1,-3 2 0,6-1 0,-5-1 5,-1 2-4,4-2-1,-4 2-2,2-3 3,-2 3-6,0 0-3,0 0-1,0 0-1,5-2-1,-5 2-4,0 0-1,0 0-2,0 0 1,0 0-5,0 0-5,2-3 2,-2 3 2,0 0-3,0 0-1,0 0 0,0 0 3,0 0-7,0 0-2,0 0-4,0 0-19,0 0-29,0 0-36,0 0-32,0 0-35,0 0-34,0 0-36,0 0-30,0 0-31,0 0-32,6 1-41,-6-1-287,9-4-702,-2 2 311</inkml:trace>
  <inkml:trace contextRef="#ctx0" brushRef="#br0" timeOffset="21791.1324">22298 6338 20,'3'-10'208,"2"-1"3,0 1 1,-2 1-12,1 1-10,-3 1 0,0 2-5,1 0 1,0 3-15,-1-3-3,-1 5-9,2-5-15,0 3-14,-2 2-12,1-4-12,-1 4-7,0 0-14,0 0-10,-11 5-7,5-2-6,1 2-5,-4 5-5,1 2-7,-3 2 4,-5 9-15,2 0 2,1-1-8,-1 1-2,0 2-1,3-3-2,-2-2-1,8-3-3,-1 0-5,0 2-2,-1-5 5,3 2 0,3-1-9,-1-3 1,1-2 10,1 3 7,1-1 11,2-3 7,0 1 6,1-3 4,0 3 14,2-4 17,1 0 10,3 1 11,5-2 2,-3-2-3,3-1 10,-2 0 1,1-2 2,-1-3-3,2 2-2,-2-4-9,2-2 3,-1 2 1,0-3-4,0 1-5,-1-2-11,1 4-7,0-8-9,-1 2-3,1 1-4,-3-2 0,-1 4 0,0-3-10,-3 1-5,2-5-5,-2 2-9,1 0 1,-4-1-7,2-3-3,-1 1-2,-2 0 3,0-1-9,-3 5-4,0 0-2,-1 0-2,-2-1-4,-1-1-2,-2-1-4,-1 3-2,-3-2-2,3 1-2,-7 2-6,4 3 2,-2 1 1,0 0-2,-2 0 0,-3 2-3,0 5 1,3 0-4,0-2 1,-1 1-5,6 2-3,0-1 0,3 2-1,-3-2-3,5 0 1,-2 2 0,4-1-3,-3 2-2,1 0-5,0-1-1,1-1-2,3-1-9,-3 2 0,3-2-7,-5 3-3,5-3 5,-2 2-5,2-2-5,-1 5 1,1-5-6,0 0-3,-3 3 10,3-3-26,0 0 12,0 0 3,0 0-6,-1 2 4,1-2-1,0 0 1,0 0-6,0 0 1,0 0-6,0 0-4,0 0-5,1 8-7,-1-8-3,4 1-11,-4-1-4,0 0-9,0 0-8,3 3-5,-3-3-10,0 0-1,4 0-3,-4 0-20,0 0-1,3 3-5,-3-3-15,0 0-13,3 1-123,-3-1-357,0 0 158</inkml:trace>
  <inkml:trace contextRef="#ctx0" brushRef="#br0" timeOffset="23827.1674">18623 7146 130,'0'-9'192,"0"1"-22,-3 4-23,0 4-11,-4 7-13,-4 15-2,-6 8-3,-4 17-10,-13 26-2,2 0-7,2 0-4,-1 4-7,3 4-6,2-6-7,8-18-1,3-1 2,-2 1 1,-3-2-13,2-1-5,1-8-6,3-1-6,1-13-3,-1 0-3,2-3-1,-1-3-6,0-3-7,2 0-13,1-10-18,-3-2-16,2 0-12,4-3-17,-3-4-10,2 0-7,-1-1-13,1-3 3,2-4-8,-5 1 5,5-5-5,-3-1 8,-1-2 15,3-3 13,-1-2 13,0 0 9,1-1 25,0-1 18,4-2 4,-4 6 27,4-4 20,-2 4 18,3 5 11,-2-1 1,2 5-7,2 0-13,-2 0-13,-1 2-7,3 3-6,0 0-5,0 0-3,0 11-9,0-4-1,0 7-2,0 1-1,3 3-4,-1 0-3,0-1 0,2 0-4,-1 0-4,4-2 4,-4 2-3,7-1 1,-3-1 1,1-3 2,-1-2 3,3-3 4,2-1 8,0-1 0,6-3 6,-2-1-7,5-5 2,0 1 4,3-6 1,-3 1-2,2-4-3,-2-3-3,0 1 0,0-3-6,-1-2 5,1 1 4,-7 1-3,0 6 0,-4-2 3,0 2-9,-3 2 3,0 0-3,0 3-5,-1 3 0,-3-4-5,1 4-5,-3 0-20,1 0-26,-1-1-36,-1 4-48,0 0-52,0 0-23,0 0-22,0 0-36,-8 20-176,0-8-460,-3 3 203</inkml:trace>
  <inkml:trace contextRef="#ctx0" brushRef="#br0" timeOffset="24369.3425">17820 8888 179,'7'-26'212,"-1"8"-3,2-6-10,-5-2-14,3-3-15,-2 6-12,3 0-9,-4 2-4,-2 4-1,1 0-10,-2 6-6,0 2 2,1 0-15,-2 2-14,-1 2-8,-2 2-10,1 3-14,3 0-3,-21 12-10,1 3-3,-1 6-5,0 3-5,-7 8 14,8-5-4,2-2-8,-2 0-3,6-1-7,-1-3-4,6 2-2,-1-6-3,6-4-1,-2 3-3,5-4 0,1 0-2,0-2 0,0 1 1,4-3-1,-1-2-1,4-2 3,0-1-5,3-3 2,4-5-5,3-1 4,1-3-7,2-5 2,-2-1-3,2-3-2,-2-3 2,1 3 0,-7 5 1,1 1 3,-2 2 5,-4 1 3,-4 4 3,0-1-1,4 2 5,-7 2-13,4 2-7,-4 0 1,0 0 0,6 10-1,-5 1 3,-1 0 2,1 8-2,4 7 0,-4-8-7,5 1-2,-2 0 5,2-1 0,2-1 1,2-1 1,5 2 1,-3-8 2,-1 3 7,3-6-9,0 0 6,-1-6 0,1-1-3,0-1 0,2-4-1,-1 1 1,-1-1-10,0-7-8,-1 2-17,3-5-20,-1-1-31,3-4-30,-1-2-51,3 0-63,8-12-48,-11 6-249,11-9-555,-3-1 246</inkml:trace>
  <inkml:trace contextRef="#ctx0" brushRef="#br0" timeOffset="25159.9229">19344 7060 239,'2'-7'283,"-2"-1"-27,0 3-28,1 3-23,-1 2-23,0 0-18,-7 14-14,-5 13-19,-7 19-5,-5 6-13,-10 21-9,-1 1-8,1-2-8,-4 5-6,3 0-6,1-4-6,12-22-4,-8 24-5,6-24-7,7-1-5,-3-1-3,2-3-5,1-6-6,3-10-2,3 1-2,0-2-6,-2-3 0,3-3-1,3-6-2,0 7-1,0-8-3,1-6-5,2-2 2,0 1-6,1-1-14,0-4-18,-1 1-13,1-2-9,3 2-12,-4-3-16,4-2-31,-3 3-20,3-3-25,0 0-12,-4-13-5,1 6 2,3-4 11,0-5 17,-3-1 12,3 1 16,0-9 32,0 5 23,0 2 23,0-10 26,0 3 19,0 6 19,0 3 24,3 5 22,-3 0 13,0 5 2,0-1-13,0 4-9,0-1-12,0 4 1,0 0-11,0 0-7,-3 17-1,3-5 6,0 5-6,-4 1 1,4 2 2,0 5-5,0-4-1,0 3 0,0 0 3,2-6-1,0-1-4,-2 0 2,6-1 1,-5-4 7,5 0 3,-2-4-2,-1 2 0,4-2 6,0-2-1,-3-1 7,1-1-5,2 0 17,1-3 2,-1 0-3,3-2 0,0-1-4,4-5-6,-3-3-5,8-5-6,0-4 1,-2 2-13,0-7-4,3 2 1,-2-3-9,-1 3-3,-1-1-1,-1 2 2,-5 5-2,0 2-2,-2-1-3,-4 8 3,2 0 10,-2 0-3,-1 2-4,1 2-7,-1-1 0,-3 1-7,4 0-28,-4 3-32,3-1-41,-3 1-41,0 0-46,0 0-39,0 0-44,-7 17-267,0-8-571,1-1 252</inkml:trace>
  <inkml:trace contextRef="#ctx0" brushRef="#br0" timeOffset="26018.3091">18841 8770 154,'3'-10'237,"0"1"-14,3-7-1,-1 1-14,1-1-6,-3 0-10,0 4-2,-1 1-9,1 3-7,-3-2-9,0 0-18,0 0-15,-3 1-17,1 5-11,-3-1-8,-5 4-15,-4 3-10,-8 6-9,-1 6-6,-5 3-6,-6 9 2,1 3-7,2 2-1,8-8-4,5 0-6,-1-1-3,3 1-3,4-1 6,2-7-11,3 2-3,2-1 0,-1-2 0,5 1 1,-1-4 0,2 0-4,2 0 4,0-1 2,2-4-2,2 1 1,-1-3 0,4-3 3,3 0-1,-1-3 2,4-5-5,5-5-1,1-3-4,2-5-2,-1-3-1,-5-4 1,9-9 0,-8 11-2,-1-2 1,-2-2 0,-1 5 4,-1 3 21,-6 4-3,0 2 15,2 6 0,-6 1-6,1 2 3,-2 3-8,1-2-7,-2 2-4,-1 3-9,0 0 19,0 0-19,-1 20-5,-3-5-2,1 4-1,-1 6 3,0 1-2,2-2 2,1-4-3,1 1 3,4 4-3,-2-4-3,1-4 3,3 1-4,0-2 4,0-1 4,2-3-1,-1-2 13,2-3 8,3 2 14,-3-4 11,1-2 4,2-2 4,1 0 13,-2-3-2,3-1 3,-1-2-2,1-3-5,0 4 0,-2-4 5,-4 2 1,0 1-5,1-1-6,-3 2 1,-1-1-7,-1 3-4,1-4-2,-3 2-4,1 4-6,0-4-8,0 3 2,-3 1-2,4-4-2,-4 2-4,0 2 0,0 0-4,4-3-1,-4 3-3,0 0-2,0 0-2,0 0-2,3-2-1,-3 2-6,0 0 1,0 0 0,0 0-3,0 0 0,0 0-5,0 0 2,6 0-2,-6 0 0,0 0 0,0 0 0,0 0-4,0 0 0,0 0-2,0 0 0,0 0 1,0 0 1,0 0-4,0 0-3,0 0-7,0 0-3,0 0-13,0 0-8,0 0-7,0 0-12,0 0-10,0 0 0,0 0-25,0 0-14,0 0-21,0 0-20,0 0-35,0 0-22,0 0-27,0 0-27,0 0-36,0 0-73,1-8-320,6 1-743,7-3 329</inkml:trace>
  <inkml:trace contextRef="#ctx0" brushRef="#br0" timeOffset="30463.5505">20016 6850 101,'4'-8'140,"-2"0"-8,2 1-4,-1 0 1,-2 0-2,2 4 4,-2-4-3,2 2-8,-3 2-5,3-1-15,-3 4-12,1-5-10,-1 5-10,0 0-3,0 0-14,0 0-4,-4 19-8,-1 8 1,-5 18-3,-2 5-1,-7 28-2,-1 3-3,-4 1 4,0 0-5,2-1-3,-4-5 1,4 2-3,6-23 2,2 1-2,-3 0 3,0-2-4,3-4 0,0-4-4,0-1 2,4-13 3,0-3 0,2 3 1,-2-3 5,4-4-4,1-5 0,-2-5-5,5-2 1,-2-1-3,2-1 0,-3-5-1,4 1 0,-1-1 4,1-2 4,-2 0 0,2 0 9,-1-2 5,2-2 6,0 5 2,0-5 3,0 0-2,-1 4-5,1-4-3,0 0-6,0 0-4,0 0-5,0 0-7,0 0-18,0 0-13,0 0-21,0 0-16,-4-12-20,2 5-19,2 4-18,-3-1-19,2-2-19,-2 4-16,2-2-19,-1 1-12,-2 1-140,1-1-356,-1 0 157</inkml:trace>
  <inkml:trace contextRef="#ctx0" brushRef="#br0" timeOffset="30858.8535">19485 7972 45,'0'-5'224,"0"-1"-5,0-2-6,3 4-7,-2 0-1,-1-1-13,2 1-14,-2 4-16,0-5-19,0 5-13,1-3-17,-1 3-9,0 0-11,0 0-9,4 8-8,-1 1-9,1 0-6,-1 7-2,3 0-6,-2 1-5,0 0-3,1 2-4,0-1-5,2-1-4,-3-1-4,2 1-3,1-4-2,-3-1 1,-1-1-5,1-1-2,1 0 0,0-3 0,0 0-1,-2-2-2,3-2 12,-1 1 5,0-2 10,2 1 11,3-2-1,4-4 1,0-2 7,3-1-13,4-7-2,1-2-6,3-2 3,-3 0-5,2-1-7,-3 0 2,2-1-1,-2 0-3,-3 1 3,-4 1-2,-1 5-4,-4 0 12,-2 6-8,0 0 1,1 1 10,-4 1-13,-2 0-1,3 0-3,-5 0-5,3 3 5,-3 1-32,4-5-20,-4 5-28,3-2-27,-3 2-27,0 0-34,0 0-34,0 0-33,0 0-36,0 0-236,-5 11-524,0-5 232</inkml:trace>
  <inkml:trace contextRef="#ctx0" brushRef="#br0" timeOffset="31679.8642">19506 8708 185,'1'-4'201,"1"-4"-2,-1 2-7,1 1-6,-2-1-4,1 2-6,2 0-2,-2 1-8,-1-1-13,0 4-3,3-3-12,-3 3-8,0-4-8,0 4-10,0-4-9,0 4-9,0 0-7,0 0-6,0 0-10,0 0-6,0 0-11,0 0 2,0 0-13,-8 11-3,3-2-8,-1 6 0,-3 2 1,-5 9-7,1-1 0,2 0-3,-2 0-1,2 0 3,0-1 1,1 1-6,3 1 3,0-7-5,1-1 0,5-1 6,-2-2 0,2-2-6,1-1 3,1 0 9,0 0-9,2 0 0,0-4 0,1 4 0,3-4 1,-1 0-1,1-2-5,2 1-1,0-2-4,1-2-10,-3-2-18,3 2-26,-3-3-33,3 0-26,-3-3-29,0 2-42,2-5-49,-1 1-40,-1-2-196,-1-4-496,-1 3 220</inkml:trace>
  <inkml:trace contextRef="#ctx0" brushRef="#br0" timeOffset="32144.73">19454 8424 157,'0'0'197,"0"0"-18,0-5-21,0 5-16,0 0-17,0 0-10,0 0-5,0 0-10,0 0-4,-3 11-3,3-6-6,-3-1-4,3-4-5,-1 7-6,1-4-2,1 1-1,-1 0-4,3-1 5,-3-3-13,0 5 0,3-2-2,-3-3 4,4 4 4,-1-2 3,1-2 5,2 0 3,-2 0 1,3-1 0,-7 1 2,10-3 0,-6 1 1,2-1 0,-2-2-4,2-2 1,-2 3 0,-1-1 9,0 0 12,0 2-20,-1-1-9,1-1-4,-3 2-4,0-4-12,2 1-3,0 2-8,-2-1-3,-1 0-5,1 5-6,-3-7-2,0 4-5,3 3-3,-4-1-7,4 1-3,-4 0-7,4 0-12,-9 2-5,5 0-8,1 1-18,-1 1-15,1 1-19,-1 0-25,1 1-28,-1-1-26,1 2-28,3 1-36,-4 1-30,1 0-182,3-3-474,0 1 209</inkml:trace>
  <inkml:trace contextRef="#ctx0" brushRef="#br0" timeOffset="43196.0355">20437 6675 65,'0'0'82,"0"0"-16,0 0 1,0 0-4,0 0-12,0 0 7,0 0-9,0 0-4,0 0 0,0 0-14,0 0-2,0 0 5,0 0-7,0 0-5,0 0-3,0 0 2,0 0 1,0 0-1,0 0-1,0 0-4,0 0 6,0 0-2,0 0 5,0 0-2,0 0-1,0 0 6,0 0 6,0 0-7,0 0 5,21 3-6,-18-2 3,7-1 1,0 3-1,4-3-4,0 2 4,3 0-2,3 0-9,2 1 0,2 0 5,0-1-10,3 4 7,-2-3-2,2 1-2,-3-2 0,0 2-1,1 1-3,0 0 4,-2 0-4,-2 0-4,0-2 0,-7 1-2,3-1 1,-4 0 2,1 1-3,0 0-2,-4-3-1,3 3 0,-5-4-4,-2 3 0,4-2-9,-3 1-5,-1 1 5,-6-3-10,8 4 9,-4-4-6,-4 0 6,7 3-9,-7-3 3,0 0-1,6 0-6,-6 0-4,0 0-1,5 0-5,-5 0-1,0 0-5,0 0-8,0 0 4,5 0-11,-5 0 2,0 0-1,0 0 0,0 0-1,0 0-5,0 0 2,0 0-6,-12 1-44,7 0-117,-1-1 52</inkml:trace>
  <inkml:trace contextRef="#ctx0" brushRef="#br0" timeOffset="43729.7028">20475 6791 80,'-4'-1'96,"4"1"8,-7-1-11,7 1-2,-4-5-3,2 5-1,2 0-8,0 0 2,-11-3-15,7 0 1,4 3-6,0 0-4,-10-1-10,7 1-4,3 0 3,-7-3-10,7 3-5,-6 0 0,6 0-1,0 0-7,-10-3 0,10 3-9,0 0 0,0 0 2,0 0-6,0 0-4,0 0-3,0 0 6,0 0 9,0 0 4,0 0 6,16 11 9,-6-7-2,4 1-3,3 0 7,6-1-2,1 6-1,1-5 0,0 0 2,6 2 0,-3 0-5,2-4 0,-2 3-4,12 0-2,-11-1 1,2 0-2,-4 1-5,-2 0 1,1-2-6,-2 3 0,-2-1-2,-2-2-4,-5-1 4,-1 0 0,-1-2-4,-5 3-2,-2-4-1,0 1 11,-1 1-3,1-1 0,-5-1 4,-1 0-3,6 0-3,-6 0 1,6 2-4,-6-2 3,3 2-5,-3-2-3,0 0 2,0 0-2,0 0-4,0 0-2,5-4-7,-5 4 1,0 0-9,0 0-5,0 0-3,0 0-8,0 0-9,0 0-4,0 0-14,0 0-8,0 0-16,-21 2-17,13-4-14,-1 1-23,-2-1-123,-3 1-282,-2 0 124</inkml:trace>
  <inkml:trace contextRef="#ctx0" brushRef="#br0" timeOffset="44179.4793">20329 6756 26,'0'0'169,"-4"-2"-6,4 2-3,-3-4-5,3 4-3,0 0-11,0 0-8,0 0-5,0 0-14,0 0-8,0 0-5,0 0-7,0 0-8,0 0-6,15 2-5,-5 0-3,0-2-2,5 2-3,5-1-3,3 3-4,-1 2-3,2-2-3,2 2-2,0-1-2,1 2-4,0-2-4,2 1-6,-3 4 2,-1-5-5,2 4-2,-3-1-6,0-3-2,0 1 0,-2 0-4,-8 0-5,3-2 1,-3-2-2,-1 3-2,-3-1 1,0-3-1,-2 1 2,-3 0-4,0 0 0,1-1-1,-2-1 2,0 0-4,0 2 1,-1 0 2,-3-2-4,0 0-2,7 1-2,-7-1-4,4 1-4,-4-1-2,0 0-7,5 0-3,-5 0-1,0 0-6,0 0-7,0 0-4,0 0-9,0 0-23,0 0-22,0 0-21,0 0-21,-9-12-12,2 10-8,0-2-13,0-1-137,-3 2-328,2-2 145</inkml:trace>
  <inkml:trace contextRef="#ctx0" brushRef="#br0" timeOffset="44621.1712">20430 6696 39,'-3'-1'165,"3"1"-9,-7-1-11,7 1-10,-3-1-7,3 1-5,0 0-12,-7-1-3,7 1 2,0 0-22,0 0-6,0 0-5,0 0-4,0 0 2,0 0-6,17 4 2,-7-1-5,0 0-1,4 0 2,7 3-9,-1-1-4,3 2 1,-2-2-7,3 2-2,2-2-3,0 0-4,-1 6-5,0-7-1,-2 2-5,2 5-1,-4-9-2,-4 3 1,0 1-4,-4-3-3,-3-1-4,1 1 5,-4-1-9,0 2 4,2-3-4,-4 1 0,-2 1-1,1-2-3,-1-1 4,-3 0-3,6 2 1,-3-2 0,-3 0-1,0 0 0,0 0 0,5 0-1,-5 0 1,3 2-5,-3-2-1,0 0 0,0 0-6,0 0-5,0 0-6,0 0-7,0 0-15,0 0-15,0 0-11,0 0-12,-13-4-11,8 3-9,-1-1-12,-1-2-8,-3 3-17,0-2-7,-1 3-11,-3-1-4,1-2-86,-1 2-260,-3-3 115</inkml:trace>
  <inkml:trace contextRef="#ctx0" brushRef="#br0" timeOffset="45118.1645">20264 6748 76,'0'0'118,"0"0"-2,0 0 4,11 8-1,-8-7 4,4 1-7,0 0-2,3 2-3,1-2-4,6 2-6,4 2 7,3-2-20,-1 3 1,2-4-6,3 1-6,10 5-9,-11-6-3,0 3-4,1 1-7,0-2-5,0 2-6,-4 0-4,0-3 4,-1 5-12,-1-3 4,-5-4-8,-3 3-6,0-3-2,-1 1 4,-3-1-7,1-1-2,-2 1 4,-1 0-6,-4-2 2,2 1-2,-2 1 3,-1-2 8,2 2-1,-5-2-4,5 1 1,-5-1-2,0 0-1,4 0-1,-4 0-1,0 0-2,0 0 0,0 0-3,6 1 6,-6-1-11,0 0 6,0 0-2,0 0-2,0 0 0,3 1 1,-3-1-1,0 0 0,0 0-1,0 0 1,0 0-1,0 0-1,0 0-1,0 0-2,0 0 15,0 0-16,0 0 1,0 0-2,0 0-3,0 0-3,0 0-2,0 0-3,0 0 1,0 0-10,0 0-7,0 0-7,0 0-11,0 0-10,0 0-14,-13-3-11,9-1-12,4 4-9,-13 2-13,6-4-8,0 1-5,-3 1-7,0-2-9,0 1-91,-4 1-256,0-2 114</inkml:trace>
  <inkml:trace contextRef="#ctx0" brushRef="#br0" timeOffset="45722.4786">20271 6844 128,'0'0'137,"0"0"-3,0 0-2,0 0-13,0 0-2,0 0-6,0 0-12,0 0 5,0 0-11,0 0-3,0 0-6,0 0-4,18 0-5,-8 2-3,0-2-6,8 0 0,-4 0-2,10 3-2,0 3-1,0-2-5,0-2-3,3 2-1,0-2-7,-2 1-3,2 2 0,0 0-5,-1-1-6,0 1 2,-4-2-6,1 2-2,-2-1-5,-7-3-1,1 3 0,-7-3-1,4-1-2,-5 3-1,3-1-1,-3 0-2,0 0 1,-1-2-1,-2 0-1,-4 0 0,7 0 0,-1 1-2,-6-1 4,4 0-3,-4 0-2,6 2 6,-6-2-6,5 1 1,-5-1-1,5 1-1,-5-1 0,0 0-1,0 0 1,5 1-3,-5-1 8,0 0-4,0 0 3,0 0 3,2 2-4,-2-2 5,0 0-3,0 0 0,0 0 1,0 0 0,0 0 2,0 0 2,0 0 0,0 0 1,0 0 1,0 0 3,0 0 3,0 0-2,0 0 5,0 0-4,0 0-3,0 0 2,0 0-2,0 0-3,0 0 3,0 0-2,0 0-3,0 0-4,0 0 6,0 0-3,0 0-3,0 0 3,0 0-5,0 0 1,0 0 1,0 0-1,0 0 3,0 0-1,0 0-4,0 0 3,0 0 0,0 0-2,0 0-7,0 0-2,0 0-16,0 0-19,0 0-29,0 0-28,0 0-36,0 0-27,0 0-28,0 0-33,-7 9-188,2-6-436,0-3 194</inkml:trace>
  <inkml:trace contextRef="#ctx0" brushRef="#br0" timeOffset="47479.7045">20354 7291 53,'4'-6'113,"-3"0"11,0 2-3,0-4-10,2 4 0,-2 1 2,1-4 5,-2-1 3,4 2-3,-3 2 0,2-3-3,-1 1-1,-1 1 3,1-2-4,0 1-4,-2-1-3,3 2-2,-1 0-6,-1 0-1,0 0-4,-1 0-3,0 1 2,2 1-6,-1-1-4,-1 4-8,3-7 1,-3 7-9,1-5-7,-1 2-1,0 3-8,0 0-6,0 0-7,0 0-4,0-4-7,0 4-1,0 0-2,0 0-6,0 0-5,0 0 0,0 0-3,-4 14 0,3-4-1,-1 7 1,0 1 1,-3 10-1,0 4 0,0 1-1,-2-2 5,-1 15-9,0 0 1,-1 2 3,2-3-4,-3 2 4,0-2-2,3 2 1,-3-2 0,3-10 1,-4 9-2,4-10 2,-3 0-1,3 2-1,0-5 1,0 1-6,0 0 1,1-2 4,-1-4 1,0-3-3,3-4 0,0-3-2,-2 1 0,3-1 3,1-5-4,-1-2 2,0 1-3,2-3 3,-1 0-2,2-2 0,-3 0-1,3-1 1,-1 1 1,1-2 0,0-3 0,-1 4 1,1-4-2,0 0 3,-2 3 1,2-3 1,0 0 0,0 0-1,0 4 3,0-4 0,0 0-2,0 0 1,0 0-1,0 0-1,0 0 3,0 0 1,0 0-6,0 0 5,0 0-7,0 0-6,0 0-18,0 0-22,0 0-24,3-11-30,-3 5-33,0 6-40,0-9-41,0 4-47,-1 1-166,-1-1-461,2 0 205</inkml:trace>
  <inkml:trace contextRef="#ctx0" brushRef="#br0" timeOffset="47975.2588">20089 7957 80,'-4'-6'245,"3"0"-10,-1 1-13,-2 1-14,3 0-15,-1 1-12,1-2-14,1 5-15,-2-6-12,2 6-17,0 0-9,0-3-16,0 3-10,0 0-8,0 0-7,0 0-6,0 14-24,2-7-6,-1 6-2,1 2-4,-1 2-5,3 1 2,-1 1 2,-1-1-6,2 0 7,0 2-6,-3 1 1,2-2 4,0-1-3,-3-2 2,4 0-4,-1-6-4,-2 1 2,5 0-1,-2-1 1,-1 0 3,-1-5 3,2 2 5,-3-1 11,2 0 12,1-3 10,-1 0 6,4-2 15,4 0-10,1-3-2,3-4-7,6-2-2,3-3-5,-1-2-9,-1 1 0,2-2-7,-1 0-4,-2 2-4,0-4-5,0 2-3,-7 3-4,0 0 10,-4 4-19,0-4 0,0 3 1,-2 0 1,-1 3-8,-4-2 8,7 3-8,-10 1 1,6 1-2,-3-2-3,-1 0 1,-1 2-2,-1 2-1,5-3 1,-5 3-3,1-4-3,-1 4-2,4 0-8,-4 0-7,0 0-10,2-3-7,-2 3-13,0 0-5,0 0-12,0 0-12,0 0-6,3-2-12,-3 2-12,0 0-7,0 0-20,0 0-17,0 0-26,0 0-29,0 0-18,0 0-21,0 0-164,0 0-441,10 2 195</inkml:trace>
  <inkml:trace contextRef="#ctx0" brushRef="#br0" timeOffset="49883.1826">20030 8845 8,'3'-17'153,"1"3"9,0-3-7,1 1-4,0 0 4,-3 4-2,1 1 10,2 3-2,-4-1 0,2 5-4,0-5-8,-3 4-6,2 2-5,0-4-7,-2 5-4,0 2-10,0-5-4,0 5-11,0-4-6,0 4-12,0 0-6,0 0-13,0 0-8,0 0-9,2-4-2,-2 4-4,0 0-7,0 0-1,-7 14-6,2-3-4,-1 6 0,1 1 0,-5 4-6,2 0-1,1 1 2,-3 0-4,4 2-2,0-2-5,0 3 5,3-7-2,-1 0-2,2 1 1,-2-3-4,4 0 0,0-3 2,-1-2-5,1 2 4,1-4-2,-1 1 3,0-2-2,3 1-1,-2 1-2,1-3 2,-1-1 2,3-1 1,-1-1 2,0-1-1,-3 0 5,4-2 1,0 1-1,2-3 3,0 0 4,2 0-2,1-2 0,0-1 3,3 0-6,0-3-2,3-2 0,-1-1-4,-2-2 4,2 1 0,-1-3 3,1 3-3,-3-4-6,1-1 6,-1 1-2,-1-1-5,-2 1-2,2-2-1,-3 0-4,2 2 4,-3-2 6,0 3 3,-3-1 1,1 2 1,1 1-5,0-4 9,-5 4 3,3 1 9,1 1-8,-4 1 0,3 3 3,-3 0 0,1-2-2,2 5-1,0-4-1,-3 2 6,0 2-6,3-2-3,-3 4 7,0 0-15,1-5 1,-1 5-4,0 0-2,0 0 0,0-4-3,0 4 0,0 0-4,0 0-3,0 0 1,0 0 5,-4 13-5,1-4 6,-1 6-8,1 2 8,-1 1-1,1 0-10,-4 8 2,0-3 9,3-3 0,-1-2-7,0 7 1,2-6 9,-2-2-7,2-1 0,0 0 6,0-2-6,3 1-4,0-4 5,0 6 0,0-7-3,0-3 10,0 1-4,2-1-7,-1 0 1,0 0 3,2 1-5,0-3 0,1-1 6,0 1 5,2 0-3,0-3 3,-1 0-6,2-1 0,0 1 1,3-2 4,-3 1-3,3-4 4,-3 1 3,-2 1-10,4-4 7,-3 3 4,-2 0-10,2-1 8,-2 1-2,0 0 2,0 1-9,-1-1 1,-3 2 9,5-3-4,-5 3 1,5-2-4,-5 2 0,3-2 2,-1-1-5,-2 3 0,0 0-2,5-3 3,-5 3 6,0 0-7,0 0 1,0 0 1,0 0-2,0 0 4,0 0-6,0-2 7,0 2-5,0 0 6,0 0-4,0 0-2,0 0 0,0 0 3,0 0 1,0 0 1,0 0-1,0 0-1,0 0-1,0 0 0,0 0 2,0 0-3,0 0-1,0 0 2,0 0 11,0 0-21,0 0 9,0 0 0,0 0-6,0 0 5,0 0-1,0 0 6,0 0-3,0 0-6,0 0 19,0 0-21,0 0 6,0 0 0,0 0-1,0 0 0,0 0 2,0 0 2,0 0 1,0 0 2,0 0-11,0 0 1,0 0 3,0 0 4,0 0-2,0 0-2,0 0 6,0 0-7,0 0 27,0 0-12,0 0-16,0 0-4,0 0 3,0 0 1,0 0 0,0 0 1,0 0 2,0 0 2,0 0-3,0 0-1,0 0 9,0 0-7,0 0 0,0 0 1,0 0 0,0 0 4,0 0 2,0 0-13,0 0 6,0 0-1,0 0 2,0 0 4,0 0-7,0 0 13,0 0 2,0 0-8,0 0 4,0 0 2,0 0-21,0 0 8,0 0 6,0 0-5,0 0-4,0 0 9,0 0-7,0 0 5,0 0 2,0 0-7,0 0 2,0 0 0,0 0-2,0 0 6,0 0-4,6-2 2,-6 2 0,0 0 1,0 0-4,0 0-2,0 0 3,0 0-1,0 0 4,0 0-4,0 0 2,0 0 0,0 0 3,0 0-10,0 0 9,0 0-9,0 0 3,0 0-4,0 0 5,0 0 0,0 0-2,0 0 2,0 0 1,0 0-5,0 0 1,0 0 0,0 0 2,0 0-3,0 0 2,0 0 6,0 0 0,0 0 0,0 0-5,0 0 1,0 0 6,0 0-8,0 0 1,-6 10 6,6-10-6,0 0 0,0 0 7,0 0-7,0 0 10,0 0-8,0 0-2,0 0 2,0 0 0,0 0 1,0 0-2,0 0 1,0 0 4,0 0-5,0 0 5,0 0-1,0 0 1,0 0-5,0 0-2,0 0-2,0 0-6,0 0-14,0 0-16,0 0-20,0 0-20,0 0-23,0 0-22,0 0-29,-3 1-31,3-1-35,0 0-28,0 0-37,0 0-150,0 0-475,0 0 211</inkml:trace>
  <inkml:trace contextRef="#ctx0" brushRef="#br0" timeOffset="51085.5908">21181 7086 140,'1'-9'172,"1"2"5,0-2-1,-2 2-4,0 1-7,3 1-8,-3 0-7,3-1-8,-3 1-10,0 2-13,0 3-11,2-4-15,-2 4-9,0 0-12,0 0-5,0 0-11,0 0-6,0 0-4,-6 22-4,0 1-6,-1 6-6,1 5 0,-7 13-3,0 5 0,-4 4-3,-3 21-5,3-22 4,-8 26-3,1-7 1,9-21-1,1 1-4,-1 1 0,4 1 2,-2 0-3,2-1-1,4-7-1,-1 1 0,2-16 2,-1 4-4,0-3 2,4-3-2,0 3-1,-3-5 7,1-2-8,-1-2 4,2-7-4,1 0 1,1-3-4,0-2 0,-1-3 1,3 1-2,-3-3 2,2-2 4,1-2-4,0 3 4,-1-2-3,1-3 1,-2 3 2,2-5 5,-1 2-1,1-2 2,0 0-2,0 0-10,0 0-23,0 0-12,-3-13-14,3 5-23,-1 1-12,-1-3-18,-2 1 1,2-1-11,-3-2-10,2 3 0,-2-2 12,-1 0 7,0-1 2,2 5 2,0-4 9,-2 4 6,2-1 26,-2 1-7,4-3 18,-3 5 20,3 1 18,-3-3 14,4 4 14,-2-1 7,2 1 6,-1 0-12,2 3-1,-4-5 1,4 5-7,0 0 4,0 0 0,-2 12 0,2-4 6,0 1 4,0 2 4,0 0 3,1 1 9,0 1 5,2 4-2,0-7-3,-2 2 3,3 2-1,1-2 0,0-3-1,-3 2-3,2-1-5,0-2 1,0 0 1,-2-1 4,2-5 1,0 2 6,3 0 7,0-4 3,0 0 6,3-2 0,-1-1-5,3-5-4,2-1-1,0-1-7,3-5-8,0-2 0,0 2-8,-6 2-3,-1 1 2,0 1-13,1-1 5,-1 1-6,-3 4-3,0 0-2,-1 0-8,-3 2-15,1 2-21,0 0-27,-4-1-41,3 3-46,-3 1-32,0 0-21,0 0-20,6 8-203,-5-3-450,-1-5 199</inkml:trace>
  <inkml:trace contextRef="#ctx0" brushRef="#br0" timeOffset="51550.5476">20640 8915 85,'0'0'183,"-3"5"-17,-1 1-9,4-1-8,-3 1-13,2 1-7,-1 2-12,1-1-2,1 1-9,-3-1-5,3-1 0,0 1-2,3-1-6,-2 0-3,1-2-1,1 2 1,2-2 1,-1-2 6,5 0-1,-5-2-2,6-2-3,0 0-7,3-4-2,1 0-5,-6-1-2,6-2-5,0-2-2,0-3-9,-4 0-4,3-3-5,-4 2 3,3 1 3,-5-2 3,-1 7 9,-2-4 8,0 2-9,-2 4-9,-1 0-6,-1-1-4,0 3-14,-6 1 0,-1 3-8,-6 5-1,-2 4-5,-9 2 3,3 7-6,-1-1-5,1 3 2,1 1-2,1-2-1,5 3-3,0-3-2,7-3 0,0 3 4,4-2-1,-1 0-2,4 2 0,0-2 2,4-3-1,-1 0 3,7-3-1,0 3 4,0-5 0,2-1-1,2-2-5,1 0-1,0-6-13,3-2-21,-4 2-30,2-5-37,-1 0-46,1-5-65,3-4-66,0 0-264,-1-6-579,-1 1 256</inkml:trace>
  <inkml:trace contextRef="#ctx0" brushRef="#br0" timeOffset="52310.5115">21754 7200 137,'7'-16'217,"0"3"10,-4 3 6,-3-1-6,4 5-2,-2-1-16,1 2-12,-2 1-20,0-1-16,1 2-20,-2 3-16,0 0-13,0 0-11,0 0-14,-7 19-5,-2 5-12,-5 6-5,0 16-3,-3 0-11,2 5-4,-4-1 1,4 5-6,-3 0-6,5-1 3,0 2-5,-1-5 3,0 2-10,0-6 0,4-2 1,3-11-8,-3-2-1,3-1-18,-3-2-3,1-3 1,3 0 1,-1-3 0,1-4 1,2-1 1,-2-4-2,1 1-2,2-3 12,-1-3-11,-1 1-3,3 0 1,-1-6-17,0 4-12,2-2-11,-4-1-11,4 1-14,-5-2-5,2 0-15,1 0-13,-4-2-7,3 1-13,-2-3-17,1 1-21,-4-1-5,5-1-2,-6-2 9,3-2 13,2-2 11,0 1 9,-2-1 13,2-3 11,0-1 16,1 1 15,0-1 17,1 0 18,3 2 14,-3-4 12,3 2 30,-1 4 21,1-3 13,-2 3-2,2 3 5,-1 0-14,1 4 1,0-4-1,0 4-9,0 0 4,0 0 8,1 14 4,1-5-10,-1 4 12,-1-1 0,3 7-3,-3-2 2,3 0 1,-2 1-2,2-3-1,1 2-4,-1-4-3,0-2-1,1-1 5,0-2 1,1 0 8,0-2 11,0 0 10,0-1 1,5-1 1,4-4-2,-1-2-10,2 0-7,9-8-7,-3-3-2,3-1-6,0-1-4,0-4-6,0-3 1,-3-2-6,0 1-2,-1-3 3,-3 4-2,-3 4-2,-3 3-1,-4 2 0,-1 4 1,1 0-3,-5 4-8,0-1-5,4 1-13,-5 1-25,-1 2-30,0 2-20,0 0-20,0 0-38,-7 15-47,0-2-49,-7 0-179,4 8-442,-4-1 196</inkml:trace>
  <inkml:trace contextRef="#ctx0" brushRef="#br0" timeOffset="52787.5115">21254 8809 178,'3'-6'247,"-3"0"-19,0 3-22,0-1-22,0 4-19,0 0-8,-3 11-10,-4-1-9,2 10-9,-4 3-8,1 2 0,-1 2-16,2-1 0,2-1-11,2-1-2,1-5-5,2 2-7,-1-3 2,2-6-6,-1-2 0,4 1 4,-1-5 2,3 2 9,-1-2 0,5-5 3,0-1-15,4-4-6,3-4-4,0-5-1,0-4-4,3-4-7,-4 1 2,2 0-3,0-2 14,-4 3-5,-3 2 19,-4 8-16,-2 0 4,0 1 0,-1 3-5,-1-2 0,0 5-5,0 1-12,-3 1-6,0 0-8,0 0-5,-3 15-2,0-3 1,-1 0-8,1 2 7,-2 6-10,0-3-2,5-1 4,-4-3-11,4 2 3,-1-1-1,1-2 2,1-3-4,3 4 4,-4-4 3,3 1-11,4-3 0,-4-2-7,4 1-5,0-5-13,7-1-32,-4-4-10,7-4-22,-2 2-20,5-11-27,1-1-25,0-4-40,6-14-44,4-4-51,0-5-295,9-21-632,-12 21 279</inkml:trace>
  <inkml:trace contextRef="#ctx0" brushRef="#br0" timeOffset="53341.5602">22498 7267 121,'0'-4'191,"-1"1"-16,1 3-18,0 0-11,-5 10-14,-2 6-16,0 14-9,-1 5-14,-6 14 0,2 5 4,-9 27-5,7-25 4,3 0-1,-12 20-10,9-21-1,0-2-4,3 1-7,1-4-3,-3-5-8,5-14-10,1 0 1,0-2-7,0-2-3,0-3-3,1-7-10,-1 0 4,0-8-6,3-1-5,-1 1-7,1-5-10,-4 0-11,-1-4-6,1-3-1,2-2-10,-3-2-7,0-4-1,-1-2 3,2-2-4,-1-2 8,3-7-2,0-1 4,0 6 7,3 0 7,-1 5 17,1-1 14,0 3 19,3 3 5,-2 4-3,0-3-10,1 6-3,-1-2-3,2 4-7,0 0-1,0 0 0,-4 17-3,3-1-3,-2 2 3,3-3-1,0 5-3,3-2 3,-1 1 3,3-1 4,0 0 3,1-1 2,1 0 8,-1-3 4,2-2 4,2-3 8,-2-3 10,5 0-7,5-3 3,-4-2-3,7-4-5,2-2 0,-5-4-1,5-4-8,-3-4 5,2-2 1,-1-3-3,-1-2-1,1 0-1,-4 2 4,-3 1 0,-4 7 9,1 0 4,-5 5 0,0 1-13,-1 2 3,-2 1-7,0 1-11,-1 3-28,0-2-20,-2 3-7,0 0-17,-3 14-19,-1-3-34,-3 6-31,0 9-42,-3-1-41,-1 3-53,-2 1-257,0 1-558,-2 0 247</inkml:trace>
  <inkml:trace contextRef="#ctx0" brushRef="#br0" timeOffset="53767.4834">22130 8816 29,'10'-25'254,"1"2"3,-5 6-3,5 1-1,-6 2-2,0 5-6,-2 1-18,-2 2-26,2 3-23,-1 0-21,-2 3-10,0 0-20,0 0-10,-13 18-10,-4-1-12,3 7-6,-4-2-31,1 4-8,-3-1-5,6 5-5,-3-4-6,7 2 3,0 1-6,0 0-3,7-1-6,-2 0-2,5-4 5,-1-5-7,3 8 3,2-10 0,-1-2 2,5-2 14,-3-3 14,6-2 22,-1-3-8,4 0 9,3-4 8,4-2 2,-1-7-2,1-2 14,2-4 6,1-4-4,-2-4-8,1-2-7,4-9-8,-8 5-5,0 1-2,-4-5-8,0 6-2,-2-3-9,-3 6-1,-3 4-9,-1 2-4,-2 0-2,-4 1-8,0 4-9,-1 2-11,-2 0-13,-3 3-21,1 2-38,-4 0-31,-1 8-30,-2 0-37,-4 2-40,2 1-44,3 4-55,-2 0-41,-1 2-233,1 0-624,3-1 277</inkml:trace>
  <inkml:trace contextRef="#ctx0" brushRef="#br0" timeOffset="56860.6461">12779 11607 100,'-7'6'219,"4"-1"4,0-2 5,-1-1-1,1-1-9,3-1-22,0 0-20,7-17-20,7-5-13,6-5-13,10-14-14,2-2-12,16-17 6,-17 18-10,11-22-10,-14 21-9,1-4-8,-5-6-4,8-19-10,-14 26-6,-1 2-4,-6 10 9,-3 4 17,1 8 17,-6 6-1,1 6-7,-2 2-14,-1 5-7,-1 2-5,0 1-4,-9 20-1,-4 11-6,-6 17-11,-2 4-5,-5 23-6,9-24 2,1 1 0,3-3-6,4 0 0,4-4-4,3-12-2,3 1-3,5-1-4,2-4-1,2-4 2,4-1 0,1-7-4,5-5-24,4-8-47,-3-6-59,0-10-74,3-2-81,-4-8-261,0-1-587,5-13 260</inkml:trace>
  <inkml:trace contextRef="#ctx0" brushRef="#br0" timeOffset="57079.2799">13427 10519 56,'-3'3'194,"-1"-1"-17,-2-2-16,1 2-23,0 1-3,3-1-16,-4 0-10,5 0-9,-1 2-10,2-4-12,0 0-4,-6 1 0,6-1 1,0 0-8,-3 0-3,3 0-6,0 0-6,0 0-9,-3 3-35,3-3-51,0 0-44,3 8-52,-3-1-129,3 2-289,0 2 128</inkml:trace>
  <inkml:trace contextRef="#ctx0" brushRef="#br0" timeOffset="57443.3012">13597 11684 230,'-4'9'285,"-1"-1"-20,3-1 13,-1-3-7,3-1-19,0 0-25,0-3-21,0 0-20,24-15-20,-3 0-20,5-6-15,6-11-12,2 0-11,-2-4-13,-3-5-8,-3 4-8,-2-5-14,2 0-7,-4 4-7,-6 8-3,-4 3 1,0 3 1,-4 7 8,-4 1 14,0 6 7,0 5-10,-2-2-7,-2 2-14,0 5 0,0 0-5,-14 17-4,-2 5-2,0 5-6,-4 13-3,0 0 2,3 1-9,2 2 1,2 1 0,6-11 0,0 1-6,4-3-3,2 4 3,2-6-8,3 2 2,2-14 2,1 8-4,0-9 8,2-2-6,3 1-6,0-4-3,1-2 0,0-6 1,11-3-10,0-3-34,0-6-40,0-6-48,1-2-54,5-8-65,3-12-70,-4-2-229,-2-1-594,-2-6 264</inkml:trace>
  <inkml:trace contextRef="#ctx0" brushRef="#br0" timeOffset="57576.4061">14238 10864 90,'-7'-9'212,"4"3"-8,1 0-9,-1 2-20,1-1-27,0 0-22,0 3-48,2 2-50,0 0-39,0 0-47,6 12-141,-2-2-213,0 2 95</inkml:trace>
  <inkml:trace contextRef="#ctx0" brushRef="#br0" timeOffset="57942.2569">14534 11975 41,'2'1'296,"1"2"-23,-3-3-26,8-8-15,0-1-4,2-6-8,6-7-8,2-2-30,0-5-16,13-9-10,2-3-17,0-1-17,4 1-8,12-18-9,-13 15 3,14-17-22,-19 20-12,2-3-4,-2 2-5,-2 2 13,-3 3-9,-10 10 2,0 5 7,-8 8 8,-2-1 2,-2 6-5,0 1-12,-1 4-15,-4 0-1,1 4-5,0 0-4,-16 13 0,-1 4-12,-4 8-3,-5 11 0,3 2-6,-1 4-1,4 3-1,2-4 8,7-8-28,5 1 11,-1 0-4,2 1 7,5-3-13,0-3 1,5 3 4,-1-9-1,4 2 1,0-8-4,3-3 0,6 1 2,4-5 4,3-5-35,0-3-35,1-5-34,2-5-35,10-9-44,-2-4-53,2-7-50,-1 0-43,1-7-187,-3-3-545,-1-5 241</inkml:trace>
  <inkml:trace contextRef="#ctx0" brushRef="#br0" timeOffset="58096.058">15524 10751 70,'-1'-16'228,"-1"5"-6,-1 2-1,2 2-16,1 0-18,-1 2-22,0-1-16,1 2-15,0 4-15,0 0-12,0 0-11,0 0-6,-10 15-19,8-3-51,-1 5-69,1 2-80,-3 5-189,-3 0-344,2-2 152</inkml:trace>
  <inkml:trace contextRef="#ctx0" brushRef="#br0" timeOffset="58635.464">12848 12460 97,'2'-17'218,"-2"4"-20,0 7-22,0 1-21,0 5-14,-3 15-9,-4 13-8,-7 23-3,-9 27-14,4-22-2,-6 29-18,1-4-8,-1 2-9,1 1-1,4-3-11,-1-3-2,4-21-7,-4 20-1,4-22-18,-1-1-8,3-6 3,0-2-9,1-1 0,0-15-17,-1 13-27,2-16-10,-1-2-33,1-3-22,2-6-14,-2-5-15,2 0-6,-2-3-8,0-4 1,1-6-89,-2-2-241,3-7 106</inkml:trace>
  <inkml:trace contextRef="#ctx0" brushRef="#br0" timeOffset="58855.6169">12332 13658 743,'-15'-24'-18,"5"-1"17,0 0 16,3 3 18,0 7 43,1 2 13,5 6-4,-4-2-4,3 6-22,-1-2-5,3 5 0,0 0-6,0 0-3,0 20 2,5-5 3,0 2-10,2 1 0,3 7 5,0-3-9,3 0 0,-1 1 8,0-11-1,5 8 4,4-6 0,-2-3 9,7-6 0,0-4 5,4-6-6,8-9 3,0-3-6,0-7 1,-3-2 1,1-4-6,-4-1-7,-2-6 0,-4 6-5,-7 5-2,-1 3-3,-4 2 0,-3-1-3,-4 10 0,-1 1-5,-2 6-3,2-4-18,-5 5-22,1 1-27,-2 3-16,0 0-25,0 0-24,-8 20-47,2-3-51,-6 4-115,-2 1-352,0 3 157</inkml:trace>
  <inkml:trace contextRef="#ctx0" brushRef="#br0" timeOffset="59201.6966">11859 15129 88,'-4'23'179,"-2"-5"-4,5-7-15,1 0-1,3-2 2,1-3-4,3-2-9,3-6-1,4 0-7,9-7-9,2-9-8,7-12-15,-1-1-6,-2-5-10,0-5-3,-4 2-2,-3-5-7,-3 5 4,-6 6-2,-2 3 6,-1 2 2,-1 4 0,-4 6 0,-2 7-2,-1 1-4,0 1-5,1 2-8,-3 4-9,1-2-9,-1 5-6,0 0-4,-7 19-3,3-1-3,-1 10-2,-3 2-8,3-2-5,-1 3 2,-1-4-2,3 3-5,1-3-4,0 1 5,3-10-5,0 2 8,0-3-16,3-5-18,-1 0-28,0-4-26,3 1 4,0-4-32,4-2-43,1-6-59,4-6-56,5-8-215,0-5-506,-3-8 224</inkml:trace>
  <inkml:trace contextRef="#ctx0" brushRef="#br0" timeOffset="59329.7882">12378 14554 40,'1'-18'261,"0"8"-19,1-4-18,-1 9-15,2-2-9,-3 0-16,0 2-24,0 1-16,2 0-21,-2 4-27,0 0-44,0 0-42,12 10-47,-3-5-59,2 2-80,2 0-97,1 1-296,1 0 131</inkml:trace>
  <inkml:trace contextRef="#ctx0" brushRef="#br0" timeOffset="59716.0438">12905 15288 235,'-8'3'355,"4"0"-36,0-3-32,4 0-36,-6 1-19,6-1-19,0 0-23,0 0-11,-6-4-17,6 4-6,9-15-4,2 1-20,6-10-4,4 1-13,7-15-8,1 4-13,-1-5-9,-3 1-6,3-1-2,-5-4-13,-2 2 13,-4-1-22,-6 10-5,-1 0 6,0 4 10,-3 14 19,-2-3 6,-1 5 4,-2 3 2,3 0-14,-4 3-10,0 1-5,-1 4-15,0 1-4,0 0 1,-7 26-13,-1 3-1,-2 5 0,2 10-6,-2 0-3,0 2 1,4-10-10,1 0-2,3-1-5,-1-4 6,3 1-9,0-3 4,5-3 2,-1-2-6,-2-4-2,4-3-12,1-3-9,0 1-15,2-7-18,-1-2-19,2 0-24,6-6-41,-1-6-43,3-6-47,4-2-45,1-8-51,-3-2-282,3-11-648,-1-5 288</inkml:trace>
  <inkml:trace contextRef="#ctx0" brushRef="#br0" timeOffset="59847.5819">13508 14470 2,'2'-19'245,"1"4"-18,-2 4-22,1 3-23,-1-2-21,1 4-14,-2 0-15,0 2-14,2 2-13,-2 2-32,9 2-45,-9-2-58,14 9-42,-1-1-61,-1 2-99,5-1-251,3 3 111</inkml:trace>
  <inkml:trace contextRef="#ctx0" brushRef="#br0" timeOffset="60256.4813">14112 15370 266,'-4'4'288,"2"0"-27,-1 0-15,0-3-1,3-1 6,0 0-14,0 0-21,0 0-22,7-13-14,3 0-25,6-7-4,2-5-17,9-8-13,2-5-17,3-2-5,1-2-15,-2-2-2,-3-1-5,1-5-13,-6 4 0,-1 1-7,-9 16 14,0-1 1,-3 6 7,-3 8 14,-3 4 8,-1 3 9,0 3-9,0 0-13,-2 1-14,0 3-5,-1 2-3,0 0-5,-13 35-14,0-6 1,-3 15 1,0 1-18,1 0 2,4-11-7,3-2 1,2 2-3,-1 0-4,4-1 1,2-1-6,2-3-1,2 0 3,1-3 5,0-9-4,2 0-2,-2 1-2,3-7 3,0-1-5,0 0 4,1-3 1,0-2 0,0-2-11,2-3-20,6-4-17,-4-4-24,7-4-25,-1-3-22,-1-3-30,1-3-25,-1 1-30,2-3-38,-5-2-52,1-1-48,-1-5-260,-4 0-632,1 0 281</inkml:trace>
  <inkml:trace contextRef="#ctx0" brushRef="#br0" timeOffset="60418.7453">14699 14338 261,'-2'-8'298,"1"4"-25,1-1-19,-3 0-8,2 1-7,1 4-17,0-5-22,-2 0-19,2 5-32,3-5-51,-3 5-50,-3-3-66,3 3-86,0 0-87,0 0-169,0 0-389,0 0 172</inkml:trace>
  <inkml:trace contextRef="#ctx0" brushRef="#br0" timeOffset="62174.6749">16105 11373 118,'0'-6'197,"0"1"-21,-2 4-18,2 1-13,0 0-14,-12 14-15,6-5-9,-4 7-18,4 2 1,-3 7-14,4 1-3,-2-2-12,4-6-2,-1 0-5,7 0-1,-3-1-5,4-1 8,3-3 0,0-2 1,3 0 8,3-2 20,2-1 1,5-5 10,3-3 0,1-2-4,0-6 10,-1 2 3,0-6 0,-2-1-2,0-2-4,-1-4 4,-2-2 1,-2-1-7,-4-2 1,1-1-8,-3-3-8,-2 3-6,-2 0-6,0 2 1,-5 3-7,-1 3-3,0-3-3,-3 5-4,-5 1-10,0 2-8,-4 0-9,-2 6-2,-6 2-1,-4 5-6,0 4 6,-2 6-8,-11 9-3,3 2 0,3 4-2,1 4-5,5 6-1,2 5 3,1 3-3,5-1 3,0-1-3,5 1 4,4-10-7,3 2 4,-1-4-6,5 1-2,2-3-6,2-2 3,-1-2 4,4-2-1,3 0-2,2-8 0,5 2 8,2 3 0,4-8-2,3-1 1,14 0 1,0-4 1,1-5-4,1-2-2,-2-2 8,-1-2 1,1-6-3,-10 4 2,8-6 5,-11 5-1,0-2 11,-4-2 2,-1 0 17,-1 0-5,-4 2-7,-4 2 7,1 2 10,-3-4 4,-2 4 10,-1 0-10,1 2 0,-3-1 1,-2-1-3,0 2-7,1 0-4,0 0-2,-3 1-6,2-2 6,1 2-9,-4 2-3,3-2-4,-3 2 0,0 0-4,2-2-1,-2 2-3,0 0 0,0 0-2,0 0 1,5-3-3,-5 3-1,0 0 3,0 0-5,0 0-1,0 0-1,0 0 1,0 0-2,0 0 4,0 0-7,0 0 0,0 0 4,0 0 0,0 0-1,0 0-12,0 0 14,0 0 2,0 0-1,0 0-2,0 0-2,0 0 1,0 0 0,0 0-1,0 0 0,0 0 3,0 0-2,0 0-1,0 0-7,0 0 8,0 0 2,0 0-5,0 0 6,0 0-4,0 0 14,0 0-17,0 0 2,0 0 1,0 0 4,0 0-2,0 0-6,0 0 4,0 0 2,0 0 0,0 0-3,0 0 0,0 0 1,2-2 6,-2 2-9,0 0 7,0 0-5,0 0 4,0 0-2,0 0-13,0 0 12,0 0 3,0 0 2,0 0-4,0 0-1,0 0-2,0 0 0,0 0 2,0 0-10,0 0 10,0 0-1,0 0 5,0 0-5,0 0-1,0 0 6,0 0-10,0 0 6,0 0 4,0 0-4,0 0 1,0 0-2,0 0 0,0 0-3,0 0 6,0 0-6,0 0 2,0 0-2,0 0 0,0 0-2,0 0-2,0 0-2,0 0-1,0 0 1,0 0 4,0 0-5,0 0-2,0 0-2,0 0-2,0 0 4,0 0-9,0 0 3,0 0 0,0 0 0,0 0 1,0 0-1,0 0 0,0 0 4,0 0 4,0 0-4,0 0 7,0 0 0,0 0-10,0 0 4,0 0 3,0 0 8,0 0-2,0 0-1,0 0-16,0 0 21,0 0 0,0 0-3,0 0-2,0 0-7,0 0 9,0 0 7,0 0-8,0 0-4,0 0 3,0 0-5,0 0 0,0 0-2,0 0 6,0 0-3,0 0 2,0 0-5,0 0 5,0 0-2,0 0-4,0 0-2,0 0 2,0 0 6,0 0-6,0 0 2,0 0 0,0 0-2,0 0 8,0 0-2,0 0-2,0 0 1,0 0-1,0 0 2,0 0 4,0 0 15,0 0-19,0 0 0,0 0 2,0 0 0,0 0 0,0 0 2,0 0 3,0 0-1,0 0-2,0 0 15,0 0-23,0 0 2,0 0 0,0 0 4,0 0-8,0 0 4,0 0-2,0 0-7,0 0 5,0 0-6,0 0-8,0 0 1,0 0-1,0 0-4,0 0-4,0 0-8,0 0-3,0 0-6,0 0-6,0 0-5,0 0-6,0 0-16,0 0-9,0 0-9,0 0-12,0 0-14,0 0-17,0 0-21,0 0-7,0 0-34,0 0-20,0 0-183,0 0-445,0 0 197</inkml:trace>
  <inkml:trace contextRef="#ctx0" brushRef="#br0" timeOffset="63974.1278">14597 12304 93,'0'0'104,"0"0"-1,0 0-7,16 0 0,-2-1-8,7-1-2,6 1-3,3-2 2,9 3-16,3 0 0,-1-1-9,1 2-7,-1 3-4,-3 0-1,-10-1-4,1 2-3,-4-3-11,0 3-1,-4-3-11,-1 2-22,-7-1-5,-3-2-25,-2 0-4,-2-1-5,-2 1 0,-1 1-3,-3-2-14,0 0-24,0 0-81,-13 5-177,-1-5 80</inkml:trace>
  <inkml:trace contextRef="#ctx0" brushRef="#br0" timeOffset="64278.8859">14592 12471 95,'0'0'129,"10"4"-2,3 0 3,3-2-3,7-1-12,2 2 2,3-1-5,3 0-6,10 1-13,0-3-9,-11 1-3,9 3-18,-11 0 5,2-1-9,-5-2-25,-1 2-15,-6-1-18,-3-1-17,-6-1-11,1 2-7,-6-2-11,2 0 9,-6 0-3,4-2-4,-4 2-7,0 0 3,0 0 0,-19 0 4,6 2 2,-3-1-2,-5 1 13,0-2 2,-1 2 0,-1 2 8,1-1 1,-1-1 0,10 1 4,-1 2 5,4-4 3,2 1 3,0 0-10,3 1 9,4-2 1,-1 2 3,2-3 8,3 6-5,7-4 2,4 4 0,7-3-10,7-3-16,-1 1-15,14-2-23,-1 1-64,-2-4-132,1-2 59</inkml:trace>
  <inkml:trace contextRef="#ctx0" brushRef="#br0" timeOffset="64973.7126">16203 12244 63,'0'0'101,"-7"1"-4,7-1-8,0 0 8,-3 2 8,3-2 0,0 0 13,10 5-4,-3-2 2,10 0-1,-3-1-5,9-2-12,-1 2-6,2 0-7,2-2-11,-2 1-1,1-1-12,-3 2-7,-6 1-5,-1-3-4,1 1-5,-7 0-6,1 0-8,-4 1-9,-6-2-6,7 0-13,-7 0-9,0 0-5,0 0-4,0 0-14,0 0 0,-18 4-1,5-2 1,-5 1-2,-2 4-1,-1-2 4,0-1 10,-1 4-9,0-4 8,-2 4 0,3-2 6,-3 0 2,3 3-4,0-3 11,8-2-4,-1 4 0,4-6 3,3 2-1,0-1 0,3-2 2,0 1 1,1 0 4,2 1 10,1-3 5,0 0 4,6 9 6,5-7 3,4 3 3,6 0-4,2-4 4,4 3-5,-3-2 0,4 4-1,1-5 0,-2-1-7,0 3-3,-4-3 1,0 1-4,-2 0-13,-7 2-8,-4-3-14,0 2-16,-4-1-2,-1-1 2,-5 0-7,6 2-11,-6-2-10,0 0-7,0 0-1,0 0-2,-22 1 0,9 0-2,-3 2 4,-5-1 8,-3 4 9,3-2 6,-3 1 1,0 2 11,2-2 6,1 0 3,0 0 11,5 2 3,3-6 8,3 3-2,2 0 10,1-1 8,4 1 0,0-1 11,2-1 5,1-2 3,4 5 6,5-1 4,2-1-9,4-2 1,7 0-5,1 0-2,1-1 0,0-2-8,3 2-6,-3 0-13,1-1-11,-2-1-14,-1 0-12,-5-1-50,-3 1-105,-4 1 48</inkml:trace>
  <inkml:trace contextRef="#ctx0" brushRef="#br0" timeOffset="65314.5051">16179 12543 11,'24'1'80,"0"-1"-9,0 0-11,1 0-1,-1 0-4,-2 1-12,-2-1 1,-4 2-9,1-2-2,-3 0-9,-7 0-5,0 0-7,0 0 1,-2 0-7,-2 0-4,-3 0-1,0 0-1,0 0 3,0 0-3,0 0 0,0 0-2,-15-2-2,7 2 1,-1-1 2,1 2 5,-2-1-4,0 0 0,2 0-2,-1 2 4,-1-2-2,1 3-2,-1-3 2,0 0-6,2 2 0,0 0 6,0 4-10,-1-5 3,5 0-7,-1 1 1,0 0-4,1-1 0,4-1 0,-7 3 0,2-3-7,3 4-4,2-4 3,-6 1-11,6-1-19,-4 3-59,1-2 27</inkml:trace>
  <inkml:trace contextRef="#ctx0" brushRef="#br0" timeOffset="66836.4797">16145 12521 1,'22'-3'55,"0"-2"-5,2 2-4,4-2-8,-4 1 0,0 0-2,-1 0-8,-2 0 1,-1 2 9,-3 2-3,-2-3-7,-4 3 3,0-3-3,-1 3 3,-3-1-1,0 0 2,-1-1 5,-6 2 4,9 0 7,-9 0-9,5 0 11,-5 0-5,0 0-3,7 0-7,-7 0 0,0 0 1,0 0-6,0 0-3,4 0-1,-4 0-7,0 0 7,0 0-9,0 0 7,0 0-4,0 0-4,0 0-10,0 0 8,0 0-5,0 0 2,0 0-7,5-1 7,-5 1-6,0 0 14,0 0-7,0 0-10,0 0 4,0 0 6,0 0-7,0 5 1,0-5-6,0 0 10,0 0-9,0 0-1,0 0 9,0 0-1,0 0 6,0 0-8,0 0 2,0 0 4,0 0-9,0 0 9,0 0 3,0 0-6,0 0 2,0 0 6,0 0-17,0 0 10,0 0-6,0 0 0,0 0 0,2-6 5,-2 6-9,0 0 5,0 0-2,0 0 0,0 0 2,0 0-4,0 0 0,0 0-2,0 0 0,0 0 5,0 0-4,0 0 5,0 0 8,0 0-10,0 0-4,0 0-1,0 0 1,0 0 3,0 0 3,0 0 6,0 0-13,0 0 3,0 0 0,0 0-3,0 0 1,0 0 2,0 0 0,0 0-8,0 0 9,0 0 6,0 0-9,0 0-3,0 0 5,0 0-5,0 0 6,0 0-6,0 0 5,0 0-5,0 0 6,0 0-2,0 0-3,0 0 5,0 0-1,0 0-5,0 0 4,0 0-6,-1 10-4,1-10-11,0 0-6,-3 6-21,3-3-5,0-3-17,0 7-10,-2-4-7,1 2-18,1-1-64,-1 1-182,0-1 81</inkml:trace>
  <inkml:trace contextRef="#ctx0" brushRef="#br0" timeOffset="68498.1243">14533 14884 8,'-9'-3'34,"9"3"-1,0 0 7,0 0 2,0-4 0,0 4 6,0 0-8,-3-5 5,3 5-4,0-5 2,0 1 2,0-2 1,0 1 1,2-4 5,-2 3-1,1-2 4,-1 0-4,2-4 5,-2 3 14,1-1-10,0 0 1,-1 4 7,0-2 5,0 1 4,1-1 1,-1-2-8,-1 6-10,1-1 6,0-2 0,0 2 3,0 5-9,0-5 1,0 5-5,0-3-1,0 3-13,0 0-7,0 0 1,-2-4-4,2 4-2,0 0 1,-3 15 0,1-5 1,-2 7 1,4-1 1,-6 4 3,2 3-7,-3 7 8,2-1-3,-1 1 27,0 2 3,-1 13-3,0-11-1,-3 11 2,6-11-7,-1 3-2,-2 8 0,2 1 1,3-12-5,-3-1-4,2-3-2,-1 2-1,4-2-3,-3-2 0,2-2-1,1 0 0,0-5 0,-2 0-3,2-2-3,0-2 1,2 0-4,-2-5 2,1 5-2,2-5 1,-3-2 8,0 1-10,4-1-14,-1-4 18,2 2-6,-3-1 5,3-2 1,-1-1-2,4 0-4,3-1 8,-2-4-1,5-5-3,7-3 1,-2-6-2,0-1-1,0-8-24,0 3 20,-2-5-3,0-2 5,1-1-9,-4 0-4,1-2 5,1-13-11,1 1 16,0 2-14,-7 10 4,4-14-6,-4 12 2,1-11-5,-2 10-1,-2 3 4,-1 1-2,0 0 1,0 3 2,0 2 1,-2 6 3,-3 8 18,2-1 3,-2 3-3,2-2-3,-3 6 6,3-4-18,-3 3 21,0 1-6,0-1-5,0 6 3,0-6 6,0 6-6,0-8-4,0 8 6,0 0-6,0-6 1,0 6-4,0 0-8,0 0 4,0 0-10,0 0-6,0 0 10,0 0-10,-10 28 7,3-2-8,-1 8 6,-3 16 2,1-1-1,4-3 3,-4 2-12,3-1 18,4-12-4,3-1 1,0 0 6,3 0-6,4-1 8,0-4-11,2-1 17,2-4 1,3-1-11,7-3 15,-1-12 1,5 3-4,2-8-3,4-7 0,7-7-3,-3-5-40,1-6-13,-3-7-38,0-3-29,-4-8-43,-1 2-36,-4 0-38,-2 1-53,-7 11-56,8-13-54,-11 11-201,2 0-624,0 5 277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37:51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6125 14373 55,'0'0'202,"-1"-6"-9,-1 3-9,2 3-11,0-6 1,-1 0-5,-2 1-2,3-1-6,-1 3-6,2-5-2,-2 3 0,1 0-7,1 1-3,-1 4-9,-1-8-6,2 7-11,-1 1-13,-1-6-8,1 6-17,0 0-7,0 0-17,0 0 1,0 0-9,0 0-1,0 0 2,3 19-16,-2-6 3,0-1 0,1 5 7,1 1-5,2 0 10,-5-1-15,4 0 5,-2-7 1,1 6-2,0-6-5,-1 0 9,1-5-4,0 0 4,-1 0 3,0-3 13,2 3 10,-4-5 14,9 1 12,-9-1 3,15-6 2,-2-1-5,8-8-4,2-4-2,-1-1-3,2 0-1,0-3-4,-3 0-8,3 0-5,-4-1-4,1 4-3,-1-1-10,-2-1 1,1 3-7,-3-1-3,0 3-3,-1 0 1,-5 5-4,-1 5-6,-2-2 0,-2 3-1,-1 1-4,1 0-5,-1 1 0,-1 3-2,0-2 0,-1 0-6,-2 3 1,2-2-1,-2 2 4,0 0-11,4-3 5,-4 3-4,0 0-1,0 0 1,0 0-2,1-3 9,-1 3-8,0 0 1,0 0-1,0 0 3,0 0-1,0 0-5,0 0 5,0 0 1,0 0-4,0 0 2,0 0-7,0 0 3,0 0 5,0 0 2,0 0-1,0 0-4,0 0 4,0 0 2,0 0-6,0 0-7,0 0 8,0 0 0,0 0 3,0 0-5,0 0-1,0 0 2,0 0 0,0 0 1,0 0-2,0 0-1,0 0 5,0 0-4,0 0 0,0 0-1,0 0-2,0 0-1,0 0 5,0 0-1,0 0-1,0 0-4,0 0 4,0 0-3,0 0-2,0 0-3,0 0 0,0 0 2,0 0-6,0 0 5,0 0-4,0 0-5,0 0 10,0 0-9,0 0 0,0 0-3,0 0 1,0 0-1,0 0 2,0 0 0,0 0-2,0 0 4,0 0 6,0 0-8,0 0 4,0 0 7,0 0-7,0 0 2,0 0 1,0 0-2,0 0 2,0 0-1,0 0-4,0 0-8,0 0 1,0 0 5,0 0-2,0 0-3,0 0 0,0 0-1,0 0 8,0 0 12,0 0-14,0 0 6,0 0 0,0 0 0,0 0 4,0 0-6,0 0 16,0 0-15,0 0 0,0 0 4,0 0-6,0 0 11,0 0-3,0 0-4,0 0-3,0 0 5,0 0 3,0 0 3,0 0-3,0 0 1,0 0 4,0 0-5,0 0 13,0 0-17,0 0-1,0 0 11,0 0-5,0 0-3,0 0 13,0 0-8,0 0-12,0 0 4,0 0 8,0 0 1,0 0-7,0 0 8,0 0 1,0 0-4,0 0-9,0 0 6,0 0 4,0 0-12,0 0 0,0 0 6,0 0 8,0 0-20,0 0 6,0 0 8,0 0-2,0 0 3,0 0-5,6-2-4,-6 2 6,0 0 6,0 0-4,0 0 3,0 0 5,0 0-8,0 0 3,0 0 1,0 0 0,0 0 1,0 0 0,0 0-1,0 0 5,0 0-2,0 0-6,0 0 2,0 0 5,0 0 10,0 0-21,0 0 6,0 0 5,0 0-2,0 0 1,0 0 1,0 0-4,0 0-1,0 0-3,0 0 7,0 0-4,0 0 3,0 0-2,0 0 4,0 0-4,0 0 4,0 0-2,0 0 1,0 0 3,0 0-5,0 0 1,0 0-9,0 0 11,0 0-3,0 0 0,0 0-1,0 0 0,0 0 3,0 0-3,0 0 3,0 0-1,0 0 4,0 0-6,0 0 0,0 0-3,0 0 14,0 0 2,0 0-9,0 0-4,0 0-1,0 0-2,0 0 1,0 0 4,0 0-9,0 0 1,0 0 3,0 0 8,0 0-7,0 0 5,0 0-5,0 0-2,0 0 10,0 0-4,0 0 3,0 0 0,0 0-1,0 0 0,0 0 4,0 0-8,0 0-1,0 0 3,0 0 0,0 0-3,0 0 2,0 0 1,0 0 2,0 0-2,0 0 0,0 0-3,0 0 1,0 0 0,0 0 4,0 0 0,0 0-19,0 0-21,0 0-20,0 0-15,0 0-23,0 0-25,0 0-23,0 0-25,0 0-29,0 0-17,4 0-15,1-1-11,0-1-16,3-3-11,-2 1-147,3-2-449,-1-2 199</inkml:trace>
  <inkml:trace contextRef="#ctx0" brushRef="#br0" timeOffset="4608.7675">3691 11252 61,'-5'0'251,"-3"-1"-6,3 0-19,-1 1-19,2-2-16,4 2-18,-8-2-7,8 2-11,0 0-9,-5 0-11,5 0-13,0 0-9,0 0-6,0 0-4,-5 0-2,5 0 2,0 0-2,0 0-6,0 0-5,0 0-5,0 0 3,0 0-10,0 0-7,0 0 3,0 0-8,0 0-2,15 1 6,-5-1 4,13 0 1,2-1 14,3-2-8,15 0 1,7 1-7,18-3 5,-19 3-5,21 0-8,-19-2-3,22 0-7,-25 2-16,-1 0 7,-1-3 0,-2 4-4,-2 0-7,-5 0-4,-10 0 3,-1 0-6,-2 0-5,-4 1 0,-6-2 11,0 2-21,-4-2-1,-3 1 8,-1 1-4,-1 0-6,2-1 7,-7 1 5,6 0 1,-6 0 0,6 0 8,-6 0-5,0 0-6,4-3-2,-4 3 0,0 0-4,4 0 3,-4 0-8,0 0 5,0 0-6,0 0 0,0 0-1,0 0-5,0 0 1,0 0-2,0 0 1,0 0-4,0 0 0,4 3 0,-4-3-1,0 0 0,0 0 4,0 0-1,0 0-1,0 0-1,0 0-4,0 0 8,0 0-15,0 0 12,0 0 0,0 0 3,0 0-1,0 0-2,0 0-1,0 0 0,0 0 3,0 0-3,0 0 8,0 0-5,0 0-14,0 0-4,0 0 14,0 0-2,0 0 5,0 0-5,0 0 0,0 0 6,0 0-5,0 0-2,0 0 1,0 0 2,0 0 0,0 0-13,0 0 13,0 0 1,0 0 0,0 0 3,0 0-3,0 0-2,0 0-1,0 0 5,0 0 1,0 0 0,0 0-8,0 0 5,0 0 1,0 0-18,0 0 1,0 0 9,0 0 14,0 0-4,0 0-6,0 0 6,0 0 1,0 0-5,0 0 7,0 0-7,-5 7 5,5-7-2,0 0-19,0 0 23,0 0 1,0 0-9,0 0 2,0 0 4,0 0-5,0 0 1,0 0 3,0 0-3,0 0 3,0 0-6,0 0-9,0 0 16,0 0-6,0 0 1,0 0 2,0 0-2,0 0-1,0 0 0,0 0 3,0 0-5,0 0 5,0 0 2,0 0 3,0 0-2,0 0-4,0 0 1,0 0 3,0 0-9,0 0 2,0 0 1,0 0 3,0 0-5,0 0 1,0 0 2,0 0-18,0 0 22,0 0-3,0 0-4,0 0 7,0 0-2,-2 3-1,2-3-8,0 0 6,0 0-3,0 0 0,0 0-6,-5 1-4,5-1 7,0 0-6,0 0 0,0 0 9,0 0-30,0 0 14,0 0 5,0 0-6,0 0 4,0 0-4,0 0-6,0 0 12,0 0-3,0 0 5,0 0-2,0 0-1,0 0-14,0 3 11,0-3 3,0 0 4,0 0-3,0 0-7,0 0 25,0 0-8,0 0-13,0 0 9,0 0-2,0 0 8,0 0 4,0 0-5,0 0-4,0 0 4,0 0 5,0 0-9,0 0-1,0 0 12,0 0-10,0 0-2,0 0 20,0 0-11,0 0 11,0 0-14,0 0 11,0 0-13,0 0 6,0 0 4,0 0-12,0 0 5,0 0 4,0 0-4,0 0-3,0 0-7,0 0 10,0 0-5,0 0 13,0 0-6,0 0 4,0 0-7,0 0 7,0 0 8,0 0-4,0 0-15,0 0 9,0 0 0,0 0-2,0 0-2,0 0 0,0 0 0,0 0 2,0 0-2,0 0 6,0 0 0,0 0-3,0 0 2,0 0-2,0 0 1,0 0-5,0 0 2,0 0 2,0 0-2,0 0 4,0 0 3,0 0-4,0 0 2,0 0-6,0 0 11,0 0-8,0 0 4,0 0-6,0 0-3,0 0 5,0 0 2,0 0-4,0 0 4,-3 3 3,3-3 7,0 0-13,0 0-2,0 0-7,0 0 12,0 0-3,0 0 1,0 0 0,0 0-7,0 0 10,0 0-1,0 0-9,0 0 7,0 0-6,0 0 1,0 0 5,0 0-1,0 0-3,0 0 6,0 0-5,0 0 6,0 0-4,0 0-3,0 0 2,0 0-2,0 0 4,0 0-3,0 0 6,0 0-6,0 0-1,0 0 0,0 0 13,0 0-16,0 0 7,0 0-3,0 0 2,0 0 0,0 0-2,0 0 0,0 0 3,0 0 1,0 0 11,0 0-3,0 0-12,0 0 5,0 0 9,0 0-8,0 0-1,0 0 2,0 0 3,0 0-5,0 0-4,0 0 4,0 0 1,0 0 0,-3 2-2,3-2 4,0 0-5,0 0 8,0 0-6,0 0 1,-1 3-5,1-3 0,0 0 11,0 0 9,0 0-18,0 0 2,0 0-4,0 0 2,0 0-8,0 0 2,0 0-4,0 0-3,0 0 13,0 0 1,0 0 4,0 0-3,0 0 14,0 0-14,0 0-1,0 0-6,0 0 4,0 0-3,0 0 9,0 0-9,0 0 13,0 0-9,0 0-1,0 0 12,0 0-16,0 0 5,0 0 1,0 0-5,0 0-4,0 0 16,0 0-10,0 0-7,0 0 3,0 0 4,0 0 2,0 0 2,0 0-7,0 0 4,0 0 1,0 0 1,0 0-3,0 0 8,0 0-2,0 0-1,0 0-11,0 0-1,0 0 13,0 0-12,0 0 8,0 0 2,0 0 3,0 0 1,0 0-3,0 0-6,0 0 5,0 0-6,0 0 14,0 0-18,0 0 10,0 0-11,0 0 10,0 0 13,0 0 9,0 0-23,0 0-14,0 0 11,0 0 8,0 0 1,0 0-4,0 0-3,0 0 8,0 0-4,0 0 2,0 0-7,0 0 5,7-8 14,-7 8-29,0 0 17,0 0-8,2-2 1,-2 2-16,0 0-14,0 0-8,0 0-13,0 0-12,3-2-22,-3 2-19,0 0-24,0 0-25,0 0-27,0 0-30,0 0-26,0 0-3,0 0 2,7 4-13,-4-1-163,0 1-449,1 0 198</inkml:trace>
  <inkml:trace contextRef="#ctx0" brushRef="#br0" timeOffset="6450.4822">3746 11940 43,'-5'0'142,"5"0"-2,-10-2-15,7 1-4,3 1-4,-7-1-10,7 1-3,-6 1-11,6-1-6,0 0-5,0 0-19,-7 0-1,7 0-5,0 0-15,0 0-3,0 0 2,0 0-11,0 0 11,10 7 1,-3-3 10,7 2 11,6-1 1,4 0 6,0 2 6,7-3-18,8 1 2,5 2 3,1-5-5,-1 0-1,-1-2-4,5 2 3,-5-2-8,0 0-2,2-2-4,-3-1-3,-1 2-3,-3-2-1,-8 3-3,-2-1-8,-3-1-3,1 2 2,-5 0-7,0 0 0,-7 0-3,-4-1 1,0 1 1,-3 0-1,0 0-2,-3 0 2,3 0 9,-7 0 0,5 0 3,-5 0 2,8-1-2,-8 1-3,3 1 1,-3-1-6,0 0 3,0 0-6,5-1 0,-5 1-5,0 0 0,0 0 1,0 0 5,0 0-8,0 0-2,0 0-2,0 0 0,4 1-6,-4-1 7,0 0-1,0 0-1,0 0-3,0 0 3,0 0-2,0 0 7,0 0-4,0 0-4,0 0-2,0 0 0,0 0 3,0 0 1,0 0 1,0 0-2,0 0 0,0 0 4,0 0-5,0 0 2,0 0 1,0 0 0,0 0 1,0 0-1,0 6 1,0-6 1,0 0-1,0 0 0,0 0 1,0 0 3,0 0-3,0 0 6,0 0-1,0 0 0,0 0 2,0 0 4,0 0 1,0 0 0,0 0-3,0 0 7,0 0-5,0 0 3,0 0 1,0 0-4,0 0 2,0 0-3,0 0 12,0 0-15,0 0 2,0 0 3,0 0-9,0 0 1,0 0-4,0 0 5,0 0 0,0 0-1,0 0 2,0 0-6,0 0 4,0 0-3,0 0 0,0 0-1,0 0-3,0 0 2,0 0 4,0 0-4,0 0 2,0 0-3,0 0 2,0 0-3,0 0-3,0 0 4,0 0-1,0 0-3,0 0 6,0 0-5,0 0 3,0 0-1,0 0-3,0 0 1,0 0 3,0 0-4,0 0-2,0 0 2,0 0 0,0 0 0,0 0 4,0 0-5,0 0 3,0 0 0,0 0-5,0 0 2,0 0-1,0 0 0,0 0 5,0 0-2,0 0 3,0 0-4,0 0-1,0 0 3,0 0-4,0 0 10,0 0-9,0 0 3,0 0-5,0 0 5,0 0-4,0 0 1,0 0 4,0 0-2,0 0 0,0 0-3,0 0 1,0 0 2,0 0 0,0 0 0,0 0-1,0 0-3,0 0 3,0 0-1,0 0 4,0 0-2,0 0 1,0 0 0,0 0 1,0 0-8,0 0 9,0 0-4,0 0 3,0 0-2,-5 5 1,5-5 3,0 0 1,0 0 6,0 0 1,0 0 2,0 0 1,0 0 3,0 0-4,0 0 4,0 0-5,0 0 1,0 0 2,0 0-1,0 0 0,0 0-2,0 0 3,0 0-1,0 0 2,0 0-3,-3 2 0,3-2 1,0 0 1,0 0-5,0 0-2,-4 0 3,4 0 2,0 0 0,0 0-1,0 0-4,0 0 3,0 0 4,-4 3 0,4-3 6,0 0-8,0 0 1,0 0-3,0 0-3,0 0 10,0 0 1,0 0-6,0 0 8,0 0-4,0 0 11,0 0-9,0 0-8,0 0 11,0 0 0,0 0-5,0 0 1,0 0-5,0 0 4,0 0-3,0 0-4,0 0 3,0 0 0,0 0-3,0 0 1,0 0 0,0 0-5,0 0 0,0 0 0,0 0-2,0 0-1,0 0 0,0 0-8,0 0-2,0 0-11,0 0-11,0 0-12,0 0-15,0 0-16,0 0-21,0 0-16,0 0-24,0 0-30,0 0-20,0 0-36,0 0-39,0 0-49,0 0-161,0 0-506,2 5 225</inkml:trace>
  <inkml:trace contextRef="#ctx0" brushRef="#br0" timeOffset="7554.9067">3708 12561 51,'0'0'148,"-5"1"-10,5-1 0,0 0-8,-7 2-8,7-2-7,-3 0-16,3 0-10,0 0-10,0 0-11,0 0-6,-2 3-5,2-3-3,5 8 0,4-4-3,4 3 3,1 0 2,9 0-2,2 3-4,-1-3 1,6-2-4,10 2-1,1-2 4,1 0-4,2-2-7,-3-1-11,-2 2 8,2-4-2,-3 3-5,-11-3-1,14 4-6,-13-4-5,-4 1 7,1-1-8,-2 2-2,-8-1 5,2-1-6,0 1-1,-7 0 1,0-2-4,-3 1 4,0 0-3,0 1-1,-3-1 4,1 0 10,-5 0 6,8 0 2,-8 0 3,4 0 2,-4 0 0,0 0-3,0 0 1,6 0 0,-6 0-2,0 0-2,0 0-3,0 0-3,4 2 2,-4-2-2,0 0-1,0 0-2,0 0 1,0 0-5,4 0 2,-4 0-4,0 0 2,0 0 6,0 0-4,0 0-8,0 0 1,0 0-7,0 0 4,0 0-2,0 0-1,0 0 0,0 0-3,0 0-1,0 0 1,0 0-4,0 0 4,0 0-1,0 0-3,0 0-1,0 0-7,0 0-21,0 0-28,0 0-33,0 0-42,0 0-33,0 0-41,-6 9-178,4-5-417,-1 0 186</inkml:trace>
  <inkml:trace contextRef="#ctx0" brushRef="#br0" timeOffset="9129.1649">3723 13440 115,'-8'0'125,"8"0"3,0 0-12,-4-1-3,4 1-14,0 0 0,0 0-8,0 0-4,-6-1-2,6 1-8,0 0-5,0 0 2,0 0-3,0 0-3,-4-1-5,4 1-1,0 0-5,0 0-2,0 0-9,0 0 2,0 0-3,0 0-5,0 0 1,0 0-8,0 0 5,0 0-1,0 0-6,-3 3 3,3-3-4,0 0 1,0 0-4,0 0-1,0 0-1,0 0-4,0 0 0,0 0-5,0 0 2,0 0-7,0 0 4,0 0 4,7 7-9,-4-4 4,4-2 2,-4 2-1,7 2 10,3 0 11,2 0-7,6 2 1,2-4-4,2 4-1,0-3 4,5 0-8,0-2-2,8 2 8,0-1 4,1-1 2,2 0-1,-3-4 1,4 2-5,-1 2 0,0-2-2,-1 0-5,-1 1 2,0-1-6,-1 0 1,-11 0-4,3 0-1,-4 0 0,1 0-2,1 0 1,-1-1-1,-6 2-3,2-1 2,-6 0-3,-2 0-1,-1 0-1,0 0 1,-5-1-3,-1 1 6,2-2-3,-3 2-2,0 0 1,-1-2-2,-2 2 12,-1 2-10,-3-2 4,10-4-4,-10 4 7,5 0-4,-5 0 1,5-1 1,-5 1 0,0 0-2,8 1 1,-8-1-2,3-1 2,-3 1-1,0 0-4,0 0 4,0 0 1,0 0 2,0 0-3,4-1-1,-4 1 3,0 0 1,0 0-2,0 0-2,0 0 2,0 0 1,0 0 0,0 0-1,0 0 4,0 0 6,0 0-6,0 0 5,0 0-4,0 0-4,3-1 1,-3 1-1,0 0 3,0 0-2,0 0 2,0 0-4,0 0-1,0 0 2,0 0 0,0 0 1,0 0-2,0 0 0,0 0 3,0 0 0,0 0 0,0 0 0,0 0-1,0 0-5,0 0 6,0 0 1,0 0-4,0 0 0,0 0 1,0 0 1,0 0 4,0 0 1,0 0-9,0 0 0,0 0 3,0 0 2,0 0-3,0 0 8,0 0-8,0 0 0,0 0 4,0 0-6,0 0-2,0 0 7,0 0-3,0 0 0,0 0-5,0 0 4,0 0-3,0 0 2,0 0-1,0 0-4,0 0 14,0 0-14,0 0 1,0 0-3,0 0-1,0 0 3,0 0 4,0 0 7,0 0-12,0 0 1,0 0 2,0 0-2,0 0 1,0 0-2,0 0 11,0 0-5,0 0-7,0 0 1,0 0-1,0 0-1,0 0 3,0 0-3,0 0 0,0 0 10,0 0 0,0 0-10,0 0 1,0 0-1,0 0 5,0 0-4,0 0-3,0 0 5,0 0-4,0 0 3,0 0-2,0 0 3,0 0-3,0 0-2,0 0 2,0 0-2,0 0 6,0 0-5,0 0 12,0 0-7,0 0-3,0 0-3,0 0-2,0 0-8,0 0-14,0 0-25,0 0-17,0 0-43,0 0-32,0 0-49,0 0-46,0 0-62,0 0-165,0 0-504,-3-12 224</inkml:trace>
  <inkml:trace contextRef="#ctx0" brushRef="#br0" timeOffset="12422.3632">5149 11962 16,'-8'0'187,"3"0"-7,-2 0-2,3 0-5,4 0-10,-7-2-12,7 2-7,-4 2-16,4-2-16,0 0-10,-3-3-12,3 3-10,0 0-7,0 0-4,0 0-1,24 3 3,-8-3-7,7-2 4,6 2-5,0-1 4,8 1-6,2-1-7,-9 1-6,-3 0-5,2 0-5,-1 0-6,1 0 0,-2 0-3,-1 0 0,-2 0-5,2 0 1,-3 0-4,-3 1 1,-5-1-6,-2 0-1,-3 1-1,0-1-4,-2 0 3,-2-1-2,-2 1 9,-4 0-5,10-1-6,-7 1 0,-3 0-1,7 0-1,-7 0 2,3-1-1,-3 1 3,0 0-10,4-3-10,-4 3-17,0 0-22,-3-7-21,3 7-19,-4-6-13,4 1-7,-6 1 12,2-3-28,-4 0 9,2 0 11,0 1-7,-1-1 15,-1-2 7,-2-1 16,0-1 3,-1 1 13,2-2 6,2 3 11,-1 1 22,2 0 12,-2-1 13,1 1 2,4 2 15,-4 1 15,3 3 9,0-2 1,2 2 2,-2-1-1,4 3-3,-3-2-8,3 2-1,-3-4-11,3 4-2,0 0-2,0 0-5,0 0-3,6 11 0,-2-6 3,2 4 3,2-2 9,2 4 13,4 0 2,0 0-1,4 3 0,-3-5-1,-1 2-4,-2-1-1,1-1-8,-3-2 0,0-2-6,-3 2 0,-2-4-6,1 3 0,-3-4-1,1 4-3,-1-4-3,-2 2-4,1 0 1,1-2-3,-2 0 2,-1-2 1,-1 11 3,-2-4 0,0 2 3,0 0 3,-3 2 2,2 1 2,-1-3 3,-4 4-4,0-1 0,1-1 0,-2 1-1,3 1-1,-4 1 1,4-4-4,-1 5 9,-2-4-7,5-1-4,-3-2-3,2-1 0,-1 3 3,2-4-6,-1 2 2,0-1 1,2-2-6,0 0 2,1-1 0,-1 0-3,4 0 3,-4 0-1,1-1 0,3-3 1,-4 5-6,2-4-4,2-1-12,0 0-1,-4 4-15,4-4-24,0 0-13,-3 4-21,3-4-26,0 0-33,0 0-36,-4-1-175,4 1-390,-11 0 172</inkml:trace>
  <inkml:trace contextRef="#ctx0" brushRef="#br0" timeOffset="15077.5135">5504 11598 178,'0'0'155,"0"0"3,0 0-12,0 0-8,10-16-1,-3 7-5,4-2 5,5-5-4,-2-4 4,3 2-11,0-1-14,1-1-4,-1-1-10,-2 0-7,-1-3-5,2 0 5,-5 2-5,0 1-10,-2 4-3,-1 1-3,-2-1-7,0 0-9,-4 3 0,0 1-4,0 1-6,-1 0-4,-1 3-3,0 0-1,-3 1-5,3 3-6,0 0-6,-2 1-2,0 1-4,-2 0-5,4 3-6,-2-1-7,2 1-3,0 0-1,-10 7 0,4-5-6,4 4 1,-1 0-1,-1-1 2,2 7-3,2-3 2,0 2-1,0 2 2,4-3 4,-2 7 3,3-1 0,1 0-1,0 1 3,0 0-3,2-5 4,0 3-3,1 2 4,-1-3-3,-1 1 5,0 0 1,2-2-2,-2 2-1,-2-5-1,1 1 2,-2-3 1,-1 1-3,-2-1 2,2-2-3,-2-1-3,-1-1 1,1 1-1,-1-1 3,-2 1 3,-1-1-3,-1-1 5,-1-1-3,-4 2-2,1-1-8,-2-2-8,0-1-5,0 0-9,-4 0-12,4-1-12,-1-2-14,1 0-14,0 0-24,2-4-25,0 2-25,3 1-29,-1-2-106,4 2-318,0-2 141</inkml:trace>
  <inkml:trace contextRef="#ctx0" brushRef="#br0" timeOffset="15990.7288">5844 11255 108,'0'0'118,"0"0"-15,0 0 0,0 0-3,0 17-11,2-13-19,1 4 1,0-3-12,-2 1 3,3 0-12,1 0-1,-1-2 11,0 3 4,3-3 0,-1-1 2,1-3 6,0 0-1,0-1 4,-1-1 5,2-2 0,1-1-2,-1-2-7,-4 2-2,2-6-1,2 2-8,-5 0 4,1 0-3,-1-1-3,-1 0 1,0 3-7,-2 1-3,0 1-5,0-1-8,-1 4-9,1 2-3,-6-3-6,6 3 0,-11 7-4,3-2-5,-2 7 0,-1 0-2,1 0 1,2 5-3,2-4-4,0-1 3,2 2-4,1-2-1,3 4 1,1-3 3,1 1-3,2-3 4,3 1-1,4 0 2,1-1-2,0-1 4,9 1-3,-2 2-2,-3-10 6,7-1-7,-11 1 1,4-4 3,1-2-2,-1 0 2,-1-3 1,-1-3-2,0-1 2,-1-1 0,-2-2-2,3-7 8,-4-3-6,0 0-2,-3-3 2,-1-1 2,-1-2-3,-2 2-1,0 1 6,-3 0 7,0 6 6,3 5 9,-6 4 5,3-2-1,0 9-8,0-4-3,0 4-9,-4 1-1,4 3-3,0 0-2,-7 10-3,0-1-4,1 8 2,2 0 4,-3-1-10,4 2 1,0 1-4,0-2-1,3 0 0,1 0-3,1-1-3,4 1-4,-2-1-2,0-3-2,1-4-4,0-1-3,5-2 0,-3-1 12,1-2-10,2-3-6,0-3-7,3-1-2,2-3-11,-1-4 4,-1 0 5,0-2 2,2-8-3,-2-2 3,0-4 1,-2 3 6,0-3 3,-5-1 9,1-1 10,0 4 3,-4 1 11,1 8 7,0 0 12,-1 5 13,-3 0 5,3 4-7,-3 0-5,0 3-5,0 0-8,0 4-2,0 0-6,0 0 5,-4 18-3,-2 0-4,0 7 0,-2 5 0,1 1 2,1 5-3,-8 9-1,7-11-2,0 13 2,0 0 1,-3-13-3,5 12 2,-1-12 1,2 2-3,1 0-2,1 10 3,2-14-6,-1-1 4,1-1 1,1-3-4,2-2 1,-1-5-2,2-2 11,-1-2-9,2 0 1,-2-4-1,0-3 0,0 0 2,2-2 0,-2-1 2,0-3 1,3-2-1,-2-1 0,-4 0 4,11-8-2,-4-1 1,-4 0 4,1-7-6,2 1 0,-3 1-1,-2-6 0,2 2 3,-3-2-6,0 2-2,0-2 3,-1 1 0,-2 2-2,0 2 2,1 0 7,0 5 2,-1 0 2,1 1 0,1 4 2,0-4 1,-1 3 5,2 2-10,0 4-4,0-6-2,0 1-2,3 3 0,0 0-2,4-2-13,1-2-14,6-2-22,5-2-20,3 3-26,-2-4-26,1 1-30,3 1-48,-4-1-138,1 0-364,0 0 162</inkml:trace>
  <inkml:trace contextRef="#ctx0" brushRef="#br0" timeOffset="17432.9549">6808 11443 7,'0'-7'162,"4"0"-12,1-4-13,2 0-2,0-3-13,4-10-7,3 2-3,-1-1-10,2 0-8,-3-6-6,0 3-6,1-3-1,-1 3 0,-1 0 1,-3 4 6,-2 6 5,-2 7 3,0-4 0,0 5-5,-4 1-16,2 2-8,-2 1-11,0 4-1,0 0-10,-6 12-5,-1 0-8,-4 9 2,-1 6-7,1-2-2,0 1-9,0 1-2,1-3-11,7 5-1,-1-6 0,0 5 2,4-9-6,2-1-4,-2 0-8,4 0 2,-1-4-5,2 3-3,2-8-5,3 3-5,-1-1 1,3-6-13,-1-1 1,-2-1-2,6-6 3,-1-2-13,-1-1 2,1-3 0,0 0-6,-1-3-2,-2-1 12,3-6 8,-3 5 1,-2 0 14,-1-3 4,-1 2 12,-3 7 18,-1-2 16,1 0 8,-2 5-13,-2-1-1,1 4-4,-1 2-3,0 0-2,0 0 2,-15 13-6,9-3 2,-4 3-6,3 2 6,1 1-4,-1 1-5,3 0 3,0-5-2,4 5-3,0-5 5,0 5 0,3-7-3,1 2 6,2-3-3,1-1 6,0-2-6,1-2 4,2-1-2,1-2-1,1-2-2,1 1 6,-1-3 8,1-3 8,-5 1 8,1-1 1,2-4-5,-4-4 0,0-1-1,-1 1-3,-1 0 0,-3 2-2,-1-1 1,-1 1 2,-1-2-3,-1 4-3,-5 3-6,1-1-2,-2 4-4,0 0 2,-2 2-7,-4 2 0,4 3 1,0 1-2,0 4 0,2-3-2,0 3-6,4-1 4,-3 2-2,6-1 0,-2 1 1,7 0 3,-1-1 0,6 0 0,3 1 2,1-4-2,4 2 0,4-3 1,-4-3 0,4 1 2,0 0-3,0-6-2,-5 2 5,-1-4-2,2 0-3,-1-1 8,-2-5-4,-2 2 2,1 2 1,0-1 18,-6 1-6,0 0 14,-2 4 5,0-1 5,-2 1-7,1 1-4,-3 0-7,-1 3 0,0 0-5,0 0-3,0 0-1,-13 14-2,8-5-5,-2 0-2,3 3 0,-1-2 0,2 6-3,-1-3 0,4-1 1,0 1 1,4-2 0,-2 1-1,2-1-2,2 0 6,0 0-4,0-5 4,2-1 2,1-1-4,-2-2-2,3-1 8,0-1 0,-1-1 8,-1-3-5,2-3 3,-3 2 5,1-3-1,2-3 1,-1-3-2,-2-1-3,-2-2 0,0 2-7,-4-2 1,-2 1 2,-1 0-7,-5 2-1,-1 0-2,-1 3-2,-2 0-1,-3 4-1,1 2-3,-3 2-3,3 1 4,-3 2-7,5 2-9,3 2-5,0-1 1,0 1-2,4 0 6,2 3 0,2-1 0,0 1 6,2-2-1,2 2 5,2-3-1,5 2 4,3-2 5,1 1-4,0-3 0,4-1 1,4-1 2,-5-4-1,5-1 0,-2-1 2,-2-1 6,-2-1 0,2-2-2,0-4 0,-6 3 2,1-4-3,-1 0 2,-4-2 0,3-7 11,-2 1-5,-3 4 11,-3 3 13,-1 0 2,0 4 11,-2 1-1,-1 0-9,0 7-1,-1-5-9,1 5-4,0 4-1,-6 2-7,2 7-3,-5 5 4,-3 11-6,2 4 0,-4 14 4,-2 2-4,5 3 0,0 7 5,4 0 4,-6 0 2,6 0 2,-3 3-2,3-4 3,0-2 3,1-1 2,2-16 4,0-2-5,1-2-2,2-2 2,-4 0 0,4-4-5,-2-6 3,-1-5-3,4-2-2,-1-2 8,-1-2 6,2-2 19,-1-1 17,-1-3 32,1 3 11,0-2 25,1-3 15,0 4 13,0-4-4,0 0-13,0 0-13,2-12-22,0 0-5,2-7-11,2-7-14,-1-3-8,1-5-8,1 0-6,0-12-9,5 1-4,-4-1-7,0 11-1,1 2-7,1-13-2,0 17-4,-2-1-4,0 4-6,2 4-1,0 6-3,-3-1-5,4 4-3,1 1-9,3 5 8,-2 1-5,8-3-2,-6 9-1,2 0-4,0 2-17,-1 5 6,-2 1-17,0 2-11,-4-1-5,-1 3-5,-1 1 2,-3-4-6,0 3 0,-3 1 8,0-2 2,-4-1 14,-1 3-4,-5-1 3,-1 0 3,-3 2 11,-3-5 7,-5 0-7,-1-3-13,-2 1 10,-1-2-10,3 0-13,0-2-3,5-6-10,1 3-17,-3-2-10,9 1-14,-1 0-12,2-2-20,1-2-18,1 3-18,3-4-15,-2 4-15,2-1-16,3-1-24,-2-5-23,5 5-18,-3-3-151,3 0-467,1 3 207</inkml:trace>
  <inkml:trace contextRef="#ctx0" brushRef="#br0" timeOffset="28474.6722">20334 12411 113,'-1'1'191,"-2"2"-3,3-3-7,-3 4 1,3-4-5,0 5-7,0-5 1,0 0-1,0 0-4,0 0 7,0 0-2,0 0 1,0 0-2,0 0-6,6-10-20,1 4 3,-3-5-16,6-6-9,-3-7-8,3-3-9,-1-2-11,0-1-6,1-2-12,0 2-2,-2-1 0,0 2-11,-3 2 1,2-1-3,-1 7-2,-2 2 10,-4 3-1,4 4 1,-4 2 2,3 3-7,-3 2-14,0-1-10,0 2-9,0 4-8,0 0-8,0 0-6,0 0 3,-3 25-5,-1-1 2,1 2 0,0 6 0,2-2 0,1 7 1,0-3-2,0 0-2,0-2 6,3-2-3,1-1-1,3-4-2,-1-1-1,-2-6 2,3 0 10,0-3-26,0 0 17,0-3-8,-1-3-10,-2-1 14,3-3-6,0 0-3,0 0-17,0-3-22,2-2-18,3-5-28,1-2-25,0-5-21,-1 0-33,1-1-28,1-8-34,0 1-43,0-6-32,-4 3-189,-3 0-535,-1-5 236</inkml:trace>
  <inkml:trace contextRef="#ctx0" brushRef="#br0" timeOffset="28788.1058">20606 11702 32,'-4'8'195,"-2"4"0,-1 5-12,0-1-17,2 3-14,-1-1-11,2 2-17,1-3-10,0 0-11,3-1-6,0-3-7,0-2-10,0-4-8,0 1-4,3-3 12,0-1 10,1-1 13,2-3-1,2-4-22,3 0 1,-1-8 2,0 0 0,0-4-1,1-3 7,-1-2-7,-1-2 2,-4 6-4,-1-3 1,1 6-2,-4 2 3,-2 2-7,1 3-15,-3-2-3,0 4-12,0 2-6,-2 1-11,-1 4-10,-5 1-14,2 3-20,-2 5-21,1-2-25,-3 3-29,6 1-27,0 2-23,0 2-31,4 0-18,6-2-26,-1 2-194,3-2-443,2-5 196</inkml:trace>
  <inkml:trace contextRef="#ctx0" brushRef="#br0" timeOffset="29404.275">20944 12434 179,'3'5'197,"-3"-5"12,4 2 11,-4-2-1,7-2-4,-7 2 1,9-8-7,-2 3-5,-1-5-12,1 5-5,1-9-9,2 2-8,-2-2-9,2-3-12,0-5-5,3-2-6,-3-2-11,2 1-15,-2-2-8,1 0-13,-5 0-2,4 2 0,-6 3-12,3-2 2,0 7-5,-4 2 1,-3 3 2,3 4 0,-2 2-3,-1-2-11,2 4-13,-4 0-7,2 4-15,0 0-2,0 0-10,0 0 6,-5 20-2,-1 1 0,-4 0-8,3 6 0,0-1 1,1-1-9,6-5 6,-4 4-7,1-4 3,3-1 2,0 0-11,3-1 5,1-1 6,-4-3-9,6 1-17,-2-4 18,-1 0-5,4-2-15,0 0-31,2-1-12,-2-1-16,2-4-13,1 0-29,0-1-22,4-2-31,0-3-24,0-2-30,3-4-30,3-3-16,-3-6-221,1-1-537,-2-2 237</inkml:trace>
  <inkml:trace contextRef="#ctx0" brushRef="#br0" timeOffset="29740.4658">21308 11624 39,'-3'-1'169,"3"1"0,-9 3-8,4 7-13,1 1 1,-3 2-13,1 3-12,0 4-9,2-3-9,1 0-1,-1-1-20,4-4-6,0 1-4,0-2 1,0-3 12,4-2 8,-1 0-2,1 0 12,0-5 5,6 0 4,0-2-3,3-3-1,-2-3-5,3-1 3,-1-4-3,-2-2-1,3-4-6,-4 2-4,-3-2-5,2 2-7,-4-4 2,0 8-2,-3 0-4,-2 1-8,0 2-7,0 1-13,-4 2-9,1 1-6,-1-1-15,-3 5-6,-3 3-14,0 1-11,-4 4-19,3 3-25,-2 1-22,-1 7-20,4-5-20,-1 2-19,4 1-10,1 1-30,2 0-13,8-1-21,-1-2-34,0 6-163,4-7-439,0 1 193</inkml:trace>
  <inkml:trace contextRef="#ctx0" brushRef="#br0" timeOffset="30486.8783">21650 12437 69,'-12'-4'244,"12"4"-7,0 0-10,-5 0-16,5 0-11,0 0-12,-4-1-3,4 1-9,0 0-5,0 0-4,0 0-10,0 0-2,0 0-3,0 0 0,0 0 6,0 0-10,0 0-14,7-7-13,0 1-10,0-1-13,4-4-9,2 2-1,-2-5-9,6-3-7,-1-1-1,-1-3-4,-1 3-5,0-6-6,2 3-1,-5-5-7,3 1 7,-2 1-6,0-2-1,-3 4-12,-4 5 20,1-2-2,-2 4 0,0 3 13,-1 3 3,0-1 0,-3 3-6,1 2-4,-1 0-10,0 0-12,0 2-10,0 3-3,0 0-6,0 0-4,-10 15 12,4 2-15,-2 0-3,1 5 2,-1 3-5,3 0 1,2 0-6,2-7 6,0 2-7,2-1 3,1 0-2,2 6 2,2-8-1,2 0 5,-1-1-3,3 0-3,-3-3 2,4 0-7,1-4-12,-4-3-15,6-1-15,-3 2-9,2-4-18,-2 0-20,-1-3-36,-1-3-21,2-1-19,-3 2-19,5-10-23,-3 0-25,1-8-31,-2 6-8,-1-10-9,-2 5-197,-1-6-521,-2 2 232</inkml:trace>
  <inkml:trace contextRef="#ctx0" brushRef="#br0" timeOffset="31006.9341">22040 11550 166,'-1'-4'202,"-1"-2"-23,0 4-22,2 2-11,0 0-14,0 0 3,-12 8-7,8 1-11,-2 3-10,1 2-6,-1 1-6,3-5-3,0 3-9,2-3-6,-1 1-15,0 0 0,0-2-9,1-2 2,1-1-9,0 0-3,0-2 5,1 1 0,1 0 6,1-1 8,1-1 3,-1 2 10,2-2 6,5-1-7,-2 0-4,1 0 3,2-2-5,-1 0-6,-3-1 1,3-2 0,4-5-3,-5 4 0,-1-1-1,3-5-4,-2 3-2,-1-1-1,2-5 4,-3 5 0,-1 0-2,-2-2 19,0 4-1,-1-3-2,1 1 2,-4-1-9,0 1-8,0 1-7,0-2-6,-4 3-4,1-1-5,-1 0 6,-2 0-13,5 4 3,-7-5 2,3 4-18,-2-1 1,-1 4-13,2-2 12,-1 3-7,-1 0-4,-1 0-4,2 0 5,3 1 5,-6 2-7,3 0-8,0-1 5,1 1-1,2-1 4,-3 2 1,4-1-6,-4 2 5,1-1-6,1-1 3,-1 2-3,2-2 4,1 1-5,1-2 4,-1 1-3,0 0 3,0-1 1,2 1-3,-1-1 0,2-2 3,-4 3 2,4-3-4,-3 4-7,3-4-3,-3 1-6,3-1-9,0 0-10,0 0-15,0 0-18,0 0-15,-1 3-23,1-3-22,0 0-24,0 0-35,0 0-42,0 0-27,0 0-17,0 5-171,0 1-483,0-6 215</inkml:trace>
  <inkml:trace contextRef="#ctx0" brushRef="#br0" timeOffset="36217.0152">10251 13493 49,'0'0'81,"0"0"-14,0 0 3,0 0-6,0 0 7,0 0-17,0 0 8,7 8 5,-7-8 8,9 2 8,-1-2-1,2-2-1,0 2-8,4-1 6,2-1 3,7-3-12,0 1-7,2-2-1,3-1-5,2-2-11,8-6-1,0 3-5,1-1-4,1 2-1,-2-4-6,1 1-5,-11 6 2,2-3-4,-6 3-5,0-1-4,-2 4-1,-6 0-9,-1 0-4,-5 1 1,-3 1 3,2 0 0,-3 1-1,-3 1-4,2-1-1,-1-2-15,-1 3-5,-3 1-14,0 0-10,3-4-11,-3 4-18,0 0-17,0 0-7,0 0-8,-12 0-89,12 0-214,-14 4 94</inkml:trace>
  <inkml:trace contextRef="#ctx0" brushRef="#br0" timeOffset="38212.509">10409 13550 44,'-5'1'124,"5"-1"-11,0 0-12,0 0-5,0 0-6,0 3 6,0-3-5,0 0 6,9 1 1,-5 0 4,3-1 6,4 2-1,-1-4-9,6 1 1,5-3 1,3 4-15,0-6 1,1-2-4,3 3-5,2-4-3,11-4-9,-2 1 3,-1-3-10,2 6 1,-1-3-8,-11 2-3,0 2-3,-1-1-4,0 1-3,-4-1-4,0 3-3,-6-1-5,-3 6 3,-5-2-4,2-1 7,-7 2 1,3-2 6,-1 2 6,-3 0 4,1-1 1,-4 3-1,5 0 1,-5 0-1,6-1-5,-6 1-1,4-1-6,-4 1 1,0 0-1,5-2 2,-5 2-6,0 0 11,0 0-16,0 0 1,0 0 2,0 0-3,0 0-2,0 0-1,0 0-4,0 0 4,0 0-1,0 0-8,0 0 3,0 0 4,0 0-5,0 0 0,0 0-6,0 0 2,0 0 6,0 0-6,0 0 1,0 0 1,0 0 0,0 0-1,0 0 0,0 0-7,0 0 8,0 0-1,0 0 3,0 0-4,0 0 4,0 0-9,0 0 7,0 0-3,0 0 3,0 0 6,0 0-5,0 0-8,2 4 2,-2-4 2,0 0 1,0 0-7,0 0 2,0 0 1,0 0-6,0 0 3,0 0-1,0 0 2,0 0-2,0 0 4,0 0-4,0 0 3,0 0-11,0 0 11,0 0-7,0 0 0,0 0 11,0 0-8,0 0-2,0 0-1,-1 5 5,1-5 4,0 0-14,0 0 6,0 0-4,0 0 3,0 0-1,0 0-6,0 0 10,0 0-4,0 0 7,0 0-8,0 0 5,0 0-2,0 0-1,0 0 3,0 0 2,0 0 7,0 0-19,0 0 8,0 0-1,0 0 2,-4 5-5,4-5-5,0 0 4,0 0 3,0 0-4,0 0 7,0 0-1,0 0-9,0 0 7,0 0 1,0 0-4,0 0-1,0 0 3,0 0-2,0 0 6,0 0 3,-6 0-10,6 0 6,0 0-1,0 0-1,0 0 0,0 0 2,0 0-12,0 0 9,0 0-2,0 0 5,0 0-5,0 0 1,0 0 2,0 0-1,0 0-3,0 0 1,0 0-2,0 0 7,0 0 1,0 0-6,0 0 14,0 0-12,0 0-3,0 0 1,0 0 4,0 0-2,0 0-2,0 0 3,0 0 0,0 0-1,0 0 10,0 0-10,0 0 0,0 0 1,0 0-3,0 0 3,0 0 2,0 0-2,0 0-4,0 0 3,0 0-3,0 0 7,0 0-10,0 0 0,0 0 1,0 0 19,0 0-14,0 0-6,0 0 2,0 0 0,0 0 5,0 0-3,0 0 0,0 0 0,0 0 4,0 0-2,0 0 2,0 0-4,0 0-5,0 0 11,0 0-1,0 0 0,0 0-2,0 0 0,0 0 1,0 0 5,0 0 4,0 0-11,0 0 6,0 0-1,0 0 1,0 0 1,0 0-3,0 0-1,0 0 5,0 0 0,0 0-5,0 0-1,0 0-1,0 0 8,0 0-7,0 0 4,0 0-8,0 0 7,0 0-1,0 0-6,0 0 15,0 0-11,0 0 2,0 0-9,0 0 6,0 0 1,0 0-1,0 0 0,0 0-5,0 0 1,0 0-5,0 0 12,0 0-2,0 0 0,0 3-2,0-3 0,0 0-2,0 0 1,0 0 1,0 0 6,0 0-13,0 0 2,0 0 4,0 0 4,0 0-2,0 0-2,0 0 1,0 0-2,0 0 4,0 0 0,0 0-2,0 0-1,0 0 0,0 0 0,0 0 0,0 0 5,0 0-9,0 0 2,0 0 5,0 0 7,0 0-6,0 0-9,0 0 6,0 0 0,0 0 4,0 0-7,0 0 4,0 0-3,0 0 1,0 0 3,0 0-3,0 0-2,-3 4 1,3-4 3,0 0-7,0 0 8,0 0 1,0 0-5,0 0 0,0 0-3,0 0 4,0 0 1,-4 3-3,4-3 4,0 0 2,0 0-5,0 0 2,0 0-4,0 0 1,0 0 3,0 0-3,0 0 2,-1 1 2,1-1-1,0 0 0,0 0 3,0 0 0,0 0-12,0 0 2,0 0 7,0 0 5,0 0-1,0 0-1,0 0-4,0 0-2,0 0 8,0 0-7,0 0 4,0 0-4,0 0 1,0 0-1,0 0 5,0 0 0,0 0-4,0 0-2,0 0-2,0 0 1,0 0 8,0 0-4,0 0 3,0 0-2,0 0-1,0 0 2,0 0 3,0 0-8,0 0 1,0 0 3,0 0 0,0 0 2,0 0-5,0 0 2,0 0-4,0 0 6,0 0-6,0 0 1,0 0 2,0 0 2,0 0-5,0 0 5,0 0-1,0 0 0,0 0 2,0 0-5,0 0 1,0 0-1,0 0 5,0 0-4,0 0 8,0 0-13,0 0 3,0 0 1,0 0-1,0 0 5,0 0-13,0 0 3,0 0 7,0 0-6,0 0 3,0 0-6,0 0 4,0 0-1,0 0 0,0 0-4,0 0 7,0 0-1,0 0-2,0 0 3,0 0-1,0 0 0,0 0-3,0 0 5,0 0 0,0 0 1,0 0 0,0 0-2,0 0 0,0 0 4,0 0-1,0 0-2,0 0 6,0 0-1,0 0-5,0 0 0,0 0-2,0 0 6,0 0 0,0 0 7,0 0-17,0 0 10,0 0-2,0 0 2,0 0-2,0 0-2,0 0-1,0 0 5,0 0-1,0 0 2,0 0-2,0 0 1,0 0 2,0 0-4,0 0 0,0 0 4,0 0-2,0 0 3,0 0-1,0 0-1,0 0-2,0 0 2,0 0-1,0 0 1,0 0-2,0 0-2,0 0 2,0 0 3,0 0-6,0 0 4,0 0 0,0 0 5,0 0-7,0 0 3,0 0 1,0 0-1,0 0 0,0 0-1,0 0 2,0 0-3,0 0 3,0 0-2,0 0 1,0 0-3,0 0 7,0 0-3,0 0 14,0 0-22,0 0 4,0 0 3,0 0 1,0 0-4,0 0 4,0 0-7,0 0-4,0 0-5,0 0-15,0 0-18,0 0-12,0 0-19,0 0-22,0 0-26,0 0-21,0 0-23,0 0 3,0 0-12,14 4-20,-9-1-26,5-2-194,-3 0-455,5-2 202</inkml:trace>
  <inkml:trace contextRef="#ctx0" brushRef="#br0" timeOffset="41867.318">18113 12025 171,'-3'2'180,"3"-2"-11,0 0-15,0 0-10,10 2-14,-3-1-8,3-1 0,4 2-11,7-2-9,-1-1-4,5 1-6,1-1-5,-4-2-10,1 3-10,-1-1-5,-5 0-8,-1-2-4,-5 3 2,-1 0-14,0 0 0,-2-3-1,-2 3-4,2-1-7,-1 0-1,-4-1-2,-3 2-4,6-1-6,-6 1-8,4-1-3,-4 1-20,0 0-12,4-1-5,-4 1-17,0 0-27,0 0-20,0 0-16,0 0-10,0 0-12,0 0-14,0 0-93,-17 3-264,6 0 117</inkml:trace>
  <inkml:trace contextRef="#ctx0" brushRef="#br0" timeOffset="52017.4652">22474 12150 106,'-1'-7'262,"0"5"-12,1 2-8,-4-7-15,4 7-21,0-4-23,0 4-21,0 0-21,-2-1-14,2 1-15,0 0-12,-2 9-9,2-4-14,0 2 2,0-2-6,2 7-6,-2-3-3,2 1-7,-2 0-1,3 0 1,-2 0-3,2 0-3,2-3 2,3 3 6,-4-5 3,2 5 6,2-6 7,-2 1 11,4 0 0,0-2-1,2-2 0,1-1 5,1 0 0,2-3-7,-1 0 7,-5-3-4,3 0-5,-5-1 13,2 0-7,-2 1-3,0-2-5,-1 1-9,1-5 2,-2 2-4,-1 0-6,2 0-3,-4 1-6,1-3 4,-1 2-7,1-1-12,-1 1-3,-3-2-2,0 3-4,0 1-5,-3 0-7,3 1 0,0-2-4,-4 1-4,1 0 0,-2 2-3,3 0 4,-3 1-11,0-1 0,0 3-8,-2-1 7,0-1-5,0 1 6,-2 0-8,2 1-2,2 1-4,-1 0 4,0 2-6,-1-2 0,2 2 0,5 0 1,-9 2-7,1-2 2,2 3 3,-1 2-1,0-1-13,1 1 4,-1 2 0,2-2-3,-1 2 3,0 2 7,-1 4 5,-4 1-1,4 1 0,-3 5-1,2-1 5,0-5 3,2 3 1,-3 1-7,2-2 8,0 4 4,0 4-5,3-5 0,1-1 7,-3 8 0,2-8 0,1 0-6,1-1 6,0-1 2,2-5-5,-1 2-7,-1-2 8,4-1-2,-1-1 1,1 1 0,0-3 2,0 0 1,-1 1 15,2 0-13,1 0 4,2 0 6,-2-1 5,7 0 1,-1 3-1,0-5 3,3 2 2,2 0-2,-1-2 2,7 4-4,2-5-1,-2 1 1,0-3-1,0 4 4,-4-5-1,6-1 1,-1 2-2,-2-2-4,-4 0 8,-1-2-2,-1 2 5,-4-1 0,1 0 4,2 0 12,-5-4 1,-1 3 3,1 0 6,-1-1 3,2 0-1,-2-3 4,-2 4 0,0 1 0,-2-1 0,1 1-3,-1-3-2,1 3-4,-4 1-6,6 0-4,-6 0-5,4-2-5,-4 2-4,3-2 0,-3 2-4,0 0-1,0 0-3,0 0-1,0 0-3,4-1 0,-4 1-2,0 0 0,0 0-1,3-3-2,-3 3-4,0 0 4,0 0-1,0 0-2,0 0-1,0 0 1,0 0-1,0 0-1,0 0-1,0 0 1,0 0-1,0 0-1,0 0-6,0 0 4,0 0 7,0 0-3,0 0-2,0 0 0,0 0 0,0 0 0,0 0 0,0 0 1,0 0-1,0 0-1,0 0 2,0 0-2,0 0-1,0 0 2,0 0-1,0 0 5,0 0-1,0 0-6,0 0 0,0 0 1,0 0 1,0 0 0,0 0 0,0 0-1,0 0 1,0 0 0,0 0 0,0 0 1,0 0 1,0 0 2,0 0-4,0 0 2,0 0-2,0 0 2,0 0 2,0 0 0,0 0-6,0 0 5,0 0-3,0 0 3,0 0 0,0 0-1,0 0-1,0 0 4,0 0-5,0 0 4,0 0-3,0 0-1,0 0 3,0 0-1,0 0 0,0 0 1,0 0 1,0 0-5,0 0 1,0 0 4,0 0-3,0 0 0,0 0 0,0 0 1,0 0 2,0 0-1,0 0 0,0 0 1,0 0-3,0 0-7,0 0 10,0 0-3,0 0-5,0 0 7,0 0-3,0 0 3,0 0-4,0 0 3,0 0 3,0 0-1,0 0-4,0 0 4,0 0 1,0 0-6,0 0 1,0 0 0,0 0 1,0 0 2,0 0-1,0 0-2,0 0-3,0 0-3,0 0-4,0 0-1,0 0-2,0 0 4,0 0-4,0 0-2,0 0-2,0 0 5,0 0-11,0 0 0,0 0-4,0 0-4,0 0-13,0 0-13,0 0-15,0 0-17,0 0-15,0 0-13,0 0-16,0 0-7,0 0-13,0 0-12,0 0-16,0 0-11,0 0-11,0 0-32,0 0-20,0 0-8,0 0-33,0 0-182,-10 7-518,5-6 230</inkml:trace>
  <inkml:trace contextRef="#ctx0" brushRef="#br0" timeOffset="54954.814">22501 12766 5,'2'-8'223,"-2"1"-9,0 2-18,1 0-25,-1 2-18,0 3-24,0 0-16,0 0-10,0 0-14,-5 29-7,1 1 3,0 3-4,-5 19 2,-3 29 0,2 0 3,3-24-7,-1 1 0,-2 22 0,2-26-2,0-3-3,1-1-9,4-14-1,-4-4-3,0 4-5,1-2-2,-2-4 0,4 0-13,-2-4-4,3-6-1,-1 4-4,-2-7-5,2-1 1,1-6-5,-1 1 3,1-5-2,3 2-2,-1-3 6,-2-1-11,3 0-3,-1-1-3,1-3-6,-3 4-18,3-4-27,-6 0-36,6 0-31,-11-6-11,4-1-23,1 0-22,-1-2-17,0 1-15,-3-4-135,1 0-357,-1-2 158</inkml:trace>
  <inkml:trace contextRef="#ctx0" brushRef="#br0" timeOffset="55228.0333">22140 13490 95,'-3'-2'127,"3"2"-3,-2-4-10,2 4-7,0 0 10,0 0 6,5 15-4,0-4 5,0 4 6,1 1-1,0-1-8,5 9 0,-4-4 1,4-1-8,-1 3-6,-2-5-3,2 3-13,1-3-5,-4-3-4,3-2-10,-3 4-12,0-6-2,0 2-6,-2-2-8,0 0-5,-1 1-5,2-3 3,-2-3-6,-1 0-2,1 0-3,-2 0-2,2-1-2,-3-1 0,1-1 0,-1 0-5,-1-2 2,3 3 4,-3-3-16,0 0-26,0 0-7,11-9-25,-8 3-21,3 0-26,-1-2-23,1-1-17,0 1-20,2-5-7,1 4-7,0-4 3,1 0-2,0-2-93,1 4-282,-1-4 124</inkml:trace>
  <inkml:trace contextRef="#ctx0" brushRef="#br0" timeOffset="55424.0963">22471 13618 340,'10'-14'27,"0"-2"4,-2 0 4,2 5 13,-1-1 17,-4 0 16,2 3 21,0 2 19,-4-2 12,1 5-1,-1-1-3,0 1-2,-2 1-11,-1 0-10,0 3-7,3-3-12,-3 3-13,0 0-9,0 0-5,0 0 0,-7 15 2,0 0 6,-3-1-1,-4 8 3,1 2-6,-2-2-4,-1 2-6,1-4-1,1 0-6,1 1-8,-1-4 2,4 0-7,-4 1 0,7 0-2,-3-4-6,-1 0-16,1-3-28,3 1-29,0-2-34,0-3-49,1 2-27,1-1-40,-1 1-165,-4 2-392,3-2 174</inkml:trace>
  <inkml:trace contextRef="#ctx0" brushRef="#br0" timeOffset="57840.6076">21943 14236 108,'0'-3'214,"0"-1"-11,0 4-10,0-6-16,0 6-14,0-4-18,0 4-17,0 0-15,0 0-8,0 0 15,0 0-12,0 0-7,-7 11-3,4-1 1,-1 0-4,-2 1 2,2 3-5,-2 3-3,2-2-6,-3 2-1,0-1-9,4 0-1,-4 0-12,4 1 1,-1-3-15,3 3 7,-1-5-7,2 3-1,0-3-3,0 0 0,0 1 6,3 0-10,1 2 11,1-5-1,0-3-1,1 4 0,1-6 4,1 1 7,1 0-7,1-1 2,1 1 9,3-4-5,0-2-11,0-1 16,-4-1-10,3-4-10,-1 0-10,1-2 6,-2 0 0,2-5 0,-6 8 15,4-7-21,-1 0 0,0 2-9,0-4 8,-3 5 6,0-4-11,0 2-7,0-2 10,0 3-9,0-5 4,-1 4-4,-2-4-3,0 5 1,1-2-3,-3 0 0,2 0 3,-1 2 3,0-1-2,-1 3 3,0 2 5,1-2-7,-3 1 2,2 2 2,-1 0-5,-1 5-5,0-7 1,0 7 0,3-6-1,-3 6-2,0-4-1,0 4-10,0 0-15,0 0 16,0 0-2,0 0 2,-4-2-3,4 2-1,0 0-3,-7 17 0,4-12 6,-1 6-5,-1 2-4,-1-2 8,1 2-7,-2 4-6,2-1 8,-1-2 15,0 2-9,0 0 2,1-2-1,3-1 1,-1 2-5,1-3 5,0 4-4,0-3 1,2-4 0,0 0 0,0 2 0,1 0 2,0 0 12,2-2 1,3 0 4,-1 1 5,1-2 7,4-3-2,3 3 9,3-2-4,-1-3 0,7 0-6,2-1 3,0-3-3,1-4 4,-1-2-3,0-2-4,0 2 0,-1-3 3,-1 0-8,-2 3-1,-6 0 9,0-1 4,0 4 4,-5-1 2,-1-3 6,1 6-2,-4-1 8,1-4 0,0 5 4,-2-1 2,-1 1 0,-2-1-2,3 0-4,-4 3-4,3-4 0,-2 3-5,-1 1-7,0 0-4,6-3-2,-6 3-4,0-2-5,0 2 1,0 0-3,0 0-2,0 0 2,4-3-3,-4 3 2,0 0 3,0 0 2,0 0 2,0 0 6,0 0-3,0 0-1,0 0 6,0 0 1,0 0 4,0 0 3,0 0-6,0 0 3,0 0 2,0 0 5,0 0-5,0 0 1,0 0-2,0-3 2,0 3-5,0 0 7,0 0-9,0 0 1,0 0 6,0 0-3,0 0-2,0 0 0,0 0-3,0 0-11,0 0 5,0 0-2,0 0 5,0 0-5,0 0-4,0 0-5,0 0 5,0 0-1,0 0-4,0 0 3,-4-4-1,4 4-6,0 0 8,0 0 2,0 0 5,0 0-16,0 0 4,0 0 2,0 0-4,0 0 4,0 0-4,0 0 0,0 0 6,-7-1-4,7 1 0,0 0 4,0 0-4,0 0 4,0 0-10,-3-4 0,3 4 2,0 0-4,0 0-1,0 0 4,0 0-5,0 0 2,0 0 6,-4-2-3,4 2-6,0 0 2,0 0-3,0 0 6,0 0-5,0 0 0,0 0 4,0 0-1,0 0-11,0 0 5,0 0-3,0 0 1,0 0-7,0 0-1,0 0 0,0 0-5,0 0-1,0 0 4,0 0-6,0 0-2,0 0 3,0 0-3,0 0-2,0 0 4,-4 5-5,4-5 7,0 0-7,0 0-2,0 0 0,0 0 0,0 0 2,0 0-2,0 0 2,0 0 1,0 0-3,0 0-3,0 0 5,0 0 0,0 0 0,0 0-1,0 0 5,0 0-5,0 0 5,0 0 2,0 0-8,0 0 3,-4 2 2,4-2 0,0 0-2,0 0 2,0 0 3,0 0-8,0 0 6,0 0-4,0 0-3,0 0 7,0 0 1,0 0 2,-5 2 0,5-2 1,0 0-8,0 0 8,0 0 4,0 0-3,0 0 2,0 0-4,0 0 4,0 0 1,0 0-5,0 0 5,0 0 1,0 0-2,0 0-1,0 0 0,0 0 3,0 0-1,0 0 3,0 0-1,0 0 2,0 0-1,0 0-3,0 0-1,0 0 2,0 0 3,0 0-5,0 0 5,0 0-1,0 0 3,0 0 0,0 0-6,0 0 4,0 0-1,0 0 4,0 0 0,0 0 0,0 0-4,-4 0 2,4 0 2,0 0 0,0 0-2,0 0 1,0 0-4,0 0 5,0 0-5,0 0 4,0 0-6,0 0 3,0 0-1,0 0 2,0 0-1,0 0-3,0 0-2,0 0 2,0 0-1,0 0 2,0 0-1,0 0 1,0 0 4,0 0-2,0 0 0,0 0-2,0 0 4,0 0 2,0 0-1,0 0-1,0 0 4,0 0-1,0 0-1,0 0-1,0 0 3,0 0 0,0 0 2,0 0 0,0 0-5,0 0 2,0 0 0,0 0 1,0 0-7,0 0 7,0 0 2,0 0-3,0 0 0,0 0 2,0 0-4,0 0 1,0 0 2,0 0 2,0 0-2,0 0-3,0 0 2,0 0 3,0 0-4,0 0 1,0 0-1,0 0 0,0 0-2,0 0 6,0 0-4,0 0 3,0 0 1,0 0-1,0 0 0,-4-4-2,4 4 3,0 0-5,0 0 9,0 0-9,0 0 7,0 0-1,0 0-2,0 0 6,0 0-3,0 0 4,0 0-4,0 0 1,0 0-3,0 0 1,0 0 2,0 0-2,0 0 2,0 0-1,0 0 0,0 0 1,0 0 0,0 0 1,0 0-7,0 0 5,0 0 1,0 0 2,0 0 2,0 0-5,0 0 1,0 0 2,0 0-3,0 0 2,0 0-2,0 0 1,0 0-4,0 0 6,0 0-3,0 0-1,0 0 2,0 0-4,0 0 4,0 0-2,0 0-4,0 0 4,0 0 1,0 0 0,0 0 1,0 0-7,0 0 3,0 0 4,0 0-1,0 0 0,0 0-3,0 0-1,0 0 2,0 0 0,0 0 0,0 0 2,0 0-4,0 0 4,0 0-4,0 0 2,0 0-2,0 0-3,0 0 6,0 0 0,0 0 0,0 0 1,0 0-4,0 0 2,0 0-2,0 0 3,0 0 1,0 0-2,0 0 1,0 0-3,0 0 2,0 0 6,0 0-7,0 0 2,0 0 2,0 0 0,0 0-1,0 0-7,0 0 4,0 0 4,0 0-3,0 0 1,0 0-4,0 0 6,0 0-2,0 0 0,0 0 2,0 0-2,0 0-2,0 0 5,0 0-3,0 0 3,0 0-3,0 0 1,0 0 2,0 0 1,0 0-1,0 0 1,0 0 2,0 0 0,0 0 1,0 0-1,0 0 0,0 0 1,0 0-1,0 0-1,0 0-1,0 0 3,0 0-1,0 0 0,0 0-2,0 0 0,0 0-2,0 0 1,0 0-4,0 0 0,0 0 2,0 0 2,0 0 0,0 0-3,0 0-1,0 0-2,0 0-8,0 0-21,0 0-33,0 0-23,0 0-37,0 0-42,0 0-21,-4 6-27,2-3-18,-2 2-33,-4 2-37,-1 1-47,-8 8-308,-4-5-711,-6 0 315</inkml:trace>
  <inkml:trace contextRef="#ctx0" brushRef="#br0" timeOffset="60156.2672">10059 14703 150,'0'0'143,"0"-7"-13,0 4-7,0 3-10,0-6-2,0 6-5,0-5 2,0 5-5,2-3-6,-2 3 0,0 0-4,0-4-1,0 4-2,0 0-3,4-3-2,-4 3 0,0 0-7,1-4-3,-1 4-9,0 0-9,3-4-7,-3 4-2,0 0-5,0 0-6,0 0-1,0 0-2,4 8-5,-4-4-3,3 2 1,3 2-2,-3-5-6,2 6 1,-3-3-1,3 3-1,-1-1 1,1 3 0,-2-2-7,1 0 3,-1-1 0,2 1 1,-3-2-4,-1-2 5,2 2 2,0-2 6,-1-3 2,0 2 5,1 2 5,-2-5 7,-1-1 4,3 4 4,-3-4 3,5 0 9,-5 0 13,8-3-5,-3 1-9,4-10-4,2-3-2,4-7-7,5-3 1,10-13-16,-1 2 3,1-3-1,2 1-4,-2 1-2,-1 0-10,0 4-1,-8 10 0,-2 1-1,0 0-2,-4 4-4,-2 4-2,-2 0 4,-1 4-3,-3 1-2,0 3-15,0-1-2,-4 2 2,0 1-13,1 1-3,-4-1-13,4 2-18,-1-1-14,-3 3-19,4-2-17,-4 2-18,0 0-17,0 0-16,0 0-16,0 0-12,0 0-14,-2 9-11,0-4-170,0 2-407,2-1 180</inkml:trace>
  <inkml:trace contextRef="#ctx0" brushRef="#br0" timeOffset="60904.5218">11068 14625 4,'-4'-4'217,"3"1"-11,0-1-17,1 4-23,-1-6-10,1 6-10,0-1-15,0 1-12,0 0-12,0 0-15,0 0-14,0 0-6,0 0-10,0 0 0,-3 12-5,3-6-8,3 2 4,-2 1-6,-1 0 1,4 4-1,-2-1 7,-1-1-7,1 2 4,0-5-11,0 3 1,0-5 2,-2 2-6,3-2 11,-3-1-5,2 0 7,-2-3 4,3 1 8,-3 1 6,0-4 9,2 4 6,-2-4 11,2 2-3,-2-2 5,0 0-3,14-12-3,-1 0 6,8-8-21,1-2-9,11-10-7,-2-1-3,1 2 1,0-1-9,2 3-3,-3-3-5,-7 13-2,10-5-5,-12 3 3,1 4-2,-2 0-10,0 3-2,-7 3 0,-1 1 4,-2 3-6,-3 0 3,1 0 3,-3 2 1,0 0-5,-2 2 3,0-1-2,-2 3 1,2-2-6,-2 2 5,-2 1-3,3-3-2,-3 3-1,3-4-3,-3 4 2,0 0-3,0 0 1,1-2-5,-1 2-1,0 0-3,0 0 2,0 0-13,0 0 4,0 0 5,0 0 0,0 0 2,0 0-14,0 0 2,3-3-7,-3 3-16,0 0-20,0 0-20,0 0-26,0 0-37,0 0-39,0 0-44,0 0-42,0 0-8,0 0-5,-3 17-218,1-10-529,-1 6 234</inkml:trace>
  <inkml:trace contextRef="#ctx0" brushRef="#br0" timeOffset="62001.9521">9989 16302 129,'0'0'169,"0"0"-2,-7 0-10,7 0-8,0 0-2,0 0-8,0 0-4,-5-2-3,5 2-3,0 0-3,0 0 0,0 0-14,0 0-6,0 0-3,0 0-9,0 0-2,0 0-4,0 0-6,-7 3-7,7-3-5,0 0-4,0 0-4,0 0-1,0 0 4,0 0-4,12 5 4,-7-3 7,4-2 1,4 1 8,3-4-10,6 3-1,2-3-4,5 3 7,13-7-8,3 3 3,23-4-6,-22 3 0,29-3-8,-7 1-3,2 0-6,-1 2 1,0-1-1,-22 6-6,23-6-4,-22 5-5,3-3-1,-2 4-2,0 0-4,-5-2-3,-5 4 0,-11-2-3,1-3-1,-5 1 4,-2 0-6,-5 5-3,-3-3 3,-4-1-9,0 1 11,-3-2-3,-1 0-5,-6 2 18,8-1-1,-8 1 4,9 0 5,-9 0 6,0 0-4,7-2 0,-7 2 2,3-2-9,-3 2-1,0 0-11,0 0 3,0 0 6,0 0-6,0 0-4,0 0-5,0 0 3,0 0 3,0 0-4,0 0 0,0 0-2,9 0-6,-9 0 1,0 0-2,0 0 0,0 0-3,0 0 2,0 0-20,0 0-17,0 0-18,0 0-25,0 0-20,0 0-33,0 0-36,0 0-34,0 0-51,0 0-30,-19 10-61,7-5-183,-7 5-567,-3-4 252</inkml:trace>
  <inkml:trace contextRef="#ctx0" brushRef="#br0" timeOffset="63018.5922">9849 17215 46,'-10'-3'154,"6"3"5,-4-2 2,2-1-6,6 3-10,-14-2-14,10-1-10,4 3 3,-9-2-12,9 2 1,-7 0-10,3-2-1,4 2-5,0 0-1,-7-3-8,7 3-3,0 0-3,0 0-1,-7-2-1,7 2 2,0 0-7,0 0 4,0 0 2,0 0-3,0 0 11,0 0-14,0 0-2,0 0 9,-8 0-5,8 0-8,0 0 3,0 0-11,0 0 3,0 0-16,0 0 9,0 0 5,0 0 2,0 0-8,0 0 8,0 0 3,0 0-7,0 0 5,29-3 14,-13-1-6,8-2-5,4 0-5,11-2 6,1-2 7,2 3-1,7 0-7,22-5-6,-4 5-5,5-5 1,-1 1 2,6 1-10,-2-6-1,2 4 4,-5-2-7,4 4-6,-1 5-6,1-2 4,-4 0-10,-23-1-8,18-1 8,-19 2-2,-4-1 0,1 3-5,0-2-2,-5 2-6,-2-3 6,-14 0-4,1 0 3,-4 3-2,-5 4-2,-2-5-8,-5 4 6,3-1 2,-7 1 5,1 2-4,-6 0 2,11-3 5,-11 3 1,6-1 1,-6 1-3,0 0 1,6-3-6,-6 3 6,0 0 0,0 0-3,0 0-2,7-3-7,-7 3 5,0 0-2,3-6-3,-3 6 1,0 0 4,0 0-5,0 0-4,0 0 0,0 0-1,0 0 0,0 0-1,0 0-3,0 0-2,0 0 4,0 0 2,0 0-1,0 0-2,0 0-3,0 0 0,0 0-14,0 0-5,0 0-7,0 0-5,0 0-5,0 0-13,0 0-4,0 0-10,0 0 2,0 0-5,0 0-22,0 0-17,0 0-11,0 0-32,0 0-29,0 0-34,-28 0-33,19 4-56,-5 3-49,-9-2-226,2 8-624,1-4 276</inkml:trace>
  <inkml:trace contextRef="#ctx0" brushRef="#br0" timeOffset="64377.8978">9925 17933 194,'-8'0'194,"2"0"-11,6 0-3,-10 1-16,6 0-4,4-1-6,-7 3-11,7-3-5,-7 3 1,7-3-13,0 0-4,-4 2 2,4-2-14,0 0-8,0 0-1,0 0-8,0 0-1,0 0 0,0 0 4,0 0-6,0 0 8,0 0 5,0 0 2,0 0 5,0 0 9,0 0-2,32-6 10,-11 2-2,5-3 6,13-4-8,6 5 4,5-4-7,21-6 0,1 6-6,2-5-9,-1 5 0,4-1-6,-1 1-10,2 5-2,-1-6-11,-4 1 4,2 4-5,-6-3-5,-22 6-10,0-1-9,1-2-1,-4-1-5,-2 3 0,-15 0-8,4 0 3,-3-3 0,-1 5 0,1-2 2,-5 0 6,-1-5 6,-6 4 4,-1 2 8,-1 1 2,-4-1 6,1-4 6,-3 5-5,-8 2 11,11-4-5,-6 1-1,-5 3-16,0 0-1,11-1 0,-11 1-3,0 0-8,0 0-2,0 0-6,0 0-1,11-4-9,-11 4 0,0 0-9,0 0-2,0 0-4,0 0-2,0 0-1,0 0-4,0 0 3,0 0-9,0 0-1,0 0 0,0 0 6,0 0-3,0 0-1,0 0-2,0 0 1,0 0-8,0 0-3,0 0 3,0 0-3,0 0 0,0 0-7,0 0-1,0 0 4,0 0 5,0 0-1,0 0-4,0 0-1,0 0 1,0 0-1,0 0 1,0 0-6,0 0 3,0 0 2,0 0 0,0 0 5,0 0-7,0 0 3,0 0-1,0 0 3,0 0 2,0 0 1,0 0 4,0 0-6,0 0 2,0 0-3,0 0 5,0 0-3,0 0 0,0 0 5,0 0 0,0 0 5,0 0-4,0 0-6,0 0 5,0 0-2,0 0-2,0 0 0,0 0 1,0 0 3,0 0-2,0 0 4,0 0-1,0 0-4,0 0-1,0 0 10,0 0 1,0 0-12,0 0 3,0 0 2,0 0-6,0 0 8,0 0-5,0 0 1,0 0-5,0 0-1,0 0 4,0 0 4,0 0 2,0 0-2,0 0-1,0 0 2,0 0-2,0 0 2,0 0-2,0 0-3,0 0 3,0 0 0,0 0 3,0 0-4,0 0 5,0 0-6,0 0 3,0 0-2,0 0 8,0 0-9,0 0 6,0 0-4,0 0-2,0 0-1,0 0 2,0 0 1,0 0 3,0 0 0,0 0 0,0 0-3,0 0-1,0 0 1,0 0-1,0 0 1,0 0 2,0 0 0,0 0-3,0 0 4,0 0-1,0 0-1,0 0 3,0 0-1,0 0-12,0 0 1,0 0 5,0 0-4,0 0 3,0 0-9,0 0-6,0 0 2,0 0-9,0 0-1,0 0-3,0 0-1,0 0-15,-17 17-6,17-17-11,0 0-8,0 0-14,0 0-14,0 0-21,0 0-28,0 0-18,0 0-28,0 0-32,0 0-28,0 0-32,0 0-23,0 0-28,0 0-31,9 1-265,-9-1-687,0 0 305</inkml:trace>
  <inkml:trace contextRef="#ctx0" brushRef="#br0" timeOffset="89637.1826">4107 16183 131,'-3'-6'225,"3"3"-32,-3 1-16,3 2-18,-2 15-11,2 10-18,-2 7-9,2 14-13,2 3-7,-1-3 13,3-13-9,-1 2-4,1-1-20,-3-5-6,5 1-3,-2-5-10,-4-6-11,3-1-18,1-2-25,-1-4-35,0-4-22,-3-2-29,1-1-12,2-4-27,-3-1-189,5-12-331,-3-8 146</inkml:trace>
  <inkml:trace contextRef="#ctx0" brushRef="#br0" timeOffset="89770.3187">4105 16010 155,'-1'-12'159,"-4"0"-29,3 5-14,-1 0-48,0 1-61,3 6-46,0 0-61,0 0-107,0 0 47</inkml:trace>
  <inkml:trace contextRef="#ctx0" brushRef="#br0" timeOffset="90092.5298">4325 16141 1976,'0'0'159,"4"4"-62,-4-4-74,0 0-5,0 0-7,3 3-10,-3-3 3,2 10 6,-1 2 11,3 6 20,0 9-3,-4 2-1,3 5 7,0-2-10,-3-1 0,0 1-7,0-3 1,-3-4-2,0-4 0,3-4-2,0-8-4,-2 3 4,0-4 4,2-4 11,0 1 4,0-5 1,0 0-16,0 0 6,-7-14-3,6-5-8,1-6-1,0-9-1,3 3-3,1 1 5,-1 1-1,2 2-4,2 7 2,3-6-18,-3 11 10,0 2 0,3 2-3,0 6-1,0 1-1,1 4 4,2 3-3,-1 5-10,2 1 9,-2 3 1,-1 0 2,0 3-1,1 9 0,-3-2-1,-1-5-10,-3 2-5,-1-1-17,0-2-16,-1 3-13,-1-8-28,-1 3-27,-1-2-19,3-7-29,-3 2-17,3-2-4,-3-5-16,0 0-160,11-12-381,-8 3 168</inkml:trace>
  <inkml:trace contextRef="#ctx0" brushRef="#br0" timeOffset="90284.2071">4629 15959 105,'-3'-48'173,"1"16"11,0 3 24,1 12 11,-2 0 5,2 6-13,-2 3-11,1 1-21,1 1-24,1 6-17,0 0-12,-4 16-12,1 3-1,2 14-7,-1 15-6,2 0-14,2 11 1,-1 24-3,-1-25-10,4 28-6,0-29-10,1 28-3,-1-25-3,0-5-13,2 3-22,2-5-25,-3-4-31,0-1-24,0-16-35,0-1-33,-1-2-37,3-3-37,-3-3-27,-1-9-141,1-4-402,-4-8 178</inkml:trace>
  <inkml:trace contextRef="#ctx0" brushRef="#br0" timeOffset="90961.6845">4687 16634 104,'-4'-50'165,"-2"-1"8,-1-3 10,4 2 16,-2 1 3,2 2-3,3 3 3,0 9-12,3 4-14,2 1-5,-1 6-18,2 9-15,0-3-9,2 6-14,1 2-29,-2 5 9,3 0-12,-2 4-9,2 0-8,-3 6-4,4 0-4,-2 1-4,-1 9-6,-1 5-9,-3 2-6,-1 7-10,-1-2-18,-5 0-23,-3 2-16,-1-3-13,0-7-12,2 1-4,-3-4-1,0-2-8,2-3-3,1-1-15,2-4-23,0-1-13,3-3-27,0 0-20,-7-10 5,11 1-5,-2-1 4,3-7 8,4 0-84,2-10 212,3 1-86,-1 1 15,2-4 11,-1 3 29,1-2 21,-2 0 23,-3 2 30,0 1 23,0 5 39,-3 4 27,-1 2 25,-3 4 19,-2 3 6,2 2 3,0 1-8,-3 4-17,0-5-17,0 5-8,0 0-13,0 0-10,0 21-4,0-4-8,0-4-6,-2 5-5,4-1-8,-2 0-3,4 1-3,-1-1-4,1 1-7,0-3-2,-1-2-1,0-3-3,1-3-1,3-2-2,0-1 4,0-4-7,-7 0 2,16-5-9,-5-7 5,-1-5 0,1-3 1,0-1-7,-2-4-1,-2 0 1,-2 7-1,1 3-1,-4 3 1,0 2 5,1 1 3,0 2 0,-3-1 2,0 7-7,0 1-13,0 0 7,0 0 0,0 0 1,0 0-2,3 21-3,-2-9 4,2 2-3,0-4-8,1 6 5,1 0 0,1-7-6,-1 1 5,2 1 0,4 0 0,0-2 4,0-7-1,2-1 1,1-3 2,0-5 2,6-4 1,-1-6-1,-3 2 1,-2-7-4,-2 0 1,0-3-2,-6-6 0,0 2 2,-2-3 0,-2-14 1,-3 11-2,-4 0-1,3 2 5,-2 5 18,-2 2 18,2 8 7,0 4 10,1 3-14,0 5 2,2 1-11,-2 4-8,3 1-2,-7 14-4,3 5-6,-1 10 2,1 2-7,3 3 0,-1 2 4,4-2-3,-2 0-12,4 3-3,-2-7-12,3 1-21,1-1-20,1-3-16,0-4-41,1 2-35,-4-8-35,3-6-36,2 2-42,-2-4-180,-4-7-473,2-1 209</inkml:trace>
  <inkml:trace contextRef="#ctx0" brushRef="#br0" timeOffset="91152.0501">5277 15888 124,'-5'-7'296,"0"2"8,3-1-16,-1 1-27,1 1-27,2-4-26,2 3-16,3-6-33,5-7-1,0 3-15,7-2-16,-1-2-14,3 4-6,-1 0-13,1 2-13,-1 0-16,-4 4-24,1 1-24,1 0-29,-4 1-40,0 1-37,2 1-28,-1 1-63,-2 2-44,-1 1-166,0-1-422,1 1 187</inkml:trace>
  <inkml:trace contextRef="#ctx0" brushRef="#br0" timeOffset="91400.1818">5741 15811 2373,'-21'10'126,"-1"-2"-49,7-4 37,5 1 36,0-2 0,4 0-15,0-2-20,1 2-31,1-1-15,4-2-9,0 0-7,0 0-2,0 0-5,13 2 7,-3-4-5,5-4-7,9-1 3,1-3-4,2 2-1,-3 0-22,0-1-20,-3 1-36,0 1-43,-7 3-46,-1 1-55,-3 0-53,-3 1-36,-6 5-21,1 0-149,-2-3-479,-7 14 213</inkml:trace>
  <inkml:trace contextRef="#ctx0" brushRef="#br0" timeOffset="91527.985">5720 15990 168,'-9'8'172,"3"-2"3,1 0-3,3-4-4,2 1 4,0-3-7,0 0-11,9 1 2,1-2-11,6-4-13,7-7-11,2 2-11,3-1-23,11-4-39,-1 1-48,0-2-61,1 2-78,-11 2-186,12-6-350,-12 5 155</inkml:trace>
  <inkml:trace contextRef="#ctx0" brushRef="#br0" timeOffset="93061.7772">6200 15741 146,'-4'-9'212,"-1"2"-5,4-3-19,-3 0-14,4 3-10,-2 0-7,1 2-5,-2-2 2,3 1-5,0-1 6,0 7-3,-1-5-3,1 5-4,0 0-8,0-9-13,0 9-13,0 0 0,-4-3-16,4 3-1,0 0-7,0 0-10,0 0-4,0 0-9,-5-2-3,5 2-3,0 0-5,0 0-8,0 0-6,0 0-16,0 0 9,0 0-2,0 0-3,0 0-6,0 0 5,0 0-9,0 0-5,0 0-3,0 0 6,0 0-4,0 0-2,0 0 1,0 0 0,0 0-1,0 0-12,0 0 15,0 0-1,0 0 1,3-11-2,-3 6 0,2 0-2,-2-1 1,0-1-2,0 2 0,0-2 3,0 7-5,0-10-1,0 7 0,0 3-2,0 0-4,-2-8-2,2 8 4,0 0-5,0 0-4,0 0 7,-3 25-7,2-15 8,-1 6-5,1-3-1,1-1 2,0-2-5,3 4 2,-3-3 3,0 2-1,3-5-3,0 5-3,1-4 2,3-2-7,-3 1 9,3-2 1,0-2 2,6-1 2,-2-3-2,-1-1 0,0-5 7,-2 0-3,2-5-5,0-1 1,-3-2 3,-1 0 0,-1-3-11,-3 2 14,-2-3-4,0 0 3,-2-1 0,-3-5-2,-1 4-1,0 3-1,-2 0-9,-6 0 4,1 5-2,2 2 3,-2 0-5,3 8 0,-1 2-3,4 1 4,-4 2-3,1 5-2,1 2 2,-2 2 2,4 5-8,0 0 10,4-1-10,-1 4 1,4-3-3,4 0-4,0-1 2,4-2-6,2 1 3,2-6 0,1 0 5,1-5 3,7 0 0,3-5 4,0-6 4,-6-2 1,6-3 0,-3-3 0,0-2 3,-4-1-7,0-6 12,-3 3-1,-3-3 4,-1-3-1,-1-2 1,-5 4 2,0-4 7,-2 4 6,-2 5 12,0 2 7,-2 7 4,2 0 1,0 4-3,-3-1-5,2 6-9,1 2-1,0 0-6,0 0 2,-10 31 1,7-6-4,2 3-4,-3 0-2,3-1 4,2 2 0,3-1-8,-1-3 6,2-7-6,1 0-2,1-1 3,2-2-7,1-4 6,1 1-1,1-6 3,1-6-1,1-2 0,6-9 0,0-2-1,-2-5 0,-3-3 0,1 2 1,-6-6-3,1 0 1,-3-6-3,-1 2 6,0-1-4,-5 3 1,-1 0 1,1 10-1,-2 3 7,0 3-1,0 4 1,-2 0-5,2 7-2,0 0-5,0 0 2,-11 14-3,8 4 6,-4 4-3,4-3-6,2 9 5,-2-3 1,6-1-7,-3-5 4,4 1-4,1-3 5,1-1 0,3-1-3,1-2 6,-2-2-7,5-4 4,-3-2-2,1-5 2,-2-2 3,6-5-5,-2-3-4,-2-2 6,2-8-5,-2-2 2,0-2 2,-4-4-3,3-3-1,-7-3 7,1 1-5,-1-18 0,-2 16 0,-1 1 1,-1 2 2,-3 1 1,1 7 9,0 7 5,0 5 2,2 2-2,-2 0-9,0 6 2,0 4-3,3 0 0,-11 17-7,5 2-13,1 5 20,-1 8 1,2-4 0,1 5-4,2 3-3,2-1 6,3-3-4,2-3-9,2-2 2,-1-3-11,5-1 1,-1-7-11,0-4-6,2-2 1,0-2-6,8-3 2,0-8-3,-1-2-13,-1-5-5,-2-5-2,0 1 9,-1-7-3,-4 0-1,-2-5 5,1-1 6,-5-2 6,0 0 10,-3-3 7,-5-1 8,2-2 10,-3 0 3,-1-1 13,0 1 11,-2 6 5,2 3 10,0 9 13,1 0 4,-1 6 0,1 0-10,0 6-3,3 3-5,0 2-8,0 0-1,-2 17 2,4 1-10,1 13-1,-2 5-3,5 14 3,-2 6 5,3 4 1,-4 22-3,3-25 2,-1 3-1,1-2-1,4 24 0,-6-31-4,0 2-16,0-4 14,-1-13 5,3 10-7,-5-14-9,5-3-15,-6 2-28,1-12-35,1-2-22,-2-6-28,4 3-23,-4-6-19,-1-4 1,1 0-35,0-4-10,0 0-5,0 0 8,-2-28 17,2 9 21,-1-6 28,1-6 34,0-1 30,0-2 30,0 0 29,3-12 31,-2 10 24,-1-15 28,4 7 12,0-4 15,1 2 5,-1 11 11,2-14 10,-1 14 15,2 0 1,3 3-3,1 2-11,-1 2-16,4 2 9,3 1-12,0 8-7,1-1-11,-2 4-4,-1 9-7,1-2-9,-2 5-7,0 7-2,-4-3-9,1 5-6,-1 6 0,-3 2-20,0-1 13,-4 13-7,-7-8-16,-2 11-21,-1-1-19,-6-3-17,-4 0-16,1-2-14,-3-2-12,-2-6-9,3 0-2,-2-7-9,0 1-2,5-4-18,2-2-21,3-7-32,-1-1-21,4 1-128,3-7-356,1 1 158</inkml:trace>
  <inkml:trace contextRef="#ctx0" brushRef="#br0" timeOffset="93602.365">7373 15112 76,'0'0'263,"-1"-8"-24,1 8-24,0 0-25,0 0-19,0 0-16,0 0-14,-3 25-5,4-8-15,-2 2-1,2 3-7,-1-2-9,2-1-10,1 5-8,-1-5-7,3 0-14,-1-2-1,0-4-7,-1-1-5,1-1-6,2-4 4,-1-4-2,2 0-3,-7-3-4,18-14-11,-5 4 7,-3-5-11,4-4 5,-4-2 0,0 0-2,3-4 1,-5 3 0,-1-3 8,-1 7 6,-3 0 8,1 2 5,-4 6 19,0-1-2,1 5-6,1 0 0,-2 6-24,0-7-3,0 7 4,0 0-11,0 0-3,-14 17-13,11-7 2,-1 2 1,4 4-4,-2-2 1,2 2-3,0-1-6,2 2 4,5-4-1,-2-3-4,1-2-3,1 2 5,1-4-6,-1-2 4,3 0 0,0-4-1,0-3 0,3 1 4,1-5-4,-2-2-1,0-3 5,2-6-2,-3-3-6,-1-4 5,-2 1-6,1-8-4,-5-2-1,0-1 6,2-12-1,-6 13-4,1 5 7,-1 3-2,-1 8 8,1 5 6,0 3 3,0 0-11,0 3-7,0 7 2,0 0-5,0 0 6,-13 21-7,8 2 10,-4 5-9,5 1 7,-2 4-4,0 0-11,1 3 0,4-2-10,1-4-21,0 1-21,1 0-22,2-5-20,-1-7-28,1-2-32,2 0-34,-1-5-41,-1-2-42,0 0-170,2-5-487,1-2 216</inkml:trace>
  <inkml:trace contextRef="#ctx0" brushRef="#br0" timeOffset="93749.776">7721 15037 53,'9'-17'186,"4"-3"-19,5-1-9,-1 1-19,5 4-11,-2 1-11,2 0-18,-4 6-9,-3 2-34,0 0-22,-5 4-39,-1-1-43,-1 4-35,-3 1-100,-5-1-196,6 6 87</inkml:trace>
  <inkml:trace contextRef="#ctx0" brushRef="#br0" timeOffset="94138.2494">6693 15465 121,'0'0'191,"0"0"-6,0 0 7,0 0 8,0 0 8,0 0 4,18-10-1,3-1-18,3-4-17,3-2-16,8-4-26,7-4-2,-2-4-32,-4 8-47,0-1-62,-2-2-72,-8 9-104,-6-2-181,1 0-396,-1 0 176</inkml:trace>
  <inkml:trace contextRef="#ctx0" brushRef="#br0" timeOffset="101562.2159">10189 15486 12,'-6'-2'144,"6"2"-13,-7-1 6,7 1-3,-7-1 3,7 1-1,-7 0-1,7 0-1,-6 0-4,6 0-3,-4 1-15,4-1 4,0 0-10,0 0 1,0 0-14,0 0-6,-7 0-10,7 0-8,0 0-9,0 0-6,0 0-6,0 0-8,0 0 2,0 0-11,17 1 1,-6 1 0,3-1-1,6 3 24,3-3-3,5 1 0,10-3-6,6 2-1,1-1-5,2 1-3,1 1-3,21-2-1,-23-2-7,2 1-2,1 2-2,0-1 0,-1 3-1,-2-1-6,-3 2 1,-12-4-4,7 4 4,-12-5-9,-2-2 0,-4 6-3,-3-6-1,-5 3-2,-2 0 3,0-2-2,-1 0 2,-5 2-1,-1-1 0,2 1-2,-5 0 3,7-2 1,-4 0-8,-3 2-3,5-2-4,-5 2-8,0-6-4,0 6-5,0-4-16,0 4-10,-3-3-17,3 3-12,-5-1-15,5 1-13,-7-2-14,5 1-18,-6 1-9,0 0-14,0 3-2,-4-2-12,-2 1-95,0 0-297,-3 1 133</inkml:trace>
  <inkml:trace contextRef="#ctx0" brushRef="#br0" timeOffset="102522.3687">10137 15593 25,'-9'1'136,"4"-2"-3,-1 1 0,2 1 1,4-1 3,-7 0-2,7 0-7,-7 1-10,7-1-10,-6 1-5,6-1-14,-3 1-5,3-1-6,0 0 3,0 0-2,0 0 6,10 7 1,-4-7 0,6 1-4,4-1 3,9 0-6,2 3 0,11-3-3,4 3 1,3 0 1,-1-3-2,1 1-3,-1 0-5,2 3 0,-1-4-4,-2 0-4,0 0-2,2 0-7,-4 2-4,1-1 2,-1-1-7,-1-3 0,-12 3-8,1 0 4,0-4-7,-2 6-3,-2-5-4,-10 1 0,2 3-8,-7-2 7,-2 0-7,1 1 2,-5 0 0,2 0 13,-2-1-3,-4 1-2,7-3 3,-7 3 1,0 0 4,6 3-3,-6-3 1,0 0-2,4-3 1,-4 3-2,0 0 4,0 0-12,4 0-3,-4 0-1,0 0 6,0 0-6,0 0-5,0 0 1,0 0-2,0 0 1,0 0-4,0 0-11,0 0 10,0 0 0,0 0 11,0 0-15,0 0 3,0 0 1,0 0-10,0 0 9,0 0-3,0 0-1,0 0 1,0 0 2,0 0-13,0 0 9,0 0 2,0 0-6,0 0 5,0 0 1,0 0 10,0 0-8,0 0-2,0 0-7,0 0 3,0 0 5,0 0-6,0 0-10,0 0 14,0 0 5,0 0-2,4 3-1,-4-3-1,0 0-7,0 0 7,0 0-3,0 0 0,0 0-4,0 0 2,0 0 12,0 0-9,0 0-1,0 0 0,0 0-3,0 0 0,0 0-2,0 0 8,0 0-6,0 0 1,0 0 0,0 0-1,0 0 1,0 0 8,0 0-9,0 0 0,0 0 0,0 0 3,0 0-2,0 0 2,0 0-9,0 0 12,0 0 2,0 0-4,0 0-1,0 0 1,0 0 0,0 0 0,0 0 3,0 0-5,0 0 9,0 0-9,0 0 0,0 0 1,0 0-2,0 0 2,0 0 1,0 0-3,0 0 1,0 0 2,0 0-1,0 0-1,0 0 4,0 0-4,0 0 0,0 0 4,0 0-7,0 0 0,0 0 2,0 0-3,0 0 7,0 0-2,0 0 1,0 0 0,0 0-3,0 0 8,0 0-7,0 0-13,0 0 13,0 0 3,0 0 3,0 0-4,0 0 7,0 0-3,0 0-10,0 0 3,0 0 18,0 0-20,0 0 3,0 0-5,0 0 0,0 0 8,0 0-15,0 0 15,0 0-1,0 0 2,0 0-6,0 0-1,0 0 0,0 0 0,0 0 0,0 0 0,0 0-9,0 0 1,0 0-13,0 0-20,0 0-13,0 0-25,5-6-23,-5 6-17,0 0-27,0 0-32,0 0-37,0 0-30,2-1-213,-2 1-501,0 0 221</inkml:trace>
  <inkml:trace contextRef="#ctx0" brushRef="#br0" timeOffset="103598.0111">11487 15166 151,'0'0'226,"0"-3"-17,0 3-23,0 0-18,0 0-20,0 0-14,0 0-8,0 0-1,0 0-5,6 12 1,-4-6-1,0 3 0,1 0 0,0 3 2,0 0-2,-1 1 1,1-4 1,0 1-1,-1-3-5,-2 1 4,2-3 5,1 2-5,-1-3 0,-2 1 13,0-5 9,1 5 7,-1-5 10,4 4 2,-1-2 1,-3-2 0,11-5-8,2-4-10,10-4-17,13-12-11,5-4-14,20-12-3,-4-5-12,3-2-11,-1-1-10,3-5-4,-3 1-3,0 5-10,0-5-1,-3 4-11,-14 18-4,0-1-10,-3 2 0,-4 2-10,-2-2 1,-11 14 1,-4 3 3,-3 3-6,-3 0-6,-2 0 8,-1 3 1,-4 2 0,0 0-2,1 2-5,-1-2 1,-1 1 0,-4 4-1,3-3-1,-3 3-4,4-4-6,-4 4 3,0 0 0,3-5-2,-3 5 2,0 0-6,0 0 0,3-3-4,-3 3-3,0 0-3,0 0 4,0 0-1,0 0 1,0 0 1,0 0-2,0 0-5,0 0 9,0 0-3,0 0-1,0 0 0,0 0-1,0 0 2,0 0 4,0 0-1,0 0-5,0 0-3,0 0 6,2-4-14,-2 4 8,0 0 3,0 0 0,0 0-2,0 0 1,0 0-2,0 0 5,0 0-1,0 0-4,0 0 0,0 0-3,0 0 3,0 0 1,0 0-6,0 0-2,0 0 3,0 0 8,0 0-1,0 0 1,0 0 0,0 0 2,0 0 1,0 0-5,0 0 8,0 0-1,0 0 2,0 0 0,0 0-5,0 0 6,0 0-10,0 0 11,0 0-1,0 0 4,0 0-2,0 0-2,0 0-12,0 0 15,0 0 7,0 0-5,0 0 3,0 0-6,0 0 3,0 0 0,0 0-3,0 0 9,0 0-8,0 0 3,0 0 3,0 0-9,0 0-4,0 0 9,0 0 0,0 0 3,0 0-3,0 0 7,0 0-6,0 0-1,0 0-2,0 0 5,0 0-16,0 0 18,0 0-4,0 0 0,0 0-1,0 0 0,0 0-1,0 0 0,0 0 3,0 0-2,0 0 0,0 0 5,0 0-6,0 0-1,0 0-1,0 0 2,0 0 0,0 0 0,0 0-10,0 0-26,0 0 9,0 0-11,0 0-25,0 0-15,0 0-22,0 0-37,0 0-29,0 0-31,0 0-19,0 0 1,-4 14-14,-3-5-29,-4 4-34,-9 4-209,-14 4-542,-8 2 240</inkml:trace>
  <inkml:trace contextRef="#ctx0" brushRef="#br0" timeOffset="104708.8186">8184 15211 40,'3'-4'249,"-3"-1"-25,2 2-15,-2 3-19,0 0-16,-5-5-19,5 5-11,-17 7-16,-2 8-8,-15 7-10,-5 12-9,-25 17-11,-5 4-6,-4 8 17,-10 8-14,-4 0-2,-9 5-13,-7 3-8,-12-2-33,-10 7-3,-7-2-3,-9 4 3,-5 4-2,-12-2 1,-1 5 18,-6-5 12,-3-6 13,2 0 42,3-5 10,8-8 11,7 3-9,7-4 11,9-7-9,6 6 4,11-10-1,12-12-7,14-2-3,12-6-5,9-3-18,25-14 0,3-4-12,1-2-9,16-4-8,2-3-1,7-3-15,0 0-9,4 0-20,4-2-23,-1-1-22,3 2-8,1-1-17,0-1-6,3-1-6,0 0-1,0 0-9,0 0 9,0 0-4,0 0-3,0 0-20,0 0 4,0 0-11,0 0-5,17-6-12,-10 6 2,-2-3-16,0 1 3,2 0-4,-1-1-16,-1 2-4,1-3-18,0-1-30,2-4-35,2 2-161,-3-6-423,4 0 188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42:13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11355 8168 81,'0'0'83,"0"0"8,6 4 6,-6-4 15,3 1-4,-3-1 7,0 0-1,2 2-5,-2-2 3,0 0 0,0 0-1,0 0 2,0 0-1,0 0 1,0 0 4,0 0-1,0 0 1,0 0-6,0 0-1,0 0-4,0 0 2,6-5-10,-6 5-7,1-5-8,1 0-1,-1-2-10,2-3-6,0-2-9,2-5 0,0 1 25,0 0 4,-3 0-11,1-1-4,-1-4-6,0 1-5,-4-5-9,2 7 4,-2-7-4,-1 6-9,-1 2-3,-1-1-5,2 2 1,-2 2-4,-1-3-1,-1 2-1,2 6-4,-1 0-3,0-1-1,-2 2-5,-1 2-3,-3-1-7,-2 1-2,-2 5 1,-1 2-2,-4 9-1,-3 3-4,2 2 2,-2 5-5,0 1 1,1 1 4,2 3-1,3-2-4,1 4-2,4-3 2,0 3 1,5-3-5,1 0-12,3-4 0,2-1-2,1-1-1,2-1 1,2-5 0,3 2-1,-1-2 6,2-3-4,0-1 5,2-2 2,1 0 2,0-4 3,4 0 2,-3-4 2,5 0-1,-2-6 4,1-1-3,-1-2 6,3-5-3,0-3 1,-2-1 2,0-3-1,-1-3 0,-3 1 1,0-4-4,-1 0 2,-2 2 1,2-2 1,-3 0-1,0 2-1,-2 8 7,-4 4 6,2 4 7,-1 0 1,0 4 7,-2-2-4,3 6-5,-3-2-4,1 2-6,-1-1-4,0 4-1,2-3-4,-2 3-1,0 15 6,0 4-2,-3 12 3,0 15 6,0 7-11,-4 0 6,2 2 1,0 1 0,1-1 2,1-5 1,0 6 4,2-2-1,0-1-8,1-3 3,1-15-1,0-2 2,2 1 0,0-3 0,-1-4-4,0-9 4,1-1-2,-1-6-3,-1 0 4,3-3 3,-4-2 3,2-2 14,-1 0 12,-1-1 1,0-3 13,4 2 3,-4-2-7,7-11 4,2-5-5,2-7-11,3-9-1,9-8-1,-5-4-3,2 5 3,0 0-11,-4 11-6,-3-1 0,0 3-7,-1-2-9,0 5-3,0 0-10,-5 9-6,-2 5-6,0 0-16,-2 2-16,1 0-21,-2 3-23,0-1-26,1 2-19,-1 3-28,-2 0-15,0 0 2,0 0-10,5 7-16,-5 0-8,2 5-12,-2 5-12,-2 3-136,1-1-410,2 6 182</inkml:trace>
  <inkml:trace contextRef="#ctx0" brushRef="#br0" timeOffset="348.5877">11744 8379 36,'1'-10'225,"1"-1"3,-2 4-4,0-3-6,0 4-16,0 2-23,0-2-16,0 3-18,-3-1-17,3 4-11,0 0-15,-9 14-9,4 0-11,-3 4-4,0 5-9,1 4-7,2-2-9,0 0 1,5-7-10,0 8-4,3 1-4,2-5-2,0-4 0,5 6-7,-2-8-3,2-3 1,0 0-1,0-3 1,3 0 2,-4-6 1,4-1 2,1-5 3,-1 0 2,-2-1 8,0-4 0,2 0-3,-2-5 2,1-3 2,-3 1-7,-1-2 2,-2 0 5,0-3-4,-2 1 0,1 1-6,-5 1 0,0 4-2,-2-5-5,-1 7-8,-4-4-19,2-1-12,-4 3-17,1 3-12,-3-1-24,-1 0-28,1 2-21,1-1-26,0 5-13,3-2-19,0 1-21,3 0-22,1-1-162,-1 1-406,3-1 180</inkml:trace>
  <inkml:trace contextRef="#ctx0" brushRef="#br0" timeOffset="995.8223">12022 7524 191,'-25'-42'191,"-3"-1"9,0 3-17,-4 1-13,1 0-12,-2 0-15,-2-2-12,-2 3-7,-1 5-3,0-3 6,-1 5-5,-5 2-14,3 3-6,-6 5-10,0 4-3,1 7-11,-5 6-8,3 10-7,-22 8-5,3 9-9,0 9-22,0 12 0,1 9-5,2 6 1,0 6-3,5 3 2,3 0 1,5 6 0,2 7 1,8 7 0,1 4 0,2 1-2,7-2-1,0 1-3,3-1 9,6-1-13,3-2 3,5 4 1,0-6-2,7-3 5,7-25-7,-1 23 1,6-24-1,0 3 1,4-1-4,8 21 3,2-2 1,-2-23 2,1-3-2,11 24 7,-6-25 0,15 17 7,-11-18 0,16 16 0,-12-23 1,19 18 6,0-4-4,3-7 5,-13-12 2,18 5-1,3 1-1,-1-5 6,-15-13 4,19 7-16,-19-8-1,21 6-3,0-11 7,-18-8-2,22 3-5,-2-7 7,0 1-1,-18-9-3,21 0-6,-22-4 2,-1-4-4,4 0 1,14-9 5,-19 5-5,-1-4-7,1-2 2,-2-2-1,1-1-4,-5-5 1,-1-1 0,0-4-2,-1-6 5,13-21 12,-6-3-15,-6-8-2,3-2 3,-5-2 2,-1-5 3,-2 5-1,2-10 3,-8 5 1,-3-3-6,1 1-2,-4-4 7,-4-2-7,-8 2 13,-6 4-10,-2-3-5,-3 25 2,-7-33 3,-3 4 2,-5 7-9,-2-7-3,-7 7 3,-3 2-9,2-1-2,-6 5 4,-1-3-3,-4 3 3,8 25-1,-15-22-5,-5 13-2,-5 3-12,-3 5-2,-2 8-16,-4 6-11,-4 5-10,-3 4 4,0 12-17,-3 3-19,2 8-13,-2 10-17,2 2-24,20 6-15,-17 5-13,20-3-36,5 4-16,1 3-13,5 3-25,2 5-168,4-2-464,-1 3 206</inkml:trace>
  <inkml:trace contextRef="#ctx0" brushRef="#br0" timeOffset="3292.0537">11324 7386 96,'-3'-8'151,"0"-1"6,1-3-2,0 1-6,-1-6-7,1-1-4,0-1-11,-4-10-4,4 2-5,-3-3 2,0-4-8,1 0-7,-1-1-11,1-16-1,-3 1-2,4-3 0,-2-1-10,-2 3-3,1-3-7,1-1-3,4-1-20,-1-1 4,2-27-5,0 27 5,0-25-2,2 27-7,7-28-2,-1 25 0,4-25-5,-3 25 1,5-23-2,1 25-3,6-27-6,1 3 0,5 4-4,-4 21 0,8-24-10,2 2 2,3 2-7,4 4 3,3 6-4,3 0 1,2 8-2,3 0-4,-13 18 2,21-19-5,-4 6 1,-16 17-5,20-11 5,1 2 0,-17 17 0,21-11-4,-2 5 2,0 1 0,2 3 1,-13 12-3,11-11 2,-15 11-1,-1 4 0,1-2-6,0 3 4,-3 3-3,0 2 4,-3 3-6,-12 8-1,9-2-4,-9 3-6,-1 4 0,-2 2-4,1 5 7,-2 2-5,6 10 1,-2 4 3,-3 1 2,-2 8 2,-4 4 3,-2 5 5,-1-2-3,-4 5 2,-2 5 6,-1-4-1,-3 4-1,0 29 3,-3-3 3,1-25 1,-5 25-4,-2-26 6,-1 3-2,-4 19 1,-1-25 4,0 1-5,-5-3 2,-2 3 0,-6 21 1,5-26-2,-13 25 4,8-24-1,-13 21-2,11-25 0,-1 3 0,1 2 3,-7-4-1,5-2-1,-1 5-1,-2-6 0,3 0-3,-6 0 8,5-1-3,-3-3 2,3-1-7,0 1 5,1 0 3,-2-3-1,2 0-1,-1 0 1,4-1 4,4-11-3,-5 9 1,5-10-4,-1 0 2,0 0 1,3 0 4,-1 0-6,0-2-1,0-2 0,3 1-2,0-3 1,0-1-1,4-3-1,-1-3 0,4 0 1,0-2-3,1-3 2,-1 1 5,3-2-14,-2-1-16,3-1-12,2-2-16,-3 0-10,3 0-7,-2 1-9,3-4-6,0 0-36,0 0-36,-6-7-40,6 0-155,-1-5-376,2-6 167</inkml:trace>
  <inkml:trace contextRef="#ctx0" brushRef="#br0" timeOffset="3781.9388">12214 6771 191,'0'-5'191,"0"1"-20,-1 1-19,1 3-21,0 0-12,0 0-15,0 0-8,3 23-7,-3 5 4,1 4 3,0 0-2,-2 4 5,1 19-6,0-5-5,0-3-8,1 2-9,-1-14-4,3 0-3,-1-4-6,1 1-9,0-4-3,0-1-5,0-10-4,0 1-4,-1-6-2,0-1-3,0 0 2,-1-5 3,1 1 2,-1-2 6,0 0 8,-1-1 6,3 0 10,-1 0-6,-1-1 3,3-3 16,3 0 17,10 0 6,10-7-4,11-3-7,9 2-10,20-11-3,-1 7-8,3-2-7,-21 9-3,2-4-6,-3 4-7,1 1-5,3 2-7,-6 2-3,-3 0-3,-1 0-3,-12 2-2,0-2-8,-5 0-11,-2 2 2,-5-1 0,-4-1-2,-6 0-4,0 1 5,0-1-1,-1-1 3,-6 1 4,7 0-4,-7 0-2,0 0 7,8 0 1,-8 0-1,0 0-1,0 0 0,7-1-2,-7 1 1,0 0-6,0 0 1,0 0 4,5-2-3,-5 2 2,0 0-1,0 0-6,0 0 2,0 0-3,0 0-3,0 0-9,0 0-12,2-5-11,-2 5-7,0 0-17,0 0-7,0 0-17,0 0-12,0 0-21,0 0-19,-7-4-22,7 4-29,0 0-27,-7-4-11,4 3-23,-2 1-158,5 0-439,-16-3 194</inkml:trace>
  <inkml:trace contextRef="#ctx0" brushRef="#br0" timeOffset="5556.6715">13364 5865 60,'1'-11'106,"-1"2"1,-1 0-8,-1 1-2,2 1 3,0 0-2,0 2-5,-3-1-7,3 4-6,0-3-9,-1 1-12,1 4-6,1-6-7,-1 6-6,0 0-5,0 0-1,0 0-7,-17 11 0,9 0-5,0 0 0,-4 2-5,0 7 6,-1-1-8,-3 5 4,5-2-9,-1-1-1,3 2 0,-4 1-3,4 1 2,3 3-2,0-3-2,1 0 3,5-5 0,-2 4-3,5 1 1,0-5 4,1-1 5,5 5-5,0-3 10,4-1-3,-4-3-1,3-3 5,5 5 5,0-4-2,1-3 8,-4-1-10,2-5 3,4 1 4,-3-2 4,2-2 6,-5-2 2,3-2 3,-3-2 3,2 2-15,-2-5-1,-1-1 8,1-1 7,-3-1 1,2-6 1,-1 3-11,-2-4 2,-1 1-7,0-8-3,-2 5-4,-2 1 2,0-3-6,-2 4-3,-1-6 0,-1 5-8,-2-3 4,-1 1-4,-1 1-2,-2 0-4,-2 1-1,1 0-4,-2 5-1,-2-3-7,-2 1-8,3 2-1,-4 0-4,0 5-7,1-1-5,0 1-11,1 4-8,3-1-11,-7 1-14,4 1-3,0 1-2,5-1-10,-1 0-9,2 2-26,-1 0-5,6 0-9,-7 4-79,3-2-240,0 1 107</inkml:trace>
  <inkml:trace contextRef="#ctx0" brushRef="#br0" timeOffset="6046.22">14205 5199 102,'0'-8'111,"2"3"-20,-2 3-9,3-3-10,-2 0-11,2 1-12,-3 4-10,0-3-3,0 3 0,0 0-6,0 0-2,0 0-1,0 0-8,-3 18-5,-1-4-1,0 3 4,-4 8-5,1 5 6,-7 16 0,-2 1-2,-1 6-6,-11 26 1,-2-4 0,1 2-9,-2-1 12,-6 2-11,3 1 15,-1-1-9,-1 1 13,0-1-17,4 2 7,-2-5 8,0-1-2,10-23-9,2 0 3,-3 2-7,2-4 7,-1-3-3,3-1 9,1-6-3,5-10 8,1-3-6,2-1 7,1-3-1,3-5 7,-1 0 2,2 0-12,2-8 2,0-1-2,0-3 1,3 2 0,-1-1-4,1-1 1,0-2-2,-1 0-3,3 1 10,0-4-3,0 3-7,0-3 2,0 0-1,0 0-19,0 0-14,0 0-37,9-19-11,-4 12-25,1-3-24,-1 0-80,4-1-212,-3-2 94</inkml:trace>
  <inkml:trace contextRef="#ctx0" brushRef="#br0" timeOffset="6562.004">14221 6017 51,'0'-6'157,"0"4"-8,0-4-14,0 6 0,2-6-12,-2 2-15,0 4 1,1-3-15,-1 3-12,0 0-9,0-4-6,0 4-11,0 0-8,0 0-1,0 0-12,0 0-3,0 0-2,-3 17-6,1-4-2,0 4 12,-1 3 7,-2 6-1,-4 5-3,5 0 2,-2 5 0,-1-3 1,0 13-9,0-11 0,0 12 0,2-11 7,-1 8-5,0-10 5,2 2-1,0-3-5,-2 0 1,2-2-1,0-1-5,-1 0-4,1 1 3,0-5-4,1-1 0,-1 0-3,1-3-5,3-5 4,-4-1-4,4-6 0,-3 2-1,3 0-2,-3-4 2,2-2-2,1 0 5,-1-1 10,1-1-2,0-1 5,0-3 11,0 5 5,0-1 2,0-4-1,0 0 1,-2 5-5,2-5-4,0 0-3,0 0-3,0 0-4,0 0-6,0 0-13,0 0-24,0 0-20,0 0-30,0 0-37,0 0-42,0 0-42,0 0-39,0 0-139,0 0-395,0 0 175</inkml:trace>
  <inkml:trace contextRef="#ctx0" brushRef="#br0" timeOffset="7856.3379">11440 10038 8,'-3'-7'160,"-1"2"-9,-4-3-16,5 4-11,-3 1-12,3 3-18,0-2-3,3 2-12,-11 5-10,4-1-10,1 6 4,-1 5-12,1 2-1,-3 5-7,0 4 5,-1 1 0,0 2 0,2 6-1,-2 11-4,2-10 2,-1 11 5,1 2-1,2 1 1,-2 1 2,3 2 0,-2 1-1,2-3 2,3 8 3,-1 0-3,1 1 15,2 23-7,2-25 0,3 2-7,2 0-4,1 0 1,1-1-3,3-2-3,2-2-3,-1-2-3,7 0 1,0-4-2,3 2-1,1-5-3,5-1-2,-1-5-1,1 1-3,5-6 0,-1-3-3,0-1-1,5 1-3,-2-7 0,0-4 1,4-2-2,-1-5 1,1-2-3,0-6-1,1-1-1,-1-7 1,-1-3 0,-1-6 2,0 0-4,-2-1-1,0-12-2,-4 2 0,1-6-2,-5-2-1,0-6 2,0-2-1,-4 0-4,1-7 0,-4 0 0,1-1 0,-2-1 0,-4 0-1,-1-2-2,-1-6-2,-2-1 3,5-24 2,-8 27-2,-1-5-2,-1 1 0,3-25-3,-6 26 2,-1-5-1,0-22 2,-2 26-4,-1-3-2,0-23 0,-1 27 0,-1-2 1,1 0-3,-2 2 1,-1 1 0,0 6 0,-3 3-1,1 11 0,2 0 2,-2 4 0,1-1 1,-2 5 3,2 1 1,1 7-5,-2 0 3,2 3-1,0 2-3,1 1 3,-2 2-1,3 2-1,-1 1 2,1 6-6,-1-5-7,0 2-7,1 3-6,2 2-3,-5 0-1,-2 9 4,-4 3 3,-6 7 2,-2 6 5,-5 11 0,2 7-1,-3-4 5,3 5 6,3-4-2,-2 0 7,5-11-9,2 0 5,0 0-2,1-5 0,2 1 1,2-7-2,1-3 3,1 2 3,1-8-3,2-1 3,1-1 3,-1-2 3,3-1 1,-1-1 7,2 1 8,0-4 8,-3 3 6,3-3 3,0 0-4,0 0 1,0 0-7,5-20 0,0 3 1,2-8-7,0 0 3,3-3-2,0-2-7,1 1-2,-1-1-1,1-2-2,-1 3 1,2 1-1,-3 2 1,-1 9-4,-2 2 1,-1 6-2,-2-3-5,1 5 2,0 0-4,0 1 0,1 6-1,3-5 3,-1 5 2,9 4 0,3 3 2,5 7 3,0-2-5,1 5 4,-1 2 0,12 5-1,-3 0 3,1 3 1,-1-3 0,-8-3 0,7 7-15,-1-2-23,-7-4-17,0-2-26,0 1-35,-3-1-28,2 1-43,-1-1-35,-2-1-192,-2-3-438,-3 3 194</inkml:trace>
  <inkml:trace contextRef="#ctx0" brushRef="#br0" timeOffset="8128.5621">13181 10556 147,'2'-6'223,"0"1"-13,-1 0-10,1 1-15,-1 2-20,-1 2-20,1-3-21,-1 3-9,0 0-10,0 18-9,-1-2-7,-2 11-4,-4 7-3,0 16-9,1-4-9,0-1-2,0-9 6,2 0-6,-4 7-3,3-11-8,2 4-2,-2-7-10,2 2-15,-2-4-29,1-3-26,1-5-29,0-2-29,3-4-44,-1-4-44,1 0-162,0-1-365,1-8 162</inkml:trace>
  <inkml:trace contextRef="#ctx0" brushRef="#br0" timeOffset="8382.4836">13678 10290 115,'8'-13'251,"-2"3"-25,-2 1-18,0 2-21,-1 2-16,-2 3-20,-1 2-14,0 0-11,-1 21 1,-5 8-2,-9 15-1,-3 8-2,-12 22-9,-1 1-10,0-2-2,2 4-5,-6-2-3,3 0-5,0-3-8,9-18-8,-8 21-5,12-27-5,-2 3-6,-1-5-10,4-2-4,1 2 2,0-2-7,4-12-8,-5 10-13,7-9-16,-2-2-28,4 1-28,-1-3-33,0-1-34,1-2-46,-2-2-39,7-11-216,-2 2-459,3-4 203</inkml:trace>
  <inkml:trace contextRef="#ctx0" brushRef="#br0" timeOffset="8716.0597">13635 11006 191,'6'-3'231,"-3"1"-26,-2 0-18,-1 2-8,2 7-8,-5 5-3,-1 5-8,-2 9-12,-5 2-16,2 2-13,1-1-13,-2 2-7,4 0-13,-1-2-5,7 1-10,0-5-11,0 2-1,0-9-4,5 1-7,2-2 0,-2 0 3,2 1-2,6-5 6,-4 0 1,3-5 3,2 2 11,0-8 4,0-1 4,-1-2 7,3-1 6,-2-6 7,-2-2-8,7-7-4,-4-1-1,-1-2 2,0-1 10,-4-2-10,-1-3 8,-4 8-27,-1-7-3,-1 4 3,-4 3-12,-3-9 0,-1 10-18,-3-6-1,-2 8-13,-7-4-27,-3 4-20,-3 2-13,-3-1-38,-10 6-22,-4-1-25,2 4-40,-1 5-28,9 0-32,2 0-29,3 3-29,2-1-214,-1 0-534,10-4 237</inkml:trace>
  <inkml:trace contextRef="#ctx0" brushRef="#br0" timeOffset="9458.0122">8507 8985 14,'-7'-3'197,"-1"3"-21,3-1-16,0 1-18,2-3-18,3 3-14,0 0-11,0 0-11,0 0-12,21 3 3,-3-2 7,9 3 4,10 2 0,5-1-11,2 0-9,25 3-2,0-2-7,1 0-4,2 1-1,1 2-7,6-8-1,-3 4-3,6-2-3,-5-2-2,6 2-2,-2-7-4,0 5-3,-3 2-2,-6-7-2,-22 5-4,21-1-6,-29-1 0,-1 0 0,-2-1-3,-11 1 0,-1 0-3,-1 1 0,-4-1 3,-6-1-2,-2 2-2,-2-3 3,-3 3-2,-4-4 10,2 3 4,-2-1 5,0-1-1,-2 2 5,1 0-10,-4 1-2,3-5-4,-1 2-8,-2-1-7,0 4-8,1-5-16,-1 5-20,-3-5-18,3 1-12,0 4-16,-3-5-21,1 2-14,0-1-24,2 4-12,-6-5-20,4 2-108,-3-2-308,1 0 137</inkml:trace>
  <inkml:trace contextRef="#ctx0" brushRef="#br0" timeOffset="9890.4849">9835 8652 143,'-10'-11'180,"2"5"2,2-1-9,1 2-17,2 2-16,-1-2-16,1 3-18,-1-1-13,4 3-11,-4-1-9,4 1-7,0 0-8,0 0-5,8 15-4,-1-7-1,3 7-4,5 2-2,3 0 1,4 4 2,0-2 2,10 3-5,2 3-3,-1-2 1,3-3-2,-10-3-2,11 1-3,2 0-4,-12-6-1,1 2-1,-1-3-3,1-1-3,-3-2-1,2 3-1,-3-6-3,-5 3 0,-2-4 1,-1-2-1,-5 0 7,-1-1 6,-2 1 10,1 0 17,-5-1 11,2 0 7,-2-1 8,-4 0 4,6 0 3,-6 0-4,0 0-3,5-4 4,-5 4-13,3-2 1,-3 2-18,0 0-8,-1-5-6,1 5-4,0 0-6,-12-3-9,5 6-3,-4 1-3,-10 5 1,-3 5-5,-8 9-5,-2 5 1,-4 6-1,0 0 1,1 6 4,0 1-3,4 0 3,3 0-13,-1 1-1,6-4-6,1 3-11,1-2-12,6-10-15,5 1-17,0 1-16,1-5-19,1 3-19,2-4-15,2-1-25,2 0-16,1-7-16,3-1-23,0-5-21,0 3-133,2-7-394,-1 3 174</inkml:trace>
  <inkml:trace contextRef="#ctx0" brushRef="#br0" timeOffset="27650.452">13732 8097 70,'0'0'167,"0"0"-10,0 0 2,3-2-3,-3 2-1,3-5-1,-3 5-2,0-4-6,0 4 2,4-5-10,-3-3-6,1 2-8,1-4-5,1-2-7,2-4-8,-2-2-4,2 0-9,2-1 0,-1-3-7,0 6-8,-2 3-8,0 3-9,0 0-5,0 4-9,-2 0-9,0 4 0,1 2-10,-4 0-3,11 10-1,-1 4-1,-3 1-5,4 9 1,-4 5-3,2 0 2,-1 1 1,-1 0-5,0 0 2,0-2-1,-1-3-1,1-1 2,-3-6-6,-1-2-1,-3-6 1,3 2-3,-3-5 2,1-1 5,2-1 5,0-2 13,-2 0 12,1-2 11,-2-1 3,0 0-6,0 0-4,8-13 4,-2-4-16,1-8 0,-1-3-6,1-1-3,0-4-2,0 3-5,0 3 3,-3 7-6,0 6-4,1 2-2,-3 2 1,0 4-10,1 1-2,-3 1-1,2 0-3,-2 4-1,0 0 4,7 8-4,-4-1 2,0 3 3,4-1 2,-3 5-7,2 1 5,0 2-8,-1-3-12,0 3-8,1-2-13,-1 2-20,0-2-22,2-1-18,0 1-15,0-6-11,2 0-9,1 0-11,1-3-12,3-1-2,2-3-4,-2-3 4,5-7 0,-3 1 7,-1-3 6,3-2 11,-2-5 18,-2 0 20,-4 3 25,0-1 27,-3 0 25,-3 6 32,1-1 15,-1 1 20,-3 2 18,-1 2 1,0 2 0,0 0-7,0 3-4,0 0-8,0 0-1,0 0 0,-10 11-7,7-4 2,2 2-6,0 1 2,1 2-3,-2-3-3,2 2-3,3-1 1,-2-2-4,2 2 3,0-2-1,1-2 1,2 1 0,1-3 11,0 0-2,2-3 8,0-1 2,0-1 7,-1-1 8,2-3 6,-1 0 4,-1 1 6,-1-3 7,-3-2-3,1 1 0,0 0-11,-3-3-1,-2 1-8,-2-1-7,-1 1-2,-1 1-10,-2 2-5,-1-1-26,0 4-6,-7 2-6,0 2-4,-1 2-1,-1 5-11,-3 5-1,6-1-9,-3 2-9,2 1-13,7-3-11,-1-1-16,5-2-17,-2 3 2,4-2-4,2-4-8,1 0-1,2 0-9,3-2-2,3-3-3,7-1 0,-4-4 9,4-2 10,1-5 15,5-2 10,-4-1-5,0-5 17,0 6 20,-2-9 10,0 1 11,-3-3 19,0 1 20,-1-3 11,1-2 15,-3-3 15,-1 1 8,-1-2 11,-1 1 11,-2 6 17,-1 8 1,1 2 1,-6 6-8,4 4-13,-2-1-13,-1 3-7,0 2-9,-1 2-5,0 0-6,3 18-1,-3 4-5,0 8 0,-3 6 1,1 9-8,0-8 8,2 9-14,-4-14-1,4-1-1,4-2-7,0 0-10,2-3-15,-2-1-9,3-7-9,0-2-17,2-2-8,2-2-7,0-4-18,-1 1-23,4-4-20,-5-3-22,2-2-20,-1-2-150,-2-1-336,-1-2 150</inkml:trace>
  <inkml:trace contextRef="#ctx0" brushRef="#br0" timeOffset="27803.6455">14627 7999 30,'-6'-8'201,"5"3"7,-2 0-14,0-2-17,3 5-18,1-6-15,4 0-14,2-5-13,6 1-12,5-6-13,0 0-3,5-2-9,2 3-12,-1-1-12,10-3-34,-7 5-42,0 3-40,12-4-40,-4 1-40,-7 8-119,-1 1-280,1 4 123</inkml:trace>
  <inkml:trace contextRef="#ctx0" brushRef="#br0" timeOffset="28493.5164">15750 7822 30,'0'-12'236,"0"-3"1,-3-5 3,0-5-12,-1 7-21,-2-1-11,-1-4-17,3 5 0,-2 2-2,-1 0-7,3 5-8,-2 0-15,2 7-14,1-2-18,-2 1-13,0 4-15,0 1-10,-4 6-6,0 3-6,-1 6-6,1 3-5,-1 6-4,-1 2-11,3-1-2,2 2-5,-1-1-6,4-9-1,3 1-7,0-2-2,0-2-1,2-1-9,0-4 2,1 0-1,0-1-2,1-3-1,-1-2-1,4-1 2,-1-3 2,1-3-1,1-4-3,0 1 0,3-8-4,-2 1 9,-2-2-7,0 0-9,3-9 4,-3 3 2,-2 7-1,-4 1 1,3 4 2,0 3 3,-1-1-8,-3 1 0,0 4-4,3 1-6,-3 2 3,0 0 0,0 0 2,0 12 2,0-2-2,-3 2-1,3 2 5,0 4-4,3-3 5,0 1-5,-2-4 4,6 1-1,-4-2 5,4-1-2,2-1 0,-2-2 2,3-1-1,-2-1 4,-1-3 6,4 0-9,3-4 5,-4-3-1,2 0 3,0-3 8,-1-3 6,2 0 3,1-12 2,-1 2-2,-2 0-1,-2-4-4,-4 0-1,2 0 3,0-1-6,-4 2 0,-3 4 10,2-1-15,-4 4-1,2 5-4,-3-1 1,3 4-2,-5 0-1,3-1 2,-2 5-7,1 1-4,-1 3-1,4 1 0,-7 5 1,3 0-3,-2 5-1,3 4 0,3 3 5,-2 0-1,4 11 2,4-10 4,-2 9-2,5-4-2,3 1 3,1 1 7,-1-4-6,3 4-1,0-3 4,0-2-2,-3-1 2,2-5 2,-3-2 1,-1 1 4,-3-4 1,0 1 1,-4-4 5,4-1 4,-4 2 4,-1-4 11,0 2 7,-2 0-6,0-5 5,-1 6-3,-5-2-5,-1 1-4,1-1-13,-5 2-10,1-2-18,-4 1-20,3-3-28,0 1-30,-1-2-32,-2 0-40,3-1-37,3-2-39,-3-2-38,2 1-160,0-5-472,4 1 209</inkml:trace>
  <inkml:trace contextRef="#ctx0" brushRef="#br0" timeOffset="28807.7413">16245 7579 224,'9'-11'291,"-5"1"10,0 0-7,1 1-9,-4-1-17,0 3-18,2 2-18,-3-2-8,0 3-23,-3 0-28,3 4-16,-4-3-14,4 3-19,-10 4-10,2 3-15,-5 3-7,6 3-19,-7 7-4,4-8-6,3 5-11,4 0-5,-1-2-6,1-1-14,3-2-3,3 1-6,1-1 2,-1 0 1,7 0-4,-2-1-2,2 0-3,-1-4 3,-1 0-3,0 0-5,-2 1 0,1-3-4,-4-1-2,4-1 0,-5 2-3,0-1 0,1 0-2,-3-1 10,0 2-9,-1 1 0,-3 3 0,-2 2-4,0-3-11,-5 5-6,1-1-11,-4 1-19,4 0-8,0-1-21,-1-3-21,4 1-30,-1 0-26,1-5-40,4-1-33,-1 2-18,0-3-190,2-1-476,2 2 210</inkml:trace>
  <inkml:trace contextRef="#ctx0" brushRef="#br0" timeOffset="29291.987">16469 7541 211,'4'-8'255,"-2"2"-9,-2-1-5,-2 4-26,0 0-16,2 3-18,-13 6-17,3 6-7,-4 6-4,-3 7 2,3 0-1,0 3-13,3-4-12,1 1-11,2 0-8,3 0-15,2-6-9,3 1-10,1-2 4,1 1-14,1-2-8,4-1-2,0-2-5,0-2-1,3-1-6,3-2-2,-2-4 0,4-1-5,1-3 2,-2-2-5,3-4-3,4-3-3,0-2 0,-1-1-1,0-1-6,-8 2 5,5-7-3,-6 2 7,2-4 1,-4 3 5,-1-2 6,-1 4 0,-4-2 7,4 2 9,-3 2 10,-4 0 1,2 1 11,0 0 8,0 2-3,-1 3 5,-1-3-1,0 4-1,2-1-3,-2 1 0,0 1-3,0 1-6,0-2-4,1 1-1,-1 4-3,0 0-5,0-5-4,0 5 1,0 0-6,0 0-4,0 0-2,0 0-5,0 0-4,-5-3-2,5 3-5,-3-1 3,1-3-10,2 4-2,-7-4-1,3 0-4,-3 3 1,0-3-8,-1-1 0,0 0-2,-3 2-2,3 0 0,-5-2-1,3 4-4,-1 1-1,1 0-4,-4 1-3,-1 3-9,0 3-7,1 4-16,2 0-16,1 1-16,-4 6-22,8-2-19,0 1-23,1-1-28,1 0-28,2 1-31,3 1-29,0-2-32,3 4-20,8-5-7,3 2-11,0-4-256,6-1-623,3-5 275</inkml:trace>
  <inkml:trace contextRef="#ctx0" brushRef="#br0" timeOffset="29690.499">16944 7599 136,'4'-16'255,"-4"7"6,-2-4 16,0 2 21,-1 0 7,-1 3-20,3 1-27,-2 2-25,0 0-19,0 1-7,-1 1-43,4 3-14,-13 7-13,2 3-14,1 5-11,0-1-7,-4 6-13,7-2-13,0-1-6,4 0-5,-1 1-9,4-4-6,0 3-6,2-2 8,3 2-15,1-5 10,2-2-20,-1 1-4,6-1 6,-2-6-6,3 1 2,1-2-4,0-7 9,0 1-10,5-5-6,-4-1-3,-1 0-2,-4-1-1,6-8-2,-3 0 6,-1-2-4,-3 4-1,-2-2 1,-1 1-2,0 1 10,-6 3 19,3 1 8,-2 0 3,0 3 3,-1 1 7,-1 3-5,0 0-6,1 1-4,-1 4-6,0 0-7,0 0-7,0 0-8,0 0 5,-11 21-1,9-7-2,0 3-2,2 3-5,-3-2-2,3 0-1,0 0-3,2-1-1,-1-1 1,3 0 4,2-3-16,-1-1-18,1-3-16,0 1-18,2-6-30,6 0-30,0-1-39,1-2-45,0-2-34,-1-3-52,7-4-35,-2-5-271,-7 1-646,1-5 286</inkml:trace>
  <inkml:trace contextRef="#ctx0" brushRef="#br0" timeOffset="29819.5912">17327 7497 25,'0'-18'138,"0"3"11,-3 1 10,-1 1 14,1 3 5,-1 0 13,1 0 6,1 5-8,0-3-20,-1 4-14,0 0-17,2 0-21,0 1-37,1 3-31,0 0-23,0 0-34,0 0-33,0 16-44,1-8-40,2 4-26,-2 2-137,2 2-311,0 0 139</inkml:trace>
  <inkml:trace contextRef="#ctx0" brushRef="#br0" timeOffset="31099.8658">17513 7657 51,'4'-5'278,"2"-2"4,-2-4 8,-1-2-3,0 0-20,0-6-19,-3 2-8,0 1-15,-3-1-10,0 0 15,0 6-1,3 2 1,-2 2-11,-3 0-20,5 2-27,-3 0-18,-1 2-14,1 2-17,3 1-13,-11 11-8,1 1-21,-5 8 4,2 2-16,1 4-5,2-1-7,2 1-11,4-8-4,0-1-7,1 0-8,3-2 0,2 1-7,-1-4-10,3-3-1,0 0 9,2 1-9,0-7-6,2 4-2,2-7 3,1 0-9,-2-4-3,2-4-11,3 0-8,-5-3 2,3-4 3,-2-2-1,-3 1-15,0-2 16,2-5 16,-4 7-21,-2-1 8,1 3 9,-1 4 11,-3 3 6,2 0-2,-2 2-8,1 2 4,-1 3-2,0-6-8,0 6 6,0 0-7,0 0 4,0 0-3,-5 23 4,4-8 12,1-1-8,0 6-5,1-7 3,3 3-6,1-1-1,-1-5 18,1 0-15,2-1-7,1 1 12,-1-3 5,2-2 2,0-1-3,6-1 2,-3-3 9,-1-3-5,2-2 5,3-3 0,-2-3 8,-2 0-2,5-9 7,-3-5 2,0 4-9,-1-6-3,-3 0 2,1-2-4,-4-1 0,0-3 3,-1 6 9,-2-2 4,-1 3 9,-3 9 19,0 1 17,0 5 15,0 1 0,0 2-1,-3 2-10,3 1-13,0 0-9,0 5-9,-4-2-4,4 2-7,-6 11-2,1 3-10,-2 2 4,2 4-5,0 6-5,1-2-3,-1-6-3,5 0 2,-1 10-2,-2-8-3,7 3-1,-1-4-1,-1 6-3,-1-6-2,6-2-13,-3-1-15,1-4-33,4 1-13,-3-1-16,2-2-17,1-3-20,2 2-20,-1-6-20,2 1-19,3-3-17,0-3-8,-2-1-13,1-3-12,0-2-12,-1-1 8,2-8 6,-5 3 21,0-1 31,-3 0 19,0 4 40,-3-1 27,-2 3 37,2 0 29,-3 4 30,-1-2 9,0 2 15,-1 0 12,-2 2 7,2-1 6,1 4 0,-2-5 0,2 5-1,-1-3-5,1 3-3,0 0-5,0 0-2,0 0-5,0 0 1,0 0-7,0 0 2,14 3 0,-8-3-3,2 2-2,3 1 1,-2-4 2,2 1 1,3 0-1,-1-3 3,0 2 10,-4-4 8,1 3 3,-1-1 5,-1-1 4,-1 1 5,0-3 8,-4 2 3,4-4-3,-4 4 5,-2-2-2,2 2 4,-3-2-24,0 6 1,-3-8-4,-1 5-16,4 3 0,-10-3-9,0 6 1,3 2-12,-6 3 12,2 1-8,1 0-13,-1 3 2,3 2 1,2-5-8,-1 5 0,2-2 0,3 5-8,2-1-3,2 0-5,3 0 6,5-1 2,1-1 0,8-1 3,7-4-6,-2-1-4,3-3-6,3-1-7,8-8-3,-9 3-6,-2-6 3,15 0 1,-15-4 5,-2-5 1,-1 4-2,0-2 7,-3-1 1,-4-2 3,-7 0 5,4-2 1,-7 6 19,-3 2-8,-1 2 8,-3 0 7,0 0-4,-4-1 0,-3 4-3,-1 0 0,-5 1 5,-4 5-4,0 0-10,2 4 9,1 5-5,-2-1 2,3 2-2,0 1 6,4 1-11,0-1-1,2 6 2,2 0 6,3-1-4,2 0 2,0-2 5,3-2-1,1-3 1,1 2 2,3-3 2,-2 1 7,4-4 7,-1-3 2,6-1 2,-2-6 0,0 0 5,1-3-6,3-10 1,-3 0-7,2-2-4,-6-4 7,-2 0-5,3-4-5,-1-2-4,-2 1 0,0-5-6,-5 0 14,-1 2-19,-3 2 21,-2 3 2,2 5 16,-2 7 5,-2 4-5,0 1 0,4 3-2,-3 4-9,-1 3-2,5 0-4,-13 14-2,2 6 10,0 10-4,1 2 2,0 0-6,4-1 2,2 1-8,0 2-5,4 11 6,2-11-6,3 0 5,-1 0 0,2-3-5,1-5 1,0-1-5,-4-7-16,3-2-22,-1-3-27,1-1-19,-2-5-20,0 0-2,2-4-8,-2-1-20,3-3-21,-7 1-18,10-6-23,-6-3-16,2 2-21,-2-6-14,0-1-17,-1-4-6,-3 1-218,0-1-520,-7 0 230</inkml:trace>
  <inkml:trace contextRef="#ctx0" brushRef="#br0" timeOffset="31255.7695">17741 7501 50,'-12'3'198,"3"0"-2,5 0 10,1-3-9,3 0-8,0 0-17,28-3-16,-1 2-16,15-8-14,2 0-13,5-1-14,20-5-37,-21 4-57,-1 3-76,1-4-74,-2-3-138,-4 4-305,-4-1 135</inkml:trace>
  <inkml:trace contextRef="#ctx0" brushRef="#br0" timeOffset="31949.9008">19482 7408 92,'0'-26'207,"0"1"13,0 6 3,-4 2-22,1 1 8,3 5 5,-4 0-1,1 6-21,2 1-21,-1 0-16,-2 4-17,4 0-12,-13 9-10,6 4-20,-4 1-1,1 8-15,4 1-4,-2 0-7,3 2-6,2-7-7,1 1-7,5-2-6,-1-2-4,0 2-4,4 0 0,1-4 2,4-1-2,-4-3-4,3-1 1,2-2-2,-3-3-1,4-3-1,-2-1-3,-1-3 0,1-5-5,1-1 2,-4-1-2,2-3-6,-4 5 1,-1-3 7,0 1 3,-1 2 3,-2 2 5,0 0 4,-1 4 4,2-1-7,-3 1-13,0 3-2,2-4-4,-2 4 1,0 0-3,0 0-2,0 0 0,-2 15-7,2-7-2,0 2-2,2 0 8,2 0-8,-3-3-5,2 4 3,2-3 0,1-1 8,1 1-6,0-1 3,-1-3-5,5 0 5,-4-2 11,4 0-2,-3-2-5,0-3 1,2-1 15,-2 2 11,-1-5 1,0-1 3,-1-1-1,0 0 0,-2-7-2,0 0 2,0 0-6,-1-1-2,-3-4-3,0 3-2,1-1-3,-3 2-1,0 1-1,1 4-8,0 2-10,-3 0 0,3 0-16,-1 4-16,0 0-23,-1 2-23,-2-1-27,3 3-28,-2 2-32,4 0-27,-7 6-39,6-1-14,-1-1-23,2 4-6,0-1-167,3-2-476,1-2 211</inkml:trace>
  <inkml:trace contextRef="#ctx0" brushRef="#br0" timeOffset="32641.286">19743 7345 47,'4'-2'93,"3"1"31,-2-2 31,-2-1 30,2 1 24,-1-1 16,0 0 9,-1 0 13,1 0 9,-4 1 0,3 1-10,-3-3-12,4 3-19,-4 2-26,0 0-7,0 0-29,0 0-18,0 0-21,0 0-7,0 0-20,0 9-4,0 1-3,0 2-19,-4 5-2,1-1-2,0-1-8,6 2 2,-3-5-12,0 3 4,0-5-4,0 3-9,3 0-9,-3-2 3,4-1-6,-1 1-8,1-5 0,2 0 0,5 0 0,-4-2 6,2-3-7,2-2-1,0-2 9,3-4-16,-1-1-1,5-7-17,-2-2-3,-1-4-3,-2-3 3,1 0-1,-1-2-3,-3-4 5,-2 1 5,1-2-3,-4-1 2,0 3 7,0-2 6,-4 13 8,1 0 18,-1 6 7,0-1 3,-2 4-4,2 2 11,-3 4-25,0-1-8,2 4 3,0 0-12,0 0 8,-8 18 5,4 0-12,-3 8 5,0 3 1,0 1 0,1-1-3,3 0 2,-1-1-4,4-3-2,0-6 0,4 5 8,-1-6-7,3-2-6,-1-2-3,1 3 4,2-5 5,2-3-6,3-2 6,-2 0-5,2-5 19,-2-1-11,3-3-4,0-6 0,0 1 1,-4-2-1,4-5-2,-4-2 6,0-9-8,3 1 5,-5-2-2,-1-2 7,-1 2 3,-2-3-4,0-2-6,-4 6 10,0 0-2,0 9 19,0 4 12,-1 1 1,1 3-8,-1 0 0,1 6-12,-2-1 4,2 3-10,0 0-1,-8 17 0,2 7 3,0 1-3,-2 7 4,-2 3-1,3-2 11,1-4-14,-1 1-3,3-3 4,-2-1-8,5-5 4,-2-4 4,3-4-6,-4-3-1,4 3 2,0-6 1,0 0 1,0-5-2,0 3 7,4-1 4,-4-3 10,0-1 11,0 0 1,14-11 3,2-7-9,1 1-9,0 1-5,-2-1 6,-2 6-13,-2 1 4,-2 3-4,-2 2 4,0 0-9,1 4 4,-4-2-14,3 3 8,-7 0-3,10 3-10,-7-1-1,4 3 8,0 1 3,0 0-1,-3 3-6,3 3-3,-4-4-9,2 4-13,0 0-30,-1 2-33,-1-4-30,1 1-30,-1-1-34,1-2-36,-1 0-40,0 1-25,3-4-28,-2-1-271,-1-1-634,0-1 280</inkml:trace>
  <inkml:trace contextRef="#ctx0" brushRef="#br0" timeOffset="32793.447">19961 7153 90,'-14'-11'214,"6"3"-7,1 3-23,0 0-22,2 1-42,1-1-56,4 3-61,0 2-50,-4-1-38,4 1-67,0 0-165,0 0 72</inkml:trace>
  <inkml:trace contextRef="#ctx0" brushRef="#br0" timeOffset="32950.3827">19840 7282 107,'0'0'252,"-3"1"-10,3-1-21,0 0-18,17-4-15,1-5-19,8 2-16,3-3-14,8-2-13,7 3-16,-5-1-24,3 3-46,-2-1-42,-1 2-42,5 0-52,2 1-58,-5 0-136,3 4-315,-3 1 140</inkml:trace>
  <inkml:trace contextRef="#ctx0" brushRef="#br0" timeOffset="33279.6141">21025 7149 312,'1'-5'338,"2"0"-1,-2 0-4,-1 5-26,0 0-31,0-5-25,0 5-29,0 0-25,0 0-12,-7 20-25,1-3-10,0 0-19,0 1-14,-1 5-14,1 2-11,4-7-3,-1 10-13,3-10-12,0 1-3,2-2-2,1-2-3,3-1-6,1 1-3,1-6 0,2 1-5,3-7-10,1-1 12,0-2-7,7-2-4,-4-2 9,4-8-1,-4-1-3,0-1 3,0-2-5,-3-4-4,0-3 9,-2 1-1,-3-4-16,-2-1-9,0 8 9,-4 0-9,-3 1-2,0 1 2,0 1-10,-7-1-7,1 0-11,-1 5-12,-4 2-18,-2 0-28,-2 5-8,1 1-10,-2 2-27,1 2-20,1 2-40,1 2-42,3 1-44,4 1-28,-2 1-235,1 0-569,7 1 251</inkml:trace>
  <inkml:trace contextRef="#ctx0" brushRef="#br0" timeOffset="33565.3941">21673 6728 253,'7'-15'329,"-2"5"9,-2 1-6,-2 3-16,2 0-25,-2 3-36,0-2-30,0 3-28,-1 2-20,0 0-16,-6 15-16,-5 8-9,-9 19-14,-1 5-4,-14 32-3,1 3-2,-4 3 3,2 2 0,-5 2-11,-3 1-8,0-2 2,1 2-12,-1 0-3,6-4-10,0-2-4,5-6-10,4-6 1,8-24-10,1-1-3,1-4-6,2-1-7,4-14 2,0-2-9,1-1-30,5-1-29,0-7-30,2 0-18,1-7-22,1-1-25,2-2-25,1-2-29,0-1-32,0-4-57,0 0-48,21-16-234,-5-1-597,3-5 265</inkml:trace>
  <inkml:trace contextRef="#ctx0" brushRef="#br0" timeOffset="34092.3676">21680 7134 132,'5'-17'327,"-1"8"-8,0-3 9,-3 7-4,1 0-21,0 1-22,-2 4-37,1-5-22,-1 5-23,0 0-21,-4 22-3,-3 6-13,-3 4-4,-1 19 1,0 1-5,-2 1 12,-3 4 6,2 24 0,-1-23-3,-1 26 6,2-26-9,-3 18-13,3-19-9,2 0-11,1-1-4,1-4-12,0-1-2,-2-4-13,4-1-4,1-12-11,-3-2-9,6-2-6,-2-2-8,-1-2-7,4-8-3,-1-1-6,4-5-6,-3 3-3,2-7-5,-2 1-4,3-2-4,0-3-7,0 0 0,-3-2-3,3-2-1,0 0-2,0 0-2,0 0-3,0 0-3,0 0-7,6-21-34,-2-3-18,0-4-5,2-5-8,2-13 1,-2 0 9,2-5 1,1 1 2,-1 1 8,-1-1 6,3 2 3,-3 1 4,0 12 2,-1 1 8,2-16 11,-2 23 12,-2-1 15,3 0 2,-4 2 5,4 8 3,-4-1 1,4 1 5,0 3 6,0 1-5,0 2 0,3 1-4,1-1-3,9 0-2,5 2 1,2 5 0,1 3-6,-1 4-1,-3 7-4,-1-3 1,-4 4-4,-5 1-1,-2 1-1,-2 2-1,-1 3-1,-3 0 1,-2 2 0,-2 0 1,-4-2 6,-2 3-3,-4-4 1,-7 3-1,-3-3-5,1 3-20,-7-2-17,0-4-20,-1-4-24,0 2-25,-1-7-38,1 0-35,1-2-26,0-2-56,1-4-51,-2 2-72,0-3-73,2-7-234,2 0-742,0-4 329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43:07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11566 4255 144,'-1'-2'149,"0"-1"-17,1 3-23,0 0-5,0 0-12,0 0-10,0 0-11,0 17 2,1-6-7,2 6-2,0 1-1,0 7 4,1-6-21,-2 0 15,3 0-1,-3-2-5,4 0-2,-2-1-2,-1-4 3,0-3-14,1 0-1,-2-2-3,-2-1 0,2-2 10,1 0-2,-1 0 13,-2 1 8,2-3 4,-2 2 11,0-4 0,3 2 14,-3-2 6,0 0 7,3 1-1,-3-1-1,10-10-4,1-3-4,9-12 0,8-16-4,19-21-8,3-10 27,4-7-4,6-10-15,9-9-9,11-1-14,7 1-22,4-5-4,9 5 14,-3 0-14,4 11-1,-2-5-4,-1 17-6,-8 2-9,-4 10-1,-12 0-5,-6 12 0,-9 3 1,-21 20-5,-7 0-1,-6 10-3,-6 3-2,-1 1-1,-7 5 4,-1 3-2,-1-1 1,-2 1-7,1-1 5,-4 4-2,1-1-5,-3 2 8,1-1-2,0 1-4,0-1-18,-3 3 17,4-2-5,-4 2 0,3-2-7,-3 2 0,0 0-10,3-4-5,-3 4-10,0 0-5,5-1-9,-5 1-9,0 0-9,2 0-17,-2 0-16,0 0-22,0 0-19,0 0-38,5-3-40,-5 3-51,0 0-184,0 0-491,0 13 216</inkml:trace>
  <inkml:trace contextRef="#ctx0" brushRef="#br0" timeOffset="4839.9298">16672 2766 149,'0'-11'230,"0"-1"-24,0 7-19,-2 0-27,2 3-14,0 2-19,0 0-9,-2 26-8,-1 3-18,3 20-4,-1 4-6,1 5-8,-2-1-5,2-3-7,0-1-3,3-1-8,-1-7-2,1-11-6,-1-2-6,5 0 0,0-4-6,3-2-15,0-5-7,-3-6-10,4-2 4,1-3-12,3-3 1,-3-5 1,6-2-2,3-4-3,1-9-9,-2 1 3,1-7-9,-1 0 6,-3-7-7,1 1 6,-1-3 2,-4-2-1,-1-1 9,-3-1-6,-2 3 0,-1 1 9,-4 10 13,1 1 14,-3 8 5,0-6-3,0 10-7,-3 2-1,-1 2 3,-6 5-10,0 5 6,-8 7-4,1 2 3,0 9-3,1-4 0,1 1-6,1 0 3,0-3-4,7-6 0,0 1 4,1-5-18,6-2-18,-2-2-10,4-2 6,1-3 5,4-2 3,1-2 2,5-9-3,10-7 4,-5-2-6,3-1 9,-3 1-2,0 0 3,-6 9 3,-2-1 0,-3 7 0,0-2-1,-3 4 3,-1 1-3,0-1 0,-3 3 7,0 0 1,7 13 4,-5-5 0,0 5 5,1-1-7,1 6 6,-1-1-4,0 0 6,1-1-2,-2-6-5,3 0-5,-2-2-5,7 0-4,-3-3-6,3-2-10,3-3 4,2-3-14,5-3 3,-6-5-13,4-3 9,-2-3-10,-1-1 6,-1-3 6,-1-1 2,-2-1 5,-4-2 10,0-3 15,0-4 0,-4 2 12,1-16 12,-2 12 6,0 1 21,-3-2 7,0 5 18,-1 3 7,-2 7 15,4 8 10,-4 0-2,1 3-4,3 4-13,-1-2-10,-1 7-6,2 0-11,-7 11 2,5 5-6,-3 10-1,0 3-7,2 4-1,-3 14-6,0-11 2,2 9 1,0-15-9,1-1 1,0 0-2,2-12 1,-2 2-6,3-4-1,0-5-3,0 1 6,-3-4-3,3-1 19,0-1 19,0-5 20,3 7 15,-3-7 10,0 0-4,0 0-10,0 0-14,13-25 1,-2 1-14,0-2-6,2 6-2,-2 6-10,1-2-6,-1 3-9,0 4 1,0 0-9,-1 4-1,0-1 1,-3 3-9,4 1 1,-4 3-14,3 3 1,-3 2-1,-1 0-2,-2 3-1,0 3-6,-1 5 2,-6 1-6,-1 1-10,-6 7-19,-1 0-12,-4-3-6,-1-2-3,-1 0 8,3-3 5,1-6 2,4 0 12,0-7 3,2 2 3,0-1 9,3-2 5,2-1 12,-2-2 1,4-1 5,0 0-5,0 0 2,0 0-2,7-18 1,0 6 5,10-5-7,-1 0 4,3-3 1,1-3-5,2 0 2,5-11 5,7-3 3,-6 2 2,2-5 6,-3 3-1,-2-2 1,-1 2 7,-10 7 1,0 1 1,-3-3 9,0 0 4,-1 5 10,-7 9 16,2 3 7,-5 5 5,2 1-13,0 3-2,-2 0-13,-2 4-7,2 2 1,-7 13 0,-1 1-11,-3 13 8,-1 5-11,3 2-4,0 9 2,2-9-2,4 1 1,3-1-6,3-3 0,1-1-6,5 1 3,-1-3-5,1-5 0,2-2-3,-1-5-1,1-4 4,0-6-4,2 2 5,0-4 1,2-5 0,-1-2 5,0-1-6,2-6 7,-2-1-5,3-4 3,-2-4 4,0-6 1,-3 1 4,-1-2-1,-1-1 1,-4 3 1,-2 5 5,0 6 9,-1 3 11,-3 2-3,4 3-10,-4-2-1,0 7 0,0-8-13,0 8 1,0 0-4,0 0-2,-11 26-1,4-10-7,1 9 4,1-8-2,3 3-6,-1-2-8,2 0-14,3-1-10,3 0-8,1 1-10,2-2-1,2-2-3,1-3-5,2-3-8,1-1-8,0-2-12,2-4-12,-2 0-17,1-3-22,-2-2-21,-2-1-17,-2-1-19,-2 0-3,-2-6-141,-3 2-368,1 0 163</inkml:trace>
  <inkml:trace contextRef="#ctx0" brushRef="#br0" timeOffset="5188.4706">16520 3182 31,'0'0'181,"0"0"-13,0 0-5,0 0-22,0 0-7,0 0-11,0 0-13,17-11-7,-7 5-12,7-7-2,3 3-12,3-7-7,0 5-9,2 2-16,-1-4-15,0 1-20,0-2-42,0 4-18,3 1-28,-3-2-33,-2 4-24,-5 3-69,-3 2-220,3-3 97</inkml:trace>
  <inkml:trace contextRef="#ctx0" brushRef="#br0" timeOffset="5684.2472">16420 4064 98,'0'0'184,"0"0"-8,0 0-12,-5 4-15,5-4-11,0 0-3,0 0 5,21-5 2,1-4 1,6 0 3,17-8-4,21-11-5,7 0 1,0-5-5,8-1-5,2-5-12,3 3-7,6-5-7,2-5 5,4 6-7,3-6-13,0 5-1,-7 0-11,8-4-8,-3 6 0,-1-3-5,-5 2-8,2-2-10,-9 7-3,-6-1-6,-5 3-4,-6 7 1,-24 6-9,-2 0 2,-5 0-7,-14 8 5,2-2-4,-5 5-3,-6 1 2,-4 1 3,-2 5-3,-1-1 10,-5-1 0,1 2 0,-4 2-6,6-2-8,-6 2 2,0 0-5,4-4-12,-4 4-24,0 0-34,0 0-28,-38 10-21,17 0-21,-6-1-18,-12 8-16,-2-2-23,0 5-31,0 0-22,-4 6-174,-19 4-447,17-5 198</inkml:trace>
  <inkml:trace contextRef="#ctx0" brushRef="#br0" timeOffset="7197.9284">16654 4272 134,'-10'2'192,"3"1"-8,3-1 1,4-2-10,-7 3-15,7-3-10,0 0-9,0 0 4,0 0 10,0 0 10,36-10 3,-9 0 2,18-7-8,23-4-1,-2-8 2,3 2-11,4-1 0,1-3 3,0-1-7,8-3 2,2 5-3,4-5-3,-1-3-4,7-2-6,-1 1 5,3-5-11,4-1-8,2 1-8,-1-2-10,3 0-10,-1 3-11,0-1 1,-2-2-13,2 3-10,-3 0 2,-7 2-11,-1 1-10,-8 6-3,-6 0 0,-9 4-1,-23 10-10,0 3-1,-2-2-6,-3 0-3,-3 4 1,-10 3 0,-1 2 0,-3-1-10,-3 2 4,-5 0-4,-3 4 3,-4 1 0,-2 1 2,0-1-5,0 1 1,-4 1-2,-3 2-4,7-4-6,-7 4 6,4-2 2,-2-1 0,-2 3-12,0 0 1,0 0-3,0 0 0,0 0 2,0 0-4,7 0 5,-7 0-12,0 0 4,0 0 1,0 0 0,0 0 0,0 0-8,0 0 5,0 0 0,0 0-3,0 0 9,0 0-2,0 0-2,0 0 5,0 0 1,0 0 0,0 0-1,0 0-1,0 0-5,0 0 8,0 0 4,0 0-8,0 0-3,0 0-5,0 0 13,0 0-3,0 0-1,0 0-1,0 0 11,0 0-12,0 0 5,0 0 2,0 0-5,0 0 0,0 0-6,0 0 11,0 0-2,0 0 0,0 0 5,0 0-6,0 0 4,0 0-3,0 0 1,0 0-2,0 0 1,0 0-4,0 0 5,0 0-2,0 0-7,0 0 9,0 0-1,0 0 4,0 0 2,0 0 0,0 0 0,0 0 2,0 0-4,0 0 1,0 0-1,0 0 3,0 0 2,0 0-3,0 0-4,0 0 1,0 0 2,0 0-2,0 0 5,0 0 0,0 0-8,0 0 7,0 0-4,0 0 1,0 0-4,0 0 6,0 0 2,0 0 1,0 0-8,0 0 4,0 0 3,0 0-7,0 0-1,0 0 9,0 0-7,0 0 4,0 0 0,0 0 1,0 0-5,0 0 9,0 0 2,0 0-10,0 0 0,0 0 1,0 0 1,0 0-1,0 0 6,0 0-6,0 0 0,0 0 3,0 0 2,0 0-2,0 0 4,0 0-4,0 0 2,0 0-2,0 0 5,0 0-6,0 0 3,0 0-4,0 0-3,0 0 15,0 0-20,0 0 13,0 0 3,0 0-8,0 0 0,0 0 9,0 0-6,0 0-1,0 0-7,0 0 5,0 0-8,0 0 3,0 0 6,0 0 0,0 0-6,0 0 0,0 0-4,0 0 7,0 0-7,0 0-1,0 0-8,0 0 8,0 0 3,0 0 1,0 0-6,0 0-2,0 0-1,0 0 3,0 0-8,-6 11 7,6-11-2,0 0 13,0 0-9,0 0 5,0 0-8,0 0 16,0 0-15,0 0 8,0 0-1,0 0-1,0 0 12,0 0-10,0 0 0,0 0-3,0 0 6,0 0-5,0 0 4,0 0 1,0 0 0,0 0 7,0 0-5,0 0-1,0 0-3,0 0 11,0 0-9,0 0 1,0 0 4,0 0-4,0 0 4,0 0-7,0 0 4,0 0 5,0 0-3,0 0 0,0 0 0,0 0 4,0 0-6,0 0 2,0 0 1,0 0-6,0 0 7,0 0 7,0 0-5,0 0-5,0 0 4,0 0-4,0 0 0,0 0 0,0 0-2,-3 4 3,3-4 3,0 0-6,0 0 5,0 0-5,0 0 1,0 0 2,0 0-1,0 0 1,0 0-1,0 0 2,0 0-4,0 0 2,0 0 5,0 0-3,0 0-1,0 0 5,0 0-1,0 0-3,0 0 3,0 0 8,0 0-12,0 0 1,0 0 0,0 0 1,0 0 2,0 0-3,0 0-3,0 0 0,0 0 3,-4 6-1,4-6-2,0 0-2,0 0 1,0 0 4,0 0-2,0 0 6,0 0-7,0 0 0,0 0 1,0 0 6,0 0-7,0 0 8,0 0-5,0 0-2,0 0 6,0 0-5,0 0-1,0 0-4,0 0 3,0 0 1,0 0 2,0 0 3,0 0-9,0 0 5,0 0 2,0 0 4,0 0-5,0 0-3,0 0 4,0 0-4,0 0 1,0 0 4,0 0 0,0 0-4,0 0 2,0 0 11,0 0-11,0 0 3,0 0-7,0 0 0,0 0 4,0 0-4,0 0 9,0 0-8,0 0 0,0 0 3,0 0-5,0 0-3,0 0-1,0 0-4,0 0-7,0 0-8,0 0-11,0 0-9,0 0-17,0 0-19,0 0-16,0 0-21,0 0-20,0 0-22,0 0-27,0 0-50,0 0-48,0 0-149,0 0-472,0 0 209</inkml:trace>
  <inkml:trace contextRef="#ctx0" brushRef="#br0" timeOffset="12063.6222">12697 6558 25,'-7'-2'157,"3"2"-7,4 0-6,-8-1-4,3 2-2,5-1-6,-5 0-3,5 0-7,0 0-8,0 0-6,-6 0-11,6 0-9,0 0-6,0 0-11,-5 0-5,5 0-8,0 0-7,0 0-6,0 0-9,0 0-4,0 0-5,0 0-2,0 4 0,0-4-4,12 4 5,-2-1 4,6 0 7,5 1 4,3 0 9,5-1-9,9-2 10,5 0 5,4-1 6,4-1 0,20 1 0,-22-1-1,20-2 3,0 2-5,-23-2 0,23-3-7,-19 3-5,17-2-3,-19 1-1,-1-1-4,3 3-6,-4-2-3,-1 0-6,-5 0 0,1-1-3,-3 2-1,-8 0-1,-3 1-4,-2-1 0,2-1-1,-5 2 9,-5 0-10,-3 1 2,-4-2 0,1 1 2,-1 0 6,-3 1 0,-1 0 10,0 1 15,-4 0-19,3-3 7,-5 3 0,0 0 1,8 0 1,-8 0-3,0 0 0,4 0-2,-4 0 3,0 0-8,0 0 1,0 0-1,0 0-6,6 0 5,-6 0-5,0 0-6,0 0 2,0 0-2,0 0-2,0 0 1,0 0-2,0 0-2,0 0 1,0 0-2,0 0 9,0 0-11,0 0 2,0 0-8,0 0 5,0 0-2,0 0-3,0 0-1,0 0-1,0 0 5,0 0-4,0 0 1,0 0 1,0 0 0,0 0 4,1 3-2,-1-3-4,0 0 2,0 0 4,0 0-1,0 0-4,0 0 2,0 0-6,0 0 2,0 0 4,0 0-2,0 0 7,0 0-12,0 0 5,0 0 0,0 0-4,0 0 6,0 0-2,0 0-4,0 0 2,0 0 3,0 0 0,0 0-5,0 0-3,0 0 10,0 0-3,0 0-1,0 0-2,0 0-4,0 0 12,0 0-13,0 0 1,0 0 5,0 0 0,0 0 5,0 0-2,0 0-10,-7 5 6,7-5-2,0 0 2,0 0-1,0 0 2,0 0 2,0 0-2,0 0 13,0 0-15,0 0 1,0 0-11,0 0-15,0 0-10,0 0-18,0 0-23,0 0-31,0 0-36,0 0-55,0 0-72,0 0-275,0 0-591,8-10 262</inkml:trace>
  <inkml:trace contextRef="#ctx0" brushRef="#br0" timeOffset="13617.6888">15751 5629 116,'0'0'190,"-7"0"-12,7 0-11,-6 0-7,6 0-6,0 0-13,-7 0-7,7 0-12,0 0-9,0 0-8,0 0-10,-7 0-8,7 0-8,0 0-9,0 0-12,0 0-4,0 0-11,0 0-1,0 0 2,13 5 4,-6-2 12,9 2 5,-1-3 6,13 0 7,2 1 1,13 0-2,2-2 1,3 0-8,2-2-4,1 2-2,17 1-8,-20-1 1,0-2-7,0-1-1,-3 2 3,-2-2-15,-1 2-3,-3 0-3,-14 0-1,-1 0-3,3 0 1,-7 1-9,-5-2 1,-5 1-7,0 0 7,-3 0-5,-1 0-1,-1 0 13,-5 0-15,7-1 3,-7 1 5,6 1-2,-6-1-5,0 0 6,4 0-5,-4 0-1,0 0-1,3 0 0,-3 0-4,0 0 1,0 0-9,0 0-6,0 0-11,0 0-14,0 0-14,0 0-22,0 0-23,0 0-37,0 0-51,-14-4-43,4 2-25,0 0-11,-4 1-138,-3 1-427,-4 0 189</inkml:trace>
  <inkml:trace contextRef="#ctx0" brushRef="#br0" timeOffset="15032.7079">15682 5821 107,'-3'0'112,"3"0"-10,-7 2 1,7-2-9,-3 2 10,3-2-1,0 0 2,0 6 1,0-6-1,0 0 12,14 2 6,2 1 16,5-1-11,4 1 1,16-2-3,1-3-1,3 2-9,2-2-1,24 1-3,-25 1-7,29-1-6,-26 0-4,21 1-5,-22-3-11,-1 6-4,3-6-7,-2 3-5,-3 0-5,-2 1-4,-4-1-3,-11 0-3,-4 2-10,0-4-2,-3 1-2,-7 1 2,-4 0-8,0 0 0,-3 0 3,0 1 3,0-1-1,-3 0 10,-1 2 3,-3-2 1,0 0-2,8 0-1,-8 0 1,5-2-4,-5 2-2,0 0 5,0 0-10,0 0-1,5 2-3,-5-2 1,0 0-2,0 0-11,0 0 5,0 0-1,0 0-9,0 0 1,0 0 4,2 2-4,-2-2 3,0 0-11,0 0 5,0 0 6,0 0-8,0 0 3,0 0 2,0 0 2,0 0-2,0 0 19,0 0-18,0 0 1,0 0 5,0 0-1,0 0-2,0 0-2,0 0-2,0 0 7,0 0-7,0 0-1,0 0 0,0 0 2,4-6 0,-4 6 0,0 0-4,0 0 4,0 0-4,0 0 3,0 0-3,0 0-6,0 0 2,0 0-1,0 0 6,0 0-8,0 0-1,0 0 2,0 0 13,0 0-13,0 0 11,0 0-1,0 0-21,0 0 9,0 0 1,0 0-5,0 0 1,0 0-6,0 0-1,0 0 8,0 0-2,0 0-3,0 0 3,0 0-1,0 0 0,0 0 13,0 0-13,0 0 0,0 0 4,0 0 0,0 0 1,0 0-4,0 0 0,0 0-1,0 0 7,0 0-7,0 0 2,0 0-2,0 0 11,0 0-15,0 0 8,0 0-1,0 0-4,0 0 2,0 0-2,0 0 3,0 0-3,0 0-2,0 0-2,0 0 5,0 0 2,0 0-5,0 0 7,0 0-9,0 0 1,0 0 0,0 0 0,0 0 3,0 0 8,0 0-10,-7 9-4,7-9 4,0 0 3,0 0-1,0 0 0,0 0 11,0 0-13,0 0-12,0 0 17,0 0-8,0 0 5,0 0 0,0 0 4,0 0-2,0 0-6,0 0 10,0 0-4,0 0-3,0 0 5,0 0 4,0 0-7,0 0 1,0 0-2,0 0 3,0 0 0,0 0 3,0 0-2,0 0-2,0 0 2,0 0 1,0 0-5,0 0 0,0 0 0,0 0-2,0 0 3,0 0 7,0 0-8,0 0 6,0 0-8,0 0-2,0 0 19,0 0-7,0 0-13,0 0 1,0 0 4,0 0-1,0 0 4,0 0-6,0 0 6,0 0 6,0 0-7,0 0 1,0 0-4,0 0 6,0 0-2,0 0 3,0 0 5,-4 0-12,4 0 3,0 0 0,0 0 0,0 0-3,0 0 0,0 0 3,0 0 5,0 0-9,0 0 0,0 0 2,0 0 0,0 0-3,0 0 5,0 0 2,0 0 2,0 0-8,0 0 3,0 0 7,0 0-6,0 0 1,0 0 0,0 0 4,0 0-2,0 0-5,0 0 14,0 0-16,0 0 5,0 0-11,0 0 13,0 0-3,0 0-3,0 0 7,0 0-5,0 0 7,0 0-7,0 0 23,0 0-12,0 0-14,0 0 5,0 0-6,0 0 3,0 0-3,0 0 4,0 0 2,0 0 3,0 0 0,0 0-7,0 0 4,0 0 3,0 0-8,0 0 4,0 0-4,0 0 3,0 0 3,0 0-3,0 0 4,0 0 4,0 0-10,0 0 8,0 0 0,0 0-2,0 0-3,0 0 1,0 0 3,0 0-4,0 0-4,0 0 7,0 0 5,0 0-7,0 0 0,0 0 3,0 0 9,0 0-14,0 0-5,0 0 10,0 0-6,0 0-2,0 0 10,0 0-6,0 0 0,0 0 2,0 0-3,0 0-5,0 0 8,0 0-1,0 0 2,0 0-5,0 0 8,0 0-3,0 0 7,0 0-18,0 0 6,0 0 6,0 0-4,0 0 5,0 0-4,0 0-1,0 0 4,0 0 8,0 0-23,0 0 11,0 0-4,0 0 7,0 0-7,0 0-12,0 0-6,0 0-32,0 0-10,0 0-39,0 0-27,0 0-35,0 0-31,0 0-50,0 0-70,0 0-214,-10-7-576,3 5 255</inkml:trace>
  <inkml:trace contextRef="#ctx0" brushRef="#br0" timeOffset="15778.5436">14769 6570 26,'0'0'199,"0"0"-3,-7-2-3,7 2-11,-4 2-4,4-2-9,0 0-8,0 0-10,0 0-14,0 0-11,0 0-11,0 0-7,0 0 0,16 2 5,-4-3 0,9 0-4,5-2-8,0 1-7,1 1-10,3-2-2,-1 3-6,1-1-10,0 1-5,-2-2-7,1-1-10,-5 1-4,3-1-2,-2 2-10,-3 1-12,-6 0-7,-2-3-4,1 3-19,-5 0-5,-2-1-8,-2 0 0,-1 0-1,-1 1-6,2 0-1,-6 0-10,0 0-6,0 0-17,4-1-32,-4 1-16,0 0-14,0 0-30,-14-8-5,7 8-25,-3 0-140,-4-2-356,0 2 159</inkml:trace>
  <inkml:trace contextRef="#ctx0" brushRef="#br0" timeOffset="16113.3426">14748 6650 39,'-3'3'142,"1"-2"-13,2-1-14,-5 4 11,5-4 4,0 0 11,14 7 6,-1-5 2,8 1 3,3-1 2,5 2 2,8-4-5,4 2-4,0-4-9,0 0-14,1 0-6,-4 0-8,3 2-12,-14-3-8,4 1-5,-2-1-7,2 2-12,-7-2-4,0 2-7,-3-3-6,-8 4-3,-3-4-8,-2 4-2,-3 0 1,0-1 7,2-1 15,-2 2 11,-5 0-1,4-1 6,-4 1 8,5 0 5,-5 0-1,0 0-7,0 0 12,7 0-5,-7 0-19,0 0-12,0 0 6,0 0-5,0 0-8,0 0 0,0 0-8,0 0-3,0 0-7,0 0 2,0 0-12,0 0-16,0 0-23,0 0-24,0 0-31,0 0-34,0 0-45,0 0-64,5 0-74,-5 0-62,0 0-182,13-4-578,-4-1 256</inkml:trace>
  <inkml:trace contextRef="#ctx0" brushRef="#br0" timeOffset="16849.8276">16262 6555 137,'-5'0'186,"5"0"-10,0 0-1,0 0-13,-3 3-8,3-3-10,0 0-2,0 0-9,0 0-6,0 0-1,0 0-3,0 0-2,0 0-11,0 0-1,0 0-1,0 0-10,0 0-1,0 0-9,0 0-4,0 0 5,0 0-15,0 0 4,0 0-2,11 3 0,-4-3 4,7 2 0,9-1 7,1 2 1,3-2-8,12 1-8,-1-2-3,3-2-6,-2 2-10,-2 0-2,-7 0-3,-1-1-9,10 4-4,-12-5 0,0 1-3,-3 2-4,-3-4 0,-5 3-4,-4 0 6,-2 2-12,-3-5-1,-1 3 3,-1 0-6,0 0-1,-5 0-1,5-1 4,-2-1 3,-3 2-13,0 0 1,0 0 3,0 0-4,7 0-14,-7 0-10,0 0-24,0 0-23,0 0-25,0 0-24,-12-3-40,12 3-26,-12 1-31,2-1-36,-1 1-24,-3 0-192,-3 2-500,0 0 221</inkml:trace>
  <inkml:trace contextRef="#ctx0" brushRef="#br0" timeOffset="19141.3528">16262 6693 66,'-4'1'183,"3"1"-5,1-2-6,0 0-7,0 0-17,-3 3-12,3-3-1,0 0 2,0 0 0,11 3 9,-1-2 3,4 0-1,2-1-7,6 2 7,3 1-15,1-3-3,2 2-2,2-2-3,-1 0-10,-1 0-7,3 0-2,-4 0-12,3-1 0,-4 0-10,0 1-3,-2 0-8,-2 0-11,-5 0-7,0-3-2,-2 3-1,-3-1-5,-4 2 2,1-1 0,-4 0 13,1 0-15,-2 0 2,-4 0 7,7 0 2,-7 0-18,5-1 7,-5 1 3,0 0-1,5 0-7,-5 0 2,0 0-3,0 0-5,0 0-2,0 0 6,7 1-15,-7-1-5,0 0 0,0 0-4,0 0-4,0 0 2,0 0 0,0 0-4,0 0 1,0 0-3,4-2 1,-4 2 4,0 0-8,0 0 2,0 0 2,0 0-1,0 0-5,0 0 4,0 0-2,0 0-1,0 0 3,0 0-12,0 0 11,0 0-4,0 0 4,0 0-3,0 0 4,0 0-6,0 0 8,0 0-1,0 0-4,0 0-12,0 0 5,0 0 5,0 0 0,0 0 1,0 0-8,0 0 10,0 0 0,0 0-3,0 0-1,0 0 1,0 0-13,0 0 13,0 0 0,0 0-8,0 0 2,0 0 8,0 0-1,0 0-8,0 0 5,0 0 8,0 0-8,0 0 6,0 0-3,0 0 1,0 0-6,0 0 4,0 0-3,0 0 3,0 0-4,0 0 1,0 0 3,0 0 1,0 0-11,0 0 6,0 0 5,0 0 5,0 0-5,0 0-3,0 0 2,0 0-4,0 0 2,0 0 0,0 0 0,0 0 2,0 0-3,0 0-6,0 0 0,0 0 9,0 0-6,0 0 0,0 0 6,0 0-1,0 0-7,0 0 0,0 0 5,0 0 2,0 0-3,0 0-3,0 0 16,0 0-16,0 0-8,0 0 13,0 0-4,0 0 3,0 0 2,0 0-3,0 0-2,0 0-3,0 0-9,0 0 14,0 0 2,0 0-4,0 0 7,0 0-8,0 0 5,0 0-3,0 0 4,0 0-1,0 0-4,0 0 0,0 0 7,0 0-7,0 0 2,0 0-1,0 0-3,0 0-7,0 0 13,0 0-3,0 0 3,0 0 0,0 0 5,0 0-13,0 0 7,0 0-9,0 0 12,0 0-7,0 0 8,0 0-7,0 0 5,0 0-1,0 0 3,0 0-5,0 0 3,0 0-4,0 0 0,0 0 10,0 0-9,0 0-1,0 0-1,0 0-1,0 0 3,0 0 1,0 0-3,0 0 2,0 0 6,0 0-6,0 0 0,0 0 6,0 0 1,0 0-6,0 0-3,0 0 1,0 0 0,0 0 1,0 0-2,-7 7 8,7-7-5,0 0-5,0 0 2,0 0 6,0 0-5,0 0-1,0 0 2,0 0-7,0 0 4,0 0 7,0 0 4,0 0-9,0 0 3,0 0-3,0 0-2,0 0 3,0 0 1,0 0-1,0 0-2,0 0 8,0 0-2,0 0-1,0 0-2,0 0-2,0 0 3,0 0 0,0 0 5,0 0-7,0 0-4,0 0 9,0 0-3,0 0-1,0 0 2,0 0 2,0 0-4,0 0-2,0 0 7,0 0 5,0 0-4,0 0-1,0 0-1,0 0-5,0 0 6,0 0-2,0 0 4,0 0-7,0 0-5,0 0 7,0 0-1,0 0-3,0 0 6,0 0 0,0 0-6,0 0 14,0 0-11,0 0 2,0 0 3,0 0-5,0 0-7,0 0 3,0 0 3,0 0 4,0 0 0,0 0-1,0 0-7,0 0 1,0 0 6,0 0-3,0 0 10,0 0 4,0 0-15,0 0 0,0 0 0,0 0 0,0 0-4,0 0 6,0 0-1,0 0-1,0 0 0,0 0 2,0 0-2,0 0 5,0 0-4,0 0 0,0 0 6,0 0-7,0 0 2,0 0 1,0 0-2,0 0 14,0 0-4,0 0-14,0 0 2,0 0 1,0 0 2,0 0 3,0 0 1,0 0-6,0 0 2,0 0 6,0 0-11,0 0 4,0 0-4,0 0 8,0 0-4,0 0 1,0 0 3,0 0 1,0 0-5,0 0-7,0 0 8,0 0-12,0 0 12,0 0 6,0 0-6,0 0-3,0 0 8,0 0-5,0 0 4,0 0-11,0 0 10,0 0-2,0 0 4,0 0-5,0 0-4,0 0 11,0 0-6,0 0 5,0 0-2,0 0-3,0 0 1,0 0-2,0 0-3,0 0-2,0 0 6,0 0 4,0 0-3,0 0 4,0 0-7,0 0 2,0 0-10,0 0 9,0 0 0,0 0 2,0 0-3,0 0 4,0 0 2,0 0 1,0 0-7,0 0-1,0 0 2,0 0-2,0 0 3,0 0-5,0 0 6,0 0 1,0 0-5,0 0 7,0 0-1,0 0-6,0 0 5,0 0-2,0 0 1,0 0 0,0 0 7,0 0-13,0 0 6,0 0-3,0 0 5,0 0-11,0 0 6,0 0 1,0 0 4,0 0-2,0 0-3,0 0-5,0 0-2,0 0 9,0 0-7,0 0-5,0 0-4,0 0 3,0 0-13,0 0-3,0 0 2,0 0-2,0 0-4,0 0-2,0 0-3,0 0-3,0 0 9,0 0-9,0 0 7,0 0 1,0 0-1,0 0 2,0 0 0,0 0 7,0 0 2,0 0 0,0 0 2,0 0 4,0 0-4,0 0 7,0 0 3,0 0-3,0 0 4,0 0-2,0 0 10,0 0-8,0 0 0,0 0-1,0 0-3,0 0 5,0 0-4,0 0 3,0 0-1,0 0-5,0 0 9,0 0-1,0 0 3,0 0-3,0 0 3,0 0-6,0 0 10,0 0-4,0 0-2,0 0 6,0 0 0,0 0-3,0 0 3,0 0 1,0 0-2,0 0-5,0 0 6,0 0-5,0 0 9,0 0-7,0 0-2,0 0 2,0 0 5,0 0-5,0 0 5,0 0-2,0 0 0,0 0 0,0 0 3,0 0-1,0 0 1,0 0-5,0 0 2,0 0-2,0 0 3,0 0-3,0 0 5,0 0-3,0 0 3,0 0-3,0 0-3,0 0 3,0 0-1,0 0 5,0 0-6,0 0 7,0 0 1,0 0-4,0 0-6,0 0 6,0 0 0,0 0-5,0 0 5,0 0-1,0 0 13,0 0-20,0 0 2,0 0 3,0 0 1,0 0 3,0 0-2,0 0-6,0 0 3,0 0 0,0 0 1,0 0 1,0 0 1,0 0-2,0 0 0,0 0 5,0 0-4,0 0 0,0 0 6,0 0-9,0 0-3,0 0 8,0 0 0,0 0 0,0 0-5,0 0 2,0 0 0,0 0 2,0 0 0,0 0-5,0 0 3,0 0 2,0 0 10,0 0-10,0 0 1,0 0-3,0 0-1,0 0 12,0 0-13,0 0 2,0 0-1,0 0 0,0 0 4,0 0-2,0 0-2,0 0 0,0 0 2,0 0 0,0 0 1,0 0-3,0 0 2,0 0 0,0 0-1,0 0 3,0 0-8,0 0 8,0 0-2,0 0-1,0 0-3,0 0 0,0 0 1,0 0-5,0 0 9,0 0-9,0 0 5,0 0-3,0 0 4,0 0-8,0 0-3,0 0-5,0 0-10,0 0-8,0 0-13,0 0-13,0 0-22,0 0-29,0 0-27,0 0-38,0 0-13,0 0-15,0 0-18,0 0-186,0 0-443,6-16 196</inkml:trace>
  <inkml:trace contextRef="#ctx0" brushRef="#br0" timeOffset="21161.8724">14303 8341 5,'-3'-5'228,"-1"4"-21,-6 5-24,-8 9-12,-12 23-15,-19 25-4,-4 19-4,-2 17-6,-5 4-8,-4 4 2,-3-5-10,0 4-1,-1 2 3,-4 1 0,-4 0-1,0-6-5,0-7 8,2-3 4,0-1 5,2-4 1,8-6 18,2-1-15,3-6-9,6-8 0,8-2-12,14-19-12,0-1-10,6-2-13,0-3-9,9-10-11,-1-1 1,5-5-15,3-8-32,2 1-21,4-6-27,-2-1-28,3-2-35,-1-1-34,6 0-29,-3-3-23,0-2-28,7 3-26,-7-3-32,14-8-225,-5-1-525,1-2 233</inkml:trace>
  <inkml:trace contextRef="#ctx0" brushRef="#br0" timeOffset="22607.3204">12455 11380 103,'0'0'147,"0"0"-14,1-4-10,-1 4-6,0 0-16,0 0-12,0 0-8,0 0-7,0 0-5,0 0-4,0 0-14,0 0-4,0 0-6,0 0-6,0 0 6,0 0-4,0 0-3,0 0 5,0 0 3,0 0 5,0 0 1,0 0 3,0 0 3,0 0-2,6 8 5,-6-8-7,0 0 0,0 0-7,0 0-2,0 0-4,0 0-2,0 0-6,0 0 1,0 0-8,0 0 2,0 0-5,0 0-1,0 0-1,0 0-3,3 4 0,-3-4-3,0 0-2,0 0-4,0 0 7,0 0-7,0 0 3,0 0 0,0 0-1,0 4-3,0-4 6,0 0-2,0 0-1,0 0 6,0 0-6,0 0 7,0 0 0,0 0 1,0 0 0,0 0 1,0 0 0,0 0 5,0 0 3,0 0 6,0 0 2,0 0 6,0 0 3,0 0 2,0 0 1,0 0 2,0 0-1,1-13-5,-1 9-3,-1-3-1,-2-2-7,0-3-8,0-5 0,2 2-19,-5-2 2,2-9-2,0 7 0,1 0-1,-1-1-2,1 2 2,-2 1-1,2 2 1,1 6 4,1-2 0,-1 6-2,2 0-2,-2-2-1,2 3-9,0 4 0,0 0 1,0 0-4,1 16 7,3 3-1,3 12 4,0 2-1,-1 2 1,5 14 5,-4-2-7,5 2 2,-4 0 4,-3-14-1,3 10-2,-3-13 4,1 2-3,1-7 1,-1 3 3,-3-11 6,1 1-10,-1-3-1,0-5 3,-1-2-3,1 0 0,-2-1 1,1-3 0,-2 0 5,3 0 4,-3-2 5,1-3 3,0 3 5,-1-4 15,0 4-1,0-4 1,0 0 0,0 5 0,0-5 1,0 0 3,2 4-2,-2-4-4,0 0 5,0 0-3,0 0-2,0 0-5,0 0 0,0 0 0,0 0 0,0 0-2,0 0-1,0 0-8,0 0 2,0 0 1,0 0-9,0 0 4,0 0-1,0 0-3,0 0-4,0 0 2,0 0 3,0 0-2,0 0 3,0 0-2,0 0 0,0 0-4,0-15-2,0 15 0,0-4 1,-2-3-3,2 3-2,-1-1 0,0-4 0,-2-2-4,1 0 0,1-1-8,1-1 3,-3-4-7,1 2 0,0-6-2,1 6-1,-2-3 1,1 1-4,-2 0 2,3-1 0,-2 2 3,1 3 3,0 1-2,0-5 5,-1 5 2,1 0 1,-3-3 2,1-4-5,0 4-2,0-1 12,-2 2 1,0-3-10,-1-6-3,0 5-3,-3-4-2,1-1 0,2 5 5,0 2 1,-1 2 3,4 3-2,-1 2 2,-1 2-3,3 1 3,0 3-4,1-2 7,-3 3-6,4 1-7,1 1 2,0 0-1,-7 11 7,5 6-1,2 2-4,2 12 2,2-5 2,-2 4-2,2-6 1,1 1-4,2 0 7,0-3-6,5 0 3,-2-6-2,-1 1 2,8-3-2,-3-2 2,6-4 3,-4-2-2,4 2 2,0-4 3,-3-1 2,0 1-2,-3-3 0,-1 3 3,1-1-6,-7 1 2,-3-2-2,5-1 7,-5 2-13,0 1 8,-1 0-1,-3 5 2,0 2 1,-3 6-1,-1 3-1,-2 4-3,-1-1-9,0 0-12,3-7-18,-3 4-21,0 0-27,0-4-23,1-2-31,6-7-32,-4 0-24,1-2-27,3-3-119,0-2-380,0 0 170</inkml:trace>
  <inkml:trace contextRef="#ctx0" brushRef="#br0" timeOffset="22809.7289">12697 11105 28,'-2'-24'256,"-1"10"12,0 1-9,0 5-18,3 2-30,-3-1-23,3 4-21,0 3-18,0 0-15,0 21-11,6 4-13,-2 9-12,0-2-10,9 13-6,0-2-9,-2 3-8,2-1-4,-6-13-6,3 3-14,-2-1-17,0 0-23,2 2-26,-3-7-29,-1-2-24,-2 0-30,0-10-27,-1-2-25,0-1-18,1-3-14,-2-3-107,-2-1-324,-2-1 144</inkml:trace>
  <inkml:trace contextRef="#ctx0" brushRef="#br0" timeOffset="23562.0554">12697 11558 111,'-2'-3'133,"2"3"-14,-2-5-17,2 5-11,3-10-11,3 3-6,-1-4-2,4-2-10,8-4-8,0-2-2,2-3-8,2 0-2,-1-2-4,1-1-5,3 3-5,4-8-1,-6 6-7,-3 0 9,-1 1-11,-1 2 11,-1-1 5,-8 8 16,2 1 13,-5 4 10,0 0 16,-2 1 3,-1 0-4,-1 2 0,-2 1 5,0 2-18,-3 0-9,1 1 0,3 2-13,-11 5-8,5 0-2,-4 8-5,0 9-4,-1 0-5,1 6-4,3-2-3,3 3 0,-1-5-2,0 4-3,5-10-8,0 0-1,3 0 1,1-1-2,-1-6-3,1 0 1,2-4-2,1 1 2,3-1-2,-3-7-2,0 0 3,2-3-5,-1-3 1,0-6-4,-1-1-4,0-2-3,-1-1-3,-2-2 2,-1 0-4,-1-2 4,-2 3 2,0-1 4,0 7 5,-2-1 8,1 4 0,1 1-2,0 3-8,0 2 2,0 2-5,0 0 2,0 0-1,5 17-2,0-6 5,0 4-2,1 4 3,1-4 2,0-2-7,1 0 3,2 0-3,-1-4 6,2-1 3,3-2-1,-4-3 5,2-3-3,3-1 3,-3-6-1,1-3 5,3-7-5,-7 1-1,1-5 2,2-5 2,-3 0-1,-6 0 2,-1-5 2,-1-13-3,-4-5 3,0 15 4,-5-11-3,0 11 2,1 0 10,-3 1 6,3 5 6,0 6 24,1 6 12,2 5 1,-1 2-7,4 2-15,-2 4-9,2 3-9,1 0-1,-1 15-5,3 4 0,1 10-1,4 5-6,-2 1 1,7 13-9,-4-17 0,2 1-4,2 0 1,2-3 0,-2 0-6,2-5-1,-1-5-1,1 0-2,-3-7-3,2-2-4,-2-1 1,-1-6-2,-2 1 3,0-4-3,1-1 4,0-5 0,-1 1-2,-3-2-1,3-7-3,-4 0-7,1-4 1,-4-1 1,2 1-2,-2 0 3,-1 1 0,-1 0 4,-2 5-2,3 3 3,0 4-5,0-2-6,0 4 1,0 3-1,0 0 2,0 0 2,0 0 1,4 12 3,-2-5-2,3 3 3,-2-2-1,1 5-3,3-7 3,-1 5-5,2-3-2,1 0-3,-1-3-2,2 1-8,0-4-17,-1-1-21,0-1-34,3-3-32,-1 1-26,-3-3-32,-3 1-154,0-4-375,-3 2 167</inkml:trace>
  <inkml:trace contextRef="#ctx0" brushRef="#br0" timeOffset="23716.9542">13250 11018 149,'-5'-1'177,"5"1"-16,0-10-5,5 4-11,4-6-23,8-9-10,4-4-11,10-1-12,-1-8-37,1 4-44,6-4-57,-1 1-43,-2 1-97,3-4-204,-1 4 90</inkml:trace>
  <inkml:trace contextRef="#ctx0" brushRef="#br0" timeOffset="24240.4078">16300 8731 95,'-7'-24'228,"2"4"8,1 4-6,-1 4 0,2 2-2,1 1-16,0 1-4,2 2-3,0 0-23,-3 1-18,2 1-18,1 1-16,0 3-14,0-5-9,0 5-18,0 0-6,0 0-8,7 11-13,0 5 1,7 10-7,4 13 0,4 8-10,4 5-2,8 26-3,3-1-1,-5 5-3,9 10-4,-6-5 5,8 6-4,-2-3-1,-1-2-4,5-5-1,-4-6-1,4-3-4,0-3 0,-4-10 1,-13-11 0,-1-6 7,1 2-2,3-2 7,-7-4 1,-3-1-4,-5-12 1,1 0-3,-5-1-3,2-2 15,-1-3 1,-2-7-3,-5-3-12,0-3 4,-1 1 10,0-3-15,-2 0 1,-1-2 4,2 0-8,-2-2 1,-1 0-7,2-1-12,-3-1-18,0 0-18,0 0-24,0 0-29,0 0-36,0 0-39,0 0-29,-11-12-21,4 7-20,1-1-16,0-3-16,-1 0-22,0-4-142,0-3-456,2-2 202</inkml:trace>
  <inkml:trace contextRef="#ctx0" brushRef="#br0" timeOffset="24473.574">17044 9907 76,'0'-9'167,"-1"1"-5,-1 0-1,1 2-4,-2-2-10,3 4-16,0 4-11,0-3-4,0 3 3,0 0 12,14 20-3,-7-4-2,3 8 0,3 5-3,-2 2-5,1 2-11,-1-2-5,-2 2-6,1 1-6,-1-2-9,-3 2-5,0-5-9,-3-2-4,4-1-4,-7-6-3,2 4-4,-4-5-5,-2 1-1,0-3-5,-2 0-4,-2-1-4,-1-2-2,-1-1-2,-7 2-4,3-3-7,-3 1-7,2-4-20,-5 3-21,-1-3-16,1 1-30,-1-5-40,0 6-31,0-3-39,4 4-30,4-3-193,-2 1-441,2-1 195</inkml:trace>
  <inkml:trace contextRef="#ctx0" brushRef="#br0" timeOffset="24912.8668">17423 11061 93,'-6'7'154,"2"3"-19,-3 9-8,0 6-6,0 6-7,3 2-14,0-1-7,2 1-8,2-3-7,3-1-6,1-3-10,0-8-4,3 0-2,2-1 0,1-4 5,2-5 14,3-3 1,1-3 8,4-5 8,-3-3-1,1-5 5,-1-5-1,-1-1-3,-2-4 3,-6 3-3,-1-4 1,-1-2-11,-3-4-7,-3 3-7,-3-1-8,-1 2-5,-2 6-2,-1 2-4,-1 2-11,1 5-5,-2 5-2,-1-1-2,-4 2-11,4 6-8,-1 4-11,-2 1-10,2 3-17,1 4-19,0-3-22,4 3-23,-2 1-25,4-1-20,1-1-22,3-2-27,0 0-22,2-2-124,0 2-360,3-8 159</inkml:trace>
  <inkml:trace contextRef="#ctx0" brushRef="#br0" timeOffset="25400.2522">17746 10519 276,'-2'-19'296,"-1"7"-10,1 2-30,0 0-30,1 6-28,-1 1-22,2 3-17,-3 15-14,5 12-7,-1 26-3,4 29-2,-1 9-6,3-1-2,-3 5-6,-1-2-9,0-3-4,2-7-12,-3-23-6,0 22-4,1-25-3,0 3-6,3 2-2,-5-5-11,5-1-1,-5-6-2,2-2-5,-3-13-7,4-2-2,-4-1-5,3-4-4,-2-8-7,2-3-7,-3 0-25,4-6-22,-4-2-20,0-1-20,1-5-14,1 2-14,-2-5-33,0 0-61,7-14-52,3-10-33,-3-3-200,3-17-510,4-5 226</inkml:trace>
  <inkml:trace contextRef="#ctx0" brushRef="#br0" timeOffset="25915.854">18078 10789 89,'2'-16'282,"-1"4"-13,0 1-3,-1 4-2,3 2-20,-3 0-23,0 1-23,0 4-26,0 0-15,1 18 4,2 7 6,0 10 3,1 19 2,1 2-8,1 1 1,-3 1-4,2 0-2,2 25-3,-3-27-4,1 1-5,0 1-12,3-2-11,-4 0-11,-1-4-12,4-5-2,-4-12-7,1 0-5,-1 0-7,1-2-7,-1-8-2,0-4-7,-2-4-11,2-4-5,-2-2-1,-1 0-9,0-4 1,0-1 1,2 0 2,-2-4 14,0 3 16,3-3 15,-3-2 10,0 0 7,0 0-6,0 0-12,1-12-11,-5-4-15,1-11-22,-4-6-6,3-15-9,-2-2-3,-1-6-1,3 4-8,-2-2-6,4-3-4,0 3-1,2 1 0,4 3-3,-1 0-6,4 0-3,0 15 2,0 3-9,4 4 4,-2 1-3,5 4 3,-4 8-6,2 7-6,0-2 5,2 3-12,-1 4-9,-5 6-5,6 3 5,-2 2 2,-3 3-4,1 6 4,0 4 2,-3 2-9,-3-5 14,-1 8-3,-3-1 2,-3 1-15,-1 0 25,-3-4-3,0-4 3,-4 3-7,-2-1 4,3-5 5,0-1 3,-1-2 0,-2-3 6,2-1-7,-2-1 1,5-2 11,-5 1-8,5-1-1,-2-3-9,3-1-12,0 1-6,1-2-43,-1-3-26,3 2-17,-3-1-18,4-2-17,-2 3-14,0-4-26,3 4-29,2 1-15,-5-8-13,4 2-8,1 1-11,0 1-171,-2-1-489,2 5 218</inkml:trace>
  <inkml:trace contextRef="#ctx0" brushRef="#br0" timeOffset="29876.6277">12558 7785 42,'-6'0'151,"1"-2"-6,-1 1-2,0-2-1,1 2 0,-1 1 13,1 0 5,5 0-5,-8-3 3,4 3-4,4 0 7,-4 0-10,4 0-11,-3-4-14,3 4-17,0 0-12,0 0-10,0 0-8,0 0-1,17-4-3,-3 1-6,7-4-5,3 3-3,5 0-5,10-6-4,-10 4-7,11-3-7,1 3-1,-2-1-3,-8 2-1,7-1-9,-8 1 1,-1 1-4,-2 2-4,-2-2 0,-1-1-5,-1 2-10,-8 0-14,0-1-7,-1 3-17,-7 0-7,1-2-11,-2 3-4,-1-2-4,0 2-4,-5 0-11,0 0-27,0 0-29,0 0-37,0 0-20,0 0-27,-19-2-119,5 4-364,-7 0 161</inkml:trace>
  <inkml:trace contextRef="#ctx0" brushRef="#br0" timeOffset="31037.1094">12517 7913 56,'-7'3'141,"1"-1"0,2 3-4,3-3-13,1-2-4,0 0 1,0 0 12,11 4-2,-2-5 3,7 1 2,8-5-7,2-1-8,0 0-2,15-6 1,-3 3-7,0-3 2,3 2-7,-3-2-3,3-1-3,-1 2-5,-2-1 1,0 3-5,-10 1-8,-1 0-3,-1-1-7,0 2-6,-4 1-8,-1-1-5,-8 4-3,-3-2-8,-2 3 1,-3-1 6,0 2 6,1-1 9,-2 1 9,-1-2 11,-2-1 4,-1 4 2,6 0 3,-6 0-2,0 0-6,0 0-3,0 0-6,0 0 0,0 0-9,6 3-4,-6-3-5,0 0-10,0 0-1,0 0-1,0 0-4,0 0-3,0 0-7,0 0-7,2 4 1,-2-4-6,0 0-1,0 0-5,0 0 5,0 0 0,0 0-6,0 0-4,0 0 1,0 0-7,0 0 6,0 0-7,0 0 5,0 1-18,0-1 15,0 0 0,0 0-4,0 0-3,0 0 7,0 0-2,0 0 1,0 0-8,0 0 4,0 0 1,0 0-2,0 0 0,0 0-1,0 0 1,0 0 3,0 0 4,0 0-8,0 0 8,0 0-10,0 0 0,0 0 3,0 0-3,0 0 3,0 0-3,0 0 0,0 0 4,0 0-4,0 0-1,0 0 6,0 0-5,0 0-1,0 0-2,0 0 6,0 0-3,0 0 2,0 0-3,0 0 1,0 0 1,0 0 2,0 0-10,0 0 0,0 0 11,0 0-2,0 0 7,0 0-4,0 0 0,0 0 8,0 0-14,0 0 3,0 0 0,0 0 2,0 0 4,0 0-6,0 0-3,0 0 5,0 0 2,0 0-3,0 0-4,0 0 0,0 0 6,0 0-1,0 0-1,0 0-3,0 0 3,0 0-9,0 0 12,0 0-1,0 0 3,0 0-2,0 0-4,0 0 12,0 0-2,0 0-3,0 0-8,0 0-12,0 0 15,0 0 0,0 0 1,0 0 0,0 0 7,0 0-15,0 0 3,0 0 0,0 0 4,0 0-2,0 6-2,0-6 5,0 0-4,0 0 0,0 0 6,0 0-14,0 0 13,0 0-3,0 0 3,0 0-1,0 0-2,0 0 7,0 0-2,0 0 0,0 0 4,0 0-2,0 0-5,0 0 4,0 0-3,0 0-6,0 0 7,0 0 5,0 0-7,0 0 2,0 0 7,0 0-6,0 0 2,0 0 0,0 0 0,0 0 3,0 0-6,0 0 1,0 0 2,-7 1 5,7-1-3,0 0-5,0 0 1,0 0-1,0 0 6,0 0 0,0 0-5,0 0 4,0 0-3,0 0 2,0 0 0,0 0 2,0 0 4,0 0-3,0 0 4,0 0-1,0 0 0,0 0 6,0 0-4,0 0 0,0 0 1,0 0 1,0 0 3,0 0-7,0 0 4,0 0-3,0 0 2,0 0-1,0 0 0,-4 4-2,4-4-1,0 0 2,0 0 2,0 0-2,0 0-3,0 0 2,0 0 2,0 0-2,0 0 2,0 0-4,0 0-3,0 0 1,0 0 1,0 0 0,0 0-4,0 0 3,0 0-5,0 0-1,0 0 1,0 0 2,0 0-2,0 0 1,0 0-2,0 0-8,0 0 8,0 0-2,0 0-2,0 0 1,0 0-1,0 0-2,0 0 3,0 0-2,0 0-1,0 0 0,0 0 3,0 0-1,0 0-2,0 0 3,0 0-3,0 0-1,0 0-2,0 0-10,0 0-2,4-12-19,-4 12-9,0 0-19,3 0-15,-3 0-19,4-3-24,-4 3-35,3-4-26,-3 4-32,3-2-34,-3 2-47,6-4-37,-4 1-31,1-1-251,2 3-663,2-7 294</inkml:trace>
  <inkml:trace contextRef="#ctx0" brushRef="#br0" timeOffset="32458.2462">16088 5642 7,'-6'0'169,"6"0"-5,-7-3 3,7 3 1,-6-3-7,2 2-3,4 1-6,0 0-8,-3-1-10,3 1-11,0 0-13,0 0-12,0 0-12,6-5-10,2 3 0,5-1-11,8-4-4,3 3-11,4-2-6,13-4-1,-3 1 0,-7 4-8,-6-3-2,4 4-3,-2-2-5,-2 0 2,-1 4-4,-9-1-2,2 2-3,-4 0-3,-5-1-7,-1 1-3,0 1 0,-2-2-8,-5 2-9,7 0-5,-4-2-11,-3 2-12,5 0 7,-5 0-8,0 0-8,0 0-16,0 0-21,-13 9-8,4-4-22,-4-1-9,-4 4-1,-3 2-9,-4 4-8,-1-2 1,-2 1-74,-12 6-232,1 1 104</inkml:trace>
  <inkml:trace contextRef="#ctx0" brushRef="#br0" timeOffset="32681.0754">16086 5746 118,'-24'12'31,"-1"0"2,12-6 13,-1 0 13,4 0 11,4-2 12,0-2 9,1 1 14,1-1-1,1 0-4,3-2 3,0 0 3,0 0 6,0 0 1,27-5-2,-3-2-6,3-3-1,12 1-6,2-2-4,0 0-9,1-1-4,-1 1-9,1-2-5,-5 5-10,-6 1-3,-3 1-4,-1 1-7,-2 0-3,-4 1-6,-8 1-8,-2 0 0,-4 3-17,3-2-6,-5 1-14,0 1-9,-1 0-6,-4 0-4,6-2 4,-6 2-8,0 0-5,0 0-14,0 0-17,0 0-9,-17 5-17,7-5-9,3 3-25,-4 1-8,1 0-18,-4 2-81,-1-3-256,0 3 113</inkml:trace>
  <inkml:trace contextRef="#ctx0" brushRef="#br0" timeOffset="33182.4866">16048 5828 11,'0'0'148,"0"0"-13,0 0-6,0 0 4,0 0-5,14-7-2,-4 5-2,4-4-2,0 2-5,8-3-2,-3 1-5,2-1-2,3 0-3,-4 2-9,1-2-8,0 2-6,-5-1-5,-1 5-8,0-4-4,-6 2-5,2-1-8,-1 0-2,-1 3-5,-1-2-4,-4 1-4,3 2-9,-4-2 0,-3 2 1,7-1-7,-7 1 0,3-1-9,-3 1-4,3-2-6,-3 2-8,0 0 3,0 0-7,4-1-8,-4 1-3,0 0-2,0 0 4,0 0-3,0 0-1,0 0 5,0 0 2,0 0 2,0 0-5,0 0 7,0 0-1,0 0 5,0 0 0,0 0 5,0 0-4,0 0 3,0 0-6,0 0 2,0 0 1,0 0 0,0 0 5,-14 0-1,14 0-1,0 0 6,0 0-13,0 0 6,-6 0 1,6 0 2,0 0 0,0 0 1,0 0 0,-4 3-7,4-3 2,0 0-1,0 0-2,0 0 0,0 0-5,0 0-2,0 0-8,0 0 1,0 0-1,0 0-7,0 0-5,0 0 0,0 0-3,0 0-4,0 0-9,0 0 0,-4 1-4,4-1 1,0 0-2,0 0 1,0 0-7,0 0-2,0 0 6,0 0 0,0 0 3,-7 1-4,7-1-5,0 0-8,0 0 1,0 0-10,0 0-11,0 0-52,0 0-156,0 0 69</inkml:trace>
  <inkml:trace contextRef="#ctx0" brushRef="#br0" timeOffset="36642.8451">16327 5736 105,'0'0'119,"0"0"-8,0 0-4,0 0-3,0 0-7,0 0-4,0 0-8,0 0-8,0 0-12,0 0 5,17-11-17,-9 6 1,0-1-2,4-4-4,-2 6-8,1-5-11,-1 4 15,-3 0-18,3-1 0,-2 1-6,-2 1-9,0-2-8,-2 5-4,0-2-7,-1 1-10,-3 2-6,7-1-15,-4 0 1,-3 1-3,2-1 1,-2 1-4,0 0 6,0 0 3,0 0 0,0 8 7,0-8 5,-8 11 1,4-3-3,-6 1 5,2 3 6,-2 0 4,0-2 0,-1 2 2,2-2-4,-2-3 4,4 2 3,-3-1-5,3-3 3,1 0 0,2 0 3,-2-2-2,1 0 2,4 0 4,-1 0 9,2-3 9,-3 2 21,3-2-18,-4 1-12,4-1 19,0 0 10,0 0-3,0 0 2,14-8 5,-5 1-6,3 1-3,1-3 3,1-1 2,0 0-6,0 1 1,0 0-10,-2 1 0,0-1-4,-2 4 1,-2-2-8,0 2 3,-3 2 1,0 1 3,0-1-7,-3 1-4,0-1-7,-2 3-6,6-2 0,-6 2-4,0 0 0,0 0 4,0 0 3,-13 15-3,2-3 0,0-2 1,-2 2-1,-4 4 2,5-7-2,0 1 0,5-3-4,0-1 11,0-1-7,4-2-5,-2 1 19,-1-1-6,3-1 6,3-2-1,0 0 11,0 0 1,0 0 9,14-8-1,-4-1-4,10-3-7,0-3 4,-1 1-7,3 2-2,-3-3 7,5 3-3,-3 0-13,-2-2-18,0 4-18,-6 2-6,8-1-34,-1 1-20,-5 6-18,0-3-19,-6 3-67,1 2-211,0 2 94</inkml:trace>
  <inkml:trace contextRef="#ctx0" brushRef="#br0" timeOffset="37634.397">16430 6600 39,'-7'0'102,"7"0"-3,0 0 3,-6 0-14,6 0 2,0 0 1,-4 2-12,4-2 4,0 0-4,-4 1 1,4-1-10,0 0 3,0 0-8,0 0-3,0 0-7,0 0 3,0 0-1,0 0 6,14 0 11,-6-1 4,5 1 6,1 0-7,3 0-8,6-3-3,-1 2-13,-1-2 1,2 1-4,-3 1-4,2-1-3,-8 1-4,3 1-5,-4-2-6,-1 2-3,-2-4-3,-3 3-2,3 0-3,-6 1-11,3 0-13,-4-1-14,-3 1 0,7-2-12,-7 2-10,6 0-16,-6 0-11,0 0 0,0 0-3,0 0-12,0 0-13,0 0-12,-16 10-6,5-6-2,1 3-17,-5 1-76,-1-3-227,-5 7 101</inkml:trace>
  <inkml:trace contextRef="#ctx0" brushRef="#br0" timeOffset="39401.9529">16362 6749 143,'-2'3'145,"2"-3"1,-5 2-4,5-2-12,0 0-9,0 0 4,0 0-7,0 0 3,20-5-3,-6 3-5,2 0-4,7-3-3,0-1-4,2 0-11,2 2-6,1 0-7,-4-3-7,2 2-9,-2 0-3,-2 1-8,1-1-3,-1 0 2,-8 3-11,-4 1-5,1-1-1,-2 0-3,-2-1-6,-1 3-3,-2-1-2,-1-1-5,-3 2-14,5 0-5,-5 0-4,0 0-3,6 0-4,-6 0-13,0 0-16,0 0-14,0 0-7,-19 2-7,11-1 1,-2-1-16,-4 3-10,2-3-4,-2 2 1,-2 1 0,-7-1 10,7 0-1,-5 2 12,-1 0 0,1 1 6,0 0 10,1-3 7,3 4 6,2-3 1,-1-1 5,2 1 9,0 0 10,3 0 9,3 0 4,-1 0 9,3-2 16,2 0 0,1 0 10,-2-1 10,5 0-11,0 0 10,-6 0 5,6 0 4,0 0 4,0 0 8,0 0 7,18-2-3,-8-2 15,4 0-7,3-1 9,7-2-5,2-1 0,0 0-1,1 0-4,1-2-4,0 2-4,2 2-20,-2-1 6,-4-1-3,0 1 0,-3 2-5,-7 0-2,0 1-6,-6 3-1,1-3-2,-3 4 4,-2-1-7,0 0-2,-4 1-5,7 1 2,-7-1 2,0 0-6,5-1 2,-5 1-11,0 0-2,0 0-6,0 0-8,0 0-4,0 0-4,-23 0 4,13 0-4,2 1-5,-2 0 5,-1-1-10,-2 3 7,3-2 5,-3 2-2,-1-1 0,0 1 2,0-1 0,-2 0 3,1 3 0,0 0 1,-1 0 6,1-3-6,2 3 5,0-2-1,-1 1 6,4-2-7,0 1 5,2 0 3,2-1 1,1-2 0,-1 2-1,3-1 2,3-1 2,-7 1 0,7-1-4,-4 1 3,4-1 5,-3 2-7,3-2 6,0 0-6,0 0 7,0 0-2,0 0 9,0 0-1,0 0 6,0 0 4,17 0 2,-10-2 1,0 1 4,4 0 3,2-2-1,0 3-2,1-2 0,-1-1-1,-1 2-3,-2-1 1,-1 0-4,1 0-1,-2 1 4,0 0-5,-2-2-1,1 3-4,-3-2-2,1 2 2,-1 0 3,-4 0-3,5-2 6,-5 2-4,6 0-2,-6 0 2,0 0-3,7-1 1,-7 1 4,0 0-3,0 0 5,4 1-3,-4-1 2,0 0 8,0 0-7,0 0 3,0 0 1,0 0-3,0 0 1,0 0 0,0 0 1,0 0-4,0 0 3,0 0-5,0 0 0,0 0 6,0 0-7,0 0-2,0 0 3,0 0-2,0 0-3,0 0 2,0 0-1,0 0-3,0 0 12,0 0-9,0 0-3,3 2 0,-3-2 0,0 0-4,0 0 0,0 0 1,0 0-1,0 0 0,0 0 7,0 0-8,0 0-1,0 0 4,0 0-1,0 0-3,0 0-2,0 0 5,0 0-4,0 0 0,0 0-2,0 0 2,0 0 2,0 0 0,0 0 0,0 0-3,0 0 5,0 0-4,0 0 3,0 0 0,0 0-5,0 0 3,0 0 0,0 0-4,0 0 3,0 0 1,0 0 0,0 0-5,0 0 4,0 0 3,0 0-4,0 0 3,0 0-3,0 0 1,0 0 0,0 0 0,0 0 0,0 0-1,0 0 1,0 0 0,0 0-1,0 0 0,0 0 1,0 0 0,0 0-3,0 0 2,0 0 0,0 0 1,0 0 3,0 0-5,0 0 3,0 0 0,0 0 2,0 0-5,0 0 1,0 0-1,0 0 4,0 0-1,0 0 0,0 0-1,0 0-5,0 0 8,0 0-3,0 0-2,0 0 2,0 0 0,0 0 3,0 0-2,0 0-2,0 0 2,0 0-2,0 0 2,0 0-3,0 0 1,0 0 2,0 0 0,0 0-3,0 0 5,0 0-3,0 0-2,0 0-2,0 0 2,0 0 2,0 0 1,0 0 1,0 0-1,0 0 1,0 0-1,0 2-1,0-2 3,0 0-3,0 0 0,0 0 1,0 0 2,0 0-3,0 0-3,0 0 4,0 0 0,0 0 1,0 0-3,0 0 2,0 0-2,0 0 4,0 0-5,0 0 6,0 0-1,0 0-4,0 0 1,0 0 1,0 0 0,0 0-1,0 0-1,0 0-1,0 0-1,0 0 5,0 0 0,0 0 1,0 0 3,0 0-6,0 0-1,0 0-5,0 0 7,0 0 0,0 0 1,0 0-5,0 0 3,0 0 1,0 0-2,0 0 2,0 0-1,0 0 3,0 0-5,0 0 1,0 0 0,0 0 2,0 0 0,0 0-2,0 0 4,0 0-3,0 0-1,0 0 2,0 0 0,0 0-1,0 0 1,0 0-1,0 0-2,0 0 5,0 0-6,0 0 1,0 0 0,0 0-1,0 0 5,0 0-2,0 0-3,0 0 3,0 0 0,0 0 0,0 0-1,0 0 1,0 0-7,0 0 9,0 0-5,0 0 1,0 0 1,0 0 0,0 0 1,0 0-1,0 0 2,-6 4-2,6-4 1,0 0 1,0 0-2,0 0 3,0 0 6,0 0-10,0 0 2,0 0 0,0 0-1,0 0 2,0 0-1,0 0-1,0 0 2,0 0-1,0 0 0,0 0-3,0 0 12,-1 3-10,1-3 1,0 0-2,0 0 2,0 0 0,0 0 1,0 0 0,0 0-1,0 0 0,0 0 0,0 0 1,0 0-3,0 0 6,0 0-3,0 0 8,0 0-10,0 0 0,0 0 1,0 0-1,0 0 0,0 0 1,0 0 1,0 0 4,0 0-2,0 0-4,0 0 0,0 0 3,0 0-1,0 0 2,0 0-9,0 0-16,0 0-19,0 0-18,0 0-17,0 0-31,0 0-17,0 0-20,9-7-25,0 5-36,-3-2-111,2-3-341,5-3 150</inkml:trace>
  <inkml:trace contextRef="#ctx0" brushRef="#br0" timeOffset="43694.3879">19865 5507 74,'-3'-4'100,"1"3"-4,2 1 12,-2-3-5,-2 0-2,4 3-1,-4-6-6,1 2 10,3 4-16,-4-2 4,1 2-3,3 0 3,-3-5 0,3 5-1,-3-3 4,3 3 4,0 0 1,-4-2-1,4 2 3,0 0 0,0 0 3,0 0 1,0 0-7,0 0-2,0 0 1,0 0-11,0 0 6,0 0-1,14 0-2,-2 0 1,3 0-10,7-4-10,3 2-6,1 1-8,1-3-1,1-1-6,-1-1-9,-2 1-2,2 0-1,-3-1-7,3-1-4,-5 2-5,-2 1-9,-4 1-6,-4-2-3,-2 4-8,-1-1-7,-1 0-10,-4 2-8,-1-3-10,2 3-8,-5 0-13,5-2-13,-2 0-12,-3 2-10,0 0-12,0 0-12,0 0-41,0-5-18,0 5-20,0 0 0,-16 1 1,6 1-130,1-1-354,-4 2 157</inkml:trace>
  <inkml:trace contextRef="#ctx0" brushRef="#br0" timeOffset="44027.1043">19856 5552 99,'0'0'131,"-5"1"6,5-1-2,0 0-13,0 0-6,0 0-3,0 0 2,0 0 7,10 4 7,0-4-13,4 0 1,7 0-4,3-3-11,0-1-9,0 2-6,1-1 1,1-1-13,-1-1-5,0 0-7,2 2-9,-3-1 1,-3 1-6,2 1-5,-8-1-7,-1 1-1,1-1 1,-7 2 0,-1 1-1,0-3-2,-1 2 0,-3-1 9,2 1-5,-1 1-3,-4 0 3,0 0-1,6-1-5,-6 1-1,4-1-5,-4 1 1,0 0-4,0 0-4,0 0 0,3-2-7,-3 2-2,0 0-2,0 0-9,0 0-8,0 0-13,0 0-22,0 0-13,0-6-18,0 6-20,-7-3-21,7 3-22,-6-4-14,2 3-13,-1 0-18,0 1-141,-1-3-349,-2 1 156</inkml:trace>
  <inkml:trace contextRef="#ctx0" brushRef="#br0" timeOffset="44361.3794">19847 5563 25,'-4'2'208,"4"-2"-5,0 0-6,0 0-11,0 0-8,0 0-13,18-6-9,-9 4-3,6-1-11,1 2-2,6-4-12,-1 2-8,3-4-8,-1 2-11,-6 2-7,7-2-11,-2 1 2,-2 1-15,1-1-9,-7 3-8,2-2 0,-1-3-6,-2 5-5,-5 0-2,1-2-5,-2 3 0,-2-1-5,1-1-6,-2-1 0,0 2-11,-1-1-8,-3 2-9,6-1-10,-6 1-3,0 0-17,0 0-5,4-2-11,-4 2-9,0 0-8,0 0-21,0 0-21,0 0-27,0 0-12,-13-2-23,13 2-10,-14 0-135,7 1-341,-3-1 151</inkml:trace>
  <inkml:trace contextRef="#ctx0" brushRef="#br0" timeOffset="47900.596">19940 7695 169,'0'3'258,"-1"-1"-24,1-2-23,0 0-5,5 3-12,-2-3-9,7-1-14,1-5-15,12 1-8,0-3-14,4 2-19,0-3-10,1-2-14,9-3 3,-9 3-15,-1 2-8,-2 2-8,1-3-5,-4 3-2,-1-2-11,1 1-5,-6 4-4,1-2 3,-5 2-13,-2 1-7,-2 0-10,0 1-17,-3 0-15,0 2-18,-1-1-30,-4 1-21,7-1-25,-4-3-39,-3 4-27,3-4-18,-3 4-153,-6-5-383,1 3 170</inkml:trace>
  <inkml:trace contextRef="#ctx0" brushRef="#br0" timeOffset="48200.72">20109 7700 132,'-3'3'172,"-1"1"-2,1-1-4,0-2-7,3 1-2,0-2-4,0 0-4,6 2-7,1 1-8,7-6-8,0 0-10,7-2-7,-1 1-5,3-1-13,-2-2 0,-2 5-4,1-5-1,-3 2 1,4-1-10,-5 0-7,-2 3-4,-2 1-8,0-1-4,-4 2-4,-1-2-4,-3 3-8,-1-2-2,2 2 0,-1-2-5,-4 2-5,5-3 0,-2 2 0,-3 1-11,0 0-4,7 0-6,-7 0-4,0 0-4,3 2-8,-3-2-5,0 0-10,0 0-4,0 0-8,0 0-7,0 0-9,0 0-2,0 0-6,0 0-12,0 0-13,0 0-12,0 0-24,-7 7-17,3-5-16,-2-1-24,3 4-138,-2-3-343,-1 1 152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4T07:55:11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10144 10536 42,'0'0'84,"0"0"-1,0 0-5,0 0-2,0 0-3,0 0 8,0 0-4,0 0-1,0 0-2,0 0 3,-5 6-13,5-6-2,0 0-5,0 0-2,0 0-11,0 0 2,0 0 3,0 0-14,0 0-4,0 0-3,0 0-3,0 0-8,0 6-2,0-6 4,0 0 6,7 3-7,-4-3 4,2 5-12,2-1 17,1 1-5,2-2 4,3 3-5,2 0-4,5-1 3,2 0 0,2 4 1,0-6 5,3 1-8,4-1-5,-3 2 4,13-2-5,-11-1-4,-1 1 3,-1 1-3,1 3-6,0-2 4,-3-3 0,0 3-1,1 0 3,1 0-4,0 0 1,-1-1 0,0 0-2,0-3 1,2-1-5,-1 5 5,-1 0-3,2-2 2,-2 1-5,14 2 6,-13-3 7,2 1-8,8-2-2,-8 3-1,-1 0 0,2-3 0,7 2 1,-7-3-5,-3 5 10,2-2 1,0-2-6,-2 0-3,11 1 3,-11 0 4,1 1-3,-1-2 0,1 3-6,2 0 3,-4-2 1,12 1 0,-9 2 0,0-4-3,-1 1 3,1 1-2,-1 1 1,0 0-3,-1-1-6,0 0 10,-3 2-4,1-3 3,-1 1 4,2 0-2,-3 0-1,2 0 2,0-1-5,-3-1 5,3 2 7,-2 0-8,0-2-3,-2 0-4,5 1 15,-1-3-6,-2 5-3,-1-3-3,1 1 6,0-1 0,0 2 0,0-3-8,0 1 9,1 1 0,0-2-4,-2 1 3,0-2 3,-1 0-7,1 0-2,2 3 6,-1-3-7,-3-2 7,2 4 1,0-4-1,-1 1 5,2 0 0,-2 0-2,1 1-3,0-1 5,-1-3 1,-1 3-2,3-2 0,-1 1 3,1-1-3,1-1-2,-1 2 7,4-1-7,0 0 1,1 2-1,0 0-2,-1-4 8,3 4-6,8-3 3,-12 2 0,3-1-4,8 3 0,-10-1 3,-1 1 0,2-1-3,0-1 0,-4 2-1,3 0 0,-2 3 1,-1-2 3,0-1-4,2 3 0,-3-3 0,6 2 2,-4-2-1,-1 0 1,3 3 9,-2-3-9,2 1 8,-1 0 0,0 2-5,-2-3 8,1 3 3,-1-2-2,-1-1 2,-1 0 0,-1 0 1,1 0-3,-2 3 4,-4-3-3,2 0 10,-5 0-1,-3 0 3,0 0 6,-2 0 3,0 0 4,-5 0 6,3 0 1,-3 0 1,0 0 2,-4 0-5,5 0-3,-5 0-3,0 0-11,5 0-3,-5 0-7,3 3-4,-3-3-4,0 0-22,0 0-23,0 0-36,0 0-50,7 0-37,-7 0-41,0 0-194,0 0-422,0 0 187</inkml:trace>
  <inkml:trace contextRef="#ctx0" brushRef="#br0" timeOffset="682.4404">15144 10708 45,'-7'-5'157,"1"2"1,2-1-8,0 0-1,-2 1-6,3 0 1,1 2-11,-3-2-2,5 3-1,-4-3-9,1 1 2,3 2-5,-1-5-9,1 5-6,0 0-13,-3-3-2,3 3-9,0 0-4,0 0-10,0 0-1,0 0-11,17 3-1,-3-1-6,9 0-5,2 0 2,2 3-4,15-3-2,0 5-8,3-1 4,3-1-1,21 4 3,0-3-11,-21 0 1,24 0-5,-23-1-2,2-1 1,21 3-4,-23-4-2,23-1 4,-26 3-4,23-7-4,-21 4 1,0 1-1,-3-5-2,0 4 1,-4-2-1,-11 0 2,1-2-5,-2 0 0,-2 1-1,-1-3 2,-3 4-2,0 1 0,0-3 2,-7 0-1,-1 1 1,1-1-2,-6 1 1,0-1-2,-3 2 1,2-2-3,-1 2 2,-4 0 4,1 2-7,-5-2-1,5-3-3,-1 2-6,-4 1-6,0 0-12,6-2-13,-6 2-24,1-2-24,-1 2-27,0 0-12,0 0-13,0 0-22,0 0-17,-14 10-169,3-6-379,0 0 167</inkml:trace>
  <inkml:trace contextRef="#ctx0" brushRef="#br0" timeOffset="1347.2011">11533 11589 8,'-17'3'153,"3"-6"3,2 4-3,2-1-9,3 0-8,0 2-5,2-4-6,5 2-8,-9 2-4,7-1-2,2-1-8,0 0-7,-8 0-7,8 0-5,0 0-4,0 0-4,17 5-3,-3-5-5,11 0 0,4 7-5,13-6-4,5 1 15,2 5-4,21 2-4,-2 0 0,-18-5-8,24 2-2,1 5-3,-6-4-3,5 2-5,-2 0-4,-2 0-5,-22-1-5,3-2-6,-4 0 3,-2-1-4,-4 0 0,-12-1 0,11-1-7,-17-2-1,0 2-2,-9-2 0,-5 0-1,-1 0 5,-2-1 9,1 0 11,-3 2 9,0-2 4,-4 0-1,7 0-7,-7 0 2,4-2-8,-4 2-6,0 0-3,5 3-17,-5-3-17,0 0-23,5 0-32,-5 0-40,7-1-60,-2-1-53,4 2-59,1 0-166,4 2-475,10-1 209</inkml:trace>
  <inkml:trace contextRef="#ctx0" brushRef="#br0" timeOffset="1815.0208">14472 12125 77,'0'0'142,"0"0"1,0 0-18,0 0 1,0 0-6,0 0 3,0 0 6,0 0 10,11 9 12,1-5 10,4 1 4,6 0-3,4 1-2,17 0-3,3 1-4,27 3-2,5-5-4,5 2-12,0-4-10,4 3-16,2-1-11,-1-4-3,-3 8-8,1-6-12,-4 2-5,-2-1-5,-4-1-4,-8-3-13,2 4-5,-23-4-4,-1-2-5,-1 2-1,-2 2-3,-1-4-1,-4 2-2,-10 0 1,-4-2 1,2 1 1,-7 0 7,-2-2 7,-3-1 8,0 3 6,-4-2 0,-1 2 2,0-3-2,-3 4-3,-2-1-1,2 0-3,-2 1-2,0-2-10,-4 2-1,6-2-7,-6 2-8,4-1-5,-4 1-5,0 0-3,0 0 4,0 0-21,4-2-16,-4 2-19,0 0-22,0 0-29,0 0-27,0 0-52,0 0-58,0 0-43,0 0-45,6 5-223,-6-1-584,0-4 258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4T07:55:16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9586 4077 146,'0'0'163,"0"0"-2,-7-1-18,7 1-8,0 0-16,0 0-12,-5 0-9,5 0-8,0 0-11,0 0-10,0 0-9,0 0-4,0 0-1,0 0 4,15 8 2,-1-3 4,5 0 2,6 0 6,6-1-4,13 4 10,3-2-9,21 2-4,-18-1-3,21-1 0,2 2-2,-1 0-1,-1-3-4,7 2 1,1 2-1,3-2-3,-3 3-1,7-3-5,-3-1 1,2 2-9,0 2 3,2-3-6,1 1-1,0 0-1,1 1-4,-4-2-5,-4 1 1,4 1-2,-3 1-4,1-6-1,-6 7 0,0-4-3,-2 5 1,-4-5-6,-22-4 1,23 2-3,-21 2 0,18-2 1,-25-1 0,1-2-2,2 3 0,-6-5-3,-10 1 3,-3 3-3,-2-2 2,0-2 0,-5 3 0,-6-3-4,-6 3 5,1-3-2,-1 0 11,-4 1 8,0-2 11,-5 1-1,8 0 1,-8 0 1,6 0-5,-6 0-4,5-3-1,-5 3-7,0 0-4,3 5 1,-3-5-5,0 0-5,4 2-3,-4-2 2,0 0-5,0 0 0,0 0 0,0 0-4,0 0 1,0 0-4,4 0 11,-4 0-7,0 0-8,0 0 2,0 0 0,0 0-7,0 0-10,0 0-12,0 0-22,0 0-31,0 0-37,0 0-52,0 0-51,0 0-235,0 0-502,0 0 223</inkml:trace>
  <inkml:trace contextRef="#ctx0" brushRef="#br0" timeOffset="1661.7755">16065 4129 164,'0'0'161,"0"0"-12,0 0-10,-7 0-6,7 0-14,0 0-7,0 0 3,17 5 1,-7-5 6,10 4-1,6-2 1,5-1-1,14 4-5,3-2-12,19 1 2,-17 1-11,19 0-3,-21-1-5,21 1-8,3 3-2,1-4-7,2 4-2,-2 0-9,3-1-2,-4-2-4,1 1-3,-1 2-3,4 0-1,0-1-4,0 2-3,1-4-4,1 2 0,-2-3-5,3 1-3,-4-2 1,5 1-5,0 0-2,-1 2-1,0-4-2,-3 3-1,-4-5-4,-3 5-3,-21-2 1,-3 2 1,-3-2-2,-2-1 2,-11-2-4,11 3 0,-11-3 1,-2 1-1,0 0 0,1-1 1,0 2-2,-2-5-3,-1 4-4,-1-2 3,-1 1 6,0 0-1,-3-1 1,1 1-3,1 0 3,-6 0-1,-3 0-5,-2 0 2,-1 0 0,0 0 3,-2 0-2,-2 1 0,-2-1-1,0 0-2,-4 0 5,6 0-5,-2 1 0,-4-1-7,4 2 4,-4-2-2,0 0-2,0 0 3,8-2-2,-8 2 0,0 0 1,0 0 2,0 0-2,0 0-2,0 0 5,0 0-2,0 0-1,0 0-2,0 0 2,5 2-1,-5-2 5,0 0 1,0 0-1,0 0 0,0 0-2,0 0-2,0 0 0,0 0-2,0 0 3,0 0 3,0 0-4,0 0 0,0 0 5,0 0-5,0 0 2,0 0-2,0 0 1,0 0 0,0 0 1,0 0 2,0 0-2,0 0-3,0 0 4,0 0-2,0 0-2,0 0-2,0 0-4,0 0 11,0 0-3,0 0-4,0 0 4,0 0-3,0 0 1,0 0-2,0 0 0,0 0 7,0 0-4,0 0 0,0 0 9,0 0-12,0 0 5,0 0-2,0 0 1,0 0-2,0 0 1,0 0-1,0 0 4,0 0 0,0 0-3,0 0 3,0 0-3,0 0-6,0 0 8,0 0-3,0 0 0,0 0 2,0 0 0,0 0-3,0 0 1,0 0 1,0 0-2,0 0 5,0 0-5,0 0 5,0 0-1,0 0 3,0 0-3,0 0 0,0 0 1,0 0 1,0 0-4,0 0 9,0 0-9,0 0-2,0 0-3,0 0 4,0 0 2,0 0-1,0 0 0,0 0 1,0 0-2,0 0 3,0 0-5,0 0 4,0 0-4,0 0 0,0 0 1,0 0 2,0 0 1,0 0-3,0 0 4,0 0-1,0 0-2,0 0 9,-13-4-8,13 4 2,0 0-4,0 0 3,0 0 0,0 0-2,0 0-2,0 0 5,0 0-2,0 0 3,0 0-1,0 0 1,0 0-3,0 0 3,0 0-4,0 0 7,0 0-2,0 0-2,0 0 6,0 0-6,0 0 0,0 0 0,0 0 2,0 0 0,0 0 1,0 0-6,0 0 4,0 0-1,0 0 2,0 0-1,0 0-5,0 0 4,0 0-2,0 0 2,0 0 0,0 0-5,0 0 7,0 0-2,0 0 1,0 0-1,0 0 0,0 0-1,0 0-1,0 0 3,0 0 3,0 0-4,0 0 2,0 0-5,0 0 2,0 0-1,0 0 4,0 0-2,0 0 2,0 0-3,0 0 1,0 0-1,0 0-3,0 0 2,0 0 2,0 0-3,0 0 1,0 0-1,0 0 5,0 0-3,0 0-1,0 0 0,0 0 0,0 0 3,0 0-3,0 0-3,0 0 6,0 0-3,0 0 1,0 0 2,0 0-5,0 0 4,0 0-1,0 0 4,0 0-5,0 0 1,0 0-3,0 0 5,0 0-1,0 0 0,0 0 0,0 0 3,0 0-1,0 0-1,0 0 1,0 0-3,0 0 2,0 0-1,0 0-1,-1-5 2,1 5 6,0 0-8,0 0 2,0 0 6,0 0-8,0 0 5,0 0-3,0 0 1,0 0-1,0 0 1,0 0 0,0 0-5,0 0-11,0 0-15,0 0-18,0 0-19,0 0-32,0 0-37,0 0-47,0 0-47,0 0-10,0 0-138,0 0-407,0 0 181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09:51:20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 1059 70,'0'0'116,"0"0"6,-9 1-9,9-1-8,0 0 1,0 0-5,0 0-16,-8 0-8,8 0-4,0 0-10,0 0-15,0 0-3,0 0 0,0 0-10,0 0 5,0 0-3,32 2-9,-14-3 0,10 1 0,2-2-2,4-1 7,5 1-1,1-2-9,12 1-1,1 1 4,-14-1-7,15 1-3,-4 0 2,-13 4-10,0-4 7,0 4-3,-8-1-3,1-2 4,-4 1 2,-9-2-15,-4 2 6,0 0 2,-4 0-5,-3 0 2,2-1 4,-8 1-6,6 0 0,-6 0 5,8 1 0,-8-1-7,0 0-6,0 0-8,0 0-22,0 0 0,0 0-19,0 0-10,0 0-15,-28 6 6,19-5-11,1 0 0,-3 0-29,0 3-66,0-3-191,-1 2 84</inkml:trace>
  <inkml:trace contextRef="#ctx0" brushRef="#br0" timeOffset="288.1453">1693 1080 23,'0'0'105,"0"0"-3,0 0-20,0 0-3,-6 5 2,6-5-6,-3 13 9,-1-4 0,1 7 8,1 2-15,-5 1 5,1 6 10,-1 6-7,-1 0-6,4 0-1,-5-1 8,5 6-3,-1-4-5,0 1-6,-2 3 0,0-3-12,0-5 2,4-1-8,0-1-2,0-8-6,2-1-10,-2 2-1,2-5-2,0-6-2,1 3 0,-4 1-3,0-7-9,3 0-1,0 3 2,1-8-4,-2 8-1,0-4 4,2-4-3,0 0-6,0 0-6,0 9-13,0-9-20,0 0-16,0 0-26,0 0-50,0 0-28,0 0-163,0 0-338,0 0 149</inkml:trace>
  <inkml:trace contextRef="#ctx0" brushRef="#br0" timeOffset="1003.933">1948 1396 70,'3'-8'135,"-3"8"-17,0 0-5,0 0-3,0 0 1,0 0-3,-8 36-1,3-21-13,-1 10 2,0 5 2,0-5-18,1-6-2,-1 7 0,0-1-5,4-7-8,1-6-5,-1 8 1,4 0-5,-1-9-14,-1-1 5,4 2-6,-2-2 0,2-4 0,3 0 2,-1-1-2,0-3-3,5 1 1,1 3-1,-12-6-8,22-8-5,-12 3 4,3-3-3,5 0-13,-6-3 9,-1 1-2,3-11-6,-1 6-4,-3-2 4,-1-2-2,0-4-1,0 7-6,-3-1 8,2 0-3,0 5 5,-4 3 12,-2 4 1,2-5-5,-2 8-6,-2 2 3,2-5-9,-2 5 0,0 0 1,0 0 1,-6 21-6,1-10-1,-2 6 5,3-3-1,-1 4-7,0-1 3,1 3 2,0-2-2,-1 0-8,4-5 7,-1 4-1,-1 0 0,3-5 2,6 0-8,-6-3 5,3 1 2,-1-3-8,3-2 4,0 0 9,2 2-1,-7-7-8,13 2 2,-13-2 1,19-2 1,-8 0-7,-1 0-2,2-6-1,-2-1 2,3-3-4,-3-3-2,1-1-1,-2-1 4,2-13-4,1-4-1,-4 12 6,1-2-2,-1 0-4,-2 5 6,-2 2 7,0-3 3,1-6 2,-1 14 15,-4-1 2,0 2-5,1 3 6,-1 3-6,0 5-10,0 0 5,0 0-2,0 0-2,0 0 0,-9 34 4,8-15-1,-4-4-5,-3 4 1,2 9 0,-2-9-2,4-3-3,3 9 2,-4-6-1,2-3 1,-1 2-1,4-1 0,-1-6-1,1 2-4,-3-3 3,6 2 2,-3-3-18,1 0-16,2-1-12,-2 0-16,4-3-14,-5-5-6,8 8-13,-8-8-30,14 1-12,-1-1-24,-13 0-18,23-7-142,-13 0-340,-2-1 151</inkml:trace>
  <inkml:trace contextRef="#ctx0" brushRef="#br0" timeOffset="1192.0852">2296 1500 10,'-9'-6'181,"9"6"-16,0 0-16,0 0-18,0 0-10,0 0-14,33-3-11,-16-2-4,4 4-2,1-4-19,0 5-9,0-2-1,-2-2-31,-1 0-18,2 2-33,-1-1-30,-3 1-16,-3 2-28,-1-3-96,-1-1-207,-2 3 92</inkml:trace>
  <inkml:trace contextRef="#ctx0" brushRef="#br0" timeOffset="1539.0056">2680 1414 56,'0'0'206,"0"0"-17,0 0-15,0 0-16,-1 21 4,-3-5-12,-1 2-10,-1 2-10,-1 4-3,0 1-18,0-6-9,1 8-2,2-3-13,1-5-7,3-2-13,-1-2 4,4 2-2,1-1-12,0-6-3,0-2 3,3 1 5,-1 2-2,3-6-4,-1-4-3,5 3 1,-4-1 0,5-3-7,-4-5-4,6-2-3,-5 3 1,3-4-2,-1-1-8,-3-4-1,-1-1-2,-2 4-1,0-2-2,-1-3-5,-2-1-7,-1 0 1,-2 5 2,-1-2-1,-3-5-9,-4 1-3,-2-7 1,0 9 4,0 7-1,-4-6-11,-2 0-2,0 6 5,2 1-8,-4-1-13,2 2-20,2 1-8,0 4-20,3 0-29,10 1-23,-20-3-34,20 3-28,0 0-20,-20 11-140,15-7-374,5-4 165</inkml:trace>
  <inkml:trace contextRef="#ctx0" brushRef="#br0" timeOffset="2245.8773">2913 1698 167,'0'0'263,"0"0"-20,0 0-26,0 0-24,-8-15-18,8 15-20,6-17-20,1 10 0,-3-5-22,5-3-15,0 0-9,1 0-6,-1-7-11,-6 5-1,7 4-3,-5-4-4,0 0-4,-1 7 8,0-7-3,-3 5-5,0-5-4,-1 8 3,0 4-7,-1-2-6,1 7-3,0-9-5,0 9-6,-9-4-2,9 4-2,0 0-5,-14 15-6,5-5-2,4-1 1,0-2-7,-4 4 1,5 0-1,3-1 2,-2-3-12,2 0-7,1 1 2,1 1 0,2-4-4,0 0-3,3 0 4,4-2 6,-2-1-2,7-1-6,-2-2 5,6 1 6,-1-5-9,1-2 3,0 3 6,-2-7-5,3 2-1,-3 3 9,2-6-2,-5-2-6,0 1 8,-3 6 9,-2 0-3,-2 0 8,-2 3 11,-5 4 0,9-9-11,-5 5 0,-4 4 3,0 0-6,0 0-2,0 0-1,0 0 3,-13 32-5,6-15-3,-2 9 3,0-3 3,1-9-5,4 3 0,-3 3 4,1-4-7,2-2-1,3 3 6,1 0 1,-1-8-8,2-1 0,-1 1 1,4 1 1,1-6-2,4 3 9,-2-1-4,0-1-4,7-5 1,-5 3 0,9-3-2,-18 0-6,30-4-4,-9 1 1,-5-3-1,1-3-7,1-4 1,-4 1 1,0-1 4,-1-2-5,-1-1-1,-1 9 8,-2-7 4,0 1 2,-2-3 7,-4 9 0,1 2 10,0 1 4,-4 4-4,5-13-4,-5 11 1,0 2-1,0 0-8,0 0-4,0 0 6,0 0 1,0 0-4,-14 22-2,5-13 1,4 4 8,1 1-6,-1 3 0,1-6-3,2 2 3,0 1 1,1-1-4,1 1 4,1-3-2,3-4-5,0 4 0,1 1 6,3-3-9,-3-1-4,5 0-11,1-1-18,1-2-14,-1 0-13,-2-3-25,3-3-16,-1 2-22,-11-1-21,22-6-24,-12 2-23,5-8-13,-3-1-145,-2 0-382,-2-5 169</inkml:trace>
  <inkml:trace contextRef="#ctx0" brushRef="#br0" timeOffset="3365.7076">3924 1513 132,'0'0'206,"2"-13"-8,-2 7-23,0-6-8,-1 4-4,-2-3-21,-1 1-13,0 2-3,0 3-18,-3-1-14,-2-1-9,-2 3-2,-3 4-16,-3 1-14,-3 2 7,-7 18-8,0-9-6,1 6-1,1 8-1,3-4-1,0-1-10,6 1 0,0 2 1,4-3-7,7-5-8,1 1 4,0 0-6,4-2-3,0-2 1,4 0 5,0-6-4,3 0 4,3 3-3,-1-9-2,4 0 3,1-1 2,2-5-8,1-2 2,3 1 0,-5-2-3,7-5-2,-3-3-1,-1 3 1,1-4 2,-1-6-12,-4 6 6,-4 4 2,3-3-7,-6-2 8,1 10 9,-4 3 5,0-1-1,-1 0-2,-3 6-1,4-6-2,-4 6-6,0 0-1,0 0 2,-14 15-1,9-6-2,-4 10 0,-1-1 3,3-2-6,-1 3 1,5-1 0,1 1 2,-3-2-6,5-4 2,0 4 4,3-1 1,1-6-1,-1-3 6,6 3 8,1-3-2,4-2-5,3 1 3,1-1 6,1-4-8,0-1-1,9-7 0,1 1 1,-2-1 2,3-4-2,-5-4-5,2-4-3,1 1 1,0-4 0,-3-6-1,-2-1-6,6-8 2,-5 11 1,3-15-5,-5-3-6,-3 2 7,-5 12-1,-3-1 1,-3 1-2,-1 1 9,-1 10 4,-4 2 9,0 2-4,-1 2-1,-1 4-2,0 2 2,0 2 1,0 5-9,-5-5-2,5 5 2,0 0 1,-21 18-4,15-6-2,-2 2 0,2 6 6,-2 4-5,5-6-7,-1 10 10,0-4-4,0 2-1,0 0 5,1 2-2,1-12-2,2 11 1,0-9-4,1-1-3,-1-1-4,3 1 7,-3-7-6,4 2-8,-2 0-3,1-2 3,-1-3-10,-2-1-2,3 2 4,0-5 0,-3-3 5,6 9 4,-3-4 0,-3-5-2,13 0 6,-5 1 3,-8-1-3,19-4 1,-6-1 3,4-3-2,-4-3 0,-4 4 1,10 0 11,-5-3-8,0-2-1,2 0 5,-4 7 1,1-8-5,-1 0 1,-3 6 8,-1-1 6,2-9-5,0 5 0,-3-2 4,-2 4 2,-1 0-5,0-2 9,1 2-9,-5-1 1,0 1 2,2-1-1,-4 5-3,2-3-1,0 9 3,-2-8-3,2 8-2,-1-9 5,1 9-6,0 0-5,-2-8 0,2 8 2,0 0 3,0 0-8,0 0 4,0 0-2,0 0-1,-6 22 1,6-5 5,0-5-2,2 1-2,-1 3 4,0 2 0,3-2-4,-1 1 0,4 9 9,-3-9-6,3-6-1,-2 5-1,1 1 5,2-3-2,-4-2 2,2 5 1,2-3-2,-3-5-3,-1 0 2,-1-1 2,-1 3 1,2-5-1,-4-2-1,0-4 1,3 10 4,-3-10 4,0 4 11,0-4-5,0 0-3,-9 8-3,9-8-1,-16-2-2,6 3-4,10-1-16,-32-7-29,12 10-19,0-6-29,-7-2-33,-1-1-26,-1 3-33,-2-1-35,-1-2-209,-4 1-457,1-1 203</inkml:trace>
  <inkml:trace contextRef="#ctx0" brushRef="#br0" timeOffset="4319.3008">747 2085 39,'0'0'132,"0"0"12,0 0 2,0 0-3,15 9 4,-2-6-10,4-2 2,2 2 3,4-2-9,9 0-2,2-1-2,5 3-2,13-6-9,2 6 6,1-6-12,2-1-7,2 2-6,3 4-2,5-2-6,-3-1-1,2 2-5,25 3-7,-31-4-10,3 1 0,2 2-6,-5 3-6,3-7-2,-5 2-4,5 6-2,-4-6-2,0-2-4,-2 2-3,-2-1-1,0-1-6,-1 1 5,-2 1-6,3-1-1,-14 0 2,10 0-1,0 0-8,-13 0 8,2 3-3,15-7-4,-1 2-6,-15 3 9,12-4-7,-12 2 6,12 2 1,-14-2-11,0 1 4,1 0 6,2-2-9,10 4 1,1-4-9,-15 1 1,19-2 4,-17 1-2,17-1-9,-3 5 8,-13-4 0,10 1-2,-9 0 0,0 1-3,0-5-1,12 5 3,-13-5-5,-4 5 0,2-1 4,2-1-4,0 0 9,-5 2-5,3-3-2,-1 1 0,-1 4 0,-3-6-2,0 1 11,-12 1 0,11-1-5,-3 0 8,0 2-3,0 2-1,-7-3 1,-1 2 2,9 0 8,-7-4-10,9 1 4,-1 0 2,1 3-1,-3-2-5,4 0 5,-1 2-1,2-1 4,-1 0 4,1 1 1,-1 0-2,0-5-7,0 5-1,5-3-3,-5 2 2,1 1 7,-2 1-7,1-2 7,1 2 9,-3-1-19,2-2-8,2-3 16,-2 7-11,0-2 5,2 0-1,1 0-2,3-2 2,-1 1-3,0 2 0,-1-3 4,2 2-12,-3 0 2,-2-3-3,-1 2 4,-3 2 0,2-3 2,-6-2-2,5 3 5,-11-4 3,3 5-9,-1-2-8,-1-1 8,-1 2 6,1 0-1,-3-1-9,-2 2 8,-3-2 2,-1-1 1,2 1 0,-4 2 8,-9 0-2,13-1-5,-13 1 4,10-1 0,-10 1 8,0 0-11,9-4-3,-9 4 0,0 0-2,0 0-12,0 0-8,0 0-17,10-1-26,-10 1-43,0 0-33,0 0-40,0 0-61,0 0-75,0 0-60,-27-5-215,11 2-629,-12-1 279</inkml:trace>
  <inkml:trace contextRef="#ctx0" brushRef="#br0" timeOffset="8592.4354">3271 2523 180,'0'0'169,"0"0"-15,0 0-14,1-3-16,-1 3-9,0 0-20,0 0-5,0 0-7,0 0-8,0 0 7,-9 17 7,4-7 7,-7 12 8,-7 1 6,-8 16 5,-7-2 2,-3 9-5,-23 17 2,5 7 3,-9 0 1,0 5-1,-6-6-1,-1 2-5,0 2 6,-10-5-7,4 0 3,-4-6-6,0-3 2,6-5-4,2 0-9,26-19-1,-4 2-6,0-1-5,6-2-7,-1 0-4,6-3-16,10-8 0,3-1-7,0-2-7,2 0-3,8-4-4,0-2-7,4-1 2,0-5-1,3 2-2,4-5-6,-2-2-8,2 1-9,2 0-9,-2 0-18,6-4-13,-4 3-13,4-3-11,-4 4-19,4-4-29,0 0-30,0 0-32,-6-15-30,6 7-49,2-5-35,2-2-213,1-4-536,6-6 237</inkml:trace>
  <inkml:trace contextRef="#ctx0" brushRef="#br0" timeOffset="9381.2125">5512 2530 50,'-1'-3'197,"1"3"-3,-3-5-16,2 2-1,1 3-9,0 0-11,0 0-6,0-5-18,0 5-11,-3-4-13,3 4-5,0 0-14,0 0-11,0 0-9,0 0-6,0 0-9,0 0-2,0 0-6,7 20-4,-2-9-4,3 4-4,3 9-1,2-2-4,1 6 6,6 1-2,5 10 2,3 1 5,-1 3-7,3-1 1,1 0 0,-3 5 0,3-1 0,0 0-7,-2-2 0,1 0 2,0 3-2,-2-4 3,-1-1-7,-4 1 1,4-4 0,-8-10 1,-2 3-2,0-4-4,1-1 0,-5-2-4,2 1 1,-5-4-1,-2-5-3,-1 0-1,0-3-1,-3-2 3,0-1 0,0-2 0,-2 3-2,0-7-6,-2-1 12,0 1-9,2 0 5,-2-5 0,1 4 1,-1-4 0,2 6-2,-2-6-2,0 0 5,2 5 0,-2-5-4,0 0-10,0 0-33,0 0-37,0 0-43,0 0-48,0 0-58,13-16-47,-12 6-147,6 0-443,2-3 196</inkml:trace>
  <inkml:trace contextRef="#ctx0" brushRef="#br0" timeOffset="10266.182">7328 2172 67,'1'-3'161,"-1"3"-16,0 0-12,3-5-17,-3 5-13,0 0-3,9 0-10,-1 0-12,2 3 1,7-1-10,5 3 3,7 0-4,2 5-5,4-1-6,5 1-4,9-1-1,-1 6-1,0 0-10,6-3 7,-3 3-5,1-1-3,2 1-1,5 2 4,-2-3-2,4 4 1,1-3 0,0 3 2,29 6-2,-32-10-7,3 5 5,29 8-6,-7 0 0,-23-9-5,27 7-2,-1 1 1,-29-8-5,26 9 0,-20-8-3,27 8 1,-5 1-3,3-6-1,-2 5-1,-25-10-2,30 9 3,-28-10-6,24 17 6,-26-19-7,26 10 1,-27-5-1,25 6-4,-27-8 5,4 1-4,25 10 4,-32-13-3,6 6 4,-1-6-8,26 13 1,-26-11 0,-1 4 0,26 5 1,-30-7-2,2 0 1,6-1 3,23 10 0,-28-9-5,1 2 6,1-2 1,0 0-4,2 3-3,-1-2 2,-1 0-2,-4-2 1,3 5-2,-3-3 2,-1 0-5,2 0 4,-1-2 2,-4-1-2,-1 1 2,1-3-5,-2 3 6,-3-1-3,2 0-1,1-2-4,-2 1 7,1-3-4,1 3 3,0-4-1,-14-1-3,1 1 2,11 2-3,-1 3 2,-12-6-1,1 0-1,3 4 4,7 1-1,-12-7 2,0 1-3,-2 2 3,5-2-7,-5 3 9,0-4-3,0 2 1,-2-2-3,-2 1 0,-2-2 3,0 0-5,-6-4 7,-2 2-7,-2 0-2,1-1 4,-4-1 0,1 0 5,-6-1-7,1 1 2,-4-1-1,1-3 6,-2 4 1,-5-4 5,11 3 6,-11-3 2,6 1 3,-6-1 0,0 0 0,3 2-3,-3-2-3,0 0 2,0 0-2,0 0-3,8 1-2,-8-1-6,0 0-10,0 0-17,5 3-16,-5-3-27,0 0-21,0 0-39,0 0-26,0 0-35,0 0-27,0 0-133,0 0-372,0 0 166</inkml:trace>
  <inkml:trace contextRef="#ctx0" brushRef="#br0" timeOffset="13000.8267">693 4466 169,'3'-3'165,"1"-1"-5,-3-2-12,1 5-5,-2-2-9,0 3-10,4-4-10,-4 4-7,0 0-31,3-4-6,-3 4-6,0-4-7,0 4-10,0 0-5,0 0-8,0 0-2,0 0-4,0 0-5,0 0 1,0 0-13,1 12 11,-1-9-4,0-3-1,-1 6-8,1-6 9,-4 5-1,1-2-1,2-1 4,1-2 0,-1 6-2,1-6-3,-4 1 1,4-1 0,-1 5-1,1-5-3,0 3-3,0-3 0,0 0-2,0 0 2,0 5-3,0-5 2,0 0 2,0 0-3,0 0 4,0 0-2,0 0 5,0 0 4,0 0 4,0 0 3,-3 4 1,3-4 5,0 0-1,0 0 4,0 0-2,0 0-2,0 0 1,0 0-3,0 0 3,0 0-1,0 0 10,0 0-9,0 0-1,0 0 2,0 0 0,0 0 1,0 0-4,0 0-3,0 0-1,0 0-2,0 0-2,0 0-2,0 0 0,0 0-2,0 0-4,0 0-3,0 0 3,0 0-3,0 0-1,0 0-1,0 0 2,0 0 3,0 0 0,0 0 3,0 0 5,0 0 2,0 0-3,0 0-4,0 0 8,0 0-6,0 0-3,0 0 1,0 0 0,0 0-4,0 0-2,0 0 0,0 0-2,0 0 1,0 0-1,0 0-2,0 0-3,0 0 3,0 0-1,0 0-5,0 0 3,0 0-2,0 0 1,0 0-2,0 0-1,0 0 2,0 0-2,0 0-4,0 0 4,0 0-4,0 0 0,0 0 0,0 0-1,0 0 3,0 0 0,0 0-2,0 0-1,0 0 0,0 0-2,0 0 2,0 0-4,0 0 3,0 0-1,0 0-1,0 0 4,0 0-1,0 0-1,0 0 3,0 0-2,0 0 1,0 0-3,0 0-5,4-14-6,0 11 2,-2-2 0,1 1 1,-3-1 1,1-2-1,2 2-1,-2-1 5,-1 0 1,4 1 3,-4-2-4,0 3 1,0-3 2,0 3 3,0-1-3,0 0 2,0 5-6,-4-3 9,4 3-7,0 0-7,-5-3 4,5 3-6,-10 1 4,0 2-3,1 1 3,-3 5 2,-2 1 1,-1 5-1,-3 3 2,-1 3 2,1 5 1,0 3 4,1 1 0,5-1 0,-1 2 1,4 1-6,-3 1-2,2-1-6,4-3 0,-1-1-5,6-2-5,0-8-1,1 9-1,1-10 2,4-2-2,-1-6-3,2 4 2,3-4 9,0-1-8,4 0 0,0-4 4,5-2-5,-8-2 0,10-2-6,-4-1-3,4-2 8,-3-2 7,-2 2-1,1-4 1,-3 0 8,0-3-8,-3 2 11,-2-1 1,0 2 9,-4-1 1,-4-2 3,5 2 9,-5 1-3,0-2 7,-5 2-8,2 0 4,-2 1-3,0-1-1,-5 4 0,1-1-1,1 1-2,-2 1-1,0 2 3,-2-1-7,3 3 4,-2 0-4,3 3 1,0-2-1,2 1 0,-1-2-11,7 0 11,-6 4-2,6-4-1,-1 5 8,1-5-4,0 0 1,0 0 0,0 0 1,23 1 4,-18-1 3,9-2-6,-1-2 9,5 4 0,-6-3 2,4 1 2,-5 0 6,1-2 1,2 3 5,-4-1-4,2 1 4,-6-1-5,3 2-4,-4 0 4,1 5 4,-2 0 0,3 2 5,-6 8 8,0 2-2,-2 6 6,-4-3-4,2 5-5,-4-1-3,-1 1 0,2-1-4,-2-6-1,3 6-5,0-7 0,-3 0-3,3 1-17,0-8-20,0 4-26,-2-2-41,2-3-38,4-1-45,-2-4-194,2 1-393,-2-2 174</inkml:trace>
  <inkml:trace contextRef="#ctx0" brushRef="#br0" timeOffset="14240.5099">1068 4671 246,'1'-5'242,"-1"0"-28,1 3-22,-1 2-20,0 0-16,0-5-18,0 5-15,0 0-9,-5 14-9,4-7-10,-4 3-3,0 1-12,2 4-2,2-3-8,-2 5-3,-3 0-7,3-1-4,-1 2-5,-3 0-3,7-1-2,-3 3-7,1-3 3,2-2-8,-2 1 8,4-1-12,0-3 1,1-3-3,-1 3-5,3-4-2,0 1 0,-3-4-4,6 0 4,-1 0 0,1-3-1,1 0-6,1-4 3,0 0-2,2-1-2,1-4-1,-2 2-3,3-5 1,-2-1-3,0-2-1,0-3 1,-2 2 0,-2-3 2,0-1 0,3-1-2,-6 2 6,3 0 1,-3 2 2,0-2-1,-1 5 4,1 2 5,-1-1 1,-2 4 5,1 1-4,-3 1 11,2-1-13,1 5-7,-3 1 1,2-2-3,-2 2-5,0 0 2,4 14-2,-4-3 1,0 2 5,-1 5-9,1 1 0,-3 0 0,3 0-1,0 1-3,0-1 3,0-4 6,1 1-8,-1-5-4,0 0 3,0-1 0,0 0 0,2-4-1,-2 1 2,0-1 2,1-2 2,1-1 2,-2 0 5,0-3 0,0 0-4,0 0 2,8-8-1,-4 2-1,1-4 0,1 1 3,-1-3-3,2-5-5,6-8-1,-6 7 1,3-8-4,0 9 2,-4-3-4,3 5 3,1-3-2,-2 3 11,-3 4-17,2 1 5,-3-1 4,-3 7-4,5 0-3,-2-1-1,0 2 0,-3 1-1,-1 2 0,0 0 2,0 0 3,17 7 1,-14-2-6,0-3 3,3 4-1,1-1 0,1 1-2,-2-5 5,5 5 1,1-2 2,1-3-4,3-1-1,5 3 4,-1-3 0,7-3-1,-5 2-5,0-4 5,-3 0-6,-1 4 2,-3-8 3,2 1 1,-6 2-5,-2-2 1,-1 1 0,-2-1 3,0-1-1,1-2 1,-3 4 0,-3 0 3,-1-1 2,0 3-2,-1 1-1,-3 0 0,4 4-2,-13 0 7,5 5-8,-4 2-2,-2 5 9,-6 6-8,4 5 16,-3-3-17,2 8 5,2-1-7,2-1 7,4-1-4,1-1 4,2-5-4,2-1 2,3-2-1,2-1 2,3-1-1,1-4 8,5-1-6,-1-1-4,3-3-2,3-3 5,2 1-3,2-3 2,4-3-2,-3-2-8,7-3 4,-1-1-5,-2-3-7,0-2 5,-1 0-1,-6-1 0,-2 3 0,0 0-1,-4-3 7,-1 2 3,-1-1 3,0 5 1,-2-1 11,-2 0 8,-1 5-2,-2-2 10,-2 1 7,2 0 2,0 1-7,-1 1 3,-1 4-4,-5-3-2,5 3-2,0 0-5,-8 7-3,3-1-2,-5 3 1,5-1 0,-1 2 3,0 1-8,0 0-1,-1 1-2,1 0 2,-1 2 1,0-3 0,2 2-4,0-6 1,-2 5-2,6-7-3,-4 2 5,1-2-5,4 2 6,-4-5-4,3 3 7,-3-3 5,2 2-6,0-2 7,2-2 1,0 0 0,0 0-3,0 0-2,0 0 1,9-14-6,-1 6-1,1-2 3,1-2-3,3-1-3,-2-1-1,2-1 1,4 1 2,-2 2-1,0 3-3,2-1 3,-2-2-3,-4 7-1,1-2 0,0 2-4,-1 2-2,1 2 2,-3 0 2,1 3-2,-2-2 2,2 5-3,-4-1-4,2 3 7,0-1-2,-5 4 3,4 0-3,2 6 14,-5-7-13,-2 2-5,2 1 2,-1-2-1,-2 0-5,3 1-7,-4 0-2,4-2-11,-2 0-3,-1-2-8,0 1-4,1-3-12,0 0-3,0 2-8,-1-5-2,0 5-9,1-4-3,1-1 1,-3-2 0,4 4 1,-4-4-8,0 0-3,0 0-3,17-7-3,-15 5 2,2-5-11,1 3-8,-1-2-3,1-2-8,1-3-2,0 2-13,-2-1-10,2-1-15,-3-2-93,-2 3-279,4-5 123</inkml:trace>
  <inkml:trace contextRef="#ctx0" brushRef="#br0" timeOffset="14441.8165">1390 4512 39,'-9'4'70,"9"-4"-19,0 0-19,0 0-30,0 7-35,0-7-35,0 7 16</inkml:trace>
  <inkml:trace contextRef="#ctx0" brushRef="#br0" timeOffset="15245.3564">2807 4819 89,'4'-3'176,"-2"-2"-6,3 1-1,-2-6-10,6 4-2,-5-1 2,1-2-6,-1 0-11,-1 1-5,1 0-3,3-1-2,-6 0-9,1 2-8,-2-1-6,0 2-9,0 0-10,-1-1-8,0 4-10,-4-4-4,1 2-2,0 2-18,-2-2-1,-2 4-8,-3 1-6,-2 4 1,-6-1-8,5 7-3,-4 1-1,-4 4 1,-1 3-9,1 1-1,3 1 2,4 1 1,-2-2-2,7-2 0,0 0-4,0-1 1,4 0-3,0-2 2,3-4-3,1 2 2,1-3-4,2-1 0,-1-1 2,2-1-2,2 1 6,-1-3-4,3-2 2,4 2-2,-5-3 12,7-1-13,1-2 3,-3-1-4,3 1-1,1-4 1,-4 1 7,3 0-7,-3-3-5,2 0 5,1-4-2,-3 2 2,5-6-3,-5 2 2,-2 6 5,-4-2 7,4 0 0,-1 0 7,-3 3 4,0 3 1,0-2 9,-2 1 6,1 3-17,-2 0-6,-1 2-5,4-4-1,-4 4 8,0 0-12,0 0 3,-9 14-6,4-7 0,2 5-2,0-2 2,0-2 0,0 3-7,2-3 0,-1 2-7,1 3 0,1-5 0,3-1-7,-1 0 2,2 1 3,1-4-5,3 4 3,3-3-5,1-4-1,1 2-3,7-2-3,-6-1-11,3-1-5,1-2-8,-2-1-1,-2 0-11,-1-1-8,0 0-10,-1 0-11,-1-2-11,0-1-11,-2 1-1,1-2-15,-2 1-14,-1 1-6,-1-3-19,1 3-11,-4-3-132,-1 7-331,-2-3 146</inkml:trace>
  <inkml:trace contextRef="#ctx0" brushRef="#br0" timeOffset="16557.5101">797 5343 191,'1'-6'199,"0"3"-13,-1 3-23,0-2-22,0 2-11,0 0-9,0 0-7,-5 17-5,4 0-2,-5 7-9,2 0-2,-6 4-9,3 0-4,2 1-6,0 0-2,-4-4-3,0 1-6,0 0-4,5-6 0,-2-1 2,2 1-8,-4-3-5,2-3-3,2-2-5,3 1-4,-3-8-3,3 3-1,-2-3-4,2 0 10,-3-1 4,4-1 4,0-3 10,0 4 0,0-4-3,0 0-3,0 0-2,0-16-1,5 6-1,-1-7 3,1 1-1,4-10-3,-5 8 3,2-7-1,-2-3 1,1 1-1,3 1 2,-3 0 3,-4 1 2,3 6-9,0-1 2,0 3-1,0 0 3,-3 5-6,4 1 0,-4 1-6,1 3-3,-2 4 1,2-2-15,2 0 2,-2 3-10,-2 2-2,0 0 2,13 7-1,-6-2-1,0 4-3,0 4 0,2 3-2,0 2 2,0-2-6,-2 2-2,1 1 5,-2 0 4,1-2-8,-1 1 4,2 0 0,-3-3 1,1-3 0,1 2 1,-4-4 5,1 0-11,0-4-4,-1 0 5,-1-2-3,2 2 6,-3-2 0,2-1 3,-1 0 7,-2-3-8,8 0 18,-8 0-16,12-6 5,-5-1-11,6-3 15,-1-4-20,1-1 19,7-5-9,-2-1-8,-1 0 3,2-1-4,-2-5 0,-1 3 6,0 2-1,-3 7-1,0-1-8,-4 2 7,0-1-7,-3 5 8,-1 0-3,0 1-2,-1 6 2,0-2-8,-1 2-1,-3 3 1,0 0 0,2 10 2,-3 3 0,0 2-1,-6 4 0,6 6 4,-7 2 2,4 0 9,-3-2 1,3 2-10,-1-1-2,1 0-8,-4 0 4,3-8-11,0 1-10,1-1-52,0 0-2,1 0-19,-1-2-13,1-4-16,2-2-25,-3-1-21,2 1-27,0-4-35,2 1-15,2-2-16,-2-1-176,3-1-479,0 0 212</inkml:trace>
  <inkml:trace contextRef="#ctx0" brushRef="#br0" timeOffset="17007.2723">1581 5617 153,'0'-9'222,"-1"-1"-9,-3-2-17,2 1-12,0 1-18,0-2-10,2 0-12,-5 3-3,1 0-10,0 2-18,1-2-9,-5 4-18,3 2 0,-3 0-11,-1 3-9,-3 3-1,2 4-10,-6 6-1,-1 9-6,-2 0-2,1 6-1,0-2-4,-1 5-4,10-4-3,-3 0-1,6-1-4,1-7-5,2 1-1,2-5 7,2 4-12,2-7-1,2-2 3,-3 0-4,4-3 1,4-2 2,-1-2-7,5-3 3,4-5 0,0 0-5,1-6-2,3-3 1,2-3-2,-1 0 4,-3-3-7,-1 2 1,-1-3-1,-2 0 0,3-1-1,-10 5 5,3 3 10,-5 0 8,-1 3 16,-3 4 6,1 1 8,-2 1-5,2 2-5,-4 3-8,0 0-3,0 0-5,-6 14-3,1-3 7,1 5-12,-4-1-7,3 3 3,4-1-5,-3 1 1,3 1-2,1-6-6,0-1-12,0 0-14,5-1-21,-2-2-25,3-1-33,1 1-29,0-5-41,7 1-25,4-5-41,1-1-202,1-3-471,11 0 209</inkml:trace>
  <inkml:trace contextRef="#ctx0" brushRef="#br0" timeOffset="17778.8802">2136 5516 191,'-3'-12'253,"1"4"4,-4 1-12,-1 2-16,3 0-21,-6 3-17,3 4-15,-5 3-15,-2 3-9,-4 3-8,-1 7-14,3 2-5,0 4-14,0-3-5,1 2-14,4 2-7,3-7-8,1 1-10,3-3 6,2-3-15,1 2-5,1-2-3,4-3-3,2-1-6,2-2-7,2-1 5,4-2-8,3-1-6,4-5-1,0-1-9,7-5-8,-1 0-6,0-4-11,-1-1-8,-4-4-3,1 1-1,-2-3-6,-2-2-1,0-2 3,-2-2 3,-2-4 2,-4 3 1,0-6 3,-1 3-1,-3 0 5,0 4 10,-3-1 6,-4 8 13,0 1 10,2 5 7,-2 3 8,2 1-2,-4 2-5,4 6-4,-2 0-7,0 0 2,-8 15 0,-1 2-4,-1 5 1,1 3-3,2 3 1,-3-1 0,3 4 3,-1-2 3,-2 0 2,6 0-5,-6-3 2,3-1 10,1 1-14,-1-9 7,3-2-7,-2-1 6,2-2-8,2-3-3,-1-1-2,1-3 4,0 0 2,1 0 9,1-1 9,-2-1 1,2-3-7,0 0-4,0 0-1,10-10-9,0 2 7,0-5-6,3-2 2,0 0-11,5-6 20,1 0-19,6 1-6,-5 3 4,1 0-6,-3 2 7,-1 5-2,-2 1-4,-6 1 1,0 4-5,1-1 6,-2 2-1,-2 2-6,1 3 2,0 2 5,-1 1-10,0 3 5,-5 1 14,6 3-1,-6 0-14,0 1-1,4 3 13,-2-1-19,-2-3 7,1 2 10,0-3-2,-1-1-16,2 1-4,1-2-10,-3 0-10,4-1-6,-1-2-5,2-2-7,0-1-7,1-1-7,1 1-4,2-3 0,1 0-4,1-3-1,2-2-1,3 1 9,-1-5-8,-2-2 4,1 0 4,-2-2 3,0-3 10,-3-1 2,1 1 10,-1 1 0,-5 1 9,0 2 6,0 5 12,-1 0 9,1 0 8,-3 3 1,0 0-7,-2 4 3,0 0-3,0 0-1,0 0 3,-6 17 1,2-9-2,-1 3 0,-2 0 4,2 0 0,4 2-2,-3-1 2,-2 0-3,6-1 3,-4-1 0,-1 0 2,5 0 2,0-5-1,0 2 2,2-2-2,1-1-2,1 1 4,-2-2-3,6 2-4,-2-5-10,2 1-13,4-1-22,-1-1-25,3-2-24,4-2-36,-2-2-23,0 0-28,0-5-19,1 0-20,-4-3-129,1-6-377,-4 4 166</inkml:trace>
  <inkml:trace contextRef="#ctx0" brushRef="#br0" timeOffset="17889.9591">2869 5371 12,'-1'-3'27,"1"3"-34,0 0-7,0 0 3</inkml:trace>
  <inkml:trace contextRef="#ctx0" brushRef="#br0" timeOffset="18260.2229">2961 5472 248,'0'0'232,"0"0"-22,1-5-22,-1 5-21,0 0-13,0 0-15,18 14-6,-12-3-9,-1 0-4,3 6-2,-5 3-5,2 5 0,-2-6-3,-6 1-2,0 0-6,1-3 2,-3 1-4,0-3 0,3-2 1,-2-3 3,0-3-1,1-2-4,2 2 0,-3-2-2,2 0 6,0-1 2,2-4-10,0 0-2,0 0-10,0 0-9,8-14-12,-2 5-8,2-6-10,1 0 4,4 1-9,1-8-5,1 7-6,2-4 11,-2 4-20,2 3-3,-3 3 7,-3 1-7,2 2-4,0 3-5,-2 1 0,-3 2-6,1 1-1,1 3-1,0 1-1,-3 2-6,-2 2 2,1 1 0,-4-1-5,3 1-14,-4 1-12,0 5-19,2-6-30,-6 0-27,2 2-32,1-4-33,-1 0-35,1 0-28,1-1-25,3-2-10,-4-3-161,6 3-472,0-5 209</inkml:trace>
  <inkml:trace contextRef="#ctx0" brushRef="#br0" timeOffset="18564.4386">3395 5584 39,'0'-3'200,"1"0"3,2-1-8,-3 4-14,0 0-20,4-4-13,-4 4-12,0 0-3,0 0-9,7 0 1,-7 0-6,9 1 1,-3-1-3,3-1-1,1-3-2,3 3 0,0-5-1,4 1-1,-1-1-3,-5-1-5,2 2-1,-1-1-6,-2-3 4,2 4-6,-3-5 3,-3 5-3,3-3 4,-5 4-3,0-1-2,-3 2-8,1 1-6,-2 2-2,0 0-16,-7-4-6,7 4-11,-18 9 1,4 3-5,-3-2-9,-2 7 1,0 2-8,-1-2-5,7-1 3,-3 5-6,6-5-4,4-1-9,-2-1-13,4-2-13,2 1-11,2-5-8,4 3-11,3-4-14,2 3-27,3-5-33,4 0-43,4 0-38,8-2-55,1-4-52,-1-1-174,2 0-529,0-4 233</inkml:trace>
  <inkml:trace contextRef="#ctx0" brushRef="#br0" timeOffset="18739.9818">3963 5636 228,'0'7'257,"0"-1"6,0-1-9,-1 7-20,-3-3-16,2 4-21,-2 3-20,0 0-14,-5 0-12,3-2-15,-1 6-13,-7 2-11,3-1-11,-5 1-13,5-7-24,-5 6-34,-1 0-42,4-8-41,-10 7-43,9-7-45,-3-2-28,2 1-36,-7 2-149,3-3-383,1-4 170</inkml:trace>
  <inkml:trace contextRef="#ctx0" brushRef="#br0" timeOffset="22527.3255">1009 6277 39,'0'0'135,"0"0"-6,0 0-16,0 0-1,0 0-9,0 0 0,0 0-1,0 0 1,0 13 3,0-11-13,0 4-4,0-1-2,0-1-4,-1 3-3,1 0-5,0-2-13,0-2 4,0 4-6,0-2-5,0-1-4,0-4-5,0 5 2,0-5-3,0 5-1,0-5 2,0 4 4,0-4 4,0 0-5,0 0 3,0 0-10,0 0-5,10-14-6,-6 7 1,1-3-1,-1 1-1,3-3-4,-4 0-1,3-2 0,-2-3-4,-1 2 6,-1 3-2,-2-1 5,0 1 13,-2 0-9,2 0 0,0 5-3,-3 0 0,-1 3-4,0-2-3,-1 3 1,-4 4-5,2 7-1,-7 0-3,0 6 1,-3 7-2,-1 5-3,3 1 0,3 2-3,2 3-3,2-1 5,1-1-4,3 2 1,1-4-5,-1 1 4,2-1-2,-1-1 3,2-9-4,0 2-2,-1-2 5,-1-2-1,-1-1 0,-1-3-1,-2-2-1,0-1-2,-1-1-2,-2-1-6,1-2-7,-2-3 3,0-2-5,1-2 3,-4-1-8,-1-3 7,1-5-5,2 1 1,-1-4 4,2-1 1,-1 1 1,4-2 4,1 2 1,-2 3 6,4 1 7,1 3 10,-1 2 0,3 0-5,1 1-4,-1 1-1,2 3-2,0 0 4,0 0-2,3 17 1,1-6 4,-2 0-7,1 6 1,0 0-1,3-1 1,1 1-3,0 0 0,1 0 2,4-4-1,-1-1 1,-2-4 3,7 1 1,-2-2-3,6-2 5,2-4-5,5-3 4,4-3-2,1-5-2,3-1-1,2-3 1,-3-3 0,1 0 0,-3-3-5,0-4 1,-3 0-2,-1 0 3,-2-5-1,5-13-4,-5 3 4,-12 8 1,3-1-7,-4 1 6,-3 1-2,-1 5 6,-3 6 8,-4 3 6,0 4 11,0 1 10,-2 4-4,0 2-6,-2 1-1,2 4-2,0 0-4,-11 11-2,2 0 1,0 11-5,-3 3-6,0 4 5,1-1-2,2 2-5,1 2 4,0-4-2,1 2-4,1 1-1,3-4 3,-2-1-3,3 0 2,-2-9-6,4 1 3,3 1-3,-2-2 6,1-6-3,1 0-2,2 2-3,3-5-6,-2 0 0,2 0-9,4-4-6,5 1 2,-3-3-12,4 0-3,1-4-11,3 0-1,-3-1-9,8-6-2,0 1-5,1-4 4,-4 3 3,-5-1-2,-3-2 11,-1 2 0,6-6 7,-9 1 3,0 0-2,-1 1 8,-1-3 2,-2 2 1,0 1 6,-4-1 4,2-2 10,-2 1-4,-3-1 6,3 6-1,-4-3 7,0 3 4,0 2-3,-1 0 5,-2 4-1,2 1 2,1 0-8,0 4 3,-13 0 0,13 0-2,-13 10-1,3 2 2,-5 1-3,3 4 2,-5 5-2,3 0 2,6-3-3,-1-2 4,0 1-3,4-1 3,0-1-3,2 0-3,-1-5 1,3 1 4,2-3-5,-1-2-1,4 0 5,-1-3-2,5 0 1,0-4 2,0 0 8,2-3-7,0-1-1,-1-1-1,0-2-1,4-1 0,-3-1 2,3-1 2,-1-2-1,-2-3-1,5 3-1,-6-3-2,4 0 2,-9 4 1,2 1 0,0 2 14,0-1 0,-5 4-1,3 1 3,-2 1-6,-2 1-1,0 2-2,0 0 3,0 0-4,0 0 1,-6 12-3,2-5-2,1 3 3,1-1-4,-2-1 9,4 2 1,-1-2-14,-2 2 6,6 0 1,0-2-1,1-3 1,2 2-3,-1-2 5,1-1 2,4 1-4,0-2 1,3-3-1,0 0 2,5 0-2,-1-7 1,3 2 1,8-2-3,-9-1 0,6-2-1,-6-2-1,-5 0 0,9-5 1,-4 0-1,-1-1 0,-2-5-2,-1 0-2,0 0 4,-8 4-2,0 1 1,0 0 6,-3 2 2,-1 0 13,-2 5 9,0 4 5,-1-2-1,-1 5-3,0 0-3,-2 1-1,3 3-6,-15 9 1,7 6-7,-6 6-3,0 4-1,0-1 4,0 4-3,0 2-2,3-1-2,2-1 1,1 0-4,4-4 1,4 3-2,0-8-1,0 0 7,6 0-6,1-4 4,-1-4 3,2 0-9,1-2 2,1-1 3,3-4 1,-2-2-2,7 1-1,-1-5 0,2 0 0,-1-2-2,0-4-2,1 0 3,-1-4 0,1 1-1,0-6 0,-3 2-3,-1 1 2,-2-2-5,-1 2 5,-2 0-6,0-1 5,-5 4-1,0 2-1,-3-1 0,0 4 8,-1 1-3,-1 1-3,-1 0-1,1 4-3,-8 0 7,0 5-5,-1 3 1,-3 4 7,-1-1-7,0 1-7,4 4 5,-1-2-2,0 1 5,6 1-6,1-4 2,1 1 0,-1-1-3,6 0-3,-2-2 0,3-1-5,0 0-7,3 0-5,1-3-3,0-1-14,2-1-10,3-1-11,-1-3-28,1 0-25,-1-3-21,3-1-44,-1-1-29,1-4-36,1-2-176,-6 1-455,3-3 202</inkml:trace>
  <inkml:trace contextRef="#ctx0" brushRef="#br0" timeOffset="22748.3201">2013 6400 61,'-4'-1'231,"4"1"-22,-4-4-23,4 4-17,7-6-19,-1 1-10,6 0-19,2 1-12,3-4-10,0 4-9,2-1-11,0 0-14,0-3-24,-3 4-27,2-1-20,-5 2-18,0-3-27,-3 3-33,-2 0-15,2-1-20,-5 2-19,-1 1-70,-4 1-224,0 0 99</inkml:trace>
  <inkml:trace contextRef="#ctx0" brushRef="#br0" timeOffset="22964.4506">1047 6462 130,'0'0'148,"0"0"-19,0 0 4,27-3-15,-6 1-16,9-3-1,2 3-9,4 0-15,1-1-10,3-1-11,13-1-37,-13 0-39,1 4-48,-6-2-113,-1-1-196,2-3 87</inkml:trace>
  <inkml:trace contextRef="#ctx0" brushRef="#br0" timeOffset="24033.863">2771 6334 84,'3'-7'241,"-1"4"-22,-1 0-29,-1 3-18,0 0-14,-7 10-9,-2 1-8,-1 13-28,-3-1-9,-1 4-3,1-2-12,-2 1-1,2 2-9,0-3 0,3-3-6,0-5-8,0 1-3,3-5-9,2-1-4,1-2-6,0-3-2,3 0 1,-3-1-3,3-2 1,-3-2-2,4-2-2,0 0-1,0 0-5,18-10-3,-9 4 1,1-5-1,4 2 2,-5-1-2,4-2 4,0 0-2,-3 3-2,-1 0 0,0 3-2,-1 0 1,-2 2-8,-1 2-3,-1-1-3,-4 3 2,9 3-1,-9-3-2,5 7 2,0 0-2,-1 2-1,0 1-4,-2 2 2,3-1-5,-1-1 2,1 1 2,1 1-7,0-4 3,-1 3 2,1-5 2,2 2-2,-1-2 2,2-3 4,2-1-3,-1 0 0,0-4 3,2 0 0,-1-1-4,1-2 0,-4-1-1,3 0 2,-2-4 1,0 1-3,1-6 2,-5 4-5,2-7 0,-1-1 2,-4 1 0,0-3-2,-2-6 0,-4 3-6,1-2 3,-3 3-3,-3-2 3,-3 3-8,0 0-4,-3 7 2,4 3-5,-3 0 5,-3 2-5,3 3 5,0 5-2,-2 0 2,-2 4-1,4 2-1,0 4 4,1 4-2,-2-3 4,3 8 1,2-3 0,4 2 2,-1-2-1,6 0-6,-3-3 0,8 2 1,0-1 2,1-2-1,7 2 0,-3-2-4,2-3 9,9-1-4,-3-2 4,5-1 1,6-1-2,-7-5 3,11-1-1,-1-3 4,1-1 0,-1-2-5,-2-1 6,2 1 1,-3-3-1,0-3 5,-3 1 1,-2 1 6,-6 2 2,1-1 4,-4 1 2,-2 5 8,0-2 14,-6 4 8,4 0 4,-7 1 5,2 0-15,-3 2-10,-2 2-1,0 0-6,4 10-4,-10-2 1,-2 9 0,1 1-8,-4 6 4,-1 1-2,2-1-3,0 2-6,3-1 0,2 0 4,1-7-5,2-2 1,2 0-3,2-3 5,0 1-4,3-5 2,0 1-2,6-3-3,0 1-3,-1-4-16,5-3-19,2-1-32,2-3-43,1-2-42,-1-2-59,1-3-59,-4-2-226,5-6-533,-3-1 235</inkml:trace>
  <inkml:trace contextRef="#ctx0" brushRef="#br0" timeOffset="24159.9542">3448 6236 59,'-5'-7'192,"-1"3"-15,2 0-13,-2 3-21,0-2-9,6 3-21,-9 5-34,6 0-37,-2 0-40,5 2-50,-4 0-44,4 3-70,0-2-174,3 1 78</inkml:trace>
  <inkml:trace contextRef="#ctx0" brushRef="#br0" timeOffset="25126.8784">3598 6389 84,'-2'-7'205,"-5"-5"-3,3 4 0,-1-1-19,-1 1-7,-1 1-21,1 0-13,-3 4-19,-3 2-7,-1 1-15,-4 7-3,0 1-16,-2 3-3,-4 7-11,5 2-2,1 0-9,-3 2 0,8 1-8,1-5-8,1 3-3,5-3-3,-2-2-4,6-1 0,-2-3-2,3-1-2,3 0-4,0 0 0,4-5 4,1 1-5,4-5 2,-1 1-1,2-6-2,4-1-4,3-3-1,-4-1-5,10-5 0,-5-3-3,1 1-1,-1-5-1,-2 2 0,-1-4-2,-4-2 1,3 2 0,-2-2 2,-6 6-4,1 2 7,-4 4 5,1 1 8,-3 2 10,-1 2 1,-1 2-3,-1 1-4,-1 4-6,0 0 0,0 0-1,-13 16-5,7-4 1,-4 3-2,1 2-1,1-1-2,3 2-1,1-1-4,-2 0 3,6 0 2,0-5-4,0-2 4,4 2 0,2-3-1,1 0 1,4-1-2,5-1 0,0-3 1,3 0-4,1-4 4,1 0-1,7-4-3,-5 1 0,5-5-7,-1-1 7,1-1-5,0-2-2,1-3-1,-7 1 2,0-3-4,1-1-1,-5-3 1,-4 6 0,0-6-2,-1 5 3,-6 0-2,-2 2 1,-3 2-1,-4 0 1,-2 0-3,1 3-1,-6 0 0,-1 5 2,-2 1-2,-3 3 2,-3 2-1,-3 2 1,3 6 1,-6 2 0,8 0 0,1 0 1,-2 2 1,6-1 4,-1 0-13,2 2 10,7-3-2,0 0-1,3-2-3,2 2-3,-1-1 12,2-5-5,3-2 1,3 4 6,2-6-2,2-1 2,-1-1-1,6-1-2,-1-1-1,0-3 4,-6-2-2,2 3 4,1-6 2,2 1-4,-5-3 2,1-1-1,-3 2 1,2-3 3,0 1 2,-1-1 1,-4 3 3,1-2 8,-1-1 2,-1 2 2,-3 2 4,0 0 6,0 1 4,0 4-2,-2-1 1,2 0 8,-2 3-8,2-1 0,-2 1-2,0 3-8,3-3-8,-3 3 0,0 0 1,0 0-5,-3 17-3,1-7 1,0 8 2,-4 8-7,4 0 7,-5 1 2,0 6 5,-5 13 9,1-1 8,-2 0 3,-5-1-2,8-10 17,-8 14 3,4 2-9,0-1 9,-2 4-17,1-4 16,1-2-3,0 0-9,1-13-14,-1 10-5,3-12-1,-3 1-3,1-2 6,-1-5-5,-4 2 1,4-6-7,3-7 6,0-2-1,0-2 4,0-4 7,1 0 9,-1-4-10,-1-2-1,1 2-7,-5-7 1,5-2-3,-8 0-11,6-7 5,-2-3-9,-2-4-6,6-5-3,1 1-12,4-7-6,3-5-6,1 2-8,7-12-9,1 12-4,4 0-11,5-13-6,5 5-13,-1 11-8,9-13-5,4 7-7,-7 12-9,7 2-8,-4-1-10,2 4-16,2 1-22,-1 2-25,-3-2-30,7 4-25,-3 2-21,0-1-26,-2 0-143,4 0-461,-7 4 204</inkml:trace>
  <inkml:trace contextRef="#ctx0" brushRef="#br0" timeOffset="25474.5501">4867 5802 15,'5'-9'230,"-1"-2"-4,-2 6-8,2-1-22,-1 2-11,-2 1-25,-1 3-18,0 0-2,0 0-2,-1 25-4,-11 2-3,-1 6-8,-11 17 0,-3 3-4,-10 28 2,-2-1 0,-2-1-1,-3 0 14,-1 0 2,1-4 3,-5-2-8,3-3 9,13-19-19,-12 21 6,16-23-10,-13 24-3,13-21-8,3-5-12,-2 1-6,2-3-7,2-2-11,0 0-2,9-17-13,2 3-5,-2-5 2,6-7-10,-1-1-17,3-5 8,3-1-6,-4-1-24,3-3-17,-1-1-17,6-3-11,-2 1-35,2-3-34,0 0-32,0 0-24,0 0-42,-8-17-48,10 6-35,0 1-250,0-1-588,2-1 261</inkml:trace>
  <inkml:trace contextRef="#ctx0" brushRef="#br0" timeOffset="27123.0002">779 7399 109,'-6'1'164,"2"1"-6,4-2 2,-8 1-15,8-1-9,0 0-10,-10 0-10,10 0-10,0 0-12,0 0-7,0 0-5,0 0-17,0 0-3,0 0-5,0 0-5,0 0 0,0 0-5,0 0-4,0 0-7,24-1 1,-11-1-1,1 2-5,4-2 3,0-2 6,2 1-13,8-2 2,-7 2-5,6-3 1,2 0-4,-8 3-1,0 1-3,0-2-4,-1 2 2,-5-2-1,1 1-7,-5 1 3,1 1 2,-5 0-4,0-2-1,-1 2-2,3-1-1,-5 2-4,1-3 3,-5 3-5,6 0 2,-6 0-3,7-1-7,-7 1 0,0 0-9,0 0-14,0 0-11,0 0-1,0 0-5,0 0-7,0 0 0,-12-5-7,7 4 0,5 1 10,0 0-5,-16 2 15,10-2 8,-1 1-6,2-1 5,-3 2 7,0-2-3,2 1 13,6-1 3,-13 1 3,7-1 11,1 0-1,0 2 3,5-2 8,-8 3-5,4-1 5,1 2 2,-4 5 7,4 1 3,-3 9 11,-3 9-2,1 1 5,1 4 1,-1 12 2,-1 1 2,-4 1 3,7-12-3,-3 9 3,1-11-6,1 2 2,4-4 2,-5-4-4,2 0 0,2-3-1,-1-5 0,0-3-7,1 1 1,1-6-4,1-1-5,1-3 0,-1 1-18,1-2-13,1-3-17,-3 1-29,3 0-16,0-4-18,0 0-24,0 0-35,0 0-132,0 0-308,0 0 137</inkml:trace>
  <inkml:trace contextRef="#ctx0" brushRef="#br0" timeOffset="28191.3154">1129 7702 48,'6'-3'149,"2"3"-2,4 3-9,-2 1-1,3 1-10,1 6-9,-2-1-11,2 4-10,-3 3-8,-1-2-8,-1 2-2,-2-2-10,-1-1 5,-4-2-5,-1 0-1,0-2 4,-1 0 5,0 0-2,-1-3-1,1-3 8,-1 2 5,1-2 2,0 0 3,0-4 0,-1 4-5,1-4-5,0 0-9,0 0-6,0 0-4,-5-12-5,5 4-9,4-2-7,-2-7-3,3 0 0,2 1-11,2-1 1,-2 0-4,2-1-4,1-1-4,-2 3 0,1 0-7,-2 2-7,1 3-10,0 2-17,1 0-13,1 0-19,-3 5-15,-1 1-19,2 1-22,-3 0-15,5 1-9,-1 1-4,0 2-3,4-1-1,-4 3 4,2 0 5,-1-1-7,3 4 6,0-2 3,-2 0 15,1-1 12,1 1 8,-2 1 19,1-5 11,-2 2 18,-5-1 18,4-2 19,0 0 17,-9 0 16,10-2 20,-5-1 8,2 2 13,-2-3 9,0 0 8,0 0 7,-1-1 7,0-1 12,-3 0 6,-1-1-1,4-1-1,-5-2 4,1 1 1,0 2 0,-3 0-1,2 1-8,-2 0-6,2 3-4,-3 0-12,4-2-6,0 5-14,-10 0-4,2 5-7,-5 4-3,-2 6-4,-3 4-4,2 1-2,-1 4-3,2 0-4,2 0-2,0-1-1,1 3-6,7-10 1,-1 0-3,5 0-3,-6-3 0,5-1-1,2-2-3,0-1-3,2-1 4,1-4 3,1 0 2,1 0-3,2-4-3,6-1 3,-1-3-4,6-1-3,0-6 3,-4 2-2,2-5-1,6-2 0,-10 1-2,5-4 1,0 1-4,0-2 1,-5 6-1,1-1-1,-3 1 2,-3 5-3,-1 1 7,-3 1 7,-1 2-1,3 1 1,-3 3-9,-2 1-1,5-4-6,-5 4 5,0 0-8,2 9 5,-3 0 1,-2 1-2,2 0 0,-3 4 0,3 1-1,-3-1 0,2-3 3,0 5-3,0-5-8,-1 3-18,3-2-21,-2-3-16,4-1-18,2 1-15,-1-2-14,-1-2 4,4 0-12,1-2-7,1-3 5,3 0 1,-1-3-11,5-2 3,0 0-13,0-5 3,3 0 14,0-3 5,-4-2 9,-1 1 10,1-1 7,-3-2 21,1 2 21,-3 1 26,-2-3 22,-1 7 24,-3 3 19,2 2 21,-2 1-1,1 0-6,-3 1-6,-1 3-3,0 0 6,0 0 13,0 12 7,-3-3 6,1 3 1,-3 5-1,0-3-3,0 2-1,-2 0 3,3-4-1,-2 2 0,0-2-1,1-1-4,1-2-1,0-1 2,0-1 0,4-2-5,-3 0 8,1-1 2,0-1 5,2-3 10,-2 4 1,2-4-11,0 0 1,0 0-19,8-17-6,-3 5-6,6-1-10,1-3 0,-1 3-7,4-9 0,2 4-5,-4 3-5,4 2-4,-1 0 0,-2 5-4,-1 1-3,-3 3 4,0-2-8,1 4-11,3 2-4,-5 1 2,0 3-3,0 1-2,-1 3 5,-2 0-5,1 2 3,-4-2 4,1 4-3,-3 0 1,2-2 0,-6 4 0,3-2-11,-1 1-24,-3-4-22,3 5-27,-3-3-28,-1 0-40,2-4-27,0 1-30,2 0-34,-1-4-21,2 1-138,-1-2-437,1-3 195</inkml:trace>
  <inkml:trace contextRef="#ctx0" brushRef="#br0" timeOffset="28521.2812">2357 7611 180,'1'-8'260,"0"4"-8,-2-4-8,1 3-18,1 1-16,-1 4-23,0-7-20,0 7-18,-5-2-15,5 2-15,0 0-12,-11 10-10,3 2-8,1-5-7,-4 6-9,0-3-8,2 5-6,3-2-9,-2-3-2,4 4-5,-1-2-4,4-1-6,-3 0-1,8 1-3,-3-3-4,4 5-1,-1-6-6,0 3-1,1-1 0,-1-1-3,1 2-1,4-3-3,-4 2 2,2-2-3,-1 0-3,-2-1 3,-1-3-3,2 1-2,-2 0-3,1 1 1,-4-1 1,-2-1 2,0 1-4,-4 0 1,1-1 4,-3 2-6,-1-4-5,-5 2-11,4-1-11,-4-2-17,-2 1-16,3-4-15,-1 1-25,3-2-25,-1-1-28,3-1-31,2-3-30,-2-1-149,5 0-392,1-3 173</inkml:trace>
  <inkml:trace contextRef="#ctx0" brushRef="#br0" timeOffset="28783.4409">2516 7594 9,'5'-8'282,"0"4"1,-2 0-13,-2-2-17,4 4-25,-2-1-25,-3 3-26,0 0-18,0 0-19,2 11-7,-2-2-13,-4 7-9,-2 2-7,-1 6-9,0 0-2,-1 1-9,3-6-7,1 0-4,-1-2-4,0 2-11,1-2-6,4-5-1,0 1-5,0-2-4,0-1 3,0-1-7,4-2-4,-2-2-3,2-1-3,1 0-7,4-1-9,-1-3-21,2 0-22,3-1-20,-3-1-27,5-2-24,0-2-22,4-4-39,-3 1-14,1-2-33,-2-2-14,-2 2-152,1-6-406,-5 1 179</inkml:trace>
  <inkml:trace contextRef="#ctx0" brushRef="#br0" timeOffset="28899.5219">2679 7483 65,'-3'-5'75,"2"1"-9,0-2-21,1 6-25,0-4-33,0 4-30,-4-3-48,4 3 22</inkml:trace>
  <inkml:trace contextRef="#ctx0" brushRef="#br0" timeOffset="29137.7645">2877 7400 137,'3'-1'267,"-3"1"-24,0 0-25,0 0-21,10 7-10,-10 0-12,0 8 3,-4 2-15,-1 3-10,2 5-8,-4 4-7,0 1-11,0 3-9,-5-4-8,3-1-6,0 0-14,-1-1-5,2-3-9,4-6-5,1-1-7,-1-1-8,1-2-5,-1-4-6,3-1-6,1-1-5,-2-3-2,5 1-8,-1 0-9,1-3-7,3-1-8,-1 1-5,1-3-9,2-2-14,6 0-18,-3-2-18,5-4-28,-1-1-22,0-2-42,1-2-23,-5 0-29,2-3-24,-4 1-137,0-3-400,-5 4 177</inkml:trace>
  <inkml:trace contextRef="#ctx0" brushRef="#br0" timeOffset="29472.3531">2754 7611 107,'0'0'116,"0"0"4,0 0-12,0 0-3,21-5-4,-11 1-5,4 1-2,3-6-2,2 4-5,-1-1 5,0 0-9,10-2-2,-9 4 0,-1-1-6,0 2-3,-2-1-2,-2 3-7,-3-2-2,1 1-6,0 2-6,-6-2-2,0 2 3,1 0-3,-7 0-1,8 4-1,-3-1 1,-4-1-1,3 4 3,-4 0 2,1 2-2,-1 4 3,-5 5-3,4-1 1,-4 1 0,1 0-2,-2 2 2,-1-1-6,3 2 1,0-4-4,2 1-8,-1-6 3,-1 3-6,3-3-1,0-2-3,1 2-3,0-5-4,1 0-7,-1 0-8,4-2-5,0-1-11,1-1-23,3-2-29,3-1-37,1-1-43,4-4-31,1-3-46,-2 1-135,1-4-387,-2-3 171</inkml:trace>
  <inkml:trace contextRef="#ctx0" brushRef="#br0" timeOffset="29592.4385">3215 7499 103,'0'0'84,"-2"-4"-29,2 4-24,-6-3-31,6 3-46,0 0-50,0 0 23</inkml:trace>
  <inkml:trace contextRef="#ctx0" brushRef="#br0" timeOffset="30147.8311">3432 7539 15,'0'0'236,"-5"9"-7,1-1-14,-1 1-10,-6 8-11,-1-3-10,-1 8-13,4-5-15,-1 0-16,0 1-10,1-2-15,2 0-13,3-5-8,2 1-7,-1-1-7,3 2-3,3-8-4,-2 4 1,3-4-7,2 0-3,2-3-7,1 2-1,5-2-4,-1-2-1,-3-2-9,8-2-6,-5 2 0,2-3-3,-4 1-4,2-3-1,-3-1-7,-2 1 2,-1-3-5,-1-2-4,-2 2-3,-3-1-10,-2 1-2,-1-2-3,-3-3 0,-1 3 2,0 2-5,-2 1 4,1-2 2,0 2-6,-1-2 2,2 6 5,1-3 1,1 3-1,1 1 4,1-4 0,2 3-3,2-3 2,6 0-3,2-1 1,5 0 0,2 2 2,5 0-3,-2 1-2,1 5 3,-1 1-2,2 1 1,-4 5 3,1 4 1,5 2 3,-8 1 6,-3 2 1,2 5 10,-4 6 7,-5-7-1,0-1 6,-3 1 3,-1-2-3,-2 0 4,0 0-3,-2-5 7,0 2-2,-1-3 0,2-2 6,-2 0-3,1-5 9,1 1 2,-2-1 3,1 0 6,2-4 4,-5 1-11,5-1 5,0 0-11,-4-9-1,4 9-14,2-16 1,3 5-9,5-4-2,-1-3-1,5-3-12,3 0 4,1 1 3,0 3-10,-3 1-6,1 4 6,-1 3 3,-4 3-14,3 0 3,-3 5-12,0 2 8,1 2-4,-3 2-1,1 8-2,-3-1 2,-1 5-2,-4-1 0,-2 2 5,0 0-5,-4-1-3,0 1-28,-3 1-27,-1-2-30,0 0-41,-3-2-41,2 1-51,3-6-60,-1 2-280,-2-3-614,1-1 272</inkml:trace>
  <inkml:trace contextRef="#ctx0" brushRef="#br0" timeOffset="30943.1118">4418 7311 6,'0'0'214,"-10"0"-4,6-4-9,4 4 1,-7-1-18,7 1-12,-7 0-16,7 0-12,0 0-6,0 0-16,0 0-1,0 0-6,0 0-4,18-6-8,-8 6-4,2-1-6,8-3-7,2 1-4,8-2-6,0 3-6,0-1-5,2-2-4,0 3-3,2-3-4,-1 5-4,0 0-5,-3-3-4,-2 1-7,-9 2-1,-1 0-3,-4-2-5,-7 2-2,0 0-1,3 0-5,-5 0-3,-5 0-6,0 0 5,0 0-11,0 0-9,0 0-3,0 0-6,-23 2-1,12-2-1,-2 0-7,-5 0-1,-2 0 2,3 2 2,-2-2 3,2 0 3,2 3-1,1-3 0,3 4 2,-2-1 1,1 2 1,2 0 4,1 4 1,0 1 5,-3 5 0,2 2 3,1-1 0,0 8 3,-1 0 2,1 1-2,0-2 2,1 2-1,-1 1 3,2-3 0,-1 3 2,0-2 0,0 1 1,1-7-2,1 0 4,0-2-1,-2 0-4,3-3-2,-3-2 0,3 0-3,3-5-13,-1 1-13,-2-2-19,3-1-21,-1 1-24,0-2-19,2 0-23,1-3-25,0 0-16,0 0-24,0 0-160,15-10-383,-11 7 170</inkml:trace>
  <inkml:trace contextRef="#ctx0" brushRef="#br0" timeOffset="31792.7563">5047 7556 172,'6'-10'210,"-1"0"-12,2 1-6,-3-1-5,2-3-9,-2 4-9,-3-4-6,2-1-11,-1 2-11,1 1-5,-3-2-7,-3 3-8,1 0-8,-1 1-15,-2 2-9,-4 4-5,1 1-9,-2 4-8,-8 3-7,2 3-7,-6 8-4,-2 6 1,3-1-11,1 3-5,-2 0 2,7-1-5,-3 6-1,6 0-6,1-6 4,7-5-5,0-1-4,2 0-2,2-5-7,0-3-5,5 0 2,-3-2 0,5-2 2,3-3 1,-4 0-5,3-5 3,3-3-4,6-1 1,-3-3-2,0-2 0,2-3-1,-4 0 0,2 1-3,-4-1 0,4-4-1,-4 2 3,-1-2-2,2 2-2,-6 0 1,2 1 0,-4 5 4,2 1-2,-1 2 7,-1 2 5,0 0-3,-3 1-1,2 2-5,-3 3 0,0 0-3,0 0 4,0 0-2,-8 18 3,4-8-6,-2 5 5,1 2-1,2 0-3,-2 2 0,5-1 2,-3 0 0,4-1 2,5-2-4,-5-3 4,2 0-5,6-2-2,-2-1 0,2 0-1,4-3-2,-1-3 5,7-1 0,0-2-2,2-2-2,-1-1 1,0-3-9,-1-4 0,1 0 1,1-5 2,-6 3-2,1-3-2,-2 0 2,-1-1 1,1-6 0,0-4 2,-3 1-2,1-1 0,-1-1 2,-3-1 1,-4 3 2,2 7 5,-3 2 13,-1 6 11,0 0 8,-1 3 0,-1 2-2,0 3-3,0 2-2,0 0 0,-15 17 4,8 0 0,-3 7-3,-2 1 2,2 5 4,0 0-5,-1 2 4,2 2 0,1-1-5,-1-4 2,-1 0-1,6 0 0,-1-9-4,-2-3 0,1 1 1,5-7 2,-3 0-2,3-3 4,-2-1 10,1-2 28,2-3 0,0-2-9,0 0 3,0 0-11,0 0 11,13-14-18,-6 5-7,3-7-3,3 0-5,0-1-3,1-5 0,4 1-15,-1 1 11,-4 5-15,1 1 10,0 1 0,2 4-6,-5 1 2,2 2 6,0 3-27,-1 0 19,0 4 1,1 1-2,-4 3 2,-1 3-3,2-1-6,-7 4 0,2 1-3,0-2 0,-5 4-3,-5 3 8,2-2-3,-2 1-1,-5-2-2,2-1-7,-4 0 6,-3-1-7,1 2-5,-4-6 0,0 1-10,0-3-7,0 0-10,2 0-14,-3-3-13,8-2-16,0-2-21,1 0-23,1-1-33,5-1-24,-1-4-38,5 1-28,1-5-24,3 2-177,1-11-492,4 3 218</inkml:trace>
  <inkml:trace contextRef="#ctx0" brushRef="#br0" timeOffset="32302.8768">5668 7332 75,'11'-16'198,"-2"0"4,-2 8 2,-2-2-12,-1 6-13,1-4-18,-1 5-4,-2 3-1,-2 0 2,5 11-5,-5 1-3,-5 4-10,1 9-6,-5 1-9,2 3-1,-1 2-8,0 1-9,-2-3-8,2 0-7,2 4-4,1-3-9,-1 0-7,2-2-12,1-3-4,1-6-3,-1-2-10,3-4-9,3 0-18,-2-3-23,0 0-22,2-4-17,-1 2-22,2-7-18,3 2-34,-1-2-16,-6-1-19,18-4-9,-4 0 5,-4-2-22,5-5 1,1 2 8,-6-4 11,3 0 18,0 0 23,-2 0 24,-1 2 33,-3 3 32,0-1 26,-2 5 28,-3 0 9,3 0 2,-1 1 2,-4 3 4,2-7 15,-2 7 0,0 0 1,0 0 1,14 7 6,-14-7 5,7 3 5,0 0 2,-1-1 4,6-1 5,0-2-2,0 0-2,0-2 0,6-3 2,-3 1 6,3 0 1,-4-4 1,2 4 4,-6-3-4,3-1-1,-3 1 2,-5-1 1,1 2 2,0 1 3,-3-1 7,-1 3 0,-2-1-17,0 5-15,-8-3-4,-1 5-6,-3 2-7,-4 2-3,-7 7-2,0 3-12,-1 5 9,3-1-14,3 1 1,3 0-6,2-4 1,1 5-4,6-3-5,0-2-3,4 0-9,4-1-7,1-3-10,3-3-6,1-1-6,5 0-10,2-3-15,0-3-27,5 1-32,0-4-31,2 0-37,-2-1-38,4-3-36,-3-3-36,0 3-210,-1-3-532,-4-1 235</inkml:trace>
  <inkml:trace contextRef="#ctx0" brushRef="#br0" timeOffset="33149.1845">2500 8322 164,'0'-21'228,"4"5"4,-4 0 4,0 5-4,3 3-15,-6 0-22,3 3-18,0 2-20,0 3-15,0 0-13,0 0-2,-5 27-5,-3 2-8,-3 18-2,1 3-5,-3 10-2,1-3-10,-1 1-5,-1 2 4,0 21-12,-1-28-1,5-2-7,-3-1 4,3-1-7,-2-3-1,5-11-6,-1 10-3,-1-12-3,4 1-11,0-2 3,-4-5-5,4 1-7,1-8-3,-1-3 3,1-1-10,0-4-5,-2-2 0,2 0-4,4-3-8,-1-2-8,-3 0-10,4 0-19,-5-1-12,3-1-12,0 0-12,2-3-8,-10 2-9,10-2-5,-8 2-20,8-2-7,-16-5-2,8 3-7,-1 1 4,-2-1-1,-3-1 3,4 1 10,-1-2 15,-2 2 4,1-3 19,0 0 9,3-1 16,-2 0 13,-2-6 13,5 4 10,-1 0 15,4 0 8,-3 3 5,3-3 4,0 2 8,2 1 1,2-1-5,-2 1 1,1 3 2,2 2-10,0-3 2,0 3-4,0 0 0,0 0-1,0 0-3,9 18-4,-4-11 4,3 2-2,-2 1-4,2 1-6,-2-2-9,4 3-7,0-3-16,-3-1-14,2 1-16,3-2-15,-2 0-5,1-1-15,-2-1-10,4-1-22,0 1-2,-1-4-18,0 3-16,2-2-140,-3-1-325,-4-1 144</inkml:trace>
  <inkml:trace contextRef="#ctx0" brushRef="#br0" timeOffset="33339.3966">2517 9101 88,'4'-7'132,"2"5"-11,-3-1-4,0-1-1,-3 4-1,0 0 2,0 0 1,3 12-2,-3-7-2,-6 4-7,-3 6-9,0 1-10,-3 0-4,-3 6-9,-2-3-9,2 2-4,-3-1-14,-2-1-19,0-2-20,5-5-25,0 2-22,3-2-31,2-5-25,-1-1-22,3 3-133,-1-6-268,4 0 120</inkml:trace>
  <inkml:trace contextRef="#ctx0" brushRef="#br0" timeOffset="49370.6583">759 10184 75,'-3'-12'192,"3"-5"-3,0-1-8,0 2-11,3 3-3,-1 4-7,-2-1-7,1 3-8,-1 1-12,0-1-11,2 4-16,-2-1-7,0 4-15,0-2-11,0 2-4,5 9 1,-4 3-1,-5 6 0,4 10-4,-2 5 13,-1 14 2,-2-11-7,0 0-11,-3-1-8,4 2 0,2-4-3,-2 0-3,-1-4-4,0-3 1,1 0-5,4-5-5,-3-5-5,2 0 1,-2-3-2,3-3-7,3-4-1,-3 1 0,-3 0 2,3-4 2,0 0 3,0-3 7,0 0-1,0 0-3,0 0-5,16-10-3,-6-2-3,7-8-2,3-3 1,-1-2 3,6-2-7,-1-1-1,0 1-3,-2 0 1,-3 3 2,1 4-8,-7 8 4,0 0-3,-4 3-3,-1 3-4,-2 2-2,-1 1 0,1 3-1,-6 0 2,11 6-3,-5 3 2,0 1 0,0 6 0,-1-1 1,0 1-3,2 1 2,0 0 0,-2-1 3,1-2-3,0 3 2,0-9 0,-2 3 4,1-4 3,2 3-7,-1-5 4,-1 1 1,1-2 0,0-1 5,1-2-2,-3-1 4,5 0 5,-2-3 1,5-3-1,-6-2-8,3 0-3,-1-3-1,1-4 0,-4-2 4,4-1-3,-4 0-3,0-7 3,-1-1-1,-1 0-3,-3-1 0,-1 1-1,-1 8-2,-2-6-3,3 5-1,-3 5-3,-5-3-12,4 2-12,-3 3-7,2 2-15,-4 3-16,-2 0-16,4 2-24,-2 0-23,5 3-28,-1 1-34,2-1-19,4 2-17,-9 4-167,6-2-429,3-2 191</inkml:trace>
  <inkml:trace contextRef="#ctx0" brushRef="#br0" timeOffset="50117.6758">1386 10516 118,'9'-15'117,"1"-1"0,-1-2 7,-1 1-2,2-1-4,1-4 2,-4 3 1,3-5-3,-6 6 3,1 2-5,-1 4 6,-2 2 1,1-1-2,-2 4-3,0 1-8,-1 0-11,0 3-13,2 0-14,-2 3-7,0 0-7,0 0-5,0 0-7,-14 14-2,6 1-7,-2 0-3,3 1-3,0 2-3,4 1-5,0-2-4,0-1-4,3 0-2,0 1-2,5-5-4,-1-2-2,5 1 1,0-4 1,1-1-3,4-2 3,4-4-1,0-4-2,3 0 1,-2-4-2,1 0 4,4-5-3,-5 2 1,-3 0-2,-3-1 1,-2 2 1,-2-3 1,2 1 4,-3 2 5,-2 0 10,-1 1 8,-3 4 2,3 0 3,-3-2-5,-2 4-5,0 3-3,0 0-5,0 0-4,-12 12-1,6 0 3,-1 3-2,-1 2-6,1 1 0,-1 0 2,0 1-4,3 1 5,-1-3-7,2 0 5,4-1-5,-4-3 0,4-1-1,0-1 3,4 0-2,0-5 0,1-2 2,-1 2 1,2-4 5,6-1-6,-1-2 0,2-1 0,5-7 0,0-1-2,4-4 1,3-1 0,-11 4-3,5-10-1,3 0 2,-8-3-2,3 2 0,-2-1 0,-6 5-1,1 1-1,-2 2 7,-3 2 1,0 3 21,-3 2 1,3 1 2,-2 2-1,-2 2-11,-1 3-2,3 0-1,-3 0-2,-7 12 0,2 3-5,-2 2 1,3 0-2,-3 2-6,1 0 2,3-1-1,0 0-2,-2 0 1,5-1 3,0-4-2,5 3 2,0-7 4,-4 3-5,5-1 0,1-5 2,2 1 0,2-4-6,1 0-9,2-3-25,-1-1-25,4-3-35,-4-1-35,-1-1-52,3-5-45,-2 1-51,-4 0-163,0-3-474,0-3 210</inkml:trace>
  <inkml:trace contextRef="#ctx0" brushRef="#br0" timeOffset="50484.7892">2248 10035 60,'7'-2'262,"-5"2"-21,-2 0-19,8 5-3,-4 2-3,-4 9-5,4 4-4,-4 9-1,-4 0-11,-1 4-12,0 1-2,-3-1-13,-1 1-17,0-1-10,0 0-17,0-3-11,2 0-11,0-2-11,3-11-11,0 0-7,2 2-7,0-4-4,1-5-3,-1 1-8,2-3-11,0-3 0,2 0-18,-1 0-4,2-2-5,1-2-16,-4-1-10,10-1-23,-3-2-16,4-3-23,-1-3-21,7-1-20,-4-3-27,0 1-18,-2-3-27,2 2-17,-1-2-24,-3-1-188,-5 4-452,-1-2 200</inkml:trace>
  <inkml:trace contextRef="#ctx0" brushRef="#br0" timeOffset="50859.2688">2118 10268 109,'29'-7'147,"-7"4"-6,8 1-15,-4 0-2,1 4-2,-5 2-5,5-1-11,-4 1-7,-3 0-7,-1 0-10,1 2-3,-8-4-4,1 2 1,-3-1-3,2 1-7,-5-1 3,0-3 1,-1 0-5,2 0-4,2-3-4,2-1-6,-1 1-6,2-3 0,-4-2-6,7 0-1,-5-1-3,-1-2-3,3-1 2,-6 1 2,2-1 1,0 1 4,-2 2 3,-2 1 9,-1 2 12,0 2 4,-2 0-3,-2 0-12,0 4-4,0 0-7,0 0-7,0 0-5,-17 17 2,4-4-4,2 3-4,-9 7-1,6-2-2,-2 2-2,5-1 1,2 1 0,-1-5-7,6 2 0,-1-4-4,2-1-1,3-2-2,3 0-6,1-3-1,1-2-6,6 1-10,1-6-15,6 2-24,1-2-29,1-3-31,11-3-60,-2 0-58,-1-4-174,2-2-438,-2-1 193</inkml:trace>
  <inkml:trace contextRef="#ctx0" brushRef="#br0" timeOffset="52262.7265">3333 10086 215,'4'-14'237,"1"-1"-10,0-2-7,-2 5-10,-2 2-15,1 3-11,3 3-12,-5-3-14,1 1-15,-1 5-16,0 1-10,0 0-17,0 0-6,0 17 1,-1 4-5,-7 5-7,0 4-8,1 5-10,-1-1-2,0 3-7,2-4-5,1-3-9,0 1 2,2-1-5,3-3-4,-1-7-4,3-1-4,0-3-13,4-1-7,3 1-5,-4-8-8,7-2-11,3-3-18,2-3-17,2-3-16,9-4-16,-3-3-31,2-6-4,-4 0 2,0-2-24,-1-2 19,-2-4 8,-3 0-6,-1 0 22,-1 0 21,-2-3 0,-2 0 14,0-2 2,0 2 15,-6-6 9,1 4 19,1 1 20,-4 2 21,1 6 20,1 5 11,-2 4 23,-3 2 6,1 1 3,-1 3-13,-1 1-11,1 4-3,0 0-3,-4 14 6,-4 3 2,1 8 2,2 5 0,-4 0 0,-3 3 0,2-1 17,1 5 2,-2-6 5,-1 1 3,5 1 3,-4-9-4,5 1-10,-1-7 3,5 0-7,-2-6-6,-1-2-3,2-1-10,1-3 3,-1 0 13,2-1 18,1-3-2,0-2-5,0 0-4,0 0-5,0 0-11,0 0-5,6-13-3,6-1-8,-3-2 0,5-6-9,0-2-9,3 2 5,2 2-9,-2 2-1,-1 4-7,-1 1 1,-1 3-4,-1 3-1,0 0-2,-3 5-7,3 2-2,-3 1-6,4 3 1,-5 0 4,3 5-5,-6 0-1,7 5-2,-7 0-7,0 2-6,1 0 11,-6 1-3,2 2-9,-2-1-27,1-2-24,-4 0-20,2-3-32,2-1-34,-4-2-27,2 2-33,2-5-28,0 0-13,3-2-28,-3-2-219,4 0-544,-1-3 241</inkml:trace>
  <inkml:trace contextRef="#ctx0" brushRef="#br0" timeOffset="52585.3986">3994 10251 14,'0'-3'173,"1"-1"-4,-1 4 1,0 0-4,3-1-6,-3 1-9,0 0-8,4 8-10,-4-3-6,1-1-7,0-1-3,2-1-5,2 1-3,-1-1 2,-4-2-4,10 1 0,-10-1-3,18-4 1,-7-1-2,0-1 2,2 0-4,0-4 3,3 2-7,-6 0 3,-2-1-3,-2 0-1,3-2-4,-4 4 0,0 1 3,-1 0-3,0 1 13,-1 0-17,-3 3-7,0 2-15,0 0-13,-8-3-3,8 3-1,-17 8-6,3 5-1,1 2-6,-6 3-5,2 1-5,-1 3-3,6 1-10,-2-6-2,5 1-10,4-2-13,1-2-11,-1-1-1,2-3-4,3 1-10,5-3-1,-1 0-7,1-2-12,7-2-13,2 0-17,-3-1-19,0-3-23,9 1-13,-5-3-32,3-3-39,0 1-21,-1-3-17,-1 2-183,-4-2-470,-2 1 207</inkml:trace>
  <inkml:trace contextRef="#ctx0" brushRef="#br0" timeOffset="52868.3469">3021 10311 124,'0'0'226,"0"0"-20,0 0-20,0 0-16,11-14-17,1 7-17,6 0-11,-1-1-15,10-2-6,0 1-20,1-1-23,0 1-30,0 1-42,0-2-39,-4 1-43,3-1-47,-10 3-97,1 0-257,-5 3 113</inkml:trace>
  <inkml:trace contextRef="#ctx0" brushRef="#br0" timeOffset="58069.8804">967 10969 174,'1'-12'217,"4"3"1,-2 0-7,-2-1-2,3 0-8,-4 3-1,1 3-14,1-4-7,0 5-10,-2-1-9,0 1-10,0 3-15,0 0-4,0 0-8,-5 11-2,-3 7 1,-2 6-3,-3 2-16,-3 6-2,1-3-9,0 1-7,2-1-5,-1-1-7,3-6-9,3-5-5,2 2-1,-1-7-1,4 1-9,-1-3-2,0-3 4,1 1-4,2-4-1,0 0 10,-1-1 8,2-3-6,2 6 1,-2-6-4,0 0-22,0 0 18,14-13-8,-3 3-1,5 1-5,0-1-12,1-3-3,2 4 7,-2-1-8,2 4 7,-1 0-16,-3 3-3,-1 1 7,1 4-9,-1 1-3,-2 4 7,1 3-11,-1 2 5,-4 3 7,-1-1-13,-4 1 7,-1 3-3,-4 3-5,0-4 5,-3 2-19,-4 2 21,-6 1-3,0-1 1,-1-6-1,-3 7 1,-3-8-9,-1 2 18,4-5-19,-9 1-1,2 2-11,0-6-30,7-1-20,1-3-11,1-3-25,4 0-21,-1-3-21,3-2-30,1 0-36,4-5-37,1-3-22,5-3-23,-4-1-184,4-2-519,3-2 229</inkml:trace>
  <inkml:trace contextRef="#ctx0" brushRef="#br0" timeOffset="58251.2683">913 11088 66,'0'-5'190,"3"0"-2,-1 2-10,-1-1-5,3 0-22,0-1-10,3-1 1,3 0-12,8-3-6,-3 1-14,2 2-5,3-3-10,7 1-9,1 1-5,0-1-12,-2 2-7,2 1-8,0-1-18,-6 2-21,-2 2-38,2-1-52,7 3-45,-8-1-51,-6 2-131,2-1-326,4 6 145</inkml:trace>
  <inkml:trace contextRef="#ctx0" brushRef="#br0" timeOffset="58461.3227">1443 11323 129,'-2'2'274,"0"1"-13,2-3-18,0 0-22,0 0-14,10 1-19,-10-1-15,21-5-16,-2 0-12,10-1-13,-1-2-10,6 1-18,-3-1-9,1 3-10,-2-7-8,0 4-9,-3 0-8,-6 3-26,0 0-31,-6 1-47,3 0-51,-6-1-52,7 0-45,-6 2-192,-2 0-415,2 2 184</inkml:trace>
  <inkml:trace contextRef="#ctx0" brushRef="#br0" timeOffset="58745.2695">2242 11067 213,'6'-11'294,"-2"1"1,0 4-6,-1-1-15,-1 3-21,1 2-30,-3 2-14,0 0-13,0 0 2,-3 19-3,-1-3-17,-2 11-5,-4 1-3,1 1-14,-2 1-4,-1 1-11,2 0-5,0 0-21,0 1-10,0-3-13,2 1-10,1-1-4,0-5-7,2 2-8,1-8-6,3-1-8,0-4-4,0 4-12,2-7-7,-1-1-10,3-3-7,2-1-21,-1 3-27,3-4-11,2-4-9,-1 0-26,2-3-21,1 0-21,1-1-28,2-3-20,0-2-17,-1-1-20,-2 3-6,1-5-17,-2-3-3,-2 7-3,-3-3-166,-3 1-442,-2-1 196</inkml:trace>
  <inkml:trace contextRef="#ctx0" brushRef="#br0" timeOffset="59406.7392">2099 11357 67,'-11'-2'128,"3"2"0,0 0-3,3 0-8,5 0-12,0 0-5,0 0 0,0 0-5,0 0-2,14-8-8,4 3-8,1-2 0,4 1-4,5-4 1,5 1-1,-1 3 3,2-3 1,-1 3 1,-5 1-2,0-3 0,-9 4-3,-6 1-8,0 3-5,-5 0 5,3-1 2,-5 1 18,-1 1 4,-1 2 15,-3 2 7,-1 4 1,-2-1 0,-3 4-2,-3 5-1,2-1-11,0 0-2,-1 1 5,-1-1-28,5 1-6,-1 0-4,2-3-5,2-2-1,3 1-2,0-1-13,0 0 1,5-1-7,1-4 1,4-1-7,6 2-8,-4-8-2,6 1-1,7-5-2,0 0-4,-1-1-9,-2-4 3,1-1-11,-3-3-6,-7 1 0,1-1 0,-3 0 6,2-4-2,-5 0 3,2 0-6,-3 2 6,-3 0 3,-1 4 0,-2 3 8,-1-3 7,-1 6 9,0-1 5,0 0-5,-1 5 3,-1 1-8,0 0-4,0 0-1,-14 12-2,5-2-2,3 1-3,-2 3 9,0-3-1,3 9-7,0-3 15,-1 0-14,6 1 2,0-1-6,-3-5-2,6-1 5,3 6-2,-1-6 3,3-1 5,1-1-10,1-3 18,8-1-12,-4-3-3,6-2 2,1-1-2,0-1 0,0-5-6,4-2-2,0-4-3,-6 2 11,3-4-8,-4-5 2,2 2-2,0-3-1,-3 0 10,-4-1-13,5 0 6,-8-4 3,0 1 0,-1-1-5,-1 0-1,-6 6 4,3-3-3,-1 4 1,-4 3 26,0 4 14,1 2 9,-1 1 8,3 3-5,-3 4-3,0 2-23,0 0 18,0 0-5,-8 19 6,3 6 1,-2 5 11,0 5 5,-8 14 4,2 2 2,-2 3 1,2 2-5,-7 22 2,3-24-4,3 3-3,1-1-8,-2 2-1,3-2-16,-2-5 3,-1-1-3,3-3-16,2-14-19,4 0-22,-1-6-30,-2-2-22,3-6-47,2-7-47,2-1-42,-1-5-29,2 1-43,-1-4-42,2-3-27,0 0-23,0 0-194,8-24-615,-3 9 273</inkml:trace>
  <inkml:trace contextRef="#ctx0" brushRef="#br0" timeOffset="59670.9266">2992 11673 34,'12'-26'126,"0"-3"6,-1-3 9,1 6 4,1 1 2,-1 8 9,0-5-4,1 6 1,9-2 1,0 0-2,-4 6-2,8-1-2,-7 8-7,-4-1-9,5 1-5,-8 5-6,4 0-4,-2 4-9,0 1-6,-3 2-9,0 0-3,-1 3-8,-1-3-4,0 6-10,-2-1-6,-1-2 3,-5 2-7,1-1-4,-4-2-1,-3 2-6,0 1-6,-5 1-3,-7-4-2,3-1-3,-3 1-7,-4-1 2,2 1 0,2-5-5,-9 4-7,5-4-1,4 0-4,-1 1-5,5-4-11,2 3-21,3-2-27,2 0-32,-2-2-33,8 0-35,-9 0-42,9-5-30,0 5-38,7-11-165,-1 5-464,0-2 206</inkml:trace>
  <inkml:trace contextRef="#ctx0" brushRef="#br0" timeOffset="60196.3005">3519 11146 125,'10'-14'211,"-5"1"6,1 4-5,1 0-12,-2 5-16,-3 3-8,-2 1 5,0 0 0,-2 22-2,-3 0-5,-4 7-6,-3-1-3,-3 4-2,1 2-8,-3-2-6,4-2-9,-4 14-15,6-16-10,1 1-9,2-2-23,1-5 5,5-3-12,0-2-11,2-2-9,0-3-20,0-4-13,2-1-26,0 0-25,0 0-26,3-5-19,1 1-20,1-2-25,2-1-26,0-1-28,2-2-19,0-4-3,2-4-3,1 0 14,-2 0 10,2-6 22,-1 2 18,-1 3 16,-1-1 26,0-3 27,-6 6 27,3 0 27,-2 3 26,-1-3 15,-1 8 11,0-2 7,-1-1-2,-1 2 4,-2 3 10,6-2 14,-6 2 8,8 0 4,-8 0 2,9 5 5,-4-3 3,5 0-3,-4-1 1,6 1 4,2-2-3,-3 0 3,7-2-6,-4 1 4,5-4-6,-2 0 7,-3 0-4,3 0 6,-6-1 2,1 0-3,-3 1 1,1-3 0,-4 1 9,-3 1-6,0-1 0,0 2-8,-3 0 3,2 3-18,-7-3-7,-3 4-8,-4 1-8,-8 3-3,-3 7-18,0-2 7,-7 4-4,2 5-5,6-3 0,1 3-7,6-2-1,4 2-9,0-3 2,2 4-16,8-1 21,1-4-28,4 0 10,2-4-9,3 0-6,6-1-8,4-3-25,8 2-18,0-4-18,2-3-15,1 0-16,-11-3-15,10 1-23,-9-3-32,0 0-23,0 1-33,7-9-26,-10 5-30,-3 0-226,-5 2-558,-2-1 247</inkml:trace>
  <inkml:trace contextRef="#ctx0" brushRef="#br0" timeOffset="61470.5606">496 12610 27,'-5'3'242,"0"0"-23,5-3-15,-6 0-12,6 0-10,0 0-10,0 0-5,0 0 2,0 0-4,10-15-4,-1 7-6,4-3-14,5-1-7,2-6-5,5 1-12,-7 0-8,7-5-7,-4 3-3,0 0-7,-1-6 1,0 6-16,-4-2-5,-4-1-5,-1 4-5,-3 2-2,0-3-7,-2 4-1,-5-1 0,1 5-5,-2 1-5,0 2-7,-3-2 1,-2 6-6,1 3-8,3-2 0,1 3-5,0 0-6,-13 5-2,9 2 0,-1 3-4,4 3 6,1 0-7,5 4 1,0 0-4,3 2 2,2 3 0,-2-5-1,6 1-5,-4 6-4,0-7-3,-2 2 1,1-2-2,-2-1-11,0 1-8,-2 0-11,-1-4-9,0 3-3,-3-4-7,-1 0-10,0-4-4,2-1-16,0-2-7,-2-2-6,2 0-11,-2-3-11,0 0-7,0 0-4,14-13 5,-6 3 7,-2-1 2,4-5 18,-1-1 8,2-1 9,1-3 7,0-2 11,-2 6 10,2 0 14,-2 1 8,0-1 17,-1 3 27,-1 5 14,1-1 11,-3 1 3,-2 3 3,0 0 9,-3 3 9,3 3 6,-4 0 6,0 0 8,9 7 3,-5-2-3,2 3-7,-2-2 0,-2 0-7,5 3-3,-3-4-5,3-1-1,2 2-6,-2-2-1,3-4 1,3 3 1,-2-5-2,3 1-6,3-7 0,-2 2 4,-2 2-8,-3-3 1,7-2 0,-9 0-4,3 0 0,-2-2-1,0-2 9,-4 3 0,-1-1-2,-2 2 2,1 0-5,-3 0 7,0 2-1,-3 2-4,0 0-4,-5 5-4,8 0-4,-16 5 2,0 6-2,2 0-11,-4 9 6,-1 2-7,2-1-5,3 4 3,3 0-3,2-3-5,2 4 2,3-9-3,4 2-4,2-3-21,0 0 3,5-5-1,0 0-1,2 0 2,8-5 2,-2-1 0,4-4 5,6-1-2,3-4 1,0-2 1,-1-5 0,3-1 3,0 0 2,-2-3-4,0-2 0,1-1-2,-3-4 1,1-1 3,0 0-2,-5-3 2,2 0 1,0-3 3,-4 5-8,-4-3 4,2-2 6,-8 5-3,0 6 6,-1 4 2,-5 3 7,-2 2 13,1 1 1,0 5-2,-3 3 0,0 0 6,0 0 7,-13 27 14,0 1-2,7 5-1,-7 15 10,-1 0 6,-2 5-7,6 3 2,-5 0-4,-2 0-11,2 4 6,-3-7-13,-1 3 5,2-1-10,2-4-7,-3-4 4,8-12-10,-4-2 3,2 0-13,2-1-12,0-6-28,-2-1-21,6-9-24,2 2-24,-1-7-19,0-2-22,1-4-34,1-2-31,2-3-34,1 0-11,0 0 3,5-17-182,0 7-470,4-9 208</inkml:trace>
  <inkml:trace contextRef="#ctx0" brushRef="#br0" timeOffset="61721.1946">1524 12736 24,'15'-43'94,"-3"11"3,-2 1 17,-1-3-10,1 3 14,-1 1 3,-2-1 3,8 4 2,-5 1 5,-1 7 2,-1 1-9,1 1 0,1 5-9,-2 2-2,2 1-6,-1 6-7,-2 0-5,5 3-1,-1 4-7,-2 1-6,5 8-6,-2 0-9,-4 3-6,0 2-6,-1-4 1,-2 5-12,-3 0 3,-2-1-9,-2 1-4,-6-2 2,-2 0-7,-2-2-5,0-1-1,-6 1-6,5-6 6,-5 1-8,-2-4-4,6-1-1,0 0-2,2-2-8,-3 0-6,3-3-15,2 0-21,2-3-23,-1 2-37,3-2-38,3-2-29,3-3-49,-1-1-133,4-1-381,2 0 169</inkml:trace>
  <inkml:trace contextRef="#ctx0" brushRef="#br0" timeOffset="62676.4295">1911 12584 146,'4'-4'192,"1"-2"-14,3-3-10,-1 4-12,3-7-11,3 1-11,2 1-10,0-4-6,-1-1-11,0-1-12,0-4 0,0 4-6,-1-5-9,-3 4 0,-2 1-3,-3-1 11,0 2-6,-3-1 0,-1 6-1,-1-2-7,-3 7-2,3-2-7,-5 2-4,1 1-8,3 3-7,1 1-4,0 0-6,-9 8 1,5-1-6,8 4-4,-3 0 0,3 3 1,1 3-10,3 0 3,-1-1-7,5 0 4,1 8-7,-1-7 2,-2 5 0,-1-6-5,-2 1 1,0-3-1,-1 2 1,-4 2-5,-2-4 5,0-5-5,0 5 0,0-4 0,0 0-9,0-1-18,0-2-20,0 0-21,0-4-19,0 1-20,4-3-5,-4-1-32,0 0-10,19-10-4,-9 2 13,7-1 13,-4-4 3,6-5 11,-5 5 16,4-10 8,-2 3 14,2 0 2,-7 6 25,-2 0 17,3 2 24,-4 1 24,-4 5 33,1 1 17,-1 0 2,0 3 8,-2-1 9,-2 3 17,0 0-1,0 0-2,9 10 2,-5-8-3,1 3-9,1 3-3,1-1-4,1-1-10,1 0 1,2-1-1,2 0-7,6-1-4,-1-1-5,4-6-3,-2 0-7,1-1-1,7-1-4,-11-4-5,4 1 1,-5 0-4,1-1 0,-4-3 1,-4 2 0,5 1 3,-9-1 5,-2-1-2,2 2-1,-4 0 2,-1-1-4,-4 3-5,0 2 1,-2 1-1,-7 3-8,0 2-2,-4 5 2,-8 6-2,1 4-3,-2 2-5,3 1 2,2 4-8,4-1 6,2 1-5,6-5-1,2 1 4,2 0 0,4-2-3,2 3 0,1-3 3,4-3-4,-2-3-2,7-2-3,2-2 6,-1-2-5,5-3 4,0-2-3,5 0 0,6-2 2,-1-5-1,-7 1-3,8-4 3,-3 0-1,0-3 0,1-2 10,-2 1-5,-1-4-5,-3 1 0,2-4-5,-2 2 3,-2-3-3,-1 0 8,-3 0 0,-1 5 6,-7-1 7,2 3 6,-3 4 5,0 0 9,-1 1-1,-2 2 2,0 4 3,-2-1-3,-2 3-11,2 2 0,-8-2-5,8 2-8,-12 7 3,6-1 5,-2 2-14,-1 4 3,5-2 1,-1 4-9,4 1-3,-2 0 8,2 2-5,2-1 1,2 0-2,1 0-6,1-2 1,-2-2 6,0 0-2,1-1 1,0 0-4,1 3 6,-1-6 2,-3 2 10,2 0 5,-2-3-5,1-2 14,-2 3-8,0-1 6,-2-2-1,1-1-8,-6 0 5,1 0-4,-2 0-3,-1-2-6,-1 1 6,-5-2-3,3-1-10,-3 0-1,-2 0 1,2-2-7,2 0-14,-4-3 1,5 2-35,1-1-26,-1-1-34,7 3-31,1-5-42,0 2-29,4-4-34,6-1-35,6-3-22,2-2-239,4-3-583,7 0 258</inkml:trace>
  <inkml:trace contextRef="#ctx0" brushRef="#br0" timeOffset="63514.9121">3179 12315 173,'3'-5'209,"-1"0"7,3 5 4,-1-4-7,-4 4-10,0 0-14,0 0-9,0 0-12,0 0-13,-7 13-4,3-5-15,3-1 1,-1 1-24,2-2-2,2 4-12,1-4-10,-1 3-5,3-4-2,2 2-7,0-2-2,-1-2-3,6 1 1,-3-4-4,2 1 1,-1-2-11,0-3 5,3 1 4,1-4-9,-5 0 1,1-1-6,-1 1-3,0-1 10,-4 2-8,0-2 1,2-1-3,-4-1-4,0 5-3,-3 0 9,0 5-18,-3-8-7,3 8 2,-12 0 0,0 7-2,-3 1 3,-10 9-7,2 1-7,-1 3-5,3-1 3,2 3 1,2-2-9,3 2 4,3 1-1,4-5-3,3-2-7,0 0 8,4-2-8,4 2 0,0-5-4,5 0-9,5-2 2,0 0-2,7-5 6,6-1 0,1-1-12,2-5-4,-2-4-3,-2-1-3,3-2 1,-2-1-3,-2-2-4,-7 0 3,5-3 4,-9 1 0,0 0 3,-5 5 6,-1 0 4,-2 0 0,1-1 13,-5 3 10,1 0 9,-2 2 11,0 0 7,-1 5-7,0 0-3,-5-3-4,5 3-2,-12 11 1,5-2 5,-1 1 3,-2 4-2,0 0 4,1 1 4,-2 1-18,2 0 5,2-7 2,1 2-6,-2 0-4,2-3-3,4-2 6,-1 1-11,1-3 11,0 0 5,2 1-5,-2-4 7,2-1-4,0 0-4,0 0-4,8-10 4,-1 2-4,7-4-6,1-4 3,5 0 1,-3 2-3,2-3 1,3 0-2,-7 5 2,3 1-2,-5 2 0,0 2 0,-4 2-3,0 1-4,3 3-3,-5 1-2,0 1-1,-1 2 4,0-2-2,-2 6 5,0-1-4,1 2 4,-1 3-3,-2-2 9,3 0-7,0 2-2,-2 0 6,3-1-12,1 1-1,0 0 0,3-3-10,1 1-6,4-2-5,-1 1 0,4-1-3,0-6 2,0 0-3,5-2-5,-6-5 7,3 1 3,5-4 1,-8-1 5,0 0 2,-2-2 4,0-4 0,-3 1 3,8-5-2,-3-2 6,-4 1-1,-1-3 5,0-5-1,-1 12 5,-2-7 0,-3 7 4,2 0 7,-3 1 0,1 7 12,-5 0-1,3-2 1,-3 7 3,0 0-4,-1 4 0,0 0-3,0 0-1,-11 19 0,2-5 5,1 5-8,-3 4 4,2-1-4,-5 3-4,5 1 1,0 0 2,0-2-6,1-1-6,6-3 5,-2 0-5,1 5-8,2-7-5,1-1-9,4-1-19,0 0-24,1-4-17,1-5-18,6 0-17,-2 1-13,4-4-19,4-2-14,0-1-24,0-4-15,-4 0-22,1-3-187,2-1-449,-7-1 199</inkml:trace>
  <inkml:trace contextRef="#ctx0" brushRef="#br0" timeOffset="63707.0497">4049 12504 12,'0'0'184,"-5"-3"0,5 3-1,0 0 5,0 0-2,0 0-7,0 0-9,18-9-12,-6 6-3,-1 1-14,4-3-6,0 0-17,3 0-11,-5 1-13,5-2-7,-5 2-9,6-1-12,-9 0-13,3 3-20,1-1-25,-3-1-39,1-1-39,-4 4-33,1-2-52,-2-1-30,-1 0-145,3-1-356,-1 0 157</inkml:trace>
  <inkml:trace contextRef="#ctx0" brushRef="#br0" timeOffset="64404.0502">4551 12100 26,'-3'-10'199,"2"-7"1,0 4-12,2 1-6,2-1-6,2-1-7,-1 3-7,3 4-9,1-3-4,0 6 15,-1 2-9,0 2-5,-7 0-5,14 9 2,-5 5-4,-3 3-6,-3 7-3,2 3-8,-5 5 0,0-1-1,-7 0 0,5-2-8,-5-2 4,0-4 7,-1-8-11,3 1-9,1-5 2,2-1-8,-1-3 6,-1-2-4,3 0 4,0-3 4,1-2-8,-1 3-11,1-3-1,0 0-15,3-17-10,2 5-5,4-13-7,-1 8 5,5-11-20,1 0 4,1 0-8,2-4-1,-3 3 0,4 0-13,1 0 1,0 7-1,-2 1-7,-1 6-1,-6 8-3,1 0 1,1 7-5,0 2 1,-3 6 0,1 8-1,-1 8-4,-4 5 6,-2 3 1,-3 1 2,-4 4-1,-2 9 2,0-9 1,-5 7-2,2-13-3,1-1-1,-2 0-5,4-4-2,-1 0-9,3-8-35,1-3-26,0-3-41,2-2-58,-2-4-41,1 1-36,4-1-52,-1-1-66,2-4-314,-3-1-732,0 0 324</inkml:trace>
  <inkml:trace contextRef="#ctx0" brushRef="#br0" timeOffset="67564.3693">7384 4642 93,'2'-2'101,"1"-4"6,1 2-1,1-1 13,-1 1-12,0-1 2,-1 0-9,3 0 7,-3-2-2,3-1-2,-1-1 0,-1-1 4,2 2-2,-1-1-1,-1 0 0,-2-2-7,2 2 0,-2-3-6,-4 3-7,2-4 1,-2 3-11,0 1-2,0 2 4,-2-1-4,0 2-7,-1 0-8,-4 2-10,-1 3-1,0 5-8,-4 3-5,-9 7-5,0 8 4,-4 6-3,-10 12-5,1 3 1,0 8-5,-2-3 0,5 4-3,6-3-1,3-1 2,4-4-3,8-10-2,4-4 2,2 0 3,6-1-9,0-6 3,5-3-1,1-4-5,2-1 2,1-6 2,5 3-1,-1-3-3,6-3 0,-3-4-1,3-3 0,3 0 1,-3-5-7,0-3 5,2 3 0,-5-2-2,1-5-1,-1 2 0,-1-2-1,-2-1 2,-6-1-5,1-1 2,0 1-3,-6-3 3,1 4 1,-3 2 4,-2 0-8,1 0-1,-5 1 3,2 3 0,-1-2-1,-5 3-2,6-1-5,-5 6 13,0-1-11,-1 0 1,5 2 0,-3-1 2,8 2-1,-10 0-2,10 0 0,-8 3 0,8-3 0,-1 4-3,1-4 4,0 0 0,14 3-1,-9-3-2,-5 0 3,17 0 4,-6-1-3,1-1 4,-2 1-4,4 1 3,-3 0 3,3 1-1,-3 1 2,0-1-6,6 6 4,-7 0 11,0 1-8,-1 1 3,-3 3-1,2 2 7,-3 1 0,-2 2 0,-1 1-3,-2-3 1,2 2 4,-2 1-1,-2-7-1,1 7 1,0-6-3,1-3-1,-3 3 3,3-5-5,-1 3-1,1-3 0,-2 0-10,2-1-17,0-1-26,0 1-29,3-3-36,0 1-26,-3-4-42,10 1-39,-10-1-163,17-6-414,-7 2 183</inkml:trace>
  <inkml:trace contextRef="#ctx0" brushRef="#br0" timeOffset="68574.2953">7811 4812 197,'0'-3'210,"0"3"-15,0 0-3,0 0-10,-15 12-12,10-3-10,2 3-11,-2 6-11,3-3-6,-3 4-6,-1-2-9,3 0-7,2 1-10,-1-1-9,0 1-7,4-2-4,-2-6-5,0 3-11,2-2 0,1-3-6,2 2-6,0-2-2,1-2-4,-1-3-5,3 0-7,3-1 2,1 0-5,6-1 0,-6-4-6,5-2-5,0 0-1,1-3-1,-3 0-1,2-3-9,-4-3 6,6-4-3,-3-3-2,-4 6-1,1-9 1,1 2 8,-5 4-11,-2 0-1,3 1 1,-3 0 8,-3 5 5,-1 0 7,1 3 8,-1 1 13,-2 3-4,2 0 3,-3 1-10,1 1-2,-1 3-7,0 0 7,-3 17-3,1-5-3,1 8 3,-2-4-7,0 5 0,2-1-3,-1-2 5,2 2-3,0-2-5,0-1 1,2-2 0,-2-3-1,3-1-1,-2-2-5,-1 0 4,1-2-5,-1-2 10,3 0 0,-3-1-3,0-4 4,0 0-3,0 0-2,15-11 3,-8 8-8,3-13-1,0 2 3,-1-2-5,3-1 4,2-4-3,0-4 2,0 2-11,2 2 5,-4 4-6,-3 1 1,2 2 5,-2 4 3,-2-1-4,0 5-5,-3 0 1,1 4-4,0-2-1,3 5 2,-8-1-3,12 4 5,-7 1 5,3-1-5,1 3 1,2 1 2,-1-3-1,0 1 1,2-2 2,-1 4-5,6-5 6,2 0 5,1-1-4,-2-2 0,3-3-1,2-1 0,-4-5 2,6 3-4,-4-3-2,-6 1 2,2-1 2,-4-1-1,1-1 2,-2-2-6,-7 3 4,4 1 20,-3 0-19,-3 3 14,-1-1 10,-2 2-2,0-1-4,0 2-3,0 4-8,-10 0 4,-1 7-10,0 3 5,-4 2 0,-5 5-2,0 3-6,-2 2 7,7-1 7,0 1-10,3 0-1,2-5-3,2 2 2,6 0-4,-1-3 2,2-2 4,3-2-11,0-3-1,4 1 4,3-3-6,1 0 6,0-4-3,8 0 0,0-3-8,4-1 3,5-4-10,1 2-4,-1-8-6,1-1-11,-2-1-1,0-2 1,-3-1 4,3-1-3,-11-4 4,2 0 1,-3 5 4,-8 2 1,6-1 5,-6 5 13,-2 1-2,-1-1 6,-3 5 4,0 0 1,0 2 10,0 3 2,0 0-9,0 0 5,-17 15 0,8 0 7,-4 2-1,0 7 6,2-1-5,1-5 9,-1 5 2,0 0-6,1 1-8,2-7 5,0-2-2,4-3-1,-1-2 1,0 1 1,0-6-5,4 3 4,-2-4 5,3 0 9,-1-3-2,1-1 7,0 0-13,0 0 2,8-11-6,0 3-2,1-9-1,9-2 5,2 1-9,1-3 2,1 2-8,-2-1-3,-2 9 5,-2 1-5,0-3 7,-6 9-6,6-1 14,-3 0-12,-3 6-13,3 1 11,-2 4 5,-1-1-9,-1 5-1,-1 1 6,0 2 3,-3 3 1,0 1-12,-5 1 6,1-1-5,-2-1-21,-2 2-24,1 0-29,-3-1-25,-3 0-29,3-3-27,0-3-25,-1-1-30,0-1-42,-2-1-33,1-1-226,-1-2-558,-2-2 248</inkml:trace>
  <inkml:trace contextRef="#ctx0" brushRef="#br0" timeOffset="68749.2447">7909 4717 155,'-19'0'159,"10"-4"-15,-1 2-17,3 2-23,2 0-45,5 0-24,0 0-47,0 6-47,0-6-60,3 7-129,1-2 58</inkml:trace>
  <inkml:trace contextRef="#ctx0" brushRef="#br0" timeOffset="69343.7344">7931 5770 163,'1'-3'191,"2"-4"-9,-2 1-7,2-1-5,-2-4-1,-1-1-4,4-5-10,-4 1-9,1 0-11,-1 5 1,0-2 0,-1 1-3,1 4-2,-3 2-7,1-1-9,-1 3-11,-2 4-10,5 0-8,-23 12-14,9 1 2,-9 8-11,2 6 2,-2-2-8,2 4 2,0 0-9,0-3-1,8 2-2,-5-2-5,8-1-2,2-8-9,2-1 4,1-4-6,5-3-3,-4 1-7,4-3 4,0-1 2,5-2-1,-5-4-3,14-1-3,-1-5 2,2-5-6,2 0 1,-2-3 0,4-6-3,3 1-1,-3-1-6,-5 6 8,0 1-7,-5 4-2,0 0 1,0 2-1,-4 1-4,0 3 3,0-1-1,-1 4 3,-4 0 7,8 5-2,-2 0 3,-1 4 1,2-1 5,-2 0 6,2 3 3,0-4-7,0 3 0,-1-3-1,4-1 0,1 0 2,-1-1-6,2 1 3,2-4-4,-1-2-1,1-1-10,2-1-2,2-5-12,3 2-24,-7-5-20,4 3-21,-4-3-30,0-1-38,0 0-37,0-5-30,0 3-28,-2-2-44,-3-1-165,2 2-483,-3 1 215</inkml:trace>
  <inkml:trace contextRef="#ctx0" brushRef="#br0" timeOffset="70213.0934">7453 6522 55,'-1'-15'226,"-2"3"-4,2 3-15,0 0-16,1 6-17,-2 0-10,2 3 1,-5 13 17,5 6-8,-5 7-4,-1 6-15,2 5-10,-4 10-14,3-10-8,-2-4-10,1 1-3,1-4-2,0 4-6,0-5-2,-3-5 1,5-6-1,-3-1-8,3-7-4,3 0 1,-2-4 0,1 0 7,1-1-2,-2-3-9,2-2-6,0 0-14,0 0 3,5-21-10,-2 4-2,1-2-6,4-5-6,-1-1-5,0-1-2,1-1-4,0 0-6,1-5 3,-2-1-6,3 4 5,2-2-6,-5 4 14,0 3-3,-1 7-3,2 2 2,-3 5-5,-1 1 0,0 3-4,-4 2-4,1 4-5,-1 0 0,11 9-2,-8 2 4,6 6-3,-8 1 1,7 0 2,-4 7-1,4 0-7,-4-5-6,1-1 6,1-2-1,-4-2-1,3 1 1,-1-5 1,0 0-1,0-3-5,-1 0 0,3 1 2,1-6 3,2-1-3,1-3-3,2 0 5,6-9-2,0 0 1,5-4-2,0-1 2,0-2 1,-3 0-3,1-2-3,0-3 2,-3 0 4,-4 6-7,-2-1 5,-1 4 13,-3 5-6,-2-1 7,-2 4 5,1 2-5,-3 1-13,-2 2 15,0 0-3,1 10-2,-6 2-10,-4 5 8,-1 10 0,-2-2-1,2 1-3,0 2-1,-2 0 1,1 2-1,2 2 0,-1-5-4,1 2-15,1-3-13,1 0-19,4-8-28,1-1-35,2-4-23,-2 0-27,2-3-26,0 0-28,2-1-31,2-4-32,0 1-37,0-4-278,4-2-636,-8 0 282</inkml:trace>
  <inkml:trace contextRef="#ctx0" brushRef="#br0" timeOffset="70479.1985">8218 6366 13,'6'-13'269,"-2"4"3,0 1-6,-3-1-11,2 6-16,-3 3-17,0 0-9,-4 14-6,-4 10-4,-4 5-7,-4 13-6,-1 3-10,-2 4-24,1-1 5,-3 5-9,2 3-13,-12 20-3,15-21 1,-5 2-15,-5 27-5,6-29-12,-1 2-12,2-2-9,2-3-8,-1-5-5,4-2-6,1-12-8,4-2-7,0-2-5,0-6 1,4-6-36,1-4-30,2 1-38,-1-6-31,2-1-24,1 0-15,1-6-27,-1-1-37,0 0-31,0 0-24,19-18-23,-6 1-29,-2 2-161,9-7-496,-1 0 220</inkml:trace>
  <inkml:trace contextRef="#ctx0" brushRef="#br0" timeOffset="70764.0147">8732 6724 92,'2'-11'306,"1"1"6,-1-1-9,-2 1-9,-2-1-14,1 5-14,-3-4-13,-1 1-20,-3 3-21,-1-1-14,-2 5-11,-3 2-19,-5 2-9,0 6-16,-8 6-9,-4 2-10,4 2-15,1 2-1,2 1-14,1 1-4,7 3-16,-1-6 1,8 0-7,3 0-6,1-3-11,2 0 2,6-4-13,5 5 2,1-3-8,3-2 1,6-5-12,6 5-4,3-6-24,3-2-5,4-5-44,0 1-31,0-4-36,-1 2-44,-2-5-55,-1-2-67,2-4-54,-6 3-219,4 1-604,-3-2 267</inkml:trace>
  <inkml:trace contextRef="#ctx0" brushRef="#br0" timeOffset="71000.9381">9218 6855 216,'0'0'312,"0"0"4,0 0-6,0 0-8,10 6-15,-6 0-10,-3 4-20,3 1-1,0 4-17,-8 4-24,-1 7-24,-8 4-13,3-4-19,-7 3-28,3-2-46,0 1-62,-1-1-61,-3 0-60,1-1-71,-1-2-65,2-4-68,-4 0-184,8-4-526,-4-2 233</inkml:trace>
  <inkml:trace contextRef="#ctx0" brushRef="#br0" timeOffset="73623.3286">7403 8058 125,'3'-2'134,"-3"2"-13,3-3-2,-3 3-8,0 0-4,0 0-1,1-4-1,-1 4 8,0 0 0,0 0 4,0 0 0,0 0 4,0 0-2,0 0 2,6 8-3,-6-8-8,0 4-4,0-4-6,0 6-4,0-6-3,1 4 1,-1 0-12,0 0-6,0-4-6,0 0-2,-1 6-3,1-6-4,0 5-3,2-3-3,-2-2-6,-2 5 3,2-5-9,0 0 12,0 6-15,0-6-3,0 0 8,0 0-13,0 0 0,0 0-2,1 4 0,-1-4-2,0 0 3,0 0 19,0 0-21,0 0 2,0 0-7,0 0-1,0 0 0,4-17 0,-4 12-11,0-2 20,0-1-17,-2-1-3,2-3-1,-1 2 1,-2-2-5,1 0-1,-1 3-6,2-3 5,-2 4 1,2 1 0,-2 2 8,-2 0-9,0 3-5,-3 0-1,-3 4 2,2 5 2,-4 4-8,-9 7 6,2 4 0,-1 5 3,-2 4-2,-3 8-2,5-8 11,5 2-11,1-1-3,4 0 3,2-1-3,2 2 3,4-6 1,1 0-3,5-9-5,1 0-8,2-7-18,3 4-12,0-9-17,6 4-11,2-5-14,4-3-6,1-4-15,8-3-12,0-2-12,0-5-9,-1-2-10,-2-4 0,5 1 8,-1-4 14,-4 0 5,-1-1 18,-3-3 8,0 0 13,-3-2 12,-1 1 14,-4 0 23,-4-3 22,-2-1 25,-2 0 15,0 0 20,-4 1 20,1 6 10,-4 3 14,1 5 15,0 5-3,-1 1 0,0 1-9,0 5-6,0 3-5,0 0 1,-9 14 0,2 2 2,-1 8-2,-1 5-8,1 3 6,-7-1-1,5 3 1,-1 0-9,-2 10-3,2-9-1,-1-3-9,3 2 12,-2-2-10,-1-3-4,1-3-3,4-8 6,-3-1-2,5-5-12,2-3-1,-2 1 3,5-6-10,-3 3 4,2-4-1,1-3-5,0 0 3,0 0-5,4-15 12,5 1-21,-1-5 3,5-3-6,2-5-3,-1-2-1,0 2-9,3-2 9,0 4-6,4-1-7,1 4 4,-2 5-5,2 0 1,-6 6 3,1 1 0,1 3-11,-8 5 1,4 3-4,-1 3-1,-4 3 9,5 6-2,-6 1 10,1-1-6,0 13 1,-3-7-11,-3 0 7,0-2 15,0 9-18,-2-6-5,-1-1-25,0 5-31,-1-7-27,1-5-28,0 5-40,0-8-33,1 1-25,1-4-20,1-2-25,5-1-21,-1-3-203,2 0-524,4-3 232</inkml:trace>
  <inkml:trace contextRef="#ctx0" brushRef="#br0" timeOffset="73968.8193">8029 8252 40,'0'-7'182,"0"-1"6,0 3 3,-1-1-3,1 6 0,-3-3-11,3 3-4,0 0-5,0 0-12,-9 8-8,7-5-9,-1 1-11,3 3-7,0-2-6,0-1-2,0-1-14,5 2-6,-2-2-6,0 0 0,-3-3-8,10 1-2,-4-2-3,6-2 1,-2-1-19,0 0 6,8-6-8,-6 3 0,2-2-6,-4-1 9,0 2-19,4-3 4,-4 3-9,-3-1-1,2-2 6,-4 5-2,0-5-5,-2 5 17,-2 1-11,-1-2-2,0 4 0,0 3-6,-7-3-2,7 3 2,-16 7-6,6 2 3,-3 2-4,-1 2-3,-7 5-1,2 2 3,2 0 0,2 0-5,5-4 3,-2 6-12,6-5 3,0 1-5,0 0 2,1-2 9,5 2-10,5-2-2,-2-3-6,0-3-17,6-1-13,0-1-13,2-1-30,0-2-25,7-3-20,2-1-25,1-2-26,6-4-27,6-3-21,-3-1-20,0-5-27,2 2-154,-2-5-454,6 4 201</inkml:trace>
  <inkml:trace contextRef="#ctx0" brushRef="#br0" timeOffset="74684.1575">8517 8226 106,'17'-20'85,"-8"6"11,-4 4 20,0-2 15,-1 5 5,-4 0 11,-1 2 9,-3 5-1,4 0 1,-12 0-2,5 5 4,-9 4-3,2 4-6,-1 1-3,-4 5-6,7-2-3,-2 3-5,-2 4-8,3-2-5,5-3-13,-1 4-8,3-6-8,2 0-8,4-1-4,0-4-12,3-3-1,2 3-9,-1-2 6,5-3-3,1-1-9,1-1 1,3-4-6,-1 0-4,7-4 1,0-2-8,-2-4-5,8 1 3,-6-3-9,-3-1 0,3-1-4,-6 0 3,9-9-3,-10 0-6,6-2-1,-4-1-2,-2-3 2,-3 2-2,3-1-1,-3 0-1,-3 1-8,0 0 11,-1 0-2,-2 9 0,-1 2 4,-2 2 13,-1 3 5,0 4 2,0 0-7,0 5 5,0 1-8,0 0 24,-5 14-16,0 2 0,-1 1 1,0 3 1,3-2-7,-4 5 15,2 5-10,-1-3 7,-2 2 3,5 0-7,-2 0 2,0 1-3,1-8 2,-1-3 0,2 1-3,-3-2 0,3-6 1,1 1-13,0 0 7,0-5-4,1 2-2,1-3 4,-1-1 3,-1-1 3,2-3-1,0 4 5,0-4-7,0 0 2,0 0-6,8-12-2,-2 3 3,5-4-4,-2-1-10,-2-5 3,10-4 0,-1 0-6,2-2-5,2 0-1,0-3-1,1 2-3,-3-2-2,1 3 1,0 0 0,0 4-5,-2 1-1,-3 7 6,-3-2 0,-3 6-5,-1 0 6,1 1 2,-2 2 0,-2 3-9,0-1-7,0 0-2,-1 2 1,-3 2-1,0 0 3,0 0-5,0 0 2,-9 19 6,-1-9 4,0 4-2,-1-4 4,-2 5-6,4-2 4,-2-2-1,-2 1-1,5-2 2,1 0-1,-2-3-2,6 5-2,-4-3-7,3 2 11,4-1-8,0 1 4,4 2 1,1 3-8,-1-4 11,6 3 3,-1-3-6,2 3 2,1-3-1,-2 1 7,6-3-6,-2 1 7,2 0-6,-2-3 1,1 1 5,-3-3 0,1 0 1,-3-2-8,3 0 2,0-1-6,0-2 2,-2 0-7,3-1 2,-3 0 7,-1-1-11,1 0-4,-4-2-11,0-2 16,4 3-23,-5-3-15,0 2-14,1-1-14,0-6-12,-1 3-21,2 0-24,-3-1-21,-1-1-32,2 1-28,-2-1-32,1 0-42,0 1-172,-2-1-509,1 3 225</inkml:trace>
  <inkml:trace contextRef="#ctx0" brushRef="#br0" timeOffset="75499.904">7098 9051 127,'2'-7'191,"-2"4"-13,2 1-13,-2 2-7,0 0 7,0 0-1,-7 22-12,3-6-6,-3 8-5,-2 3-11,0 0-7,4-2-11,0 1-6,-3-2-9,2-5-7,3-3-7,2-3-7,-3-1-4,3-3-6,1-1-10,-2 0 1,4-4-4,-1 2-2,3-4-4,0 0-1,-4-2-2,19-5-2,-5-4 1,-1-3-8,11-5 1,-8 5-3,7-5-2,-6 4-2,-2 4 3,1 2-5,-5 0-2,0 4-2,-1-1-1,0 1-1,-4 2 0,1 4-2,3-1-4,-5 4 3,3 1-4,2 1 2,-6 3 1,3-4-1,0 3-1,-3-1 5,3-1-6,0-1-3,-2-1 3,2-2 13,-1 1-10,-3-3 1,4-2-1,1 2 8,2-5-9,1 1 1,-2-6-1,5-3 0,0 1-5,-2-2-2,-1-2 4,-1-1-1,-2 1 2,-3 2 9,2-5-7,-2 0-1,-5-1 5,0 1-7,-5-1 4,0 2-3,-2 0-2,2 7-1,-1-1-4,-1 2-1,-2 2-10,-3-1-12,0 3-21,2 2-23,-2 3-16,0 0-26,3 2-29,0 4-12,5-4-41,-1 1-20,3 0-18,-1 4-16,5-2-174,1-2-446,2-1 198</inkml:trace>
  <inkml:trace contextRef="#ctx0" brushRef="#br0" timeOffset="75863.038">7650 9003 5,'13'-16'171,"-3"0"14,0 1 18,-2 1 9,-3 3 8,-1-1 6,-4 3-4,4 5-6,-4-3-12,0 2-21,0 5-12,0 0-11,0 0-7,-4 16 4,4 2 10,-9 7-28,2 3 8,0 1-8,-2 4-4,1 2 0,-2 1-16,3-3-13,4 1 8,-8-2-7,4-1-4,-5-4-4,4-3-8,3-5-8,3-7-9,-4 0 5,4-3-18,0 2-2,-1-8-4,1 1-1,2 2 1,0-2 3,0-4-9,0 0-2,0 0-3,9-17-7,2 0 3,-2 0-11,10-8-1,-1 0-3,4-2-3,1 1-1,-5 1-2,1 4-4,4 3-1,-5 1-4,-2 5-4,-2 3 0,-4 4-6,1 2 8,-4 3-2,4 3-2,-2 1-4,-2 3 0,1 3 5,1 4-1,-4 2-4,-1-1-1,2 2-8,-4-1-11,-1 3-19,-1-2-32,1-1-25,-1-3-22,4-1-27,-4-2-32,1 0-23,3 1-15,1-5-39,2 1-27,3-3-28,4-3-19,-1-1-180,6-3-549,0-2 243</inkml:trace>
  <inkml:trace contextRef="#ctx0" brushRef="#br0" timeOffset="76677.2788">8096 9240 163,'9'-15'106,"-2"-1"7,-3 4 17,1 1 11,-4 0 14,-1 5 19,2 1 6,-5-2 3,2 4-9,1 3-8,0 0-4,0 0-11,-10 10-3,4-7-3,3 4-12,0-2-9,1 2-6,2-2-2,0 2 1,0-1-15,2-1-6,1-3-3,1 2 3,3-1-10,2-3-2,2-5-10,3 1 2,1-2-3,3-4-9,-3 0-1,2 1-1,-4-5 2,1 2-3,0 0-4,-4 0-1,-4 2 6,2-5 0,-5 6-1,-1-3-5,1 6 9,-2-1-3,-1 2-6,0 1-2,-3 1-7,3 3 1,-10-2-11,1 5-6,-2 4-14,-3 7 7,0 1 0,-4 6 2,0 0-9,5 2 0,2 1 1,-1 0-11,6-7-2,2 1 1,1 0-5,2-1-8,5-3-8,0-2 0,1-3-9,4 0-4,1-2-3,1-4 6,10-1-10,-1-2 28,12-5-19,0 0-7,1-4-6,-1-2 2,-1-2-10,0-2 3,-1 0 0,-5-3 1,0-5 4,-1 0 1,-1-3 11,-3-2-6,-1 0 24,-1-1-16,-4-4 2,-2 7 17,-5-3-2,1 5 22,-5 7 4,-1 1 16,-1 6 7,-1-1 1,3 5 3,-6 3-1,2 1-4,1 2-6,0 0-1,-13 15-7,3 1 2,3 1 1,-4 7-5,-4 4-15,7-2 14,-1 4-5,1-3-2,1 2 2,3-5-1,0 2-8,3-8 0,2-1-5,0 0-5,2-4-16,1-1-7,1-3-12,2-1-9,0-2-8,6-2 4,0-5 1,3 0-5,2-3-12,1-1-14,5-7-1,2-4-7,-2-1 2,-1-3 5,-4 0 2,2-4 8,-2-1 7,-1-1 5,-4-2 8,-1 0 5,0 6 11,-5 3 7,-3 0 16,0 2 20,2 3 6,-7 4 18,1 3 9,-1 0 1,0 2 1,0 5-8,0 0 8,0 0 9,-13 19-8,4-4-1,-1 2-2,-1 7 9,2 0-8,-1-3 1,1 4-7,1 0 1,3-7-5,-1-1-5,-1 2 12,2-2-11,1-2 1,0-3 5,2-4-4,-1 2-1,2-5-11,1 1 7,-4-1 5,4-3 0,0-2-6,0 0 3,0 0 7,12-12-13,-6 3-5,6-6 1,-1 1-8,2-1-3,4-5 10,0-1-6,-3 7-1,3 1-5,1 1 12,-3 1-14,-1 3 6,2 1-9,-4 4-5,0-2 2,2 5 10,-4 3-3,2-1 1,-5 3-9,1 1 12,0 3-6,-5 0-1,4-1-3,-6 3 5,3-1-17,-4 2-15,0 0-23,0 0-19,-2 3-21,-4 0-25,4-3-17,-3 0-32,-1-2-29,0 0-14,2-3-15,1 3-16,-1-4-35,0-1-225,-2-2-540,4 2 239</inkml:trace>
  <inkml:trace contextRef="#ctx0" brushRef="#br0" timeOffset="76886.4254">8441 9176 22,'0'0'171,"11"-11"-19,-2 3-18,14-9 2,3 3-17,4 2-7,1-5-18,4 2-9,2 4-5,12-4-16,-11 2-5,10-3-20,-13 8-37,2-4-31,1 2-28,-5 1-48,4-1-75,-2 2-195,1-1 86</inkml:trace>
  <inkml:trace contextRef="#ctx0" brushRef="#br0" timeOffset="77466.6255">9420 8925 199,'0'0'242,"-25"1"-5,20 0-9,0 2-16,-2-1-22,0 5-17,2-2-13,1 0-14,-1 3-15,2-1-15,1-2-11,2 1-6,0 0-9,2-2-7,0 1-7,1-3-3,-3-2-8,11 0-6,-3-2-3,4-1-5,-2-2-7,6-3-2,-5 0-8,6-1-2,-4-1 6,0-1-9,-3 3-1,-1-2 1,-1 2 4,3-1 10,-7 4-1,1 0 3,-3 0 2,0-1-1,-2 2-1,0 2-2,0 2-9,0 0 1,-24 12-6,10-4-5,-9 9 0,0 4 6,2-2-15,2 0 2,1 3-3,-2 0-1,4 0 3,8-4-7,-1 0 3,-1-1-4,8-2 0,-1-1-1,3-4 2,1 2-4,1-4-2,0-1-4,6 0 7,-1-4-1,5-3-2,2 1-2,4-2 3,1-4-3,8-1 2,0-4 0,-1 2 1,-3-4-5,4-1 2,-1 1-1,-2-6 4,0-2-4,-3 2 1,1-1 0,-3-2-1,-3-1 1,-4 7-1,-2 0 8,-2 0-8,-2 6 3,0 0 0,-5 1 5,-1 4 0,3-1 1,-3 2-9,0 3 3,0 0 0,0 0-3,-14 13 2,11-1-2,-4 4 3,1 1 3,4 1-9,0 1 3,1 5 4,1-5-4,0-1 2,1 0 0,1-1 1,0 0 2,2-4-1,-2-1-1,3-3 2,-3 1-5,3-2-1,-1-1-3,0-3 15,4 1-8,-3-3 0,2-2 2,4-1-1,-1 0-5,-1-4 1,5 0-6,2-5-10,0 0-9,0-3-10,0 1-15,0-1-18,4-4-18,0-1-19,-7 3-25,3 1-14,-4 2-13,4 1-16,0-1-13,-2 3-9,1-2-17,-3 0-167,4 0-410,-1 2 181</inkml:trace>
  <inkml:trace contextRef="#ctx0" brushRef="#br0" timeOffset="77927.3237">10609 8665 219,'7'-18'248,"0"2"-8,-2 5-7,-1 2-18,0 1-16,-3 3-19,1 4-17,-2 1-2,0 14-6,-3-2-7,-3 14-1,-1 3-17,-4 3-12,3 2-2,-5 2-12,4-5-8,-1 2-12,1-3-2,-3 2-9,5-3-9,-2 0-6,3-6 3,1 0-14,1-7-1,2 0-11,2-4-5,-1-3-9,1 1-10,3-2-15,1-4-10,-3 1-6,4-2-4,3 1-12,-2-4-8,6 0-10,-2-4-17,1-2-19,2 4-8,-2-5-24,4-3-5,-1 0-29,1-1-3,-2 0-14,-6 0 3,2-4-10,-2 7-144,-6-4-351,-1 0 155</inkml:trace>
  <inkml:trace contextRef="#ctx0" brushRef="#br0" timeOffset="78689.0131">10496 8892 21,'25'-2'77,"-13"-2"8,6-2 0,3 0 4,3 3-7,3-6 4,0 1 2,0-3 4,0 3-3,0-3 3,-3-2 7,1-1-3,1-1 7,-6-3-1,-3-4 8,-5 5 11,-2 2 4,-2-2 9,-1 0 3,-4 0-2,1 5 4,-2 1 3,-1 2 0,2 2-6,-4 2-21,1 4-5,0 1-12,-9 9-7,1 4-2,-5 10-6,0 3-13,0 1 3,2 4-4,-1 2-8,1-2-1,0 2-6,2 1-2,-1-7-8,0 4-3,3-5-1,2-1-8,-1-5 0,3-9-2,2 1-4,-7 1-4,8-5 2,-1-1-1,-2-1 2,2-5 0,1-1 5,0 0-8,0 0-5,13-8 3,-2-6-3,0-1 0,9-6-4,-2-1 1,3-2-4,1 2 1,2 2-1,-3 3-3,3 0-3,-10 8 0,1-3 0,-3 9-2,1 0-2,-4-1-6,-1 6 29,1 1-18,2 2-2,-3 4 4,-3-2-3,3 5-1,-2-1-1,-3 5 15,-1 0-18,-2 0 7,2 1-2,-2 0-9,0-6 1,-2 2-26,4-1-31,-2-3-21,0 3-20,2-7-16,4 0-4,-3 1-18,5-4-22,0-2-18,5 0-18,4-3-7,2-4 6,-3 2-6,3-5 12,-3 1 1,3-3 12,-2 0 14,0-1 38,-4-1 28,1 3 35,-7 0 51,0 5 28,0-1 37,-4 2 20,0 0 17,0-1 4,-2 4 6,-1 2-3,3-3-1,-3 3-5,0 0-6,0 0-4,0 0-2,0 0 2,0 0-7,0 0 3,0 0 6,0 0 1,11 3 3,-3-2 3,1-1 6,1-4 1,6-1 0,1 1-3,1-1 9,-3-4-3,2 3-5,-4-3 12,-1 4 2,-1-5-6,3-2 8,-8 5-3,4-1 3,-4-1-1,-3 3 3,2 1 2,-3-1-6,-2 1-8,0 2-12,0 3-15,-8-2-3,8 2-10,-24 9-7,5-1-7,-8 7-1,1 3-8,6 2-4,-3-1 4,2-3-13,5 5-12,0-6 6,9 1-13,-2-1-8,5-3-12,1 0-2,6 0-5,1-2-7,2-2-4,3 3 1,5-8-3,4 0-8,4 1-18,7-6-18,0 1-18,3-3-37,-5-4-24,3 2-41,-6-3-46,6 0-41,-2-3-50,-9 3-246,0-1-631,8-2 279</inkml:trace>
  <inkml:trace contextRef="#ctx0" brushRef="#br0" timeOffset="80004.6992">7402 10240 43,'0'0'150,"0"0"4,7-3 2,-7 3-8,6-2-1,-6 2-6,6-2-5,-2 0-4,-2-2-5,2 1 0,0 1-8,1-5 2,-1-1-5,1 0-3,-2-1-2,-2 0-2,2-3-4,-3 3-3,-2-2-1,0 1-3,0 0-10,-1-1-10,0-1 7,-2 4-13,-3 1-8,3 3-3,-4 0-5,-2 5-5,-2 1-5,-4 7-2,-4 7-5,-2 3-9,0 2 2,1 4-5,3 1-3,-2-1-4,7-1 0,-1 3-1,8-5 0,1-4-7,3-1 2,2-3-3,4-3-3,-1-2-3,3 1-3,2-3 0,2-4 1,1-1-3,1-3 2,9-3 2,-4-1-3,4-4 0,4-3-1,1 0 3,-5-5-3,0 0-2,-4 3 9,-3-1-5,5-2 0,-5 0 1,1 3 1,-1-1 1,-4 0 8,-1 3 9,2-1 8,-5 2 8,-1 4 7,-3-5 4,3 4 10,-2 4 9,0-1 2,-2 2 0,0 3-1,0 0-15,0 0-3,0 0 4,-9 15 5,5 2-6,-1 5 2,-2 8-10,1 2 12,1 3 4,1 13 8,-1 4 4,0 2 10,-9-1 1,1 1-3,0-1-1,-1 5 4,-2 1-7,0-5-4,0 2-6,-2-1-1,4-6-4,-4 1-5,0-6-4,4-12-9,-3-1-3,2-3-4,2-5-2,-1-3-3,0-5-7,7-6 3,-2-2-7,-1-3 0,3-2-7,-4-4-2,1-3-5,1-3-3,2-6-1,0-4-10,-3-6-2,6-2-7,2-6-10,2 1-2,3-1-9,6-2-6,2-2-12,4-10-3,4 0-38,5-3-19,1 9-13,8 0-19,2-1-18,-2-2-16,1 6-17,-1-1-31,3 6-23,4-2-33,-8 13-3,-4-4-11,2 4-15,-6 4-180,2-3-534,-1 1 237</inkml:trace>
  <inkml:trace contextRef="#ctx0" brushRef="#br0" timeOffset="81075.7913">7786 10240 55,'8'-11'102,"-3"1"2,0 1-9,0-1 13,-1 3 12,1-4-7,-3 5 9,-1-1-1,4 2-3,-2 1 4,-2-2 0,3 2 0,-3 1-1,-1 3 3,4-5 3,-4 5-1,0 0 4,0 0 5,0 0-2,0 0 7,-4 12-13,-1-5-3,4-1-6,-2 3-3,-2 0 11,0 4-18,0 3 2,0 1-7,-2 6-5,2 2 14,2-2-22,0-3-5,1 1-2,1-4-14,1 2-3,0-2 8,1-1-26,2-5-3,-1 1-7,3 0 3,3 0-20,-1-4 7,2-3-2,1-1-13,4-2-5,6-6-5,-3-1-6,9-5-11,-2-3 0,-2-3-8,-1 0 4,0-3-3,-5 1-1,0 2 1,-2-7 1,0-1 4,-7 7 4,6-8-2,-8 7 4,0 0 2,-1 1-2,-1 3 4,-3-1 3,4 6 5,-3-1 9,-1 3-2,1 4 9,-1-2-6,0 5 1,0 0-1,0 0 0,-1 16 7,0-4 8,-3 4-5,3 3 12,1-1-6,-3 7 6,0 0 6,2 2-9,-1-5 5,2-1 1,0-2-6,0-2 3,-2-2-4,2-3-4,0-2-5,2 0 5,0-3-2,-1-2-1,1-1-4,2 0 11,-4-4-13,0 0 6,13-8-6,-6 2-2,1-3-7,1-5 3,2 2 8,1-4-13,-2-7-3,3 0-3,0-3 5,-6 0 2,2 0-2,-1 0-5,-1 0 1,-3 6-8,0 2 13,-4 1 0,2 5-6,3 4 7,-3 1-5,-1 0 1,1 2 0,-2 0 3,2 3-9,-2 2 6,0 0-4,0 0 5,7 9-9,-5-3 4,1 1-3,2 2 4,0-1 2,1 2-2,2-1 10,-2-3-9,4 2-2,-1 0 3,2-4-1,3 0-3,4-3 1,1-1 3,4-2 3,4-3-6,-9 0 5,11-2-10,-9 0 7,-2 0-2,1-3-2,-2 1 1,-3-2 4,2 0 7,-6 3-15,-4 0 9,1-3-6,-1 3 6,-2-3 0,-3 3 0,1 0 2,-5 1 3,0 3-2,-2-1-2,-1 3 0,-3 4 3,-3 0-5,1 6 4,-12 8-5,2-1-2,-1 4 6,3 1 1,5 2 0,-5 2-3,8-3 2,2 3 1,7-5-5,-1-2 1,1 2-3,4-3-1,3 1-1,-4-7 0,7 0-10,-3-1-2,5-1-6,3-4-9,2 1-8,3-4-4,1-2 1,2-2 3,7-3-14,0-6 2,-1 1-6,-1-3-7,-3-3 6,-1 3 2,1-2-2,-4-2 1,-2-3 13,-1 3 4,-5 1 0,-1 5 5,-1-5 14,-1 7 15,-6 0 11,1 3 25,1 2 10,-4-2 10,1 3-6,-1 1 15,0 3-17,0 0 13,0 0 5,-13 13 1,7-4 3,-2 6-1,2-1-2,-2 3-4,1 3 0,0-2-8,2-1 0,-3 2 2,3-2-12,1-2 2,0-3-5,2 0-2,-1-2 0,-1-3-7,2-2 0,1 1 0,-2-2 0,3-4-5,0 0 4,0 0-9,0 0 0,14-12-3,-6 2 0,0-5-6,12-4 4,-7 5-3,5-10 3,0 4-9,6-2 6,-7 4-2,0 6-2,1-1 2,1 5-4,-3-2 1,-5 6 0,3 1-6,-2 3 2,-1 0-3,-2 3 0,0 2 2,0 4-2,-3 1 0,1 1 3,-4 2 1,-1 3-2,-1 1-2,-1 0-3,-1 0-13,-1 0-13,-1 0-15,-4-2-15,2-2-39,0-1-12,3 0-20,-6 0-26,3 0-26,-2-3-38,3-1-53,0-2-50,0-1-61,0-1-201,-1-1-633,0-2 280</inkml:trace>
  <inkml:trace contextRef="#ctx0" brushRef="#br0" timeOffset="81291.1525">7944 10019 97,'-3'-1'159,"3"1"-9,-6-1-19,6 1-16,0 0-7,0 0-21,0 0-26,-4 6-32,4-6-53,0 0-129,0 0-164,0 0 72</inkml:trace>
  <inkml:trace contextRef="#ctx0" brushRef="#br0" timeOffset="82033.8312">9848 10442 63,'0'0'232,"-7"-5"-15,7 5-21,3-9-13,-1 2-11,5-2-10,2-4-8,0-2-10,-1-2-6,2 2-12,3-2-4,2-11-4,-1 4-10,0-3 1,1 0-3,-1-4-4,-4 2-1,1 2 2,-2 0-1,-4 8 3,-3-6 7,1 7-1,-3 3 1,-3 3-2,1 0-14,-1 5-9,1 0-5,-2 4-2,-1 0-10,5 3-8,-13 5-16,5 3 4,0 0-12,1 8-1,-3 2-1,4 0-4,2 1-3,4 1 16,0 1-28,4 2-2,6 3 0,0-2-4,-4-5 1,6-2-3,2 5-5,-3-7 1,7 4 3,-8-4-4,1-1 4,-4-2 1,1-5-4,-4 2 1,-2-1-4,1 2 2,-3-3 4,-2-2-1,-1 1 0,-1-1-4,-8-1 1,1 1-2,-2-3 3,-5 1-5,1-2-10,-3-2-10,2 0-23,0-2-2,-2-2-31,2 0-17,8 0-17,-6-3-25,6 3-25,2-6-35,3-1-25,4-4-45,1 0-218,3-4-523,3 3 231</inkml:trace>
  <inkml:trace contextRef="#ctx0" brushRef="#br0" timeOffset="83116.0707">10385 9761 211,'10'-14'250,"-4"2"10,-1 3 2,-1 4-10,0-2-22,-2 7-22,-2 0-17,0 0-1,0 0-8,0 18-7,-2 2-4,-6 6-15,2 2 5,1 6-22,-1 2-9,-4 10-4,2 0-10,1-14-8,2 3-11,0-1-7,0-2-6,0-1-9,5-3-9,0-2-6,0-5-1,0-2-9,5-2-10,0-6 3,0 0-7,-1-3-1,1 2-5,2-5 3,2 0-5,0-2-8,2-2 7,2-1-10,0-1-6,1-3 0,-1 0-1,3-3-1,-1-2-4,-2 2 1,3-7-8,-3 3 4,1-2-8,-5 0 7,1-2-3,-2 0-2,0-2-8,-3 0 22,-1-1-16,-2 3 1,-1 1 4,-1 2-7,2 3-4,-4 1 13,2 0 0,0 2-6,-5-2 2,-1 3-2,5 1-4,-3 1 6,-1 3-3,5 0 3,0 0-4,-14 5 0,8-2 7,4 2-3,1-2 0,-4 1-4,4 0-3,1 1 18,0-5-20,3 7 1,1-4-1,-1 0 5,5 1-1,0-4-2,2 0 4,1 0-1,2-2-3,2 0 7,1-4 1,0 1-4,-2 3 5,2-5-5,-3 5 4,1-8 8,-1 7-9,-6-1 4,2 0 12,-2-2 13,-2 5 13,0 0 0,-5 1 10,5-5-4,-5 5-15,3 0 10,-3 0-18,0 0 12,-6 12-11,-1-5 4,1 4-7,-2 0 3,-1 4-8,4 1 7,-4-1-5,2 2 0,1-3-5,2-1-9,3 4 4,0-1 3,2-4-9,0-2-11,3 0 4,1-3-6,3 0-2,1-2-10,1-1-3,2-1-9,5-3 8,4-2 3,1-3-9,3-3-6,3 1-7,-2-5 9,1 0-1,-3 0-2,-4-6 1,2 1 2,-6 2 21,3-3-7,-10 2 1,5-1 9,-5 2 10,-6 3 13,6 2 9,-6-2 22,1 3 17,-2-3-1,-2 7 10,0 0-4,-1-2-6,1 7-9,0 0-2,0 0-4,0 0-2,0 0-4,-11 22-9,5-6 9,1-1-11,0 1 4,3 0-9,-4 1-11,4 1 10,1-1-6,1-1 3,0 1-4,0 1 2,1-8-10,1 1 1,2 0-2,1-5-5,4 1-6,2-2 5,0-2-8,2-2-4,2 0 12,3-3-17,4-2 0,3-3-7,4-1-6,-10 1 1,4-4-1,-5 0-5,4-2 7,0-3 4,-3-3 0,-3-3 5,-3 7 3,-2-1 2,-2-1 0,-2 1 16,-1 5 10,-2 1 21,0 1 9,-2 4-1,2-3 8,-4 4-6,0 1-7,0 3 0,0 0-5,0 0 14,0 0-5,-6 20-3,2-11 3,-1 4 0,-1 1 7,1 3-1,-2 0-6,2 0-2,-3-2-5,1-1-1,2 3 0,-1-5-3,5-4-7,-3 1 5,-1-4 1,1-1-1,3 1-1,-2-2 10,3-3-5,-3 1 3,3-1-3,0 0-8,0-12 0,0 3-5,6-3 1,0-2-9,2-3 5,-1 1-1,4 0-6,-1 0 4,3 3-5,-1-1 2,4 2-1,-2 2-1,1 0-7,-3 3 9,-2 5-3,3 2-2,-2-3-2,-1 6 4,0-2-5,-2 6-1,-1-3 0,-1 3 0,0 3 1,-1-1-5,-2 3-6,0-2-14,-2-1-14,-1 3-24,2-2-36,0 3-26,-1-4-30,-1 2-26,3 0-15,1-1-15,2-2-19,1 1-21,4-2-13,3-2-14,1 0-13,3-4-5,4 0-179,-4-2-518,1 0 230</inkml:trace>
  <inkml:trace contextRef="#ctx0" brushRef="#br0" timeOffset="83657.2187">11810 10151 582,'20'-19'32,"-5"5"26,-2 0 6,4-7 16,-2-1 12,-9 6 10,5-1 14,-3 3 9,-3-3 1,-3 3 3,1 3 4,-3 1 7,0 2-4,-3 4-9,-3-1-8,-1 5-4,7 0-9,-22 5-7,7 1-4,-7 5-7,5 2 10,1 0-16,-5 4-6,6-3-5,2 2-7,3 0-11,2-1-4,-1 0-3,4-3-3,4 0-8,-2-4-4,3 0-4,0-1 5,4-1-5,-1-1-8,1-2 7,1-1-9,4-2 1,0 0 12,5-2-16,-4-1-3,3-2-3,-1 1-1,3-2 2,-6-3 2,6 0-6,-4 1 1,-1 0 2,-1-1-4,1-5 9,0 4 6,-5-2 11,2 5 6,-1-4 18,-3 2 8,4 0 12,-5 5 12,0-4 9,-2 5-4,1-2 1,-1 5-10,0 0-13,0 0 3,0 0 6,-9 16 2,3-5 2,0 6 8,-3 5 2,6 7 1,-7 0 5,3 5 1,-5 13 2,0 4-5,-1-4-1,-1 4 5,1 1-6,2-1 2,-2 5-8,3-2-4,-3-3 1,3 6-5,-1-6-8,2 1-2,-2-2-2,-1-5-3,-1-1-10,7-12 0,-3-3-7,-1 0-4,1-7-5,2-6-2,-3-3-6,0-3 5,1-3-8,-1-1-5,0-3 6,-4-5-8,1 1-3,2-6-6,-6-3-5,4-6 2,-1-4-12,0-6-3,4-1-2,1-2-5,7-1-1,0-3 0,12-16-7,-2 15 1,8-10 1,8 1-13,1 0-9,5 2-18,2 1-7,2 3-23,6 3-13,-1 3-20,-9 9-17,11-7-16,-8 11-20,-2 0-11,-1 2-3,-2 3-8,-3 0-13,-6 6-13,-4 0-19,-2 2-24,-4 0-18,0-1-26,-4 2-43,1 0-198,-2 4-598,-4 0 265</inkml:trace>
  <inkml:trace contextRef="#ctx0" brushRef="#br0" timeOffset="83911.3221">11240 9850 281,'0'0'318,"0"-6"-16,0 6-24,0-4-24,0 4-26,-2-3-22,2 3-22,0 0-21,0 0-24,0 0-39,0 0-36,0 0-47,-15 3-55,15-3-59,0 0-48,-13 0-65,8-2-131,5 2-370,-14-1 165</inkml:trace>
  <inkml:trace contextRef="#ctx0" brushRef="#br0" timeOffset="84167.9567">10060 10144 69,'0'0'228,"0"0"-4,0 0 0,0 0-4,20-11-4,-8 7-17,4-4-10,5 2-21,9-6-13,1 0-9,6 0-24,10-5-9,4 4-18,-2-1-31,-9 7-40,-3-4-53,10-4-84,-7 7-67,-3 1-176,-1-2-386,1 1 172</inkml:trace>
  <inkml:trace contextRef="#ctx0" brushRef="#br0" timeOffset="84761.0419">12163 9821 81,'0'0'248,"0"0"-12,0 0-18,0 0-16,0 0-13,5-1-9,-5 1-10,0 0-2,0 0-11,0 0-5,10 2-7,-10-2-8,4 3-3,-4-3-1,0 0-7,6 1-2,-6-1-2,0 0-6,0 0-8,0 0-8,10-4-9,-5 3-5,-5 1-12,7-3-4,-3 0-10,0 1-7,-1-1-3,-1-1-4,-2 4 3,7-3-6,-6 0 2,1-1-3,1 0 1,-2-1-7,-1 2 1,0 3-9,0 0 3,-5-8-5,1 4 1,0 3 7,-3-1-14,7 2 4,-19 3-3,7 2-13,-3 1 7,-1 3 3,2 0 0,5 0-6,0 1 2,2 0 4,1 0-9,3 0 5,2 1-2,1 0 5,1 0-5,6 5-3,-1-5-1,2 1 0,4 2 0,3-1 6,-2-3 22,4 1-9,-4 1 1,2-1 2,-2-2-5,-6 3 4,4-3-4,-5-1-6,-1 1 7,-2-1-2,1 0-8,-4-3-8,-4 1 16,-1 1-11,-2-2 2,-2 2-2,-2-4-7,-1 4-2,-2-3-16,0 0-17,0-2-30,3 0-23,-4 0-22,1-2-34,2 0-43,-6-4-41,4 4-45,3-5-35,-4 5-276,2-2-627,-1-1 278</inkml:trace>
  <inkml:trace contextRef="#ctx0" brushRef="#br0" timeOffset="86610.6889">7704 11429 87,'0'0'186,"0"0"-6,0 0-7,0 0-5,0 0-5,0 0-7,0 0-8,0 0-4,0 0-15,-4-10 3,4 8-4,0 2-6,-3-7 1,3 0-9,-1 1-3,1-3-4,-4 0-6,0-1-6,3 1-4,-7-1-5,3 0-7,-1-1-5,-3 1-2,-1-1-5,-1 4-3,2-4-8,-6 6-5,1-1-6,-3 3 0,-3 2-5,-1 3-7,-2 2-2,-3 5-2,0 5 0,2 1-3,0 5-1,7-2-6,0 4-2,1-1-1,6-3-2,2 4 0,0-5-2,6-1-3,-2 1 1,4-4 0,2-2 0,2 1-8,2-3 5,0-2-3,0-3 2,6 0-5,1-3 4,0-1-5,5-4 7,0-3-1,1-2-3,7-2-3,-3-2 1,-5-1 10,-2 1-6,-3 1-3,2-3 0,-4-2 11,2 0-11,-2 3-3,-2 1 6,-3-3 6,1 7 13,-5 0 5,2 2 11,-3 2 14,2 0-9,-1 1-5,-2 4-1,0 0 0,0 0-7,0 0 1,-9 17-11,3-7-2,1 6-2,-3 1-3,2-1 7,1 2-4,-1-1-1,3 3-4,0-3-1,2 0-3,-1-2 0,4-3-1,-1-1-3,2 0 1,-2-4-6,5 2 1,1-4 2,-1-4 13,5 1-17,1-2 4,1-3-3,-2-2-2,6-2 0,1-5 2,-1 2-3,1-2 6,-2-2-3,0 2-2,-2-3 2,0-1-8,-3 1 6,-1-3 7,1 4-3,-5-3 0,0 5 0,-3-1-4,1 4 3,-3 0 1,-1 0 0,0 3 5,-5 1 4,4 2 4,-4-1-12,-1 4 9,-1 0-13,7 0 1,-13 6 4,5-3-11,1 3 9,-2 1-7,1 0 3,2 1 3,2-4-3,3 4-3,-1-2 1,0 0-1,2-4-6,4 2 2,-1-1 2,3 0-2,4-1-2,-1-4-3,4 2 9,4-3-4,0 0 4,3-2-5,-1 1 6,1-3 1,-1 2 2,0-1-1,-2 2-2,-3 0 2,-1 1-1,-4 0-5,1 0 9,-3 2-2,0-1 9,-3 2 1,-4 0 4,3 3-1,-3-3 8,0 9 8,0-3 0,-1 0-5,-1 5 8,-2-1-3,-1 0-6,1 2 0,-1 1 1,-2-2-11,4 0 10,-1 1-5,-1-1-6,3 1-25,0-2-14,2-3-14,0 1-15,0-3-13,0 2-9,4-5-2,-1 3-8,3-2-3,0 0-1,0-2-2,6-2-8,-2-3-2,1 0 1,5-4 5,-2-1 7,0-1 5,2-3 9,-1 2 5,-3 0 12,-2 0 5,0 4 3,0-4 11,-5 4 9,3 0 13,-3 1 17,-4 2 12,3 2 6,1-1-2,-1 1 4,-1 0 8,-3 2 5,5-2 10,-5 2 0,0 0-1,10 4-2,-2-4 6,-2 1 2,0 0 1,2-1 6,3-1 4,2-2-6,5 3 0,-1-5-3,4-2 5,0 2 2,-5-2-2,2-3-5,-2 3 4,-1 0 0,-6-1-4,-1 1 13,2 1 5,-3 0-2,-5 0 9,-1 1-6,-1 2-3,0 3-9,-7-6-10,-1 6 2,-5 3-10,-6 3-2,1 2-3,-8 4-2,3 3-5,6-5-1,-2 10 3,5-8-4,2 5-8,3-3 3,2 2-4,0 1-1,7-7-6,0 4-3,4-2-1,1-4-3,5 0-12,6 1 2,1-4-1,2-1-9,0-3-2,11-2-14,-2-4-8,2 1-18,-3 0-24,1-6-22,0 3-18,1-1-32,-1 0-28,0-3-30,0 4-39,1-4-31,-12 5-212,3-4-538,-2 2 238</inkml:trace>
  <inkml:trace contextRef="#ctx0" brushRef="#br0" timeOffset="89189.2101">9614 11347 1,'4'-6'156,"1"0"-2,0-4-5,0 0-1,0 0-1,-1-3-1,0 2-9,0-1 7,-3 0-3,3 1 5,-4-1-2,-4 1-3,3-1-3,-4 2-6,1 3-6,-5 2-9,-1 2-9,-4 3-1,-2 3-14,-2 5-4,-8 7-4,2 2-5,-3 4-3,6 1-3,-4 1-8,5 5-5,3-1-5,2-2-8,3-2-2,1 2-5,6-8-3,1 0-5,4 0-5,0 0-4,4-5 1,1-3-3,1-4-2,1-1-1,3-2 4,4-4-10,-2-2 0,7-3-4,-3-1 0,4-3-2,1-7 0,-5 3 2,5-4-2,-3 2-2,0-4 1,-8 5-4,6-5 2,-5-2-2,-3 5 3,1 1 11,-3 0-11,1 0-1,-5 7 6,1 0 2,-2 5 5,2 0 15,-3 2-14,0 3-1,0 0 0,0 0-3,-17 18 0,12-6-5,-3 4 4,1 0-6,0 4 1,1-1 1,3-1 1,-2 0 0,4-1-2,1 2-2,3-1-3,1-2 0,-1-6 15,2 2-14,0-6 2,3 3-2,1-3-1,4-4-3,-3 3 2,5-5-3,-3-2 0,3-1 3,2-2-6,1-5 9,1 3-3,-3-4 1,2 1 2,-2-2-4,0-2 0,2-6 0,0-1 2,-1 0-6,2-2 1,0 0 5,-2 2 2,-2-3-7,-2 5-4,-2 4 7,1 2-2,-5 5 1,-2 0 5,3 2-4,-3 2 1,-1 1 4,1 3 0,-5 0-3,8 7 2,-2 1 1,-3 2 1,0 1 1,-1 3-4,-1 0 0,3 2-4,-3-3 2,4 4 2,-5-7-2,2 1 2,-1-5-2,-1 4 0,3-4 1,-3-2-7,0-4 2,2 5 2,-2-5-3,0 0 0,0 0 0,0 0 2,20-12 0,-16 5 1,0 1 0,4-3-9,-6-4 12,1 3-5,-2 1 1,-1-4 2,-1 2 0,0 1 3,-2 1-3,2 1 1,-7 1-1,4 2 3,-2 2-4,1 3-2,-3 3 2,-5 2 1,-2 7-5,0 0 2,-1 8 2,-2 6 0,2-3 0,0 3-1,7 0 2,-4-1-2,4 3 6,-1-2-5,7-7 2,-1 0-2,4-1 1,4-6-1,-1 0 2,3-1-4,3-2-2,0-2 6,8-2-2,-4-4 3,5 0-8,4-6-3,-3-1 8,7-9-8,-2 2 6,3-3-4,-1-1 1,3-5 1,-3 3 0,1-5-2,3 0 3,-2 1-6,9-9 4,-12 9-5,2 3 2,-8 2 3,4 2-2,-8 5 1,2 3 2,-5 3-4,-1 1 5,0 3-2,-2 2 6,0 3-4,-2-1 3,-2 2-4,-1 4 2,1 2 3,-2-2 0,-2 5-5,0-4 4,-1 1 12,0 0-15,-1 0 1,1 0 0,0-6 2,0 1 8,0 1-11,0-3-1,1-3-6,-1-1 1,0 0 3,0 0-4,0 0-4,10-7 4,-4 2 6,-3-2-3,3 1-3,-2-3 2,1-1 4,0-1-5,-5 1 3,1 1 0,0-2 2,-1 2 5,0 3 3,-2 1-6,-3-1 4,0 6 4,-7-1-1,2 2-1,-5 2 2,-3 5-1,-4 7 3,0 0-4,-3 3-1,1 0 4,7 0 7,-2 4-8,9-5 2,-6 3 0,10-3 1,-1 1 7,3 0-12,3-1 0,2-1-3,3-4-3,3-3 0,-1 1 3,4-3-13,2-2-4,5 1-5,3-4-4,9-4-2,1-1-15,0-2-15,-2-2-3,2-3-3,-1-3-2,0 0 4,0-2-2,-8 1 1,5-3 6,-7 0 6,-4 4 4,3-5 4,-6 5 7,-3-2 6,-3 5 20,-1 2 16,-1 0 17,0 2 13,-1 0 7,-3 2-2,0 3-2,0 1 4,0 0 1,0 0-7,0 0 7,-7 13-15,6-6 4,1 0 14,0 0-20,1 2-2,3-1-1,-1-1 0,0-2-1,5 3 9,-3-3-14,1-1-5,6-4-3,1 3-4,-1-3 1,-1-2 5,2-2-5,0 2-1,0-5 3,-2 2-3,-1-3-2,0 1 1,-1-3-2,-3 1 1,1 0 6,-1 0 4,-5-1 5,0 2 3,1-2-1,-4 6-1,0-3-1,-2 4 3,-2-1 1,-7 3-1,2 3 2,-5 4-5,-3 3-2,1 3-2,-3 3-3,0 4 5,1-2-10,7-1 9,4 1-10,0 3 2,0-3 1,5 1-11,1-1-4,3-1 1,2-3-8,2-3-4,2 6 0,1-9 2,2 3-5,4-4 3,-1 1-4,1-6 1,3 1 7,6-4-6,-2-2 2,2-1-4,5-3-1,1-5 2,-1-1 3,0-2-2,-4 2 3,0-3 2,-3-1 5,-1-3-4,0 0 1,-3-3-1,-2 1 19,0-3-13,-6-2 2,2 4 0,-4-5 11,-4 4-1,0 0 6,-1 7 10,-2 1 3,-1 5 10,2 1 1,0 3 6,-3 5-7,3-3-5,0 6-2,0 0 2,-13 15 1,9 1 3,-6 10-8,4 8 8,1 0 0,-5 18 4,1 3-6,-1 1 2,-5-2 0,2 3 4,-4 0 1,2 0 10,-2 0-8,2-1 14,-2-3-10,-1-4 0,2-3-1,3-13-2,1 1-6,-2 0-7,0-1 0,1-8 5,3-1-14,3-7-3,4-8-20,-3 4-8,3-8 5,3 1-27,0-5-13,0-1-5,0 0-13,0 0 6,0 0 8,11-19-8,-3 4-5,-1-1 8,1-4-3,1-4 9,0-5 6,2 0-3,-4-3 8,2-3 6,1-10 1,-2 9 2,5-9 4,-3 10 7,-1 0 4,-1 0 11,5 3-1,-2-2 8,3 1 4,-5 6 13,2-1 0,6 6 14,-2 0-3,4 2 3,-5 6 5,7-3-8,-2 4-1,-2 5-3,3-4 2,-2 7 5,4-1-4,-1-1 9,-3 7-4,1 2 1,-1 1-3,-1 1 0,-2 4 1,-2 6 4,-4 1-6,-1-1 4,-5 1-1,1 5-5,-7-3-3,0 1 2,-2 0-8,-8-2 5,0 7-7,-2-9 0,-4 4-5,2-5-2,-6 0 1,3-4-3,0 0-5,-6-2-17,8-3-12,-3-2-16,6 0-21,2-4-10,-1 0-14,4-1-19,1-2-17,2-2-21,0 1-26,2-2-30,-2-2-30,7-2-32,3-5-21,1 0-28,-3-1-189,10 0-538,-1-7 238</inkml:trace>
  <inkml:trace contextRef="#ctx0" brushRef="#br0" timeOffset="89449.0253">11474 11236 198,'16'-11'227,"-6"3"13,-5 1 12,4 3 4,-3-2-18,-2 3-19,0 3-6,-4 0-14,0 0-9,7 10-9,-4 0-1,-6 2-1,0 5-12,-1 6-1,-2-3-6,-2 6 0,-3 2-7,2-3-2,-1 3-6,0-2-7,5-8-5,-2 10-10,3-10-11,-1 1-6,3-3-11,0-1-11,2-3-10,0 0-1,2-3-14,0-1-8,0-1-16,5-2-11,0 3-16,2-7-5,-3 4-16,2-4-23,3 0-17,-1-3-21,1-3-29,0 3-24,-1-4-25,-1 0-26,-2-2-35,2 1-30,-3-2-13,5-4-32,-3 0-23,-4 2-181,-2-1-531,-2 1 236</inkml:trace>
  <inkml:trace contextRef="#ctx0" brushRef="#br0" timeOffset="90265.9613">11469 11412 142,'-7'0'159,"-1"1"1,3-1-2,5 0-3,-9 1-9,9-1-11,0 0-6,0 0-4,0 0-7,0 0-5,22-2-1,-10 0 0,8-3-5,-1 3 0,0 2-1,3-2-1,-1-1-2,2 2 1,-4 1-7,10-1-2,-12 1-4,0 1 0,-2-1-2,-2 1-6,1 1-4,-4-1-3,-2 3-3,-2-4-8,3 3-3,-2-1-5,1 0-2,-3 0 0,-5-2-5,12 3-3,-5-2-7,-7-1-4,12-1-5,-3-2-2,0-1-1,-2 1-1,1-2-6,3-1-1,-2-2-4,-2 0-4,2 0 7,-3 0-7,-3 2-6,3-2 6,-2 1-2,-2 1 6,1 1 4,0 1 1,-3 0 14,0-1 1,0 5-18,0 0 3,0 0-2,-16 0 4,7 5 0,-3 3-3,0 3-11,-6 1 4,-4 6 0,-1 1-3,3 1-2,3-1-3,-4 1 3,12-3 0,-2-2-5,5-1 1,0 1-5,2-2-2,4-3 3,4 1-6,-1 1-4,4-6 5,5 2-3,5 0 15,5-4-14,9-2-1,1-2 0,6-1 0,-4-2-9,6-2-2,-5-3 3,1-1 1,0 0 1,0-6 4,1 4-1,-3-6 2,-3 1 4,-2-2-1,-7 0-2,0 1 0,-8 3 5,-1 1 9,-6 2 5,-4 2-1,-3 1 4,-1 0-2,-3 1-1,-5 2-2,-4 5 5,-5 0 1,-4 4-5,-6 4-1,-1 2 3,-1 5 12,4 1-21,3-1 9,1 1 2,5-3-6,5 0 1,3 4-1,0-4 0,5 0-2,0-4-3,4 3-6,3-3 6,3-1 0,2-3 1,1-1 3,3-3-4,4-2-3,0-3 6,3 2-7,3-5 1,-3-1-1,7-4 1,-3-2 10,0-1-5,-4-2 7,0-3-7,-1-1-6,-5 6 8,3-7-10,-7 4 9,2-7 0,-3-2-1,2 1 1,-1 1 16,-9 7-3,3-3 13,0 4 4,-3 5 10,0 3 16,0 1-18,-3 3-15,2 1 11,1 4-4,0 0-5,-13 9-1,3 4-4,-1 2-1,-3 8-4,1 0 1,2 0-4,0 3-3,2 0 7,2-3-8,4-4-2,0-1-2,3-3-1,3 3-2,2-3-4,0 1-6,2 1 7,0-8-15,6 1 10,-1-3-4,5-3 1,0 1 2,3-2-5,1-6 4,8 3-11,-2 0-4,-6-4-18,-1-1-9,2-1-8,-4-2-9,5-3-11,-4 5-11,-4-4-17,2 2 2,-4-4-12,-2 7-10,-3-4-16,1 3-30,-3 1-23,0 1-22,-5 0-26,1 0-34,-2 4-210,0 0-521,-10-5 230</inkml:trace>
  <inkml:trace contextRef="#ctx0" brushRef="#br0" timeOffset="90967.2659">13523 10883 36,'15'-47'227,"-5"12"2,-3 1-15,-2 0-2,0 7-4,1 10-1,-5 0-6,-1 5-17,0 5-13,-1 2-19,-5 4-5,-3 4-5,-5 7-2,-12 15 7,-12 12 1,-17 27-1,3 6-11,-1 7-6,-3 3 4,4 7-22,-6 0-12,-2-1-1,-3 5 1,1-1 1,0-6-3,4 0-10,1-8 5,3 0 4,3-4 1,12-27-4,2 0-15,1 0 3,2-1-2,-3-4-13,2-2 0,12-12-3,3 3-7,3-5-6,-2-2-4,2-3-5,4-2-7,3-10-8,5 1-17,-2-1-20,0-3-17,6 0-31,-1-2-29,-2 1-30,4-3-34,0 0-34,0 0-40,0 0-42,0-13-38,0 8-24,0-2-228,0 0-603,0 0 267</inkml:trace>
  <inkml:trace contextRef="#ctx0" brushRef="#br0" timeOffset="92490.3434">7535 12834 162,'-19'10'202,"0"-1"-4,7-1-9,3-2-14,0 3-10,3-6-6,-1 0-11,2 2-4,4 1-10,0-5-8,1-1-3,0 0-11,0 0-7,14-1 2,-5-4 3,5-4-17,-5 0 5,8-2-12,-2-3 0,6-3-7,0-3-8,1-1-4,-1-1-1,3-2-2,-1-2-8,-3 1-8,-1 3 10,-6-4-18,1 2 3,-5-1 1,-4 8-5,1 1-1,-3 3 1,-3 1-2,-3-1-1,0 5-1,0 2-2,-2 2-1,1 1-2,-1 3-3,5 0-9,-17 5 1,11 4-4,2 1-4,-1 1 3,5 3-1,-3 5-8,6 0 5,3 1 1,3 2-5,1-5-1,-2 2-1,5 4-1,-4-8-4,0 3 9,-4-2-3,-1 1-4,-1-6-3,-1 6 4,-1-6-4,-1 1 2,4 0-20,-4-3-6,2-2-9,-1-1-7,1 1-13,0-4-3,2-1-5,0-2-14,-4 0-1,10-4-1,0-1 3,1-3 6,3-4-3,0 0 5,-1-5-1,1 3 8,5-8 2,-4-3 7,2 4 5,-4 6 6,-1 0 7,4-6 9,-7 9 13,-2 2 20,0 2 21,-2 2 9,-3 2 11,0 0 2,1 3 2,-3 1 7,0 0 24,4 9-5,-4-4 1,2 4-2,-2 3-10,0-3-2,3 2-3,0-2-8,2 0-4,0 0-2,2 0-7,-1-2-9,4-2 4,-1-2-3,3 1-6,2-4-2,0-4-4,0 1-2,1-2-1,2-5-2,1 3-4,-4-5 8,-1 2-9,2-4-1,-5 2 0,-1-3-2,-4 3-1,0-2 7,-1 2-8,-1-2 7,-3 6 3,-3-2 2,-1 5 8,-3-2-10,1 3 0,-1 3-1,-6 2-2,-1 5-2,0 4-3,-8 6-2,2 4 2,3 2 0,0 0 2,5 2 2,3 1-11,2-2 0,6-5-7,4 3-2,-2-4 1,4 0-3,1-2 0,2-5 8,1-3-3,4 0 2,5-1-1,0-1 0,0-2 1,2-5 0,2-1-3,0-2 3,4-4-2,2 2 0,-2-4 1,1 2 3,-3-3 2,-2-6-3,-1 2-2,-5 2 5,3-3-6,-6 0 1,2-3 4,-4 4-1,-2-1 0,-2 2 6,-2-1-1,-2 6 15,0-2 11,-3 5 11,3-2 6,-3 3 10,-2-1-3,1 5-2,1 2-7,0 0 7,-11 14 0,6 0-5,-2 5 15,1 8-17,-3 5 8,3 1-8,-3 12 7,3-10 2,-2 15 2,-3-2 2,2 4-2,-4-4 3,3 6 2,-2-6 1,-1 3-6,4-3-3,0 3-1,-5-7-4,1 2 5,-1-2-5,5-11-1,-2 1-3,1-1-2,2-2 3,-3-3-5,0-4-5,0 1-6,4-9 0,-2 1-3,5-5-2,-2-2-3,3-1-1,0-5-4,-1 0-1,4-2-1,-6-1-4,6-1-5,0 0-2,-8-5-8,4-1 0,1-3-7,-1 0-2,4-2-4,-3 0-6,-1-5-5,-1 0-6,1-1-8,1 0-5,1 0 1,-3 1-13,1 1-14,-1-3-10,5 2-11,-4-3-10,4 0-10,-4 2-7,2-1-13,2 0-7,0 0-8,0 1-7,-4-2-10,1 2-8,3 0-13,-1 2-15,1-2-26,0-2-22,0 1-35,1 3-235,-1-2-562,3 0 248</inkml:trace>
  <inkml:trace contextRef="#ctx0" brushRef="#br0" timeOffset="92690.4892">8603 12358 92,'0'-4'124,"0"4"0,3-3-20,-3 3-6,0 0-31,0 0-21,0 0-44,0 0-54,0 0-50,0 0-109,0 0 50</inkml:trace>
  <inkml:trace contextRef="#ctx0" brushRef="#br0" timeOffset="93070.8226">8764 12625 162,'-4'2'213,"-1"5"-8,2-2-14,0-2-14,3 3-10,0-3-8,2 2-12,2-1 0,1 0-9,2-2-12,3 0-10,3-4-6,0 0-4,2-3-12,4-3-6,-4 0-2,2-1-4,-4 0 0,4 0-2,-4-3-3,-4 4 6,4-7-4,-7 4-1,1 2 0,-2-2-4,-2 3 5,-3 1 1,3 0-5,-6 1 1,1 2-4,0 0-2,-1 0-13,-3 3-9,-5 5-8,0 1 0,-4 3 4,-2 2-7,2 1-14,-4 6 2,2 5-5,-2-3-3,1 3 1,5-6-3,-1 5 2,8-3 0,-1-3 7,2 2-17,4-2-7,2-3-12,2-3-2,3 3-14,2-6-17,3 3-26,5-2-24,3-2-34,2-2-44,7-3-31,1-3-33,4-2-20,-1 0-3,1-2-161,-1 0-454,-3-3 201</inkml:trace>
  <inkml:trace contextRef="#ctx0" brushRef="#br0" timeOffset="93450.376">9260 12622 76,'18'-18'74,"-7"2"22,-1 2 3,-4 2 11,-1 2 20,-1 2 4,-4 1 2,-2 3-5,2 4 3,-7 0 1,7 0 5,-20 11-5,6 0 2,-2 4-9,-2 6-4,3 3-4,-1 0-5,0 1-13,4-1-7,0 0-7,6-6-10,1 0-3,4 0-10,1-1-5,1-2-7,3-4-5,2-2-4,5-1-3,1-2-5,6-3-2,0-1-6,3-2 2,1-4-5,5-3-2,1-1-5,-2-4-1,-2-3 0,1 0-1,-2-3-2,-3-2-4,0-1 1,0 1 0,-6-4-2,0 2-1,-1-4-2,-2-3 0,-3 0 0,0 2-1,0 1 1,-5-1 3,-2 3 10,3 9 13,-3 1 14,0 5 21,-2 1-4,1 5-2,0 1-3,0 2 2,0 0 6,-10 20 6,6-3 5,-7 9-4,3 3-4,0 2-9,1-2-1,0 3-9,-3-1 2,2-2-7,5-1-3,1-1-6,-2-7 1,4-2-3,-2 0-12,4-3 4,2-4-21,-1 0 4,3-1-16,2-3 0,0-3-27,3 1-22,2-5-24,-2 0-23,2-3-32,0 1-41,0-2-38,3-6-44,-3 0-34,0 1-229,-4 0-565,4-6 249</inkml:trace>
  <inkml:trace contextRef="#ctx0" brushRef="#br0" timeOffset="94287.6644">9543 12596 98,'0'0'180,"-7"0"-8,7 0-8,0 0-4,0 0-9,0 0-11,0 0-10,0 0-12,21 2-12,-10-4-12,3-1-9,4 3-8,0-4-13,1-1-1,1 2-7,-1 1-8,3-2-5,-2 0-10,-1 0-5,0 1-13,-1 0-15,-4-3-11,-2 4-4,2 2 1,-5-3 1,-1 3 0,0 0 5,-8 0-3,10 0 13,-6 2 12,0 0 15,-4-2 19,1 8 13,-1-4 7,0 4 3,0-3 5,0 0-1,0 4 0,0-4-5,1 1 5,1 0-3,0 0-1,3-1-2,0-1-3,1-2-6,1 1 0,2 0-10,-2-2 0,6-2-4,-2-2-2,-1 0 1,3 1 1,-6-5-3,3 2 6,-1 0 4,0-3 4,0 1 5,-1-2 10,-3 4-3,-2-3 4,1 2 1,-2-4 18,-1 5-20,-1-1 9,-3 0-6,-1 4-9,-1 1-22,5 1 12,-14 1-9,5 3 5,-3 3-16,-4 6-13,1-3 8,-1 4 0,2 7-11,0-4 0,-1 4 8,7-4-11,-1-1-6,1 1-2,5-6-3,1 5-7,2-5-13,5 2 0,0-2-7,5-1 9,2-3 0,9 3-5,8-5 4,-1 1-1,5-3-11,1-3 10,0-3-3,4 1-1,1 0-6,-1-4 2,1-2 7,-3-1-9,0-2 7,-2-3-2,-5 2 1,-7-3 5,-4 3-2,-3 0 7,-5 2 11,-3 1-5,-2-2 12,-1 2 11,-5 2-1,-2 0 0,-2 4 3,-5-1 3,-1 5-6,-9 2 3,1 4-1,-1 1-6,-4 3 7,6 1 1,-5 1-5,7 0-5,4 0-2,1 2-2,4-8-7,0 6 7,6-4-12,-1 2-1,2-5 4,2 2-5,1-1 8,2-3-2,6-2 0,-2 1-5,4-1 1,0-3 2,0-2 2,7-2-1,-1-1 6,0-5-7,5 1 5,-6-4-1,3-3-5,-5 3 7,2-5-1,-1-1-9,0-2 3,-5-1 12,-1-2-4,5-3-15,-3-2 12,-2 3-3,-2 0-5,-2 3 8,2-2-3,-5 6 4,-3 8 11,0 0 0,2 4 8,-3 1-1,-3 5-3,3 2-8,0 0-2,-9 13-6,2 4 6,-2 9-3,-5 3 2,-1 2 0,3 1 3,-3 0-11,4 1 9,1-1-1,1-3 2,6-2-7,3 1-2,0-4-1,3-3 4,7-5 2,0 1-14,10-1-6,-3-6-2,3-2-1,1-2-16,6-3-21,-4-3-22,-2-1-24,0-5-24,0-1-29,-1-1-34,-3-1-35,-2-6-38,7-2-28,-4-5-251,-7 8-581,3-3 257</inkml:trace>
  <inkml:trace contextRef="#ctx0" brushRef="#br0" timeOffset="94895.7274">11500 12264 191,'0'-4'282,"0"1"-5,0 3-5,0 0 3,-10 19-7,-6 8-6,4 1-17,-10 16-14,3 0-21,-3 4-17,-1 1-12,4-3-12,0 0-16,3-15-6,3 1-12,2-3-5,0-1-9,0-6 0,6-5 5,-1-4-27,2-2-8,1-1 4,-1-5 5,4 3 5,0-6-6,0 0-5,0-2-5,0 0-7,7-12-7,0 3-9,3-5-5,2-3-7,5-5-2,-2-1 0,4 0-15,4 2 5,-5 2-5,3 2-4,-3 5-2,-2 3-5,0-1 0,0 4-1,-2 3 0,-2 3-6,-2 4 0,4 1 1,-4 3-2,-1 1-2,-1 5-1,-3-1 3,-1 4-6,-5-2 1,-1 2-4,-2 0-2,-5 0 4,-2 1 0,-6 2-7,0-6 2,-6 1-2,5-4 1,-2-1-5,1-1-6,3-1-3,-1 0-1,1-5-27,4 0 4,3 0-17,0-3-32,5 0-25,4 0-41,-6-7-34,8 2-32,2 0-38,3-3-41,7-1-33,4-1-20,6-4-254,0 2-649,0-1 287</inkml:trace>
  <inkml:trace contextRef="#ctx0" brushRef="#br0" timeOffset="95492.5244">11786 12583 118,'9'-4'188,"-2"-1"14,-4-2 8,2 5-4,-3 1 0,-2 1-2,0 0-10,0 0-3,-9 15-10,4-8-9,-1 3-8,1 2-14,3-2-13,-1 1-16,1 6-9,2-5-11,1 1-10,0-4-6,3 1-5,1 0-12,4 1-2,1-5-8,1 3 0,0-5-8,6-2-5,-1 2-6,3-4 0,1 1-2,-2-2-6,-1-4-2,1 3-5,2-7-4,-1 1-3,-5-1 2,1 1-1,-5-1 1,1-2-3,1-3-6,-4 4 6,0-4-1,-1-1-2,0 1 13,-4-3 10,1 5 9,-2 0 15,-1 4 8,1-4 7,-2 1 6,0 5 4,0-1 4,0 0 10,0 2-7,0 2-6,0 3-9,0-7-5,-2 5-5,2 2-11,0 0 3,0 0-27,-5 14 5,5-5 3,-2 6-6,-1 1 0,3 2 3,-2 2-5,-5 7 9,3 1 6,-2 3 6,-1 4 9,1 11 6,-3-10-2,-1 13-2,-1 4-1,1 1 0,-1-4 1,-7 5-5,4-5-1,-3 4 0,3-1-5,-4-4-1,0 2-3,-2-5-2,0 0-1,7-11 0,-1-2-1,-12 5 0,7-7-2,-2-1 2,1-4-9,-1-1-1,-1-1 1,-3-2-6,-1-1 1,0-4 0,-1 0-5,-1-2 1,2-3-2,1-1-1,3-6-7,4 0-2,-4-4 2,6-4-12,-3-2 9,3-3-5,4-1-7,0-3-8,4-5-5,-2-11-9,6-2-11,7-4-14,3-16-8,8 2-12,2-4-10,2 2-8,6-4-8,1 5-6,4 2-3,-1 5-1,-7 11-10,11-8 14,-6 13-10,-2 2 11,3 1-4,-1 2-3,-3 2 3,3 2-19,0 2-5,-2 2-11,0 0-20,-2 0-8,-4 4-17,-2 1-16,2 0-21,0 3-22,-4-3-6,6 0 0,-1 4-12,3-4-14,3-1-199,-7 1-509,4 1 225</inkml:trace>
  <inkml:trace contextRef="#ctx0" brushRef="#br0" timeOffset="96012.185">12948 12392 185,'3'-15'229,"1"2"-8,-2 3-3,2 3 1,-4-1-8,0 4-8,0 0-13,0 4-11,0 0-16,0 0-7,-10 11-4,5 0-3,-1 5-8,-5 8-14,2 0-10,0 5-4,-4-3-19,4 3-5,1-2-7,2 0-8,0 1-5,0-2-10,3-6-5,0-1-6,-1-2-10,1-4-8,4-1-8,1-2-11,-2 1-8,1-2-16,3-1-19,0-5-19,1 2-12,1-3-29,0-2-26,-6 0-29,14-2-16,-4-2-23,-2 0-30,1-5-16,0 2-158,-6-3-421,4 2 188</inkml:trace>
  <inkml:trace contextRef="#ctx0" brushRef="#br0" timeOffset="96755.1526">12856 12578 70,'4'-2'101,"5"0"1,2-3 0,6 0 4,0 0 1,1-6 0,7 0 3,1 0 1,2-1-2,-1-1-9,-1-1 5,-3-1-1,-3 1 4,-5 2 6,-1-4 8,-1 2 2,-4 2 2,1 2 9,-5 1 3,1 0 9,-3 1 3,2 1 4,-5 4 0,0-1-14,0 4-13,0 0-8,0 0-8,0 0-5,-16 17-5,13-5 6,-7 7-9,1 5-21,-1 1 11,1 3-6,0-3-7,1 1-11,-1 4 3,1-7-11,3 3-6,-3-6-4,3-3-7,0-3 1,-2 1-7,5-5-4,-1-2 2,1-3-10,0 1 2,2 1 0,0-4-4,0-3 3,0 0-7,0 0 1,0 0 4,12-19-5,-5 8-4,5-2 0,0-4-6,-1 2 2,5 1-5,4-6 6,-5 11 2,-3-3-2,1 6-6,-4-1 6,3 5 0,-1 0-2,0 5 3,0 1 2,-2 1-1,2 0 10,-2 4-1,-4 2-11,1 0 11,-3-1-4,2 6-4,-3-3 0,-1-2-3,1 4-12,-2-1-8,1-3-14,-2 1-18,2 0-27,-1-3-25,-1-1-17,-1-1-25,2 0-24,2-1-24,-1-4-26,2 2-22,-1-1-14,3-3-11,-5 0 0,16-3 21,-6-2 22,-1 0 22,0-4 13,4 2 25,-4-3 14,4 0 28,0-4 29,0 2 33,-6 4 37,-1-4 29,2 3 25,-1-1 26,-4 4 15,2 0 16,0 0 0,-3 2 9,2-1 2,-1 0 0,0 1 1,0-3-5,1 2-3,4 1-8,0-5 2,1 5-3,6-6-1,-2 2-2,0-4-1,3 5 3,0-5 0,-3 1 8,2 2 1,-5 0 1,-1 0 8,-2-1 0,-1 2 2,-2 2 6,0 0 13,-2-1-17,-2 5 15,0 2-13,-4-4-10,4 4-10,0 0-12,-21 9-9,7 0-11,2 3-1,-4 1-9,-4 6-13,6-3 6,4 1-5,2-2-11,3 2-1,1 0-3,1-1-20,6-3 0,1-1-11,2-2 2,3 0-7,4-5-8,1 2-11,2-2-4,4-3-5,1-2-27,-2 0-16,2-1-25,-2-3-21,-2 1-24,-2-3-26,5 1-33,-8-1-37,5-3-31,-2 1-24,-5 1-238,0 0-587,-1 0 260</inkml:trace>
  <inkml:trace contextRef="#ctx0" brushRef="#br0" timeOffset="98106.6645">7944 14324 39,'-3'-8'184,"3"-1"-2,0-2-10,3 1-6,1-3-6,1 0-6,4 0-4,0 0-7,-2 2-4,1 0-4,-2 1-6,3 3-4,0 0-3,-1 6 4,-1-1-4,0 5 11,2 4-5,0 2 1,-3 6-10,0 2-4,-3 1-4,-3 3-6,-1-2-5,-2 0-2,-2 8-6,1-9-4,-2 0-3,-2-1-1,-1-2-8,2-3 14,-1-3-17,2 1 4,-1-4-5,3-1-2,-1-1-2,3-1-11,-2-3 0,4 0-9,0 0-1,2-13-9,5 3 8,4-5-14,5-7 6,3 1-4,2-3-6,-1 1-10,3 1-5,0 4 13,1-1-1,1 7-16,-6 1-4,-3 3 8,-2 3-6,-2 1-5,-1 5 18,0 2-4,-5 3-3,0 2 4,-1 2-9,-2 2 3,-1 7 9,-2-1-12,0 0 6,-2 0-10,-3 1 1,1-5 3,-4 5-6,4-9 2,-3 0 4,2 0-8,2-2 4,0-2-7,0-4 8,3 1-2,0-3 0,0 0-6,0 0 3,9-14 2,-2 4 1,6-3-3,0-3-1,5-3-3,-2-2 0,6 0 9,-5 2-6,1 5 1,-3 3 0,2 0 4,2 4-11,-10 1 4,4 4 3,-1 0-1,-2 6 1,-2 1-7,1 1 8,-4 5 0,0 0-4,0 5 4,0-1 0,-4 4-3,2-2-2,2 1 5,-3-2-9,1-5 3,1 4-21,1-5-10,2-1-15,-1-1-20,2-3-15,5-1-21,1-3-21,1-2-18,5 0-9,1-5-7,9-4-2,-1-2 1,-1-3 11,-6-1 10,3 0 13,-4-4 13,-1-4 10,0 0 13,-2-4 8,-2-3 12,3-10 7,-6 7 6,6-9 14,-4-3 12,-3 14 10,2-14 19,-4 12 5,-1 1 15,1-2 5,-1 4 14,-3 2 14,-3 15 9,1 2 4,-4 3 0,1 4-2,-2 2 1,1 3 2,0 0 9,-6 29 1,0 0 4,-9 19 23,-1 9-10,-10 27 15,0 6 5,-6 5 17,1-2-2,-10 10-8,1 9-2,-2 4-8,0-1-4,6-8-9,0-5 3,6-8-11,0-8-8,0-1-10,9-27 4,1 0-10,3-2-10,-1-1 0,2-3-9,5-5 3,5-14-18,0-9-11,-1-8-20,7-2-22,-2-4-20,0-7-39,6-2-24,-4-1-23,0 0-16,7-14-12,2 6-25,0-12-24,0 5-28,6-8-40,-2-5-1,1 1-237,0 2-557,1-5 247</inkml:trace>
  <inkml:trace contextRef="#ctx0" brushRef="#br0" timeOffset="98549.4117">9602 14329 241,'8'-16'243,"0"0"-6,-1-1-1,-4 0-2,1 2-1,-4 5-1,0-2 6,-2 2-13,-2 1-16,-2 6-5,0 1-10,-6 2-1,-4 7-11,-8 10-13,-2 4-1,-2 4-15,-6 10-1,4 5-10,2-1-7,9-8-12,6-3-4,-1 2-19,6 3-7,3-8-17,7 3 4,2-9-17,0-3-7,5 1-5,6-5-14,1 1-8,6-8-11,6-1-10,2-4-26,0-4-13,3-1-42,-2-3-23,-4-2-24,2-3-28,-2-3-24,-4 0-40,0 3-35,-2-6-54,-3 8-21,-4-2-201,0 2-565,-2-2 250</inkml:trace>
  <inkml:trace contextRef="#ctx0" brushRef="#br0" timeOffset="100006.7974">14665 4213 106,'3'-9'243,"-3"2"-10,0 2-10,0 5-14,0 0-4,-11 13-3,2 3-11,-1 13-12,-5 0-13,-4 16-6,0-1-14,1 5-11,2-3-8,-1 2-10,6-13-6,-3-2-6,1-1 9,0-2-10,1-3-3,2 2-4,1-8 1,1-3-20,3-4-4,2-5-10,-1 0-4,1-3-3,1 0-5,2-6 0,0 4 0,0-4-11,0 0-4,0 0 2,21-13-12,-8 5 0,-1-6-2,9-6-2,0 2-2,0 0 2,-6 4-6,1 2-5,-2 2-1,-5 2 5,-2 0-3,0 5 0,-1 0-5,-1 2 10,-5 1-7,11 8 11,-8-3-6,4 7-3,2 2 7,-4 1-5,2 2 1,0-1 4,0 3-7,2-3-5,-3-1 3,5 1-1,-1-4 1,1 1-3,2-1-7,-4-7 6,4 0-3,1-1 12,5-3-8,-3-1-1,3-3 1,-2-2 1,2-2-4,-3-4 1,-2-1 4,2 1-11,4-8 5,-9 5-6,2-9-5,-4-3 13,-1-1-8,-3-2 8,-1 2-6,-4-8-6,-4 1-2,-5-1 0,0 2 3,-7 1-5,0 1 0,-1 4 0,-6 4 8,1 2-17,-3 6 7,5 6 0,-6 2 6,3 4 3,-5 0 1,1 7-1,-1 0-8,3 6 2,6 0-4,-4 2-6,6-1-5,4 2-14,-1-1-13,8 1-14,2-2-18,0 4-16,5-5-14,2 2-10,3 0-9,7 2-9,1-2-13,10 2-3,5-3-11,4-2-15,1-1-8,0-1-18,1 0-7,2-3-150,-2 0-397,-2-3 175</inkml:trace>
  <inkml:trace contextRef="#ctx0" brushRef="#br0" timeOffset="100628.4157">14976 4560 1071,'19'1'-82,"-3"-2"34,-3 1 26,1 0 20,-4 0 28,0-2 15,-2 1 33,0 0 7,-3-2 13,5 2 3,-10 1 9,10-2-5,-10 2-1,7-2-5,-7 2 0,8-1-5,-8 1 0,0 0-6,8 5 3,-8-5-4,6 4-2,-3-2-3,3 1 2,-6-3-12,7 6-2,1-6 0,-2 1-1,-6-1 2,13 3-5,-2-6 1,-1 2-6,-1-1-5,4-3-4,0-2-6,-1 1 1,3-5-4,-2 1 5,-2 1-4,0 1 0,-4-1 5,3 1 2,-4 0 4,-3 2 5,1 2 13,-1-2-14,-3 6-2,3-7-2,-3 7-10,-7-3-8,7 3-1,-15 3-5,5 3-1,-7 5-3,1 3-2,4 1-3,-10 7 1,0-3-5,4 4-2,7-8 1,-1 2 1,3 0-10,1-2 2,1 1 1,3-4-9,2 0-2,0-1-4,2 1 0,2-3-5,2 1 0,-2-6 4,5 3-3,1-1-2,-2-5-1,5-1 2,3 0 6,2 0 1,1-3 1,1-5 5,1 1-8,6-8 4,4 4-1,0-9-4,-1 1 1,4-3 8,9-6-5,-5-6 1,-10 13-2,-1-5-6,0 0 11,-1 2-2,-8 2-1,-2 5 2,-1 2 1,-4 0 2,-3 5 2,1 1 4,-5 1 13,0 0-2,-1 2 1,-1 0 0,-1 2-2,1 4-7,-7-6-2,7 6-2,-10 2 7,6 3-5,-2 0-1,-2 2-4,2 4-3,0-1 0,3 3 6,0 3-2,3 2-3,0-1 1,4 2 1,-2 1-5,6 5 11,-6-7-10,5 1 4,-3-2-1,1 2 2,-1-2 0,2-4-6,1 1 3,-3-2 2,-2 0 2,2-3-2,0 1-6,-1-2 3,-2-1-1,0 0 4,-1-4 1,0 2-1,0-1 1,-4 0 0,4-4 2,-9 4-4,4-4-2,5 0 3,-18 0-1,9-1 2,-4 1-4,2-3-5,-2 3-7,3-1-14,-3-2-13,-1 1-24,5-1-26,-1 1-24,-1 0-39,4 0-34,2-1-43,1-2-33,0 0-232,2 0-533,1-2 237</inkml:trace>
  <inkml:trace contextRef="#ctx0" brushRef="#br0" timeOffset="100872.8096">15871 4338 91,'4'-1'189,"-4"1"4,8 5 13,-6 5-4,-2 2-6,0 7-9,0 3-3,-5 1-5,-4 3-10,4 4-2,0-2-16,-3-2-12,8-6-8,-4 1-8,1-4-12,-1-4-8,4-1-12,0-1-5,0-2-11,4-3-14,-1 1-5,1-2-15,2-3-17,-3-1-29,9-1-31,-12 0-40,15-5-56,-4 0-55,1-2-62,-3-3-163,2 0-446,0-6 198</inkml:trace>
  <inkml:trace contextRef="#ctx0" brushRef="#br0" timeOffset="101576.5805">16354 4393 79,'8'-9'215,"1"1"-2,-4-2-7,0 0-2,-3 0-9,-2-1-3,3 4-16,-5-1-6,1 4-15,-3-4-15,-2 4-5,-2 1-17,-4 3-10,-5 5-7,-2 2-9,-5 5-7,7 0-6,-7 6-6,0-2-11,4 5-3,-1 0-4,4 1-5,6 1-8,1-6 0,1-1-10,1 0-4,4-5-7,4 2-3,1-1-8,2-3-1,1 1 0,-2-5 1,3 2-6,1-3 2,5-3-1,1 0 1,-1-2-3,6-4-1,-1-2 10,-2-4-10,6 1 1,-4-2-4,-1-1 2,4 1 1,-2-6-2,-3 2 1,-1 2 7,1-2-8,-2 0 3,-2 1 4,-2 1 3,-2 2 8,0 3 10,-1-3 8,-3 6 10,0-3 4,0 4 13,1 0 1,-3 0 4,2 1-8,-2 4-4,-2-5-12,2 5 1,0 0-6,0 0 0,-6 18 9,1-7 0,0 10 8,-1 6 6,0-2 0,-1 11 14,-7 11 1,1 0 3,0 0 8,-6 5 6,2 6-5,-2-1 3,-11 19-2,10-19 0,-2 0-6,3-1-9,-7 27-2,6-29-2,-10 34-6,12-35-4,1 3-4,0-1-4,-2 1-8,-4-1-6,9-4 1,-6-2-8,4-3 1,3-17-2,0 5-7,-3-6 1,1-3-6,1-1-1,4-7-11,-1-2-13,1-8 4,5 2-13,1-4-13,-1-5-14,5 0-11,-9-7-13,3-5-1,6-4-17,-3-12-7,3-5 9,3-14-8,3 0 4,-1-4 8,4-4-10,3-1 2,2-3-2,6-23-4,-4 23-9,7-20-3,-5 21-2,6 4 6,10-26-8,-7 30 10,1-1-4,6 1 0,3 4 6,3 3-3,-2 8 5,6 5-3,-2 1-16,-8 12-33,-2 0-38,3 3-53,-3-2-38,0 3-144,0 1-453,-1 0 201</inkml:trace>
  <inkml:trace contextRef="#ctx0" brushRef="#br0" timeOffset="102019.5631">16890 4420 66,'2'-6'258,"2"2"-2,-1-1-6,-1 2-20,-2 3-24,2-2-14,-2 2-6,0 0-3,0 0-6,8 10-5,-6-3-2,0 6-10,-2 0-11,-4 3-14,4 9-8,-5-9-6,0 2-13,0-1-8,3-2-7,-4-3-17,1-2 0,3-3-7,-1-1 8,1 0-13,-1-1 7,3 0-3,0-5 3,-4 3 9,4-3-14,0 0-13,0 0-7,0 0-6,14-20 0,-9 9-10,3-4 6,11-5-8,-8 3 0,5 5 4,-3-2-2,1 1-15,0 2-6,-5 6 0,4-2-5,-4 4 16,1 3-14,-1 1 10,0 3-10,-1 3 0,1 7 3,-2 4-5,-1-2 10,-4 1-8,1 0 6,5 7-6,-8-8 1,2 1-4,-2 0-1,0-1 5,0-7 3,2 3-9,-2-5 3,4 3-14,-2-7-6,0 4-9,0-2-1,3-1-6,-3-1-10,-2-3-8,7 2-3,-7-2-9,13-2-11,-6 0-12,0-3-11,2 0-8,0-2-10,0-1 5,5-2-1,-1-1-22,0 1-26,2-2-34,-2-2-22,0 0-9,1 1-4,0 1-181,-5 2-441,1-4 196</inkml:trace>
  <inkml:trace contextRef="#ctx0" brushRef="#br0" timeOffset="102762.7061">18529 4467 33,'1'-4'189,"2"2"-10,2-5 4,-1-1-8,4-3-2,-3 3 4,-3-6-7,1 3-7,2-5-8,-1-2-10,0 1-8,-2 0-2,1-1 2,-1 1-1,-1 4-8,-4 1 5,2 2-9,-2 2-11,0-2-10,-5 5-5,1 2-17,-4 3-3,-5 6-8,-3 3-9,-9 5-4,4 5 6,-1 1-17,2 2-2,0 1-7,3 4 1,2-5-7,3 1 2,6-6-10,-4 9-1,9-9-2,-3 0 2,5 0-1,0-3-4,0-2-7,4-3-2,-1-4-2,0 3 0,1-6 0,5-1 2,-3 3-7,6-3 3,-10-1-3,23-6 1,-11 0 8,3-5-10,0 2 9,1-4-4,-3-1-4,3 1 1,-4-1-5,-1-2 4,3-6-1,-2 7 0,-6-2 4,8 5 2,-9 2 11,0 1 5,-2 3 11,0 2-1,-1-1 5,-2 5-2,1-5 2,-1 5-7,0 0 0,0 0-4,0 0-4,-10 23 0,5-7-6,1-4-4,0 3 3,0 3 7,-2 0-7,6 2-4,0-2 0,0-3-7,5 2-3,-4-5 3,3-1-4,1 0-4,2-1-7,-1-3 4,4 0-6,2-2 0,-2 0-7,4-4-6,5-2-8,-6-1-14,-3 0-9,8-4-14,1 0-13,-2 0-21,-2-3-25,2 1-13,-2-4-21,2 0-22,-2-1-22,-1 1-8,2 1-10,-2 0-10,0-2-146,-4 0-414,2 1 184</inkml:trace>
  <inkml:trace contextRef="#ctx0" brushRef="#br0" timeOffset="103405.2364">19484 4077 69,'4'-17'245,"-1"6"-4,-1 0-8,0 5-18,-1 2-21,-1 1-12,0 3-9,0 0-7,-1 24 2,-1-5-9,-7 16-11,-1-4-10,-1 15-6,-6-2-12,5-11-8,1 1-12,-2-1-7,-5 11-9,4-12-6,0 0-10,-2-3-6,5 1-4,-1-4 6,-1 0-16,3-2-6,1-9-2,4-6-4,1-1-3,-1 0-4,1-2 0,3-2-3,-1 2-10,2-6 3,0 0-7,0 0-1,0 0 0,0 0-1,0 0-3,7-19-1,-2 8-5,1-4 6,1-3-6,1-9-3,2-2 0,0 5-1,-1-6-5,1 2 3,2-5-7,-2 1 2,2-1 1,1-13-6,-1 1 0,0 0 1,-4 11 1,2 1 4,-5 4-4,2 1-3,-4 2 3,0 13 5,-2-2-1,-1 5 7,0 2 10,1 3 4,0-2 3,1 2 4,-2 2-3,2-2-4,-2 5 2,3-4-7,-3 4 0,2-2 4,-2 2-2,8-1 7,2 3 7,4-2 4,4 1 6,1-1-3,9 3 5,6-5-6,-1 1 3,4 1 0,-1-2-3,-1-3-3,1 1-6,-4 0 0,-2 1-3,-8 2-1,-3-2-4,-6 0 0,-2 3-10,-1 0 8,1-3-17,-5 3-17,-1 0-11,1-1-16,-6 1-18,5-3-22,-5 3-24,0 0-31,0 0-31,0 0-35,0 0-14,0 0-33,0 0-183,-18 7-477,3-1 211</inkml:trace>
  <inkml:trace contextRef="#ctx0" brushRef="#br0" timeOffset="103996.6838">19388 4323 200,'8'1'210,"0"-1"-7,4-3-11,7 0-13,2-2-15,9 3-13,-1-5-9,7 3-20,-1 0-15,2 0-9,-1 1-11,2-1-14,0 1-19,-2 0-28,3 1-30,-5-2-27,0 2-30,1-5-18,-7 0-12,-1 0-15,1 0 11,-1-2 11,-8 2 4,-3-3 17,3 2 7,-4-5 17,-2 1 25,-2-1 17,1-1 21,-3-2 11,2 0 7,-1 1 6,-1 0 8,0 1 10,-6 4 5,3 1 11,-1-1 6,-1 5-3,0 0-4,-3 5 0,2-4 3,-3 4-2,0 0 8,-4 21 18,-2-6 10,-2 10 3,-3 5 1,-2 4 3,-3-1 6,-7 12-8,3 3-7,-2-5-1,-3-4-5,8-5-4,-5 6-6,5-7 0,2-5-3,0-3-7,2 0-4,4-7 3,-1 0-10,2-2-6,1-7-6,2 2-6,0-1-9,2-3 0,1-3-6,0-2-8,1 4-3,1-6 2,0 0-6,0 0 1,0 0-5,16-12-4,-7-1 1,1-2-10,7-10 2,1-3-7,1-3-5,8-10-7,-7 10 1,6-13 10,-1 3-13,-8 7-12,8-9 11,-9 12-7,11-11 3,-17 15-1,7 3 8,-8 6-2,0 2 2,-3 5 0,-1 3-4,-2-1 3,-2 5-2,-1 1-5,0 3 5,3 11 1,-3 1 8,1 5 0,-1 9 0,3 2-1,-2 0 9,0 2-4,-1 2-3,6-2 4,1 0-1,-1-1 7,2-2 5,1 1-19,-2 1 16,1-4-27,-1-6-13,-2 2-15,2-7-17,-4-6-21,2 3-27,-4-5-15,2-1-23,-1-2-41,-2-3-44,0 0-46,0 0-56,0 0-205,-9-19-578,4 9 256</inkml:trace>
  <inkml:trace contextRef="#ctx0" brushRef="#br0" timeOffset="104253.0711">20027 4371 156,'-5'-3'161,"5"3"-18,0 0-9,17-7-19,2 2-8,7-4-15,6 0-6,5-1-11,13-7-9,-1 1-18,-2-1-24,4-1-22,1 0-20,2-6-23,-3 2-22,2 1-11,-5-1-19,2-4-61,0 2-166,-5-4 74</inkml:trace>
  <inkml:trace contextRef="#ctx0" brushRef="#br0" timeOffset="104547.0955">21163 3725 27,'38'-46'9,"-3"2"-2,-5 1-2,1-1 0,-4-4 9,-7 8 6,-3 10 18,-1 5 30,-5-2 9,0 4 10,-1 7 17,-3 5 20,-1 0 1,-2 3 4,-1-2 2,2 5-10,-3 0-15,1 1-7,-1 3-4,-2 1 1,0 0 27,0 13 36,-2 4 16,-3 7 12,-2 5 10,-3 4-5,-6 16 3,-1 2-3,-5 5-5,-7 30-13,-7-3-3,1 3-1,-3 4-9,-1 5-7,-3 3-8,4 0-13,-5 5-16,-4-3-3,-1 0-10,5 1-10,-6-2-7,3-4-12,2-3-2,1-6-19,2-1 4,3-4-5,1-2-6,5-1-1,5-23-7,4-2-6,4-2-16,0 3-11,-1-1-15,4-10-19,4-9-20,1-2-20,2-6-34,5-7-26,-2 0-25,2-7-26,4-1-38,0-6-34,0-5-33,0 0-26,0 0-15,0 0-195,23-28-563,-12 5 249</inkml:trace>
  <inkml:trace contextRef="#ctx0" brushRef="#br0" timeOffset="105474.3592">21565 4345 102,'0'0'200,"7"-10"-8,-3 5-5,1 0 1,4 0-6,-2-4-7,2 2 2,0-1-12,1 0 1,0 0-8,3 1-4,-2 2-1,0 3-12,-1 0 5,-3 5-6,3 2 2,-5 2-6,5 7-2,-5 4-2,-1 1-2,0 8-3,-4-1-7,-4 1 9,3-1-18,-5-1-6,0-6-8,-2-3-8,1 1-1,-2-2-8,1-5-5,2 0-1,-2-1-1,3-2-5,1-4 6,1 3 7,1-4-17,-3 0-3,5-2-10,0 0-2,0 0-3,1-15-5,5 3-4,1 0-8,1-5-4,7-5-3,3 1-3,5-1 4,-4 2-3,2 1-9,-6 7 0,2 1-1,-1 0 0,-1 3-2,1 0-4,-4 7 4,0 1 3,-3 1-4,2 3 3,-1 1 2,-4 0-2,0 6-1,2 4 1,-3-5 0,-1 3 4,-1-1-2,-3 0 2,0 4-6,-2-6 6,2 2-6,-4-2 0,3-3 4,-2 0-7,1-2 1,1 2 2,1-5 1,0-2 2,0 0-5,0 0-3,0 0-6,0 0-4,1-19-4,8 5-5,0-3-1,0 3-6,1-6 1,4-2 2,-1 6-5,1 0 2,6-1 1,-7 3 2,3 2 3,-2 2-4,-3 3 0,3 3-6,-5 4 2,-2 0-2,0 5 5,0 0 3,-1 3-2,-3 5 1,-3-1 5,2 5-1,-2 1 1,0-1 2,0 2 5,-4 0-1,3 0 1,1-4 3,-2-3-14,2-2-16,2 2 4,-2-5-12,3 2 0,-1-6-9,6 2 0,3-3 5,2-1 2,1-2 14,3-6-8,3 4-4,1-6 3,3 1-6,-4-3 3,6-6 7,-3-1-10,-4-5 1,4 0 8,-5-2-2,4-6 8,-2 3-2,-3-4 2,-2 1 9,-1-3 1,5-9 2,-10 11-2,4 3 11,-5 3 6,-5 7 10,3 2 8,-3 5 9,1 2 11,-4 2 6,0 0-2,0 2-7,0 6 3,-4 0-11,4 0 9,-10 21 2,0 4 7,0 2 4,-4 5 11,-4 18 9,-4 0 3,-1 4 7,-6 23 4,-6 3 1,3-5 0,7-19-5,-15 20 1,15-20-6,-3-2-3,-2-1-5,3 1-4,-3-3-9,2-2-3,3 0-2,2-5-7,6-13-3,3 1-4,-2-5-2,2 1-7,4-11-10,3-1-17,-2 0-17,4-7-6,0-2-14,4-4-16,1-3-37,0 0-28,0 0-45,0 0-26,5-19-42,-3 7-36,11-12-48,4-1-40,-7 0-241,4 0-650,0 0 288</inkml:trace>
  <inkml:trace contextRef="#ctx0" brushRef="#br0" timeOffset="105869.4224">22990 4405 115,'9'-14'239,"-4"3"-2,0-6-1,3 5 1,-6 2-10,2-3-8,0 1-12,-3 2-8,1-1-17,0 2 4,-2 2 4,3 0-14,-3 2-3,0 5-12,0-7 2,0 7-38,-8-3-7,8 3-6,0 0-12,-32 11-2,13 0-6,-3 6 0,-2 3 1,-4-1-10,0 7 1,6-3 1,-2 4-12,-1-3-4,5 4 0,2-3-10,7 1-2,2-2-7,4-4 1,5-3-12,3 0 9,1 0-4,5-2-8,2-4-1,3 0-5,5 0 0,6-5-11,5-1 2,0 1-6,2-7-3,3-1 4,-1-2-8,-2-2-3,-1 0-6,-3-4-15,0-1-10,-9 2-13,6 0-7,-6 0-15,-4-2-21,0 0-31,-2-1-31,-5 6-33,-2-1-46,-1 2-49,3-2-41,-5 5-271,-1-3-633,-1-1 281</inkml:trace>
  <inkml:trace contextRef="#ctx0" brushRef="#br0" timeOffset="111771.1866">2034 14297 36,'-13'-45'172,"8"11"-23,-4 4-6,4 3-13,0 8-5,1 7 4,-1 2-14,1 3-10,-2 2-10,1 5-5,5 0-5,-13 11-4,4 2-2,-5 11 1,-2 3-6,2 2-2,-1 2-2,0 16-6,2-12-9,-2 12 5,3-1-6,3-10-1,-2 11-2,4 0-2,6-12-1,-3 12 1,5 2-9,6-3-7,-5-9 1,11 10-3,0 2-5,4-3-1,2 0-4,7-3 3,-1 0-5,1-5 1,0-10-5,7 8 1,-5-11-4,9 9 8,2-5-6,-9-10-1,15 7-1,-13-10-2,3-2 0,12 1 5,-8-1-1,11-7-1,-10-2 1,14-2-2,2-5-1,-4-4 0,6 1 3,-2-1-5,3-5 3,-1-4-2,4-2-1,-2 0 0,28-6-1,-27 6-1,1-1 3,0 0-3,26-8 0,-22 8-2,20-2 4,-24 3-4,2 5 3,0-2-4,23-7 1,-26 9 0,3-1-4,-3 2-1,2-1 4,4 6 2,-1 0-3,-5-1-2,6 5 2,-2 2-3,0 2 3,0 1-4,-2 7 2,2-3-1,-1 8 4,-4 1-4,1 4 1,23 9 4,-26-3-1,1 3-2,17 18 4,-23-16-3,19 23 11,-19-17-11,15 18 3,-18-14 0,15 20 2,-21-21-4,18 23 0,-22-20-1,20 21 0,-20-21 1,20 18-2,-19-18 3,-1 1-2,2 1 4,16 19-4,-24-23-1,3 7 3,3-2 30,-3 0-8,-5-2 3,-1-1-5,-1-3-7,0 2-1,-9-15 0,6 14-5,-9-17-29,2 4 2,-2-5 3,-4-1 2,-2-5 1,-1-2-3,-1-4 5,-2-1-2,2-4 3,-2 2 3,0-6-4,-1 1 2,0-2 3,-7-1-5,10-3 6,-2-6-3,-4 1 5,2-9-4,-2 0 4,2-7-3,-3 5 0,1-10-3,-4-1 0,2-1 6,1-3 3,-2-3-4,6-10-2,-1 11 1,0 1 5,6-11 0,-2 15-5,3-2-1,2 3 0,0 1 0,3 3 1,4 1 2,2 1-1,3 0 0,4 0 5,2 4-7,14-4 6,-1 0-1,-9 10 0,12-8-3,1 7 3,-2 3 0,2 0-5,1 4 4,3 7 4,1-7 1,1 7 2,3-1 2,1 0 6,1 2-8,4-3 5,29 3 0,-32 3 1,29-6-2,-29 8 1,4-3-3,27 4 5,-31 1-3,-1-1-5,4 0 6,3-1-5,22 8 7,2-6-6,-30 0 0,-1 0 1,30 0-4,-29 0 2,2 1-2,1-2 0,2-2-6,25 3 5,-32-5-2,8 2 0,22 3 3,-26-6-5,26-1 5,-24 0-3,26 0-1,0 0 2,-31 0 1,5-3 2,31-2-2,-36 1-5,33 2 10,0-2-4,-30 1-5,28-5 8,0-2 3,-27 3-9,32 0 0,-7-4 3,-25 5-1,25-11-2,0 5-1,-29 4 1,37-9 2,-35 6-1,27-9-1,0 1 4,-28 2-8,27-2 5,-28 1 0,2 0-3,24-5 4,-28 2-8,26-6 10,1-5-2,-29 11-2,0-6 4,3 5-4,24-12 4,-28 8 0,26-12-1,-28 12 0,1 0 1,1-4-5,-1 0 5,-1 1-2,0-5 0,-3 2 3,-2-6 1,1 1-4,-4 1 9,-3-3-4,-2-2 1,-3 1-3,-2-4 5,-4 2 2,-7-1-6,4-1 1,-2-3-3,2-2 0,-3 5 4,-1 0-3,-2-2-3,-1-1 6,-2 4-6,-8 11 1,3 0-1,-4 2-1,0 0 4,-2 3 2,-2 10 4,-4 1 3,4 2-3,-4 3-7,-3 1-1,3 3 8,0 2-6,-3 5-1,0-13-7,1 9-10,-1 4-21,2-8-17,-2 8-23,0 0-27,0 0-18,0 0-28,-20 16-12,4 3-24,-2 2-29,-5 5-30,-11 12-33,-3 2-135,-2 4-440,-21 19 196</inkml:trace>
  <inkml:trace contextRef="#ctx0" brushRef="#br0" timeOffset="113550.7565">6886 16632 140,'-2'2'158,"-5"13"-10,-6 11-6,-11 18-2,-2 9-11,-7 26-12,9-27-11,-11 25-5,9-23-4,-5 23-6,4-25-1,3-4-4,-3-1 25,5-3-10,0 1 0,2-18-14,2 3-2,1-7-16,2-1-3,2-5-7,3-8-7,3 2 1,-1-7-11,0-1 4,3-1-9,0-4-2,5 2-4,-9-13-6,4 2 0,5-7-5,0-8 6,5-3-12,0 2 3,4-1 0,0 0-7,0 10 2,3-4-2,-1 7 3,-1 3-7,-2 6 6,4 2-5,0 3-2,-2 2 4,4 3-3,3 6 3,-3 1-7,2 11 5,4-3-3,-2 1 1,1 3 1,1-5 0,-1 5-1,-4-10-3,7 5 0,-6-8-16,0 4-14,0-4-17,1 0-12,0-4-15,2-4-10,-1 0-15,-1-4-14,5-1-17,-3-4-11,4-5-4,2 0 1,-6 1-8,2-7 8,-2 1 11,4-4 9,-4-4 11,-1 4 14,-6-2 21,3-1 14,-7 7 36,-1 3 17,-2 6 30,2-4 10,-6 7 20,3-3 4,-4 3 1,4 1 1,-4 4-1,2-4 4,-2 4-5,0 0 4,0 0-4,0 0 4,0 0-9,0 0-5,7 14 3,-4-11-7,1 2-1,1-3-8,0 3 6,1-5-6,3 0-9,-2 0 3,5-5-1,-1 2 8,3-8-8,-4 4-2,6-1 3,-4-4-3,-1 3 5,0-4-3,-4 3 8,-3-2 4,1 2 2,-4-2 1,2 1 5,-3 2 9,-3 5-2,-1-1 0,-2 4-3,-3 1 0,-5 5 0,-3 0-10,-7 11 8,0 6-1,-1-1-6,4 8-1,-1-5-6,7 8 0,2-6-4,4 1 0,4 0-5,5 1-3,8-1-6,-1-10-1,6 7 0,5-2 0,5-7-4,-2-1 6,0-6-9,9-3 5,0-6-8,1 1 0,2-3 1,-4-3-9,-2-1 4,0-3 1,0-2-3,-5-5 3,-1-2-5,-4 5 6,1-8-5,1 2 6,-6-6-10,-1 3 5,-5 4 2,2-3-2,-5 4 3,3 1 0,-4 6 8,0 0 2,1 1 20,-2 3 5,-2 3-8,4-2 11,-4 6-11,0 0 8,0 0-3,0 0 7,2 24-1,-4-7-1,4-1-4,-2 6 3,3 3-7,-5-1-3,4 3 3,-4-11-4,4 4-2,-1-1 1,0-4-15,1 3 13,1-7-3,-2-2 3,1 3-4,0-3-10,0-3 8,-1-1-4,1 0 10,-2-5-5,4 6 4,-4-6-7,0 0-3,9-13 0,-1 5-13,-1-6 20,1-4-12,3 2 7,0-11-8,2-1 5,-2 0-7,2-3 2,0 2 3,1 1-5,-1 5 10,1 0-3,-5 9 3,-2 3-7,0 0 9,-2 2-6,-1 5-9,2-1 9,-4 2 2,-2 3 0,0 0 0,20 8-3,-14-1 6,2 2-9,2-1 6,-4 3-4,7 2-5,1 0 2,-3 1 1,-2-7-1,2 3-2,6-3 6,-3 3-9,-3-6 6,1-1-9,2-3 12,-1 0-8,-1 0 2,0-5 3,0-3-6,-1 1 3,-4 1-12,5-5 15,-4 2-9,0-6 11,-2-1-4,-3 5-3,1-4 12,-1-1-11,-3 6-5,-3-6 1,6 6 4,-7-2 2,3 7-10,-2-1 16,1 2-6,2 4-13,-11 0 9,5 8 1,-7 4 7,3 2-5,-7 7 2,5 4-2,-1 4-5,1 0 1,0-5-2,8 5 3,-1-9 3,1 4-3,4-7-5,0 9 5,4-10 0,1 1-8,2-8 12,4 3 0,-1-4-4,3-4 2,6 0 3,0-4-12,4-2 9,4-4-4,1-1 6,-1-3-4,1-2 1,-2-5 0,-1 1 1,1-1-6,-2-6 1,1 2 7,-2-7-4,-2 0 3,1-5 0,-2-10-6,-2 12 3,-2-2 0,-3-2 3,1 3-3,-4-2 4,-3 5-2,-1 10 0,-1 1 6,-3 7 7,-1-1-11,1 5 5,-2 2 4,0 5-4,0 0 1,-13 25-4,3 0 5,1 4 3,1 3-1,-1 3-6,0 0-3,-1 16 1,4-15 5,-1-1 2,5 3-5,0-7-3,6 1 0,-2-5 4,1 0-2,5-10-15,2 0 16,3-3 3,-3 2-8,2-7 1,1-1-19,-1-3-10,1-2-17,0-1-18,0-3-24,0-3-14,8-1-30,-5-3-15,4 2-22,4-9-28,1 1 2,2-1-32,1 1-17,0-6-20,0 1-156,-2-2-452,10-11 200</inkml:trace>
  <inkml:trace contextRef="#ctx0" brushRef="#br0" timeOffset="113821.9493">9152 16832 127,'6'-12'178,"0"5"6,-4 2-9,2 0-6,-4 5 3,0 0 5,0 0 6,-6 21-3,0 4-5,0 7-6,0 4-11,1 8-8,-5 4-7,3-14-14,-2 14-2,3-12-9,-2-1-5,1 11-12,2-13-9,1-1-6,-3-3-12,2-3-5,2-1-11,-1-6-15,0-4-17,0-4-34,2 2-24,1-4-34,1-2-28,-2-1-31,2-4-15,0-2-41,0 0-49,0 0-187,0 0-452,5-18 200</inkml:trace>
  <inkml:trace contextRef="#ctx0" brushRef="#br0" timeOffset="115252.7006">17155 7308 173,'-19'-31'184,"4"-1"-1,0 5-7,2 2-14,-1 2-1,4 7-1,-3 4 1,7 2-3,-2 2-12,1 1-17,0 5-13,-1 0-12,2 2-13,-2 7-8,-3 5-5,-1 11-6,0 5-6,1 6-5,1 16-1,-2 3-5,6-1-5,-2 8-5,4-6 2,4 4-5,3-3-8,0-1 4,4-1 4,10-1-5,1-4-1,3-5 1,9 0-4,-2-1-5,8-4-1,4-4 0,4-3-1,4-3-1,0-7 16,4 0-5,-3-6-3,7-1-3,-4-3-1,1-5-4,0-1-4,-2-2 1,3-3 1,2-3-12,-5-2 2,3-5-1,0 0-1,-1-3-3,2-4-1,1-3 1,1-5-1,2-4 0,-2 0-5,25-15 6,-27 13-4,2 1-2,20-12-1,-21 18-1,-3-2 5,4 5-3,-2 3 5,-5 3-5,0 1 1,-1 2-3,-10 4 1,1 3-2,13 2 0,-16 3-1,3 3 7,-3 5-5,1 3-2,7 9 2,-12-3 3,8 14-1,0 2 0,-5 5-2,-3 2-1,2 4 1,-3 2-1,-2 1 2,-3 3 2,1-6-3,-2 4 4,-3 0-3,1 2 1,-5-10 4,-3-7-4,-2-1-2,0-3 1,-4-2 0,2-3-1,-6-8-1,0-1 2,-1-5-2,-4-1 3,2-3 2,0-1-5,-3-1-1,0-4 2,0 0-1,0 0-2,2-16 1,-2 5-1,0-5 7,4-8-4,1-5-3,-1-3 1,5 0 4,5-12-2,8-1 2,-2-3-6,7-1 3,1 0-4,5-3 1,1 0 4,18-20-3,-15 26-1,18-16 3,-13 17 2,26-17-2,3 6 1,-22 16-3,31-14 4,0 1-4,4 10 1,-1 4-4,0 4 2,-22 14 4,29-8-2,-29 11 2,27-3-4,-28 5 4,32-6-2,0 5 2,-2-1-5,-25 8 7,28-3-3,-2-4 0,-26 8 3,27-7-4,-30 4 3,2 1 0,2-2-4,21-7 0,-24 6 5,-1-1-2,0 1 2,3-1 1,-3 1-2,3-1 2,-5 1 0,2 1 0,-4-1 1,-2 6 4,0-2-1,-4-1 3,-1 1-4,2 1 2,-3-5 1,-15 4 4,2 2 0,3-2 2,-7 1-2,-2-3 1,3-2 2,-3 1 0,-3-2 10,-1 2-9,1-2 2,-6-2-2,-2-3 0,-1 2 0,1-2-2,-3-2-4,-3 0 1,2 0-4,-5 1 4,-2 3 6,-1 1-3,-2 1-10,0-1-1,-3 5 2,1-1 7,-4 4-12,5 1-8,-5 3-7,0 0-17,0 0-28,0 0-29,0 5-22,-8-1-25,8 1-22,-15 6-32,3 0-23,-4 1-27,-4 3-205,-8 6-480,-1-3 213</inkml:trace>
  <inkml:trace contextRef="#ctx0" brushRef="#br0" timeOffset="117453.0107">19467 9786 95,'-1'-8'176,"-1"7"-9,2 1-2,-18 10-1,2 14-4,-10 20-11,-7 4-9,-13 21-8,1 3-6,10-18-4,-11 16-9,-3 1-4,17-23-7,-3-2-6,1 2-3,0-6 0,2-1-6,2-3-3,-3-1-9,10-14-1,4-2-6,2 2-9,2-11-6,6 3-3,1-9 2,3-1 2,0-1 2,0-1-3,1-3-2,4 0-5,0 0-8,2-16-4,2 5-1,4-7-4,5-5-3,-1 0 7,3-1-13,-5 7 1,0 0-3,2 4 1,-6 4-8,1 2 2,-1 3-3,-1 2-1,-1 3 0,-4-1 0,17 12-1,-10-3 4,0 3-7,0 5 2,2 1 1,3 7-3,-3 1 2,2-2-4,1-1-12,-1-5-1,1 4-24,-1-6-17,2-1-19,2-2-15,-2-2-27,5-5-11,0 1-13,-5-5-8,7-2-6,-2-5 7,1 1 5,-1-3 0,-1-4 20,1-1 17,0-7 3,-3 5 19,-2-1 0,4-4 34,-4 3 9,-1-1 29,-1 1 27,1 4 25,-3 2 23,-4 1 8,-1 2-4,0 4-4,-2-1-7,0 2 5,-2 2 2,0 0 5,0 0 3,10 8-4,-7-2-3,-1 3-5,3 0-2,-3-3-6,2 2-2,0 0 1,4-3-3,-4 0 1,6-1-1,1-3-2,3-1-2,-2-2-2,1-2 7,1-1-1,5-1-6,-8-1 4,3-3 1,0-3-3,-1 0-2,-1-2 1,-5-2-3,0 5-4,-2-5 9,-1 7-2,-2-3 1,-2 3-3,3 3 0,-7 1-12,0 2 5,-2 3-7,-3 1 0,-5 5-6,-2 6-2,-8 3-4,1 7 1,5 4-1,-1-4-6,4 3 10,3 1-12,3 0-4,2-1-1,4 2 7,1-5-7,5-6 0,4 1 17,0-1-21,1-5 1,6 0 6,3-3-7,3-2 0,1-4 3,8-1-8,-2-4 3,-7 0 16,8-5-16,-2-2 4,-1-3 3,-8 4-4,7-5 0,-1-6 0,-1 4 1,-3-3 0,-6 6-4,0-1-3,1 3 3,-4-2 6,-2 5 8,-3 1 8,0 0 2,0 3-2,-2 1 1,-1 1-10,1 2-8,-3 1 5,0 0 15,2 9-16,0 3 2,0 4-5,-2 1-1,3 1 5,-1 1-11,1 5 8,0-5 8,1-1-2,-3 0-1,4-1 4,-3-2-3,3-3 3,-2 0-1,1-2 21,0-2-22,1 0 4,-2-1 4,1-3-10,0-2 12,1 2 0,1-4 0,-6 0-6,19-10-5,-8 2 2,3-4-14,-4-2 9,7-7-2,-3-1 3,1-1-5,-1-1-2,-1 2 4,-3 5 1,1-2-5,-1 6 9,-4-3-3,-3 8 2,1-2-7,-1 6 7,1-2-1,-4 2 2,3-1-6,-3 3-5,0 2 8,9 0-5,-9 0-4,7 5 0,-3-1 0,1 0-3,3-1-3,2 2 5,1 1 3,0-1 5,7 0 2,-3-1 1,12 0 4,-4-3-8,-1-1 6,8-3-7,-1-3-1,-1 0 7,1 1-4,-11-1-5,1-1 6,-2 0-6,1-4-2,-5 1-3,2-2 2,-4-1 3,2-1-4,-3 0-1,-7 3 8,-1 3-5,-2-2 2,2 0 1,-4 1-1,-2 4-17,-1 4 13,-2 1 0,-6 1-2,-1 7 3,-5 3 8,-4 4-14,-2 5 3,6 6-7,-2-5 9,1 3-3,8 1 0,0-1 1,2 0 5,2 1-4,6-6 2,3 1 0,2-5 4,3 2-1,-1-3-4,5 2 1,3-6-3,2 0 18,4-3-13,2-3-5,6-1 9,5-2-7,-2-5 8,5 0 1,-2-4-5,2-1 2,0-4-1,0-3-2,-3-1-2,0-1 0,-2 1 2,1-9-4,-4 2 0,6-12 0,-11 9-3,0-4 4,2-10-6,-6 7 4,-7 0-3,2 3 1,-3-2 5,-3 2 1,-3 7 3,-3 6 4,1 5 4,0 1 2,-2 6-6,0 0 2,-4 4-4,4 2-1,-10 13 0,-1 3 3,-4 8-2,1 7 3,-4 0-4,3 1 4,-6 11-4,7-9 3,0 10-3,5-11 5,-1 0-5,6 1 2,-1-3 1,5-1 1,0-3-10,0-2-2,4-6 2,1-2-21,1-3-15,1-1-29,-1-4-11,6 3-13,-2-3-15,0-3-15,3-4-24,4 1-28,2-3-27,1 0-24,8-4-39,4-4-12,-1-1-32,-2-2-186,7-2-533,10-5 236</inkml:trace>
  <inkml:trace contextRef="#ctx0" brushRef="#br0" timeOffset="118009.4487">21577 10518 81,'0'-4'242,"0"4"2,3-9 4,-2 5-9,0 3-10,-1-6-8,5 3-13,-4-2-11,3 1-11,1-4-6,4 4-11,0-4-13,5 0-11,5-2-4,3-3-12,2 3-2,3 2-5,1-1-5,-1 4-3,-5 4-12,-2 1-8,-2 3-7,-1 3-5,-1 2-6,-3 5-4,-3 1-1,-2 5 7,-5 2-17,-6 5 10,-5 6-4,-8-1-1,0 0-6,-9 12-1,-8-6-4,-4-3-4,1-1-5,-2 0-12,12-9 2,-4-3 4,5 4 0,-3-7-3,6-2 2,6-6-3,5 0 0,2-2-1,-1-1-4,5-1-3,0-1 1,2-1-9,3 1 8,0-4-3,9 6-4,5-4-3,4-1 12,5-1-8,7 0-1,3-1 0,3-1 0,0 0-7,4-1 1,-4-1 2,3-4-2,-1 5 3,14-1-3,-12 0 6,1-2-1,-3 1 8,-1 0-3,-2 0 0,0 2 2,-9-2 3,-3 3-2,-4-2 0,-5 4 10,-1-4-2,-3 3 3,-2-1 5,-2 1 0,1-2-1,-2 2-3,-5 1-3,5 0 3,-5 0-9,8-3-2,-8 3-3,0 0-4,8 3-2,-8-3-2,0 0-1,0 0-3,0 0-5,0 0-9,0 0-7,0 0-14,5-3-8,-5 3-17,0 0-12,0 0-10,0 0-7,0 0-8,0 0-12,0 0-11,0 0-8,0 0-15,0 0 1,0 0-13,0 0-13,0 0-8,0 0-21,0 0-15,0 0-14,-21 0-15,21 0-23,0 0-20,-13 0-12,6 0-22,-4 0-175,11 0-519,-20-2 230</inkml:trace>
  <inkml:trace contextRef="#ctx0" brushRef="#br0" timeOffset="133412.9333">2139 7039 69,'-6'1'177,"6"-1"-20,0 0-14,0 0-14,-6 0-21,6 0-3,0 0-10,0 0-13,1 5-12,-1-5-4,7 5-6,-3-4 0,3 1-14,0 1-2,1-3-1,3 1-6,2-1-4,1 0-1,6-1-4,12-1-3,-10-1-5,6 2 1,8-4-5,1 0 4,-1 2 3,21-6-1,-3 2-8,-1-3 1,7 2 8,2-4-1,-4 0-1,4 0-6,-2-1-2,-1 3 2,1 2-2,-3-6-7,2 3 5,-4 3-1,-16 2-3,11-7 2,-12 4-3,0 2-1,-6 0 0,-2 1 3,-3 1-4,-8 1 2,-7 2-6,0 1 0,-4-1 5,-1 2 4,-1 0 10,-6 0 8,9-2 1,-4 1 3,-5 1-1,0 0 0,9 0-2,-9 0-9,0 0 5,0 0-6,9-1-2,-9 1-2,0 0 3,0 0-5,3-1 0,-3 1-2,0 0-4,0 0 2,0 0-6,0 0-8,0 0-6,0 0-10,0 0-22,0 0-31,0 0-24,0 0-28,0 0-197,1-4-350,-1 4 156</inkml:trace>
  <inkml:trace contextRef="#ctx0" brushRef="#br0" timeOffset="134689.6476">3018 8286 16,'-16'0'126,"0"0"-10,-2-1-14,4-1 0,0 2-7,1-1-8,-1 1-5,4-1 8,-3 1-3,1 0-8,2 2-3,0-2 0,1 2 4,3-4 3,-1 4-9,1-2-7,-3 1 0,5-1-10,4 0 0,0 0 2,-13 0-7,13 0 0,-4 3-8,4-3 1,0 0-6,-7 0-1,7 0-6,0 0-2,0 0-5,0 0-2,-7 0-1,7 0-7,0 0 6,0 0-8,0 0 3,16 3-4,-11-2 5,3-1-1,4 3 0,0-3 1,2 2 2,4-2 0,3 0-3,9-4 10,-2 2-7,8-4 1,-2 0 1,5 0 4,13-5-1,2 0 0,-2-1 1,4 0-6,2 3-3,-3-2 3,1 5 0,-4-2-4,6-1 1,-4-1-3,-3 3-6,0 2 1,-14 0 2,14 0 0,-10 1-2,-3-1-5,16-3 2,-15 3-1,14-1 1,-2 1 0,-12 0 0,14-3-4,-12 3 1,10-2-1,-14-2 4,1 2-1,1-1-2,12-2 3,-15 1 5,15-1-7,-16 3 5,0 1 2,3-1-5,-3 0 2,2-1-4,-6 1 0,4 0 1,-3 0-2,1-1 4,1 0-4,-1 0 1,-1-1-1,2 1 0,-2-1 1,-2 2 1,-1-3-4,-1 4 3,1-1-2,0 0 1,-10 2 0,4 0 3,-5 1-4,2-2-2,-2 0 1,-1 3 1,-5 1 0,1-3 1,-1 2-2,-2-1 0,0 1 2,-3 3 0,0-1-3,-1-1 1,0 1-3,-2-1 4,-4 2 1,9-2-2,-6 1 2,-3 1-5,8-3 3,-8 3 1,8-1-1,-8 1 0,5-1 2,-5 1-3,4-3-1,-4 3 5,0 0-2,10 0 0,-10 0-3,0 0 3,2-1 1,-2 1 0,0 0 0,0 0-4,0 0 3,0 0 2,0 0 1,0 0-5,0 0 4,0 0-1,0 0-2,0 0 3,7-2 0,-7 2-2,0 0 4,0 0-3,0 0 1,0 0 1,0 0 1,0 0-3,0 0 1,0 0 2,0 0-2,0 0 1,0 0-4,0 0 6,0 0-6,0 0 2,0 0 1,0 0-3,4 6-13,-4-6-15,0 0-17,0 0-21,0 0-17,0 0-25,-2 6-25,2-6-25,0 0-35,0 0-143,-4 5-363,4-5 162</inkml:trace>
  <inkml:trace contextRef="#ctx0" brushRef="#br0" timeOffset="147289.3339">3009 3382 50,'0'0'116,"-9"0"-4,9 0 1,0 0-9,0 0-1,0 0-1,0 0 0,-5 2-6,5-2-4,-4 3 0,4-3 5,0 0-6,0 0 1,-9 0-5,9 0 4,-4 1-10,4-1-5,-8 3-4,8-3 14,-9 1-10,6 0 2,-3 1-5,0-1-1,0 1-10,1 0 2,-3-2-3,3 4-1,-6-3-5,8 0 2,-5-1 2,3 2-2,0-1 0,1 0 1,4-1-4,0 0 3,-13 0-8,13 0-8,0 0 1,0 0-7,0 0-2,0 0-7,0 0 0,22-14 0,-8 6-4,8-1-5,1-3 3,5-2-8,2 4 4,-3-3-3,0 3 0,3-1-4,-2 1 1,2 0-6,-9 5 4,-3-2-2,0 3 2,-1-1 1,-4 0-5,-3 2 2,-3 2-2,1-2-1,-3 3-1,0 0 2,-5 0-5,9-2 1,-8-1-3,-1 3 3,0 0-5,0 0 3,0 0-3,0 0-2,0 0-2,0 0 2,0 0-5,0 0 1,0 0-1,-17 7 3,11-6-4,0 0 7,0 2-3,-2 1-2,2 0 2,-1 0 4,0 5-3,-1 1 1,0-2-1,3 6 3,-4 1 0,5 1 4,-3 0-4,2 2 2,-1-3-3,1 2 5,0 0-3,1 2 5,3-3-3,-3 1 0,3 0 1,-3-2 2,0 1 1,0 0 1,3-4-2,-2 0 0,-1-2 0,2 2 3,-2-4-3,0 1 2,2 0-3,-1 3 1,-1-4-4,3-1 0,-2 0-2,1-3 1,-2 1-6,-2-2-2,2 3-9,1-5 4,-1 2-8,1 0 3,-3-1 3,6-2 1,-10 2-1,5 1 0,0-3 3,0 0 0,-2 3 0,-1-3-1,1 2 8,0 1 2,0-2-3,2 2 2,-3 0-1,3-3 1,-1 0 1,1 2 5,5-2-6,-6 3 5,6-3-2,-3 2 5,3-2-3,0 0 0,0 0 1,0 0 4,0 0-3,0 0 2,0 0 2,0 0-3,22-2 4,-14-1-1,4 1-2,1-1 0,-1 0 3,5 1-6,1-2 11,2-3-9,-4 1 2,4 2-2,-1 0 0,0-3 3,1 1-2,0 1 2,-1-1-1,-3 2-1,2-1-3,-7 3 3,3-2-1,-5 2-1,0 0-1,0 0 4,-5 2-2,1-3-2,-5 3-1,8 0-1,-8 0-3,0 0-13,7 0-16,-7 0-21,0 0-16,0 0-14,0 0-24,0 0-18,0 0-25,0 0-17,0 0-18,-31 3-110,23-1-325,-3 0 144</inkml:trace>
  <inkml:trace contextRef="#ctx0" brushRef="#br0" timeOffset="147616.1733">2756 3359 191,'-5'-6'198,"1"1"-4,0 0-12,0 3-18,3-1-12,-8 3-15,9 0-7,-13 7-14,4 0-3,-1 3-8,0 3-5,-1 1-4,1 13-3,-1-4-4,3 4-2,1 0-4,0 0-6,3-1-5,4 3-2,3 1-11,-1-3-1,2 1-6,2-4-7,1 4-3,2-2-5,0-9-6,2 3-9,0-4-11,5-2-16,5 1-17,-4-5-15,8 3-21,-2-3-19,4-1-30,-1-3-28,-3-6-35,7-1-35,-2 2-127,-1-2-360,3-3 160</inkml:trace>
  <inkml:trace contextRef="#ctx0" brushRef="#br0" timeOffset="147926.2409">3296 3171 59,'3'-3'142,"1"-1"0,6 2-15,0 3 0,2 1-5,6 6-4,2 3-9,3 7-4,2 1-6,-2 8-2,-3 2-12,9 17-2,-8-5-11,-1 1-5,-10-6-11,3-5 2,-8 5-9,3-4-1,-8 0 0,0 1-9,0-1-8,-7 0 0,1-6-8,-4 5-4,-3-4-24,4 0-20,-6-3-20,-1 0-13,6-8-21,0-3-19,3 0-19,1-4-18,1-4-98,2-1-251,3-4 111</inkml:trace>
  <inkml:trace contextRef="#ctx0" brushRef="#br0" timeOffset="148497.9482">6932 3116 249,'0'-6'273,"0"6"-8,0-4-16,0 4-18,0-5-18,0 5-17,0 0-25,0 0 44,-4 19-6,2-1-17,1 0-9,-4 9 2,2 6-9,0-3-18,0 6-20,1-1 12,-2-2-10,2 1-11,1 0-11,-1-3-21,2 0-6,-4-4-2,4 0-11,-2-3-8,-2-5-5,4-1-30,-3-1-19,3-6-33,-1-2-42,-1 1-37,2-3-32,0-4-18,0-3-31,0 8-34,0-8-36,0 0-32,0 0-11,16-17-166,-11 7-493,6-5 219</inkml:trace>
  <inkml:trace contextRef="#ctx0" brushRef="#br0" timeOffset="148774.1779">7056 3342 2,'14'-33'90,"0"-1"17,-5 7 9,0 0 23,1 9 14,-4 2 11,1 4 15,-2 2-1,-3 4-8,0 1-16,1-1-9,1 5-2,-4 1 17,0 0 5,3 21 1,-5-6-3,4 12-7,-5 1-3,6 2-4,-2 0-9,-1 0-10,0 2-7,1-3-12,1 2-13,0-4-6,-1-1-12,-1-1-7,2-7-11,-1-2-7,2 0-12,-2-1-22,-1-3-33,0 0-24,0-6-35,0 2-30,2-3-26,-2 2-18,0-7-37,-2 5-46,2-5-38,0 0-186,0 0-490,0 0 216</inkml:trace>
  <inkml:trace contextRef="#ctx0" brushRef="#br0" timeOffset="149060.4101">6854 3182 51,'-5'-4'273,"1"3"-10,0-3-13,3 2-12,1 2-19,-3-5-11,3 5-17,4-4-11,4 1 1,2 0-3,10-2-14,1 0-7,9-2-11,1-1-16,0 0-10,-1 3-9,4 1-1,-5-1-29,2 0-2,-8 4-7,-4-1-13,3 1-18,-3 1-15,-7 0-22,-2-1-25,1 2-18,-5-5-21,1 7-22,-7-3-22,5 1-24,-5-1-20,4 3-23,-4-3-28,0 0-25,-9 7-169,3 1-426,-1-1 189</inkml:trace>
  <inkml:trace contextRef="#ctx0" brushRef="#br0" timeOffset="149351.2024">6665 3660 205,'1'10'225,"5"-2"0,2 1 6,2-1-1,6-2-1,5 2-13,9-1-12,-2-2-14,4-1-10,0-4-17,1 2-11,2 1-21,-1-8-12,-1 5-20,0-2 2,-2-3-11,-3 3-15,-2-4-1,-5-1-17,-2 0-15,-1-2-17,-1 1-18,-2-1-20,-5 2-20,5-3-25,-8 3-18,1 0-28,-4 1-30,-2-1-24,5-3-39,-7 3-43,-6-2-137,3 1-407,-4-4 181</inkml:trace>
  <inkml:trace contextRef="#ctx0" brushRef="#br0" timeOffset="149626.105">6615 2975 199,'-9'-10'272,"4"3"-11,0 3-27,-1 1-17,0 3-19,6 0-10,-15 17 6,-1 7-5,1 3-4,-5 16-5,4 5-4,-2 6-14,8 1-6,-6 1-14,4-3-6,6 3-18,-4-2-2,7 0-16,3-3-8,3-5-5,2 0-9,3-10-7,4-3-4,3 2-11,1-10 0,3 5-11,1-4 1,6-3-4,5-3-24,3-3-21,2-5-21,14 1-25,-1-8-20,4-3-23,0-2-21,-12-2-44,14-8-25,-2-1-32,-1-5-42,-3-3-231,-17 3-529,-2-5 234</inkml:trace>
  <inkml:trace contextRef="#ctx0" brushRef="#br0" timeOffset="149881.0549">7416 3061 14,'1'-18'213,"-1"2"-1,2 5-15,3 1-14,-2 1-19,3 1-11,0 3-11,7 2-1,-2 4-2,10 4 3,5 4-7,3 7-2,-4 5-3,8 17 8,-3 5 5,-2 6-5,-5 4-5,-5 4-19,-5 3-1,-3-1-9,-6-2-12,-4-4-4,-3 0-7,-1-16-11,-2 6-1,1-11-12,0 1-2,-4-6-11,-2 6 6,1-10-6,-1 1-19,-3-3-21,2-3-18,2-4-26,-3 1-29,3-8-33,-1 4-35,0-4-50,3-1-50,-3-2-242,2-2-520,-1-2 231</inkml:trace>
  <inkml:trace contextRef="#ctx0" brushRef="#br0" timeOffset="168984.1656">13836 2938 181,'0'-18'237,"2"0"-8,-2 0-16,0 5-1,2-2-13,-2 5-7,2 0-11,-4 1-4,2 3-7,0 0-14,0 1-22,-2 3-1,2 2-13,0-5-12,0 5-9,0 0-8,-5 18-2,3 0 2,-3 13-6,-1 4-9,-2 13-13,-1-2 9,0-12-7,2 12-2,1-15-14,-1 3 1,4-3-15,-4-3 0,2 0-17,0-3-17,0 0-27,2-7-25,1 0-27,1-2-34,-1-4-30,0-2-39,2-3-39,1-2-29,0 2-179,-1-7-463,0 0 205</inkml:trace>
  <inkml:trace contextRef="#ctx0" brushRef="#br0" timeOffset="169258.3589">14032 2937 112,'15'-25'218,"-8"8"3,0 6 0,-4-2-2,-2 8-9,4 1-17,-5 1-12,2 0-21,-2 3 5,0 0-3,0 18 3,-2 3-27,0 5 4,-4 4-17,5-1-11,-6 0-13,2 2-17,1-2-4,-2 1-28,1 1-25,0-5-30,0 0-32,3-8-35,0 2-38,1-3-30,1-4-39,0-3-25,-4 1-192,4-5-425,0 1 189</inkml:trace>
  <inkml:trace contextRef="#ctx0" brushRef="#br0" timeOffset="169584.5621">14241 2909 170,'7'-15'224,"-3"5"-4,0 2-12,-1 3-11,-1 0-16,-2 5-4,0 0 0,0 0 2,12 15-1,-9 2-7,-3 7-7,0 5-19,0 0-14,0 3-9,-1-4-8,-3 2-17,-1 0-9,3 0-7,-1-1-7,-2-1-9,4-2-9,-2-8-18,3 2-20,-4-3-14,4 0-26,-2-6-23,1-1-22,1-2-25,-4 1-16,4-4-17,0-5-23,-2 5-31,2-5-34,0 0-167,0 0-412,-8-18 182</inkml:trace>
  <inkml:trace contextRef="#ctx0" brushRef="#br0" timeOffset="169857.218">14045 2771 81,'-16'-7'189,"0"1"14,0-2-6,-1 5-3,-2-3-5,7 3-1,2 0 7,-1 1-2,4 0-1,1-1-12,-1 2-15,0-1-17,7 2-13,-7-4-16,7 4-18,0-2-3,0 2-12,13-4-14,0 2-2,9-5-7,10 2-4,4-7-7,-1 5-6,5 2-4,-1-4-5,15 1-2,-19 2-5,4 3-5,-5-2-11,-2 5-10,-2-3-17,-9 1-15,-4-1-15,-2 3-14,-4-1-10,-2 2-9,-3-2-8,-6 1-5,10 0-22,-10 0-8,0 0-14,8 4-2,-9 3-7,1-7-17,-9 15-11,0 2-25,-13 4-103,-2-1-321,-3 7 143</inkml:trace>
  <inkml:trace contextRef="#ctx0" brushRef="#br0" timeOffset="170116.6583">13815 3380 55,'-3'4'201,"-3"1"-9,3-1-16,3-4-11,-3 6 0,3-6-12,0 0 4,12 5 5,2-3 2,5-4-3,13-2 2,3-3-3,17 1-4,-1-3-11,4-3-10,1-2-12,3 3-11,1-2-6,-3-1-14,3 1-13,-6 1-3,7 0-10,-11 3-7,-12 0-3,-2 4-7,-6-3-7,-9 4-2,-2 0-3,-4 4-7,-3-1-2,-5 1 0,0-5-6,-1 4-2,-6 1-6,8-2 6,-8 2-8,0 0-10,0 0-27,0 0-18,0 0-28,-23-8-28,9 8-21,-5 4-23,-9-1-30,0-2-23,-3 2-9,-2 2-45,-8-1-133,-7 1-416,6-1 185</inkml:trace>
  <inkml:trace contextRef="#ctx0" brushRef="#br0" timeOffset="170376.0873">13681 2702 172,'-4'-15'197,"-1"5"-3,1 0-8,0 6-10,-2 0-23,1 5-8,-4 3-5,-3 9-1,-7 12-4,-7 16-1,-1 12-2,-1-2-5,-8 34 0,0-8-4,14-23-5,-4 25-6,11-24-12,3-1-6,3-1-7,7-5-1,2 0-17,2 0-3,6-16-10,3-2-5,6-3-3,4 2-5,3-6-3,7 0-6,2-4-3,14 0-5,4-6-14,-2-3-1,4-4-25,3-4-14,1-7-19,1-4-19,-2-2-29,1-4-35,-1-1-53,-3-4-58,-3-3-186,-4-3-462,-4 0 204</inkml:trace>
  <inkml:trace contextRef="#ctx0" brushRef="#br0" timeOffset="170656.2828">14762 2394 204,'9'-17'208,"3"0"-2,-1 3-12,5 3-11,2 3-35,3 7-3,-3 1-6,11 10-4,-2 12-2,6 11-6,-2 11 4,-3 7-2,-5 0-4,-6 7-8,1 22-3,-9-23-9,-4 26-2,-8-25-13,2 1-5,-4-6-6,-4-1-5,1-2-5,-4-16-12,-3 10 1,0-10-10,-6 9-4,2-10-2,-1-3-12,-4-4-8,1-2-24,0 0-28,-2-4-24,4 2-20,4-9-39,2-4-29,2 0-40,1-2-29,1-3-35,-1-1-136,1-1-413,-1-3 182</inkml:trace>
  <inkml:trace contextRef="#ctx0" brushRef="#br0" timeOffset="173779.066">14813 5785 105,'10'-28'169,"-3"-5"9,-2 4-6,-2 0-6,2 4-2,-4 5-3,1 2-4,-5 1-5,2 6-12,-1-1-5,-2 3-8,0 4-7,2 1-13,-5 0-8,1 5-10,-5 5-6,-4 5 0,-5 14 0,-8 13-3,1 9 1,0 0 2,6 7-5,-6-1-2,-8 33-2,6-5-1,8-26-1,-3 25-5,4-22-4,-7 20 1,12-24-1,2 1 2,1-5-11,3 0-2,-4-3-3,2-14-6,3 0-2,-2 0-3,-1-3-6,-1-1-5,1-2-3,-1-2-7,-2-2-19,1-8-21,0-1-31,0 2-33,-2-3-44,1-1-42,0-4-37,1-8-33,0 0-37,2-4-155,-4-5-469,5 4 208</inkml:trace>
  <inkml:trace contextRef="#ctx0" brushRef="#br0" timeOffset="174122.4649">14256 6227 154,'19'-23'186,"-6"7"6,10-3-4,0-5 0,4 7-5,0-1-9,4 0-6,2 7-2,-2 1-13,1 6-11,0 4-6,-1 4-13,-4 4-12,-5 6-9,-1 2-9,-1 3-6,-6 6-6,-5-3-8,1 3-2,-6 0-10,-4-1 1,0-4-5,-4 1-4,-3 1 0,0-6-1,0 0 1,1-6 0,0 1 8,-1-4 8,1 0 8,2-2 12,1-1-5,0-3-8,3-1-5,0 0-10,-9-10 0,9 1-3,0-3-10,2-5 0,5-3 2,0-6-13,2-1-6,7 1-3,-4-1-5,2 0-9,1 3 8,2 0-3,0 0-10,1 4 11,-7 8-12,2 0-3,-3 4-9,-2 1-22,1 3-22,-4 0-27,1 1-22,0 2-15,-6 1-11,11 5-31,-6 2-25,2 0-31,-5 3-29,5-2-36,-5 3-182,4 0-496,0-1 220</inkml:trace>
  <inkml:trace contextRef="#ctx0" brushRef="#br0" timeOffset="174848.3509">15082 6109 19,'8'-8'192,"1"0"12,-2 1 2,-4 0 3,2 4 3,0 1 0,-2-1-18,-3 3-15,0-4-13,0 4-17,0 0-8,-8 12-12,-3 1-6,1 3-11,-4 1-6,3 3-14,-1-4-6,3 4-10,3-2-5,-1 0-7,5-1-3,-4 0-7,3-5-3,3 0-8,0-4 0,3 4-4,-1-3 5,-1-4-2,4 1 0,0 0-4,1-3 7,0-1-7,1-1 1,0-1-1,1-3-4,-2 0-4,4-1 2,-2-3-5,0 0-5,-4-3-1,6-1-2,-7 0-1,1 0-1,1-6-6,-1 1 0,-2 1-1,0-1-1,3 2 3,-1 1-3,-2 1-4,2-2 1,0-1-4,0 3 1,1 2 0,0 0 2,1 2-8,2 1 3,0 3-1,2 1-2,-1 3 3,1 2-4,1 3 1,-1 1 0,0 3 4,2 4-5,-2 3 2,-2 0 3,-2 2 0,2 0 3,-3 0-3,-7 0 0,6-2 2,-3 1 2,-4-2-1,3-4-3,0-1 12,-4-1-8,3-2 6,1-1 7,-3-3 7,2 1 9,1-4-3,-1 4 5,1-4-1,0 0-6,-6-11 0,6 4 1,2-3-12,2-6-6,-1-2 1,6-1 7,1-8-11,0 3 5,3 1-6,2 3-2,2 0 6,-2 5-5,-2 2-1,3 2-2,-1 0-4,-1 4 11,0 3-1,-1 4-7,0 1 8,0 3 9,-2 3-3,1-1 1,-2 4-11,1 2 2,0 3 9,-5-1-11,-3 0 10,0 1 8,-3 2 3,2 0-2,-4-3-15,0-2 20,1 0 6,-2-3-3,2-4-3,-1 1 0,2 0 2,-3-1 9,6-4-3,-3-1 0,0 0 3,0 0-5,0 0-7,6-12-6,-3 1-3,4-2 1,4-3-18,3-5 12,5 3-5,-6 2 1,6-2-2,-4 4 2,2 2-3,-1 1 2,-2 4-10,-1 2-3,1-1 5,-5 6-9,1 0-2,3 1 8,-8 8 2,4-3-7,-1 5 3,-2-3 1,-1 4 3,1 3-1,-1 2-1,-1 0 6,1-2-7,-3-3 0,1 1-22,1-1-10,-1-3-20,1-1-33,-1 2-29,0-3-24,1-1-17,3 0-11,-1-3-28,0 0-34,4-2-39,4-1-34,-1-2-253,1 0-601,1-5 266</inkml:trace>
  <inkml:trace contextRef="#ctx0" brushRef="#br0" timeOffset="177430.9637">17214 6062 101,'8'-14'200,"-2"-1"-17,2-2-3,0-2-8,-2 2-9,-1 1-11,0-2-4,1 3 8,-3-1-9,-1 4-1,-1 2-5,-2 3-9,-1 2-8,-3-1-8,1 2-14,-5 3-13,-2 2-8,-3 2-5,-5 5-8,2 1-8,-6 9-4,1 2-8,0 0-3,3 4-3,0-4-1,6 2-8,1-6-3,3-1-6,2-1-1,0-2-2,7 0 0,-4-3-9,4 3 3,0-3-4,1-1-3,4-2-3,-1-1 1,3 0 0,2-3 2,4-2-6,-2 0 3,3-4-2,2-4 4,2 0-3,-4-3-2,-1 1 0,3-1 2,-4-2-1,-4 5 2,3-6-1,1-1-3,-4 1 3,-1-1 7,-2 5-2,2-2 10,-5 0 4,2 3 10,0 1 7,-3 1 6,2 2-1,-3 1 6,2 0-2,1 0 2,-3 4-3,0-5-11,0 5-4,0 0 7,0 0-15,0 0 5,-5 20 2,2 1 1,-1 9 6,-3 4 10,-2 14 2,-3 3 4,-2 7 12,-4 22 10,3-24 8,-6 27 1,-7-5 8,8-24-6,0 3 2,0 2 4,-10 23-3,8-29 0,-2 0-4,-2-4-8,4 0-3,-2-2-6,-1-3-8,6-14 0,0-1-9,-3-3-4,0-1-5,1-4-3,0-3-7,4-7-2,0-2-2,6-3 0,-4-6-8,4-3-5,-3-1-9,1-7-10,0-3-4,1-8-8,3-5-10,1-2-5,5-2 0,3-5-7,5-13-11,5 1-1,5-1-7,4-2-10,-1-1-5,8 6-3,3-4-18,5-2-7,-1 3 1,7 3-3,3 0-2,1 7-1,0-1-3,-2 3-5,1 8-5,-2 0-6,-10 11 0,0-3 7,-1 0 3,-1 3 12,-1-1 6,0-2 10,-5 4 8,-3 0 12,2-4 2,-6 9 6,-3-1 9,1-1 6,-1 1 11,-3-1 14,-2 4 13,0 1 12,-3-1 11,1 0 8,-2 3 4,2-3 6,-3 5 2,1 1 15,-2 1 2,0-2 3,0 3 6,-2 2-4,1-4-4,-1 4-4,2-4-5,-2 4-9,0 0-1,0 0-8,0 0 6,0 0 0,0 0-5,-2 16-7,1-7-2,-1 3 13,2-2-7,-2 1 2,1 6 4,1 1-2,-1-2-6,1 1-2,0 0 2,-2 0-6,4-1 5,-2-3-7,1-1-2,2 1 5,0-2-6,3-3 8,-1 2-10,1-3 0,2 3-8,-1-6-6,4 1-1,1 0 16,1-3-4,1-4-2,1-2-1,3-2-3,-1 1-3,1-6 1,4-4 12,-7 3-12,0-3 1,6-7 3,-6 1-4,2-1 0,-4 7 14,-1-2-11,2 1-4,-5 0 12,-1 0 10,-3 5 13,0 3 1,-1-1 7,-3 3 11,3 1-5,-3 3-8,2-2-3,-3 0-16,0 4 4,0 0-2,0 0-1,0 25 0,-4-11 4,0 6 0,0-2-5,3 7 6,-4-6-1,3 2 2,2-3-5,0 2 3,0-2-3,-2 2 0,2-3-1,0-2-2,2-4-2,-2-5-5,0 3 5,0-5-4,2 0 0,-2-1 2,0 2-1,0-5 0,0 0 3,0 0-3,0 0-2,15-13-3,-6 1 0,-2-5-3,4 0 1,2-7-5,2-3 2,-4 3-4,0-3 3,4 1 5,-4 9-8,-1 0-2,-4 5 0,2 2 2,-2 3-7,-3 0 1,1 2 5,-3 0-9,1 3 3,2 0-2,-4 2 1,0 0 0,9 1 3,-4 2-2,4 2 1,-4-1-2,3 1 4,1 2 0,1-1-2,-1-2 1,4 3-1,1-5 2,3 1 2,2-3-4,0 0 4,-1-2 1,4-1 0,4-4-1,-3 0 3,-5 0-4,4-3-1,-6 0 0,1-2 3,-1 0-1,-4-2-1,1 2 0,-4 2 6,1-3-17,-4 2 13,-3 4 5,0 1-4,-3-1 6,-1 4-10,-2-1 0,3 4 2,-14 2-4,5 3 2,-4 5-2,-6 7 1,0 4 0,-1 1 2,-1 3-6,8 0 3,-4-2 3,7 1 0,1 0-1,4-4 2,3-3-3,-2 1 1,8-1-4,-3-1 4,2-7-2,0 3 6,4-4-5,1 1-1,4-2 3,-1-4-4,0-1 5,8-5-7,-1-3 2,-1 1-7,2-5 0,-2 2-1,4-8 1,-2-2-11,1 1 6,-3-4-20,-1-2 15,0 2 4,-5 3-3,0 2 0,-5-1 8,2 8-11,-3-3 11,-1 3 2,2 1 3,-6 3 0,2-1 9,0 3-8,1 0 0,-3 3 0,0 0-3,0 0-2,0 0 6,0 0 0,-10 20 2,3-8 4,2 0 1,0 0 1,-3 4 5,3 2-1,-2-2 0,2 1 3,-1-2-1,1 2-2,1-6-2,-1 0 3,0-1-2,5-5 2,-2 2-4,0-3 5,2 1 1,-2 0 5,1-2 5,1-3-3,0 0 4,0 0-4,0 0 0,12-12-3,-3 3-3,2-6-1,2 2-1,0 1-2,0-2-1,2-1 2,2 8 0,-2-5-7,2 6 0,-6 2-2,1-1-1,3 5-2,-3 0 1,-3 0 0,4 3-6,-4 2 5,1 1-4,-3 2-3,-1 1 6,1 4 0,-2-1-2,0-2 4,-1 9-4,-3-2 3,-1 0-13,2-1-1,-4 0-9,1 0-16,-6-1-11,3 2-15,-1-5-15,-1 0-20,1-3-21,-1 1-18,0 0-15,-1-3-20,2-3-20,1 0-22,-2-1-14,1-3-22,5 0-12,-9-6-16,3 0-21,2 0-179,-5-8-522,0-1 232</inkml:trace>
  <inkml:trace contextRef="#ctx0" brushRef="#br0" timeOffset="177758.243">18028 5709 58,'-5'-5'158,"1"0"-15,-1 3-18,5 2-15,-4-2-9,4 2-19,0 0-44,0 0-44,0 0-52,0 0-68,0 0-135,8 9 60</inkml:trace>
  <inkml:trace contextRef="#ctx0" brushRef="#br0" timeOffset="179500.6455">19168 6367 19,'14'-7'174,"-1"2"-11,2-5-14,4 1 4,8-6-12,1-3-6,0-2-7,-1-2-8,3 0-2,-5-1-12,4-5 2,2-8-4,3-3-4,-9 12-2,-2-16-4,1 3 5,-2-4-2,-4 0 2,-4 11 5,-2 1-2,-5 0-1,0 3 14,-2 11 3,-3 0-2,1 7 2,-2 2-18,-1 1-14,0 4-8,-1 2-7,1 2-7,-8 10-4,-2 3-12,-5 12 0,-3 4-2,-5 15-11,2-2 2,-2 2-3,2 1-4,7-12 1,3 1-2,-1-1-7,4-3-2,3-3 0,0 2-3,2-11-3,2 2-1,2-2-12,0 0-5,3-3-12,4-5-10,0-2-9,1 0-12,8-2-16,1-3-17,4-2-24,1-3-20,5-3-38,0-2-14,3 0-19,-1-5-7,1 0 1,-1-1 8,-4-1 11,2 3 21,-3-4 3,-1 1 22,-1 1 15,-7-2 23,1 1 20,-4-3 34,0 2 11,2-6 11,-5 3 23,-4 2 15,0-4 9,-1 2 14,-5 0 7,5 2 18,-5 3 4,-5 1 4,5 0 6,-4 4 2,-3-1-5,-4 3-3,1 4-1,-1 2 1,-3 1 3,-4 6-5,-7 5 11,1 2-11,-1 4-2,1 1-1,0 5-8,0-2 1,6 2-8,0-2-5,6-5 0,6 0-9,-3-1 0,5-3-4,2 7-3,3-9-3,0-1 3,3 2-6,2-5-2,1 0-3,3 1 2,0-6-1,7 0 0,-4-2-6,2-4-4,3 0 2,0-2 0,-1-6-3,1 3-1,-3-4-3,-1 1 2,2-12 0,-4 9 1,-2-2-2,1 0-2,1-5 0,-5 3 1,-1 5 9,1-3 6,-3 5 3,-2 7 10,2-2 1,-2 1-4,-2 2-3,0 4-3,0-2-2,0 2-4,0 0 2,-8 15-5,2-6 1,1 7-5,1 2 2,-1 1-2,1-3-1,0 2 0,4-1-4,0 0 2,4 3-1,-4-8-5,4-1-6,-1 1-4,3-1 0,4-2-5,-3-1 2,3-4 1,0-4-2,4 2-3,3-2 5,2-1-3,0-3 4,-1 0-2,0-4 1,0-2 0,2-1 2,3-4 1,-9 1 0,6-6 9,-4 6-9,-6-2 3,-1 7 3,0-5 6,-1 4 27,-6 3 1,2 0 7,-1 4-2,-2-3-1,2 3-8,-3 3-6,0 0 12,0 0-15,-9 12 4,5-4-2,-4 2 4,2 1-4,-3 3-2,1-2 1,-1 1 0,0 0-2,2-3 4,0 1-1,-2-1 3,4-3-6,1 0 6,-1-3 19,3 2-5,-2-1 1,3-3 6,1-2-4,0 0 0,0 0-2,-3-10-3,3 5-16,6-5 6,0-4-8,2 5 1,5-9-8,0 5-6,2 0 0,-2 0 7,1 4 1,0-3-6,-2 4 6,2 4-12,-5 1 8,1 1-9,1 2 2,-3 0 1,3 1-10,-4 5 9,0-1 0,1 2-10,-1 3 6,0-1-5,-1 0 4,-4 2-7,5 0-5,-4-1-18,1 1-18,0 1-13,2-1-14,2 1-3,-2-4-10,8 4-1,-1-5 2,6 0-2,-3 1 0,4-3 4,8-1-1,0-4-3,-7 0 4,8-4 3,-2-1 4,-6 0 6,5-6 5,0 3 0,-2-7 8,-6 3 5,5-7 7,-4-1 4,0-1 7,-1 0 1,-2-2 2,0-1 6,-5 2-1,0-4 12,-2 8 14,-3 1 24,-2 0 4,-2 2 7,-4 4 7,-2 3-3,-1 4-2,-5 1-2,-3 3 1,-6 3 2,-1 3 0,-7 6-5,0 3-1,1 5-2,3-4-3,4 2-1,1 3-4,8-4 1,0 0-6,2 0 1,3 0-2,3-3 1,2-2-1,2-2-3,-1 0-2,6-1 1,-2-3-1,4-1 4,0 0-5,1-1 5,4-4-4,-1-2-2,5-1 3,0-4-1,2 2-1,-3-2 0,-3 0 2,2-7 5,-3 4 9,1-1-4,-1-1 4,-3-2 1,4 0 5,-5-2 5,0 0-1,1-1 5,-3 1 6,-1 3 8,-1 2 3,0 1 1,2 0 19,-4 3-3,-1 1 4,0 1 3,0 1-8,-1 2-2,-1 2-8,0 0-17,3-3 1,-3 3-3,0 0 1,-7 12-5,3-2 17,-3 5-11,-1 0 7,0 10 11,-2 2 1,-4 5 14,1-1-12,-8 15 16,-4 1 7,0 5 2,3-1 3,-5 6-5,-9 17-6,12-23-2,0 2-7,-15 20-4,12-20-7,3-2 1,0-1-5,-3 2 1,1 0-1,6-4 0,-7-3-2,-1-2-2,7-12-4,1-2-5,-4-2-4,2-2-1,0-7-6,0 0 0,3-7-8,4-3 2,-4-3-1,0-4 0,6-5 0,-1 2-1,0-6-5,-2-3-3,3-6-4,3 0-4,-1-6-2,6-6-7,1-2-3,3-3-5,4-1-4,2-14-8,9 3-9,2 0-11,6-1-14,6-1-15,4 1 2,6-2-20,5 4-11,-2 3-12,8 5-10,3 1-19,-4 4-14,0 1-15,3 3-20,-3 5-16,-16 9-13,3 0-15,-5 2-23,1 2-19,-2 2-11,3-1-12,-1 1-7,-2 3-5,1-2-172,-4 2-520,-6 0 230</inkml:trace>
  <inkml:trace contextRef="#ctx0" brushRef="#br0" timeOffset="181054.2996">21116 6184 76,'11'-7'59,"0"0"8,0-3 6,-2 3 0,3-6 16,-3 0-8,2-3 20,-2 1 5,0 3 10,0-2 13,3-2 2,-8 0 1,5 2 5,1-1 5,-3 1 3,0 5 14,-3 0 11,1 3 2,-2-2 3,-2 4-8,4-2-17,-5 2-9,0 4-13,0 0-8,0 0 5,-12 19-8,1-4 0,-3 11-4,-1-2-9,-2 5-6,4-2 13,2 0-23,-1-2-3,3 0-7,4-5-10,3-3-14,-1 0-2,1-5-2,4 2-5,1-1-4,-1-6 8,3 0-21,2-3 2,6-1 2,-3-3-5,3 0-6,6-5-4,1-1-4,6-3 6,-6 0-7,-1-1-2,6-7-2,-6 0-1,1-2 3,-2 1-5,0-7 7,0 7-3,-7-6 0,-1 7 0,-2-2 2,-4 2 9,0 5-3,-2-1 20,1 4 6,1 0 8,-3 5-4,-1-4-4,2 5-5,-2 3 0,0 0-12,0 0 2,-15 15-4,7-6-4,-3 7-1,2 0-3,5 0 6,-4 2-3,1-1-5,3 0 1,2-1-4,0 2-3,1-6-3,4 7-4,-1-8-1,1 1-9,5 0-4,2-4-2,3 2-4,4-3-12,5-2-12,5-2 5,5-1-20,0-4-6,1-3-11,2 0-2,0-3-10,0-3-1,-2 0 1,-2-3-1,0-4 2,-3 0 3,0-1 6,-1-3 8,-1 1 10,-4-1 4,1 0 1,-6 1 11,-4-2 8,-1 6 8,-5 2 12,-3 2 3,-3 2 16,-1 2 7,-1 2 4,-3 2-1,-3 2-2,-3 3-1,-1 2 3,-10 6 2,-3 2 1,-2 7 6,3 2 3,-2 0-10,4-2 6,2 3-6,-3 1 6,11-7-9,-2 2-1,8 0 1,1-4-1,2-4 10,3 4-13,0-2 0,2-3-4,1 0 4,2-1 2,3-2-11,1-3 14,3 1-3,5-5 0,-3-1-10,4-4 0,0 3 4,-1-5 1,0-1-8,4-7 5,-8 4-4,5-8-3,-2 2 3,-5 6 6,-1-2-12,-2 0 3,1 2 4,-6 2 1,1 2 2,-4 3-4,2 2 2,-2-2 4,-1 5-7,0 2-4,0 0 3,0 0 0,-20 9 3,13 0 3,-2 2-6,-1 3 4,0 0 4,2 2 1,-1 0-6,4-5 3,3 1 5,-2-1 3,4 3-14,0-2 0,4-2 4,2-1 1,0 1 1,5-4 0,4 1-6,3-3 3,2-1 3,2-3 1,8 0-7,5-3 6,-3-4 4,3 2-1,0-5-9,1 3 6,2-2 0,-2-4 4,10-8 5,-11 9-16,-2-8 8,-6 1-6,2-1 4,-6 2 0,-4 0-4,-5 3 4,0 1-1,-6-1 10,0 4 7,-3 1-2,-4 0 0,-1 5-1,-5-2-4,0 5-5,-7 0-4,-7 2 7,-2 4-3,-7 5 2,-1 2-10,1 3 7,0 1-4,8 0-5,-2 2 0,4-8-1,7 6-10,0 1 3,6-6 1,1 0-9,-2-1 3,6 2-3,0-5-1,5 2 3,-3-4 12,6 1-11,0-1 5,3-3-2,2 1 0,4-5 1,2 2 11,-1-2-4,0-2-1,0 0-7,1-4 3,5-1 9,-5 3-4,-3-5-3,0-1 0,-3 1 5,1-2 1,-1-1-7,-2 3 0,0 0 3,0 0 2,-7 3 0,5 1 2,-5 3 0,-2 0 3,1-2-1,-1 3-3,0 0 1,-1 0 2,-1 4-4,0 0 0,0 0 5,0 0-6,-13 15 6,7-5 2,-3 6-4,-4 6 2,0 2 12,-1 4 10,-1 0 5,-2 3 2,-7 8 12,3 5 14,-4-3 0,-1 4 5,1-1 10,1 5-16,2-6 2,-5 6 4,4 1 3,0-3-5,-2-4 3,1-4-5,0 2 2,2-14-6,1 1-3,0-3-4,-7-3-1,5-4-4,-4-3-3,1-4-12,-3 1 8,9-8-3,-2 1-3,2-5 1,3-3-6,-2-2 0,1-4-3,5-3-10,0-1-4,2 0 10,2-1-5,1-3-3,1 0-6,7-1-6,4-10-1,1 2-2,4-3-4,4 2 0,4-1-12,6-1-13,12-8-12,-1-1 0,1 6-11,8 3-17,-1 3 8,7-1-7,-3 1 2,5 4 2,-1-1 0,5 2 6,-3 3 9,3-2-3,-2 1 8,-5 1 4,5 0 5,-5 2 4,3 2 1,0-3 10,2 4-5,-18-1 6,13 0 4,-1-3 0,2 0 6,-12 2-2,-2 1 2,10-7 10,-13 4-6,5 1 2,-11 0 1,6 0 1,-8 0 0,2-1 9,-9 5-6,-1 1 2,-4 0 3,-2 2 7,-3 1-5,-4-1 8,-1 1-4,-3 2-7,-1 0 2,-5 0-6,1 3 3,-7 3 1,-6 2 1,0 5 1,-9 4-4,-6 3 2,4 2 4,0 4 10,0 2-11,5 0-1,-1 2-1,5-3 2,2 4 1,5-3 2,4-3-4,7 0 3,-5 5 4,11-7-1,5 2-4,-4-4 0,7 0 8,4-1-8,3-4 5,8 0-1,3-1-3,2-6 2,4 4 1,4-6-7,-3 0-8,2-2-2,-4-3-13,2-3-12,-3 2-19,-2-2-19,-3 0-12,0-3-24,-11 5-20,0-4-23,-7 4-22,1 2-20,-1-2-19,-2-1-38,-7 5-191,-1 1-479,2-3 213</inkml:trace>
  <inkml:trace contextRef="#ctx0" brushRef="#br0" timeOffset="187544.683">20663 7693 114,'-2'-3'228,"0"2"-20,2 1-13,-10 6-3,1 2-8,0 2-19,-1 6-7,-4 5-13,1 2-13,-1 1-11,1 0-9,0-1-13,3 1-8,1-7-9,3-3-8,-4 4-7,6-4-2,-1-5-4,0 1-11,2-4-4,-1 0-6,3-1 3,0-2-11,-1 1-2,2-4-2,0 0-3,0 0 2,0 0-3,16-14-4,-7 4 2,3-4-3,1 2 4,1-4-6,-1 7 2,-4 0-2,1 1-1,-5 3 3,1 1-4,0 1 8,-3 3 4,-3 0 3,11 7 1,-11-2 1,9 5 4,-5 0-5,1 4 0,1 1-1,-1 1-3,-1 0 0,0-5 3,1 5-4,3 0-3,-2-7-3,2 0 7,-2 2-4,3-4 4,3 0 1,-1-3-6,1-1 3,-1-1-3,2-3 2,2 0-3,-2-3-4,0-2 3,2-3-3,2 0-2,-3-4 4,0 0 4,-4-3-13,-1-2-1,1-7-1,-3-1 2,-3-4 0,-2 4-7,-2-2-3,-4-1 3,-2 3-4,-4-3-5,0 4 19,-2 9-16,-1 1 1,0 0-2,-4 4 1,0 1-3,0 6 0,-6 3 3,4 3-4,-3 4-3,3 1-9,-4 8-8,7-2-19,0 2-16,5 2-25,-2 1-34,9-2-37,-1 2-41,5-2-37,3-1-238,0-3-512,6 2 226</inkml:trace>
  <inkml:trace contextRef="#ctx0" brushRef="#br0" timeOffset="188733.1062">20967 8056 47,'0'0'265,"8"-7"-26,-2 2-14,3-4-12,-2 2-8,5-6-13,1 1-17,0-2-19,2-1-14,2-3-12,-2-2-12,6-1-12,-6-3-8,0 1-8,-6 5-10,2 1-6,-4-2-7,-4 5-4,-1 0-3,0 3-2,0 3-3,-2-2-3,-1 3-5,0 3-6,-1 0-3,2 4-8,0 0 0,0 0-5,0 0-2,-7 16-3,10-6-2,-1 4-2,-2 1-2,4 1 2,-2 2-1,2-1-4,1 0 1,0 3 0,2-3-3,-4 0-5,3 0 2,0 0-1,-3-1-2,-3-3 0,2 1-3,-1-4 1,3-1-4,-4 1-15,2-3-8,-1 0-12,0-1 1,3-2-10,2-1 7,-3-2-1,7-1-10,1-4-9,2 0 0,5-5-8,0 0 4,4-7-3,6-4 3,-3 1 1,2-4 11,0-2 5,0 1-1,-3-2 4,3 1 4,-3 3 15,-4-1-3,0 2 9,-8 5 9,0 1 16,-4 5 9,2 0 12,-4 1 13,-2 4 11,-2 2-4,-1-1 2,-1 4-2,0 0 0,0 0 0,-20 9 8,5 3-4,-5 5 0,0 2-2,0-1 3,-4 3-5,5 2-4,2-3-4,5-2-2,5-1-4,-3-3-6,7 4-3,-1-6-3,3-1-2,1-1-1,3 1-2,1-3-10,-1-3 2,5 0 0,2-3 1,0-1-7,3-3 1,1-4 0,3 2-5,1-5-6,-4-2-1,3-3 1,-4-1-2,-1 1 0,6-6 3,-7 3-1,2-5 0,-5 4 1,1-1-2,-1 3 1,-3-1 3,1 0 0,-2 2 4,0 1-3,-2 6 9,-2-1 0,2 2 2,0 5 1,-2-4-2,0 6-1,0 0 0,0 0-2,-12 11 0,5-2 0,6 0 6,-6 3-5,2 3 1,1 2-1,-2-4-3,4 4 4,-1-3-1,1-2-2,4-1 0,1 2-1,-1-3 1,4 0 1,-1-1-3,3-1 3,1 1-3,1-6-1,3 1 2,0-2-1,1-2 0,4 0 1,-7-2-3,5-4-4,4-2 2,-3 1 1,-2-3-4,-1 0-1,-1-2 3,-2-2 3,2-1-5,-3 1 4,1-1-7,-4-1 10,-2 5 0,4-4 5,-5 8 3,-2-3 10,1 3 6,-2 1 4,-1 1-1,3 2 3,-3 3-5,0 0-1,0 0 3,0 0 1,-14 17-2,10-4 5,-5 3-3,5-2 0,-4 4-1,0 0 7,5 0-7,-1-2-2,1 1 0,1-4 4,2 2 3,-2-2-8,4-1 1,-2-3-6,2 1 2,1 1 4,1-5 0,3-1-7,-2-3-4,6 0 7,-1-1-12,3-2 2,4-6 1,-1 1 0,1-3-4,-3-1-3,3-3 1,5-3 5,-10 2-8,1-3 5,0 5-9,-4-4 3,2 3 3,-6 1-2,2 3 2,-3 0-1,1 4 8,-2-1-2,-1 3 1,-2 3-3,0 0-5,0 0 8,0 0-2,-10 16 11,3-5 5,2 1 6,1 5-6,0-6-9,1 4 1,-1 2 5,3 0-2,4-8-9,0 4 4,3-1 4,-4-5-5,3 3 7,4-3-9,-7-1 10,7-2-5,3-2 5,2-2-2,-2-2 3,6-4-1,0-1-2,-2 0-2,3-4 0,-1 0-9,-5-1 0,9-7 3,-5-2-2,-6 4 1,-1-6-3,3 2-3,-3-5 15,-3 8-12,-5 0-3,0 0-3,-4 1 9,0 2 2,-2 4-2,-1-1 5,-1 0-8,-4 4-11,-5-2-2,3 3-12,-7 3-9,0 0-22,-1 1-15,0 5-26,-2-1-20,4 2-29,0 2-29,4 0-41,0 1-34,5-1-29,0 3-47,-2 0-182,2 0-541,0-2 240</inkml:trace>
  <inkml:trace contextRef="#ctx0" brushRef="#br0" timeOffset="189780.7513">20595 8567 220,'2'-17'233,"-2"3"-2,2 3-3,-2 1-14,0 1-18,0 4-15,0-1-13,-2 3-10,2 3-14,0 0-1,-12 19-4,3 6-12,-4-1-3,-3 6-14,0 2-9,3 0-10,-2 0 8,2 1-19,5-4-10,0-2-5,2-3-5,-2 0-6,4-7-7,3 0-2,-4-3-7,9-4-6,-3 1-9,3-2-11,1-2-6,0-4-7,6 4-1,-1-7-6,5-3-11,0-2-4,3-2-10,5-6-12,4-3 0,-7-4-14,3-2-1,0-2 3,0-2 6,-1-3 2,-2 0 4,-1-3 0,0 1 9,-4 0 2,0 4 6,-2 1 8,-3 4 9,-5 5 14,0 5 19,2 4 12,-5-2 8,1 5 4,-1 1 3,-2 4-6,0 0 5,0 0 5,-11 25 2,3-6 5,-1 9 0,-6 0-5,2 4-5,0-2 17,1 1-9,0-1 0,-2-1-7,4-2 7,-4-1-5,4-2-11,1-7 1,2-2-4,0-1-12,0-4 8,5-4-8,0-2 0,0 3-4,2-5 4,0-2-2,0 0 1,0 0-8,0 0 1,10-12-11,0 1 5,-2 3 3,3-6-1,1 5-6,-2 2 3,-1 0-7,4 3 1,-3-2 9,0 5-5,4 0-6,-9 2 3,6 1-2,-1 3 5,0 1 9,-3 1-10,0 1-5,3-2 0,-2 5-21,-3-5-12,-1 5-18,2-5-15,-2 5-25,-1-6-30,-1 1-29,1-1-42,-2 1-40,4-4-10,-1 2-26,0-3-213,-4-1-516,9-4 228</inkml:trace>
  <inkml:trace contextRef="#ctx0" brushRef="#br0" timeOffset="190084.8469">21062 8760 97,'4'-4'175,"-1"4"-12,1-3 2,-4 3 7,0 0-4,9 0-3,-9 0-6,0 0-9,8 5-3,-8-5-8,5 0-1,-5 0-1,8 0-4,-8 0-6,10-5-3,-2 1-5,-1-3 1,1 0 1,-1-4-5,1 4-6,1-2-3,-2 3 13,-1-3-8,-1 4 2,-1-1-2,-1 2-3,-2 1 11,0 1-15,-1 2-23,0 0 2,0 0-17,-14 5 1,9 3-4,-3 2-8,-2 4-6,-2 2 7,2 0-22,3 0-10,-1-2-2,7 1-10,-3 1-9,1-3-11,3-1-21,0 0-11,3-3-14,-2 0-7,6 2-13,-5-6-12,7 1-8,-1-2-19,-2 0-30,4-3-27,0-2-27,1-3-27,-1-1-10,1 0-20,-1 0-198,2-6-490,-3 2 217</inkml:trace>
  <inkml:trace contextRef="#ctx0" brushRef="#br0" timeOffset="190367.4013">20252 8710 49,'-13'4'182,"5"2"-14,8-4-7,0-2-9,0 0-13,27 0-11,1-2-9,8-5-14,18 1-10,4-6-8,2 3-9,0 1-13,-4 1-41,1 0-60,-3-5-65,-17 5-136,2 1-255,-2-2 114</inkml:trace>
  <inkml:trace contextRef="#ctx0" brushRef="#br0" timeOffset="190752.7103">21817 8858 132,'0'0'250,"1"5"-21,-1-5-5,7 0-9,-7 0-11,16-6-11,-5 1-13,6-4-9,-1 1-7,5-2-6,6-4-6,-4 0-5,-1-1-6,2-3-5,-2-2-5,-2 2-10,-2 0 2,3 0 1,-3-1 1,-5 4 1,-2-1-13,-1-1-4,-1 0 0,-4 2-1,-1 4-5,0 0 5,-3 3-12,3 2 4,-3 1-2,-2-2-6,1 2-14,0 3-9,0 2-11,0 0-1,-9-1-11,9 1-4,-8 10-12,7-1 6,-4 1-6,-1 3-6,2 4-7,1-1 7,2 1-5,1 0 3,0 0 0,6 0-7,-2 0-10,1 0 10,-1-2-2,4 2-7,-3 0 6,1-6-4,-2 2-6,0-4 14,0 3-9,-3-4-1,2-1-3,-2 0 2,0 1-2,-1-2 0,-1 0 2,-3 0 2,3-3-1,-3 2-3,-1-2 3,-6 3-4,1-3 2,4-2-4,-7 0-12,3 2-12,0-2-17,-2-1-22,2-1-19,-1 1-16,-1 0-12,2 0-23,0-2-24,-2 0-32,5 1-37,0-2-43,3-5-38,1 2-277,1-3-630,1-2 278</inkml:trace>
  <inkml:trace contextRef="#ctx0" brushRef="#br0" timeOffset="191011.3778">22591 8358 50,'16'-12'264,"-2"2"-10,-8 3-6,1 2-8,-5 1-2,2 4-6,-4 0-1,0 9-6,-1 7-4,-9 8-11,-1 7-8,-3 1-5,-5 9-6,-3 5-11,-1-3-4,9-9-18,-6 9-5,6-12-18,0 2 2,4-5-11,2 0-11,1-5-20,4-4 2,0-1-13,3-6-9,4 0-9,1-1-6,4-2-9,0-1-22,2-5-20,10-1-27,-1-2-47,2-2-34,6-8-41,-1 0-50,-4-4-61,0-2-50,-8 1-314,0-7-665,-7 5 295</inkml:trace>
  <inkml:trace contextRef="#ctx0" brushRef="#br0" timeOffset="191279.8239">22493 8586 97,'-8'-1'212,"1"-2"-1,4 2-5,3 1-12,-7-4-13,7 4-10,0 0-12,0 0-14,23-3-8,-8 3-15,3 0-8,2 0-11,10-3-13,-1 1-11,0 1-3,-2 4-13,-4-5-23,-4 1-26,-1 1-37,1 0-38,-6 0-51,1-1-43,-4-1-190,-2 1-372,-3 1 166</inkml:trace>
  <inkml:trace contextRef="#ctx0" brushRef="#br0" timeOffset="191995.3382">22979 8620 232,'3'-5'243,"1"-2"-3,0-4-8,-1 0-4,1-1-5,2 0-13,-3 3-14,-1-4-19,3 2-7,-1 3-11,-3 2-4,-1-1 0,0 3-2,0-1-13,-4 1 4,-2 3-31,1-1-16,-5 7-5,-9 1-8,1 5-2,-8 6-3,2 5 0,-3 0 2,0 4-9,0 3 6,9-2-17,-1 1-1,3-3-6,3 3 0,8-6-8,0-4-6,3 1-5,2-5-6,4-1-11,1-2 9,4-3-4,1-2 0,3-1-5,1-5-11,3 0-1,2-4 2,-1-2-5,4-3 17,0-6-24,0-2-1,-6 4 2,3-7-5,-4-1-4,-3 4 10,3-7-4,-5 8 1,4-7-1,-7 5 9,-1 2-12,3 5 3,-4 2 3,-1 0 4,0 4 10,0 0-14,-3 1 11,-1 4-4,0 0 1,0 0-3,0 0 10,-13 22-3,9-10 4,-3 2 7,-2 3-3,6 0 0,-1 1-2,0-6 6,4 6-1,-1-5 12,1-4-18,1 5 10,6-4 9,-3-1-11,5-1 3,1-3-5,3-1 1,1-4 7,5 0-1,3-3-8,2-6-4,3 2 4,-7-3 1,3-4-4,-3-1-5,6-4 1,-4-3-2,0-3 4,-1 0-12,-2-5 8,6-11-9,-5 9 2,8-11 5,-11 9-3,-2 5 4,-2 0-1,-3 5-2,2-1 3,-6 12 13,-3 4 6,-2 2-5,2 1-1,-2 3-2,1 1-4,-2 2 7,0 0-9,-10 21 1,5-3-1,-5 11-3,-2-1 0,2 1 3,1 3-1,2 0 0,0-2-2,-1 1 4,1-5-7,5 0 7,-4-1-3,6-6-1,0 0 2,5-4 0,0 1-2,-1-6 1,0 2-9,5-5 8,1 3 3,0-5-3,2-2 1,3 1 8,1-5-13,4 0 1,-3-4-1,2-2-7,0-2 5,-4-2 0,3 0 2,5-6-3,-6-3 2,-1-2-2,-4 5-2,-1 0-1,-3-1-2,-4 1 6,4 1-1,-6 7 3,2-1 4,-4-1 0,0 5 1,-1 1-4,-2 1-4,3 4-6,-14 4 6,5 1 0,-5 8-4,3 1-2,-3 1 7,6 2 0,-4 4-4,2 3-2,4-7 7,2 0-3,1 0-1,3-2-1,2 2-2,1-3-3,1-2 0,1-4-6,4 1 2,0-1 1,2-1-4,6-3-3,-4-2-9,6 0-15,2-2-22,-2-3-28,1-1-30,-3-2-14,4-4-23,-5-2-28,2 1-29,-1-1-43,-5 1-44,6-10-40,-9 5-266,0 0-656,-3-1 291</inkml:trace>
  <inkml:trace contextRef="#ctx0" brushRef="#br0" timeOffset="192230.9143">23601 8420 176,'0'0'246,"0"0"2,6-9 2,3 6 4,5 0-11,5-2-14,7-5-17,5 1-7,3-1-15,-1 2-12,1 1-18,-1-2-13,-3 2-16,4-1-18,-6 0-9,0 2-10,-11 6-19,-3-4-21,-4 1-32,0 2-22,-1-1-37,-5 2-39,2-1-42,-6 1-43,0 0-36,7 3-42,-7-3-179,0 0-451,0 0 200</inkml:trace>
  <inkml:trace contextRef="#ctx0" brushRef="#br0" timeOffset="194098.7034">21509 9521 143,'0'0'194,"0"0"-4,5 2-2,-5-2 0,0 0-5,10-2-5,-3-1-2,-2-2-1,0 1-5,0-2-7,-1-1-6,1 0-1,0-1-2,0-2-11,-1-1-1,-1 3-15,-2-1-3,-1-2-5,-1 3 1,-1 0-4,-3 3-1,0 0-18,-2 0-3,-2 3-9,-3 4-7,-6 3-14,-1 3-5,1 2-7,-9 6 1,1 2-5,1 0-9,5 5-4,1-5-5,7-3-1,1 0-1,2 2-4,2-3 14,3-2-21,1-2-3,3 0 1,2-1-2,-1-3-7,3 0 1,-1-3-2,6-1 5,2-2 2,1 0 4,-1-5-7,8-5-6,-2-1 5,4-6-2,-1-2-4,0 0 2,-3-5 4,-3 1-3,5-3 0,-2-3-4,-4 0 4,3-3-8,-2-1 1,-1-1 22,-3 3-22,1 1 1,0 4 9,-5 1-13,0 8 24,-4 4-15,0 4 6,-2 1 10,2 2 0,-2 1-11,0 5 4,0 0-6,0 0 19,-5 19-17,0-2 4,-3 12-3,-2 0 18,0 3-18,1 2 6,1 1 11,2 0-7,-1-2-3,1 2 6,3-2-7,2-1-1,-3-3 1,8 0-2,-3-10-2,3 0 4,0-1-7,2-2 1,2-8-3,1 1 0,2-3 5,2 0-7,5-6 13,1-1-9,-1-4-10,1-1-6,0-3 13,2-6-4,-1-2 4,-4 3-1,3-6-7,-3-2 6,-3 1 5,4-1 3,-8 3-5,-1 2-10,-1-1 15,-1 2-14,-2 4 5,-2 1 5,1 2 1,-1 1 2,-2 3 5,0-2-5,0 1 4,0 6-17,-3 0 10,3 0-1,0 0 3,-4 12 0,-1-3 1,1 4-5,-1 4-4,0 0 5,0 1-1,1 0-1,2-1-2,-2 3 1,-1-4 2,5 0-6,5 1 2,-4-6 4,3 1-4,0-3-1,0 0-5,3-1 5,3-1-2,3-1-7,-1-2 4,6-3 7,2-2-3,8-3 1,-1-3-3,3-1 2,-2-4-4,2 1 3,0-3 0,-1-2 2,-5-1-3,3 0 0,-8-2-4,-1-1 6,-1-2-1,-7 7 3,-1-1 0,-3-1 3,-1 2-3,-2 3 6,-6-2-8,2 6 9,-4-3-2,-2 4-3,-1 1 7,-4 2-9,2 4 7,-3 4-7,-6 3-1,1 1 9,-5 6-10,2 3 4,1 3 2,6-4-5,-2 6 2,-1-3-7,4 2 6,6-3-5,0-1 5,2-2 2,5-4-5,-1 1-4,1-1 0,1-5 1,3 2-6,0-3-4,0 2 7,7-4 5,-3-3-2,3 0-5,3-1 7,2-5-5,2 1 0,-1-5 10,1 0-9,4-6-2,-8 3 3,8-4 7,-7 1-5,-2 2-1,-1 1 5,0 0-6,-4-1 5,1 7-3,-5 1 0,-1 2 11,1-1-10,-4 3 7,0 2 1,0 0-3,0 0-7,0 0 15,-10 17-4,4-3-8,-2-1 8,2 3-4,2-3-1,-2-1-10,4 0 11,2 2-1,-1-2-6,2-2 6,3 1-5,4-2 0,-1 0-5,6 0 6,1-3 1,2-1-7,3-3 11,2 0-5,7-4 1,-2 0-3,5-2 10,0-3-9,3-2 7,-2 1-10,2-3 5,-2-4-6,0 2 2,0-3 1,-5-1 6,0 0-1,-2 0 1,-7-2 0,-4 5 3,-5-1-3,0 1 2,-5 2-1,-4 2 1,-3-2-5,2 2 11,-6 0-4,-2 4 1,-4 1-1,-5 4 0,-1 1-3,-4 5-3,-3 5 5,1-1-1,0 4-2,1 0 0,9-1-1,2 3-5,0-4 2,3 3 2,4-2-3,0-2-5,5 2-1,1-1-8,3-1 3,1-2 2,2 1-10,4-4 16,-1 2-4,4-4 0,1-1 3,-1-2-6,6 0 10,-1-2 2,2-3-2,-1-2 2,-3 0-9,3-1 6,-4 1 5,3-3-5,-4-1 13,2 1-6,-5-1-1,-1 2 7,-1 1 6,-1-1 3,1-1 6,-3 0-1,-1 4 6,-2-4 4,1 3 1,-2 0 6,-3 2 7,2 2 6,0-2-1,1 3 6,-2 2-4,0-4-13,0 4 7,0 0-4,0 0-7,0 0 3,-5 13-1,-2 0 4,2 1-2,-4 11-2,-1 1 5,1 3-1,-4 1 4,1 4 1,-10 11 22,6 6-5,-1 0 3,0 2-5,2 2-6,-8 24 4,6-23-9,2 0-1,-2 3-3,-2-3-9,1 1-3,4-7-5,-6-3 0,4-1-2,-1-18-3,3 0-1,-3-2-3,3-2 1,-7-4-4,10-10-5,-3 2-1,3-4 1,1-4-1,-1 0-2,3-4-5,-1-3-1,0-2-7,1-3 1,3-4-1,0-6-7,2-10 3,2 0-2,5-5-7,5-1-3,5-12 0,3 0-4,3 3-3,2-1-5,6 5 0,-5 10-12,14-12-11,0 6-3,0 2-20,3 5-10,-9 6-15,1 7-5,-2-4-15,1 3-15,-1 3-17,-4-2-17,-2 4-10,-7 5-15,1-1-12,-9 2-14,0 1-16,-3 1-24,-4-2-20,3 2-15,-2-1-4,-1 1-17,-2 3-212,-4-4-572,0 1 254</inkml:trace>
  <inkml:trace contextRef="#ctx0" brushRef="#br0" timeOffset="194446.4839">21942 9292 88,'-6'1'317,"6"-1"1,0 0-2,-4 1-10,4-1-18,0 0-18,0 0-16,-4 3-14,4-3-23,0 5-15,0-5-26,0 5-20,1-2-10,-1-3-28,4 4-36,-4-4-42,0 3-61,0-3-81,0 0-110,0 0-322,0 0-577,0 0 255</inkml:trace>
  <inkml:trace contextRef="#ctx0" brushRef="#br0" timeOffset="196501.0283">8809 3176 106,'0'0'193,"0"0"-12,-4-3-6,4 3 14,0 0-6,0-4-11,0 4-6,0 0-9,0 0 2,0 0-9,0 0 4,0 0-14,0 0-1,0 0-10,0 0-9,0 0-5,0 0-9,0 0-2,0 0-15,0-5-6,0 5-5,0 0-7,0 0-6,0 0-1,0 0-20,0 0 8,0 0-3,0 0-9,0 0 9,0 0-20,0 0 1,0 0-1,10 7-3,-6-3-2,4 1 1,-3 0-2,4 3 0,0-1 1,4 4-4,-1-1 3,4 1-2,5 8 6,1-4-5,-1 4 10,-1 0-7,8 3-5,-2-3 8,0 3-5,2-1 2,11 12 0,3-5-1,3 4 0,-4-1-2,8 0 1,-2 1 5,2 5 1,0 0-8,21 17 6,-6 5 8,-17-21-12,20 25 10,-24-20-7,24 23-7,-7-5 0,4 0 5,-18-18 10,23 20-3,-5-3-1,-19-16-1,25 20 2,-8-3-24,0 2 28,-2-3-1,-13-16 3,18 22-14,-2 0 12,-1-2-5,-21-18 2,28 15-3,-7-1 4,5-1-2,1 3-2,-3-4-4,-14-17 2,18 20 3,3 1-2,-3 0 0,-2-2-4,0 0-3,-4 4 2,1-8 4,-19-11 4,18 18-6,0-4-6,-1 1 5,-16-17-4,23 15 4,-6 5-5,-2-3 5,-2 1-4,-14-18 1,24 18 1,-9-3-1,-15-10 2,17 15 0,-22-19-1,21 19 3,-16-17 1,16 14 4,-15-16-1,20 15 4,-22-15-10,16 20 6,-14-18-1,11 16 0,0 1 0,-13-19-3,15 22 1,-22-21-5,21 19 5,-18-21-2,0 6-2,0-4-3,20 18 4,-23-17-9,3 0 6,3 2 7,21 15-1,-24-19-4,2 1-1,3 0-3,-4-1 3,2 2-1,17 15-4,-20-20 3,2 1-4,-2 4 5,2-5-3,0 2-6,-1 1 6,0-2 0,1 3 3,-3-1-3,0 0-2,0 1 2,-3-2 0,2 3-1,3-1 0,1-2-3,-2 3 0,-1-2 2,2-3 0,-4 5-3,2-4 0,-5-4 1,3 0 0,-1-2-6,-3-1 1,-6-7 3,-4-3-10,2 1 12,3-2-2,-6 0-5,3-3 1,-2-2-4,-3 0 4,-4-5-4,-2 0 0,-1 1 1,-1-2 0,-3-2-1,0-3-5,-2-3-7,-4 2-8,1 0-11,-1-2-7,-3-5-20,0 0-32,5 10-59,-5-10-44,0 0-66,0 0-59,0 0-62,0 0-68,0 0-330,-35-7-837,35 7 371</inkml:trace>
  <inkml:trace contextRef="#ctx0" brushRef="#br0" timeOffset="197183.7218">15410 9837 94,'5'-5'221,"-3"-5"10,1 1-2,2-3 3,-1-2-7,1-1-4,-2 0-3,-1-2-2,0 5-7,-1-1 7,4 5-14,-4 0-8,-1 3-16,0 0-9,0-1-13,0 3-25,0 3-7,0 0 1,2 12 0,1 0 5,1 12 0,-2 2-4,0 3-2,-2 1-11,0 1-9,0 1 0,0-1-3,0-1-9,0 0-6,0-3-6,-1 0-2,1-1-8,-1-7-5,-1-1-5,2-6-7,0 0-5,0-2-1,0-1-5,0-1-4,0-5 2,0 3-6,2-3 7,-1 0 0,-1 1 6,0-4 1,0 0 0,0 0-7,0 0 3,0 0-12,9-19 5,-7 7-7,4-3-4,0-4-3,-1-6-4,0-4-1,3-2 0,1 0-4,1 4 0,-1 0 3,0 1-5,0 9-7,-5 2 4,1 4-2,0 1-1,-3 0 1,2 2-2,-4 4-2,3-1 3,-2 1-6,-1-1-3,4 2-8,-4 3-5,2-3-8,-2 3-2,0-5-6,0 5-9,0 0-7,0 0-2,0-4-7,0 4-2,0 0-18,0 0-4,0 0-39,0 0-10,0 0-12,0 0-18,0 0-20,0 0-25,0 0-26,0 0-29,0 0-43,0 0-35,-6-3-247,6 3-632,0 0 279</inkml:trace>
  <inkml:trace contextRef="#ctx0" brushRef="#br0" timeOffset="197858.8313">15627 9815 45,'-1'-7'150,"1"7"4,0-4 2,0 4 10,0-5 5,0 5 4,1-7 1,-1 2 7,0 2-8,3 0 4,-3-1-9,0 4 8,3-5-21,-3 2-5,0 3-11,3-4-11,-3 4-9,0 0-10,0 0-2,0 0-3,9 7 4,-5 0 8,0 3-9,2 4-3,3 4 1,-1 3-3,5 1-3,-3 3-4,-1 1-2,1 2 1,1-3 2,-2 1-3,3-1 5,-2 1-5,-2-6-2,0-2-1,-1 0-1,1-1-7,-1 0 3,1-3-4,-3-3-7,-1-4-1,2 2-3,-2-3-3,0-2-4,-1 0 2,-1 1 2,2-2 0,0-2 7,-4-1-5,7-6-3,3-5-9,1-3-6,2-2-8,5-10-1,2-1-4,-6-7-7,7-14-1,-4 18-4,2-12-2,-2 13-7,-4 1 1,6 1-5,-10 4-2,-4 6-3,5 2 0,-6 4-4,0 2-12,0-1-2,0 3-9,-2 3-14,0-1-19,-1 0-22,0 3-32,-1-2-27,4 2-16,-4 2-45,4-4-29,-4 4-42,0 0-49,0-4-58,0 4-51,-8-4-238,6 0-713,-5 1 316</inkml:trace>
  <inkml:trace contextRef="#ctx0" brushRef="#br0" timeOffset="198205.4326">15246 9755 137,'-19'-1'237,"9"1"11,1 0 2,2-1-13,1 0-12,6 1-12,-6-3-26,6 3-15,0 0-9,0 0-8,0 0-6,25 0 2,-4-2-2,10 2-4,7-3 5,14-1-10,6 0-10,3 1-9,6 1-2,-4-3-10,4 1-11,1 0-13,-2 0 8,-2 1-12,-2 1-16,-1 2-1,-5 0-7,-4-2-12,-16 4 0,-3-1 9,-3 0-28,-9-1 1,-3 3-1,-4-3-12,-5 0-5,0 0 4,0 0-4,-5 1-7,-4-1 1,9 3-10,-9-3-13,0 0-15,0 0-19,0 0-16,0 0-21,-19 6-16,7-4-18,2 4-27,-8 1-19,2 2-22,-4 0-11,4 0-11,-10 2-12,-1 1-21,-2 2-166,-2 0-449,3 1 198</inkml:trace>
  <inkml:trace contextRef="#ctx0" brushRef="#br0" timeOffset="198672.7992">15374 10282 14,'-14'3'183,"1"0"12,4 1 7,-1-2 0,1 1-4,5-3-1,-2 3-17,2-2-6,0 2-10,4-3-7,-7 1-10,7-1-3,-5 2-9,5-2-7,0 0 1,0 0-1,0 0-8,-7 0-9,7 0 0,0 0 6,0 0-10,0 0-4,0 0-6,0 0 0,16 4-1,-10-4 4,2 0-3,5 3 0,2-3-6,5 0-2,7-3-7,3-1-6,3 1 3,1-2-6,2 0-6,4 0-8,-5 1-1,6 1 0,-1-2-4,-1 0-7,-1 1 4,0 1-14,-4 0 0,1 1-4,-3-2-9,-4 2 3,-8 1-11,0-1 1,-5 2 3,-4-1-6,-4 0-4,2 1 6,-4 0-2,1 0-1,-1-1 0,-5 1-4,9 1 3,-9-1-5,6 0 0,-6 0 2,0 0-4,0 0-3,8 0 0,-8 0-4,0 0 2,4 1 3,-4-1-14,0 0 4,0 0 1,0 0 1,0 0-4,0 0-4,0 0-5,0 0 0,5-2-9,-5 2-14,0 0 1,0 0-11,0 0-12,0 0-10,0 0-13,0 0-4,0 0-3,0 0-3,0 0-17,0 0-14,0 0-18,0 0-15,0 0-23,0 0-22,0 0-25,0 0-26,0 0-40,0 0-154,-4-9-487,4 9 216</inkml:trace>
  <inkml:trace contextRef="#ctx0" brushRef="#br0" timeOffset="202651.2931">15026 11052 73,'-2'-10'171,"1"0"1,0 3 1,1 1-19,-3 0-2,3 4-14,0 2-12,0 0-4,-4 11 0,0 4-1,-1 9 2,-3 4-5,-2 2-5,1 6 0,-1 9-4,0-14-3,-2 2-3,3 4-1,-5-8-5,3 2-1,0 1 0,-1-3-6,1-3-3,2-1 0,1-8-5,1-3-3,1-4 1,3 1-5,-1-7 4,0 2 10,2-2-1,0-1 3,2-3-16,0 0-13,0 0-2,-3-21-4,6 4-11,-1-1-6,2-10 1,4 2 5,-2-3-3,2-1-12,-3-1-6,1-3-8,5-1 8,-6 0-5,2 1 3,-1 2 0,1 2 7,-1 6-6,-2 6 0,1 6 1,-3 0-5,0 4-2,4 4-2,-2 4 5,-4 0-4,13 11 3,-5 3-4,2 2 4,0 7-1,-1 5-4,4-2 4,-5 0 6,2-1-7,0-1-4,-1 4 15,-2-12-13,-1 1 1,3 2-4,-5-6 4,1-3 2,-3-2-7,2 0-2,-1-1 2,1-2 11,1 0 5,0-2 9,-1-3 1,-4 0 1,13-4-8,-7-3-1,5-2-2,0-3-10,2-1 0,-1-2 2,4-6 3,-5 4-4,1-9 1,1 1-2,0-1-4,-5-1-5,1 1-1,-4 6 4,5 3 1,-7 5 4,-2 0 4,3 3-9,-3 4-1,0 1-3,-1 4-7,0 0 6,0 0-2,-6 21-4,3-3 6,0 7-9,-5 2 10,-2 4-2,1-2-2,1-1 0,3 2-2,-2 0-2,1 0-12,0-3-6,0 1-16,-4 1-11,4-2-12,5-2-19,-2-5-4,-2 0-13,3-3-9,0 0-20,1-5-15,-1 1-17,2-2-24,-2-2-21,2-1-24,0-3-7,2-2-14,1 0-15,5-3 1,-8 0-193,14-10-488,-4-3 216</inkml:trace>
  <inkml:trace contextRef="#ctx0" brushRef="#br0" timeOffset="202972.6543">15586 11018 159,'11'-23'161,"-3"7"-3,-4 5 1,1 0 1,-2 5-15,-2 3-15,-1 3-7,0 0 8,-4 19 4,-1 6-5,-7 8 0,-1 14-6,-4 3-6,1 8-5,-11 19-7,3 5-11,4-28-1,-5 31-10,4-28-5,-3 26-7,7-28 5,-2 1-18,1 0-3,2-4-8,-2-3-5,0-7-1,4-8-3,4-5-4,-4-1-8,2-1-10,3-9-11,2-2-20,1-3-17,1-2-26,3-5-24,-1-1-32,-1-1-33,4-4-23,0 0-38,0 0-167,0 0-403,9-26 179</inkml:trace>
  <inkml:trace contextRef="#ctx0" brushRef="#br0" timeOffset="203303.1282">15921 11341 36,'5'-16'221,"-1"1"-3,-2 6 6,0-3-6,-4 4-10,1 2-14,0 3-11,-4 0-16,0 3-7,-3 3-5,-4 5-3,-5 4 1,-6 7-21,-1 5-3,-1-2-9,5 2-4,-1 5-11,8 1-8,-3-1 7,4-5-24,6-3-13,4-4-2,2 2-6,2-2-4,4-2-9,2-1 1,1-5-7,6 1 4,1-3-4,4-3-6,1-2-1,3-5-4,8 2-3,-5-2-2,-7 0-9,1-7-8,-3 5-20,2-6-19,-5 1-25,3 0-22,-4 1-20,4-2-24,-10 5-22,2-2-23,0 3-17,-2 1-38,-2 1-18,-6 3-166,0 0-440,0 0 195</inkml:trace>
  <inkml:trace contextRef="#ctx0" brushRef="#br0" timeOffset="205579.3476">16665 11456 45,'6'-5'165,"-5"0"-4,-1-1-5,4 2-8,-2-3-1,1-3-1,-1 4-5,0-4 1,0 0-6,0 0-7,0-1-1,-2 0-5,0 1-13,0 0-1,-2-2-1,-2 1-9,2-1-4,-1 4-5,-3-1-12,1 1 0,-4 3-10,-1 1-3,0 4-11,-6 0-7,1 7 0,-11 3-10,2 2-3,2 5-5,2 0 0,-2 2-3,5 2-4,8-4-2,-2-1-3,1 2-1,6-4-1,1 2-2,-1-3-2,6-2-3,0 0 5,1-1-3,1-2 0,3 0-2,2-3 3,2-4-3,1-1 2,-2-1-2,7-4 0,0-1 1,0 0 2,-1-2 3,0 1 3,-1-3-3,0 1 2,-4-5 2,2 3 5,-3 1 2,1-4 2,-4 0 3,3-1-4,-1 2 20,-5 1-7,2 1-4,-3 0 3,-2 0 5,3 1-1,-4 3 3,4-5 2,-3 7 1,-1-2 4,-1 2-5,2 1-4,-1-1-3,0 5-10,0 0 1,0 0-8,0 0-3,-5 10 1,0 6-3,-2 8-9,1 6 0,-1 6 10,2 11 2,-4 7 6,-5 4 11,1 0-6,-1 30 10,0-4-2,0-26 8,1 0-1,-10 20-8,8-22 17,-1 0-10,-3-1 2,2-4 4,2-3-5,-3-2 4,0-12-13,2-4-1,0 0-1,-5-3 1,4-1-4,-1-4-2,5-10 1,-2 1 4,1-2-8,1-6-1,0-1-3,2-1-4,0-3-3,2-4-1,-7-7-9,3-2-2,1-1-11,5-11-7,-4-1-15,4-3-12,1-1-5,7-1-13,4-18-17,5 3-3,4-2-17,-1-4-7,5 2-8,5-3-5,4 2-7,4-2-2,14-19-5,-10 28-3,2 0 4,4 0 5,0 6 0,3 1 4,-3 2 6,1 6 14,-3-1 1,-11 10 12,3 0 15,-5 2 3,-3 0 10,-10 5 6,3 3 16,-4-2 14,-3 5 15,-3 2 19,-1 0 13,-1 2 4,0-1 2,0 2 2,-1-1 0,-3 3 1,2-5-1,-2 5-4,5-2 0,-5 2 0,0 0-1,0 0 1,-3 12-2,1-5 3,0 0 1,-1 3 0,0 4-5,0 1 5,-3 0-2,2 2 0,0 0-1,-1 0-2,3-1-4,-1-3 4,3 1-4,3-2-1,-3 0-5,4-2 2,-1 1-3,1-5-3,0 2 3,2-5-4,3-2 0,3 0 0,1-1-3,4-4 4,0-1 1,1-3-5,0-3-5,4-4 3,-5 3 0,-3-2 3,6-7-9,-5 6 1,2-4 6,-1-2 0,0 0-3,-10 7 3,4 0 5,0 3 6,-4 0-1,1 3 5,-3 1 4,1 2 14,-1-2-14,-3 5-4,0-1 0,-1 3-7,0 0 12,0 10-11,0 0 3,-1 2 2,-4 5 1,3 1 1,0 2-3,-3 0-4,4 6-3,-2-2 3,3-5 0,0 1-2,3-4-1,-2 2-8,-1-2 9,2-4-7,1-2 6,-3-1-10,2-3 7,-2-1-3,2 1 0,2-3 14,-4-3-8,0 0-4,5 0-3,-5 0-5,9-11 24,-2 2-24,0-4 6,0 0-7,1-5 2,0 1 4,3-7-1,0-3-4,-1 2 4,0 0-5,0 2 9,-3 3-8,-1 6 2,3-1 10,-5 5-16,-1 1 3,0 4-3,-1-2-1,0 3-3,1 0 0,-1 3 2,-2 1-1,0 0 2,11 9 0,-8-4 7,1 2-4,1-1-6,3 6 4,2-5-4,0 2 4,2-4 3,3 4 0,1-1 1,-2-5 3,5 4-3,-1-5 0,1-2-1,2-5 0,-2 1 0,-1 0 3,3-3 1,-6 0 9,2 2-10,-7-4 2,4 1-3,-5-3 6,0 3-6,-1-2 2,-3-1-5,-1 1 3,-3 0 5,2 1-3,-6 2-4,3 1 11,0 2-9,-4 0 2,-2 2-1,6 2 0,-19 7-3,5 2 3,-3 4-9,0 4 6,-4 5 17,2 1-11,5 0-4,-2 4 3,7-3-3,2 1-3,3-6 1,1 0-4,6-1 4,-2-2-4,2 1 2,2-5 1,3-3 0,-1 1 1,5-2 2,-2-1-7,4-3 5,-1-2-1,7-4 2,-4-2 0,5-3 2,-2 2-6,-1-5 7,3-1 0,2-3-6,-5-4-3,2 0-1,-4-3 0,-1-1 9,4 4 2,-6 2-9,-6-1-2,-1 8 8,1-1-4,-6-1-1,3 5 11,-3 1 0,2 0 1,-3 5-2,0 0-3,0 0-1,0 0 2,0 0-3,-9 14 2,5-2 2,-5 1-4,4 3 4,-4 1 4,1 0 1,-2 1-5,1 1 12,0-2-7,-1-1-5,4 0 5,-2-2-5,4-2 2,-2-2 4,2-3-2,0 0 2,0-2 3,2-1 0,1 1 3,-1-2 9,2-3-4,0 0-6,0 0 1,4-12-3,3 3-3,1-6-4,5-2 1,4-4-8,0 0 9,0 0 2,3 4-4,1 1-5,-3 3 2,-4 1-4,1 3-10,-3 4 6,-3 1 1,0-1-1,-3 4 0,-6 1 5,12 7 0,-7-1-3,-2 3 10,3 1-3,-4 2-1,2 4 1,-4-1-3,3 4 12,-3 0-16,0-1 0,-1 0 4,-1 0-3,1-3 2,0 1-4,-1-4 5,0 0-6,3-2 2,0-1-11,-1 0-15,0-2-6,0 0-12,2-4-9,0 1 9,0 0-9,3-1-2,0-3-3,-5 0 3,17-5-9,-5 0-11,1 2-8,-2-4-9,2-2-9,1-3-13,-2-1-19,-2-1-9,-5-2-13,5 0-5,-6-2-24,3-9-18,-4 9-17,-3-11-16,-3 11-161,-4-9-428,-2 4 189</inkml:trace>
  <inkml:trace contextRef="#ctx0" brushRef="#br0" timeOffset="205924.6136">17063 11173 185,'-7'0'169,"2"1"-25,5-1-1,-8 2-19,8-2-16,-6 4-13,6-1-23,2 3-26,-4-3-23,2 2-28,0-1-36,2 2-38,1-2-85,-2 2-178,0-1 78</inkml:trace>
  <inkml:trace contextRef="#ctx0" brushRef="#br0" timeOffset="207275.1684">14995 12616 198,'-8'-1'259,"0"-2"-13,3 0-17,0 2 0,5 1-25,0 0-15,0 0-15,0 0-2,0 0-11,0 0-12,33 4-8,-13-3-8,10-1-13,5-1 0,4 2-9,0-2 3,14-1-11,-2 1-7,-12 1 1,-2 0-6,-3 1-20,-3 1-4,1 1-10,-13-3-1,-1 1 0,-6-1-11,-3 0 9,-4 1-12,0 0 3,-5-1-10,6 0-1,-6 0-7,0 0 3,0 0-7,0 0-6,-18-5-9,10 4-7,-3-2 4,0-1-8,-2 4-3,-1-1 1,-3-2-9,3 3 0,2 3-3,-6 2 3,1 6 3,-1 0 0,-5 9 2,6 6 2,-3 4 0,-6 12 0,3 1 5,1 0 2,3 1-3,-1-1 5,5 1 4,-1-10 3,-2 12 0,4-14 5,1 1-2,-2-1 4,2-2-7,3-4 5,-4 3-4,1-6 0,2-6 1,2-2-8,-3-1 9,5-5-7,-2 0 13,1-1-12,-1-2-5,0-1-1,2-3 0,-2 1 0,3-3 0,-4-1-6,10 1 6,-11-4-3,3 2-1,1-1 1,1-2-1,-1 2 6,-3-2 7,4 3 6,-4-1 6,5 1 10,0 0 1,0 0 4,5 2-2,-10-1-8,6-1-1,4 2 3,0 0-5,0 0-1,0 0 7,0 0-6,0 0 3,0 0 5,20 9-3,-8-6-1,6-2 2,1 0-5,12-1 2,-1 0-1,2 0-11,0-2-8,1 0 9,-1 2-19,1-1-13,-5-3-20,0-1-30,-7 0-25,6 2-33,-7-1-30,-2-2-32,1 2-44,-1-1-36,-6 1-45,-1-1-212,-1 2-567,-3 0 252</inkml:trace>
  <inkml:trace contextRef="#ctx0" brushRef="#br0" timeOffset="207792.6731">15706 13237 36,'3'-3'176,"0"-3"-11,0-1-2,1 1-7,0-4-5,1 1 0,-1-3-4,-1 2-2,0-2 1,-1-2-10,0 0-7,-2-4 3,0 3 1,-1-2-2,-2-1-2,1 10-3,-2-4 0,0 0 0,-3 7-13,0-5-5,-2 5-10,0 5-11,-3 1-8,-4 10-5,-2-1 3,-6 9-1,3 5-11,0 1 0,2-1-9,5 4-2,-2-3-8,1 2 1,7-2-4,3-7-9,3 2-1,3-3 5,2-1-10,-2-5-2,5 0 5,-1-5 2,2-4 3,3-2 2,3-2-7,3-4 0,3-8-3,4-1-4,4-5-3,-4-3 4,2-1-5,-4-1 3,1-2-4,-5-1-4,0-1 2,-1-5 0,-2 2-5,-1-1-5,3-11-1,-7 13 6,0 0 3,-5-1 12,6 7-8,-9 6 21,2 2-9,-2 0 1,1 7 9,-2 3 10,0 2-15,0 0 2,0 5-8,0 0 0,-7 12-4,1 2-3,-2 11 5,0 2-8,-2 3 5,1-1-3,0 6-3,4-1-18,-3 1 17,4 0-6,0-1-8,2-1-13,2 0-2,0-6-36,2-1-24,0-6-19,0-2-24,0-4-23,2-2-20,0-1-23,3-5-18,0 0-16,4-1-14,-2-4-8,1-4-30,4 0-9,-5-2-167,4-1-480,0-2 213</inkml:trace>
  <inkml:trace contextRef="#ctx0" brushRef="#br0" timeOffset="208653.7836">15973 13104 42,'0'-5'75,"0"-1"-6,0 2 6,0 4-15,-2-5-4,2 5 17,0 0-17,0 0-2,0 0 6,0 0 2,0 0 6,0 0 9,0 0 2,2 17 6,0-14 3,-2-3 7,7 1 4,-3 0 3,-4-1 6,11-1-2,-3 0-2,-2-2 0,1 3-2,-2-5 1,2 1-1,0-4-9,-1 4 1,1-4-4,-4 2-2,2 0-4,0-4-5,-3 1 1,1-1 8,1 2-3,-3 1-3,1 2 0,-2-1-3,0 1-4,0 5-6,-6-3-5,6 3-10,0 0-3,-19 9-5,10 0-4,-2 5-7,-1 1-4,1 2 6,-1 6-10,5-6-1,-1 3 1,4-3-9,-1 2-1,0 0 0,4-2-5,1-5-2,1 1 2,3-2-12,-1-3 1,3 1-3,-2-4-7,2-2 4,5 1-3,2-8 0,-1 4 1,2-5-2,2-3 8,1 0-6,-2-3 0,-1 0-1,1-4 4,0-2-1,-5 4 1,1-1 2,0 0 3,-2-2 1,-3 7 9,0 0 1,-3-1 12,1 7 12,-3-4 2,1 2-4,-2 2-3,0 3 0,0 0-2,0 0 5,-5 11-5,2 2 1,-1-2-4,-1 1 7,-2 5-5,2-1-3,0 0 0,1-5 0,0 2-2,-1-4 19,1 3-14,3-2-10,-1-3 1,0 0 13,-1-2-20,1-1 2,1 0 10,1-4 5,0 0-2,0 0-7,0 0 3,10-15-4,-3 5 2,1-4 2,3-3-8,0 0 2,-1 0-7,1 1 5,5-4 8,-4 8-18,-1 0 8,0 2 0,-2 3 0,0 3-6,3-1-4,-8 3-17,6 2 26,-1 2-3,-4 3-2,3 1 4,-3 5 3,0-2 0,3 3-5,-4-1 10,-2 4-12,2 2-2,-4-5-17,3 1-16,-3-4-25,1 4-24,-1-2-18,1 1-21,-1-3-24,0-1-16,2-1-15,-1-1-19,1-2-8,1 0 2,4-3 6,0-1 9,-1-2 15,3-3 2,0-2 19,1-1 12,5-6 9,-4-2 14,4-7 13,-1 1 13,1-6 25,-2 1 15,0-2 18,3-3 15,-4-4 17,3 4 19,0-1 27,0 4 19,-1 2 12,-2 3 10,-3 10 2,-3 4-2,-1 0-7,-2 5-4,1 3 7,-4 2 14,0 0 8,1 19 4,-2-4 3,-3 11-5,-4 5-9,2 1 0,-3 4 1,-6 8-7,7-10-13,-1 1-4,-1-1-11,0-2-1,2-3-2,1 0-5,2-2-7,1-8-11,3-2-3,-2-2-8,6-3 0,-2-2-6,4-1-20,-1-4-14,4-3-12,5-1-13,-2-2-27,7-5-19,-1 2-12,1-4-16,-2-1-20,3-2-31,0 0-30,-2 0-15,-2-2-8,-2 0-24,1 0-9,-6 4-178,-3 0-455,-4 3 202</inkml:trace>
  <inkml:trace contextRef="#ctx0" brushRef="#br0" timeOffset="208995.0743">16694 13166 87,'-11'-4'63,"-7"-1"8,8 2 5,-5-1 6,2 2 2,1 1 8,-1-1 7,4 0 7,1 1 6,2-2 5,0 3-10,6 0-10,-5-2-3,5 2 2,2-7-2,5 5-3,0-1 1,4-1-10,8-3 0,-3-2 3,5 1 5,4-2 2,-7 2 9,4 1-2,-4 1 3,1 1 2,-1 4 2,-6 1 5,0 1-2,-3 3 2,0-2 9,-1 6 11,-4 1-3,-3 1 8,1 1-2,-2 2-6,-2 2-11,1-1-12,-2-2-16,0 0-11,1-1-10,-1 0-5,2-1-15,2 0-28,1-3-33,-1 0-27,3-1-23,1-5-21,1 4-17,-2-2-17,4-2-12,4-2 6,-2 0-17,0-3-33,4 0-33,2-7-10,1 4-11,-4-5-2,1-2 11,-4 1 8,1-1 24,-5-3 26,3 0 27,-2-6 30,-4 5 24,2-1 17,-3 1 20,1 2 9,0 1 7,-2 3 1,-2 2-4,1-2 9,1 3 0,-1 1-16,0 1-9,2-3-12,1 5-17,-1-2-67,6 0-155,1-3 69</inkml:trace>
  <inkml:trace contextRef="#ctx0" brushRef="#br0" timeOffset="209312.9675">17326 12656 103,'2'-19'189,"-2"0"4,5 2 7,-7 0-1,-1 7-4,3 0-1,-4 1-11,2 4-9,-2 2-20,-1 3-10,5 0-3,-16 14-7,5 1 3,-4 9-8,0 9-1,-5 10-5,2 7-7,0 0-7,-2 4-4,-2 24-4,0 1-3,5-23 12,8 0-7,-2-1 2,-3 28-7,5-28-7,0-4-7,-1 2-2,3-2-17,0-2 3,-1 0-13,2-2-8,0-13-1,0-2-15,0-3-4,1 0-17,-5-1-13,5-8-18,-2-7-20,2-1-15,-1-2-9,-3-4-11,3-3-22,-2 0-24,0-6-16,-1 0-15,0-3-15,0-4 0,4-5-28,-2-3-15,3-5-19,1-6-16,3 0-135,0-3-411,5-2 183</inkml:trace>
  <inkml:trace contextRef="#ctx0" brushRef="#br0" timeOffset="209867.8553">16995 13229 144,'6'-14'134,"-2"2"1,1 2-1,0 0-2,0 3 5,1-2 4,5 3-5,-2 0 0,8-2-4,-1-1-12,2 4-8,2-1-8,8-3-1,-1 4-9,1-4-7,0 1-7,0 1-3,-1 1-3,-7 2-9,-1 1-4,-5 2-2,-2-2-7,-2 1 7,0 3 7,-3 0 3,-2 5 10,-2 0 14,-2 6 4,-5 3-11,2 4 0,-5-2 3,-3 8-5,0-1-3,2-5-4,1-1-9,-1 0-4,4-3-1,2 2-15,0-3-6,0-2-6,4-4-2,2 3 0,0-5-3,1 0 2,5-2-3,2-4-7,1-1 6,-1-1-21,6-6 1,2 3 0,1-4-5,-2-1-3,-1 1 5,0-2-4,-2-2 0,1 0-2,-4 0-2,-4-3-2,3 2 6,-5-2 2,-3 5 6,2-1 9,-3 2 7,-2 0 6,3 3 5,-3 0 4,1 2 6,-2 0 5,0 1-3,0 4-2,-2-3-1,2 3 6,0 0-18,0 0 5,-9 17 5,0 0 2,3 6 11,-5 7-5,-1 4 7,-1 12 2,-1-2 1,-2 4 5,1 6 9,-2-4 8,0 4 4,3 4 7,-2-1-8,3 2-5,-1-4-3,1-2-3,-5 1-1,1-1-10,2-5-5,2 1-3,-5-7-5,6-9-8,-2-4-3,-3-4-2,0 0-3,5-5-4,-2-5-3,1-3 1,2-5-3,-1-1-3,1-2-1,1-4-2,-2-5-3,3-1-4,-3-5-2,3-4-13,-4-11-2,7-1-5,-2-4-5,8 1-4,0-4-8,8-2-14,3-11-15,2-2-23,6 3-6,0 0-9,6 5-13,-1-1-18,-5 11-23,4 2-7,-2-3-8,13-4-5,-11 14-14,5-2-8,-2 2-1,-1 0-8,1 2-7,0 2 5,1 3-13,-2 0-23,1-1-25,-1 1-17,-2 3-212,-8 3-528,7-2 233</inkml:trace>
  <inkml:trace contextRef="#ctx0" brushRef="#br0" timeOffset="210683.6874">18325 12856 212,'4'-19'237,"-2"5"-2,0 4-10,-1-2-14,-1 8-20,0 0-10,0 4-7,0 0-10,-10 18-5,2 1-8,-1 8-10,-4 4-12,0 3-12,3 0-6,-3 10-10,7-12-10,-2 3-10,5-3-7,-3-4-6,6 0-9,0-7-9,0-4-7,4 2-9,0-3-12,1-7-17,-1 3-10,1-5-12,1 3 0,2-5-9,2-5-8,1 0-8,4-3-12,0-4-11,3-3-12,4-4-9,-3 4-2,3-13-1,-3-2-2,1 0 6,1-3 4,-2-2 3,-4-1 10,5-14 6,-7 12 3,4-15 8,-2 3 15,-2-2 8,-1 1 14,-6 16 17,2 2 13,-2 1 16,0 13 16,-2 2-1,-4 5-2,2 4 2,-4 1 4,2 2 9,-2 15-1,0 4 1,-8 5 1,3 6 0,-4 4 4,1 0 0,-4 11-2,3-8 3,-1-4-3,-3 11 3,6-11-2,-1-1-5,-1-6 2,0 3-1,7-10-4,-1-3 0,0 0-13,2-4-1,-1-7-3,4 1-2,-3-2 3,0 1 6,3-5-3,0 0 0,0 0-10,0 0-3,13-20 0,-7 6-1,6-4-3,3-4-5,4 0 5,-2 0-1,2 4 2,-6 2-6,1 4 4,3 6-5,-2-4 1,-4 8 0,3 0 1,-3 4-2,0 1 6,3 4 1,-4 0 0,2 8 3,-1-1-5,-3 1 6,-3 1-10,3 1 8,-4 2-13,2-1 2,-2-2-14,-3-1-16,-1-4-17,1 0-20,-1-1-30,0-2-35,2-3-31,-1 2-25,-1-3-17,0-4-20,4 2-25,-4-2-3,0 0-5,15-12 1,-9 5 0,1-3-120,4-5-390,-2-2 173</inkml:trace>
  <inkml:trace contextRef="#ctx0" brushRef="#br0" timeOffset="210990.738">18834 13100 970,'12'-25'-23,"2"1"46,-7 7 20,0 3 24,-3 5 13,1 0 16,-1 4 9,-3-2 1,-1 4 2,0 3 3,4-2 7,-4 2 1,0 0 0,0 0-2,5 10-7,-2-7-1,-2 4-4,0-5-3,6 3 4,-5-2-8,2-1 7,5 4-4,1-3 4,0-3 0,2 0 0,-2-3 0,3 0-4,-4-2-3,3-1-1,-2-3 1,-1 3-3,0-3-8,-2 0 4,-2 1-12,0-2 0,-1 6 5,-4-3-2,0 3-6,-2 0-8,2 4-5,0 0-7,-23 8-5,7 0-9,1 5-5,-7 3-5,8 0-3,-5 1 1,5 7-2,1-2-8,4-5-9,4 2-3,1-4-6,4 1-7,0-4 0,3 0-35,1-2 5,0-1 4,3-3-23,2 1-5,0-2-6,3-3-21,0 1-5,-1-3-15,3-3-9,-1 3-12,-3-2-15,2 0-12,1-4-12,-4 2-12,1-2-14,-1-2-22,2 2-11,-1-3-21,-2-1-192,-2 0-473,-1 1 209</inkml:trace>
  <inkml:trace contextRef="#ctx0" brushRef="#br0" timeOffset="211271.7274">18045 13002 160,'0'0'191,"0"0"-4,0 0 3,13-5-12,6 1-8,10-2-12,4-1-10,5-2-6,15-3-9,1 3-11,1-2-10,-3-2-15,-1 3-7,-14 3-13,1-1-21,-4 3-28,-2-4-27,0 4-36,-12 2-36,-2-4-48,3 1-51,-9 4-138,-3-3-333,3 1 148</inkml:trace>
  <inkml:trace contextRef="#ctx0" brushRef="#br0" timeOffset="213703.9689">14826 14759 114,'0'0'223,"0"0"-5,0 0-15,0 0-16,6-14-10,0 3-9,5-5-12,4-6-10,5 2-4,-1-9-7,4 3-6,2-3-4,6-8-2,-11 8-5,14-6-5,-16 5 3,1-2-9,-5 1 6,2-3-7,-4 0 1,-1 1 3,-6-2 0,1 4 1,-5 1-3,-1 3-1,-1 7 2,-1 3-10,2 5 3,-4 0-14,2 4-7,-1 4-8,-4 3-21,7 1 4,-20 12-4,8 5-9,-2 10 3,-3 2-5,2 5-13,3 0-1,-6 14-5,12-12 2,-1-4-4,1 2 2,6 0-2,0-2-13,3-4 1,0 1 5,5-3 4,-3 0-15,7-3 5,-1-6 4,1-5-6,2 1-3,-1 1-4,4-12 12,2 1-8,-2-3 3,3-3-10,1-2 8,7-4-11,-1-3-1,1-2-9,-2-3 8,-1 2 1,0-4 5,-2 1 0,-6-3-6,2 4 8,-6 0 9,-4 0-11,-2 0 5,-1 0-8,1-2 6,-6 2-2,-1 2-2,-1 5-7,-6 0 12,4 1-3,-4 3-2,-2 0 4,-4 4 0,1 4 0,-4 4-9,-4-2 0,6 10 4,-8 1-2,4 4 4,-2 0-2,4 4 2,5-5-2,-1 7-1,2 1 10,1-2-10,4-7-7,5 2 7,-2-6-4,2 2 3,2-3-1,-1-3 10,3-1-3,-2-3-2,2-3 1,2 0 0,-6-2-3,15-2 4,-1-1-2,1-9 3,7-2 9,-4 2-5,-4-2-8,3-1 7,-7 2-5,1-4 5,-1-2-5,0 5 4,-3-5 3,0 4 0,-2-1-2,-2 3 2,0 3 3,2 1-5,-4 2 9,-1 3 0,3-1-5,-3 1 14,0 4-16,0 0-5,0 0 0,0 0-2,-9 19 3,6-6 5,2 2-15,-6 2 5,4-1 7,1 1-2,2-3-1,0 4-1,0-3 8,2 1-8,-1-5 2,4-1-2,0 0 2,-2-2-1,6-1 0,-4-4-2,0-1-5,8 0 1,-3-2-8,6-4 1,-1-1-3,0-5-7,1 3 5,-1-3-2,-1-2 0,0 0 5,-1-1-3,1-2 5,-3 2-6,4-9 6,-7 6 1,1 1 2,-1 3-1,-1 0 6,-3 4-1,0 1 10,-1 2 9,-2 0 10,0 2-20,-1 0-2,0 3 12,0 0-13,0 0 7,-1 11 0,-3 1 4,0-3-3,0 3 5,1 3-2,-4 0-4,4-2 2,0-2 6,-1 3 2,-2 3 12,2-6-15,0-1-1,0-1-2,3-1-4,-2-3 5,2 0-5,-1-1 8,2-4-1,0 0-4,0 0 8,0 0-6,19-14-3,-8 3 3,2-4-1,6-1-1,3-5-1,-3 3 3,2 1-8,-5 4-4,0 2 10,-1 1 1,-4 2-2,0 3-6,-1 1 8,-3 2-6,3 2 6,-6 3 8,5 4-7,-5 3 6,1 1-1,-1 6-2,-2-5 3,1 7 2,0 1-3,1-1-7,-1-2 7,1 0-6,0-2-3,0-3-1,1 0 2,3-3 2,3 2 1,0-5-4,3-2-4,2 2 14,6-6-17,7 1 5,-1-5-4,0-3 4,2 2-5,-1-7-2,2 0 1,-2 3-1,-3-5 3,4 0 6,-8-2-7,1-1-1,-5-2 0,-5 4 9,0-2-2,-2 0 0,-5 0-4,-3 1 6,-3-2-3,0 6-3,-3-1-6,-3 4-5,-4 0 8,0 3 0,-8 2-11,0 4 21,-4 4-13,1 2 14,-5 5-12,0 3 9,4 2-10,4 6 0,6-8-5,2-1 2,1 3-1,4 1-20,2 0 19,3-4-6,4 2 3,0-4 2,1-1 13,4-1 1,0-2 1,0-4-11,2 2-5,1-5 10,1-2-3,1-1 1,0-1 7,4 0-7,-2-2-2,0-4 2,0-2 5,-3 1 0,-3 4 3,0-7-2,2 0-7,-2-3 3,-5 6 2,4-5 1,-4 2-4,1 4 2,-3-1 13,2 0-3,-1 2 10,-1 1-7,-2 3 5,2-2 4,-2 3 3,-1 0-5,0 4-3,0 0-9,0 0 7,0 0 2,-5 15 2,1-4 0,0 8 0,-5 10 10,0 2-3,3 15 7,-7 1 2,-1 0 0,1 7 6,1-1 4,-3 5 3,-1 0 2,-4 22 5,3-22-1,-1-2-3,-1 1-3,-2 1-4,1-4-3,-6 25-3,11-25-5,-5-3 1,1 0-4,-1-5-3,-1-3-1,0 0-4,3-14 2,-1 0-5,2-5 2,-2-6-3,6-3-4,-1-4 5,8-3-6,-2-3 3,0-3-4,1-4-4,4-4-3,2-6-3,-3-5 2,4-10 3,0-7-10,8-13-8,3 0-6,2-1-6,4 0 2,1-5-2,-2 1-5,6 0-12,-3 2-2,5 5-6,3 5-11,3-4 2,3 6-6,1-4-10,2 7-2,1 3-5,5-3 2,-4 4-3,-4 12-8,11-8-4,1 0-10,-12 8-2,13-2-8,-2-2-19,-11 9-11,1 0-12,-2 3-12,5 0-6,-5 3-18,1-5-13,1 7-23,-2-4-14,1 3-24,-2-3-23,0 1-155,4-3-479,-3 0 213</inkml:trace>
  <inkml:trace contextRef="#ctx0" brushRef="#br0" timeOffset="215281.5996">17727 14166 188,'7'-20'230,"-4"3"-1,-1 6-4,-2 1-4,-2 3-18,4 2-16,-2 5-18,0 0-6,0 0-5,-13 24-7,5 2-9,-2 3-4,-3 3-11,3 2-2,-1 0-4,-5 11 5,4-14-13,-2 1 6,5-1-8,-1-3-6,0 3 4,1-3 4,2-3-12,1-8-2,-3-2-4,5-4-10,3-3-6,-2-1 0,2-2 3,-1 1-7,2-6 0,-2 6-8,2-6 5,0 0-8,0 0-8,0 0-3,5-18-9,-1 5-3,4 0-9,0-5-8,4-7 5,1 2 0,1 2-5,-5 5 5,6-1-16,-3 5 3,3-2-6,-1 4 1,0 0-6,-2 5-2,-2 3 1,3 0-2,-3 5 2,-1 2-4,-1 1-3,-2 2 5,-1 2 6,-1 1-7,-3 1 3,-4 3-3,1 2-5,-3 2-4,-3-5-9,-5 2-8,-6 5-8,-3-2-12,0 0 9,5-9-19,-3 2-6,3-4 8,6-3 5,-1-1 4,-1-2 1,3 1 2,2-3 4,-2 0 4,10 0 1,0 0 4,-9-5-4,9 5 6,-4-4 4,4 4 9,0 0 4,13-12 2,-3 6 7,-1 3 5,0 2 8,5-2 0,4-2 11,1 0-2,8 0 5,-1-2 10,4 4-8,0-6 3,-2 1-6,8-2 8,-4 0-3,-4-1-4,1-1 4,-2 1-4,1-1 1,-6 1-5,-2 1 2,-3-1-2,1 0 1,-4-5-2,-2 4 0,0 0-4,0-1-4,-6-2 9,2 5-11,-3-3 5,-1 3-3,-1 0-5,0 3 5,-3 0 1,0 3-5,-4-2 7,4 6-22,-7-2 13,7 2-6,-15 5-4,5-1 2,1 4 4,-5 6 2,3 1-13,2 2 5,0 1 1,1-1 3,3 3 7,0-3-9,3 1-3,0-1-3,2 1 7,4-3 0,1-3-1,2-1 7,4-3-4,3 0-2,2-2-2,1-2 8,3-3 4,1-3-9,9-3 0,0-4 7,3 2-4,-3-3 1,4 0-1,-2-4-7,-1-3 10,-2 1-9,-2 0 3,-3-2 6,-2 3-1,-5 2 1,-6-2-2,1 3 7,-3-3-6,-3 0 9,-2 9-11,0-3 1,-4 1-2,1 2 7,-2 1-7,1 5 2,-8-2 0,8 2-1,0 0-1,-24 7-2,15-1 1,-1 4-2,-2 2 5,3 2-8,0-1 3,4 3-5,-2 0 5,5 1-2,1-2 3,1 1-2,-2-1-2,4-5 5,1-1 0,4 3-2,-3-2-4,1-6-1,4 1 1,0-2 4,4-1 1,1 0-1,8-4 6,-3-3-12,4 0 9,5-3-3,1-1-1,-2-3-4,0 1 3,-4-1-2,1-4-4,-10 3 3,0 0 5,0 0 1,-3 1-5,-2 1 6,-3 0 0,-2 1 1,-2-1-2,0 2 8,-1 0 2,0 4 7,-3 1-7,-1 0-3,3 4 1,-8-5 0,1 5-5,7 0-2,-18 9 7,8-4-2,-4 7-3,3-4-1,0 5-1,2 0-2,0 1 1,3 2 4,-1 2-3,0-3 0,0-3 0,3 3 4,-1-5-2,1-1-7,-1 1 0,3-5 0,1 2 1,-1-1 3,2-6 2,0 4 0,0-4 10,0 0-15,0 0 1,0 0-5,27-15-3,-12 6-7,2-1 4,3-6-6,-3 4 7,0-1 2,2 3-6,-3 1 6,0-1-4,0 3 3,-2 3-2,-5-2 4,0 3-2,-2 1 0,2 2 1,-9 0-1,15 5 10,-9 2-19,-1-1 12,-1 3 3,4-2-4,-2 2 1,1 2-2,4 3 1,-3-5 5,0 1-4,6 0-1,-2 0 1,4-2 5,2-1-4,8-1 0,-3-3 6,9-2-2,0-1-7,0 0 7,2-6-8,0 2 4,-1-3-2,-3-4-1,-9 4 3,6-5-2,-1-1-5,-1 0 8,-10 1 1,0-2 5,-5 0-4,-2 0-1,-4 2 4,-2 0-6,-2 1 7,-1 0-8,-3 4 3,-5-1 5,0 4-2,-4 3 5,0 4-12,-7-1 4,3 6-2,-10 8-3,3 3 7,-1 6 5,4 2-4,3 5 2,-5 16-5,2-1 6,4 3-3,-1 2 2,5-2 0,-1 0-8,5-3 5,-1 3 1,1-1-2,0-2-3,-4-1 4,5-2 2,-1-7-2,3 9 3,-6-11-8,-2 9 4,-3 0 0,4 1 2,-1-11-6,-1-2-1,0-3-14,-1-3-6,2 1-5,1-4-9,3-7-11,-3 0 2,7-8-15,-3 0-5,3-3-13,-1-2-21,4-2-23,3-1-31,0 0-27,-10-7-38,9-3-24,2-2-38,1-5-241,0-7-570,0-2 253</inkml:trace>
  <inkml:trace contextRef="#ctx0" brushRef="#br0" timeOffset="215622.621">18698 14178 86,'-5'-10'240,"5"0"-23,-3 3-24,2 2-20,-2 0-11,3 1-21,-1-1-26,1 5-21,1-7-33,-1 7-43,0 0-50,0-6-46,0 6-154,0 0-251,0 0 111</inkml:trace>
  <inkml:trace contextRef="#ctx0" brushRef="#br0" timeOffset="217673.2631">16892 15898 194,'-4'-5'214,"4"5"-12,4-11-17,-2 4-9,5-2-14,2-7-13,4 2-9,-3-3-12,8-4-9,-1-2-11,1-3-4,-3-1-16,-2 0-13,-3-2-2,-1-1-8,0 5-1,-1-2-4,-6 8 1,2 4-7,-4 2-1,0 4-7,0 0-7,0 2-2,-1 2-5,-1 2-3,2 3-2,0 0-6,0 0-1,-1 15-6,5 2-1,3-1-5,0 9 3,4 2-1,3 1-1,-2 2-3,0-1-4,0 1 1,-3-4 26,0 2-4,0-1 0,-5-8-2,1 8-4,-5-10-5,0-1-6,4 2-6,-3-6-17,1 0-17,-2-3-18,0-1-12,0 0-19,1-2-12,-1-6-26,2 5-3,-2-5-12,0 0 2,0 0 8,14-19 6,-7 9 17,0-6 7,6-2 15,-1-4 17,2-2 9,0 2 27,0-4 25,2 5 15,-7 4 20,5 0 26,-5 8 13,-1-5 9,6 5 6,-8 1 2,2 1 3,-3 5-2,2-1 1,0 3-1,-2 0 7,-5 0-5,12 5 1,-6-1-5,-1 1-4,3 1-8,-1-1-1,-2 0-5,5 1-4,-4-3-2,2 1 0,0 1-5,-1-3 1,0-2-10,2-1 1,1-2-10,-3 0 3,0-2-12,4-2 6,-5-2 5,2 1-6,-2-1-4,-1-4-1,-1 2 4,-1 0-10,0-2 2,-3 4 1,-3-2-3,2 5-2,-3-4 1,0 7 8,-1-2-10,-5 5-4,0 3-5,0 2 4,-7 6-7,2 4-3,-3 4-2,1 3-3,-2 3 8,6 0 0,-1 0-3,6-6-6,6 1-14,-2-1 17,1-4 0,3 2-6,4-6 4,-1 1-2,2-2 1,0-3-2,5-1 5,2-1-1,-1-6-5,3-1 9,6-3-11,0-2 1,6-7 3,0-1-1,-1-3 9,-1 0-4,-1-2-5,1-2-18,0-2 13,-1 2 1,-1 0-5,0 3 8,-2-1-1,-5 6-9,0 1 13,1 3-6,-2-1 0,-1 4 6,-4 4-6,1-1 2,-2 0-6,-3 4 2,-5 0 3,13 1-7,-13-1 2,6 7 5,-2-3 2,-1 3-6,-2 0 0,3 1-2,-4 1 1,0-2-4,0 1-6,0-4-4,0 3-8,0-7-2,2 8-4,-2-3 3,0-5-1,0 5 7,0-5-2,3 1 4,-3-1-3,0 0 2,0 0 1,0 0 2,1-13 3,-1 13 5,-2-10-4,2 10 8,-4-8 4,1 3-4,-1 1 3,4 4 1,-6-3 4,6 3 0,-13 0 2,3 3-4,0 4 3,-2 0-1,0 3 5,-2 1-4,3-3-1,2 6 0,-5 1-1,2-2-2,6-1 3,-1-2 0,2 3 0,2-4 3,3 3 3,0-3-4,3 2 0,1-5-3,2 3 1,1-4-2,3-1 9,7 2-6,3-4 6,1-2-5,1 0 3,5-2-3,2-4-3,0 0 5,0-4-3,-4-1 2,6 0 0,-7-5-4,4 3 7,-5-2 0,0-2-2,-2 3 0,-1-3 7,-8 5 4,-2 3 1,-4-1 13,-1 0 7,-1 3 11,-1-3-7,-1 5 4,-4-2-3,-1 4 2,3 3-9,-7-2 4,7 2-7,-12 6-4,3 4 1,3-2 7,2 2-9,0 3-1,-1-2-2,2 1-2,2 1 3,-2-1-1,6-1 0,1 1-11,-1 0-7,3-1 2,0-3 9,2 3-2,3-4-6,-2-1-9,5 0 8,-1-1 2,0-5-4,6 0 4,0-1 3,3-3-3,-1-2 0,-1 0-3,-2-1-4,2-2 9,-1 1-9,-6-4-6,1 0 12,2-2 2,-6 1-11,0-2 18,-5 4 0,-1-1 0,-3 0 2,-1 1 3,-4 0-1,-1 3 3,-6-3-7,3 5-6,-10-1 0,0 0-1,-2 5 3,-1 2-5,-8 1-1,2 5 3,-2 3-2,3 0-4,3 7 2,7-3 0,-3 8 5,7-7-2,2 3-12,5-1-1,5 1 2,5-2 1,0 1-1,10-3-8,-1-2 3,6 0-8,9-1 2,-1-5 3,1 0 0,3-4 4,5 0-1,-1-3 0,-2 2 3,2-5-6,0 0 2,0-5-4,2 2 11,12-6-1,-13 3 10,-5-2-14,4 1 17,-5-3-1,-5 1-1,-6 2-2,3-2 14,-9 1-4,0 0 9,-4-2 8,-1 2-7,-4-3 5,-4 5 1,-1 0 0,0 0 3,-5-1-10,0 4-1,-4 3-6,-2 0-4,-1 4 6,-9 3-2,1 6 7,-5 1-10,-5 3-7,5 4-10,-1 1 10,12-2-5,-4 3-2,7-1 6,1 0-14,3-2-4,3-1 3,0-2-9,8 1 3,0-3 0,1-1-12,4-2 13,-2 0 9,5-2-4,6 0 12,0-5-8,-4 0 1,5-4-15,1-2 20,-1 1-5,-3 0-6,1-8 5,3 5 6,-6-3-2,4 0-12,-5-1 8,1-1 6,-5-1 0,1 2 8,-1-2 0,1 4 1,-3 0 2,-2-1 19,-1 1-9,-3 4-3,3-1 9,-1 3-2,0-2 2,-1 4-1,-2 2 0,2-7 1,-2 7-4,0 0-7,0 0-9,0 0 9,0 0-3,-11 24 1,3-8-3,-6 10 8,-3 2-5,3 2-2,-5 12 6,-4 1-2,1 0-1,-2-3 3,0 6 9,-4-2-1,-3 4 9,4 1 1,-1-2-1,-2 5-2,3-4-13,-1 0 9,2 1 2,0-5-2,1 0-3,4-12-6,-4 10-2,4-15 2,-2 0-9,-2-3 12,1-2-9,-3-5 1,2-3 0,0-4-4,4-8 1,2 5-7,-3-6-2,3-6-1,1-3-4,-1-11-7,4 3-6,5-8-6,3 4-2,4-5-3,3-7-2,6 1-1,2-1-20,6-1-8,8-10-13,2-3-11,5 5-7,3 2-8,5-2-18,1 0 1,2-2-12,1 5-11,5 0-19,-3 2-18,2 0-27,-4 7-16,-12 6-14,8-8-16,-5 14-23,-2 0-19,-2 2-170,-4 1-495,3 3 220</inkml:trace>
  <inkml:trace contextRef="#ctx0" brushRef="#br0" timeOffset="218389.0041">19205 15658 19,'5'-9'180,"-2"1"9,2-1 7,-3 5-5,2-2-5,0-4-17,0 6-10,-1 0-17,2-3-2,0 5 0,2 1-7,-7 1-7,0 0-11,18 6 6,-13 2 1,-1-2 8,-1 10-6,-3 2-1,-2-1 7,2 8-7,-6-7-10,2 0-4,2 0-4,-1-1 0,-3-5-10,3-1 8,-1 3-9,2-7-1,-3-1 4,4-1-2,-1-2-3,2-3-3,0 8 0,0-8-14,0 0-10,0 0-2,10-18-4,-3 7-9,1-7-4,5-3-9,4 0 5,-2-2-2,2 0-14,2 2 3,-1 0-18,2 2 14,-4 4-3,-2 4-6,6 0 3,-3 3-2,1 1-2,-6 7-13,0-3 16,1 4 6,-3 2-8,-1 5 5,-4 1 3,-3 5 1,0 1 5,-2 3 2,0-1-4,-4 3-2,-1-1 2,1-3-5,2 2 3,-4-1-15,-1 2 10,-1-5-6,1 2-3,2-4-4,3-5-16,-1 1-22,-1-2-16,4-2-27,0-4-22,-3 8-17,3-8-4,0 0-8,10 0-12,-10 0 1,0 0 0,25-14-3,-13 2 10,1 2 4,0-6 13,5-7 7,0 0 10,-3-3 12,2 0 16,-2 0 15,3 2 17,-5-1 14,2 3 19,-2 3 19,-5 5 14,0 3 20,-4 2 13,-3 2-2,3 2-5,-4 5 1,1-4-2,-1 4 0,0 0 5,0 0 8,-6 28 5,0-13-7,-2 4-6,-2-2 3,5 2-7,-2 4-1,2-4-1,2-2 2,0-5-6,3-1-13,1 0-2,1 1-7,-2-6-22,7 2 17,-2-3-9,2-1-10,-2-1-23,1-3-25,-6 0-32,23-4-26,-12 1-26,2-3-28,-1-1-26,3-2-23,1-3-17,-1-1-24,2 1-12,2-10-5,-2 2 5,-2 0 15,-5 2 25,3-7 41,-2 3 34,-7 5 37,5-10 31,-3 10 32,-6-3 23,3 4 11,-1 1 15,0 3 14,-2 0 14,0-1 6,0 4 2,-2 0-2,1 1-7,0 1 0,-2 2-17,3 5-25,-4-9-51,4 9-54,-3-3-152,3 3-286,0 0 127</inkml:trace>
  <inkml:trace contextRef="#ctx0" brushRef="#br0" timeOffset="218813.0286">20051 15591 187,'-13'-7'256,"-3"0"-7,0 0-7,-3 2-13,9 2-7,-4 0-11,2 2-3,2 0-18,5-2-11,-1 1-20,1 2-14,5 0-7,0 0-2,0 0-10,0 0 0,13-7-10,0 3 1,8-1-8,-1 1-2,10-4-2,-1 3-4,-9 2-6,1 2-13,-2-1-2,-1 1-2,-5 2-6,-6 2 6,4 4-6,-4 3 7,-7 2 2,0 5 0,-9 8 4,-7 0 0,-7-3-4,0 6-2,-4-3-1,-10 9-4,9-10 0,-3-1-1,9 1-3,-6-3-1,3-3-7,2 1-6,9-4 2,0-1-8,5-6-4,5 0-7,1-2-3,3 1 1,3-1-6,3-3-3,6-3-1,4-1-3,6-1-1,7-3-3,-1 1-3,3-5-11,0 0-17,-5 1-31,0 1-32,1 0-45,1-1-30,-9 1-29,-1 2-30,2 0-26,1-2-25,-3 1-22,-1-2-38,-4 5-16,4-4-262,-7 0-645,3 2 287</inkml:trace>
  <inkml:trace contextRef="#ctx0" brushRef="#br0" timeOffset="219619.1123">20401 15643 50,'-3'-7'238,"1"2"-13,2 5-7,-2-8-7,2 8-1,-6-3 0,6 3 0,0 0 5,0 0-3,-10 11-5,8-5-6,0 1-12,-4 1-16,7 0-8,-1-2-13,3 1-2,3 1-5,-1-1-11,0-3-3,3-1-5,4 0-2,0-3-9,2 0-7,2-4-8,4 0-7,0 0-11,0-5 2,-1-2-9,2-1-7,0 3-6,-4-2-4,-1 0-6,1 0-2,-3-5-3,-4 4-7,-1 2-6,0-2 4,-2 0 5,-6 2-9,5-1 0,-6 3-1,-1 2-10,-4 0 0,1-1-1,-4 3-4,-3 0-1,-10 4 0,2 3-7,-9 4 2,8 1-3,-7 6 2,1 3 0,-2 2-2,4 1-3,3 3-1,5 0-1,0-2-3,2 1 8,8-3-2,0-1-7,4-1-6,4-5-5,0 0 6,3 0-9,8-1 3,1-1-4,3-2 5,11-1 2,-1-4-7,3-1 9,5-2 0,1-3-5,2 1 3,12-11 5,2 4 1,-3-3-4,2-2 2,-14 3 1,10-7-10,-12 1 7,-2 0 6,1 0-2,-7-2 7,-1-1 1,-7 2 0,-1-3 2,-9 5 3,0 0 6,-5 0-3,-3 5 6,-2-2 0,-2-2-4,-3 4 1,-3 1 0,-5 2-2,-2-2-2,-7 9 0,-5 3 0,1 8-1,-1 0 4,3 4 1,2 5-4,-4-2 3,7 5-2,-1 2 2,8-1-8,-1 2 4,5-1-4,7-5-2,-1-1 0,3-1-4,1-4-6,5 2 3,1-5 2,-1-1 3,4-1-3,0-4 0,4-1 8,-3-1-3,6-4-3,2-3 5,-2-2 0,3-2 4,3-4-4,-4 2 4,2-5-1,-1-3-1,-1-5 1,3 5-4,-5-6-4,-3-1 3,1-1-6,4-4 3,-5-3 3,0 6 0,0-5 1,4-12-4,-10 13 0,-2-1 0,1 5 1,-1 2 0,-1 9 0,-3 3-3,-1 4-3,0 1 1,-1 3-1,-2 3-1,2 3-5,0 0 8,-36 25-3,17 1 0,-11 12 5,5 2-5,-1 4 2,12-11-7,-8 11 10,12-7-5,2 6 5,-1-10-8,8-1-3,1 0 3,1-5-4,7-3 2,1-5-1,0-2-1,-1-1 2,-1-7 6,5 0-3,-2-2-3,3-1-3,0-3-6,1-3-5,2-3-7,-2 3-10,0-3-14,3 0-8,2-4-7,-1-3-19,2 3-35,-3-3-35,-3 0-30,3-2-23,-6 0-21,1 0-23,-3 3-22,2 1-27,-3 0-277,-4 1-626,0 3 277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4T07:55:39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1905 2282 82,'0'-8'179,"0"4"-11,-4-1-18,4 5-9,-3-8-6,3 5-15,0 3-18,0 0-6,-3-6-6,3 6-17,0 0-13,0 0-9,0 0-2,0 0-7,0 0-5,0 17-5,3-12-4,-1 7-4,3 3 5,-5-7-14,3 8 9,1-6 4,-4 1-15,3-2 0,0 0 3,1-4-7,-3 2 3,1-2-3,-1-1 11,2 1 6,-3-2 0,3-3 9,4 2 7,0-7-2,7-1 7,6-9 1,4-2-9,11-12-1,3-5 0,17-17-7,-14 18-1,17-18-6,2 4-1,1-3-3,-1 10 5,-1-4-9,1 3-2,-18 18-30,0-7-2,-5 10 5,-10 5-2,-2-1 1,-9 9 14,-4-1-5,-1 1 16,-1 2 17,-3 4 1,-4-4 11,4 3 5,-6 2 2,1-3-4,-2 3 4,6-2-7,-6 2-5,0 0 2,4-2-11,-4 2 5,0 0-12,0 0 1,0 0-5,5-1-1,-5 1-1,0 0-6,0 0-1,0 0 3,0 0-5,0 0 3,0 0-5,0 0-2,0 0 3,0 0-3,0 0 4,0 0-2,0 0 1,0 0 1,0 0-8,0 0 10,0 0-5,0 0 1,0 0 2,0 0-7,0 0 6,0 0-1,0 0-3,0 0 6,0 0 0,0 0-7,0 0 4,0 0-4,0 0 1,0 0 3,0 0-2,0 0-1,0 0 6,0 0-6,0 0 2,0 0 4,0 0-7,0 0 5,0 0-4,0 0 1,0 0 6,0 0-6,0 0 2,0 0 1,0 0-3,0 0 4,0 0-5,0 0 3,0 0-1,0 0-6,0 0 8,0 0-6,0 0 4,0 0 0,0 0-1,0 0-4,0 0 6,0 0-5,0 0 7,0 0-8,0 0 4,0 0-1,0 0-2,0 0 2,0 0 0,0 0-2,0 0 4,0 0-3,0 0 3,0 0 0,0 0-5,0 0 5,0 0-5,0 0 3,0 0 1,0 0 3,0 0-5,0 0 0,0 0 1,0 0 1,0 0-3,0 0 6,0 0-7,0 0 2,0 0 4,0 0-5,0 0 6,0 0-3,0 0-1,0 0 8,0 0-8,0 0-2,0 0 6,0 0-8,0 0 10,0 0-5,0 0 0,0 0 3,0 0-2,0 0-2,0 0 1,0 0-3,0 0 1,0 0 2,0 0-1,0 0 6,0 0-3,0 0-4,0 0 0,0 0 2,0 0-3,0 0 1,0 0 2,0 0-1,0 0 7,0 0-7,0 0-1,0 0 1,0 0-2,0 0 5,0 0 0,0 0-2,0 0 0,0 0 6,0 0-8,0 0 4,0 0 2,0 0-8,0 0 4,0 0-3,0 0 9,0 0-12,0 0-1,0 0 5,0 0-9,0 0 4,0 0 0,0 0-2,0 0 1,0 0 6,0 0-5,0 0 4,0 0 3,0 0-7,0 0 3,0 0 4,0 0-5,-12 8 10,12-8-7,0 0-2,0 0 4,0 0-3,0 0-1,0 0 4,0 0-3,0 0 0,0 0 1,0 0-1,0 0-1,0 0 1,0 0 1,0 0 1,0 0-5,0 0 0,0 0 5,0 0-7,0 0 4,0 0-1,-3 5-6,3-5 8,0 0-8,0 0 7,0 0 2,0 0-10,0 0 7,0 0-6,0 0-3,0 0 14,0 0-11,0 0 2,0 0 0,0 0-5,0 0 1,0 0 7,0 0-12,0 0 7,0 0 3,0 0-6,0 0 4,0 0 4,0 0-3,0 0 3,0 0 2,-3 2-4,3-2 4,0 0 4,0 0-6,0 0 2,0 0 1,0 0 6,0 0-3,0 0-2,0 0 2,0 0 1,0 0-2,0 0 1,0 0 1,0 0-2,0 0 3,0 0 4,0 0-8,0 0 6,0 0-8,0 0 3,0 0 2,0 0-4,0 0 3,0 0-2,0 0-2,0 0 4,0 0-5,0 0 3,0 0 3,0 0-3,0 0 0,0 0 1,0 0 1,0 0 2,0 0-4,0 0 2,0 0 0,0 0-1,0 0-1,0 0 8,0 0-8,0 0-2,0 0 5,0 0-2,0 0-4,0 0 11,0 0-7,0 0 0,0 0 5,0 0-7,0 0 4,0 0-5,0 0 5,0 0 1,0 0-6,0 0 3,0 0 0,0 0-2,0 0 4,0 0-3,0 0 0,0 0 6,0 0-7,0 0 2,0 0 1,0 0-5,0 0 8,0 0-2,0 0-2,0 0 5,0 0-6,0 0 5,0 0-6,0 0-2,0 0 8,0 0-7,0 0 0,0 0 3,0 0 3,0 0 1,0 0-5,0 0 6,0 0-2,0 0-2,0 0 3,0 0-4,0 0-1,0 0 3,0 0-3,0 0-2,0 0 1,0 0 0,0 0-3,0 0 9,0 0-3,0 0-4,0 0 10,0 0-4,0 0-2,0 0 4,0 0-2,0 0-4,0 0 7,0 0-5,0 0 1,0 0 1,0 0-6,0 0 6,0 0-4,0 0 1,0 0 1,0 0-1,0 0 0,0 0 0,0 0 0,0 0 6,0 0-11,0 0 5,0 0-1,0 0-4,0 0 6,0 0-2,0 0-5,0 0 5,0 0-2,0 0-2,0 0 1,0 0-1,0 0 1,0 0 3,0 0-5,0 0 9,0 0-10,0 0 1,0 0 4,0 0-4,0 0-1,0 0-2,0 0-10,0 0-4,0 0-11,0 0-5,0 0-12,0 0-16,0 0-8,0 0-19,0 0-19,0 0-22,0 0-19,0 0 2,0 0-90,0 0-262,27-4 117</inkml:trace>
  <inkml:trace contextRef="#ctx0" brushRef="#br0" timeOffset="907.291">4346 1574 63,'3'-5'202,"-3"0"-11,1-3-21,1 7-22,-2 1-27,0 0-9,0 0-20,0 16-3,-9 7-10,4 5 0,-4 0-9,-1 7 6,-1 10-26,4-12 10,-1 1-10,-2 0-5,3-1-3,1-6 1,-1-3-6,3-4-8,1-4 3,0-4-12,0-4 5,3 4 9,-1-7 12,1-1 25,-3 2 25,3-6 18,0 0 9,0 0-13,0 0-24,0 0 3,6-22-6,1 5-14,-3-3-8,1-6-6,3-2-4,-1-2-17,1-1-3,2-2 10,-3-1-12,2 4 2,-1-16-3,1 24-11,-2-3 5,-2 10 1,1 3 7,-2 3-11,-1 1 0,1 2-7,-1 2-3,-2 0-12,2 4 0,-3 0-18,3 9 20,1 0-5,-1 10 6,0 9 1,1-5-4,-4 9 6,4-4-8,-1 1 11,0-4-6,0-4 1,1 4 0,-1-7-1,0-2 4,-3-5-1,1 1 4,-1-5-7,3 1 5,-2-2 1,1 0 5,-1-1-2,0-4 2,2 3 6,-3-4-3,0 0 0,10-5-3,-1-2 0,2-6-3,0 0 3,6-7-7,-1-3 2,0-2-4,0 0-1,9-11-4,-10 8 7,3 7 1,-3-1-7,-2 8 5,-5 0-3,-1 6 1,-1 0 1,0 0-7,-3 7-6,1-2-10,-4 3 1,0 0-1,4 12 0,-6-2 3,1 10 0,-5 9 6,1-3 0,-4 6 4,-1-1-7,2-2 11,0 1 1,-1-6-2,1 0-3,3-5-20,1-1-19,1 0-26,-3-5-30,6-2-35,0-3-32,0 1-47,4-3-203,-4-6-454,8 4 202</inkml:trace>
  <inkml:trace contextRef="#ctx0" brushRef="#br0" timeOffset="1239.6555">4722 1846 109,'0'4'152,"-4"1"-1,4-1-29,0 1-1,-1 0-17,1-5 2,1 12-7,3-7-10,-1 2-1,1-4-10,3 3 3,2-2-10,-1-5-6,1 2 5,1-5-15,2 3-4,-3-4-1,-1 0 6,1 2 10,-1-4-3,-1 2 7,-1-4 7,-1 2 12,0-1-3,-1 1-6,0-3-4,-4 1-8,3 3-4,-3 2-9,0-3-9,0 7-9,-6-7-14,2 6 2,4 1-5,-13 8-11,1 2 8,0 5-5,-6 2 3,4 1-3,0 3-2,1-1 0,3 1-2,3-4 1,3-1 0,1 3-5,3-4-1,0-3-7,0 0 6,5 0-11,4-2 0,2 1-9,4-6-23,6 3-34,1-6-32,2 0-45,6-5-45,-3 1-166,-1-2-391,1-3 173</inkml:trace>
  <inkml:trace contextRef="#ctx0" brushRef="#br0" timeOffset="1793.4614">5218 1834 113,'0'-8'226,"0"-2"-14,0 0 0,0 3-6,-1 2-19,-2 0-23,3 2-15,-4-1-23,-2 4-7,-4 4-17,-4 4-17,-3 6-2,-5-3-10,3 5-3,1 4-9,1-4-4,3 4-2,1-5-10,6-1-2,-4 2-8,4-1-1,1-4-1,2-3-1,1 3-4,1-2-5,2 1 0,2-3-6,4-2 2,-2 0-4,5-3 0,0-2 3,4-5-4,1 3 1,-1-7-7,1 2-2,0-5 0,1-3-1,-3 2 0,3-12-8,-2 7 10,-6 1-7,3 2 5,-3 1-5,-5 4 2,3 3 4,-1 0-7,-1 2-1,-3 1-6,0 4-7,0 0 4,0 0-2,0 0 7,-4 18-8,0-6 7,-2 1 1,-1 1 2,1 2-2,2-1 2,0-1 3,1 2-5,3-5 7,0 2 1,0-4 1,3 2 0,-2-5-2,2-1 4,3 2 1,2-4-3,2-1 4,7-2 1,-4-2-4,2-1 4,-2-1-6,2-3 2,-1-1-4,2-7 5,1-2-3,-3-5 1,1 0 2,-1-1-9,-1-6 3,3-1-4,-1-12 2,-4 16 3,0-2-6,-2 6 10,-2 5 9,0 0 6,-4 10 4,-2-1-5,2 2-8,0 4-10,-3 2-7,0 0 3,0 0 0,-3 19 0,-1 7 5,-4-2-10,-2 7 17,0-2-8,1 1 4,-1 1-1,2-2 2,2 3 5,-3-6-8,3 1 2,1-2-9,3-8-15,2 1-5,1-5-18,2-1-3,3 1-18,-1-4-10,4-2-32,-1-5-23,6-2-26,-1-2-16,3-1-21,-4-5-104,3-1-320,1-5 142</inkml:trace>
  <inkml:trace contextRef="#ctx0" brushRef="#br0" timeOffset="2913.0827">5555 1966 570,'8'-13'-18,"2"-1"27,-3 0 44,-1 3 14,-1 3 27,-2 0-2,0 1-1,-2 4-10,-1 3-16,3-4-4,-3 4-4,0 0-12,0 0 1,0 0-14,3 18 17,-3-12-14,0 4 6,0-4-8,1 1 7,1-1-8,-1 1-2,2 2 5,1-5-9,-1 1 4,3-1 10,-1 0-11,1-1 16,1-3 5,0 0 9,-7 0 5,13-7 9,-5 3 1,-1-4-3,-1 0 5,4-6-11,-3 5 0,-2-6-9,1 1 1,1 0-4,-2 1-5,1 3 3,-6 0-6,2 4 2,0-1-20,-1 1 0,-1 6-3,-3-5-9,3 5-4,0 0 1,-20 11-5,9 3 4,-3 2-3,-3 4 0,4 1 2,2-1-7,-2 1-2,6-4-2,2-1-3,0 1 2,2-5-5,3 5 0,2-6-1,2 1 2,5 3-1,2-9 1,4 2 0,-2-4-4,8 1 9,0-4-7,2-3 2,-3-3 3,-1-3-2,1-1-2,-2-3-2,2-1 7,-2-6-6,-2 1-5,1-3 7,-3-3-6,1 7 16,-6 1-1,-1 3 10,-2 4 12,-2-3 11,0 7 0,-1 0 1,0 0-12,-2 2-9,-1 3-7,0 0 1,0 0-12,0 0 11,-11 15-2,3-5-2,-1 4-4,3 1 7,-2-1-2,1 4-6,0-2-9,3-2 5,1-1-17,-1-3 12,2 1-2,2-1-3,0 0 0,0-5-6,2 1 10,-1 0-4,5-1 7,1-1-4,0-6 6,3 5-1,0-7 1,5 3 1,-1-7-1,0-1 1,0 1 4,-1-4-4,5 0 4,-5 0-4,2-7 4,-2 7 11,-2-2 7,-1 2 5,-1 1 8,-1 1 5,1-1 1,-4 4 1,-1 2 21,1 0 7,-4 0 2,3 0-14,-2 3-1,1-1-16,-3 3-7,0 0-13,0 0 0,0 0-3,0 0 1,0 20-2,-5-3 0,-2 0-3,-4 10 3,1 7 2,-4-1-2,-1 11 11,-2 4 0,1 3-1,-1 2 4,0-4 4,-1 2-2,4 1 0,-3 2-3,3-5 2,-4-3-1,4-3 2,1-10-4,3-4 0,-1 0-2,4-2-1,-4-1 2,5-8 0,-3-6-3,4 0-4,-1 0 16,3-5 3,-1-1 22,0-2 8,4-4-5,0 0-9,0 0-2,-18-12 0,13 4-4,0-6-3,-1-4-7,5-9-2,1-1-5,1-8-6,5 3-2,4-12 0,2 1-6,2 12-5,7-12 2,5 4-10,5 0 4,-2 4-12,2 4 10,2 3-4,2 5 6,0 2-11,0 3 4,-9 6-1,13 1-4,-9 6-5,-5-6 3,2 6-12,-3 1 17,-3 1 3,-4-1-8,-3 5 1,-5-1-6,0-1 4,0 2 4,-2 0-1,-7 0 3,11-2-1,-11 2 3,0 0-6,8 0-1,-8 0 5,0 0-11,0 0 1,8-2 4,-8 2 1,0 0-4,0 0-1,0 0 4,0 0 3,0 0-2,0 0 8,0 0-8,0 0-2,0 0 6,0 0-11,0 0 14,0 0 2,0 0-7,0 0 3,0 0 1,0 0 0,0 0 2,0 0-5,0 0 7,0 0-21,0 0 21,0 0-7,0 0 5,0 0 2,0 0-5,0 0 0,0 0 6,0 0-6,0 0 3,0 0-6,0 0 6,0 0-9,0 0 5,0 0 7,0 0-2,0 0 6,0 0-3,0 0 0,0 0 3,0 0-18,0 0 9,0 0-3,0 0 3,0 0 4,0 0-3,0 0 1,0 0 4,0 0-5,0 0 2,0 0-1,0 0-11,0 0 10,0 0-8,0 0-13,0 0-39,0 0-4,0 0-31,0 0-19,0 0-46,0 0-27,6-2-35,-6 2-55,0 0-256,0 0-577,0 0 255</inkml:trace>
  <inkml:trace contextRef="#ctx0" brushRef="#br0" timeOffset="6501.2382">15333 3280 108,'5'0'170,"-5"0"5,5-3 0,-5 3-1,0 0-9,5-2-9,-3-2-18,0 0-11,1-3-4,-1 2-7,1-6-11,-1 4-11,2-8-10,-1 5-7,0-2-4,-3-1-15,0-1-5,0-4-3,0 5-10,0 1-9,-3 0 0,0 2-9,-1 1-1,-1 2-11,-4 3 1,-3 3-4,-4 1-2,-5 4-2,-4 6-1,-1 2 1,-1 5 0,6 0-3,-3 2-1,5-1-3,1-2 0,3 6-4,4-7-3,3-1-1,2-5 1,2 6 0,1-3 2,1-2 0,4 2 7,1-5-3,2 3 2,2-3-1,3-1 2,2-1-1,4-1 1,-1-3-1,1 0 4,-2-6 0,3 3-1,-3-3 6,3-1-4,-4-3 4,-1 0 7,1 1 11,-3 0 8,0 2 2,-1-6 0,-2 5 12,-1 0 3,0-1 2,-1 5 5,-3-2-6,1 1-3,0 1-14,-1 2-7,-2 1-9,0 0-4,0 0-7,4 6 1,-6 5 2,-1 5 2,-1 3-4,-1 10 1,-3 0 0,1 0-3,-1 0 4,0 3-4,2-3 4,-4 0-1,2 1 6,-1-5-5,1-3 2,2-3 0,-1-3 1,1-2 1,2-2-3,1-1 3,-4-4 1,7-1 4,-3-1 12,2-2 17,1 3 11,0-6 17,-3 5 10,3-5 10,0 0 2,0 0-9,0 0-9,17-24-10,-7 10-4,7-8-11,1-3-14,-1 4 5,3-4-10,-2 2 4,0-2-4,-1 3-5,3-2-19,-6 5 4,2-1-13,-4 7 4,-2 0 5,0 3-14,-3 1 1,0 4-12,-3 0-14,-1 0-25,1 1-20,-2 1-29,1 1-28,-3 2-17,0 0 1,0 0-15,4 9-13,-4-2-32,-3 3-19,3 3-20,-1-2-166,1 0-446,0 3 197</inkml:trace>
  <inkml:trace contextRef="#ctx0" brushRef="#br0" timeOffset="6805.9585">15562 3491 132,'3'-3'208,"-3"3"-16,0-4-27,0 4-13,0 0-27,0 0-13,0 0-11,0 0-7,-7 11-5,4-6-11,-1 2-9,1 3 0,-1 0-11,1 0-4,0-2-8,3 3 2,-2-1-2,4-1-6,-2 3 4,3-6-4,4 5 3,0-6-7,0 2 1,4-2-1,-2-2 4,5-1 5,-2-2 7,-1-2 5,3-1 12,-6-2 8,5-2 3,-2-2-1,-2 1-5,0-4 1,-1 5-6,-4-4-9,1-1-5,-2 0-10,0 2-8,-3-1-7,0 1-8,-1 1-12,-4 0-11,0 1-11,-2 0-8,-3 2-6,-2 3-20,1 3-11,0-1-31,1 1-22,2 2-30,2 0-19,0 2-27,4-2-6,0 1-151,2-3-370,7 6 164</inkml:trace>
  <inkml:trace contextRef="#ctx0" brushRef="#br0" timeOffset="7132.759">16006 3170 126,'4'-11'227,"-1"6"-12,1-5-17,-4 5-24,2 1-25,-2 1-19,0 3-16,0 0-16,-2 19-6,-6 6-5,-2 4-4,-3 14 3,-1 3-10,-1 1 4,-5 0-9,2-2 0,-5-2 0,3 1-1,1-2 1,0-2-8,3-9 0,-3 10 1,3-12-4,4-2 2,-3 2-4,0 0-5,3-4-4,0 0-1,1 0-5,1-5-4,3-3 1,-3-3-7,6-1-2,-1-5-6,0 2 2,1-5-3,1 1-2,1-2 1,0-1 3,1 1 2,1-4-4,-2 6 9,2-6-12,0 0 1,0 0-1,-5 2 2,5-2-4,0 0-7,0 0-20,0 0-15,0 0-28,0 0-36,8-14-45,-5 8-63,1-3-45,3 4-196,0-5-470,2 2 208</inkml:trace>
  <inkml:trace contextRef="#ctx0" brushRef="#br0" timeOffset="7539.0631">16217 3500 54,'0'-5'208,"0"1"-4,0-3-9,0 4-5,3-1-16,-3 0-17,0 4-21,0 0-15,-3-5-17,3 5-10,-10 9-9,-1 3-3,-6 4-5,-1 3-6,1 3-2,-1 2-11,-2-2-3,3 1-5,3 0-6,-1-4-3,8-2-3,-1-2-3,4 2 2,0 0 1,1-1-6,3 1 2,3-6 2,4 2 1,0-4-6,2 2 3,6-2 1,1-2-4,3-1 14,2-4-10,1-2-2,-7-1 2,6-5-3,-3-2 8,-2-2 6,2-4 15,-5 3-8,0-1-1,-2-3-3,-3 0 2,1 1-7,-4 0-4,1-2-4,-5 6-8,-1-2-5,0 2-9,-1-1-5,-3 1-12,-2 2-15,2-1-13,-4 1-19,0 3-21,0 0-18,-3 0-28,2 3-22,-1 1-33,3 1-29,-1-3-22,2 3-161,6 0-415,-10 0 185</inkml:trace>
  <inkml:trace contextRef="#ctx0" brushRef="#br0" timeOffset="8580.9822">16574 3334 204,'1'-25'232,"-1"-4"-8,0 9-15,-1-8-10,-1 1-5,-2 2-15,-3-3-14,-3 3-16,3 3-12,-3-4-13,-3 0-13,2 1-11,-6 3-8,0-4-10,-4 1-12,-1 4-5,-9-10-9,4 13-7,-7-5-6,-2 3-3,-1 0-6,-4 2-6,-3 3 1,-5 2-2,-17 4 3,15 0 0,-16 4-2,16 4 2,-22 1-1,23 8 1,-21 3-3,21 2-2,2-4 0,3 6-7,6 0-4,3 4-3,11-6-2,1 3-4,-8 13 13,-5 8 5,2 3 2,0 1-4,4 2 4,1 0-6,4-1 0,-4 3 1,5 1-2,2 2-5,-1-1 3,3 0-1,1-1 0,-1-3-2,6 2 3,-2 0-1,8-11 1,-2 12 4,4-14 1,0 4-7,3-3 1,2-1-2,0 4 2,2-2 4,1 0-1,3 0 0,0 1 1,3-2 12,1-2-11,1 3 3,2-3-1,1 1-4,1-5 0,3 0 2,1-2-2,2 3 0,0-5-1,5-1 0,-2 0 0,11 2-3,5 3 5,-4-5-3,0 0-6,1-4 8,0-2-1,2 0-4,-1 0-5,-6-7 1,8 8 11,0-8-10,-11 0-6,10 3 2,-11-4-4,2-1 7,2-4-2,-2 1-5,3 1 7,-4-4-8,6 4 5,4-10-3,-10 7 2,1-5 1,2 1 3,-1 2 13,0-5-17,10-4-2,-11 2 4,1-1-4,-2-2 4,10-5-1,-11 4 5,0-4 1,3 2 9,-3-2 3,-2 2 3,0-2 6,-1-2 2,2 3 8,-1-1-17,-1 0 24,-1-1 3,-5 3 19,1-3 0,-1-1-2,0 1 22,-1 0 1,3-7-8,-2-6-11,10-8-11,-3-2-5,-1 0-7,-3-2-4,-4 11-8,-2-1-5,7-9-3,-7 11-5,-1-5 2,3 3-5,-1 3-2,-5 2-5,-2-4 0,2 5-3,-1 0 6,-5 6-6,0-6 0,0 7 2,-1-7-7,-4-1-4,1 8 3,0-2-6,-2 0-2,2 1-3,-1-6 1,-4 6 6,4-7-4,-3 6 1,0-4-3,0 6 3,1-1-1,-1 1-1,1 4-3,-3 0-1,3 2 0,1 0-2,-3 3 4,4-1-3,-2 2 1,0-1 1,-1 2-6,3 5 2,-1-5 0,-1 2 1,1 0-1,0 1-2,-1-1 0,2 1 0,-2-1-2,0 2-1,-1-1 2,2 1-12,0-1 5,-1-1-4,0 3 7,0-2 0,3 4-5,-7-4 7,6 2 9,1 2-6,-3-5-4,3 5 0,-3-3 6,3 3-3,0 0-2,-4-4 5,4 4-1,0 0-6,-7-3 4,7 3-8,-6-5 2,5 0-6,-4 1-19,-3 1 0,1-5-14,-7 2 14,6 1 8,0 1 4,-2-2 4,2 2-6,0-1 7,1 0 2,-1 1 8,0 0-5,1 0 7,3 0-1,-3 1 4,4 1-2,-1-1 2,4 3 3,-7-2-6,7 2 7,-6-1-6,6 1-11,-4-2-20,4 2-22,0 0-20,0 0-29,-3-4-31,3 4-41,0 0-35,0 0-40,0 0-32,0 0 2,0 0-183,0 0-512,0 0 227</inkml:trace>
  <inkml:trace contextRef="#ctx0" brushRef="#br0" timeOffset="10217.0767">16207 2232 110,'3'-8'130,"3"-2"-2,-2 1 12,0-2 4,-1 2 0,1-1 6,-2 2-4,1 1 6,-1 4-8,1-3-6,-1 0 0,-2 6-10,4-7-14,-4 7-13,1-3 9,-1 3-15,0 0-14,0 0-12,0 0-7,0 0-7,-5 23-5,-2 0-11,-2 1 3,2 2 2,-3-9-1,3 5-9,0-4-1,0-1-3,1-2-4,2-1-1,-1-4-3,0-2-3,1 0 3,2-4-6,1 1 6,-1-1 12,-1 0 19,3-4 17,-2 4 22,2-4 14,0 0-3,0 0 18,0 0-17,0 0-8,0 0-2,6-22-23,-2 4-3,4 3 1,2-9-17,0-2 9,0 2-14,4-3-14,2 4 1,0 1-11,0 0 1,-3 9-6,-2-2-1,-3 4 4,0 1-8,-1 5 3,-4 2-11,2-1-6,-1 4-6,-1-3-16,-3 3-10,9 12 11,-4-2-4,-1 9 4,1 5 1,0 3 4,-5 0 3,3-1-1,-6-8 7,3 1-2,-2 0 0,1-4 1,-3-4-7,4-1 2,0-3-2,-3-1 3,3 1 1,-1-5 3,1-2 4,-2 10 3,2-10 4,0 0 8,0 0 3,0 4 17,0-4 1,0 0 2,0 0-6,10-15 4,0 2-15,6-7 8,1-4-11,1-1-1,5 2-2,-2-2-5,-2 4 6,1 1-3,-3 6-17,-3 2 15,-4 4-4,-2-1-2,-2 6 0,1-1-11,-3 2 1,1 1-11,-5 1-4,0 0-2,9 12 0,-6 5 8,0 2-19,1 10 22,-8-4 0,4 4 9,-4-3 2,0 1-6,2 2 8,-3-5-19,0 0 16,1-4-2,1-3-8,-1 0 0,2 0-9,0-7-2,-1 4-5,0-5-9,1-1-7,2-1-2,-2-2-8,3-1 2,-1-4 0,0 10-4,1-7 5,-1-3-10,0 0-35,0 0-30,18-12-21,-7 4-19,3-4-12,3-2-3,-1 0 1,3-4 22,-1 3-5,2-1 18,-3 1 14,3-2 10,-2 0 18,1 3 11,-3 0 17,3 1 21,-7 3 35,-2-2 23,-1 5 25,-4 2 29,2-1 9,-2 2 1,0 2 3,-2-1-8,1 0-16,-4 3-11,0 0-5,0 0-5,0 0-12,-3 21 15,-4-8 0,0 4 3,-7 9 7,2-1-6,-4 1 1,2 5-1,0-5-9,4 2 8,0-2-3,2 0 1,2-2-3,2-7-4,1 0-2,6 1-3,-2-4-4,2-5 5,7 4-1,1-6-4,5-1-4,-1-3 0,6-2 6,2-2-3,-2-4-6,0-2 8,2-2-8,-7-4-5,6-3 7,-4-1 0,-2-1 5,-4 0 8,2-4-1,-7 6 8,0 2 9,-4-2-2,0 1-7,-4 1 0,-4-3-6,1 8 1,-6-2-8,-2-1-7,-4 7 1,-5 2-1,1-1-2,-1 4-4,0 2-2,4 0-13,2 1-24,0 0-12,3 4-16,-1 0-16,3-1-10,3 3-25,3-4-23,1 3-24,3-1-114,1 0-303,5 0 134</inkml:trace>
  <inkml:trace contextRef="#ctx0" brushRef="#br0" timeOffset="10541.1065">17207 2462 45,'-12'5'180,"-4"-1"-20,2 4-14,-5 5-12,2 1-22,0-1-7,5-1-8,1 1-7,3 3-2,1 0-9,1-2-15,3 1 4,0-1-9,2-3-3,4 0 0,2 3-1,1-5-5,1 0 2,4 0-3,2-4-1,1 0-3,0-1-1,1-3 3,-3-2 0,4-1 15,-4-3 2,2-3-1,0 0 3,-4-5 2,0-1-8,1-10-6,-1 3-10,-4 3-3,-2-9-5,-1 8-3,-1 0 2,-2-5-8,-1 7-3,-1 2-6,-1-1-3,-2 5-4,0-1-3,-2 4-10,0-1-27,-3 5-13,1 3-11,-5-1-25,0 7-10,0 0-36,4 4-15,-2 4-30,2-2-162,1 5-357,4 2 158</inkml:trace>
  <inkml:trace contextRef="#ctx0" brushRef="#br0" timeOffset="11223.0447">17248 2668 161,'12'-8'213,"0"-4"-19,8-6-14,1 2-15,-3-3-6,2 0-12,-3 4-3,0 0-7,-6 3-4,2 0 4,-5-1-12,-2 2-6,0 5-5,-4 0-12,1 1-14,0 1-8,-1-1-12,0 3-17,-2 2-20,3-3-26,-3 3-2,0 0-3,0 0-11,-3 20 0,1-9 2,4 4 4,-4 3 1,4-1-1,1 4 4,-1-5-1,1 4-1,-3-4 2,2 1-3,-1-1 1,1 0-10,-4-5-3,4 2 4,-2-3-6,-2 0-6,2-3-4,-1 3-13,1-4-11,0-6-6,0 10-12,1-7-6,-1-3-3,9 7-19,-2-4-18,4-1-19,1-4 0,0 2-2,5-5 5,4 0-78,-1-5-227,2 2 745,1-3-392,-5 0 15,1 2 22,-4 0 27,-4 1 34,-1 4 41,-3-3 28,-4 2 10,4 4 0,-4-1-11,1-3-10,-4 5 0,6-1-10,-6 1-18,4-1 3,-4 1-9,0 0-5,0 0 3,0 0-1,0 0-8,7 5 5,-7-5-8,0 0 13,7 2 3,-7-2 2,9 2 12,-2-4 6,1 1 10,2 0 8,-2-2 6,2 1 9,-1-2 5,-1-2 3,1-1-1,-1 0 0,4-3-11,-3 3-14,-2-1 16,0 1 3,-4 4-2,0-4-7,1 2-15,-1 1-2,-3-3-16,-7 2-9,1 3-2,-9-2-15,-6 7 3,-5 0-10,4 4-13,-3 3 7,3 1-15,4 0-5,1 4-5,4-1-1,5 2 3,2-1-5,2 1 10,7 4 6,4 4 4,4-4-1,9 0 7,4 2 1,1-4-4,13 3 5,0-3-6,3-2-1,-6-3 1,-6-3 7,-7-4-3,2-2-11,0-2 17,-3 0-6,0-2 8,-5 0-7,-6 0-1,-2 0 3,1-2-2,-1 1 1,-2-3-4,-6 4-10,12-4-21,-8 0-7,-1 1-12,2 0-24,0-1-26,-5 4-35,6-7-40,-4 3-52,0-2-66,-2 6-150,0-11-469,-2 4 207</inkml:trace>
  <inkml:trace contextRef="#ctx0" brushRef="#br0" timeOffset="12576.9597">4660 2257 125,'0'0'150,"0"0"-10,0 0-6,17 13-11,-3-10-15,7 0 1,5 4-9,12 1-12,3-1-8,2-2-1,8 4-3,22-1-2,-1-3-1,4-5 2,6 5 1,2-5-11,1-6 1,8 1 0,5 5 4,1 2-10,5-2 1,-7 4-1,-2-4-5,-8 4-9,-5 3 2,-6 1-5,-25-6-5,-5 0-6,-4 1 2,-12 1-7,-4-4-7,-3 0 1,-7 3-4,-5-3 1,-1 1 1,-4-1 15,2 1 9,-8-1 8,0 0-8,11-2-2,-11 2-19,0 0-49,8-5-54,-2 0-75,-6 5-252,6-7-442,0 0 196</inkml:trace>
  <inkml:trace contextRef="#ctx0" brushRef="#br0" timeOffset="13499.888">7975 2609 22,'2'-4'142,"3"-3"-9,1-4-2,2-2-4,2-1-7,5-5-7,-3-2-1,7 2-10,-2-10-7,5 7-6,8-9-3,2-4-7,2 4 3,1-5-9,4 2-2,1 3-1,25-12-5,-6 5-3,-15 13-6,24-2-3,-1-5-8,2 9 6,0 5-6,7 3 1,-2-2 23,7 12-2,2-4-12,2 7 0,-1 4-16,2 5 7,3-1-6,-1 10-3,3-6-4,-1 8-2,2-3-9,-1 2 7,-1 3-4,-4-1-2,0 5-1,1-1-10,1 0 11,-1-7-10,-2 6 10,-1 3 1,-1-1-6,-2-4 4,-4 4-7,-1-10 2,-5 7-2,-4-8 3,-19 1-11,-4-2 11,-1-4-4,-5 4 1,-13-7-3,1 0-4,-3 0 3,-9-5-3,-2 3 2,-2-2 2,-4 0-4,-1 2 10,0 0 9,-5-3 7,8 0 5,-8 0 2,7 1-2,-4 1-2,-3-2-1,0 0-5,0 0-2,0 0-4,8 0 0,-8 0-16,0 0 13,0 0-1,0 0-4,0 0 0,4 3-7,-4-3 2,0 0-8,0 0 1,0 0 2,0 0 1,0 0-5,0 0 3,0 0-9,0 0-3,0 0-13,0 0-15,0 0-14,0 0-22,0 0-19,0 0-27,0 0-43,0 0-47,-11-12-35,7 10-179,-3-1-454,0-2 200</inkml:trace>
  <inkml:trace contextRef="#ctx0" brushRef="#br0" timeOffset="15029.7319">11238 2189 10,'-3'-5'199,"1"2"3,2 3-13,-2-6-2,2 6-11,-4-5-17,4 5-9,-3-3-17,3 3-15,0 0-9,0 0-18,0 0-12,0 0-7,0 0-12,0 0-3,0 0-4,0 0-10,0 0-2,3 14-8,1-4 2,-1 1 4,3 2-8,1 4 1,0-1 2,0 1-1,5 3-1,-3-3-3,6 5 5,-1-3-2,-4-6-4,6 6 2,-5-10-3,3 1 7,-2 2-4,1-3 1,0 0 0,-6-1-4,3-5 2,-3 0 1,-1-1 5,1 4 10,-4-3 9,1-2 11,-4-1 8,6 2 5,-6-2 0,5 1 11,-5-1-6,0 0 3,4 2-13,-4-2 5,0 0-6,0 0 2,0 0-7,0 0-1,0 0-8,0 0-6,0 0-11,0 0-7,0 0-7,0 0-3,0 0-1,0 0-9,0 0-1,0 0-5,-14-9-6,14 9-2,-12 1 2,-4 1 2,3 1-5,-11 7-3,3 0 0,-4 5 8,2-1-5,-10 10 4,6-8-4,1 0 3,3 3-9,0-2 4,0 0-5,2 0 10,2-1 4,2-1-3,4-6-4,2 4 3,2-7-5,2 2 2,0-3-2,1-1 2,2 0-1,2 0 2,-1 0 0,1 0 3,2-4-3,-5 4 1,5-4 4,0 0-5,-3 4 7,3-4-5,-3 4-3,3-4 1,0 0-1,0 0 4,0 0 1,0 0 4,0 0-1,0 0-5,0 0 4,0 0-5,0 0 6,0 0 4,0 0-10,0 0 2,0 0 7,0 0-7,0 0-1,0 0 4,0 0-1,0 0 1,0 0-8,0 0 6,0 0-1,0 0-2,-3 4 5,3-4-3,0 0-10,0 0 11,0 0 1,0 0 0,0 0-15,0 0 8,0 0-1,0 0-1,0 0 8,0 0-3,0 0-1,0 0-4,0 0 9,0 0-2,0 0-2,0 0 6,0 0-4,0 0-6,0 0 1,0 0-4,0 0 6,0 0 3,0 0-1,0 0-1,0 0-1,0 0 0,0 0-1,0 0-4,0 0 9,0 0-2,0 0-2,0 0-2,0 0-4,0 0 7,0 0-1,0 0 6,0 0 0,0 0-9,0 0 1,0 0 3,0 0 3,0 0-1,0 0-4,0 0-4,0 0 7,0 0-8,0 0 8,0 0-7,0 0 10,0 0-5,0 0-6,0 0 9,0 0-4,0 0 5,0 0-5,0 0 7,0 0-7,0 0-4,0 0 2,0 0 1,0 0-1,0 0 3,0 0 0,0 0 0,0 0 1,0 0 3,0 0-3,0 0-3,0 0 7,0 0-8,0 0 2,0 0 7,0 0-5,0 0 0,0 0 3,0 0-5,0 0 8,0 0-8,0 0-1,0 0 8,0 0-9,0 0-5,0 0 4,0 0-1,0 0 4,0 0 5,0 0-6,0 0 6,0 0-6,0 0 2,0 0-5,0 0 7,0 0-8,0 0 4,0 0 7,0 0-8,0 0-1,0 0 6,0 0 1,0 0-12,0 0 17,0 0-9,0 0 9,0 0-12,0 0 4,0 0-12,0 0 13,0 0-1,0 0 3,0 0-1,0 0 1,0 0-2,0 0-1,0 0 3,0 0-10,0 0 5,0 0 3,0 0-2,0 0-2,0 0-6,0 0 12,0 0-10,0 0 10,0 0 1,0 0-7,0 0 2,0 0-8,0 0 1,0 0 9,0 0-8,0 0 6,0 0-6,0 0 5,0 0-12,0 0 14,0 0 3,0 0-2,0 0-2,0 0-4,0 0 5,0 0 0,0 0 5,0 0-10,0 0 5,0 0-4,0 0-2,0 0 3,0 0-3,0 0 3,0 0-4,0 0 2,0 0 0,0 0 2,0 0 4,0 0 0,0 0-4,0 0 1,0 0 7,0 0-13,0 0 7,0 0-2,0 0 2,0 0-3,0 0 1,0 0 5,0 0-4,0 0 0,0 0 0,0 0-5,0 0 7,0 0-3,0 0 3,0 0 0,0 0 2,0 0-5,0 0 5,0 0-3,0 0 1,0 0 3,0 0-3,0 0 1,0 0-5,0 0 2,0 0 3,0 0-17,0 0 15,0 0-5,0 0 1,0 0-5,0 0-1,0 0-3,0 0-13,0 0 13,0 0-4,0 0 5,0 0 0,0 0 0,0 0-2,0 0 2,0 0 3,0 0-10,0 0 4,0 0-3,0 0-2,0 0-1,0 0 2,0 0 0,0 0 2,0 0-6,0 0 2,0 0-1,0 0 2,0 0 2,0 0-1,0 0 1,0 0-1,0 0 0,0 0 4,0 0-4,0 0-1,0 0-10,0 0 10,0 0-2,0 0-7,0 0-1,0 0-9,0 0-10,0 0-7,0 0-15,0 0-10,0 0-23,0 0-15,0 0-21,0 0-30,0 0-24,0 0-25,0 0-142,0 0-391,0 0 173</inkml:trace>
  <inkml:trace contextRef="#ctx0" brushRef="#br0" timeOffset="16571.8079">8999 1627 82,'2'-9'148,"0"-1"0,1 3-5,-2-3-3,1 4-1,-2 1-3,4-3-3,-3 3 2,0-3-5,1 4-8,-1 0-4,0 0-14,0-1-10,-1 5-5,0-7-19,0 7-8,0 0-11,0-1-12,0 1-5,0 0 3,-2 18-16,-3-3 6,0 2-1,0 0-5,-1 6 1,-1 2-1,2-7-2,-1 7 0,0-5-4,2-2-5,-2 4 6,1-7-9,1 2 8,-1-2 0,1-3-9,1 0 7,2-1-4,-2-3-1,3 2 3,-1-5 0,-1-2-8,2 1 7,-2 1 3,2-5-1,-2 6-2,2-4 0,0-2 0,0 0 1,0 7 0,0-7-1,0 0-4,0 0 7,0 0-4,0 0 3,-3 1-8,3-1-5,0 0-8,0 0-24,0 0-20,0 0-27,0 0-24,4-16-31,-1 11-40,3-2-162,-3 1-365,1-2 162</inkml:trace>
  <inkml:trace contextRef="#ctx0" brushRef="#br0" timeOffset="16922.6414">9468 1339 94,'2'-5'164,"1"1"-20,-3 4-11,3-3-16,-2 0-15,-1 3-13,0 0-15,0 0-9,0 0 0,0 0-20,0 0 9,-12 23-6,-2-1-1,0 0 4,-9 16 0,-2 0-1,-1 4 1,0 4 1,-17 18 0,12-17-7,-11 21 8,9-22-9,-10 16 6,13-19-3,2-4 2,0 0 4,11-11-6,-4-2-5,6-2-2,0-1-7,6-7 0,-5 3-11,7-6 5,1-4-1,0 0 0,2-4-7,1 0 6,-1 2-5,4-7-1,-3 6 4,3-6-13,-4 7 5,4-7-11,0 0-18,-3 4-10,3-4-22,0 0-28,0 0-60,0 0-50,0 0-124,0 0-332,0 0 147</inkml:trace>
  <inkml:trace contextRef="#ctx0" brushRef="#br0" timeOffset="17554.9632">9430 1707 11,'0'0'141,"4"-5"4,-4 5-11,0 0 9,0-7-7,0 7-8,0 0-2,0-5-12,0 5-12,0 0 4,-4-7-10,4 7-8,0 0-11,-2-3-11,2 3-2,-5-4-11,5 4-7,0 0-6,-9 0-15,9 0 6,-11 8-2,4-4-6,-2 5 1,2-1-6,-4 1-7,5 7 5,-2-5-5,-3 4 5,2-1-3,4-3-10,-1 4 11,-1 2-6,3-2 0,0 0 6,2-3-12,1-3 9,1 3-3,1-2 2,1 2 2,2 0 4,-3-4-5,2 1 6,1 0-6,0-3 5,2 0 0,0 0 0,-1-3-3,2 2 10,3-3-9,-3-2 9,2 2 6,1-4-5,1 1 1,-1 1-2,0-1 3,1-4 2,-1 4-1,-4-2 2,5-1 3,-2 0-6,-2-2 10,0 3 9,1 1 0,-5-1 2,3 0-5,-1 2 12,-1-4-9,-1 0 3,4-4-5,-2 2-8,0-1 5,-4 0-8,3-1 1,-1 0 8,1 0-5,-1-3-2,-2 3-9,-1-7 7,3 6-4,-2-2-1,0 0 2,0 2-4,-2-2 1,1 0 0,0 3-3,-2-4-5,-2 4-7,3 0 0,-5-2-5,5 5 2,-1-2-2,-2 1-3,1 2 1,0-1-6,-2 2 4,0 1-3,5 3-7,-5-5-4,1 3-9,-3-1-23,7 3-5,-12 3-12,8 0-30,-4 0-24,-1 1-18,2 0-28,2 2-26,0-2-33,0 0-186,-2 3-438,4-3 194</inkml:trace>
  <inkml:trace contextRef="#ctx0" brushRef="#br0" timeOffset="24936.8243">6028 3959 41,'0'0'49,"-7"0"-4,3 1 2,-2 0 0,3 0-5,3-1-3,-8 1 0,8-1-1,0 0 2,-9-1 0,9 1-3,-1 2-4,1-2 0,0 0-5,-4 3-7,4-3-4,0 0-2,0 0 2,0 0-4,0 0-1,10 6 6,-5-5-6,5 3-3,0-3 2,0 0-6,5 0 4,-2 2 2,8 0-5,-4-1 2,6 1-4,-1 0 9,-2-2-12,-3 2 5,0-3-4,-2 2 3,-1 0 4,0-2-8,-5 0 3,-1 1 5,-1 0 5,-1-1 17,-2 0 1,0 0 13,-4 0 4,6 0-2,-6 0 5,0 0 4,7 0-2,-7 0-7,4 0 0,-4 0-9,0 0 1,0 0-5,0 0 0,6-2-5,-6 2-3,0 0-1,0 0-5,0 0 3,0 0 1,0 0-3,0 0 1,0 0 2,0 0 1,0 0-4,0 0 6,0 0-3,0 0 4,0 0-3,0 0 3,0 0-2,0 0 3,0 0-3,6 0 0,-6 0-1,0 0-3,0 0 1,0 0 0,0 0-4,0 0-2,0 0-4,0 0 2,0 0-3,0 0 0,0 0-2,0 0 4,0 0-2,0 0 2,0 0 1,0 0 2,0 0 0,0 0 0,0 0-1,0 0 3,0 0 1,0 0 3,0 0-1,0 0-3,0 0 1,0 0 0,0 0-2,0 0 0,0 0 1,0 0 0,0 0-2,0 0 2,0 0-3,0 0 2,0 0 1,0 0-3,0 0-2,0 0-4,0 0 0,0 0 1,-2 6-3,2-6-1,0 0-7,0 0-9,0 0-23,0 0-18,0 0-42,0 0-43,0 0-60,0 0-161,0 0-386,0 0 170</inkml:trace>
  <inkml:trace contextRef="#ctx0" brushRef="#br0" timeOffset="25525.9107">4921 5049 67,'0'0'129,"-7"-1"-19,7 1-9,0 0-7,0 0-5,-6 2-13,6-2-2,0 0-9,0 0-1,0 0-5,13 2-10,-5-1 1,2-1-1,5 0-13,-2 0 0,3 1-10,-1-1 1,5-1 0,3 5-24,-6-4-34,5 0-23,-6 1-45,-1-1-76,7 0-189,-6 1 84</inkml:trace>
  <inkml:trace contextRef="#ctx0" brushRef="#br0" timeOffset="25820.7664">5932 5202 43,'6'1'127,"4"0"-6,2 2-2,5 1-16,6-1-5,-2 1-12,3-3-14,0 1-7,1 1-15,1-2-33,-2 5-43,5-4-58,-5-2-49,4 4-142,0-4 63</inkml:trace>
  <inkml:trace contextRef="#ctx0" brushRef="#br0" timeOffset="26507.1188">9790 4168 146,'4'-2'158,"3"2"-15,2-3-11,2 3-17,5-3-10,5 2-9,1 1-8,2 1-15,-1-1-5,2 0-13,-2 2-4,-1-1-16,2 2-36,0-1-31,-3 1-40,-5 0-35,1-2-69,-3-1-190,0-1 84</inkml:trace>
  <inkml:trace contextRef="#ctx0" brushRef="#br0" timeOffset="27607.1957">10018 5134 120,'14'-3'164,"2"2"-7,8 1-21,0-2-21,1 3 2,0 1-14,3 0-11,-2-2-10,-1 1-22,1 3 8,-2-4-17,-9 0-12,1 3-15,1-3-23,-5 0-11,-2 0-21,-1 0-22,-2 0-17,0 0-18,-2 0-92,0 0-194,-5 0 85</inkml:trace>
  <inkml:trace contextRef="#ctx0" brushRef="#br0" timeOffset="41902.212">4560 9290 39,'-1'-12'56,"-2"3"9,3-1 3,0-2-5,-4 3 1,1-1-4,2 2-1,-1-2 4,1 4 5,-2-2 5,3 3 10,-3-2-8,2 2-2,-2-2-12,1 2 5,1 0-1,-2 1-3,2 1-3,1 0-7,0 3 0,-3-5-11,3 5-4,0 0-6,-3-4-11,3 4-6,0 0-2,0 0-6,0 0 3,-1 15-2,2-4 0,-1 0-4,3 6 2,0 9 0,1 0-6,0 1 5,2 2 1,1-1-4,0-1 2,3 5 5,-2-5-17,1-1 9,2 1 6,2-1-8,-1-1-1,3-1 7,-1 1-3,0-4 3,4-2-3,-1 2 0,0-3 8,4-1-2,-1 0 3,1 3-6,1-6 2,-2 0 2,3 1 0,-1-3-2,5-1 9,-3 0 3,3-4-4,-1 3 1,-2-3-1,3 0-5,2-2 8,0 2-6,-1-4-2,0-1 2,0 0 0,2-2 3,-2 0 0,2 0-1,9-5 0,-11 0 3,12 1-1,-12-1 3,12-7-3,0 3 1,-2 0-2,-1-2-1,-9 6-2,13-5-5,-12 3 5,8-3-6,1 1 1,0-1 0,-10 0 2,12 3-5,-11-3 3,8-2-4,0 1 0,-8 1 3,9 2 2,-10-3-7,9-6 6,-9 7 0,9-6 2,1 3-4,-10 3-4,9-5 3,-8 6 4,-1-1-5,10-4 3,-8 4-5,-2 0 4,13-4-5,-6 3 3,-9 0 0,1 4-2,2-3-4,0 3 6,0-1 0,0-1-3,9-1 2,-11 0-1,12-2-3,-10 5 2,10-3 3,2-1 0,-2-1 2,-1 1-2,0 2 0,3-1-4,-14 5 6,11 0-6,-7 1 2,-3-1 2,-1 2 2,4 1-6,-7 1 7,1-1-2,-2 0-3,0 4 2,0 0-1,-2-2 4,0 1-2,1 1-4,-6-2 3,4 3-2,1-1-1,-1 5-1,3-4 0,-1 1 1,1 3 3,-2 1-4,0-2 3,0 3-1,0-1-2,-2 5-2,2-2 3,0 2-2,1 0-2,-5 1 7,3 2-1,1-2 1,-4 3-1,4 0-1,-3 0-1,2 1 3,0-1 2,1 0 1,-3 3-7,1-1 4,-1 0 2,0-2-5,-1 5 8,0-3-5,1 1-5,-6-3 0,3 1 2,-2 2-2,-2-6-1,-1 1 4,-1 5-2,1-6 1,-2 3 1,0-2 1,-1 2 1,0 0-2,-1-3-12,-1 2 17,1 0-4,-2 0-1,1-1-3,-3-3 3,3 3 1,-2-3-1,-1 1 5,0-5-3,2 2 0,-2 1 2,-2-5 2,1 1-3,0-2 4,-1 0-7,3-1 8,-3-1-5,0 2 3,0-5-2,1 5-1,-1-5 4,2 4 0,-2-4 6,0 3-4,0-3 3,0 0 2,0 0 9,0 0 1,0 0-4,0 0 2,0 0-6,-2-12 3,1 5-3,-2 0 0,2-3 3,0 0-4,1-2 6,-2-2-2,2-1-1,0-2-2,1-2-4,1 0-2,3-6 3,-2 1-2,1 7 0,0-2-6,2 0 5,4-3-4,0-1 6,1 0-1,3 1-2,-1 0-4,1 1 5,2-1-2,3 0 1,1 1 1,1 0-4,2 0 0,1-1-1,2 4 0,7-10-1,-5 13 0,6-4-1,-8 5-1,2 1 0,0 2 3,-2 0-3,2 2 0,-1 1 1,3 2-3,-2 0 5,-1 0-2,1 1-1,0 1-2,-1 0-2,2 0 3,-2 4 1,0-3 0,1 3 0,0 0-3,2 0 1,-3 0-1,1 3 1,1-3-2,-2 2 2,4 0 2,-1-2-2,8 2-2,-12 0 6,3-1-2,-1 2 0,1-1-1,0-2 2,1 3 0,8 1-1,-1-1 1,4-1 4,-11 1-1,8-1 4,1 1 0,-1-3 1,1 4-1,0-2 3,1 1-4,0 0 1,-2-1 3,-9 0-6,2 1 7,6 1-7,-9-4 5,12 3 5,-9-5-2,8 2 8,2 0 1,-12 2 2,12-9 0,-1 5 2,-1-3 0,2 2 2,0-1-1,-2-1-1,1 2 8,-3-2-7,-7 0-4,0-2-4,7-2 3,-11 4-2,-1 1 0,1-1 0,-3-2 5,-1 2 0,-1-1 8,-1-1 3,-5 2 1,8-3 2,-3-1-1,-1 1-5,2 0 0,-1 2-2,0-5-1,1 3-7,-1-2 3,1 1-2,-2-2 2,1 2 2,-5 1-1,5-1 11,-7-3 5,0 5 2,1 0 2,-1-3 6,-1-1 5,1 3 0,0-1-2,-5 3-4,2-2 5,0-1 0,0-1 2,-2 3 0,1-1-6,2-3-4,-4 1-6,1 1-4,4 0-6,-2-2-7,-1-2 3,3 0 0,-2-2-7,-1 0-1,2 1-6,0-1-8,-2 0 1,4-6 4,-4 7 0,-1-1-7,0 2 5,-3 3-2,2-1 6,-2 2-6,0-1 4,-1 2-1,1-3-1,-2 6 2,0 0-6,-2-1 10,4 2-2,-3-3-7,-2 2-4,3 1-1,-3 0 4,3 0 2,-3 2 1,0 2-2,2-6 1,0 2-9,-2 4-8,0 0 4,0-5 1,0 5-9,0 0-24,0 0-24,0-5-27,0 5-28,0 0-31,0 0-35,0 0-38,0 0-46,0 0-47,0 0-26,0 0-232,0 0-614,0-9 272</inkml:trace>
  <inkml:trace contextRef="#ctx0" brushRef="#br0" timeOffset="43296.7155">8604 10340 66,'0'0'129,"-1"20"-6,-1-3-5,-2 11-6,0 4-2,-2 4-5,2 10-5,-4 3-8,5-15-7,-3 15-2,1-18-1,3-1 1,-2-4-5,1-7-2,2 0-4,-1-7-1,1 1-1,1-7 5,-2 4 16,1-8 22,1 3 18,0-2 11,0-3-7,0 0-13,0 0-2,0-17-13,1 0-7,1-8-13,-1-5-9,2-3-5,-3 2-8,4-4-3,-1 1-4,1 3 5,-2 2-6,1 3 0,-1 9-6,1 5-5,-1 2-6,0 1-10,1 4-3,2 3 3,0 2-13,3 4-4,4 9-5,2 7 2,1-2 0,1 3-3,-2 2 4,0 1-9,2 3 4,-1-3-1,2-1-1,-2 1 3,-2-4 0,3-2-1,-8-6 0,2 0 2,-3-5 0,-1 0 3,-1-4 2,-1 1 14,1-1 18,-1-1 9,0-3 3,0-3 1,4-5-12,-3-9-4,6-6 0,-1-7-5,0-2-8,4-10 3,-3-2 2,-4 11-3,-1-16-6,4 4-9,-6 12 1,1 2-5,0 2 8,-2 5-9,-2 7 1,1 2-1,-2 4-15,1 4-2,-1-1-24,3 4-32,-3 0-37,0 1-41,0 4-35,0 0-22,0 0-30,0 0-38,3 23-30,-3-12-194,3 6-530,-1 0 235</inkml:trace>
  <inkml:trace contextRef="#ctx0" brushRef="#br0" timeOffset="43773.0329">9062 10464 28,'-1'4'207,"1"-4"-15,0 6-14,-2 0-12,2-2-6,-1 1-16,2 3-10,-1-4-14,2 0-11,0 5-4,1-4-8,3 3-6,1-4-5,1-1-8,5-1-5,-1-3-3,3-1-2,3-3-6,0-4 1,1-3-3,-4 3-1,2-4-4,-3 1 6,-4 0 10,1 1 10,-2-1 9,-5 4-3,0-4 15,2 5-4,-5-3 0,1 4-9,-4 0-9,1-1-18,-3 2-5,-1 2-13,-4 3-6,-1 5-2,-4 5-8,-5 4-5,0 4-2,3 3 2,1 1-5,2 3-1,2-2-4,4 4-12,4-10-4,1 4 1,4-4-13,1 0 4,2-4-9,5 1 6,3-2-1,2-7-2,9 0-4,0-4-17,0-2-32,4-6-34,-1-2-39,-2-5-23,-1-2-28,-3-2-15,1-1 4,-4-2 13,-3-1 16,-2-1 34,-3 1 21,-2 5 42,-3-3 27,0 5 40,-2 3 48,0 0 25,-3 2 17,1 3 11,2 2 1,-3 0-17,0 2-12,0-1-6,0 4-7,0 0-6,0 0 2,11 14-2,-4-4-1,2 2-3,1 2-1,1 1-3,0-2-2,3 8-3,1-2-3,1 0-2,-3 1-1,1-1 1,0-2-7,-4-4-10,3-1-15,-2 2-29,-1-3-40,-2 0-39,2-4-38,-1-4-39,-1-2-155,-1-5-377,2-1 166</inkml:trace>
  <inkml:trace contextRef="#ctx0" brushRef="#br0" timeOffset="43917.9894">9741 10326 183,'-3'-5'178,"0"2"-17,-2 4-13,-4 8-7,-2 3-6,-5 13-4,-3 0-10,2 3-13,-4 10-9,0 6-1,-2-8-16,6-4-6,3-3-12,-2 0-29,4-2-34,-1 1-32,6-10-41,4-3-41,0-2-39,3-5-81,0-2-251,3-4 112</inkml:trace>
  <inkml:trace contextRef="#ctx0" brushRef="#br0" timeOffset="44141.3579">9882 10293 317,'4'-8'336,"-1"1"-29,0 0-22,-1 4-33,1 0-36,-1 1-24,-2 2-22,0 0-16,0 24-12,-6 0 0,2 8-18,-3-1 0,1 3-20,-1 13-10,-1-14 0,3 1-17,0-1-9,-1-3-5,6 2 1,-1-2-14,2-5-4,0-4-12,2-4-6,2-2-9,0-5-11,0-1-10,4-2-8,0-2-20,1-2-30,1-3-47,-1-3-52,2-4-50,0-1-54,-2-3-182,-1-5-483,-3 3 214</inkml:trace>
  <inkml:trace contextRef="#ctx0" brushRef="#br0" timeOffset="44286.1085">9823 10494 168,'-5'-1'245,"3"-2"-19,2-1-24,0 4-16,7-8-14,1-1-20,7 4-14,7-7-13,2 4-8,2-3-18,3 1-11,-3 4-19,1-1-46,-2 1-63,3 2-75,-1 2-195,2-3-334,-6 3 148</inkml:trace>
  <inkml:trace contextRef="#ctx0" brushRef="#br0" timeOffset="44688.2769">10686 10618 71,'-1'3'304,"1"-3"-29,-2 2-24,2-2-26,0 0-23,7-9-19,3 0-17,8-6-18,2 2-12,-2-4-16,2-3 5,1-1-13,-2 3-10,0-5-8,-3-3-9,-2 4-10,-3-1 3,-4 7 8,5-6 6,-9 6 2,1 3 0,-3 1 9,-1 0-5,-1 1-13,-3-1-13,-1 2-8,-3 0-13,-4 4-5,1 1-8,1 3-3,0 2-7,0 3-7,-5 2-10,8 7-6,-1-3 1,0 6-12,4 3 0,4 3 1,3-3 5,6 10 0,0-5-4,4 2 3,3 2 1,-1-6-2,-1 1 1,2 0 1,-3-2 3,-1-5-7,-2 1-1,1-2 2,-4-1 0,-3-2-2,-1-1 2,-1 1 0,-2 1 6,0-3 3,-4 0 3,-1 1-1,-2-3 0,-1 1-8,-6-3-13,2-4-29,-2-2-28,4-2-36,-4-1-40,4-6-51,-1-3-48,5-1-47,-1-2-151,3-2-480,4-2 213</inkml:trace>
  <inkml:trace contextRef="#ctx0" brushRef="#br0" timeOffset="44934.0788">11206 10095 20,'8'-8'352,"-2"3"-1,1 0-21,-3 2-19,0 1-33,1-1-31,-5 3-30,5 2-26,-5 4-24,-3 10-10,-1 9-8,-3 7-6,-3 16-15,0 2 0,-1-1-30,3-1 2,-4 0-12,5-4-9,-1-9-9,2-2-11,2-3-1,-1 0-4,2-3-9,3-8-8,1 0-8,1-9 1,-2 3-3,5 3-18,-2-4-4,1-4 2,3-2-9,2 0-5,-2-6-13,4 0-37,1-5-40,0-2-44,1-3-50,-1-1-40,4-7-44,-1-1-216,-6 2-531,0-3 235</inkml:trace>
  <inkml:trace contextRef="#ctx0" brushRef="#br0" timeOffset="45092.0403">11210 10352 42,'-7'-1'236,"4"1"-27,3 0-18,-5-2-19,5 2-17,0 0-7,0 0-16,0 0-12,15-2-13,-2-1-12,2 2-9,5 1-8,1-3-16,-6 3-37,2-1-61,3 0-45,-3-1-53,-3 4-135,3-1-289,-2 3 129</inkml:trace>
  <inkml:trace contextRef="#ctx0" brushRef="#br0" timeOffset="45744.055">11737 10473 48,'1'-5'199,"1"1"-17,0-4-20,1-1-11,0-1-4,1 0-6,0-2-11,-1 0-9,2 2 0,-4-1-3,2 1-1,-2 0 1,1 3-1,-2 1-8,0 1-10,-5 1-14,3 3-10,-9 5-10,-2 4-8,-5 5-4,-2 5-5,-2 4-3,0 2-5,-5 7 0,7-5-1,4 1-7,1 3 0,3-5-2,0-2-2,7 1-4,1-5-2,2-1 2,0-1 2,4-8 1,1 3 4,3-5 4,-1-2 0,4 0-4,1-5 0,4-5 0,1-1-4,2-7-4,1-1-3,-1-4-3,0-2-2,-3-3-1,1 1 1,-4-3-5,-1-2-2,-3 4 1,2-2-2,-4 9 6,-2 4 11,-1 2 8,-1 1 3,1 1 1,-1 5-13,-1-3-5,2 5-7,-2 1-2,0 0 1,0 0-2,-5 24-2,2-11 3,1 4-4,-4-1-2,4 4 0,2-1 1,0 0 0,0 0-1,0-1 2,5-2 4,0 0 4,0 0 8,2 1 5,2-6 3,0 0 3,4-1 17,-2-2-9,3-4-2,1-3-3,0-6 1,1 0 5,7-8-8,-1-4 8,-2-4-15,0-3-6,4-14 0,0-1-1,-4-4-7,-3-1 6,2-3-6,-7 0-6,-4 1 0,-3 11-3,3 1 1,-5 3 3,0 1-3,0 5 12,-5 7 9,4 6 6,-2 2 2,0 0-10,-2 4-2,1 5-8,1 1-4,-9 10 1,-1 13 0,2 6 1,-2 5-6,-5 11 8,3-2-5,0 5 4,1-2-9,5-11 18,0 0-16,6 1-5,-4-7 3,2 3-10,1-4-9,-2-3-10,5-5-21,-1-2-29,2-1-22,0-7-16,0 2-22,2-7-24,2 0-29,3-5-43,4-1-22,-1-5-21,0-5-181,3-5-494,3-1 219</inkml:trace>
  <inkml:trace contextRef="#ctx0" brushRef="#br0" timeOffset="46068.5415">12156 10543 728,'8'-10'35,"-3"3"35,-1 0 21,-1 3 16,0 0 5,1 0-5,-1 2-3,-2 0 0,-1 2 0,0 0 5,0 0 0,5 7-1,-2-5-9,-1 2-8,0-1-1,0 2-1,4-3-6,-2 1 3,1 0-5,0-2-3,4 0 2,1-1-8,-2-1 2,2 0 0,-2-4 3,3 2 10,-2-3 0,0-2 1,-1-1 1,0-2 5,-2 2-1,5-4-7,-6 0-1,0 2-9,1 2 9,-2-1 4,-2 3 6,-1 2-3,0 0-11,0 1-5,-1 1-15,0 3-9,0 0-13,0 0 1,-16 9-6,3-1 0,-4 9-6,0 0-6,3 3-6,3-2-4,0 2-2,1 1-3,3-3-13,2 1-6,3-2-5,1 0-4,2 0 0,1-3 0,6 4 7,-1-1-5,3-4 4,-1-1 6,4-4-10,3 2-1,-1-4-4,-1-5-14,2-1-32,-1-4-26,1 0-21,1-1-31,-3-4-26,0 2-38,1-3-26,-1 0-30,0-4-33,-4 4-156,0-2-495,0-3 219</inkml:trace>
  <inkml:trace contextRef="#ctx0" brushRef="#br0" timeOffset="46312.1495">12185 10268 237,'0'2'310,"0"-2"-16,0 0-13,22-2-10,-2-1-16,5 0-12,3-1-21,2-3-17,10 0-17,-12 4-21,-2-5-16,1 2-7,-3 3-26,-3-4-10,-5 4-11,-1-4-12,-3 2-26,-1 2-37,-1-2-41,-2 1-44,1-2-58,-5 3-62,1-2-55,1-2-235,-3 2-511,-1 2 227</inkml:trace>
  <inkml:trace contextRef="#ctx0" brushRef="#br0" timeOffset="480609.7462">3077 11197 11,'-22'-11'67,"2"3"-6,5-1 8,0 2 0,4 0-3,-3 0 1,4 2 0,0 1 9,2 1-7,2 1-7,1 0-7,-2-2-11,5 3-13,2 1-4,0 0 2,0 0-2,0 0-5,0 0-6,14 12 3,-4-4 3,11 2-6,4 1 8,12 1-4,7 1 11,2 0 5,25 3 3,-1-2 10,3-2 4,3 0-5,-1 0-2,4 0 2,5-4 0,5 1 0,1 0-7,9 3 3,1-4 1,3 4-5,2-3 4,5 8-3,2-2-4,2-2 1,-2 1-9,-2 1 2,3 0-2,-2 2 4,-1 4-12,-2 1-1,-5-8 0,-3 7-5,-7-9 3,-1 6 3,-2 1-7,-3-2-2,-4-3-2,-4-1-5,-1-1-3,-9 0 3,0-3 4,-23-6-2,2 4 0,-3 1-1,-1-3-5,-3 1-5,-12-3 8,-6 0-1,0-1-5,-8 0 2,-5-1 0,-2 1-3,-2-2 6,0 0 0,-1 2-1,1-2-1,-6 0 0,7-2-2,-7 2-2,5 2-16,-5 1-2,0-3-9,0 0-1,0 0-12,0 0-19,0 0-1,0 0-17,0 0-20,9 0-12,-9 0-10,0 0-20,0 0-76,0 0-236,0 0 104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4T07:56:53.7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12330 2285 26,'0'0'51,"1"3"-2,-1-3-5,0 0-7,0 0 4,2 5-3,-2-5-6,0 0 7,0 7-13,0-7 7,0 0-4,0 0 7,0 0-2,0 0 0,0 0 4,0 0 0,2 3 7,-2-3 1,0 0 14,0 0 3,0 0 4,0 0 15,0 0-4,0 0 13,0 0 2,0 0-5,0 0-8,5-8-9,-4 3 0,-1 5-9,4-10 1,-1 1-1,0 3-10,-2-2 4,2-2-5,-1 0-3,-1 3-4,0-4-4,2 0-1,-2 1-5,-1-2 7,0 2-9,-1 1 4,0-3-4,-1 5 31,0-3-13,-2 2-1,2-2-8,-2 3-2,-2-3-8,3 4-3,-1 0-5,-2 1-6,1-1-9,-1 1 6,2 2-4,-4-4-4,3 5-2,-2-3-7,-1 5 4,-1-1-2,1 2-4,-2 1-5,-1 7 2,-4-1-2,2 1 1,-2 8 0,3-5 1,-1 1 2,3 1-2,0 2 6,-1 7-1,1-6-5,0-2 0,3 7 4,2-4-2,-2 0-1,2-1 4,1 2 2,1-1-2,1 0 5,2-1-9,0 0 5,2-2 1,-1-4-2,5 5 2,-2-3-1,4-2 1,-3-1-4,0 0 1,3-3 1,5 0 5,-1-3-5,3 1 1,1-4 9,-2-7-9,3 4 4,4-7-1,-6 2-3,-1-1 0,0-1 5,-2-4-3,-2 1 8,0-3 1,-3 3-3,1-5 0,0 0 3,-3 1 6,0-2-7,-2 2 6,-1 1 0,1-4-2,-2-1 3,2 6 2,-2-1-6,1 3 6,-3 0-3,3 2 8,-2 1-1,0-1-3,0 3 4,0 0-6,3 0 6,-1 5-8,-2-6 2,0 5-1,0-2-7,0 3 4,0 2-5,0 0 3,0-9-10,0 9 2,0 0-6,0 0 0,0 0-4,0 0-1,0 0 5,0 0-5,0 0 6,0 0-3,-3 21 3,1-11-1,2-1 2,-1 3 3,0-7-11,2 5 7,-2-5 2,0 1-4,1 2 6,-1-4 1,0 1-4,1-5 6,0 8-7,0-8 2,-2 7 2,2-7-2,0 5 5,0-5 1,0 0-2,-1 3 5,1-3 1,0 0-3,0 0 9,0 0 2,0 0 12,0 0 11,0 0 3,0 0 0,0 0 0,0 0-1,0 0-7,0 0-2,3-19 9,-3 13-5,1-2 4,0 4 0,-1-3-5,0 7 2,1-7-3,0 2-2,-1 5-1,1-7-4,-1 7-5,2-4-2,-2 4-3,0 0-9,0 0-7,0 0-3,0 0-7,0 0 5,-3 17 1,2 0 5,0 1-3,-3 8 0,2 6 2,-3-7-1,1 6 1,1 1 2,-2-1-20,0 3 18,0 2 5,-1-1-10,3-3 12,-4 0-9,3 0 4,-1 1 3,0-4-8,0-2 5,0 2-15,1-2 14,1-1 3,-1-1-2,-3-1-14,6-5 16,-2-1 2,1-2-2,1 3-3,-2-6 5,2 1 1,-1-1-4,2-4-4,-1 3 4,0-6-2,1 2-1,0-3 1,0-5 3,-3 8-1,3-8-2,0 0 3,1 9 3,-1-9-1,0 0 0,0 0 10,0 0-5,2 5 7,-2-5 4,0 0-4,0 0 6,0 0 3,0 0 4,0 0 7,0 0 6,0 0-11,9-14 2,-3 4-7,7-5-8,-3 3 2,5-9-1,3 2-7,-2-1-6,-2 2 6,3-1-5,-4 0 2,-3 5-5,3 1-6,-3 1 3,-3 3 0,3-3 4,-3 7-4,-3-5-3,2 3 3,-2 5-6,1-4 2,-3 2 2,3 1-2,-4 0-5,-1 3 2,4-5 3,-1 2-2,-3 3 3,0 0 3,5-4-5,-5 4-3,0 0 4,2-4 0,-2 4 0,0 0 2,0 0-3,0 0 3,0 0 5,0 0 11,0 0 4,0 0 6,0 0 7,0 0 2,0 0-15,0 0 6,0 0 5,0 0 1,0 0 4,0 0 0,0 0 6,0 0 2,0 0 4,0 0 6,0 0 12,0 0 8,0 0 10,0 0 5,0 0 12,0 0 2,0 0-1,0 0 3,0 0-2,0 0-7,0 0-6,0 0-8,0 0-3,0 0-6,0 0-15,3-5-1,-3 5 0,0 0-7,0 0-6,0 0-1,0 0-5,0 0-3,0 0-10,0 0-3,0 0-2,0 0 4,0 0-6,0 0-4,0 0-2,0 0-2,0 0-4,0 0 3,0 0-2,0 0-5,0 0 2,0 0 3,0 0-4,0 0-1,0 0-4,0 0-2,0 0 4,0 0-3,0 0 2,0 0-2,0 0-7,0 0-2,0 0-7,0 0-10,0 0-14,-15 9-16,15-9-27,0 0-20,0 0-31,0 0-34,0 0-34,0 0-51,0 0-49,0 0-63,-1 4-76,1-4-318,0 0-823,0 0 364</inkml:trace>
  <inkml:trace contextRef="#ctx0" brushRef="#br0" timeOffset="1086.9464">12648 3010 46,'0'0'60,"0"0"-5,0 0-5,0 0-12,0 0 0,0 0-10,0 0 1,0 0-1,0 0-7,0 0-3,0 0 7,-6 10-7,6-7-3,0-3 3,-1 5-5,1-5 0,0 0 0,0 4-3,0-4-2,-3 2-1,3-2-2,0 0 0,-1 4 5,1-4-4,0 0-5,-2 3 6,2-3-4,0 0-1,0 0 0,0 0 2,0 0-6,0 0 7,0 0 0,0 0-9,0 0 7,0 0 1,0 0 0,0 0 0,0 0 10,0 0 7,0 0 10,0 0 14,0 0 3,0 0 7,0 0 0,0 0 0,0 0-3,-4-8-2,4 8-1,2-8 1,-1 1-1,-1-1 9,1 2-9,1-1 10,-1 2 2,-1-7 8,3 4-4,-3-1-2,1-1 2,2 1 2,-3 3 1,2-2 2,-1 0-4,-1 3 1,0 2 0,0-2-5,0 5-8,2-6-10,-2 6-10,0 0-2,0 0-7,0 14-6,-3 3 0,1 9 0,-2 3-1,0 3-3,0 2 1,-1-1-4,-2 1 5,5 0-6,-1-5 2,-3-1-3,1 1 1,2-4-2,-2-3 1,3-2-2,-1-3 7,1-5-2,2-1 2,-2-1-1,2-2-2,0-3 5,-1 2 0,1-2 8,-2-2 0,2-1 9,0-2-2,0 7 4,0-7-3,-2 7 1,2-7-3,0 2 0,0-2-3,0 0 0,0 3-3,0-3-2,0 0-2,0 0-2,0 0 0,0 0-5,0 0 4,0 0-6,2 5 4,-2-5-7,0 0 2,0 0-3,0 0 2,0 0-3,0 0-2,0 0-7,0 0-10,0 0-13,0 0-25,0 0-29,0 0-19,0 0-38,0 0-47,0 0-34,0 0-183,0 0-432,0 0 191</inkml:trace>
  <inkml:trace contextRef="#ctx0" brushRef="#br0" timeOffset="4781.6135">2555 8786 58,'-2'25'82,"-2"0"0,3-6-9,-1 6-6,2 1-2,0-1 0,2-5-3,0 5-1,1-6-4,4 8-10,-3-3-6,5 1 7,-1-2-1,2-1-4,-1 2 0,2-4-6,2 4-5,1 0 9,0-4-14,1 3-1,-1-5 3,2 3-2,2-4-3,-1 1 4,0-2 1,0 1 4,3-4 2,-2 1-1,2-2 4,-1 2 2,2-2-9,2-3 3,-2 2-2,2-2 7,-2-1 3,4-2-3,3-1 9,-1-2-4,1 2-2,3-5-5,6 3 2,2-6 5,-1-2-5,0 0 1,3 0-6,0-5 6,-3 0-5,3 1-3,-2 0-7,2-3 2,-1 0-2,-1 3-3,1-4 0,2-2-4,-1 4 1,2-7-6,-1 6 1,5-5 1,-2 0-3,4 3 1,18-13-1,-21 10-5,-1 3 1,21-13 1,-21 10-2,23-8 3,-21 11-4,20-10-2,-19 7 5,18-2-9,-18 4 5,21-4-3,-22 8 3,1-2-2,2 3-1,16-5 0,-19 4 1,19-2 2,-17 2-2,19-2 4,-20 8-2,20-6-1,-20 6-7,3 0 8,19-2-4,-20 6-3,0 1 1,-2 0 1,23 0 8,-26 1-8,1 3 3,-3 0-2,5 0-3,-7 5 1,8-2 2,-8 3 1,1-1-3,-1 2 2,-3 3-2,-11-3 5,1-1-5,10 7 1,-11-7 0,-3 3 0,1 2 0,0-1-4,-2 0-1,-2 2 3,0-1 2,0 2 0,-4-2-2,0 0 3,-6-3-9,2 2 9,-3 1-2,-3-3 0,3 2-1,-3-3 4,-1-2 1,-1 0-4,-2 1 2,0-3-3,1 1 2,0-1-2,-2-1 1,-1 0-1,2-1 2,-2 0 1,1-1-2,-2-1-1,0-3 4,1 5-3,-1-1 0,0-4 5,3 3 0,-3-3 5,0 0 1,0 0 5,1 2 9,-1-2-2,0 0 7,0 0 2,0 0-3,0 0 0,0 0-5,6-12-3,-6 5 2,4-5-5,1-3-1,3 1-2,2-13-3,0 6 7,1-3-9,2 0-1,1 2-2,1 2-1,2 1 3,3-1-6,1 6 1,0-2-2,2 3 3,1-1-2,1 1-2,0 6 0,2-2-1,0 3 0,12 2-1,-9 3 1,9-2 0,1 3 1,0 3 3,1 2 0,-1-2-3,2 4-1,-1-2 4,1 3-2,0-2 1,-1-3-1,-1 1-2,-1 6 1,-1-5 1,3 0-2,-1 0 2,-10-2 1,8-2-2,2 2 0,1-1 2,-13-1 0,13 2 3,-2-6-2,-8 6 3,9-3 2,-2-3 0,-9 0 8,8-3-1,-6 1 3,-2 1 1,8-3 6,-9-3 16,12-2-9,-12 2 2,6-12 3,2 4-1,-9-2-2,10-5 0,-2-2 1,-4-5 3,0 0-4,-3-2 2,-4-4 7,-4 9-4,4-8-5,-3-2 4,-4 10-6,1 1 1,-5-1-3,0 2 6,-1 3-9,-4 1-2,-1 9-4,-1 0 4,-2 2-12,-1 4 0,1 1-13,-2 3-18,0-1-30,-2 0-44,0 5-52,0 0-26,0 0-22,-9 14-17,-7 10-28,-9 15-207,-9 2-480,-19 22 213</inkml:trace>
  <inkml:trace contextRef="#ctx0" brushRef="#br0" timeOffset="5354.728">4921 9949 33,'0'-16'204,"0"4"-11,3 1-13,-2-1-16,0 2-12,1 0-14,2 0-13,-1 3-16,0 3-10,2 2-11,1-1-9,-1 3-16,3 5-4,0 2-6,-1 1-9,2 6 3,-1 3-8,-2-1-3,-1 4-1,-2-3-5,0-1-2,-2 4-5,-1-7 2,0-3-6,0-1 3,0 2 0,-1-3-8,1-3 11,0 0 11,0 2 3,0-6 10,0-1 7,0 8 6,0-8-3,0 0-8,7-14-5,3-10-4,1-5-3,3 2-5,3 0 12,2 1-3,0 2-7,-2 2-3,1 2-6,-1 6 2,-4 4-7,-2 3-5,-1 2-2,0 3-1,0 5-4,0 3-2,-2-1-1,1 3 1,0 2-5,0 4 2,-3 3-1,-1 8 1,2-2-1,-4-4 0,-2 1-15,2-3-23,-1 0-32,-1-5-34,3 0-29,-1-3-21,1-1-21,-1-6-18,4-2-6,2-1-131,-1-4-354,3-6 157</inkml:trace>
  <inkml:trace contextRef="#ctx0" brushRef="#br0" timeOffset="5646.7499">5435 9837 116,'3'-7'148,"-2"2"-4,1-2-11,0 4-10,0-1-17,-2 4-13,0 0-5,4-1-10,-4 1-3,0 0-8,4 15-5,-4-10-3,5 5-2,-1-3-4,0 3-6,2-2 3,0 1-11,0-2 3,1-2 5,0-1-5,2 0 0,-1-4-4,1 0 2,-1-1 0,-1-3 1,3-2 9,0-1 4,-3-3 3,-1 1 12,-1-1 0,1 0 6,-3 0 1,1 0-7,-4-1-6,0 1 0,-3 0-2,2 3-11,-2 2-8,-1 2-10,-2 1-4,-4 2-7,2 5-1,-6 4-5,1 4-3,-1 8-3,-2-1 0,4 7 1,0 2-6,3-1-5,0 2-5,4-1-14,2 0-5,4-10-16,1 1-8,3 3-10,2-8-12,3-3-4,1 0-14,3-5-12,2-4-28,5-2-31,0-2-29,2-2-114,-1-8-327,-3 3 146</inkml:trace>
  <inkml:trace contextRef="#ctx0" brushRef="#br0" timeOffset="5804.7729">5769 9890 86,'3'0'113,"-3"0"-6,0 0-2,9 12 2,-3-4-4,1 6-3,2 5 6,-1 3-13,3 1-9,-1 3-7,0-2-7,0-2-7,0 4-6,1-6 0,-1 5-7,-2-9-8,5 4-11,-5-5-33,2-2-34,-1-2-34,-1-6-49,-2-1-85,2-4-221,-1-3 97</inkml:trace>
  <inkml:trace contextRef="#ctx0" brushRef="#br0" timeOffset="5954.0104">5977 9835 122,'-5'-3'159,"-2"6"-17,-3 9-5,-3 1-13,0 5-15,-1 7-4,-1 0-13,2 7-11,3 0-6,-2-1-5,0 2-11,3-5-14,3 0-14,0-3-34,3-6-20,2-1-31,1-2-32,1-6-112,2-4-214,3-2 95</inkml:trace>
  <inkml:trace contextRef="#ctx0" brushRef="#br0" timeOffset="6154.7925">6152 9766 129,'4'-17'281,"2"5"-6,-5 3-9,3 0-15,-2 4-29,1 0-28,-3 3-24,0 2-19,0 0-15,-3 21-10,-3 4-12,2 1-6,-3 6-12,-1 4-9,3 12-6,-2-12-10,2 10 0,2-12-11,0-2-7,2-1-16,1-2-18,2-2-20,3-8-21,0-2-15,1-2-9,4-6-21,-2-2-37,6-5-39,2-6-53,-2-1-201,-1-4-431,4-8 191</inkml:trace>
  <inkml:trace contextRef="#ctx0" brushRef="#br0" timeOffset="6307.8885">6225 9840 52,'0'0'274,"-3"-5"-18,3 5-15,-2-2-22,2 2-19,0 0-16,8-6-22,0 0-16,5 0-12,3-1-17,-1 0-24,6-1-51,1 1-49,0 2-61,0-4-62,1 6-190,1-2-346,1 1 154</inkml:trace>
  <inkml:trace contextRef="#ctx0" brushRef="#br0" timeOffset="6732.2574">6833 10066 64,'0'0'271,"0"0"-29,5-17-24,2 7-20,1-5-15,2-5-24,2-1-13,2 0-16,-2-2-13,5-1-9,-3-1-17,0-1-5,0 5-9,-2-5 7,0 0-9,-3 2-4,1 1-10,-7 5-4,1 2-2,-3 0-8,-2 3-5,-1 0-6,1 3-7,-3-2-2,-2 3-6,-1 4-2,0 0-4,-3 0-5,1 5-1,-2 2-1,-3 5-5,0 1 0,4 3 1,1 4-5,0 0 1,2 2-2,3 7 2,2-5-1,2 7 1,6 1 0,0 2-1,5 4 1,6 6 3,-5-9-1,1 0-1,2-1 1,0-1 2,-1 1-3,0-3 3,-1-3 2,-1 0 3,-3-6 1,-2-2-1,-3-5-1,0 0 1,-1-2 1,0 1 9,-3-5 12,-3 4-2,0-3 1,-5 2-2,-1-2-3,-5-4-4,-1 0-15,-2-1-19,-6-5-29,-1 3-28,5-5-32,-1 2-31,4-6-39,2 5-46,0-6-162,4-3-412,2-1 183</inkml:trace>
  <inkml:trace contextRef="#ctx0" brushRef="#br0" timeOffset="7012.3256">7396 9576 270,'8'-7'367,"-2"-1"-13,-2 6-25,-1-1-21,0-1-28,-2 3-31,-1 1-30,0 0-20,0 10-22,-3 3-20,-2 12-7,-4 5-10,-2 1-14,0 15-11,-2-3-23,-1 3 7,5-13-8,-2 15-9,3-3-6,1-15-11,2 1-7,0-2 4,2 0-17,-1-4-1,2-7 14,0 0-17,2-4-9,0-6-7,0 4 0,2-5-10,-2-2 1,3 0-12,0-1 5,1 1-6,2-2-18,4-6-16,-3-3-18,4-2-35,1-4-28,6-6-18,-6 0-33,2-2-14,-4 5-30,1-9-37,-3 7-20,-1-1-18,-5 0-156,1-1-474,-3 0 210</inkml:trace>
  <inkml:trace contextRef="#ctx0" brushRef="#br0" timeOffset="7161.2145">7262 9827 129,'-4'-1'169,"4"1"-9,0 0-1,0 0 3,0 0 3,17-6-5,-2 4-11,6-3-12,2 3-15,2-1-10,1-1-12,0 1-12,0 5-20,0-2-34,0 0-37,-2 1-44,-1-1-60,-1 4-54,-5-2-105,-3 1-289,-2 1 128</inkml:trace>
  <inkml:trace contextRef="#ctx0" brushRef="#br0" timeOffset="7745.1065">7766 9832 146,'6'-10'256,"-1"-1"-3,-2 1-5,3-2-2,-4 1-6,0 2-16,2-3-17,-2 3-9,-2 1-9,0 0-20,-2 2-14,2 1-23,-4-2-14,1 7-14,-6-3-13,0 6-11,-4 6-9,-5 4-8,1 3-8,-1 3-3,0-1-5,2 4-8,2 2-1,1 0-5,6-7 3,0 0-11,3 1-5,0-1-1,1-6-1,3 1-1,0-1-2,3-1 4,2-2-6,2-3 0,-1-2-2,4-2-2,-1-3-3,6-5 1,-2-2-3,1 0 9,2-5-16,-3 2-4,3-8-1,-4 6-3,1-6-2,-2 4 2,-1 5 4,0-2-3,-6 3 6,0 5 2,1-2-1,-4 4-2,2-3-5,-2 4-5,-1 2 2,0 0 0,4 8-1,-4 0 1,0 2 9,0 2-1,0 5-2,0 0 4,2 9 0,-2-9 4,1 2-3,1-2 3,1 0 3,1 0-3,-2-4 9,4-3-1,0 4 8,0-5 5,2-2 6,2-2 8,2-1 7,1-3 5,4-2-5,-1-3 0,3-5-1,2-6-5,-3-2-4,4-5 0,-2-2-1,-2-5-4,0 4-3,-4-5 11,2-1-17,-1-11-1,-1 11-1,-4-2 2,1 0-6,-5 3 5,0 2-1,0 3 13,-3 7 2,0 1 10,-1 5 3,1 3 3,-3 3-11,1 1-18,-1 1-10,0 4 2,0 0-2,-7 16 9,3 1-7,-7 9 3,2 2-6,0 5 0,-2-1-13,0-1 16,3 1-4,-1-1-1,2 4-3,4-1-5,-1-2-10,3 0-26,-1-6-22,5 0-30,3-5-23,-2-4-23,2 0-28,-1-4-33,2-5-49,3-3-44,4-3-248,0-4-581,2 0 258</inkml:trace>
  <inkml:trace contextRef="#ctx0" brushRef="#br0" timeOffset="8069.3195">8344 9889 183,'2'-1'190,"0"-4"-9,-2 5-5,0 0-6,5-1-3,-5 1-7,0 0-5,8 1-3,-6 2-6,3 0-7,0-2-2,-1 2-4,6-3-7,-1 0-3,1 0-6,3-3-5,0 2-7,1-5 2,-1 1-9,-3 1 2,3-6 0,-1 5 1,-3-3 1,0-1 9,1-1 1,-5 3 2,2-3 13,-1 4-17,-4 0-3,1 1-10,-2 0-9,1 1-10,-2 1-17,0 3-18,0 0 3,-13 0-7,1 7-4,-8 6-8,1 1 3,0 4-3,-1 4-8,0-1-1,4 4-3,1 0 1,3-3-5,-1 3-2,7-2-3,1-6-3,2 0-7,3 0 2,-2-5 7,4 0-8,1-2-6,5 2 8,-2-6-4,2 1-13,5-3-14,1-2-30,3-4-23,-5 0-37,4-3-33,4-7-39,-5 2-34,4-2-42,-1-5-44,-7 3-208,5-5-565,-1-1 250</inkml:trace>
  <inkml:trace contextRef="#ctx0" brushRef="#br0" timeOffset="8275.7847">8263 9699 196,'0'0'291,"0"0"-1,12 2-9,0-4-12,4 2-14,5-2-24,3-1-20,0-1-21,0-3-20,1 2-25,-1 3-36,-3-4-36,0 1-50,-7-1-66,0 3-70,1-4-70,0 2-217,-8 0-432,2 0 191</inkml:trace>
  <inkml:trace contextRef="#ctx0" brushRef="#br0" timeOffset="9670.8024">4852 6087 230,'0'-5'235,"0"2"-12,0 3-7,0-7-5,0 5-11,0 2-13,1-6-13,-1 6-13,0 0-8,0-6-15,0 6-5,0-3-12,0 3-9,0 0-8,3-5-10,-3 5-8,0 0-4,0 0-9,0 0-7,0 0-7,0 0-7,0 0-8,0 0-7,0 0-3,0 0-7,-3 15 1,6-8-3,-3 3-2,3 0 2,-2 1-2,5-3-4,-4 3 4,0-1 10,1-1-10,3 0 0,-5-2 4,-1-3-1,3 4 3,-3-6 3,3 2 6,-3-1 15,3 1 18,-3-4 4,2 4 8,-2-4 6,0 0-17,12-9 6,2-1-1,18-21-6,6-4-29,0 1-50,17-24-49,-18 22-72,2-5-47,-4 2-48,2 5-35,-5-1-65,-1 4-207,-10 8-574,2 6 253</inkml:trace>
  <inkml:trace contextRef="#ctx0" brushRef="#br0" timeOffset="12697.0267">8801 7132 95,'0'0'232,"-1"-5"-6,1 5 0,0-7-5,0 7-3,-4-3-8,4 3-5,-2-4-8,2 4-9,0 0-8,0 0-11,0 0-16,0 0-10,0 0-9,0 0-10,-1-3-12,1 3-12,0 0-10,0 0-17,0 0-13,0 0-7,0 0-11,1 13-2,1-7-3,-1-1-7,2 7-1,-2-1-2,1 0-3,2 0-2,0 5 5,-1-5-13,1 0-2,-1-1 2,-1-4-4,0 1 1,0-1 0,-1 1-1,1-3 4,-2 2 12,2-4 8,0 0 19,1 1 13,-3-3 23,0 5 14,0-5 12,0 0 10,1 4 11,-1-4 9,0 0 0,7-7-14,2-4-14,10-11-13,9-10-20,6-5-24,21-20-44,-3 0-31,3-3-37,3 0-61,-2 2-42,1 2-27,-1 11-56,-19 16-74,2 1-54,-1 0-285,-13 11-703,-3 3 311</inkml:trace>
  <inkml:trace contextRef="#ctx0" brushRef="#br0" timeOffset="13772.7882">12890 2564 74,'-4'0'266,"-2"-1"-13,6 1-13,-5 0-17,5 0-23,-6-2-11,6 2-20,0 0-19,0 0-8,0 0-16,33-5-7,-4 6-4,13-2-8,8 2-11,22 6-7,-2-2-9,-22-4-12,22 3 2,-26-2-10,24 7-5,-25-7-4,5-1-5,-3 3-2,-7-1-11,-10 1 7,-1-3-12,-6-1-1,-7 1-6,-4-1-2,-1 0 1,-2 0-5,-2-1 0,0 0 2,-3 0-1,-2 1-7,2-6-7,-4 2-22,-3-3-19,-2 0-6,-2 1-6,-5-2 5,-1 0 1,1-2 9,-2 2 3,-1-3 0,3 3 6,0 1 0,1-3 4,-1 5 4,6 0 9,-2 1 12,3 0 11,3 0 6,0 2 2,4 2-2,-7-4-4,7 4-3,0 0-2,0 0 1,0 0-2,21 0 1,-6 6 0,3 2-8,4 4-2,-3 0-3,2-1-6,-2 6 4,-4-1-6,-2-2 3,-3 3 4,-1-5-4,0 7 2,-5-3 1,3 0 1,-7 3 8,2-3-4,-4 0 2,2-4-2,-5 0 5,-2 4 5,-3-3-1,-3 3 1,-4-1-10,3-5-16,1 3-20,-1-7-34,3 2-27,-2-3-34,6-1-55,-3-4-49,3 0-132,7 0-397,-7-7 176</inkml:trace>
  <inkml:trace contextRef="#ctx0" brushRef="#br0" timeOffset="14604.6995">14065 2380 66,'0'0'134,"0"0"-6,0 0-16,-8 0-10,8 0-13,0 0-11,-3 6 7,3-6-23,0 0 2,0 0-2,0 0-9,0 0 9,0 0 7,0 0 23,14 6 10,-6-9 4,6 0-2,2-3-11,4-4-4,-5 4 2,3-6-2,2 4 5,0-2 0,-2-7-10,-4 5 6,5 0-8,-3-5-3,-3 9-6,-3-4 0,0 3 3,-2 1 2,-2 1-9,-2 5 0,-1-3-11,1 2-2,-4 3-9,7-4-7,-7 4-7,5-3-12,-5 3-11,0 0 1,0 0-10,2 9-5,-2 1 0,0 7 10,0 1-7,-6 8 2,1 4 1,-2 3-1,-1 12 37,-2 2-4,1-16-5,-2 15-1,1-16 0,0-2-11,3 7 3,-3-7-6,4 1 2,-2 0-5,-2-4 1,8-8 2,-3 6-2,1-6 1,1-1-2,1-5 2,0 1-3,-1-3 1,3-1-8,-1-3 8,-1 1 4,2-6-7,0 9 1,0-9 3,0 6 0,0-6 3,0 0 3,0 0-4,-1 7 4,1-7 1,0 0-1,0 0 4,0 0-5,0 0-11,0 0 0,0 0-6,0 0-14,0 0-12,0 0-24,0 0-32,0 0-4,0 0-14,0 0-15,0 0-1,-8-15 1,8 15 19,-12-6 3,7 4 17,5 2 2,-12-5 3,5 4 16,7 1 13,-11-2 8,11 2 12,-10-2 16,5 0 7,5 2 12,-6-3 6,6 3 7,0 0-2,-8-3 5,8 3 0,0 0-1,0 0 0,0 0 5,0 0-4,0 0 10,0 0 5,32 0-5,-18-1 5,10 1-2,0-1 3,3 2-2,2-2 0,-1-1-6,2 4 4,-3-5-8,1 2-4,0-2 2,-4 1-3,-1 0-3,-1 2 6,-1-2-8,-7-1 8,-2 3 2,-4-1 1,2-1-3,-10 2 6,11 0 2,-11 0 4,0 0-7,10 0 3,-10 0-2,0 0-6,9-1 3,-9 1-12,0 0 7,0 0-4,0 0-2,9 1-3,-9-1-21,0 0 16,0 0-13,0 0 12,0 0 1,0 0-11,0 0 1,0 0-4,0 0-15,0 0-10,0 0-22,0 0-27,0 0-27,0 0-32,0 0-24,0 0-43,0 0-53,0 0-237,0 0-529,0 0 234</inkml:trace>
  <inkml:trace contextRef="#ctx0" brushRef="#br0" timeOffset="16991.2311">12174 4411 43,'0'0'97,"0"0"5,0 0-1,0 0-1,0 0 0,0 0-1,0 0 10,0 0-2,0 0 12,0 0 9,0 0 8,0 0 5,0 0 14,0 0 5,0 0 7,0 0-10,6-9-9,-4 5-13,0-2-13,0-2-15,-1-1-8,2-2-9,-1 2 26,-2-1-11,0-3-7,0 2-9,0-6-7,0 5-14,0 0-6,-2 2-2,-1-3-15,2 4-7,-2 0-7,-1 0-10,3 4 0,-4-2-3,1 5-7,-4-2-12,-1 4 3,-1 1-7,-4 4-4,-3 3-4,-2 4 8,-1 0-9,1 6 1,3-2 1,5-1 4,-4-3-2,4 2 0,1-1-1,3-1-3,1-1-7,2-4 0,0 4-4,1-2 4,3 1 6,0-3 1,3-2 3,4 2 4,-1 0 3,2-2 1,2 0-1,3-3 7,2 1-1,-1-3 0,1-2 0,0 0 0,0-1 2,0-1 0,-1-2 6,-2-2-6,1 2 5,-2-2-6,1-3 0,-2 1-3,0-2 5,-2 0-1,4 2 0,-6 0 1,0 5 20,-3 0 3,2 0-6,-2 1-4,0 1-4,-1 3-11,-2 0-11,0 0-2,6 4 0,-4 7 5,-2 2-2,-2 7-1,-1 5 7,0 11-1,-2 12 5,1-12 2,-6 14 2,0-5-2,0 1 2,3 0 6,0-11-1,-3-2 4,2 1 0,-1-8 7,2 3-4,2-4 2,0-5-12,1-4 15,-1 1-2,2-8-2,1 0-4,-1 0 8,2-5 11,0 1 27,-1-1 15,2-4 25,0 0 3,0 0 0,0 0-14,0 0-22,17-27 11,-1 2-10,-1-1-10,2-2-9,7-10-1,-8 9-8,2 3-3,2 0-6,-5 0-3,1 2-10,-1-2-9,-2 4-11,-5 7-3,2 4-16,-4 1-18,-1 0-21,1 1-25,-2 3-29,-1 1-31,0 0-35,0 2-46,-1-1-33,3 1-28,-5 3-34,7 0-202,-7 0-562,0 0 249</inkml:trace>
  <inkml:trace contextRef="#ctx0" brushRef="#br0" timeOffset="17324.9976">12492 4834 230,'0'0'285,"5"-8"-23,0 3-14,0-3-23,4 0-16,1-2-13,4-1-9,-2 2-18,1 0-13,-1 2-17,1 1-13,-4 2-16,-1 0-14,1 1-14,-4 3-11,2 1-6,-4 5-8,4-1 0,-4 7-1,-3 4-5,-3 1-3,-2 0-6,0 2-8,-2-1 0,-4 6-2,3-9-8,-2 1 2,3-1-6,-2-1 0,4-5-5,0 0 3,-2-3-8,5 0 0,0-2-3,-1 1 4,1-1-14,1-1 12,1 0-2,0-3 4,3 6-4,2-3 5,4-1-3,1-1-8,2 1 8,3-2-3,1-2 2,6 4 3,-1-5-10,0-1-10,0-1-25,2 0-30,0-3-37,3 1-49,1-2-48,-1 0-48,0 0-207,-1-2-490,1-1 217</inkml:trace>
  <inkml:trace contextRef="#ctx0" brushRef="#br0" timeOffset="18032.3409">13129 4518 22,'-12'-4'279,"-1"1"-10,4-1-13,0 1-7,6 1-19,-4 1-22,4 0-21,3 1-21,-4-1-18,4 1-11,0 0-13,0 0-5,15 3 1,8-1-5,1 1 0,6 1-17,11 2-6,-1-5-9,1 2-7,0 2-9,1-1-3,-4 1-7,-8-2-2,8 2-7,-10-3-1,-2-4-11,-2 4-1,-9-4-2,1 2-3,-7 0 7,1 0 7,-4 2 8,-1-2 6,-5 0 4,10 1 0,-10-1 8,8-1-12,-8 1-6,0 0-4,0 0-4,9 0 2,-9 0-5,0 0-9,0 0-3,6 1-8,-6-1 5,0 0-9,0 0-23,0 0 27,0 0-14,0 0-4,0 0-11,0 0-15,0 0-17,0 0-29,0 0-25,0 0-19,-18-10-13,11 7-9,-2-1-10,2-2 6,0 1-5,-3 3 11,2-3 8,1-1 15,-1 1 9,-3 0 11,4-1 9,-1 0 14,1 1 18,0-2 17,0-1 21,1 2 18,2 2 15,0 0 17,-2 0 16,3 0 16,0 2 5,1-1 8,2 3-7,-5-6-1,5 4-12,0 2-6,-5-3-7,5 3-8,0 0-5,0 0-9,0 0-7,0 0-4,0 0 2,0 0-1,0 0-7,12 12 7,0-7-5,-2 2-5,4 1-2,-2-2 7,3 2-4,1-1 12,-2-2-15,0 0 4,2 3 1,-2 1-1,0-3 7,0 0-12,-4-5 19,-2 2 7,2 0 0,-3 2 13,0-3-12,-4 0 10,1 0 1,-4-2 18,8 3-20,-6 0 2,-2-3-2,6 4-4,-6-4-7,1 3-2,-1-3-7,0 0-11,2 4-6,-2-4-5,-2 8-3,2-1 3,-1-1-2,-5 6 6,-1 4 3,-3 7 5,-3-1 12,-2 0-10,4 3-1,-3-1-7,-3 0 6,3 1-2,-2-1-19,2-1 23,0-2-20,2 0-18,3-8-15,-1 3-37,2-1-23,-1-3-32,1-2-40,2-1-52,2-1-69,-3-1-244,4-3-581,-1 0 256</inkml:trace>
  <inkml:trace contextRef="#ctx0" brushRef="#br0" timeOffset="20913.1989">8765 5085 52,'0'-5'178,"0"5"-6,1-5-5,-1 5-4,0-5-10,0 5 4,1-4-3,-1 4-10,0 0-5,0 0-5,0 0-8,0 0-7,0 0-8,0-3-10,0 3-8,0 0-3,0 0-7,0 0-6,0 0-4,0 0-7,0 0-6,0 0-8,0 0-7,0 0-7,0 0-10,0 0-6,0 0-5,0 0-3,0 0-4,0 0-3,0 0-3,-1 15 1,1-11-4,1 0 1,1 2 2,-2-1-2,0 2 0,0-2 0,3 2 2,-3-2-3,0 0-1,0-1 2,0 0 1,3-2 1,-2 3 0,-1-5-2,1 4 4,-1-1-2,0-3 5,0 0-3,2 5 4,-2-5-1,0 0-3,0 0 10,3 1 1,-3-1 0,0 0 5,0 0 3,0 0 7,0 0-1,0 0 0,0 0 5,0 0 1,0 0 1,0 0 2,0 0 0,8-8 0,2 3-4,8-8 0,2-3-13,18-5-1,-3-1-7,5 1-7,-1-4-7,1 2-4,2 2-3,-2-1-5,-1 7-6,-11 1-1,-3 2 1,-4 0 3,-4 7 0,-4-3-1,-4 3 5,-1 3-5,-1-1 6,-1-1 0,-2 0 1,-2 3-1,1 0 4,-3 1 1,5-3 0,-5 3-6,4-1 5,-4 1-5,0 0-2,3 0-8,-3 0-4,0 0-6,0 0-4,0 0-3,0 0-2,3-2-3,-3 2-9,0 0 2,0 0-4,0 0 3,4-3-6,-4 3-2,0 0-11,0 0-5,1-5-7,-1 5-4,0 0 4,0 0-9,0 0 2,0 0-3,0 0 0,0 0-12,0 0-8,0 0-4,0 0 11,0 0-3,0 0-3,0 0 8,-1 11-5,1-11-81,0 0-203,0 0 91</inkml:trace>
  <inkml:trace contextRef="#ctx0" brushRef="#br0" timeOffset="29225.2406">14119 4475 143,'1'-5'173,"3"2"-5,-4-1-5,2 2-3,-2 2-11,2-3-5,-2 3-8,2-4-10,-2 4-13,0 0-12,0 0-13,0 0-16,0 0-7,0 0-10,0 0-8,-10 9-5,3 1-1,-3 0-5,-3 4-7,4 0 0,-3 6 0,-3 1-3,6-6-3,2 2-11,-1-5 3,4 0-10,-2 4 3,3 0 1,0 1 3,1 0 3,2 0 0,0 0-1,1 0 0,2-2 6,2 2 10,1-3 11,2 2 15,2-3 9,3 0 4,0-2 0,6 3-5,-4-6 1,0-2 1,-1-2 8,0 0 6,2-4 1,-2-3 0,1 1 2,-1-3 2,5-4-10,-4-1-2,2-2-5,0-5 2,0 2-4,-6 2-8,6-7-1,-10 6-5,7-6-6,-5 3-6,1 0-6,-4-1 3,0 0 0,0 0-11,-1-1 0,-2 1-7,1-6-11,-4 3 6,0 2-2,-2 2-10,0 5 5,1-5 0,-1 7-3,-5-2-6,0-1-12,-1 0-4,1 8 1,-2-3-10,-4 1-7,1 2-14,2 1-8,-4 3-5,-1 1-14,0 1-3,1-1-7,-2 4-25,1 1-9,1 0-21,2 2-20,0 0-18,3 0-15,1 0-17,1 2-21,1 0-151,1 1-413,2 0 183</inkml:trace>
  <inkml:trace contextRef="#ctx0" brushRef="#br0" timeOffset="30470.228">4818 7053 239,'-1'-6'220,"-1"-1"-3,2 4 0,-1-3-7,1-1-1,0 4-21,1-1-13,-1 4-9,0-6-18,0 6-10,0-5-16,0 5-14,0 0-9,0 0-20,0 0-16,0 0-3,0 0-7,3 14-5,1-3-4,-1 5-3,1-1-5,2 4-2,-2-1-7,-2 0-2,2 2 2,0-4-8,-1-3 4,-2-1-6,2-1 2,-3-3-3,3-1 1,-2 0 8,1-1 13,-2-2 24,1-1 16,2 0 16,1-1 7,-4-2-5,10-5 7,1-7-6,9-5-7,1-5-10,9-7-8,2-5-4,-1-2-6,4 2 5,-4 2-5,0 6-25,-7 4-7,-3-2-14,2 4-20,-2-1-27,0 3-25,-3 2-35,-3 7-38,-3-1-53,1 2-46,-2-1-68,-1 4-266,-1-2-607,-2 2 269</inkml:trace>
  <inkml:trace contextRef="#ctx0" brushRef="#br0" timeOffset="32254.6681">12779 5399 28,'-3'-7'97,"0"6"-3,2-4 13,0 0-3,1 2 3,-2-4-1,2 2 3,-5 5-2,3-3-14,-1-2 13,3 5 9,-3-5-7,2 1-4,1 4-2,-3-1-1,3 1-5,-1-4-16,1 4-3,0 0-4,-3-4-9,3 4-6,0 0-11,0 0-2,0 0-11,0 0 3,0 0-4,11 16-4,-1-2 2,1-1-1,9 8-5,-1-1 1,3 3-6,6 11 5,2 3 0,2-6-3,0 4 2,2-2 2,-2 2 0,3 1 3,4 0 2,-5-2 3,5 0-2,-3-1-5,-1 1-1,4-5 0,-5 3-2,0-6 2,-10-6-4,1 0 0,-2-3-5,-1 1 3,-2-3-6,0-1 3,-6-6 1,-3 1-4,-3-4-4,1 2 3,-4-4 2,1 1 8,-3-1 5,0-1 0,1-1 5,-2 1-3,-2-2-2,6 2-2,-6-2-6,0 0 1,0 0-4,6 0-9,-6 0-10,1 3-9,-1-3-15,0 0-23,0 0-53,6-7-51,-5 2-23,2-1-28,0-3-13,-1 1 3,0-3-134,-2-1-377,3 0 167</inkml:trace>
  <inkml:trace contextRef="#ctx0" brushRef="#br0" timeOffset="32541.3791">13583 5946 656,'-2'-17'-35,"-1"0"13,1 1 22,2-1 18,-3 0 30,2 5 16,1 2 5,-3 1 18,3 1 10,0 4 2,0-2 2,0 2-8,0-1-14,0 5 0,-1-2-15,1 2-10,0 0-3,0 0-12,0 0 1,3 12-3,-2-1 6,3 1 2,-4 4 4,5 1-1,-3 1 7,3 6-3,0-7-4,-1 7 6,2-6-7,-3 13-3,1-8-1,0 2-5,1-5 0,-3-3-4,3 2 3,-3 0-1,1-2-4,0-5 1,0-2-5,-2 1-2,0 0-4,0-4 4,0 0-7,-2-2-3,1 2 2,-3 1 4,-3 1 12,1-1 6,-4 1 2,-4 0-1,-1-3 9,0 4-10,2-3-5,-2 2-3,-2-4-2,1 0-4,-1 2-5,1-1-6,-5 4-18,6-6-24,1 1-30,3 0-36,0-3-47,3 3-48,0-2-25,2 1-180,-1-2-426,6 1 189</inkml:trace>
  <inkml:trace contextRef="#ctx0" brushRef="#br0" timeOffset="33421.2465">13985 6162 161,'1'-3'159,"-1"3"18,0 0-1,0 0 3,0 0 2,1-2-4,-1 2-2,6-3-7,-2 1-13,4-2-12,1 1-5,3-2-12,0-2-6,2 1-7,0-1-1,6-3-10,-6-1 10,5 1-9,-4 2-7,-1-2 2,0 2-5,-1-1 0,0 3-1,-4-1 3,-1 2-1,-2 1-7,2-2 0,-4 5-19,0 0-11,0-2-5,1 2-3,-5 1-15,5-1-7,-5 1-4,0 0-12,4 2 2,-4 3-10,-1 3 1,-2 8 6,-2 1-5,-3 12 3,1 0-3,-3 0 1,-1 5 0,0-2 2,0-1-6,-1 0 4,1 2 1,0-3-4,1 2-3,2-4 16,0-1-11,0 0 0,1-9-4,1 0 2,2-1-3,0-5 3,1-2-1,0 1 4,1-2-4,0-3 0,2-1 2,-3 2 8,3-4-7,0 0-7,-2 1 10,0 1 2,2-5-4,0 3 1,0-3 7,0 0-3,-3 5-3,3-5 6,0 0-5,0 0 10,0 0-10,0 0-6,0 0-8,0 0-2,0 0-12,0 0-14,0 0-11,0 0-11,0 0-25,-7-3-12,3 0 1,-2 1 1,-1-3 11,0 1 5,-1 1 6,-1 1 9,1 0 7,0-1 7,0 0 7,3 2 6,0-2 7,1 3 8,4 0 0,-5-1 5,5 1 5,-4-1-3,4 1 8,0 0 0,0 0 2,0 0 0,0 0 4,0 0 2,15 2-3,-7-2 5,2 2 2,0-1-1,3-1 1,2 0 3,0 3 0,1-2 0,1-1 2,0 2-2,4 1 3,-7-3 1,0 1-1,1 2 1,-1-2 0,-5-1-1,1 2-2,2-1 0,-5 1 0,3-2-6,-2 0 3,-2 0 0,-1 2 1,2 0 0,-4-2-2,1 1 3,-4-1 14,7 1 1,-2-1-10,-1 1 1,-4-1 0,4 0 1,0 0 0,-4 0-1,7 0 1,-2 0 0,-5 0 4,5 0-2,0 2 0,-5-2 0,5 1 9,-5-1-6,7 0-5,-7 0-1,4 0-7,-4 0 1,0 0-1,7 0-1,-7 0 8,3 2-10,-3-2-1,0 0-4,0 0 4,0 0-2,4 0 2,-4 0-5,0 0-4,0 0 0,0 0-8,0 0-2,0 0-8,0 0-12,0 0-9,0 0-18,0 0-19,0 0-19,0 0-32,0 0-41,0 0-46,0 0-56,5-3-207,-5 3-516,0-4 228</inkml:trace>
  <inkml:trace contextRef="#ctx0" brushRef="#br0" timeOffset="37445.2102">12165 7190 146,'0'0'189,"0"0"-6,0 0-6,0 0-7,0 0-9,11-7-7,-8 5-2,2-4-4,0 3-5,1-4-2,-1 1-4,2-3 1,-1 0-14,0 0-7,1 0-11,-1-6-11,0 3-7,0-2-5,-1-3-6,0-1-10,-2 2-3,-1-2-11,-2-6-4,0 7-4,0 2-5,-2 3-7,-3-5-8,0 9-5,-2-2-3,-2 3-6,-3 3-2,0 4-3,-10 5-4,-2 6 4,1 5-4,-1 3 1,-4 13 0,8-9-2,2 0 1,3 3-3,2-2-2,3 4 3,3-5-3,1-3 2,4 4 1,2-7 0,4 0-1,1-3 2,1-3-1,5-2 2,3-1-3,-1-7 3,3 2-3,0-6 3,4-3-3,1-3-3,-4-2 4,-3 1-1,5-5 1,-3-5-3,1 0 0,-5 5 8,1-9-5,-2 0 6,-2 2 3,1 1 6,-3 5 7,-1 1 16,1 1 13,-3 5 9,-1-3 2,-1 7 3,0-2 0,-2 3-4,0 0-23,3 2-9,-3 2 2,0 0-14,0 0 2,-3 23-5,-1-3-4,-6 7 10,0 6-9,-2 12 4,-2 3 0,1-3 5,-3-1-1,5-9-1,-3 8-2,4-11 3,0-3-2,2-1 0,-2 1-4,2-2 7,3-10-3,1 3 1,-1-3 2,0-5-3,2 1-1,1-4 1,0-2 6,2 0-2,0 0-2,0-7 35,-3 4 12,3-4 13,0 0 0,0 0 2,0 0-6,0 0-9,20-18-8,-9 6-8,6-5 3,0-2-16,2 0-10,-3-1-21,3 0 6,-2 1-24,1-1-12,-4 4-9,0-1-30,-2 5-23,0-4-29,-1 6-43,-1-2-30,0 2-21,-3 4-40,2 0-27,-2 2-37,0 2-220,-3-2-576,0 4 255</inkml:trace>
  <inkml:trace contextRef="#ctx0" brushRef="#br0" timeOffset="37883.6485">12523 7452 6,'1'-10'314,"2"5"-4,-1 0-20,1 0-15,0-2-23,2-1-23,-1-1-19,4 1-21,-1 2-18,0-1-18,3-1-12,2 3-21,2-2-10,1 5-8,-4-2-14,5 4-16,-8 0-7,3 1-13,-3 3-9,0 2-2,-1 1-6,-3 1-9,1 0-9,-4 2-1,-1 2-1,-1 0-3,-4-1-13,-2 4 2,2-4-6,-2-1-5,0 0 2,1-2-6,0-1-2,4-1-7,-1-2 5,1 0-2,-1 0-1,2-1 9,1-3-2,4 5 5,-1-3-2,4 2-1,3 3 4,-2-3-2,5 2 1,-3 1 0,-2-2 4,4 5 0,-2-4 0,-3 3 0,-2-1 3,-1 2-1,1 1 3,-2-1 4,-5 1 7,-1 0 0,-2-1-3,-7 4 3,0-3 2,-7 1-2,1 0 2,-2-4-5,6-5 0,-3 2 4,3-3-8,-3-2 6,3 0-4,-1 0 4,2-2-1,3-1-1,0 3-2,2-4 3,2 3-1,-1-6-14,0 3-19,3 0-34,0-1-49,-2 4-61,3-6-72,-2 5-205,-1-1-482,0 0 213</inkml:trace>
  <inkml:trace contextRef="#ctx0" brushRef="#br0" timeOffset="39386.6248">4956 5049 76,'0'-5'206,"0"5"2,0 0-11,0-9-6,0 9-8,0 0-14,3-1-4,-3 1-12,0 0-4,0-3-7,0 3-9,0 0-7,0 0-9,0 0-10,0 0-13,0 0-9,0 0-10,0 0-13,0 0-2,0 0-10,0 0-5,0 0-7,1 14 0,-1-7-2,2 0-3,-1 0-2,2 2-3,-3-2-1,1 3 1,-1-2-1,3-1-1,-3-1-1,2 2 2,-1-4-2,-1 1 2,4-1 8,-4 0 1,0-1 9,0-3 10,2 4 15,-2-4 2,1 2 11,-1-2 7,0 0 7,9-2-26,-1-5-3,6-2-4,6-6-25,4-4-44,10-10-60,5-2-59,16-16-65,-16 14-60,2-2-62,0 5-205,0 0-558,-5 3 248</inkml:trace>
  <inkml:trace contextRef="#ctx0" brushRef="#br0" timeOffset="40697.2092">8989 8082 90,'0'0'99,"0"0"13,0 0 6,0 0 3,0 0 5,0 0 4,0 0 0,0 0-3,0 0-3,0 0-3,0 0-6,0 0 0,2-12 1,-2 12-7,3-5-1,0 1-5,-3 1-3,0 3-3,0-7-3,0 7-4,2-2-6,-2 2-1,0-5-8,2 2-5,-2 3-7,0 0-3,0 0-8,0 0-9,0 0-8,0 0-8,0 0-4,0 0-10,0 0 1,0 0-1,0 0-4,2 13-1,-2-6-3,1-1-1,1 2 2,-2 3-4,1-1 5,-1-2-5,2 3 3,-2-4-1,0 1 2,0-2-3,0-1 1,2 2-2,-2-4 2,2 2-2,-2-3 0,0 4 3,0-6-2,2 4 7,-2-4-6,-1 2 7,1-2 9,0 0 3,0 0 9,1 4 12,-1-4 8,0 0 5,0 0-1,0 0 4,0 0 2,0 0-6,15-9-8,-3-3-6,10-2-8,4-5-18,9-6-28,1-3-27,-1 2-25,0 3-36,-11 4-31,3 3-43,7-4-40,-8 8-37,-7 1-204,0 2-492,-3 3 218</inkml:trace>
  <inkml:trace contextRef="#ctx0" brushRef="#br0" timeOffset="42118.576">13176 7488 171,'-11'-3'172,"1"0"-6,0 2 0,2-1-2,2 1-8,2 1-8,1-3-6,3 3-12,-7-2-11,7 2-12,-6 0-7,6 0-12,0 0-5,-4-2-8,4 2-8,0 0-4,0 0-2,0 0-1,22 7-1,-7-7 4,7 6 1,7-1-2,11 1-9,6-4-2,0 5-4,23 3-4,0-2-6,-1 2-1,-18-6-6,21 8-2,-25-7-2,4 0 0,-3 2-3,0-4-2,-3 3-1,-5-2-5,-11-3-1,-4 2 0,-3-3 0,-7 0-3,-1 0 4,-5 0-2,1 0 3,-3 0 2,-2 0 2,2-3 2,-6 3-2,5-1-8,-2-2 0,-3 3-6,1-5-2,-1 0-10,0 5-6,-3-7-17,2 2-16,-4 1-9,2-1-8,-2 1-14,-2 0-11,0-1-4,-1 1-10,-1-4 11,0-1 5,-4 0 5,0 0 9,1 0 8,0-1-4,-2 2 13,1-3 9,2 3 1,-2-1 5,2 4 8,1 0 7,3-2 9,0 2 16,2 2 1,0 2 2,2-2 21,-1 2-17,2 0-5,2 1-3,-5-3 0,5 3 4,0 0 3,0 0 3,3 9 20,1-4 12,3 1 9,3 3 8,2 1 1,7 1 7,1 0-2,0-1-2,2 1-5,1-1-4,-1 1-3,2-2-1,-4 0-10,-4-4-2,-1 1-2,-1-1-6,-4-1 6,0 0-14,-6-3-4,3 3-7,-3-1-3,-1-1-1,0 5-4,-3 0 1,-3 3 4,-4 7-2,-6 9 4,-3-1 3,-6-1 2,-3 14-2,-6-1 2,1-5 2,9-6-7,0-2-2,0 1 2,4-4-2,0 1 1,0-4-3,3 0 0,4-6 4,1-1-6,3-1 5,0-4-11,1 0-11,0-3-11,3 3-14,0-5-9,-1 2-9,2 0-22,1-3-42,0 0-58,0 0-55,4-11-141,2 5-403,1-3 179</inkml:trace>
  <inkml:trace contextRef="#ctx0" brushRef="#br0" timeOffset="43307.2803">14640 7517 174,'1'-7'189,"0"1"2,0 2-18,0-1-15,0 0-21,-1 5-14,0 0-20,0 0-8,-12 2-8,2 7-5,-8 3-9,2 6-10,-4 3-4,-1-1-2,2 4-6,4-2-2,1 5-4,3-3-6,1-2-2,3-3-7,4 4-1,3-3-3,0 0 6,2-1 3,3-4 2,2 2 4,2-2 0,4-2 5,-4-2-4,5-1 7,0-4 6,2-3 6,5 1 9,-7-3 4,2-2 14,-2 0 7,1-5-4,-3 0 1,0-4-3,2 0 0,-2-4-11,-1-1 3,2-7-5,-1 1-9,-5-3 0,0 4-11,-1-6-2,-5 8-5,2-3-7,-3 3-9,-3 2-9,1-1-1,-3 7-8,-2-2-4,-5-2-13,0 3-12,-2 5-16,2 3-17,-2 1-24,-2 4-26,3-2-35,-4 5-27,6 4-43,1-5-37,2 3-33,-2 2-163,4 0-471,-1-1 208</inkml:trace>
  <inkml:trace contextRef="#ctx0" brushRef="#br0" timeOffset="50058.0499">12554 8601 142,'3'-3'158,"-1"-1"-14,4 2-16,-2-4-5,-1 2-2,4-3-9,-1-1-1,-1-1-3,2 3-4,-1-6 1,-2 0-6,0-2-14,2-1-4,-4 1-5,0-6-8,1 2-2,-3-7 0,-3 7-6,3 0-8,-4 0-11,-2 1-2,0 2-4,-4 2-8,0 3-4,-3 3-9,-2 4 11,-7 3-6,-3 7-2,-1 3-3,-10 15 2,4 4 2,2 5-3,2 0 6,10-6-9,2-1-1,2 1 1,4 1-2,0-3 0,7 0 1,-1-9-1,6 2 0,1-2 2,4-1 11,3-4-5,2-4 0,5-5-2,4 1-2,2-9 0,-4-2 3,4 0-6,-2-5-1,0 2-1,-4-4 0,1-3 0,-6 2 4,3-6 1,-2 1 2,0-4 0,2-1 6,-8-1 1,6 1-3,-3 0 14,0 1 15,-5 9 6,-1 5 3,1 0 6,-3 1 6,1 3-11,-1 1-6,0 0-9,-2 4-12,0 1-5,0 0-2,-4 14-5,-1 10 3,-4 4 8,-1 2-1,-2 2 8,-4 16-1,1-2 13,-2 0 2,-2 0-10,2-3-3,5-13 1,0 1-7,1-2 5,1 0 3,-1-4-1,1 0-2,3-7 5,0-1-1,1-2 2,-1-1-9,4-3 1,-2-2 7,4-2 4,-4-1 1,4 0-3,0-2 7,1 1 3,-2-2 9,2-3 1,-3 5 5,3-5 5,0 3 4,0-3-1,0 0 2,0 0 8,0 0-12,0 0 7,0 0-1,0 0-1,0 0-8,0 0-1,0 0-8,0 0-5,0 0-5,14-11-7,-7 4-8,3 2-6,2-3-7,-3 4-12,4-3-17,-2 0-13,-1 4-34,0-2-20,0 1-35,1 1-30,-2-2-32,5 3-24,-2-3-26,3 3-39,-1 2-31,0-3-26,1 2-23,2 0-26,0-1-184,-3-3-590,0 1 262</inkml:trace>
  <inkml:trace contextRef="#ctx0" brushRef="#br0" timeOffset="50522.7201">12747 8863 129,'3'-5'144,"-1"1"18,1-2 16,-2 1 13,2 0 1,0 0 11,-1 3 3,0-3-2,-2 2 3,0 3-13,3-5-5,-3 5-23,0-4-15,0 4-16,0 0-8,0 0-25,0 0-9,0 0-6,-5 18-4,0-10 0,-2 6-9,-1 1 2,-2 2-11,2-2-2,-2-1 4,-4 6-18,4-8-3,-1 2-6,1-1 0,4-4-7,-1 0 0,-1-1-3,2-1-2,-1 0-4,3-2 1,-1-2-9,5 1 6,-4 0 2,4-4-2,-3 2-2,3 2 6,0-4-7,0 0-1,0 5 1,0-5-2,7 1 0,-1 0 2,5-1-1,3 3 3,2-2-9,6 0 4,2 4-9,-1-5 7,-1 1-5,1 1-7,-1 1 1,1-2 0,-2-1-4,1 0-1,-6 0-9,-2 0-1,0 0 4,-7-1-1,3-2 3,-3 0 0,-1-3-2,-2 1-2,-1-1 4,2-5 3,-3 2-10,-1 0 12,2-1-4,-3-1-6,0 1 13,-1 4-7,-1 0 5,1 0-4,0 1-4,-1 1-5,-1 2 0,3 2 7,-8 6-4,2 1-4,2 3 3,-4 3 2,-1 3 6,2 4 11,0 3-5,-3 3 0,2 0 4,2 3-7,-1-5 6,0 3-5,0-3 5,2 0-1,-1 1-2,2-7-5,1-1-20,-2 1-27,4-6-35,-3 0-38,4-2-39,-2 0-42,4-1-46,2-3-50,0-4-186,-1 1-526,6-2 234</inkml:trace>
  <inkml:trace contextRef="#ctx0" brushRef="#br0" timeOffset="50874.2865">13234 8808 231,'-6'-5'275,"4"1"-14,-1 2-12,0-2-8,0 0-11,3 4-9,-3-3-15,3 3-10,0 0-16,0 0 4,17 0 3,4 1 4,3 1-12,4 0-11,13 4-11,3-4-2,-1 1-16,1 3-2,0 0-15,0-4-8,-2 5-10,-3-2-9,-11-1-6,-1-1-9,-1-1-10,-10 1-7,0-3 0,-8 0-15,2 0 4,0 2-6,-3-2 2,-3 1-3,2-1 1,-6 0-9,7-1-8,-7 1 8,6-2-3,-6 2-17,4-2-23,-3 0-19,-1 2-46,2-8-33,-2 3-33,-2-2-23,2 2-30,-2-2-27,0-3-36,-2 1-20,3-1-9,-3-2-3,1 2 2,-2-2 17,-2 0-147,3 4-446,-2-5 197</inkml:trace>
  <inkml:trace contextRef="#ctx0" brushRef="#br0" timeOffset="51097.8695">13766 8688 1434,'-6'-7'-103,"1"0"33,-2 3 17,2 0 29,-3-1 18,3 2 21,1 2 14,-1 0-1,5 1 11,-7 0 10,7 0 17,-4 2 22,4-2 15,0 8 10,0-3 9,3 0 4,1 2 11,2 2 5,-2 2 0,4-4 1,5 4 2,-6-6 3,6 8-4,0-5-7,-2 1-9,-3-1-12,-1 0-13,0 0-9,2-1-12,-4 0-11,1 3-3,-2 0-12,1 1 2,-3 4-9,-2 2 6,0 0-9,-4 1-2,-6 5-8,0-1 0,2-5-2,-5 4 2,1-1-5,0-7-12,2 3-18,-1-1-20,-1-1-36,-5-2-37,4 1-35,-4 3-40,-3-4-52,6-4-54,-4 1-51,-5-1-174,2-3-538,2 1 239</inkml:trace>
  <inkml:trace contextRef="#ctx0" brushRef="#br0" timeOffset="53185.1196">4962 8124 140,'0'-6'164,"0"1"-7,0 2 1,0-3-6,0 6-6,0-4 4,0-1 13,1 0 0,-1 5 1,-1-4-4,1 4-2,0 0 1,0-5-5,0 5-11,-2-3-6,2 3-4,0 0-11,0 0-10,0 0-12,0 0-7,0 0-10,0 0-16,0 0-13,0 0-9,0 0-5,0 0-7,-1 10 0,2 0-5,1-1-1,-2 4 1,4-1-8,-3 2 0,1 0 1,1 1-6,-2-4 0,-1 0-3,4 0 2,-4-3-5,3-3 3,-2 2-3,2-2 3,-1-1-1,-1-1 3,-1 0 2,0-3 10,0 5 5,0-5 8,2 3 3,-2-3-3,0 0 7,8-1-2,3-9-2,9-5-3,5-3-7,6-12-15,7-6-26,-1 2-23,1-4-32,-3 1-45,0 4-32,-5 4-37,-7 8-44,10-9-34,-13 14-253,3-2-552,-1 3 245</inkml:trace>
  <inkml:trace contextRef="#ctx0" brushRef="#br0" timeOffset="54071.2501">8818 6103 174,'-3'-4'239,"2"-1"-7,-1 2-1,2-1-7,0 4-11,-5-5-8,5 5-12,0-6-12,0 4-7,0 2-14,-1-4-7,1 4-12,0 0 2,0 0-22,-2-3-9,2 3-7,0 0-17,0 0-10,0 0-7,0 0-12,0 0-7,0 0-9,0 0-6,0 0-3,2 15-3,-2-5-6,1 2-2,2 4 10,-3 0-9,1 0 29,2-1-8,-2 1-3,2 0-11,-3-5-4,2 1-1,1 0 0,-3-2-3,1-1 1,0-2-4,1-1-2,-2 0 7,3-1 3,-3-2 11,2 0 13,0 1 11,-2-4 1,3 3 17,-3-3-3,12-7 12,4 1-8,6-10-8,12-7-8,7-5-7,3 1-11,16-26-5,-16 20-9,-3 0-28,0 5-23,-1-1-28,-3 3-26,-3 3-22,-9 7-26,-4 0-26,0 3-19,-8 4-38,-1 2-30,-3 1-24,1 1-41,-2 1-241,-3 0-583,-4 1 259</inkml:trace>
  <inkml:trace contextRef="#ctx0" brushRef="#br0" timeOffset="55334.5023">14441 8811 56,'2'-10'149,"-1"2"3,0-3-5,1 4 2,-1 0 1,1 2 2,-2 0-9,0 0-12,1 1-14,-1 4-18,0-6-16,0 6-4,0 0-17,0 0 1,-13 16-10,2-3-4,-3 9-5,-2 4-5,0 2-2,-2-1-6,5 2-4,-3 2 2,2-2-9,1-1 0,5 2-2,-1-4-2,4 2-1,2-10 10,0-1-12,3 3 4,2-3 3,2 0 10,0 1 8,4-3 11,2 1 14,3-2 4,3 2-2,3 1 0,2-4-7,3-2-1,-3-3-4,5-3-2,-4-3-1,-1 0 4,2-5 0,-8 1 14,5-7 4,1 2-1,-4-6-3,0-3 2,0-1 4,-3-8-3,-3 4-2,1-3-5,-7 6-1,2-8-4,-2 2-4,-4 4-8,0-4 3,-1 2-11,-2-4-13,-3 7-1,-3-6 9,1 8-19,-3 3-4,-3-6-15,-1 1-14,2 5-15,-1 6-20,0-4-18,-1 5-21,-1 1-21,1 2-29,1 1-35,0 3-31,0 3-31,-1 0-25,2 4-169,0 0-469,1 0 208</inkml:trace>
  <inkml:trace contextRef="#ctx0" brushRef="#br0" timeOffset="55934.4246">13265 9409 129,'-1'-7'270,"0"-1"-13,0 4-10,1 1-24,0-2-26,-3 1-25,3 4-20,0 0-17,0 0-12,7 16-17,0 1-7,1 10-7,0 2-6,7 14-4,0 2-3,-1-2-5,3 1-8,-2 3-3,2-1-6,3 1 4,-1-1-5,2 2 5,2-3-4,-1-1-4,1 2-2,0-7-7,1 0-2,-9-10-3,2-3-6,-2-3 2,1 3-7,-5-5-3,-1-6-2,-1-1-3,-4-6-4,2 2-7,-4-4-5,1-1-9,-1 1-8,-2-3-4,2-1-12,-1 0-7,-2-2-14,4 3-24,-4-3-56,0 0-48,8-10-41,-3 0-35,-1 2-140,0-4-427,2-3 190</inkml:trace>
  <inkml:trace contextRef="#ctx0" brushRef="#br0" timeOffset="56214.9784">13750 9989 79,'-2'-8'187,"2"0"5,0 3-2,0 0-5,0 0-12,0 5-15,0-7-21,0 7-19,0 0-11,0 0-10,0 0-12,0 0-8,2 19-10,0-9-4,-2 3-4,0 5-3,3-1-3,-1 7-2,-1 1-3,-1-4-4,2 3-2,-2 1-1,0 2-5,-2-8-3,2 0-2,0 6-2,-1-6-2,-1-2-3,-1-1-4,1 0 2,0-3-2,-1-3-1,0 0 4,-4 0 1,-1 2 1,-2-3 7,-3 1 2,-1 0-5,-5-1 1,-2 1-2,-2-1-2,-1 1-7,-1-4 1,2 5 0,-2-4-6,2 2-5,2-2-20,1-1-25,6-1-30,0 0-35,7-3-32,0 1-23,4-2-23,2-1-39,1 0-117,0 0-360,7-6 159</inkml:trace>
  <inkml:trace contextRef="#ctx0" brushRef="#br0" timeOffset="56977.2556">14128 10089 143,'0'0'173,"0"0"-3,0 0 1,0 0-3,0 0-5,5 0-5,-5 0-6,8-3-8,-4 0-9,6-1-5,-1 2-9,3-3-8,2 0-4,2 0-8,-1-1-3,5-3-3,-3 2-7,-3-1 6,1 2-6,1 1-1,-4-2-1,-3 3 4,3-1 1,-5 0 1,0 2 8,-2 0 1,0-2-5,-3 4-4,2-2-12,-4 3-5,8 0-24,-8 0-1,2-2-11,-2 2-10,0 0-4,0 0-5,0 11-1,-2-3 1,-6 9 0,-1 7-3,-3 2-8,1 1 0,0 3-1,-2 0 6,2-1-9,-2 3-2,2-4 4,-2 0 11,2 1-18,-1-1 4,1-1-2,2-6 1,1-3-2,2-2-1,-2-1 2,4-2 2,0-2 0,-1-2-2,2 0 4,0 0-5,1-4 3,0-2-3,-3 1-1,4 1 6,1 0-1,0-5 2,-3 3 5,3-3-4,-2 7-1,2-7 2,-1 0 1,1 0-1,0 0 1,0 0 0,0 0-2,0 0-12,0 0 0,-4 1-13,4-1-13,0 0-11,0 0 1,-10-4-4,6 2 4,1 0 1,-4 1 6,0 0 0,0 0 3,-1-1 9,-1 2 0,2-1 3,0 1 2,-1-2-1,1 2 4,2 0 3,5 0-2,-9 0 1,9 0 5,0 0-2,-6 0 0,6 0 5,0 0-3,0 0 3,0 0 10,0 0 5,0 0 2,25-1-3,-14 1 0,6 0 0,-1-1-3,5-2-2,0 3 3,-5 0-6,3-2 2,2 2-1,-3-2 1,-2 2-3,-2-1 1,-1 1 4,-3 1-4,-2-1 4,1 2 6,-1-2-15,-2 0 8,-2 0-3,1 0-3,-5 0 6,9-2-4,-6 4-3,-3-2 2,6 0-2,-6 0 2,2 1-4,-2-1 4,0 0-4,0 0 0,0 0 1,0 0-1,9 0-7,-9 0-6,0 0-7,0 0-8,0 0-7,0 0-22,0 0-22,0 0-32,0 0-27,0 0-38,0 0-33,0 0-40,0 0-175,0 0-462,0 0 204</inkml:trace>
  <inkml:trace contextRef="#ctx0" brushRef="#br0" timeOffset="62462.2772">19309 3534 188,'4'-3'205,"-4"-1"-7,3 1-6,0-4-6,0 3-7,-2-2-4,2 1-5,-1-2-8,0-1-13,1-2-11,2 0-4,-3-1-14,2 0-5,0-4-6,1 1-8,-4 2-13,3-5-6,-4 0-11,3-3-8,-3 2-5,-3 0-10,3 0-4,-2 2-6,-1-1-2,0 7 8,-1 0-11,2 4-7,1-1-5,-2 2-7,-1 4-5,-5 3-5,-5 6-6,-7 8 2,-3 2-7,0 3-4,3 0-2,3 1-2,2-1-6,4-2-2,5 0 6,1-2-5,-1 5 5,4-1 3,3-5-3,4 1 7,-1-2 0,3-1 3,1 0 0,1-3 2,1-3 5,-1-3-1,5 3 4,-3-5 1,0-3 0,2-3 5,2 0-5,0-3 2,0-2 4,3 0 4,-7-4-3,7-1 4,-1-4-2,-4 3-2,3-5-1,0 2 7,-5 0 6,0 5 9,-2-1 13,1 1 3,-4 4 15,-1 0 0,-1 3 5,-1 1-8,0-2-6,1 4-10,-1-1 0,-2 3-11,1-2-9,-1 2-7,0 0-13,0 0-6,0 0 0,4 7-3,-8 6 1,-2 5 3,-1 12 7,-8 12 1,-1 3-2,-2 6 1,-6 25 0,7-24 5,3 1-4,-3 1 0,3-3-1,-3-1-1,5-3 4,0-4 8,5-9-11,-3-4-2,5 1 2,-2-3 2,-2-3-2,6-6 1,-2-5-2,3-2 1,-1-4-2,2-2 7,-2 0 26,3-6 19,0 9 33,0-4 21,0-5 19,0 0 18,0 0 5,0 0-19,0 0-13,17-31-13,-2 6-14,8-12-8,1-1-11,6 2-12,-4-1-15,-7 13-11,-1 0-10,-1 5-12,0-5-12,-3 5-14,-3 6-7,-1 2-21,-3 3-22,1-1-28,-6 4-42,2 1-22,2 1-43,-2-1-51,-4 4-53,0 0-40,0 0-17,0 0-216,0 0-621,7 16 275</inkml:trace>
  <inkml:trace contextRef="#ctx0" brushRef="#br0" timeOffset="62688.437">19671 3851 133,'0'-2'328,"0"2"-23,0-8-32,0 8-30,0 0-28,0 0-31,-1-7-21,1 7-14,0 0-15,-9 28-16,-2-6-4,-1 4-13,1-1-10,-3 6-8,2-1-6,0 2-13,0-4-4,2-3-8,1-1-2,2 0-3,2-8-7,2-1-7,0-3-2,3 0-2,0-1-5,0-1-6,3-2-10,4-3-21,1 2-36,2-5-54,3-3-53,2-4-61,-2-3-222,8-4-474,-4-2 210</inkml:trace>
  <inkml:trace contextRef="#ctx0" brushRef="#br0" timeOffset="63001.6606">19916 3625 110,'0'0'177,"0"0"-8,-15 9-17,10-2-11,1 1-16,-1 0-13,1 2-8,2-4-12,-1 1-6,3 0-12,-1 1-1,1-2-9,0-1 7,1 2 13,-1-7 21,4 5 9,-4-5 9,6 5 7,-6-5 1,13-2 7,-5-3-6,1 1 3,0-2 3,-2 0 2,-1-1 0,0 1-2,-1-1-17,1-2-5,-2 5-15,-1-4-5,-3 1-15,4 1-14,-4 1-7,0-1-12,0 6-11,0-8-25,0 5-30,-1-3-33,-2 6-33,3 0-26,-10 0-39,10 0-38,-10 3-29,6 1-32,2 1-31,-2-1-154,2 3-469,0 0 209</inkml:trace>
  <inkml:trace contextRef="#ctx0" brushRef="#br0" timeOffset="67747.2516">19254 4417 86,'0'0'173,"0"0"-12,-3-3-21,3 3-2,0 0-14,0 0-12,17 3-5,-3-3-3,7 0 8,3 0-12,5 0-5,0 3-8,13-1-10,-2 4-4,-11-5-10,12 2-7,-13 1-2,-2 0-1,0-1-11,-3 0 0,-2-3-7,-5 3-7,-4-2 0,-2-1-2,-1 0-1,-4 2-5,-1-2 2,1-2-3,-5 2-12,8 0-3,-8 0-8,4 0-25,-4 0-8,0 0-23,0 0-40,0 0-19,6-1-28,-6 1-12,-3-6-101,3 6-282,-8-3 126</inkml:trace>
  <inkml:trace contextRef="#ctx0" brushRef="#br0" timeOffset="68024.0535">19275 4703 86,'14'2'181,"10"1"-14,1 0-13,5 0-7,-2 0-16,3-3-8,-4 1-23,1-1-6,-1 3-6,-4-1-8,-1-1-7,-6-4-10,-3 6-2,-2-3-7,-2 1-7,-3-1-3,-2 0 0,3 2-2,-4-2-3,-3 0-4,11 0-7,-11 1 7,0-1-11,0 0-3,0 0-11,9 0-18,-9 0-30,0 0-30,0 0-29,3 1-23,-3-1-28,0 0-101,0 0-270,0 6 120</inkml:trace>
  <inkml:trace contextRef="#ctx0" brushRef="#br0" timeOffset="70318.9157">20582 3755 109,'0'0'130,"0"0"-1,-7 0 4,7 0 2,-4 1 5,4-1-9,0 0-1,-4 3-7,4-3-4,-3 1-5,3-1 0,0 0-11,-5 2 1,5-2-9,0 0-4,0 0-4,-2 1-3,2-1-4,0 0-1,0 0 0,0 0-1,0 0 1,0 0 3,0 0 8,0 0 8,0 0-2,0 0 1,15-7 8,-5 3-6,11-3-7,6-1-8,14-6-7,1-1-11,6 2-5,21-4 0,-1 0-12,1 4 0,0-4-5,1 4-1,4-3-10,0 6-37,-3-7 2,-3 5-4,2-2 5,-24 4-3,1 1 4,23-5 0,-25 4 3,-7 2 4,3-3-2,-13 1-7,0 4 3,-1-3-3,-3 2 2,1 0 4,-5 1-3,-3 2 6,-6 0-2,-1 0 0,0-1 12,-3 3-13,2 1 3,-4-1-2,-1-1 1,1 2-2,-3-2 1,1 0-5,-3 3-6,6-1-3,-6 1-13,4-1-3,-4 1-14,1-2-6,-1 2-14,0 0-9,0 0-14,0 0-17,0 0-19,0 0-22,0 0-29,0 0-24,-11-6-17,-3 4 4,-1 0 4,1 2 5,-5-1 11,-2-3 11,6 2 21,0 1 16,-7-3 11,7 1 15,0 2 18,1-2 23,4 0 14,-1 0 10,3 2 25,1 1 7,-2-3 21,9 3 5,-10-3 15,10 3 14,-8-2 10,8 2 11,0 0-3,-10-1 4,10 1 1,0 0 3,0 0-5,0 0 0,0 0 9,0 0 0,0 0 5,37 1 4,-22 0-5,6 3-5,0-1-1,-1-1-5,1 3 0,-4-3-11,4 3 0,-1-1-2,-4 0-8,-1 0-2,2 0 7,-4 0-6,1-2 4,1 1 1,-5-2-1,-3 2 0,-1-3-4,-1 3 3,-2-2 3,-3-1-11,7 3-3,-7-3-8,3 3-6,1-1-2,-4-2-2,-7 14 4,4-4-3,-7 6-3,-2 6 3,-3-2-1,0 2-1,-3 0 1,3 2-6,-1 2 3,2-2-3,-3-1-3,4 0-1,-1 1-13,0-1-16,2 1-20,-1-2-12,-1 2-20,-2-6-23,4 1-44,0-4-24,2-1-18,-2-2-24,-1 0-106,-4 2-341,0-7 152</inkml:trace>
  <inkml:trace contextRef="#ctx0" brushRef="#br0" timeOffset="70699.258">20834 3975 180,'0'0'219,"-8"-3"-15,8 3-22,0 0-19,0 0-14,0 0-26,0 0-10,0 0-9,0 0 7,4 17 5,7-5 10,9 7 0,3 3 1,9 7-11,5 2-3,2 1-2,17 16-11,-2 0-1,3-3-9,-15-13-6,21 20-8,-4-1-8,0 2-8,-4 2 0,-18-16-9,16 12-5,-19-14-7,0-2-12,-3-1 1,-9-12-18,1 3 0,-3-6-7,-3-2-6,0-1 4,-9-5-3,-1-4 4,0-2 0,-3 0 2,-4-5 5,6 6-1,-6-6 0,7 3-2,-7-3-18,3 3-21,-3-3-41,0 0-52,0 0-45,7-15-50,-6 8-218,1-3-475,2-6 209</inkml:trace>
  <inkml:trace contextRef="#ctx0" brushRef="#br0" timeOffset="70932.9531">21827 4526 81,'0'0'207,"-1"-10"-1,1 10-24,0 0-26,0 0-15,0 0-18,0 0-12,0 0-13,0 0-3,1 26-6,5-8 1,-2 6-8,5 3-3,-1 4-9,-1 0-4,4 1-11,-5 3 2,1-1-7,0 1 1,-4-2-12,-3-2-2,1 3-3,-2-5-1,-4-3-3,0 0-4,-2-9-6,-3 7 3,-5-5-11,2-8-8,-5 4-14,-5-4-14,4-4-23,-7-3-17,-2 0-24,3-4-27,-1-1-16,1-2-23,1-1-15,-7-1-89,4-3-279,1-1 124</inkml:trace>
  <inkml:trace contextRef="#ctx0" brushRef="#br0" timeOffset="71347.3237">20609 4421 290,'-7'-8'292,"4"3"-26,0 2-25,-1-2-35,1 2-20,-1 0-26,4 3-19,0 0-17,0 0-10,0 19-6,1 7-7,5 5-10,-2 3 1,2 3-10,-2 11-1,3 3-5,-1-3-5,-2 3 1,5 2-5,-4 0-3,-2-2-7,4 4-1,-1 0 0,0 0-3,-1 5 7,3-5 2,5 30 8,0-26 3,2 20 4,-3-21-24,6 25 21,-3-26 1,5 24-7,-3-23-8,7 22-6,-10-22-2,3-1-7,-2 22-6,-3-26-10,-4-3-11,3-4-7,-8-14-8,4-2-2,-4-10-1,1-1-11,-3-2-3,1-5-1,-2-4 0,0-1 3,1-2-1,-1 1 3,3-2-13,-3-4-14,0 5-21,0-5-24,2 4-29,-2-4-35,0 0-41,0 0-66,0 0-261,0 0-558,0 0 247</inkml:trace>
  <inkml:trace contextRef="#ctx0" brushRef="#br0" timeOffset="71833.089">21170 5879 232,'0'-4'313,"-1"0"-33,1 4-30,-1-6-26,1 6-23,1-6-21,-1 6-21,0 0-13,0 0-7,0 0-17,-5 17-4,5-1-11,-3 2 2,-1 3-5,1 6-4,-5 2-2,2 3 5,-4-2-8,3 0-8,-4 2-2,1 0-2,1 2-9,-6 9-1,5-14-6,-2 0-4,4 0-4,-3-2-9,1-2-7,5-7-1,0-1 1,1-2-10,-3-1-1,3-4 0,0-1-3,1-1-1,0-1-6,3-4 10,-2 1-14,2-4 9,-3 7-22,1-4 24,2-3-3,-3 3 5,3-3-9,-8 4 11,1-4-11,-6 0 3,-1 0-9,-10 0-3,2-2-3,-3 0 0,-1 2 1,-4 0-5,0 0 11,1-1-10,-12-1 0,13-1 4,-3 3-2,4 0 2,-1 0 0,1 0 7,6 0 1,0 0-6,7 0 5,-1 0-6,6 0 3,2 0-21,0 0 15,7 0-3,0 0 7,-14 3-3,14-3-3,-4 0-1,4 0 1,0 0 0,0 0-2,0 0 8,-9 0-10,9 0 1,0 0 0,0 0-9,0 0-26,0 0 15,0 0-30,0 0-27,0 0-38,-4-3-40,4 3-54,0 0-58,0 0-60,0 0-243,0 0-613,0 0 272</inkml:trace>
  <inkml:trace contextRef="#ctx0" brushRef="#br0" timeOffset="73495.1863">20483 2680 166,'4'-11'185,"-3"5"-21,-1 3-27,0 3-21,-27 15-3,-14 13-14,-32 26-1,-10 10-14,-1 5-5,-9 16-5,-3 2-10,-1 10-6,2-3-6,2 2-3,-3-2-8,5 2-11,-1 3-1,5 1-12,9-7 4,2-7-15,10-7 5,10-8 1,8-10-6,14-22 1,3 1-2,0-5-2,5 0-4,7-12-7,2 1-7,2-6-15,5-5-10,0-1-16,3-1 5,4-6-10,-1 0 8,1 0 4,3-5 6,0 0-7,0 0 11,0 0 8,17 1 0,-7-7 0,0 1 11,2-2-10,0-2-5,-1 1-27,0-1-27,-2 4-62,-1-3-162,2 1 72</inkml:trace>
  <inkml:trace contextRef="#ctx0" brushRef="#br0" timeOffset="74301.8159">19596 8290 126,'-5'-1'258,"5"1"-10,0 0-10,-2-6-15,2 2-12,0-1-15,3-2-21,4-8-17,0-2-10,7-7-15,0-1-12,3-3-7,7-12-10,0-3-6,4 0-5,-1 0-6,-3-1-9,0-2-4,-1 4-7,-8 12 0,-2-1 3,-2 3 2,-5 6 4,-1 3 2,0 0-10,-3 4-2,-2 2-5,-1 2-13,0 3-3,-1-1-13,-1 3-5,-2 5-14,0 1-5,-2 5-5,-8 6-4,5 2 2,-3 9-3,-1 4-8,4 1 2,3 2-4,5 4-1,2-1 0,5 3 3,2 0 0,0-1 1,7-2-1,3 9 2,-3-12 2,-2-3-1,0 0-1,1-3 0,-5-7 1,-1 0 5,-1-8-1,1 1-4,-3 0 1,-2-4 6,-1 0-1,3-1 2,-4 1 4,0-5-3,-7 5-1,3-3 0,-6-2-1,0 0-5,1 0-9,-6-4-8,1-1-17,-1 1-17,2-1-20,0 0-21,1-2-29,-1 1-28,3-1-21,3 0-26,2 2-31,0-2-158,5-3-422,3-1 187</inkml:trace>
  <inkml:trace contextRef="#ctx0" brushRef="#br0" timeOffset="74526.8457">20208 7634 129,'5'-26'316,"-2"9"-4,0 0-6,-3 5-12,1 3-13,-1 0-18,2 4-21,-2-1-32,1 1-30,-1 4-21,0 1-25,0 0-15,-1 12-15,1 5-8,-4 12-7,-1 20-10,-3 2-3,-1 3-5,-2 6-7,-3 23-32,-3-3 2,3-27-9,-3 5 0,3-2 3,-13 19-5,10-21-7,-1 2-4,-2-5-21,2-3-12,1-5-29,0-2-35,6-10-32,-2-2-40,2-1-50,1-4-42,2-7-222,2-4-510,2-5 226</inkml:trace>
  <inkml:trace contextRef="#ctx0" brushRef="#br0" timeOffset="74773.0797">20082 8225 38,'10'-33'245,"0"-1"-3,5 5-14,-2-3-11,4 2-21,-3 3-17,3 5-18,0 2-15,-1 4-10,-4 4-16,3 2-17,-2 2-7,0 5-12,1-1-6,0 2-13,-4 4-9,-3-1-2,3 4-7,-3 0-9,0 3-5,-1 0-8,-2 2 4,-3 1-4,-1-1 0,-3 5-3,-4 2-5,-4-3-5,-4 4-12,-4-1-10,1-1-10,-2-1-9,-1-2-13,2-5-4,0 3-9,4-5-14,1-1-10,4 0-18,0-3-20,3-2-18,1 3-14,3-3-21,3 0-114,-4-5-307,11-2 137</inkml:trace>
  <inkml:trace contextRef="#ctx0" brushRef="#br0" timeOffset="75168.7347">20520 7703 151,'7'-17'265,"-1"2"-2,-1 6-16,-3 0-22,1 2-28,-2 1-24,1 5-25,-2 1-23,0 0-4,-2 17-13,-2 8-11,-3 4-7,-1 6-6,-4 13-8,0-2-8,-1 0-5,6-14-8,-3 2-4,3 0-6,1-4-3,-1-3-9,3-2-1,0-6 1,1-1-3,3-4-3,3-2-4,-2-2 0,2 1 1,1-5-3,3 1 0,2-3-7,1-2 1,4-2-3,7-5-3,-6 0 2,8-4-7,-3-6 1,-1-1-4,-2-2 0,0-3-1,-1-4 5,-1 1-5,-4 0 0,2 5 3,-2-3 2,-5 7 6,0 3 5,-2 6 7,-2 0-11,0 1-5,0 0-9,0 4 2,-2 1-3,0 0 1,-6 19 5,1-3-6,-2 9 9,0 0-7,-1 0-1,3 1-2,1-6 1,0-1-2,1-1-10,1-2-5,4 1-2,-1-2-5,2-1 5,4-1-1,0-3 2,3-2-2,4 0-4,0-3-27,3-2-26,4-3-42,-1-3-13,1-9-50,-7 4-32,-1-3-134,0-1-381,-1-8 168</inkml:trace>
  <inkml:trace contextRef="#ctx0" brushRef="#br0" timeOffset="75289.984">20894 7956 6,'0'-20'81,"2"8"13,-4-4-5,2 7 4,0 1-14,-2 2-10,2 0 5,-3 5-49,3 1-2,0 0-23,0 0-19,-5 9-29,3-1-47,2-1-102,0-1 45</inkml:trace>
  <inkml:trace contextRef="#ctx0" brushRef="#br0" timeOffset="75709.9917">21035 7885 10,'1'-15'319,"1"-2"-11,-2 7-19,2 0-17,1 1-18,-3 3-23,0 1-26,0-1-32,0 6-22,0 0-15,0 0-14,-8 12-12,2 5-9,-3 9-9,2 3-8,-7 1-10,3 2-5,-3 11-6,2-11-6,1-2-10,0-2-2,1 0-14,3-2-7,0-2-8,4-6-13,1-1-20,0-2-14,2-3-4,2 0 1,3-2 0,-1-1-3,2-2 3,5-2 4,-2-4-13,3-1-14,2-5-6,6-6-5,-3-3 8,3-2-15,-1-6 5,1-3 6,5-12 2,-5 10 11,0-16 8,-3 12 1,-3 0 7,2 1 9,-2-1 15,-2 2 10,2 3 17,-4 4 17,-3 8 19,-4-2 10,4 9 4,-3-2 0,-4 6-8,3-1-16,-3 1-4,0 3-6,0 0-4,-3 16-3,-1 1 2,-6 8-4,0 2-3,0 2-4,-1 4 1,1 0 2,0 0-5,2-2 1,4-1 0,-5-1 0,5-3-4,0 1-3,4-8-2,0 0 0,0-3-4,0-5-3,2 2-2,3-4 5,-1 1-10,2-3 2,-3-1-10,2-3-3,5-1-13,-4-2-22,2-4-20,2-1-27,-1-2-14,3-5-4,1 1-22,-6-1-15,4-3-8,-1 0 3,-6 5 0,1-2-117,-4 0-301,3-1 133</inkml:trace>
  <inkml:trace contextRef="#ctx0" brushRef="#br0" timeOffset="76068.6795">20774 8025 45,'0'0'131,"14"4"8,7-4 6,6 0-3,14 0-11,8-4-3,20 1-7,-21-1 3,22-6-13,-20 8 0,20-1-3,-25-1-6,0 1-7,-5-3-5,-11 2-3,-2 0-2,-6 1 3,-4 2 13,-4-3 14,-3 4 12,-2-2 4,-1 2-4,-3-3-8,-1 2 1,3 1-20,-2-1-11,-4 1-9,4-2-11,-4 2-9,0 0-12,6 2-11,-6-2-14,3 3-13,-3 1 0,-2 3 2,-1 3-1,-2 6-3,-4 6 0,-1 2 12,2 2-19,-3-1 3,1 1 3,0 0 1,0-5-5,3-3 4,3 0-6,-2 0 3,2-3 5,1-3-9,0 2-6,6-3-7,-3 2-2,3-2-1,1 0 1,6-4-9,1 3-14,3-3-21,2-2-37,5-3-41,0-2-41,3-5-20,-3-4-22,-1-1-187,-2-1-440,-1-5 195</inkml:trace>
  <inkml:trace contextRef="#ctx0" brushRef="#br0" timeOffset="76574.1942">21770 8168 90,'1'-11'283,"3"5"-20,-1-2-24,4 1-22,0 2-23,-3 2-21,5-1-17,-3 4-17,0 1-18,2 4-12,-1 1-10,-2 6-8,0 3-10,-2 1-3,-1-1-4,-2 4-6,0 1-2,-4-1-3,0 1-1,0-6-7,-1 3 8,2-5-9,-2 0 4,-1-4 0,3 1 6,-1-4 16,3 2-2,-1-5 12,2-2 15,-4 3-2,4-3-7,0 0-12,0-12-8,3 2-17,4-4-4,3-8-4,7-4-11,0 1-8,9-9-2,-6 7-1,4 4-6,0 2-1,-3 2 2,1 4-9,-2 0-4,-1 7-2,-4 3-3,-1 3-6,-4 2-12,0 1-4,1 1-12,-4 4-1,0 3 1,0 0 8,-3 1-9,1 2 0,-1 3 0,-3 2 0,-1 1-9,0 1-16,0-2-14,0 0-16,-2 0-17,-1-2-17,1-2-21,1-3-21,-1 1-15,4 1-13,-2-5 5,3 2 1,-3 1-2,5-3 6,1-2-22,0 1-107,2-2-330,2-4 146</inkml:trace>
  <inkml:trace contextRef="#ctx0" brushRef="#br0" timeOffset="77939.3004">22406 8126 109,'10'-15'139,"-1"0"8,-4 5 13,0-1-2,-1 0 0,0-1-2,-2 1-14,-1-1-12,-2 3-8,-2 0-13,0 1-13,-1-1-8,-2 4-16,-4 2-4,-1 2-8,-5 2-6,1 3-5,1 4-6,-5 4-2,1 1-4,0 3-3,2 1-7,2 1-4,4-6 0,3 3-3,0-1-2,1-1-4,5-2 3,-2 1-1,3-2 4,3 6 3,0-7-3,1 0 6,3-2 7,-1-1 2,4 0 2,0-2 2,4-1-1,1 0 2,1-1-4,-1-4-7,-1-2 1,0 0 0,-1-4 0,1 2 6,-1 0-2,1-3-3,-3 0 4,2-1-2,-2-1 5,-1 2 0,-4 0 0,2 0 4,1 1 8,-3 0 0,0 4 8,-3-3 9,1 4-4,-1-2 0,1 0 3,-1 1 2,-3 2 8,4 0 1,-4 2-1,0-4 3,0 4 5,3-4 0,-3 4 4,0 0 2,0 0-4,0 0 8,0-4 7,0 4-5,0 0 0,0 0-6,0 0-6,0 0-5,0 0-11,0 0-8,0 0-5,0 0-5,0 0-9,0 0 2,0 0-6,0 0-5,0 0-6,0 0-1,0 0-1,0 0-4,0 0-3,0 0-5,0 0 2,0 0 5,0 0-7,-3-3-6,3 3 6,0 0-2,0 0 0,0 0-5,0 0-3,0 0-1,0 0 1,0 0-2,0 0 2,0 0-7,0 0 6,0 0-2,0 0-1,0 0-9,0 0 10,0 0-10,0 0-2,0 0 0,0 0 5,0 0-3,0 0 2,0 0-5,-4 8 8,4-8-2,0 0-9,0 0 16,0 0-12,0 0 5,0 0 5,0 0-1,0 0 0,0 0 5,0 0-4,0 0 10,0 0-4,0 0-2,0 0 2,0 0 4,0 0-4,0 0 2,0 0 1,0 0 0,0 0-2,0 0 1,0 0-4,0-10 7,0 10-2,0 0-2,2-4 1,-2 4-3,2-4 4,-2 4-8,0-8 1,0 5 0,0-1 3,2-1 0,-1-3-1,-1 3 2,2 1 0,0-1-1,-2-2-3,0 2-2,0-1 0,0-1 1,3 3 2,-3-1-1,0 5-1,0-7-1,0 5 2,0-2 3,0 4-3,0-5-2,0 5-1,0 0 2,0 0-3,0-5-7,0 5 3,0 0-3,0 0 4,0 0 0,0 0-4,0 0 3,0 0-4,0 0-4,0-5 5,0 5-1,0 0 0,0 0-2,0 0 0,0 0-1,0 0 3,0 0 1,-7 10 3,6-5 1,-1 1 1,-2 0-1,1 0 1,-1 2 3,1-2-4,-1 0 2,1 2 0,0-2-8,0-2 3,1 1 5,-1 1 0,0-2-4,3-2 9,-3 2-4,2 0 2,1-4 0,0 0 4,-3 3 4,3-3-1,-1 2 2,1-2 8,0 0-5,0 0 1,0 0 3,0 0 4,0 0 1,0 0 0,0 0 2,0 0-5,0 0 9,0 0 2,0 0-1,0 0 3,0 0 1,0 0-7,0-10-2,0 10 6,3-8-6,-3 4 2,1 0 5,0 0-4,-1 4 0,0-6 7,1 3-4,-1 3 1,2-4-1,-2 4-3,0-5-5,0 5-7,0 0-1,0-4-1,0 4-4,0 0-5,0 0 1,0 0-2,0 0-4,0 0 1,0 0-7,0 0 0,0 0 0,0 0-3,0 0-6,0 0 4,0 0-7,-4 16 10,0-6 0,-2 8 3,-2 6 7,-1 6-5,-2 0 4,0 3-2,-2 11 5,0-11-1,-1 10 0,0-1 2,1 9 0,1-3-1,0 0 3,-2 0 1,-3 0 2,5 2-6,-4-4 1,5-2-2,-6 4 7,3-7-4,0 2 1,-3 1 0,7-13 4,-1 3-3,-3 7 3,3-9-3,-1-1-2,2 1-1,1-6-6,0 1 2,-2 0-1,5-1-7,-1-3-5,3-6 2,-2-1-13,2-6 4,1 2-2,-1-5 7,1-2 0,3 0 10,-1-3 3,-2 2 4,3-4 5,0 0-2,0 0-1,0 0-2,-10-10-7,7 4-7,-1-5 2,1-1 1,-1-3 2,1-1 2,0-3-5,-1-8 1,1 4-6,3-4-9,0 0-11,3-7-2,7-1-12,2-10-12,4-3 2,4 3-9,1-1 0,0 3-2,4 5-3,-2-3-9,5 4-17,2 2-11,2 3-18,-1 4-26,4 4-33,-1 1-53,8 2-43,-1 5-55,3 7-178,-2-1-563,-1 1 249</inkml:trace>
  <inkml:trace contextRef="#ctx0" brushRef="#br0" timeOffset="78880.8459">23323 8168 28,'-2'-8'222,"0"1"-18,2 5-23,-2-3-20,-3 2-16,5 3-14,-4 1-15,-2 4-10,-1 2-15,-3 2-4,2 4-12,-1 0-3,1 0-8,-2 1-7,7 0-10,-4-3 6,4 0-4,-2-2-8,3-2 5,-2-1 2,4 0 11,0 1 4,-2-3 4,4 1 12,-2-2 8,6-1 1,-2-2 1,2 0-3,2 0-9,2-2-4,2-1-5,1-2-1,1-2-5,-4-3-5,4 1-1,-4-1-5,0-1-6,0-1-1,1-1-1,-4-2-3,-3 1-6,2 0-6,-2-1-4,-1-2 0,-3 1-5,-3 4-5,2-5-5,-5 6-3,-1 2 31,0 1-6,-3 2-7,-2 3-2,-1 0-5,-1 3 4,0 6-10,1 1-7,2 3 0,5-4-6,-1 5 1,4 1-6,2 1 7,2 2-1,2 1 5,3 0-5,2-2-4,6-2 10,3 5-1,4-7 1,2-1-3,-1-1-3,2-4 8,0-1 0,1-5-3,-2 0 1,-2-4-4,-1 0 17,0-2-7,1-5-4,-8 1 6,3-4 2,3-4-3,-8-2 2,5-1 0,-4-2-1,1-3-1,0-2 2,-4 0 9,4 2-1,-6-2-4,3 0 18,-4 8 31,-1 4-6,-2 7 5,1 1 8,-1 1-8,-1 3-8,-1 2-17,-1-2-4,3 4-12,-2-2-8,-1 4-2,0 0-3,2 12-2,-4-2-4,-2 9-1,1 8 3,-8 6 4,-1 13 0,1 0-4,-3 1 0,-3 3 7,-4-2 1,0-2-5,-3 5-3,3 1 3,-3-1 6,4-2-5,3-2 3,-1-7-25,4-6 24,4-7-5,0 5 1,0-4-6,2-3 4,1-1 6,1-7-8,2-1 0,4-1-11,-3-7 13,2 3-4,0-6 5,1 3 5,2-3-1,1 0 4,-1-1 2,3-1-3,1-3-1,3 0-21,4-3 27,1-2-6,6-4-14,1-2 2,-1-3 0,-2-2-8,0 1-27,0 1 20,-3-3-5,1 0-12,-7 1 2,1-1-1,2-5-6,-3-1 0,-6 7-4,0-1 10,1-4-4,-4 3 10,0-4-12,0 4 9,0 0 12,-4 1-4,3 0 4,-1 4 14,-1 0-19,1 2-3,1 1-9,-1 1 31,2 2 4,-3 0 1,3 1 2,3 0-19,0-2 20,2 0 1,5-2-4,1 2-1,9-4-4,-6 5-22,6-1 7,-3 0 19,1 1-6,3 0 3,-5 2 5,3 2-5,1-3 11,-3 3-17,-4 3 13,2 1-28,-8-1 13,3-1-8,-3 1 11,0-2 6,-3 2-5,-1-2 1,-3 2 11,7 1-17,-7-1-3,0 0 1,7-1-22,-7 1-18,5-1-18,-5 1-37,0 0-24,0 0-28,0 0-21,1 3-14,-1-3-34,-5 7-35,0-2-32,-3-1-148,1 4-476,-5 1 211</inkml:trace>
  <inkml:trace contextRef="#ctx0" brushRef="#br0" timeOffset="80923.1032">19558 9543 17,'0'0'150,"4"-3"-13,-4 3-10,0 0-15,0 0-12,1-3-1,-1 3-17,0 0-8,0 0-8,0 0-8,4 10-4,-3-10-7,1 5 0,-2-1-10,2 0 0,0 0-2,-2-4 1,3 5 2,-2-4 3,1 2 6,-2-3 0,2 3-1,-2-3 7,0 0 4,1 2 2,-1-2 1,0 0-1,2 3 5,-2-3 4,0 0-4,0 0 4,4 2 2,-4-2 1,0 0 4,0 0-4,0 0 2,0 0-2,3-5-6,1 1-5,-1-1-2,1-3-8,2 1-4,1-4 5,0-4 2,0 2 6,0-2 3,-1-3-3,-3 0-5,2-1-3,-2 2-1,-3 3 2,3-3 8,-6 2-2,3 6 1,0-3-9,-3 4-14,-1 1-3,1 2-6,-1 2-10,-6 3-6,0 3-10,-4 2-8,2 7-1,-7 6-1,2 0 0,-1 3-19,3 4 0,-1-4-3,6 4-1,-1-2-3,5-5 0,2-1-5,1-1 2,3-3 2,0-3 10,0 1-4,3-1 1,1-3 5,3-1 3,3-4 6,3-5 0,2-3 5,5-2-4,0-7 4,-2-3 4,0 1 0,-4-3 3,3 1 5,-7-3 2,0 5 5,-3 1 7,0 5 4,0 1 3,-4 4 3,0-1-5,0 2-7,-2 2-9,-1 3-5,0 0 4,-4 17-2,-6 7 0,-3 8 0,-5 10 8,1 3-10,0 0 0,-4-5-2,4 8 4,0-8-3,-1 6 6,-2-3 0,-1 2 0,4 1 1,0-5-6,3-9 2,0-1-1,3 0 5,1-6-4,2 1 1,3-8 6,-2-4-3,4-1 4,0-5-4,1 0 6,0-2 6,1-2-4,1 0 3,0-4 4,0 0-5,0 0-1,17-9 2,-2-11-1,4-4-3,0 0 2,11-10-3,-2-2-2,2-7-3,-2 5 0,0 3 1,0 2 1,-10 7-5,2 5 4,-1-8-5,-4 9-3,2 0 3,-4 7 0,-2 0-3,-4 4 1,0 2-2,-1-1 5,0 3 2,-3 0-1,2 1 3,-2 0-6,-2 3 1,3-2-5,-4 3-10,0 0 4,3-1-4,-3 1 3,0 0 2,-3 16 3,-2-2 0,0 3 6,-2 5 4,0-4-1,0 0 1,2 7 1,-1-5-1,0-3 1,1 0 0,0 0-3,4-1 4,0 1 1,1-6-7,-1-1 3,2 0-5,1-2-5,3-1 3,3 0-10,3-6-17,2-2-35,11-8-55,0 1-59,1-5-59,1-1-51,-1-6-159,6-6-483,-6 5 215</inkml:trace>
  <inkml:trace contextRef="#ctx0" brushRef="#br0" timeOffset="81123.1321">20102 9522 191,'-3'-4'234,"0"4"-23,3 0-25,-5 0-20,5 0-12,-6 7-18,3-4-12,-1 1-13,1 4-11,2-1-10,-1-2-17,2 0-13,-4-1-13,4 0-4,0 0-1,0-4-7,0 5-2,0-5 0,0 0-5,0 0-10,10-8-22,-6 2-34,1 1-42,-3-3-56,5 4-174,-4-2-336,0 1 150</inkml:trace>
  <inkml:trace contextRef="#ctx0" brushRef="#br0" timeOffset="81564.5915">20678 9915 241,'-6'0'282,"1"0"-21,2 1-25,3-1-28,0 0-26,-6 0-16,6 0-14,0 0-13,0 0-7,0 0-8,0 0-6,17-6-8,-2-2-3,4-5-3,2-3 0,3-1 2,7-9 8,0-4-5,-1 1 5,1-3-1,0-2-4,-2-3-2,-2 2-3,1-4-1,-7 13 4,-4-2-2,-3 5 3,-1 2-11,-6 7-1,0 1-1,-3 4-11,-1 4-4,1-1-12,-1 2-10,-3 2-15,0-1 9,0 3-40,0 0-3,0 0-8,-21 13 0,8 0-2,-1 4-10,2 3-4,3-5-4,-1 9-5,3-7 2,3 0 0,1 2 6,3 1 10,3-2-3,-3 2-1,3-2 7,0 3-4,1-3-6,-1-2 7,-2-2 10,3 0-6,-4-3 9,0 1-3,0-3 5,-2 1-1,-1 0 15,-3-1-12,-1 3-7,-3-1 6,0-2-9,-4 0-13,0-5-19,-3-3-22,3 2-27,-4-3-27,2-3-24,-1 1-27,3-5-42,0-1-44,3-1-41,3 1-32,1-1-173,2 0-530,5-2 234</inkml:trace>
  <inkml:trace contextRef="#ctx0" brushRef="#br0" timeOffset="81826.7804">21351 9445 240,'5'-9'363,"0"1"2,-2 1-28,0 2-37,1 3-23,-4-1-44,4 2-42,-4 1-10,0 9-13,-1 7-21,-2 7-18,-4 7-7,-3 0-12,2 1-15,-1 1-3,-3-1-6,0 1-17,4-3-7,-2 2-3,2-7-12,-1 2 0,2-2-6,0-6 1,4-4-6,-1-3 0,4 1-4,-3-1-11,0-3-13,3 1-12,0-5 2,3 5-6,0-5 2,1 0 3,7-3-8,-3-1-22,4 0-32,4-2-34,-1-5-34,5-3-27,-6 1-36,6-3-22,-2-4-21,-4 6-30,-4-3-146,1 0-451,-4 0 200</inkml:trace>
  <inkml:trace contextRef="#ctx0" brushRef="#br0" timeOffset="81985.6461">21368 9632 1,'-5'-1'239,"-1"-2"-1,3 0-13,0 2-25,3 1-19,0 0-15,5-8-17,3 3-14,6-1-14,7 0-16,3 0-10,0-1-19,0 2-32,0 0-32,-2 1-43,0 0-37,1 2-27,0 2-33,-6 2-150,-3 0-301,2 2 134</inkml:trace>
  <inkml:trace contextRef="#ctx0" brushRef="#br0" timeOffset="82682.8222">21971 9752 205,'0'-7'248,"0"1"-20,0-2-23,3 0-19,1-1-15,5-6-19,-3 8-19,0-4-8,1 0-11,-1 2-1,-2 1 6,2-2 8,-3 4 5,-2 0-4,0-1-17,-2-2-10,0 4-14,-5-3-12,0 1-5,-8 2-11,-2 3-9,-6 4-6,-3 3-6,-2 7-2,-9 3-5,9-1 0,0 3-5,-4 8-4,7-4-2,4 2-6,3-1 0,3 0-3,9-2-2,-1-3 4,0 2 2,4 3 9,3-5-4,5 0 11,-1-1-10,5-3-2,0-1 1,4-3 4,0-3-3,3-6-1,4-3 1,0-4-6,-2-3-3,0-2-2,0-4-1,-1-4-1,0 1-4,-2-1 3,-2-4-3,-1-1 2,-1 0-4,1 0 2,-5 3 7,-1 6 11,-1 2 11,-2 3 3,-2 5-6,2 0-2,-3 1-11,1 1-6,-2 4-8,0 0 1,0 0 0,-2 14 0,-2-4 3,0 4-1,-3 3-6,-1 8 3,3-6 2,-2 3-4,2-4 1,-1 5 8,2-3 3,-1-3-4,4 1 5,0-1-1,-1-5-5,2 0 6,0-3 4,3 1 2,0-3-1,0 1 12,5-1 4,-1-4-7,5 1 3,4-3-1,-2-4-5,10-4-2,0-3 3,-4-2-7,1-5-4,3-3-5,-4-2-1,0-3 3,-1-1-10,-1 0-2,2-13 1,-6 9 1,-1 1 1,-2 2-1,-1 0-3,-4 8 11,-1 1 14,1 2 12,-3 6 7,0 2-3,-2 0-6,-1 3-9,1 2-5,1 1-19,-2 2-2,0 0 2,0 0-5,-3 12 8,-3 2-2,-3 11 7,-3-1 2,0 5-8,0 2 5,-2 1 3,0-1-12,4 0 3,-3 1 0,1 0 9,5-3-9,-3 2 7,6-4-5,-2 1-5,3-10-7,2-1-5,1-3-10,0-2-5,1 0-9,1-2-2,2 0-23,3-4-31,1-2-39,4-1-57,2-3-65,7-7-52,-7 3-253,3-3-607,-3-3 269</inkml:trace>
  <inkml:trace contextRef="#ctx0" brushRef="#br0" timeOffset="82879.1895">22178 9769 117,'0'0'230,"0"0"-8,28-2-14,-4 0-22,6 2-15,8-3-15,-9 3-12,10 3-14,-10-3-28,1-1-37,-2 1-35,0 0-43,2 1-50,-1 1-40,-1 2-49,-4-3-87,0 4-258,-3-1 114</inkml:trace>
  <inkml:trace contextRef="#ctx0" brushRef="#br0" timeOffset="83262.5527">22750 9799 6,'0'0'237,"-3"2"-12,3-2-19,-1 5-7,-2-2-11,3 3-13,0-3-11,0 5-10,3-2-6,-2 0-14,2 0-11,0 2-7,1-1-9,5-2-8,-2 2-2,0-4-8,3-1-8,-1-2-5,3 0-6,-1-2-3,2 1 1,1-6-3,1 5 3,-5-5-3,4-3 3,0 5-2,-7-4 5,0 3 1,0-3 2,0 4 8,0-2 1,-4 2-4,-3-1-13,0 0-5,-3 1-9,-2 2-10,-2-1-8,-6 1 0,-11 6-7,-3 3-7,3 2 0,-1 2-3,1 4 5,-1 1-7,2 2-10,-1 1 7,5 6-4,4-1-6,2 1 4,0-2-1,7 1 2,3-4 2,3-1-4,4 2 3,-1-5 9,6 1 2,0-1 10,4-1 1,4-1 2,4-6-7,-1 0-5,-6-2 8,9-3-5,-4 1 5,3-3-12,-7-2-16,-1 0-2,0-2-15,0 2-8,-4 0-24,0-3-29,-3 2-33,0 0-43,-1-1-50,-2-1-65,0 2-55,-1-2-199,-2-1-565,1 1 250</inkml:trace>
  <inkml:trace contextRef="#ctx0" brushRef="#br0" timeOffset="87872.8768">15882 4778 112,'0'0'159,"4"-4"-8,-4 0-21,5 0-12,-3-1-7,1 0-1,1 0-3,-1-1 10,4-3-5,-3 4-2,2-6-3,-2 4-2,2-6-6,-2 1-6,-1 3-7,1-8-7,-2 6-3,-1-2-6,2 3-4,-2-2-3,0 2-4,-1 0-7,-1 3-4,-2-3-8,2 2-7,-2-2-4,-1 1-7,0 5-3,-3-1-7,-3 3-4,-6 3 0,-3 5-4,-4 2 0,1 8-3,-1 1 1,3 3 2,-3 1-3,4 0-1,2 2 2,0 0 0,6-3-5,1 2-1,5-5 0,2-2-2,1-2-3,2 0 3,5-1 1,-2-2 7,-1 0-6,2-1 3,2-1 3,5-6-4,-4 0 5,3-2-6,3-2 5,2-4-2,-2-1 1,3 0 2,3-7-6,-5 5 6,0-4 1,-1 1 6,1-5 1,-4 4 4,1-8-4,5 3 0,-6-5 0,-2 6 2,-1 1 1,2-1 13,-1 3-4,-1-1 7,-3 5 9,1 1 6,-3 3-1,1 0-1,0 2-5,-2-2-9,2 5-10,-3-2-1,0 3-14,0 0-5,0 0 6,-3 15-3,-1 2 7,-1 10 1,-5 2-6,1 3 2,-2 13 1,-2 0-2,2-12 4,-3 12-3,-2-2 1,7-13-2,-1-1 0,0-2-2,1-1 2,5-4-4,-2-7 3,1-1-1,0-2-1,3-3 1,1-1-1,-2-3 4,1 2-2,1-3 8,-1 0 7,2-2 8,0-2 11,-2 5 5,2-5 4,0 0 4,4 3-3,-4-3-3,0 0 0,19-10-7,-9-1 2,10-2-9,3-2 0,-1-1-2,2-1-3,-1 2-5,-4 1 1,-6 5-2,5-4-2,-4 3-5,-1 0-1,-6 3 2,0 0-1,0 2-3,0 2-2,-4-1-3,1 1 2,-1-2-6,2 3-7,-3 2-20,1-3-21,-3 3-29,0 0-26,3-2-36,-3 2-40,0 0-36,4-3-41,-4 3-18,0 0-142,0 0-449,6 4 199</inkml:trace>
  <inkml:trace contextRef="#ctx0" brushRef="#br0" timeOffset="88529.2237">16113 5024 185,'0'0'205,"0"0"-10,0 0-11,0 0-16,0-4-6,0 4-9,0 0-9,0 0-6,4-10-14,-1 6-10,0 0-13,1 0-5,2-3-9,1 0-7,0-1-9,1 1-8,4-1-2,0 0-12,2 0-1,-1 3-8,-2 0-1,3-2-8,-6 4-2,3 2-4,-4 1-6,3 1-3,-5-1-8,2 5-3,-2 1-2,0 0-3,1 5-2,-5 0 6,-1 6-12,-3 0-7,-4 0 2,-3-3-3,-2 8-7,-2-4 1,1-5 1,0-3 0,-4 5 1,6-2 4,-2-4 6,3 0 1,0-2-1,5-2 2,-2 0 1,1-1 2,4-1 2,-1 2 3,-1-5 1,4 0 3,-3 3-3,3-3 3,0 0 2,0 4 2,0-4 2,0 0 4,8 5 1,-1-3 0,2-2 0,3 3-1,5-3-1,-3 0 1,10 0-6,-3 1 3,2-1-2,-2-1 0,0 1-4,0 2-7,3 1-12,-9-3-8,-3 0-13,2 0-17,0 0-18,-6 1-19,1-1-32,-2-1-17,-7 1-13,10-2-38,-6 2-97,-4 0-308,7-3 136</inkml:trace>
  <inkml:trace contextRef="#ctx0" brushRef="#br0" timeOffset="88893.027">16670 5003 34,'2'-5'303,"1"0"-15,-3 0-29,0 3-20,0 2-28,1-3-24,-1 3-23,0 0-14,0 0-14,-11 8-15,3 1-12,-4 1-15,1 0-10,2 4-8,-1 0-9,1-3-5,2 1-7,-3 4-6,2 0-5,2-3-3,-1 1-2,4-2-5,0 0-3,-1 1-5,4-3 2,0-1-2,3 4 4,0-6 1,0 1 5,2-1 4,-1 0 6,4-3-1,0 1 10,-1-1 7,4-4 9,4-1-1,-3-3-2,3-3 1,0 1 2,4-6-2,-2 0-8,0 0-4,-1-2 1,-4 5 6,-2-3 5,3 1-7,-5-2-6,-1 3 0,-1 1-5,-2-1-3,-1-1-17,-2 1-1,-1 0-11,0 0-17,-4 1-14,1-4-16,-4 6-15,0-2-21,0 2-15,-4-3-12,1 7-19,0-2-23,-1 3-17,1 1-27,0 0-35,3 1-10,0 2-55,0 3-188,4-1-503,-4 0 223</inkml:trace>
  <inkml:trace contextRef="#ctx0" brushRef="#br0" timeOffset="90114.9011">15965 6372 154,'0'0'167,"0"0"-6,0 0 0,0 0-8,0 0 1,0 0-1,0 0 0,0 0-2,0 0-10,0 0-3,0 0 0,4-14-6,-4 9-3,0 0-4,0-2-5,0-3-4,0 5-10,3-2-7,-3-5-9,0 4-7,-3 1-12,0-2-4,2 1-9,-2 1-10,1 0-8,-3-1-3,1 1-6,-3-1-7,0 2-11,-1 1-4,-2 2-2,1-1-5,-2 1-3,1 3 0,0 3-3,-4-1 5,1 3-8,2 4-1,-2 1-5,1 0 6,1 3 0,1-1 3,0 4-4,1 1 0,3 0 2,0 0-4,2-2 1,2 1-3,2-3 3,0-1 2,2 0 1,0-1 3,1-2 1,3 0 0,1 0 1,-3-3 1,5-1 5,-1 1-4,0-3 6,2-1 0,1-2 3,-1-2-2,-1-1 3,4-1-1,0-2 1,0 2 0,1-6 4,-1 3 6,0-3 4,-2 0-2,-1-2 0,0-1 3,-2 2 8,2-3 7,-3 4 2,-1 0 0,0 1 3,-3-3 4,3 4-2,-3-1 7,0 4 2,0-2-5,-1 2-1,1 0-2,-3 2-11,2-1 0,-2 1-12,3 1 0,-3 2-10,0 0-6,0 0-10,0 0-5,0 0-2,0 0 0,-5 14 7,2 1-11,-6 12 8,-1 2-3,-2 2 1,-6 11 7,0 3-5,-2-5 3,7-10-2,-1 0 2,3-2 0,-2 1 2,2-2 1,3-1 3,-1-2-1,2-8-3,2 0 0,0-2 6,0-1-17,1-3 6,2-3 3,-1 0 0,1-2 3,2 2 0,0-7 5,-3 5 7,3 0 2,0-5 8,0 0 4,0 0 11,0 0-8,0 0-8,14-8-1,-2-4 1,8 0-7,1-7-3,0 0 6,2 4-10,-1-3-4,-1 3-5,-1 0-16,0-1-14,-2 3-9,-5 3-22,3 2-21,-4-3-25,1 4-30,-2-1-25,-1 3-28,-2 0-36,1 0-15,-2 1-20,1 1-203,-3 1-501,3 1 222</inkml:trace>
  <inkml:trace contextRef="#ctx0" brushRef="#br0" timeOffset="90596.8924">16237 6777 147,'2'-3'189,"3"-5"-15,-1 3 2,-1 0-11,3-2-6,2 1-9,-1 1-5,0-2-17,2 4-4,-1-2-15,-1 0-7,2 3-9,-4 1-14,4-1-6,-4 2-7,1 2-8,2 1-2,-3 2-14,0 0-3,-2 4-7,1-1 1,-4 4-9,-2 2 1,0 5-7,-4-2-3,-2-2-4,-5 7-8,-3-5 0,4-1-1,-3 0-1,-1-2-2,4-1 2,1-4 1,-1 0 0,5-2-3,0-2 1,1 1 1,2-2 2,1-1-4,0-1 4,2 0 1,1-2 5,0 5 7,0-5 4,7 5 3,-3-3 7,6 1 0,-3-1 1,3 2-1,0 0-3,4 0 3,2-1-3,-3 0 2,3 0-5,-2 0 2,1-1-5,1 1-2,1-3-2,-3 3-1,-1-1-6,-3 2-3,-2-4-9,1 1-15,-4 1-15,1-2-19,-2 2-22,-4-2-30,9 0-33,-9 0-29,5 0-48,-5 0-138,0 0-380,0 0 168</inkml:trace>
  <inkml:trace contextRef="#ctx0" brushRef="#br0" timeOffset="90952.4417">16765 6777 184,'0'-6'224,"-2"1"-14,1 0-5,2 1-8,-2 1-12,1 3-14,0-6-4,0 6-5,-1-3-3,1 3-9,0 0-13,0 0-15,-3-3-14,3 3-12,0 0-7,-5 12-3,3-1 6,-5 6 0,-3 8 6,3 2-8,-4 2 3,1 3 3,0 0 7,0-1-5,-1 0-8,1 0-10,0-3-6,3-2-3,-1 0-8,2-9-4,3 0-4,-1-1-7,2-3-1,-3-3-4,2-1-5,1-3 8,0-2-1,2 1-6,-1-1-6,1-4 1,-2 6 1,2-6 2,0 0-19,-3 4-8,3-4-18,0 0-8,0 0-20,0 0-21,0 0-29,0 0-40,0 0-36,0 0-44,0 0-37,8-18-43,-6 13-240,3-2-570,-2-2 253</inkml:trace>
  <inkml:trace contextRef="#ctx0" brushRef="#br0" timeOffset="92879.7047">16052 9124 135,'3'-3'140,"-3"3"-2,3-3 4,1 0-9,-1 2 5,1-2-2,-4 3-2,6-5-4,-3 2-2,0-3-4,-2 2-1,3-4-6,-1 0 6,1-1-12,0-3-8,1-3-9,-2 3-8,1 0-2,-1 0-8,-2 1-2,-1-1-7,2 0-5,-4 2-8,2 1-5,-3 0-8,0-1-4,-2 4-8,-4-1-5,-2 6-4,0-2-3,-5 6-1,-5 4-6,-1 3 0,1 2 2,-1 2-4,2 0-2,0 3 1,3 1-2,4-4-3,3 1-1,0 0 1,0-1-5,3-1 3,5-2-2,0-1 1,1 2 3,2-3-3,3 1 3,3 0 3,0-3 0,6 0 2,-2-4-3,6 1 0,0-4 2,4-6-3,-4 2-1,2-5 1,-4 2-3,-1 0 4,0 0-2,-3-3 3,2 0 4,-1-1 2,-3-4 9,1 2-3,0 4 4,-4-4 12,-1 6 6,0-2 3,-2 4-1,1 0-6,-3 1-3,3 1-8,-2 1-7,-2 2-8,0 0-1,0 0-3,-3 17 2,-5-1-1,3 1 1,-5 7-1,0 5 2,-2 0 1,1-2 1,-1 2 0,2-2-1,-1-1 6,5-2-4,-6-2 3,3-3 2,4-4 1,-1-1-1,2-3-2,-2-2 0,3-2 0,3 0 5,-3-3 5,3 0 8,0 1 3,0-5 15,0 4 1,0-4-13,9-1 3,-1-2-7,2-2 3,4-2-9,6-3 2,0 1-9,-2 0-12,3-3-7,-7 5-30,2-2-31,-2 1-32,0 1-36,0-1-38,0 2-45,0-1-40,-1 2-34,-5 2-183,2 1-505,1-1 223</inkml:trace>
  <inkml:trace contextRef="#ctx0" brushRef="#br0" timeOffset="93457.2706">16465 9191 28,'2'-8'200,"0"2"3,0 3 0,0-2-8,-2 2-9,1-1-18,-1 4-23,0 0-12,0 0-15,0 0-14,-11 10-5,2-1-6,-1 4-8,-3 2-7,-1 4-5,-3 0-7,2-2-5,-2 1-8,1-1-3,1-6-1,5 1-11,-3-2 0,4 0-2,0-2-7,2 0 2,2-5-3,0 1-3,2 1-1,-1-3-1,0 1 1,1-1 7,3-2 0,-3 1 0,3-1-3,0 4-4,0-4 1,0 0-1,6 3-4,0-3-1,2 0-2,2 0-3,3 3-1,-1 1-3,2-2 1,0 1-2,3-1-1,-1 2 0,5 2-4,-5-4 6,5 3-7,0-2-3,-5-1 2,0 1-4,0-1-1,-1 0-4,-4-2 4,-1 0 3,-2 0-1,-2-2 0,0-1 2,-2-1 5,-1-1-4,1 1 0,-2-3 8,2 1 3,-4 1 5,1-2 0,-1-1-1,0 2 1,0 0-3,0 1-6,0 5 7,-1-4-11,-1 1-2,2 3 1,-4-2-4,4 2-3,-10 7 4,5-1-3,-3 2 3,0 5 0,-2-1-2,-1 6 3,1 2-5,0 2 2,1-7 1,-1 6 0,2-3 1,-2-1-1,2-1-8,1 4-13,0-6-17,2 1-29,0-3-31,1-1-42,0-2-45,1 2-23,1-3-30,1-1-123,2-4-389,3 1 172</inkml:trace>
  <inkml:trace contextRef="#ctx0" brushRef="#br0" timeOffset="93951.1498">16786 9409 45,'3'-12'237,"0"3"-12,-2 1-4,2 3-1,-1-2-6,-1 0-11,0 4-13,-1-1-17,3 0-15,-3 4-12,0-6-16,0 6-19,0-3-8,0 3-14,0 0-10,0 0-9,0 0-7,0 0-2,-14 9-8,7-1 2,0-2-10,0 3 0,-4 3 0,1 0-8,-1 1 2,-5 3-2,2 1-3,1 2-3,-2 1 1,2-1 1,0 1-4,3-6-2,2 2-5,1-1-2,0 0 3,2-3 2,0-1-9,4-1 4,-1 0 3,0 0 1,2-1 13,0-1 5,2 0-1,1 1 7,4-2 1,-1-2 6,2 0 2,2 0-4,4-1 0,1-1-4,1-3 15,-2 0-19,3 0 5,-1-3 1,-2 1 0,1-2-1,-2 1 9,1-4-16,-4 4 10,0-4 0,-2 2-2,2 0 3,-3-3-6,0 0 3,1 0-5,-2-1-4,1 1-1,-4-2-21,4-2 10,0-2-5,-4-1-18,4 1 20,-3-3-8,-1 3-1,3-1-1,-5-2 0,1 4-6,0-2-3,-2 3 1,0 0 0,0 3-5,2 1-1,-4 2-7,4-1-8,-4-1-13,0 3-3,-1 0-51,0 1-28,-1-3-20,-2 6-27,2 0-27,-2 1-27,6 0-37,-11 2-39,4 1-34,1 1-223,0-2-584,1 0 258</inkml:trace>
  <inkml:trace contextRef="#ctx0" brushRef="#br0" timeOffset="95173.5459">15965 10224 70,'3'-7'149,"-2"0"14,2 2 1,1-1-4,-1 1-5,-1 1-3,0 0-12,-2 2-21,0 2-10,3-3-17,-3 3-14,0 0-7,0 0-5,0 0-6,-10 13-1,3 0 3,-7 7-7,-2 2 3,-3-1-7,-1 2 12,-1 1-4,-1-1-3,1-1-5,1-1 1,-1-1-3,2-5-3,3 2 0,3-6-3,3-1-6,-3 0-1,6-3-2,0-2-4,0 0 3,3 0-7,-1-3-1,2 3-2,0-2 6,-1-1 4,4-2 10,-2 1 9,2-1 7,-3 2 4,3-2 5,0 0 0,0 0-4,0 0-7,0 0-2,0 0-2,0 0-5,0 0-5,0 0-6,0 0 1,7-9-3,-7 9-5,0 0-6,2-4-4,-2 4 1,3-1-5,-3 1 0,4-4 0,-3 2-7,-1 2 6,4-2 1,-1 1-5,-3 1-4,7-4 3,-7 2-4,0 2 7,0 0-5,4-3-2,-4 3-8,3-3 5,-3 3-4,0 0 10,0 0-6,4-1-11,-4 1 2,0 0-4,0 0-1,0 0-6,0 0 2,0 0-6,0 0 1,0 0 1,0 0-3,0 0 10,0 0 1,0 0-3,0 0 3,0 0 2,0 0-3,0 0 0,0 0 0,0 0 1,0 0 4,0 0 0,0 0 3,0 0 1,0 0-2,0 0 1,0 0 2,0 0 5,0 0-7,0 0 3,0 0 0,0 0 3,0 0 2,0 0-4,0 0 1,0 0-2,0 0-1,0 0-1,0 0 0,0 0 2,0 0-5,0 0 2,0 0-1,0 0-2,0 0-3,0 0 2,0 0-3,0 0-9,0 0-7,0 0-17,0 0-18,0 0-23,0 0-30,0 0-33,0 0-34,0 0-22,0 0-232,-4-6-472,4 6 209</inkml:trace>
  <inkml:trace contextRef="#ctx0" brushRef="#br0" timeOffset="96265.1053">15934 10280 67,'0'-2'149,"0"2"1,0-5 1,2 2-1,-2 3-5,1-5-2,0 2-12,-1 3-3,1-6-6,1 1-6,-2 2-6,0-1-6,2-1-5,-1 0-13,0 0-3,2 0-9,-2-3-2,0 2-1,0 1-4,-1-3 1,0 4-4,1-4 0,-1 4-2,0-3-2,0 1-3,0 2-3,0 0-1,-1-1-6,1 0-6,0 5 0,-3-6-11,2 1-3,-2 1-3,0-1-3,0 1-4,-1-1-3,-1 1-1,-1 0-4,-3 1 0,1-1 4,-2 4-7,-3 0-3,-1 0 2,2 0-5,-4 5 1,3-1 0,0 3 1,-3 0-1,-4 4-2,6-2 1,-6 6 0,6-8 0,-4 7 0,5-4-1,2 2 4,-2-2-6,2 1 0,0 0-2,2 1 1,0 0 1,2-3-1,-2 2-2,3 0 3,2 0-3,0-2 1,1 1 0,3 1 1,0-2 2,0 2 0,3-4 8,-1 3-5,3-4 2,2 1 0,-1-1 0,2-1 3,2-1 2,4-3-2,0-2-1,0 0-1,2 1 1,-1-4 0,-1-1 1,-1 1 0,-3 0-3,1-4 3,2 3-2,-5-3 0,4-1-1,-3 2 2,1-4-1,-3 5-2,0-3 0,0 1 1,-1-3 3,5 0-5,-4 2 0,0 0-1,-1 3-1,2-3 1,-2 1 1,1-1 0,0 3-2,2-3 7,-4 4-7,2-3 3,-1 4 4,-2 2 3,0-3 5,1 2 4,-3-1 7,3 1 0,-3-2 7,1 2 0,-1 2-3,2-2 2,-3 1-7,2-5 0,1 4-5,-4 1-1,3-2 4,1-1 2,-2 1-2,-1 2 3,2-3 7,-3 5 1,4-2 4,-4-1-6,0 3 2,5-4-4,-5 4 5,1-3 5,-1 3-4,2-3 12,-2 3-14,0 0 5,1-3-16,-1 3 5,0 0-8,0 0-7,0 0 2,0 0-1,0 0-7,0 0 7,0 0-14,0 0-1,0 0-1,0 0-3,-4 11-2,2-6-2,-1 5 1,-2 7 8,-4 4-2,-5 11 1,1-3 6,-8 17-1,0 4-2,-3 1 0,2 0-3,-11 19 6,11-21-2,-4 0-2,2-1 6,3-1-2,0-4 2,-3 2 0,3-6-4,8-10 3,-1-3-1,0 1-4,0 0 1,2-3-3,0 0 2,4-8 1,-2 1 5,3-2-5,1 0-3,-1-2 2,0-4 5,4 0-3,-1-1-1,1-1 6,1-2-3,-1 0 1,0-1 6,3-4 11,0 0 8,-3 4 18,3-4 5,0 0-5,0 0-4,0 0-4,0 0-6,11-13-3,-1 1-6,4-5-8,6-3 8,-2 0-3,3-4-7,10-7-7,-7 6-2,7-7-6,3 3-3,-3 0-2,0 0-7,-11 9 9,2 1-8,-5 1 7,3 2 0,-6-1-8,-3 7 4,1 0-2,-4 3 13,-2-1-17,-1 3 2,1-1-28,-2 1-17,-1 2-19,0 0-25,0 1-28,-3 2-24,2-4-27,-2 4-38,5-3-22,-5 3-13,4-3-28,-1 2-173,-3 1-492,5-4 219</inkml:trace>
  <inkml:trace contextRef="#ctx0" brushRef="#br0" timeOffset="96809.2577">16227 10522 195,'3'-3'243,"-2"0"-23,2 1-23,0-1-25,-3 3-23,0 0-18,0 0-11,0 0-5,1 11-17,-3-5-6,-3 5-1,1 0-5,-3 0-7,0 5-6,0-3-8,-3 2-1,0 1-4,3-3-2,-3 1-1,2-1-4,0-5 1,2 1 4,0-1-3,1 0 3,0-3 2,2-1 5,1 0-4,-1-1-2,0-1 1,1 1 2,2-3-1,-2 5 1,2-5 2,0 0-3,-1 3-3,1-3-10,0 0-3,0 0-4,8 1-8,-1-5-2,1 2-4,2-1-4,4 0-5,0 1 4,-1 0-6,4 0-3,-3-1-1,7 3-1,-5-2 1,-1 2-1,-1 0-3,0 0 2,-1 0-7,-4 0-3,0 0 4,-4 0-8,0 0 8,2-2 3,-3 1-1,-4 1 3,6-2-2,-2-1-2,-1-1 1,0 0-1,-1-3-1,0-2-1,1 2 1,0-2 3,-2 0 0,-1 1 2,3-2 3,-3 5 4,0 1 8,0-2 9,0 1 1,3 1-9,-3 4-10,0-3-5,0 3-13,0 0 1,0 0 2,-7 18 3,4-9 0,-4 8-3,1-3 1,-3 10 13,0-2-14,1 2 13,2-7-13,-2 1 2,-1 5 3,1-6-4,0 0-1,2 0 0,-1-2-2,-1-1-5,4-2-3,-1-4-12,0 3-13,1-6-15,0 3-18,1-5-16,0 3-18,2-2-19,-2-2-15,3-2-19,-3 6-16,3-6-6,0 0-26,0 0-38,0 0-161,0 0-434,16-11 193</inkml:trace>
  <inkml:trace contextRef="#ctx0" brushRef="#br0" timeOffset="97072.8434">16593 10594 135,'4'-12'305,"1"4"-11,-2-1-12,1 5-17,-1-1-18,0 0-21,-1 4-28,0-1-26,-2 2-24,0 0-17,0 0-13,-2 12-6,-2 3-6,-3 4 0,-2 4-6,1 3-2,-6 3-5,1 0-8,2 2-8,-1-2-5,-3 0-3,4 0-2,0 1-10,-2-5-8,3 0-5,0-3 3,1 0-9,0-8 1,2 1-6,0-1-6,1-3 1,2-2-4,-1 2-1,1-5-8,2 0-12,-1-2-14,0 2-17,2-4-16,-1 0-20,0 2-22,2-4-27,0 0-49,0 0-71,0 0-51,0 0-201,-6-10-526,6 5 234</inkml:trace>
  <inkml:trace contextRef="#ctx0" brushRef="#br0" timeOffset="98482.6173">17155 4971 170,'0'-7'162,"3"0"-3,0-5-2,4 2 0,2-6-5,-1 0 3,-1 3-9,3-2-8,0 3-10,1-3-11,-1 0-8,8-2-10,-5 5 1,5-1-20,-4 2-6,5 2-9,0 1-6,2 6-11,2-1-1,-2 3-5,-5 3-8,5-1-6,-6 5-6,6 3-1,-2 2-3,-3 3-1,0 2-2,-2 6-4,2-2-2,-4 6 0,-4 1-1,-3 3-2,-4 3 9,-2 13-5,-5-9 0,-5 10-3,-6 1 1,-2 5 1,-6-2-2,-7 21 6,7-30-5,-1 6 0,2-6-2,3-2 0,-3 1 2,4-1-2,1-13 0,-4 11 2,9-11-3,2-1 1,0 0 0,1-2-1,1-1-2,3 1 3,4-6-2,-2 5-2,3-5 5,4-2 0,-1 2 2,1-1 1,5 3 2,-2-3-4,5 5 13,1 0-12,1-2 4,3-4-1,-2-5-2,-2-1-2,3 0 3,1-4-2,-2 2-2,-3-4 0,-3 0 1,0 1 1,0-2 0,-4-3 6,1 3 5,1-2 12,-3 1 4,-2-3 3,5 3-6,-5-3 2,0 0-7,2 4 4,-2-4-17,0 0-1,0 4-3,0-4 7,-4 10-8,0 2-2,-6 1-5,0 11 4,-1 2 0,-5 3 1,2 13-4,0 3 2,-3-2-2,2 8-4,-2-7 5,4 6-1,-5 2-2,8 3 2,0-2-2,2 3 7,1-2-7,1 3 4,2-5-1,-2 1-2,-1-7 1,7-9 9,-3-2-8,1-3 2,0-1-3,-2-4 3,1-7-2,0-3 3,0-6-1,1 0 1,0 1 0,-3-3 5,-2 0-3,-2-3 1,1 1 4,-4-3-4,3-4 2,-3 0-7,1-2-17,1-1-24,-4-5-42,3 3-34,1-8-53,4 1-51,2-6-31,1 0-195,3-9-477,3 0 211</inkml:trace>
  <inkml:trace contextRef="#ctx0" brushRef="#br0" timeOffset="98937.7274">17558 6131 152,'-1'-4'181,"1"4"-5,0 0-4,0 0-16,0 0-6,0 0 1,0 0 0,18 5 3,-8 3-4,3-5-5,7 11-2,-1-4-7,5 1-2,3 4 3,1-3-7,7 9-3,0 0-6,6 4 2,-1 1-4,20 14-3,2-1-7,0 2-6,0 1-7,3 1-6,5-3-6,-2 2-11,2 2-3,-2 2-10,0 0-5,-1-6 10,2 6-25,-5-1 5,-21-14-4,-2 0-11,0-1 11,-2-4-20,-3 0 4,-14-11-5,-1-2-4,-6-3 2,-6-5 3,0 1 1,-2-3 2,-3 1 18,0-2 13,-4-2 2,7 3-1,-7-3-5,5 4-6,-5-4-3,0 0-2,7 1-6,-7-1-1,0 0-13,0 0-13,0 0-14,7 4-30,-7-4-22,0 0-17,0 0-24,0 0-22,0 0-34,0 0-58,0 0-55,1-12-27,-1 12-30,-2-12-177,2 3-544,-1-2 241</inkml:trace>
  <inkml:trace contextRef="#ctx0" brushRef="#br0" timeOffset="99204.6588">19009 6761 153,'0'-12'204,"-1"2"10,1-1-2,-2 6-13,2-1-18,0 6-14,0-6-22,0 6-16,0 0-13,0 0-8,0 0-2,0 0 2,3 19 6,0-4 2,1 5-1,0 9 7,1 1 5,0 0-2,2 3 3,-3-1-5,2-1-14,3 3-7,-4-1 3,-1-2-13,2-2 2,-2-3-13,-1 3-14,-2-11-3,3 0-7,-4 1-3,0-4-6,0-5 11,-2 2-16,-1 0 7,0 0-2,-1 0 0,-6-2 2,0 2-8,-3 1 4,-8-2 0,0-2-5,-3-1-4,-1-3-8,-2 0-34,-1-2-40,1 1-49,-11 1-41,7-1-37,-8 0-58,12 0-42,0 1-44,-1 1-211,4-3-568,0 3 251</inkml:trace>
  <inkml:trace contextRef="#ctx0" brushRef="#br0" timeOffset="100065.2515">17179 9060 188,'0'0'211,"7"-6"-9,-7 6-5,3-7-12,-3 1-12,3 1-9,1-5-3,-1 1-12,1 2-6,0-1-11,2-1-18,0-1-8,5 1 5,0-1-12,5 4-12,4-1-7,2 3-9,3 4-8,-1 2-10,3 3-6,-4 5-4,-1 2-8,-4 2-5,2 4-7,-6 5 1,0 5-2,-8 2-1,-2 4-3,-4 1-1,-4 13 1,-2-1-4,-11 0-1,-2 3 2,-4-3-1,-1 1-1,-4-2 0,1-2-3,-4-1-2,2-5 2,-1-3-2,3 2 1,6-14-2,0 3 3,1-3-4,6 0 2,-4 0-1,5-3 3,6-3-4,2 0 1,0-1 1,2-2-4,2 2 4,2-3 0,1 1 4,4 2-4,2-3-2,2-2 3,1 1 2,0 0-3,2 1-1,1-5-5,-4 0 3,3 1 2,-6-4-5,1 2-2,-1-1-3,-4-2-5,3 0-1,-5 4 3,2-3 1,-3 7 0,-4 3 4,1 2-2,-4 9 1,-1 1 2,0 4-5,-7 12 4,5 1 3,-4 2-3,4 4 2,1 0-1,-3 4 2,6 7 5,2-5 6,-3 5 0,0-3 1,3 2 8,0 0 2,-1-1-6,-1-3 3,1-3-4,2-2-1,-2-3-4,-1-12 1,2-2 0,-3-2 1,1-6-7,-1-1 15,-3-1-10,2-7 2,-5-4 5,-7 3-4,1-4 4,-4-2 0,-2-6-4,1-4-1,-3 0-2,0-4-10,3-6-14,0-1-21,-1-3-25,5-3-47,2-2-55,7-10-66,1 1-76,7-5-153,3-12-492,7-6 218</inkml:trace>
  <inkml:trace contextRef="#ctx0" brushRef="#br0" timeOffset="100958.6798">17479 9932 47,'-4'1'214,"1"-1"3,3 0-3,-7 1-1,7-1-3,-5 0-3,5 0-1,0 0-6,0 0-14,0 0-13,0 0-10,0 0-12,14-12-1,1 2-9,6-4-6,6-2-12,13-5-2,1-7-19,3 1 0,21-12-6,0-2-8,-3 0-8,4 0-13,0-1 32,5-4-4,-1-2-14,2 0-6,-3 6-16,-3 1 1,-5 0 1,-2 2-4,-18 12 0,0 1-2,2 0-11,-3 1-6,-1 4-7,-2-3-3,-2 2 5,-10 7-7,1 1-12,-1-1 12,-4-2 1,1 3 4,-3-1-3,2 1-7,-8 2 3,-2 2 9,-1 4 5,1-3 3,-4 2-6,-1-1-1,2 2 2,0 0-5,-3 0 5,-1 3-7,-1-2-4,0 3-2,1-3-5,-1 3-1,-3-1-2,3 1-3,-3 2-4,0 0 4,4-4-1,-4 4-11,0 0 5,0 0 0,0-4-7,0 4 0,0 0 0,0 0-12,0 0-13,-7-7-5,0 6-1,-3-2-6,-4 0-3,1-1-6,-5 1 3,-6-5 0,0 7 19,-4-1-9,1-2 1,-1-1-1,1 1 7,0 2 1,1 1 4,-1-1 3,4 1-3,2-1 3,7 2-1,0 0 15,0-4-15,7 4 8,1 0-2,-1 0 4,7 0 2,-7-1-2,7 1 8,-4 0 1,4 0 3,0 0-3,0 0 11,0 0-14,17-1 27,-3 0 9,7-1-14,3-1 17,2 1 16,0 1-17,3-1 6,-3-1-3,1 3-2,-2-1-1,-1-2 2,-4 2 3,-6 1-4,0 0 0,-3 0-5,-3-1 1,-3 1-4,2 0-4,-3 1-4,2-1-8,-2 1-8,-4-1 2,5 4-8,-1-1 0,-3 2-1,2 3-5,-2 3 2,-1 4-1,0 4-4,0 10 18,-4 3 0,-1 4 5,-1 13 0,0-2 4,-1-13-1,0 12 0,0-14 8,1 2-16,2-1 10,-1-3 0,-1 0-4,0-1-4,1-6-9,-1 2-25,3-8-23,-1-1-41,1-4-44,0-4-40,-1 4-55,4-5-53,-3 1-64,2-4-286,-2-1-684,3-3 304</inkml:trace>
  <inkml:trace contextRef="#ctx0" brushRef="#br0" timeOffset="115163.3432">1825 10857 135,'8'-11'181,"4"4"-10,-4 0-5,4-3-14,-4 5-11,1-1-10,0-2-8,-2 6-5,0-1-9,-4-1-9,1 3 0,-1-2-14,-3 3-9,4 0-6,-4 0-5,0 0-6,6-1-10,-6 1-4,-7 9-1,-3-2 0,-6 10-12,-6 0-1,-11 5-7,-3 2-4,-2 0-4,0-2-2,4 0-3,-1-1 3,8-5 19,3 0-7,3 0-1,1-1-3,6-6-4,3-3-5,1 0-4,3-3-9,3 0-14,1 0-4,0 2 4,5-1-1,0 0 12,4 4-9,4-3 4,5 3 1,8-2 2,1 4 0,3-5-3,2 4 1,9-1 5,-1 1-1,2-1 0,-12 1 0,0-1-3,-3-1-11,1 0-15,-4-1-14,-9 1-12,0-3-7,-6 2 16,-1 1 3,-3-2 5,-5 4 2,-4 3 3,-3 0 7,-11 8 5,-4 0 4,-12 8 12,-1-1 8,-7 2 7,4 0 5,-19 14 14,20-11 10,-1-5-4,3 3 2,0-6-3,14-6-4,3-2-2,4 0-1,6-6-9,4-2 0,1-1-6,4-3-1,2 4-2,1-4 1,5 0 5,2 1 2,5-2-5,9-3 5,2 0-2,-1-3 5,3-2-4,3 1-3,0 1 1,15-7-6,-2 0 7,3-1-3,3-4-7,0 2-17,18-8-26,-18 4-59,21-7-69,-24 15-174,23-20-370,-22 11 164</inkml:trace>
  <inkml:trace contextRef="#ctx0" brushRef="#br0" timeOffset="115382.2927">2539 11086 25,'-10'0'309,"2"0"-10,2-1-19,2 2-28,4-1-18,-7-1-30,7 1-21,0 0-22,0 0-5,0 0-5,24-1-9,-2-2-10,4 2-14,3-3-8,-2-1-17,3 1-6,-3-1-21,-1 2-16,-5 1-28,-4-3-33,-4 3-40,-6-1-36,-1 3-31,-6 0-62,0 0-48,0 0-173,-16 11-432,-4 0 192</inkml:trace>
  <inkml:trace contextRef="#ctx0" brushRef="#br0" timeOffset="115556.1286">2479 11260 53,'-9'9'100,"1"1"18,5-3 7,3-3 19,3 4 22,5-3 9,2-2-1,12 1-2,5-3-16,12-2-8,1-5-18,1-3-9,4 0-17,-3 0-32,1 1-62,-4-4-69,1 2-93,-14 3-142,12-4-317,0 1 142</inkml:trace>
  <inkml:trace contextRef="#ctx0" brushRef="#br0" timeOffset="116155.2137">3659 10989 244,'1'-20'243,"-1"2"-15,-1-2-16,-3 3-13,2-1 1,-2 1-20,-2 1-16,-1 6-17,-1-4-19,0 9-15,-2-2-13,1 2-12,-1 5-9,2 2-13,-2 2-9,0 3-6,3 6-7,0 0-3,0 1-9,4 3 0,0 2-3,1 0-6,7 1-1,-2-1-4,1 1 3,0-3-7,-1 1-1,3 0 0,-2-2-9,2-2-3,-2 0-6,-1 2-7,1-5-7,-4 1 1,3 2-5,-5 0-9,1 2-12,-5 1-17,1-3-11,-4 0-11,1-2-8,2 0 7,-1-4-5,0 1 6,1-4 13,2-2 9,0 2 2,1-4 17,0 2 8,1-2-2,-1 2 4,3-3 2,-2 5 10,4 0 3,-2-2-24,1 3 23,3 5-5,-1 6 17,0 0-4,-2 7 9,2 4 10,-3-2-7,0 7 16,-3-1-3,2-1 6,0-2-2,-2 3 4,1-3-1,0 0-1,-1-2 4,1-8-2,2 0 2,0-2-5,0 0 1,0-5-3,2-1-1,1-2 3,1 1-5,1-2 2,2-1 2,0-4 3,4 1-7,2-6 5,4 1-9,4-3-26,2-3-27,2-2-54,-2-6-36,1 4-159,1-4-314,-1-4 138</inkml:trace>
  <inkml:trace contextRef="#ctx0" brushRef="#br0" timeOffset="116567.0563">4125 11140 129,'-1'-1'228,"-1"-3"-25,2 1-22,0 3-19,0 0-18,-10 7-13,3 7-11,-1 9-13,-2 1-9,0 2-6,3 1-7,-1 0-12,2-1-8,2 3-7,4-5-4,0 1-8,4-6 2,2 0 0,-1-2-7,5-2 0,-4-7-2,7 3 9,-2-1 5,4-4 5,-1-2 7,2-6 9,4-3 13,-5-1 9,3-2 0,-2-3 8,-3 1 3,-2-5 0,4-7-2,-1 1-8,-2-4-4,-4-1 1,-1-2-6,-1-2-11,-5-3-2,-1 4-3,-3 1-6,-1 2-4,0 1-9,-2 8-3,1 3-12,-2-1-6,0 6-13,-2 1-31,2 4-11,-4 1-19,0 3-17,-2 5-27,-3 3-26,5 6-35,0 3-46,1 5-43,4-5-46,2 9-205,3-7-526,2 1 233</inkml:trace>
  <inkml:trace contextRef="#ctx0" brushRef="#br0" timeOffset="116773.2864">4659 11405 216,'3'0'362,"-3"0"5,8 0-15,-8 0-5,4 2-18,-1-1-26,-3-1-35,0 0-39,0 0-26,4 5-18,-4 1-19,-4 7-12,1 6-20,-2 4-10,-2 6-12,1-2-19,-1 3-36,0-1-41,3 1-38,-3-2-35,2 1-44,3-3-50,-4-1-52,5-5-50,-2-2-46,0-3-190,3-3-529,0-3 234</inkml:trace>
  <inkml:trace contextRef="#ctx0" brushRef="#br0" timeOffset="117028.4653">4999 11231 94,'2'-19'363,"2"3"5,-2 5-10,2 0-10,-4 5-12,0-4-18,1 7-25,-1-1-32,0 0-27,0 4-30,0-4-28,0 4-30,0 0-13,0 0-21,-1 13 3,1 0-16,-4 5-8,1 9-12,-1 1-13,0 2-5,-1-1-3,0-1-3,-1 3-3,3-3-10,-1 1 5,4 1-12,-3-3-5,0 1 2,3-1-12,-1-9-28,0 2-43,1-3-34,-2-3-44,1 1-54,1-4-64,1 0-75,1-2-279,0 1-649,3-6 287</inkml:trace>
  <inkml:trace contextRef="#ctx0" brushRef="#br0" timeOffset="117292.2118">5394 11586 49,'0'-6'333,"-1"1"-9,1-1-14,0 2-10,-2-1-3,4 0-11,-2 2-32,0 3-21,0-6-16,0 6-40,0 0-13,0 0-27,0 0-12,0 0-15,0 0-10,0 0-14,-3 19-1,2-7-5,-2 7-9,0 6 0,3-6-10,-3 5 2,-1 4-10,1-3-24,0-6-36,-2 1-40,2 4-70,0-4-54,-1-1-76,-2-2-71,2-3-200,1-4-562,-1-3 249</inkml:trace>
  <inkml:trace contextRef="#ctx0" brushRef="#br0" timeOffset="118677.795">5722 11307 88,'0'0'230,"0"0"-8,0 0-14,0 0-3,0 0-7,5-9-12,-5 4-12,2-2-12,0-3-12,1 2-15,1-8-4,3-1-9,1 0-5,-1 0-7,3-4-9,0 5-16,0 0-24,1 4-4,-2-1-6,3 5-10,-5 0-1,3 4-6,0-1-7,0 3-10,0 3-1,-2 3 0,1 2 2,-2 6-7,0 3 6,1 2-4,-8 1 3,0 10 0,-4 1 0,-3-2-2,0 1 0,-4-2-4,-2-1-4,3 0 9,-2-3-6,4-5-1,1-3-2,0-6-1,2 1-2,3 0 0,-2-3-3,2-1-6,0-1 4,0 1-2,1 0 5,5 2 2,-1-2 9,4 0 5,4 6 0,2-6 1,4 1-1,6-2 1,-1-1-2,5-1 1,-2-1-1,2-1-2,-2-1 2,-1 1-6,0-5-8,-4 3-7,1-3-14,-4 5-17,-4-3-30,-1-2-35,2 1-43,0-7-45,-1 5-47,-3 3-193,1-6-464,1 1 206</inkml:trace>
  <inkml:trace contextRef="#ctx0" brushRef="#br0" timeOffset="119417.2704">6283 10890 191,'1'-5'233,"2"-1"-8,-1 1-4,-1-2-7,0 2-11,2-1-20,3-4-16,2 3-5,1-5-19,2 2-13,0 0-9,2 0-11,1 3-12,-1-2-11,1 4-9,3 1-11,-2 0-10,-1 3-8,0 2-4,-2 4-8,-2 5-3,2 4-3,-2 8-2,-5 3-5,1 5 1,-10 2-4,-3 13-6,-6-1-5,1-10-8,0-2-2,0-3 2,0 0-12,1-4 4,3-1-2,1-9-6,2-1-8,3-2-6,2-3 1,0 2 4,2-2 2,4-4 5,4 3-1,1-2 4,3-3 1,2 0 1,-1-1 1,5 2-1,-4-1-1,-4-2 3,-2 2-3,0 1 0,-2 1-1,-2-1 3,1 2 3,-4 4 8,0-1 1,-2 2 11,-1 4 12,0-1-2,-1 3 11,1 1-5,-2-2 9,1 2-7,1 1 2,1-3 1,1 2 3,-1 3 1,3-4 5,2-1-2,-2 0 0,-1 0-4,3-2-1,-4-4-1,1 1 4,0 3 5,0-3-4,-2-1 2,-1-3-1,0-3-2,0 5 6,0-2-1,-4-2-2,-4 6-1,-4-1-5,0 1-1,-7-2-2,1 1-9,-6-3-12,3 0-20,-2-1-32,2-1-39,-4-2-34,1 2-55,-3-2-54,3-3-51,-1 0-214,-2 0-525,0-5 233</inkml:trace>
  <inkml:trace contextRef="#ctx0" brushRef="#br0" timeOffset="121068.3357">6704 12625 16,'0'0'145,"0"0"0,0 0-6,0 0 2,2 1-3,-2-1-6,0 0 0,0 0-7,0 0-2,0 0-3,0 0 2,0 0 3,0 0-2,0 0 2,0 0 3,0 0-15,1-9-11,1 4-5,-2-2-9,0-5-8,1 1-3,-1-6-6,-1 2-3,-1 0-1,-1-2 5,-2 0-13,3 5-4,-2 2-8,1 1-7,-4-1-7,0 4-4,0 1-9,-3 5-2,-7 5-2,-2 3-4,-1 6-2,-3 4-1,2 3 1,4 0 2,2 3-12,2-3 0,1-1-4,4 0 2,1-4-4,5-2 2,0-1-5,-1-1-2,3-3-7,0 3 7,3-5 5,0 0-1,1-3 2,3 2 2,4-1-2,-5-5 3,4-4-1,2-1 4,1-1 1,0-8 2,3-1-1,0-3-4,-2 0 5,0-2-3,-2-1 3,-5 7 4,1 2 6,-3 0 3,0 6 8,1-1-5,-5 1-7,5 5-7,-6-1-7,0 2 4,5 8 0,-3 8 1,-1 13 4,0 4 0,-3 14 9,2 3-2,-3-1-1,0 4 0,-1-4-5,0-1 5,-2 2 0,1-3 7,0-1-3,1-12 10,0-3-9,1-2-7,0-2 5,1-6 0,1-4-3,0-1-7,-1-7 7,1 0 1,1-1 2,0-4 6,0-1 5,0-3 13,0 5 1,0-5 3,0 0-4,11-20-4,-2 3-3,2-11 7,2 0-14,4-15-9,-7 12-10,8-15-16,-3 13 1,-1-10-21,-1 14-22,0-2-8,-2 5-13,0 1-16,3 3-8,-5 0-12,1 6-9,-2 1-20,2 3-19,0 0-22,-3 7-32,0-2-23,0 3-165,1 3-430,-4 1 191</inkml:trace>
  <inkml:trace contextRef="#ctx0" brushRef="#br0" timeOffset="121847.255">7148 12789 30,'4'-7'250,"-1"0"-10,0-1-8,-2 6-22,2-3-24,-2 3-22,-1 2-21,0 0-19,0 0-9,3 10-8,-7 4-9,0 2-10,-2 9-6,-3 2-7,-2 2-8,-1-3-1,0 2-12,-2-1-3,2-3-6,0 1-3,1-8-6,4-5-5,0-2 2,1-3-1,2 1 18,1-4 13,0 0 14,1 0 1,2-4-1,0 0-5,0 0-2,0 0-12,0 0-3,0 0-6,0 0 1,0 0-8,18-7-3,-14 6-8,3 0-4,4 1-3,-3-3-3,2 3 0,2 0-7,1 2 5,1-4-4,0 5-1,0-3 0,0 2-4,-2 0 0,3-2-5,-5 0-4,0 1 3,-3-2-5,2-2 3,-2 1-2,1-2 5,-3-3-3,2-1 0,-3 0-1,2-1 1,-2 0 4,-1-2 4,1-1-3,-2 2 4,-1 1 9,-1 2 11,3 2 2,-3 0 0,0 5-11,1-6-7,-1 6-8,0 0 5,0 0 0,-4 16 3,1-2-8,-2 7 1,2 2-5,-4 6 2,3 0-2,-2 2 3,0-1 0,1 1-3,0 2 5,1-2 3,-1-3-22,0-2-20,0-1-23,2-7-29,2-1-35,-4-7-46,4 2-47,1-7-38,1 2-34,2-2-170,-3-5-490,0 0 217</inkml:trace>
  <inkml:trace contextRef="#ctx0" brushRef="#br0" timeOffset="122365.2555">7551 12794 236,'-9'0'258,"9"0"-9,0 0-8,-11-1-8,11 1-16,0 0-21,0 0-13,0 0-10,0 0 0,20-10-12,1 2-2,6-7-9,15-4-1,3-1-11,18-9-11,-1-3-10,-19 9-8,20-18-11,-5-1-4,-12 14-10,12-14-7,-17 13-3,18-14-9,-18 16-8,-4-3-7,4 4 3,-2 0-11,-3 2 1,-13 7-12,-2 2 0,-4 0 1,-5 8 7,-4 1 3,-1-2 11,-2 6-9,1-3 6,-3 2-2,1-1-1,-4 4-6,4-4-8,-4 4-3,4-4-13,-4 4-12,0 0-17,0 0-26,0 0-14,-12-5-11,2 5-4,-1 1-7,-4-2 2,0 4 1,-6 1 0,0 1 4,0 0 8,-1 3 12,-3-1-3,4 0 7,1 0 1,8-2 8,3 1 4,2-3-1,2 0 4,5-3-3,-8 1 5,8-1 0,0 0 5,0 0 4,0 0 1,29-5 1,-7-2 7,1 3-1,4 0 1,-2-2 0,0 3-1,-1 3 0,-1 0 3,-2 0-2,-6 6 2,1-1-2,-4 3 3,0 1 2,-4 3 0,0 1 4,-5 3 1,2 4 2,-5-2 3,-3 9-2,-1 0 3,-4 0 2,0-3-3,2 0 1,-2 0-4,2-7 6,-2-2-16,1 1-26,2-3-42,1-3-49,0 1-67,3-6-48,1 0-33,0 0-152,0-5-456,7 2 202</inkml:trace>
  <inkml:trace contextRef="#ctx0" brushRef="#br0" timeOffset="122748.3893">9017 11898 115,'3'-19'284,"1"2"-15,-3 5 2,1 1-2,-2 3-5,1 3-22,-1-1-37,0 3-24,2 0-23,-2 3-17,0 0-18,-9 22-7,1 0-15,-2 5-7,-3 3-9,2 3-6,0 2-10,-2 8-4,6-10-12,0 0-3,4 0-3,0-3 0,6-1-11,1-4-2,2 1 3,0-9 2,2-2 11,2-1-6,1-2 7,3-2 10,-2-5 5,6-5 5,3 2-2,0-4 6,2-9 0,-1 5-3,1-6 1,-2-7-6,1 3 7,-2-3-2,1-5-4,-3-1-3,1 2-5,-1-4-13,-4 1 3,0-6-5,-2 7 0,-3-3-6,-3 4 5,-2 4-2,-2 3-7,-2-1-4,0 3-6,-3-3-8,-3 1-7,-2 3-14,-3 4-6,-1-1-23,-3 1-18,-5 2-14,3 4-33,2 1-24,-1 2-28,-5 2-21,0 4-42,0 2-52,5 1-46,-5 4-277,3-2-636,-1 2 282</inkml:trace>
  <inkml:trace contextRef="#ctx0" brushRef="#br0" timeOffset="123660.9544">8124 13137 59,'-11'1'178,"2"-1"7,1 0 6,2 0-1,0 0-1,2-1-9,4 1-13,-8 0-14,8 0-17,0 0-15,-6-2-11,6 2-14,0 0-10,0 0-2,0 0 1,21 4 2,0-1-4,5-1 0,5 1-4,14-3-5,0 3-6,3 2-6,19-1-19,-22-1-9,2-1-5,-2 3-4,4 0 0,-5 0-5,-2-1-3,-1-1-8,-3-5-9,2 4-6,-16-2-11,1 0-1,-3-3-9,0 1-1,-10-1 5,-2-1 1,-3-1-9,-2-2-11,0 0-13,-2-4 5,-3-5-3,-3 1-2,0-1 5,-7-6 8,3 2 1,-5 1 6,-3-1 6,1 1 1,0 2 10,0 3 8,2 3 10,0 0 13,4 4 14,-1 2 2,2-2 3,0 0 0,4 5-4,-1-1-11,1 2 2,3 1-3,0 0-3,0 0 1,10 13 3,0-4 2,3 4-1,4 5-1,0 1 0,-2 3 1,1 1 4,-1 2-7,-2-1-5,-2-1 3,-4 3-1,-2-1 1,-3 4-1,-4-2-3,0 2 2,-5-3-1,-2 1 2,-3-3-3,0 0 1,0-4-1,1-6 1,0 1-11,2-1-10,-2-3-15,2-5-23,3 2-38,-2-1-40,5-6-49,0 3-45,1-3-129,2-1-377,0 0 168</inkml:trace>
  <inkml:trace contextRef="#ctx0" brushRef="#br0" timeOffset="124276.8947">9383 13105 155,'-3'-1'219,"3"1"3,-3-3-9,3 3-9,-1-4-12,1 4-7,4-10-2,3 5-13,1-5-2,1 1-12,5-1-10,-4-2 0,3 0 0,-2 0-10,2 2-3,-2 0-4,0 0-6,-2 3-5,-1-1-7,-5 2 10,4 1-7,0 0-5,-4 4-5,1 0-12,-1-2-13,0 1 0,0-1-23,-3 3-8,0 0-17,0 0 0,5 8-3,-6 3-6,-1 7-2,1 13 8,-3 1-4,-2 5-7,3-2-2,-1 14 2,-4-3 3,6-9-1,-1-3-11,1 1 7,-1-1-2,-1-3-8,1 1 8,-1-5 0,2-1-7,0-2-1,0-6 0,1-2 4,-1-4-2,1 0 0,-2-2-1,1-3-1,2 0-3,0-2-3,0-1-10,-1 0 3,1 0-5,0-1-8,0-3 3,-3 5 0,3-5-7,-1 2-7,1-2-3,0 0-5,0 0-22,0 0-13,-7-1-13,7 1-2,-11-4 4,2 4 10,2-2-9,-1 1 5,0 1 9,0 0 4,0-1 11,-1 1 5,4-1 8,0 2 7,5-1 5,-7-1 6,7 1 2,-5 0-2,5 0 1,0 0 6,0 0 1,0 0 5,0 0 5,19-5-4,1 1-1,1-3 13,0 2-9,3 2 3,2-2-3,-1 0 2,0-2-2,1 5 5,-1-5 0,-2 4-3,-1-2 1,-7 5-2,1-1-4,-2 0-10,-4 1-9,-1-2-3,-4 0-3,1 2 0,-2-1-10,2 2-4,-6-1-13,6-3-17,-6 3-22,5 0-34,-5 0-42,3-3-185,-3 3-392,0 0 173</inkml:trace>
  <inkml:trace contextRef="#ctx0" brushRef="#br0" timeOffset="124962.2049">7970 13701 159,'-3'-4'189,"3"4"-12,0 0-16,0 0-18,0 0-13,0 0-3,0 0 1,10 11-1,-2-3 1,3 6-4,6 6 7,1 4-6,2 4 1,8 11-9,0 3 1,3-2-2,3 5-2,12 13-3,-12-15-3,1-2-3,19 17-8,-18-19-4,19 17-3,0-6-15,-18-18-6,2-1-3,-1 1-13,-1-3-1,2-3-5,-2 3-14,-2-12-12,-8 0-17,0-2-13,-6-3-18,0-4-19,-5-2-11,-1-5-12,-6 0-15,-1-1-19,0-5-13,-2-1-39,1-4-14,-3 1-8,-1-4 5,0-4 17,-2 0 9,1-2 19,-4 0 9,1-1 20,-2 3 7,3-3 37,-5 2 10,3-2 29,-2 8 24,0-2 20,2 4 15,-1-1 16,1 3 17,1 0 2,-1 2 3,2 3-7,-2 0-3,2 3-13,-2-6-9,2 6-6,0 0-2,0 0-1,0 0 8,0 0-1,12 17 8,-8-8-2,4 7 3,1-1 4,-1 1 1,4 6 2,-3-5-2,1 6-2,2-2-5,-1 2 2,-1-2-6,0 3-3,-2 0-5,-2-7-2,0 1-1,-3-1-5,-1 0-5,-2 0-5,0-5 2,-2 0-2,-1 3 1,-4-2-3,1 2-4,-4-3-1,-3 0-2,2 0 5,-3-4-15,-1 2-7,2-3-11,0 0-16,1 0-25,-1-3-25,3 0-33,6 0-50,-2-2-47,2 0-42,4-2-162,0 0-447,0 0 198</inkml:trace>
  <inkml:trace contextRef="#ctx0" brushRef="#br0" timeOffset="125390.4457">9524 14572 89,'1'-17'265,"-3"1"-6,3 3-11,0-4-9,2 3-4,-1-1-8,-1 3-20,3 1-17,0-2-13,3-1-21,3 2-13,2-1-19,7-1-9,2 5-12,2 1-7,4 3-8,0 7-12,-1-1-4,-2 3-9,-1 5-7,-2 3-7,-1 2-1,-9 0-9,0 8-4,-2 2-1,-5 2-1,-6 6-2,-3 2-4,-8-2-7,-8 11-1,-4-5 1,-3 3-6,-1-4 0,0-8-2,-4 2-6,11-12 0,1 1 2,4-3 2,-3 0-3,3-3 3,8-4-12,3-2 5,0-1 0,5 3-1,-1-3 4,8 3-3,2-4 3,11 7 0,2-5-1,4 3 39,3-5-10,10 1-4,-10-2-6,11 0-3,-11 0 1,2-4 0,-3 2-3,3-1 4,-3 0-6,-2 2 1,-10-2-2,2 1 7,-1-2-6,-9-1 2,4 0-2,-6 3-4,0-3-3,1 0-2,-2 0-11,0 0-21,0 0-21,-4 0-40,0 0-40,10 0-38,-7-3-39,1 3-59,2-4-272,0 0-575,1-5 255</inkml:trace>
  <inkml:trace contextRef="#ctx0" brushRef="#br0" timeOffset="126191.2671">10785 12066 9,'12'-44'199,"7"1"-20,3 2-6,6 0-17,4 2-4,4 6-7,20-18-7,-18 23-6,3 0-5,3 6-2,2 1-17,1 4-4,1 3-12,-2 10-8,-1 4-9,-3 3-8,-4 7-7,1 5-5,-5 6-6,-11 0-6,5 16-7,-4 5-1,-5 5-6,-8 3 3,-3 6-9,-8 3 1,-4 28-3,-11 0-3,-4-3 0,-6 0-4,-7 3-3,-4-3 1,3-5-2,-4-4-3,9-24-1,-9 22-1,10-27-2,2-2-3,0 3 3,0-1 0,3-6 1,1 6 0,6-18 2,3 4-1,1-3-5,4-3 3,2-1 0,3 2 0,6-1 10,6-2-5,4 0 2,3 0-2,6-6 6,9 10-3,2-3-1,5-1 3,-2 0-2,-1-1 1,0 0 3,-5 2-2,-6-4-7,-8-2-1,1 8-3,-4-1 1,-4 4 0,-3 1 0,-4-2-2,-3 2 4,0 5 1,-7 10 5,1 0 0,2-12 7,-1 15 2,-1-3 5,3 7-1,3 0 2,0 0 2,3 5-3,1-2 1,3 0-2,3 4-1,6 21-2,-7-29 3,3 3-7,-2-3 0,-2 4 0,-4-21-3,-2 10-2,-2-14 4,-5-2-2,1 0 34,-6-7 10,-4-2 8,-7-2 2,-3-3 4,-7-6-2,-8-1 14,-5-5 8,2-3-4,-2-6 1,2-1-4,2-3-14,0 1-3,0-3-12,3-3 2,9 5-22,4-2-25,5 0-36,7 5-51,3-4-80,6-6-90,8-1-87,8-8-248,12-6-627,11-7 278</inkml:trace>
  <inkml:trace contextRef="#ctx0" brushRef="#br0" timeOffset="127052.7821">12395 12689 137,'0'0'178,"0"0"-9,0 0-6,0-6-18,1 1-11,0-1-9,4-3-11,-3 0-5,3-2 2,0 1-11,2-5-3,5 1-3,0-1-6,2 0-8,3-4-4,2 7-7,-4 4-9,-1 3-6,2 1-7,-2 3-5,0 4-6,-2 4-3,3 5 0,-3 2-5,-2 6-5,-1 7 1,-4-1-6,-5 3-6,-3 0-12,-4-1-8,-4 0-9,-4 1-3,0-2 2,0-6 3,-1-1 0,-1-1 2,4-7 6,3-4-1,1 1 15,1-6 16,5 1 14,-2 0 0,0-3 1,5-1-3,0 0-11,0 0 3,11-9-3,-1 9 0,4-3-5,2-1 4,1 4 1,2 7 1,3-2-1,-8 3-1,5 5 0,-6-1-4,5 4 0,-8-2 0,-1 7 1,-4-2 0,-2 0 0,-6 6-2,-7 2 1,-1-3-1,-7-2-2,-2 0 1,-2-3-2,-1-2-4,1-3-1,-1-3 1,-1 0-2,3-6-1,1 2 3,3-4-3,0-3 1,3-2 0,2-4-1,0 1-6,5-4-7,-1 2-8,4-1-15,-1-6-2,2 2-26,4 1-11,1 0-16,3-1-23,2-3-26,3 1-23,2 1-20,2 2-20,5-2-136,0 4-360,1 0 160</inkml:trace>
  <inkml:trace contextRef="#ctx0" brushRef="#br0" timeOffset="127652.4914">13219 12813 2,'1'-16'206,"0"-1"-6,6-1-6,0 0-5,5-6-4,-2 8-7,-1 5-13,4 2-17,0 3-11,-1 4-15,3 6-13,-1 4-5,3 8-11,-2 9-8,1 5-26,-7 2-4,5 14 0,-6-14-8,0 14-3,-4-1-5,-4-16 0,0 4 0,-3-4 2,2-4-3,-5 0 12,1-10 1,0-4 14,3-3 11,-1-1 20,-1-2 5,-1-5 2,2 0-4,3 0 1,-9-10 0,4-1-12,-2-9-2,5-6-7,0-3-10,2 0-1,0-4-8,6 3 1,2 0 1,-2 1-12,2 8-12,-2 3-4,2 4-2,0 6-6,1 3-12,5 3-4,-1 4-3,1 6 2,5 6-9,-5 4 6,4 4-2,-5 4-4,-1 3-2,0 2-7,-3 1-14,-2 3-28,-1-4-12,-2 0-20,-2-4-26,-2-1-28,-2-7-36,2-2-33,0-4-31,0-4-27,0 1-213,0-8-517,0 1 229</inkml:trace>
  <inkml:trace contextRef="#ctx0" brushRef="#br0" timeOffset="128357.1353">13726 12896 43,'1'-7'210,"3"2"-21,-1 3-27,-2-1-6,-1 3-16,0 0-7,0 0-6,10 7-9,-7-4-9,1 4-14,-1-5-7,0 3-6,1 1-6,-1-2-7,1-1 1,1-1 5,-3 2-1,5-1 3,-4-3 7,-3 0 8,7-7 3,-4 5-4,4-5-4,-4-2 0,1 3 4,-2-2-5,0 0-2,0-4-4,0 3-3,-2-1-5,0 1-4,-1 1 0,1 4-19,-1-1-7,-2 0-7,3 5-7,-7 2-4,-2 1-5,1 6 0,-5 6-6,-1 4 2,2 0-11,-3 1 0,6 2-6,-1 0-9,6-5 2,-1 1-5,1 0 1,1-1-2,5 2 1,0-4-3,3 1 1,2-1 7,3-5-2,2-1 3,2 1 0,8-7 1,-1 1-2,0-4 2,1 0-5,-2-7 10,3 0-8,-4-4 0,-5 1 1,3-8 3,4-3 3,-7-1-2,1-3 10,-4 3 6,2-2 9,-8 7 12,-1 0 21,2 3 6,-2 5 3,-2-2 4,-1 7-8,-1-3-11,3 5-13,-3 2-9,0 0 0,0 0-6,0 14 0,-3 1-2,3 4-3,-3 6 13,0 0-13,2 2 0,1 1 1,-6-5-2,5-3-4,1-2-2,-1-1 4,1-2-8,0-5 2,0-1 4,0-2-2,0-2 5,0-2 4,1 1 0,-1-4 6,0 0-12,8-9-1,-2-1 3,5-4-4,-1-8-3,2-1 6,-3 9-9,5-7-1,-7 9-2,2 2-4,-2 3-3,0 1-5,-2 2 1,1 2-5,0 2 7,2 2-6,1 2 3,-1 4 4,2 4-1,0-1 1,1 3 1,0 1 5,6 3 9,-7-2-12,2-3 5,-1-3-1,0 0 1,0-1 7,1-6-2,0 2 2,0-5 18,0 0 9,1-5-4,0-2 16,-2-3-5,1 0 2,-2-4 11,0-3-3,1-4-9,-5 1 1,3-4-2,-7-4-7,2 0-2,-2 1-6,-2 0-13,0-2-3,-2 3-8,-2 1-7,2 6-12,-3 0-11,3 5-8,-3 1-19,2 4-28,2 0-32,-2 4-59,3 2-50,-3 3-41,3 0-21,0 0-27,-7 8-173,7 1-527,0 0 233</inkml:trace>
  <inkml:trace contextRef="#ctx0" brushRef="#br0" timeOffset="128761.2184">14910 13233 264,'3'-11'284,"1"2"-32,2-6-28,-2 0-16,10-7-27,-1-1-14,1 1-11,4-5-23,2 3-11,1-4-17,4-5-9,5 0-10,-10 8-11,-1-4-4,1 5-7,-3-5-6,0 5-6,-10 7 1,1 2-6,0 0-2,-6 5-7,0-1-6,-2 2-4,-2 1-8,0 3-1,-6 4-2,-1 1-3,-4 6-4,-1 1 0,-4 6-2,1 1 3,4 5-5,3-2-5,0-2 0,6 4-3,-3 4 1,4 3 3,0-7-2,6 8 2,1-4 2,-1 2 0,4-1-2,-1-4 5,2 1-4,1-4-2,-1 0 0,-4-2 1,4-1-1,-4-4 0,-3-3 2,3 2 0,-2-4-2,0 1 0,-2-1-2,0-1 6,0-4-1,-3 7-4,-2-3 5,-2 2-2,1-3-13,-2-3-11,-3 3-12,3-3-16,-2 1-23,2 0-30,0-1-24,-1-2-40,5 1-42,-3-1-163,4 2-401,3 0 177</inkml:trace>
  <inkml:trace contextRef="#ctx0" brushRef="#br0" timeOffset="129025.2153">15502 12582 323,'7'-17'341,"-1"4"-21,-4 5-35,2 0-30,-2 5-32,-1 2-28,-1 1-20,3 8-19,-4 7-3,-2 12-28,-3 7-3,2 11-2,-4 3-12,1-2-7,-1 3-10,4-15-14,-3 0-1,4 2-8,-1-2-13,2 0-1,1-1-6,1-8-1,-1 1-5,1-8-9,1-5 4,0-3-6,1 2-1,-2-4-4,3-2 2,-2-1-8,2-2 1,3 1-9,-1-3-37,5-3-29,3-4-28,0-1-38,-1-2-36,1-2-50,1-7-43,-3 6-40,-2-5-148,-2 2-472,-3-2 209</inkml:trace>
  <inkml:trace contextRef="#ctx0" brushRef="#br0" timeOffset="129214.5684">15379 12818 94,'-3'-3'198,"3"3"-6,0 0-9,13-9-9,1 7-9,10-1-13,4 0-13,10-2-23,0 1-17,-9 2-42,-1 2-36,-2-3-44,4 3-44,-2 0-31,-4 3-136,1-1-253,-2 0 112</inkml:trace>
  <inkml:trace contextRef="#ctx0" brushRef="#br0" timeOffset="129784.905">15954 12959 214,'3'-10'225,"0"0"-5,2-4-9,-1-2-4,1 1-15,-3 2-13,0 2-11,-1 0-11,-1 2-10,2 3-15,-1 0-16,-2 0-13,-2 1-15,-3 4-9,-4 2-9,-4 4-9,-8 6-7,3 5-5,-2-1-6,4 7-3,-1-3-6,3 0-4,2 3-5,2 0-5,2-6 2,5-1-5,0 2-2,2-6 1,2 1-1,0-1 3,3-4 2,-1 1-3,0-1 7,7-5 0,-2-2-4,5 0-3,0-8-9,3-1-7,3-5-11,-2-2-3,-2-5-14,2-1 5,-4 0 0,0-1 1,-5 4 8,0 1 5,-3 0 8,-1 3 8,1 3 6,-3 2 6,2 3-6,-1 2-7,-2 0-3,1 4-4,-1 1 8,0 0-9,-9 16-1,8-7 2,-3 5-4,0 1 3,4 1 1,-2 0-1,4 3-2,-2-2 5,5 2 10,-1-4 4,4 4 10,-1-4 4,1 2 5,5-8 3,-1 6 7,4-5-3,-2-6 3,7 1-8,0-7 3,-4-1-1,3-5-6,0-3-5,-1-6-3,1-5 2,-2 0-2,-1-5-3,0-3-8,3-9-2,-5-5 1,0 1-1,-5-6-4,-1 5-2,-2 8 1,-3 2 6,-1 2 12,2 4 18,-3 10 14,0 2 6,-1 2-1,-1 6-2,3 1-21,-3 2-12,0 2-3,0 3-2,0 0-8,-6 20-1,1 3 1,-4 11 3,1-1-3,-3 13 2,4-12-2,-2 15-6,3-17 6,2 3-10,0-2 1,1-1-5,3 2-10,2-5-23,0 0-23,1 0-26,4-2-30,-1-2-33,0-7-31,3-3-41,1-1-28,4-5-34,0-1-201,3-4-519,0-3 229</inkml:trace>
  <inkml:trace contextRef="#ctx0" brushRef="#br0" timeOffset="130343.2614">16513 12994 125,'4'-10'198,"-1"2"22,-3 0 0,1 3-9,-1 0-17,3 1-11,-3 1-16,0-1-7,0 4-28,3-5-11,-3 5-11,3-3-10,-3 3-6,4-2-9,-4 2 7,4-3-11,-4 3 2,9 0 1,-5 0-6,0 0 8,3-1 1,3-3 2,-4 0-5,0 1 14,3-2-15,-3 0 5,2 1 3,-3-3-7,2 2-5,-4 2 0,1-4-7,0 2 2,-3 3-1,2-3-26,-3 0-8,0 5-12,-3-5-13,3 5-9,-11 1-2,3 3-3,-7 5-4,2-3 5,-6 8-5,1 3-6,-2-2-8,6 4 1,-1-2-3,3-1-7,4-1 1,3 2-12,-3-2 4,5 2 0,1-1 3,0-3-2,2-4 8,3 4 6,1-2 9,2-3-7,2 1 0,1-4 1,3-1-3,1 0-2,8-4-2,0 0-4,2-6 6,-1-1-10,3-5 6,-2-4-1,1 1 1,-3-4 4,3 0 3,-4-1 1,1-4 11,-4 0-8,-1 2 4,-4 1 1,-5 4 5,0 0 8,-4 1 4,-2 4 2,-1 2 0,-1-1-2,0 4 9,-1-1-15,-2 3-2,-2 3 0,2 0-2,0 3-3,4-1 3,-10 7-2,7 2 2,-1 1 2,3 6 3,-1-1-1,4 2 1,2 4 8,0-2 7,5 5-1,0 1 7,0 0 6,-1-1 1,2-1 6,0-1 9,-3-2 1,-1-3-6,2-3 6,-1 1-4,-4-1-9,0-4 3,-2-1-3,2-1 0,-3-1-3,0 0 10,0 0-8,-3-3-4,-1 2 3,-6 1 5,0-2-3,-4-2-3,0 1-9,-3-4-9,-4-4-21,0-1-30,1-5-42,-2 3-43,-1-5-48,2-5-63,1-3-65,6 1-245,-3-2-587,3-4 260</inkml:trace>
  <inkml:trace contextRef="#ctx0" brushRef="#br0" timeOffset="130539.9417">16463 12737 134,'0'0'275,"0"0"-15,0 0-8,0 0-22,26-3-17,0-1-23,4 0-18,11-7-24,-2 5-31,-2-1-39,1-1-51,-9 0-39,-1 4-34,0-3-51,-3 0-53,-1 3-149,-1-2-323,-8 2 143</inkml:trace>
  <inkml:trace contextRef="#ctx0" brushRef="#br0" timeOffset="408923.9654">2243 15950 104,'0'-10'142,"3"4"-3,0-3-9,-2 4 0,-1-1-12,3 1-1,-3 5-1,0-5 2,0 2 1,0 3 8,0 0-15,3-3-1,-3 3-5,0 0-1,0 0 2,0 0-5,0 0 5,-3-5 3,3 5 2,0 0 0,0 0 1,0 0-4,0 0-2,0 0 1,0 0 1,0 0-9,-4-5 0,4 5-1,0 0-12,0 0-3,0 0-16,0 0-19,0 0 0,0 0-4,0 0-9,0 0-4,0 0-6,0 0-6,0 0-6,0 0 0,0 0-7,0 0 10,0 0-8,0 0 7,0 0-7,0 0-2,-3 13-1,3-13 0,0 0 0,0 0-5,0 0 6,0 0-3,0 0 2,0 0-1,0 0 1,0 0-1,0 0 1,0 0-3,4-20-14,-1 4 2,0-12-1,1 3-3,-4 0 5,0-4-6,0 3 5,0-1-6,-4 9 0,1 1 7,-4 1-13,0 4-2,-1 0-12,-1 7-2,-5 0-4,-3 5-3,-4 6 5,-3 10 0,0 3 1,-7 14 39,4 4-3,5 2-2,4 4 0,6 5 1,4-4-5,5 7 5,2 1 3,8-1-4,4 2 1,0-3 2,6-1 2,0 2 2,-2-8 0,4 0-3,-9-14-3,-2 0 3,-1 1 1,-4-11 1,-2 7 1,-2-2 11,-6-6-6,-3-3-1,-7 3 6,-4-3 0,-3-5-2,0-2 5,-1-7-5,1-2 1,-3-4-10,6-8 4,-3-3-3,7-2-3,-1-4-5,5-5-4,2-5-28,2-2-22,7 0-18,2 4-39,5 1-22,4 5-35,3 2-31,5 4-37,4 3-184,-1 5-459,4 0 203</inkml:trace>
  <inkml:trace contextRef="#ctx0" brushRef="#br0" timeOffset="409185.2398">2495 15900 2307,'13'-25'134,"-6"9"-19,-3 2 9,1 5-8,-3 2-15,1 1-30,-1-1-30,-1 6-7,-1 1-5,0 0-4,-3 23 3,-7 4-18,3 6 17,-7 16-5,-3 2 0,3 2 0,0 0-3,0-3-3,-3 7-2,-3-8 3,7 1-7,0-2-2,4-16 0,4-1-5,-1-2 5,0-2-8,6-10-8,2 0-1,-1-6-17,3 1 8,2-4 6,1-1-5,0-2 0,3-3-1,0-3-19,3-3-13,2-4-14,-1-2-26,2-5-23,2-2-38,-3-2-42,-2-1-46,-3 6-140,-4-3-409,-1 1 181</inkml:trace>
  <inkml:trace contextRef="#ctx0" brushRef="#br0" timeOffset="409704.8186">2257 16232 191,'0'0'171,"0"0"-12,0 0-16,0 0-2,40-14-9,-13 8-10,13-5-4,4 1-3,3-2-2,20-5-17,-19 5 1,-3 3-12,-1-1-11,-3 1-4,-12 3-8,-5-6-6,-1 5 0,-9 2 0,-3 0 15,-4 2 20,0-4 8,-4 2 1,-2 0 0,1-1 0,-2 0-8,-2 0-1,0 1-12,-2-1-5,-1 2-12,-2-1-15,-3 5 5,-2 3-7,-4 3-10,2 5-4,-6 8 0,3 3-10,2 7 5,2 0-6,-1 2-7,6-2 3,-2 5-5,7-5-5,0 2-3,3-4-6,3 0-3,5 0 1,-2-9-8,8 4-2,-3-9-4,3-1-4,6 1-3,1-12-10,6-2-9,0-5-6,9-9-17,-1-4-18,1 0-7,-4-8-11,-1-3 4,-4-3 9,-3-6 12,-10 11 7,9-12 13,-11 7 17,-2-11 23,1 8 10,-6 2 12,-1-12 12,1 12 11,-3 4 24,-2 2 16,-2 11 20,2 5 10,2 0-9,-4 3-11,2 4-13,-1 1-7,1 4-8,-4 15-3,1 12-2,-7 19-2,-4 9-4,-1 34 3,-1 4 1,-9 2 0,-2 1 9,3-2-4,-1-5-10,1 6 5,-2-10-6,6-5-4,1-2 2,8-28-11,-2-3-1,5-1-8,-5 2-11,6-14-34,-2-6-41,1 1-26,1-12-40,5-2-23,1-4-22,-2-7-7,3-2-13,0-2-11,0 0-14,10-27-117,1-1-373,-1 0 165</inkml:trace>
  <inkml:trace contextRef="#ctx0" brushRef="#br0" timeOffset="409924.9697">2849 16991 752,'17'-51'-43,"-2"-1"28,1 1 13,1-4 31,0-1 18,2-25 21,-2 29 22,0-1 21,1 4 12,0-2 1,-1 8 1,-1 13-3,-2 1-3,3 2-7,-3 2-2,3 5-8,-1 6-10,-1 2-1,-1 5-14,2 2-7,-1 3-4,-1 3 1,7 6-4,-8 1-7,-2 4-3,2 6 0,-3 5-6,-6-3 1,-1 9-4,-6-1-3,-4 1-5,-4 1-4,-2-3-15,-5-1-13,-5-2-9,-1-3-12,0-6-6,0-2-8,2 0-2,-1-9-6,8 3 3,-3-7-8,4-4-15,4 0-7,4 1-24,-2-6-36,3-3-24,5-3-53,0 3-133,0-6-362,10-7 161</inkml:trace>
  <inkml:trace contextRef="#ctx0" brushRef="#br0" timeOffset="410107.9603">3539 15948 3,'3'-4'241,"1"2"-21,-4 2-6,0 19 3,-2 1-13,-3 11-8,-2 16-8,-3 3-11,0 2-9,-1 3-12,-1-5-13,2 3-17,0-2-12,0 1-12,0-4-25,2 0-39,-2-12-49,3-6-53,2 1-58,-2-5-66,2-1-179,2-8-397,0-5 176</inkml:trace>
  <inkml:trace contextRef="#ctx0" brushRef="#br0" timeOffset="410429.6258">4001 16316 27,'-15'-1'283,"7"1"-8,-2-3-13,5 3-24,5 0-24,0 0-23,0 0-15,0 0-13,0 0-8,17 8-5,7-7-10,7 3-8,14 0-7,3-4-14,25 0-10,-4-2-4,2 2-13,-23 0-9,23-5-7,-23 3-6,0 1-13,-3 1-18,-7 0-25,-10-2-26,-1 2-26,-14 0-40,2 2-46,-6-2-39,-5-3-54,-4 3-198,0 0-457,0 0 202</inkml:trace>
  <inkml:trace contextRef="#ctx0" brushRef="#br0" timeOffset="410597.7325">3966 16525 2,'-13'7'159,"6"-1"-4,6 0 14,2 1 9,6-2-5,8 0-7,15 2-8,16-4-16,24-1-3,3-5-18,3-6-8,2 4-12,-1-2-15,-4-5-39,-4 3-53,-22-2-99,-4 2-195,-2-8-325,-3-7 144</inkml:trace>
  <inkml:trace contextRef="#ctx0" brushRef="#br0" timeOffset="410800.2031">4574 15969 215,'-6'-3'272,"6"3"-26,0 0-28,0 0-21,22 20-17,-2 1-13,12 9-10,0 6-11,1 3-12,-2 2-9,-6 6-14,-4-2-10,-4 5-13,-4 4-1,-9-2-10,-7 2-8,-7 3-3,-8-5-9,-9 0-17,-15 12-12,-6-6-23,13-22-26,-6 1-8,-1-8-30,-19 12-15,23-20-32,-1-4-43,2-4-58,-4 1-151,13-10-386,3 2 171</inkml:trace>
  <inkml:trace contextRef="#ctx0" brushRef="#br0" timeOffset="411419.6399">5818 16191 1660,'11'-43'46,"-4"10"119,-4 6-73,0 9 4,-3 6-1,2 0-28,-4 7-24,-1 2-4,3 3-10,-27 28 6,5 15 5,-6 6 2,-11 33 3,-1 3-5,3-6-3,-2 4 2,-2-15-6,10 6 7,7-26 2,0-6 2,3 4 0,6-16 1,0-3 2,2-3 0,5-8-11,4-6 6,-3 1 1,3-4 9,2-2 6,0-2 4,2-3 13,0 0-14,8-21-2,5-5-3,8-22-10,3-5-1,8-29-7,3 0-3,-1-1-3,4-4 0,-8 3-8,-4-7 4,0 10-6,-1 1 3,-2 2-7,-6 23-1,0-4-1,-5 7 3,-3 16-1,1 6 17,-3 5 8,-2 9 2,-2 7-3,-2-2-14,2 7-9,-3 4 2,0 0-9,9 42 4,-4 10 3,1 8 5,1 28-8,-1 6-2,-1-2 6,-3 0-5,5 4-1,-3-7-9,0 0 9,-1-31-11,3 23 3,-3-22 6,-1-3-5,1-4-1,0-17 0,-3 1-9,1-4-8,-2 0-12,1-14-16,0-1 14,0-5-18,-3-3-24,2-1-35,-3-8-47,4 0-31,0 0-46,-17-17-52,11 0-31,-5-7-174,-1 0-524,1-10 232</inkml:trace>
  <inkml:trace contextRef="#ctx0" brushRef="#br0" timeOffset="411634.3176">5630 16631 82,'-5'-2'206,"0"2"-21,5 0-15,-2-5-8,2 5 0,0 0-1,17-4-2,-3-1-16,13-5-14,1 0-9,14-1-14,5-2-36,-1-2-33,1 8-42,-2-5-62,1 0-45,-1 3-59,-2-1-86,0 4-277,-2-3 123</inkml:trace>
  <inkml:trace contextRef="#ctx0" brushRef="#br0" timeOffset="411864.4821">6432 16422 118,'7'-6'312,"-4"-4"-16,1 6-3,-1-1-3,-3 0-5,0 5-14,2-7-39,-2 2-12,0 5-18,0 0-24,-15 2-26,4 3-18,-4 5-9,-2 4-15,-4 3-12,5 4-10,-2-1-11,3-1-12,7-2-2,0 1-6,-1 6-6,5-7-9,4-2-3,2 5 2,5-2-6,1-1-7,3 5-9,0-6-1,4 0 0,0 2-2,-3-5-2,0-4-4,-2 1-1,-4-3 6,0-1-4,-1-1-9,-2-1 14,1 1 9,-3-1 9,-1 0 4,-5 2-7,2-2 0,-8 3-3,-1-2-7,-3 1-29,1 1 5,-3-4-19,-3 4-26,6-5-32,-3 1-42,5 1-35,-3-6-43,7 4-51,-2-2-55,3 3-205,7-3-552,-7 0 244</inkml:trace>
  <inkml:trace contextRef="#ctx0" brushRef="#br0" timeOffset="412132.7586">6838 16445 224,'4'-12'304,"-1"2"-10,-4 2-18,-5 2-29,1 2-19,-4 1-25,-5 5-26,-6 4-6,-1 5-15,1 4-10,-2 2-10,2 3-11,3 1-18,4 1-12,5 2-1,2-7-12,5 10-8,2-1-6,5-2-6,0-4-11,6 4 2,0-1-1,3-3-3,3-1-1,-4-1 2,-3-4-1,2-4-5,-4 2-4,-3-5-4,-1 3-2,-2-4 6,0 1 9,-5-1 1,-1 4 3,-6 2-8,-3 2 6,-9-7-11,-1 4-11,-2-2-10,-2-4-27,2 3-24,-4-4-37,4-2-43,0-2-57,3 0-65,0 0-75,6-2-228,-1-3-581,5-2 257</inkml:trace>
  <inkml:trace contextRef="#ctx0" brushRef="#br0" timeOffset="413461.3226">7396 16533 146,'-6'-16'205,"-2"3"-7,5 0 2,-6 1-4,4 3-11,-3 1-18,-1 4-18,-5 4-9,0 4-20,-9 11-4,-1 2-9,-7 13-6,0 3 24,6 4-8,7-9-11,2 0-7,-1 0-10,7-2-9,3 4-9,4-7-8,3 7-3,5-5-5,3-7-5,7 3-1,-2-9-4,11 1-1,3-8-4,1-3-4,1-2 3,-2-10-3,-1-1-8,2-2 4,-6-4-5,-4-3-2,-2-1 2,-4 2 1,-5-9-4,-3 2 5,-3-2-3,-5 3-1,-2 1 1,-3-1-2,-1 9-3,-4-3-1,-5 4-9,4 6 3,-6 6-21,-2-2-10,3 8-23,1 5-27,0 2-41,5 1-44,3 1-39,4 1-57,4 4-218,5 1-503,2-9 223</inkml:trace>
  <inkml:trace contextRef="#ctx0" brushRef="#br0" timeOffset="413835.2279">7790 16623 81,'7'-16'306,"-1"-1"-18,-2 0 25,-2 0-14,-2 5-14,0 0-10,-1 2-19,0 3-22,-3-3-29,1 5-24,-3 6-17,-8 3-28,0 6-11,-3 10-4,-2 1-24,-1 7-4,1 0-10,3 1-14,1 0-10,1 0-14,6-2-8,4 0-4,0-8-10,4 0-5,5 5 7,1-10-9,2-3 4,6 1 1,-2-9-6,9 1-3,4-7 6,0-4-10,12-4 0,0-5 1,-4-7-4,-6 6-1,4-10 1,-7 6-10,-4-4 5,0-2-1,-2 1 7,-5 6-8,-5 3 3,0 1 23,-3 11 11,0-7 3,-4 7-12,1 2-6,-2 3-1,0 0-3,0 0-1,-18 21-6,7-8 1,-2 8 4,-1 2-13,4-1 7,0-5-1,0 7-4,6-7-1,1 3 0,3-3 0,0 1-7,3-1-5,3-5 2,6-2-10,-2-3 3,5-2-27,7 0-21,1-7-46,3-3-43,-2-1-53,1-8-76,-2 2-275,0-5-602,-1-4 267</inkml:trace>
  <inkml:trace contextRef="#ctx0" brushRef="#br0" timeOffset="414074.7438">8252 16489 1921,'-7'-15'75,"-1"2"2,1 2-22,-1 1-22,-2 6-8,4-1-15,0 1-3,6 4-4,-10 1-21,10-1-20,-3 11-27,0-5-48,3 2-62,0 4-125,3-4-324,2 3 143</inkml:trace>
  <inkml:trace contextRef="#ctx0" brushRef="#br0" timeOffset="414548.4641">8523 16640 2610,'4'-9'89,"-3"1"27,1 0 10,0-4-25,-4 3-8,2 1 17,0-2 5,-2 3-5,1-2-10,-1 3-16,2-1 1,-2 0-3,1 2-10,-3 0 1,4 5-8,-6-5-12,0 5-12,6 0 4,-19 12-16,7 0-2,-9 3 4,2 5-8,-2-1-4,1 2-4,1 4-10,0 1 3,0-2-3,3-2-9,-2 2-3,3-4-6,2 2 1,7-5-3,0-8-6,2 7 1,2-5 4,2-2-2,0 1-1,4-5 1,2 0 4,3-5-2,8-1 2,-3-4-5,9-7-4,0-4-5,0-1-4,1-5-2,-3 0-1,0-1-1,-2-5-5,-1 1 6,-1 1 7,-3 0-2,-4 11 9,-3 1 12,-2 2-1,0 2 9,-2 3-3,-1 5-8,-2 2 2,0 0 4,0 0 0,0 0-2,-14 32 1,6-10-1,-5 1 3,6 0 4,-4 0-5,4 1-1,0 0-2,4-5 4,1 1-1,2-2 7,2-1-1,1 1 1,2-8 3,4 4 8,2-8-6,1 1 6,6-2-3,4-6-4,1-1-1,6-7-8,-1 0-7,6-10-10,1-10-14,-4 3-13,3-6-7,-6-4-5,-1-3-11,-2-3 2,-1-4 10,-1-7 5,-6 3 5,-3 3 9,-3 2 19,-2 16 15,-2 5 15,-7 6 21,3 7 7,-3 1-18,0 4 6,-3 5 1,3 1-5,-10 11-5,-6 11 4,1 6 2,-7 10 1,0 10 2,-3-2 3,2-2-5,1 3 2,5 0 3,3-15-9,1 1 2,3 0-4,2-1-3,4-3-5,1 0 7,1-9-11,4-1-1,1-1-11,2-4-14,-1-4-20,5-3-27,2 1-29,5-5-41,1-7-31,3-3-64,-4 1-234,-2-5-507,5-6 225</inkml:trace>
  <inkml:trace contextRef="#ctx0" brushRef="#br0" timeOffset="414824.5886">8738 16644 98,'0'0'172,"-1"5"-4,1-5-12,0 0-5,19 5 7,-3-8-7,8 3 0,3-2-2,1-3-11,13 2 8,-12-1 1,9-2-7,-8 6 1,-5 0-13,-2 0-18,-2 2-4,-9 3-5,-2 1-7,-3 0 13,0 5 5,-4-2 1,-4 9 8,-2 0-7,-5 7-8,3-1 4,-3-6-13,-1 4-12,2-4-6,-1-1-9,2 0-4,1 0-11,0-2-15,3-5-11,0-1-11,2-1-3,2 1-10,3-5-13,4 0-33,3 0-34,4 0-53,2-8-43,4-1-51,3-5-65,-3 1-216,1-3-544,-2-6 241</inkml:trace>
  <inkml:trace contextRef="#ctx0" brushRef="#br0" timeOffset="415047.1298">9316 16588 14,'0'-11'165,"0"0"-15,0 4-29,-2 2-31,2 5-41,-1-10-48,1 10-48,0 0-44,0 0-98,0 0 43</inkml:trace>
  <inkml:trace contextRef="#ctx0" brushRef="#br0" timeOffset="415625.0899">9506 16674 2128,'8'-4'135,"1"-4"9,-4 1 5,-2 2-11,1-1-7,-2 2 8,-1-2-12,-1 6-36,0-5-6,0 5-10,0 0-2,0 0-9,-20 12-13,2 5 0,0 0-4,-3 3-7,2 1-3,4 1-6,2 1-5,2 3-1,1-1-7,4 1 0,2-8-2,1-1-12,3 0 7,2-1 3,1 0 1,2-7-7,2 0 1,-1-4-2,3-1 11,6-2-1,0-3 0,1-1 6,-2-7-2,1 2 1,4-3 1,-2-6 0,-1 0-6,-4 0 0,0-4-2,0-2-3,-5-4-8,1 1 1,-1 0-2,-5-2-7,0 11 7,-2 0-1,0 3-8,-2 2 3,2 3-2,-2 1-10,-5 4 2,3-1-6,4 4 0,-13 5 3,6 0-4,-3 4 0,3 0-5,0 0-3,2 5-2,-1-2 3,3 0 3,2 3 0,1-1 10,1 3-3,2-6 3,1 0-3,6 3 8,0-6 0,4 1 1,6 1 2,4-8-4,1 1 4,3-5-4,2-2 4,8-1-3,-11-4-5,0 0 6,1-4-7,-5-6-2,0 5 4,-5 0 3,-1-6 0,-8 8 10,-1 6 11,-4-3-8,2 2 23,-3 3 1,1 1-8,-1 0-7,-3 3 0,0 0-7,0 0 4,0 0 1,-7 23-4,1-11-2,-1 5 3,0-3 0,-1 5 2,1-1 1,0-2 2,2 2 6,-1-2 6,0 0-4,1 0 0,3-5-1,0-3 1,-1-1-1,2 2-14,-2-4 24,2 1 2,1-2 20,0-4-8,0 0 19,0 0-1,0 0-2,0 0-9,25-12 1,-7-4-14,5-4-2,9-7-15,-1 0 12,-5 7-14,-1 3 10,12-4-7,-13 4-3,-3 6 1,-3 1-17,-4 5 10,-5 2-11,-2-2 9,0 1-6,-7 4 4,8 3-6,-4 5-15,-1 1 23,0 3 5,-2 4-5,-2 1-3,-2 2-2,2 1 4,-1 4 0,2-5-9,0-4 2,2 2 4,-2 0 2,3 0-7,-1-5-3,1 0 2,4 0-19,0 0-3,0-3-14,2-3-20,1-2-26,5-3-39,1-2-52,-1-3-46,6-4-80,-2 0-320,0-3-668,1-4 296</inkml:trace>
  <inkml:trace contextRef="#ctx0" brushRef="#br0" timeOffset="416488.9064">11282 16499 53,'-9'-4'262,"-3"5"-10,-11 6-6,-1 7-12,-8 13-12,0 1-20,3 3-20,1 6-13,8-11-19,-1 12-11,9-8-18,3-6-12,2 4-6,6-1-11,2-2-11,5-8 0,2-1-9,6-4-2,5-2-5,3 0-4,2-7-12,3-8 7,-2-6 1,2 2-6,-3-4-5,-3-6 6,-6-1-13,2-5 12,-5-2-3,-3 0 0,-4-4-5,-3-1-7,-4 3 4,-3-5 5,-3 10-6,-2 1-6,-5 3 1,2 7-4,-1 4-7,-6 2-8,-1 8-1,-3 4 0,5 3-8,-1 6-1,3 1-5,3 4-8,5-2-6,4 0-4,0 9-2,5-6 4,9 6-1,4-1 8,2-3-4,6 0 3,3-5 3,11-3 2,3 1 1,0-9 2,3-8-6,4-2 10,0-8-2,-1-4-3,-2-1 7,-4-5-1,-5-3-1,-9 5 6,2-16-5,-6 10-2,1-16 3,-7-1 2,-4 9-6,4-15 9,-5-1-1,-5 16 6,0-14-6,0 22 18,-1 5 14,-1 4 2,-2 4-4,0 4-1,0 6-9,0 3-5,0 0-9,0 0-5,-16 42 8,5 7 0,-3 4-9,-12 32-3,5-2 9,-8 1-6,1 0-1,-3 4-4,-6 1-1,5-4 7,-5-1-3,2-2 3,4-9-2,0 3-1,8-26-13,2 1 18,6-1-5,2-5-8,4-10 11,0-10-12,4 5 7,1-12-1,1-3 1,3-3 10,2-1-2,1-2-1,4-3 13,0-3-3,4-3 4,4-7-10,9-3 6,-1-5 12,2-5-9,5-9 2,-8 3-20,4-10 9,-6-3 4,-1-4-11,-5-6-8,-4 6-2,-3-4-8,-4 13-1,-3-11-4,-3 9-7,-2 2-7,-4 0 2,-1 3 2,-4 0 3,2 5 4,-5 1-5,1 4 1,5 10 3,0 0 5,5 2 1,0 5 3,2-5-2,1 3 1,3 6 1,4-12-5,5 7-8,12-7-21,3-3-46,15-1-40,4-2-63,23-11-99,-25 10-263,8 2-602,-4-2 266</inkml:trace>
  <inkml:trace contextRef="#ctx0" brushRef="#br0" timeOffset="417146.7252">12655 16560 191,'11'-11'201,"-1"-3"-3,0-1 0,2-2-1,0-7-11,-6 7-3,4-9-13,-2 0-7,-2-1 0,-4-2-7,-2 2-17,0-5-7,-2 7-8,-3 0-1,-2 8-18,2 4-9,-2-1-13,-3 4-14,0 5-4,-4 5-10,-2 5-5,-3 10-7,0 4-3,1 8-9,-4 16 1,3 3-5,2 5-5,6 5 4,1-3-11,2 1 5,1-1-3,4 0-5,1-3 1,-2-3-4,1 3 1,-1-4 4,-1-11-2,-1-2 31,-4-4-10,0-3 5,-4-4-5,-1-2 1,-2-3-13,-2-5 10,1-3-7,0-6-5,-5-3 0,8-4-2,-5-4-3,0-9-23,6-5 21,-3-7-6,5 0-1,-1-2-5,5-16 3,0 16 4,4 0-5,-1 4-2,3 10 5,-2 2-10,4 1-3,0 5-7,1 3-16,2 4-17,-3 2-12,0 0-27,16 12-22,-8 0-20,1 4-28,0 0-28,3 6-27,3-3-42,2 0-155,0 0-441,4-7 196</inkml:trace>
  <inkml:trace contextRef="#ctx0" brushRef="#br0" timeOffset="417416.9168">12850 16387 177,'22'-46'208,"-5"17"11,-4 6-1,-5 7-13,-4 5-20,3 3-20,-5 5-21,1 3-10,-3 0-3,-2 21-1,-1 7-11,-5 5-4,-3 17 0,-1 3-7,-1-3-11,1 2-4,-3-1-7,2 0-7,2-7 7,2-9-8,3-3 2,2-2-16,-3-5 5,4-6-6,3 1-10,-2-5 3,3 2-4,0-5 5,2-3-19,4 1 18,-3-1-5,6-4-4,0-3-2,4-2-5,2-1-9,6-4-12,-2-5-23,3 3-25,-8-3-36,2-2-39,1-4-45,-5 7-27,-4-5-46,0 1-37,-5-2-193,-4-1-487,-2 6 215</inkml:trace>
  <inkml:trace contextRef="#ctx0" brushRef="#br0" timeOffset="417765.1646">12696 16663 118,'-10'-1'219,"3"-3"-10,3 4-15,1-3-21,3 3-15,0 0-15,17-9-13,3 4-8,6 0-17,5 1-8,10 1-9,0-2-32,1 5-28,-1-1-52,-1 1-55,-13 4-69,3 0-118,-2 1-286,-3 0 127</inkml:trace>
  <inkml:trace contextRef="#ctx0" brushRef="#br0" timeOffset="418154.5066">13269 16713 204,'10'-8'203,"4"0"0,3-5-8,-4 1-12,-2 1-6,2-1-12,4-5 2,-8 7-2,2-5-6,-6 6 9,-1-1 2,-2 3-10,-2-2-10,0-1-21,-5 3-9,-1 3-10,-5 0-18,-10 6-5,-5 6-15,-3 5-5,-5 10-4,-3 6-7,3-5-6,4 8 0,0-1-15,12-6 0,-1 1-5,5-4 4,2 2-4,5-7-6,3 0-16,2-2 11,2 2 0,2-5 8,4-2-4,1-1-4,1-2 2,8-6 1,3 0 3,4-10-9,2 0 2,2 1 1,-4-7-2,-1-2 3,3-2-8,-1 0 3,-5-6-2,-1 3-2,0-2 0,-4-2-2,-2 11-3,-4 1 7,1 2 0,-4 4 8,-1 0-11,-1 4 2,-1 1-25,-2 3 18,0 0 9,-8 17-9,0-2-2,-2 8 7,-4 3 0,1-1-1,2 5-14,-1-4 19,1 6-4,3-8-11,1 1 10,3 1 4,4-9-3,0 3 2,4-3-7,0 1 0,6-8-12,7 3-8,9-3-18,-3-6-36,6-6-20,11-3-37,1-5-25,-4-4-31,0-4-21,-4-8-32,0-1-15,-6-9 3,1 1 17,-6-7 27,2-2 30,-5-4 30,0-6 31,0-3 36,-5 2 28,1 3 49,-2 1 31,-2 6 23,-4 18 28,2 4 21,-7 7 3,-1 7-2,3 3-9,-4 2-14,0 4 0,0 0 3,-6 24 9,-2 9 10,-4 14 9,-1-1 0,-5 9-3,1-1-2,-1-2-8,-2-2 0,2 2-13,3-1-5,0-5-7,5-14-8,2 2-2,1-3-12,1-3-16,2-3-14,4-8-19,-3-5-20,6-1-8,-1-5-21,3 1-24,5-6-29,6-1-42,3-7-38,5-1-48,3-4-30,5-10-179,-8 4-472,0-2 209</inkml:trace>
  <inkml:trace contextRef="#ctx0" brushRef="#br0" timeOffset="418667.3004">13945 16854 174,'7'-9'100,"-1"2"25,0 2 6,-4 0-5,3 2-9,-5 3-9,3-5-15,-3 5-3,5-3 0,-5 3-10,0 0-2,10 6-2,-6-4-3,3 2-8,2 1-2,2-4-11,0 1 0,3-1-4,1-1-8,1-1-3,-2 1 0,2-7-6,-2 5-2,0-3-3,-1-1 4,-3 0 12,-3 0 17,-3 1 11,-1 3 14,0-5-11,-3 5-8,0 2-8,-8-7-7,0 4-4,0 3-5,-6-2-3,-1 6 0,-6 5-10,7-4 2,-6 6-5,6 0-6,-3 4 0,2 2-4,-3 2-3,5-1 4,3-1-8,2 0 7,2-3-4,0 2-7,2 1 4,4-4 2,0-1-1,3 2-3,3-4-3,2 1 8,3-5-5,2 2 5,3-6-3,7-4 1,0 0 0,0-4-7,4-4 8,12-7-7,-4-4 4,4-3-5,2 3 3,-3-7 0,-2 0-7,-1 4 11,-13 1-6,9-3-6,-11 6 11,-6 1 0,-6 3 5,-2 5 6,0 2-2,-5 1 0,-1 1-3,-3 2-4,-2 2-2,-1 0 2,-4 6-1,-4 2-4,-3-1 0,5 8 1,-3-2-12,4 3 14,0 9-5,1 0 1,3 4-1,3-1 9,2-6-8,2 8 8,3-1 2,-3-6-6,5 10 14,-4-10-1,3 5 7,-3-1 14,1-6-3,-1 3 15,-1-5-20,0 1 25,2-5 0,-4-4-3,-1 2 1,2-4-1,-3 2-1,-2-1 8,1 0-6,-4-2-12,-1-2 8,-4 0-11,-1-3-25,-1-1-14,2-1-34,-3-1-38,-2-6-53,-3 1-47,4-2-66,0-4-77,-1 0-205,8-1-561,-1-2 248</inkml:trace>
  <inkml:trace contextRef="#ctx0" brushRef="#br0" timeOffset="418852.7779">13957 16629 3055,'-13'-5'149,"0"0"-80,6 1-26,0 1-35,1-1 8,2 3-4,4 1-5,0 0-3,0 0 4,24-8-8,-1 7 7,5 1-10,2-3-6,10 3-10,-11 3-18,10-3-28,-11 5-16,0-3-34,1 3-46,-3-3-69,-2 1-213,0-2-481,0 5 213</inkml:trace>
  <inkml:trace contextRef="#ctx0" brushRef="#br0" timeOffset="419191.3031">15681 16705 174,'-20'-1'217,"4"2"3,2 1 4,3 0-6,3-1-2,1 2-6,1-3-14,0 1-8,6-1-11,0 5 21,0-5 13,20 8 4,4-6-12,4 3-12,17-1-7,5-4-16,21 5-8,-23-3-11,23 1-18,-25-3-16,2 3-9,-3-9-17,-1 5-3,-15-2-37,-2 1-23,-6 1-38,-11-3-46,0 3-60,-4-5-69,-5 0-75,-1 1-80,-10-5-215,0-3-604,-9-2 267</inkml:trace>
  <inkml:trace contextRef="#ctx0" brushRef="#br0" timeOffset="419369.7838">15951 16411 2449,'-4'-4'84,"0"1"-56,0 3-16,4 0 44,-6 12 59,2 8 20,-2 10 8,-4 15-9,-4-1-14,0 6 6,-2 1-17,-1-3-4,3 1-5,-1-2-15,-1 0-6,2-5 4,-1 2-31,4-16-21,-1 2-32,1-2-39,1 1-26,3-5-30,0-7-22,1-2-46,2-3-34,0-4-43,4-3-51,0-1-180,0-4-511,14 0 226</inkml:trace>
  <inkml:trace contextRef="#ctx0" brushRef="#br0" timeOffset="419904.4946">17124 16512 79,'14'-47'267,"-1"0"-11,-3-3-14,-3 4-14,-3-2-14,-7 0-24,2 15-5,-6 2-7,1 0-10,-6 5-13,0 8-20,-2-2-16,1 11-11,-3 4-18,-1 6-8,-6 7-9,-1 10-10,-7 14-3,3 13-2,0 2-7,1 25-7,10-17-1,5 2-6,3 28 3,2-29-2,4 3 2,3-1-6,0 0-3,0 22-3,-1-29 0,-5-2-5,2 1 5,-6-5-4,0-12 4,-2-7-7,-4 1 2,-3-2 1,-3-9-6,-4-2-1,0-7-6,-5-5 6,4-6 7,-2-5 8,1-3-1,-5-10-5,9 1 10,1-4-9,8 1 12,-3-4 3,3 2-1,3 5-15,5 3 9,0 2-3,2 6-2,2 0-10,-1 5-6,2 3-12,2 2-7,0 0-13,0 0-16,4 14-23,1-1-14,3 4-26,1-1-15,5 4-27,1 2-26,3-4-42,2 2-41,4-3-236,4-5-524,-1-4 232</inkml:trace>
  <inkml:trace contextRef="#ctx0" brushRef="#br0" timeOffset="420161.6836">17375 16104 278,'11'-46'281,"-3"15"13,0 7 3,-4 7-22,-1 5-28,0 4-31,-3 3-45,0 5 0,0 0-16,-9 37-15,-5 15-13,-10 29-9,0 13-8,-8 8-11,-5 7-12,-5 9-8,-6 2-3,0 6-1,-1-3-6,-2-5-15,1 3 3,6-13-7,1-5-4,3-13-15,0-5-2,7-5-7,9-28-19,-10 22-8,11-30-59,2-1-9,1-4-18,6-12-28,2-6-19,3-11-14,2-3-33,2-5-41,2-4-208,3 2-471,-5-22 209</inkml:trace>
  <inkml:trace contextRef="#ctx0" brushRef="#br0" timeOffset="420405.0126">17100 16834 270,'17'-19'261,"2"-2"-16,3 1 3,2 11-8,4-3-25,-4 4-22,2 6-18,-1 4-19,-2 5-14,-2 6-17,-2 1-9,-6 6-15,-3 1-9,-6 6-5,-1 4-12,-6-3-6,-4 3-7,-3 0-15,-7-4-16,-7 8-11,2-13-11,-2-2-9,-13-1 2,10-4-5,-12-5-8,14-6-4,-1-1-2,3-6-4,8 3-1,1-3-7,0-3-20,7 1-10,0-6-28,4 7-23,3-4-36,0-3-11,6 1-35,5-4-153,3-1-372,6-2 166</inkml:trace>
  <inkml:trace contextRef="#ctx0" brushRef="#br0" timeOffset="420784.6202">17692 16319 25,'12'-25'284,"-4"2"-7,-1 11-20,-3 3-21,0 2-26,-4 7-26,0 0-16,0 0-9,-5 43-14,-5-10-10,-6 20-5,-1 2-6,-11 26-7,7-29-17,1 4-4,1-4-4,3-1-13,-1-5-11,3 0 2,7-12-10,0-2-10,0-6 3,4 4-6,0-13-7,3 1 5,3-1-5,0-6-3,1-3-5,2 0 3,2-6-6,2-2-6,4-2 4,6-8-13,1-4-4,-3 0-2,4-7-15,7-14-7,-5 10 3,1-12-3,0-3-3,-4 1 9,0 13-4,-4 2 10,-3 4 5,-6 5 11,3 5 4,-8 2 0,1 4-8,-1-1-5,-3 5 3,0 0 0,0 0 2,-10 28 4,0-11 7,2 7 7,-3 0 9,-2 2-14,6-7-2,1 3 5,-1 2-1,3-5-7,4-4 8,-3 0-7,5-2 0,-1-2-7,3 0-13,2-3-23,1 0-43,8-1-50,5-7-70,4-2-89,-3-6-246,2-2-566,-1-4 250</inkml:trace>
  <inkml:trace contextRef="#ctx0" brushRef="#br0" timeOffset="420993.0919">18027 16571 7,'-7'-5'160,"6"-1"-21,1 6-30,-7-8-23,7 8-64,0 0-65,0 0-37,0 0-87,0 0 38</inkml:trace>
  <inkml:trace contextRef="#ctx0" brushRef="#br0" timeOffset="421208.7606">18323 16415 3079,'7'-27'84,"-3"5"13,2 4-29,-3 7 10,-2 5-11,-1-4-30,0 10-13,0 0-2,0 0-6,0 0 2,-17 47-2,0-3 11,-2 5 3,0-4-4,-2 6-2,1 0 2,2-3-8,1 0-5,3-4 4,-3 3-3,10-13-9,0 1-4,0-4-17,4-4-10,1 0-9,2-9-24,2-1-4,1-5-23,1-4-26,3 0-33,6-2-30,4-8-48,7 0-34,0-8-178,2-4-472,-3-4 209</inkml:trace>
  <inkml:trace contextRef="#ctx0" brushRef="#br0" timeOffset="421420.0878">18592 16392 41,'10'-53'186,"-2"3"19,-5 18 27,3 5 19,-3 3 9,-2 6-16,-1 7-32,1 3-25,-1 4-24,0 4-15,0 0-14,-12 34-8,2-3-10,-3 20-6,-4 4-11,-1-1-3,-7 22-9,5-25-5,3 2-13,0 0 0,0-4-8,2 2-7,0-2-3,4-5-5,2 0-4,2-13-4,2 1-3,0-5-5,2-9-12,3 1-6,0-4-5,3-4-7,1-2-1,4-1-10,-1-5-23,8 0-22,6-3-32,1 0-38,2-9-37,0-4-17,1-2-41,-1 0-37,-3-2-138,-1-4-428,-2 2 189</inkml:trace>
  <inkml:trace contextRef="#ctx0" brushRef="#br0" timeOffset="421705.3038">17992 16512 117,'0'0'220,"4"10"-8,12-2-12,9 2-22,16-1-5,7-4-1,24 7-11,-2-4-11,-1-3-12,-18 0-4,19 1-4,-22-6-8,3 0-8,-3 0-1,-2-1 2,-5-2 4,-14-2 8,-2 0 7,-4-1 8,-7 0 15,-1 1 3,-4 1-7,0 1 4,-3 0-14,-6 3-13,7-2-17,-7 2-18,0 0-10,0 0-15,4 9-9,-12 4-8,-8 11-5,-3 3-1,-7 14-6,-2-1-1,3-2-5,1 5-5,4-2 3,0 0-9,6 1-3,6-11-11,-1-2 1,5-4 6,2 0-19,0 0 9,4-6-22,0-2-16,4 0-7,2-3-21,6 1-26,3-3-36,-1-5-59,6-4-54,2-4-65,2-3-64,-2-4-185,2-6-593,8-5 263</inkml:trace>
  <inkml:trace contextRef="#ctx0" brushRef="#br0" timeOffset="421905.8602">19012 16400 115,'0'0'104,"0"0"-19,-14 19-46,11-2-56,0 2-38,3 5-59,0 5 27</inkml:trace>
  <inkml:trace contextRef="#ctx0" brushRef="#br0" timeOffset="422226.2854">19047 16721 261,'11'-24'271,"3"4"0,2 1-10,-1-1-17,2 4-25,-3 6-16,-4 6-24,0 1-18,-3 4-17,7 10-8,-7 1-14,-3 4-4,2 9-3,-4 6-5,-2 2-10,-5 0 3,1 3-2,-7 10-4,-2-4 0,3-9 5,-1-4-12,1-2 5,-4-3-1,7-10-10,1 1 7,-1-4-2,0-3 4,3-3 10,2-1 12,2-4 10,-10 4 4,10-4-4,0 0-9,0 0-12,-6-20-12,6 9-9,4-7-11,0-1-15,6-11-9,6-14-9,3 2-16,2 1-3,2 2-10,-5 11-7,12-5 2,-9 12-10,4 1-11,-1 4-4,-3 5 1,-1 2 2,-4 7-3,-1 2-11,-5 0 5,4 4-13,-4 6-5,-2 2 3,-2 6-1,-4-1 6,0 12 7,-5-6-5,-1 7-1,0 0-19,-3-2-26,1 0-32,-3 2-22,1-1-41,4 0-28,1-11-30,3 2-21,5 5-19,4-9-6,2-3-16,8-1-168,2-3-501,3 0 222</inkml:trace>
  <inkml:trace contextRef="#ctx0" brushRef="#br0" timeOffset="422759.3042">19620 17069 394,'24'-17'25,"3"-1"28,6-14 13,-3-5 15,-3-5 22,1 5 11,-11 10 15,0-2 13,-4 3 16,-2 3-4,-5-3-9,-1 9-7,-2 1-10,-3 4-20,-3 3-15,-5 3-7,-6 1-11,-6 3-7,-7 9 3,-1 0-13,1 4-6,-11 5-8,10 0-1,-6 8-4,13-6-9,-3 1 0,5 5-1,3 1-1,3 1-8,5-4-2,2-3-1,1 5 5,3-9-4,4-3-1,1 0 2,2-1-1,5-1 1,1 0 1,3-4-2,6 2-2,-2-5-1,2-3-5,-3 3 5,4-3-3,-1-3 0,0-1 2,-5-6-2,-1 4 4,0-3 0,-2-4 2,3-4 14,-4 5 4,2-2 6,-3-3 3,-2 5 4,-1 5 6,-2 0-7,-1 0-2,0 4-18,-4 3-4,7-5-8,-7 5-4,0 0 0,-4 18 4,-5 7-9,-1 5 0,-8 19 5,-3 1-5,-10 30 1,1 0-3,2-6-2,-3 2 2,0 1 4,-4-2-6,5 2 2,-5-4-2,11-20 6,-14 20 5,10-25 6,0-2 18,-2-2 16,-3-6 1,0-10 8,-2-3-3,-3-5 5,13-7 8,-5-5 8,-1-5 2,4-3 3,-1-3 2,4-3-11,0-4 9,3-7 9,0 0 9,11 3 15,-1-8-9,3-4-17,3-4-16,5-4-2,5-13-11,3 13-8,9-18-11,10-24-1,-2 24-10,21-20-20,2 6-4,4 0-6,0 11-8,6 12 7,-15 13-7,18-13-4,-17 21-11,1 3-8,0 8-15,0 3 11,-3 1-34,-2 2-16,-1 5-26,-12 2-11,0 0-21,-6 2-29,0 0-31,-5 0-53,-4-3-41,-2 2-46,-3-1-259,0 2-647,-7-4 287</inkml:trace>
  <inkml:trace contextRef="#ctx0" brushRef="#br1" timeOffset="643796.5738">12226 3673 5,'-10'5'81,"-2"-3"1,4-1 0,-3 2 5,2 0 8,2-3 16,2 0 2,-1 1 6,0 0 8,2 1 4,4-2-12,-7 1-5,7-1-12,-3 1-12,3-1-8,-4 2-10,4-2-7,0 0-9,0 0-5,0 0 0,0 0-6,21 1 0,-8-4-5,3 3 2,9-4 0,4 3 9,13 0-2,6-2 3,2 3 4,20-3-5,-2 2 0,6 0 5,4 0 3,5-1-5,6-4-4,4-1-4,2 0-5,3 1-6,0 5 0,-2-3-3,-2 3-2,-2-2-2,-3 5-6,-3-7-2,-5 5-2,-6 0-3,-24 0 0,-5-3 1,-1 1-3,-1-1-3,-5 0 3,-13-1-1,-2 2 2,-9-1-2,-1 1 7,-4 0 9,-3 1 16,0-3-4,-3 1-2,2-1-11,-2-2-12,-1 2-7,-2 0-7,2-2-12,-3 1-19,0 0-37,-3-1-35,-1 3-33,-4 0-26,-2 1-20,-4 0-29,-9 2-9,-2 4-133,-5-1-381,-12 6 169</inkml:trace>
  <inkml:trace contextRef="#ctx0" brushRef="#br1">12328 3775 26,'0'3'72,"0"-3"6,5 7-3,2-3 15,4 2 11,4-1 8,8 5 3,4-4-2,11 0 5,5 0-5,2-4 6,30 5-8,-6-6-2,7-1 2,0 2-10,7-5-8,3 0-8,2 1-3,-6-5-9,12 6-4,-1-6-5,3 7-1,-3-5-6,1 3-5,-9 2-5,-4 3-7,-4 0 1,-5-2-6,-25 2-1,-1-3 0,-1 3-5,-2-4-7,-4 3 2,-14-2-3,-1 3-2,-10-5-3,0 5 0,-4-3 4,0 0 16,-3 1 12,-1-1 19,-1 0 6,-2 1-1,-3-1 1,5 1-3,-5-1-10,5 0-6,-5 0-7,0 0-5,5 1-2,-5-1-3,0 0-6,5 2-6,-5-2-2,0 0 2,0 0-7,0 0-1,0 0 1,0 0-1,0 3-3,0-3-3,0 0 1,0 0-1,0 0-1,0 0-4,0 0 1,0 0 1,0 0 0,0 0-5,0 0 4,0 0-4,0 0 3,4 1-5,-4-1 4,0 0-2,0 0 2,0 0 1,0 0-2,0 0 7,0 0-9,0 0 4,0 0 0,0 0-1,0 0 0,0 0 3,0 0-1,0 0 0,0 0 3,0 0 2,0 0-2,0 0 3,0 0-5,0 0 2,0 0-1,0 0 6,0 0-7,0 0 5,0 0-5,0 0 1,0 0-1,0 0 0,0 0 0,0 0 0,0 0-4,0 0 1,0 0 1,0 0 1,0 0-6,0 0 4,0 0-2,0 0 4,0 0-5,0 0 4,0 0-3,0 0 1,0 0-2,0 0 3,0 0 1,0 0-5,0 0 5,0 0-1,0 0-2,0 0 2,0 0 0,0 0 0,0 0 0,0 0-2,0 0-1,0 0 1,0 0-1,0 0 1,0 0 2,0 0-5,0 0 4,0 0 1,0 0 0,0 0-4,0 0 3,0 0-4,0 0 4,0 0-8,0 0 6,0 0-1,0 0-3,0 0 9,0 0-4,0 0-4,0 0 7,0 0-4,0 0-1,0 0 5,0 0-5,0 0 1,0 0-5,0 0 7,0 0-2,0 0-1,-7 5-2,7-5 2,0 0 0,0 0 2,0 0 0,0 0-1,0 0 1,0 0 3,0 0-2,0 0-3,0 0 0,0 0 1,0 0-1,0 0 2,0 0-5,0 0 7,0 0-4,0 0 7,0 0-5,0 0 4,0 0-2,0 0-2,0 0 0,0 0 2,0 0 0,0 0 4,0 0-7,0 0 1,0 0-1,0 0 4,0 0 0,0 0-3,0 0 0,0 0 2,0 0-2,0 0-1,0 0 2,0 0-3,0 0 6,0 0-8,0 0 6,0 0-2,0 0-3,0 0-1,0 0 4,0 0 0,0 0 2,0 0-8,0 0 8,0 0-1,0 0-1,0 0-1,0 0 3,0 0-6,0 0 4,0 0 0,0 0 0,0 0-1,0 0 1,0 0 1,0 0-1,0 0 2,0 0 1,0 0-4,0 0-6,0 0 7,0 0 2,0 0-9,0 0 11,0 0-8,0 0 2,0 0 0,0 0 0,0 0-1,0 0 6,0 0-3,0 0-1,0 0-3,0 0 4,0 0-1,0 0-3,0 0 2,0 0-2,0 0 2,0 0-1,0 0 2,0 0 0,0 0-3,0 0 3,0 0 0,0 0 0,0 0 1,0 0 0,0 0-7,0 0 7,0 0-3,0 0 4,0 0 0,0 0-3,0 0 2,0 0 2,0 0-3,0 0-7,0 0 8,0 0 2,0 0-2,0 0 3,0 0-3,0 0 1,0 0 1,0 0-6,0 0 5,0 0 0,0 0 1,0 0-3,0 0 2,0 0-1,0 0-1,0 0-2,0 0 3,0 0 0,0 0-1,0 0-1,0 0 9,0 0-7,0 0 0,0 0-1,0 0-2,0 0 1,0 0-5,0 0 6,0 0-5,0 0 6,0 0 0,0 0 0,0 0 0,0 0-1,0 0 5,0 0-7,0 0 0,0 0 0,0 0 3,0 0-3,0 0-2,0 0 2,0 0 3,0 0 0,0 0 0,0 0 1,0 0-2,0 0 0,0 0-5,0 0 5,0 0 3,0 0-1,0 0 2,0 0-6,0 0 2,0 0-1,0 0-6,0 0 15,0 0-7,0 0 3,0 0-4,0 0 2,0 0-3,0 0 2,0 0 0,0 0 2,0 0-2,0 0 3,0 0-5,0 0 3,0 0-3,0 0 4,0 0-5,0 0 4,0 0 1,0 0-4,0 0 2,0 0-3,0 0 6,0 0-7,0 0 2,0 0-3,0 0-2,0 0-6,0 0 4,0 0-7,0 0 8,0 0-4,0 0 1,0 0-1,0 0 0,0 0-1,0 0 2,0 0 3,0 0-5,0 0 4,0 0 0,0 0 3,0 0-4,0 0 4,0 0 0,0 0 0,0 0-2,0 0 5,0 0-2,0 0 1,0 0-1,0 0 0,0 0 0,0 0 2,0 0-1,0 0 2,0 0 0,0 0-3,0 0 0,0 0 4,0 0-2,0 0 0,0 0 2,0 0 0,0 0-1,0 0 2,0 0-1,0 0 1,0 0-2,0 0 1,0 0 2,0 0-1,0 0-7,0 0 8,0 0-4,0 0 3,0 0 1,0 0 1,0 0-1,0 0-2,0 0 2,0 0 1,0 0-3,0 0 1,0 0 0,0 0-5,0 0 5,0 0 1,0 0-2,0 0-2,0 0 3,0 0-8,0 0 7,0 0-4,0 0 1,0 0-3,0 0 7,0 0-7,0 0 1,0 0-1,0 0 3,0 0-1,0 0 1,0 0 3,0 0-3,0 0 1,0 0 1,0 0 2,0 0-2,0 0-1,0 0 3,0 0 0,0 0 0,0 0-1,0 0-1,0 0 2,0 0-1,0 0 1,0 0 1,0 0-1,0 0-2,0 0 2,0 0-2,0 0 3,0 0-3,0 0 1,0 0-1,0 0 4,0 0-2,0 0 0,0 0-1,0 0 1,0 0-2,0 0 4,0 0-5,0 0 5,0 0-3,0 0 2,0 0-2,0 0 3,0 0-1,0 0 0,0 0 4,0 0-4,0 0 0,0 0 3,0 0-3,0 0-3,0 0 1,0 0 1,0 0-1,0 0 0,0 0 2,0 0-2,0 0 2,0 0-3,0 0 4,0 0-4,0 0 1,0 0 1,0 0-2,0 0 3,0 0-4,0 0 0,0 0 2,0 0-2,0 0 0,0 0-2,0 0 2,0 0-4,0 0 0,0 0 2,0 0-1,0 0 0,0 0 2,0 0-2,0 0 1,0 0-2,0 0 4,0 0 0,0 0-1,0 0 2,0 0 0,0 0 0,0 0-3,0 0 3,0 0-1,0 0 3,0 0-4,0 0 5,0 0-3,0 0 3,0 0-1,0 0 1,0 0-1,0 0 1,0 0-2,0 0 0,0 0 1,0 0 1,-3 3-3,3-3 4,0 0-3,0 0 5,0 0-1,0 0-1,0 0-1,0 0 0,0 0-1,0 0 1,0 0-1,0 0 0,0 0-3,0 0 3,0 0 0,0 0 1,0 0-4,0 0 2,0 0-1,0 0 2,0 0-1,0 0 5,0 0-5,0 0 0,0 0 1,0 0-1,0 0 1,0 0 0,0 0 0,0 0 3,0 0-3,0 0 0,0 0 1,0 0-2,0 0 0,0 0-2,0 0 2,0 0-2,0 0 2,0 0 0,0 0-2,0 0 1,0 0 3,0 0-1,0 0 1,0 0-2,0 0 1,0 0 0,0 0 3,0 0-7,0 0 7,0 0-4,0 0 3,0 0 0,0 0-2,0 0 3,0 0-1,0 0-5,0 0 3,0 0-2,0 0 4,0 0-3,0 0 2,0 0 1,0 0-1,0 0-1,0 0 1,0 0-1,0 0 0,0 0 0,0 0 0,0 0 1,0 0-1,0 0 2,0 0-4,0 0 3,0 0 0,0 0 2,0 0-1,0 0 0,0 0-4,0 0 1,0 0 0,0 0 0,0 0 2,0 0-3,0 0 3,0 0-1,0 0 2,0 0-5,0 0 3,0 0 1,0 0-3,0 0 5,0 0-3,0 0-2,0 0 4,0 0-2,0 0-5,0 0 7,0 0 0,0 0-1,0 0-1,0 0 0,0 0-2,0 0 1,0 0 3,0 0-4,0 0 0,0 0 1,0 0 3,0 0-2,0 0-2,0 0 1,0 0 0,0 0 1,0 0-1,0 0 2,0 0-2,0 0 2,0 0 1,0 0-3,0 0 1,0 0-3,0 0 4,0 0 0,0 0-1,0 0 1,0 0 0,0 0 2,0 0-1,0 0-4,0 0 3,0 0-3,0 0 3,0 0-2,0 0 2,0 0-1,0 0 2,0 0-4,0 0 0,0 0 1,0 0 2,0 0 1,0 0 0,0 0-2,0 0-1,0 0-3,0 0 4,0 0 0,0 0 0,0 0 0,0 0 2,0 0-1,0 0-2,0 0-1,0 0 2,0 0 0,0 0 0,0 0-1,0 0 2,0 0 1,0 0 0,0 0-3,0 0 2,0 0-1,0 0-1,0 0-1,0 0 3,0 0 0,0 0-1,0 0-1,0 0 1,0 0-1,0 0 2,0 0-3,0 0 2,0 0 0,0 0-2,0 0 1,0 0 5,0 0-2,0 0-2,0 0 0,0 0-2,0 0 2,0 0 1,0 0-1,0 0 1,0 0 0,0 0-2,0 0 3,0 0-4,0 0 5,0 0-6,0 0 3,0 0 0,0 0 0,0 0-1,0 0 1,0 0-3,0 0 5,0 0 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4T07:59:39.0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11145 2005 56,'0'0'174,"0"0"4,0-4-21,0 4 0,2-3-8,-2 3-7,3-2-2,-1-3-6,-2 1-5,3 1-8,-2-2-8,1-1-4,1-1-16,-2-2 6,2 3 4,0-6-10,-2 1-2,1 0-8,-2-1 0,2 1-3,-2 1-8,-2-7-5,0 5-5,-1 0-6,2 0-7,-3 2-3,-1 2-4,4-2-1,-4 3-3,0 0-12,0 2-4,0 1 3,-5 1-7,1 4-4,-5 2-10,-3 10 2,-4-1-4,5 2-9,-1 4 3,3 1-9,4-5-3,2 3 0,2 1-5,3-6-3,-1 4 5,3-4-3,2-2 1,0 3 7,4-2-3,0-3-2,1 0 6,2-1 0,0-5 6,7 1 3,-7-2 1,6-3 3,2-3 1,-3-1 13,-1-5-3,1-1 2,-3 1 7,0-5-6,-2 0 6,1 3 9,-1-2 4,-7 4 6,5 4-7,-3-2 18,-2 3-6,2 1-1,-3 1-15,4 1-2,-4 3-10,0-5-7,0 5 0,0 0 0,0 19-2,0-6-2,-2 4 4,0 2-3,-1 7 3,2 1-10,-2 0 7,3 0 5,-1 1-2,-2-1-1,3 0-4,-3-6 2,3 9 2,0-4 0,-3-7-5,1 6 7,2-9-9,-2-3 1,2-1 4,-1 0-3,-1-5 3,2 1-1,0-3-2,0 1 2,0-1 5,0-5-2,0 7 2,0-7 16,0 0-1,2 5 28,-2-5 13,0 0-9,0 0-4,9-24-9,-3 13 3,5-6-9,-1-4-13,-1 4-4,-3 1-10,3 1-15,-2 6-14,0-6-25,-3 6-19,2 1-32,0-1-24,-2 4-36,2-2-32,1 2-36,0 2-36,0 3-202,-7 0-497,10-4 220</inkml:trace>
  <inkml:trace contextRef="#ctx0" brushRef="#br0" timeOffset="308.6359">11437 2331 126,'0'0'318,"0"0"-13,0 0-10,0 0-23,0 0-28,-2-18-33,7 10-20,2-1-25,2-2-15,1 5-15,0-2-15,-3 2-27,0 0-17,1 6-11,-2 0-24,0 6-8,0 0-8,-4 5-13,1-2-3,-3 5-5,-1 6-3,-5 3 1,-1 2-4,-5-1-3,0-1-2,0 0 0,-3-2-2,7-4-10,0-2 11,0-1-1,-2-1 6,5-4-9,4-5-9,-1 4 4,-1-4-5,3-4-3,0 8 3,0-8-2,6 4 14,-1-4-1,3 0 3,2 0 2,6-5-1,1 2-3,5-1-3,-1-2-11,1 3-15,1-4-30,-1-2-39,2 1-42,3 3-43,-6-2-155,0 0-375,3 2 167</inkml:trace>
  <inkml:trace contextRef="#ctx0" brushRef="#br0" timeOffset="1534.4717">11756 2285 146,'5'-9'206,"-2"4"6,-2-1-7,0 0-2,2 3-7,-3-4-11,0 7-12,2-7-9,-2 7-19,0-6-9,0 6-12,0 0-23,0 0-2,0 0-10,0 0-21,0 0 9,0 0-15,-3-5-11,3 5 5,0 0-18,0 0 5,0 0-1,-6-1-6,6 1-5,0 0 0,0 0-8,0 0-2,0 0 2,0 0-2,0 0-7,0 0-1,0 0-1,0 0-2,0 0 1,0 0-2,0 0 0,0 0 0,0 0 0,0 0-4,0 0-1,0 0-2,0 0 6,-6 9-2,6-9-6,0 0 5,0 0-1,0 0-1,0 0 3,0 0-7,0 0 1,0 0 5,0 0-3,0 0-1,0 0 5,0 0-2,0 0 0,0 0 2,0 0-9,0 0 7,0 0 0,0 0-1,0 0 1,0 0-1,0 0 0,0 0 2,0 0-3,0 0 4,0 0-3,0 0-3,0 0 2,0 0-2,0 0-14,0 0 15,0 0-3,0 0-2,0 0 2,0 0-2,0 0 1,0 0 4,0 5-3,0-5 0,0 0 1,-3 5 1,3-5-3,0 0 1,-1 4 5,1-4-5,0 0 4,0 0-2,-2 4-2,2-4 5,0 0-5,0 0 7,0 0-3,0 0-2,0 0 7,0 0 2,0 0 7,0 0 11,0 0-2,0 0 11,0 0 11,0 0 4,16-3-1,-16 3 6,20-10-8,-6 5-5,7-4-5,3-3-1,4-1 1,10 0-6,3-5-6,0 3 9,3-1-13,-3 3 2,2-2-10,0 4 2,2-4-7,-2 0 0,-2 1 1,-2-3-7,-2 1 11,-11 3-4,-3 4 3,-1-1-6,0-1-2,-10 6 4,-2-1-4,-2 2 4,-1-1-3,-2 4-1,1-1-2,-2-2 5,-4 4-10,5-3 3,-5 3-6,5-2-5,-5 2-2,0 0-2,0 0-7,0 0-8,6-3-1,-6 3-7,0 0-9,0 0 4,0 0-8,0 0-1,0 0-11,-14-3-4,8 3-7,-4-1 7,2 0-5,-1-2 11,-8 3 3,5-2 2,-2 2 3,-2-3 5,2 4 8,1-3 3,2 1 9,0-2-1,2 2 3,1 1 3,1-2 2,3 2 7,-2-1-2,6 1 6,-4-2 1,4 2 6,0 0-4,0 0-2,0 0-5,0 0 7,10-6 1,-2 5 0,8-2 7,-1 3-5,1-1 9,0 1-5,-1 1 1,0 4 2,1 2-6,-4 2 11,1 0-3,-3 5 8,-2 0-1,-2 11-4,-2-1 7,-4 2 0,-1 1 2,-2-10-4,-1 10 1,-1 0-5,1-1 1,0-7-6,-2-2-16,1-1-25,-2 1-46,1-9-52,0-1-77,-1 2-198,3-8-443,4-1 197</inkml:trace>
  <inkml:trace contextRef="#ctx0" brushRef="#br0" timeOffset="1874.6637">12872 1806 125,'0'0'210,"0"0"-25,-13 13-7,6-2-25,-1 2-13,-1 6-8,2 4-19,-2-1-7,0 3-10,6-5-12,-2-1 0,2 0-13,1-2-9,4 0 1,1 1-7,2-4 8,1 2 4,2-4 4,-2-4 4,4 3 12,-2-5 0,2 0 8,0-3 8,2-2 4,1-4-8,2 2-5,1-5-8,1-1-10,-3-1 7,3-5 2,0-4-11,0 1-1,-3-3-7,-2-3-24,1-1 11,-3 2-4,0-3-7,-6 7-2,-1-2-2,-1 1-12,-1 2 4,-4 2-7,-1 1-1,-5 0-19,1 0 0,-6 6-14,-4-6-17,-3 8-18,-2 3-21,2 4-22,-2 4-32,8 1-28,-5 6-29,2 1-68,-2 2-226,3 0-510,3 2 226</inkml:trace>
  <inkml:trace contextRef="#ctx0" brushRef="#br0" timeOffset="2494.2365">12098 2447 16,'-5'-4'233,"-1"1"-14,-1-2-15,5 3-9,2 2-20,-6-5-15,6 5-17,-4-2-18,4 2-14,0 0-11,5 11-3,0-1-3,4 3-4,4 8-4,3 1 5,2 2-12,3 1 8,10 6-2,-1 2 4,3-3 1,1-3-19,0 3 9,0 0-2,1-4-5,-1 3-9,0-4-6,-9-8 1,0 1-6,2-3-16,-4-2 14,-2-1-6,-6-3-3,0-4 0,-7 0-14,0 0 17,-1-3 6,-7-2 8,10 6 14,-7-4 1,-3-2-2,0 0-11,10 3-12,-10-3 12,0 0-11,0 0-20,0 0-27,6-16-23,-5 7-5,-2-1-6,-1-2-5,-1 0 5,2-6-17,-3 1 15,1-1 2,-4-6-1,3 7 7,-1 0-1,3 0 6,0 9 3,-1-3 4,1 3 9,2 2 8,0 0 0,-2 1-3,2 5-1,-1-7-5,1 7-6,0 0 7,0 0-7,0 0 3,0 0 2,0 0 1,15 18 11,-11-10-1,3 0 7,1 9 1,-3-3-1,1 1 7,-1 2 2,0 0-3,0 0 2,1 7 3,-5-6-8,2-2 2,-3 2-10,-3 0 5,-1 0-6,-3 1 6,-2-5-11,-3 3-6,-5-3-12,4-2-25,-6-3-26,0 2-37,-5-3-37,7-5-53,5-2-72,-2 1-221,5-4-528,9 2 234</inkml:trace>
  <inkml:trace contextRef="#ctx0" brushRef="#br0" timeOffset="3297.6695">14305 2053 118,'10'-7'239,"-1"-3"-8,-2-4-10,5 2-13,-7 3-16,2-8-4,0 2-11,-1 3-25,-2-3-12,0 0-5,-2 2-13,-1-3-10,-1 3-8,-1 3 1,-1-2-11,0 1-11,-3 2-17,-2 0-3,0 4-5,-3-1-9,-3 3-11,-2 4-1,-2 4-9,-4 3-10,4 0-1,0 2-4,-2 2-6,7 3-1,0-5-16,3 2 7,0 2 4,6-4-12,-2 2 4,3 3 3,2-3-7,0-3 5,1 3 2,2 0-6,2-4 5,0 1-2,3-1 5,-1-3 0,1-1 4,2-1-4,-3-2 6,4 0 0,-2-3-2,5-2 3,-4 0-2,1-5-1,-2 2 2,2-3-4,0-5-2,-1 6 9,-2-5-2,0-2 11,0 9 15,-4-2 3,1 1 2,-1 1 8,0 5-2,-1-3-6,-2 2-9,-1 3-2,0 0-13,6-3-5,-6 3 2,1 12-1,-1 5-2,-1 1-2,0 6 4,1 6 0,-3 1-2,0 0 2,-2 3-1,2 2 5,0-4 0,1-6-8,-1 3 3,1-4 1,2-7-21,-3 2 19,3-10 2,-2-2-5,1 1 2,1-2 2,0-7 12,0 7 20,0-7 27,0 8 23,0-8 19,0 0 9,0 0 23,6 2 5,-6-2-1,0 0-14,10-15-18,-1 6-22,5-12-8,-1 1-15,1 1-8,0 1-23,0-2-17,0-2-23,0 2-32,-1 0-40,1 6-36,-2 0-41,-4 5-35,3-2-47,2 5-26,0 0-34,-1 3-24,1 3-213,-5 2-576,1 1 255</inkml:trace>
  <inkml:trace contextRef="#ctx0" brushRef="#br0" timeOffset="3838.3641">14647 2213 232,'0'0'275,"0"0"-11,0 0-11,0 0-5,4-22-28,3 15-10,0 3-23,4-6-18,2 4-13,3-1-11,-2 1-22,1 2-9,-1 2-13,-4-1-16,-3 1-4,-1 2-14,-6 0-21,11 6-2,-9-1-12,2 2-5,-3 2-2,-1 3-7,-1-2-1,-5 7-1,-1-3-9,-4 8 1,1-7-5,0-3-8,0 4-8,0-5-7,4-5-7,2 5-1,-2-7-9,5 0 2,-3 2-4,4-6 0,-3 7-3,3-7 9,0 0 0,14 7 9,-4-4 7,4-1-6,0 0 0,3-2-4,3-2-7,2 0-6,3-1 2,-2-3-5,0 0-1,5-2-4,-5 1 16,1-4 4,-3 1-2,0 4 12,-8-1 9,-1-2 18,-2 4 18,-3 0 20,-4 0 3,1 2 10,-4 3-4,4-5-8,-4 5-17,0 0 5,0 0 1,0 0-6,-19 11-5,7-2-2,5-1-5,0 1-5,-1 2 1,-1 2 0,4-5-4,1 4-6,1-3 1,1 1 0,1 1 5,1-2-5,1 0 18,1 0 16,2-1 14,2-1 14,2-1 11,1 1-6,0-3 22,6-2 3,0-1-4,0 1-1,1-4 8,-2-1-3,0-6-8,0 2 3,0-1 2,-1-5-9,0 0-5,-3 1-7,-1-1-9,-3-1 0,-1-1-8,-2 3-16,0-5-7,-3 5-10,-3-5-15,2 5-6,-3 2-7,-2 1-29,-1 1-29,-3 4-19,0 1-31,2 1-27,-2 3-37,10-1-58,-17 8-53,5 0-62,2 2-184,-1 1-575,3-3 255</inkml:trace>
  <inkml:trace contextRef="#ctx0" brushRef="#br0" timeOffset="4749.7422">14223 2842 72,'8'-5'205,"0"-2"-11,1 0 0,-2-2-11,6-1-5,-6 2-1,0 1-8,-2-1-6,0-2-3,-1 5-14,-3-4-14,2 2-11,-4 2-26,-1-2 1,-2 2-11,-2-3-12,-2 6-4,-5-2-11,-1 5-6,-2 0-9,-6 5 0,4 2-10,-2 2-9,2 2-2,1 1-9,4-2-4,4 0-11,0 2-2,2-4-1,1 2-3,2-2 3,1 1-4,2-1 0,2 0-2,-1-1-4,3-1 8,1-1 2,2 2-4,1-1 5,-1-5 2,1 1 5,0-1 8,1-2-4,-1 0 5,1-2 0,1-1-3,0-2 5,-1-2 0,3-5-3,-1 0 8,1-1-2,-1-2-3,0 4 3,0-1 4,0-1 9,-3 5 5,-3 2 6,0 1 0,-1 1-6,3-1-9,-5 4-1,2 0-13,-3 1 1,3 6 8,-2 0-7,-1 8 5,0 3-2,-2 7 7,-3 8 5,1-1 1,0 6 6,-2-2 5,2-1 5,-2 12 10,4-14-5,-3-2-1,-1-2 5,1-4-11,2-3 2,0-3-11,-1-3 2,4-4-1,-3-1-2,3-3 11,-2 0 13,2-3 42,0-4 16,0 7 26,0-7 18,0 0 16,2 4 4,-2-4 6,0 0-20,10-12-17,3-3-21,1-6-14,4 2-15,-1-2-18,2-2-23,0 3-26,-2 2-20,-3 0-32,-1 3-36,-2 3-42,3 3-33,-2-1-42,0 3-33,0-2-45,-3 6-47,4-2-45,0 0-44,-3 4-266,1 1-706,-1 1 313</inkml:trace>
  <inkml:trace contextRef="#ctx0" brushRef="#br0" timeOffset="5191.8205">14620 3144 344,'0'0'367,"1"-19"-12,-1 19-37,6-8-19,1 1-17,3 2-32,4-1-27,2 0-14,6 1-18,-6 5-22,3 3-22,-2-1-12,-3 4-19,0 1-10,-6-3-17,1 6-8,-2-3-12,-4 4-10,-1-2-2,-2 4-4,-6 3-2,-4 0-10,-4 2 2,-3-2-6,-3-1-5,8-2-7,-2-4 8,-1 1-9,4-3 3,1 0-7,3-2-2,3-3-5,1 2-4,3-4-4,-5 7-10,5-7-2,-2 5-8,2-5 5,0 0 9,12 4-8,-4-3 8,6-3 4,7 1-4,0-2 6,3-1-4,-1-2-3,1-4 0,1 3-1,-1-3-10,0-2-5,-1 5 0,-4-5 0,2 2 7,-9 4 6,-1 1 10,-3-2 15,-2 2 18,0 2 12,2-2 11,-5 2 9,1-1 4,-4 4 3,3-5-5,-3 5-4,0 0-9,0 0-12,0 0-8,0 0-12,0 0-2,0 0 2,-3 17-4,0-6-12,0 1 6,1-1-2,-3 6 1,1 2-1,1 0 4,-2 0-12,-1-1 5,1 0-23,-3 0-34,1 3-45,0-3-22,-4 1-46,1-2-67,-7-3-96,3-4-363,-3 2-740,0-6 328</inkml:trace>
  <inkml:trace contextRef="#ctx0" brushRef="#br0" timeOffset="5695.167">12938 2899 216,'0'0'325,"3"-4"-23,-3 4-30,0 0-35,0 0-22,0 0-20,0 0-17,0 22-18,0-5-7,-3 2-15,0 8-9,2-1-15,0 2-13,-1-1-18,-1 0-36,-1-1-49,1 2-49,1-2-63,0-7-81,-1-1-223,5 1-451,-4-5 200</inkml:trace>
  <inkml:trace contextRef="#ctx0" brushRef="#br0" timeOffset="6804.8213">17868 2092 41,'4'-3'228,"1"-1"-8,-4 0-14,2 0-9,-1 0-20,0-2-14,2 2-13,-4-7-20,3 3 23,1-2-14,-1 1-11,1-2-16,-4-5-8,3 5-3,-3-6-10,0 4-9,0 2-4,-3 1-8,2 1-7,-2 2-14,-1 0 4,-3 0-7,-3 4-1,-7 2-11,0 0-5,-2 5 1,-3 4-5,8-1-10,-7 3 7,4 4-7,3-5-10,4 1 0,-1 3-7,5-5-9,-2 5 1,4-5-4,2 1 6,0 1-4,2-3-3,4 1 6,0 1 1,3-1 2,0 0 3,0-2 0,4-3 1,3 1 2,-2-1-1,-3-3-4,4 0 16,-3-3-6,1-1 8,-4 1 5,3-4 1,-3 2 10,0-2-1,0-1-2,0-1 11,-1 2 5,-2-3 2,-1 6 7,3-4-2,-5 3-3,2 1 5,-1 0-11,-2 4-6,4-7-3,-4 7-5,0 0-13,0 0-2,0 0-2,-2 18 2,-1-2 4,-1 0-1,0 9-4,-2 4-9,-1-2 9,0 8 5,4-2 2,-4-2-1,0 1-1,3 0 4,-2-2 1,2-3-2,-2 2 3,-1-5-4,4-4-2,1-3-1,-1-5-12,-1 1 16,1-4 1,3-2-4,-3-2 4,3 2 23,0-7 14,-1 7 18,1-7 16,0 0 14,0 0 6,5 5-7,-5-5-7,10-15-23,-1 2-18,6-10-15,2-1-20,0 2-7,1 0-22,1-2-17,-1 2-18,-1 3-20,-4 7-27,-1 0-28,-2 0-40,1 5-43,1-8-48,-3 5-55,2 5-272,-5 1-624,-3-1 277</inkml:trace>
  <inkml:trace contextRef="#ctx0" brushRef="#br0" timeOffset="7405.0207">18199 2268 112,'3'-2'208,"-3"2"-7,4-1-16,-4 1-14,0 0-12,0 0-11,0 0-14,0 0-8,0 0-13,-10 14-9,5-8-10,-1 4-6,-4-3-7,3 5-11,-3 4-1,0-3-12,-1 3 3,1-3-10,-2 0-4,2 1-4,0-2-5,0 3 0,0-3-5,2-1-4,-1 0-1,3-2-4,2-2-3,0 1-1,0-4-7,0 0-2,2 0 0,-2-2-3,4-2-5,0 0 1,0 8-2,0-8-1,0 0-2,0 0-1,0 0 3,6 7 1,-6-7 2,7 0-1,1 0 4,-1 0-3,7 0 5,-1 1-2,1-2 1,7 5-2,-5-4-3,6 2 6,-1 1-1,-4 0 0,0-1 3,-1-2 2,-1 3-1,-2-1 2,-2-3 0,-3 4 6,0-3 5,0 0 8,-4 2 11,-4-2 12,0 0 5,10-1 12,-10 1-1,0 0-9,4-5-4,-4 5-10,0-7-4,0 1-1,0-1-6,0 7-3,-4-9-3,4 4 1,-2 0-9,2-2-3,0 7 3,-3-5-3,1 0-3,2 5-1,0 0-10,-1-5 2,1 5-7,0 0 1,0 0-1,0 0 1,-7 18-2,4-7 0,-1 4 5,2-1-1,-5 6-5,4-2 6,-1 0-6,3 1 3,-5 4-2,4-4-8,-2 0-25,2-2-31,-2 1-36,1-1-35,0-1-64,1-4-66,1 0-206,2 0-508,1-3 225</inkml:trace>
  <inkml:trace contextRef="#ctx0" brushRef="#br0" timeOffset="8020.6547">18409 2184 212,'0'0'233,"0"0"-6,0 0 0,0 0-6,0 0-19,0 0-12,10-8-22,4 1-17,11-3-11,2 1-19,15-3-6,1 4-9,4-4 15,1 0-6,2 5-9,20-5-13,-21 2-4,2 2-8,-3-1-10,1 1 5,-1 2-6,-5-6-1,-1 0 7,-3 0-9,-11 5-5,0 0 9,-2-2-11,0-2 3,-2 4-12,-1-6-4,-5 6 5,-5 2-8,1-3 8,-4 6 2,-2-1-4,-1-1-3,-1 2 0,-2-1-6,-2 0-8,2 2 7,-3-2-9,-1 3-6,0 0-2,5-2-12,-5 2-2,0 0-16,0 0-31,0 0-2,0 0-18,0 0-15,0 0-19,0 0-9,0 0-14,-20-5-18,11 4-9,-5 2-14,-1-3-29,-1-1-18,-5 3-25,-3 0-3,9-1-6,-6 1-134,-2 0-401,3-1 178</inkml:trace>
  <inkml:trace contextRef="#ctx0" brushRef="#br0" timeOffset="8333.884">19115 1898 656,'-9'-2'-43,"9"2"29,-11 0 9,11 0 33,-10 0 7,10 0 28,0 0 14,0 0 1,-10 0 4,10 0 12,0 0-6,0 0 6,0 2 0,0-2-2,0 0 8,0 0 0,0 0-7,0 0-2,21 0-2,-11-2-9,4 4 4,0-2-1,3 3-5,6-3-7,2 4-3,1-2-6,-1-2-7,0 6 0,-1-5-5,0 2 3,-3 0 7,-4-1-1,-3-1 3,0 0 8,-4 0-1,-1-1-1,-1 2 7,-2-2 3,-6 0-9,8-2 2,-8 2-5,7-1-4,-7 1-6,0 0-20,0 0 9,0 0-2,0 0-17,4 4-17,-4-4-9,0 0-3,-10 17 10,-1-1-3,-3 3-3,-3 8 6,0-3-4,-1 1-7,1-1-4,0 2 15,0-1-24,6 1 19,-3-2-4,1-3-13,-1 0-14,4 0-13,2-8-25,-2 3-23,0-1-19,6-3-32,-3-2-47,3-3-52,-3 3-216,1-2-493,3-2 219</inkml:trace>
  <inkml:trace contextRef="#ctx0" brushRef="#br0" timeOffset="8856.1958">18582 2338 2,'-4'-3'223,"4"3"-28,-4-1-11,4 1-19,0 0-23,0 0-18,0 0-12,1 17 8,3-8 1,3 11 0,3 6 3,0 1 2,4 4 1,7 8-3,0 2-3,-1-2-5,1-1-1,3 1-6,-7-10-1,7 7-8,4 1-11,-4-1 4,-4-9-8,0-4-13,6 10-1,-6-11-12,-1 1-2,-1-1-5,1-2-7,-3-1-3,-5-8-5,3 1-1,-5-2-7,-1-3-4,-1 0 5,-1-3-14,0 2-8,-2-2-17,0-2-24,0 3-34,-4-5-35,0 0-91,0 0-99,0 0-180,14-8-511,-9 1 226</inkml:trace>
  <inkml:trace contextRef="#ctx0" brushRef="#br0" timeOffset="9114.3715">19141 2813 59,'0'-7'292,"0"7"-29,0 0-24,0-6-31,0 6-19,0 0-20,0 0-16,0 0-11,6 13-13,-2-3 1,4 6-6,-6-1-12,7 11 3,-1-1-6,-2 4 0,-1-3-10,0 3-6,0-2-5,-2-2-10,-1 1-5,-3-1-3,1-4-5,0-2-8,-4 0-5,1 5-4,-4-7 1,0-4-8,-3 2-1,-1-3-1,-3-2-2,-6 4 2,-1-7-15,0 3 0,-3-8 2,0 0-4,0 1-20,-1-8-31,0 5-39,3-4-37,-4-4-42,5 1-63,6-1-81,3-2-169,0-2-498,4 0 221</inkml:trace>
  <inkml:trace contextRef="#ctx0" brushRef="#br0" timeOffset="9994.24">19837 1954 61,'0'0'135,"0"0"-14,0 0 13,0 0 7,0 0-8,0 0 5,0 0-6,0 0 1,0 0 6,0 0-4,0 0 0,0 0-3,3-12-7,-3 12-8,0 0-11,0 0-8,0 0 0,0-7-3,0 7-7,1-7-6,1 4-4,1-3-7,-3 6-4,1-9-8,-1 1-2,0 2-12,4 1 3,-2-5-2,-2 4 3,1 0 3,-1 1-4,0 5 2,-1-9-4,1 5-11,-2 0-3,2 4-6,0 0-5,0 0 2,0 0-6,-11 8-3,4-1-14,-3 5 14,4-5-10,-5 8 6,1-1-2,-1-2-6,4 3 2,0 1-8,4-5-1,-3 4 2,4-3 3,2-1-14,-2 0 9,2 5 2,2-6 0,0 2 7,4 2 6,4 1-1,-1-3 7,3-1 4,-2 1 2,6-4 0,-4 0 6,2-2 4,0-5 3,-1 1 18,1 0 0,-4-2-5,4-4 7,-3 3 11,0-6-11,2-3 0,0-1-8,1-7-4,-3 4-2,2-8-6,-2-3-10,-4 2 6,-1-3-19,-5 1-8,-1-1-20,-2-2 8,-3 10-6,-1-2-24,-6-2 11,1 1-3,-2 9-19,-1-8 0,1 11-17,-8 3-16,4 4-11,3 5-8,-7 2-19,3 6-16,1 7-4,4 2-28,0 1-9,2 3-17,4 3-8,0 2-18,0 2-157,0-1-407,0 5 180</inkml:trace>
  <inkml:trace contextRef="#ctx0" brushRef="#br0" timeOffset="10293.7293">19454 2880 192,'2'-9'354,"-2"9"-14,2-5-13,-2 5-26,0 0-32,0 0-28,0 0-26,0 0-30,0 0-15,0 0-20,0 0-14,-7 26-12,3-8-10,1 9-19,-4 1 3,0-1-12,4 1 0,-4 0-17,1-2-6,1 3-4,-1-5-3,-1 1-7,3-7-16,1 0-26,-1-4-25,2 1-30,0-3-42,-1-2-51,3 1-58,0-5-82,0-6-226,0 0-550,5 7 243</inkml:trace>
  <inkml:trace contextRef="#ctx0" brushRef="#br0" timeOffset="11181.6101">21002 1934 28,'11'-6'231,"-2"3"-1,-1-3-12,0-3-5,2 4-3,-4-4-23,1-3-15,0 3-3,0-4-17,0-3-14,-4 4-9,1 2-14,-4-6-14,0 3-9,0 2-9,-7-3-17,0 4-2,0 3-2,-7 0-15,-2 4-4,-3 3-6,-2 3-12,-3 4 1,1 5-1,-2 1-9,5 3-7,3 1-4,3-7-10,3 4 0,3 3 1,1-5-4,2 0-1,1 2-3,4-6-1,3 2 1,0 0 1,2-3 2,3 0 12,2-2 4,-1-1-8,5-1 14,0-2 1,0-5-3,-1 2 6,1-2 2,0-1 0,0-2 13,-2-1 6,2-2-1,-2-1 3,-2 2 15,-1 4 12,-3-1-6,2-1 4,-3 4 6,0 1-10,-5 2-11,5-4-19,-5 4 2,0 0-17,0 0-4,0 0 4,3 16-7,-7-2 5,-2 3 2,-4 5-14,1 0 8,0 5 5,3-10-7,-1 7-1,-1 2 4,-1-2-4,5-6 2,1 0-4,-2 0 2,1-4-6,1 1 3,-2-1 4,3-4-4,-1-3 3,3 0 3,0-7 13,0 8 20,0-8 22,0 0 17,0 0 7,4 7 21,-4-7 9,0 0-8,0 0-11,20-12-7,-6 1-11,3-2-11,1-3-9,3 0-8,-4 2-5,3 2-11,-9 0-9,3 0-29,-3 0-11,1 3-12,-4 2-13,1 1-36,-1 1 0,-4 0-35,2 2-25,-2-1-47,-4 4-39,4-3-53,-4 3-67,0 0-247,7-4-633,-7 4 280</inkml:trace>
  <inkml:trace contextRef="#ctx0" brushRef="#br0" timeOffset="11649.2338">21471 2019 54,'0'0'244,"3"-6"-23,-3 6-22,0 0-30,0 0-12,0 0-19,0 0-20,0 0-2,-11 12-15,7-7-14,1 4-1,-3 0-13,0-1-2,-2 1-11,2 0-3,-4 3-7,3-4-2,0 1-3,-4 3-3,3-4-4,-2 4-2,1-7-8,2 3 1,0-1-4,0 0 0,0-2-6,3-1 1,0 1-1,1-1-3,3-4 0,-4 5 0,4-5-12,0 0 1,0 8-3,0-8-9,0 0 11,11 5 2,-3-5 1,8 5 0,-1-2 0,9-1 1,0 0 6,-3-2-10,2 0 6,-3 3-2,-8-6-1,2 2 3,-4-2-1,0 0 3,-1 1 7,0-3-8,-3 0 1,1-5 6,-3 6-12,3-4 1,-4 3 5,1-1-2,-4 0-2,0 6 3,3-9-6,-3 9 3,0-6-6,0 6-1,0 0 2,0 0-13,0 0 13,0 0-4,0 0 4,-21 18-2,11-6 2,0 9 2,-4 0-5,4-5 3,-1 7 0,0 0 3,0-1-6,1-1 1,-2 3 3,4-6-7,2-1-14,2 1-22,-3-3-30,0 0-28,7-3-44,-3 1-59,3-1-155,0 0-384,3-2 169</inkml:trace>
  <inkml:trace contextRef="#ctx0" brushRef="#br0" timeOffset="11964.2203">21757 2244 67,'2'-8'334,"0"2"-23,-2 0-29,3 0-32,-3 6-25,0 0-28,0 0-21,0 0-13,-10 19-17,6-3-17,-3 0-9,1 2-16,-1 5-10,3-6-8,1 2-9,-2-2-11,1-4-10,3 3-2,1-4-6,0-1-9,1-2 2,1 0 2,1-2 14,1-1 4,-1-1 25,4-3 16,4 2 3,-2-6-7,2 2 1,2-3-8,2-7-10,1 3-2,3-7-11,-2-1-3,0 0-13,-6 1-2,2-5 1,-3 4-14,-3 2 0,4-4-9,-8 0-2,0 1-12,-3 1-11,0 2-21,-3 0-21,0-1-31,-4 6-21,-1-3-21,-5 3-22,3 2-25,-4 5-31,0 1-67,0 0-57,-3 5-189,3 2-544,0 3 241</inkml:trace>
  <inkml:trace contextRef="#ctx0" brushRef="#br0" timeOffset="12661.6257">20943 3271 118,'4'-11'228,"3"5"-13,-1-6-6,1-5-21,3 0-17,1-4-19,-1-1-6,-6 5 0,3 0-16,-1 2 0,-2-2-10,-1 2-3,-3 3-8,1 6-11,-2-5-18,-1 5-3,0 2-3,-5-3-12,-2 7-7,-3 2-2,-4 2-10,0 4-4,2-1-7,-7 6-6,9-1-1,0-2-10,2 4-1,2-1-8,2-4 2,0 3-3,2-3-3,3 0-4,2 1 2,2 0 0,1-3-3,2-1 5,5 0 5,-2-2-4,1-2 6,2 3-1,5-4 5,-4-4-4,-2 2 1,6-6 0,-3 1 0,0-3-1,3-5-4,-4 2 2,2-8 6,-3-1-1,3-1 6,-4 0 1,-1 6 10,-3-1 13,0 4-3,-1 4 16,-2-1-9,2 3 3,-3 1-3,-1 2-4,1 1 0,-1-2-20,-1 2 0,-1 3-3,0 0-3,4 11-4,-2-1 7,-4 6 2,1 10 3,-3 2-14,-1 8 21,0-2-3,-5 8 0,0 3 0,0-11 3,0 12-3,-1-14 4,1-1-14,-2 2 19,0-4 3,3-1-2,-3-5-3,5 1 0,0-7-3,0-2-5,3-2 7,1-8-7,0 3-2,2 0 4,0-6 18,0 3 8,1-5-3,0 7 16,0-7 13,0 0 7,3 6 2,-3-6 0,0 0-5,0 0-10,14-6-10,0-1-7,1 0-14,0-2-12,3-3-21,6 0-15,-3 1-13,-1 0-22,1 2-23,-1-2-42,2 5-38,-2-3-52,-4 4-58,3-2-75,2-1-338,-5 5-721,-2-3 318</inkml:trace>
  <inkml:trace contextRef="#ctx0" brushRef="#br0" timeOffset="13076.1029">21492 3328 55,'0'-9'330,"3"3"-4,-2-1-12,-1 0-30,2 2-21,-1 0-25,-1 5-26,0-4-27,0 4-21,0 0-11,0 0-13,-7 20-8,2-5-25,-2 2 4,-3 5-11,1-6-11,-2 7-12,1-8-1,-4 7-6,4-6-8,0-3-3,3-4-8,2 2-3,-1-3-6,1 0-14,4-3-13,-3 0-2,3-1-16,1 2 1,0-6-9,1 4 0,3 0 5,-1-2 0,6 0 1,-1 0 4,3-2 0,-1 0 2,3 0 1,0-2-4,-5-1 0,6 1-6,-4-4-5,1 1 0,1-5-7,0 0-1,-5 2 5,3-4 2,1 1-1,-4 5 2,-1-5 13,-2 5 9,3-2 3,-3-1 13,-1 6 15,-3-2 4,3 1 6,-3 1-6,2-1-2,-2 4-3,2-2-6,-2 2-6,0 0-7,0 0 3,0 0-8,-4 12 4,1-3 1,-1 5-10,-3 3 3,0 7 3,4-5 1,-7 6-5,3-1 1,0 3 0,2-5-7,-3 5 5,0-3-3,3 1 2,0-6-4,0 1-25,-1-2-32,2-1-44,-2 0-44,2 0-61,1-6-76,-1-1-288,1 0-610,2-2 269</inkml:trace>
  <inkml:trace contextRef="#ctx0" brushRef="#br0" timeOffset="13294.1132">21666 3589 289,'7'-12'374,"-5"2"-21,5 3-1,-1 1-25,0-2-19,-4 4-30,1 1-25,-3 3-33,3-2-12,-3 2-27,0 0-16,4 9-9,-4 3-8,0 2-18,-4 3-6,3 9-9,-4 0-8,0 0-11,-1 3-12,-1 0-2,3 1-12,-2-4-7,-1 0-10,2-1-19,0-6-18,0 0-30,-3 0-48,5-2-42,-5 0-43,3-2-65,-1-5-79,3-1-335,-4 0-679,3-3 301</inkml:trace>
  <inkml:trace contextRef="#ctx0" brushRef="#br0" timeOffset="18817.3969">11334 3541 28,'0'0'197,"1"-4"-5,-1 4-5,2-6-2,2 2-6,-3-1-4,1 0-5,-2-1-4,0-2-12,0 1-4,1-2-7,1 0-6,-4-1-10,2 4-14,-3-1-9,1 0-14,-1-2-8,-3 3-9,-1 0-8,-3 4-6,-3-1-10,-2 6-2,-7 2-11,0 8-1,1 0-7,0 6-1,0 0-7,3 1-2,2-2-6,6 4-7,0-5-3,2 0-9,7-1 0,-1-5-2,2 2-5,2 2 0,-1-3 0,6-1-3,1-3-2,-2-1 5,6 0 2,-3-6 3,5 3 5,-1-6 3,3-2 4,-2-2 0,1 1 7,1-4 5,-4-1 7,1-2 7,0 0 8,-5 2 7,3-7 8,-4 4-4,0-3 19,-1 9 8,0-4 8,-2 7-2,-3-5-4,1 5-14,-2 4-4,3-8-8,-2 8-12,-1 0-8,0 0-10,0 0 2,-4 25 0,1-7 0,-4 11-2,1 3-7,-4 14 4,-1-3-3,1 4 0,0-12-4,3 9 2,2-12-1,-2 4-3,1-7 7,0 2-8,0-2-1,3-4 5,0-4-4,0-4 2,0-2 3,3-4-5,-3-1-9,3-5 16,0 2 6,3-3 13,-3-4 9,0 7 27,3-5 4,-3-2 12,0 0-6,0 0 6,0 0-13,14-9-5,-4-4-6,3 0-9,3-3-18,4 4-18,-6-5-20,-1 5-25,2-8-31,4 8-31,0-2-38,-6 2-35,1 5-42,-3 0-47,2-2-53,-4 4-48,-1 1-203,3 0-602,-4 0 266</inkml:trace>
  <inkml:trace contextRef="#ctx0" brushRef="#br0" timeOffset="19076.8049">11666 3945 20,'-1'-4'342,"-2"1"-9,3 3-19,-3-7-27,3 7-21,-1-1-32,1 1-17,0 0-31,0 0-15,0 0-19,-6 12-11,2-1-10,1 7-6,-4 6-10,0 2-7,0 0-4,1 2-4,-1-1-27,0-2 7,2-3-8,-2-5-8,1 1-9,3-1-12,-1-5 11,-2 5-9,4-8-20,0 0-28,1-2-53,1-1-48,0 0-62,-2-2-75,2-4-55,0 0-203,0 0-540,12-11 239</inkml:trace>
  <inkml:trace contextRef="#ctx0" brushRef="#br0" timeOffset="19561.6613">11913 3942 155,'-2'0'212,"2"0"-17,-4-1-20,4 1-16,0 0-5,0 0 3,0 0 12,23 5-4,-9 1 3,8-1-11,4 2-2,-1 1-11,5-2-11,-4 0-12,12 3-6,3-1 26,-14-2-18,3-1-11,-2-1-13,0 2-11,-5-6-6,-1 3-9,-6 0-11,-2-1-8,-6-2-5,2 0-5,-4 0 5,-1 0-11,-2 0 0,-3 0-16,6-8-20,-8 3-18,-1 0-17,1-3 0,-3 0-2,-2-1-1,0-5 2,-1 4 5,-2-1 5,-1 0-1,1 1 3,0-3 0,0 4 4,3 0 4,1 5 2,2 0 4,0 1-1,1-1 3,0 3-11,3 1-2,0 0 2,0 0 1,0 0 1,10 11 1,-3 0 7,0 0 0,3 6 7,0-2 3,1 8 0,-4-5 10,2 5 5,-2 2-4,-3-6 4,-1 1 3,-3-2 0,0 0-1,-3 1-2,0-2-4,-4 1 1,0-2-16,-3-2-7,0 1-9,-1-2-17,1-3-24,-1 0-19,0 0-35,2-4-43,2-3-51,2 0-48,-2-2-143,2-1-429,5 0 190</inkml:trace>
  <inkml:trace contextRef="#ctx0" brushRef="#br0" timeOffset="19857.1949">12800 3845 229,'-1'-16'376,"1"4"-13,-2 2-22,2 3-29,-2 2-21,0-2-32,1 4-26,1 3-28,0 0-21,-3 10-29,-2 7-8,0 8-6,-1 5-20,4 3 0,-3 5 1,-2 8-9,3-10-5,-1 0-8,2-4 0,0-2-14,-1 2-2,1-2-5,-1-3-6,-1-3-12,4-5 0,-2-1-5,0-2-5,2 0-6,0-5-12,1-2-17,-3-4-27,3 2-31,0-2-27,0-3-35,0 1-40,0-3-38,0 0-61,0 0-92,0 0-255,10-14-638,-5 4 282</inkml:trace>
  <inkml:trace contextRef="#ctx0" brushRef="#br0" timeOffset="27198.2594">16136 4400 67,'0'0'108,"0"0"2,0 0 8,4 2 4,-4-2 11,0 0 11,0 0 1,0 0 3,0 0-2,0 0-1,0 0-7,0 0-2,0 0-3,0 0-6,0 0-2,0 0-9,4-7-11,-3 5-12,1-3-11,-1-2-7,4 1-5,-3-3 21,1-2-9,-1 1-7,0-3-3,1 1-5,0 3-8,-2-3-2,3-5-2,-3 7-4,0-1-6,-1 3 2,-1-1-8,0-1-2,-3 2-6,0-2-5,0 3-14,-2-1-11,-1 3-5,-7 1-10,0 4 0,-3 0-3,-4 8-2,3 1-2,-5 0 3,4 4-6,-1 4 4,4-3-2,2 3-2,-3 0-2,9-4-2,-1 1-4,2-2 1,5-1 1,-1 0-2,1 0 1,4 1 2,-1 0-1,3-4 2,4 0 2,2 1 1,-2-1 6,3-3 3,0-1 6,4-3 4,-3-1 1,4-3 3,-4 1 4,-2-3 4,1 0 4,3-2 7,-4-1-1,4-2 5,-5-5 2,2 3-3,-1-2-2,-2 1 0,2-3-1,0 0 1,-3 0 1,2 5-1,-2-4 8,-2 6 6,-1 1 1,-1 1 1,0 2-1,1-2-3,-4 4-8,3-1-2,-3 1-9,0 3-13,0 0-4,0 0-5,0 0 2,-3 20 0,-1-5 7,-2 9-3,-1 2 3,-2 1 1,0 3 1,-1 1 0,2 2 0,-2 1 4,0 0-3,0-3 1,2-4-2,-1 4 2,2-8 1,2-6-7,-1 0 4,3-1 3,1-7-1,-3 0-1,5-1 4,-1-2-7,-1 1 8,0-5 4,2 3 7,0-5 9,2 7 10,-2-7 17,0 0 16,0 0 6,0 0-12,0 0-4,10-12-7,0-5-9,4-2 1,2-1-10,0-3-8,1 0-15,-1 0-3,-1 0 3,2 2-13,-4 1-12,-3 7-14,-2 0-15,-2 4-20,-2 1-27,0 3-33,-1-2-44,0 3-58,0 0-45,-1 4-211,-2 0-520,0 0 231</inkml:trace>
  <inkml:trace contextRef="#ctx0" brushRef="#br0" timeOffset="27721.48">16378 4553 180,'0'0'179,"0"0"-6,7-10-16,-6 3-3,2 4-7,4-4 8,-4 2-4,3-2-1,-4 2-6,4-2 0,-1 0-10,1-1-10,0-1-12,1 4-14,2-2-10,-1 2-8,0 0-9,6 1-9,-4 1-5,4 0-4,-4 3-7,0 3-6,4 0-3,-3 3-6,-2 2-7,-1 6-8,-2 1-8,-2 8-5,-4-6-8,-5 3-5,-5 2-9,-2 0 0,-2-4-12,-2 0-5,0-2-7,3-3 1,2-3 1,-2 0 7,5-5 0,1 2 7,1-5 2,3 2 13,-1-1 9,4-1 3,0-2-2,0 0-2,0 0 0,0 0 1,23-9 4,-11 7 6,5 1 10,0-1 6,4 2 2,-4 3 2,-1-2-1,-1 4-2,-3 0 3,-2 1-1,-2-2-1,0 3 4,-1 1 0,-2 0-1,-2-3 4,-2 3-1,-2-2-1,-4 4 2,0-1-3,-3 1-4,-3 1-3,-3-3-5,0-1-9,-3 0-8,-3-2-11,6 0-9,-3-2-10,1-2-4,-1-2-8,1 1-9,1-3-11,2 2-10,3-1-20,0-2-23,3-1-30,0 0-33,3 2-22,-2-1-119,5-3-345,-1-1 152</inkml:trace>
  <inkml:trace contextRef="#ctx0" brushRef="#br0" timeOffset="28663.8657">16769 4402 27,'-7'-2'260,"0"-1"-21,3 1-9,1 0-20,-1 1-18,4 1-19,-4-1-20,4 1-19,0 0-12,0 0-4,0 0 4,0 0 12,18 3 4,-4 0 4,7 0-9,2-3-3,5 2-11,0 1 2,13-2-14,1 5-1,-1 2-21,-3-5-4,2 1-10,-10-2-2,-1 1-15,10 0 1,-12 1-13,0-3 0,-5 1-6,-8 1 3,1-3-2,-6 1-5,-2-1-3,-2 0 2,-5 0-4,10 0 13,-10 0-9,7 0-1,-7 0-4,5 0 1,-5 0-1,0 0-3,8-1 6,-8 1-16,0 0-1,0 0 1,0 0-9,0 0-8,0 0-2,0 0-20,0 0 19,0 0-4,0 0-17,0 0 13,0 0 2,0 0-8,0 0-2,0 0 2,0 0-5,0 0-11,0 0-2,0 0-9,-6-8 1,6 8-4,-5-5 2,0 1-3,1 0 3,-1 1 3,1-1 5,1 0 2,-4-2 3,3 1 7,0 1 2,0 0 3,-3-1 1,2 0 2,0 1 2,0 0 2,3 2 2,-3-4 2,3 2 10,-3 1 2,4 1-2,-3 0 4,4 2 2,-3-3 4,3 3 0,-3-4 3,3 4 4,-4-1 0,4 1-3,-3-3-2,3 3 2,0 0 1,-3-1-1,3 1-3,0 0-6,0 0 7,0 0-8,0 0 4,0 0-6,0 0-3,0 0-2,0 0-2,0 0-3,0 0 1,0 0-1,0 0-1,7 7-1,-4-4 8,1 3-4,3-3 4,0 4 1,0 0 5,2-4-1,2 5 3,-1-3-1,1 1 1,-1-1 0,-1 0 2,0-3-2,-2 3 3,0-1 0,-1-3-6,-2 0 6,2 1-3,-5 0 2,5 0 2,-3-1-2,-3-1 0,4 2 3,-4-2-5,3 2 3,-3-2-4,3 1-1,-3-1 4,0 0 1,0 0-9,0 0 13,5 0 3,-5 0 9,0 0 3,0 0 6,0 0 2,0 0 5,0 0-5,0 0 6,0 0 14,0 0-18,0 0-1,0 0 1,0 0 0,0 0-5,0 0-9,0 0 7,0 0 0,0 0-5,0 0 1,0 0-2,0 0-6,0 0-4,0 0 1,0 0-7,0 0-2,-15 8-1,5-1 2,-7 9-6,2 1 6,-4 2-20,0 2 25,-1 1-4,0-3-1,3-1-2,0-1-1,2 0-2,2-5 5,0 2-7,2-4-6,2 1-2,1-3 2,3 1-10,-1-4-1,3-1-10,-1 3-4,0-3-13,2-1-11,-2-1-14,3 3-15,1-5-18,-3 4-18,3-4-18,0 0-28,0 0-30,0 0-30,0 0-28,0 0-145,0 0-432,0 0 192</inkml:trace>
  <inkml:trace contextRef="#ctx0" brushRef="#br0" timeOffset="37167.1122">17789 4277 66,'2'-5'169,"-1"1"-11,2 2-2,-2-3-6,0 2 0,-1 3-8,2-3 2,-2 3 4,4-5-6,-4 5 0,0-4-8,0 4-4,0 0-8,0 0-7,0-3-6,0 3-9,0 0-9,0 0-7,0 0-8,0 0-11,0 0-4,0 0-7,0 0-9,0 0-4,-11 7-6,8 0-4,-5 2-3,-4 5 1,4 1-4,-6 6-3,1-2-1,1 2-5,0 1 4,1-8-14,4 2 2,1 0-5,-1 2-2,3 1-1,1-2 0,-1 1 0,4-5 0,-3 2-4,6 3-2,-3-3 1,0-5 2,4 1 2,-4-2 2,6 0 8,-2 1 8,2-3 14,-2-3 1,2 3 8,1-1 5,0-3 13,1 1 14,-1-1-7,-3-3 11,6 0 0,-2-3 1,1-1-8,2-1-7,2-7-6,4-1-5,-3 2-7,0-1 2,0-4-6,-1-5 0,0 7-10,-1-8-5,-2 10 3,0-3-3,-3 1 5,0 0-1,-2 4 3,0-4-5,-1 3 0,-1-6-5,0 6 1,-2 0-4,-1-1-1,-1 1-3,-1 1-6,1-2 0,-2 3-4,-1 1-4,-2-1-13,2 2 2,0 2-13,-3 0-20,1 3-15,-1-1-13,-3 0-14,2 3-17,-2 0-15,0 2-21,0-1-23,3 3-30,0-1-25,0 1-26,0-1-31,2-1-171,0 1-480,1 1 213</inkml:trace>
  <inkml:trace contextRef="#ctx0" brushRef="#br0" timeOffset="48949.8013">15110 5859 85,'0'0'119,"0"0"-25,0 0-6,0 0-2,0 0-13,0 0-13,0 0 19,0 0-20,0 0-9,0 0 1,0 0-9,0 0 12,0 0-11,0 0 0,0 0-4,0 0 0,0 0-8,0 0-1,0 0 1,0 0-11,0 0 7,0 0-9,0 0 7,0 0-8,0 0-3,0 0 4,0 0-2,0 0-1,0 0-2,0 0 5,0 0-8,0 0 2,0 0 8,0 0 3,0 0 4,0 0 4,0 0 6,0 0 10,2 3 3,-2-3 14,0 0 7,0 0 6,0 0 2,0 0 0,0 0 4,0 0 3,0 0-1,0 0-3,2-8-14,-2 8 2,3-5-13,-3 1-2,3-1-3,-2 1-4,1-4-1,-1 4 3,1-1-4,-1-1 6,1 1-4,0-1-1,-2 0 2,2 2-1,1 0 4,-3 0-3,1 1-1,-1 3-5,1-5 1,0 1 10,-1 4-11,0 0-5,-1-5-1,1 5-3,0 0-7,0 0-1,0 0-2,-4-2-5,4 2-2,0 0-9,0 0 3,-7 6-8,4-1 2,-4 4 5,-3 7-7,-2 3 3,1-3-2,-1 5 0,2-2-6,-2 2 4,0 3-5,4-2 4,1-4-4,0-1-3,1 2 1,3-1-1,-1 5 1,1-4-4,1 0 3,2-2-4,2 0 6,0-2-3,2 1 1,4 0 1,-1-3 3,1 0 1,1-3 3,1 2 3,4-1 2,-1-5 4,1 1 0,2-4 3,-1-1 1,6-2 4,2-2-2,-2-3 7,1-2 9,-2-1 0,0-4 15,-6 3 7,4-7-3,-1 1 5,-3-4 16,0 1-8,-2-2-1,-3 5 0,1-1-9,-3 1-4,0-1 8,0 0-9,-2-2-5,-3 1-4,1-2 8,-3 1-23,3 2-5,-6-1-10,-1-3-4,-2 2-3,-1 0-6,0 1-9,-3 1 2,-3-5-7,0 4-9,-1 6 1,1 1-14,-1 1-17,-2 3-17,2 2-20,-3 4-23,0 1-21,3 3-31,-3 3-23,2 5-34,2 2-26,-2 4-43,2 0-207,3-4-542,-1 2 241</inkml:trace>
  <inkml:trace contextRef="#ctx0" brushRef="#br0" timeOffset="50632.433">20730 5888 111,'0'0'160,"-4"3"8,4-3 1,-3 1 8,3-1 8,0 0 2,0 0 7,0 0-3,0 0-10,14-4-9,-7 2-11,7-6-13,3 1-11,3-5-6,-2 3-10,2-3 6,1-1-7,-7 4 1,7-5-11,-9 5 0,7-5 0,-6 5 1,-2-3-2,-1 2-3,0 3-2,-4 2 1,1-1-3,-4 1-13,2 4-8,-3-2-9,2 1-10,-4 2-8,0 0-24,0 0-15,0 0 0,-2 11 1,-2 0-4,-1 5-13,-3 6 9,-3 3 12,0 3 5,-2 2-28,2 3 13,-2-6-6,1 6 2,0 2 4,1-4 0,-2 2 1,2-3 0,1 0-5,0-1-1,2-1 2,-2-3 0,3-1-4,-1-1-4,2-7 2,-1 0 1,2-2-1,0-5 2,2 0 2,-1-2-16,1 0 14,3-1-5,-3 0-2,2-1 5,1-2-4,-3 1-8,3-1 1,0-3 4,-3 2-4,3-2-2,0 0-2,-2 4-9,2-4-18,0 0-21,0 0-19,0 0-25,0 0-15,-2-10-21,2 4-15,0 2-13,0-1-14,-3 2-12,1-2-4,-3 1 2,1-2 7,-3 2 0,-1 0 15,-2-1 12,0 2 14,-3-1 23,1 3 4,-3-2 15,1 1 12,2 0 12,-4 1 27,2 0 13,1 1 24,3-1 22,2 1 21,-2 0 14,5 0 13,-1 0 9,0 0 2,6 0 8,-5 1 6,5-1 5,0 0 7,0 0 22,0 0 13,0 0 14,22 10 1,-1-6-2,4 1-1,4-1-8,10 2-11,-1 1 0,6 0-6,-2-2-8,1 2-9,-3 1-3,1-3-9,-1-1-2,-14 1-8,1-1 5,-4-1 1,-6-1-14,-2-2 10,-4 3 11,-2-3 12,-1 0-7,-1 1 10,-1 0 6,-2-2 0,-4 1-6,7 1-4,-3-2-7,-4 1-11,5-1-3,-5 1-12,0 0-7,0 0 0,5 1-6,-5-1-8,0 0-8,0 0-3,0 0-4,0 0-2,0 0-3,0 0-5,5 1-5,-5-1-4,0 0-1,0 0-5,0 0 6,0 0-6,0 0-6,0 0-2,0 0-1,0 0-3,0 0-1,0 0-2,0 0-6,0 0-5,0 0-14,0 0-6,0 0-8,0 0-17,0 0-8,0 0-13,0 0-22,0 0-19,0 0-25,0 0-23,0 0-39,0 0-34,0 0-53,-12-5-256,12 5-611,-5-1 271</inkml:trace>
  <inkml:trace contextRef="#ctx0" brushRef="#br0" timeOffset="52960.8466">13735 6970 18,'3'-3'163,"-1"1"-4,1-1-7,-1-1-10,1 2-6,-1-1-8,0 0-8,-2 3-8,5-4-9,-4 2-12,-1 2-8,0 0-9,4-1-11,-4 1-5,3-5-2,-3 5-8,0 0-6,0 0-3,0-2-5,0 2 1,0 0-3,0 0 0,0 0-10,0 0 1,0 0-1,0 0-4,0 0-2,0 0 2,0 0-4,0 0 2,0 0-4,0 0 2,0 0-3,0 0 3,0 0-6,0 0 3,0 0-1,0 0-1,0 0 0,0 0-3,0 0 3,0 0 2,0 0 1,0 0-2,0 0 2,0 0 2,0 0-3,0 0 0,0 0 2,0 0 0,0 0-2,0 0-1,0 0 0,0 0-1,0 0-1,0 0-3,0 0 6,0 0-8,0 0 3,0 0-1,0 0-2,0 0 3,0 0-3,0 0-1,0 0-2,0 0 0,0 0-1,0 0 2,0 0 2,0 0 0,0 0-3,0 0 2,0 0-2,0 0 4,0 0-5,0 0 2,0 0 0,0 0 1,0 0-1,0 0-2,0 0 1,0 0 0,0 0 5,0 0-5,0 0-1,0 0 0,0 0 6,0 0-6,0 0 1,0 0-1,0 0 0,0 0 1,0 0 2,0 0 0,0 0-2,0 0-1,0 0 3,0 0-3,0 0 1,0 0-3,0 0 0,0 0 0,0 0 3,0 0-3,0 0-3,0 0 2,0 0 0,0 0 1,3 8 1,-3-8 1,0 0-2,0 0 4,0 0 1,4 0-2,-4 0-1,0 0-1,0 0 1,0 0 3,0 0 4,0 0 8,4 0 5,-4 0 9,0 0 1,0 0 7,7 0-2,-7 0 2,3-3 3,-3 3-5,4-5 0,-1 2-7,0-2-3,1 1 1,-1-1-2,0 1-3,-1-2 0,2 0 4,-2 1 1,0 0-6,-1 0 2,-2 0-1,2 0-4,-1 0 0,0 2 0,0 3-5,0-9-1,0 9-3,0-2-2,0 2-5,0 0-5,-4-4-4,4 4 0,0 0-1,0 0 4,-11 8-5,4-3 0,0 1 5,-2 2-3,-1 0 1,1 6-3,1 1 1,-2-2 1,-1 4-1,4-1 1,-3 8 0,3 0-17,0 0-3,2 0 8,2 1 0,1 1 3,2 0 0,0-1 0,2-6 5,2 6-1,-3-5 2,1-2 1,-1 0 4,-1 1-1,0-5 3,-1 3 2,-1-6 4,0 1 0,-4 1-4,-2-2 7,-4 0-7,1 0 1,-2-3 4,-1 0-2,0-4-4,1-3 3,4-1-9,-3-1 1,2-3-2,3-1 1,0-2-9,-2-5 1,3 4 0,0-2-4,3-1 6,1 1 6,0 3 1,1 0 5,-1 3-10,1 0 4,1 4-1,0 0 2,0 0 1,0 0 6,0 0-4,7 12 2,-3-3 0,1 2 2,2 4-1,0-1 3,0-2-1,0 4-2,3-1-6,2-3 4,1-4 5,5 4-9,5-7-8,1-5-20,2-2-20,3-1-10,0-2-7,9-10 7,-10 3 9,8-6-2,-10 1 7,8-9 8,-4-6 16,-1 0 10,-3-7 11,-2-2 4,-5-1 12,1 0 13,-6 9 12,-4 4 7,1 3 16,-4 3 13,-2 9 11,-3 5 1,1-3-6,-1 7-8,-1-1-10,-1 5-10,0 1-6,-7 12-3,1 5 0,-4 7-7,-4 5 0,-1 13-5,-1 1 2,2 2-6,3-12-1,5 0-3,-3 1 3,-1-3-9,4-2-1,-1-1-4,5-2-2,2-7-7,0-1-9,2-5-11,1-1-1,0-2-7,1 0-8,2-3-4,-4-2-8,5-3-23,-1 1-26,4-8-39,-2 3-31,2-7-28,0-2-117,-2 4-338,2-8 150</inkml:trace>
  <inkml:trace contextRef="#ctx0" brushRef="#br0" timeOffset="53153.2962">13947 7253 115,'0'0'213,"0"-3"-26,0 3-19,11-6-13,0 0-22,6 0-6,6-2-18,0 4-6,3-1-15,-3 1-30,1 0-20,-3 3-38,-6 1-22,1 0-20,-2 0-6,-2 1-27,2 3-24,-4 2-103,-3-3-218,0 1 97</inkml:trace>
  <inkml:trace contextRef="#ctx0" brushRef="#br0" timeOffset="54374.0326">14438 7357 161,'3'-5'171,"-1"0"-9,-1-2-14,2 1-4,-2 0 2,1-2-11,-1 1-8,2-2-7,-2 1-10,-1-2-6,0 3-7,0-5-8,0 1-10,-3 0-8,1 2-7,-3 0-5,1 1-6,-6 3-7,3 1-8,-7 0 0,0 5-5,-1 2-6,-5 7-2,2 3-2,-4 0-1,4 4-6,1 2-2,3-1-2,4-1-2,0-1-2,5 2-7,2-1-2,0-2-1,1 1 2,4-3-4,2-3 0,1 0-1,0 0-1,2-2 9,3-4 1,0 3 4,1-5 5,3-4-1,-1 2 2,1-7-5,-1 2 12,0-2 1,-4-3 1,3-2 0,-3-1-1,1-1 1,-3-2-6,0 1 8,-1 2 6,-2 0 3,-1 5 3,0-4 1,-2 7-1,2-2 5,-3 3-11,3 0-8,-3 2-7,0 2 1,0 0-2,0 0-1,-9 17-2,5-6-1,-2 3-2,0 1-1,1 0-1,-2 0-4,4-1-4,2-2-2,-2-2-6,3 2 1,3-2-3,-3-3 1,4 1 0,1-1 5,2 0 1,1-4 0,3-3 2,2 1 0,0-6 0,2-1 4,6-5 0,-4-2 4,-3 3-3,3-9 2,1-3 1,2 0-3,-6-4 2,3-1-1,-4-5 7,2-1-5,-6 2 0,-1-2 0,2 1-2,-3-1 1,0 9 4,-3 5 5,-1 4 6,1 4 1,-1 1-3,-3 4-6,3-1-7,-3 5-3,0 2 1,0 0-2,-10 19-1,3-1 4,-3 8-2,-2 3 0,0 2 1,-6 11 0,7-10-3,-2-2 1,2 2-1,2-3-4,1-4-3,-2-1 3,4-6-7,4 0-3,0-2-3,-2 1-4,4-5-3,0-3 0,0-1 2,4 1 0,-2-2-2,0 0 6,6-2 1,-3-2 4,2 0 1,6 0 1,2-6 5,-1 1-1,3-2 8,-1 0-8,5-7 2,0-2 1,-3-1 0,-1-1 4,0-2 9,-4 5 1,2-6 2,-7 5 4,2 0 5,-2 0 3,-3 4 3,1 0 3,-2 4 3,-2-2-1,-1 2 1,0 1-4,-1-1-5,0 2-5,0 3-6,0 0-4,-4-1-1,4 1 1,-12 5-3,3 2-3,-1 2 0,0 3-9,-1-1-1,1 0-6,3 0-3,0 0-4,0 3-3,1-5 3,2 3-2,0 3-1,2-5-1,2 3-2,-1-5-1,1 3 0,1-4-1,0 0-1,1-1 8,1 0 3,1-1 2,2-1 10,3-2-6,3-1 3,-2-1 4,4-2-1,2-3 2,-1-1 9,6-4 9,0-1-1,-4-1 8,3-3-1,-2 2 10,-1-3 3,-3 2 2,-2 2 1,-1 0 6,-1-1 7,0 2 4,-5 1-2,1 3-3,-2 2 0,-2-1-1,0 1-3,0 1 1,1-1-1,-3 2-4,1 0-10,-1 3-9,0-3-8,0 3 4,0 0-5,0 0-5,-7-3 1,7 3-4,-9 8-3,5-5-2,1 1-9,1 2-2,-1 0-6,1 2-3,1-3 3,0 1-1,-1 2-1,1-1 4,-2 0 3,3 1-4,0 3 4,0 0 3,0-2 2,1 3 5,2 1-5,-4-4 0,2 3 4,1-3-1,-1 0-3,-1-1 3,1 2 1,2 0 1,-1-1-2,-1-3-1,2 1 4,-2-2 1,3 4-1,-2-1-1,-1-6 0,2 3-1,-1-1 3,-1 2-1,0-5 5,2 3-2,-3-4 2,2 4 0,-2-4 0,1 3 4,-1-3-2,0 5 3,0-5 2,0 0 0,0 0 1,0 0 0,0 0 0,0 0 3,0 0 0,0 0-6,0 0-2,0 0-3,0 0-11,-10-1-15,10 1-11,-10-2-10,3 2-11,2 0-11,-4 0-5,1-2-11,-1 2-10,-1 0-22,2 2-39,-2-4-26,0 1-26,0-1-180,-3 0-416,4 0 185</inkml:trace>
  <inkml:trace contextRef="#ctx0" brushRef="#br0" timeOffset="54651.1926">14548 7249 25,'-3'-4'114,"3"4"8,-3-1-7,3 1 1,0 0-3,-1-4 4,1 4-4,0 0-4,0 0 5,0 0-4,0 0-6,0 0-3,0 0-5,4-4-8,-4 4-7,6-3-7,1 1-10,2 2-4,6-3-7,5 2-1,2-4-11,2 2-16,4 2-15,-1 1-25,1 1-31,-1-1-21,1-2-27,0 2-34,-3 1-32,-10 0-92,7-1-272,-8 0 121</inkml:trace>
  <inkml:trace contextRef="#ctx0" brushRef="#br0" timeOffset="55663.6133">16173 7129 75,'-2'-1'200,"2"1"-11,0 0-19,0-8-15,0 8-19,0 0-14,0 0-15,0 0-7,-10 19-11,2-4-5,-4 6-5,-1 3-8,0-1-5,-2 1-6,0 2-4,-1-2-5,0 2-3,0-3-6,3-1-6,-2 0 1,5-8-2,-3 6-4,3-7-3,6 0-6,-4-4-3,1-1 1,2-2-3,2 0-2,-1 0 7,3-2 10,0-2 14,-1 3 19,2-5 17,0 0 25,0 4 13,0-4 10,0 0-6,0 0-13,8-9-8,-2 1-10,4-6-12,0 2-7,4-8-4,-3 6-7,3-8-7,2 0-5,-1 0-6,5-3 1,-3-1-12,1-2-2,-1-1-3,0 0-1,0-1-3,1 2-2,-1-1 9,-4 4 3,-2 1 6,-1 9 28,-3 1-9,3 0 15,-6 2 1,0 4-6,1-2-2,-1 3-1,-3 0-2,2 3-6,-1-1-2,0 2-13,0 1-1,-2 2-6,1-4-8,-1 4-9,3-3-5,-3 3-20,0 0-5,0 0 7,1 13-4,2 3 4,-3 2-7,3 8 6,0 5 1,1 2 7,0 0-7,1-1 2,-1-2-3,0 1 6,3-2-7,-3 3 1,0-7-3,2 0-5,-2-7-5,-1-2-7,1-1 2,-4-1-5,3-6-1,-3 4-4,3-3 16,-3-4 1,0 1-2,4 0 29,-4-1-24,0-2-3,1-1 9,1 2 5,-2-4-7,1 6 8,-1-6-3,0 1 4,0-1 0,0 0-1,0 5 14,0-5-8,0 0 8,0 0-14,0 0 18,0 0-9,0 0 9,0 0 3,0 0-6,0 0 3,0 0-7,0 0-7,-9-6-5,4 2-13,-2 2-20,-5 1 2,-4 2-2,-5-1-4,-3 0 4,-3 2-12,-4 2 2,-7 0-1,11-1-2,-12 1-8,12-1 2,-1 1-12,-1 1 0,3 1-2,4-2-8,6 0-16,6-2-16,2 0-38,-1 0-38,4-1-44,5-1-31,-6-1-225,6 1-524,0 0 232</inkml:trace>
  <inkml:trace contextRef="#ctx0" brushRef="#br0" timeOffset="56402.266">18420 7698 250,'0'0'248,"0"0"-18,6-13-23,2 6-20,5-2-13,5-4-6,6-3-11,-4 1-8,5-2 2,1-2-15,-1-2 17,0 1-7,-1-1-11,0-2-3,-4 0-3,-2 0-1,1-3-2,-7 2-2,2 2-5,-5 0 7,-4 7-5,-2-1-23,0 4-3,-3-1 1,0 4-26,-4-3-3,0 4-8,-1 3-8,1-2-7,-3 5-14,-2 4-3,0 1-10,-2 6-13,-1 2-6,1 3-4,4 3-7,-1 1-8,6 0-4,-1 7 1,3 1-2,3 2 6,4-1 0,3 0 0,3-3 3,2 1 1,-1-1 2,0-2 2,-4-5-1,0-1 5,-3-3 0,-2-4 5,0 0-3,-2-4 3,0 2 0,-3-1 6,-1-2 4,-1-1-5,-4 3 3,-4-3-7,-4 0 1,-3 0 4,-5-1-14,-2-2-9,1 0-22,2-2-24,-1-1-25,2-3-36,4 3-42,2 0-50,6-2-53,1-2-207,1-2-520,6 1 231</inkml:trace>
  <inkml:trace contextRef="#ctx0" brushRef="#br0" timeOffset="56681.9807">19116 7267 256,'0'-11'335,"-3"0"0,3 4-15,0 0-34,0 3-22,0-2-39,0 3-22,0 3-22,2-4-20,-2 4-30,0 0-12,-6 18-10,3-4-11,-4 5-7,0 8-12,-2 1-1,-2 2-9,0-1-8,-4 4-3,3-1-7,0-3-2,-1 1-1,3-1-9,-1-3-9,1 1 3,4-9-9,-1 0-7,0 0-13,3-7-12,1 1-13,-1-3-19,4-3-3,0 2-5,4-4 2,-1 2 12,5-1 3,2-5 0,3 2-14,5-5-16,1-2-23,-3 0-14,4-2-20,0-3-19,-6 2-18,7-3-22,-11 3-16,4-3-19,-4 2-150,-3-1-393,-3 3 174</inkml:trace>
  <inkml:trace contextRef="#ctx0" brushRef="#br0" timeOffset="56850.1063">18930 7481 157,'0'0'217,"0"0"-20,11-13-5,-1 11-13,7-3-15,4-3-10,7 1-15,-1 0-10,1 5-11,1 0-20,-3-1-26,1 3-33,-3 0-39,-3 1-37,0 1-44,-5 2-34,-1-1-18,-1 1-116,-1 0-268,1 4 118</inkml:trace>
  <inkml:trace contextRef="#ctx0" brushRef="#br0" timeOffset="57918.3364">19536 7513 213,'4'-11'254,"0"-3"-13,-1-1-16,1 0-14,-1 3-18,1-1-14,-4 2-16,0 1-11,0 1-12,-4 0-17,0 1-11,-3 4-15,-1 3-30,-7 3-2,-6 4-13,-3 3-3,0 5-4,-2 3-8,4 3-2,1 4-1,0-2-8,6-2-16,2 1-6,6 3-3,1-6-4,2-1-2,4 2 2,6-4-6,-2-4 7,3 2 7,3-4 3,1-2 3,3-2 12,1-2 5,0-6 3,6 0 0,-6-1 5,-1-6 7,3 2-6,0-6-4,-4 4 2,-1-4-2,3-6 0,-2 2 2,-1-2 3,-5 3 1,2 5 6,-4 1 5,-2 1-5,1 2 3,-1 1-1,-1 2-7,-1 1-8,0 0-8,-1 4-8,0 0-3,0 0 3,-11 15-4,3-2-6,-1 3 4,-1 0-4,0 6-5,1 3-3,1-8-8,3-1-2,0 0-2,3-1-2,0-4-5,2 1 3,3-1 2,-2-1-1,4 0 1,2-3 0,1 1 7,1-3 1,2-3 4,5 0-1,-1-3 2,-1-4 0,3-1 2,4-4-1,-4-6 2,3-2-1,-2-3 4,-1-1-5,0-4 2,-2-3 5,-1-2-4,5-9 3,-8 7-4,3-10-1,-4 11 4,-3 1 2,3 6 11,-7 6 10,0 3-3,1 6 8,-3-1-1,1 7-6,-1-1-9,-1 2-5,0 3-2,0 0-1,-10 16-2,0 6-3,-4 4 2,0 0 1,-3 6-2,-5 11 4,2-3-4,8-9 0,0 2-2,-1-1 2,5-1-6,-2-2-8,6-5-9,0 1-1,2-7-6,4 0 2,-1-2-4,6 1 4,3-5 3,-5-3 3,5 2 3,3-7 3,3-1 1,0-2 7,4-2-4,1-5 1,3-2 2,-3-2 3,-1-2-4,3-5 6,-4 0 1,-2-3 4,4-1 10,-4 4-1,-3-1-1,-4 4 13,0-3-3,-3 5 3,-1 1 6,-1 1 0,-2 2 6,0-1-6,-2 4 1,-1-2-4,0 2-8,-1 3-6,-2-1-10,-7 6 2,3-1-5,-4 3-6,-2 5 0,2-1-7,-2 8-2,-1 0-2,6-1-6,-2-2 0,3 3-2,0 0 1,2 0-6,2-3 3,1-2 1,1 0-4,2-2 5,1 1-2,0-4 5,4-1 2,1 3 2,1-4 4,5-3 2,1-1 2,3-2 0,0 0 6,4-3-2,3-6 2,0-1 2,-1 1 3,-1-7-1,-1 1 3,0-3 1,2 0 4,-6 1 5,-2-4 9,2 3 1,-6-1 3,-1 5 5,-5 4 1,0-4 0,-1 5 0,1 0 4,-4 0-3,0 3-5,-1 2-4,0-2-1,-1 4-14,1 3-5,-6-4-2,1 5-5,5-1-7,-11 9-3,5-3-10,0 3-3,3 1-1,0 2 0,2 1-1,0 3 0,2 2 4,1-1 5,0 2 8,1-2-6,1-2 1,2 3-1,-2-1 4,1-1-1,-3-4 4,3 0-2,-2-5 3,-1 3-2,2-3 0,0-1 7,-4-1-1,0 1 6,1-2 2,-1 0-2,1 0 6,-1-4 2,-1 4 5,1-4 0,0 0 3,-5 2-3,5-2-4,-8 1-1,0-4 0,-1 3-5,-1-1-1,0-2-8,-2-3-11,-2 3-14,-2-2-28,2-3-22,1 4-44,-1-3-47,0-2-48,1 1-43,1 1-164,-1-3-460,3 0 204</inkml:trace>
  <inkml:trace contextRef="#ctx0" brushRef="#br0" timeOffset="58078.7263">19858 7364 58,'43'0'75,"4"2"-20,24 1-27,-26-1-26,4 4-39,20 2-39,-21-4 18</inkml:trace>
  <inkml:trace contextRef="#ctx0" brushRef="#br0" timeOffset="59140.1981">21368 7406 238,'0'-6'235,"3"1"-16,-3 3-21,0 2-22,0-4-18,0 4-22,0 0-10,-4 11-13,-5 4-10,-1 6-8,-2 4-9,-4-1-6,-2 5-7,1-2-5,0-1-5,0 3-11,0-5-2,3 2-2,-2-5-2,4-2-7,2-2 0,2-5-3,-3 0-4,4-3-4,1 1 0,0-3-5,2-2 2,1 1-3,-1-3-1,1-2 0,3 2 3,0-3 10,-4 7 12,4-7 5,0 1 1,0-1-4,0 0-5,0 0-12,11-15-4,-5 4-13,2-2 2,2 0-10,3-8-1,-2 1 2,2 1-5,0-3 0,-1-3 0,2 4 2,0-3-4,-1 1 1,1 0 4,0 1-7,-1 3 7,0-2-1,-4 4 4,1 0 8,0 4-3,-1-1 10,-2 1 14,-2 2 3,1 3 7,-2 0 8,0-1 11,1 5-1,-3-2 2,2 1-7,-2 2-3,-1-1-9,2 2-2,-3 2-5,2-5-9,-2 5-4,0 0-8,0 0-6,0 0-6,0 0 5,5 7 4,-5-2-3,-2 6 0,2 0-3,-2 6-9,2 2 7,-3 0-5,3 8-1,0-3 1,0 3-9,0-3 6,0 1-3,0 1 0,2 0 8,-1-2-1,3-4-1,-1-3 2,-3 0-4,4 0 6,-1-2-5,0-3 3,-3-2-5,4-2 0,-4 1 2,3-1-5,-3 0 7,0-3-5,3-2 4,-2 3 0,-1-2-9,0 0 10,3-2 0,-3-2-4,0 3 3,0-3 1,0 0-2,0 7 8,0-7-1,3 1 0,-3-1-8,0 0 1,0 0 0,0 0-1,1 4 2,-1-4-3,0 0 6,0 0-4,0 0-1,0 0 3,0 0-2,0 0 0,0 0 0,0 0 3,0 0 0,0 0-1,0 0-4,0 0 9,0 0 1,0 0-4,0 0 4,0 0-14,0 0 5,0 0-10,-11-1-8,11 1-1,-7-2 0,-1 2 4,-8 2-5,-4-1 0,-4 0-1,-1-1 7,0 0-1,-1 1-1,2 1 3,-2 1-1,2-3 5,-2 4-5,1-4 4,1 3-1,0 1 5,7-1 5,-3 0 4,6 0-7,0-1 7,4-1 0,2 1-2,-2-1-12,3 1 2,3-1 2,1-1 2,-1 3 0,4-3 2,-6 0 0,6 0 5,0 0 5,-3 1-1,3-1 4,0 0 9,0 0 1,0 0-2,0 0 8,0 0-7,0 0 7,0 0-4,0 0-9,0 0 0,0 0 2,0 0-5,0 0-1,0 0 5,0 0-9,0 0-17,0 0-15,0 0-33,0 0-26,0 0-30,0 0-28,0 0-37,0 0-37,0 0-33,0 0-22,0 0-210,0 0-520,0 0 231</inkml:trace>
  <inkml:trace contextRef="#ctx0" brushRef="#br0" timeOffset="68212.1888">12172 8661 84,'1'-9'180,"2"-3"-9,-1 0-16,0-5 1,1 0-10,-1-2-8,-1-3-6,2 0-4,-3 4-6,0 0-8,-2 1-4,1 0-1,1 4-2,-2-3-6,-2 4-7,2-1-4,-4 3-10,0 0-11,-1 2-7,-4 0-9,-3 5-10,-2 3-1,-4 5-5,0 7-3,0 4-1,2 5-6,-5 0-3,8 4-2,0-1-7,1 3 2,3-1-8,1 1-6,5-2 1,-1-7 0,5 3-5,1-3 0,1 2 0,5-6 0,-1 1 3,2-8 3,3 3-2,0-6 2,4-4 1,-1 0 1,9-4-1,-8-4 1,6-2-3,-2-2 5,0-2-1,0-3 3,-6-1 2,1 4 5,-2-7 10,2 1 7,-6 3 7,3 2 14,-2-2 5,-2 6-1,-2 1 7,0 2 6,1-1 1,-3 4-4,1 0-16,-1 1-8,-1 1-5,-1 3-10,0 0 0,1 10 6,-1 4-12,-2 8 3,-3 7-4,1 3-3,-6 1 4,5 11-3,-5-7-1,2 8 2,0-11 0,1-1 3,-1 0-5,-2-1 1,3-1 1,1-3 4,-1-1-6,2-10 0,0 0-2,3-5-1,1 0 7,-3-6 1,4 2 9,-2-5 18,2 2 26,0 2 20,0-4 12,0-3 0,0 0-13,0 0-2,14-17-12,-2-3-7,7-5-5,0-3-10,7-6-6,0-2-10,-4 9 1,-4 1-9,0 2-2,1-1-8,-3 6-7,1-3-11,-7 10-10,0-2-14,-3 4-13,1 0-38,-2 6-18,-3-4-29,3 3-42,-4 1-37,1 0-31,2 3-29,-3 1-35,-2 0-27,12 7-33,-6 0-201,-1 2-591,3 1 262</inkml:trace>
  <inkml:trace contextRef="#ctx0" brushRef="#br0" timeOffset="68469.8504">12628 8837 71,'3'-5'338,"0"-1"12,-2 1-1,1 0-11,-1 0-19,-1 0-20,3 1-2,-3 1-27,1 1-27,-1 2-32,2-4-16,-2 4-35,0 0-8,-3 13-19,3-1-8,-6 10-13,-1 7-6,0-2-10,-1 2-3,0 0-14,0 2-9,1 0-6,0 1-3,1-2-6,0 2-1,0-5-9,0-4-6,2-3-13,1-3-2,-1 0 7,1-5-1,0-2-5,2-2-3,0 0-7,-2-4-22,3 1 7,0-2-22,0-3-15,-2 5-29,2-5-51,0 0-62,0 0-62,0 0-75,-1-20-63,-1 13-211,4-5-637,-1 0 283</inkml:trace>
  <inkml:trace contextRef="#ctx0" brushRef="#br0" timeOffset="77667.2723">14183 8649 81,'0'0'128,"5"0"-5,-5 0-2,0 0-7,2 2-9,-2-2-5,0 0-2,0 0-8,3 2 3,-3-2-6,0 0 3,0 0 0,0 0 3,0 4 0,0-4-3,0 0 2,0 0 2,0 0 1,0 0 4,0 0 5,0 0 9,0 0 2,0 0 7,0 0-3,10-8-12,-7 4-5,1-1-6,0 0 0,3-3-6,-4-1-8,4-1 0,-2 1-9,3-4-5,-7 1-6,5 0-7,-2-3-4,-1 5-1,-2-1-3,2 1 3,-3 2-19,0-1-1,0 4-3,0-3-4,0 2-2,-3-1-9,-1 2-5,1-3-11,-4 1-8,1 5 2,-5 0-8,0-1 1,-3 3 0,-1 2-3,-5 6 1,0-1-1,-2 2 1,2 4 4,0 1-3,0 0 2,2 1-2,4-3 3,-3 5-1,3 0-1,3-2 0,2-1-1,0 1-3,1-1 3,4 1 1,0-3-1,1-1 2,2 1 1,-1 1 1,2-3 2,0-1 0,3 1 2,0 0 2,1-2 4,3-1 2,0 0 2,1-2 1,0-1 3,2-1 0,2-1-2,1-2-1,-2 2-1,-1-4 4,4-3-2,-2 1 1,3-1-3,-1-8 0,-1 5 2,2-8 0,-2 4 1,4-7 1,-2 0 3,-1-1 0,-2 7-7,-3-3 8,1 2 4,0 0 2,-2-1 8,-2 3 4,1 2 4,-1 0 7,-2 3 8,-1 0 0,0 4 6,-2-4 1,2 4-3,0-2-12,-2 3-7,-1-2-7,3 1-5,-3 3-5,0 0-4,0 0-6,0 0 0,0 0-1,-4 22-4,-3-3 2,-3 10 3,-3 15 2,-4-1 1,3 4-1,-1 1-2,-1-1-2,1-2 1,4-12-1,-5 11 7,5-15-9,1 0 1,2-4 0,-1 3 3,2-10-3,1 0 4,2-3-6,-1 1 5,0-8-3,5 1 3,-2-3-4,0 0 1,1 0 7,-1-1 10,2-5 23,0 7 0,0-7 12,0 0 15,0 0 1,0 0-25,0 0 5,27-19 2,-10 2-7,4-3-4,3 1-2,-1-2-8,-4-1-1,2 2-5,2 2-3,-2-1 0,-1 2 1,-2-1-5,-1 6 1,-3-1-8,-3 2-8,-1 0-8,-3 6 4,0-3-15,-1 4-18,-2 2-13,0-1-12,-2-3-25,1 5-21,-1-1-23,-2 2-23,3-2-32,-3 2-31,3-5-40,-3 5-40,0 0-219,0 0-557,0 0 246</inkml:trace>
  <inkml:trace contextRef="#ctx0" brushRef="#br0" timeOffset="78512.5259">14455 9010 86,'0'0'119,"0"0"2,0 3 10,0-3-1,0 0 13,0 0 4,0 0 0,0 0 1,0 0 0,0 0-3,0 0 1,0 0-10,0 0-3,0 0-2,0 0-3,0 0-2,0 0-2,0 0-3,0 0 0,0 0-8,0 0-9,0 0-9,4-10-9,0 7-6,-2-2-5,2 0-12,1-2-12,-1-1 1,1 1-12,1 0-5,2-2-3,0 1-4,-2 1-4,3 0-5,2-3-2,-1 4-3,-1 0-3,0 1-6,1 1 1,-3-2 0,3 4 2,0 1-8,-3 0 5,2 3-6,-1-2 1,-1 3-6,0 4-1,1-2-1,-2-1-9,-2 4 2,1 0-2,-2 1-2,-1-2-6,1 0 0,-3 4 0,-2-3 0,0 2 2,-2 0-3,-1 1 6,0-3-6,-2 1-1,1 0-1,-5 4-3,3-4 0,0 0 5,3-2-4,-4-1 0,2 2 4,0-3 0,0 3-2,0-1 3,1-5 2,5 2 5,-2-1-1,-1 1 5,1-3 2,0-1 2,3 0 4,-3 3-2,3-3 5,-2 4 6,2-4 7,0 0 2,0 0 1,0 0 1,0 0 4,0 0-5,0 0 3,0 0-5,0 0-1,0 0 0,0 0-4,0 0 1,0 0-1,0 0-3,0 0 0,10-9-2,-9 7 1,-1 2-3,11-3-1,-6 2 4,0-3-1,2 7 1,0-4-1,0-3-4,2 4 1,-1 0 2,-1 0 0,2 2 0,-1 0-1,2 1 1,-2 0 3,2-1-4,0 3-1,-3-1-3,0 2 4,0-2 0,0 5-1,0-2 2,-2 2 0,1 0 3,-3 1-3,0 1 4,0-2 1,-2 3-3,-1-1 1,0 2 0,-2-3 3,0 1-1,-3 1 6,0 0 2,-2 1-1,-3-1 0,2-2 2,-3 1-2,2-6 2,-5 5 0,2-3 3,-1-1-3,3-2 3,-1-1 0,-2-1 2,3-2-2,0 0 0,1-3 0,-3 1 5,4-1 3,0 1-3,-2-3-1,4 2-4,0-2-3,-2 1 1,4 0-3,-2 0 0,2 2-3,-1-2-5,1-1-12,1 3-13,1-1-16,-1 2-16,1-3-20,2 4-25,-5-5-26,3 4-30,2 1-25,-4-4-16,4 4-33,-1-5-158,0 2-417,1 3 185</inkml:trace>
  <inkml:trace contextRef="#ctx0" brushRef="#br0" timeOffset="88779.9317">16134 8640 75,'0'-8'229,"-3"3"-13,3-2-7,-2 1-15,1 0-14,-1-1-19,-1 0-15,0 3-13,0 0-15,-1-1-13,0 0-14,-2 4-11,-1 0-6,-3 1-9,-1 0-7,-4 2-6,-4 6-5,2-2-7,-4 3-2,0 5-6,1-1-5,1 1-4,0 2 0,-2 1-2,3 2-3,0-1-4,2 1-3,1 1 4,3-1-4,3-2-2,1-1-5,1-1-1,0 1 5,3 1-2,1-2 0,2 5-7,-2-5 5,7 1-1,-3 1-1,5 0 5,-1 2 5,7 3 4,2-2 8,0 1 2,3-1 3,3-2-1,-2-5 3,6 2-4,0-2-3,-1-2 0,1-4-2,-2-2 0,2 2 4,-3-2 2,-4-3 7,-3-5 14,0-1 13,1 0 10,0 0-2,-1-3 5,3-4 0,-4-2-2,4-3 3,-2-1-10,2-3-2,-4 1-5,1-2-3,-2 0-3,1-1-2,-2 0-6,0-1 0,-1-1-7,-3 2-1,-1-4 4,-2 2 0,2 4-9,-5 2 4,-1-3-7,0 5-1,0-4-6,-4 4 2,1 1-5,-2 2-6,-1 1-9,-2 0 6,-2 0-5,-1 0-8,-1 2-2,-2 1-8,0 0-3,0 1 0,-2 1-3,0 2-3,1 1-6,1 1-4,5-2-3,0 4 0,-1 0-12,0 0-7,2 1-7,2 0-11,-2 0-14,2 0-17,1 0-6,0 0-25,-2 2-16,0 3-20,3-1-24,0 0-26,-2-1-20,5 4-167,-5-3-440,3 4 195</inkml:trace>
  <inkml:trace contextRef="#ctx0" brushRef="#br0" timeOffset="91391.2104">6294 5351 67,'0'0'131,"-6"-3"-2,2 1-2,2-3-6,-3 4 4,5 1 0,-7-3 4,7 3-5,-3-2-5,3 2-3,-7-1-6,5 1-10,2 0-9,0 0-10,-5-3-11,5 3-8,0 0-10,0 0-8,0 0-2,0 0-10,0 0-2,0 0 0,12 0-4,-2 0-3,1 3 4,4-5-4,9 1-5,2 1-1,0-4-2,5 4 0,9-1-2,-1-1 0,2-2-5,-2 1 0,-9 3-1,8-4 0,-8 3-2,-5 1-3,0-2-5,-1 1-1,-4 0-1,-4 0 1,-4-1-1,1 4 1,-5-5 3,-2 3-2,-2-1 8,2 0 3,-6 1 2,4 0 3,-4 0 0,0 0 4,7-2-9,-7 2 0,0 0-1,3 0-12,-3 0-6,0 0-10,0 0-15,0 0-15,0 0-12,0 0-30,0 0-15,0 0-19,0 0-12,0 0-15,-18 2-102,13 1-278,-2-3 123</inkml:trace>
  <inkml:trace contextRef="#ctx0" brushRef="#br0" timeOffset="91753.2564">6311 5453 158,'0'0'147,"0"0"-5,0 0-3,17-1 1,-4-1-9,12 2-4,-1 0-8,3-4-23,2 1-3,9-2-6,-9 3-1,0 2-8,1-6-16,9 1 8,-12 1-11,0 3 0,-2 0-7,-1-4-3,-4 2-3,-5 1-2,-2 2 5,-5-2 4,-1 2-1,-1 0 6,-2 0 5,2 0 6,-2-3 1,-4 3 0,5 0 0,-5 0-4,6 3-2,-6-3-7,0 0-6,6 0-1,-6 0-6,0 0-9,0 0 7,0 0-14,4 2-1,-4-2-5,0 0-1,0 0-1,0 0-4,0 0-3,0 0-5,0 0-18,0 0-11,0 0-26,0 0-25,0 0-21,0 0-33,0 0-31,0 0-7,0 0-21,2 2-13,-2-2-141,0 0-366,0 0 163</inkml:trace>
  <inkml:trace contextRef="#ctx0" brushRef="#br0" timeOffset="96308.0107">7963 5374 185,'0'0'214,"0"0"-26,0 0-21,0 0-17,0 0-13,16-3-16,-2 0-11,1 1-11,8 2-11,-3-3-4,2 3-9,1-6-10,0 3-6,2 2-8,-4 1-3,1-2-3,-5 2-10,-1-3 0,-2 1-3,-3 2-6,-4-2-2,4 1-2,-5-1-3,-2 1 0,2 1 3,-3-1-13,-3 1-10,0 0-8,6-2-16,-6 2-16,0 0-18,0 0-20,8 2-18,-8-2-16,0 0-24,0 0-125,0 0-283,0 0 126</inkml:trace>
  <inkml:trace contextRef="#ctx0" brushRef="#br0" timeOffset="96578.8089">8024 5493 134,'-3'3'144,"3"-3"-4,0 0-2,0 0-10,11 3-2,-5-3-2,4 0-7,0 0-11,5 0-13,0-1 0,5-1-8,3-2-13,-3 1-1,2-1-12,1 3-7,-4-4-1,-2 3-7,-3 0-3,3-1-6,-5 3-5,1-2-2,-3 0-3,-1 1 1,-1 1-7,-2-2-3,-3 1-7,1 0-19,-1 0-7,-3 1-22,6-2-13,-4 1-34,-2 1-17,0 0-14,0 0-13,5 4-12,-5-4-77,0 0-237,0 0 106</inkml:trace>
  <inkml:trace contextRef="#ctx0" brushRef="#br0" timeOffset="96782.2637">8096 5523 75,'0'0'158,"0"0"-15,0 0-12,18-5-10,-5 1-3,2 1-28,-3-1-19,4 0-32,1 2-28,-1-1-25,-2-2-16,1-1-30,-2 3-83,-3 3-154,-2-5 69</inkml:trace>
  <inkml:trace contextRef="#ctx0" brushRef="#br0" timeOffset="96986.5392">8083 5470 92,'0'0'147,"0"0"-16,0 0-15,17-3-3,-6-1-15,12 0-7,-1 3-11,1 0-17,-1-4-36,2 0-15,0 0-41,-1 1-25,-2-1-28,-4 2-53,-3 1-145,1-1 65</inkml:trace>
  <inkml:trace contextRef="#ctx0" brushRef="#br0" timeOffset="97260.751">8127 5559 170,'0'0'161,"0"0"-8,12 0-23,-3 0-6,5 0-23,-1 0-19,1-5-21,-2 5-12,1-1-27,1 0-3,-3-2-8,-2 2 0,2 0-13,-3-1 0,0-1-4,-3 2 0,1 1-6,-2 0-1,-1-3-7,-3 3-6,7-1-3,-7 1-11,4-1-1,-4 1-12,0 0 3,3-1 1,-3 1-7,0 0 5,0 0 4,0 0 3,0 0 1,0 0 5,0 0-40,6-2-84,-6 2 37</inkml:trace>
  <inkml:trace contextRef="#ctx0" brushRef="#br0" timeOffset="99853.4417">18544 9016 30,'4'-4'161,"2"2"-9,-1-1 3,0-2 3,-2 2-6,2-1-2,2-1-9,-1-2-1,1 2 14,0-4-2,1 1-4,2-4-9,-4-2-6,5 1-6,-4-3-13,3 1-2,-3-2-13,-3 0-8,2 0-6,-2 0-1,-1-2-16,0 2-6,-3 0-4,0 3-5,0 0-4,0 1-7,-3 6-8,-2-5-7,-3 6-2,0 4-6,-6-2-3,-3 9-4,-7 2-5,4 7 1,-5 3-4,-2 1 0,-4 8 0,7-7 0,5 2-1,0 0-3,5 2-1,1-2-2,2-5-1,6 0 4,-1 1-2,2 0-1,3-5 5,2 3 1,0-3-4,2 0 5,3-2 2,-1-2 1,2-2 4,5 2-1,3-5-3,-2-3 0,2 0 6,2-1-7,-3-2 1,0-6 0,6 2 1,-6-5 4,4 1 2,-1-5 2,0-2 1,-1 0 6,-1-2-4,-1-1 2,3 1 7,-4-2 8,-5 6 3,5-4 7,-3 6 4,-2 1 5,-3 5 8,0 0 16,-3 1-11,3 2-21,-3 2-12,-1-2 1,1 4-8,-2 1-11,0 0 6,-3 12-11,-2 2 5,-3 11 11,-5 2-18,-1 5 1,-3 8 3,-1 2 1,1-1 3,0 3 7,3-12 3,-1 14 1,-2-3 8,5-12-4,4-1-1,-3-2 2,2-1-4,2-5-2,2-5-6,-4-1 0,6-5 1,-1 1-10,4-3 11,-3-2-5,3-1 9,-1 1 15,1-4 15,-3 1 28,3-2 14,0-2 18,0 0 9,4 3-2,-4-3-18,10-5-8,6-5-13,3-2-5,4-2-17,-1-1-18,2-1-21,-2 1-11,0 3-14,-1 0-17,-1 2-22,-2-2-23,-4 4-22,0 1-18,-1 0-40,-2 0-32,-4 0-24,0 5-35,-1-1-44,-2 0-56,0-2-42,-4 5-247,6 3-672,-6-3 297</inkml:trace>
  <inkml:trace contextRef="#ctx0" brushRef="#br0" timeOffset="100233.953">18888 9285 232,'1'-7'276,"-1"5"-18,2-4-22,-1 0-12,1 1-14,2-2-14,0 2-15,0 0-16,0-5-19,5 6-17,-1-3-9,2 1-13,4 0-10,-2 3-11,-3 0-7,8 1-7,-3-2-1,2 6-6,-3 0-5,1 3-9,-2-2-3,1 6-9,-6-4-3,0 3-3,-3 3-5,-1-2-4,-1 4 0,-4-1 0,-1 2-3,-5 1 0,-6 4-3,-2-2-7,-3 1-10,-4-2-7,-1-1-7,2 0-1,0-4 2,0 1-1,2 0 1,5-4 6,1-2-6,2-2 8,1 2-5,5-1-5,2-3 1,-3 1-3,4-1 3,2 1 2,-2 0 1,3-3 12,7 6 0,0-5 4,0 2 5,7 1 2,0 0 2,0-1-3,2 0-2,1 0 6,5-1-9,-2 1-1,1 1-12,0 0-19,2 0-26,-1-2-31,-5-2-40,3 2-43,4-4-44,-3 2-52,-7-2-138,3 1-432,0-3 193</inkml:trace>
  <inkml:trace contextRef="#ctx0" brushRef="#br0" timeOffset="100649.6315">19367 9351 236,'3'-7'277,"-1"4"-2,-1-2-14,3 2-16,-3-1-19,-1 4-15,1-5-28,-1 5-15,0 0-9,0 0-23,-14 8-1,3-1-7,-3 2-3,-4 4-8,5-1-9,0 0-10,-5 5-10,7-4-7,-1 3-8,4-4-9,1 2-6,1 1-2,1-1-1,-1 3-4,5-6-1,-1 2 0,2-2 11,0 0-2,2 0 12,-1-2 8,1 0 14,2 0 7,1-2 4,-2-2 7,4 1 10,3-1-3,-1-3 7,3 0-2,2-2-1,3-4 1,-1-1-7,0 2-6,4-5 1,-1 0-9,0-2-5,-1-5-6,-5 6-3,-1 0-3,0-2-8,-2 1-5,0-2-8,-3 1-2,0 1-8,0-4-5,-1 4-5,-3-2-8,-1-4-8,-2 3-2,0 0-10,-2 1-6,-3 1-8,0-4-7,-4 1-8,2 1-8,-3 3-2,-4-2-5,2 3-8,-2 1-4,-1 0 1,3 3-9,-1 1-7,3 4-10,-1 0-21,1 3-3,2-2-14,0 0-17,0 4-24,0-1-25,-1 0-17,5 3-13,1-3-25,-4 3-27,4 0-35,1 1-39,0-3-34,2 2-233,-3-1-641,3-2 284</inkml:trace>
  <inkml:trace contextRef="#ctx0" brushRef="#br0" timeOffset="101761.6003">20991 8928 136,'0'0'238,"1"-10"-8,-1 10-10,0 0-8,0-4-13,0 4-10,0 0-14,0 0-12,0 0-9,0-4-10,0 4-9,0 0-4,0 0-5,0 0-7,0 0-4,0 0-5,0-4-3,0 4 4,0-5-6,0 5-8,0 0-8,3-7-8,-3 4-7,0 3-8,-3-5-9,3 5-3,3-6-6,-3 6-19,0 0 8,0-5-4,0 5-7,0 0-2,-5-1-3,5 1-4,-8 0-4,-2 0-4,2 2 0,-5 3-4,2 2-3,-3-3-2,1 5 0,-2 0 2,-5 4-7,3 3 3,-1-2-2,0 2 5,-1 1-2,4 2-2,-2 0 0,1-2 0,2 2 10,0 2-10,6-8-2,-1 3 1,2-2 0,2 4 3,-1-3 1,1 0-1,0 1-1,0-3 2,2 4-1,1-7 1,2 4-1,2 1 1,-1-3 8,3 4 9,3-2 8,-1 1 10,5-3 4,1 1 16,3 2-4,-1-5-3,0-1 12,-4-1 10,4-2 8,-1 0 8,-5-5 3,2 2 0,1-3-11,5 0 8,-1 0-4,-2-4 0,0 1-1,-1-2-5,1 0-1,0-3-8,2 0-3,-1 0-4,-1 0-7,3 1-3,-1-3 1,3-5-4,-6 3 4,-2-2 0,6 0-2,-6 2-2,1-3-4,-1-2-2,0 3-6,-1-5-2,-1 1-1,-1 2 1,-1-1-3,-2 1-1,0 4-1,0-4-1,1 2-5,-4 2-3,0 2 2,1-2-8,-1 0-4,-1 4-1,-1-4-3,-2 1-6,0 2-6,-1-2-8,0 1-12,-6 0-10,0-2-18,-1 3-12,-5 0-11,-5 1-21,2-1-16,2 2-31,1 3-26,-2-1-25,2 1-20,2 1-14,0-1-33,4 4-38,-1-1-33,1 2-27,2 1-218,-1 0-628,4-2 278</inkml:trace>
  <inkml:trace contextRef="#ctx0" brushRef="#br0" timeOffset="106565.8648">463 6413 151,'0'0'140,"0"0"-15,0 0-10,0 0-14,0 0-13,0 0-9,0 0 1,0 0 0,0 0 6,0 0 0,0 0-5,39 3 4,-18-8-13,5 0 0,-1 0-7,6-2-4,6-3-5,2 2-1,1-2-7,-1-2-3,-1 2-6,-11 4-4,-2-4-7,-2 6 3,-1-5-4,-9 4-2,1 2-5,-5-1 4,0 0-2,-3 0-1,-2 4-9,3-2 11,-7 2-4,6-2-3,-6 2-3,4-1-8,-4 1-17,0 0-23,0 0-21,0 0-26,0 0-17,0 0-45,0 0-15,0 0-99,0 0-279,-25 1 124</inkml:trace>
  <inkml:trace contextRef="#ctx0" brushRef="#br0" timeOffset="109544.5635">1179 6181 254,'0'0'252,"0"0"-8,0 0-6,0 0-10,0 0-19,0 0-10,0 0-17,5-4-9,-5 4-9,4-3-16,-1 0-10,6-4-9,6-3-11,6-6-9,13-9-6,4 4-8,1-4-11,1 3-7,-1-3 3,2 2-19,-6 4-4,2 1-6,-9 4-4,-4 0-7,0 2-2,-3 0-1,-4 1-2,-3 2-4,-3 4-2,-1-2 1,0 5-4,-3-3 6,-1 2-12,-2 1 3,-4 2-12,6-5 1,-6 5-20,5-2-8,-5 2-17,0 0-12,7-4-17,-7 4-19,0 0-18,0 0-39,0 0-35,0 0-45,0 0-8,0 0-4,-20-1-10,20 1-133,-20 7-404,7-1 180</inkml:trace>
  <inkml:trace contextRef="#ctx0" brushRef="#br0" timeOffset="110895.7783">1224 6175 174,'0'0'214,"-9"0"-2,9 0-5,0 0-5,0 0-15,0 0-11,-8 0-13,8 0-10,0 0-18,0 0-10,0 0-19,-2 6-14,2-6-14,0 0-5,0 5-7,0-5-8,7 14-4,0-1-4,2 5-1,3 5 0,1-2-8,1 4-2,0 1-4,-1 1-5,1-3-1,2-1-3,-1 0-3,-1-3 0,-1-1 2,-3-4-8,1-1-3,-3-1-1,2 0 1,-6-6-3,3 1-1,-2-3-2,-1-1 3,0-1-3,-1 2 1,-2-3 11,-1-2 7,3 5 8,-3-5 10,3 4 3,-3-4 3,0 0 1,4 3 1,-4-3 0,0 0 11,0 0-18,3 4-2,-3-4-4,0 0 10,0 0-21,0 0 2,0 0-2,0 0-3,0 0-3,0 0-3,0 0 3,0 0-2,0 0-2,0 0-6,0 0-2,0 0 8,0 0-7,0 0-2,0 0-8,0 0 4,0 0 2,0 0-2,0 0 8,0 0-8,0 0-1,0 0-2,0 0 1,0 0-4,0 0 2,0 0 0,0 0 4,0 0-4,0 0 1,0 0 0,0 0-3,0 0 0,0 0 2,0 0 2,0 0-1,0 0-3,0 0 2,0 0 1,0 0-5,0 0 3,0 0 3,0 0-2,0 0-6,0 0 3,0 0 2,0 0-1,0 0 5,0 0-2,0 0-1,0 0-6,0 0-4,0 0 9,0 0 3,0 0 7,3 4-10,-3-4-1,0 0-2,0 0 2,0 0-5,0 0 6,0 0 2,0 0-5,0 0-1,0 0-4,0 0 3,0 0 2,0 0-4,0 0 5,0 0-6,0 0 11,0 0-6,0 0 2,0 0-2,0 0 2,0 0 0,0 0-2,0 0 7,0 0-6,0 0 0,0 0 5,0 0 7,0 0-19,0 0 7,0 0 4,0 0-7,0 0 3,0 0-2,0 0 6,0 0-2,0 0-2,0 0-3,0 0-1,0 0 3,0 0 6,0 0-5,0 0-1,0 0 2,0 0-1,0 0 6,0 0-2,0 0-2,0 0-2,0 0 3,0 0-2,0 0-3,0 0 2,0 0-1,0 0 1,0 0-2,0 0 3,0 0-4,0 0 0,0 0 1,0 0 1,0 0 1,0 0 0,0 0 1,0 0 1,0 0-10,0 0 9,0 0 0,0 0 2,0 0-2,0 0-2,0 0 0,0 0-1,0 0 2,0 0-7,0 0 1,0 0 10,0 0-9,0 0 4,0 0-2,0 0 0,0 0-1,0 0 2,0 0 1,0 0 10,0 0-14,0 0 0,0 0 4,0 0 0,0 0-5,0 0 4,0 0 0,0 0 3,0 0-5,0 0 7,0 0-2,0 0 0,0 0-4,0 0 3,0 0 3,0 0-1,0 0-4,0 0 2,0 0 7,0 0-3,0 0-5,0 0 0,0 0 2,0 0 4,0 0-1,0 0-2,0 0 3,0 0-3,0 0-1,0 0-6,0 0 3,0 0 3,0 0-2,0 0 4,0 0 0,0 0-2,0 0-1,0 0 6,0 0-11,0 0 7,0 0 1,0 0 1,0 0-9,0 0 7,0 0-4,0 0 2,0 0 2,0 0-4,0 0 2,0 0 10,0 0-8,0 0-3,0 0-2,0 0 7,0 0-2,0 0-3,0 0 2,0 0 0,0 0-2,0 0 1,0 0-1,0 0 2,0 0-1,0 0-4,0 0 12,0 0-11,0 0 4,0 0 0,0 0 8,0 0-11,0 0 4,0 0-3,0 0-2,0 0-2,0 0 9,0 0-1,0 0-1,0 0 6,0 0-6,0 0-1,0 0-2,0 0-2,0 0 3,0 0 0,0 0 10,0 0-12,0 0 1,0 0 1,0 0 4,0 0-4,0 0 2,0 0-6,0 0 7,0 0-1,0 0-3,0 0 8,0 0-5,0 0-3,0 0-4,0 0 13,0 0-11,0 0 0,0 0-2,0 0-3,0 0-1,0 0-6,0 0-1,0 0-5,0 0-3,0 0-12,0 0-7,0 0-15,0 0-10,0 0-17,0 0-18,0 0-25,0 0-35,0 0-31,0 0-28,0 0-6,0 0-179,15-6-441,-6 5 195</inkml:trace>
  <inkml:trace contextRef="#ctx0" brushRef="#br0" timeOffset="113076.3851">11854 9960 30,'0'0'143,"2"5"16,-2-5 5,0 0-3,8-3 1,-8 3 0,5-4-6,-1 2-1,2 2-9,0-3-4,1 0-8,0-3-14,3-1-12,-3 1-6,1-3-7,3-2-6,-5-1-9,5-4-7,-2 6-5,-4-4-4,2-2-7,-4 3-8,0 1-5,-2 0 0,-1-1-7,-1 2-3,-5-2-8,2 4 14,-6-1-3,-2 3-6,-4 3-5,-6 2-2,-2 5-5,-5 2 0,-7 10-6,9-3 3,-1 2-7,3 1-3,2 2-1,3 0-4,2 4-2,7-9-1,1 6 1,1-2-4,5-2 0,1-2 1,1 3-2,2-4 6,2 2 0,3-2 0,3 4 5,3-4-1,0-1 0,4-1 3,0-4 2,2-1-3,6-3 2,-4 4 2,1-8-3,-2 0 2,-1-1 4,-3-5-2,6-5-2,-3 2 3,0-4-2,1-1 2,-7 3-1,2-4 3,-3 4-2,1-1 2,-1 2 5,-3 0 9,3 1 3,-6 1 9,2 4-2,-2-1 14,-2 3 3,2 1 2,-1-2-6,-1 4-7,-1-1-2,1-1-7,-2 4-7,0 0-10,0 0-5,0 0 4,0 0-2,-5 16-1,-2 0-1,-1 2-4,-3 9-1,0 4 3,-7 12 1,2 0-3,-5 2 0,0 1-1,-2 2 5,4-6-11,-1 3 4,2-5-3,4-9 9,-1 0-4,1-2-3,1-2-1,2-4 1,4-5-2,0-2 4,0-2-2,2-3-2,0-1 1,4-1 0,-4-2-2,3-1 4,-1-2 7,2 0 14,-1 0 20,2 0 35,0-4 6,-2 3 4,2-3 15,0 0-9,12-8-13,1-5-12,5-3-5,5-3-5,-1 0-10,-1-3 6,3 0-17,0 1-1,-3-1-6,1 0-2,-4 1-5,0 4-3,-1 0-6,-4 4 0,-3-1-8,-2 7 0,-1 1-8,-3 0-8,1 2-18,-3 0-14,3 1-29,-2 1-37,-1-3-40,-2 3-40,0 2-45,0 0-53,0 0-42,0 0-20,0 0-235,0 0-627,0 14 278</inkml:trace>
  <inkml:trace contextRef="#ctx0" brushRef="#br0" timeOffset="113604.2598">12011 10447 152,'-1'-1'199,"1"1"4,-5-2 3,5 2-4,0 0-9,0 0-9,0 0-13,5-11-7,-4 8-3,5 0-9,-1-6-8,3 3 3,0-3-13,-1 1-14,3-1-10,1 0-7,1-1-9,0 3-13,2-1-10,-1 3-3,3 1-7,-1-1-8,-1 5-10,0 1-2,0 3-5,-5 0-10,-1 1-1,-1 3-2,-3 1-2,-3 5-2,-1 2-4,-1 2-1,-4 0-10,-8 3-4,-1 1-4,-3-2-6,-4 0-5,-1-6-1,2 2 5,-3-2 0,1-4-3,-1 0 4,6-4-2,2 0 7,-1 0-1,3-1-1,2-1 2,4-1-1,-3-1 2,6 1 0,0-2 2,0 0-2,1 2 4,-1-2 2,4-1 1,-3 3 6,3-3 5,0 0 3,7 5 8,-7-5 9,13 2 1,1 0-2,-2-1-2,5 1 7,4 0-7,1-2 9,0 3-6,-2-2-9,2 2-4,-2 0-2,-3-2-3,-2-1-3,0 2 1,-6-2-3,4 0 0,-3 2-8,-3-2-8,-1 0-4,-1 0-15,-1 0-19,-4 0-15,8 2-17,-8-2-22,5-2-36,-5 2-38,0 0-53,9-2-55,-7 1-164,-2 1-479,10-2 212</inkml:trace>
  <inkml:trace contextRef="#ctx0" brushRef="#br0" timeOffset="114060.7164">12524 10439 44,'4'-9'218,"-3"-1"-2,1 1-1,-1 2-5,1 2-13,-1-1-11,1 2-16,-2-1-17,0 2-20,0 3-11,3-7-16,-3 7-16,0 0-6,0 0-12,0 0-4,-9 9-6,2-3-8,-3 4-3,-1 2-5,1 0-5,0 2-1,-7 3-6,7-3-5,-1 3-1,1-1-1,3 1-2,-3-2-2,3 0-5,5-5 1,-5 6-2,3-5 0,3 1 0,0 1 5,0-2 11,3-1 8,-2-1 16,5 1 10,-1-3 15,0 1 8,4-1 9,0 0 4,1-1 7,1-2 1,1-1-2,4-3-1,-1-3 3,1 0-4,1-2-8,3-4 2,1-1-11,-3-4-7,-4 4 8,5-4-17,-4 4 1,-3-4-5,-1 3 0,0-1-3,0-2-3,-5 2 2,0 3-11,-2-2-17,2-1 4,-5-2-4,0-1-6,-1 3-4,-3 0-4,-2 1-4,-4 0-2,0 0-12,0 6-13,3-2-22,-4 3-22,4-1-20,-4 3-30,2-1-21,2 1-28,-4 2-22,5 0-28,1 3-33,1 0-24,-1-1-17,2 2-19,1 0-36,-3 2-179,5-3-549,-2 2 242</inkml:trace>
  <inkml:trace contextRef="#ctx0" brushRef="#br0" timeOffset="118294.9769">14272 10172 53,'0'0'161,"0"0"-1,0 0-1,0 0 0,0 0 1,0 0-4,0 0 1,7-5 2,-7 5 0,4-3-6,-1 0-7,0-1-6,0 1-10,1-2-9,0 0-4,-1-4-3,1 3-3,1-5-2,-1 1-9,0 1-5,-1-3-11,1 2-6,-4-6-8,0-1-11,-3 1-6,-1-1-4,-2 3-7,-3-1-3,1 1-4,-2 2-9,-1 2 0,0 1-3,-3 4-3,-1 1-3,-2 4-5,-5 5-6,4 3-1,-3 5 1,4 1-2,0 3 0,0 2-4,0 1 3,3 1-1,3 3-1,0-4-1,2 4 0,2-6-2,3-2 4,1 1-4,-1-3 0,3-2-4,1 0-1,0-2 1,1 0 4,-1-3 4,5 0 1,5 0 0,0-4 2,6 1-2,-1-4 17,9-4-17,-4-3 5,3 0-1,-2-3 3,-2-2 9,0-4-1,-1-2 0,-1-2 3,-3-1-3,0 1 6,-4-4 2,-2 7 5,-1 0 24,-2 7 7,-2-2-2,2 5-1,-3 2 6,0-3-17,0 7-7,-1-4-20,2 1 0,-3 4-1,0 0-2,-7 16-1,-1 3 0,-5 7-3,0 2 1,-4 13-2,-4 2 3,3-2-6,0 0 6,2-11 1,3 2-18,1-2 4,1-1-2,2-2 4,-1-2-4,3-6 3,1-3 0,1 1-4,-1-5-1,2-2-6,-2-1 7,5-3 3,-2 0-1,0-1 1,3-2 1,-3 3-5,3-4 23,0-2 11,0 0 8,0 0 9,3 2 4,-3-2-2,20-12-11,-3-3-7,5 1-9,0-2 5,1-2-3,3-1-1,-1 0-2,-1 4-9,0-2 4,-4 5 4,-2-3-11,-5 5-5,-2 3-8,-3 2-11,0-2-19,-4 5-20,1-2-32,-3 1-33,1 2-40,-3 1-48,5-2-63,-5 2-29,0 0-12,4 6-248,-1-2-601,0 1 265</inkml:trace>
  <inkml:trace contextRef="#ctx0" brushRef="#br0" timeOffset="118498.754">14623 10399 180,'4'-5'349,"-1"0"-4,-2 1-22,-1 4-30,0-6-35,0 6-30,3-2-23,-3 2-24,0 0-17,-1 16-19,-5-1-15,0 2-10,-1 7-9,-4 5-4,-2-2-17,-1 2-1,3-1-15,-3-2-8,2-2-5,0 0-13,2 1 0,0-8-10,2 0-24,2-6-39,-1 1-44,2 0-64,0-5-63,1-2-58,3 0-245,1-2-540,0-3 240</inkml:trace>
  <inkml:trace contextRef="#ctx0" brushRef="#br0" timeOffset="120898.0814">15752 10133 32,'0'0'115,"0"0"2,0 0 0,-1 5-6,1-5 0,0 0-5,0 0-7,0 0-5,-4 1-3,4-1-2,0 0-6,0 0-15,-2 5-5,2-5-4,-1 0-11,1 0 1,-3 5-3,3-5-3,0 3-1,0-3 4,-3 3-10,3-3-1,-4 5 2,4-1-1,-3-4-3,3 0-4,-4 4-1,4 0-4,-3 0-7,3-4 4,-3 2-4,2 2 3,1-4-5,-3 2 6,3-2 7,0 0-4,-3 2 1,3-2-4,-1 4 11,1-4-9,0 0-1,0 0 1,0 0-1,-3 3 1,3-3 11,0 0-6,0 0 8,0 0 5,0 0 4,0 0 5,0 0 1,0 0 9,0 0 0,0 0 5,0 0 2,0 0 7,0 0-2,0 0 1,0 0-5,0 0-5,0 0-2,13-8-4,-9 5-1,3-3-11,3 1-5,3-2-4,0-3-2,-1 0-1,4 1-4,-1-1-7,0 2-1,5-5 4,-1 2 0,0-4-1,-5 6-7,3-5-1,-3 3 3,-4 0 0,0 2 2,1-1 7,-1 5 1,-3-3 4,0 4 0,-1 0 8,-2-2-3,0 1 14,1 3-26,-4-1 4,3 1 3,-1 0-4,-3 2-6,0 0 4,4-2-6,-4 2-4,0 0-7,3-3-2,-3 3-5,0 0-3,0 0 0,-3 12 7,-1-4-8,-3 5 6,-2 3-3,-4 10 0,1 3 6,0 0-5,-9 14-4,2-5 10,-2 6-7,1-3-1,1 3 2,4-12 3,-7 6 1,8-8 1,0-2-4,0 0 1,2 0-5,1-4 1,0-1-7,2-8 11,2 0-3,0 1 5,3-5-9,-2-1 1,2-1 0,0-1-1,1-1 2,2-2 0,-1 0 0,1 0 5,-2-2-4,3 1 2,-2-2 2,2-2-2,0 4-2,0-4 4,0 4-2,0-4-1,0 0-10,0 0-1,0 0-12,-1 4-11,1-4-9,0 0-11,0 0-11,0 0-12,0 0-15,0 0-27,-9-9-20,7 4-23,-4 1 2,2 1 1,-6-5 12,2 4 8,-5 1 11,1-4 14,-3 3 12,1 0 7,0 0 12,4 2 12,-4-1 3,3 0 13,1 1 14,0-1 8,3 2 7,3 0 3,0-1 1,4 2 3,-6 0 5,6 0 9,0 0 17,0 0 10,0 0 10,14 7-2,0-4 2,10 4 2,0-3-5,3 0 0,1 0 0,10 3-3,3-2-3,-10 0-2,-3 0-1,2-2-2,-1 1 2,-2-2-6,0 5 4,-5-4-1,0-3 0,-8 1 4,-2 0 8,-2-1 6,-3 0 6,-2 0 9,0 0-2,1 0 4,-6 0-2,7 0 3,-3 0-3,-4 0-3,4-1-3,-4 1-8,0 0-3,7 1-3,-7-1-5,0 0-1,0 0-4,3 0-1,-3 0-2,0 0-3,0 0-3,0 0 1,0 0 1,0 0-7,0 0 1,0 0 0,0 0-4,0 0 0,0 0 0,0 0 2,0 0-1,0 0-1,0 0-1,2 3-2,-2-3 5,0 0-2,0 0 1,0 0-2,0 0 0,0 0 4,0 0-2,0 0-3,0 0-1,0 0 4,0 0-2,0 0 3,0 0-8,0 0 0,0 0 3,0 0 1,0 0-2,0 0 1,0 0-2,0 0 1,0 0-2,0 0 4,0 0 0,0 0-3,0 0 0,0 0 1,0 0 1,0 0 3,0 0-5,0 0 2,0 0-1,0 0-1,2 2 4,-2-2-1,0 0 0,0 0 0,0 0 2,0 0 0,0 0 2,0 0 0,0 0-3,0 0 5,0 0-4,0 0 2,0 0 1,0 0-2,0 0-4,0 0 5,0 0-4,0 0 0,0 0 2,0 0 2,0 0 1,0 0-1,0 0-3,0 0 1,0 0 0,0 0 6,0 0-5,0 0 3,0 0 7,0 0-3,0 0 0,0 0 3,0 0-2,0 0 0,0 0 1,0 0-1,0 0-5,0 0 6,0 0-1,0 0-1,0 0 3,0 0-4,0 0 8,0 0-12,0 0 1,0 0-4,0 0-1,0 0 3,0 0-1,0 0 0,0 0-1,0 0 0,0 0 1,0 0 5,0 0-5,0 0-4,0 0 6,0 0-5,0 0 10,0 0-8,0 0-1,0 0 2,0 0 1,0 0-5,0 0-1,0 0 5,0 0-3,0 0-2,0 0-3,0 0 8,0 0-9,0 0 6,0 0 0,0 0-8,0 0 6,0 0 4,0 0 0,0 0 0,0 0-6,0 0 2,0 0-2,0 0 2,0 0 0,0 0-1,0 0-1,0 0 2,0 0 2,0 0-1,0 0-1,0 0-5,0 0 8,0 0-6,0 0-1,0 0 5,0 0 3,0 0-5,0 0 1,0 0 0,0 0-1,0 0 4,0 0-3,0 0-1,0 0-1,0 0 1,0 0-2,0 0 9,0 0-2,0 0 0,0 0-4,0 0 1,0 0-4,0 0 5,0 0 4,0 0 0,0 0-6,0 0 1,0 0 6,0 0 4,0 0-9,0 0 11,0 0 3,0 0-12,0 0 1,0 0 2,0 0-5,0 0 6,0 0 4,0 0 0,0 0 0,0 0-13,0 0 13,0 0-4,0 0 19,0 0-5,0 0-12,0 0 1,0 0-2,0 0-4,0 0 0,0 0 2,0 0 0,0 0 5,0 0-6,0 0 5,0 0-7,0 0-2,0 0-3,0 0 4,0 0-2,0 0 2,3-5-1,-3 5-4,0 0 1,0 0-2,0 0 0,0 0 0,0 0 0,0 0 1,0 0-1,0 0 7,0 0-8,0 0 0,0 0 3,0 0 7,0 0-6,0 0-3,0 0 2,0 0 0,0 0 4,0 0-4,0 0-3,0 0-4,0 0 11,0 0-3,0 0-6,0 0 0,0 0 2,0 0 0,0 0-1,0 0 5,0 0 2,0 0 0,0 0-3,0 0-2,0 0-1,0 0 5,0 0-8,0 0 14,0 0-5,0 0-4,0 0 0,0 0 1,0 0-2,0 0 0,0 0 3,0 0-4,0 0 1,0 0 3,0 0-1,0 0 1,0 0-2,0 0-8,0 0 2,0 0 9,0 0-3,0 0 0,0 0 15,0 0-18,0 0-3,0 0 8,0 0-5,0 0-1,0 0 3,0 0-1,0 0 3,0 0 2,0 0 3,0 0-4,0 0-1,0 0-6,0 0 8,0 0-3,0 0 0,0 0 4,0 0-2,0 0-3,0 0 1,0 0 2,0 0-10,0 0 1,0 0 9,0 0-2,0 0-4,0 0 6,0 0 0,0 0-3,0 0 2,0 0 5,0 0-6,0 0 2,0 0 3,0 0-7,0 0-5,0 0 7,0 0-1,0 0-3,0 0 7,0 0 0,0 0-34,0 0-28,0 0-27,0 0-31,0 0-39,0 0-45,0 0-51,0 0-38,0 0-228,4 5-560,-1-3 248</inkml:trace>
  <inkml:trace contextRef="#ctx0" brushRef="#br0" timeOffset="122629.2765">6358 6379 46,'0'0'224,"0"0"-7,0 0-7,4 3 2,3-3-10,3 0-15,10-5-13,6 2-34,1-1-10,11-4-11,-8 3-12,-1 1-3,10-4-20,-13 4-7,-1-1-7,1 2-8,-7-3-4,-5 5-10,2-1-1,-8-1-6,2 1-1,-3 0-4,0 0-5,-2 1-1,-1-1-6,-4 2-8,7-1-12,-7 1-16,5-1-27,-5 1-35,5 0-41,-5 0-57,5-3-50,-5 3-129,8 0-381,-8 0 168</inkml:trace>
  <inkml:trace contextRef="#ctx0" brushRef="#br0" timeOffset="123260.3174">8208 6359 60,'-5'0'213,"5"0"-13,0 0-15,0 0-9,0 0-17,0 0-13,0 0-6,9 4-6,1-2-10,3-4-8,3 1-9,3-2-6,4 2-6,-3-2-7,4 2-5,-2 0-7,1-3-9,-2-1-4,1-1-9,-5 4-3,-3-1 0,-1-2-9,-3 3-4,4 0 0,-6-1-1,-2 1 1,-1-2-4,1 3 0,-1-1 0,-5 2-6,5-2-2,-3 1-2,-2 1-4,5-2-8,-5 2-5,0 0-6,0 0-16,5 0-11,-5 0-14,0 0-16,0 0-8,0 0-20,0 0-12,0 0-17,0 0-15,0 0-13,0 0-7,0 0-18,0 0-139,0 0-329,0 0 146</inkml:trace>
  <inkml:trace contextRef="#ctx0" brushRef="#br0" timeOffset="126048.6213">18522 10578 123,'8'-3'197,"1"-1"1,-1 0-7,0-1-6,2 0-16,-1-1 21,-1 0-10,2-4-14,-3 1-17,0 1-10,4-7-9,-5 1-13,0 1-10,-1-2-11,1 1-7,-5-3-9,2 2-12,-3 3-7,-3-1-8,-1 0-3,-4-2-10,-1 6-3,-5 1-6,0 3-2,-11 5-7,1 3-2,-3 6-1,-3 3-3,-5 8 2,10-3-7,2 3-4,-8 8 3,10-5-9,4 0 4,3 0-2,4-1-6,4-4 1,3-1-2,1 2 1,4-2 4,3 2-1,2-1 3,3-4 1,4-2 0,0-1-1,0-6 3,3-1-3,4 1 6,-1-5-1,1-4-3,-7-2 2,3 0 0,0-8 1,0 0-6,-3 2 8,2-5-5,-2-3 5,-2 1 0,-1-1 4,-2 4 6,-1 0 5,-2 0 10,1 4 7,-1 2 13,-3-1 4,-1 3 12,1 2-6,0 1-4,-3 2-10,4-2 2,-4 2-16,0 3-6,0 0-3,0 0-4,-7 17-3,-1-5 3,-2 10-11,-3 0 1,2 0-1,-2 2-1,1 3 0,-2-1 0,2 1-1,-3 0-4,2-2 2,0-2 0,2 2-6,1-2 2,-2 0 6,3-7-5,3 1-1,-2-2-2,1-2 5,4-2-4,-4-1-1,3-1-1,0-1-5,2-2 7,0 0 6,0-1-5,0 0 2,1-3-1,0 2 11,1-4 19,-3 5 0,3-5 12,0 0-2,0 0-1,0 0 6,0 0-13,0 0-5,21-15-4,-12 9 2,3-2-5,1-2-8,2 1 5,6-1-8,-1-1-7,0 3-12,-6 0-8,2 2-17,-2 0-3,-2 1-6,-2 1-6,0-1-5,-3 2-13,0 3-5,-1-2-12,-2-1-6,0 3-21,-1-3-23,1 2-24,-4 1-40,0 0-39,6-3-42,-6 3-213,0 0-527,0 0 233</inkml:trace>
  <inkml:trace contextRef="#ctx0" brushRef="#br0" timeOffset="127019.4585">18933 10751 172,'4'-7'264,"0"2"-16,1 1-19,-4-1-24,3 3-20,-4-1-22,3 1-19,-3 2-17,0 0-14,0 0-12,0 0-8,0 0-10,-7 16-6,4-9-6,-1 1-7,-3 2-3,-3 0-7,2 5-8,-1-2 1,-3 0-1,4-1-4,-3 0-2,0 0 1,1 0-2,0 2-1,-1-4-1,-2 0-4,6-2 0,-3-1-2,3-1-2,-3 2-5,3-4 2,1 2-3,0-2 5,0 2-5,3-2-3,-1-3-3,1 3 3,-1-2-4,3 1 1,1-3 4,-3 1 2,3-1 8,-3 3 6,3-3-4,0 0 2,0 0 9,0 0-6,-3 4 1,3-4-5,0 0 5,0 0-3,0 0-4,0 0-1,0 0-2,0 0-9,0 0 1,0 0 0,0 0-5,0 0-1,0 0-5,0 0 7,0 0-5,0 0-1,0 0-5,0 0 1,0 0-1,0 0 5,0 0-5,0 0 1,0 0 7,0 0-7,0 0 2,0 0-2,0 0-1,0 0 0,0 0 8,0 0-8,0 0 7,0 0-2,0 0-6,0 0-3,0 0 7,0 0-9,0 0 0,0 0 0,0 0-3,0 0 3,0 0-4,0 0-6,0 0 4,0 0-4,0 0 0,0 0 7,0 0-6,0 0 1,0 0 2,0 0 0,0 0 6,0 0-2,0 0-3,0 0 0,14-4 3,-11 1-4,-3 3 1,7-1 0,-3-2 2,2 3 0,1 0-2,0-2 2,1 2 4,2 0-5,-3-3-1,3 6 0,0-3-2,3 2 7,-1-2-2,1 4 2,1 2-1,-2-4 6,0 1-6,-2-1-1,-1 0 0,2 1 2,-3 2-4,2-3 8,-1 1 0,0-2-8,-1 4 1,1-4 1,1 2 1,-1-1 3,-1 0-4,1-2 1,-1 3 3,0-3 1,2 0 11,0 0-5,-3 0 0,2 0 1,-3 0-7,-3-1 1,3-1 2,-2 2 8,1-2-2,-2-3-2,1 1 3,1 1-7,-5-2 2,3-3 1,-2 1-5,2 2 2,-3-2-1,0 1-5,3 1 12,-3-1-3,-3 1-10,3 0 8,0 1-12,0 4 6,0-9 0,0 6-5,0 3 2,0 0 3,0-9 9,0 9-8,-3-5 5,3 5-7,0-4 6,0 4 10,0 0-5,0 0-5,-1-6 4,1 6-13,0 0 0,-1-3 2,1 3-4,0 0-1,0 0 2,0 0-3,-9 10 7,6-5 5,-4 5-10,0 0 0,-1 3 3,-1 3 1,-2 5 0,1-4-1,-1 4-1,3-3 0,-1-3 3,2 1 3,-1 0-6,-1-1-1,2 0 4,3-3-1,-2-3 4,2 4-6,1-5-1,0 1 6,-1-2 4,4-1-10,-3 0 4,1-2-4,1-1 2,1 1 10,-1 0-10,-2-2 0,3-2-8,0 0-12,-3 5-22,3-5-18,-1 3-22,1-3-28,0 0-34,0 0-35,-2 4-38,2-4-34,0 0-225,0 0-517,0 0 228</inkml:trace>
  <inkml:trace contextRef="#ctx0" brushRef="#br0" timeOffset="127788.5277">19437 10902 97,'4'-5'185,"-1"2"-3,0-1-7,1-1-1,-1 0-10,-3 4-4,4-1-5,-4 2-9,3-4-5,-3 2-8,0 2-7,4-3-13,-4 3-9,0-5-8,0 5-10,0 0-12,0 0-8,0 0-5,0 0-5,0 0-7,0 0-5,-11 9-4,3-2 0,1-1-8,-3 6-1,-2-1-3,1 2-3,1-1-4,2 1-1,-1 1-3,1 4-2,-2-6 1,3 5 0,-1 1-2,2-2-1,-1 0 0,4-5 3,0 4-5,-1-2-2,3-4 5,-1 5 0,1-2 6,2-1 5,-1 2 8,3-3 9,1 1 5,-1-2 10,0 0 3,4-2 2,-1 2 6,2-2 1,-1 1 2,3-4 4,-2 2-2,5-2-3,-2 0 13,0-1-3,-2-2 5,-1 2-5,2-3-1,0 1 0,0-2 3,0 1-16,1-2-2,-2 0-6,-1-1-2,0 2-16,2-3 8,0-1 1,-2 1 2,0 1-3,0-2 5,-1-2-5,0 2-3,0-4 2,2 3-7,-2-2 0,1-2-3,-1 2-7,-1-4 1,1 3-5,-3 1-4,3-5-2,0 6 0,-3-5-4,-2 2 0,2 1-1,-1-3 0,0 3-5,-2 0 3,2-2-6,-3 3 5,3-3-5,-2-2-4,-2 4 1,1-2 7,0 2-11,-3-2-14,3 3 13,-3-4-7,2 5 3,-2-2-1,0 1 0,2 3 1,-2-2-4,0 2 4,0 0-2,-4 0-6,3 0 1,1 0 1,-4 2-2,0-1-6,0 2 2,0-1-5,0 1 5,0 2-4,-3 0 3,0 0-2,2 0-6,-1 3-8,0-1-1,0 2 0,-1-2-10,3 0 3,0 2-4,0-1 12,0 2-25,0 0 10,0-1-4,1 1 0,2 0 5,1 0 0,-4 0 0,4 0 6,1 2-6,0-2-9,-3-1-5,3-2-2,-1 2-6,-1 2-3,4-4-1,-3 1-5,3-3-8,-2 4-8,0-1-6,2-3-7,-1 7-2,1-7-4,0 3-8,0-3 6,1 5-4,-1-5-5,4 5-15,-1-5-23,1 2 0,-4-2-5,10 0-13,-7 0-13,-3 0-110,7 0-328,-2 0 145</inkml:trace>
  <inkml:trace contextRef="#ctx0" brushRef="#br0" timeOffset="129540.1824">20667 10572 125,'4'-8'173,"2"0"-4,-1 0-8,-2 0 5,2 0 3,-3 3-3,1-3-9,0 5-11,-3-3-25,4 1-5,-4 1-6,4 1-3,-3-1-6,1 0-8,-2 4-4,4-2-7,-4 2-10,0-4-3,0 4-9,0-3-4,0 3-8,0 0-4,0 0-3,0-5-9,0 5 0,0 0-1,-11 2-5,5 1-3,0-1-2,-2 1-6,0 4 1,-1-2-4,-2 2 1,1 4-3,-1-1-2,0 3-2,1-2 2,0 2-2,0 1 1,0-1-3,0 2-1,2-2 0,1 2-2,1 2-2,1-7 1,0 7 2,2-2-1,-2-1 0,2-2 1,1 0 0,2 0 0,0 0 5,2-2-1,0 2 4,0 1 4,2-1 2,-2-2 2,2-2-1,-1 4 1,3-1 3,-2-3-3,2 0 1,-1 2-1,2-1 1,0-1-2,-3-2 6,6 0-1,-4 1-2,1-1 8,0-2 1,3 1 1,-3 0 6,-3-3 5,5 0 8,-1 0 4,-1-1-5,4 1 6,-3-4 5,3 1 1,-1 0 0,0 0 4,2-3-9,-2 1 5,0-1 5,-2-1 5,5-2-7,-2-1-2,-1 2 2,0 0 2,0-2-6,-2-4-4,1 5 1,-1 0 0,1-5-8,-1 1 1,-1 2-5,0-5 0,0 3 2,0 2-2,-2-2-2,-1 1-6,1-2-3,-2 3 3,1-1-2,-4 0-7,3-1 0,0 0-2,-3 3-4,1-3 1,2-2 2,-3 1-9,0 0-3,0 0-1,-4-2-3,0-1 4,0-1-6,2 5-2,-4-2 2,2 2 0,0-3-7,1 4 2,-1 0 2,-2 1-1,4 0-1,-3 2 2,1 1-1,3 1-2,-2-2-1,-1 2 0,2 0-3,-2 0 0,2 0 6,-3 0-6,2 1 1,-2 1-7,-1-2 6,-1 1-1,-3-1-1,3 3-6,-3-3 0,3 2 4,-3 1-11,3 1 15,0-2-9,-1 1 0,2 2-3,-1-1-5,3 0 5,-2-2-7,2 3 4,4 0 0,-8-4 1,4 4 4,4 0 1,-6 0-2,6 0 2,0 0 12,-6 0-14,6 0 9,0 0-10,0 0 7,-5-2 0,5 2 3,0 0 1,0 0 6,0 0-4,0 0-1,0 0 0,0 0-4,0 0 4,-6 2 4,6-2 2,0 0 0,0 0-3,0 0-3,0 0 0,0 0 4,0 0-7,0 0 7,0 0-4,0 0 0,0 0-5,0 0 13,0 0-2,0 0 1,0 0-4,0 0 0,0 0-2,0 0-5,0 0-1,0 0 8,0 0 4,0 0-4,0 0 0,0 0 1,0 0-1,0 0-4,0 0 3,0 0-1,0 0-5,0 0 5,0 0 7,0 0-8,0 0 12,0 0-18,0 0 9,0 0 1,0 0 2,0 0-6,0 0 1,0 0-1,0 0 2,-2-3 6,2 3-14,0 0 8,0 0 7,0 0-6,0 0-2,0 0 1,0 0-1,0 0 4,0 0 1,0 0 0,0 0-1,0 0-4,0 0-3,0 0-10,0 0-14,0 0-16,0 0-8,0 0-16,0 0-18,0 0-17,0 0-27,0 0-18,0 0-30,0 0-24,0 0-36,0 0-33,6 11-7,-6-11-4,-3 6-150,0-5-469,1 2 207</inkml:trace>
  <inkml:trace contextRef="#ctx0" brushRef="#br0" timeOffset="130789.3252">11649 11350 98,'9'-3'180,"-2"3"8,1-3-6,-1 2-1,2-2 0,-1 0-5,1 1-4,-2-3-3,-3 3 0,1-2-4,1 1-11,-1 0-9,-3-5-10,3 1-17,-1-6-9,0 3-10,-2-2-14,-1-5-6,-1 0-4,0 1-11,-1 2-7,-1 1-6,-1 2-6,-2 2-10,0-1-4,0 2-14,-5 2-5,-4 1-6,-2 5-3,-6 9-1,-4 1-4,2 4-1,-8 8 0,7-2 0,-5 10-2,7-8 0,1 7-3,4-6 2,1-2 1,3-1-1,5 2-10,2-5 0,3 1 0,3-6 1,1 0 2,4-1 4,1-3 0,5 1 4,3-6 2,3-3 2,6 0 2,0-6 1,1-2-1,0-1 7,1-6-5,-3 4 8,1-4 3,-3-2 10,-3 0 8,1 0-2,-3-1 0,-1-2 1,-3 5 7,-3 1 11,0 1 5,-1 3 13,-3 3-4,-1 2-4,1 0-6,-1 1-13,-2 3-4,0 1-11,0 0-2,0 0 6,-7 22-9,0-5 7,-9 11-13,3 2 1,-7 10-1,-1 5 12,2 0-16,-1-1 6,2-2-2,-2 1 8,2-3-8,2-7-11,4-4-1,-1 1 15,3 0-12,-2-4-3,4-3 4,-2-7-1,6 0-2,-1-4 2,3-5-2,-1 0 9,1 0-4,0-2 9,1-2 14,-1-1 29,2-2 21,0 0-13,0 0 2,12-9-2,0-2-9,3-6-7,3 1-6,1-3-4,1 0-8,1 1 3,-2-1-12,0 4 0,1-2-21,-2 0-17,-1 1-7,-6 7-19,2-2-20,-1 4-20,-4-2-18,0 2-19,-1-2-28,-2 6-33,0-1-40,-3 2-50,5-1-34,-4 0-234,0 2-581,-3 1 257</inkml:trace>
  <inkml:trace contextRef="#ctx0" brushRef="#br0" timeOffset="131258.1312">11880 11855 183,'0'0'261,"-2"-4"-13,-2 1-13,4 3-20,0-8-6,4 2-17,-3-3-13,6 1-19,2-4-12,-3 1-12,7 2-10,-1-3-10,2 0-11,0 5-11,-2-1-2,4 1-15,-1 3-4,-5 4-4,3 1-10,-3 2 0,0 6-8,-2-2-10,-3 3-5,-1 7 0,-3 3-4,-2-1-1,-5 7-5,-5 2-1,-3 0-6,-5-3-8,-1 1-3,-2-4-5,-8 7 4,6-12-2,2 0-1,-1-1 1,5 1-2,1-7 1,2-1 7,6-7 9,-1 3-1,5 0 8,-1-1-5,3-1-2,-1-1-4,3 0-3,1-2 0,0 0 4,0 0-1,8 5 16,-2-5-6,4 0 7,4-2 2,1 4 9,2-2-10,6-2 21,-1 0-16,1 1-5,1 1-8,-2 0-5,1 0 2,-2 1-2,-6-1 2,1 0 11,-3 2-14,-2-2 5,-1 0-9,-6 2-6,1-2 3,1 0-3,-2 0 3,-4 0 4,6-2-3,-6 2-16,6 0-16,-6 0-24,0 0-23,6-2-29,-6 2-31,0 0-30,3-1-37,-3 1-40,3-4-30,-1 2-240,-1-2-543,0 1 241</inkml:trace>
  <inkml:trace contextRef="#ctx0" brushRef="#br0" timeOffset="131605.8301">12480 11748 232,'3'-6'332,"0"1"-22,0-1-30,-2 1-30,-1 1-29,2 1-24,-2 3-20,0 0-18,0 0-12,1 20-14,-2-3-6,-2 7-11,-2 3-10,0 2-6,0 0-3,-3 2-1,4-2-11,-4 1 2,1-1-6,0 1-8,-2-2 4,1 3 4,-1-6-1,3 3 15,-4-6-25,5-2-2,0-3-2,-1-1-9,2-1-3,-1-4-1,3 0-8,-1-2-13,1-2 11,0-1-2,0-2 8,1 2-3,-2-4 22,3-2 9,-1 4-7,1-4 4,-2 4-4,2-4-9,0 0 2,-2 2-7,2-2-2,0 0-27,0 0-17,0 0-24,0 0-28,0 0-37,0 0-34,0 0-44,0 0-38,0 0-34,2-12-38,-2 7-29,2 2-25,-1-1-226,-1-3-592,0 3 261</inkml:trace>
  <inkml:trace contextRef="#ctx0" brushRef="#br0" timeOffset="145958.2817">2967 6436 92,'0'0'119,"-7"0"9,7 0-26,0 0 3,-4 2-20,4-2 6,-4 1-8,4-1-8,0 0-7,0 0-5,0 0-1,0 0-12,0 0-2,0 0-6,0 0-2,0 0-1,0 0-10,0 0 7,0 0-8,0 0 8,8-9 7,2 4 5,3-6 13,6-3-9,5-4 0,10-6-10,3 4-2,-10 3-3,6-5-3,-4 10-3,-3-3-6,1 3-6,-4 1 1,-1 1-1,-2 2-10,-5 3-6,-6 1-6,1 2-3,-2-5-10,-1 3-4,-3 3 3,2 0-13,-3-2 1,-3 3-7,7 0 2,-6-1 2,-1 1-3,6-3-5,-6 3-5,0 0-3,4 0-5,-4 0 13,0 0-18,0 0 8,0 0 3,0 0 0,0 0-14,-7 10-5,0-3-10,-6 2-4,1 1-12,-1 0-58,-7 2-161,2 1 71</inkml:trace>
  <inkml:trace contextRef="#ctx0" brushRef="#br0" timeOffset="146210.1643">3041 6503 46,'0'0'131,"9"0"15,1-7-2,3 4-7,2-4-8,8-2-7,1 2-6,1-6-14,3 5-10,12-5-13,-12 4 0,2 0-13,-2-1-14,-1 2 1,-1 1-6,-3 0-2,-5 0-3,-2 4-1,-4-1-8,-2 2-4,0-1-3,-3 2-1,-3-2-3,0 2 1,1-1 0,-5 2-4,7-1-2,-6-1-3,-1 2-10,4-2-10,-1 0-15,-3 2-18,3-3-31,-3 3-18,5-5-54,-3 1-115,4-4-277,-2-1 122</inkml:trace>
  <inkml:trace contextRef="#ctx0" brushRef="#br0" timeOffset="147596.2561">14179 11778 31,'0'0'192,"0"0"-10,0 0-14,0 0-11,-1-14-12,2 8-10,-1 2-8,-1-7-3,1 2-6,0 0-5,-2-4-3,2-3-12,-2-1-7,2 2-2,-5-6-6,2 6-7,-1-4-3,-1 6-1,0-6-7,-2 4-3,0 0-4,2 6-5,-4-3-10,-1 3-3,-4 1-2,0 4-8,-1 6-7,-8 3-1,-1 6 1,-1 4-4,-6 11-2,2 2 0,7-6-6,5 5-1,-1 0-3,2 1-3,7-2-1,-1 0-4,4 0 2,6 1-5,0-9 1,2 1 3,3-2 0,2-3 0,2 2 3,3-7 6,0 0 2,3-3 6,6-5 0,0 0 0,2-6 5,-1-3-4,1-3 4,-5-4 0,3 1 8,-5-6-1,-1 0 5,2-5-3,-4 1 0,0-1 5,-3 0-2,-2 2 2,0-1 10,-3 6 5,-3 6 11,1 3-9,-1 0-2,0 3-3,0-1-14,-1 2-6,-1 4-8,0 1-1,0 0 3,-3 16-5,-1 2-3,-5 7 1,0 3-1,1 5-3,-4 10-2,0 3 1,-1-2-2,3-11 1,0-1-5,0 0 12,1-4-14,1 1 0,-1-2 0,1-3 3,3-9 0,1-1 3,-1-1-8,4-3 18,-2 1-19,0-4 3,1-2-5,2 0 8,0 0 12,-2 0 29,2-5 22,0 0 12,0 0 13,0 0-3,13-10-9,-2-3-7,7-3-9,-1-1-9,4-3 0,-1 2-9,1-2-5,0 2 4,1-2-11,-6 5-22,1 0 4,-3 4-8,-4 3-17,0-1-28,-3 6-32,0-2-34,-4 0-37,1 3-35,-1-1-47,-3 3-7,0 0-17,7 5-19,-7 0-40,0 0-179,0-2-522,0 5 232</inkml:trace>
  <inkml:trace contextRef="#ctx0" brushRef="#br0" timeOffset="147877.2856">14428 12013 181,'3'-5'342,"3"1"-1,-2 0-6,-2 1-17,-1 2-18,2-2-28,-3 3-28,3-5-19,-3 5-28,2-1-20,-2 1-28,0 0-5,0 9-27,-4 0-10,0 7-7,-2 2-9,-4 6-9,0 1-5,-1 1-2,1 1-19,-1-5-3,1 4-4,0-4-5,1 2-6,2-7 3,1 1-6,0-1-3,-1-1-6,3-1-2,-2-4 0,2-1 12,1-1-21,-1-2-1,3 1-3,-1-3 14,0-2-2,0 2-10,2-1-2,0-4 2,-3 5-4,3-4-8,0-1-17,0 0-13,0 0-19,0 0-24,0 0-35,0 0-42,0 0-43,3-15-48,-1 8-46,3-1-269,0-2-601,0-1 266</inkml:trace>
  <inkml:trace contextRef="#ctx0" brushRef="#br0" timeOffset="149028.0013">15454 11688 147,'-6'0'181,"6"0"-14,0 0-8,-7 0 2,7 0-9,0 0-4,0 0 1,-4 1 0,4-1 5,0 0 7,0 0-3,0 0-4,17-8-12,-6 3-3,10-1-7,3-4-12,0 1-8,4-1-12,-2-2-5,-1 6-8,-2-2 3,1 0-10,-3 2-10,-7-2 5,1 4 7,-4 0 6,-2-1 11,-2 2-1,-3-1-5,2 3-15,-1-2 2,-5 3-7,8-1-19,-8 1 9,5-4-11,-5 4-7,3 0-12,-3 0-7,0 0-1,0 8-2,-3-3-10,0 7 4,-4 4-5,-4 11 2,-2-1 19,2 3-24,-4-1 19,3 4-17,-5 10-7,5-12 6,0 1-2,-1-2-6,3-2 5,-1 0 0,0-1-2,0-2 0,3 1 2,1-8-6,-1-3 19,3 1-27,-1-1 7,-1-2 0,4-2 1,-1-3-11,1 3 6,-1-5 8,4 2-7,-3-3 11,3 2-15,-4-5-4,4 3-10,0-4-8,-1 4-8,1-4-4,0 0-13,-2 3-3,2-3-13,0 0-5,0 0-9,0 0 1,0 0-8,0 5-11,0-5-11,0 0-14,0 0-1,0 0-15,-10-10-5,5 7-1,-1-1 18,-2 1 4,-1 3 15,-2-4 8,1 2 15,-2 1 8,2-1 11,0 0 13,0 1 11,-1-1 20,2 4 15,-1-4 17,6 2 9,-2 0 8,6 0 9,-7 2 0,7-2 5,0 0 6,0 0 7,-4 0 9,4 0 11,0 0 8,17 3 0,-7-1-4,4-1 2,7-1-4,0 2-10,2 2-2,1-4-1,1 3-12,3 1-6,-1 0 4,2-2-5,0 0-4,0 0-5,-2 2-3,0-3 2,-2 2-3,-2 1-4,-8-1-5,1-3 2,-1 2-7,-5-2 8,-1 0-7,-1 0 2,-1 2 11,-3-1-5,1-1 7,0 0 2,-5 0-1,4-1 1,-4 1 8,0 0-11,6 1-1,-6-1-6,4 1 4,-4-1-3,0 0-4,0 0 0,0 0 6,7 0-8,-7 0 2,0 0 4,0 0-2,0 0 7,0 0 0,0 0 1,0 0-3,0 0 4,0 0-5,3 1 2,-3-1-1,0 0 0,0 0-3,0 0 0,0 0-2,0 0 14,0 0-21,0 0 6,0 0-14,0 0 7,0 0 1,0 0-2,0 0 1,0 0 3,0 0 0,0 0 8,0 0-3,0 0 0,0 0 3,0 0-6,0 0-6,0 0 18,0 0-13,0 0 0,0 0-3,0 0 4,0 0-9,0 0 3,0 0 3,0 0 0,0 0 1,0 0-5,0 0 5,0 0-1,0 0-15,0 0 8,0 0 4,0 0-17,0 0 16,0 0-1,0 0 6,0 0-7,0 0 4,0 0-3,0 0-1,0 0 0,0 0-5,0 0 3,0 0-1,0 0-2,0 0-31,0 0-21,0 0-32,0 0-40,0 0-42,0 0-55,0 0-74,0 0-85,0 0-199,0 0-622,0 0 276</inkml:trace>
  <inkml:trace contextRef="#ctx0" brushRef="#br0" timeOffset="150368.3762">6409 6476 137,'-5'1'138,"5"-1"-19,0 0-8,0 0-6,0 0 3,0 0-7,16 0 0,-7 0 0,6-3-1,4 0-5,5-1-7,3-1-6,0-1-4,1-5-9,9 2-1,-9 3-8,3-1-5,-3 0-6,1-1-4,0 1-2,-3 2-7,-2 1-1,0-2-4,-8 2-4,1 1-2,-3-1-1,0 1-6,-4 2 2,-3 1-6,1-4-8,-5 4 5,1-1-7,-4 1-4,9-1-10,-9 1-6,5-2-4,-5 2-11,3 0-4,-3 0-11,0 0-8,0 0-10,0 0-5,0 0-10,0 0-8,0 0 3,0 0-7,0 0 2,0 0-7,0 0-1,-15 4-16,9-1-58,-4-3-184,4 1 81</inkml:trace>
  <inkml:trace contextRef="#ctx0" brushRef="#br0" timeOffset="150769.234">6376 6457 84,'0'0'177,"0"0"-11,0 0-1,0 0-8,0 0-13,0 0-3,0 0-7,0 0-2,14-7-6,-5 5-1,9-1-10,-3-1-9,9-2-6,0-1-3,4 2-6,0-2-14,2 1-3,8-4-5,-13 4-10,0 0-3,1 0-7,-3 3-5,-1-2-3,-6 3-4,-3 0-6,-4-1 4,0 1-7,-2 0 0,1-1-8,-4 2 4,2 0-6,-3 0-1,-3 1 0,8-3-10,-8 3-1,3 0-16,-3 0-8,0 0-15,0 0-15,0 0-13,4-1-17,-4 1-17,0 0-20,0 0-20,0 0-19,-14 2-20,9 1-11,-4-2-98,1 0-304,-1 2 135</inkml:trace>
  <inkml:trace contextRef="#ctx0" brushRef="#br0" timeOffset="151081.8829">6376 6479 151,'0'0'180,"14"-2"-13,-5-1-5,7-1-3,4-6-9,2 6-12,4-7-8,1 5-7,1-5-14,0 4-8,2-1-10,-3 0-8,2-1-8,-4 1-9,1 2-4,-4 0-8,-1 1-6,-8 1 0,-2 2-3,-4 0-4,1 1-4,-3-1-4,-1 0-2,-1 2-4,-3 0-8,7-3-20,-7 3-17,4 0-31,-4 0-31,0 0-46,6-1-36,-6 1-154,0 0-342,0 0 152</inkml:trace>
  <inkml:trace contextRef="#ctx0" brushRef="#br0" timeOffset="151624.5788">8099 6353 110,'-6'4'117,"1"1"-8,-1 3-3,-1-3 1,2-1-6,1 1 2,0-2-4,1 2-7,0-3 1,0 0-6,3-2-1,-2 5 1,2-5-1,0 0 15,8 4 11,-4-4-2,9-2-6,4 0-8,3-3-8,3 0-6,6-2-8,-2 0-8,1 0-7,0-3-6,0 3-2,-1-1-6,-2 1-23,2 0 2,-7 0-8,1-2 1,-8 5-1,-2 0 1,-3 1-1,-1 2-3,0-2-6,-3 2-6,1 0-15,-2 0-14,-3 1-24,0 0-21,5 2-15,-5-2-16,0 0-13,0 0-15,-11 8-10,5-8-17,-6 4-119,-3 4-300,-4 0 133</inkml:trace>
  <inkml:trace contextRef="#ctx0" brushRef="#br0" timeOffset="151833.7906">8069 6534 146,'8'4'219,"3"-4"-4,4-1-9,7-2-7,4 1-10,2-4-15,10-3-13,-10 5-11,10-1-8,-10 0-15,2 0-8,-3 0-14,1 0-13,0-1-6,-4 2-9,-2 0-9,-2 0-11,-6 1-10,0 1-19,-5-1-18,-1 1-29,-2 2-25,-2-1-50,2-1-59,-2 1-75,-3-3-119,2 0-375,-3 1 166</inkml:trace>
  <inkml:trace contextRef="#ctx0" brushRef="#br0" timeOffset="153155.8149">18268 12230 78,'0'0'262,"4"-2"-5,-4 2-9,6-3-9,-2 1-9,-2 0-7,0-1-13,1-1-15,4-4-23,-4 0-17,4-1-18,-1 0 11,-2-1-12,3-2-14,0 1-13,-3 1-7,-1-1-10,1 0-16,-2 5-7,-1-2-9,-1 1-12,-3 0-9,-1 2-13,-6 0-3,-1 4-11,-1 2 0,-3 2 2,-4 2-7,-3 3-4,3 3-3,0-1-6,5 1-9,1-2-1,2 3-8,0 0-2,4-2-3,1-2-1,-1 1-5,3-3-4,4 0 1,-3 0 3,3-1 3,0 1 9,3-1 2,1 2 5,3-3 3,0 4 4,0-3 9,3-1 6,-3-4 2,2 1 6,-1-1 8,-1-1 4,2 1 8,-1-4 2,0 4 22,0-7 5,-1 1 4,-1-2 3,4 1-5,-4 0 6,1 0 3,-4 3 11,4-1-6,-3 2-5,-1 0-1,0-1-14,-2 2-13,-1 2-17,3-4-6,-3 4-15,0 0-8,0 0-3,3 13 0,-6 3-1,-2 0 2,0 1-2,-2 9 0,-1 6 14,-4 11 1,1-11-2,0 4-2,2-4-13,-2 1 4,3-1 1,0-4 3,-1-1-29,2-5 1,5-4 7,-3-2 1,2-5-1,3 0 2,-3-5 0,3 2 10,-4-3-6,4-1 7,0 0 10,0 0 7,0-4 16,0 0 11,0 4 15,0-4-10,0 0 6,0 0-7,14-11-17,-4 4-1,8-6-15,2-1-21,1 0-23,0 0-9,-1 3-15,1-1-15,-7 3-29,-4 3-28,1 0-28,-5 1-34,4 2-35,-2-2-30,0 0-30,0 3-174,-4-1-500,3 1 222</inkml:trace>
  <inkml:trace contextRef="#ctx0" brushRef="#br0" timeOffset="153668.2612">18596 12421 291,'5'-5'283,"-2"1"-10,-1 3-14,2-3-21,-2 1-28,-1 0-23,-1 3-20,0 0-20,0 0-15,0 0-13,-1 11-11,-4-2-11,2 0-8,-3 2-9,-3 3-9,5-3-5,-6 2-11,0 0-2,2 1-5,-2-2-9,4-2-2,-1 0-6,3 0-2,-3 1-3,0-6-1,4 2-4,-1 2-4,1-3-2,3-1-7,-4-3 0,1 1-3,3 0 0,0-3-1,-3 5-4,3-5 0,-1 1-3,1-1 4,0 0 5,4 5-5,3-5-2,0 5 6,3-3-2,8 1-3,-2-1 2,1 1-2,5-1 3,1 4 0,-1-5-1,-1 2 0,-5-1-3,-2 0 0,3-1 5,-4 1-5,-1 0 4,-2-1-1,-3 0 3,3-1 0,-7-1 0,1 1 1,-4 0 2,9-1 1,-7-2-7,2-1-3,-3-1 10,0 1-14,0-1-3,-1-2 2,3 1-2,-6-1 2,3-2 0,-1 2-2,1-3 4,0 5 6,0-3 5,0 3 2,0 3 1,0 2-6,-1-9-2,1 9-2,-1-3-1,1 3 0,0 0 1,0 0 0,-6 17-2,2-10-1,1 5 10,-2 3-10,-2 2 11,3-3-1,-3 1-9,1 1-2,-1-1 2,3 0 2,-3 0-3,3 0-4,-2-1-23,2-2-20,-2-3-26,2 1-31,0 0-30,1-5-45,0 2-34,2-2-201,-2 1-452,3-3 200</inkml:trace>
  <inkml:trace contextRef="#ctx0" brushRef="#br0" timeOffset="154034.2777">19016 12580 186,'4'-10'295,"1"2"-6,-3 5-20,-2-6-24,3 6-24,-3 1-27,0 2-21,0 0-17,0 0-17,0 0-12,-13 15-12,5-1-14,-6 3-10,-1 2-6,0 4-9,1-2-6,-1 1-8,2-1-6,3-6-4,2 2 1,1 0-16,1-3-4,0 2-2,5-3 3,2-1-5,-1 0 3,3-3 8,0 2 0,4-2 10,1 2 8,5 0-1,0-5 8,1 0 9,1-3-2,1-1 3,5 0 9,-4-2-5,5-4 7,-2-3-6,0 0 1,1-2-8,0-3-5,-1-2-3,-6 2-3,-3 0-4,2 0-5,-2-2-1,-2 0-9,-1 1-1,-5 1-14,1-1-14,-2-1-13,-4 2-16,-1-4-25,-2 2-17,-4 1-13,-2 2-14,0 2-15,-2 0-18,-1 4-21,-2 0-32,2 3-30,0 0-28,7 2-30,-3 0-19,2 2-223,2 1-542,2-2 241</inkml:trace>
  <inkml:trace contextRef="#ctx0" brushRef="#br0" timeOffset="154788.3653">20475 12291 174,'3'-4'179,"0"-1"2,-2 3-3,2-2-6,0-1-10,-2 0-14,1 3-4,0-4-8,-2 0-19,1 4 1,0-1-15,-1 3-9,0-7-13,0 2-7,0 5-8,-2-7-7,-3 5-5,0 1-7,0-2-9,-2 3 0,0-3-7,-3 3-1,0 2-5,-1-1-2,-2 2-2,-2 2-3,-1 0-1,2 5 0,-4 4 0,0-1-4,-1 3 0,1-1-3,5-3-1,-4 5-3,3 2 1,3 1 2,2-4 0,-2 0-2,4 3-3,0-2 4,2 2-2,2-2 1,-1 0 7,2 1 7,2 0 14,2 1 5,2-1 9,3 0-2,-1 3 2,4 0 4,0-7-2,3 6 3,1-3-5,-1-4 3,5 1 12,-5-3 6,7 1-10,-5-6 8,1-1 10,-1 1 3,1-3 5,0-3 8,0 2 0,5-4-7,-4 2 1,4-8-3,-1 1 5,-3 2 14,2-6-11,0 1 8,-1 0-7,-4 0-5,6-4-7,-7 3-6,5-5-6,-7 3-5,2 2-2,1-9-1,-3 8-5,-2-2-6,-1 0-7,1-4-6,-2 1-3,-2-2-4,0 0-4,-2-5-6,-1-1-1,-2 4-8,-4-3-2,-3-3-5,-2 2-2,-2-1-9,0 4-8,-4 2-8,-1-1-6,-1 4 1,-1 1-9,-2 3-6,0 4-13,2 1-6,-2 4-21,-3 3-18,1 2-28,1 3-21,0 4-29,-2 1-28,2 0-48,0 2-30,7 1-35,-3 4-264,2 0-629,2-5 279</inkml:trace>
  <inkml:trace contextRef="#ctx0" brushRef="#br0" timeOffset="156464.2608">336 7486 187,'0'0'239,"0"0"-9,0 0-32,0 0-19,0 0-19,0 0-16,0 0-9,0 0-10,0 0-5,0 0 1,41-23-1,-13 13 8,12-4-11,3-1-9,1-1-1,2-2-9,2-2-8,0 3-9,-1 4-6,0-3-16,-4 5 0,-4-3-6,-11 2-7,2 3-4,-5 1-7,-1 0-5,-1-1-10,-9 4-4,-1-2-3,-2 2 0,-3 2-8,-1 2 3,-4-3-6,3 4 2,-6 0-8,7-1-11,-7 1-19,4-3-20,-4 3-23,0-5-22,0 5-21,0 0-26,0 0-31,0 0-18,-11-2-13,11 2-132,-14 4-368,5 2 163</inkml:trace>
  <inkml:trace contextRef="#ctx0" brushRef="#br0" timeOffset="157106.5363">387 7583 188,'-17'16'251,"17"-16"-14,-13 7-10,13-7-18,0 0-20,-11 10-15,11-10-17,0 0-10,0 0 2,0 0 4,0 0 1,54-14 0,-14 3 0,4-1-2,0-2-11,2 2-8,2-2-7,0-1-9,-2-2-8,1 0-12,-1 5-7,-2-2-12,-3 0-9,-6 1-8,-7 5-2,-4-1-9,-3 2 0,-5 2-5,-1 0-2,-5 2 4,-1 2 6,-4-2-11,0 1 11,-5 2 17,9-3-7,-6 2 10,-3 1 2,0 0-5,9-1-4,-9 1-7,0 0-8,0 0-3,0 0-7,0 0-9,8 0 5,-8 0-6,0 0-10,0 0-3,0 0 0,0 0 0,0 0 0,0 0-9,0 0-2,0 0 5,0 0-2,0 0-1,0 0-2,0 0 0,0 0 7,0 0-10,0 0 2,0 0-1,0 0-2,0 0-2,0 0-5,0 0 7,0 0 2,0 0-4,0 0 6,0 0 3,0 0-14,0 0 9,0 0-6,0 0-3,0 0 7,0 0-5,0 0 3,0 0-3,0 0 2,0 0-3,0 0 0,0 0 6,0 0-4,0 0 2,0 0 5,0 0-14,0 0 6,0 0 3,0 0-5,0 0 3,0 0 1,0 0 0,0 0-2,0 0 1,0 0 3,0 0-1,0 0-8,0 0 5,0 0 0,0 0 3,0 0-3,0 0 0,0 0-2,0 0 0,0 0-2,0 0 4,0 0 3,0 0-2,0 0 3,0 0-5,0 0 1,0 0-2,0 0-2,0 0 5,0 0 1,0 0-5,0 0 0,0 0 17,0 0-15,0 0-6,0 0-2,0 0-5,0 0-5,0 0-15,0 0-18,0 0-27,0 0-15,0 0-34,0 0-28,4-3-47,-4 3-52,3-3-54,-3 3-296,4-6-657,-1 1 291</inkml:trace>
  <inkml:trace contextRef="#ctx0" brushRef="#br0" timeOffset="158603.975">11669 13208 177,'4'-7'211,"-1"-1"-7,0-1-14,0-2-13,2 0-13,-3-1-17,2-6-2,0 2-10,-1 0-7,0 0 2,0 0 2,-2 1-11,-1 3-5,0 0-1,-1 0-11,-1 4-9,-2-3-10,1 2-10,-4 2-11,0 1-7,-2 2-7,-6 3-9,-4 2-4,-5 7-9,3 4 5,-3 5-6,1 3-5,2 2 0,0 3-6,1 0 0,2 0 2,5-1-8,0-1-3,6 0 1,0-4 0,4-2-4,0 1-1,3-7 3,3 1-1,2-1-3,2-1 3,-2-2 2,3-1-3,3-4 3,1 1-4,2-4 3,8-4-5,0-6-25,-1-2 3,-2-1-1,-1-4 3,-3 2-2,2-3 6,-3-4 1,-1 3 6,-5 4-2,-2 0 0,1-1 4,-3 6 6,-1-2 8,1 3 6,-2 1 3,-2 3-4,3 1-3,-3-1-1,0 5-5,0 0 2,0 0-2,-9 14-1,2 1-2,0 3 2,-6 7 6,4 0-6,-2 2-4,0-1 3,4 3 1,-4-2 5,3-1 0,-2-1 3,1 1 6,1-1 0,2-7 1,1 2 3,-1-3 1,3-3 2,0-2-2,1-2 1,-1 0 2,1-5 5,2 2-9,0-3 5,0 0 1,0 0 3,2-1 14,-2-3 12,6 2 9,-6-2 2,15-8 1,-2 2-8,2-4-2,6-1-3,-3-3-8,2 0-4,1-1-5,-1-2 4,0 3-33,0-1-30,-6-2-19,-1 5-24,-1 1-37,-2 0-29,-2 5-43,-4 0-39,4-4-57,-1 1-33,-2 2-164,-1 0-506,2-1 224</inkml:trace>
  <inkml:trace contextRef="#ctx0" brushRef="#br0" timeOffset="159185.1337">11962 13306 227,'-5'-1'264,"5"1"-11,0 0-17,0 0-16,0-7-18,0 7-16,8-8-11,-7 3-11,6 0-9,2-3-11,-1 2-5,-1 0-4,6-3-5,1 1-4,0-1-10,0 3-7,0-1-7,3 2-10,-3 0-8,0-1-16,1 6-5,-6 0-10,1 3-5,-1 1-6,-2 0-6,1 5-1,-3 0-5,-3 3 2,1 0-7,-6 1-8,0 4-14,-4 0-10,-4 4-12,-3-1-11,-4-1-13,-1-1-5,1-1 0,-4-4 2,2-3-1,4 0 2,2-4 5,2 2 3,3-3 4,1 0 2,2-3 2,0 1-3,5-1 2,-2 1 6,3-3 2,0 0-1,7 2 8,3-2 4,4 2 3,-1-1 1,2 0 6,-1 2 4,1 0 7,-1 0 4,-2 4 10,-2-3 6,1 3 2,-1 3 8,-3-2 8,0 1-1,0 3-1,-2 0 10,-4-1-4,-1-2 3,0 3 6,-3-1-1,-1-1 1,-6 3-6,0-3-5,-2 2 1,-3-5-9,-4 2-1,3-4-1,-4 1-6,-2 0 1,7-3-12,-1-1 0,-1-2-11,2-2-8,-2 2 4,1-2-4,2 1 9,0-1-15,1-1-7,4 2 7,0 0-6,2-3 1,1 3 0,2-2-4,-1 1-6,5 2-11,-6 0-19,6 0-11,-4-4-20,2 2-13,2 2-18,0 0-32,-3-5-49,3 5-65,3-5-45,-3 1-159,2 0-496,-1 0 220</inkml:trace>
  <inkml:trace contextRef="#ctx0" brushRef="#br0" timeOffset="163424.8989">10866 9847 167,'3'-5'176,"1"-2"-8,-1 4-9,1-1 4,-2 1-8,-1-2-6,1 2-4,-2-1-12,1 0-12,-1-1-15,0 5-17,-3-8-4,-1 4-10,-2-1-13,-5 2-2,0 1-10,-5 1-9,-5 4 0,-1 2-4,-2 6-6,1 2-5,2 2 1,0 6-6,3 3-2,1 3-5,3 1-3,2 6 2,1 8 1,5-6-2,4 0-3,2 0 2,1 13-2,6-4-4,-6-11 1,10 14 1,0-2-4,-4-11 1,3 9 3,-2-11 0,3-1-4,-2 2-1,-1-1 1,3 1-3,-4 1 3,2-2 3,-5-2-4,2 2 4,-5-2-4,-2-2-1,-3-2-3,-5-3 4,1 0-3,-1-7 2,-2 2 2,0-4 3,-5-1-5,-5-3 1,1 0 2,1-4 1,-2-1 2,4-2-1,-5-3-4,6 0 6,1-2 4,1 0 20,0-3 7,6 4 1,-1-3 3,5 0 1,-1 2-10,2 0-7,3 1-2,0 0-2,0 0-9,0 0 0,19 2-5,-9 4-1,-3 3-2,3 4-3,-2 4 2,0 10 0,-3 2-4,-5 2 2,0 4 1,-4 1-2,-7 11 4,-2-2-1,-5 1-2,-2-3 2,5-12-2,-4 10 9,7-11 6,-1 0 4,2-3-1,2-3 2,2-6 4,2 0-3,0 1 3,3-1-6,-1-2 0,3-1 0,0-3 6,1 0 1,2-4-3,1 3 4,2-3 0,2 3-2,5 0-1,-2-3-3,0 0-2,4-5-16,-3 2-17,4-1-26,-2-4-31,3-2-49,-2 0-60,6-9-48,2 4-235,-4-4-498,0-4 221</inkml:trace>
  <inkml:trace contextRef="#ctx0" brushRef="#br0" timeOffset="164060.1885">7790 10015 101,'7'-22'181,"0"-3"-5,2 1-1,-2 7-2,0 0-5,-3 0 0,-1 5 9,1 2-7,-3 3-11,2 2-19,-3-2-17,2 4-17,-2 3-15,0 0-9,0 0-9,-9 25-7,1 1-3,-2 6-5,-6 16-8,1-2-5,-1 2-1,2-2-7,1-2-5,2-9 1,3-2-4,-1-2-6,2-2 0,2-3-2,-1 1-4,3 0 1,0-10-5,2-3-8,2-3-1,2 0-2,0-1 0,0-5-1,5 2 2,-2-3-5,5-1-4,-1-3-14,3-2-11,1-1-18,1-2-15,1-4-25,-2-1-5,-1 0-5,-2-4-16,0 3-20,-2-3-13,-2-1-17,-3 5-142,-1-7-330,-6 1 146</inkml:trace>
  <inkml:trace contextRef="#ctx0" brushRef="#br0" timeOffset="164680.6931">7496 10193 64,'0'0'180,"15"-8"-1,-2 4 6,9-5 6,2 1-13,2 0-14,2 2-13,-3 0-19,1-1-11,2 1-11,-3 0-9,-2 2-13,-1-2-4,1 3-2,-6-1-5,-3 2 1,3-1 0,-3 1-3,-2-1-3,-2-1 1,0 1-8,-3 1 3,0 2-9,-2-2-3,-2 1-5,0 1-9,-3 0-2,7-2-7,-7 2 1,0 0-9,6 0-4,-6 0-2,2 3-3,-2-3-2,2 8-1,-2-2 0,0 5 3,0 0-4,0 5 0,0 5 1,-2-3-3,-1 6 1,1-2 0,-1 2 0,1-5-4,-1-1 7,0-1-4,0 0-4,0-1 1,1 1-1,-1-7-3,1 0 3,1-3-3,-2-2 1,3 1-3,0-1 2,0-1 3,0-2 3,0-2-1,0 0 9,3 7 10,-3-7 10,0 0 3,11-7 2,0-3 0,-1 0-5,6-6-5,1-1 0,0-1-8,-2 2 1,-2 2-4,-2 1-3,0 3 0,0 0-1,-3 3-5,-3-2-4,2 6-1,-4-1-4,0 3-4,0-2-3,-3 3 3,0 0-4,8 6 4,-5-1-1,1 5 1,-1-3-2,0 6 2,0-1 0,2 4-2,-2-2 2,1-1 0,1-1 4,1 0-7,0-5 1,-3 2 4,3-1 2,-2-3 0,2 1 1,2-1 6,-2-4-2,3-1 0,0-1-1,4-6 6,1 0-2,-3-3 0,2-1 4,-1-3-2,1-6-7,0 0 3,-3-2 2,-2-2-3,-3 7 1,0-2-2,-1-8 0,-2 3-7,0 7 2,-3-2-1,0 4-9,-2 0-18,-3-1-10,2 6-15,-6-2-20,2 0-21,-1 6-27,1 2-20,-1 1-32,1 2-29,-1 3-21,1 4-15,-1-2-172,4 2-442,-1 2 195</inkml:trace>
  <inkml:trace contextRef="#ctx0" brushRef="#br0" timeOffset="164990.2423">8487 10074 179,'2'-5'269,"-1"1"-6,2 0-11,-2 0-24,-1 4-23,0-2-25,0 2-21,0 0-16,-7 12-18,2-2-11,-5 4-11,3 1-8,0 2-14,0 2-8,4 0-7,-1-2-8,2 0-3,2 0-6,4 2 0,1-5-6,2-1 0,1-1 5,5-1 16,0-3 3,1-3-4,2-2 8,0-1 7,1-4 1,3-3 7,1-2 7,-6 1 7,1-3-1,-4 0 11,0-4-4,-2-1 7,-1-1 0,-2-2-14,-4 1-8,1-1-11,-2-1-9,-4-2-6,0 4-15,-5 0-16,-5-5-18,0 9-14,2 3-26,-6 1-31,-5-2-12,2 2-19,-3 5-16,4 3-30,0 3-33,2-3-30,2 4-34,4 5-26,-2 0-19,4-2-24,0 2-160,1 1-497,4 0 220</inkml:trace>
  <inkml:trace contextRef="#ctx0" brushRef="#br0" timeOffset="165764.8052">7346 11051 191,'0'0'190,"0"0"-6,0 0-9,0-5-3,0 5-7,2-6-12,-2 1-6,0 0-4,3 0-14,-3-1-7,1 0-7,2 0-11,-1 4-8,-2-2-14,3-1-9,-3 5-8,3-4-13,-3 4 0,0 0-6,10 5-4,-4 3-7,1 0 1,0 7-3,-1 1-6,-1 2-1,4 8 0,-7-1-2,1 1 2,-1-8-1,-2 7-2,0-7 8,-2 1-3,2-2 3,-3-1 0,1 0 2,-1-5-3,1-1 7,-2 2 0,3-7 0,-1 0 3,1 2 8,-2-3 11,3-1 8,-1 1 10,1-4 15,0 3-4,0-3-10,0 0-8,1-18-9,3-1-8,3-7-2,3-5-6,0 0 1,1-1-5,2-1 0,1 3-21,2-1-1,-2 9-9,3 4-3,-6 6-2,1 2-1,0 3-6,-2 5-5,1 4 5,2 3-1,-4 3-1,4 4-1,3 8 0,-4-1-13,-2 2-6,-1-3-11,3 3-26,-5 0-23,-2-2-28,2-1-32,-2 2-31,-1-5-40,2 2-40,0-8-38,-3-2-149,1-1-480,3-5 213</inkml:trace>
  <inkml:trace contextRef="#ctx0" brushRef="#br0" timeOffset="166474.5513">7804 11025 172,'0'0'205,"0"0"-18,0 0-22,0 0-10,0 0-19,0 0-9,-3 10-17,3-10-14,2 6-8,-2-6-2,5 3 2,1-1 8,4-1 14,0-2 2,2-5 5,7-4-4,-1-1-9,2-1-3,-2-1-6,-4 4-3,-1-4 2,-2 1 0,-1 0 2,0 0 3,-4-2-10,-3 4-5,2-1-6,-5 2 0,3 2-9,-3-3-12,-3 7-3,0-1-13,-1 4-5,-7 6-4,1 5-7,-9 6 0,1 4-6,1 6 0,0-2-8,3 6-1,0-4-7,4 0-1,5 1 0,2-3-6,3-3 2,1-4-1,4 1-1,3-4 5,2 0 2,0-3-2,5-4 5,6-1-4,1-5 0,1-3 3,0-3-4,1-3-1,-4-4 0,1-4 3,1 2 0,-2-9 0,-4 3 4,2-3-5,0-6 1,-4 6 0,-1-3 1,-5 2 9,-1 9 3,-2 3 8,-1 1 4,-3 2 1,3 1-8,-4 6-6,2-6-6,1 6-3,-3 1-5,0 0 6,-2 12 7,1 1-11,-1 3-3,-3 1 2,1 0 5,-1 2-8,1 2 3,0-3-1,0-1 7,-1-1-9,2-3 2,1-5-1,2 0 5,-1-1-3,-1-4-3,2 3 8,0-3-1,0-3 2,2 2 3,-2-2 8,8-8-5,2-4-1,1-2-5,2-6 2,1-1 6,-2 0-10,1 2 1,-2 5 7,-4 7-12,0-3-5,2 5 1,-5-1-5,1 2 3,0 2-3,0 2-2,0 1 2,-1 2 0,3 3 1,0 1 0,0 2 0,2 2-2,-2-1 1,2 2-1,1-3 0,0 0 5,-1-2 3,0-2 1,1-2 6,3 2 12,0-2 10,2-4 7,1-4 25,-2-1 1,7-5 9,-3-1 4,-4 1 0,3-5 4,-1-3-5,-1-1-2,-5-3-7,0 2 0,-2-8-4,1 4-13,-5-4-4,-1-3-7,-2 3 2,-2 2-1,-2-1-5,0 9-5,2 1-5,-3 6-14,-1-3-8,0 4-26,-1-2-35,-1 6-41,-1 2-29,-1 5-39,2 3-31,-6 6-35,2 0-34,1 4-28,-1 8-36,0 2-217,1 3-594,-1 2 263</inkml:trace>
  <inkml:trace contextRef="#ctx0" brushRef="#br0" timeOffset="166917.6933">7844 11905 53,'-6'2'233,"2"2"-23,2 0-17,2-4-6,0 0 4,0 0 8,0 0 0,13-12-8,-5 5-9,3-4-9,0-2-3,4-7-5,-1 1-8,-1-2-5,0 0 12,-1 1-9,-5 3-15,0-1 6,2-6 6,-4 0-14,-2 6-1,-3 1-12,0-1-10,-1 2-8,1 2-8,-3 5-6,-1-2-6,2 1-11,-6 3-8,2 1-15,-1 2-4,-1 1-15,-1 3-7,-1 3 1,2 2-22,-2 1-7,2 4 8,1 0-13,2 2 6,1 2-9,1 6-3,5-2 2,1 0-5,2 4 9,5 3 1,3-1 0,-1-1 2,1 2-2,4-3 5,-3-3 0,-1 1 0,-2-6-1,-1 0-9,-2-1 2,-1-4-5,-2-1 2,-1-2-6,0 1 9,-3-3 3,-1 2-4,-1-1 8,1 0-2,-4-3-1,-2 1-8,-1 3 0,0-5-18,-2 2-21,0-3-16,0 0-34,2-3-21,-1 0-31,-2-1-32,3-1-37,1-2-29,2-4-22,4 0-28,2-1-152,0-5-490,5-7 217</inkml:trace>
  <inkml:trace contextRef="#ctx0" brushRef="#br0" timeOffset="167132.5111">8117 11455 244,'4'-16'260,"0"7"-4,-1 1-19,1 3-22,-2 0-21,0 1-19,1 1-22,-3 3-15,0 0-5,5 12 3,-5 0 0,0 13-11,0-1 1,0 10-13,-2-3-10,2 2-12,2 0-6,-4-1-7,2-1-12,0-5-2,0 3-9,0-5-7,0-6-2,2-1-6,-1-5-2,2-2-12,0-4-11,0 2-6,2-1-5,1-3-12,-1-1-14,4-2-23,-1-4-37,1-2-35,1-2-34,1-5-45,0-2-39,-2-2-191,-1 4-461,-2-5 205</inkml:trace>
  <inkml:trace contextRef="#ctx0" brushRef="#br0" timeOffset="167304.7736">8166 11609 141,'-4'-1'237,"0"-1"-8,0 1-17,4 1-20,-3-2-20,3 2-7,0 0 3,8-9-1,0 5-7,7-1-16,7-4-15,4 1-18,-1 0-41,0-2-42,1 6-64,-2 0-60,1-3-63,-3 5-180,-2-1-368,-3 2 163</inkml:trace>
  <inkml:trace contextRef="#ctx0" brushRef="#br0" timeOffset="168334.1273">8677 11529 147,'-2'-9'301,"-3"-1"-31,1 1-25,1-2-26,-1 1-17,0 1-24,0-1-22,1 4-10,-1 2-21,1-3-13,-1 3-17,-2 3-22,-1-2-20,-3 6-9,0 2-3,-4 7-7,-1 5-1,-1 1-5,-1 3-5,3 0-1,4-1-2,-1 2-1,5-3-3,1-2 3,2 0-4,2-1 0,1 1 0,2-2-2,4-2 3,-3-2-4,4-3 3,1-1-1,1-3 4,1-1-1,-1-6-1,4 1-1,-3-1-2,-2-3 0,3-4 0,-1-1-2,-1-4 0,-2 0-1,3-7-1,-4 5 1,-3-9 1,1 9 8,-4 0 4,2 2 5,0 2 4,-2 3 3,0 2-1,0 3-2,-2-1-10,2 1-5,0 5-6,0 0-6,0 0-1,0 0 1,0 0 1,5 18-3,-3-7-1,1-2 2,-1 4-1,2-2-1,2 3 0,-1-2-1,2 2 7,2-3 0,-2 1 5,3-5 3,0 2-1,0-4 7,-2-3 2,2 1 0,-1 0 6,3-3 3,-4-3 7,2-2-1,3-2-1,-2-5-2,-4-4-6,6-6-5,-3-1 3,1-6-10,-1-2-7,-3-3-8,1-12-8,-1 10 7,-4 0-7,-3 1 5,1 6 5,1 3 7,-4 6 25,2 5 5,-1 2 6,1 2-3,0 6-15,-3-1-12,3 3-2,0 3-9,0 0 1,-3 14 3,1 2 4,-1 9-5,-1 2-4,4-1 5,-2 4-5,1 2-4,1-3 1,1 3 1,1 1 3,0-4-1,1 5 0,-1-9-4,3 1 1,1-7-1,0 1-6,-3-5-5,5 1-5,-3-8 0,2 1 7,1-2 0,0-4 6,0-1 2,2-2-4,3-5 1,0-1 5,-1-4 2,1-1-7,0-3 4,-1-7 4,0-1-5,0 0-1,-5-2 5,0 6 1,-1 0-2,-2 0 4,-1 0-4,0 3-5,0 3 4,-3 1 0,0 0 3,0 4-4,-2 2-4,2-1-4,-1 2-8,1 4-6,0 0 6,0 0 0,0 0 1,-7 19-1,5-9 1,1 4-2,0-3-2,1 9 1,0-2-6,1 1 1,0 1 0,0-3 4,1-1 2,1-1 6,0-3-9,2 0 0,-2-3 2,2-1 4,0 1-1,2-2 2,2-3 6,-3-1-3,5-3 4,-2-1 1,1-3 2,3-1-1,0-6 5,-1 1 0,0-2-5,0-2 6,-3-3-1,1-7-1,-2 7-1,0-6 0,-2 0 1,0-2 0,-3 7 4,1 1 6,-3 2 0,-1 5 10,0-1-1,-1 6 3,1-3 1,0 3-5,-2 1-1,1 0-9,0 0-3,1 4-6,-3-2-1,3 2 2,0 0 0,-6 10-4,6-3 2,-2 0-2,1 5 0,0-2-1,2 4 0,0 1 7,0 1-1,0 0-6,-1-3 4,4 2-1,-2 3 5,2-2 7,-1 1 1,1-1 1,0 0-8,2-2 1,-3 0 5,-2-2-1,3-2 1,-1 3 1,0-5-3,0 0-2,-1-2 1,0 2-4,-1-4 0,2 1 1,-3-1 6,0 1-4,0-5 7,0 4-6,0-4-7,-4 3-35,4-3-25,-8-1-12,-1-1-17,-1 1-12,2-1-16,-4 0-20,-1-4-34,1 2-29,1-2-35,1-2-27,-3 5-168,-1-3-461,2-4 204</inkml:trace>
  <inkml:trace contextRef="#ctx0" brushRef="#br0" timeOffset="168528.1213">8945 11339 40,'0'-4'333,"0"4"-34,6-10-26,1 4-24,7-5-18,8 4-21,4-5-12,2-1-19,9 0-18,3 0-15,-11 5-30,9-4-38,-9 4-50,-4 3-53,1-2-58,-1-1-57,-6 3-65,-4 0-143,-1 2-377,-4-1 166</inkml:trace>
  <inkml:trace contextRef="#ctx0" brushRef="#br0" timeOffset="171398.0429">2858 7383 42,'-5'-2'128,"0"2"2,5 0 8,-10-2-2,4 1-6,6 1-7,-6 1-13,6-1-10,-7 2-4,7-2-25,0 0 2,-4 0-16,4 0-4,0 0-7,0 0-5,0 0 20,0 0 2,16 1 10,-8-1 3,6-1 4,3-2-8,7 2-5,0-2-9,4 1-3,-1-2-6,0 0-4,-1-3-5,3 4-2,0-1-5,-2-1 0,-2 0-9,1 1-5,-7 0-10,2 0-5,-5 0-8,-6 1-9,0-1-4,-2 0-4,-2 4-7,-2-2-13,-4 2-47,7-5-38,-7 5-7,0-6-27,0 6-131,-8-1-315,-1 1 141</inkml:trace>
  <inkml:trace contextRef="#ctx0" brushRef="#br0" timeOffset="171603.1061">2939 7394 14,'0'0'132,"0"0"-12,17-12-8,-6 7-13,2-1 6,-1 2-23,8-6-19,-4 7 4,-1 0-25,2 1-11,6-2-20,-4-1-27,-2 5-12,-1 0-22,-1-1-25,1 1-44,-2 1-128,0-1 57</inkml:trace>
  <inkml:trace contextRef="#ctx0" brushRef="#br0" timeOffset="172149.6756">4245 7395 30,'-9'1'231,"4"-2"-9,-1 1-10,-1 0-14,3-1-24,4 1-11,-6-1-22,6 1-20,0 0-14,0 0-11,0 0-1,0 0-9,17-3-3,1 2-1,5-3-3,2-2-6,13-3 1,-8 1-10,11 2-6,-3-3-7,-7 4-6,-2 1-6,-2 1-4,0 3-10,-3-4-7,-9 1-6,-2 0-9,-3 3-5,-2-1-7,-2 1-9,-2-1 5,0 1-9,-4 0-4,6 0-10,-6 0-14,4 1-11,-4-1-20,0 0-5,0 0-20,0 0-9,-12 7-14,7-6-15,-2 1-12,0 2-105,-1-3-282,-2 2 124</inkml:trace>
  <inkml:trace contextRef="#ctx0" brushRef="#br0" timeOffset="172507.8529">4243 7527 46,'0'0'147,"0"0"16,16 1 7,-2-2-7,1-2-3,9 0-10,3-1-7,1-6-6,12 3-1,-2-3-20,0 3-1,-9-2-8,11 3-13,-12-1-13,-3 0 3,-1 2-15,-4 0-8,-4 2-4,-4-2-4,-2 4-6,-3-1 7,-1 1 9,-2 1 8,-1 0 1,2-3 0,-5 3 1,6 0-4,-6 0-6,0 0-2,4-1-4,-4 1-10,0 0-4,0 0-1,0 0-7,6 1-5,-6-1-4,0 0 0,0 0-1,0 0-2,0 0-3,0 0 0,4-2-7,-4 2-2,0 0 2,0 0-1,0 0 1,0 0-3,0 0-1,0 0-5,0 0-7,0 0 3,0 0-23,0 0-18,0 0-10,0 0-18,0 0-28,0 0-27,0 0-34,0 0-50,0 0-23,0 0-165,0 0-428,3-7 190</inkml:trace>
  <inkml:trace contextRef="#ctx0" brushRef="#br0" timeOffset="179370.1298">13414 13391 38,'0'0'216,"7"-2"0,-7 2-9,6-5-2,1 3-3,-3-2-3,2-4-8,0-1-7,-2-1-12,1 0-11,1-5-6,-3 0-7,1 1-5,0-3-13,-2 3-7,-1-5-7,1 4-14,-4 1-17,-1-1-9,-2-1-3,-1 3-11,-4 3-7,0 2-14,-3 4-10,-2 2-8,-6 11-4,-2-2-5,0 6-3,-3 7-5,4 3 1,2 2-7,-7 11-2,10-12-3,2 3-4,4-3-5,2 2 2,3-9-5,4 0 2,4 0-3,1-1 7,2-5 9,0-1 1,4-3-9,3-2 5,2-1 0,0-4 0,9-5 8,-2-2 0,2-2 0,-2-2 3,0-1 5,-3-2 5,0-3 10,-1 0 2,-3-4 4,1 0 6,-4 8 10,-1-2 0,-2 1 5,-2 6 4,-1 1 3,-2 2-8,0 0-5,0 1-9,0 1-10,-3 3-9,0 0 2,1 8-4,-2 8 0,-4 9 3,0 6-8,-4 3-3,1-1 4,-5 12-1,-1 0-1,4-11-2,-2 12-1,0-12 4,2 10-1,-2-14 10,4 0 8,-3-1-5,0 0 1,1-2 0,0-6 6,3-4-5,1-4 1,4-1-1,-2-5-5,2 0 18,1 0 9,1-2 10,0-3 14,0-2 18,0 0 4,0 0-9,11-11-1,-1-2-12,7-10-3,3 0-6,1-3-7,7-5-5,-7 8-6,2-1-12,-4 3-13,-1 0-26,0 3-21,-6 7-8,0 0-49,-1 0-32,-3 5-24,-1-3-28,3 4-42,-3 0-43,-3 2-44,6-1-41,-6 1-267,1 1-656,0 2 291</inkml:trace>
  <inkml:trace contextRef="#ctx0" brushRef="#br0" timeOffset="179717.6737">13723 13735 287,'0'0'326,"0"0"-21,0 0-19,-2-17-35,7 12-13,0-4-25,2 6-22,5-6-20,0 4-12,2 0-18,0 0-11,3 3-17,-3 4-13,2-1-10,-3 4-8,-4-1-10,-2 4-6,1 2-7,-6 6-3,0 2-3,-6 7-3,-5-1-7,-4 0-2,-5 1-6,-3 0-2,-2-2-10,-1-3 0,1 1 3,0-6-8,2 1 8,3-4 3,5-3 12,3-3-3,3 0 1,1-2 3,1-1-8,2-1-6,0 0 4,3-2-11,0 0 14,0 0 18,10 6 6,-4-5 0,2 2 4,3-1-7,3 3 1,3-5 0,4 3-8,1 0-15,0-2 1,-1 3-9,0 0-14,0-4-34,-5 1-32,-1 0-33,1-2-36,-3 0-43,1 1-41,1-4-40,-1-1-32,-1-1-36,0 1-203,-4 0-561,1-2 248</inkml:trace>
  <inkml:trace contextRef="#ctx0" brushRef="#br0" timeOffset="180000.076">14052 13897 10,'8'-17'128,"0"1"17,0-8 14,-1 9 18,0-2 16,2 3 8,-3 1 7,-1 4 8,-2 1-1,1 1-9,-1 2-18,-2 0-17,2 4-20,-3 1-16,0 0 6,0 0 8,2 15 6,-4-3-6,2 6 8,-4-1 9,0 9-21,-4 1-2,0 0-14,4-1-5,-4-2-23,1-1 3,0-4-7,2 2-6,-2-4-12,3 2-16,-2-4-2,2 2-3,1-1-8,1-5 0,-3-2-9,2-1-15,2-1-19,-2-2-2,-1 0-26,4-1-21,0-1-10,0 1-15,0-4-25,0 0-25,0 0-33,0 0-48,0 0-64,0 0-44,0 0-276,11-11-629,-7 6 278</inkml:trace>
  <inkml:trace contextRef="#ctx0" brushRef="#br0" timeOffset="180911.8033">15136 13430 5,'-2'3'144,"2"-3"5,0 0-3,0 0-1,-1 2 3,1-2-4,0 0-2,0 0-6,-2 3-8,2-3-4,0 0 0,0 0-1,0 0-4,0 0 1,0 0 1,0 0-2,0 0 3,0 0-3,6 2-3,-6-2 2,0 0-9,8-7-7,1 0-10,1 2-4,2-3-14,2-1 2,-1 0-8,7-3-4,-2 0-2,1 1-5,-4 1-4,-1 3 9,0-3-15,1 1-4,-2 0-3,-1 3-3,0-2 9,-3 2-5,-1 0-2,-1 1 3,0 1 2,-3 0-2,2-1-3,-2 2 15,2 1-13,-2-1-2,-1 0-1,1 2-9,-4 1 0,2-5-9,0 5 10,-2 0-11,0 0 2,3-3-2,-3 3-4,0 0-1,0 0-10,0 0 5,0 0-7,2-2-6,-2 2-1,0 0-11,0 0-4,0 0 1,0 0-2,-6 14-2,3-4 9,-5 6 0,-1 6 0,-2 3 5,1 2-1,-3 4 1,1-2-2,-1 3 1,-4 9-1,3-10-2,2-4 9,-3 3 2,4-2 0,0 0 1,-2-3-3,3-3 3,1 5 1,3-8-1,-2 2 0,3-3 1,-3-5 1,4-2 8,3 0-13,-3-3 0,0 0-11,1-3 1,3 1-1,-4-1-7,4-2-10,-1 0-6,1 2-13,0-5-10,-2 4-15,2-4-14,-1 3-15,1-3-26,-3 1-27,3-1-34,-4 1-36,4-1-18,0 0-17,-9-1-135,4 1-432,-1-3 192</inkml:trace>
  <inkml:trace contextRef="#ctx0" brushRef="#br0" timeOffset="181662.4776">15008 13851 26,'-5'3'152,"5"-3"-3,0 0 7,0 0-3,0 0 5,0 0-1,0 0-1,0 0 0,0 0 2,0 0-8,0 0-4,0 0-2,0 0-9,0 0-4,0 0-2,0 0-9,0 0 7,15 7-8,-7-2 1,2-5-13,5 5-1,2-5 6,4 8-21,2-4 0,-1-2-3,3 1-2,1-2-10,-1 5 1,3-4-10,-4 2-4,0 0-10,-2-2-3,0 0 8,-7 1-7,0-1-11,-3 0 4,-2 0 0,-2-1 0,2 1 10,-3-1 3,-4-1 9,4 0 3,-4 0 4,-3 0 3,7 0 6,-7 0 2,4 0-5,-4 0-3,5 1-5,-5-1-2,0 0-6,0 0-7,0 0-3,5 0-3,-5 0-6,0 0-2,0 0-6,0 0-3,0 0-2,1 3-7,-1-3-2,0 0 2,0 0 0,0 0-2,0 0 0,0 0-7,0 0 2,0 0-3,0 0 3,0 0-8,0 0-1,0 0-3,0 0 3,0 0-2,0 0 1,0 0-1,0 0-2,0 0 1,0 0 5,0 0-3,0 0-4,0 0-4,0 0 3,0 0-2,0 0 3,0 0-6,0 0 5,0 0 2,0 0-6,0 0 4,0 0 4,0 0-6,0 0 0,0 0 1,0 0-3,0 0 5,0 0-6,0 0 4,0 0-2,0 0 2,0 0-3,0 0 5,0 0 0,0 0-5,0 0 2,0 0 3,0 0-6,0 0 4,0 0-3,0 0 5,0 0-5,0 0 5,0 0-6,0 0 6,0 0-5,0 0 2,0 0 0,0 0-3,0 0 3,0 0-1,0 0 0,0 0 1,0 0 4,0 0-4,0 0 0,0 0-1,0 0 3,0 0 0,0 0-1,0 0 2,0 0-2,0 0-2,0 0 1,0 0 4,0 0 0,0 0-2,0 0 1,0 0-2,0 0 0,0 0 2,0 0 2,0 0-1,0 0 4,0 0-2,0 0 3,0 0-3,0 0-4,0 0 5,0 0 1,0 0-4,0 0 1,0 0-6,0 0 8,0 0-5,0 0-2,0 0-14,0 0-18,0 0-23,0 0-28,0 0-25,0 0-35,0 0-44,-4-12-46,3 7-41,-2 2-43,0-3-35,-1-2-307,1 3-711,0-6 314</inkml:trace>
  <inkml:trace contextRef="#ctx0" brushRef="#br0" timeOffset="182870.1082">6528 7482 27,'-8'-1'169,"2"2"9,2-1-14,-2 0-4,2 1 2,1 0-2,3-1-6,0 0-4,-10 0-6,10 0-5,0 0-6,-4 0-5,4 0-6,0 0-6,0 0-10,0 0-10,0 0-7,0 0-7,0 0-10,0 0 0,0 0-4,17-6-2,-3 0-2,7-2-2,3 0 1,4-2-5,10-4-5,2-1-4,1 1-5,-1-3-4,0 3-7,-2 2-4,-2-1 2,-7 2-2,-3 3-7,0 0 3,-4-1-1,-6 2-3,-2 2 1,-1 1 8,-5-1 12,-1 1 10,0 0 11,-1 4 9,-2-3 4,-1 2 4,1 0-3,-1-1 2,-3 2-16,4-3 10,-4 3-9,4-2-8,-4 2-4,3-3-4,-3 3-3,0 0 3,0 0-3,0 0-3,0 0-11,4-2-6,-4 2-2,0 0 0,0 0-4,0 0 2,0 0 0,0 0-12,0 0 5,0 0-7,0 0 3,0 0-1,0 0-4,0 0-8,0 0 8,0 0-2,0 0-2,0 0 8,0 0-13,0 0 15,0 0-19,0 0 3,0 0-8,0 0 6,0 0-9,0 0 2,0 0-15,0 0-1,0 0 0,0 0-13,0 0-15,0 0-17,0 0-21,0 0-24,0 0-27,0 0-38,0 0-37,0 0-45,0 0-43,0 0-207,0 0-558,0 0 247</inkml:trace>
  <inkml:trace contextRef="#ctx0" brushRef="#br0" timeOffset="183582.1015">8093 7490 108,'-10'-1'261,"0"1"-7,3-3-7,2 3-2,0 0-17,5 0-16,-8-1-16,4 0-22,4 1-16,0 0-14,-7 0-18,7 0-12,0 0-11,0 0-15,-4-2-4,4 2-5,0 0 4,18 0 9,-3-1-1,9 1-1,14-3 1,1-1-10,5-2-3,2 1-7,4-2-5,18 0-9,-19 3-4,-1-2 12,-2-1-22,-6 4 1,-1-3-11,-11 3 2,-2-2-11,-5 5 2,-6-3 3,-3 2-4,-2-2-5,-2 1 17,-1 2 5,-4 0 22,2-3 0,-5 3 5,6-1-2,-6 1-11,4-2 11,-4 2-1,0 0-4,6 0-3,-6 0-11,0 0-12,0 0 6,0 0-5,0 0-6,0 0-11,4-1 7,-4 1 0,0 0-11,0 0-7,0 0-17,0 0-13,0 0-24,0 0-28,0 0-26,0 0-24,0 0-26,0 0-26,0 0-31,0 0-39,0 0-36,2-8-38,-2 3-218,2 1-582,0-4 258</inkml:trace>
  <inkml:trace contextRef="#ctx0" brushRef="#br0" timeOffset="186316.4613">18248 14083 56,'0'0'207,"12"-8"-12,-7 6-17,1-2-5,1-1-11,1-3-13,-1-1-8,1 1-7,1 2-1,-3-6-5,1-2-5,-3 4-3,3 0-8,-4 0-6,1-1-11,-1-5-9,-3 4-7,0-5-11,-3 5-3,-1-2-14,-6 2-7,-1-3-4,-1 2-4,-6 3-8,-6 5-3,1 2-3,-3 8-4,1 4 1,-2 6-7,-9 8-2,12-3 0,-2 0-5,5 4 4,1 1-6,3-2-2,4 2-1,1 1-1,6-1 10,2-6-13,4-2-1,4 2 2,2-5 2,1 1 0,4-5 0,2-2 3,0-3 1,3-2 4,4-3 1,0-4 2,1-6 7,0 1 5,-4-4 6,-3 3 10,3-6 4,-3-2 10,0-3-1,-1-1-7,0-3 14,-3-2-10,-1 4 4,1 2 8,-3 4 4,-1 1 6,-2 4-4,0 3-2,-1 0-15,-1 1-9,-1 6-2,0-4-19,-1 6-2,0 0 0,-1 16-6,-2 1 0,-2 11 8,-3 4-6,0 12-1,-7 5-3,-1-4 3,-1-1 0,3-1 0,-1-9-9,2-2 17,3-1 3,-4-2-3,4-3 10,-1-1 4,3-2-6,2-8 4,2 0-7,-1-5 8,3 0-2,1-5 5,-1 1 7,0-1 5,2-3 20,0-2 16,2 4 6,2-3 12,-4-1-9,14-9-1,-1 0-10,6-2-10,1-3-8,3 2-5,-2-2-8,1 0-16,-3 1-18,3-2-18,-5 4-39,-3-2-18,0 5-40,0-1-35,-1 1-38,-3 4-38,-2-3-38,-1 5-55,-1-5-38,0 4-269,-1 0-658,0 1 291</inkml:trace>
  <inkml:trace contextRef="#ctx0" brushRef="#br0" timeOffset="186949.2075">18610 14464 256,'-4'-1'239,"4"1"-16,0 0-13,-7 1-23,7-1-23,0 0-12,-3-3-9,3 3-5,0 0 0,11-4-3,-1 1 1,5-1-4,0-2-1,6-1-2,-1-2-3,2 1 11,-2-1-7,0 0 5,-6 2-6,0 0 7,0 1-3,-3 0 2,-1 1-1,-7 1-7,4 1-1,-3-2-12,2 5-8,-5-1-18,-1 1-10,3 0-11,-3 0-19,0 0-4,0 0-9,0 9-1,-7 0 2,0 3-6,-3 2-7,0 6-6,-4 2 2,3 0-1,1-1 4,-3 1-10,2 4-5,0-3 7,0 0-3,1 0-5,-3-1 6,5 2-4,-1-6 2,2-1-2,0 0-1,0 1 3,0-4-15,0 1-6,4-3-8,-1-4-7,-2-1-2,4 0-12,-1 0 1,1-2-1,-1 0-3,2 0-2,-2-1 1,3-1-3,-3 0 6,3-3-4,0 3-2,0-3 0,-4 7-7,4-7 1,-1 1-23,1-1-13,-8 0-9,2 0 0,-3-2 7,-1-1 3,-4-2 4,2 4 7,-2-2 15,-2 0 2,2 1 6,1-2 11,-1 1 10,4 0 13,-1 1 14,4 0 7,3 1 9,0 1-2,-1-1 3,5 1-7,0 0 8,0 0 3,0 0 15,0 0 3,27-1 1,-10 2 6,7-1-10,3 0 4,2 2 0,10 2 3,-2 4-5,0-5 1,-9-2-5,0 5 0,-1-3-6,-3 3 3,-3-4-2,-4 1-5,-3-3-1,-4 3-7,-2-2 4,-2 1-5,0-2-11,-1 1-5,0 0-16,0-3-18,-2 0-25,-3 2-35,4-4-41,-4 4-28,5-3-44,0 1-32,1-4-24,-2 3-147,0 0-452,6-2 200</inkml:trace>
  <inkml:trace contextRef="#ctx0" brushRef="#br0" timeOffset="188121.4493">19778 14255 25,'0'0'203,"0"0"-1,0 0-2,0 0 2,0 0-2,0 0-2,0 0-4,0 0-2,0 0-11,17-4-16,-7 0-6,4-2-17,-1 1-5,2-1-13,6-1-5,-1-4-14,1 3-5,0-3-1,0 1-9,-4 0 1,0 0-4,-3 3-5,1-3 1,-2 1 3,-1 2-6,-4 2-1,2 0-5,-2-2-3,-1 4 2,-1 0-14,-2-1-1,-1 2-5,1-1-3,-1 1-14,-3 2-1,4 0-13,-4 0-12,0 0-6,0 0-6,0 0 2,0 0 2,-5 12-4,-2 2 1,-2 1 2,-1 7-2,-2 3 0,-2-2 2,-2 4-4,2-1 1,0 1 1,0 0-3,0-1 4,1 0 4,-2-1-4,6-2 6,-5-1-5,3-1 11,2-5-8,1-5-2,2 2-1,-1-1 1,2 0 1,0-4-3,2-2 11,-1-1-15,2 0 4,0 1-2,-1-3 6,3 1-2,0-4-3,-4 6 8,4-6-4,0 0 0,0 5-1,0-5 2,-4 3-6,4-3-1,0 0-12,0 0-11,0 0-5,-3 3-13,3-3-5,0 0-5,0 0 0,0 0 4,-6 5-7,6-5-6,-9 0 0,1-2 2,-3 2 5,4 2 7,-5-4 2,3 4 4,-4-2 7,1 0 3,0-3 2,0 3 6,2 1 4,0-2 13,0-1 8,2 2 11,2-2 4,3 4 12,3-2-2,-7-2 1,7 2-1,0 0 10,0 0 3,0 0-1,0 0 5,0 0 8,0 0-3,29 0 5,-13 2-2,8-2 7,3 2-3,1-1-1,0 2 3,-1-2-1,2 1-2,0 1-7,-2-3 5,-2 2 4,-1-1-5,-8-1 4,0 1-1,-3 0 12,-2-3-9,-1 2 13,-2-1 0,2 1-3,-4-2-2,-2 2-11,3 0 0,-4 0-11,-3 0-4,7 0-2,-7 0-2,7 0-6,-7 0 1,3-1-5,-3 1-2,0 0-6,7-2 0,-7 2-1,0 0 3,0 0-8,0 0 3,0 0-2,0 0-2,0 0 2,0 0-5,0 0-1,0 0-1,0 0-1,4-1 0,-4 1-2,0 0-3,0 0 4,0 0-5,0 0 3,0 0-3,0 0-6,0 0-3,0 0 4,0 0-5,0 0 7,0 0-1,0 0-4,0 0-15,0 0 7,0 0 3,0 0-5,0 0 5,0 0-9,0 0 7,0 0-4,0 0 1,0 0 0,0 0 1,0 0 17,0 0-9,0 0-2,0 0-13,0 0 10,0 0-3,0 0-1,0 0 1,0 0 3,0 0-1,0 0-10,0 0 1,0 0-2,0 0 9,0 0-9,0 0 1,0 0 6,0 0-5,0 0-4,0 0-1,0 0 1,0 0 2,0 0-4,0 0 0,0 0 3,0 0 1,0 0-2,0 0 2,0 0 1,0 0-3,0 0-6,0 0 0,0 0-8,0 0 2,0 0-4,0 0 4,0 0 2,0 0-6,0 0-2,0 0 1,0 0 6,0 0-13,0 0-1,0 0-3,0 0 1,0 0-6,0 0-2,0 0-3,0 0-5,0 0-4,0 0-11,0 0-13,0 0-16,0 0-16,0 0-24,0 0-25,0 0-31,0 0-155,0 0-398,0 0 177</inkml:trace>
  <inkml:trace contextRef="#ctx0" brushRef="#br0" timeOffset="190014.557">10500 13742 131,'-10'-24'137,"-1"0"-5,-5 2 0,2 3-14,-4 2-5,1 3-3,1 4-18,-3 3-2,-4 3-7,-1 5-11,1 4-11,-1 6-5,-2 0-2,2 8-9,2 1 1,-8 13-4,13-11-5,3 9-3,-3-1-3,6 1 0,3 0-3,-2 3-2,10-2-5,-3 0 2,4 1-2,4-1-5,-1 1 4,1 1-16,4-2 6,1-3-8,-1 2 3,1-2 0,0 0-3,3-2 1,-3 0 2,0-3 0,-2 2-1,2-1-2,-3-4 3,-3-2 6,0-4-13,-4 4 0,0-3 1,-4-4-1,0 0-1,-4 2-1,-4-2-6,-6 1 4,-5 0-13,4-8 8,-4 2-5,-2-5 2,1 1 7,1-3 5,1 0-1,2-3 11,3 3 0,5-6 5,1 6 1,5-3-2,0 3-3,2 0-4,4 0-1,-6 6-1,5 0 2,4 4 0,-2 7 4,3 8 2,-1 5-5,-3 7 6,1 11 1,-2 4 2,-3 0 3,-8 6-1,0 0 3,-2-4-6,-10 25-2,4-28 2,-12 24 6,6-23-1,-7 20 12,7-23 5,1-1 21,-2 2 36,0-1 7,-9 21 6,10-24-3,2 0-1,3 0 4,4-3-6,-1 1-1,5-12-6,-4 9 2,-1 1-8,8-11-1,0 1-10,2 1-3,1-2-6,6-2-8,-3 0 3,3 0-12,1-3-13,1-1-8,-1-4-5,4-3-11,3-2-10,4-2-10,1 0-11,7 0-18,3-4-23,5-1-56,10-4-35,3-7-35,4-6-57,0-6-40,-1 0-175,-2-5-496,2-6 220</inkml:trace>
  <inkml:trace contextRef="#ctx0" brushRef="#br0" timeOffset="190882.4098">11162 14405 45,'7'0'201,"-7"0"-15,0 0-4,7-2-8,-4 1-1,-3 1-10,6-4 5,-4 2-13,1-3-7,0 2-10,1-2-10,-1-2-7,1 0-14,0-3-11,-1 2-6,0-3-7,-1 1-9,-1 0-6,0-1-6,1 1-6,-4 2-4,1 1-6,0-2-6,-1 3-8,-2 0-5,-3 1-2,-3 5-6,-4 2-4,-3 3 0,-5 5-4,-1 5-3,-2 2 4,2 4-9,-8 9 8,10-8-6,4-1-1,2 0-2,1-1 0,4-4 0,3-1-6,2 0 3,1-2-4,2-2 5,2 3 3,6-5-1,-1 1 2,2-2-1,5 0 3,1-1 1,4-6 4,4-2-2,-1-2-1,0-1-1,2-3 1,-2-2 1,-6 2 2,4-5 1,-4-2 1,-1 2 6,1-8 9,0 3 3,-4 1 1,-2-1 3,1 4 5,-2-3 5,-3 5 8,0 0 6,1 0 4,-3 2 3,-1 4-6,3-2-8,-4 3 4,0 1-16,0 3-8,0 0-6,0 0-14,-12 18 7,4-2-1,-8 8 0,2 5 1,-7 10 1,0 4-7,1 3 7,1-6-1,0 1 0,4-9 6,2 0 2,0-1-9,2-4 0,1 1-2,3-11 5,0 1-7,3-3 1,1-6-5,0 1 5,1-2 10,0-2-5,1-3 6,-1 2 12,2-2 14,0-3 6,0 0-7,10-3 19,0-4-5,1-1-2,3-2-6,8-3-8,-4 0 1,-1-4-13,-6 8-12,4-1 6,-3 0-10,-1 0-9,0 1-13,1-1-17,-3-1-12,2 2-18,-2 1-28,1-1-26,-3 3-33,-3 1-34,-1 3-38,0-3-59,0 4-45,0-1-24,-3 2-199,0 0-577,9 9 257</inkml:trace>
  <inkml:trace contextRef="#ctx0" brushRef="#br0" timeOffset="191324.7144">11416 14766 76,'1'-4'295,"4"0"-1,1 3 1,-4-4-10,1 4-21,-3 1-25,2-2-31,-2 2-22,0 0-14,0 0-22,-7 10-13,0-3-13,-3 5-8,-2 1-12,-5 5-8,3-1-17,-2 3-4,-1-3-10,3 3-7,2-7-3,0-1-8,0 0-1,3 1-12,1-5-6,1-2-1,4 0 1,-1-1-7,-1-1-5,5-1 1,-2-1-5,2-2 5,0 7 0,0-7 3,5 1 2,-1-1-5,4 0 0,-1 0-4,1 0 4,0 0-4,2 1 1,0 2-7,0-2 2,1 2-6,2 2 4,-2-2-1,-1-1 0,4 2-4,-5-1 12,-1 1-21,1-3 0,-1 2 2,-1-2 3,-2 2-1,1-3 7,-2 0 0,-4 0-1,8-3-3,-4-1 6,0 1-1,-2-3 1,3 3 2,-4-2 11,4 0 4,-4 1 2,3 0 13,-1-1-2,-1 1 4,-2 0 1,0 4 3,2-4-14,1 1-2,-3 3-6,0 0-7,0 0-7,0 0 2,0 0 0,-7 19-20,2-10 24,-1 1-6,-2 5 2,2-1-4,-1 1-27,0 0 6,2-4-28,-3 4-19,2-2-14,-1 1-26,2 1-33,-5-5-36,4 3-49,3-6-44,0 2-43,-1-2-174,2 2-521,0-3 232</inkml:trace>
  <inkml:trace contextRef="#ctx0" brushRef="#br0" timeOffset="191658.4403">11735 14979 128,'5'-7'330,"-3"0"-21,1 4-21,-1-2-17,-1 2-36,-1 3-25,0 0-12,0 0-23,-10 12-19,2 1-13,-5 1-17,-1 6-9,-2-2-13,3 2-8,1 0-16,2-3-2,3 2-9,2-1-10,0-2-7,4 1-6,1-5-5,0-1 1,1 2-3,4 0 4,2-1 3,1-5 14,3 3 3,-1-6 8,3 1 5,1-5 3,0 0 11,3-2 2,-3-4 6,2-1-8,3-7-5,-2-1-1,-1 0-7,-4 1-2,0 0-7,-4-1 0,-1-2-2,-1 0-8,-1 3-10,-3 2-13,-1-5-8,-2 1-17,-3 2-21,-2 0-16,-3 1-20,0 1-17,0 6-32,-2-2-33,1 4-42,-3 1-39,-1 3-51,4 0-66,1 3-266,-2 1-643,2 1 284</inkml:trace>
  <inkml:trace contextRef="#ctx0" brushRef="#br0" timeOffset="192447.8939">10862 15974 241,'9'-13'267,"-1"0"-11,0-3-11,1 1-13,-3-1 1,1-2-20,0 1-14,-2-1-14,-2 1-6,-2 2-19,1 1-10,-2 2-16,-2 0-10,-3-3-21,-1 5-6,-5 0-16,-2 3 1,0 0-25,-8 7-6,0 2-2,-1 4-6,-2 3-3,3 1-6,-1 2-5,4 1-8,6-1-4,0-3-1,4 5-2,-1-2-5,5-3 0,1 2-1,2-2-1,2 1 0,2-2 6,3 0-5,-2 0 0,7 1 7,3-3-10,0-1 0,3-3 3,0-3-2,-1 0 6,-1-2-21,1-1 25,-2-2-1,1-1 2,-1 0 5,-1-1 1,0 2-2,-5 1 6,0-1-5,0 2 2,-4 1-6,2 1-1,-5 0-8,-1 2-5,6 7 3,-6 5-1,0 5 2,-7 12 3,-3 3 1,-1 1 8,-4 18 3,-3-5 9,0 5 0,-4-6-3,4 0 2,-1-6 16,-2 1 6,9-8 3,-2-5 10,3-1-5,-2-1-1,5-2-1,2-6-3,-1-4-6,4-2-6,0-3-5,2-3 4,0 0 4,-1-1 6,2 0 9,0-4 7,3 1 3,-3-1 0,13-8-1,-1-1-5,8-8-11,1 3-8,-2-3-3,2 2-12,-2-1-18,2 3-35,-2-1-28,-8 3-37,5 0-54,-4 1-45,1 0-83,0-1-46,2 2-52,-4-2-19,3 2-221,-1 4-656,1-5 291</inkml:trace>
  <inkml:trace contextRef="#ctx0" brushRef="#br0" timeOffset="192894.6272">11156 16154 93,'3'-1'287,"0"-2"-14,-3 3-25,6-5-26,-6 5-19,0 0-19,0 0-12,1 15-11,-2-6-5,-5 5-4,-1 2-17,-3 5-9,-2 1-11,-1-2-16,3-4-8,-1-3-11,-3 8-5,2-6-12,-2 2-16,4-3-5,-1-4-6,4-2-10,3 1 0,0-4-3,0-2-2,2 3 0,2-5 5,0-1 0,0 0-1,0 0 0,0 0 1,17-3-3,-9 0 11,4 2-13,2-2-3,3 1-1,-3 1 2,1 1-4,1 0-1,4-3-3,3 4 3,-7-1-3,5 0 0,-6 2-2,0-2 2,-1 1-4,0 1 13,-4-4-16,-2 2 6,0-1-3,-1 1 0,-1-3 8,-2-1-2,1 0 4,-3 1 10,3-3 8,-3-2-2,1 4 9,-2-3 11,0 0 8,0 3 8,-1-2 1,0 6 7,3-9 9,-3 6-23,0 3-5,0 0-2,0-7-13,0 7-10,0 0 2,0 0-14,0 0 0,-10 17 3,4-7-3,4 1 0,-3 1-1,-2 2-10,0 2 9,0 2-7,2-2-1,-2-2-12,1 3-8,0-1-20,-1 0-14,2 0-26,-2-1-21,2-5-14,1 0-40,1-1-25,-1 2-29,4-5-28,-3 1-38,0-1-35,2 1-203,1-5-544,0-2 242</inkml:trace>
  <inkml:trace contextRef="#ctx0" brushRef="#br0" timeOffset="193129.9539">11552 16270 204,'7'-10'285,"-2"2"2,2 0-2,-5 2-16,1 3-21,1-2-17,-2 0-24,1 2-24,-3 3-17,0 0-17,2 11-5,-3-1-2,-5 9-6,0 7-9,-3 2 2,-1 4-16,0 0-13,-1 11-4,0-11-12,-1-3-5,1 0-7,1-2-8,3 1-15,-3-5-38,1 3-24,1-6-41,-1 4-38,4-10-50,1 1-41,-1-6-56,2 2-46,-2-2-191,2-4-514,3 0 227</inkml:trace>
  <inkml:trace contextRef="#ctx0" brushRef="#br0" timeOffset="193856.8683">7317 14068 127,'4'-16'177,"0"4"-6,-1 1-7,1 3 3,-2-2-5,-1 5-7,1 0-10,-1 3-12,-1 2-19,0-5-11,0 5-11,0 0-10,-3 27-9,-4-2-4,1 5-7,-2 4-6,-2 13-4,0 1 19,3-2-6,-1-2-8,1-13-5,4 2-6,0-1-5,1-3-5,1 1-8,1-5-6,2 1-12,-1-9-8,3-1-13,3-2-4,-1-4-3,4 2-5,1-2-15,-1-6-18,3 1-17,-3-4-27,1-2-28,1-5-20,0-2-25,1-2-120,-5-2-315,2-2 140</inkml:trace>
  <inkml:trace contextRef="#ctx0" brushRef="#br0" timeOffset="194455.0532">7211 14354 48,'0'0'151,"0"0"5,0 0 1,16-7-5,-8 3-11,6-1-9,1 0-8,4-5-14,-1 1-9,2-3-10,0 1-4,-1 2-9,0-1-2,-5 1-2,1 1-2,-5 0-1,0 2 4,-1 1 0,0 0 3,-6 0-2,3 2 3,-2 2-6,0-2-6,-4 3-12,3 0-6,-3 0-6,0 0-6,6 6-2,-8 2-1,4 0-10,-4 9 5,1-2-6,-2 4-1,0-2-2,3 3-3,-4-2-3,1 3-1,3-3-2,-3-1 4,2 0-5,0-4-4,1-2 0,0 2-1,0-4-2,1-2-6,2-1 2,-2-1-1,2 1 3,1-4 3,2-1 0,5-4 2,3-7 1,5-2 0,0-2 2,2-3-4,-1-1 3,0 2 0,-9 4 6,2 1-2,-3 4-1,-2 1 3,-2 1-3,-2 2-6,2 2-6,-6 1 6,5 4-3,-2 3 1,1 4 1,-2 0-2,1 3 1,-1 1-2,1 2 2,-1-2-2,2 1 0,-1-5 2,0 0-4,-1-1-1,1-3 6,3-2 3,-1 2 14,4-4 17,-1 0 13,2-5 8,3-2 5,-1-3 2,3 0-9,-3-5-3,8-2-4,-3-1-3,-2 0-7,-3 0 4,-3 1-4,2-3-6,-3-1-5,0 0 2,-1-4-7,-3 2 1,2 2-8,-3 0 2,-2-1 5,1 3-8,-4 1-16,1 1 20,-2 3-6,2 1-6,-5-2-2,3 4-5,-4 0-12,-1 3-23,1 2 6,-4-1-18,2 1-13,-1 3-26,0 0-17,-1 0-27,4 1-31,-4 1-30,5 0-48,2 0-27,0 1-156,-1 1-455,5 1 202</inkml:trace>
  <inkml:trace contextRef="#ctx0" brushRef="#br0" timeOffset="194766.6233">8139 14188 73,'-11'-4'256,"11"4"-20,-15 4-13,3 5-17,1 0-21,1 4-13,-1 2-15,0 4-11,-2 1-18,5 3-13,-1 1-10,5-1-10,1-7-11,3 1-10,1-2-7,2-2-6,4 2-3,2-5-1,1 1 4,2-5 4,2-2 5,3-3 7,3-3 8,-6-3 4,7-2-15,-5-1 20,-5-2 8,7-6 6,-9 2-2,-1-3-2,1-8-5,-4 2-10,-5 3 1,3-5-9,-4 8 9,-4-1-18,1 3-16,0 0-2,-2 1-20,-1 3-24,-2 1-26,-3 1-18,1 7-22,3-2-23,-5 3-30,-1 6-24,1-3-29,0 4-34,1 5-32,6-3-31,-1 4-25,-3 3-158,3-2-480,3 3 213</inkml:trace>
  <inkml:trace contextRef="#ctx0" brushRef="#br0" timeOffset="195324.5809">7138 15165 13,'0'-6'260,"-3"-5"-12,3 0-17,3-1-18,-3-1-18,3 1-21,1 2-16,-1 2-18,1-1-13,0 2-17,-1 3-11,4 1-9,-1 5-6,0 3-12,2 2-4,2 6-7,-2 1-5,1 3-6,-2 7-4,-2-4-2,-1 5-4,-1-7-7,-3 2-1,2-2-4,-2-1-3,-2-5 5,2-1-5,0 0 7,0-7 8,0 4 20,-1-2 9,1-4 12,0-2 16,0 0-3,0 0-6,0 0-17,0 0-9,1-25-3,2 9-4,0-11-4,1 1-6,3-3-7,2 2-2,2 5-3,-1-4-9,-2 8-1,2 4-4,3 1-2,-3 2-3,-2 9 0,2-1-9,0 1-1,-1 4 1,2 2 3,-2 4-5,-3 0-3,4 5-2,-2 2-6,-1 0-11,-2 0-16,-3 3-20,1-2-23,-1 4-32,-1-4-28,0 2-35,1-2-45,-2 1-30,0-7-222,-3 1-508,3-6 225</inkml:trace>
  <inkml:trace contextRef="#ctx0" brushRef="#br0" timeOffset="196022.6182">7549 15019 84,'2'-6'186,"-2"6"-17,0 0-20,2-4-14,-2 4-14,0 0-5,10 0-4,-10 0-2,12-1-4,-7 1-1,4 0-1,1 0-3,-1-4 4,0-2 1,-1 3 5,1 1 0,-2-3 2,0-3 4,-3 4 3,1-4 0,-2-1-3,0 3 2,-1-2-14,1 1-6,-5 2-15,4-2-7,-5 1-12,1 2-6,2 4-12,-8-1-10,8 1-4,-14 9-14,3 3 0,-5 6-6,1 3-3,-1 0-7,3 3-4,1 0-7,3-2-6,2-5-6,3 2-2,0-4-6,2 1-4,2-1 0,2-2 3,2-6-1,3 4 6,0-3 2,3-3 5,4 0-1,0-5 3,7 0 3,2-5 1,-5-3 1,3-1 0,-1-2-1,-3-5 2,1 1 1,-4-3 3,-1-4 0,-2-1 5,-1 0 3,0-2 9,-7 7 11,2-1 8,1 1 10,-3 8 12,-2-2 10,-1 5-3,3-1-4,-3 4-9,1-1-12,-1 5-8,0 0-1,0 0 5,0 17-14,0-1-5,0 4 9,0-1-9,1 6 1,1-6-4,0 5-2,-1-3 3,2-3 1,-2-1-5,2-2-2,0-3 4,-2-1-8,1-3-3,1-1 0,-2-2 3,2-1 6,-1-2 5,-2-2 5,8-5 2,-1-6 1,1-2-5,3 2 5,-1-5-4,-1 0-1,2 2 6,-5 2-7,2 4-1,-4-1-3,0 5-7,1 0 7,-2 3-9,2-2 0,-5 3 9,10 5-4,-6-1-2,4 2 2,0 3-2,2-1-2,1 1 0,-4-1-5,3-4 4,2 2 1,1-2 3,1-1 1,0-4 7,2-3 10,-2-2 10,1-3 7,5-4 6,-3-4-3,-1 1 3,-1-4 6,-2-1-1,-1-4 1,-3-1-1,-1-3 0,-2-2-2,-3 1-4,-5 1 1,-1-2-11,0 5-5,-1 1-3,0 6-2,1 4-10,-4 0-9,0-1-16,-1 2-35,1 8-42,0-1-41,0 2-47,-2 5-30,9 0-34,-14 11-35,7-2-28,0 5-224,-3 8-571,0 3 253</inkml:trace>
  <inkml:trace contextRef="#ctx0" brushRef="#br0" timeOffset="196453.9203">7513 16348 70,'-2'-11'207,"-1"1"-11,6-11-7,1 3-12,5-6-9,1-5-15,4-1-4,7-10-7,-7 8-13,7-8 2,-8 10-7,0 3-5,-2 2 6,0 0-1,-6 5-1,1 6 2,-4 3-1,-1 0-11,-1 4-10,-1-2-14,-1 6-8,-5 0-18,-1 3-13,1 4-10,-9 6-7,3 2-4,-3 6-6,0 2-3,5 2-4,1-5 6,3 1-16,4 1 1,2-2-2,4 1 3,4-2-3,-1 1 0,7 3 7,1-2-11,4-1 4,-5-7-5,0 2 5,0-2-1,-1-1-1,-3-1 5,-3-3-3,1 0 5,-3 0-4,0 0 15,-1-3 3,-2 1 2,-1 3-3,-1-2 2,-2 1-2,-1 1-10,-3-1-9,0-2-24,1 2-19,-3-3-30,4 3-31,1-5-43,-3 3-36,1-3-51,6 0-38,-8-6-143,6 2-444,1-5 196</inkml:trace>
  <inkml:trace contextRef="#ctx0" brushRef="#br0" timeOffset="196676.6984">7807 15707 195,'2'-2'203,"-2"2"-18,4 10-4,-3 0 1,2 6-11,1 8-9,-3 5-14,2 0-8,-1 3-18,-2 0-14,4 1-8,-5-5-14,2 5-3,2-6-15,-5 2-4,4-5-10,0 2-12,0-9-15,2-2-13,0-3-12,1 0-3,-3-7-8,3-1-5,3-2-15,1-2-37,3-2-31,1-5-28,-2-2-24,0-6-13,2 1-120,-3 0-304,-4 1 136</inkml:trace>
  <inkml:trace contextRef="#ctx0" brushRef="#br0" timeOffset="196894.7965">7827 15963 168,'5'-8'171,"5"-2"-14,2-1-18,7 2-11,2-4-21,-1 1-20,1 3-42,3-1-44,3 4-35,-3 0-46,-1 2-69,0 1-160,-6 3 71</inkml:trace>
  <inkml:trace contextRef="#ctx0" brushRef="#br0" timeOffset="197832.7755">8318 15831 234,'0'-10'231,"-1"-1"1,-1 0-13,-2-6-11,0 3-15,0 4-12,-3-7-18,1 8-11,2 1-16,-3 1-19,-2 5-17,-5-1-10,3 6-9,-4 7-14,-3 6-5,2 1-8,-4 5-7,6 3 1,1 1-12,2 1-3,1-4-6,2 1-2,6-4-3,1-3-5,3 2-1,0-2-8,2-1 4,-1-6-5,7 2 2,-3-4 1,6-1 0,-4-4 3,0 0-4,2-3 2,-1-4-3,1 0 4,1-5-5,-2-3 2,1-2 0,-6-2-2,1-1 1,3-7 4,-3-1 0,0 1 0,-4 7 8,3 0 2,-5 7 9,2-1-3,-1 6-1,-1 0-7,0-2-12,0 7 2,0 0-2,0 0 1,0 0-1,3 17-1,-2-6 0,0-1-5,1 2-1,1 1 2,0 2-1,2 0 1,0 1 2,-1-7 2,0 2-2,3-2 2,-3-2-2,2-2 6,2 1 3,-1 0 14,2-5 0,-1 1 3,2-6 0,0-2 1,1-3-5,-1-3 2,-1-4-2,2-10-7,-3-3-4,2-2-6,-3-18-6,-2-1-5,-1 1 1,-3-2-3,1 16 6,-2-10 2,-2 16 6,2 0 10,-1 11 2,1 5 8,0 1 0,-2 6-15,2-1-10,-2 6 0,2 1 3,0 0-5,-2 29 3,2-1 1,0 3 0,-1 6 0,1 9-7,1 0 4,1-9-2,0-2-3,1 10 1,3-12-1,-1-2-2,2-1 10,0-4-9,2-2 0,-2-7-2,0 0 5,4-4-1,-2-1 4,1-3 7,1-6-3,0-2 0,3-3 7,1-5-5,3-5-1,1-5 2,-2-2-2,-1-5 3,1 0 3,-3-1-7,1-4 1,-5 3 8,0 0-7,-4-2 1,-1 4 1,-1 5 2,-1 2-4,-1 6 9,-1-2-1,-1 2 7,1 3-13,-2 2-2,1 0-7,0 4-7,0 2-5,0 0-1,-8 11 2,5-1-5,0 7 3,-1-3-1,2 3 0,1 3 0,1-2 1,0 0 1,-3 1-1,7-1-1,-2-5-2,2 4 1,0-5 10,-1-2-10,1 2 3,2-4 0,0 1 6,-1-4-3,2 0-2,0-1 9,3-4-4,1-2 7,2-5 0,0-1-3,4-9 2,0 1 2,-2-3-9,1-4 10,-4-2-6,1 2 5,-2-4 1,-1 1-3,-3 0-1,-1 1 0,1 1 5,-4 7-2,-2 1 11,-1 0-3,-1 5 0,1 0 9,-3 4-12,3-2-3,-3 4-8,0 1 1,2 0-7,1 4-11,-7-1-2,7 1 4,-7 6-2,5 2 2,-2 0-3,1 1 9,3 3-4,0 0-2,2 5 3,0-2-2,3 5 6,0-2 1,1 0 3,2 1 0,-2-2-7,1 1 12,1-1-5,-1 0 3,-1-2 7,0 2 1,-1-6-3,0-2-4,-1 3 2,-1-2-2,0-1 4,-1-2-1,0-2 4,-1 2-2,-1-1 4,0 0 3,-1-1-6,-3 0-2,1 0 2,-4 2 3,-2-2-4,1 1-10,-5 0-2,-1-1-20,1 0-19,-4-4-16,0 2-30,-3-3-38,0 3-36,4-6-58,1 1-49,-2 0-207,-3-8-518,3 4 230</inkml:trace>
  <inkml:trace contextRef="#ctx0" brushRef="#br0" timeOffset="198038.2867">8314 15744 48,'0'0'274,"0"0"-24,11-10-10,5 5-8,9-5-18,13-1-20,0 1-22,2-2-24,0 0-31,1 4-43,-1-2-36,-1 3-55,-9 1-48,12-7-52,-14 9-60,-1-6-95,0 5-292,-2-3 129</inkml:trace>
  <inkml:trace contextRef="#ctx0" brushRef="#br0" timeOffset="200524.2255">2667 8620 4,'-11'-2'186,"4"2"9,0-3-1,4 3-8,-3 0-17,4-2-21,2 2-19,-3-3-11,3 3-15,0 0-8,12-9-11,0 7-5,7-6-7,4 2-5,5-3-4,0 1-6,13-3-5,-1-1 4,-1 3-2,3-4-1,2-2 5,2 6-11,-5-5-6,0 6-5,-13-1-3,-1 2-3,1-1-4,-4 3-9,-4 0-7,-6 3-14,-5 0-5,0 2-9,-3-3-7,-3 2-2,1 1-15,-4 0-10,0 0-26,0 0-36,0 0-8,-10 4-5,-4 3-13,0-2-10,-3 0 0,-7 4-84,-4 4-254,1-1 112</inkml:trace>
  <inkml:trace contextRef="#ctx0" brushRef="#br0" timeOffset="200778.8331">2673 8724 64,'-20'8'182,"9"0"4,1-5-2,3 3-9,4-4-16,-1 0-11,1-2 1,3 0 13,0 0 12,17 0 3,0-2 4,8-6-12,3 1-4,13-5-13,0-2-9,4 2-2,2-1-7,1-1-11,-1 2-11,1 0-11,-1 0-11,-5 1-5,-1 1-7,-14 4-15,-1-1-3,0 0-8,-8-1-6,-1 6-13,-7 0-13,-3 1-13,0 0 0,-3-3-10,0 3-8,1 0-16,-2 1-8,-3 0-12,2-2-26,-2 2-24,0 0-23,0 0-14,0 0-28,-21 2-22,10 1-6,-3 5-5,-6 3-5,-1-1 5,-3 4-147,-3 1-370,-9 3 164</inkml:trace>
  <inkml:trace contextRef="#ctx0" brushRef="#br0" timeOffset="201054.0313">2804 8862 46,'-21'13'136,"8"-2"3,5-6 9,-1-2 5,5 4-13,-2-5-2,2-1-11,4 1 5,0-2 7,0 0 13,14-3 2,-1-2-1,9-2-3,1-4-7,5 3-9,9-7-7,2-2-6,5 1-1,-2-1-9,0 0-7,3-1-8,-5 2-11,2 2-9,-2-4-6,-11 8-13,-1 0-11,-4 1-23,-1-3-16,-9 5-15,1 1-16,-5 2-12,-1-1-32,-1 3-27,-5-1-34,1-1-28,-3 1-33,-2-1-10,1 4-8,-7-4-1,-3 3-109,0 2-343,-4 0 152</inkml:trace>
  <inkml:trace contextRef="#ctx0" brushRef="#br0" timeOffset="201282.3176">2667 8865 54,'-4'0'208,"4"0"-19,0 0-11,14-8-12,1 0 5,8-6 2,14-6-4,-1-5-8,8 3-9,1-4-14,24-6-11,-24 10-7,19-8-15,-17 9-10,0 2-10,-2-2-18,-1 1-29,-6 8-31,-11 1-29,-2 2-31,-4-1-32,-7 3-28,-4 4-20,-2-1-27,-3 2-12,-5-1-106,0 3-301,-8-2 134</inkml:trace>
  <inkml:trace contextRef="#ctx0" brushRef="#br0" timeOffset="201505.5613">2773 8729 122,'-7'3'149,"0"1"-15,1-2-18,6-2-1,0 0 6,0 0 9,20-11 5,1 5 2,4-7-2,13-3-6,-1-5-10,7 1-6,1 0-12,-3 0-12,3 0-9,-2 3-6,-3-2-13,1 2-17,-6 4-22,-8 4-22,-3 0-15,-3 1-31,-8 3-38,-2 2-17,-4 1-18,-3-2-16,-1 4-16,-3 0-96,0 0-265,0 0 118</inkml:trace>
  <inkml:trace contextRef="#ctx0" brushRef="#br0" timeOffset="205020.6843">4263 8727 30,'0'0'214,"2"-5"-17,0 0-12,4-5-8,5-4-11,9-5-7,1-2-12,11-4-14,5 0-11,1 3-12,0-2-9,0 5-12,-1 1-8,-1 1-15,-7 5-19,-3 2-40,0-1-35,-1 1-43,-1 1-37,-4 4-41,-6 1-131,-6 1-302,-2 3 134</inkml:trace>
  <inkml:trace contextRef="#ctx0" brushRef="#br0" timeOffset="205258.8559">4331 8776 18,'-3'4'183,"-1"-2"-18,2 1-20,-1-2-15,3-1-8,0 0 1,13 1-6,1-1-12,3-5-10,7 1-3,3-4-15,2 1-20,8-9-29,1 4-41,0-1-41,-14 1-33,3 4-39,-3-4-71,-2 0-212,-8 7 94</inkml:trace>
  <inkml:trace contextRef="#ctx0" brushRef="#br0" timeOffset="205511.033">4427 8790 99,'12'-8'202,"4"-1"-18,9-4-20,9-5-15,8 0-19,-1 4-12,1 0-38,-1 0-50,3 2-66,-3 1-151,-1 3-202,-12 1 89</inkml:trace>
  <inkml:trace contextRef="#ctx0" brushRef="#br0" timeOffset="207494.2754">13432 15122 72,'0'-5'174,"-1"0"-15,2 1-15,-1-4-6,0 1-10,0-3-16,2 0-3,-2-1-5,0 0-3,0 1 2,0-2-3,1-2-7,-2-1-13,1 3-2,-2 0-6,1 2-1,-3-1-3,3 1-6,-4 2-9,1 0-4,-1 3-5,-3-1-5,-1 3-9,-5 1-7,-8 5 0,2 4-6,-3 6 1,0 1-10,1 4 0,-4 2-3,7 3 4,-2-3 24,1 1-7,1 0-6,7-2-1,2-3-4,3 1-1,1 1-4,3-3 0,3-7-7,1 6 5,1-4-1,4 0 0,2-1 0,4-2-1,3 1 3,5-3-3,2-4 4,-1-2 4,1-3-4,0-2-2,-1-1 3,-7-1-2,6-2 5,-4 0 3,-2 1 1,3-8 1,-6 4 6,4-6 3,-6 5 11,-1-1 1,2 4 11,-6 0 11,3 2 6,0 0 2,-4-1 5,1 0-3,-1 3 6,0 0-11,-2 3 18,1-2-5,2 2-5,-4 3-24,0-4 13,0 5-10,3-6-3,-3 6 2,0 0-11,3-4-11,-3 4-21,0-2 15,0 2 2,0 0-4,0 0 2,0 0-14,0 0 14,0 0-4,1-3-3,-1 3-1,0 0 1,0 0 2,0 0-1,0 0-6,0 0 1,0 0 9,0 0-17,0 0-1,0 0-1,0 0 0,0 0-1,0 0 2,0 0-2,0 0 2,0 0-5,0 0-9,0 0 8,0 0 9,0 0-9,0 0 2,-7 8-5,7-8 3,0 0 12,0 0-11,0 0 7,0 0-10,0 0 6,0 0 0,0 0 3,0 0-1,0 0 2,0 0 1,0 0 11,0 0 1,0 0 13,0 0-5,0 0 1,0 0-2,0 0-1,9-8-5,-9 8-2,2-8 4,-2 7 0,2-3-3,-1-1 1,1 1-5,-1 0-11,-1 4 13,0-4 1,0 4-1,1-3-4,-1 3-7,0 0-11,0 0-13,0 0-2,-2 17 1,-3-1 9,-2 9 1,-1 2 0,-3 4 9,-1 1-8,-6 10 2,5 0 6,-5 1-2,8-11-3,-4 14 2,6-17 2,-4 0-8,1 0 10,-1-4-10,3-1 8,-1-2-3,4-2 4,1-2 7,-2-3-10,3-4-6,-1 0 6,1-2 0,1-1 3,-2 0 1,5-3 7,-2-1-6,-1 0-1,3-1-1,-2-1 15,2-2 4,0 4-8,0-4 6,-1 5 8,1-5 2,0 0 1,0 0 5,0 0-2,0 0-1,0 0-7,0 0 3,0 0-3,0 0 2,0 0-23,0 0 17,0 0-8,0 0 0,0 0 0,0 0-2,0 0-4,0 0 0,0 0-4,10-7 8,-10 7-8,3-3-2,2-1 6,-3 1-9,8-1 4,-1-2-4,3-1-8,2 1-9,-1 1-14,1-5-7,2 4-10,-3-2-14,-1 0-11,4 3-7,-4-2-2,2 2-8,-2-1-7,-2-1-8,-2 2-10,0 0-13,1-1-11,-1 0-33,-4 4-32,2-5-47,1 0-35,-4 4-200,1-1-529,0 0 234</inkml:trace>
  <inkml:trace contextRef="#ctx0" brushRef="#br0" timeOffset="207973.8033">13723 15300 199,'3'-6'265,"-2"0"-4,2 1-10,-1 1-20,1 1-26,-4 1-21,1 2-18,0 0-19,-7 9-13,0 1-15,-6 2-11,-2 13-10,-1-1-3,-3 1-16,1-2-2,-1 1-9,2-1-6,-3 0-1,3 0-8,3-3-11,3-7-1,0-1-6,4-2 1,0-3-4,1 1 5,3-4-2,-1 1 10,3-2 4,-1-1 6,2-2-11,0 0-8,0 0-2,0 0-3,19-4 0,-5 0-2,0-2-7,8 0-2,-2 0 1,2 5-4,-2 1-14,-3-2 8,0 2 3,-1 2-4,-2-1 2,3 0-5,-3 3-5,-5-3-2,1-1-4,-3 3-3,1-3-1,-3 3-3,-1-3 10,-4 0-3,10-3-2,-6 0 7,-1 1-4,0-3-1,0 1 0,0-4-4,-1 0 3,1-1 3,0-2-3,-1-2 4,0-3 1,-2 5 0,3 0 5,-3-2 9,0 6 4,0-1 1,2 4-2,-4-1-15,2 5 10,0 0-5,0 0-9,-3 12 5,-1-1 4,0 7-3,-5 8 2,2-1-3,-1 4 3,-2 1-3,0 0-6,0-1 7,0 2-1,2-5-39,1 2-6,0-4-14,1-2-10,2-6-32,-2 2-23,4-7-30,-1-2-19,1 3-31,2-6-17,2 1-10,1-3-153,-2-2-412,3-2 182</inkml:trace>
  <inkml:trace contextRef="#ctx0" brushRef="#br0" timeOffset="208197.9803">14043 15528 215,'2'-5'270,"3"1"-18,-3 1-7,-2-1-28,0 4-23,5-1-16,-5 1-15,0 0-3,-5 16-11,-2-2 0,0 3-10,-4 7-7,1-1-10,-2 5-10,-1-1-9,-1 0-12,2 3-6,1-4-11,1 1-4,-1-2-9,4-1-8,-1 1-16,3-8-20,-2-3-28,4-1-36,1 2-40,0-4-41,-1 0-58,3-2-37,0-2-212,3 0-471,1-5 210</inkml:trace>
  <inkml:trace contextRef="#ctx0" brushRef="#br0" timeOffset="209509.9738">14979 15341 205,'-5'0'236,"-1"0"-16,1 1-17,2 1-6,3-2-23,-6 3-9,6-3-15,-4 0-6,4 0-8,0 0 10,0 0-11,0 0 0,11-14-11,-3 12-5,9-4-15,3-6-6,3 3-9,3-2 3,-2-2-5,2 2-4,0-4-2,-2 2-3,0 2 1,-3 0-5,-1 0-3,-6 4 10,-1 1 0,-6 1 2,1 1 10,-5-1 1,4 3-8,-4 0-2,0 0-7,-3 2-20,5-5-6,-5 5-12,0 0-8,0 0-15,0 0 2,-2 14-3,-4-1-3,-2 3-2,-4 9-8,-2 4 10,2 4 2,0-1-6,-5-1 3,4 1-2,2-1-6,0 1 9,-2-6-9,2 5 1,-1-8-1,4 5 3,-1-6 2,2-5-3,1 1 1,-1 0-6,1-5 3,2 2-10,-2-5-1,2-1-10,4-2-3,-3-2-10,2 0-4,-1-1-5,1 2-2,-2-4-5,3 2-8,0-4-7,-3 5-5,3-5-10,-1 3-8,1-3-18,-6 0-10,6 0-10,-8 0-2,8 0 3,-13 0 3,5 0 12,-2 0 10,-1 0 10,-2 0 3,0 0 13,-1 0 6,-1 3 18,2-4 12,2 2 21,1-2 18,0 2 14,0 0 20,3-2 8,2 2 9,0 0 4,1 1 0,4-2-5,-5 0-3,5 0-2,0 0-3,0 0 1,15-3-1,1 3 5,-1 1-12,10 1 3,0-2-10,2 2 3,2-2-4,0 3 1,9-3-7,-7 2 1,-3-1-4,2-1-2,-5 1 0,2-1-3,-6-1 4,-1 1 6,-3-1 10,-4 1 2,-4-2 10,1 2 6,-3 0 8,-1 0 1,-2-3 9,1 3-2,1 0-7,-6 0-2,6-2-8,-6 2 0,4 0-7,-4 0 0,0 0-10,0 0-2,7 0-5,-7 0-2,0 0-5,0 0-13,0 0 12,4 1 0,-4-1-11,0 0 1,0 0-5,0 0 7,0 0-5,0 0-4,0 0 4,0 0-1,0 0-4,0 0 7,0 0-6,0 0 0,0 0 0,0 0-1,0 0 5,0 0-6,0 0 2,0 0-5,0 0-11,0 0 18,0 0-3,0 0-1,0 0-3,0 0 2,0 0-4,0 0 6,0 0-1,0 0 0,0 0 11,0 0-13,0 0 8,0 0-7,0 0-1,0 0-4,0 0 6,0 0 4,6 0-1,-6 0-5,0 0-1,0 0 5,0 0-9,0 0 8,0 0-4,0 0 0,0 0-2,0 0 0,0 0 6,0 0 2,0 0-3,0 0-2,0 0 1,0 0-2,0 0 1,0 0-3,0 0 8,0 0-4,0 0-3,0 0-1,0 0 0,0 0-7,0 0 7,0 0 1,0 0-4,0 0 9,0 0-9,0 0 4,0 0 4,0 0-9,0 0 4,0 0 7,0 0-6,0 0-2,0 0 0,0 0-1,0 0 6,0 0-2,0 0-1,0 0-1,0 0 1,0 0-6,0 0 11,0 0-5,0 0 1,0 0 0,0 0-2,0 0 7,0 0-3,0 0-7,0 0-6,0 0 12,0 0 0,4 1 3,-4-1-9,0 0 10,0 0-16,0 0 14,0 0 6,0 0-12,0 0 8,0 0-3,0 0 5,0 0-4,0 0-6,0 0 7,0 0-8,0 0-12,0 0-6,0 0-20,0 0-15,0 0-18,0 0-24,0 0-17,0 0-27,0 0-26,0 0-36,0 0-27,0 0-38,0 0-28,0 0-199,0 0-538,0 0 238</inkml:trace>
  <inkml:trace contextRef="#ctx0" brushRef="#br0" timeOffset="210547.1869">6236 8606 109,'-4'0'171,"0"3"-4,0-2-7,4-1-5,-4 1-3,4-1-4,-3 3-12,3-3-6,0 0 1,0 0-2,0 0 12,15-5 7,-5 2-1,11-6-3,3 1-12,3-7-10,11-4-9,1-5-9,2 1-1,2 0-21,-1-1-4,-1 4-8,-2-4-8,-1 5-5,-10 8-4,-4-3-9,-2 2-5,-2 3-3,-4 3-5,-6 2-3,-2 1-4,-1-1-1,-2 1-8,0 0-1,0 1-5,-3-1-5,2 2-8,1 0 3,-5 1-17,0 0-14,5-2-19,-5 2-20,1-2-21,-1 2-33,0 0-25,0 0-36,0 0-29,0 0-24,0 0-133,2 6-402,-2-6 179</inkml:trace>
  <inkml:trace contextRef="#ctx0" brushRef="#br0" timeOffset="211464.1859">8011 8538 131,'0'0'164,"6"4"1,-1-3-5,6-2-6,5-1-13,8-1-6,4 2-8,10-9-9,-1 4-8,4-1-10,-12 1-4,11-4-6,-2 4-6,-11 0-4,-3 2-2,2-5-15,-2 5-4,-5 0-6,-4 1-7,-2-1-6,-2 3 1,-1-2-6,-3 3-6,-1 0-8,-1-2-9,-1 2-18,-4 0-17,8 0-21,-8 0-20,4 0-25,-4 0-25,5 0-26,-5 0-14,0 0-129,5 2-308,-5-2 137</inkml:trace>
  <inkml:trace contextRef="#ctx0" brushRef="#br0" timeOffset="213061.2117">17930 15686 174,'4'0'191,"2"-3"-7,1 0-3,0 0-6,1 0-1,0-1-6,-2 0-4,2-2-5,0-2-6,-1 3-4,0-4-12,4-1-10,-1-3-4,-3 1-3,-1-4-8,0 0-10,-1-1-1,-1 0-3,-2-1-14,-1 7-4,-1-6-7,-4 1-13,-2 2-3,-1 2-11,-4 1-3,-2 3-3,-8 7-6,-3 1-6,0 8-5,0 4-2,-11 9 4,3 6-8,5-8-5,-4 10-2,11-4-6,2 0-1,1 2-5,4-1-3,5-3-3,2-3-7,5-2 6,0 2 1,3-3 1,5 0-1,3-2 2,3-1 4,5-6-2,2 0 2,3-6-4,2-3 6,0-6 0,-1 3-3,0-6 1,-4 0 1,0-6 1,-1 1 4,-2-1 9,0-3 4,-4 1 8,-2-5 3,0 6 9,-4 0 10,-1 0 3,-1 2 8,0 4 6,-2 0 0,1 3 2,-3 2 4,2-1-13,-1 4-6,0-1-10,-2 1-12,0 3-8,0 0 2,0 0-17,-4 20 21,-4-1-10,-2 5-1,-3 5 8,3 1-8,-1 3-1,-6-2-3,7 1 1,-4 0-6,3-1 4,-2 2-10,3-6 4,-2 0-4,1 1 9,2-5-8,2 4 2,3-10 1,-1 1 0,1-3-5,1-5-2,1 0 8,1 0 2,0-1-5,0-4 9,1 0 0,0-5 9,-2 5-4,2-5 18,2 4 2,-2-4-7,0 0-2,12-11 0,1 0-8,-1 2 4,6-8 0,1 0-1,1 2-12,1 1 5,-1 0-10,-2 2 0,-4 2-20,-2-1-9,-2 0-15,0 5-13,1-2-21,-3 0-24,1 2-26,0 0-31,1 0-35,-1 0-27,1 2-37,-1-1-28,4 0-252,-3-1-575,3 4 255</inkml:trace>
  <inkml:trace contextRef="#ctx0" brushRef="#br0" timeOffset="213800.2442">18313 15981 46,'0'0'137,"0"0"7,0 0 8,0 0-4,0 0 7,0 0-9,0 0 1,0 0-1,0 0-7,0 0-10,0 0-2,0 0-9,0 0-10,7-9-11,-7 9-5,7-3-6,-4 0-4,1-1-10,-1 1-6,4-2-5,3-1-4,-3-1-4,2 0-5,2 3-6,0-4-1,4 2-4,-2-2 1,1 5-5,0-3-3,3 3 3,-3 2 1,-1 0-6,4 2-6,-3 0 1,-4 3-3,1 1 1,-1 2-3,1 1-5,-4 0 1,0 1-2,-2 2 1,-1 0-3,-3-1 3,-1 2-5,0 0 1,-3-1-4,-1 1-1,-4 1-4,-1-1-2,-2-2-1,1-2 0,-4 3 0,0-4-3,4 3 1,-4-5-1,1 2 3,4-2 0,0 2 1,-1-2-1,0 2 2,3 1-3,0-6 0,3 3-1,1-2-1,-1 1-2,3-4 2,-1 3-3,2-3 4,0 0-5,0 0 11,0 0-4,0 0 3,0 0 2,14 0 5,-14 0-3,19-7 0,-7 2 1,2 2 1,-1 1-1,1 0-1,3 2 2,0-3-1,-2 5 3,2-1-4,0 1 2,-3 3-3,2 4 3,-4-4 1,4 5-1,-5-3-2,3 5 5,-5 0-2,2 0 1,-7-2 2,3 3-6,-2-2 6,-3 3 1,1 1 3,-3-3 2,0 5-3,-1-6 2,-5 4-2,-1-2 3,0-1 11,-8 0-5,3-2 1,-9 1-1,-1-3 0,-1-3 0,-2-3 2,2 5 3,2-6-1,-3-1-3,8 2 0,0-5-1,2 1 1,0 0 0,3-1-3,2 1 5,0-3-2,2 2 4,0-1-12,3 1 1,-2 1-10,5-1-17,-3-2-20,2 1-12,-2-1-27,4 1-25,0 4-49,0-10-34,4 5-44,-1 0-43,0 2-172,0-1-472,-3 4 209</inkml:trace>
  <inkml:trace contextRef="#ctx0" brushRef="#br0" timeOffset="214712.2093">19434 15816 205,'0'-3'192,"0"0"-12,0-2-14,0 5-20,0 0-13,-3-3-15,3 3-1,-8 7-6,0 0 1,-6 3-4,-2 7-4,-1-1-6,-3 4-5,2 0-3,1 1-7,-4 4-1,4-4-5,0 6-4,2-8-10,2 7 7,2-1-12,2 0 1,3-7 2,1 3-9,0 2 7,2-7-3,3 4 1,0-3-4,1-4 10,1-3 4,5 6-7,-2-4 2,4 0-1,1-2 4,2 0 3,2-2-3,2-4 1,-1-2 0,6-2-8,-1 0 10,-3-2 3,6-5-8,-4-1 1,2-2-8,-1 2 3,-4 0 7,4-1 5,-8-1-4,2-1 5,-1 2 2,-2-1-10,-1-3-5,1-1 4,-1 0-4,-3-3-6,2 0-5,-1-5-3,-4 2-7,3-5-9,-4 5 0,-1-5 0,-1-1-5,-1 0-4,-4 7-2,2 3-5,-2-2-12,0 2-5,-1 4 1,1 1-10,-3 3 0,2 0 0,-4 1-23,-1 3-18,0 2-17,-4 2-15,0 2-22,0 2-27,0 4-33,1-3-38,2 4-37,1-3-44,2 0-40,-2 2-196,5-1-565,0-1 250</inkml:trace>
  <inkml:trace contextRef="#ctx0" brushRef="#br0" timeOffset="218794.514">13300 16840 36,'0'0'194,"0"0"-16,0 0-12,-3-7-10,3 2-16,-1-3 3,2 3-19,2-5 8,-3-1-8,0-1 5,0 0 2,0-5-2,-1 5-5,-2-8-10,0 3-3,-2 0-5,-2-8-7,-3 4-8,-2-3-7,1 9-1,-4-4-13,1 7-2,0 1-10,-1 5-7,-3 1 28,-2 7-12,-1 3-10,0 7-4,0 4-8,-2-2-6,5 5 0,-2 2-9,6 2-1,0-4-3,6 0-15,2-4 9,1 2-6,3 2-2,1-4-1,5 1 3,0-2-2,5-1-2,2-1 0,0-3 1,6-4 7,4-4-4,2-3-10,2-3 7,-1-1 0,1-3-3,-5-1 1,3-2 0,-4-5 0,-5 8 6,-1-3-4,-2-1 3,-1 1 1,-3-2 1,0 4 5,-1 2 7,-2-1-8,2 2 7,-3 2 2,-2 2-9,2-2-9,-3 5 0,0 0-2,0 0 1,-6 20 0,-1-5-7,-3 10 5,-2 3-1,0 3-10,-5 11 7,3-10-6,-2 10-1,-1 1 9,1-13-6,1 11 7,0-12-7,3 3 3,-1-1-2,-1-5-7,4 1 9,1-5-1,-2-7-7,6-1 5,1-4-3,-1-3 4,4 0-8,-1-3 8,2 0 4,0-4-8,0 0 14,0 0-10,15-8 7,-2-4 3,-1 0-2,6-2 1,-1-1-11,-3 4 6,6-3-9,-2 0-13,1 3-10,-5 2-26,0 5-36,6-5-48,1 4-36,-2-6-59,-5 7-56,2 4-187,-2-4-512,2 0 227</inkml:trace>
  <inkml:trace contextRef="#ctx0" brushRef="#br0" timeOffset="219217.665">13613 16919 80,'1'-7'322,"1"2"-27,-2 5-29,3-5-27,-1 1-23,-2 4-25,0 0-17,0 0-15,-11 10-17,1 2-13,-4 7-25,-1 0 0,-3 2-8,-2-3-12,1 3-5,4-3-11,-3 1-14,2-1 3,-1-1-10,0-1-6,7-6-12,-1 1 0,5-3-16,1-1-5,2-2 3,2-1-5,1 0 6,0-4-3,4 4 2,4 0 3,-1-3-1,6 1-1,4-1-1,-1 1-1,5-2 4,-6 0-8,2 2 5,0-2-13,-2 1 11,3 0-9,-5-1 9,0 3 4,-5-3-7,2 0 2,-3 2 7,3-4-4,-3 0 12,-1 0-4,1-1-1,-4-2 5,2-3-8,0-1-2,0 0-3,-1-2 1,1 1 3,-3-1-4,1-1 4,0 5 10,-1-1 4,-1 2 12,1-2 8,-1 5-11,1-2 3,-2 5-17,0-5-2,0 5-2,0 0-14,0 0 17,-4 21-2,-5 1-6,1 6 0,0-2-1,-3 4-6,1 1 0,-3 13 2,3-14-4,3 2-5,0-3-14,-3-2-19,3 0-10,0-1-45,2-2-36,0-9-30,5-4-48,0 0-47,3-2-40,-1-4-146,3 2-470,5-4 209</inkml:trace>
  <inkml:trace contextRef="#ctx0" brushRef="#br0" timeOffset="219495.561">13968 17094 120,'1'-3'213,"2"-1"-9,-3 4-11,2-5-14,-2 5-16,0 0 2,0 0-1,2 12 3,-4 2 2,-4 1-5,-4 9 0,4 1-9,-5 1-19,1 0-3,-2 2-18,3-2-13,-4 1-6,4-1-15,0-1 0,-1-2-16,6-4-20,-2-2-25,2 0-33,0-2-36,0-3-54,2 0-44,2-3-67,0 0-214,2-3-464,2-1 205</inkml:trace>
  <inkml:trace contextRef="#ctx0" brushRef="#br0" timeOffset="220512.6803">14917 16757 130,'0'0'219,"-2"-1"-10,2 1-16,-5-1-19,5 1-6,0 0-8,0 0-5,0 0 25,0 0-10,17-3-2,-1-4-11,6 0-11,2 2-9,1-6-14,2 2-6,0 0-10,8-7-10,-9 7-2,-3 0-8,-3 0-5,1 1 5,-7 1 1,0 2-4,-4 2 6,0-2-5,-3 1 1,0 2 2,-2-1-3,-5 3 1,7-2-20,-7 2-1,0 0-11,9-2-10,-9 2-18,0 0 11,0 0-7,0 9-7,-1 0 2,-6 9-2,-3 4 1,-3 4-1,-1 4-6,0-2-2,-1 18-2,0-17-1,0 13 2,3-14-8,2-1 2,0 0-4,1-1-8,-1 0 6,-1-3-9,8-3 4,-2-3-12,-1 0-4,2-1 3,1-5-14,0 0 0,-1-2-10,1-1-11,3-1-13,-3-1-10,3-1-12,0-1-17,0-4-5,-4 6-12,4-6-2,0 0-7,0 7-4,0-7-6,0 0-10,0 0-14,-3 3-17,3-3-6,0 0-13,-11-2 2,11 2 6,-10-1 9,0 1 19,2 1-85,-1-2 211,-2 1-78,0 0 25,1 0 25,-1 0 35,1 1 23,0 1 34,2-2 23,-1 0 32,2-2-3,0 4 6,7-2 3,-7-2-6,7 2 3,-7 2-7,7-2 9,0 0 1,0 0 11,0 0 7,17 5-4,-7-4 6,5 0-10,8-1-3,2 3-1,2-2-8,2 3-4,1-4-6,10 4-18,2 1 10,-13-4-4,-2 3-6,1-1 1,-2 1-8,-4-1 3,-1-1-12,-7-2-3,-4 3 1,0-1 12,-4-2 19,-1 0 14,-5 0 10,10 2 2,-7-1 1,-3-1-8,7 3 4,-7-3-17,0 0-4,7 0 1,-7 0-8,0 0-13,4 2-1,-4-2-1,0 0-1,0 0-1,0 0-18,0 0 7,0 0-8,0 0-3,0 0 0,0 0-9,0 0 1,0 0 2,7-5-1,-7 5-3,0 0 3,0 0-1,0 0 6,0 0-5,0 0 2,0 0 1,0 0 0,0 0-5,0 0-4,0 0 3,0 0-2,0 0-9,0 0-23,0 0-17,0 0-47,0 0-28,0 0-59,0 0-68,0 0-64,0 0-84,0 0-211,0 0-644,0 0 285</inkml:trace>
  <inkml:trace contextRef="#ctx0" brushRef="#br0" timeOffset="221508.5718">17384 17278 1587,'8'0'160,"2"-3"-121,-2 2 1,1-5-6,1 3 1,-2-4-13,1 5 27,0-2 11,-2-3-15,3 3 5,-3 0-1,0-4 18,-1 3 7,1-4 6,0 1 9,-3-2-4,-1-3-7,1 3-1,-1-8-13,-3 2-8,0 0 1,-3-2-14,1 6-7,-3-5 5,-2 5-6,0-1-3,-7 2-18,1 4 10,-4 4-3,-5 6-5,1 4-8,-4 8 3,-1 3-8,5 2 6,-1 6 1,2-5-3,2 4 0,-1 0 0,7-1-5,3 1 6,2-7-6,7 1-2,-3-2 4,3-4 1,4 1 3,-1-4-2,4 0 7,0-3-2,3-4 0,3-2 3,2-3-9,1 0 7,2-6-1,-2-1-2,3-1 2,-6 1 0,1-4 1,3-4-3,-6 3 1,-1 2 7,4-12-4,-4 9 4,0 0 3,0-8 1,-2 8 1,-1 0 3,0 6-3,-2 2 8,0-1-14,-2 6 4,-2-3-17,-1 5 2,0 0 4,0 0-7,3 16 15,-3-1-2,-7 9 4,0 6 14,-3 3 7,-5 11 9,0 1 15,-1-2-8,3-12-2,-4 16 10,3-18-21,-3 11 10,6-14-10,-2 3-5,3-3 2,3-1-1,0-8-2,3-3-10,1-5 13,-1-1-3,3-3 12,-1 0 4,2-5 9,-2 6 6,2-6 2,0 0 0,0 0-1,0 0-7,0 0-7,28-16-13,-13 10 6,2-9-20,3 0-16,-2 1-22,3-1-18,-4 1-40,0-3-43,-1 0-44,-4 5-42,2 2-39,-4-4-44,4 1-55,-4 3-285,1-1-669,-1-1 296</inkml:trace>
  <inkml:trace contextRef="#ctx0" brushRef="#br0" timeOffset="222009.6566">17767 17446 129,'0'0'232,"-5"3"-13,5-3-11,0 0-14,0 0-11,0 0-4,0 0-13,0 0-5,0 0-16,3-14-15,1 11-11,9-5-12,-3-1-13,3 2-5,5-5-13,3 7-4,3 1-5,-1-1-2,-1 10-6,-1-2-5,-7-2-9,-1 10-4,-2-2-5,-4 0-6,0 5 3,-7-2-11,-2 4 9,-7 6-3,-5-4-1,-4 7 0,-8-8-8,1 0-1,-9 8 1,6-10-3,1-2 1,-1-4-3,5 4-1,7-10-2,2-1 2,4 2 11,3-2-1,1-1 13,1-1-10,5 0-5,0 0-3,0 0 0,23-3-3,-1 1 4,0-2-1,-1 3-1,4 2 14,-2-1-3,-2 6 4,3 4 5,-10-5-4,0 0 0,-1 4-3,-2 3 1,-4 3-1,-2-5-1,-3 7 12,-2 2 13,-5-2 4,-2 0 6,-6 3 5,-2-1 0,-4-2 0,-2-1-2,-7 0-2,2-7-11,-2 3-13,0-6 5,0 0-4,1-1-8,-1-4-12,4 0 9,3-4-33,0-4-18,5 3-33,2-1-42,2-8-39,5 5-36,-2-9-30,6 6-18,5-6-24,3 1-33,2-9-29,2 11-175,2-8-518,5 3 229</inkml:trace>
  <inkml:trace contextRef="#ctx0" brushRef="#br0" timeOffset="222678.3601">18947 17304 2,'0'-5'268,"4"-2"-15,-4 0-6,1 2-12,-1 5-10,3-10-14,-3 10-15,0-8-11,0 8-25,0 0-14,-8-6-19,4 8-11,4-2-10,-23 7-12,10 1-3,-8 9-4,0-3-12,2 4 1,-1 3-6,0-1-10,3 3 8,0-1-7,6-1-6,-4 4-1,5 0-7,2-9-2,5 4 12,1 0-6,1-3-2,2 1 6,3 8 3,2-6 3,4 0 3,-2-3-1,2-5-1,4 7-4,0-9 4,0-1-7,6 1 13,1-3-5,-1 0-3,-2-6-2,2-2 8,1-7-1,-4 1 5,1-3 8,-1-2 3,0-1 1,-3-1 9,2-2-6,-4-6-9,2-1-13,-1-2 2,-4 2-5,-1-1-6,-1 7-8,-4-1-4,-5-3-9,0-4-11,-4 1-13,0 7-12,-1 3-13,-4-1-4,-6-2-16,-3 3-12,1 0-21,-4 8-12,3 3-15,-1 0-14,6 6-15,0 3-13,0-1-27,1 4-17,3-2-22,2 1-27,5 1-16,-1 1-41,2 1-33,1-3-181,2 0-545,0-8 241</inkml:trace>
  <inkml:trace contextRef="#ctx0" brushRef="#br0" timeOffset="226802.163">695 9801 17,'2'-6'256,"-2"0"-17,1 1-19,-1 0-24,2 2-26,0-1-19,-2 4-21,0 0-12,0 12-18,0 4-3,-4 11-9,1 5-11,-1 12 0,-3 4-14,0 6-5,0 1-5,-3 0-2,2-3-8,-2 0-3,-3-3-4,6 0-3,-3-14-4,3-1-1,-3 0-4,0-3-2,-1 1-9,1-5-9,2-1-12,-2-1-21,3-8-20,1-5-21,-1-2-11,7-10-9,-8 19 3,8-19-4,0 0 7,-7 7-11,7-7 0,0 0 7,0 0 11,0 0 12,8-59 10,-2 32 17,-2-2 8,3-4 18,0-1 22,0-16 22,0 0 2,-1-4 7,2 0 5,0-1 12,2-6 4,3 5 4,-3-3-1,4 5 8,0 0 2,3 1-6,0 2 2,4 5 2,-1 3-5,5 4-2,-8 11-3,0 5-11,3 2-3,-2 4-5,-5 5-6,1 4-3,1 6-8,2 4-5,-4 2 3,8 5-5,-7 3-1,0 7-3,-1 6 3,-6 3-5,-1 1 2,-6 3-1,-2 2-6,-12 11-10,2 0-6,-7-5-14,-2 1-9,-3-4-13,-3 1-1,-1-6-14,-3-1 1,7-11 3,0-2 9,2-5-1,2-1 17,5-6 13,1 0 13,5-3 20,-2-3 5,8 0 6,-3 0-1,2-3 1,4 3-9,0-5 2,0 5-3,7-4-4,2 6-6,3-1 1,2 6 5,5 7-8,3 3 2,-1 3-2,-1 2-1,1 4 1,-4 3 5,1-1-5,-1 14 3,-4-12-4,0 0 3,-2 0-2,0 1-2,-1 0 0,0-2-4,-4-1-16,1-1-12,-2-4-24,2-3-25,0 3-30,3-11-41,0 0-33,1-2-141,2-5-347,-3-5 154</inkml:trace>
  <inkml:trace contextRef="#ctx0" brushRef="#br0" timeOffset="227144.8019">1071 10365 146,'-1'-4'205,"1"4"-19,-1-4-21,1 4-16,0 0-21,0 0-7,0 0-11,4 15-11,-1-8-10,2 3-6,-3-1-8,3 1-4,2 0-4,-1 0-10,-2-3-1,3-3 3,0 1-2,-4-2 5,4-3 8,0 2 8,-7-2 16,13-5 12,-6 1 7,0-1 5,-1-1-17,-1-3 7,-2 0-2,1-2 5,-1 0-10,1-2-1,-2-1-17,-1 4 7,-1-3-11,-1 4 5,1 2-15,-1 1-25,-1 3 5,-4 3-11,6 0-6,-18 9-4,1 4-6,0 4 9,3 4-17,0 1-2,1 0 2,-1 2-13,4 0-14,2-1-12,5-5-5,0-1-9,2 4-6,1-3-4,1-1-6,2-3-5,4 2-1,1-4-4,2 0-7,5-6-12,0 2-16,6-3-23,0-1-29,0-1-32,3-6-31,-1-3-15,-2-5-151,0 4-411,0-7 183</inkml:trace>
  <inkml:trace contextRef="#ctx0" brushRef="#br0" timeOffset="227581.2783">1421 10420 111,'11'-22'126,"-4"-2"17,-3 7 14,3 5 24,-4 1 13,-3 5 3,4-1-14,-2 2-17,-1 3-25,-1 2-17,0 0-12,0 0-10,-14 14-14,4-2-10,-5 8-5,1 1-8,1 1-6,2 2-7,1-2-6,-1 1-7,5-5-2,0 7-11,2-6-3,4-2-12,0 2-6,1-4-6,5 0-3,-2-4-4,3-3 0,5-1-4,3-2 1,-1-3-4,7-4-1,-1-5 0,1 0-3,-1-6-1,-2-4 3,2 0 3,-6-3-2,2 2 5,-4-4 5,5 0 6,-7 0 14,-4 6 19,-1 1 7,2 5 13,-4-1 7,0 5-5,-3-1-5,4 2-14,-4 5-7,0 0-3,0 0-4,0 0-1,-4 21-2,1-6-2,-1 3-2,-2 0-1,5 7-3,-5-7-2,3 2-1,3-1-2,-1-1-2,1 1 1,0-2 3,4 0-1,-2-3-3,3-1 6,-2-4 2,4 3 0,0-4-1,2-4 9,-1-3 2,0-1-5,5-4 9,1-5-1,-2 0 3,0-3-5,5-5 2,-6 3-3,1-11 0,-4 1-2,2-1-2,-6 0-1,3 0-3,-7 6 0,-3 1-4,2 1-1,-2 0-5,-1 6 1,-2-1-10,2 3-8,-3 1-14,-1 3-17,-1 2-23,1 1-34,8 2-34,-16 2-50,9 1-49,0 3-181,-1 0-449,5 0 199</inkml:trace>
  <inkml:trace contextRef="#ctx0" brushRef="#br0" timeOffset="228007.3381">1974 10328 149,'-1'-12'273,"2"2"-24,-1 3-30,0 2-28,0 1-25,0 4-17,0 0-12,12 24-13,-4 0-12,-1 7-6,-1 3-8,-1 13-5,-3-12-3,-5 13-6,0-13 2,-4 11-2,1-13 3,2-3-2,-3-6 2,-1 0-4,2-7 3,3-7-1,0 0 10,-1 0 12,1-6 14,2 1 14,0-5-6,1 0-21,0-14-17,1-3-16,3-10 0,2-4-10,4-14-6,5 2-10,-1 1-4,0 9-6,-1 2-5,1 4-2,0 3-6,0 2-4,-1 8-2,-3 3 4,1 1-2,-1 5-19,0 6 5,-2 2-8,2 4 1,-1 4-4,-1 3 7,-1 4 0,0 7-1,-1 4 1,-5-3 0,1 3-5,0 1 2,-2-1-3,-2 0 7,0 2-16,2-5-22,0-2-30,0-8-26,4 0-14,-4-5-8,3 0-6,4-4-13,0-2-26,3 0-32,4-5-50,0-4-23,9-4-211,-5-4-510,2-1 226</inkml:trace>
  <inkml:trace contextRef="#ctx0" brushRef="#br0" timeOffset="228260.7058">2455 10568 213,'25'-39'82,"-8"12"33,-3-1 14,-2 3 19,-2 1 26,-2 9 7,-1 0 15,-2 5 7,-5 3 7,3-2-20,-2 2-20,2 2-21,-6 0-17,2 2-21,-5 3-7,6 0-12,-14 4-11,4 5-6,-3 3-12,-5 4-6,3 6-6,1-4-5,3-1-5,4 0-5,2-1-6,-2 2-4,3 0-9,4-1 6,0 7 8,5-4-6,1-1 0,1-1-2,0-1-5,6 3-2,-6-3 6,0-3-5,-3-4-5,-1-1 1,0 0 1,0-4 3,-2 2-5,2-1 4,-3 3 7,-4 0 5,-2-3 3,-1 2-3,-7 0-3,-1-2-7,-1-1-18,-4 1-36,6-6-44,-3 0-55,2-2-79,5 0-72,-3-8-182,3 3-507,2-3 224</inkml:trace>
  <inkml:trace contextRef="#ctx0" brushRef="#br0" timeOffset="228754.213">2942 10117 245,'0'-5'213,"1"3"-19,-1 2-21,0 0-4,-7 29-13,0 1-15,-7 17-11,0 2-11,0 2-27,-3 2-7,0 0-7,0-1-10,3-7-5,0 4-10,3-3-4,4-15-3,0 0-12,1-4 1,2-1-8,4-8-2,0 2-4,0-4-4,6-1-7,-1-6-3,2 1-3,3-5-10,0-3-16,3-2-37,-1-2-37,5-5-35,0-5-33,-3 2-132,-1-7-321,1-5 141</inkml:trace>
  <inkml:trace contextRef="#ctx0" brushRef="#br0" timeOffset="229061.3553">2808 10483 92,'-4'-5'164,"4"5"-14,0 0-14,11-2-4,-1 2-3,7 2-6,4 3-13,2 0-5,2 1-3,2 5-5,8 8 1,-11-7-2,1 5-7,-1 5-9,-4-3-11,-3 4-3,-2 0 2,-2 1-12,-5-9 1,-1 4-1,0-3-8,-4-3-3,0-3 2,-3 0-4,2-1 8,-2-1 5,0-3 11,0 0 9,-2 0 4,2-3 5,0-2 4,0 0-12,-8-8-11,5-1-1,1 0-5,1-4-2,1-6-11,3-8-3,0-1-5,4-1-4,1 1 2,1 0-10,3 2-7,-2 1-10,4 3-9,0 0-18,0 3-20,3 2-30,-4 7-32,1 1-42,7 3-41,-1-3-39,-2 8-210,-4-1-467,3 0 207</inkml:trace>
  <inkml:trace contextRef="#ctx0" brushRef="#br0" timeOffset="229429.085">3498 10415 16,'2'-3'288,"-1"1"-26,2-3-33,-3 5-25,0 0-23,0 0-21,0 0-12,0 13-3,0-1 1,-4 5-5,-2 8-7,0 0-14,1 0-11,-2-1-7,5 1-4,-2 1-18,3-6-8,-1-1-10,2-2 0,3-1-5,-2 1-6,2-4-4,0-2-1,3-1-5,0-2 4,5-6-10,-1 0 2,5-4-12,-1-3-3,-1-3-6,5-6-3,2-3-4,-5-4-5,0-4-1,0 3 5,-4-2-4,-1-3-2,1 3 2,-2 0-3,-4 6 8,0 3 6,-3 3 5,1 2 2,0 5-2,-3-2-10,3 2-9,-2 4 5,-1 1-1,0 0-7,0 0 1,0 11 5,-2 1-4,-1 3 3,0 3-2,-3-1 2,3 9-2,0-8 4,-2-1-10,2 2-22,1-1-18,2-4-12,0-5-7,5 6-12,-1-1-15,2 0-34,1-8-39,4-2-42,0 1-210,2-4-450,4-5 200</inkml:trace>
  <inkml:trace contextRef="#ctx0" brushRef="#br0" timeOffset="229824.5753">3978 10438 186,'0'-6'183,"-4"3"-20,0 2-15,-3 2-9,-3 3-12,-2 5-9,-4 6-1,-2 4-7,1 2-13,1 1-8,1-2-8,2 4-12,3 0-4,0 0-6,6 1-7,0-6-7,4 2-7,4-3 0,-1-1-4,3-1-1,2-4-4,2 0-3,1-2-3,3-3-1,2-2-1,1-2-5,4-6 1,1-1-2,1-1 2,0-8-2,-4 0-3,2-2 0,-1-5 2,-2-2-3,2-6 0,-3-1-6,0-1 4,2-13-3,-3-3-7,1 1 4,-3-1-2,-4 1 4,-4 9-1,2 3-1,-1 4 17,-4 9 15,1 4 19,-1 5-5,-3 2-6,1 1-12,1 8-5,-2 0-4,0 0-2,-10 30 3,0 0-5,-4 12 1,-3 2-2,2 4-3,-4-2 2,2 1-2,-1-1 1,1-1-2,0-2-1,6-9-1,1 0-3,0-3 2,3-1-4,0-3-3,3 0-5,0-7-5,2-3-8,2-2-3,0-3-2,6-2-7,1-3-1,3-2-23,4-3-33,0-4-38,10 1-26,0-10-27,0 0-174,-2-3-376,2-2 166</inkml:trace>
  <inkml:trace contextRef="#ctx0" brushRef="#br0" timeOffset="230129.2955">4043 10522 88,'0'0'123,"0"0"-5,0 0 2,0 0-11,30 2-5,-4-2-11,1 0-7,12-5-2,-6 5-4,7 0 2,1 0 9,-2 0 7,-8 3-2,-3-3 1,-1-3-5,-6 6-10,-5-3-7,-5 0-3,-3-3 11,-1 3 3,0 0-8,-4 3-7,0 1-7,-3 1 5,-3 6 5,-2 2-2,-4 3-7,-2 7-4,2-3-7,-2 4-3,1-1-6,2-6-6,1 1 4,1-2-14,2 1-2,1 1-4,2-1-2,2 0-3,1-1-3,0-6-5,2 2-9,1 0-9,2-4-17,1-1-24,-1 0-31,5-3-49,2-1-48,1-3-59,1-4-129,3-6-394,1 3 175</inkml:trace>
  <inkml:trace contextRef="#ctx0" brushRef="#br0" timeOffset="230845.0448">4846 10501 101,'0'0'242,"0"0"-21,0 0-19,0 0-14,-18 10-17,8 5-12,0-2-11,-4 5-15,4-3-14,-1 7-14,1 2-7,0-2-9,2 3-13,2-7-5,2-1-8,4 1-4,0-1-10,0-1-2,3-5-1,4 3-2,-3-4-4,3 1-3,2-6 5,1 0-5,-1-1 1,3-4-3,0 0-2,2-4-1,-5 0 5,-1-1-9,2-3 0,-3-6-8,0 0 1,-2-2-6,-3-1 2,1-1-8,-3-1-1,-3-1-2,0 0 0,-1 1 0,1 0-1,2 2 1,-2 0-1,0 2 2,2 0-2,1-1 1,1 1 0,5-3-6,2 2 2,2 2-3,6-3-4,2 2 7,3 5-4,-3 2 0,4 2-5,-7 6 0,5 3 3,-5 4-2,4 6 12,-2 1-8,-2 6 1,-1-2 7,-3 6 2,-1 1 4,-3-1 0,0 0 6,-2 1 4,-4 1-1,3 1 6,-2-3-1,-2-6 1,0 2 3,0-4 0,-1 1-3,-1-6-6,2-1 4,0-2 0,-2-3 2,1 2 9,1-3 15,0-4 13,-1 7 12,1-7 17,0 6 16,0-6 5,0 0-4,0 0-10,0 0-11,0 0-14,1-29-8,-1 11-11,5-2-7,1-6-7,1 0-8,0-4-3,6 1-5,-1 3-1,4-1-5,1 3-6,0 4-4,-1 3-6,3 3 1,1 3-1,-4 7-3,0 2 1,7 7 6,1 5-9,-5-1-4,0 8-2,-4 4-3,-2 2 1,-2 2 2,-4 1 3,0 4 4,-1-1 2,-5-1-4,2 1 1,-6 0 6,-1 0-11,-1 0-8,-3-2-18,0-3-24,-4 1-34,1-2-36,0-8-45,-4 6-53,-1-4-69,1 0-302,-5-3-644,0-1 285</inkml:trace>
  <inkml:trace contextRef="#ctx0" brushRef="#br0" timeOffset="232077.8969">2795 11502 206,'3'-9'250,"-3"2"-27,3 4-26,-3-2-22,0 5-17,0 0-19,-15 12-12,6 1-12,-5 7-11,1 3-10,-2 0-3,2 1-36,1 2-3,2 2-7,1-3-4,5-7-6,1 2-3,0-3-1,3-1-3,0-3-8,3 5 0,1-7 3,0-2 1,5 1 0,0-2 1,3-3 0,2-2-2,3-4-1,3 0 0,1-5 0,-2-5 1,0-5-3,-2-4 5,1 6 1,-4-5-1,-1-3-4,1 0 0,-8-5 5,2 1-10,-5-6-4,-3 1-1,-3 5-1,-1 1-2,-3 0-4,0 2 2,-2 6-7,2 3 2,-5 4-7,4 4-9,-5 2-4,-1 5 0,-1 5 0,0 1-1,1 4 3,-3 4-4,7-1 5,0 2-1,2 0-3,2 2 0,3-1 0,-1-2 5,4 0 1,4 1 2,0 0-4,2-2 13,7 2-6,0-8 5,6 3 2,1-1 3,3-3-1,0-5 3,1-3 1,3-2 1,0-2-1,-2-5 11,-1-1-4,-3-6-1,-1 0 3,1 0 2,-1-7 3,-3-1-1,-3 0 12,1-3 4,-5-4-8,2 1 1,-4 1 10,-2 1 11,-1 2 5,-2 9 18,1 1-4,-1 4 8,0 4-7,-2 1-7,-1 1-14,2 2-13,-2 1-6,0 4-2,0 0-2,-2 17-4,-2 0-2,1 11-1,-4 4-3,-1 16 9,-2 4-7,-4 2-2,1 2 6,-8 23-11,7-24 1,0 2 2,-9 19-4,5-23 2,1-2-2,-8 24-1,9-27-1,-1 2-2,0-3-1,6-1 1,0-14 1,1 0-2,0 0 3,3-2-2,0-2-1,3-1-2,-1-1-2,1-8 4,4 2-4,0-8 4,2 1 0,-1-3-2,2 0 5,1-2 3,-2-3-1,3 0 3,5-1 10,0-4-18,3-2 7,2-3-7,5-3 3,0-5-1,-1 0-1,0-1-3,-7-1 0,8-7-5,-2-2-1,1-2 0,-4 2-11,-2-3 2,0-2-1,-2-2-9,-4-2 5,4 2-1,-8 0 1,0 2-1,-3-2-3,-2 2 0,-2 1-3,0 5 4,-3 3-2,-3-4 4,0 2 2,-1 6 0,-3-3 4,-3 1 4,4 6-1,1 2 6,0 1-1,4 3 11,2 0 5,-1 1 6,2 1 1,3 2-4,-1 0 1,2-2-4,1 4 3,4-3-1,5 0 6,10 0 1,11-3 1,12 0-3,3 0-6,2-1 14,22-1-13,-26 5 1,2 0-5,-1-2 1,-3 4 0,-14 1 1,1 0-2,-6 0-4,1 0-1,-13 1 4,1-2 0,-4 1-3,-1 0-3,-2 0-3,0 0-12,-4 0-16,0 0-30,0 0-38,0 0-46,0 0-53,0 0-35,-14 6-209,3-4-477,-2 1 211</inkml:trace>
  <inkml:trace contextRef="#ctx0" brushRef="#br0" timeOffset="233105.6603">688 12712 178,'-6'2'193,"6"-2"-15,0 0-23,-5-2-15,5 2-21,0 0-9,0 0-10,0 0-5,21 2-11,-4-4-2,8 1-6,3 1-7,2-2-1,10-3-9,0 1-5,1 1-7,0 0-1,-1 3-5,-1-4-2,-10 4 1,-2-1-2,-3 1-14,-1-1-4,-8-1-8,-5 1-7,-1 1-11,-4 1 3,-5-1-15,9-1-9,-9 1-29,0-5-20,0 5-12,0 0-2,-16-8 6,6 4 3,-4-1 8,0-2 8,-3 2 3,3 2 13,2-1 20,0 3 2,-2 0 13,4 2-11,0 0 13,-1 6-4,-1 3 5,0 6 16,-2 7 6,0 6 3,-3 14-2,3 1 5,0 4 0,1 0 0,-1 4 5,-1-1-2,2 0-13,2 1 10,-1-5-7,1 1-3,4-15-25,0-2-31,0-2-5,-1-4-27,6-6-24,-2-2-67,1 0-186,3-7 82</inkml:trace>
  <inkml:trace contextRef="#ctx0" brushRef="#br0" timeOffset="233413.0095">1043 13032 115,'9'-16'201,"-1"2"-12,-1 5-17,-1 0-16,-1 3-16,1 1-18,1 7-8,-7-2-15,14 8-7,-7 3 0,-1 9-10,-2 4-4,3 4-4,-7 2-4,0 0-5,-1-1-6,-2-1-1,-3-3-9,2-5-5,1-3-2,-1-6-4,4 1-4,-3-4 5,3-1 12,-3-3 17,3-4 21,-1 7 12,1-7-5,0 0-9,0 0-9,0 0-9,7-35-11,-2 17-4,1-7-5,4-1-5,0 0-5,3 1-5,-2 4-3,0 4-4,-1 3-2,0 3-4,-2 1-7,2-2-15,0 7-17,-3 2-22,1 0-19,1 1-28,-1 2-29,-8 0-33,20 5-36,-13-2-27,4 1-10,-3 1-140,3 3-392,0-3 173</inkml:trace>
  <inkml:trace contextRef="#ctx0" brushRef="#br0" timeOffset="233795.5942">1485 13046 70,'4'-9'226,"-2"-2"-2,2 2-4,-2 3-3,2-5-5,-3 8-16,1-2-10,-2 5-11,1-9-15,-1 9-18,0-6-20,0 6-13,0 0-16,0 0-8,-20 16-19,6 3 2,-4 1-7,1 2-10,0 2-5,3-1-8,-3-1-8,3-1-3,7-4-5,-2-2-5,4 2-8,1-2-7,1-5-5,3 2-2,0 0 4,0-5-4,3-2 5,3 1-2,2-2 4,5-2-2,2-4 0,-1-3 3,10-3 0,-4-2-5,0-3 2,-1-3-2,-3 0 1,1-2 3,-3-3-3,-2-1 2,-2 5 0,0-2 0,-3 2 6,-4 1 5,4 1 10,-3 7 11,-1 1 0,0 0-7,-3 4-6,0 3-6,0 0-2,0 0-3,0 0-2,-8 24 10,-1 1-14,2 1 3,-1 0-3,-1-1-4,1 4-2,-1-2-12,4-1-6,0-1-18,1-7-9,3-1-16,-1 0-16,4 0-6,-1-6 0,3-4 2,1 2-9,1-4-25,7-4-24,4-4-20,-3 0-17,7-9-133,-1 0-337,1-4 149</inkml:trace>
  <inkml:trace contextRef="#ctx0" brushRef="#br0" timeOffset="234088.7724">1821 13060 24,'4'-11'185,"0"6"-12,-1-2-20,-2 2-16,-1 5-10,0 0-9,0 0-8,0 0-2,0 0 7,-5 39-10,-2-14-6,1 0-4,-4 1-7,2 1-2,1-5-2,-2-3 4,2-2 0,0-2-3,0-2 1,3-2-5,1-4 3,-3 0 1,5-3 11,-2 1 19,3-5 9,0 0 15,0 0-9,0 0-16,0 0-4,0 0-14,7-36-10,3 11-11,4-5-5,3 5-11,-3-1-9,3 4 0,-3 8 2,-3-1-13,2 6-11,0-1-7,-2 4-6,0 5-6,-4 1-3,-7 0-6,17 7-7,-7 0 3,-3 4-4,0 2-1,-1 1 0,1 4-3,-3 1-1,0-1-13,-4 5-14,3 4-21,-3-8-29,0 1-34,0-3-39,0-1-35,2-1-41,0-5-23,3 0-176,0-3-473,5-3 209</inkml:trace>
  <inkml:trace contextRef="#ctx0" brushRef="#br0" timeOffset="234369.7782">2443 13023 232,'3'-9'239,"-3"-1"-12,2 3-33,-2 7-19,-5-9-20,5 9-20,0 0-6,-25 9-19,12-1-11,-1 1-10,2 3-5,-4 5-9,5-5-11,2 4-6,0 0-7,4 1-5,1 0-6,1-1-5,-1-1 0,4 2-4,4-2-3,0 4 3,-1-2-4,1 0-2,1 0-3,0-3-3,-2 2 2,1-3-6,-1-1 3,-3-2 1,3 0-1,-2 1 6,-1-2 4,-4 2 3,1-1 3,-3-1-6,0-1 3,-6 1 1,4-4-11,-5-2-3,-1 1-13,3-3-21,0-2-22,0-3-29,-1-1-40,2-5-52,3 1-39,2-3-172,3-3-399,-1-5 177</inkml:trace>
  <inkml:trace contextRef="#ctx0" brushRef="#br0" timeOffset="234602.1573">2639 13033 164,'0'0'272,"0"0"-23,13 0-17,-13 0-22,0 0-17,4 13-10,-3-4-8,-3 6-4,-3 2-10,0 10-4,-1 2-4,-4-3-10,3 1-10,0 2-11,0-3-19,0-2 2,4-7-19,-1 0-10,1 0-8,1-4-9,4-2-5,-4 0-7,4-1-9,1-1 0,0-5-12,1 3-8,3-1-5,3-3-21,1-3-33,-1-3-55,6-5-60,3-2-66,-2-4-266,-1-5-529,-1-3 235</inkml:trace>
  <inkml:trace contextRef="#ctx0" brushRef="#br0" timeOffset="234825.1958">2821 12963 144,'-2'-12'185,"2"2"-10,-1 3-12,1-2-20,0 9-14,0-9-32,0 9-61,0 0-66,-1-8-56,1 8-74,0 0-172,0 0 76</inkml:trace>
  <inkml:trace contextRef="#ctx0" brushRef="#br0" timeOffset="235070.095">3086 12852 63,'2'-5'355,"1"0"-22,-1 0-38,-2 5-26,4-5-36,-4 5-19,0 0-24,0 0-15,-3 21-12,-1-3-16,-6 7-13,0 6-16,-3 2-4,-1 11-12,-4-2-7,5-9-12,-2 9-6,4-13-11,1 4-4,1-3-8,1-2-6,1-5-7,4-7-8,-1 1-2,1-5-8,2-4-10,-2 3-2,1-7-6,0 3-7,2-7-1,0 7 1,0-7 5,0 0-19,15 0-20,-15 0-33,18-8-39,-5-4-42,-2 0-58,8-5-38,-7-4-206,-2 1-490,-3 3 218</inkml:trace>
  <inkml:trace contextRef="#ctx0" brushRef="#br0" timeOffset="235293.7945">2986 13096 33,'0'0'149,"-6"-9"1,0 9 5,6 0-18,0 0-7,-1-7-15,1 7-6,0 0-18,21-14-3,-5 9-5,6-2-11,6 1-2,0 1-6,1 0-4,-3 4-3,0 0-1,-2 3-3,-2 1-8,-5 2-2,-3-2-1,-1 3-3,-5 4-4,-1 1 10,-1 0 7,-3 3 10,-3 6 9,-3 1 2,0-2-5,-2 4 0,0 1-10,-2-4-4,2-1-3,-1-2-7,-1-1-7,4-1-6,0-4-2,1-1-2,0 0-10,2 0-1,0-3-4,2 3 5,3-5-14,-2 2-12,4-1-19,3-5-34,1 2-52,3-6-70,2 2-202,4-10-418,-1-1 185</inkml:trace>
  <inkml:trace contextRef="#ctx0" brushRef="#br0" timeOffset="235312.8239">3473 12955 126,'0'-4'146,"0"4"-32,0 0-32,0 0-35,0 0-39,0 0-30,0 0-62,0 0-90,6 36 39</inkml:trace>
  <inkml:trace contextRef="#ctx0" brushRef="#br0" timeOffset="235874.6612">3676 13164 185,'0'0'289,"5"1"-17,-5-1-33,0 0-23,0 0-24,0 0-20,-14 13-11,7-8-21,-1 3-14,-1 0-12,-2 5-9,1-3-16,2 7-2,-1-2-14,4-5-7,-1 6-10,2-2-9,0-3-7,2-1-4,2 1-1,-1-3-5,1 1 0,1-4-3,1 0 0,-1 0-1,10-2-3,-11-3 2,9 4-2,-1-3 1,-8-1-6,11-3 3,-1-2-3,-3 0 2,2-2 5,-4-1-11,3-1-1,-1-6-6,-6 3-7,4-5-1,-3 0-8,-3-1-3,0 0 2,0-2 0,-3 1-1,-1-8 7,3 8-1,-1 2 2,0 3 5,3-3-1,0 2 1,2 6-1,1-3 1,4 0-5,2 4 2,1-3 0,7 8 3,-3-3-4,6 5 4,-3 5-7,1 3-1,0 6 5,-1 3 0,0 2-2,-4 3 6,0-1 0,-3 6 2,-2-4 1,-1 5 6,-3-5 2,-1 6 2,1-3 0,-4-6-4,0 2 6,-1-6-3,-2 2 0,3-5 0,-3 0 1,2-4-1,1 1 7,-2-4 6,1 1 6,1-6 17,-3 6 14,3-6 16,0 0 12,0 0-3,0 0-11,0 0-18,0 0-10,0-26-1,6 9-6,1-9-9,1-2-12,2-4-4,3 2-6,9-13-3,-8 15 3,5 1-6,-1 4-1,3 3-8,-1 3 4,-2 8-5,-4 0-2,-1 5-4,1 4-1,-3 6-3,2 2 0,1 9 8,-1 4-5,-3 3 5,-2 2-4,-2 3 4,-2 3 0,-3-1-2,-2 5 1,-2-2 2,-4 0 1,1 2-23,-4-4-44,1-1-41,-4 1-47,0-3-44,2-3-65,-3-1-258,-2-1-567,-2-2 251</inkml:trace>
  <inkml:trace contextRef="#ctx0" brushRef="#br0" timeOffset="236456.7524">1350 13909 199,'-19'-5'300,"4"5"-3,6-2-1,2 2-31,1 2-22,2-2-27,4 0-24,-6 0-18,6 0-17,0 0-12,16 5 0,6 0-24,6-1 0,13 2-17,7-3-8,22 5-4,-2-2-8,-19-3-6,-5 1-5,2-1-12,1 1-4,-9-4-3,-7 3-3,-4-1-1,-2-2-6,-4 1-11,-7 1-3,-4-2 1,0 0 0,-3 2-7,-3-4-3,-1 1-3,-3 1-24,2-4-28,-2 4-25,-13-12-15,-3 7 0,-5-1-1,-3 0 15,0 3-1,-4-1 5,0-1 3,-10 4 15,8 1-4,2 6 3,-1 1 4,3 5 5,1 7 7,2 3 3,-5 14 10,4 0-17,0 11 5,5 1 14,0 3 2,1-3 7,1 3 3,3-5-2,4 5 8,-4-5-7,4 2 3,5-17-2,-2 2 1,1-1-3,0-2-2,1-3-17,3-1-27,-1-9-41,0-1-43,1-5-54,2-2-49,0-1-170,2-2-433,1-5 192</inkml:trace>
  <inkml:trace contextRef="#ctx0" brushRef="#br0" timeOffset="236946.6175">1991 14525 125,'4'-7'153,"2"-2"-16,1 1-6,0-5-15,-1 3-4,2-2-11,2-2 1,-4 4-1,-1 0 3,0 0 5,0-1-1,-5 0 0,1 0-8,-2 1-5,1-1-7,-5 2-16,-1 4-4,-4-2-11,-3 7-3,-8 7-9,-1 3 3,-4 2-4,1 8 2,-7 4-4,9-2 0,1 2-2,3 2 1,4-1-6,-1 3-3,2-3 2,6-1-10,2-6-4,3 0-1,2-3-2,2 2 0,2-4 2,3-3 2,1-2-1,4 0-2,6-5-2,4-2 2,0-5 0,3-4-3,0 0-4,3-8 1,-5-3 0,1-1-1,8-10 0,-10 8 1,-1-1 5,-1-6-8,-1 7-1,0-7 1,-4 5 5,0 1 4,-6 6 13,-2 3 10,0 3 4,-1 4-1,-2 2-6,0 0-10,1 4-3,-4 1-1,0 0-7,-7 20 2,-1 2 0,-1 4-4,0 1 1,-2 3-7,3 3 2,-2-4-4,3 0-8,0-1-2,4 0-16,3-9-9,3-2-22,0 2-20,4-6-27,1-1-47,2-7-63,7 0-234,4-10-478,2 0 211</inkml:trace>
  <inkml:trace contextRef="#ctx0" brushRef="#br0" timeOffset="237351.4154">2518 14018 110,'0'-7'261,"0"5"-27,0 2-23,-6 15-9,-1 12-1,-1 7-14,-6 13 3,1 4-6,-4 5-3,3 1-7,0-2-11,-3-1-12,-3-2-11,3-2-12,2-3-11,3-14-6,0-1-7,2-4-8,2-1-9,2-11-5,0-4-11,2-2-4,0-2 9,3-3 12,-1 1 21,-1-3 1,3-3 2,-1 3-8,1-3-8,0 0-14,10-23-7,-5 7-6,4 0-11,2 0 0,3-5-9,2-6-9,-1 5 2,4 6-10,-3-1 0,-3 5-9,1 1-3,0 3-8,2 2-2,-4 3-1,3 1-3,0 2-3,-3 4 6,1-3-9,0 11 6,-2-5-7,-1 1-4,-3 6 3,0 2-1,-1 1 1,-5 1-10,2 0-4,-6 3-7,-1-2-1,-3 1-7,-3-2 2,-4 1 1,-6-5-6,2 0 8,-6-2 2,2-5-15,-3 0 3,3-1-5,-2-2-9,2-1-8,5-2-10,4-1-18,3-1-24,0 1-32,2-5-25,2 1-36,2-1-45,3-3-43,2 0-207,2-3-538,4-1 238</inkml:trace>
  <inkml:trace contextRef="#ctx0" brushRef="#br0" timeOffset="237613.0286">2802 14117 82,'9'-26'307,"-3"9"-3,-1 5-12,-3 2-27,0 1-15,1 4-32,-3 1-25,0 4-17,0 0-11,-1 40-2,-4-7-9,-5 14-18,1 6-4,-1 0-13,0 3-4,-1 1-16,0-7-5,1 2-8,-3-4-10,6-1-4,0-13-12,0 0-19,4-6-22,-2 1-26,0-4-35,2-8-36,3-4-44,0-4-36,0-2-27,2-2-43,1-1-239,-3-4-505,10-2 223</inkml:trace>
  <inkml:trace contextRef="#ctx0" brushRef="#br0" timeOffset="237890.1204">2931 14517 146,'0'0'204,"3"-3"-19,-3 3-5,8-2 3,-8 2 3,14 0-1,-6 0-8,1 0-4,6 0-10,1-3-8,5 2-12,-7-3-3,2-3 6,-4 3 13,2 1 10,-5-3 24,-2 5 7,0-4 6,-3 1-1,0-1-9,-1 2-2,-3-2-11,0 5-15,0-10-21,-4 3-16,-3 2-28,0 2-10,-6 0-14,-11 3-14,3 4-5,1 4-5,1 1-9,-1 5-6,2 1-12,5-3 7,3 1-18,0 2-14,3 3 1,0 8-11,6-7-11,-1 4-8,1-3 2,5-2-5,-1-3-4,4 2 7,0-3-9,0 0 5,6-3-1,-1 0-6,4-4-7,-2-3-11,7-3-23,-4-1-18,4-1-17,3-5-41,-3 1-27,0-9-40,1 0-43,0-2-40,-1-1-253,-1-4-603,1 4 267</inkml:trace>
  <inkml:trace contextRef="#ctx0" brushRef="#br0" timeOffset="261361.8654">1705 9315 114,'0'0'190,"0"0"-6,0 0-2,0 0-10,9-8-2,-5 3-13,-1-2-7,2-1-9,0-1-7,2-4-6,1-3-9,-4 2-7,2-6-7,-2 1-11,-1-2-5,-3 3-8,4-1-6,-7 1-4,-1 1-10,1 7-8,-1-2-6,-2 4-9,2 0-9,-6 4-13,2 4-6,-2 8-4,-1 8-3,-5 8 0,4 7 2,-1 12-2,3 2-3,6 5-4,4-4 1,-2 2-2,5-11 0,3 9 0,0-10 3,2 10 2,-5-14-6,-2-1-3,2 0 1,-4-3-3,-1-2 1,-3 0 3,-1-6-1,-2-4 4,-4 4-2,0-6 1,-1-3 4,0-2 0,-4-4 1,6 0 4,-2-3-2,2-2 3,-5-4 7,4-4-1,-1 0 2,-1-3 26,0-6-8,4 2 0,3 2-7,0 0-3,3 3-2,1 1-10,-1 1-17,1 3-26,3-4-28,4 4-49,2 0-57,1 0-68,0-2-138,2 4-406,6-2 180</inkml:trace>
  <inkml:trace contextRef="#ctx0" brushRef="#br0" timeOffset="261660.3956">2215 9114 145,'7'-11'370,"-6"2"-33,2 4-40,-3 1-33,0 4-22,0 0-31,-11 19-32,3 0 1,-4 7-23,-2 5-17,-1 12-14,-2 3-12,3-3-11,0 3-8,1 1-12,0-2-4,5-11-16,-2-1-18,3-3-10,0 1-13,1-6-9,1-1-16,3-7-14,1-2-7,1-4-7,0 1-5,0-1-3,3-3 2,1-2-4,3-2-3,4-1-11,-1-3-13,3-4-14,2-5-45,-2 2-16,7-7-30,-5-1-17,2-1-13,-6 1-129,-4 0-359,-1-1 160</inkml:trace>
  <inkml:trace contextRef="#ctx0" brushRef="#br0" timeOffset="262146.5904">2014 9372 68,'-10'-2'135,"1"0"-5,5 2-22,-3-3-9,7 3-10,-4 5-2,4-5-4,4 7 9,0-6 2,6 2 4,6 1 4,6-1 0,3-1 9,3 0 1,2-4-1,10-3 0,-2 1-8,-9 0-6,1 0-9,8-4-8,-13 4-6,-1-1-3,-4-4-8,-4 4-4,-1 2-1,-7 0 15,0-1 13,0-3 1,-4 1-5,3-3-4,-4 1-1,0-2 1,-2 4 0,-1-2 6,0 1-6,0 1-2,-1 0-9,-2-1-7,3 7-14,-4-8-7,-2 8-5,6 0-8,-20 8-3,9 4-5,-6 6 1,3 3-13,-3 0 2,2 3-4,2 3-6,2-3-2,1 3-3,2-1-7,2-3-2,2-4-3,4 1-1,0-2 3,4 2-2,0-3-1,3-1 3,3-4 5,1-2-1,3-1 1,9-4-3,2-2-3,2-5-5,1-4-4,-2-3-9,12-8-5,-2-3-4,-2-3-9,-3-6 3,0-3 1,-10 4 5,4-7 2,-7 6 12,-3-1 17,-1 2 8,-3-4 20,3 4 6,-8 3 23,-2 6 23,-2 2 27,3 6 10,-2 0-22,-3 6 19,0-2-24,3 3-12,-3 4-14,0 0-1,-7 27-2,-3 1-6,-7 18-6,2 1-3,-2 6-1,-2 2-4,2 1 1,-11 21-8,11-24 6,-1-4-13,1 4 8,0-5-8,0-2-12,3 0-15,0 0-20,0-2-24,4-13-22,2 1-30,-1-3-37,5-6-25,-2-5-27,5-6-16,2-2-5,1-3-9,2-5-14,-1 0-146,-3-2-422,13-11 186</inkml:trace>
  <inkml:trace contextRef="#ctx0" brushRef="#br0" timeOffset="262430.1216">2576 9882 72,'13'-45'154,"-5"11"13,2-12 3,1 0 17,-3 12 4,4-1-6,2-7-5,-3 10-5,5 2-11,-1 2-8,1 4-19,3 4-12,-2 4-8,0 6-14,0 5-9,4 2-11,-9 6-7,4 5-8,-2-1-7,-1 5-6,1 7-5,-4-2-5,-2 6-3,-2 0-4,-3 5 1,-6-2-7,-3 0 0,-3-1-12,-3-1-9,-6-3-7,0-1-4,0 1-7,-1-7-2,1-2-5,2-4-9,-1-1-8,3-4-3,0-3-15,4-1-24,-1 0-19,3-4-16,1-1-47,2-3-42,2-1-177,3-6-405,3-1 180</inkml:trace>
  <inkml:trace contextRef="#ctx0" brushRef="#br0" timeOffset="262718.0201">3163 9449 71,'8'-9'331,"2"-3"-24,0 2-26,0 1-28,4-3-26,0 5-22,0-1-23,-1 4-16,4 2-18,-3 3-17,-1 2-15,-1 5-9,1 1-11,-6 8-6,4 0-11,-6 6-9,-3 4-5,-2 1-3,-5 2-4,-4 0-9,-2-2-3,-2-3-5,-4 2-5,3-5-1,0 1-5,3-7 12,1-4 10,2-2 5,2-3-14,-1-1 20,4-1-9,-1 0-11,1 0-8,3-3-3,-3 3-5,3-5-1,-1 5-1,1-5-6,4 6-4,-4-6 2,14 3-10,-4-2-26,6 0-27,6-1-40,4 0-33,-1-2-40,4 0-57,11-3-69,-9 0-201,8 0-525,6-2 234</inkml:trace>
  <inkml:trace contextRef="#ctx0" brushRef="#br0" timeOffset="262987.9597">4053 9570 19,'0'0'352,"0"0"-16,-10-5-15,10 5-17,0 0-24,-7-1-28,7 1-27,0 0-22,0 0-11,0 0-18,20 0 6,1 0-12,6 0-8,1 0-15,14-3-12,-2 2-14,2 1-11,-4-4-6,-9 4-13,-2 1-3,0-2-1,-7 1-19,1-1-6,-8 1-8,-5-1-7,0-1-2,-3 2-13,-5 0-24,8-1-17,-8 1-35,5-4-57,-5 4-61,0 0-86,-2-5-83,2 5-239,-7-10-618,7 10 273</inkml:trace>
  <inkml:trace contextRef="#ctx0" brushRef="#br1" timeOffset="481851.9332">14314 3846 2996,'0'0'1,"0"0"4,0 0-6,0 0 4,0 0-5,0 0 2,0 0 1,0 0 5,0 0-7,0 0 2,0 0-1,0 0 3,0 0-3,0 0 3,0 0-3,0 0 1,0 0 2,0 0-1,0 0-5,0 0 4,0 0-1,0 0-9,0 0-19,0 0-14,0 0-26,0 0-23,0 0-22,0 0-16,0 0-25,0 0-16,0 0-18,0 0-151,0 0-365,0 0 162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4T08:04:06.4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context xml:id="ctx1">
      <inkml:inkSource xml:id="inkSrc194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1" timeString="2022-02-04T08:09:24.026"/>
    </inkml:context>
  </inkml:definitions>
  <inkml:trace contextRef="#ctx0" brushRef="#br0">11162 1764 165,'0'0'180,"9"-4"3,-7 4-8,0-4-3,1 0-8,-1 0-12,1-1-8,-1 1-2,0-5-20,1-2-3,-1 6-9,-2-11-13,0 6-4,-2 0-3,-1-2-11,1 0-1,-1 4-12,-3-8-10,1 8-5,-4 4-6,2 3-20,-4-2 2,-3 11-1,-6 6-5,-1 8-3,-6 11 2,6 5-8,-1 0 1,9 7 0,4-11-1,4 0-4,0 0 0,5 1-4,3 0 8,4 12-1,-1-14-5,1 1 3,4 11 0,-4-11 1,0-1-4,0-1 0,-3-3-1,-1 1-2,0-4 3,-6 0-1,0-9 3,-2 2 2,-2-2 1,-6-4-5,1 0-1,-4-7 6,1 3-2,-2-5 0,-4-3-3,-1-3 4,2-8-4,5 2-6,1-4 6,0-4-1,1 4-5,3 0 3,0-3 0,4 6-4,3 1-6,0-1-16,-1 4-16,2-3-29,2 8-40,2-9-49,2 4-57,-4 5-165,7-5-409,4 3 181</inkml:trace>
  <inkml:trace contextRef="#ctx0" brushRef="#br0" timeOffset="279.4088">11458 1864 2084,'15'-52'43,"-1"7"51,-8 14 88,-1 4 1,-3 11-7,1 4-29,-3 1-44,4 3-32,-4 4-17,2 0-10,-2 4-9,0 0-2,-3 22 1,-5 4-7,0 8-14,-4 16 16,-5 1 0,-2 0-6,-1 3-17,5-1 5,-5 0-9,1 2-2,3-1-8,2-2 2,0-8-2,4-12-5,0 3-1,3-7-1,0-1-2,2 0-9,2-9-4,1-6-9,1-2-4,1 1 6,1-4 1,4-3 6,-1 1 0,1-4-1,-5-1-8,29-7-17,-10-1-26,1-1-16,3-2-20,-2-5-32,1 0-22,-5-1-32,-1-5-150,-1 2-383,-4-3 170</inkml:trace>
  <inkml:trace contextRef="#ctx0" brushRef="#br0" timeOffset="814.9304">11287 2081 119,'0'0'116,"0"0"-3,0 0-6,24-1 12,-1-2-21,2-2 7,3 2-7,18-6-11,-3 2-4,2 2-25,-1 0 7,0-2 0,-5 5-15,-10-1-4,-1 2-1,-3 0-4,-10-3-3,1 3 8,-6-1-5,-3-3 12,-2 2 2,-2 1-11,-2-5-2,-1 7-1,-1-9-7,-2 3-2,-2 0-3,-2 0-2,-3-1-1,-3 6-2,0 0-6,-2 3-7,0 5-2,-7 3 2,1 4 3,1 5 2,1 1-9,3-1-1,-1 8 7,5 1-6,0-1-3,2 3 6,3-4 0,6 1-7,0 0 4,2-8-7,5 0 4,4 5 6,-3-9-3,5-3-1,6-1 0,4-3-1,0-5 2,2-1 1,2-7-5,-1-2-3,2-2 6,-3-4-4,-2-4-5,-1-1 0,-1-4 0,-2-3 0,3-14 0,-1-2 3,-6 14-3,2-16 0,-5 14 2,-4-16-3,4 12 10,-4-3 4,0 4 2,-4 1 25,1 2 17,-1 10 27,-3 0 13,3 4 10,-3 6-10,3-1-15,-3 7-11,0-1-16,0 4-5,0 0-1,-2 21-9,-2 7 1,0 7-8,-2 14 3,-8 6 2,2 3-5,-9 30 7,2-5-3,1 0 3,-3 1-3,1-4-4,5-24-3,-7 26 5,5-28-9,3 3-3,-3-5 5,3 4-2,2-3-5,-2 2-9,2-6-14,3-15-25,0 12-28,0-17-39,1-1-46,4-3-41,0-8-70,-2-3-196,3-5-487,0-5 216</inkml:trace>
  <inkml:trace contextRef="#ctx0" brushRef="#br0" timeOffset="1119.2838">11935 2450 2792,'6'-34'-12,"0"0"7,-1 3 7,2-3-9,-4 4 15,1 2-4,1 8 12,0-5-6,-1 7-2,3 1 5,1 1-7,3 3 6,-1-2-7,2 1 0,0 8-1,1-3 2,3 7-6,-2-1 1,1 4-3,1 0 1,-2 5 0,-1 3-8,-2 2 2,-4-2-7,0 10 5,-2-4-3,-4 5-2,-1 6 2,-6-9 2,-5 7 0,1 2-2,-7-9-2,3 5 4,-5-5 1,0 0 4,1-6-1,-2 0 1,4-4 2,4-2-9,-5 2-4,4-4-13,2 1-8,3-3-19,-4 1-15,4 2-17,8-4-29,-7 1-29,3-1-31,4 0-149,0 0-353,0 0 156</inkml:trace>
  <inkml:trace contextRef="#ctx0" brushRef="#br0" timeOffset="1553.2471">12409 2121 2375,'2'-6'26,"0"-3"-22,1 0 66,-1-1-31,0 0 17,2-3-3,0 2-6,3-3-9,0 2-1,6-1-9,4-4-5,-3 7-1,7-4-7,-1 5 6,1 4-4,0 0-8,-5 7 2,-2-1-9,-2 5 4,-2 0-2,-3 6-4,-2 0 2,-5 7 4,-2 0-9,-8 3 6,-1 5-5,-4-5-10,-12 11-7,6-9-10,-2-2-7,2 0 2,0-5 3,3-3 3,6-4 7,2-3 7,6-2 3,-1-2 6,5 2 1,0-5 1,0 0-4,0 0 1,21 1 4,-9 2-3,1-1-3,0 2 6,2 2-6,-3 1 6,-1 2 4,0 0 1,-3 3 2,-2-2 5,-2 2-7,-2 2 20,-2 3 8,-4 2-4,-6 3 2,-6 2 0,-4-4-4,-2-3-4,-12 9-2,7-11 1,-8 2-9,10-8-2,-3 0-16,2-2-7,2-3-10,2-2-15,8-2-12,0-5-31,1 1-12,4-2-26,4-4-53,5 1-45,1-3-127,2-5-373,9-10 165</inkml:trace>
  <inkml:trace contextRef="#ctx0" brushRef="#br0" timeOffset="1977.0088">12804 2189 12,'0'0'353,"0"0"-38,0 0-38,0 0-26,0 0-16,0 0-25,37 4-13,-7-4-12,13 1-23,6 1-7,1 0-21,20 3-8,-25 2-14,2 0-9,-2-2-20,0-8 2,-3 6-3,-14 0-11,1-1-6,-6-5-6,-7 4-3,1-1 0,-10-1 2,4-1 11,-11 2 4,12-7-17,-5 5 2,-4-5-10,-1-1-28,1 2-33,-3-5-28,-4 1-26,-3-6-35,-2 1-32,-5-4-11,-3 4-11,-2-6 4,-3 5 9,1-2 13,2 5 13,-3 0 8,0 2 25,6 5 29,6 1 26,-1 2 6,4 0 14,3 2-7,4 1 11,-6 6 12,6-6 14,6 12 12,-2-2 9,8 2 12,3 10-5,5 0 17,-2 0 10,3 4 4,6 8 15,-7-8-13,-5-1-7,-1 1-18,-5 3 16,-1-1-8,-6 0 1,-1 3 2,-7-2-8,-6 1-1,-2 2-7,-5-8-5,-7 9-23,2-9-9,-9 2-28,9-8-28,-4-1-46,1-3-52,-1-2-57,4-6-89,0-2-173,7-4-494,5-4 219</inkml:trace>
  <inkml:trace contextRef="#ctx0" brushRef="#br0" timeOffset="2869.2943">14575 2157 152,'1'-6'228,"-1"1"-26,0 1-36,0 4-9,0 0-21,-7 35-4,-3-2-19,-2 13-2,-2 12-12,-2-2-7,-6 21-12,8-21 0,-2-3-10,-1-2-6,3-2-4,-2-7-7,5-9-3,0-5-4,1 1-6,0-7-3,2-5-4,2-2-4,1-5 0,2 0 1,-1-3-9,2-2 6,-1 1-5,2-3 5,1-3 0,-1 5-2,1-5-6,0 0-1,7-23-4,-3 6-2,2-8 3,3-5-9,0-5 6,3-9-6,1-1 0,-2-5-6,2 0 7,1-2-6,0-3-3,0 0 4,0-1-2,5 1 6,-2 0-4,3 2 0,0 3-1,0 1 0,4 12 4,-3-1 25,0 16-2,-4-1-8,2 5 1,-3 4-3,1 7-3,-3 2-4,1 3-2,-3 4-8,4 5 3,-1 10 0,-1 3-5,-3 4 5,-2 2 0,-5 3 4,-2 5-4,-4 2 4,-5 13-1,-5-6-13,-1-11-13,-10 11-11,-8-3-11,0-5-8,0-1-2,0-7 9,6-7-2,-3-6 2,3 2 10,-2-3-7,4-4 8,3 0 13,5-3 10,4-4 14,2 1 8,-1-3 3,5 1 3,-1 2-7,6-3 1,-5 1-4,5-1 1,0 0-3,0 0-3,18 9 4,-10-4-1,2 2-3,8 8-1,-2 2 1,-1-1-2,1 6 4,-2 0-5,2 3 6,-4 1-2,1-3-3,-2 5 2,0 1 1,-2-2-2,-1 4-11,-1-5-26,3 2-33,-3-2-45,0-1-53,2 1-191,-4-7-384,5-5 171</inkml:trace>
  <inkml:trace contextRef="#ctx0" brushRef="#br0" timeOffset="3320.5966">14950 2526 105,'2'5'159,"1"-1"-7,0-2-13,1 0-2,2-2-5,-6 0-5,11 0-9,-4-4-3,3 1-2,-3-2-12,2-2-4,0-3-2,3-4-7,-1 4-1,0-6 7,-4 1 12,0 7 0,0-6 2,-1 2 2,-2 7 10,-1-2-4,-2 2 1,2 3-14,-2-3-11,-1 5-21,-8 0-9,-2 4-11,-8 4-6,-4 9-4,-4 4-3,-8 11-5,1 3-2,-3 0-6,4 1 1,8-12-8,4 1 1,3 0-5,5-2-6,-1 0-1,7-5-9,4 0 2,0-1 2,5-1-8,4-1 2,0-1-8,10 0-1,1-1-15,6-4-17,2-2-23,3-2-29,9-4-28,-10-2-36,10-4-40,3 1-49,-13-3-136,10-5-419,0-1 186</inkml:trace>
  <inkml:trace contextRef="#ctx0" brushRef="#br0" timeOffset="5160.3119">15400 2709 43,'0'0'140,"13"-17"10,-9 12 1,0-5-11,1 1-7,0-6-10,1-1-6,-2-1 3,0-10-16,1 10 4,-3-3-4,-2 1 3,0 2 4,-1 0 2,-2 2 0,2 4-9,-2 1-9,0 5-12,-4-2-14,-1 7-5,-5 0-8,-6 15-5,-3 4-7,-9 9-2,4 9 1,1-1-7,0 4 1,2-5-4,10-6-7,0-2 3,4-1-8,3-7-2,3-1 1,-3-2-6,7 1 2,0 0 0,0-5-4,3-3 2,1-2-3,2-1 0,2-3-2,4-3 2,2-1 1,2-4-4,4-5 0,1-1-2,-4-2-3,3-3 4,-2-6-3,-2 0-2,-1-2-4,2-5-1,0 0-1,-3-2-3,-1 2 4,-2-2 2,0 1-1,-4 4 6,0 2-6,-1 9 9,-3 1-3,0 5 4,-2 1-2,-1 3-5,4 2-5,-4 2-4,0 1 5,0 0 4,-4 17-3,3 4 3,-5 1 0,0 3-2,-1 3 2,-3 3-1,2-2-2,2-2 3,-1-3-2,2 0 8,0-4-9,4 4 1,-2-8 1,3-1-2,-3-3 4,2 0-4,1-1 0,0-5-1,1 3 6,2-3-5,-3 0 6,3-1-1,0-2 2,0 1 7,1 0 2,-4-4-2,14-1 4,-1-3-3,2-1-4,6-5 1,3-3-1,0-3 0,0-1-2,2 5 3,-4-5-6,-1 0 1,0 2 0,-2-1-1,-7 4 6,2-3-1,-1 1 2,-2-1 3,-1-2-5,-3 3-3,4 0 8,-5-4-6,1 3 4,-3 2 1,-1-2-3,0 0 14,0 2-1,0-3-2,-2 6 4,2-3-6,-3 2 0,1 0-6,-1 1-3,0 1 3,-1 0-7,-2 5 2,3-1-4,-1-2-1,1 7 0,-3-5-2,3 5-2,0 0 3,-3-2-2,3 2 0,0 0 0,-6 1 1,6-1 1,0 0-6,-7 1 3,7-1 8,0 0-9,-4 3-1,4-3 6,0 0-2,0 0 0,0 0 0,0 0 2,0 0-1,-4 2-1,4-2 2,0 0 3,0 0 2,0 0 9,0 0-3,0 0 3,0 0 0,0 0-4,0 0 13,0 0-13,0 0 2,0 0-3,0 0-4,0 0 3,0 0-3,0 0-2,0 0-1,0 0 0,0 0 2,0 0-2,0 0 1,0 0-2,0 0-2,0 0 0,0 0-2,-7 2 1,7-2-1,0 0-1,0 0-1,0 0 1,0 0-2,-3 4 4,3-4-1,0 0-3,0 0 3,0 0 0,0 0-3,-3 3 3,3-3-2,0 0-2,-1 2-1,1-2 3,0 0-1,0 0 1,0 0-1,0 0 9,-3 1-8,3-1-1,0 0 1,0 0-1,0 0-1,0 0 3,0 0-1,0 0 3,0 0 2,0 0-3,0 0 3,0 0-2,0 0-2,0 0 2,0 0-1,0 0-1,-3 3 1,3-3-1,0 0-1,0 0 3,0 0-3,0 6 2,0-6-1,0 0 0,0 0 3,0 4-1,0-4-4,0 0 7,0 0-5,0 0 4,0 0-4,0 0 4,0 0-4,0 0-3,0 4 4,0-4-5,0 0 5,0 0 2,-3 3 2,3-3-1,0 0 0,0 0-1,-1 5 4,1-5-5,0 0 0,0 0 2,0 0 3,0 0-2,0 0 2,0 0-2,0 0 4,0 0-2,0 0-1,0 0-1,0 0-10,-3-14 1,3 8 2,0 3 2,-3-2-5,0 3 14,2-5-16,-2 4 4,0 0-1,3 3-4,-4-4 3,4 4-1,-7 5 1,3-2-2,-1 6 2,-1-2 9,1 5-11,1 3 5,1-2-3,-1 1-1,4 2-2,0-4 5,0 3 5,2 1-4,2-4 0,2 3 2,3-3 1,1 1-1,0-1 5,1-7-3,-1 4 0,3-3 0,0-2-1,2 1 4,1-5-7,0 2 3,6-4-1,-3-5 5,-5 4-3,3-2-2,-3-1 1,-1-2-2,0-1 5,-5 3-3,4-1-1,-4 2 4,-1-2-3,-3 4 3,0-4-5,0 3-1,2 1 4,-6-2-6,0 5 2,0 0-2,0-6-2,0 6 6,0 0-6,-12 13 5,1-3-4,-4 10 3,1-2 2,-3 2-6,3 4 3,-3 2-1,0 1 2,0-2 1,1 4 4,1 0-7,4-4-1,1-2-5,3-4 1,4-1 1,2-8-1,1 8 1,0-6 5,4 1-6,3-5 5,2 0-4,6 0 2,3-8 0,6 2-2,0-4-5,-1-2-1,4-6-5,-2 0 4,-2 0 5,-3-5-2,0 3 1,0-5 2,-1 0 2,-4 0 10,-2-2 7,-1-3-3,0-1 1,-1-2 5,-3-2 0,2 0 5,-3-1-6,0-4 1,-1-1-3,-3 4-1,1 3 5,-3 6 2,2 5 8,-3 5-3,2 1-10,-1 4 1,-1 1-7,0 4-2,0 0 3,-10 14 1,3 0-1,-1 2-3,-1 1 0,5 1 1,-3-1-2,1 8-1,2-9-1,1 1-3,3-3 12,0-2-14,3 0 7,1-2-6,3 3 3,2-5 1,3 0 6,1 0-8,3-6 3,6 2-1,-1-4-1,3-2 5,-3-5 0,1 0-3,-6 2 2,-1-4-4,4-1 8,-8 2-4,2-1 3,-6 4 2,0-3 4,-1 4 6,-2 1-3,0 1-3,-4 2-7,3-3-2,-3 3 2,0 0-4,-13 13 1,2-1 0,-1 0-7,-4 5 0,-1 1-5,3 2 0,-1 2-2,0-2-15,4-4-7,1 6-2,2-5-19,2-1-12,2 1-9,3 0-7,2-2-15,3 3-12,6-2-39,4-4-37,9 3-42,3-3-161,1-5-422,4-2 187</inkml:trace>
  <inkml:trace contextRef="#ctx0" brushRef="#br0" timeOffset="5828.2312">16838 2784 93,'11'-29'205,"-5"1"13,-3 0-5,-3 9-5,-1-1 2,-1 1-23,-4 3-15,1 4-24,-5 4-18,-4 5-11,-6 3-15,-5 8-10,1 4-9,0 3-13,0 4-3,-1 2-9,4 1-8,1 2-2,3 1-9,2-3-6,3-1-4,3-4 1,3 0 0,3-3-9,3 1 5,1 0-3,4-3-2,0-3 5,3 0-3,5-3-1,2-2-5,0-4 0,10 0 0,-3-6-3,4 1 3,-3-6-3,-1-3-4,1 1 2,-3-5-3,-1-3-1,1-4 0,-2 1 3,-4-1 7,-1 1 12,-2 8 20,-5 1 8,0 5 6,-1 1-3,-3 3-13,-1-1-11,1 5-12,-2 2-4,0 0-10,0 0-6,-16 10-1,6 3-7,-7 4-4,2 5-7,-1-4-14,2 8-3,2-2-9,4-6-2,1 6 5,3-8-7,4 3 0,0-6-6,4 1 2,3-1-10,3-1-12,4-4-30,6 1-13,1-1-23,3-11-20,2 1 9,-2-9 8,1 2 9,0-5 13,-4-1 11,-1-5 10,1-2 16,-4-1 24,-3-4 23,-1 1 28,-3-4 13,1 4 28,-7 1 36,0 9 27,-1 6 15,0-2 6,-2 4 1,0 1-17,1 1-19,-2 1-9,0 5-8,0 0-5,-10 14-5,2-5-4,0 6-4,-3 6 0,-4 1-5,4 4 7,0-3-4,-2-3-5,3-3-2,2 1 1,0-3-2,0-1-1,5-5-6,-1 2-7,-2-7 3,5 2 6,-2-4 21,3-2 21,-3 9 22,3-9 25,0 0-2,0 0-8,0 0-17,6-21-11,1 4-8,8-5-5,1-5-13,2 1-6,9-11-7,1 4-8,-8 8-9,3 4 1,-1 1-1,-1 3-13,1 5-8,-3 1 8,-5 5-9,0 6-2,-4 2-4,0-1-1,-3 9-8,2-3 0,0 5 1,-4 5 3,1 0-9,0 7 5,-4-5-12,0 7-28,1 1-33,-3 1-29,3 1-38,0-3-34,1-2-24,3 2-22,3-6-44,6-3-31,2-4-206,0-1-547,6-1 242</inkml:trace>
  <inkml:trace contextRef="#ctx0" brushRef="#br0" timeOffset="6514.7905">17696 2878 88,'20'-22'184,"-5"-4"7,0 0 2,-4-4-8,0 1-4,-1 3 14,-6 1-1,0 8-3,-4 0-19,0 3-19,-1 6-19,-7 1-18,-4 0-16,-9 7-12,-3 1-10,-2 8-8,-3 1-11,1 2-8,-6 9-11,10-6-20,3 6-7,0-1-11,4-1 0,5 4-5,3 0 1,6-6 1,-1-2-2,4 1 6,4 0-2,0-4-1,6 2 3,3-5 2,1-3 0,0 0-1,0-5 2,4 3 5,-2-4-1,5-6 17,-7 1 6,3 0 6,-3-3 12,-1-2 15,-2-1 6,3 1 9,-2-3-2,0-2 3,2-6-15,-4 7-1,3-7-8,-3 6-2,1 0 1,-1 2 0,-5 4 1,3 1 3,-6 2-9,3 1 4,0-1-12,-5 4-15,0 2-3,0 0-12,0 0-2,0 0 0,0 0 1,-10 27 3,-4-2-3,0 4 1,-11 15-3,1 5 0,-10 23-1,3 0 2,0 6-1,0-2 1,6 2 7,-2 1-3,3-5-9,-3 2 11,9-23-9,-9 28 8,10-31-1,-1 0-6,1-3 1,0-3-1,3-14 1,4-6-2,-4 0-1,4-10 3,0-1-7,3-6 12,0-3-4,-4 1 2,4-8-2,7 3-6,-17-12 3,5-6-15,-1-7-17,6-4-2,0-5-8,8-10-5,-1-4-1,4-3-6,3 3-10,3-5-19,4-3-17,10-22-30,-3 26-19,13-24-13,-4 30-9,13-19-9,5 7-14,-10 22-18,24-10-2,0 9-10,-21 13 16,25-2 5,-19 7 14,2 7 17,-2 1 14,-4 2 21,-3 3 8,-10 4 14,-7-4 6,1 2 24,-5-1 19,-4 0 31,-4-2 29,-2 2 32,-1-1 22,-1-2 25,-1-1 26,-1 1 21,1 1 7,-2 1 16,-1-1 5,-3 3-1,2 0-20,-2 4-14,2-6-20,-2 6-14,0 0-10,0 0-10,-7 15-5,-3 0-2,-1 7-5,-1 2-5,0 0-8,1 2-1,1 2-2,3-5-8,1-1 2,1-2-3,5-1-5,0-2-1,3-1-4,1-3-4,4-1-9,2 0-10,4-3-35,2-5-35,-1-3-48,9-6-55,0-4-65,-7-5-160,1-4-431,2-3 191</inkml:trace>
  <inkml:trace contextRef="#ctx0" brushRef="#br0" timeOffset="6971.0348">18351 2894 87,'-4'-17'306,"4"17"-24,3-8-26,-1 3-14,-2 5-31,8-5-27,-4 5-15,-4 0-21,0 0-20,15 7-8,-12 3-19,0 5 3,-3 4-18,0 8-8,-7 1-4,1-4-8,-1 3-3,-4 0-4,1-4-5,0-1 2,3-9-12,0 2-3,-3-6-7,4-2 2,-2 0 0,4-2-1,-2-3-2,2 0-2,4-2 6,0 0 0,-14-6 2,11-1-5,0-3-1,6-2-5,4-12-8,3 2 0,6-7-6,2 4 3,10-13-8,7 9-4,-1 3 1,-9 11-3,-2 4 2,2 4-6,-2 1-2,-1 3-2,-5 5 0,-1 3 6,-4 1-8,0 5 0,-1 1-2,-3 0 0,0 3 2,-3 2 0,-2 0 2,1 0-3,-4 1-11,0-1-15,0 1-27,-3-1-17,2 0-22,1-2-15,-1-3-14,1 2-6,1-4-6,3-1-5,3 0-10,3 2-21,7-6-10,3 2-134,5-1-346,1-5 153</inkml:trace>
  <inkml:trace contextRef="#ctx0" brushRef="#br0" timeOffset="7480.8356">18896 3156 232,'26'-14'14,"-2"-5"13,-2-1 19,-1-4 9,-1-2 15,-6-4 10,4 4 26,-6-3 9,-2 2 16,-6 7 29,-3-1-23,-1 5-10,-3 1-14,-1 5-14,-9-1-9,-5 2-12,-4 7-10,-6 4-6,0 3-8,3 5-6,-3 5-6,4 3-1,2 2-6,2 5-3,3-1-5,7 0-2,0 2 1,5-7-8,3 6 5,2-8 1,0 3-4,4-6 1,2-1 0,4-2 1,1 1-5,-1-5 2,4-3 2,2-4-5,-1-1-1,1-2 6,-1-3-5,-1-1 1,3-10-4,1 3 4,-1-7 2,-4-1 1,5 2 10,-5-4-7,-4 3 13,-2 4 10,-2 0 10,2 2 9,-3 6-1,-1 2-6,-1 1-11,1 2-12,2 1-10,-5 3-6,0 0-4,0 0 3,0 0-6,-17 42 6,6-16-5,0 7 2,-6 14 7,1 5 0,-3 3 7,-4-2 6,-1 27 3,-7-7 3,7-23-2,-7 24 6,-5-3-1,12-18-9,-7 20 10,-5-5-13,11-15 7,-2-4-2,1-2 8,0 2 6,2-6 9,-3-3-5,2-7 5,4-11-4,1-1 8,-4-4 0,0-6 1,0-4-8,-1-6 2,3-8 5,2-2 8,3-4 16,-1-4 4,4-6-13,1-3-6,1-8-14,3-10-17,3-2-8,5-3-13,6-3-6,5 4-6,11-3-12,-1 0-26,26-15-17,2 3-22,3 3-19,4 9-16,4 4-17,7 7-9,3 10 6,-1 5-4,1 12 10,-17 5 2,19 4-7,-2 4-14,-25 1-19,3 5-12,-2-4-30,-1-2-21,-5 3-32,2-6-179,-17 1-464,0-5 206</inkml:trace>
  <inkml:trace contextRef="#ctx0" brushRef="#br0" timeOffset="7949.9722">19706 2471 52,'7'-14'358,"-4"7"-28,0-5-40,-2 9-35,1 0-27,-1 2-30,-1 1-20,0 0-14,-9 33-16,-3-5-12,1 5-13,-5 11-10,-1-3-12,-1 2-7,1-2-11,2-11-8,3 3-6,-9 8-10,9-12 0,0-1-6,1-2-8,0-2-5,2 1-9,2-11-8,3 2-23,0-3-5,1-2-14,2-1-4,-1-2-3,6 2 1,-2-4-6,5-1-16,1-1-22,5-3-42,1-3-38,3-3-51,4-2-41,0-5-153,-1-1-425,-6 4 188</inkml:trace>
  <inkml:trace contextRef="#ctx0" brushRef="#br0" timeOffset="8422.2987">19465 2705 71,'0'0'112,"38"-3"0,-11 0-6,13 0-6,6-1-11,2-1-3,0 0-9,-2-2-5,-2-1-6,1 1-6,-4-5-16,-13 3 0,0-3-6,-8-5 5,1-5 7,-2 0-5,-4 0 17,-4-4 22,-1 4 24,-4 7 10,-1-2 11,-2 6 41,-3 1-18,2 4-18,-2 2-17,-2-1-15,2 5-9,-10 10-15,-4 7-19,-3 9 8,-1 2-7,-6 11-6,0 4-2,2 2-6,-1-6-3,6 2 1,2-9-3,3-3-6,-5 2 3,5 0 1,0-2-4,4-2-2,-2 0-2,3-1 1,2-11-3,0-1-4,1-2 2,1-4 4,-1-2 3,4 0 24,0-6 25,0 0 19,-4 5 22,4-5 1,0 0-14,0 0-10,8-22-20,2-5-4,4 0-17,2-1 2,2 1-3,-1 0-14,0 3 0,1 2-10,-1 1-9,3 4 7,-1 4-11,1 4-3,4 2-7,-8 5-4,3 1-2,-2 4-4,-3 4 4,0 1-14,-2 4-5,0 2 4,-5 0-13,-1 2-2,5 7-7,-8-6-12,0 0-13,-2 0-26,-2 3-27,-1 9-27,-2-12-42,0 2-41,-3 0-37,7-2-59,-3-6-222,3 0-581,3-4 257</inkml:trace>
  <inkml:trace contextRef="#ctx0" brushRef="#br0" timeOffset="8989.0548">20327 2876 235,'0'0'225,"0"-7"-24,0 7-14,0 0-19,0 0-17,0 0-9,0 0 0,0 0-4,14 9 3,-4-6-2,3-1-8,3 0-6,6-3-13,3 0-7,-5-2-6,1-4 5,-7 4 11,-1-3 7,0-2 6,-5 5 8,-1-2 5,-3 3-3,-1-2-17,-3 4-16,2-8-16,-2 8-25,-13-4-14,-1 4-3,-9 2-13,-1 2-3,-4 6-8,5-4-11,1 4-11,-1 1-9,2 0-13,5 3-9,0 5-9,6-4-6,3 2-4,0-2 1,7 1-3,-3-2 10,9 2-3,1-1 6,0 0 5,7-2 1,3 1 4,3-4-1,1 0 0,1-4 7,2 1-2,3-2 7,-3-4 2,-1 1 2,-8-4 9,2 2 16,-3-1 18,-3 2 16,-3-2 26,1 0 17,-9 1 13,12-3 6,-12 3 15,9-1 0,-9 1 1,0 0 3,10-1 3,-10 1 5,7-3 6,-7 3 11,0 0 6,0 0 7,7-2 5,-7 2 5,0 0 5,0 0-5,0 0-2,0 0-2,0 0-7,0 0-7,0 0-1,0 0-11,3-6-9,-3 6-8,0 0 3,0 0-24,0 0-19,0 0-7,0-7-8,0 7-10,0 0-3,0 0-7,0 0 1,0 0-13,0 0 4,0 0-10,0 0-5,0 0-3,0 0 2,0 0 12,7-1-26,-7 1-4,0 0-7,0 0-5,0 0-7,0 0-19,0 0-11,0 0-13,0 0-22,0 0-25,0 0-34,0 0-42,0 0-55,0 0-61,0 0-65,0 0-79,0 0-89,0 0-405,0 0-1004,20 1 444</inkml:trace>
  <inkml:trace contextRef="#ctx0" brushRef="#br0" timeOffset="11200.8905">21240 2796 73,'0'0'84,"0"0"-11,0 0-10,0 0-1,0 0-9,0 0-2,0 0-2,0 0 18,-3 2-4,3-2 4,0 0 11,0 0-12,0 0-8,0 0 4,0 0-15,0 0 1,0 0 1,0 0-7,0 0-5,0 0-2,0 0-7,0 0 4,0 3-7,0-3 3,0 0-2,0 0-5,0 0 0,0 0 1,0 0 5,0 0 0,0 0 5,0 0 0,0 0 2,0 0 0,0 0 2,0 0-8,0 0 3,0 0-1,0 0 2,0 0-6,0 0-2,0 0 0,0 0-6,0 0 0,0 0 0,0 0-4,0 0-4,0 0 0,0 0 10,0 0-15,0 0 3,0 0 0,0 0 1,0 0-4,0 0 1,0 0 3,0 0-7,0 0 2,0 0 1,0 0 6,0 0 6,0 0-5,0 0 10,0 0-2,7-9 4,-7 9-3,3-3-2,1 2 6,2-3-4,-2 0 6,-1-6-4,1 4 2,3-5-3,0 1 6,-4 2 31,0-4-1,1 3-1,-1-1 4,-3 0-8,1 5-4,1 0-11,-4 1-12,2 4-6,-11 1-8,-6 10 3,-4 1-2,-3 5-5,2 2 2,-8 12 1,9-9-7,1 6-4,3-3-9,2 0-5,2 3 0,3-1-6,7 3 3,2-5 3,5 0 4,3-6 2,3-4 1,7-2 3,4 1-3,3-6-7,4-6-18,12-4-29,-11-1 1,8-8-7,5-5-13,-16 5 10,0-5 0,5-10 5,-11 2 11,11-6 10,-13 4-4,-1-2 28,-1 3 25,-2-3 21,-3 5 30,-4 6 24,-3 8 21,-1-3-11,0 6-11,-3 1-12,4 1-11,-4 4-9,0 0-4,-14 14-6,4-1-11,-8 6 5,5 3-6,-1 1 2,-1 2-6,3 1-6,4-1 1,-2 6-4,7-4 3,-1-1-2,4-7 0,0-1 1,4-6 0,2 3 0,1-1 5,0-6-3,3-1 3,-2-2 1,8-4-4,-1-1 5,1-4-6,2-5-5,3 1 2,-1-7 0,-2-2-4,-1-3 1,-4-2 1,0-4-6,-2 0-7,0-5 13,-4 2-11,-2-3-7,0 5 3,-5 2-6,0 4-5,-5 3 6,0 3-7,-5 2-3,-2 3-2,-4 5-1,-1 5-2,-8 3 4,2 4 3,-2 3-1,1 8 0,0-1-4,4 4 4,1-2-5,5 5 1,4-1 6,1 2-2,5 0 4,4 2 4,7-3 3,0-1 2,4-7 4,2-4-2,8 2-1,0-4 0,5-1 4,3-4 0,-2-6-1,1 0-1,10-6 3,-10-3-3,-1-1 2,11-11 2,-4-3-2,-1-2 5,-3 1-6,-1-8 2,-4-2-1,0-1-6,-2-1 5,-2-4-1,-7 10 7,4-10 9,-8 8 14,0 12 16,-4 5 23,-2 4-11,-1 2 10,-2 3-9,1 1-13,0 3-14,-2 4-3,-12 9-15,-4 10 11,-5 5 0,-7 10-1,0 3-3,-2 2 1,3 1 0,2-3-8,2 3 0,7-13-8,4 2 1,-2 16-5,6-17-7,2 1-1,-1-4-8,7-6 2,-3 0-2,6-2 1,-3-3 2,7-1 0,0-4 3,3 2 2,4-7-1,3 1 1,4-1-2,0-8-3,3-1 0,0-2 1,0-3-3,0-2 2,-1 0 3,-2-13 2,0 4 13,-3 2 12,-1-3 11,0 2 13,-6-2 5,-2 8 10,-2 3 13,-3 2 7,0 2-4,0 1-13,-2 1-12,-1 1-17,-1 4-12,0 0-5,0 0 0,-11 10 1,-2 2-18,-2 8 17,-1-3-12,2 2-14,4-4-14,-2-1-12,3 0-11,2 0-2,3-3-1,0 1-8,2 1 5,2-2 2,2 0 5,3 1 1,5-6-6,6 5-1,-1-7-19,9-4-17,0 0-10,1 0-14,0-7 1,0-3 3,-3-2 4,-1-4 4,3-3 11,-5 2 23,-2-6 23,-3-2 31,-2 4 34,-2 4 13,-1 2 29,-4 6 23,-2-1-7,1 3-8,-2 2-12,-2 0-15,0 5 3,0 0-7,0 0-5,-19 17 0,11-4-6,-2 3-7,-3 8 1,5-9-3,-2 3-5,6-1-2,-2 0-9,2 1 4,1-4-2,2-2-6,1 1 6,2-1 0,3-2-6,3 2 1,4-3-4,0-4-16,4 2-14,6-4-11,-1-3-14,3-3-12,0 2-2,-4-5-14,5-4 5,-5-2 9,1-2-2,-2 0 7,-4-8 27,-1 0 22,0 0 10,-4-5 26,1 2 32,-4 8 20,-4 1 27,0 5 21,1-1-4,-4 6-8,3 1-12,-3-4-21,3 4-2,-3 5-14,0 0-14,0 0 8,-16 14-10,8-2 4,-2 5-5,-7 0-4,4 3 4,2 3-6,-1-8-3,0 4 2,2-6-4,-1 0-6,4-4 4,0 3-1,2-5-5,0 1 9,0-3-7,3-3 2,-1 2 10,3-4 19,-3 6 18,3-6 20,0 0-13,0 0-6,0 0-15,12-29-6,0 9-11,5-3-3,-1-1-11,4-2 0,2 7-5,-4 0-1,6 1-7,-4 7-4,0 3-3,1 1-3,-8 4 10,1 4-9,1 1-7,-4 5-11,-1-2 12,0 5-2,0 5-1,-6-1 0,3 3 0,-7-3 3,3 6-3,-6-1-8,3-4 16,-4 3 1,1-4 0,-1-2-9,4 1 9,-3-4 2,0-1-3,3-3 5,-1 0-1,-2 0 5,3-5 26,-3 5 19,3-5 15,0 0 2,0 0-11,0 0-9,0 0-15,17-28-22,-6 10 14,2-8-19,8 1-11,-2 0-1,7-11 0,-6 15-3,0 0 2,2 5 0,-5 4-2,-4 3-1,0 4-1,-5 4 1,3 0-1,-4 2-5,3 5-1,-6 1-17,1 2 14,-2 8 3,-3 0-3,0 3 3,-2-1 7,-5 3-9,1 3-16,-6-2-20,3 1-36,-3-3-44,0 1-45,1 1-31,5-7-56,2-1-49,-1-3-170,3-6-521,4 4 231</inkml:trace>
  <inkml:trace contextRef="#ctx0" brushRef="#br0" timeOffset="11670.4027">23209 2954 62,'3'-8'306,"1"0"-38,-1 7-36,0-2-24,-3 3-17,0 0-19,0 0-2,-13 29 10,3-7 0,-4 2-1,-2 2-11,1 1-21,-1-1-6,1 0-2,-2-1-22,3-4-10,3-4-8,1-3-13,3-2-3,4-2-11,-5-2-1,5-3 0,3-1 22,0-4 20,-7 7 24,7-6 10,0-1-9,0 0-10,0 0-18,10-22-9,5 4-12,2-2-13,6-2-3,9-4-11,3-4-11,2 0-11,1 3-4,-3 2-3,-8 9-2,-2 6-3,2-1-5,-6 5 2,-7 2-9,-2 4-7,-1 4 2,-4 1-12,1 3-3,-1 5 6,-1 2-11,-3 0 5,-5 2 9,1 2-6,-5 3 3,-1 6 1,-1-1 3,1-3-8,-4 0-2,5-6 4,0 0-1,2-4 2,1-1-7,-1-5-6,1 4 8,3-2-1,0-3 1,0-2 6,7 0-7,3-1 8,6 0 2,3-2 1,3-4-1,1 1-2,1-2 1,2-4 4,-1 0-8,12-10 5,-12 5-6,1 0-3,-4 0 0,-1 4 5,-7-1 3,-5 4 0,-1-1-2,-1 0-3,0 1-17,-1 4-13,-2-1-26,0-1-32,-1 2-36,1 0-33,-4 1-38,0 0-29,0 0-26,0 0-32,0 0-45,0 0-216,-11-8-587,3 6 260</inkml:trace>
  <inkml:trace contextRef="#ctx0" brushRef="#br0" timeOffset="12568.3648">12200 4446 53,'0'0'282,"0"0"-19,-3 4-10,3-4-10,0 0-3,0 3-10,0-3-12,0 0-10,0 0-6,0 0-26,19-11-21,-3-4-15,9-2-12,-2-1-11,11-8-13,-3-2-10,-5 7-10,3-10-4,-6 8-7,3-10-12,-2-5-2,-5 12-2,-4 2 12,-3 3 8,-2 6 22,-4 5 7,-1 2 1,-1-1-9,0 5-11,-3 2-12,2-3-9,-1 4-23,-2 1-1,0 0-4,-6 22 5,-2-4-5,-4 7-1,-2 2-13,3 2 6,-3 0-12,1 0-4,1 0-5,2-3-20,1 1-5,2-4-12,2 2-7,0-10-11,5-4-5,0 0-9,3-1-3,1 1-21,6-4-21,4-5-35,6 1-57,1-6-63,6-3-59,-5-4-219,4-4-583,-1-1 259</inkml:trace>
  <inkml:trace contextRef="#ctx0" brushRef="#br0" timeOffset="12702.4607">12821 3895 23,'-2'-6'254,"-1"-1"-9,1 0-24,-1 3-22,2-1-19,1 2-27,0 3-44,0-4-65,0 4-51,0 0-36,0 0-54,3 11-117,1-1-232,-2-1 104</inkml:trace>
  <inkml:trace contextRef="#ctx0" brushRef="#br0" timeOffset="12853.751">12706 4255 197,'-4'0'367,"-2"1"-22,6-1-29,-7 2-26,4-2-29,3 0-32,0 0-39,0 0-54,-8 0-57,8 0-62,0 0-82,0 0-87,0 0-217,0 0-399,0 0 177</inkml:trace>
  <inkml:trace contextRef="#ctx0" brushRef="#br0" timeOffset="13224.7896">13069 4166 213,'0'0'396,"-3"-6"-39,3 5-34,0 1-38,0 0-27,0 0-32,-4 7-19,-2 2-28,2 0-16,2 3-3,-4 1-22,2 2-18,-1-1-10,3 1-17,-2-4-18,3-1 6,0 1-11,1-3-5,1-1-10,0 0 0,3-1 1,1-2-11,4-1 6,3 0-4,2-5-8,3-2-1,3-2 4,-6-4 1,-1 2 10,-2-1-8,9-4-10,-11 3-5,2-1 33,-6 0 3,-1 2 0,-1 0 1,-1 1-11,-4 2-14,-1-1-13,-6 2-15,-7 2-8,-6 3-2,-7 7 0,3 3-2,-13 4-4,14-3-7,-2 5 8,4-2-1,0 4-2,6 0-17,-1-1-2,6 4-5,4-5 0,2 1-2,4-4-1,2 8 8,5-3-7,6 2-2,6-2-29,6 1-48,2-10-74,2 1-86,12 0-86,3-1-201,1-6-601,-4-6 266</inkml:trace>
  <inkml:trace contextRef="#ctx0" brushRef="#br0" timeOffset="13362.6614">13534 4480 4802,'4'-2'291,"-1"-2"-187,0 1 17,0-2 69,-2 2-8,1 1-41,-2 2-31,1-4-20,-1 4-18,1-5-4,-1 5-21,5-3-40,-5 0-29,0 3-47,0 0-69,4 0-83,-4 0-114,4-4-176,-4 4-311,4-10-890,0 3 394</inkml:trace>
  <inkml:trace contextRef="#ctx0" brushRef="#br0" timeOffset="13974.5271">14324 4531 1,'0'0'343,"0"0"-32,6-20-35,4 5-28,8-6-18,0-1-20,13-8-15,3-1-16,-3-2-7,3 2-12,-1-4-5,-3 3-6,-2 1 25,-8 10-9,-1-3 17,-5 2 4,-2 4 2,-5 5-13,-2-2-7,0 1-12,-2 4-12,-2 0-14,-1 3-21,0 2-18,0-2-16,-4 5-27,0 2-23,4 0-22,-20 11-14,10-1-5,-4 12-6,3-4-27,-2 2-4,5 4-1,1 1 1,4 6 8,4-6 8,2 4 10,4-2 0,2 3 3,-1-3 3,2 0-1,-1-3 5,-1-1 2,-4-6-4,2-3 5,-5-2-6,1-2 5,1-1 5,-6 1 1,-2-1 10,-2-1-3,-4 2 0,-3-6 7,-7 3-1,4-5-3,-3-2-11,3-2-17,-4-2-21,2-4-37,2 3-36,1-2-32,2-3-37,1 1-44,6 2-23,0-4-235,7-5-533,0 1 236</inkml:trace>
  <inkml:trace contextRef="#ctx0" brushRef="#br0" timeOffset="14240.8163">15062 3974 52,'10'-10'343,"0"5"-4,-3 1-21,-3-2-29,-1 3-34,0 0-22,0 2-38,-3 1-19,0 0-17,-6 18-12,-1-1-9,-7 9-12,-2 4 21,-5 12-4,-1 0-9,2 0-11,-5 1-7,2-2-13,-1-2-10,5 3-9,3-11-13,3-1-7,-1-1-3,2-1-19,2 0 8,1-2-4,6-8-20,-1-1-5,1-2-10,5-3 8,-1-2-14,2 1-2,1-1 1,5-4-2,3 1-10,5-5-4,3 0-18,4-5-21,-3-4-35,3 0-24,-4-4-15,0 0-27,-4-8-25,-3 6-20,1-5-23,-5 5-36,-4-4 5,-5 1-160,0-2-444,-5-1 196</inkml:trace>
  <inkml:trace contextRef="#ctx0" brushRef="#br0" timeOffset="14374.3133">14996 4361 879,'-18'-16'-32,"-2"1"8,0 2 14,-1 4 25,1 0 18,-1 1 18,7 5 8,4 0 17,0 0 6,4 0 15,-1 2 1,5 0-2,-2-1-8,4 2-6,-4-2-11,4 2-1,0 0 1,15 0 2,-1 0-4,9-1-6,2 1-7,0 2-1,2-1-20,1 2-37,-1 1-54,0 2-64,-2 1-55,-1 2-125,0 0-325,-1 1 143</inkml:trace>
  <inkml:trace contextRef="#ctx0" brushRef="#br0" timeOffset="15417.2895">15360 4443 312,'5'-15'289,"2"-1"-12,0-1-7,-3 1 3,2-1-11,-2 4 3,-1-2-10,0 5-19,-2-1-21,-1 4-26,0 0-20,0 0-20,-4 4-27,-3 0-22,-8 5-10,-7 5-17,-6 2-10,-7 10-2,9-3-5,-10 8-4,4 4-23,9-8-9,5 1-25,2 1 11,2-1-4,3 1-4,4-6 0,3 1-5,2 0-1,4 0 6,-1-6-5,3-2 4,3-1 5,6 1-3,2-7 2,10-1-5,-3-6 2,1-3-1,-1-1 3,-1-6 4,-1-4 0,-2 0-6,1-3 8,-5-1-1,4 0 1,-5 1 14,-5 6 25,-1 1 6,0 1 3,-3 4 4,-1 5-24,0 0-3,-2-1-19,-1 6-12,0 0-5,0 0 3,-14 25 1,4-11-1,1 11-2,-5 0-1,1 2-7,1 0 0,1 0 5,0-3 0,6 1-1,0-6 2,2 0-1,2-4 3,4-3 0,0 0 5,2-2 1,4-3 1,6 1 0,1-1 6,9-6-2,3-7 0,-1-1-2,12-9 1,-2-5-4,-2-3-16,3-6 19,-1-5-3,-2-5-3,-3 0-6,1-6 0,-5-3 0,7-25-4,-11 27 6,-5-3-4,-1 5 4,-7 16 6,-4 4 18,3 3 9,-6 7 10,-1 5-8,1 3-16,-4 0-5,0 6-6,0 1 3,-14 17-2,-3 7 2,-7 13 0,-2 0 2,-3 9-6,1-3-5,4 1-1,0 3 2,0 1-1,6 0-1,1-1-2,7-13-4,2 1 2,2-3 3,2-2-5,3-3 2,2-1-1,1-8 4,3-1-3,-1-2 4,6-4-7,-1 0 16,3-4-4,4-1 5,6-6-1,2-1-3,0-2 1,0-5 1,0-2 1,2-1-1,0-3 6,9-8-5,-11 6-5,0-2 1,0-3 7,-4-2-4,1-1 6,-4 2-1,-3 3-2,-4-4-16,-2 6 11,-3 0-5,-2 2-13,-3 4-14,-5 1 5,2 0-7,-5 4-1,-2 1-13,-3 3 2,-1 1 1,-1 6-4,-1 1 6,-2 6 5,0 2-9,5 0 7,-1 7 1,4-5-3,2 1 2,-1 6 6,2-6 2,4 1 3,-1-2-1,4 0 3,0 0-2,2-5 8,-2 0 0,4 1 5,3-2 4,4 1-2,3-4 8,-4-1-3,7 0 2,7-5 0,0-3 4,1-6-2,2 1 0,1-3 1,7-7 2,-6 5 0,4-12 5,-6 6 9,-3 0 9,7-13 13,-13 10 7,1-2 17,-5 4 10,-3 3 1,-3 1 1,0-1 0,-6 1-14,1 4-3,-1 0-10,-2 1-5,-2-1-8,-1 6-11,-2 2-1,-1 2-10,-7 1-22,1 4 9,-1 6 2,0-1-8,-1 6 1,3 5-2,1 5 0,0 0-1,4 0 1,1 1 5,2-1 2,1 3-2,4-8 0,0 6 2,0-7 0,4 9 1,-2-9 0,3 6 5,-4-8-7,1-1 4,-1-5-3,-1 1 3,0-1 1,1-5 4,-3 0 0,0-1 1,0-1 6,0-1-2,0-3 10,0 5-4,0-5 3,-10 2 1,10-2-8,-22-5-3,6-2-11,-5-2-19,0 1-18,-1-6-36,-1-3-34,-1 5-38,-11-12-44,9 7-52,0 0-71,-5-11-177,11 7-532,0 2 236</inkml:trace>
  <inkml:trace contextRef="#ctx0" brushRef="#br0" timeOffset="15582.3749">15802 4223 208,'-2'-5'352,"2"5"-40,0-2-37,5-1-16,6 2-30,11-2-30,16 3-17,5 2-39,2-1-53,1 5-56,-1 3-68,-1 2-56,0-4-54,-4 4-193,-13-1-363,1-3 161</inkml:trace>
  <inkml:trace contextRef="#ctx0" brushRef="#br0" timeOffset="16136.2148">16960 5032 258,'2'-3'258,"-2"-6"-11,2 4 0,-1-7-2,4-3-1,-4-4-17,0-5-9,0-2-13,-1-6-22,0 0-12,0 1-23,2-6-10,2-10-19,-1 2-11,3-1-13,2 13-9,2-12-14,1 12-7,2 6-12,1 0-8,2 4 2,2 7-6,-5 3-19,1 6-5,1 3-17,-1 5-19,-4 2-11,-3 8-6,2 7 5,-8 8-2,-7 6-4,-8 14 0,-10-3-5,-4 2-11,-7-2-19,-19 14-7,19-19-3,0-5 5,0 0 13,12-13 6,0 0 5,1-4 0,11-4 5,1-2 6,2-3 2,3-2 9,3 0 9,3-3 10,5 0 0,3-2 5,15-2 4,0 0-4,3 2 1,3-7 0,12 2 5,0 0-6,3 0 2,-4 1-17,4-2-44,3 1-64,-6 1-51,1-1-162,-3 0-371,-2-4 164</inkml:trace>
  <inkml:trace contextRef="#ctx0" brushRef="#br0" timeOffset="16599.6184">18006 4565 25,'4'-7'234,"-2"2"-21,-2 2-14,1 0-20,-1 3-19,0 0-18,0 0-1,-14 20 9,1-2-5,-3 5 0,0 2-14,3-1-6,0 3-16,2-3-8,4 2-14,3-9-6,0 1-7,1-1-4,3-1 0,7 0 1,-4 0 6,8-2 4,3-6 1,0 3 4,10-10-10,0 2 14,0-6-19,3-1-1,-4-5 9,-2 1 1,-5-1 13,0-4 24,-3 1-16,-1-1-6,-2-9-3,-3 5-12,-1-2-8,-6 0-10,0 1 7,-3 1-21,-4 2-19,0 1-18,-6 6-38,-1-1-19,-6 5-29,-2 4-29,-1 4-27,2 4-36,7-1-35,-7 4-37,11 1-26,3-3-19,0 5-179,4-2-500,6-3 221</inkml:trace>
  <inkml:trace contextRef="#ctx0" brushRef="#br0" timeOffset="16834.1534">18703 4413 201,'12'-30'322,"0"3"27,-6 12 4,0-1-2,-4 7-37,3 0-30,-5 3-37,1 4-29,-1 2-30,-15 14-11,-7 6-19,-13 21-3,-20 17-22,7 5-12,-1 0-19,-2 3-11,2-1-18,3 2-18,-1-5-24,1 1-12,13-24-22,2 0-24,2 2 0,6-14-12,3-2-5,2-2-14,0-2-15,2-5-23,5-4-20,0-1-21,5-4-24,2-2-18,1-4-13,3-1-46,0 0-188,0 0-461,0 0 204</inkml:trace>
  <inkml:trace contextRef="#ctx0" brushRef="#br0" timeOffset="17074.5274">18925 4391 2532,'19'-25'228,"-5"4"8,-4 6-15,-3 3 1,0 3-46,0 1-53,-4 3-29,0 1-38,-2 3-19,-1 1-1,-1 13-10,-9 13 6,-3 5-8,-8 14 1,-10 27 4,2 0 1,5-19 6,-6 19-3,3-19-11,-8 19 14,8-22-6,2 3-1,-9 18 5,12-25-2,-4 2-5,2-3-1,0 1 10,2-2-31,-2 0-41,4 0-26,6-15-56,0-3-35,0-3-54,1-2-52,6-7-49,3-2-247,1-7-602,3-2 266</inkml:trace>
  <inkml:trace contextRef="#ctx0" brushRef="#br0" timeOffset="17294.6989">18743 4863 99,'25'-45'243,"3"7"-13,3 4-19,-3 5-13,-5 7-5,11-5-8,-9 9-13,3 3-15,-5 1-15,5 4-15,-6 8-12,1-1-11,-9 4-11,2 3-9,-1 2-11,-1 5-10,-7 3-5,3 3-8,-7 3 0,-3-2-5,-6 8-1,-1 0-3,-7-2-4,-3-2-15,-2 0-16,-4-5-25,-4-1-9,-1-1 0,1-5-23,-1 0-13,1-4-21,-1-3-19,4-3-45,3-2-29,4 0-178,3-4-386,4 2 170</inkml:trace>
  <inkml:trace contextRef="#ctx0" brushRef="#br0" timeOffset="18310.9513">19575 4723 94,'0'0'220,"0"0"-2,10-3-6,-3 0-17,4 3-8,3-7-15,3-1-14,3-6-17,4 1-8,0-3-16,-3-1 9,0 0-6,0 1 8,-4-3 0,0 2 13,-7 4 1,-2 3 19,-2 5-9,0-4 5,-3 3-21,-1 4-12,1-5-23,0 4-19,-3 3-22,0 0-11,-6 12-6,2-1-7,-6 3-8,-1 8-7,1 0-7,-2-1-11,4-4-9,4 1-1,-3-2 0,4 1-6,-1-5 0,3 1 5,2-2 2,-1 0 3,7 4 0,3-7 8,1 0-4,6-4 6,4 0-6,6-4 6,0 0 0,1-6-4,1-1 0,-3-4 5,9-5 1,-8-1-5,-2-2-1,-1 1-2,-3-5 4,0 4 6,-5 2 15,-2 4 21,-7 6 11,0-1 12,-3 0 6,2 2-15,-3 2-13,0 1-12,-2-2-7,-1 5-14,0 0-2,0 0 2,-7 17-7,0-2 4,-3-1-6,-1 8-1,-2 0-2,3 1 2,-1-7-6,4-2 0,1 1-1,1 0-4,3-4-1,-2-1-1,1-2-9,3-2 16,-3-1-7,2-1 2,1 0 4,0-4 4,0 0 6,4 3 0,-4-3 5,20-11-7,1 2-3,3-3-2,11-7 4,-6 4-3,-2 0 5,10 0 0,-16 3-6,-8 8-5,0-4 5,-5 3-4,1 1-4,-4 1-3,0 3-13,-1 0 1,-4 0-1,5 8 9,-4 3 0,-1-1 0,-1 7-5,0-1 4,-2 3 3,0-1 2,3-1 4,-2 3-2,0-3-4,2 0 18,2-5-17,-2-1 6,4 1 2,0-4 4,-1 0-3,1-3-3,-1 0 6,5-1-6,-1-3 3,0-2-9,3-3-22,1-2-44,2-5-47,-3 1-43,1-3-38,5-6-51,-8 2-38,1 0-196,-1-6-530,0 0 234</inkml:trace>
  <inkml:trace contextRef="#ctx0" brushRef="#br0" timeOffset="18523.4198">20154 4207 39,'-3'0'193,"3"0"-14,-7 2-8,7-2-11,0 0-12,-7 0-7,7 0-14,0 0-3,0 0-2,-4 0-2,4 0-7,0 0-10,0 0-12,0 0-8,0 0-9,-6-2-18,6 2-15,0 0-26,0 0-25,0 0-14,0 0-48,0-5-34,0 5-36,0 0-149,0 0-316,0 0 140</inkml:trace>
  <inkml:trace contextRef="#ctx0" brushRef="#br0" timeOffset="18989.4536">21099 4624 7,'7'-17'270,"0"1"-18,2 0-13,-1 1-18,5-7-16,-2 8-16,-1 3-14,3 0-22,-4 5-18,4-1-11,0 0-16,-5 5-10,2 2-13,-3 2-11,3 1-7,-3 7-6,0 4-5,0 1-4,-3 2-2,-2 2-5,-2 6-3,0 1 29,-3-2-6,0-4 1,-4 5-6,3-8-1,1 0-2,-1-7-8,-2 1 15,2-3-17,4 1 10,-3-3 1,-1-1 21,3-2 17,-1 0 23,2-3 9,0 5 19,0-5-1,0 0-16,0 0-13,10-16-11,0 1-11,4-8-10,4-6-10,6-7-9,-4 11-5,1 1-10,-3-3-5,2 5-16,-3 3 5,0 2-5,-6 9-10,-4 1-1,0 2-4,-2 1-9,-1 3-7,-4 1 0,6 8-2,-1 9 0,-4 0 3,1 9 3,-4 0-7,-2 3-1,0-2-8,-2 2-34,-1 1-17,0 0-32,-1 1-42,-1-5-36,5 3-30,1-3-30,-1-6-40,8-3-47,2-2-260,1-7-630,3-4 280</inkml:trace>
  <inkml:trace contextRef="#ctx0" brushRef="#br0" timeOffset="19757.9813">21677 4637 211,'1'-12'318,"2"6"-19,-2 0-33,-1 2-25,0-1-36,0 5-22,0-5-22,0 5-13,0 0-21,0 0-7,-7 9-12,5-4-11,0-1-11,-1 2-8,3-1-11,0-3-9,-1 3 0,1-5-3,4 10 0,-2-9-2,3 2 5,4-1-7,-1-2 10,3-1 0,2-2 4,3-2-4,0-2 0,-3 0 7,3-2-4,0-6 0,-1 6 16,-6-2 0,4-2 16,-6 0 1,0 3-8,-1 0 1,-5 2-13,2 1-9,-3 1-16,0 6-12,-7-6-12,0 4-8,-7 4-13,-9 1-7,-1 9-4,-1 0-23,-2 5 10,-8 6-1,14-2-10,-2-1-5,4 2-3,3-1-1,5 3-9,1-2 16,3-2 2,4-2-1,3 2 7,0-3-1,7 0 2,2-1 3,5 1 1,4-3-2,0-5 7,4 0-3,1-7 5,4-1-4,-3-2 0,0-3 6,0-6-1,1-2 2,1-4-2,-4-2 5,5-3-4,1-9-9,-5 8 11,-3-1 12,-4 0 27,-2 3-8,-4 6 32,0 2 14,-4 4 8,-2 2-6,-1 1-12,-2 1-13,-1 2-6,0 2-8,0 0-14,0 0 1,-6 11-6,-2 1 7,-3 3-1,-5 3-30,2 4 28,0-2-10,0-1 1,0 1 9,7-4-12,-3 1-3,3-3-2,0 1 1,1-6 2,2 2 0,0-5-9,3 0 8,-1 1 1,-1-2-5,3 0 13,0-3-7,0-2 10,-4 3 6,4-3-10,0 0 5,17-3-2,4-8-3,3 1-23,3-5 16,8-4-1,3 4 0,-14 2-6,-3 3 1,-4 2-3,-4 1-2,-1 1-4,-4 2-3,-1 1 4,-2 3-21,1 0-12,-2 5 9,-1 0 0,-2 2 1,0 0 5,-1 3-3,0 2 11,-1 5 2,1-5-2,0 5 2,1-3-3,1 1 12,2-2-3,-2-2 5,5 2 5,1 1 0,4-4 2,0-2 2,5-3 6,4 0 3,3-4 7,-1 1 6,2-2 15,-4-4 15,0-3 9,-1-1 11,1-6 7,0-1 3,-1-2-3,-2-3-12,-1-6 9,0 2 2,-1-3-5,-4 1-7,-2-1-8,0 0 1,-2 0-11,-3 1-11,-4 7-7,-1 3-5,-1-4-22,-4 3-31,-2 2-25,-2-2-42,-3 8-40,-3 1-47,2 3-37,-9 3-51,0 5-62,8-2-65,0 4-240,0 1-687,4-1 305</inkml:trace>
  <inkml:trace contextRef="#ctx0" brushRef="#br0" timeOffset="20476.6721">22768 4886 199,'0'0'256,"0"0"4,-7 1-2,7-1-9,0 0-14,0 0-21,0 0-21,10-14-21,-3 8-16,3-8-14,3 2-28,5-4 5,1 0-13,4-1-9,-3 0-10,13-6-5,0-4-8,2 2-5,-1-4-9,3 3-8,-3-3-2,1-1-5,-7 0 3,-7 7-4,0 1-2,-4-1 7,-7 10 15,-3-1 3,-1 3-1,-1 3-10,-2 0-10,-3 2-25,-3 0 13,-2 1-18,-4 0-4,-8 5 2,-4 2-14,-3 1 0,3 5 0,-3 1-5,5 2-5,-1 2 2,6-3-5,4 5 1,-3 4-4,6-3 9,2 0-3,0 2 2,5 1 6,2 5-3,3 1 0,0 0 2,0 1 3,8 0 3,-5 1-3,1-2 0,-1-3-1,-5-3-10,7-2 12,-3 0 1,-3-3-16,-1-2 15,-3 1-6,3-5 6,-2 3 1,-1-6 1,0 2 2,-3-1 10,-5 0 0,0-1 9,-4 0-6,-5-3-2,-7-2 0,3 0 0,-1-2-1,-1-3-14,2-3-17,0 1-24,1-4-26,3 6-24,-1-8-20,5 6-36,1-5-50,5-3-52,2 3-49,5 0-150,3-5-484,6 0 216</inkml:trace>
  <inkml:trace contextRef="#ctx0" brushRef="#br0" timeOffset="20759.018">23402 4195 267,'3'-6'259,"0"1"-32,-2 4-29,-1 1-21,0 0-19,6 14-14,-6 6-10,-4 6-12,-2 6-4,0 4-2,-8 10-12,0 3-8,0-1 1,-1 0-10,-4-4-8,8-12-7,-6 10-7,6-15-4,-2 0-7,3-3-6,-1-2-5,3-6-6,-2 2-2,4-3-1,3-4-8,-1 1 8,1-4-12,-1 1 8,4-4-15,0 2 8,2 0 1,0-1-4,8 1-2,1-1-5,5-3-10,3 2-8,4-5-29,-6 1-21,6-2-19,-4-2-30,-2-2-38,-3-3-44,0 0-34,-2 1-154,-5-4-404,-2 0 179</inkml:trace>
  <inkml:trace contextRef="#ctx0" brushRef="#br0" timeOffset="20924.2816">23185 4557 47,'0'0'229,"0"-7"-23,7 5-22,7-1-17,6-4-15,11 3-10,10-1-14,1 4-14,3 1-11,-1 2-16,-2 4-1,-2 3-19,-11-6-22,-2 2-40,-2-3-44,-1 3-60,-5 2-61,-4-6-84,-4 3-265,-4-1 117</inkml:trace>
  <inkml:trace contextRef="#ctx0" brushRef="#br0" timeOffset="21597.1311">23823 4684 196,'4'-13'262,"4"-3"-13,-1 2-10,1-4-18,-6 2-14,3 0-16,-1-1-15,-4 5-20,3 0-18,-3 0-16,-3 3-21,2 1-17,-7 3-25,-4 5-3,-4 0-12,-6 5 0,-3 8-10,-1 3 5,-9 9-12,4 1 0,-1 1-4,12-5-1,2-1 0,1 3-8,4-2 0,2 1 1,4-6-2,4 0-1,3-1-2,0 1 2,3-6 1,1 4 4,2-6 2,5-1-2,2-1-3,-2-1 0,6-5-1,-1-1 4,0-2-4,-3-4 2,3 0 4,-1-2 4,6-6-6,-5 0 0,-2-4-6,4 0 3,-2-4 6,-2 1-3,0-1 0,1-3-3,-1 0 3,-7 9 2,3 1 8,-3 2 3,-4 5 3,1 1-5,-1 2-13,0 1-5,-2 1-16,-1 3 6,0 0-6,0 0 6,-18 24-4,8-10 1,-4 6 1,1 3 2,-1 2-2,3-2 2,0 2 0,2-8-6,4 2 3,-1 0-6,3-1 5,-1-1-3,6-1 2,0-3 5,5 2 7,0-4-6,5 0-1,0-2-1,4-2 2,6-2 3,2-4-2,-1-2-2,-1-6 0,-2-2-2,4-3 1,-6-5-3,7-1-2,-2-4-6,8-9 0,-11 4 1,8-11-3,-4-1 6,3-1-1,-5-3 0,2-3 2,-1 1 1,-1-1 0,-3 6 5,-4 11 1,-5 4 12,-3 3 9,0 6 11,-3 4 7,-2 3-3,1 3-7,-1 0-15,0 4-2,-2 2-3,0 0 1,-12 17 2,-2 5-4,-4 3-2,-6 12 5,0 5 0,0 0 15,-4 2-18,4-3 2,0 1-6,2-4 3,8-8-2,1-3-2,2 0-1,2-2-3,1-1 0,2-7-3,3 0 7,-1-2-11,4-6 0,0 2-3,3 1 2,-2-7-7,6 2-16,0 1-25,3-5-42,0 0-48,7-2-78,6-2-257,-7-2-522,4-5 231</inkml:trace>
  <inkml:trace contextRef="#ctx0" brushRef="#br0" timeOffset="21947.0234">24311 4671 106,'0'0'167,"-9"2"-10,9-2-10,-10 5-17,6-3-11,3 2 0,-2 0-6,3 3 8,0-7 14,0 10-3,4-2 11,1-3 2,1 2-4,4-1-6,4-3 3,8-1-11,-3 3 2,-3-4 1,-1-1 4,-1 0 2,0-3 6,-5-1 4,4-3-23,-1-3 10,-5 3-7,1-2 4,1 3-6,-2-2-10,-5 1-11,0 1-14,-2-1-14,-4 1-17,-4 1-1,-8 0-11,-5 3-8,-1 4-7,-4 3 7,-2 1-14,1 6-3,-10 8-10,4 2-4,10-5-10,4 1-19,-1 1-15,7 2 5,6-6 2,0 3 17,0 2-11,7-2 2,0-3 7,4 1-4,0-1-2,6-1-2,0-1-32,11-3-21,-2 1-30,3-6-15,-2-1-26,2-3-21,-2-4-22,4 1-21,-10-3-28,7-5-16,-1-1-181,-3-2-471,-2-3 209</inkml:trace>
  <inkml:trace contextRef="#ctx0" brushRef="#br0" timeOffset="22207.8082">24340 4453 3,'-7'-3'292,"3"-1"-13,1 1-10,3 3-20,0-6-26,0 6-21,10-7-22,7 4-11,7-2-18,3 0-6,-1 5-12,4-3-6,-2 3 21,3-3-8,-3 3-26,-2 0-4,-2-3-6,-3 1-14,-21 2 2,29-4-16,-29 4-1,17-2-13,-17 2-18,0 0-30,0 0-39,23 0-56,-23 0-42,0 0-32,0 0 3,0 0-34,0 0-34,-19 10-28,-2-3-136,-3-1-415,-1 3 183</inkml:trace>
  <inkml:trace contextRef="#ctx0" brushRef="#br0" timeOffset="23168.7913">21647 4471 79,'1'-8'132,"-1"3"3,1-1 20,1 0-1,-2 0 7,3-4 8,-3 4 12,2-5 8,0 3 21,1 0-8,-1 2 6,-2-1-3,1 3 1,-1 0-10,2-1-19,-2 1-8,2 0-18,-2 2-21,0 2-14,3-6-22,-3 6-7,0 0-18,0 0-15,0-4-17,0 4-26,0 0-15,0 0-20,0 0-16,0 0-14,0 0-27,0 0-34,0 0-38,0 0-26,0 15-44,0-13-25,0 1-178,4 2-462,-4-5 204</inkml:trace>
  <inkml:trace contextRef="#ctx0" brushRef="#br0" timeOffset="23728.2618">21995 4512 50,'3'-12'261,"0"3"0,0-2 4,-1 4 7,0-3-1,-1 3-4,1 0-4,0 1-8,-1 2-3,1 0-16,-2 1-29,2-1-31,-2 4-14,0 0-24,1-4-15,-1 4-21,0 0-9,-5 17-9,4 1-5,-3 8-12,1 3-4,-4 5-6,4 2-3,-1 8-6,-1 3-5,0-11-4,3-1 0,-1 1-5,0 0-8,0-2 8,0-2-11,1-3 0,-3 0-6,2-3 7,1-6-5,2-4 5,-2-3-8,1 4-2,-2-7 1,3-3-3,-1-1-20,1-2-2,-2 1-3,2-1-11,0-4-3,0 0-8,0 0-42,0 0-42,0 0-34,2-13-37,-1 2-48,3-6-42,-1 1-34,3-4-190,-1-4-545,0 0 241</inkml:trace>
  <inkml:trace contextRef="#ctx0" brushRef="#br0" timeOffset="23972.073">22181 4500 163,'9'-15'278,"-4"5"-3,-1 1-3,3 0-20,-4 5-19,-1 0-34,0 1-22,-2 3-23,0 0-14,0 0-14,-9 25-5,-3 0-1,-3 5-3,-8 6-7,-2 4 0,-6 0-7,-1-2-8,-1-3-8,-1 0-4,1-1-11,0-5 0,9-7-13,-7 7-1,10-12-9,1 0-1,2-2-5,7-4-7,-1 0-7,4-5-24,0 0-25,3 0-30,0-4-21,-1 0-18,6 0-14,-3 0-7,3-2-19,0 0-47,0 0-61,9-7-214,-1-1-487,8-2 216</inkml:trace>
  <inkml:trace contextRef="#ctx0" brushRef="#br0" timeOffset="24398.5854">22667 4218 22,'5'-5'125,"3"1"23,-3 0 3,2-2 14,0-1 6,-1 3 8,-2-1 1,-1 0 3,1 1 3,-1-2-4,1 4-2,-1-1-11,-3 3-4,4-1-15,-1-2-15,-3 3-16,0 0-22,0 0-9,0 0-15,0 0-4,-3 11-10,-4 2 3,0 4-15,-3 11 2,-8 1-5,-4 13-2,-1 4 12,-4 4-7,-11 25 15,0-4-5,-4-4 2,12-23-5,-1 4 5,0-2-6,3 0-4,4-3 6,2-3-17,3-9 1,1-5 1,4 1 1,1-3-14,-1-2 2,7-5-10,0-3 1,0-2-2,4-3-4,-1 0 4,4-4-2,-3 2 0,6-3 8,-3-4 2,4 8 1,3-7 1,3-1-3,4-3-14,6-3-27,0-1-32,-1-2-51,2-4-42,-4 0-43,2 0-45,-1-5-69,-1 2-244,-10 3-587,4-1 259</inkml:trace>
  <inkml:trace contextRef="#ctx0" brushRef="#br0" timeOffset="24693.6989">22354 4575 12,'-5'-2'200,"-1"1"-3,6 1-6,-7-4 3,3 3-4,4 1-9,0 0-7,0 0-7,0 0-4,0 0 5,19-2-6,-6 1-7,12 2-9,5-4-11,14 6-8,-2-4-15,3 4-13,4-3-9,-4-2 4,-4 4-20,0 2-5,-17-2-5,0-3-7,-8 1-3,-7 0-4,1 1-2,-3-2-4,-1 1-3,-6 0-5,10 0-3,-10 0-15,5-1-16,-5 1-19,6-3-36,-6 3-34,0 0-43,0 0-26,0 0-26,-13-8-21,9 5-18,-3 2-5,1 0-153,-1-2-410,-1 1 181</inkml:trace>
  <inkml:trace contextRef="#ctx0" brushRef="#br0" timeOffset="25014.7649">22637 4204 8,'3'-12'256,"0"3"-9,1 1-21,-2 3-20,0 1-29,-2-2-21,0 5-21,0 1-18,0 0-7,-4 23-13,-6 0-4,-1 6-12,-9 15-3,-5 2-7,-12 25-4,11-21-6,-14 21-3,12-23-8,-13 16 1,7-18-7,-9 15-4,12-18-1,4 0-7,0-1-3,7-15 0,2 2 1,2-6-3,3-1 1,3 0-2,2-6-2,3-3-3,5-4 3,-3 2 4,5 0 11,-1 0 9,6-2 3,1-1 2,4-3-3,8 1-5,2-3-3,5-1-14,-6-6-23,9 0-33,-5-4-53,0 0-41,-2-5-46,2 4-42,-2-6-36,-6 3-133,-3-1-410,-2 1 181</inkml:trace>
  <inkml:trace contextRef="#ctx0" brushRef="#br0" timeOffset="25283.4672">22437 4620 239,'-5'-3'279,"5"3"-18,0 0-23,0 0-19,0 0-20,12-6-18,1 4-13,4-1-10,7 0-6,6-1-14,10 4-9,-2 0-15,0-3-8,-8 0-12,-5 3-7,-1-1-11,0 2-6,-10-1-8,2-1-8,-8 1 1,2 0-15,-3-1-2,-3 1-20,-4 0-17,9-1-28,-9 1-32,7 0-35,-7 0-34,0 0-51,0 0-26,0 0-21,4 3-151,-4-3-407,0 0 180</inkml:trace>
  <inkml:trace contextRef="#ctx0" brushRef="#br0" timeOffset="27737.6894">14350 5603 33,'0'0'59,"0"5"1,0-5 4,0 0-2,0 4 0,0-4-3,0 0 2,0 0-1,0 0 11,0 0-7,0 0 4,0 0-4,0 0-2,2 5-3,-2-5-7,0 0 6,0 0-6,0 0-3,0 0 0,0 0-5,0 0 5,0 0-4,0 0 1,0 0-3,0 0-3,0 0-6,0 0 4,0 0-4,0 0 1,0 0-1,0 0-16,0 1 7,0-1 0,0 0 3,0 0-2,0 0 2,0 0-3,0 0 3,0 0 1,0 0-9,0 0 2,0 0-5,0 0-6,0 0 5,0 0-3,-5 2 2,5-2-6,0 0 2,-2 4 3,2-4-5,0 0-7,0 0 6,0 0 0,0 0-4,0 0 2,-2 2-2,2-2-14,0 0-18,-2 3-23,2-3-32,0 0-24,-3 3-34,3-3-128,-2 2-291,2-2 129</inkml:trace>
  <inkml:trace contextRef="#ctx0" brushRef="#br0" timeOffset="28674.6775">14427 5677 129,'4'-11'144,"-4"11"-6,0 0-12,0 0-10,0 0-1,0 0-10,0 0-7,0 0-8,0 0-7,0 0 1,5-2-9,-5 2-6,0 0-9,0 0 2,0 0-14,0 0 3,0 0-9,0 0 1,0 0-1,0 0-11,0 0 0,0 0-8,0 0 5,0 0-9,0 0 1,0 0 0,0 0-5,0 0 1,-5 11 1,4-6-6,-1-3 4,2-2-5,0 0 1,-4 4-5,4-4 2,0 5 3,0-5-8,-4 1 3,4-1-3,0 3 1,0-3 4,0 0 3,0 0 3,-2 3 8,2-3 3,0 0 6,0 0 1,0 0 4,0 0 5,0 0 4,0 0 7,0 0 4,0 0 1,0 0-8,0 0-5,3-17-9,0 5-3,4-4 1,-2-1-7,0-1-1,2-4-6,0 4 0,1-6-5,-2 5 4,0 2 10,-2 2 6,0 2 12,-3 7-5,3-1-4,-3 2-11,0 1-7,-1 4-4,0 0-4,-4 31 0,-6 0 1,-3 18-2,-2 4 2,-9 22 2,5-19-1,-10 21 0,8-24-3,-10 24 2,10-23 4,0-1-6,-3 1-9,2-2-14,0-3-18,1-4-17,3-3-19,5-13-23,1-3-19,3-8-19,2-2-27,-1-2-20,3-6-19,2-2-14,1-2-117,-1-5-350,3 1 155</inkml:trace>
  <inkml:trace contextRef="#ctx0" brushRef="#br0" timeOffset="28899.6467">14310 5920 42,'22'-42'200,"-4"13"-6,-2 1-8,3 3-5,1 5-13,-1 3-9,1 5-11,0 3-8,0 1-12,2 7-10,-1 4-5,-1 3-11,2 4-8,-9 1-9,-2 0-7,-1 4-7,1 2-8,-4-3-6,-4 5 3,0 0-12,-7-2-7,-2 0-4,-4-2-15,-5 3-13,-2-1-14,-3-3-9,1-3-14,0 1-17,2-9-3,1 2-18,1-5-19,1 0-11,0-5-22,4 2-18,3-1-13,3-1-17,2-2-99,2-3-287,2 0 127</inkml:trace>
  <inkml:trace contextRef="#ctx0" brushRef="#br0" timeOffset="29459.4851">14910 5748 17,'0'0'217,"-10"-1"-19,3 4-15,-4 4-15,-2 3-5,-1-1-7,-2 7-14,3-4-7,-3 5-15,5 4-9,0-4-10,1 6-10,3-5-9,4-3-9,0 2-5,2 0-4,2-5-5,3 2-1,2 1-3,1-2-5,5-6-1,-1 4-4,-2-8-6,5 2 3,0-3-3,3-2-5,0-5-3,3-1 0,0-4-3,-9 3-4,9-8 0,-5-3-3,-3 3 5,0-6-3,0 0-3,-4-1-2,-2 5-2,-2-3 0,-2 1-4,-2 3 2,0-1-5,-4 0 0,-2 3-5,-2 2-3,-3 6-1,-3-1 0,-3 6-1,-3 3-3,-3 4 1,-2 4-1,6 2 2,-2 1-4,2 2 0,7 0-2,0-1 2,5 2 0,3-2-1,3 3 4,2-5 1,3 4 3,3-2 4,5-1 0,0-1-1,9 1 0,2-6 4,0-3-3,2-3 5,2-1-5,2 0 3,-1-7-3,1-1 3,0-2 2,-2 1-4,-2-3 6,-1-4-2,-3-2 4,-1 1-2,-4-4 0,-4 1 3,-2 6 19,-1-1 0,-4 5-2,-3-2-5,0 6-6,-2-3-5,-2 2-6,-3 2-12,3 3-9,-6 3-8,0 4 0,0 3-7,-2 7 5,1 0-4,-1 2-1,6 4 3,1-3-1,1 7 5,2-7 6,4 10 2,1-3-1,0 1 1,-1 1-2,1-9-3,0 0-19,0 1-16,-2-4-19,1 4-17,-1-5-26,0-3-2,1 0-15,-4-7-5,3 3-3,0-3 0,1-3-12,-4-1-10,11-1-98,-4-1-280,3-5 124</inkml:trace>
  <inkml:trace contextRef="#ctx0" brushRef="#br0" timeOffset="29697.2859">15383 6007 126,'30'-32'27,"-1"-4"20,1 0 18,0-3 23,-1-2 10,-2 0 36,1 1 14,-4 2 17,-8 8 9,1 5 18,-8 10 20,-1-2 12,-4 7 2,1 0-15,-2 4-24,1 1-19,-4 2-25,0 3-16,0 0-17,-10 12-10,-4 7-6,-2 4-14,-4 6-10,-5 9-3,-1-1 4,2 1-19,3 1-5,1 0-5,6-10-2,0-1 0,4 1-11,-1 1-5,2 0-6,3-7-14,0 1-8,3-7-6,2 0-6,-1-4-7,5 0-4,0-3 7,1-2-14,1 0-8,1-4-12,4-1-10,4-1-26,-1-4-28,4 0-25,4-7-24,2 2-21,-1-5-25,2-2-1,-3 1-157,-1-3-401,-2 1 178</inkml:trace>
  <inkml:trace contextRef="#ctx0" brushRef="#br0" timeOffset="30007.1862">15427 5891 95,'27'4'164,"14"0"-11,2-3-8,-2 2-7,4-3-8,-1 1-1,-2 0-7,-5 1-6,-12-5 4,-4-1-1,-7 4 6,-1 0 8,-5-1 17,-3-1 7,0 2-7,-5 0-13,7-1-16,-7 1-16,0 0-8,0 7-8,-4-1-12,-4 2-8,-3 4 2,-1 2-18,1-1-6,-1 1-5,0 6-5,2-7-7,3 3-11,0-3-7,0 1-2,4-2-8,2 0-10,1-3-2,1 1-9,5 4-14,2-6-27,2 1-46,4-1-44,7 0-56,1-4-50,-3-4-130,5 0-419,0-7 186</inkml:trace>
  <inkml:trace contextRef="#ctx0" brushRef="#br0" timeOffset="30122.4635">16041 5854 25,'0'-6'129,"-4"-1"-51,4 6-32,0 1-29,0 0-39,-7 7-24,4-1-50,0 0 23</inkml:trace>
  <inkml:trace contextRef="#ctx0" brushRef="#br0" timeOffset="30727.3257">16207 5941 149,'-1'-7'289,"-2"2"-28,-1 1-30,-2 3-22,-1 1-25,-3 2-21,-4 4-16,-4 5-10,-2 4-15,1 0-13,-1 5-9,3 2-17,2-3-9,3 2-7,2-4-22,3 2-3,3-1-10,1 1-2,3-2-5,2-5-3,3 2 4,-2-2-4,4-3 1,4 2-4,2-5 1,1 0-2,3-4-1,-3 1-3,1-3-2,1-3 4,-2 2-4,-4-5 3,0 0-2,-2-5-3,-1 1-7,-1 1-8,-2-8-3,-1 0-1,-3-3-2,0 3 5,-3 0 0,-1 1 4,-3-1-6,1-2 5,-1 5-3,1-3 3,3 6 14,-2 2 11,4 1 2,0 1 1,2-5-3,3 2-6,7-4-3,6-1 1,7 1-6,0-1 0,4 5 2,9-2-7,-9 5 2,-2 2-3,0 5 1,0 3 3,-1 6 0,-1 0-3,-4 7 5,-1 0 5,-2 2 6,-3 4 13,-1 6-10,-3-6-1,-6-2-2,2 6 17,-1 2 4,-5-3 5,2-5 0,-2 1-6,-2-4-4,1 0 4,1-5-3,-3-2-1,2 0 4,1-4 0,0 1 5,-2-3 14,2-4 20,-1 6 19,1-6 26,-3 5 14,3-5-3,0 0-14,0 0-9,-2-15-10,2 3-17,2-4-12,-2-2-7,4-2 1,-1-7-8,4 0 2,0 2-16,2 0-5,3-1 3,2 3-17,1 3-3,0 1-2,3 5-6,-1 6 0,-3 1-13,0 3 9,3 5-1,3 2-6,-4 5-9,3 2 6,-5 1-9,0 6 8,-2-2-2,0 5 2,-2 6 0,0-3-4,-3 0 11,-3 4-12,-1-3 6,-3 2-10,0 1-31,-3-9-29,-1 7-26,-6-3-25,3-5-26,0 0-35,-7 5-34,3-8-44,0-1-52,-1-2-49,2-3-184,1-2-589,0 0 260</inkml:trace>
  <inkml:trace contextRef="#ctx0" brushRef="#br0" timeOffset="34178.4022">2632 8486 50,'0'0'87,"-3"-4"3,2 3-5,1 1-3,-3-4 5,3 4-9,0 0 9,-3-4-1,3 4 0,0-3-2,0 3-8,0 0 0,0 0-4,0 0-7,0 0 2,-4-5-18,4 5 2,0 0-3,0 0 4,0 0-8,0 0 1,0 0-3,0 0-6,0 0-4,0 0-2,0 0-8,0 0-7,0 0 3,-6 12-3,5-8 1,-2 2 2,2 4-8,-5 0-1,2 4 7,-2 2 0,-1 2-1,4 1 0,-4 3-3,0 2 6,3-7 3,-4 7 4,2 1-6,0-1-3,2 1 1,1-7-3,-2 1-3,5-1-1,-2 1 2,1 0-4,1 7-1,1-4 5,1-4-11,0 2 12,3-4 2,-2 1 0,2-3 1,2 3-5,0-2 5,3 0-1,0 1 1,4 4 2,0 4-7,2-5 0,-1-2 6,2 0-3,-2 2-2,5-2-1,-1 0 0,0 0 0,1 0 0,1-2 0,-1 0 4,1-2-4,0 1 6,3-1-5,-1 1-3,-1 1 1,2-3 1,3 0-4,-2-2-2,0 0 2,-1-1-2,3 3 0,0-3 2,-3 0 0,0-2 4,-2 2-2,2-1 4,2-4-1,-1-1 1,-1 2 5,0-3-1,1 1 2,2-3-4,-2 0 7,2 0-4,0-3 0,0-1 0,1 3-5,0-2 4,0 1-6,3 0-2,-1 1 4,-1 0-3,0-2 1,0 2-4,-2 0-1,1 1 3,-4-2-2,0 1 1,-1 1-5,0-1 2,-1 3-3,1-4-1,1 2 5,-3-2-4,2 2 3,0-1-2,-3 0 0,3-3 6,1 1-3,0 1 2,0 0 2,2-3-4,-1 5 1,3-4-1,-3 1 8,2 1-9,4-1-1,-4 2 1,2-6 2,1 7-2,-2-2 1,3-2-5,-4 4-1,4-1 2,8-1 1,-1-3 8,-8 2-9,1 1 0,7-2 1,0 3 1,1-6-4,-2 2 4,4 1-7,0 1 6,0-3-1,1 0 1,0 3 3,-1 1-5,-2 0 4,2-1-3,0 1-1,-3 2 7,-7 0-8,-4 2-1,1 1-1,-1-1 1,-3 3 0,1-3 1,-1 1 1,-3-1-1,2 0 2,-1 3-3,2 0 1,-3 0 0,2 0-2,-1 2 1,2 1 2,0-1-2,0 4-1,2-3 4,-1 2 1,-3 1-3,1 2 1,-3-1-5,-2 2 1,0 1 1,-1-3 0,-4 2-2,-3-2 3,0 3-1,0-1 2,-1 2-3,0 0 0,-1-1-2,1-1 2,-2 3 2,1-1 0,0 0-1,-2 1 2,3-3-1,-1 0-2,-1 1 3,0-1-5,2 1 7,-4-1-3,1-1 2,-2-1-1,3-3 0,-5 3 0,2-4 0,-3 3-1,2-2-1,0-3 2,-3 0 0,0 0-1,1 0-2,1-1 0,-2 1 4,1-3 0,1 2 0,-2 2 1,0-7-3,1 2 4,-1-2 3,0 4 1,0-4 9,0 6 11,0-6 3,0 0 5,0 0 14,0 3 7,0-3 10,0 0 0,0 0-6,0 0-1,4-13-6,-3 8-10,2-7-4,0 1-5,4-4-3,0-2-6,1-6 0,3 0-8,1 1-1,1 0 1,3 0-2,-1 0-2,2 4-5,-3 0 4,6-1-8,-3 1 7,2 5 0,1-3-3,1 3-2,3-1-2,-1 2 0,-1 1-1,4-1 0,0 3 0,1 1-1,3-2-2,8 0 4,2 1 0,1 5-8,-1-2 9,0 2-2,0 1 1,0-1-6,-2 1 2,-9 3 1,2-1 1,9 2-6,0 1 6,-10-2 0,8 1-7,-10 0 8,2 2-9,-1 0 6,10-2 0,0 4 3,0 0-6,2-2 6,-2 1-4,1 0 5,1-2 0,-2 3 2,-1 0-2,-9-1 3,13-1-2,-4 2 0,1-1 0,-11-1 1,-1 1 4,0 0-6,0 0 7,-3-3 9,2 3-3,-2-2 2,2 1 1,-1-3 3,5 5 2,-2-2-7,3-1 11,8 0-8,-1 0 4,0-2-1,0 3-1,-7-1 3,9-1-3,-12-1 1,11 0-1,-10-1 8,-1-1-3,1-2 10,-2 1 3,0-2 9,1 0 4,-6-3 6,4 1 5,-4-2 0,1 1-1,-3-4 3,2 0-10,-2-1-3,5-3-7,-2 2-2,1-3-8,0 0 0,0-5-4,8-3-3,-9 4-1,8-6-6,-9 7-4,-1-1-4,10-10 3,-8 5-5,6-6 0,-9 8-1,0 2 1,-1-2-2,0 2 3,-1-2-8,-1 4 7,-6-2-7,-1 6 1,-1-1 8,2 2-9,-3 0 6,1 3-2,-4-1-2,0 2-2,3-3 8,-7 2 7,4 4-1,-2-3-1,0 5-3,-1-2-2,1 1 3,-2 2-1,1-1-1,-1 1-2,0 2 2,-1-1-1,0 4-6,2-6 1,-2 4-3,0 2-1,0 0-14,1-5-22,-1 5-33,0 0-35,3-2-42,-3 2-27,0 0-32,0 0-29,0 0-21,0 0-10,4 9-22,-1-3-56,0-4-258,1 2-645,1-3 286</inkml:trace>
  <inkml:trace contextRef="#ctx0" brushRef="#br0" timeOffset="35201.8336">3141 3934 210,'0'-7'240,"1"4"-12,-1-3-18,0 6-23,1-2-18,-1 2-22,0 0-21,0 0-15,0 0-10,0 0-9,7 10-11,-2 2-2,-3-4-10,4 7-2,-1-3-6,-2 2-2,2 0-5,0-2-4,1 0-4,-2-5 2,-1-1-4,3 1 8,-1-3 7,5-2 13,0-2 3,11-9-3,6-5-10,18-11-7,15-19-10,0-3-19,-4-5-39,2-1-54,5-9-80,3-3-67,-1-1-212,1-5-462,-1 6 204</inkml:trace>
  <inkml:trace contextRef="#ctx0" brushRef="#br0" timeOffset="35781.4733">4817 3878 190,'-2'-3'252,"2"3"-24,0 0-20,0 0-21,0 0-19,0-4-19,0 4-14,0 0-14,-1 12-8,2-6-10,-1 4-9,0 1-10,2 0 21,-1-2-9,1 0-6,0 1-6,-1-3-5,1-1-3,1-1-3,0 0 6,1-2 7,2 0 9,6-3 12,8-4-18,8-3-9,7-5-6,6-8-6,-3-2-14,2-2 1,-2 1-11,1-5-11,2 0-35,0-4-26,0 1-42,2 0-42,-2 2-48,0-1-36,1 4-27,-2 4-22,-4 2-166,-10 6-444,-1 5 196</inkml:trace>
  <inkml:trace contextRef="#ctx0" brushRef="#br0" timeOffset="36388.7898">6838 3918 92,'-5'-4'254,"3"2"-15,2-1-14,-4 0-13,4 3-20,0 0-20,0 0-17,0 0-20,-3-1-7,3 1-13,0 0-10,0 0-5,0 8-6,1 0-4,2-1-5,0 3-6,-1-3-4,0 1-6,1-1-2,1 0-5,2 1 0,1-2-1,0 0-2,3-4-7,11-7-5,1 2-4,2-6-5,6-4-3,8-7-10,0-2-17,3-3-21,-2-4-30,4-4-54,-4 3-46,-1 1-55,-3 1-40,0 3-170,-9 8-441,0 0 196</inkml:trace>
  <inkml:trace contextRef="#ctx0" brushRef="#br0" timeOffset="36961.3038">8745 3820 23,'-1'-3'258,"1"3"-28,-2-5-21,2 5-25,0 0-16,0 0-23,0 0-14,0 0-10,-4 12-11,5-4 0,-2 3-9,1 1-4,0-1-9,1-2-3,2 5-4,-1-6-1,2 4 5,0-5-1,5 2 0,3 0-5,12-5-5,17-1-6,8-6-7,28-9-5,8-2-8,-2-5-11,-2-1-21,-8-4-21,-7-3-35,-26 5-44,-2 4-52,0-4-37,-14 5-42,-2-1-162,-4 3-409,-5 4 182</inkml:trace>
  <inkml:trace contextRef="#ctx0" brushRef="#br0" timeOffset="39577.3776">2884 2539 100,'-4'-2'173,"0"-1"-22,-2-4 0,3 3-20,-1-6-12,1 0-7,1 0-13,2-9-3,2 2-15,1-8-12,4-4 2,3-5-17,4 4 3,7-18-9,3 5-9,7 1 3,1-4-6,21-11-1,-14 19-9,20-10 30,-14 19-3,19-8-10,-18 22-3,1 6-8,-1 7 0,2 5-4,-2 11-2,1 1-5,21 16 5,-25-5-7,19 15-2,-4 6 0,-16-14-1,20 16 2,-18-23-4,21 20 6,-5-7-6,-15-15 3,20 13-2,0-11-6,-16-9 4,20 4 3,-1-8-4,1 0-1,4-7 3,-4-6 2,-20 0 1,22-3-2,-1-3-6,2 1 2,0-12 2,-6 0 1,-19 5-3,24-12-5,-3 4 7,-20 3-6,20-9 0,-23 9-3,1-7 1,16-13-2,-20 15-3,2 2 8,-2-1-1,-2-5-7,-1 7 5,-2-2-5,-13 8-1,-2 1-2,-1 4 6,-9 3 1,-4 1-4,-3 0 3,0 3 8,-2-2-4,2 3 4,-3-4-12,-2 4 4,0 0-4,0 0 0,0 0-12,1 12 14,-5 0-1,-2 2-4,2 2 5,0 9 1,0-5-4,5 9 5,-1 0-3,6 0 0,4-2 3,5 1 2,2-3 1,10 8 2,4-1-2,1-5-3,-1-1 3,7 3-1,-1-2-2,2-5 1,3 6 6,2-10-3,3 0-2,0-1 3,25 1-7,-2 1 6,0-9-1,2-1 0,2-4 6,0-5-1,4 0-3,-4-7-1,3 0-3,3 3 0,2-9 0,4 4 2,-3-1-3,4-5-1,-5 3 1,1-4-3,-1 5 3,0-3-4,-1 6 1,-2 4-2,-5-4 1,-6 8 2,-21 0-6,2 3 2,2 6 3,-5-4 0,-1 9 3,-1-1-3,-5-2-1,0 7 2,-13-6 1,1 6-3,-3-2 2,-4 1-6,-2 2 4,0 0-7,-4-2 5,-1 3 1,-4-3-1,-3 0 4,2-1-3,-3 1 0,2-1 1,-4 0-11,-1-5-13,-2 5-6,0-4-19,-2-1-30,-1-1-28,-2-2-48,-4 4-204,-5-5-389,0-4 173</inkml:trace>
  <inkml:trace contextRef="#ctx0" brushRef="#br0" timeOffset="40061.2198">5007 1647 1610,'-9'-23'-7,"2"-3"-34,5 8 53,0-10-25,4 17 28,0-1-4,1 2 4,2 0-4,0 0-8,-4 7 11,5 1-13,-3 2 6,1 3-1,2 8 2,-1 5 12,-2 8 2,0 7 11,0 4 33,-6-3 2,0 6-12,-1-8-2,0 2 2,0-4-6,-1-10-3,1 1-3,0-9-5,2 2 3,-2-5-2,3-2 13,0 0 29,1-5 5,0 2-3,0-2-3,0 0-7,8-26-16,3 3 1,-1-6-24,4-4 10,6-10-5,-1-2-6,4 7-3,-6 11-5,0 1-4,1 2 1,0 3-5,1 3-3,-8 11 2,0 2-6,2 5-2,0 5 0,-5-2-18,8 14 17,-7-1-4,-2-1-1,2 9-1,-5 0 5,2 3-2,-5 1 0,2 2 0,-3-1-18,0 0-22,0-3-17,-2-9-25,1 1-21,1-1-18,0-8-28,3 3-13,0-4-13,2-4-27,0-2-16,3-2-114,2-5-354,4-3 157</inkml:trace>
  <inkml:trace contextRef="#ctx0" brushRef="#br0" timeOffset="40505.4321">5466 1642 32,'7'-15'177,"-3"5"25,-1-1 11,0 6-11,-2-2-21,-1 1-21,0 6-15,2-4-19,-2 4-14,0 0-3,-6 12-17,5-6-12,-1 4-1,1-4-13,-1 4-7,2 1-2,0-4-11,2 5 4,0-6 0,3 3 1,-2-6-3,4 1-2,-1-3 2,4-1-4,-1-3-5,1 1 4,0-4 6,-2-1-3,1 2 7,1-9-6,-2 0 13,-4 6 6,2-4 0,-5 0 0,1 2-1,-4 3-3,1 2-8,-2-4-10,-4 4-8,0 3 1,-3 4-8,-4 3-3,-4 8-2,-2-2-9,2 3-6,0 5 1,3 1-15,3 0-8,5-5-7,0-1-9,2 6 1,4-2-4,3 2-3,6-4 2,0-3-9,6 3 6,6-3-7,1-6-18,3 1-4,1-6-26,2 0-14,1-4-14,-4-1-11,0-4-14,0 2 13,-3-7 14,-4-2 2,-4 1 7,1-8 16,-4 1 30,1-2 28,-7 3 32,3 2 22,0-2 12,-1 4 14,-2 4 16,-1 2-2,0 4-1,0-1-12,0 3-5,0 4-7,-3-1 2,10 11-3,-2 2 3,3 2-3,-3 2-5,4 9 0,0-1 0,0-2-5,-1 6 2,3 2-3,-3-3 0,3 0-3,-1-4-13,-2-2-14,0 2-22,-5-12-35,1-2-37,-1-3-51,-4-4-40,0-1-132,-2-2-350,0 0 156</inkml:trace>
  <inkml:trace contextRef="#ctx0" brushRef="#br0" timeOffset="40641.5365">5973 1598 140,'0'0'142,"-13"21"9,4-8-15,0 13-9,-4-1-13,-1-1-10,1 0-10,1 7-6,-1-4-43,-2 0-35,1-1-48,2-1-51,1-1-82,3-7-185,5-5 82</inkml:trace>
  <inkml:trace contextRef="#ctx0" brushRef="#br0" timeOffset="40851.4298">6267 1501 177,'3'-4'254,"0"3"-26,-3 1-26,0 0-11,-10 27-12,0-4-15,-2 4-4,-1 2-20,3 6-11,-7 9-10,6-11-20,-4 13 1,6-12-10,-1-4-35,3 3-12,4-5-20,1 0-15,2-2-11,4-6-24,1-6-12,2-2-13,0-2-33,5-4-52,2-4-58,-5-2-110,2-3-328,1-5 146</inkml:trace>
  <inkml:trace contextRef="#ctx0" brushRef="#br0" timeOffset="40991.5746">6248 1695 86,'0'-7'238,"0"-2"-19,0-2-9,3 5-28,2-4-17,6 2-14,5-2-18,5-2-13,6 2-9,1 0-15,11-1-14,-1 6-3,1 0-24,-10 3-29,11-5-64,-12 7-77,-3 0-185,-2 4-325,-4-1 143</inkml:trace>
  <inkml:trace contextRef="#ctx0" brushRef="#br0" timeOffset="41380.2642">6804 2025 132,'4'-8'248,"5"-6"-23,6-4-27,1-1-12,2-5-21,6 5-10,4-13-20,3 4 23,-8 5-19,-1-3-16,-2 3-7,1-1-15,-4 0-9,-4 4-4,-3-2-11,-2 9-6,-4 1-11,-1 2-7,-3 3-8,0-2-10,-3 5-5,0 3-6,-4 0-7,-1 6-1,-4 5-3,1-1-1,-3 11-1,-1 4-2,2-5-7,5 10 4,-1-2-1,2 0-5,4 0 7,-1 1 0,3-1-14,1-3 15,4 2-4,-1-6-1,1 5 6,0 1-4,-2-9-3,2 1 6,-1 2-1,-2-5 1,1 1-2,-2-4-3,2-4 2,-2 4 2,-2-9 2,2 9-6,-5-5 5,-2-2-11,-1 0-4,-1-2-23,-5-3-8,-7 2-22,7-5-22,-9-2-19,1-4-32,1 2-21,1-3-29,2 0-16,2 0-112,5 1-334,1-3 147</inkml:trace>
  <inkml:trace contextRef="#ctx0" brushRef="#br0" timeOffset="41606.5506">7425 1601 249,'10'-13'290,"-3"6"-7,-3 2-9,1-2-25,-3 5-30,1-1-25,-3 3-41,0 0-1,-5 21-5,-5 0-33,-9 19 10,-2 5-10,-1-2-7,-1 1-9,4 1-9,-1-1-7,7-10-9,3-1-4,-1-3-6,5 4-6,1-2-5,-1-2-7,5-4-26,2 3-16,3-4-33,3-1-44,-1-8-61,10 0-72,5-2-273,0-6-518,3-7 230</inkml:trace>
  <inkml:trace contextRef="#ctx0" brushRef="#br0" timeOffset="42344.6198">7730 1997 1949,'13'-26'98,"-4"1"-57,-2 1 74,0 7 34,-5-2-12,-1 8-32,-4 0-27,-4 2-22,-3 4-5,-4 3-5,-10 2-3,-2 9 6,-3 3-2,-10 5 4,1 7-1,10-9-9,4 5 0,1-2-10,6 0 1,2 4-2,5-11-5,1 6-1,2-2-5,5-5 1,0 1 4,-1-1-3,6-1 8,1-3 1,5 3-2,5-11-8,0 4 2,10-4-1,0-6-8,1-1-3,-2 0-1,1-7-3,-2 0-2,2-6-10,4-12-3,-9 12 2,-1-6-6,0 3-6,-4 3 12,-1 1 8,-4 9 5,-4-1 7,-1 5-8,-1 4-1,-1 0-12,-2 4 9,0 0-4,-7 15 1,-5 6 3,1-2-2,-2 3 0,2 2 8,1-2-6,0 5 4,2-3-1,4-7-10,-1 2 11,4 0-2,-2-2 7,3 0 0,3-2 1,1 1 6,2-6 0,2 0 2,5 0-2,-1-5 1,4-2 5,7-1-7,-1-5-6,1-3-5,2-7 8,-2-2-1,2-2 0,-1-3-5,10-9-10,-2-2 13,-4-2-2,1-6-3,-3 0 2,-2 1-4,-3-1-2,-5 10-3,-5 4-2,-2 1 12,-2 10 9,0 2 4,-3 1 2,-2 5-8,-1 1-6,-1 2-7,0 3-5,0 0-2,0 0 11,-14 25-8,5-1 3,-6-1-6,-1 4 6,4-1 2,0 0-1,-2 2-3,3-2 0,0-1-6,3 5 9,-2-3-6,5-9 1,1 6 6,1-5-17,3-2 2,0 1 6,0-1-5,7 9 7,-2-13-6,10 6 6,-5-5 1,8-3-10,2-2 10,-5-5-5,6-4-1,0-2 8,1-5-5,3-5 8,-4 0-2,0-3-1,0 1 2,-1-6-4,1 3 5,-4-2-3,-1-1 9,-2 1 0,1 1 4,-6 2 2,-4 7 10,1 0 3,-2 1 0,0 3-7,-2 0-11,-2 5 2,0-5-22,0 5 16,0 0 1,-21 15 0,8-1 2,-1 3-7,3-2-13,-2 4 9,2 3 6,1 2 0,3-8-1,1 2 4,-1 6 1,4-5-1,2 1 3,1-6-8,1 6 7,5-6-6,-4-2-4,6 3 9,2-1-4,-2-11-8,5 6-14,1-4-12,0-4-28,1-2-26,-2-4-58,1-2-54,0-3-75,3-6-256,-3-7-571,-5 0 254</inkml:trace>
  <inkml:trace contextRef="#ctx0" brushRef="#br0" timeOffset="42534.6205">8158 1835 180,'-6'0'247,"6"0"-18,0 0-19,0 0-19,0 0-9,30-9-18,-1 7-4,11-9-19,-1 12-11,4-3-16,1-1-10,-3 2-11,-1-4-9,-11 4-2,-5-4-23,-1 3 3,-5 2-8,-4-6-22,-4 6-24,-3-2-50,0 1-41,-4-1-76,-2-1-54,-1 3-126,0 0-366,-15-8 163</inkml:trace>
  <inkml:trace contextRef="#ctx0" brushRef="#br0" timeOffset="42798.9606">7122 1736 126,'0'0'231,"0"0"-14,0 0-23,23-2-20,-9-3-13,14-2-17,2 2-20,11-2-12,0 4-5,2-8-17,0 5-13,-1-1-38,0 3-42,-3-2-64,-1-3-85,-11 7-111,1 2-284,1-3 126</inkml:trace>
  <inkml:trace contextRef="#ctx0" brushRef="#br0" timeOffset="43821.68">256 1385 147,'5'-17'218,"0"3"-20,0 4-18,-5 10-23,0 0-24,0 0-12,0 0 2,0 0 3,-11 87 11,-6-2-1,-1 6-10,1-8-11,0 1-3,0-1-13,3-26-12,-3 24-8,3-28-7,1 28 0,2-31-16,4-2-1,-1 1-10,2-13 2,1-6-9,0-2 2,2 0-6,-1-11-3,3-6 3,1-11-9,-6 21 1,6-21-7,0 0 13,-3 13-1,3-13-2,0 0-4,0 0-1,0 0-7,7-66-1,-2 20-1,2-7-7,1-32 1,0 28 5,2 1-10,4-38 0,-1 11 7,5 0-6,1-8 4,2 1-8,6-2 14,1-2-2,1 4-11,8 1 7,0 14-11,3 4-1,-10 27 1,0 7 5,-1 6 1,-5 11-10,-3 5 3,3 6 4,-1 4 2,-1 5-3,-1 6-7,3 3 5,-4 10 4,-2 7-7,-2 1 1,-5 7-1,-7 14-13,-8 1-10,-10 4-16,-6-5-17,-12 32-5,-9-12-30,8-25-21,-14 18-7,-4-6-17,17-19 8,-2 1-23,-1-6-11,0 3-27,2-9-108,11-7-327,3-1 144</inkml:trace>
  <inkml:trace contextRef="#ctx0" brushRef="#br0" timeOffset="44159.1176">410 2001 164,'5'-23'229,"-5"23"-23,7-16-26,-7 16-14,11-13-16,-11 13-21,0 0-10,0 0-8,0 0-22,0 0-4,31 22-5,-25-5-7,-2 2-6,0 5-4,-4-4-8,0-3-9,-4 9 8,3 1-9,-2-1-11,0-9 3,0-1-3,3-16-4,-1 18 4,1-18 5,0 0 3,0 0 1,0 0 3,0 0-14,0 0-3,0 0 3,18-45-9,-8 15-3,2 5 3,0-1-8,1-3-5,2 3 3,-1 5-1,-2 1-2,0 6 0,-1 3-7,2-1-11,1 4-8,0 0-37,-1 2-35,3 4-42,-1 1-55,0 1-182,-5 0-399,3 1 177</inkml:trace>
  <inkml:trace contextRef="#ctx0" brushRef="#br0" timeOffset="44672.2648">823 1951 108,'-16'5'243,"16"-5"-20,-9 3-14,5 0-21,4-3-8,-7 7-17,4-3-28,0 1-6,3-5-6,-4 9-14,4-9-10,0 8-4,0-8-5,7 8-8,-7-8-2,11 2-2,-1 0-2,-10-2-6,21-10 1,-5 5-5,-5-3-10,2-3-13,-2 1 17,-3 3 10,1-3 7,-3 1 20,-1 0-3,-1 0 7,-1 3 0,-3-1-1,0-1-24,0 8-4,-8-9-10,-2 8-15,-3 2-9,-8 3-8,0 9-3,1 4-11,-2-3-4,2 3-9,5 5-10,-1-3-3,8-6-10,1 4 6,2 0 2,1-6-3,7 8 8,-2-5-10,6 2 2,3-3 13,4-4-8,0-3-3,9-1 12,2-5-9,-1-2 3,3-5 7,-2-1 4,2-3-15,1-4 11,-1 0 3,8-5 1,-11-1-6,-3 2 5,-2 3 0,-2-5-6,-2 0 13,-8 7 12,3-1 3,-7-1 0,-2 5 13,2 4-4,-3-5-12,0 3 0,0 9-5,-6-11-7,-1 6-7,7 5-8,-17 3-18,17-3-4,-14 7-8,3 4 6,4 3-8,1 2 7,2-1 2,1 9-1,3-3 2,0-4 4,1 9 6,4-3-1,-1 1 2,-1-4 4,0-2 1,1 5-2,-3-6 2,-1 5 8,-1-5-4,0 0 2,-4 2 6,-3-2-4,-2-3-3,-3 7-7,-3-4-10,3-8-19,0 2-15,-1-1-28,0-8-39,1 1-50,2-6-41,1-1-48,-3-4-147,5-6-444,1-3 196</inkml:trace>
  <inkml:trace contextRef="#ctx0" brushRef="#br0" timeOffset="45291.0928">1239 1907 110,'0'0'200,"0"0"-4,8 11-6,-8-5-18,3 0-17,-3 3-12,3 0-19,-3 0-13,4-2 0,-1 5-13,0-4-18,1 1-6,3-2 2,0 1-10,2-2-11,1-6-3,0 5-6,-2-5-2,7-5-10,-2 0 3,1-2-5,-3 0-6,2-4-4,-3-3 1,1 0 1,-1-3-1,-4 1 0,-1-1 9,1 7 13,-5-2 20,2-3 4,-3 8-2,0 0-12,-4 2-8,-6 3-4,-3 6-6,-5 7-8,-2 3-2,-1 5 4,2-1-13,-1 2-2,3 3 2,4 1-5,2-2-12,1 5-2,7-9-10,-1-1-3,4 0 3,0 4-5,7-6-2,0 2 4,0-4-1,7-6-2,0-3-1,8 0-21,0-8-16,2-5-14,-3 2-11,3-5-5,-3 0 15,-1-1 4,-2-6-6,-2 0 10,-2-1 11,-6 6 8,2-3 38,-4 3 25,-1 6 20,-2 1 18,-2 0 7,1 2 1,-2 5-12,3-6-12,-3 6-4,0 0 0,0 0-11,0 0-3,0 0 3,-3 26-4,0-15 0,-2 3 1,0 1-5,1-3-1,1 4 4,-2 0-5,0-4-3,3-5 0,-1 1 0,0 1 2,0-4-3,3-5 8,-3 9 11,3-9 7,0 0-4,0 0 1,0 0-6,0 0-9,10-29 1,-1 13 0,-1-1-4,5-8-2,1 1-9,-3 2 6,5 5-7,-4 1-2,-5 4 6,3 5-2,-3 1-8,-1 1-3,4 3-3,-10 2 7,15 10-6,-9-1 7,-2 2 0,-1 7-3,-1-1 1,-2 7 1,0 1-2,0 3 2,-2-3-3,2 4-14,-1-4-11,-1 6-29,2-12-27,0-7-17,4 4-12,2-5-18,2-5-37,5-1-12,8-6-29,0-4-142,-1-7-378,1-4 168</inkml:trace>
  <inkml:trace contextRef="#ctx0" brushRef="#br0" timeOffset="45470.8547">1976 1789 53,'10'-55'154,"-5"4"1,-2 4 15,1 17 30,-1 4 14,-3 9 8,0 6-11,0 1-21,0 3-30,0 7-9,0 0-15,0 0-18,-17 34-8,6-1-9,-2 11-14,-1 2-2,-3 2-9,3-2-6,-1-2-8,3 5-4,-3-1-11,2-4-11,3-10-12,-5 14-23,2-3-31,3 3-27,-1-14-36,5-4-31,1-3-33,-1-3-55,3-9-158,-1-4-400,4-1 176</inkml:trace>
  <inkml:trace contextRef="#ctx0" brushRef="#br0" timeOffset="45706.4191">2044 1777 68,'-2'-5'331,"2"5"-15,0 0-21,1-12-27,-1 12-29,10-14-22,11 3-19,0-2-13,6 0-27,10-4-18,-8 5-6,-2 2-17,-2 2-10,1-4-17,-5 7-5,-6 1-5,-5-1-11,0 4-11,-1-2-6,-9 3-16,9-2-24,-9 2-49,9-2-44,-9 2-37,0 0-18,0 0-53,0 0-57,0 0-162,-15 18-442,7-12 195</inkml:trace>
  <inkml:trace contextRef="#ctx0" brushRef="#br0" timeOffset="46219.4858">464 3260 127,'0'0'198,"0"0"-7,0 0-10,0 0-14,0 0-16,0 0-13,0 0-14,10-38 1,0 16-10,3 3 3,-1-6-11,4-1 5,5-13-11,-3 10-5,2-13 3,-2 14-7,-4-15-6,-1 13 7,0 2-1,-5 6-2,-1 5 9,-4 2 7,-1 8 0,-1-3 1,0 3-6,1 2-18,-1 1-14,-1 4-3,0 0-9,0 0-8,-15 6-5,3 7-10,1 0-9,-3 10-4,1 2-7,1 1-2,3 5-7,4-4-5,0-3 0,4 3 0,2-3-3,2 0 5,2 1 0,1-7 2,4 7-2,-3-6 3,0-4-4,0-1 3,-1 1 1,-2-5-2,-1-1-4,1-1 4,-1 1-7,-3-1 3,-1-2 2,-1 4 3,-5 2 2,0-5-6,-3 3 1,10-10-4,-17 11-3,17-11-15,-19 6-21,19-6-14,0 0-29,-27 0-27,27 0-20,0 0-28,0 0-30,-20-17-43,20 17-25,0-27-132,6 10-422,5-9 187</inkml:trace>
  <inkml:trace contextRef="#ctx0" brushRef="#br0" timeOffset="47056.7198">960 2651 168,'7'-13'232,"-1"4"-7,-2 0-17,-1 6-17,-1 0-26,-2 3-17,0 0-10,0 0-4,-8 34-9,-2-5-10,-4 15-5,0 5-6,-1-1-8,1-2 0,1 4-13,2-1-8,4-15-6,1 1-5,0-3-9,3 3-8,3-4-11,3-5-10,2 1-9,2-3-5,0-10-7,1 2-12,5-7-17,-1-5-26,5-4-30,3-2-40,1-4-30,0-6-32,2-1-4,-3-4 1,0-2 11,0-2 21,0 0 28,-3-4 30,0 2 35,-3-1 23,0 0 37,-4 0 10,-2-1 30,2 2 16,-4 6 15,-3 0 4,0 0 13,-2 5 7,-2 4-9,1 3-12,-3-2-8,-3 6-6,6 1-11,-15 1 1,0 11-7,-3 7-2,-3 0 2,0 6-3,3-1-4,1 1 3,-2-5-7,7 3-4,3-7-4,1 0-2,2-2-1,2-5-3,1-1-2,3-1-1,0-2-4,3 0 4,-3-5-2,13 2 2,-13-2-7,21-15 0,-3 2-2,-2-2-3,-1-2-2,-1 4 0,-4-2-5,0 0 0,-3 7 4,-1 2-4,-2 2-4,-1 1-1,-3 3-2,0 0-2,0 0 10,5 15-7,-6-3 1,-3 6 6,1-1 5,0 1-8,2 9 4,-1-10-4,2 1 3,3-2-2,-3-4 0,7-1-7,-3-2 3,3-1-4,3-5-13,-1-1-17,5-6-21,1-3-8,4-3-12,2-5-4,-3-1-9,0-4-3,1-2 6,-1-6 6,-1 0 15,3-12-6,-1-2 14,0-5 12,-3 1 19,-4 15 16,6-11 30,-11 11 16,0-1 32,0 15 30,-6 6 28,1 0 6,2 1-5,-4 5-20,0 2-17,0 3 0,0 0 12,-17 23-11,3-2-2,-3 7-1,3 0-8,0 5-8,-3 7-2,1 6-2,7-12-9,0-1-1,5-4-8,1 3 0,1-2-3,2-2-5,2-1 0,1-9-6,1-1-8,3 0 2,3-2-1,2-7-5,2-2 4,1 0-6,6-6 0,2-3-3,-1-1 1,2-6-1,0 1 0,-4-6 6,0-2-3,-2-3-5,3-1 0,-7 2 4,2-4-4,-4 2 3,-2 0 14,-6 6 3,2-1 14,-3 5 18,1 3-1,-4-1-6,0 4-4,0 5-11,-4-7-10,4 7 2,0 0-4,-21 19-5,12-5 1,1 0-5,2 3-6,-1 6 4,2-6-4,0 0-11,5-1 8,0 1-20,3-2 11,-3-3-5,6 3-2,-5-4 2,5-3-9,-2-1-9,3 1-29,0-4-40,0-1-45,0-3-66,3 0-71,-1-2-217,2-8-532,-3 3 236</inkml:trace>
  <inkml:trace contextRef="#ctx0" brushRef="#br0" timeOffset="47224.7668">1586 2847 261,'-2'-1'296,"-1"-3"-29,3 4-22,0 0-28,7-12-22,5 2-21,9-2-15,1 2-14,5 1-16,-3 2-29,1-5-36,-1 2-59,-4 5-52,-6 0-56,0 2-81,-4-2-137,-4 3-347,-1 0 153</inkml:trace>
  <inkml:trace contextRef="#ctx0" brushRef="#br0" timeOffset="47427.1245">616 3079 60,'26'-15'187,"-4"3"-9,8 4-15,9-13-16,5 2-13,2 4-9,1 1-17,-1 2-24,-3 2-57,-2-2-86,-1 3-134,-11-2-208,-3 2 93</inkml:trace>
  <inkml:trace contextRef="#ctx0" brushRef="#br1" timeOffset="54128.3923">4374 3151 52,'-55'56'66,"2"9"-9,-6 4 1,-2 3-4,-5 9-6,-2 0-1,-1 8-7,-7 3-1,6 1 2,-6 2 1,4-2-4,0-2-4,2-3 4,1-1-9,-4-2 0,6-5 1,1-3-5,3-6-10,4-8 11,4-7-7,18-16 14,0-1-13,5-3 4,1-2-4,8-11-4,7-2-2,-3-4-2,8-5 2,3-1-7,0-3 4,3-1-12,2-2-4,2-1-9,1 1-10,0-5-23,0 0-12,15-6-15,-1-7-55,3-6-140,1 0 62</inkml:trace>
  <inkml:trace contextRef="#ctx0" brushRef="#br1" timeOffset="54541.6876">5103 2997 33,'-16'24'76,"-11"16"-9,-8 3 3,-13 23-2,-5 2-2,2-1-7,-1-1-3,-2 2-5,1 6-6,-5 2 3,-1 5 0,-2 4-1,-1 5-2,-7 3-2,3 1 5,0 6-3,1-2-5,-4 4-2,1 6 1,-2-1-2,-2 3-7,0 1 4,-1-4 1,4-4 7,7-8 2,-1-6 2,5 2 4,6-5 10,0-8-6,4-3-1,0-10-6,6-1-2,14-19-4,-2-2-3,5-2-6,-2 1-1,0-6-6,9-5 3,-4 6-8,7-11 0,-2-1-3,2 3 3,2-3-5,1-1-1,0-10-7,4 2-4,2-6-11,-1 3-8,1-3-11,4-1-16,-1-6-12,1 2-5,2-5-1,0 0-19,0 0-33,15-16-131,0-5-262,3-8 116</inkml:trace>
  <inkml:trace contextRef="#ctx0" brushRef="#br1" timeOffset="55010.02">6015 3200 47,'-19'26'101,"-11"8"2,-1 11-24,-18 14-6,-2 2 2,0 3-10,-4 5-18,-1 1 7,1 5 3,-1 0-3,1 3-12,-1 10 2,-4 0-6,0 5 3,-2-6-9,0 7-2,0 5 1,0-3 5,-3 2-9,2 3 4,1-1 2,-3 0-2,2-3-5,-1 1 4,-1 3-7,-4 6 10,4 3-8,-2 1 10,2-1-1,-1 1-3,-4 1-1,3 1 4,1-9 3,4-4 1,0-2-3,3-10 1,1-5-3,3-2-4,6-10 0,5-5-2,13-19-3,0-1-2,2-1-3,6 0-2,-5-7-1,14-11 2,-3 0-4,4-2-2,2-4-4,3-7 0,5-4-5,-3 0-6,2-2-7,1 0-12,1-5-8,2-3-10,0 0-12,0 0-30,0 0-28,0 0-8,26-29-121,-9 2-258,7-8 114</inkml:trace>
  <inkml:trace contextRef="#ctx0" brushRef="#br1" timeOffset="55558.4118">6890 3059 86,'3'-4'87,"-2"2"-1,-1 2-20,0 0-6,0 0-6,0 0-3,-4 21-9,-9 4 6,-9 14 8,-2 7-14,-17 23-2,-4-5 0,-3 10 0,0-1-11,-7 2-3,-1 1-1,-7 10 6,-2 5-10,-3 2-1,1 6 5,-4 1 8,1-1-5,-2 0 12,1 2-1,7 4 3,-1-6 0,0 2 5,-1 1 6,-2-5-7,6-3 2,-1 0-1,2 8-4,-4 5 8,2 0 0,-2 0 2,-1-2-7,0-1 1,3-8-5,-1 9 3,1-6-1,4-3-4,2-6-5,4 0-1,-1-8-4,2-2-3,6-10-3,1-4-1,14-19-3,-1-1 2,4 0-2,0-4-4,0 3 1,4-2 1,1 0-7,2 0 4,3-14-3,4 2-1,-3-2-1,3 0-1,-1 1 1,2-2-2,-1-1 2,1-1-6,2-2-1,4-6-2,-3-4-4,3 1-5,1-7-8,2 1-8,0-1-7,0-4-20,4-4-19,-2 2-16,2-2-20,0 0-29,24-39-31,-3 3-100,6-11-289,16-26 128</inkml:trace>
  <inkml:trace contextRef="#ctx0" brushRef="#br1" timeOffset="56099.7908">7852 3509 72,'0'0'81,"-6"12"-8,-4 4-3,-8 3 0,-7 18-2,-5 3-10,2 3 2,-16 20 6,1 3-6,-4 4-7,-2 0 1,0 5-6,-3 3-9,-5 2 3,1 5-2,-6-3 6,-1 8 10,-1-2-6,5 2 9,-4-3-2,-1 3-1,4-3 3,-2-3-4,3-3-2,-1 1-1,0 8-6,-1 0 1,2 6 1,0 3-3,-7 2-4,5 1 2,-4-1-6,1 1 0,0 2 0,2-2-2,-1 3-3,-5-4-2,6 0-1,0-4-8,2-3 2,3 0 1,-2-3 1,7-2 1,4-5-7,-1-4 6,1 0 0,2-3-2,2-7 3,-1-1 1,12-23 2,-10 21-9,13-22 5,-1 2-3,0 0-4,2-6-2,2 3-1,2-1 1,-2 0-5,3-7 1,-2 1 1,10-11-2,0-2-4,2 1-1,3-10-1,0 1-9,3-5-14,4-2-18,-3-2-25,3-2-23,1-1-19,3-4-27,0 0-38,0 0-147,20-36-342,-3 9 151</inkml:trace>
  <inkml:trace contextRef="#ctx0" brushRef="#br1" timeOffset="56640.0816">8888 3505 81,'0'0'104,"-9"7"-8,-2 7-3,-8 6-16,-2 6 11,-7 17-16,-20 18-9,4 6-7,-2 3-3,-2 6-2,-1 5-8,-6-1-1,4 4-4,-1-5-8,0 4 10,1-4-6,-1 5 2,0 3 12,-3-1-15,1 5 2,-4 0 8,0-2-3,-3 0 1,0 4-2,-2 1 7,1 2 1,0 2-1,-3 4 1,-1-1 1,1-2-6,1-3-1,0 4-1,-2-2 0,1 0 3,3-6-8,-3 9-1,-2-3 1,3 0-4,1-5 1,-2-2-3,3 3-1,2-4 0,-2 5-1,3-3-6,1 0 2,-3-5-6,8-2 3,2-7-5,-2-3 0,3-8-1,9 1 1,12-23-4,-1 1 4,1-4-5,1 2 0,5-3-3,6-15 1,-1 3-7,0-4 5,6-1-9,1-3-11,2-9-21,1 3-32,3-8-31,4-1-29,-1-2-24,2-4-151,0 0-326,0 0 144</inkml:trace>
  <inkml:trace contextRef="#ctx0" brushRef="#br1" timeOffset="57172.807">9656 4380 126,'2'-2'147,"1"-5"-14,-2 7-13,2-3-13,-3 3-8,0 0-11,-6 15-9,-2 0-7,-8 10-6,-6 13-13,-6 8 3,-15 20 3,-5 6-23,-3 3 1,-2 5 0,-6 4 0,0-4-4,-3 0-2,0 4-2,-1 6-5,2 1-1,0 7 5,-2-1-3,-3 2 2,1 1-1,5-2-2,-4-2 7,-1 0 1,5 4-3,-6-2-1,3 3-1,2 1 2,-4-3 3,0-2-7,0 6 2,-2-1 2,-4 9 1,-1 0 2,1 1-2,-1-5-2,0 0-1,0-1-2,4-9 0,1 2 1,2-8-3,2 2 0,5-8 1,1-5-2,5-7-3,2-4 0,3-11 2,16-17-4,-1 1-2,4 3-1,-5-4-1,10-2-1,-6-2-4,5-1 4,6-10-4,1 1 1,-1-1-3,4-3-2,-2-1 6,3-1-9,2-9-2,3 1-16,2-5-12,-2 0-21,3-1-21,1-2-11,4-5-24,0 0-25,0 0-31,9-17-133,2-3-318,8-5 141</inkml:trace>
  <inkml:trace contextRef="#ctx0" brushRef="#br1" timeOffset="57654.3487">9600 5774 69,'3'-15'210,"0"4"-20,-2 1-14,0 4-6,0-1-5,-1 3-14,0-1-15,2 3-15,-2 2-14,0 0-10,0 0-8,-8 10-9,2 7-5,-9 9-3,-1 3-15,-7 13 3,-2 6-16,-11 22-3,-1-1 2,-2 2-7,2-3-5,-4 7-2,2 1 1,-5 2-5,2-4-1,-6 4-1,0 3-1,-1-4-2,-3 3 5,0 5 1,-3 0 0,-2 1 4,4 2 3,-2-8 1,3 4 3,-6-3 3,2-1-1,-2 1 0,0-1 6,5-2-1,-2-1-4,1-2-4,6-1 2,-2-6-2,3-2-2,15-20-3,-11 18 3,14-21-6,-1-4-2,2 4-1,0-1-6,1-5 1,10-7-3,0-1-2,0-4-1,2-1-6,1 0 3,0-6-5,4-5-7,4-3-7,1 2-12,-1-5-14,2-2-11,1 1-19,-1 0-15,2-6-18,2 0-23,0 0-36,0 0-25,13-17-27,1-2-165,1-1-404,11-16 179</inkml:trace>
  <inkml:trace contextRef="#ctx0" brushRef="#br1" timeOffset="58007.84">10007 6627 180,'9'-11'219,"-4"2"-10,1 2-8,-3 2 6,2 0-9,-2 2-16,-1-2-23,0 4-16,-2 1-14,0 0-17,-1 11-7,-5 6-10,-9 10-10,-12 19-7,-17 26-8,-1 6-5,-4 0-4,-3 4-4,-3 5-7,-1-1-3,1-2-3,-7 0-4,3-2 3,2 2 0,2-4 5,7-3-1,-5-4 0,1 1-1,2-9 1,3 2 1,14-23-6,-1-3-2,1 4 0,-1-6-4,3-2-2,0-3-3,1-3-6,12-9-2,1 0-12,0-5-26,6-5-30,0-2-41,2-3-53,2-2-49,3-3-47,-3 1-212,4-2-483,3-1 213</inkml:trace>
  <inkml:trace contextRef="#ctx0" brushRef="#br1" timeOffset="79006.7843">12141 7099 9,'0'0'126,"0"0"12,-1 7-25,1-7-3,0 2 1,0-2-2,0 0-3,0 0 6,0 0 10,0 0-1,0 0 5,0 0 1,0 0 2,0 0 1,0 0 3,0 0-1,0 0 0,0 0-4,0 0-3,0 0-9,5-14-13,-3 9-9,-1-2-6,3-4-10,-1 0-5,1-1-3,1-2-13,-3 0-1,1-2-1,0 0-3,-3 3-4,1-2 2,-1 1-1,0 4-6,-1 1 0,0-4-7,-2 5-3,-3-3-1,0 4-6,-2-1-10,0 3 4,-4 4-5,0 2-3,0 4-4,0 5 1,-1 3-1,0 8 0,0 3-2,4 3-3,0 3 3,2 2-3,3 0 3,1 2-3,3 4-1,0-5-1,1 3 0,3-2-3,-2-3 2,3-2 10,-3-2-8,3-1 0,-4-2 1,-2-7 0,1-3-1,0-3-1,0-1-3,-5 3 4,1-5 2,-3 2-1,0-3-1,0-3-2,-8-1 0,3-3-1,2 0 0,-4-7 1,0-3-8,3-2 1,-6-5 1,7 0 2,-1 2 0,2 0 5,1 1 8,3 4 4,0 1-1,2 4-5,-1 0 3,3 1-13,-4 0 0,4 2-10,1 2-4,0 0-3,0 0-4,-1 10-10,2-3-18,2 1-20,0 3-25,1-1-33,0 2-44,5 1-26,0-3-35,1-1-28,3-2-134,3-3-431,-1-1 191</inkml:trace>
  <inkml:trace contextRef="#ctx0" brushRef="#br1" timeOffset="79293.0088">12371 6940 214,'7'-13'321,"-5"0"-26,4 6-32,-6 6-25,2-1-27,-2 2-19,0 13-14,0 6-15,-6 8-10,-1 6-9,-2 11-13,-4 2-13,2 2-5,1-1-10,-2-4-12,3-10-7,1-3-12,0 1-7,3-6-5,0 1-3,0-9-8,4 3-8,1-4-3,0-5-8,1 2-12,2-3-6,2 0 5,2-2-4,3-3-6,2-1-10,2-3-17,0-2-23,-1-3-28,0-3-34,4-1-30,-7-2-35,2 0-37,-4-5-24,0 1-187,-3-2-452,-2-1 199</inkml:trace>
  <inkml:trace contextRef="#ctx0" brushRef="#br1" timeOffset="79569.2959">12328 7214 208,'-5'-3'232,"-1"2"-2,5-2-5,1 3-5,-5-1-9,5 1-12,0 0-15,0 0-10,0 0-16,10-9-8,3 4-7,3 2-14,5 1-13,0-3-21,0 2-28,1 2-35,-1-2-38,2 5-41,-2 2-44,0 0-46,0-1-41,-5-2-34,-2 2-139,6 6-380,-5-4 170</inkml:trace>
  <inkml:trace contextRef="#ctx0" brushRef="#br1" timeOffset="80555.3681">12832 7322 270,'2'-6'314,"-2"1"-20,0-1-27,1-3-22,-1-5-20,0 2-24,0-5-26,-1-1-12,-1 0-11,1 0-14,1 1-11,-2 5-12,-1-1-8,0 2-13,-1-1-6,-1 5-18,-2-3-2,0 5-11,-1 4-2,-4 2-11,-2 2-5,-2 10-5,-6 3-3,4 3 2,1 3-10,2 0-1,0 2-2,4-2-3,3-5-5,2 4-5,5-5-4,-1 0-4,2 0-2,6-1 2,-2-3-3,3 0 0,5-1 5,0-6 3,2 0-3,2-2-1,1-5-1,2-2 2,-2-3-2,3-5 1,-9 2 1,3-3 1,1-6 0,-5 4 3,1-6-1,-3 4 12,-4 5 9,2 3 8,-2-2 15,-1 5-6,-3 1-10,3 1-5,-2 4-2,-1 0 2,0 0-6,-7 18-4,0-1 3,2-2-4,-3 2-4,1 6-1,2-5 1,-1 1 13,5 0-20,-1-2-4,2 0-2,2 0 1,1-4-5,2-4-1,4 5 9,1-1-1,5-6 3,-1 0 1,7-6 8,0-2 3,3-4 4,-3-2 3,1-5-1,-1-3 0,-2-4 1,3-3 3,-4-4 1,-2-3-3,4-13 0,0-4-4,-6-2-2,-2 3 9,-3 12 19,-2 0 23,-1 8 11,-2 8 16,-1 5-3,-1 3-11,-2 2-11,2 2-16,-2 2-3,0 3-20,-6 12 10,-2 11-4,-4 6-5,-7 16-2,-2-1-3,-1 3-2,1 0-5,3-4-8,2 1-12,4-11-18,3-3-23,3-1-31,1-5-35,1 1-35,3-8-26,2 0-17,4-5-10,0-3-17,5-4-11,3 3-11,1-8-10,1-5-6,8-6 1,-5 1 9,-1-6 21,0 0 30,1-3 29,-5-4 30,3-2 52,-4 4 42,-4 4 51,0 2 45,-3 4 39,0 1 22,-3 5 3,0 0-12,1 0-9,-2 2-15,0 2-7,-1 1-8,0 0-7,2 8-7,-2-4-4,1 2-8,-1 2-2,3 0 1,-2 1 2,-1 0-2,5-1-2,0 1-3,2-5 0,-2 4 8,2-3 8,1-2 8,1-2 10,0 1 14,1-4 14,0 1-15,2-3 1,0-5 5,-1 2 9,-4-2 1,0 1-3,3-5-1,-2 0-9,-5 1 5,2 4-7,-1-4-1,-1 4-5,0 1-3,-3 1-10,0 1-7,-2-1-11,-2 2-10,-2 3-2,0 1-11,-7 5 1,-8 5-6,-1 4 2,3 1-7,-2 5-4,2-2 0,2 3-9,6 1-7,1 1-4,5-6-11,0 0-7,4 1-5,2 0-6,1 0 5,3-1-7,5-1 1,4 1 3,0-5 2,8-4 6,0-3 1,2-2 8,1-5-2,1-2-9,3-6 16,-1-2-1,6-6 14,-8 1 9,-1-2 4,-2-1-3,-2-2 6,1-1 4,-4-3 2,-2 3 8,-2 3 13,-3 4 7,-4 2 1,-1 3 2,-2 1 8,-1 2 0,-2 2-5,2 1-6,-1 0-7,-1 1-7,-1 4-4,-1-4-5,1 4-4,0 0-7,-12 6-1,4-2-8,2 4-4,-1-1-10,1 3-9,1 0-2,-1-1-8,2 4 0,3-1-4,-1 5 3,2-3 3,0 2 1,2 1 0,1 3 4,-1-5 3,4 2 1,-2 2-1,3 5 5,-4-5-8,4 0 9,-4-2-1,3 1 2,-2-4 2,0-2-2,-2-1 0,2-2 0,-3-2-7,1 0 10,-2-3 3,1 1 3,0 1-1,-2-4 2,1-2 0,-9 3-1,2-3-2,-2 0-1,-4-3-9,-4 3-6,-3-5-14,-1-3-18,-1 1-18,1 0-37,-3-3-23,2 1-32,1 0-26,0-4-32,-3 0-41,3 2-58,3-6-54,-1 2-274,1 1-693,2-1 307</inkml:trace>
  <inkml:trace contextRef="#ctx0" brushRef="#br1" timeOffset="80810.5459">12997 7156 216,'-4'-2'285,"4"2"-17,0 0-15,0 0-2,16-1-5,4 2-16,6 0-22,2-1-16,-1 1-20,13-1-11,-11 0-37,-3 1-32,2-1-37,-2 0-43,-2 0-41,0 0-52,-3 0-63,2-2-54,-6 1-188,-1-3-418,0 0 185</inkml:trace>
  <inkml:trace contextRef="#ctx0" brushRef="#br1" timeOffset="83866.4619">16213 6984 122,'4'-5'154,"3"0"-4,-4-2 7,1 3 11,1 1 4,-3-4 5,3 2 2,-3 1 2,2-2-3,-2 4 0,1-2-4,-2 0-13,1 3-8,-2 1-8,0 0 0,4-6-13,-4 6-4,1-1-9,-1 1-9,2-4-2,-2 4-8,0 0-9,0 0 4,0-5-10,0 5-8,0 0-10,0 0-6,-2-4-4,2 4 0,0 0-11,0 0-3,0 0-6,0 0-7,0 0-4,0 0-1,0 0-3,0 0-2,0 0-3,-11 5-2,5 3-3,-2 4 6,-2 1-8,-4 7 1,-3-3-4,4 5-6,-1-2 11,2 1-5,0 0-2,5-3 0,0-2-1,0 4-5,3-2 4,1-1-2,1 1-4,2-1 0,0 3 0,1-6 1,3 2 2,0 0-6,3-2 2,3 1 0,0-4 7,1 4-3,2-6-1,1-1 11,0-2 0,7 0 1,-6-4 14,8 1-4,-3-3-4,-5-5 13,7 1 0,-7-1 8,-1-2 10,-2 0 16,0-4-7,4-9-6,-2-1-15,-3-4 9,2 2-3,-3-4-5,0 3-2,-3-1 4,-2 4-12,-1-4 2,-3 7-21,1 0 14,-2 2-3,0 0-7,-3 0-4,1 4 1,-4-1-9,-1 5-1,-3-5-7,0 6-1,-2-1-25,-3 7-7,3 0-22,-4 3-26,2 2-18,1 3-40,-1-1-40,2 5-52,0-2-62,5 0-66,1-1-204,1 1-617,2-2 273</inkml:trace>
  <inkml:trace contextRef="#ctx0" brushRef="#br1" timeOffset="84626.8619">18427 7177 78,'-15'5'172,"0"0"-13,0-2-9,1 2 9,3 2-12,-2-2-4,3-1-5,-1 2-2,3-3-2,-1 1-2,2 1-5,1-1-4,4-1 1,-1 0-2,-1-1 4,2 1 0,-2-2 5,4-1 3,-4 4 5,4-4 9,-2 1 10,2-1 11,0 0-8,0 0 7,0 0-1,0 0-3,0 0-8,17-6-11,-3-2-4,-2 0-20,7-2-6,1-2-8,-2-2-8,2 1-1,3-3-10,0 2-7,-3-3-8,1 0-8,-1 2-3,1 1-7,0 2-1,-8 0-6,0 4-3,2-3-2,-5 3 0,-1 4 4,0-3-7,-2 3 2,-4 0 3,4 1-7,-5 0-5,1 1-3,-1-1-5,-2 3-5,3-1-5,-3 1-3,0 0-5,0 0-3,4 12-2,-8-3 3,1 6 2,-4 4-8,0 8 4,-1 2 2,-5 2-1,6 0 5,-3 2-5,-1 1-2,0-3 1,0 0 6,2-1-5,-4 2-5,2-1 7,1-2-6,3-4 2,-3 1-2,6-8 1,-2 0-1,-1 6 2,0-1 3,0-6-2,3 0 1,1-7-2,0 1-1,1-3 0,2 0 0,-5-1-3,3-1-7,-1 1-14,1-3-11,2-1-26,-2-1-21,2-2-27,-2 3-26,2-3-25,0 0-21,0 0-20,0 0-22,0 0-30,0 0-19,0 0-10,-7-12-16,4 9 3,0-1 7,-2 3 2,-1-4 18,-3 3-145,0-2-446,0 2 197</inkml:trace>
  <inkml:trace contextRef="#ctx0" brushRef="#br1" timeOffset="84950.5043">18341 7628 1283,'-14'0'-78,"0"-3"30,2 3 27,-1 0 22,0-5 28,3 3 24,-1 2 22,1 0 21,2 0 9,1 0 12,1-1 3,0 1 5,6 0 2,-5 0 0,5 0-2,0 0 10,-6 1 0,6-1 4,0 0 12,0 0 9,16 10 12,-4-9 2,8 2-13,2 0-6,6 1-10,2 0-17,10-1-1,-1-2-6,1 2-12,-1 1-8,0-1-7,1 2-10,-12 0-1,3-2-14,-3 1-12,-1-1 5,-7-3-5,1 1-2,-6 2 2,-2-2 1,-3 0 2,-2-1-10,1 0 13,-4 2 1,1-2-2,-2 0-3,-4 0-5,7 4-11,-4-4-3,-3 0-2,0 0 1,7 0-9,-7 0-6,0 0 1,6-3-6,-6 3-5,0 0-8,0 0-6,0 0-19,0 0-4,0 0-9,7 3-17,-7-3-8,0 0-16,0 0-3,0 0-30,0 0 1,0 0-25,4-6-9,-4 6-17,0-1-15,0 1-19,0 0-26,0 0-25,0 0-32,0 0-29,0 0-26,0 0-178,0 0-546,0 0 242</inkml:trace>
  <inkml:trace contextRef="#ctx0" brushRef="#br1" timeOffset="96812.9296">11061 8494 104,'-6'-3'222,"0"1"-12,2-2-14,1 1-10,-2 3-20,5 0-17,-6-2-13,6 2-17,0 0-15,-4-2-13,4 2-9,0 0-10,0 0-4,0 0-2,0 0-2,14 7 6,-6-5 1,5 3 15,0 0-4,2 0-6,5 0-5,5 2-3,1-1-6,2 2-3,10-1 0,3-2-7,-2 0-6,2 2 1,-2-4-8,2 0-5,-14 0-2,-2-2-2,3 1-5,-5-2-3,-6 0-2,-4 1-1,-3-1 0,-2 0 3,2 0 2,-4 2-4,-2-2 2,-4 0 0,5-2 1,-5 2-3,0 0-10,5-1-9,-5-3-14,0 4-18,-5-5-23,1 2-14,0-4-11,-3 2-14,0 1-11,-2-4 5,0-2 4,-1 0 14,1 1 5,1 0 7,-1-3 8,2 4 9,0-6 11,1 4 15,0-4 10,1 0 10,0 0 15,0 2 11,4 3 18,-5-1 13,5 2 14,1 4 6,-1-3 4,-1 2 1,-1 0-6,3 1-3,0 4-9,0-5-2,-2 2-9,2 3-4,0 0-6,0-5-6,0 5-3,0 0-4,0 0-2,0 0-4,0 0 1,-3-3-4,3 3-3,0 0 1,0 0-1,0 0-1,0 0-3,0 0 2,0 0-2,0 0-2,0 0 2,0 0-1,0 0 3,0 0-1,0 0-2,0 0 3,0 0-6,0 0 3,0 0-2,0 0-2,0 0-1,-6 8 0,6-8 2,0 0-1,0 0 0,0 0 3,6 7-4,-5-4 2,3 1-2,-1 1 1,4 1-2,-4-2 3,4 5-1,0-1-2,1 1 4,2 2-5,-1-4 5,1 7-2,1 0-1,2 1-3,-2 0 3,2-4 0,-1 2 2,0-1-2,4 3-3,-4-4 2,0 0 0,1-4 2,-6-3 2,0 3-1,0-4-2,-1 0 6,-2-1 1,0 1 10,-1-1 12,1 0 0,-4-2 8,3 5 5,-3-5 3,3 0 0,-3 0-1,0 0-4,0 0-6,0 0-3,-5 6-2,-3-4-4,0 2-8,-12 6 0,-2 3-7,-7 0 2,-7 7-2,-3 2-1,0 2-7,1 1-3,0 4-8,5-3-7,10-8-16,0 3-17,3-2-19,2 0-20,1 1-25,9-5-29,0 1-36,6-3-53,2-2-21,0 1-30,2 0-144,5-5-458,5 2 203</inkml:trace>
  <inkml:trace contextRef="#ctx0" brushRef="#br1" timeOffset="97525.1492">12499 8791 48,'4'-15'261,"0"-1"-5,2-3-16,-2 2-5,3-10-19,-2 8-7,-2 0-10,0 1 0,-1-1-13,1 3-12,-3 1-12,0 1-18,-3 2-13,0 2-12,-3 0-12,-5 1-14,-3 2-5,-6 6-10,-4 1-8,-4 8-8,-1-1-7,-1 5-8,-4 7-8,9-2-1,0 1-3,3 0-7,8-1-2,2-4-3,3 1-4,2 1-5,6-4-5,-1 2-2,4 1 1,1-4-1,5 0 4,3 2-2,3-3 3,6-2 1,4-2-2,1-4 6,-1-2 5,2-3-1,-2-1 1,2-3 2,-5-3 4,2 0 16,-3-3 3,-2-2 24,-7 3 6,3 1 12,-4 2 12,-3 1-3,-1 3 18,-3 0 5,1 3-14,-1 1-11,0-1-14,-3 3-12,1 0-6,-1 0-4,0 12-11,-6 5-11,-3 7 2,-3 3-2,-2 7-5,0-3-3,0 0-2,-3 9-12,4-9 7,-1 1-5,4-3-2,2 2 5,0-4-2,1 2-13,-1-10 8,4-1-3,-1 0 2,0-1-2,4-5-1,-2-3 1,0 1-3,3-3-1,-1-1 4,1-1 9,0-1 26,0-1 31,0-3 33,1 5-1,-1-5 7,6-10-13,2-4-4,9-9-13,2-3-23,8-10 4,3 4-9,-2 0-8,-1-3-5,-6 15-6,-1 1-7,-1 2-12,-1 0-10,0 2-9,-7 8-13,1-5-14,-4 7-14,-2 1-21,-1-1-24,-2 2-29,0 0-42,3 1-46,-2 2-28,-4 0-24,10 3-30,-6 2-49,3 1-61,-1 2-51,-1-1-231,2 3-731,0 2 324</inkml:trace>
  <inkml:trace contextRef="#ctx0" brushRef="#br1" timeOffset="97794.5924">12924 8974 73,'2'-4'380,"0"-1"20,-2 0 39,3 1-7,-3-1-31,0 1-35,0 4-36,0 0-36,2-4-31,-2 4-24,0 0-27,0 0-23,-2 15-17,-3 0-15,0 9-18,-5 1-11,4 0-9,-2 4-15,1-2-14,-3 3-3,2 2-12,1-3-8,-1 2-22,1-4-31,-1-1-50,4-9-55,0 2-58,0-2-52,0-2-79,2-2-79,-3-2-325,2-3-740,1-1 328</inkml:trace>
  <inkml:trace contextRef="#ctx0" brushRef="#br1" timeOffset="99949.537">15626 8824 30,'0'0'186,"0"0"-3,4-3 1,-4 3-4,0 0-1,0 0-5,0 0-7,4-1-5,-4 1-7,0 0-5,0 0-6,0 0-7,0 0-7,4-1-5,-4 1-4,0 0-3,3-3-3,-3 3-5,4-2 3,-4 2-1,2-3 2,-2 3 1,3-4 9,-1 0-7,0 0 2,-1-1-3,2 0 10,0-3-16,-2-1 5,2-2-21,-3 1-8,1-1-12,2-2-6,-3 5-9,0-6-5,0 4-8,-1 0-8,-2-1-5,0 1-8,1 0-8,-6 3-10,3-1 0,-4 1-9,-5 2-1,0 4-12,-7 1-1,-3 4-5,3 1-6,-3 5 7,2 2 3,-1 4 3,0-3-5,5 4 4,-2 0-2,6-1 3,0 1 4,4-5-3,3 3-1,0-6-6,5 1 5,0 2-11,1-2 9,1 1 8,3 0-7,-1-2 1,5-1 3,3 1 2,1-2-2,2-2 5,4 0 5,-1-5 7,0 0-13,7-6 5,-3 0-2,0 3 1,-4-5 1,-2 0 3,1-3-2,1-5 4,0 2 5,-1-6 3,-4 6 2,2-6 2,-3 8 3,-2 0 5,-3 1 14,1 5-1,-2-3-3,-3 4-7,2 3-1,-2-3-3,2 3-20,-3 2 7,0 0-3,0 0-18,-8 24 19,2-8-3,-7 8 0,2 2-1,-3 3 2,0-1 3,1 3 1,-1-4-4,0 2-11,4-3 10,-2 1-1,2-2-3,1-1 8,2-3-5,2-5-11,0 2 12,1-1 3,-1-2 8,0-6-10,2 0-3,2-1 3,-2-1 1,2-2-5,1 0 5,0-5 4,-3 7 3,3-7 24,0 0 9,0 0-3,0 0 0,17-12-6,-1-3-1,2-6-7,4-1-3,2 0-3,9-13-11,-4 5 0,-6 8-18,-3 0 9,1 1-10,-2 2-6,-2 1-20,-4 7-20,-2 2-20,-1 0-29,-3 2-22,-2 2-31,1 1-43,-1 2-38,-1 1-28,1-1-20,1 4-31,-3 0-190,3 3-548,-2-2 242</inkml:trace>
  <inkml:trace contextRef="#ctx0" brushRef="#br1" timeOffset="100398.5489">15926 9053 251,'0'-7'300,"1"0"-18,1-3-22,2-2-24,2-1-14,2-1-18,2 2-19,2 0-20,5-1-18,2 2-9,-2 4-17,-2 2-9,0 1-7,1 1-17,-3 3-10,-1 4-10,-2 1-5,-3 3-6,1 4-5,-3 2 1,-1 2 0,-5 0-6,-3 8-3,-5-2-2,-1-5 0,-4 4-11,0 0-3,-3-3-3,3-2-2,1-4-3,-1-4-1,7-3-2,0 5-4,3-7 5,0 1-9,1-2 2,3-2-1,0 0-3,0 0 1,0 0 2,14 0 0,2-2-2,-1-1 1,0 3 4,1 1-4,-2 1 6,-1 3 5,1 0-6,-5-2 9,0 2 0,-2 4 1,-3-4 4,2 6 8,-3-2-2,-2 3 13,-1 1 8,0 0-6,-4 1 7,-4 0-5,-1-1-19,-3 1 2,-1-4 11,0 0-4,-1 0-5,-3-5 1,-4 1-4,8 1-10,-5-4-1,4-1 0,-2-1 0,1-1-1,1 0 1,0-2-25,5 1 3,-1-3-15,2-2-31,-2 2-35,6 1-19,-2-2-26,-1-1-30,3 1-45,-2-3-45,2-1-41,1 1-37,-1 1-176,3-3-539,-1 2 238</inkml:trace>
  <inkml:trace contextRef="#ctx0" brushRef="#br1" timeOffset="103470.8141">18403 8976 168,'6'-1'182,"0"0"7,4-2-5,-2-2-1,2 3 5,-2-4-9,3-3-2,2 2-6,-2-3 10,-1 1-4,0-4-5,0 2-12,-3-2-13,1 1-9,0-5-8,-3 2-12,-2 4-10,-3-6-12,1 5-5,-2-4-10,-2 6-9,-1-1-8,-2 2-8,-5 0-3,-3 4-15,-9 2 0,2 5-4,-6 5-3,1 5-4,-1 1-2,-7 11-4,10-7-3,3 2-3,3 0-2,0 1-3,5-2-3,4-4-10,2-3-6,3 2 1,3-2-1,1-1 8,1 2 0,3-2-8,2 0 2,1-1 2,6-4 0,2 2 2,6-5 3,-1 1-2,1-6-1,3 1 3,0-5 3,-3 0-2,0 0 4,-1-5-3,1 0 4,-4-1-1,0-4-2,-3-1 9,3 0-1,-6 3 8,-2 1 10,-4 6 6,0-3 3,-1 4 4,-2 2-6,1-2 2,0 3-8,-1 2-8,-2 2-2,0 0 0,-9 10-4,2 2-2,-6 8-4,-1 6 0,-4-2 1,-2 18-3,0-2 9,-2-2-7,7-8-3,-1 12 0,1-11 3,6 1 6,-2-4-11,1 1 0,2-4 0,3-7-4,1-1 0,-2 0 4,4-6-5,-1 1 0,0-2 5,1-4-2,1-1 3,1 2-2,-3-3 12,5 0-3,-2-4 24,-2 5 36,2-5 18,0 0 0,0 0-14,9-12-6,9-3-11,-2-2-10,2-4-6,3-3-3,7-10-7,-1 0-3,-6 9-4,9-8-3,-11 11 0,1 0-8,-1 4-5,-1 0-9,-1 4-6,-6 2-16,-4 6-9,0-3-24,0 4-12,-3 2-51,-1-2-23,1 3-38,-2 0-18,-2 2-10,0 0-28,-2 14-37,2-2-58,-4-4-211,1 6-583,0 1 259</inkml:trace>
  <inkml:trace contextRef="#ctx0" brushRef="#br1" timeOffset="104042.5067">18728 9290 312,'2'-12'363,"0"-2"-7,2-1-20,1 1-34,1-3-29,5 5-25,2-2-25,5 2-30,-1 7-15,0 4-21,-3 1-12,8 9-19,-9-1-11,0 2-35,-4 4-16,-1 6-13,-4-3-14,-4 7-9,-5 0-6,-5 0 1,-3-4-6,-1 1-1,-3-4-7,0 0 4,3-5-1,1-3-2,-1-1-1,6-1-2,-1-2 3,5-2-3,-1 2 4,0-1-8,2-1 0,2-1 11,1 1 6,0-3 2,7 5-2,0-4 13,3 2-12,5-3-2,1 3 0,8-3-4,-3 0 1,3 2-1,4-1-3,-1-2-16,-5-1-13,3 1-3,0-3-8,-2-2-7,0-2-3,-2-2 1,-1-2 4,-2-5 5,-3 5 10,-3 2 7,2-2 20,-7 4 24,-4-1 22,3 2 6,-1 2 1,-2 0 0,-3 0-3,3 2-8,-3 1-18,0 2-4,0 0 7,0 0-2,-11 7-3,3 1-2,0 0-10,-2 5 4,3-3-1,3 2-3,-3 4-1,4 0-6,-1-5-15,3 2 18,2-1 2,-1-2 4,4 2-9,-1-3 16,1 1 10,3-3 10,3 0-1,0-2 9,3 0 2,2-4 4,-1-1-3,0-1 14,1-3-8,0-2 3,-1-2 16,-1-3 5,-2-3-3,0-1 0,3-5-1,-5 7 0,-1-4-12,-5 1 1,1-2-10,-4 1-6,-4 0-9,1 0-5,-5 2-9,-1 3-5,-8 0-9,-1 2-5,-3 1-9,7 7-15,-2-2-23,1 2-27,-1 3-40,2 1-21,2 5-42,-1-2-46,0 4-33,6-1-44,0 0-48,0 1-37,3-2-324,-2 3-751,2-3 332</inkml:trace>
  <inkml:trace contextRef="#ctx0" brushRef="#br1" timeOffset="106420.3834">12238 10014 21,'0'0'80,"0"0"-4,0 0-1,0 0-9,0 0 17,0 0-20,0 0 5,0 0-1,0 0 6,0 0 0,0 0-4,0 0 18,0 0 5,0 0 18,0 0 5,0 0 18,0 0 8,0 0 6,0 0 0,-1-10-1,1 10-6,3-5-5,-3 0 0,2-2-13,0 0-8,1 0-6,-2-1 7,0-4-20,2 7-5,-1-6-9,-2 3-6,0 1-9,0 1-6,-2-3-9,-2 0-6,-2 1-4,-1 1-11,-2 0-5,-1-1-6,-5 4-2,0 1-4,0 3-5,-1 0 0,-6 3-4,-2 6 2,1 1-4,1 5 0,0 2-1,4 4 0,1-1-2,3 2-5,0 0 2,4-1-3,3-3-2,2-1 0,2-2 1,1 1-6,2-3 8,5 2 7,-1-4-11,1 2 5,2-5 3,2 0 0,2 1 0,2-9 3,2 0 1,-2 0 2,1-4 0,2-4 0,-2 0 1,-2-1 5,2-1 2,-2-2 4,5-6 0,-3-3 0,-2-1 1,2-2 2,-1-3-2,-2 3 1,-1 1 4,-1 6 9,-2 2 0,-1 0 0,-3 6 4,2 1-1,-2 0 12,-1 4-22,0 0-2,-1 1-8,-1 3-6,0 0 1,0 0-1,-3 23 10,-4 2-14,-1 7-3,-3 0 4,-6 18-2,0 3 3,-1-4-3,-1 1-1,0-1 1,1-6 3,5-14 1,0 1-3,2-1 12,-2-5-12,3-1-4,2-2 3,0-7-1,4-1-1,-2-4 0,1 0 3,5-3 3,-3-1-5,0 0 8,3-1 5,-1-1 24,1-3 34,0 0 18,0 0 4,0 0-11,11-8-14,1-2-7,5-9-9,2 1-2,2-5-14,0-1-7,-1-1-9,3 2-12,-5-2-7,2 4-26,-5 1-17,-4 7-18,0 2-15,-5 1-10,0 3-34,0 0-46,-1 3-62,-3 2-53,1 0-15,-3 2-12,8 4-217,-7-2-564,-1 3 249</inkml:trace>
  <inkml:trace contextRef="#ctx0" brushRef="#br1" timeOffset="107013.6862">12302 10428 186,'0'0'291,"5"-17"-28,1 10-18,1-1-25,4-2-18,2 3-16,1 0-14,0 2-18,3 0-14,-2 3-9,1 3-20,-3-2-5,1 5-13,-5-1-11,-1 4-10,-3 3-6,0 1-5,-3 1-6,-5 3-5,-1 3-3,-9 6-1,2-5-6,-6-1 0,0 0-8,-1-2-1,1-1-7,5-5 0,0-3-1,5 1-4,0-4 1,2-1-4,0 0 5,3 0 4,0-1 6,2-2 5,-1 4-1,1-4-1,5 3 4,1-3 0,2 0-1,5 0-7,3-1 1,-1-1 0,7 2-9,-2 0-2,4-2-7,0 2-15,0-4-18,-1 3-12,1 2-14,0-4-21,0 0-3,-2 1-4,2-4 3,-6 0 9,-2 0 8,-1-1 6,-3 1 4,0-4 22,0 2 18,-5-4 17,0 4 25,0-1 17,-3 1 25,0 2 7,-3 2-14,2 0 6,-3 0-20,0 4-9,-3-4-2,3 4-12,-12 6-3,5-1 1,-2 2-10,2 1 3,-4 4-5,4-3 10,0 5-19,0-1 1,4-1 1,0 0-5,1-2-4,0 7 2,2-7-1,2 0 4,0-1-5,3 3 7,2-3 6,0-3 13,1 1 10,3 1 2,3-4 23,1 0 7,-1-4 6,1-4-7,-1 0 9,2-3 11,-6-1 12,2 0-4,-1-3-3,-5 0-6,4-2-7,-3-1-12,-1-2-5,-5 1-18,2 5 2,-6-1-13,0-1-6,-1-1-11,-7 4-8,-1 0-13,0-2-6,-4 5-18,1 3-9,-4 0-34,5 1-34,0 2-34,3 2-40,1 0-39,-1 1-31,2 0-40,2 1-26,5 3-34,0-2-236,2-2-628,0-3 278</inkml:trace>
  <inkml:trace contextRef="#ctx0" brushRef="#br1" timeOffset="110434.9101">15534 10267 170,'7'-11'269,"-3"6"-24,-1-1-18,1-3-12,5 0-13,-5 1-12,6-6-8,-3 2-8,2-3-7,-1 1-4,0-3-8,-3 0-8,1 0-9,-4 0-5,1 2-8,-2-1-12,-2 4-9,-4-3-15,-1 3-12,-7 0-6,-5 3-11,-5 5-6,-4 7-2,-11 10-5,0 3-8,0 11-7,0-1 2,4 5-8,-1 2 2,7 1-7,1-1-2,10-7-3,3-1 1,7 0-3,0 0-6,4-5-4,3-1 3,3-2-3,4-1 0,3-3 6,10-3-2,1-2 1,3-7-1,4-5 0,0-3-1,0-3 0,10-8 6,-4-3 0,-7 2 11,-4-3 5,5-11 24,-10 7-3,6-10 29,-9 7 0,-2 0 12,-3 5 16,-3 7 17,-2 3 8,-2 4-8,2 1-14,-5 2-19,3 3-4,-2-1-13,-1 5-10,0 0-5,-9 20-6,0 5-8,-5 6 0,-6 13-7,-3 1-1,-1 0-7,6 3-1,-2-5-3,3 6-9,-1-5 5,1-1-2,6-12-3,-2 0-1,3-2-3,2 0 2,-1-4-7,5-6 2,-1-3 0,3-5 0,-1-2 1,-1 3 4,4-9 8,0 2 30,0-2 29,0-3 19,0 0-8,0 0-4,14-8-4,2-12-3,2 0-9,3-2-5,-2 2-8,3-4-13,-4 5-16,3-1-29,-4 3-33,0 2-37,-1 5-42,-4-1-43,3 3-60,-3 0-55,2 2-47,0 1-55,3 1-45,-3 1-375,3 2-854,-1-1 378</inkml:trace>
  <inkml:trace contextRef="#ctx0" brushRef="#br1" timeOffset="110740.0917">15938 10501 312,'3'-1'416,"-3"1"7,4-3-5,-4 3-24,0 0-39,0 0-34,0 0-34,-1 8-31,-6 5-11,-4 8-15,1 2-16,-3 0-15,2 6-18,-2 1-14,-1 2-18,0-1-13,1 0-17,-1-2-6,2 2-13,0-5-8,-1 1-15,4-3-19,-1-2-35,2-8-54,3-3-78,0-4-77,0 3-97,4-6-108,-2 1-324,3-3-773,0-2 342</inkml:trace>
  <inkml:trace contextRef="#ctx0" brushRef="#br1" timeOffset="111524.7982">18601 10495 239,'3'-17'256,"-1"-2"-11,-1 0-11,2 0-9,-6 1-11,3 4-16,-3-3-15,-2 2-19,-3 2-16,-1 4-17,-1 5-13,-4-1-8,-8 5-13,1 5-12,-5 7-5,2-2-9,-2 9-2,2 0-12,1 2-6,-1 0-4,7 0-6,0 1-6,6 0-5,1-5-3,3 1-3,5-2-8,-1 0 5,3-2-3,3-1-2,-1-4 0,4 1 5,2-2 3,6 1 3,0-4 8,6-5-3,4-2 2,-1-5 3,0 0 1,0-6-5,-1 1 10,1-5 0,-6-3 6,4-2 7,-5-1 1,-1-3 6,-1 3 15,-4 1 10,-3 8 13,0 3-6,-3 1 4,-1 2-3,0 2-19,1 2-16,-4 2-17,0 2 2,0 0-2,-10 26 0,-1-1-8,-2 4-3,-6 12-5,-1 3 6,0 7-11,-1-3-1,-1 0-5,3 0 3,-3-3-8,0-3 7,9-11-5,1-1-2,-3-3 1,6 0-1,-2-4-4,5-6 0,-2 0-1,5-7 1,0-1-3,-1-3 3,3-1-2,-1 1-4,2-2 35,0-4 25,0 3 12,0-3-4,7-9-7,5-3-6,7-7-7,1-1-8,4-1-3,8-13-5,-1 3-3,-1 4-1,-5 4-4,-2 1-5,-1 1-3,-1 2-8,-1 5-5,-3 1-14,-7 4-19,0 3-14,-2-2-28,-5 3-34,0 2-55,1 2-35,-1-1-45,-3 2-39,0 0-38,0 0-43,0 0-300,4 8-713,-4-4 316</inkml:trace>
  <inkml:trace contextRef="#ctx0" brushRef="#br1" timeOffset="112005.3012">18849 10741 135,'10'-13'338,"-2"0"10,-1 6-7,-2-1-19,0 3-31,-1 0-23,-3 1-36,2 1-18,-3 3-21,0 0-14,0 0-13,-8 16-32,-1-2-14,-1 2-8,-4 4-8,0-1-10,-7 2-9,4 0-11,1-3-4,-2-1-5,4 0-13,3-6-3,1-1 9,3-2-21,1-3 1,2-1 0,1 0-6,-1-2-1,1 2 0,-1-2 11,4-2 18,-3 5 6,3-5 8,-1 1-6,1-1-11,0 0-3,0 0-4,0 0-1,17-4-11,-9 2-4,2 1-3,4-1-6,-1 1 0,1-1 9,0 2-15,7 0-13,-4-1 10,6-2 2,-8 3-1,6 0-2,-4-1-7,-1-1 3,-2 0-4,0-1 4,-2 0 3,-2-1 6,0 0-6,-3 0-1,3-1-2,-3-1-6,0-2 13,0-1-10,-1-3 6,0 4 0,-3-4-4,3 4 1,-2-2 3,-3 6 2,1-3-4,-2 2 0,3 1-5,-3 4-3,0 0-7,0 0-1,0 0 6,-10 12 1,2 5-5,-5 2-15,-1 5 18,0 3 1,-1-1-2,-3 1 0,3-3 2,1 8 1,-3-9 0,3 2-1,1-2-10,2-2-10,1 1-25,3-6-39,0-4-40,0 1-37,4-1-38,-1-4-44,1 1-40,2-3-34,1 0-23,-3-2-245,7-2-629,-1 0 279</inkml:trace>
  <inkml:trace contextRef="#ctx0" brushRef="#br1" timeOffset="112390.4924">19209 10902 69,'10'-10'220,"1"-2"-6,-1 4 0,0-2-3,-2 1 5,-1 4-3,-2-1-2,0 0 3,-2 2-8,-1 1-5,0 1-20,1-1-23,-3 3-13,0 0-17,0 0-10,0 0-16,-8 11-6,-1 0-11,1 1-10,-5 4-2,3-1-12,-2 5-1,2-7-6,1 3-4,2-2-6,0 2-6,3 0-7,0-5 3,2 0 3,2 0-5,-4 1 7,8 0 4,-2-3 10,2 1 19,0-1 2,3-2 12,3 1 0,-3-2 6,4-3 1,-2 0-3,2-3-3,4 0-2,-5-6 0,3-1-2,1-3-3,0-1 1,0-7-8,-1 1-9,1-4-11,-4 5-7,-2 1-9,-2 0 7,-2 3-8,-1 0-4,-3 0-4,0 2-6,-1 1-6,-2 0-5,-1 2-11,-2-2-8,-1 4-18,-4 2-22,-2-1-45,3 4-34,-4-1-33,1 2-34,-1 2-40,3 0-43,1 0-50,2 0-40,-1 2-237,2 1-654,0-1 289</inkml:trace>
  <inkml:trace contextRef="#ctx0" brushRef="#br1" timeOffset="113620.9019">11706 11521 29,'10'-1'201,"-6"-2"-1,4 0-2,-3 1 2,2-1-1,5-5-4,-5 1-4,0-1-10,3 2-5,0-6-2,-3 2-7,2-1-11,-1-1-1,0-6-8,-2 1-5,-2 1-8,1 4-8,-4 0-13,-1-1-10,0 2-8,-3 0-15,0 4-3,-1-3 29,-4 8-21,0 0-8,-8 4-13,-3 2-5,-4 9-1,1-1-7,-2 6-6,2 0-3,5 1-9,-3 1-7,6 5-3,4-4-6,0-1-10,2-2-6,6-2-7,0-4-1,2 0 1,2 0-4,4-3 8,0-2-4,2-1 4,6-2-7,0-7 6,3 2 0,-1-5 3,2-3-2,-2 2 3,3-6 3,-1-3-6,2 0 4,-6-2 6,1-3 4,-3 10 23,2-13-5,-5 10 13,-1-1 10,-1 6 1,-1-1 15,-3 2-2,1 4-10,0-2-6,-2 2-9,0 2-8,-2 2-5,0 0-18,-2 12 9,-1 0 2,-4 5-3,0 9 2,-2 8 1,-3 10-1,2-11 0,-4 10 3,3-10 5,0 1 1,-3 11-2,5-14 2,0-2 8,1-2-12,1 2-4,-2-7-3,4-2 2,1-4-4,-1-3 0,4-2-2,-1-3-1,1-1 4,-1-3 8,2 1 14,0-1 32,0-4 21,0 0-1,6 1-6,-6-1-8,13-17-7,4-2-11,2-2-13,1-3-18,-2-2-19,5 0-14,1-9-16,-6 10-24,0 5-5,-1-1-27,0 2-20,-1 4-31,-5 4-26,2-1-30,-3 2-27,1 0-30,0-1-44,-4 7-54,0-1-47,-4 2-226,3 1-663,-1 2 294</inkml:trace>
  <inkml:trace contextRef="#ctx0" brushRef="#br1" timeOffset="113943.662">12124 11774 265,'0'0'410,"0"0"-27,10-1-29,-10 1-36,7-8-13,0 1-31,0 4-28,3-4-20,3 2-23,1 1-23,1 0-8,7 0-23,-7 4-11,2 3-20,-2 2-16,-1 0-6,1 2-13,-4 1-8,-4 4-12,1 2-4,-4 2 1,-4 1-15,-2 1-14,-5 0 8,-6 4-7,-3 0-5,-2 1-3,-2-4 4,1-2-14,0-2 17,5-4-23,4-1 1,2-3 1,2-2 5,1 0-7,0-2-2,3 1 0,0-2 6,1 1 9,1-3-7,0 0 12,8 5 13,0-2 9,5-2-13,1 3 6,7 0-7,-4-4-5,6 3 1,0-1-10,-1 0-31,1-4-43,1 1-55,-2 0-50,1 0-68,-1-3-100,3 2-352,1-4-737,-4-1 326</inkml:trace>
  <inkml:trace contextRef="#ctx0" brushRef="#br1" timeOffset="114238.5906">12762 11805 198,'2'-12'375,"0"4"14,3-1-8,-4 5-35,0-3-37,-1 3-24,0 4-40,0 0-36,0 0-9,-2 17-9,-3 1-7,1 11-8,-8 1-1,3 2-15,-4 3-9,4-3-9,-10 7-17,5-6-12,-1-4-8,3 1-10,1-3-11,-3 0-17,1-3-21,3 0-45,4-8-59,-4-1-62,5-1-65,0-3-82,0-4-98,2-2-262,1 0-678,2-5 301</inkml:trace>
  <inkml:trace contextRef="#ctx0" brushRef="#br1" timeOffset="115437.1661">15231 11687 13,'3'1'164,"-3"-1"-4,4 1-4,-4-1 4,6 1-5,-6-1 2,7 0 2,-7 0-2,0 0 2,7-1-4,-3-1-8,1 0-2,-1 0-5,1-1-4,1-1-3,1-1-5,-3 1-8,-1-2 2,1-1-7,2-3-9,-4 6-3,2-4-6,0-1-6,-2 0-11,-1 0-8,0 1-3,-2-3-17,0 2-6,-3 4-4,0 0-12,-3-2-1,0 5-2,-8-1-2,1 6-5,-6-1 1,-3 7-2,2 2-8,0 5 3,-1-3-2,3 4-1,1 0-4,2 2 33,1 0-18,5-3-1,0 0-5,4-2-3,2-2-2,0-3-5,1 2-3,3 1 3,0-3 2,4 1 7,5-4-8,-1 1 2,0-2 6,7-1-6,-1-4 5,0 0 3,3-3-3,-2-1-1,-2-1 5,2-3-3,-2 1 1,7-5 5,-9 0 12,-1-1 6,1 0 0,-1-3 1,-1 2 3,-1-1 13,-2 4 3,-2 3 2,0 4-5,-1-3-13,1 2-6,-2 3-8,-2 2-3,0 0-10,0 0-2,-3 22 6,-3 0-9,-2 8 9,-2 2-16,-7 12 3,0-1 5,-1-2-2,2 0-1,2-10 4,2-3-6,0-1-13,1 2 14,0-3 1,2-2-1,0-5 3,3-2-6,0-3-1,2-4 1,1-1-13,2-4 20,-1 0 13,0-1 20,2-1 31,0-3 17,0 0 15,5 2 12,-5-2 2,14-10-13,3-3-11,6-2-10,-1-5-9,4 4-6,0-6-12,-3 3-10,-2 1-21,0 4-21,-3-1-25,-3 4-28,-4 3-42,-3 1-35,1 0-57,-1 0-55,-4 4-54,3-2-59,-1 3-54,-1 1-321,1-1-780,0 0 346</inkml:trace>
  <inkml:trace contextRef="#ctx0" brushRef="#br1" timeOffset="115767.3973">15538 11976 166,'3'0'338,"1"0"22,-4 0 16,7 0-3,-7 0-25,8 0-44,-8 0-19,2 3-34,-2 1-22,0 4-18,-1 4-20,-2 7-25,-4-2 3,-3 12-11,0 0-4,2 3-9,-2-1-11,0 1-14,0 2-9,-1-3-11,4-1-9,-3-4-10,0-2-12,3-1-30,1-5-37,4-4-61,-2-4-72,2 2-60,-1-4-75,2-1-79,1-3-319,1 0-718,-1-4 318</inkml:trace>
  <inkml:trace contextRef="#ctx0" brushRef="#br1" timeOffset="116541.0944">18270 12008 129,'6'-5'234,"4"-1"-1,-3 2-7,3-2-4,-3-1-1,-1 0-6,2-2-9,1 3-3,-5-5-12,3 2-16,0-3-14,-4-3-12,1 2-11,0 0-17,-4 0-7,-1 1-11,-3-1-16,-2 0-17,-4 1-8,-4 2-2,-1 5-7,-5 0-5,-4 4-7,0 5-3,0 3-5,0 3-5,0 1 2,3 2-10,3 1-4,5-2-7,1 0-10,3 0-5,2-3 0,3 2-3,1-1 9,3 2-4,1-2 4,2 2-4,4-3 4,4 1 0,-3-3-4,4-2 8,0 1 0,0-5 8,-2 2 15,4-3 15,-4 0 21,1-3-7,2-2 8,7-7-11,-2 1 4,-3-5 1,-2 4 7,3-6-5,-3 5-10,-4 0 17,1 2-4,-3 1 3,0 5-4,-3 0-6,-1 0-11,0 1-12,-3 4-10,0 0-1,0 0-10,-3 18-4,-1 0 9,-6 11-4,-4 1-2,4-2-4,-4 4 1,1 1 0,1-3 1,-7 13-2,7-15-4,-1-3 4,3 1-4,3-6-1,0-6-5,0 4-9,-2 7 33,1-3 6,1-6-7,0-4 1,4-2 1,-1-3-2,1-1 6,0-1 10,3-2 26,0 1 29,0-4 16,0 5 14,0-5-9,0 0-11,13-7-14,-6 0-8,0-1-9,3-3-5,3 0-23,2-9-36,6-1-115,-1 5 7,2-1-78,1 0-40,1 1-33,3 0-40,-5 7-25,2 5-46,0-4-24,-4 3-223,-6 1-661,0 4 293</inkml:trace>
  <inkml:trace contextRef="#ctx0" brushRef="#br1" timeOffset="116966.2986">18516 12194 92,'0'0'228,"0"0"-1,7-9-9,-7 9-11,0 0-17,7-1-20,-7 1-20,0 0-16,0 0-12,0 0-11,-1 10-2,-5-1 0,-1 4-3,0 4 4,-6 4-5,-1 0-7,-1 0-5,1 0-11,-3-1-9,1-3-6,1 0-10,2-2-3,3-1-4,0-3-6,3-3-3,-1 2-3,3-6-4,3 4-5,-4-6 5,6 3 2,-1-2 6,1-3-5,0 4 1,0-4-1,8 3-1,1-1-3,6 1-1,-2-2-3,2 2-6,2 1-2,-3-3-6,2 2 0,-1-2-3,-1-1-5,3 1 5,-4 1-4,1-2 0,0-3-2,-4 2-1,-2-2-2,1 2 9,-2-3-4,-2-1 2,1-2 2,-2 1 7,2 0 7,-4-3 0,2 1 6,-3 1 4,1 0 3,-1-2 7,1 4 4,-2-1 6,0 0-6,0 2-7,0 2-9,0 2-17,0 0 5,0 0-9,0 0-3,-8 14 20,4-4-18,-2 5-1,-1 3-2,0-1-1,0 1-2,-3 6-1,2-1-4,-3 2 3,2-2-6,-2 1-15,1-2-25,-1 2-14,1-7-45,2 0-40,1-3-54,-2 1-68,2-1-72,1-2-187,4-8-566,0 2 250</inkml:trace>
  <inkml:trace contextRef="#ctx0" brushRef="#br1" timeOffset="117298.6071">18934 12482 46,'7'-7'380,"-1"-1"-18,-2 1-20,-1 2-28,1 3-41,-4-2-27,0 4-24,0 0-20,-11 17-18,-6-1-18,2 6-19,-6-3-15,2 5-6,-1-1-13,2 0-15,-3 1-9,6-2-3,-1 0-1,8-6-19,-1-1-11,4 2 1,0-4-2,2-1-4,2 0 2,2-3 19,2 2 17,3-5 14,1 1 13,1-2-3,6 0 6,2-2-4,5-6-1,2 1 1,-1-5 1,2-1-10,-6-5 6,2 0-5,1-5-5,-4-3-5,-3 2-5,-4 4 2,-1-2-9,-1 0-9,-4 0-12,1 0-13,-3 0-14,-2-2-16,-1 9-21,-3-4-22,-2-1-26,-4 1-28,0 3-29,2 4-31,-2 0-45,0 3-46,0-1-44,3 4-46,0 0-51,-1 1-54,2 1-220,0 2-696,2-3 309</inkml:trace>
  <inkml:trace contextRef="#ctx0" brushRef="#br1" timeOffset="126077.8538">11779 12900 56,'1'-6'210,"2"-4"-9,1 4-1,-1-6-13,2 2-3,2-1-5,-1-2-8,-3 2-5,3-4-25,-2 5-2,-2-2-5,-1 0-6,2 0-4,-2 1-7,-1 0-5,-1 2-15,-2-1-8,2 2-4,-4-3-10,-2 3-9,-4-2-8,-3 5-5,-1 3-8,-8 5-3,-3 5-9,-1 4 1,-6 9-6,6-3-1,-5 8-6,9-5-3,4 1-2,-1 2-3,5-2 0,3 0-9,5-3 2,2-4 2,0 2-13,5-3 1,0 1 2,3-5-1,4-1 2,3 1 2,4-3 11,2-4-11,8-6 0,0 1 1,4-6 1,-3-1 0,2-6 3,-3 0 2,-1-1 0,-3-1 3,2-3 5,-6-2 6,1 0 0,-3-1 8,1 3 6,-7 6 5,-2 2 4,-2 3-3,0 1 0,-1 1-7,0 4-9,-2 1-5,-1 2-5,0 0-1,-3 22 0,-7 3 0,1 8-5,-8 7 4,-1 9-7,0 0 7,3-2-4,0-3 0,0 5 0,4-16-1,-3 9-4,6-10-4,1-2 8,1 0-6,0-7 3,2-5 0,1-1 0,2-5-6,0-2 9,0-3-1,0 0 2,1-2 13,0-3 14,2 1 12,-2-3 0,0 0 0,12-9-8,-1-6 0,8-3-5,-2-6-4,3-1-5,5-9-2,-6 6-12,0 2-8,5-11-15,-8 10-23,1 1-16,-1 4-24,-4 3-25,-2 4-29,0 4-32,-1 1-38,-4 5-46,0 3-25,-1 0-18,0 1-180,-4 1-503,0 0 223</inkml:trace>
  <inkml:trace contextRef="#ctx0" brushRef="#br1" timeOffset="126521.8432">12032 13247 232,'3'-10'319,"2"3"-18,0-2-22,0 1-14,2-2-18,0 3-16,0-3-24,4 3-16,2 0-19,-2-1-17,1 6-12,1-1-17,-3 3-15,1 2-9,-2 1-13,-1 2-10,2 5-14,-3 0-2,2 2-8,-5 4-10,-2 1-6,0 3-10,-4-3-10,-2 1-8,-1 0-13,-7 4-7,4-5-8,-3-3-4,2 1 2,-2-6 3,4 2-4,1-5 5,2 1 0,-2-3 10,4-2 7,0 0 2,2-2 0,0 0-1,0 0-1,0 0-1,0 0 1,0 0-1,14-6 0,-2 5 0,-3 1 7,3 3-8,0 1 4,2 1 1,-1 2 4,-2 2-4,-4-1 3,4 3 4,-5 5 0,0-6-6,-5 2 7,2 1 4,-4 2-6,-3 0 6,-4 2 1,-3 4-5,-6-3-2,0-2 3,-2-1-5,-2-3-1,0-2 3,-1-1-3,0-1 1,1-1-4,-2-4-1,2-1 4,6 0-6,0-1 1,4-1-1,1-1-1,1-1-10,1-1-5,3 1-8,1-1-27,-1-1-18,1 1-25,3-2-41,0-1-29,2 1-39,0-1-21,3-1-45,-2 2-145,2 0-447,0 0 198</inkml:trace>
  <inkml:trace contextRef="#ctx0" brushRef="#br1" timeOffset="131229.2794">14809 13111 74,'8'-3'233,"1"-1"2,4-7-9,0 0-13,0-3-3,3 0-11,-4 1-3,2-5-11,-1 6-3,-6-2-15,4 2 2,-8 2-16,3-1-10,-3 1-11,-2-2-19,-1 0-12,-3 4-15,-4-1-20,-7 4-11,-3 5-15,-7 1-7,-4 6-6,-9 9-8,11-5-4,-11 10-9,0 0-4,6 5-8,9-4-5,2-2-2,5 2-6,2-3-8,6-3-1,3-4-4,0 0 6,4 1-2,2-3 7,4-2 5,1-1 1,0-3 1,11-2 5,5-7 4,5-3 4,-3-3 2,12-6 4,-1-4 11,-10 6-1,9-11 8,-12 4 4,-1 1 1,1 1 9,-3 2 3,-5 1 8,-5 5 3,-2 3 9,-2 3-5,-2 0-13,-1 3-8,-2 3-6,-1 0-4,-4 13-2,-6 4-3,-4 10-1,-8 14 6,-1 3-5,-1 0-4,0 0-1,3 0-3,2 0-22,3-3-3,3-10 17,1 1-1,0-6-2,1 3-11,1-3 5,3-5-1,2-3 4,0-2-6,3-4 4,0-2 0,2-3 4,-3-1 0,3-1 8,0-2 21,0-3 18,3 7 17,1-6 13,-4-1-13,14-13 7,0 1-14,4-8 1,5-1-6,9-9-1,-4-3-5,-6 11-7,-4-2-11,2 3-22,-3 1-25,-6 7-20,-1 1-24,-1 4-27,-4 2-32,-1 1-37,-1 2-49,1 0-30,-1 2-9,-3 1-11,5 6-23,-5 2-146,0 0-462,-2 1 204</inkml:trace>
  <inkml:trace contextRef="#ctx0" brushRef="#br1" timeOffset="131578.777">15000 13554 56,'0'0'304,"0"0"-20,10-5-23,-2-2-16,0 2-23,2 2-14,2-6-18,-1 6-18,5 1-14,-7 2-17,2 2-16,-3 3-11,-1 2-16,0-2-4,-4 7-13,-2 1-6,-1-1-7,-4 5-3,-6-1-8,-2 4-10,-4 0-4,2-2-3,-3-1-4,0 0-5,4-6 0,2-2-6,3 0-1,1-2 0,1-5-4,2 5 0,1-3-3,2-3-3,1-1 0,0 5 15,3-2-1,-3-3 15,12 2 4,2 1 4,2-1-4,6-2-3,2 0-5,1 0-1,0-2-7,0 5-37,2-2-33,-3-1-42,1-1-49,-4 1-58,1-3-56,-4 3-50,-6-5-177,2 2-508,2-2 225</inkml:trace>
  <inkml:trace contextRef="#ctx0" brushRef="#br1" timeOffset="131881.6993">15439 13626 115,'1'-7'287,"0"6"-25,0-3-25,-1 4-23,2-2-22,-2 2-12,0 10-1,0-1-7,-4 3-7,0 5-11,-2 1-5,-4 9-3,0 2-14,0-1-21,-1-2-11,-2-2-6,3 1-9,-1-1-24,-3-1-33,4-2-35,0-5-34,2-1-46,1-1-49,3-6-34,2 2-50,1-3-181,2-3-433,2 0 191</inkml:trace>
  <inkml:trace contextRef="#ctx0" brushRef="#br1" timeOffset="132596.7139">18068 13533 132,'4'-5'206,"3"2"-7,-1-1 4,-2-2-3,2-1-7,-2-3-10,0 0-18,1-2-13,-1-5-11,-1-3-12,-3 2-15,2-2-9,-2-1-6,0 1-6,-2 1-9,-1 2-10,-1 2-6,-1 0-9,-1 5-4,-2 3-9,-2 5-7,-7 0-8,-4 9 3,-4 1-14,-2 6-4,-9 8-5,3 2-2,1 3 3,9-6-6,6-1 2,-4-2-3,7 0-10,6-3 3,0-3-1,3 0-4,4 0 3,1-4 2,1 2 2,4 1 2,1-9 8,6 3-1,3-5 2,6 0 0,3-5 9,-3 1-12,5-5 1,-2-4 6,0 1 8,-2-5 8,-1-3 3,2 0 3,-4-3 4,1 6 23,-3-3-4,-2 1 9,-5 8 3,-4 5 2,1-1-3,0 0-12,-3 4-6,-1 1-15,-3 2-12,0 0-7,2 8 5,-7 6-1,-2 12 1,-4 3-6,-3 13 0,-6-1 4,-1 5-7,2-1 13,-3-8-12,1 6 3,7-16 1,1 4-3,-1-2 1,0-2-1,4-3 0,-1-1 4,1-6-3,3-4 0,2-4-1,0 2 0,3-6 1,0 0 16,1-1 14,1 0 25,0-4 19,1 5 16,-1-5-4,10-1-3,4-7-11,7-1-8,2-8-6,2 0-9,12-4-7,-12 4-5,0-1-1,-1 3-10,-4 1 0,-2 4-19,-5 1-13,1-1-20,-4 5-12,-3 0-16,-1 1-44,1 0-39,-3 0-42,0 4-47,-2-1-47,-2 1-58,0 0-48,0 0-264,5 4-677,-3 0 301</inkml:trace>
  <inkml:trace contextRef="#ctx0" brushRef="#br1" timeOffset="132886.2992">18412 13766 16,'5'-5'386,"1"-4"10,-2 4 32,-3 2 5,1-2-31,0 1-39,0 2-36,-2 2-31,0 0-35,0 0-31,0 0-23,-4 11-23,-3 4-19,-1 2-15,-4 5-9,-2 3-15,2 3-13,-3 1-8,1 0-15,0-2-7,0 2-6,0-3-8,0 1-11,4-2-34,-2 1-50,1-5-49,3-6-68,0 0-61,-1-1-69,5-4-96,-2-3-305,1 0-729,1-3 322</inkml:trace>
  <inkml:trace contextRef="#ctx0" brushRef="#br1" timeOffset="138080.4343">11425 14675 84,'3'-7'164,"2"-3"-11,-1-1-5,1-2-12,3-2-5,0-3-4,2 0-6,-5 2-5,8-8 6,-6 3 0,0 4-4,0-1 3,-3-1 4,-1 2 2,-1-1-13,2 2-7,-3-1-8,2 0-12,-4 1-5,-4 1-11,1 3-10,0 1-5,-6 0-2,-3 4-10,-1 3-11,-8 5 1,-1 5-5,-3 6-5,0 3 0,-1 2-4,6 1 5,0 1-13,0 1 0,6-2-4,2 3-3,4-7-1,2-2-5,3 5 1,3-5-4,1 1 6,3-2-2,0-3 2,6 1-2,4-4 3,2-2 2,9 1-3,2-8 0,-1 0-2,2-5 5,2 0 1,-3-4-1,-2-2 4,-2-5 0,-2 0 7,-2-1 7,-1 1 11,-1-2 0,-6 2 22,-3 6 11,-4 2 4,2 5 3,-1-2-13,-4 4-4,2 5-11,-2 0-4,-9 7 2,-2 10-16,-3 10 0,-11 11-1,1 1-6,1 4-1,-1 6 1,2 1-4,0-1 0,3-3-8,1-1 3,2-2 2,6-12-4,0-5-1,3 1-3,0-3 1,4-7-3,-1-5-2,4-2 1,-1-1-1,1-2 8,-2-2-4,4 1 26,0-4 4,4-2 10,-6 0 1,18-8 1,-4-4-9,5-2-9,1-4 7,2-1-1,1-5-16,1 0-22,-2 2-21,1 3-17,-1-1-42,-5 4-46,-1 2-54,-4 4-54,2 0-48,0 5-260,-1 0-587,-5 3 260</inkml:trace>
  <inkml:trace contextRef="#ctx0" brushRef="#br1" timeOffset="138488.8069">11900 14668 313,'4'-4'345,"1"-1"-10,-1 5-22,-1-2-23,-3 2-34,5-6-16,-5 6-19,0 0-28,0 0-26,-3 13-13,-4-5-16,3 2-10,-8 3-12,-5 5-10,-2 0-9,1 0-10,-5-1-6,3 0-24,0 0-13,0 0-13,2-5-18,4 2-3,4-5-10,1-2-4,2 1-5,0-3-5,4-2 39,0 1-4,2-1-6,1-3-6,-1 4-1,1-4 2,8 4-2,1-4 11,5 0-7,0 0-1,7 0-2,-1 0-1,4 0 2,-3 0 1,0 0-2,1-3 3,2 2-6,0-2 6,-5 0 0,2 0-5,-6-1 5,-1 1-3,0-4-2,0-2-2,-1 0 1,-2-1 12,1-1-11,-2-5 0,-2 3-7,0-2 24,-1 1 10,-2 2 0,-3 3 5,1 3 6,0-4 6,-3 4-6,1 2-2,-1 4-9,0 0-3,0 0-7,0 0 2,-16 10-7,6 3 3,-6 7-3,1 4-14,-1-1 15,2 5-4,1-2-24,-1 1 7,3-2-29,-2-2-38,4-2-28,3-4-39,-4 5-52,3-5-51,6-6-59,-2 0-47,0 2-180,3-6-566,1-1 250</inkml:trace>
  <inkml:trace contextRef="#ctx0" brushRef="#br1" timeOffset="138827.0273">12245 14830 365,'4'-8'356,"1"-2"-30,-5 6-27,3 1-35,-3 1-27,0 2-22,0 0-22,-10 18-11,3-4-13,-2 3-8,-4 8-16,4-1-11,-4 4-14,3-3-9,2 0-15,2-7-3,3 0-12,3 0-7,0 0-7,2-3-5,0-2 13,7-1-3,1-1 9,5-1 5,5-6 8,5 0 10,-1-5-6,2-5-1,0-2 2,-1 0 3,-2-3-3,1-5 5,-3-3-3,0-2-9,-4-5-5,0-2-8,-4 2-5,-5 1-13,-1 1-2,-2 0-5,-4 6-10,-2 0-11,-4 2-13,0 0-13,-4 4-19,-2 1-24,-3 3-22,-3 1-28,-3 2-23,3 5-46,-5 0-51,5 5-54,-2 3-72,4-1-75,1 2-246,0 1-705,1-1 313</inkml:trace>
  <inkml:trace contextRef="#ctx0" brushRef="#br1" timeOffset="139565.0293">11092 15665 26,'0'0'260,"0"0"-2,18-6-8,-12-1-8,2 0-7,3-4-1,1 2-7,-3-3-5,1-3-14,0 0-12,-1 1-7,-1-3-11,-4 1-15,2-4-2,-3 3-17,-3 0-11,-3 0-10,0 6-14,-1-2-14,-3 6-12,-6-1-15,-1 7-9,-8 2-1,-1 9-18,-1 1 4,-1 7-6,-8 9-6,12-7-10,0 1 0,6 3-14,-1-2-17,5-1 10,5-5 7,3 1-23,2 0 19,2-1-5,2-2-1,1-4-1,6 2-4,2-5 6,3-1 8,2-2-1,4-6 4,4-3-4,-1-2 13,-3-3-2,2-2 13,2-5-7,-5 3 1,-2-6 3,0 3 24,-2 0-18,-3 6 27,-3 0 10,-5 2 5,1 4-2,-2 0-7,-2 0-11,-1 3-11,-1 2-3,0 0-5,-6 17-4,-3 7-1,-6 5-8,-2 0 3,-8 14-1,0 1-4,0-5-8,-1 5 2,1-4-3,4-1 3,0 3-4,5-13-3,3 0-1,-1-6 0,2-1 1,3 1-2,-1-6 6,5-2-1,-1-2-3,4-4 4,-2-3-1,4-1 6,-2-3 6,2 1 10,0-3 12,0 0 9,0 0-1,19-13-3,0 1 5,3-6-11,5 0 0,-2 1-6,8-9 0,-8 9-9,0 0-11,-1 2-19,-3-2-21,3 5-31,-4 2-32,-8 0-30,1 2-53,-3 4-49,0-2-46,-4 1-58,1 2-68,-2 1-294,0 0-740,0 1 328</inkml:trace>
  <inkml:trace contextRef="#ctx0" brushRef="#br1" timeOffset="140017.2107">11666 15833 3,'6'-9'363,"-2"1"-20,-1 3-28,0-2-37,0 2-23,-3 4-30,0 1-22,0 0-10,-11 13-34,2-1-7,-7 8-19,1-1-14,-5 3-6,1 2-16,-3-2-10,3-4-15,-2 0-9,2 2-13,3-1-7,-3-2-9,9-3-1,2-7 1,2-1-12,1-1-4,0-1 0,2-1-2,1-1-3,2-2 1,0 0-1,11 0 7,-1-1-6,5 0 4,-1 1-1,7-2-1,-4 4 0,3-2-1,3 6-4,-2-3-1,-2 2 11,1-2-6,-3 2-4,0-1-4,-5-1 3,4-1-4,-6-3 0,0 5-3,-2-4 0,1-4-5,-2 1 1,0-4-3,0 1 7,-2-2-10,1-1 15,-2-3-4,1 2 1,-1-5 1,-1 4 15,-1-5 11,1 3 1,-3 1 16,3 2 17,-3 0 4,0 5 3,0-1-9,0 2-8,0 0-4,0 4-12,0 0 2,-13 11-6,6-2-4,-3 7-4,-2 6 3,-2 2-10,0 2-2,0 6 17,-1-3-20,2 1-4,1-1 1,-1 4-1,2-6-14,-2-2-35,4 1-39,4-9-39,-5 8-37,6-12-55,0 2-52,0-4-50,2-2-260,1-2-615,2-3 273</inkml:trace>
  <inkml:trace contextRef="#ctx0" brushRef="#br1" timeOffset="140326.4303">12078 15972 299,'9'-11'321,"2"-2"-14,0-1 2,-4 8 9,-2-2 3,0 1-22,0 2-19,-2 2-31,-2 1-24,-1 2-21,0 0-27,0 0-13,0 0-2,-1 19-16,-5 0 0,-5 6-2,-2 7-22,-5 7-7,-3 2-5,3 4-11,-1-2-5,8-11-14,-2-2-3,1-1-13,-1 2-11,7 1 2,-5-3-17,3-3-38,-2 0-44,4-11-57,3 2-54,-2-5-65,-1 1-59,5-4-80,-4 1-278,4-5-690,0-3 306</inkml:trace>
  <inkml:trace contextRef="#ctx0" brushRef="#br1" timeOffset="145562.544">14765 14991 25,'7'0'183,"0"0"-6,2-3-2,-1 0-6,2 0-6,-2 0 6,2-1-11,3-4-5,-2 0 0,3 2 25,0-4 2,0 0-13,3-5-1,-1-1-12,-1-3-12,-1-1-9,-1 0-8,-2-1-7,-1-4-10,-4 8-15,-2-1-3,-1-2-10,-3 3-6,-1 0-3,-4 2-19,0-2-3,-7 5-28,-7 5 9,-4 5-9,-4 4-6,-2 7-9,-9 9 6,-2 6-11,4 2-2,3 4-8,10-7-3,5 2-6,2 2 0,4-3-2,8 0 3,1-3 6,5-1-2,2-3 2,3 0 8,4-4 3,3-4 6,7 3 2,3-5 8,3-2 4,0-8 2,2 0 1,9-6 3,-10-2 4,1 1 4,-4-5 8,-3 0 0,1-3 1,-4 1 12,-3-3-5,-1-4 0,-3 2 5,-2 2 7,-2 4 8,-2 1-2,-2 0-1,-1 6-7,-3 1-4,0 4-14,0-1-9,0 5-14,0 0 17,0 0-5,-28 26-9,13-4-3,-8 18 6,-1 0-11,-3 2-1,3 1 1,-1 0 0,-2 6-7,5-6-3,-3-2 6,9-11-2,0-3-3,3 2 1,0 1-1,0-2 5,3-1-2,0-6-3,0-4-1,3-1-3,3-6-1,1-1 6,0-4-19,1 0 31,1 1 3,1-2 13,0-4 21,0 0 9,0 0-5,0 0-6,0 0-3,13-16-4,-1 4-13,0-1-5,4-4 10,1-1-9,2 1-3,2 2-7,2 0-11,-2-1-22,0 5-3,-1-1-22,-2 1-31,1-2-38,-4 8-35,-2-2-48,-1 2-36,3 3-40,-2-1-35,0 2-40,0 1-257,-2 2-649,-1-2 288</inkml:trace>
  <inkml:trace contextRef="#ctx0" brushRef="#br1" timeOffset="146023.837">15265 15175 200,'7'-11'286,"-4"6"7,0-2 6,0 1 0,-2 4-15,2-4-22,-2 3-49,-1 3-4,0 0-23,0 0-16,-8 12-30,-2 0 6,0 4-18,-4 3-17,-3 2-7,-3-3-9,-1 3-9,3 1-10,-2-3-9,1 1 1,3 2-9,5-7-6,-1-1-8,4-5-8,2-1-3,2-3-9,4 0-3,-3 0 4,3 0-1,0-5 1,6 5 8,-2-4-4,6 3 4,3-1-5,4 0-7,5-2 5,2-1-6,1 1-3,0-1 3,-2-1-2,0 1 2,-1-4-3,-5 1-7,3-2-6,-7 0 0,1 0 0,1-6 0,-5 0 0,4-2 2,-4 1-3,1-5-4,-1 5 0,-3-2 8,0 0-6,-1 2 5,-2 2 7,-1 0-1,0 5 12,-2-2 0,1 4-4,-2 3-9,-2-4-2,2 4-2,0 0 1,-11 14 8,1 0-3,-7 9-5,1 6-9,1-3 6,-2 1 0,-6 13-4,8-13-5,-2 0 11,2 2 4,-1-2-18,2-1-19,0-2-35,4 0-38,-1-1-44,1-5-57,0-5-64,6-1-79,-2-1-243,2-2-632,0-4 279</inkml:trace>
  <inkml:trace contextRef="#ctx0" brushRef="#br1" timeOffset="146458.7625">15776 15286 58,'-1'-6'226,"1"2"0,0 2-9,-3-3-10,3 1-1,0 4 0,-1-6 0,1 6-5,-3-4-4,3 4-19,0 0-12,-3-2-12,3 2-12,0 0-12,-8 12-7,-2 2 1,-3 11 3,-4 3-3,-5 16 1,-7-4-5,4 3-6,-2-3-14,-1-1-1,4 0-7,5-11-16,-7 8-2,8-11-11,1 0-27,5-4-31,2-4-45,2-3-48,-2 1-47,6-6-64,0-3-71,1 1-295,2-4-613,1-3 271</inkml:trace>
  <inkml:trace contextRef="#ctx0" brushRef="#br1" timeOffset="147298.3962">17560 15186 33,'7'-2'220,"1"-1"-6,0-1-8,0-3-8,0 2 1,5 1 25,-5-2 0,5-5-11,-3 1-2,-2-2-3,2-1-8,-3-1-16,0-1-15,0 0-17,-3-2-15,-1 2-7,0 2-7,-3 1-26,2 0 3,-4 0-12,-1 3-13,-1 0-11,-6 5-9,-4 4-7,-8 3-10,-4 7-7,-2 0-3,-9 10-20,2 4 3,1-2-8,10-3-5,2 3 1,1-2-9,2 1-5,4-2 0,5-1-1,0-1-1,7 0-2,-1-2 4,4-1-1,3-2 1,1-3-3,3 3 10,2-2 1,3-3 1,1-3 3,5-3 3,2-3 0,1-5 1,0 0-2,3-3 0,0-4-1,-3-1 6,3-3 4,-4-4 5,1-1-3,-3 0 17,-1 2-2,0 4 10,-7 5 18,-3 3-15,0 1 1,-4 3-1,1 0-20,-2 4-2,-2 1-8,0 0 5,-9 17-2,-1 0 2,-4 9-6,-10 13 2,0 0-5,-2 2 13,2 4-12,0-4 1,-2 0-1,5-3 1,4-8-3,2-1 2,1-4 4,2-2-2,5-6-4,-1 0 9,2-4-6,1-3 4,2-4 14,0 2-4,1-3 5,0 0 3,2-1 31,-2-1 10,2-3 4,5 4-4,0-4-4,7-9-1,2 0-7,8-3-8,-1-1-5,6-2-6,-6-1-3,6-2-4,-3 2-25,-2-1-13,2 2-19,0 1-17,-4 0-22,0 0-31,-9 8-36,0-5-35,-2 7-34,-1-2-39,-4 1-47,2 0-39,-2 3-233,-1-1-607,-3 3 269</inkml:trace>
  <inkml:trace contextRef="#ctx0" brushRef="#br1" timeOffset="147719.183">17974 15400 160,'5'-14'324,"2"-3"-9,-1-1-12,5 1-15,2-4-17,1 3-23,5-1-26,2 6-23,0 0-32,1 3-8,1 3-25,-1 4-13,-5 5-11,-1 2-16,-1 3-4,-4 7-10,0-1-13,-5 5-7,0 8-12,-6 1-9,-4 1-13,-9-2-6,-1-1-17,-4 0-9,-5-5-14,-1-2-5,0-1-1,0 2 3,3-9 2,1-1 3,8-4 2,3 0 10,2-3 10,0 0 19,6-1-4,1-1 0,0 0-5,10-8 2,2 3 1,4-2 6,6 6 4,4-3 0,-1 4-2,-1 4 1,-3 0 1,0 1 11,-4 2-3,-3 2 0,-1 0-5,-2 4 7,-2-1 0,-4 1 7,0-3-9,-3 3 4,-4-2 0,-3 3-5,-3 0 0,-8 3 0,-3-2-7,-5-5-5,-3-3 7,-3-1-8,-12-1-12,4-2-6,7-3-19,0-4-7,4 0-16,-2-5-10,4 1-11,3-1-11,3-3-19,3 5-16,5-3-16,-2-4-11,6 7-16,0-4-25,1 3-36,6-3-32,-5 4-19,3 2-155,2-1-450,0 0 200</inkml:trace>
  <inkml:trace contextRef="#ctx0" brushRef="#br1" timeOffset="149059.5054">14210 16607 145,'9'-1'161,"0"-2"5,1 3 3,-3-4 0,3 0 0,0-3-2,1 0-1,-1-2 5,0-3-9,-1 1 2,0-3-22,-3-1-6,0-1-6,-2-2-10,0-2-6,-2 2-5,0 1-3,-2-2-8,0 2-7,0 7-12,-6 0-7,1 1-15,-2 2 0,-8 3-6,-1 7-7,-4 4-9,-4 7 0,0 1-7,0 7-2,3 1-6,0 0-1,4 1-5,5-2 0,-1 0-11,5-5 0,3 2-3,1-2-2,4-1 0,0-3-2,4-2 0,2-1 8,1-2-4,3-3 4,1-1 0,6-3 2,3-1 2,2-7-5,-1 1 7,1-5 0,-3-1-2,-2-4 12,0 3 2,-1-4 9,-1-3 4,-4 1-7,-2 6 6,-2 0 7,-2 3 10,0 3-1,-2 1-16,-1 2 1,-2 0-7,0 4-3,0 0-3,0 0-3,-8 26-1,-2-3-5,-2 4 2,0 2-4,-1 3 1,-8 7 2,3 0 0,2-9 2,3 0 10,-2-4-3,5 8 9,-4-10 5,6 4-5,-1-5 3,1 1 4,2-8-17,1-5-3,2 0-3,-1 0 2,2-5 0,2-1 4,-2 0-1,2-5-7,2 10-4,1-8 3,-3-2-1,11 0 2,-1-4-6,10-8 4,2 0-7,1-3-9,2-2-11,9-4-20,1-1-25,-10 5-24,12-7-22,-1 4-21,-11 3-17,11-3-21,-13 6-11,2 2-9,-3 3-9,0-3-20,-6 7-8,-1 0 14,-4 0 3,-1 2 27,-6 1 5,1 0 24,0-1 14,0 1 23,-5 2 25,8-2 16,-5 0 21,-3 2 35,8-1 26,-4-1 26,-4 2 14,5-3 23,-3 1 21,1 1 15,-3 1 9,6-4 9,-6 4-1,0 0 4,0 0-10,4-2-13,-4 2-3,0 0-16,0 0 1,0 0-5,-10 14-3,3-5 1,2 0-5,-5 5-5,-1 0-2,-1 1-8,-5 2 5,6-5-11,-2 9 1,3-9-4,-1-1-8,1 3-8,3-7-5,3 3 2,-2-2-11,2-1 6,0-3-5,1 2-5,2-2-2,1-4-5,0 5 2,0-5 3,0 0 5,4 7-4,3-5-1,0 1 4,3 2-4,1-5 0,3 3 1,2 1-7,-2 1 0,1 0 3,2-1-13,3 4 6,-5-6 2,0 3-2,-1-3-6,1 3 2,-5-3-4,1 0-3,-5-2 5,0 1 9,-1-4-11,0-1-5,3-4-7,-1-1 8,-4-1-7,5-2-5,-4 1 5,1-2 3,-1 4 4,-1-1 9,0 0 0,-1 7 22,0-6-11,-1 6-10,-1 3 4,0-7-5,0 7 1,0 0-1,0 0 1,-10 17-3,3-2 0,-4 8-2,0-1-3,2-5 5,-1 10-2,-2-1 7,0-1-4,-2 1-14,3 2-20,1-3 2,0 2-32,2-10-57,-2 7-50,3-10-70,1 3-47,4-6-248,-3 1-576,5-5 255</inkml:trace>
  <inkml:trace contextRef="#ctx0" brushRef="#br1" timeOffset="149424.5643">14951 17043 68,'7'-10'379,"-3"4"-12,-1-2-38,-1 5-33,-1 0-24,-1 3-21,0 0-19,0 0-16,-1 20-14,-4-8-11,-5 11-29,-1 0 6,1 6-14,-1-2-18,-2-1-12,2 1-15,-3-3-9,1 2-16,2-1-33,0-3-40,3-5-40,-2-1-41,2-1-39,4-4-51,-3 0-40,4-5-71,-1 0-240,3 1-553,1-7 245</inkml:trace>
  <inkml:trace contextRef="#ctx0" brushRef="#br1" timeOffset="150073.8883">16872 16748 135,'10'-20'250,"2"6"-3,-3 1-10,0 0-13,-2 0-5,-4 4-10,0 1-15,-3-2-17,-2 3-17,-2-3-20,-5 2-17,1 0-3,-6 3-21,-9 2-10,-1 11-9,-2-3-8,0 4-10,-1 6-5,5-3-4,2 2-12,0 1 4,9-3-11,1 0-7,6-2 3,-1 2-7,2-2-5,4 2 2,1 0-5,0-4 0,2 3 5,4-4-1,1-4-4,4 3 6,1-3-2,3-3 1,4-3 1,-4-1-4,2-1 4,4-2 9,-9 0 0,6-3 8,-6 0 11,0 1 8,0-3 3,-4 2 4,0 0 8,-1 3 3,-4-1 7,-2 3-2,0 1-7,1-1-7,-1 2-16,-3 3-7,0 0 0,0 0-12,-10 22-1,0-1-7,-3 3 5,-5 4 0,1 1 3,-4 9-8,6-10 1,-8 10 9,3 4-2,6-14-1,0 1 16,3-4 5,-2 1-1,2-1-6,1-4 6,0 3-3,3-9-3,3 0-4,-2-8 1,6 2-1,-4-1 3,1-3 7,3-1 10,0-1 12,0-3 8,0 4 4,0-4 11,7 0-2,0-4-11,9-4-6,6-8-6,5 1-8,8-7-8,-11 8-18,3-5-20,-3 4-18,1 0-21,1 2-18,-4 0-31,-3 1-29,0 2-29,1 3-23,-6 2-22,0-4-23,0 3-26,-4 4-34,4-7-31,-5 6-37,-1 0-48,2 0-238,-2 2-663,2-2 293</inkml:trace>
  <inkml:trace contextRef="#ctx0" brushRef="#br1" timeOffset="150485.0484">17291 17026 315,'1'-7'343,"2"-3"-27,-2 5-18,6-4 3,-1 1-18,2 0-22,3-3-27,-2 1-25,5 5-19,0 0-13,-1 1-24,1 1-4,-2-1-22,-3 4-15,1 3-10,-3 1-19,-1 1 6,-1 2-8,-2 4-8,-3 0-22,-3 5 6,-2-3-3,-4 4-8,-8 2-3,-1 3-11,-6-2-1,4-2-12,-1-1 4,0-4-15,1-1-3,7-3 3,1-4-11,5 2-2,3-4-7,0 2-3,2 0 4,2-5-2,0 0 8,10 5-7,4 1 4,6-3 3,1 1-7,0 2 7,0-1 7,-4 6-6,0-3-6,-6 0 1,-1 1 12,-4 1 1,-1-2-9,-2 4 16,-3 1 5,-4-3 1,-6 6 1,-7-1 4,-1 2-2,-5-2 3,-3-3-6,0 0 14,0-2-13,-14 4 2,10-7-3,5 3 6,-4-7-15,4 3 9,0 0-8,4-6-2,6 0-16,-2 0-29,4-3-33,3 1-47,3-5-56,1 4-43,2-7-45,4 3-38,-3-6-243,3 0-587,0-2 261</inkml:trace>
  <inkml:trace contextRef="#ctx0" brushRef="#br1" timeOffset="168905.1567">14817 6575 111,'2'-3'170,"-2"3"-11,2-2 4,-2 2-7,3-5-2,-3 5-3,3-2-8,-3 2-2,1-3-3,-1 3-6,3-2-5,-3 2-3,0 0-14,3-3-2,-3 3-8,0 0-11,0 0-6,5-1-8,-5 1-6,0 0-8,0 0-10,0 0-2,0 0-5,0 0-6,0 0-7,0 0-2,0 0-6,0 0-4,1 7-1,-1 0-1,0 3-2,0 7 2,0 10-1,0 4 1,-1 0 0,-2 15-4,0 2-3,-2 3 3,1-2-2,-3 6 0,0 0-1,-1 0-2,1 2 2,1-1-4,0-2 6,-1-2-7,2-1 1,2 0 0,-3 0-1,-1-1 0,0 4 0,0-1 1,0 6-2,-1-7 2,0 5 4,-3-1-5,0 4 1,-4 20-5,3-26 3,0 2 3,-2-1-4,-6 25 2,6-30-4,-2 4 4,2 1 3,-7 27-4,5-31 0,2 4 0,3 3-3,-3 1 1,-1-7 1,1 4 0,1 2-3,0-7 4,1 2 3,-3 0-1,4-4-4,-3 5 1,1-2 0,-1-3 1,2 1-2,-2-1 2,1 2-2,-1 2 0,1-2 2,-4-2-2,3 2 0,1-4 7,-1 2-8,3-1-3,-2-4 0,1 2 2,0-5 3,4-5-2,-3 13 2,2-14-4,-2 12 1,1-1 0,0-13 3,-1 9-3,4-9 2,0 1 0,-3 0-4,3 0 4,0 0-4,-1 0 5,-1 0-6,-1 0 4,0-1 1,1 2 1,-2-3-3,2 13-1,-2 0-1,-5-1-1,3 2 4,2-12-2,1 0 1,-2 8 3,3-7 2,-1-1-7,0 0 2,0 0-2,2 1 4,0-2 1,-4 13 0,4-14-3,-1 2 2,2-3 6,-2 2 1,2-1-9,-3 1-2,1 0 1,-1-2-1,1 2 5,-1-1-2,1 2 8,-3 10-14,0 6 4,2-6-1,-4 2 1,3 0 0,-2 0 0,1 0 1,-3 2 3,2-3-3,1 4 0,-3-3 3,2 6 0,0-9-3,-1 3 3,0-2-6,2-1 3,0 3 1,2-12 2,-1 16 1,0-6-1,0 0 9,4-8-7,-2 8-5,1 2 0,-4 0 4,5 0 1,-4 0-2,4 0 2,-1 0 1,-4-1-3,5-10 1,0 14-2,-3-2 5,-1 2-4,3 1 0,-2-2 0,2 2-3,-2-2 3,2 2 6,0 1-9,-3-2 5,3-1-1,-2 0-1,4-2-2,-4 3 4,5-17-1,-3 13-1,4-13-3,1 5 0,-7 8 0,9-11 1,-5 12 0,1 1-1,0-13 0,2-1 1,-1 3-1,-3 11 1,0 0 0,-3-3 1,3 3 0,3-11-6,-4 9 8,-1-1 0,2 1-4,0-10 1,-3 11-1,3-12 3,0 1 1,0 11 0,2-12 2,-2 10-5,-1 2 3,4-11-1,-2 9 0,1 2 3,-1-10-4,-4 10 9,6-2-8,-7 5 6,5-5-4,2 2 4,-1-11 0,-3 13 2,3-1-3,-1-1 3,-1 3 3,0 0 9,-1-1-9,1-1 1,0-1 12,0 3-13,2-12 34,1 12 0,-3-2 0,1 4-6,-1 0-1,0-3 2,0 2 3,0 1-6,-3-2 1,3 1-3,0 0 6,-3-4-2,1 4-2,0-3 7,2 0-12,-4 0 6,0 1-8,0 1 0,5-1 6,-5 2-8,-1-1 0,2 2 8,2-8-2,-3 3-8,2 0 6,3-13 1,-1 0-12,-4 1 10,1 10 3,0 2-1,3-11-11,0-3 17,-1 2-1,-3 0-2,2-1 0,-4 13-3,6-14 0,1 1-2,0 0-3,-3-1-5,1 3-29,-1-4 2,2-2-6,0 3 7,0-2 2,3-2-2,-3 1 3,1-5 0,2 0-9,-1 1 6,2-9 0,0-4-3,0 0-8,3-2-19,-3 2-23,3-9-18,-2 6-19,2-6-31,-2 2-22,2-5-20,0 0-23,0 0-35,2-27-41,3 1-27,-4-11-39,5-9-201,1-7-571,0 0 253</inkml:trace>
  <inkml:trace contextRef="#ctx0" brushRef="#br1" timeOffset="171052.5676">20227 6875 54,'12'-25'134,"0"-1"3,-2 2 1,0 5-11,-3 2 1,0 0 4,0 1-18,3 2-1,-3 0 3,-3 4-2,2 1-4,-3 1 3,0 2-5,-1 1-8,1 1-6,0 0-6,-2 0-7,2 1-7,-1-1-12,-1 2-5,-1 2-3,3-4-8,-3 4-6,0 0-9,0 0-3,0 0 0,0 0-5,0 0-2,-3 13 0,0-3-1,-2 6 3,0 1-6,-3 9-1,-2 1-3,0 3-1,0 2-1,-1 13 0,-3 1-2,1 1 0,-2 0 2,2 2-5,-1 2 2,-1 3-3,3 2 2,-6 20 1,4-24 0,-3 3 1,0 24-4,3-23 4,1 23-5,2-22 3,-2 1-2,4-1 2,-3 26 1,1-25-1,5 0 0,-2 0-4,-5 22 3,3-24-2,2-1 0,-2 3 3,0 24 0,0-26-2,3 3 3,-4 21-2,5-23 3,-1 2-3,-4 1 2,3 20-4,-1-25 2,2-1-2,-3 1 2,3 3 0,0-1 1,-1-6 2,2 8 1,-4-3 0,3 0 3,-3-1-1,3-1-2,0-2 5,-4-1 0,4 0 4,-3 3-3,-4-6 4,8 3-2,-5 1 0,1 0-1,0 6 2,-1-5 0,8 3-4,-8 3 0,4-2 1,0 1-1,0-3 3,1 1-2,-2 0 1,1-1-7,1-6 3,-1 9-2,0-3-4,0-4 7,5 6-3,-6-5 0,4 0 0,-2 0-4,2 3 0,-2-5 0,2 2 0,-3-3 1,4 1-5,-2 1 0,3-6 2,0 4-2,-2-2 0,2 3 0,-2-5 0,2 1 0,-1 1 1,-1 2 3,1 2-7,-2-2 7,-1 6-3,-1-2 1,3 2 1,-2-4 0,-1 1-1,0-3-4,1 3-2,-1-3 10,0-1-5,-1 5-5,-2-7 7,7 5-3,-4-2-4,-1 0 2,2-5 0,-1 3 1,0-1 1,1 0-1,2-10 1,-3 10 4,4-10-11,-2-2 1,-1 12 3,2-10 0,-2-2 0,-1 15 4,4-15-4,-2 0 8,-2 16-9,0-4 2,-2 0 3,4-11-3,-4 15 2,1-5 1,1-1 0,-4 5-4,3-3 8,1-13-4,-3 17 1,1-5-1,1-9 3,0 10 2,-2-2-4,2-8 1,-1 10 2,2-12-4,-1 12 4,1-11-3,1 10 11,0-11-14,-2 12 3,0-11 3,3-2-5,-5 13-1,6-10 6,-4 12-2,-1-14 1,1 12-3,0-11 0,-4 12 3,2-3-7,3-10 5,-3 11 1,-1 0 2,4-10 5,-2 10-1,-2 0 1,3-10 0,-2 12 4,3-1-2,1-12 4,-1 11 1,1-11-2,1 1-6,-2 12 2,0-1-2,1-14 4,-2 14-5,-2-2 3,3-7 4,-3 6-2,5-8 3,-3-2 1,0 15-6,-2-1 3,3 2 0,0-14-4,-1 9-6,-2 2 6,4-11 36,-4 12-4,3-12-1,0 11-2,0-12-7,3 13 2,-3-12-7,1 10-3,1-12 6,-1 2-2,0-2-3,-2 13-3,2-13 4,-1 0-27,3 1 26,-2 1 1,-4 13 2,3-12-9,-1 8 3,0 2 3,-1-1 0,1-12-5,1-1-5,0 2-5,-4 9 3,3 2-4,0-11 10,-1 0-8,1-2 1,-2 13-2,3-12 5,3 2-7,-5-1-7,-2 9 12,4-8-5,4 2 1,-7 6-4,3 4-8,3-16 6,-2-1 9,-1 4-42,4 0 3,-2-2 1,-1 4 2,2-1 0,-2-1 3,-1 1 7,2-1-2,-1-4 1,2 3 6,-3-2 0,1-3 2,2 4-5,0-3-1,-2 1 16,2-4-6,1-1-1,-1-1-1,-2 4 4,2 0 2,-3-2 5,7 2 6,-6 0-5,2 0 12,1-5-15,-2 5 13,-3-3-13,4-1 5,0-4 4,-1 5-7,2-6 21,-2 0-7,4-9 6,-2 6-3,-1 2-3,4-2-5,1-4 1,2 3 3,-6-2-1,3 0 2,-1-2-4,1-2 7,-1 4-6,-1-5 2,2 0-8,0-2 7,-3-1-9,2 1 1,1 0-11,0-1 6,-1-2 4,1 4-7,-2-4-2,5 2 4,-3-5 0,0 5-6,0-5-27,0 0-8,-1 6-22,1-6-28,0 0-31,0 0-33,0 0-46,0 0-57,4-27-54,4 2-52,-4-4-257,6-5-664,3-13 294</inkml:trace>
  <inkml:trace contextRef="#ctx0" brushRef="#br1" timeOffset="172657.6408">21257 7146 76,'4'-5'174,"-1"-2"-3,1 1-5,0 1-3,-1-5-13,0 4 0,1-1-6,-1 2-6,0 3-3,-3-5-13,3 4-8,-2 1-13,-1 2-16,3-3-12,-3 3-7,0 0-3,-3 16-6,-5 3-9,-5 7-3,-8 16-9,-4-1 4,-4 2-6,4 3-1,-3-1-2,1-3-5,4-3-3,-5-2 2,12-10-3,0-1-2,1-1 3,-1-5-8,5-1-3,0-4 0,3-1-1,3-5-1,-1 0 2,2-1-5,0-4 1,2 0 3,-2-1 0,3 2 10,-1-3 3,2-2 13,-4 3 3,4-3 1,0 0-7,0 0 7,7-13-17,0-2 4,3 1-7,6-11-2,0 4-7,4-5 6,6-10-5,-7 14 0,9-17-5,-11 15 2,9-15 0,-8 14 0,-1-3 3,-2 3 5,1-3 9,-1 4 4,-5-1-5,1 5 11,-1 3 2,-3 3 5,-1-3 0,1 2-9,1-1-6,-2 1 0,1 2-3,-4 1-6,1 2-3,0 0-1,2 1 2,-6 3-2,4-1-5,-1 3 2,1-1-4,-4 2-1,3 0-4,-3 1-3,0 2-2,0 0-1,0 0 2,4 10-2,-1 0 1,-4 7-3,2 6 2,-2 9 3,2-3-7,-1 3 7,2 3-2,0 0 0,1-2 7,2 2-5,-2-4 0,3 1 3,1 1-3,-2-7 2,0 0-4,1-8 2,-2 0 0,0-1 0,-1-1 0,1-3 1,-1-4-2,-1 3 8,-1-7-5,0 3-6,2-4 5,-2 0-1,-1 1 2,1-2-4,-1-3-1,1 6 4,-1-6-2,1 3 3,2 0 2,-3-3-7,0 5 5,0-5-3,0 3 0,0-3 3,0 0-3,0 0 1,2 2 6,-2-2-3,0 0 2,0 0 1,0 0-2,0 0 0,0 0 1,0 0 1,0 0-1,0 0 2,0 0-5,0 0 2,0 0-1,-8 0-2,8 0-1,-11 2 1,-3 2-3,-11 0 2,0-2 1,-5 0-3,-8 4 1,-4-2 4,3 2-4,10-6 0,-2 0 2,4 1-4,-1 2 2,0 0 0,3-3 3,-1 4-3,5-6 1,7 4-2,0-2-1,4 0 1,3 3-4,0-3 6,3 1 4,4-1-7,-6 0-3,6 0 1,-7 0 9,7 0-5,-4-1 0,4 1-3,0 0 1,0 0 1,0 0 1,0 0 4,-6 1 2,6-1 1,0 0 10,0 0 3,0 0-4,0 0-2,0 0 0,0 0-1,0 0 1,0 0-2,0 0 2,0 0-1,0 0 1,0 0 0,0 0-6,0 0 2,0 0-1,-5-1 6,5 1-2,0 0-4,0 0 5,0 0-11,0 0 4,0 0 3,0 0-8,0 0 10,0 0-7,0 0-5,0 0 4,0 0-2,0 0 2,0 0-2,0 0 2,0 0-5,0 0-15,0 0-19,0 0-29,0 0-19,0 0-32,0 0-34,0 0-27,0 0-23,0 0-28,12 6-26,-5 0-202,-4-4-492,4 1 218</inkml:trace>
  <inkml:trace contextRef="#ctx0" brushRef="#br1" timeOffset="174866.8326">11150 7818 135,'-3'-3'124,"0"0"-15,-1 1-9,4 2-18,0 0-2,8-3-10,0 2-2,2-1 4,7 4-9,4-1-5,6-1-3,-2 5-3,13-2-1,2 2-9,-1 4-4,2-5 1,3 2-7,1 0-2,1 1-5,2-3 1,3 0-6,17 1-3,-23 0-1,25-1 3,-23 0-6,1 0-3,28-4 1,-6 3 0,-1-3-2,-21 1-2,24-1 3,-23 0-2,19 0 2,-23 3-3,1-2-5,-1 0 5,2 0-7,-1 1 1,-3-2 0,-1 1-2,-3-1 2,-1 0 3,-8 0-3,0-1-1,10 2 7,1-1-4,-13 0 0,10 0 3,0 2-6,-10-4 5,2 2-6,0-1-2,-1-1 2,9 1-2,-10 0 3,3 0 0,-4-1 2,1 1-3,3 1 5,-3-1-6,2 1 9,-3 0-6,1 0 1,2-3 0,-4 3 0,1 0-2,-2 0-3,1 0 5,-1 0-5,0 0 6,1 0 0,-1 3-8,0-6 9,0 3-5,1 0 4,1-3 0,-2 3-5,5-2 4,-2 0 0,0 1-2,13 0 3,-4-2 3,-9 1-1,0-1-2,0 1 9,0 0-6,2-1-3,-2 2 2,0 0-2,-1-3-2,-1 2 3,0-1 2,-2 1-3,0 1 2,0-3-2,0 3 3,1-3 10,-1 1-15,3 1 2,-3-1 0,1-2 2,-1 2 2,0-1 3,2 1-8,3-2 4,-5 2-3,2-1 3,2 1 0,-1 1-1,-2-3-2,2 1 1,-1 1 3,0-1-1,-1 3-4,-1-2 2,2-3 4,-1 4-8,-2 1 2,3-1-2,-1-1-1,-1 0 0,2 1 1,-4-1 3,2 2-2,0-1-3,1 1 2,-1-2 5,0-1-6,0 3 3,3 1-3,1-2 1,0 0 2,-4 1-1,3 1 0,1-3 2,-2 2-1,0 1-3,4 0 2,-5 0 2,3-3 2,-1 3-3,-1-2-4,2 2 3,1-3-4,-2 2 6,-2 0-2,2-1-1,0 2 0,1-2 0,-1 2 3,1 0-2,-4 0-4,1-3 3,1 1-2,0 1 4,1-1 2,-3-1-3,2 2 10,-3-2-7,1 2-3,0-1 6,-2 1-6,0 0 1,-1-2 1,0 1 1,0 3 3,1-2-6,0-1-1,-8 1 3,10 2-1,-6-2-2,5 1-1,-3 0 5,2-1-2,-2-2 0,1 6 2,0-6-2,0 3-1,3 0-3,-4 0 2,4 0 1,-3 0 3,2 3 1,1-2-6,2-1 2,-2 4-3,2 0 3,-2-3 7,0 2-8,2-2-3,-2 3 8,0-3-3,0 1-4,4 1 2,-4-1-1,3 1 2,-2-1-1,2 1-3,1 1 8,-4-3-7,3 0 2,-2 2 1,2 0 1,1-2-4,-1 3 4,1-3 0,10 3-1,-7-3 1,7-1-4,-11 3 4,3 0-2,0-2 1,0 2 4,-2-3-6,3 2 13,-4 1-10,4 1 1,-1-4 2,8 1 3,-13 0 0,6 0 2,-3 0 4,-1-1-4,1 6 5,0-3-4,-1-3 2,4 1 1,-3 1 1,2-1 1,11 1 4,-12-1 1,12-2 1,-3 2-2,-9 0 1,10 1 0,-10-2-5,12 4-1,-11-1 4,-1-3-3,1 0-2,9 0-1,-12 1-4,3-1 4,-1 3-8,-1-3 3,0 0 3,-1 2-6,4-1 1,-4-1 4,4 1 0,-3 0 0,12 2 3,-11-3-2,2 0-3,7 3 4,2-2 0,-11 0-3,12 1 1,-13 1-2,12-2 2,-11 1-3,12 2 0,-3-1 1,-8-1-1,-1 1-3,9 1 2,3 0-3,-13-1-1,10 2 4,0 0-3,-8-2-3,-2 1 5,2-1-3,9 2-1,-11 0 5,13 1-5,-3 0-2,0-1 4,-11-1-3,15 1 2,-15 0-1,13-2-2,-11 3 2,0-3-2,11 2 1,-9 2 1,-4-4 10,1 0 0,0-2-3,0 0 9,-1 6-5,0-5 2,-3 0 5,1 3 5,-1-1 4,0 0-2,0-1 10,0-2-6,-3 0 0,4 2-18,-2 1 0,0-2 2,3-2 0,-6 0 3,8 4-1,-4-1 0,2-1 2,-3 1-3,4 0 1,-1 2 0,0-1-1,1 1-1,3-5-2,-2 3 2,1 1-2,0 0 0,0 0-3,-1-2-2,1 2 3,-1-1-2,1-1 1,2 4 0,7-1 4,3 0 2,-2-1 1,-2 0 2,4 1 2,-2-2 6,-9 1-7,12-2 0,2 2 2,1 0 2,-2 2 5,4-4-7,1 0 1,1 3-5,20 2 3,-22-2 2,5 0-4,17-1 6,-20-1-1,-1 2 0,27-2 11,-8 0-2,-19 2-2,23 0 6,-3-1-6,-18-3 2,21 5-1,-21-5-3,19 3 1,-24 1-6,0-5 3,3 0-1,-4 0 2,-3 1-5,-12-1 1,2-1-1,-4 1-1,1-3 17,-4 3-9,-3 0-9,-8-2 9,3 2 9,-7-2-3,1 1-9,-3-1 0,0 2 2,-2-2-5,0 1 2,-1 1-4,2-2-3,-6 2-8,6 0-4,-6 0-17,5 0-36,-5 0-37,0 0-37,6 2-57,-6-2-61,0 0-28,1 5-35,-1-5-211,-7 10-554,6-4 246</inkml:trace>
  <inkml:trace contextRef="#ctx0" brushRef="#br1" timeOffset="217106.8975">20657 9022 32,'-4'3'131,"1"-2"2,0 3-8,3-4-3,-6 6-5,5-4 0,-2-1-2,3-1-2,-4 2-4,4-2-2,0 0-1,-4 2-2,4-2 5,0 0-1,0 0 8,0 0 6,0 0 6,0 0 7,0 0 10,0 0 11,0 0 11,0 0-2,0 0-10,0 0-15,18-14-10,-4 4-12,5-6-13,3 1 7,2-2-28,1 2-6,-1-1-12,2-1-3,-1 2-5,-1-2-3,-2 0-10,2 3 9,-3 2-11,-1-1-15,1 2 4,-2 2-5,-6 2 2,-5 2-7,2-1 0,-3 2 4,0-2-1,-4 4 2,4-2 17,-3 4-10,-2-3-2,2 1 0,-2 1 2,-2 1 1,5-2-14,-5 2 2,2-3-1,-2 3-1,0 0-8,0 0 1,3-2 4,-3 2-5,0 0-2,0 0 0,3-3-4,-3 3 13,0 0-25,0 0 13,0 0-1,0 0-3,0 0 1,0 0-4,0 0 3,0 0 5,0 0-7,0 0-4,0 0-6,0 0 6,0 0-2,-3 12 1,-1-4 3,0 4 2,-5 2-4,1 1 2,-1 8 0,-2 2 2,1 0 1,-1-1-3,0 2 1,1 1 2,0 1 2,0 4-8,0-5 5,3 3-1,-7-3 2,4 1 0,2-1-1,-1-1-2,2-1-2,0-7 0,3-1 3,0 0 2,-2-1-3,2-2 3,0-1-4,1-2 2,-1-1-2,1-1 4,0-1-1,1-2 3,1 2-8,-2-3 2,2 2-3,-2-3 6,3 1 6,-1-2-8,-1 2 0,1 0 4,0-1-4,1-1-1,-2 1 1,2 1 1,0-5 0,-1 5 0,1-5 0,-2 4-5,2-4 5,-1 6 1,1-6-8,0 2 1,0-2 4,-1 4 0,1-4-1,0 0-3,-2 4 9,2-4-2,0 0 5,0 0-20,0 0-6,0 0-38,0 0-12,0 0-24,0 0-20,0 0-21,0 0-22,0 0-20,0 0-29,0 0-31,0 0-36,0 0-39,0 0-177,0 0-529,0 0 233</inkml:trace>
  <inkml:trace contextRef="#ctx0" brushRef="#br1" timeOffset="217618.2636">20533 9469 239,'0'0'234,"-6"0"-9,6 0-16,-5 2-9,5-2-14,0 0-15,0 0-9,0 0-8,0 0-7,0 0-5,0 0-7,22 1 3,-8-1-3,8 2-12,1-1-7,6 0-11,0 0-4,11 1-11,-3 1-5,3-1-9,0 0-3,-12 1-5,11-3-7,-10 0-3,1 3-8,-2-1-1,-2 2 10,-1-3-18,-2-1-2,-8 2 8,2-2-8,-2 2 7,-7-2-4,3 0-1,-4 0 6,-1 0-3,-1 0 10,-1 0 10,-4 0-4,7 0-4,-4-3-4,-3 3 0,6 0-7,-6 0 9,0 0-13,0 0-3,6 0 0,-6 0-2,0 0-5,2 3 5,-2-3-13,0 0-6,0 0 2,0 0-2,0 0 1,0 0-8,0 0 0,0 0 3,0 0-5,0 0 0,0 0-2,0 0-6,0 0 0,0 0-11,0 0-6,0 0-16,0 0-9,0 0-18,0 0-24,0 0-24,3 3-30,-3-3-36,0 0-34,0 0-41,0 0-42,0 0-45,0 0-170,0 0-547,0 0 242</inkml:trace>
  <inkml:trace contextRef="#ctx0" brushRef="#br1" timeOffset="221393.7609">20709 10639 190,'4'-4'185,"-2"0"2,0-1 11,-1 1 2,1-1-2,0 0-2,-1 3 1,1-2-6,-2 4-13,1-5-10,-1 5-17,0 0-15,0-4-19,0 4-6,0 0-20,-6-3-10,6 3-7,-13 5-8,4-2-7,-4 6-8,-1 1 1,-3 4-10,-4 2-4,2 2-2,-3 3-7,5 0 1,0 0-6,-1 2 0,1 0-6,5 2 0,-1-4 0,0 6-4,6-10 0,0 0 1,0 0-6,4-1 1,0 1 1,3-1 1,0 1 6,2-1 10,-1-5 4,6 5 9,-1-2 2,1-2 11,1 1 3,1-5 1,2 2 12,0-2 6,2-1-6,0-2 20,2-3-15,1 1 8,-1-3-4,-1-3 0,9-1-6,-2-2 3,-7 1-5,4-6-1,2 1-5,-5 2-2,-2-3-3,1 0-2,0 1-1,3-7 1,-1 1-12,-6 3-4,1-2-6,-1 0-1,1-6-1,-1 5-2,-2 0 2,2-8-3,-3 7-1,0-3 4,-4 1-3,4-5 3,-3 0-8,-1 4 0,-3 1-8,0 0-1,0 1-5,-6 1-4,4 0-3,-1 5 0,-3 0-1,0 0 0,0 1-1,-3 5-4,1-1-8,-5 0-7,-1 6-12,-3 1-17,3 0-11,-6 3-18,3 2-20,3 2-30,-3-1-24,3 4-21,0-2-24,2 5-29,4-1-25,0 0-28,5 0-16,1-3-27,0 4-229,3-4-592,1-1 261</inkml:trace>
  <inkml:trace contextRef="#ctx0" brushRef="#br1" timeOffset="224080.8">20213 12429 35,'0'0'174,"-4"-3"-15,4 3-13,0 0-9,-4 0-9,4 0-7,0 0-5,0 0-9,0 0 2,0 0 4,0 0 1,0 0 15,0 0 2,0 0 5,0 0 1,0 0-1,0 0-3,14-11-10,-6 7-5,8-6-9,2-4-4,3 2-11,-1-2-7,1-1-8,0 3-4,-1 0-4,-2-2-9,2-3-3,-2 6-8,-1-5 2,-3 6 1,-4 0 1,4 1-7,-4 4-3,-2 0-3,-2-2-8,1 4 4,-4 1-3,1-2-2,-1 0-7,0 3-2,-3 1-6,4-1-5,-4 1-5,0 0-3,0 0 1,-1 16 3,-5 0-4,-1 8-5,-3 3 3,0-1 2,-1 5-1,-3 1 1,4 0 1,-4-2-1,4 1-1,-3 0-4,1 0 3,2 0-2,-1-3 1,1 0 2,0-2-4,2-1 3,-1-1-4,1-5 7,2-2-8,0-1-11,1-2 4,-1 0-5,-1-2-6,4-3 1,-1 2 3,1-4-1,0 0-2,-1-2-7,4 0-2,-3 0-9,-1 0-6,4-3-6,0 2-5,-3-1-4,3-3-6,0 3 2,-4 0-14,4-3 0,-3 3-7,3-3-10,0 0-19,0 0-15,0 0-16,-11-4 14,5 2 2,2 0 0,1 1 1,-4 1 9,-1-2 6,-1 0 16,2 1 7,-4-2 10,3 2 6,-1 0 11,-1-1 11,2 1 1,-1 1 19,2-1 10,-1 1 3,2 0 8,6 0 1,-8 1 9,2-2 13,6 1 4,0 0 3,-7 0-2,7 0 11,0 0 12,0 0 17,0 0 5,0 0 7,17 4-3,-3-3 6,2 0-1,-1 0-1,11 1-2,-1-1-2,0 1-1,3 0-6,2-1-4,-2 1-4,2 0-2,-1 3-6,0-3-1,-3-2-4,1 3-8,-6-1 0,0-2-1,-5 0-4,-4 1-3,-2-1-1,0-1-2,-3 1 6,0 1 1,-3-1 1,-1 0 1,-3 0 0,7 1-2,-7-1-2,7 0 2,-7 0-8,3 1 0,-3-1-3,0 0-6,0 0-6,4 2-10,-4-2-15,0 0-13,0 0-18,0 0-19,0 0-19,0 0-20,0 0-19,0 0-10,-11 3-10,11-3-8,-7 0-15,7 0-12,-8 4-100,3-4-304,-2 2 135</inkml:trace>
  <inkml:trace contextRef="#ctx0" brushRef="#br1" timeOffset="235973.845">19957 13733 139,'1'-3'148,"-1"3"-12,3-5-16,-3 5-4,0-3-8,0 3-5,3-4-2,-3 4-5,3-2-1,-3 2-1,0 0-4,1-4 1,-1 4-7,0-7 1,0 7-8,0 0-18,0 0 2,-1-4-3,1 4-2,0 0-8,-3-2 0,3 2-9,-6-2-6,6 2-5,-7 2-4,0 0-5,0 3 0,-3 7 2,-1 0-7,-6 8 0,1 3-2,3 3 1,1 3 2,-3 0-3,5 3-2,0 1-2,4-2 4,-2 0 1,5-2 4,2 4 6,1-4 1,1 1 3,2-3 2,1-2 1,0 1 5,2-4 1,1 2 0,0-9 9,-1 1 6,-2-6 12,7 4-5,-2-4 5,2 0 5,0-1 5,2-2 2,3 1 3,-2-6 1,1 3 7,2-3 0,1-1 5,-2-4-7,5-2-3,-1 0-9,-6 0 5,5-4-3,-4 0-2,-3-2-6,9-5 2,-4 1-9,0-4-8,-1-3-7,1 0 1,-3-1 0,-2 0-13,1 0 0,-1 0-3,-3 1-2,-2-4-1,0 8 1,0 0-6,-4-2-8,-2 1-3,2 2-3,-3-9 3,-3 8-10,2 1-17,-6-2 3,1-2-11,-5 6-1,3-1 0,-8-2-1,1 5-7,-4 0-3,5 3-8,-7 2 3,-3 1-17,3 4-4,-3-1-9,3 3-10,4 2-17,-5 1-25,1 3-27,6-2-38,-3-1-31,5 3-28,-1 0-39,7 1-160,0 0-483,-1 4 215</inkml:trace>
  <inkml:trace contextRef="#ctx0" brushRef="#br1" timeOffset="240149.8111">19689 15507 125,'2'-10'139,"1"4"0,-1-4-2,0 4-5,-2-3 0,1 4-4,-1-2-5,2 1-5,-1 2-1,-1-2-8,0 2-2,0-1-5,0 2-10,1-1-1,-1-1-11,0 5-9,-2-4-8,0 0-3,2 4-11,-3-2-6,1-1-4,2 3-2,-8-2-9,5 2-2,3 0-5,-9 2 3,3-1-7,-1 3 3,-3 0-5,3 5 2,-3 1-4,-4 2-3,0 7 2,0-1-1,0 5 2,1-3-7,4 4 3,-4-2-5,2 2 8,-1-2-3,4 4-21,-1-3-4,2 0 15,0-4-7,3-1 5,1 0 5,3 0 1,-4-1 5,4-1 2,4 1 14,-4-4-8,6 3 6,-2-1 3,0-4 3,3 4 6,-1-5 0,2 4 3,2-3-1,3 1-3,-6-3 6,7-2-4,-3 3 2,0-2-3,2-1-3,0 1 0,1-4-2,-3 1 5,-1-5-2,-1 4 0,1-3 1,-2-1-3,4 0 4,-3-3-2,1 1 0,0-1 1,-2 1 0,2-3-5,0-2 6,1 1-8,0-3-2,-2 0-2,5-2-5,-3 0-1,-1 1 0,3-2 1,-5-1-3,1 2 10,-2-1-8,0 2 6,1-2-3,-3 2-1,0-2 2,-3 1-3,3 0-1,1-6 1,-4 5 1,3-2 0,-2 2-1,-2-3 1,0 1-5,1-3 0,-3 0 2,3 2-4,-3-2 0,2-1-5,-2 0-1,-1 0 2,0 2 7,0-1-7,1 0 0,-4 2-2,3 4-1,-2-6-4,-2 6 3,3-1-4,-1-1-1,-2 6-1,2-5 2,-3 6-2,3-3-3,-2 2 6,-2-2-7,2 2-1,-1 1-3,-3 1-6,3-3 5,0 4-5,-3-4 3,-1 3-1,5-2 1,-5 4 4,3 0-2,-1-3-7,-1 4 11,3-1-4,-1 2 3,-1 0-4,9 1 3,-12-3-1,12 3 0,-10 0 2,10 0-3,0 0 3,-13-1-3,9 1-6,4 0 5,0 0-6,0 0 3,-10 1-5,10-1 0,-7 4-1,7-4-6,-3 1-5,3-1-4,0 0-10,-4 3-12,4-3-7,0 0-12,0 0-15,-2 8-17,2-8-3,0 0-19,-1 9-9,1-9-13,0 0-6,1 7-13,-1-7-9,6 6-132,-6-2-341,0-4 151</inkml:trace>
  <inkml:trace contextRef="#ctx0" brushRef="#br1" timeOffset="242044.8724">19199 17156 78,'-5'2'152,"3"3"4,-2-2-13,0-2 6,-2 3-13,3-2-2,0 4 2,-1-4-11,3 3-6,1-5-10,-6 4 4,5-3-11,-1 2-2,-2 0-11,4-3-2,-3 1-6,3-1-6,-2 3 3,2-3-1,-2 2 4,2-2 0,0 0-2,0 0 7,0 0-6,0 0-5,0 0-1,0 0-7,17-8-1,-10 2-4,7 0 31,4-8-7,1 3-13,2-6-15,1 4-2,2-4-12,0 1 8,-1 3-3,-1-1-8,2-2-7,-3 0 1,-2 4-6,0 1 3,-6 2-25,1 2 19,-4-2-3,-3 5-3,0-1 0,2-1-10,-4 3 3,-2 1-6,1 0 9,0-1-10,-4 3 4,8-2 4,-8 2 0,0 0 5,5-3-8,-5 3-5,0 0 1,5 0-9,-5 0 11,0 0-6,0 9 2,-2 1 1,-1-2-5,-2 3 7,0 6 3,-3-3-3,-1 11 6,1-3-8,-5 7 3,2-3-4,4 1 3,-6 3 3,3 1 1,-2-3-3,0 4 3,3-1-1,-3-3-7,2 3 8,1-4-5,0 2 5,2-7-4,-1-4-4,2 5-2,-1-6 2,0 9-11,2-9 10,0 2 3,2 0-3,-4-4 0,6 3 1,-5 1-4,3-3 5,-1-5 4,1 0-1,-1 1-1,0-2-9,1 0-10,0-1-11,1-1-27,0-4-13,-1 1-13,3 3-13,-3-6-26,3 1-9,0-3-17,0 0-9,0 0-5,-4 4-13,4-4-20,0 0 7,0 0-13,0 0 9,-8-8 12,6 4 14,-2-3 23,0 4 12,0 1 21,-2-3 13,1 3 25,-5-1 27,2 0 12,0 2 30,-2-4 18,0 5 9,-2 0 14,-4-3 15,6 6 26,0-1 5,-4-4 4,4 4 14,2 2-2,-2-4-3,3 4 4,1-1-5,3-3-4,-2 5-6,5-5-2,-6 3 0,6-3 4,-4 5-4,4-5 8,2 5 4,-2-5 3,13 8 0,-4-8 8,3 2-24,9-2 15,3 0-4,2 4-17,2-3 1,9-4-20,-7 5 9,-1-4-12,10 5-7,-10-1 6,0-4-11,0 4-7,0 1 0,-5-2-18,3-2 7,-5 3-3,-2-4-3,-2 4 0,-2-3-16,-3 1-3,-4-2 12,1 3-3,-6-2 4,2-1-15,1 5 8,-7-3 3,10-3-3,-10 3 1,6-3-3,-6 3-1,0 0-13,0 0 15,8 3-8,-8-3-2,0 0-2,0 0 4,0 0-11,7 0 5,-7 0-13,0 0-10,0 0 2,0 0-5,0 0-10,0 0-1,0 0-16,2 3-8,-2-3-16,0 0-7,0 0-16,1 2-24,-1-2-8,0 0-25,0 0-19,0 0-19,0 0-22,0 0-34,0 0-209,0-12-499,0 12 222</inkml:trace>
  <inkml:trace contextRef="#ctx0" brushRef="#br1" timeOffset="275702.643">1767 11637 40,'3'-16'137,"-2"1"-5,-1 5-6,-1-2-7,1 0 1,0 2-5,0-1-10,0 2-2,1-2-8,1 2-4,-1-1-11,-1 1-9,3 2 1,-3-2-6,2 2-5,0 0 3,0-1 0,-1 0-3,-1 2-2,0-1-5,3-1-2,-3 3 6,1-3-2,-1 3 5,3-1 2,-3-1 2,0 4 1,0 3-11,0-6-4,0 3-6,0 3-4,0 0-8,-1-5-6,1 5-6,0 0-8,0 0-2,0 0-11,0 0-2,0 0-1,-2 30 1,1 17 3,-2 36-3,-4 16 4,-7 11 0,-3 8 2,0 4-4,0 7 5,2 5 0,1-1 28,-2-7-2,5-8-9,-2-11-2,3-12-2,-1 0-3,10-5 3,-5-8-5,3-26 3,-1-1-5,1 1 2,3-5-32,-5-3 7,3-11 0,-1-2 4,2-6-3,1-1 4,-2-4-3,1-3 2,-2-4 5,3-8-3,-2 3-2,0-6-1,2 1-5,0-3 0,0 2-8,-3-4-26,3-2-42,0 0-48,0 0-27,-7-16-29,3 0-136,1-6-356,-2-6 157</inkml:trace>
  <inkml:trace contextRef="#ctx0" brushRef="#br1" timeOffset="277089.4113">1705 11614 75,'0'0'118,"-4"-8"-2,4 8 0,-3-3 8,3 3-3,-4-6 0,4 6-4,0 0-6,0 0-2,-3-7-3,3 7-9,0 0 2,0 0-8,0 0-13,0 0-5,0 0-8,0 0-6,0 0-9,3-9-4,5 4-7,6-2-2,13-4-4,7-7-2,11 0 0,3 1-7,24-8 3,-2 13-7,-1-8-4,3 4 4,0 3-5,3 4 1,-1-4 1,2 5-3,3 2 3,0-2-5,-1 5-1,-1-2 1,-4 0 4,-1-2-8,6 2 0,-4 1 1,5-2 0,-3-4-5,-4 1 4,1-2-3,-2 6 3,-22-2-3,23-5 3,-4 3 1,-21 4-2,4-2 1,-3 2-7,-2-3 1,-3 3 4,-4 0-3,-8 2 2,-6-1-3,-1 2 4,-4-2-5,-6 1 0,1 0 8,-6 2-9,1 1 1,-10 0-1,10-3 2,-10 3 1,7-2 0,-7 2-2,7 0 2,-7 0 5,0 0-4,0 0 1,0 0-4,0 0 5,11 0-5,-11 0 0,0 0 1,0 0-5,0 0-4,0 0-1,0 0-7,0 0-2,0 0-16,0 0 2,0 0-14,0 0 9,0 0-6,4 8 11,-2-3 0,-4 5 0,1 2 5,-2 5 3,-1 8 2,0 4 3,-2 5-2,-1 1 3,3 19 5,-6 3 2,-3 26 4,1-1-2,-1 1-9,2-1 13,-1 0-3,3-1 1,-4 3-1,3 1 1,4-24 6,-2 21 1,4-22-4,-1-2 4,4 0 2,-2 1-4,3-4 3,0-2-4,3-4 3,-7-1-7,3-13 3,1 12 2,-2-13 1,-2 1 8,0 0-10,2-1 10,-2-2-7,1 1-1,0-1 3,-4-4-2,3 0-2,0-4 4,1-5-6,0-4 1,0 2 3,2-5-2,-2 0 1,0 1 1,1-3 3,2 1-4,0-2 0,-2-4-3,2 3 5,0-1 0,-3 0-1,3 0 5,0 2-9,-1 0 4,-1 2-1,2-1 3,-2 2-1,-1-2-5,1 7 3,1-5 0,-1 5 0,1 0-8,-1-1 11,0-1-3,1-3 2,-2 0-1,1 1-1,0-2 4,0 0 0,-1 0-5,3-3 0,0-1 0,-3-2 2,2 3-1,1-8 3,0 8-1,0-8 1,0 8 6,0-8 0,-3 5 6,3-5-1,0 0-1,-4 5-1,4-5-5,0 0 3,0 0-5,-14-1-2,14 1 2,-20-3 0,7 2 1,-1 1-1,-2-3-5,0 3-3,-11 0-3,-1 3-4,1-2 1,-15 6-3,0-6 5,1 6-4,-4-4 4,-4 4 2,-20 1-4,19-4-1,-23 8 6,24-7 4,-21 3 1,20-2 1,-19 3 0,3 0 4,15-4 1,-16 4 2,0 2-3,18-5 7,1 2 4,-18 0 2,22 3 9,-1-9-5,2 5 5,-3 1 3,6-4-3,0 5-3,12-4-7,0 0 3,-2-2-1,1 2 1,-1 0 1,5-1 0,-2 0 0,3 2-5,1-3 3,8 0 3,-2-1 0,2 3 0,5-2-3,1 0-5,-1-2-1,2 1 3,1-2-8,0 3 6,1-3-5,6 0 4,-10 3-3,6-1-4,4-2 3,-8 2-4,8-2 0,-6 0 0,6 0-1,-10 3 0,10-3-2,-7 3 4,3-2-3,4-1-4,-10 0 2,10 0-1,-10 3-4,3 0 4,1-2 0,-2 2 0,1-2-1,0 3 0,0-2 3,-1 0 0,-1 3 3,-1-1-6,0-3 4,2-1-7,-2 3 4,-1 1-7,2-1 5,0-3-2,1 5 3,0-5-1,2 5 1,-1-5 0,3 2 0,4-2 2,-10 0-3,10 0-2,-5 3 6,5-3-2,0 0-1,-10 0 1,10 0 3,0 0-5,0 0-2,-5 3 1,5-3 1,0 0-4,-2 4 0,2-4-3,0 0 5,0 0-7,0 0-7,0 0-4,0 0-13,0 0-20,0 0-18,0 0-28,0 0-25,0 0-28,0 0-24,-6-12-139,6 12-343,0-17 152</inkml:trace>
  <inkml:trace contextRef="#ctx0" brushRef="#br1" timeOffset="278011.2254">1201 10619 42,'1'-9'180,"2"-1"-2,0 2 5,-3-2 5,1 0-9,2 0-13,-3 1-8,-3 2-8,2-4-15,-2 3-11,0 0-14,-2 1-9,2 0-13,-3 2-8,-1-1-11,3 2-13,-4 0-8,-1 3-6,3 1-8,-3 3-8,-4 2-4,2 3-5,-2 2-3,6 1-5,-3 2-4,0 3 0,-1 4-3,5-4-2,4-1-4,0-3-1,0 7-2,4-1 2,1 0 1,4 7-3,1-2 7,2-2-6,3 3 5,1-2 0,0 1 3,3 2-3,1-1 2,2 0 2,-2 0-4,2 1 2,-3-2-1,1-1 4,-1 0-2,-1 0 1,-4-3-4,1 2 2,-3-7 2,-2 0-3,-1 1 2,-1-4-2,-2-1 3,-1 4-2,-1-6 0,-2 4 2,-2 0 3,1-2 3,-4 1 1,0 0 6,-4-1 1,2-1 2,-4 2 0,-2-2 2,-1-2 3,3 0-1,-3-3 0,1-1 0,-3-3 7,1 0 9,1-3 1,3-1-9,-4-1 1,3-1-4,1-3 0,-2-3-5,6-1-5,-1-2 1,1 0-1,5-6-1,2-2-4,0-4-3,7 1-5,-1 3-6,1-3-14,1 0-17,4 2-19,-1-1-28,0 2-29,3 0-34,-2 2-47,0-1-202,-2 7-423,-3 6 188</inkml:trace>
  <inkml:trace contextRef="#ctx0" brushRef="#br1" timeOffset="278654.6381">4815 10986 13,'0'-2'133,"0"2"-14,0 0-10,0 0-19,3 11-3,-3 6-11,-3 12 0,3 18 3,-4 5 0,1 31 1,0 1 2,-4 6-9,0 14 0,2 3 0,-1 4 0,1 6-3,0-11-19,2 3 14,1-2 2,0-10 4,-2-1 0,1-8 3,0-1-7,0-29 0,-1 24 0,0-29-8,1 0-3,-1 0-4,-4 1-1,3-4-5,-3-1-5,1-1-3,0-2-1,-2 0-6,2-14-3,0 1-3,-1 0-4,-1-3-12,3-5-17,0-1-22,1-8-12,1-5-12,1-2-11,-2-4-8,2 0-34,0-6-44,3 1-38,-7-18-105,4-2-318,2-11 141</inkml:trace>
  <inkml:trace contextRef="#ctx0" brushRef="#br1" timeOffset="279502.2293">4780 11347 45,'0'-7'141,"0"-3"-12,0 2-1,3-1-17,1 1-21,7-4 0,1-1-13,5 1 7,2-4-6,5 0-2,3 3 0,11-3 4,1-1-7,2-1 9,7 2-8,22-4-5,0 3 1,-23 1-8,30 1-4,-3-2-6,3 0 1,1 2-2,1 0-6,1 4-5,-1 4-1,-4-2-11,-3 1 8,-5 3-5,-19 2-4,21-2-2,-22 1 0,3 1-8,-2 3 7,0-1-2,-4 1-9,-5-3 2,-8 2-2,-4 1-1,-3 0-2,-3 1 0,-7-2-2,-1 1 0,-3 0-2,-5 1 2,2-1 2,-7 0-2,7-1 2,-7 1 1,9 0-1,-9 0-1,4 1 2,-4-1-8,0 0 1,0 0-1,5 4 1,-3-1-2,0 4 1,-1 3-2,-1 7 3,0 2-4,0 7 3,0 4-1,0 7 0,-1 10 0,2 2 0,-1 2-2,-3 6 3,0 24-4,3 1 4,-4 6 5,6-3-4,-2-3 2,1 4-3,0-25-1,0 25-1,1-1 4,1-28-8,-2 3 6,5 20-4,-3-27 4,0 2-2,1-2 2,-1 2 2,1-5-7,0-1 5,-4-1 1,0-12-1,0 10-3,0-13 1,0 0-1,0-1 4,-3 0 0,-1-3-1,3-2-2,-1-1 2,-1 1 2,-1-2-2,1-7 0,1 0 0,-3-3 0,3 2 1,-2-3 1,3-5-1,-3 2-2,3-1-1,-1-2 3,-1 0-1,2 1 2,1-1 5,-4-3-1,2 2 2,1-5 2,0 3 2,1-5-1,-5 5 3,5-5 2,-2 2-1,2-2-9,-6 5 4,6-5-4,-7 5 2,4-5-3,3 0 0,-11 3-1,4-3-5,-2 2-4,-2 0-7,-1 0 2,-3 1-6,-6-1 2,-1 5-6,-4 0 4,0-1-4,-3 2-1,-13 3 0,1 2 3,-4-4 1,-1 5 2,-22 6 1,23-6 0,-24 5-1,-4-2 2,5 1 0,3-7 2,-5 4 2,3-2 4,20-4-6,-21 5 5,-1-1 0,4-1-1,13-5 0,-15 3 5,22-3 6,1-1 6,3-1-1,0 2 4,3-3 4,14-3-4,0 2-2,9-3 4,-1 0-3,6 0-1,-1 0 3,3 0-3,2 0-8,2 0-12,4 0-16,-10-3-30,6-1-40,2-1-55,4-7-33,-1 0-178,3-7-389,3-7 172</inkml:trace>
  <inkml:trace contextRef="#ctx0" brushRef="#br1" timeOffset="281276.7285">5214 9876 57,'-4'-3'153,"1"-2"-7,0 1 7,3 4-7,-5-3 7,5 3-7,-1-5-13,0 1-9,1 4-10,0 0-13,-3-5-7,3 5-13,0 0-12,0 0-8,0 0-8,0 0-8,0 0-5,0 0 0,13 17-1,-6-3-8,8 6-3,0 3 1,4 0-5,-1 4-3,2 1 0,4 12 2,4-5-7,-5 3 1,-5-12-7,5 14 4,-5-12 0,0 1-3,3 7 0,3 2-2,-11-11-3,5 2-1,-3-1 3,0-3-1,-2 1 0,-2-4 0,0-2-6,-1-5 2,-2-1-1,-2-3 1,0-2 3,-1-1-4,-3-2 4,2 2-2,-3-2-2,1-1-3,-1-2 4,2 1 1,-3-1 1,0-3 2,4 4 9,-4-1 10,0-3 15,0 0 14,1 3 3,-1-3 3,0 0-11,0 0-15,-5-13-22,4 6-15,-4-3-8,1-3-9,-3-3-15,2 1-3,-1-1 3,-1-2 4,1-1-7,-1 0 3,3-5 3,-3 0 6,1 2-4,-1-5 7,3 10 3,0-4 10,1 3 4,-4 1 6,3 1 6,0 6 6,1-1 2,0 3 1,0 0 0,0 4-2,0-1-1,2 1-3,-2 0-6,0 2 2,3 2-3,-11 7 0,-1 5 0,-1 6 2,-6 7-3,1 1 0,-8 12-2,10-9 2,-2 0 0,1 0 0,0 0-4,0-4 3,1-2-3,1 2 3,5-9-2,0-1 1,0 0-1,2-4 3,2-1 3,2-2-1,-3 1-2,4-4-1,-2 0 3,4 0 0,0-2 2,-2 1-2,2-1 5,-2-1-2,3-2 1,-1 5 7,1-5 3,-2 2 3,2-2 1,0 0 3,0 0 1,-3 3 7,3-3-6,0 0 0,-1 3 1,1-3-5,0 0 1,0 0-2,0 0 2,0 0-2,0 0 2,0 0-4,0 0 4,0 0-5,0 0-1,0 0-1,0 0-1,0 0-2,0 0 0,0 0-2,0 0-1,0 0-6,0 0 4,0 0-2,0 0-2,0 0 2,0 0-4,0 0 2,0 0 0,0 0-2,0 0 1,0 0 0,0 0-3,0 0 3,0 0-1,0 0-1,0 0-1,-4-9-1,4 9 1,0 0-1,1-6 1,-1 6 0,0 0-1,0-5 0,0 5 0,0 0 0,0-5 0,0 5 0,0-4 0,0 4 1,0 0 0,0 0-1,0 0-2,-1-5 2,1 5 0,0 0-1,0 0 0,0 0-3,0 0 5,0 0-3,0 0 1,0 0 0,0 0 2,0 0 0,0 0-3,0 0 1,0 0 2,0 0-3,0 0 3,0 0-3,0 0 1,0-5 5,0 5-3,0 0-2,0 0-2,0 0 1,0 0 1,0 0 1,0 0-1,0 0 2,0 0-3,0 0 2,0 0 1,0 0-2,0 0-1,0 0 1,0 0 5,0 0-5,0 0-1,0 0 7,0 0-8,0 0 0,0 0 0,0 0 0,0 0-3,0 0 0,0 0 3,0 0-6,0 0 1,0 0-2,0 0-4,0 0-2,0 0 1,0 0-2,0 0 0,0 0 0,0 0 1,0 0 1,0 0 7,0 0-3,0 0-1,0 0 2,0 0 1,0 0 2,0 0 0,0 0 0,0 0 1,0 0 1,0 0-1,0 0 2,0 0 1,0 0 0,0 0-2,0 0 3,0 0 2,0 0 1,0 0-1,0 0 2,0 0-1,0 0-2,0 0 1,0 0-2,0 0 2,0 0-2,0 0 1,0 0 2,0 0-1,0 0-1,0 0-3,0 0 5,0 0-2,0 0-3,0 0 5,0 0-2,0 0 4,0 0-6,0 0 0,-3-3 1,3 3 1,0 0 0,0 0 1,0 0 0,0 0-4,0 0 3,0 0 1,0 0 0,0 0 1,0 0 0,0 0-2,0 0-2,0 0 6,0 0-3,0 0-3,0 0 6,0 0-3,0 0-1,0 0 2,0 0-3,0 0 5,0 0-3,0 0-1,0 0 1,0 0 0,0 0 1,0 0-1,0 0-3,0 0 5,0 0-4,0 0 3,0 0-2,0 0 0,0 0 2,0 0 1,0 0-3,0 0 1,0 0-1,0 0 2,0 0 1,0 0 1,0 0-2,0 0 2,0 0-4,0 0 0,0 0 0,0 0 1,0 0 1,0 0 4,0 0-5,0 0-2,0 0 3,0 0-3,0 0 1,0 0 2,0 0 1,0 0-4,0 0 4,0 0 1,0 0-12,0 0-2,0 0-4,0 0-8,0 0-7,0 0-8,0 0-10,0 0-7,0 0-6,0 0-6,0 0-3,0 0-3,0 0 0,0 0 0,0 0-4,0 0-5,0 0-2,0 0-4,0 0-4,0 0-8,0 0-3,0 0-7,0 0-3,0 0-8,0 0-75,0 0-213,0 0 94</inkml:trace>
  <inkml:trace contextRef="#ctx0" brushRef="#br1" timeOffset="283782.7292">5229 11180 92,'0'-2'179,"-1"-1"-20,1 3-19,0 0-22,0 0-9,0 0-11,-10 11-14,-1 10 1,-3 5-20,-6 13-1,0 4-7,-1 0-8,4 0-5,0 4-1,5 1-5,3-15-1,2-2-2,0 1-8,6-2-1,-2-1-1,2-4-3,2-5-6,2-3 2,0 0 5,-1-5-13,3-3 10,-2 1 0,2 0 0,-1-5 5,1-1 8,0 1 15,4-5 8,-1 0-3,3-5 2,3-1 5,-1-3-5,5-5-10,-2-2 3,0-2-1,-1-3-2,-1 0-5,-3-2 1,0-4-7,1 3-1,-4-5-3,-1 3-4,-1 2 1,-2-1-6,-1 0 6,-3 0-11,-3 8-4,2 0-5,-4-3-1,1 3-1,-1 1-2,-2 2 0,1-2-3,-4 9 0,3-2-6,-1 1-7,-5 3 0,6-1-2,-3 4-3,3 1-1,-4 3 7,2 2-6,-1 2 2,3-2 1,0 6-1,0-3-1,3 4 5,1 0-1,2 2-2,1-1 1,1 0-5,5 0 9,0 0 3,3 5-2,1-3 4,4 4 0,1 3 5,-3-7-8,3 4 3,-5-2 2,6 1 3,-3 2-1,-4-5-4,3 8 1,-4-5 0,-1 1 0,-3-1-7,2 0 2,-3-1 1,-2-1-2,1-1 2,-1-1-9,-1-4 2,0 1 0,-1 1-5,-1-3 4,2-2-2,-3 0-2,2 1-11,-2-2-4,2 0-1,-1-1-4,2 2 0,-1-4-1,-1 3-9,2-5 2,-3 3-8,3-3-23,0 0-7,0 0-21,0 0-8,-9-5-114,9 5-248,-4-7 110</inkml:trace>
  <inkml:trace contextRef="#ctx0" brushRef="#br1" timeOffset="284357.8698">5630 11119 16,'1'-9'195,"-1"0"-9,0 4-3,0-1-25,0 4-17,0-2-18,0 4-16,0 0-9,0 0-13,0 0-12,-2 17-4,0 1-18,-1 14 6,1 2-6,-2 14-2,0 5-6,-5 8-7,4-3 2,-5 30-6,1-6 1,5-21-5,-7 25 9,10-23 0,-5 21 3,1-23-4,-1 19 2,1-25 2,0 5 0,1 20 10,2-23-5,-2 3 6,0 21-3,-2-24 2,2 1-1,1 0-4,-1-1 2,-2-2-6,2 0-3,-3 0 0,3-3-3,-2-3-3,2 3 0,-2-3 0,3-13-6,-2 12-1,2-14 1,-3-2-2,5 1-2,-2 0-1,-3-7-1,4-7-1,0 7 5,-2-9-9,3-2-2,-2-5 3,3 1 0,-3-5-4,3 1 2,-1-2-3,1 0 5,0-2-2,0-3 0,-2 4-5,2-4-21,0 0-48,2-16-62,2-4-63,3-7-52,1-5-179,2-15-451,0-2 200</inkml:trace>
  <inkml:trace contextRef="#ctx0" brushRef="#br1" timeOffset="284851.5843">5956 11247 1,'0'0'64,"3"-5"2,-2-1-3,1 3 4,-2 3-5,1-7 3,1 3-9,-2 4-1,4-5-4,-4 5-7,1-5-1,-1 5 7,0 0-12,2-4 2,-2 4 2,0 0-16,0 0-3,1-4-4,-1 4 2,0 0-11,0 0 0,0 0-9,4-4 14,-4 4-10,0 0 1,0 0-1,0 0 2,0 0-6,0 0 0,0 0-4,0 0-2,0 0-1,0 0-6,0 0-6,0 0 3,0 0 1,0 0 0,0 0-6,3 11 4,-3-11 1,0 0-2,0 6 3,0-6 5,0 0 0,3 2-4,-3-2 4,0 0 3,0 0 9,0 0-11,0 6 5,0-6-1,0 0 0,0 0 2,0 0-1,0 0-9,0 0-9,0 0-18,0 0-15,0 4-46,0-4-107,0 0 48</inkml:trace>
  <inkml:trace contextRef="#ctx0" brushRef="#br1" timeOffset="285356.8786">6052 11252 55,'1'-4'97,"-1"4"-2,0 0-2,3-5-8,-3 5 8,0 0-17,0 0 5,0 0-1,-3-7 1,3 7-8,0 0-1,0 0-6,0 0 4,0 0-5,0 0-5,0 0-6,0 0-2,0 0 2,0 0-7,0 0-4,0 0-3,0 0-12,0 0 1,0 0 1,0 0-2,0 0-7,0 0 1,0 0-9,0 0 3,0 0-8,0 0-7,0 0 4,0 0-1,0 0-1,0 0-1,0 0-1,0 0-2,0 0 4,0 0-11,0 0 4,0 0 3,0 0 0,0 0 1,0 0-2,0 0-3,-4 16-4,4-16 0,0 0 0,0 0 10,0 0-6,0 0-5,0 0 8,0 0-3,-1 5 1,1-5-3,0 0 7,0 0-7,0 0 7,0 0-7,0 0 6,0 0-7,0 0 4,0 0-9,0 0-7,0 0-17,0 0-9,0 0-25,0 0-14,0 0-15,0 0-23,0 0-68,-2 5-206,2-5 91</inkml:trace>
  <inkml:trace contextRef="#ctx0" brushRef="#br1" timeOffset="286196.8055">6077 11207 14,'0'-5'111,"0"5"3,2-5-7,-2 5-2,1-5-8,-1 5-2,0 0-12,0 0-18,0 0 0,0 0-5,0 0-8,-8 18-1,3-2-1,-4 5-1,-1 1-1,-2 3-6,1-1-2,0 0-2,1-2-1,-3 2-9,6-7 6,0 0-2,0-3-2,2-3-9,0-1 2,0 2-2,1-5 1,2 2-1,-2-4 5,1-1-5,2-1 5,-2 3 7,3-6-7,-2 4-1,2-4 9,0 0 2,-1 3 10,1-3 8,0 0-3,0 0-3,0 0-5,0 0 0,7-14-9,-3 3-1,3-3-6,2-3 0,1-6 0,0 2-4,-1 0-2,4-4-3,-3 2-1,1 0-1,-1-3-2,0 6 0,-2-5 0,-1 9 4,0 2 0,0-3 1,-1 3 1,-2 4 8,1 2-2,-3 1 0,1 1 0,0-1 0,-2 2-2,2 1-1,-3 1 1,2 1-11,-1-1-4,-1 3-1,0 0-2,0 0-6,0 0 0,10 12-1,-9 0 2,4 5 1,-1 2 1,4 4-2,-2 3-1,0 3 2,-1-5-2,2 4 4,-1-5-5,-1 4 4,0-9-2,-2 0-1,2 1 2,1-1-3,-2 0 1,0-2 2,-1 2-2,0-6 2,-1-2-1,4 1-2,-6-4 1,2 0 2,-2 0 1,1-2 0,1-2-1,-2-3-2,1 6 3,-1-6 0,1 5-2,-1-5 2,0 0 2,0 0 8,0 8-4,0-8 8,0 0 1,0 0 7,0 0 13,0 0-3,0 0 3,0 0 1,-1 5-2,1-5-2,0 0-14,0 0-11,-13-3-11,3 1-5,-4 2-1,-1 0-4,-6 3-6,-3-1-1,-2 2-2,-3 0-4,-1 4 7,-8-1-5,9-3 2,-8 6 1,11-5 1,1 0 2,0 1-2,5-4 2,3 2-7,3-2-15,6-1-17,-1 2-37,5-3-38,4 0-45,0 0-206,0 0-412,11-19 182</inkml:trace>
  <inkml:trace contextRef="#ctx0" brushRef="#br1" timeOffset="287984.4315">1726 12317 86,'0'0'119,"0"0"-11,0 0 0,7-9-3,-1 2 0,2-5-4,5-2-2,0-6-1,-3 6 0,2-6-5,0 0-1,-1-2-1,0 1-4,0 1 1,1-3-4,-4 1-3,-1 5 5,-1-1-1,2-6 20,-7 7-6,3 1-1,-2 3-9,-2 1-8,0 2-8,-2 1-8,0 0-7,2 3-9,-2 2-5,1 1-9,-3 0-7,3 1-12,1 2-4,-6 7-4,2 0-5,1 4-2,0 5-3,0 0-5,6 0 2,-1 0-6,2 1 0,-3 0-2,9 3 3,1-2-2,-4-4 1,3 1 6,0-1-5,1 0 4,2 0-1,-2-1 1,-1-2 5,-1-4-3,-4 1 1,1-1 4,-2-4-3,0 4 0,-1-4-1,-1 1-3,-1 1 1,0-2 2,-2 2-2,-2 1 3,0-2 0,-4 5 3,0-4-6,-1-2 5,-2 3-4,0-4 1,0-2-5,-1 0-2,1 0-8,3-2-14,-3-3-21,0 3-4,2-5-31,1 0-17,4 0-20,0-3-32,3-2-7,3 0-120,1-6-305,3-1 135</inkml:trace>
  <inkml:trace contextRef="#ctx0" brushRef="#br1" timeOffset="288440.2565">2153 11792 30,'4'-3'241,"1"-1"-8,-4-1-15,2 3-21,-3 2-20,1-2-23,-1 2-19,0 0-16,0 16-12,-1 4-9,-5 8-8,-1 4-9,2 1-7,-3-2-9,0 3-5,1 1-7,0-3-8,-3 0 6,4 3-15,1-5-6,-3-1-21,0 1-16,1-2-26,3-1-23,1-9-28,-1 2-36,1-9-31,3 0-29,-3-1-99,3-3-302,-1-2 134</inkml:trace>
  <inkml:trace contextRef="#ctx0" brushRef="#br1" timeOffset="288469.2941">1976 12164 143,'-6'-1'229,"6"1"-16,-1-3-26,1 3-11,0 0-23,0 0-11,7-7-18,4 1-11,2 0-12,2-2-11,4-3-5,3 3-17,-1 1-28,-4 3-24,1-5-32,-1 7-23,-1 0-18,1-1-27,2-2-20,-2 3-24,-3 2-114,3-3-263,-3 2 117</inkml:trace>
  <inkml:trace contextRef="#ctx0" brushRef="#br1" timeOffset="289290.2391">2383 12001 143,'0'0'190,"-4"-8"-13,1 3-14,-2 0-6,1 1-6,-1 1-17,-4 0-13,2 1-17,0 2-8,-1 0-14,-1 5-7,-5 3-10,0 4-5,-3 2-9,3 2-3,-3 2-11,4 2-2,4-4-4,0 1 0,2-2-8,1 2-1,2-3-3,1-3-7,3-2-4,-1 0-2,1 0-1,1-1 2,2-3 6,1-1 1,4-1-1,0-6-4,0 1 0,5-7-1,1-2-4,2-5-6,-5 2-2,0-2-5,3-2 4,-4 0-5,-3 2 0,2-1-1,-4 0 2,2 4 2,-1 4 0,-5 1 7,1 2-5,-1 2-4,1 0-8,-2 4 15,0 0-12,0 0-2,-9 22 7,2-7 0,0 3-3,0 4 4,0-5-1,3 3 4,1-4-5,0 4 3,0-6 0,3-2 5,0-1-3,0-1 3,0-2 1,2-2 3,-1-2 5,2 0 2,1 0 3,-4-4 8,11-2-5,-3-3 0,4-3 2,2-3-5,2-7 1,-1-1-3,2-3-1,-3-2-1,3-2 1,-3-2-2,3-2-1,-7-3-2,7-9 2,-7 10 0,0 0-6,-2 1 2,-1 4 4,-3 11 16,-1 3 5,-3 2 2,2 5-3,0-1-7,-2 2-3,0 4-4,0 1 0,-7 17-4,0 1 1,-4 9-1,1 2-3,0 3 0,0 1-1,2-1-1,-2 4 1,5-2-2,-1-3-5,2-3 6,1-2-3,0 0 1,3-9-2,0 0 1,1 0-3,2 0 2,-1-1 11,0-5-11,1-1-2,0 0 4,1-3-1,-1 0 3,1-3-1,1 0 2,0-4 0,5 0 2,-2-5-2,2-3 3,1-1-4,-1-5 7,3-4-6,-2 3 1,2-7-3,-2 1 6,-4 4 4,-1-1 3,1-1-3,-1 2 4,-2 0-2,-1 5 1,-2 0-1,2 4 9,-3-1 1,0 4 1,0 0-6,0 1-5,1 1-6,-1 3-4,0 0 1,0 0-6,-11 5 0,7 3-1,-2 0-4,2 2-1,-1 0-5,3 0 1,-1 2-4,0 0 7,2-1-9,-2 1-3,2-2-2,1 1-6,0-1 0,1-3-3,2 3 2,1-6 1,-1 3 4,-1-4 0,3 2 8,2-1 1,0-3 2,0-2 1,3-3 5,-1-1-5,6-2 8,-5-4 1,1 1-2,0-5 2,0 1 1,2-8-1,-3 4 0,-3-4 0,0 6 9,-1-1 5,-2 5 11,-4-1 1,4 4 8,-1 0 0,-2 3 0,-1 1-11,2 2-1,-2 3-10,0 0-2,0 0-3,-10 10 2,3 0-1,4 2-3,-1 4-3,-2-1-1,2 0-7,-1 2 3,3 0-2,1-1 3,2 0-2,-1 0 3,0-3-5,4 3 8,-4-1-6,3 1 2,-3 1-4,0-1-4,2-4-12,-1-3-7,-2 2-13,-1-3-12,2 2-22,-5-4-22,0 3-28,-2-4-25,-2 0-129,-4-1-306,0-4 135</inkml:trace>
  <inkml:trace contextRef="#ctx0" brushRef="#br1" timeOffset="289669.1254">2349 12076 23,'3'-10'131,"8"-3"-6,10-8-7,3 1-9,13-8-12,2 1-5,2-2-12,21-8-59,-20 11-54,2 4-95,-5-2-138,-2-2 62</inkml:trace>
  <inkml:trace contextRef="#ctx0" brushRef="#br1" timeOffset="290076.5996">2946 11229 207,'0'-3'229,"0"3"-9,0-7-14,0 7-18,0-2-19,0 2-14,0 0-17,0 0-15,0 0-18,0 0-11,0 0-12,0 0-7,0 0-10,-4 18-4,3-1-9,-1 10-5,1 7-5,-1 15-1,0 7-3,0 2-3,-1 30-5,0 0-1,2 0-3,-2 3-4,-4-4 0,0 3-1,3 6-3,-5-2 1,5 4-4,-1-2 1,-1-1-2,0-4 3,-1-1-1,-3 0 2,2-8-3,0 4 1,3 2 0,-2-3 2,3-1 2,-3 4 6,4-8-1,-2 2 4,-1-24-3,-1 26 1,1-28-1,3 2 2,-4 3-3,5-3-1,-1 2-2,-3-5 1,2-3-4,1-6 1,0-13-3,0-2 3,-1-4-5,4-7-3,-1-2 4,-2-5-3,4-2 1,-2-1 0,1-5-1,-2 3-1,1-5-14,1-3-26,0 0-71,0-17-82,3-9-91,0-6-166,-2-3-474,6-15 210</inkml:trace>
  <inkml:trace contextRef="#ctx0" brushRef="#br1" timeOffset="290492.5465">3098 11584 147,'0'0'199,"0"0"-26,-1-4-17,1 4-19,0 0-15,0 0-16,-3 14-6,0 5-12,0 1-9,-2 7-7,-1 5-5,2-2-5,-2 3-22,2-3-6,1-3-1,3-8-7,0 0 0,0-1-5,0-6-3,0 0 2,3-3 3,0 1-5,1 0-2,3-5 8,-1 1 7,2-1 3,-1-1 8,3-3 5,1-3 9,2-1-6,1-1 2,-3-4 3,2 1 3,-4-1-2,0-1 6,-2-1 4,3-5-7,-3-1-5,-1-3-1,-2 1-7,2-7-4,-2 1 5,-4 5-9,0-1 3,-3 2-9,3 1-1,-3 1-7,2 5-4,-5 0-4,2 2-3,0 0-12,-2 2-9,2 5-14,-3-7-27,2 7-18,5 2-28,-13 4-13,6 3-23,1-3-15,-1 1-22,4 3-18,0 1-140,2 0-353,1-3 157</inkml:trace>
  <inkml:trace contextRef="#ctx0" brushRef="#br1" timeOffset="290876.5733">3404 11389 207,'0'-10'228,"3"2"-4,-2 1-12,-1 2-18,0 0-18,0 1-18,0 4-17,3-4-18,-3 4-15,0 0-14,0 0-11,0 0-9,0 12-6,-3 1-7,6 12-10,-3 2-1,0 6 1,1 14-7,-2-2-8,1 4-1,0 1-5,0 1-3,0 6-2,-4 2-3,2 2 4,-2 22-4,0-27-5,-6 27-2,7-25 0,-1 1 1,-4 24 2,2-24-2,-3 26 0,2-25-2,0 21-3,0-22 2,0 21-3,3-24 2,-1 1-6,0 3 2,0-3 0,-1 3-2,2-3 1,-2 0 7,-1-6-10,4 2 5,-1-5-5,-2-13 2,2-3-6,1 3 4,-1-6-4,3-3 5,-2-6-4,0-3 2,3-2 0,-1-3-2,-2-2-4,3-2-16,0-1-10,0 2-4,0-4-10,-2-3-9,1 5-8,1-3-2,0-4-11,0 0-13,0 1-20,0-1-66,0 0-177,0-18-379,0 1 168</inkml:trace>
  <inkml:trace contextRef="#ctx0" brushRef="#br1" timeOffset="291300.6026">3607 11384 3,'1'-5'182,"-1"-2"-10,2 2-8,-2-2-1,0 1-8,2 2-4,0-2-11,-2 3-9,0 3-16,0 0-13,0 0-16,0 0-6,0 0-7,-4 35-10,4 1-2,-5 20-4,4 2 2,-8 23-6,5-21-5,-1-2-4,-1-1-7,-1-2-3,1-3-3,2-17-5,1-1-1,0-3 0,-2 1-6,3-5 2,-2-2-3,1-6-14,2-3-29,-2-5-32,0-4-46,3 0-23,0-1-22,0-6-167,0 0-339,0 0 150</inkml:trace>
  <inkml:trace contextRef="#ctx0" brushRef="#br1" timeOffset="292194.7574">2866 11180 67,'0'0'128,"0"0"7,0 0-1,-2 5 1,2-5-3,0 0-5,0 0 1,0 0-4,0 0-2,0 0-6,0 0-4,0 0-13,0 0-6,0 0-5,0 0-14,0 0 2,0 0-14,0 0-3,0 0-7,-1-12-1,1 7-7,0 0-9,0-1 0,0 2-4,1-2-2,1-2-1,-1 3-2,0-4-3,-1-1-4,2-2 1,1-3-3,0 3-2,1-4-3,0-2 8,0 1-9,5-7-1,-2 7-2,1-10-2,2 5-1,-1 5 0,-1 0-3,-1 3 1,-1 6 4,2-3-4,-4 5 0,2 0-5,0 1 3,-1 3 0,5 2-2,-3 0 10,3 2-9,1 0-2,2 5 4,1-2-2,-3 3 1,5-1 1,-3 0-1,2 0 2,-5 0-1,3 2 1,-5-5-3,1 0 2,-1 0-1,-1 0 1,-1-4 4,0 3 3,-1-3-1,-2 0 10,-3 0-1,11-5 5,-4 0-2,0 0 3,-1-3 2,2-1 0,-1 1 1,-1-1 0,-2 2 14,3-3 1,-4 0-1,1 1-1,2 0 1,-3-2 3,-2 1-4,2 1-2,0 4 0,-2-1-5,0 1 0,-1-1 2,3 2-6,-3 1-3,0 3-5,2-7 1,-2 7-6,0-5-2,0 5-1,0 0-5,0 0 2,1-2-11,-1 2-4,0 0-10,0 0-3,0 0 3,0 0 1,3 12-1,0-5 5,1 2 1,-4 3-1,4 1 1,2 1 2,2 1 1,-2-2-2,2-2 1,2 3-1,0-2 1,1-1 13,2-2-13,1 1 3,6-1-1,1-6 3,-1 1 2,2-1-3,-1-6 3,2 3-1,-1-5 1,2-2-3,0 0 4,-4-2-1,3-2 1,-2 4-3,-6 0 0,-1 0 3,-1 4-2,-2-1-1,-2-1 0,-1 2-2,-1 2-3,-3 2 1,2 1 0,4 2 11,-3 2-9,-1 2-1,-1 3 3,4 3 1,-2 2-2,1 9-1,-1-4 5,-1 3-4,0 1 2,-1-9-1,-2-1 4,1 1-3,0 0-1,-2-4-10,1-1-12,-1 1-18,0-4-24,-1 4-20,-1-5-23,0 0-28,0-4-15,0 4-21,-3-2-22,1-1-153,-3-2-378,1-2 168</inkml:trace>
  <inkml:trace contextRef="#ctx0" brushRef="#br1" timeOffset="292788.8826">2929 10290 82,'0'-9'154,"0"-1"-8,0 4-10,0-1-21,0 0-5,0 2-15,2 0-15,-1 1-3,-1 1-8,1 1-10,-1 2-4,0 0-5,6 5-6,-3 3-1,0 3-5,-2 5-5,2 4-7,-3 5 5,0 1-5,0-2 0,0-5-3,-3-1-2,3 0-3,-3-2 0,2-3-4,1 0 3,-3-4-3,3 1-1,0-4 1,-1 2 0,-1-4 4,0 0 16,2-4 29,2 6 17,-2-6 18,0 5 11,0-5-7,0 0-14,0 0-4,0-18-7,3 5-11,0-4-10,1-1-6,-1-2-6,0-3-2,5-1-7,-1 6-3,-3 4-6,1-2 1,-1 7-5,0-1 0,-4 5-7,4-1-4,0 3 6,1 2-13,-5 1 1,11 8-3,-4 0 3,3 8 2,-3-2-2,4 8 2,-4 2-4,3 1 5,-3-1-6,3-2-3,-1 3-5,-4-7-22,-2-1-21,4 3-17,-1-4-32,-1-1-36,2-5-17,-2-1-29,0-1-8,2-1-150,-1-5-366,2-3 162</inkml:trace>
  <inkml:trace contextRef="#ctx0" brushRef="#br1" timeOffset="293292.9149">3246 10382 32,'0'3'108,"-1"1"-7,-1 1-11,1 0-15,1-1 0,0 0-7,0-4-6,1 7-6,1-3-5,-1-1 2,-1-1 1,0-2-1,4 4 3,-4-4 16,6 2 2,-6-2-3,8-6-9,-3 3 0,-1 0-2,3-4-5,-3-2-1,-1-1-6,4 0-5,-3-2 4,-1 3 5,-1-3-6,-1-1-1,0 4-7,1-1 6,-2 3 1,0-1-5,0 4-3,-2 0-3,2 4-10,0 0-6,-2-3-2,2 3-2,-9 17 0,1-2-2,-1 2-2,1 8 2,-2 0-6,3-1 3,1 0-2,6 3-4,-1-10-7,2 2-2,2-3-3,0 1-10,4-1-14,1-1-14,2-1-17,3-4-23,1-4-43,1-3-39,1-1-88,-1-4-279,5-6 124</inkml:trace>
  <inkml:trace contextRef="#ctx0" brushRef="#br1" timeOffset="293318.2344">3439 10304 154,'0'-7'166,"0"3"-20,-1 1-16,1 3-15,0 0-10,0 0-12,5 10-10,1 1-2,1 6-10,3-2-5,0 7-12,1 2 0,2 0-1,-1-2-10,0 3-1,-2-1-6,2-3-2,-2-2-5,-3-4-10,0 2-19,3-2-35,-3-1-23,-3-2-35,3-3-23,-4-1-96,0-4-230,-2 0 101</inkml:trace>
  <inkml:trace contextRef="#ctx0" brushRef="#br1" timeOffset="293342.2566">3567 10360 15,'-4'-5'166,"1"3"-15,3 2-18,-10 9-13,-1 3-7,1 3-12,-2 4-2,-1 2-14,-2 1-11,2 3-5,0-3-10,0-1-5,2 2-12,3-7-23,1 0-33,2 2-17,-2-4-37,3-3-23,3 0-92,-2 0-198,3-6 88</inkml:trace>
  <inkml:trace contextRef="#ctx0" brushRef="#br1" timeOffset="293822.7294">3681 10078 191,'-2'-9'237,"2"0"-24,-1 2-29,0 1-18,1 2-20,0 4-14,0 0-16,-7 14-12,4 3-8,-1 9-9,-3 7-5,1 16-10,-3 1-10,0 0-4,2 1-7,0-2-4,3-2-3,0-12-8,2-5-6,-1 2 1,-1-2-12,4-3-13,0 2-30,-3-2-11,3-1-36,-3-9-37,2 0-10,-1-2-26,1-2-15,0-5-100,1 3-280,0-6 124</inkml:trace>
  <inkml:trace contextRef="#ctx0" brushRef="#br1" timeOffset="293849.1005">3536 10374 58,'3'-5'163,"1"-4"-13,6-4-15,10-4-16,7 1-9,8-5-15,2 3-5,2 1-8,-1 4-18,-10 3-12,-1-1-22,-3 3-11,0-1-18,-2 4-12,-6 0-31,-2 1-26,-4 4-24,1-3-68,-8 3-172,1 0 76</inkml:trace>
  <inkml:trace contextRef="#ctx0" brushRef="#br1" timeOffset="304202.543">2057 12553 28,'-4'-5'39,"1"1"-2,-3-3-6,0 5-8,-1-1 1,-2 1-7,1 2-4,-1 0 1,-1 0-9,1 2 5,-1 1 0,1-2-3,-2 3 0,-2 0 1,-1-1-4,3 3 3,-2 2 1,2-4-2,-2 1 7,2 3-1,-2-3 11,-1 3-6,3 0 14,-3 1-6,4-2 8,-3 0 4,2 1 8,1-1 6,3-3 9,-3 1 4,3-2 10,3 2 0,-2-5 3,2 2-3,1 1-6,-1-2-3,4-1-2,-3 4-7,3-4-2,-2 1-4,2-1-7,0 0 0,0 0 6,12-1 5,-2 1 0,11-3 15,4 0-12,15-4-1,-1 2-4,5-2 1,-2-2-7,5 1-2,-5 2-5,0-2-4,-12 4-3,9-2-5,-10 4 0,-2-1-9,0-1 2,0 1 1,-6-1-3,-5 3-3,-2 1 1,-4-2-3,0 2 2,-4 0-3,0 0 1,-6 0 11,10-3 3,-10 3 6,7 0 2,-7 0-1,6-1 5,-6 1-1,0 0 0,0 0-2,0 0-1,0 0-4,0 0-3,0 0-3,8 1 3,-8-1-4,0 0-4,0 0-5,0 0 1,0 0 1,0 0-4,0 0 1,0 0-2,0 0 0,0 0-3,0 0-1,0 0-3,0 0-1,0 0-3,0 0-3,0 0-5,0 0-7,0 0-7,0 0-18,0 0-13,0 0-18,0 0-34,0 0-41,0 0-33,0 0-24,10 0-147,-4-1-378,5-4 168</inkml:trace>
  <inkml:trace contextRef="#ctx0" brushRef="#br1" timeOffset="304769.4413">2960 12455 176,'-4'0'190,"4"0"-19,0 0-15,0 0-9,0 0-10,0 0-9,0 0-9,0 0-6,24-6-10,-10 5-9,12-1-11,0-1-6,-2-1-8,3 2-6,-3-4-5,-3 5-11,0 1-7,-4-4-17,-4 3-10,-4 0-29,-1 1-18,-3-2-8,2-1-38,-3 3-32,-1-2-48,-3 2-101,3-3-282,-1 1 124</inkml:trace>
  <inkml:trace contextRef="#ctx0" brushRef="#br1" timeOffset="308340.8951">6046 11876 22,'0'0'68,"0"0"-5,0 0-3,-5 3 4,5-3-3,0 0 7,-3 3-8,3-3 0,-3 3-4,3-3-2,-4 1-1,4-1-10,-3 3 4,3-3-8,-5 3 2,3-1-8,-1 2-3,0-1 2,-1 1-2,0-3-6,1 0-4,-1 2 6,0 1-11,2-2 1,-1 3-4,0-3 1,-1-1-2,0 1 2,1 2-6,1-2-2,-1 1 5,1-1-1,-1 1-5,3-3 5,-4 2-5,4-2 2,-1 2-3,1-2 6,-2 3 1,2-3 3,0 0-6,0 5 4,0-5 1,3 3 4,-3-3 1,10 4-2,-3-4 10,7 0-8,3 0-3,-1 0 0,5-1-1,0 1 6,0-1-3,0-1-7,0 1 0,-4 1-1,3-1-4,-3 0-9,-1 0-6,0 1-18,1-4-15,-4 4-14,-5-3-20,1 2-6,-1 0-12,-3 1-78,0-1-189,-1 0 83</inkml:trace>
  <inkml:trace contextRef="#ctx0" brushRef="#br1" timeOffset="308999.6793">6080 12001 34,'0'0'155,"0"0"-9,-4 2-6,4-2-17,0 0-8,0 0-8,0 0-11,0 0-12,0 0-2,0 0-5,0 0-3,0 0-3,15-3-1,-8 1-6,0 0-7,2 2-7,-1 0-7,2-3-1,0 1 0,3-1-9,1-1-1,-3 0-10,3 3 3,0-2-14,0-1-9,0 1-8,-4 2-26,2-5-13,-3 6-1,1-2-15,-1 0 4,-1-2-3,-4 4-7,2-2 0,-2 1-1,2 1-3,-5-4-9,-1 4-1,3-3-8,-3 3-73,0 0-174,0 0 77</inkml:trace>
  <inkml:trace contextRef="#ctx0" brushRef="#br1" timeOffset="309050.713">6063 11996 80,'-1'4'94,"1"-4"-11,0 0 1,0 0 0,11 0 4,-4 0-8,4 0 0,2-2-9,4 2-2,3-1-10,-2 0-1,3 1-9,1-3-9,1 3-4,-2-2-4,-1 2-8,-4 0-3,-2-2-10,1 1-20,-3 1-21,-2-1-7,-2 1-11,-1 0-8,-3 0-4,-4 0-10,8-1-13,-8 1-42,5-2-136,-5 2 60</inkml:trace>
  <inkml:trace contextRef="#ctx0" brushRef="#br1" timeOffset="309729.694">6083 12044 73,'4'-1'74,"5"2"-10,-1 1-2,2-2-9,0 0-5,0 0-3,-2 0-3,3-2-8,-2 4 1,2-1-9,-1-1-1,0 0-4,-2-1 2,-1 2-7,-1 0 1,-6-1-4,11-1 4,-11 1-12,10 0 0,-10 0 2,6 0-6,-6 0 5,5 1-13,-5-1 3,0 0 0,9 0-5,-9 0 8,0 0-6,0 0 5,4 0 2,-4 0 0,0 0-2,0 0 4,0 0 0,0 0 1,0 0 3,0 0 0,0 0 5,0 0-4,0 0 2,6 3 0,-6-3 9,0 0-2,0 0 2,0 0-7,0 0 11,0 0-7,0 0-2,0 0-1,0 0 6,0 0-9,0 0 5,0 0-1,0 0 0,0 0 1,0 0 3,0 0-9,0 0 4,0 0 2,0 0 0,0 0-6,0 0 5,0 0 0,0 0-5,0 0 1,0 0-2,0 0 0,0 0-1,0 0-1,0 0 3,0 0-5,0 0 1,0 0 1,0 0-3,0 0-1,0 0 7,0 0-2,0 0-5,0 0 4,0 0 1,0 0-4,0 0 0,0 0 1,0 0-4,0 0-5,0 0 6,0 0-4,0 0 5,0 0-5,0 0 4,0 0-3,0 0 6,0 0 3,0 0-7,0 0 6,0 0-6,0 0 6,0 0-2,0 0 8,0 0-8,0 0-5,0 0-1,0 0 3,0 0-6,0 0 1,0 0 1,0 0 4,0 0-2,0 0 3,0 0-5,0 0 2,0 0 7,0 0-7,0 0 9,0 0-5,0 0-1,0 0-1,0 0-2,0 0-4,0 0 6,0 0-6,0 0 0,0 0 13,0 0-5,0 0-11,0 0 14,0 0 0,0 0-9,0 0 5,0 0 3,0 0-7,0 0 4,0 0 4,0 0-2,0 0-6,0 0 6,0 0-7,0 0 5,0 0-5,0 0-1,0 0 9,0 0-11,0 0 6,0 0 3,0 0-6,0 0 6,0 0-1,0 0-4,0 0-4,0 0-7,0 0-20,0 0-22,0 0-23,0 0-76,0 0-167,0 0 74</inkml:trace>
  <inkml:trace contextRef="#ctx0" brushRef="#br1" timeOffset="311542.6201">21798 6088 146,'8'-25'187,"1"3"-5,-2 2-5,1 6-16,2 2-6,-4 4-19,-1-1-16,1 6-14,1-1-13,-1 6-11,1 3-9,1 7-5,-1 2-3,-1 11-5,2 3-5,-5 2-5,1 1-7,-4-1-1,-4-1-6,4 1-3,-4-8 0,1-2-1,-1-3-5,1-2-3,0-3 2,-1-2 0,1-3 7,0 0 10,3-3 13,-4-1-1,1-1 4,3-2-5,0 0-3,-7-9-5,7-1-3,-2-2-5,4-8-3,3-6-6,2-3-5,5 0-3,-2-3-2,7 1-1,0 2-3,-3 9-2,3 0-4,-6 9 0,0-1-3,-2 7-3,1-1-1,-2 6 0,2 1-3,-3 5 2,0 0-1,0 5-2,0 7 2,-3-1 3,-1 9 0,0-6 0,-3 4 0,-3-3 0,3-1 0,-4-3 0,1-2-2,0 0 3,-1-6-1,1 1 2,0-3 0,1-2 5,2 0 13,-2-2 29,2-3 0,0 0-6,0 0-6,0 0 8,7-25-18,0 7 3,6-10-10,0-4-2,9-5-3,-1-1-2,-4 10 0,0 3-7,0 1 3,3 5-6,-2 2 2,-4 5-4,-1 4-1,-2 2-5,-2 3 6,-1 3-11,2 8 0,-3-2 1,0 4 0,0 5 0,-3 4 6,-1 4-3,-1 5 0,-2 1-1,-5-1 1,1-1-1,-3 1-7,0 0 2,-1-4-8,-1 0-16,-1-2-24,3-7-26,0 0-39,0 1-26,0-6-22,4-5-14,0 2-12,2-2 3,-2-3-2,3-2-133,0 0-354,0 0 157</inkml:trace>
  <inkml:trace contextRef="#ctx0" brushRef="#br1" timeOffset="312461.1566">22474 6003 101,'3'-4'114,"0"2"-7,-3 2 4,0 0 19,-5 24 1,-2-7 11,-4 12-6,0 0-5,-5 12-6,-2-12-6,1 10-7,2-10-12,3-2-6,1 2-13,1 0-5,2-6-8,1 1-4,4-6-10,0-3-1,3-4-5,0 0 0,1-1-4,2-3 2,4-2-1,-3-1-2,6-3 2,0-2-8,4-4 4,0-5-8,6-2-1,0-5-6,-2 0 2,-1-2 1,-3-3-8,1 1-2,-2-8-3,-1 3 1,-4-1-7,-1 5-1,-3-7-12,-4-1-7,0 10-7,-4-5-3,-1 8-6,-4 5-6,-2 2 4,-5 3-5,2 7 7,-8 1 7,-1 7 0,-1 0-2,3 4-2,3 3 7,-1 2 4,5 2-4,3-5 3,1 0 3,3 4-4,2-1 0,0-5 8,4 4 8,1-1-2,1-5 4,4 2 5,-3 0 4,8-2 2,0 0 2,4-1 1,2-4 4,5-1-4,1-3 0,4-1 0,-1-2-3,0-4 4,1-4-4,-1-2-1,3-2 0,-1-2 0,-4-4-4,-1-2 3,-1 2-6,-4-1 5,-1-3-2,-4 7 8,-2 0 2,-3 7 9,0-2 7,-3 2 1,-1 5 0,1 1-6,-4-2-2,3 1-7,0 1-6,-3 4-6,0 0-6,0 0-4,0 0-2,-17 12 1,13-2-2,-2 0 1,-1 6-2,0 0-3,0 1 6,2 0-1,-3 1-5,4 6-1,0-4 3,1-1-5,-1-1 0,3 2-2,-1-5-1,4 1 5,-2-5-4,3 0-1,-1 0 2,4-1 1,-2-2 2,2-2 2,2-1 1,2-3 4,4-2-2,-3-2 6,4-5-8,3-3 3,-3-1 1,2-5-1,-4-1-1,2 0 3,-2-4 0,-4 6 2,-1 0-4,-1-1 4,0-6-5,-3 5 1,-1-3-1,-1 2-5,-4-1 2,2 1-2,-5 4 1,0 2-3,0 2-5,-1 4-2,-4 0-2,0 3-1,-4 1 6,2 6-6,-1 1 3,0 2-2,1 1-1,3 2 3,-1 2-5,3-1-3,4-1 4,-1-2-1,1 6 0,6-3 5,-3 0 0,3-1 5,1-1-1,3-1 4,0-1 6,3-2 0,3 1-4,1-3 3,1-3 3,7 0 1,-3-4-1,2-1 3,3 1-3,0-7 2,-3-1 1,0-3-1,0 3-1,1-4 3,-4-6-1,0 5 1,-5 2-3,-3 1 2,-2 2 0,-5 4 0,1-4-8,-1 7 1,-3-4-7,-3 5 1,-1-2-1,1 4-8,3 2 5,-14 0 1,7 2 0,-8 8 1,6 3 0,2 0 3,3 2-6,-1 4 6,3 1 7,3 0-4,2 6 7,3 0-5,2 2 5,-1-5-1,3 2 2,-3 1 5,0-2-2,-1-5-8,5 3-1,-4-5-16,-4 0-7,1-5-28,-1 0-16,0 0-19,0-7-23,-2 1 1,3-1-8,-1-3-18,1 0-91,5-5-249,-1-3 111</inkml:trace>
  <inkml:trace contextRef="#ctx0" brushRef="#br1" timeOffset="312977.8416">23323 6157 89,'4'-7'185,"-1"2"-9,0 2-25,-1 1-12,-1 0-18,-1 2-4,0 0-16,0 0-9,4 12-13,-4-8-2,2 1-13,-2 3 2,5 2-3,-2-3 2,1 1-5,3 0 3,0-4-7,3 2-2,3-1 5,0-4 6,1-4 3,-2-1 3,1-2-1,0 1 5,6-7-8,-7 3 5,3-2-5,-5 2 4,1-6-4,-4 1 1,3 0-9,-7 4 0,4-5-2,-4 5-5,-3 1-13,0 1-4,-6 1-7,2 5-2,-3-1-6,-6 3 1,-4 7-5,-2 3 3,0 4-8,1 2 1,4 3-9,4-4 0,-1-1 21,1 3-5,7 4-12,0-1 1,-1-2-12,8 0 0,-4 1-5,3-2 4,4-2-4,0-1 1,3-7-3,1 3 1,2-4-3,4 0-9,3-3-13,-5-3-18,6 0-29,-4-3-34,4-3-41,2-4-31,-2 0-33,-7 1-148,6-6-398,-2 3 176</inkml:trace>
  <inkml:trace contextRef="#ctx0" brushRef="#br1" timeOffset="313808.6066">22561 7154 153,'7'-17'236,"-1"3"-19,-2 4-18,3-3-18,-4 9-17,3 2-16,-1 2-19,2 4-11,0 6-8,3 5-13,-1 8-1,-2 1-5,-6 5-4,2-1-7,-3 1-1,-3-3-3,0-2-4,-1-6-4,1 1 3,-2-5-4,0-3 4,1-2-6,1 3 10,2-7-1,-2 1 38,3-3 9,-3 1 21,3-4 0,0 0-14,0 0-13,2-16-16,2 2-4,3-13-10,4-1-9,2-3-17,8-10-9,-3 15 7,-1 1-15,-4 1 9,5 8-17,-5 6-10,1-2 0,-1 7 0,-5 5-9,4 0-3,0 5 3,-5 4-9,3 6-1,-3 2-2,-3 7-3,-1 3 6,-1 4-1,-4-6 1,-1 5 0,-4-3 9,2 1-15,-4-4 7,4-6 3,-4-1-7,4-2 0,0-7 2,0 1-3,2-2-1,0 0 10,0-1 13,2-3 1,1-3 8,0 0-5,0 0-9,4-19 3,2 3-9,6-13-3,2-1 2,6-10-20,2-2 16,-4 13 0,-3 0-10,3 6 7,-1 3-19,-1 2 14,-4 7 1,0 4 1,-4 3 1,0 4 0,1 4-13,-2 3 0,0 3-1,-1 4 3,-2 5 1,-4-1-4,0 8 5,0 3 7,-3-5-10,1 3 1,0-8 9,1 0-4,-1 0 3,2-1-1,0-2-25,2-3 13,1-1-2,-1-5-4,5 3 12,0-6 6,2 2-7,3-6-6,4-2 7,5-5-16,0-4 12,2-1-9,-1-3-13,2-4-17,0-3-12,7-6-7,-8 3-8,4-9 3,-2-2 1,-3-3 9,2 0-5,-3-4 13,-1 2-1,-6-3 7,0 13 5,0-1 10,-1 3 0,-5 0 14,1 6 8,-5 6 18,2 2 8,-5 5 4,3 2 0,-1 3 5,-3-2-15,2 3-9,-2 4 4,0 0-1,0 0 2,-14 26-4,1 1 4,-7 15-1,-1 5 3,-3 2-1,-6 26 1,6-23-1,-9 22 2,0 2 1,-4 1 0,1 0 0,-1 1 15,2 0 7,4 1 4,-4-9 2,1 5 5,3-2-10,9-19-1,-2 0-10,1-1 12,-1-2-8,3-3-1,-1-4-7,1 1-2,2-6 5,5-9 9,0-1-13,1-4 0,2-1 0,4-8-4,0-3-6,1-2-26,2-3-15,1-3-10,0-3-5,-1 0-12,4-2-24,0 0-27,10-21-20,3 1-39,1-4-38,3 1-35,1-3-234,6-12-522,-6 11 231</inkml:trace>
  <inkml:trace contextRef="#ctx0" brushRef="#br1" timeOffset="314253.8276">23847 7352 3,'3'-16'315,"-3"5"-5,-3-1-12,-1 1-27,1 3-32,-7 0-23,1 4-17,-7 4-23,-5 8-16,-4 2-16,-8 15-14,2 3-13,-5 5-4,7 1-17,1 4-11,11-12-15,-4 14 6,10-8-4,1-2-3,3 2-7,7 1 0,0-4-2,4-1 0,3-3 1,3-2-1,4-1 10,5-5 3,3-5-1,5-1-9,1-5 15,13 0-17,-2-4-2,1-7-9,-1 0-1,-1-2-8,-10-1-9,1 1-2,-3-3-1,-2-1-28,-3 0 9,-2 1-14,-1 1-25,-4-3-16,0 4-18,-7-1-26,2 0-29,-3 1-31,-1-1-41,-2 1-46,2-1-47,-3 2-223,-1-2-549,-1-1 243</inkml:trace>
  <inkml:trace contextRef="#ctx1" brushRef="#br1">23564 7293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4T08:04:06.4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context xml:id="ctx1">
      <inkml:inkSource xml:id="inkSrc194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44.32901" units="1/cm"/>
          <inkml:channelProperty channel="Y" name="resolution" value="44.39306" units="1/cm"/>
        </inkml:channelProperties>
      </inkml:inkSource>
      <inkml:timestamp xml:id="ts1" timeString="2022-02-04T08:09:24.026"/>
    </inkml:context>
  </inkml:definitions>
  <inkml:trace contextRef="#ctx0" brushRef="#br0">11162 1764 165,'0'0'180,"9"-4"3,-7 4-8,0-4-3,1 0-8,-1 0-12,1-1-8,-1 1-2,0-5-20,1-2-3,-1 6-9,-2-11-13,0 6-4,-2 0-3,-1-2-11,1 0-1,-1 4-12,-3-8-10,1 8-5,-4 4-6,2 3-20,-4-2 2,-3 11-1,-6 6-5,-1 8-3,-6 11 2,6 5-8,-1 0 1,9 7 0,4-11-1,4 0-4,0 0 0,5 1-4,3 0 8,4 12-1,-1-14-5,1 1 3,4 11 0,-4-11 1,0-1-4,0-1 0,-3-3-1,-1 1-2,0-4 3,-6 0-1,0-9 3,-2 2 2,-2-2 1,-6-4-5,1 0-1,-4-7 6,1 3-2,-2-5 0,-4-3-3,-1-3 4,2-8-4,5 2-6,1-4 6,0-4-1,1 4-5,3 0 3,0-3 0,4 6-4,3 1-6,0-1-16,-1 4-16,2-3-29,2 8-40,2-9-49,2 4-57,-4 5-165,7-5-409,4 3 181</inkml:trace>
  <inkml:trace contextRef="#ctx0" brushRef="#br0" timeOffset="279.4088">11458 1864 2084,'15'-52'43,"-1"7"51,-8 14 88,-1 4 1,-3 11-7,1 4-29,-3 1-44,4 3-32,-4 4-17,2 0-10,-2 4-9,0 0-2,-3 22 1,-5 4-7,0 8-14,-4 16 16,-5 1 0,-2 0-6,-1 3-17,5-1 5,-5 0-9,1 2-2,3-1-8,2-2 2,0-8-2,4-12-5,0 3-1,3-7-1,0-1-2,2 0-9,2-9-4,1-6-9,1-2-4,1 1 6,1-4 1,4-3 6,-1 1 0,1-4-1,-5-1-8,29-7-17,-10-1-26,1-1-16,3-2-20,-2-5-32,1 0-22,-5-1-32,-1-5-150,-1 2-383,-4-3 170</inkml:trace>
  <inkml:trace contextRef="#ctx0" brushRef="#br0" timeOffset="814.9304">11287 2081 119,'0'0'116,"0"0"-3,0 0-6,24-1 12,-1-2-21,2-2 7,3 2-7,18-6-11,-3 2-4,2 2-25,-1 0 7,0-2 0,-5 5-15,-10-1-4,-1 2-1,-3 0-4,-10-3-3,1 3 8,-6-1-5,-3-3 12,-2 2 2,-2 1-11,-2-5-2,-1 7-1,-1-9-7,-2 3-2,-2 0-3,-2 0-2,-3-1-1,-3 6-2,0 0-6,-2 3-7,0 5-2,-7 3 2,1 4 3,1 5 2,1 1-9,3-1-1,-1 8 7,5 1-6,0-1-3,2 3 6,3-4 0,6 1-7,0 0 4,2-8-7,5 0 4,4 5 6,-3-9-3,5-3-1,6-1 0,4-3-1,0-5 2,2-1 1,2-7-5,-1-2-3,2-2 6,-3-4-4,-2-4-5,-1-1 0,-1-4 0,-2-3 0,3-14 0,-1-2 3,-6 14-3,2-16 0,-5 14 2,-4-16-3,4 12 10,-4-3 4,0 4 2,-4 1 25,1 2 17,-1 10 27,-3 0 13,3 4 10,-3 6-10,3-1-15,-3 7-11,0-1-16,0 4-5,0 0-1,-2 21-9,-2 7 1,0 7-8,-2 14 3,-8 6 2,2 3-5,-9 30 7,2-5-3,1 0 3,-3 1-3,1-4-4,5-24-3,-7 26 5,5-28-9,3 3-3,-3-5 5,3 4-2,2-3-5,-2 2-9,2-6-14,3-15-25,0 12-28,0-17-39,1-1-46,4-3-41,0-8-70,-2-3-196,3-5-487,0-5 216</inkml:trace>
  <inkml:trace contextRef="#ctx0" brushRef="#br0" timeOffset="1119.2838">11935 2450 2792,'6'-34'-12,"0"0"7,-1 3 7,2-3-9,-4 4 15,1 2-4,1 8 12,0-5-6,-1 7-2,3 1 5,1 1-7,3 3 6,-1-2-7,2 1 0,0 8-1,1-3 2,3 7-6,-2-1 1,1 4-3,1 0 1,-2 5 0,-1 3-8,-2 2 2,-4-2-7,0 10 5,-2-4-3,-4 5-2,-1 6 2,-6-9 2,-5 7 0,1 2-2,-7-9-2,3 5 4,-5-5 1,0 0 4,1-6-1,-2 0 1,4-4 2,4-2-9,-5 2-4,4-4-13,2 1-8,3-3-19,-4 1-15,4 2-17,8-4-29,-7 1-29,3-1-31,4 0-149,0 0-353,0 0 156</inkml:trace>
  <inkml:trace contextRef="#ctx0" brushRef="#br0" timeOffset="1553.2471">12409 2121 2375,'2'-6'26,"0"-3"-22,1 0 66,-1-1-31,0 0 17,2-3-3,0 2-6,3-3-9,0 2-1,6-1-9,4-4-5,-3 7-1,7-4-7,-1 5 6,1 4-4,0 0-8,-5 7 2,-2-1-9,-2 5 4,-2 0-2,-3 6-4,-2 0 2,-5 7 4,-2 0-9,-8 3 6,-1 5-5,-4-5-10,-12 11-7,6-9-10,-2-2-7,2 0 2,0-5 3,3-3 3,6-4 7,2-3 7,6-2 3,-1-2 6,5 2 1,0-5 1,0 0-4,0 0 1,21 1 4,-9 2-3,1-1-3,0 2 6,2 2-6,-3 1 6,-1 2 4,0 0 1,-3 3 2,-2-2 5,-2 2-7,-2 2 20,-2 3 8,-4 2-4,-6 3 2,-6 2 0,-4-4-4,-2-3-4,-12 9-2,7-11 1,-8 2-9,10-8-2,-3 0-16,2-2-7,2-3-10,2-2-15,8-2-12,0-5-31,1 1-12,4-2-26,4-4-53,5 1-45,1-3-127,2-5-373,9-10 165</inkml:trace>
  <inkml:trace contextRef="#ctx0" brushRef="#br0" timeOffset="1977.0088">12804 2189 12,'0'0'353,"0"0"-38,0 0-38,0 0-26,0 0-16,0 0-25,37 4-13,-7-4-12,13 1-23,6 1-7,1 0-21,20 3-8,-25 2-14,2 0-9,-2-2-20,0-8 2,-3 6-3,-14 0-11,1-1-6,-6-5-6,-7 4-3,1-1 0,-10-1 2,4-1 11,-11 2 4,12-7-17,-5 5 2,-4-5-10,-1-1-28,1 2-33,-3-5-28,-4 1-26,-3-6-35,-2 1-32,-5-4-11,-3 4-11,-2-6 4,-3 5 9,1-2 13,2 5 13,-3 0 8,0 2 25,6 5 29,6 1 26,-1 2 6,4 0 14,3 2-7,4 1 11,-6 6 12,6-6 14,6 12 12,-2-2 9,8 2 12,3 10-5,5 0 17,-2 0 10,3 4 4,6 8 15,-7-8-13,-5-1-7,-1 1-18,-5 3 16,-1-1-8,-6 0 1,-1 3 2,-7-2-8,-6 1-1,-2 2-7,-5-8-5,-7 9-23,2-9-9,-9 2-28,9-8-28,-4-1-46,1-3-52,-1-2-57,4-6-89,0-2-173,7-4-494,5-4 219</inkml:trace>
  <inkml:trace contextRef="#ctx0" brushRef="#br0" timeOffset="2869.2943">14575 2157 152,'1'-6'228,"-1"1"-26,0 1-36,0 4-9,0 0-21,-7 35-4,-3-2-19,-2 13-2,-2 12-12,-2-2-7,-6 21-12,8-21 0,-2-3-10,-1-2-6,3-2-4,-2-7-7,5-9-3,0-5-4,1 1-6,0-7-3,2-5-4,2-2-4,1-5 0,2 0 1,-1-3-9,2-2 6,-1 1-5,2-3 5,1-3 0,-1 5-2,1-5-6,0 0-1,7-23-4,-3 6-2,2-8 3,3-5-9,0-5 6,3-9-6,1-1 0,-2-5-6,2 0 7,1-2-6,0-3-3,0 0 4,0-1-2,5 1 6,-2 0-4,3 2 0,0 3-1,0 1 0,4 12 4,-3-1 25,0 16-2,-4-1-8,2 5 1,-3 4-3,1 7-3,-3 2-4,1 3-2,-3 4-8,4 5 3,-1 10 0,-1 3-5,-3 4 5,-2 2 0,-5 3 4,-2 5-4,-4 2 4,-5 13-1,-5-6-13,-1-11-13,-10 11-11,-8-3-11,0-5-8,0-1-2,0-7 9,6-7-2,-3-6 2,3 2 10,-2-3-7,4-4 8,3 0 13,5-3 10,4-4 14,2 1 8,-1-3 3,5 1 3,-1 2-7,6-3 1,-5 1-4,5-1 1,0 0-3,0 0-3,18 9 4,-10-4-1,2 2-3,8 8-1,-2 2 1,-1-1-2,1 6 4,-2 0-5,2 3 6,-4 1-2,1-3-3,-2 5 2,0 1 1,-2-2-2,-1 4-11,-1-5-26,3 2-33,-3-2-45,0-1-53,2 1-191,-4-7-384,5-5 171</inkml:trace>
  <inkml:trace contextRef="#ctx0" brushRef="#br0" timeOffset="3320.5966">14950 2526 105,'2'5'159,"1"-1"-7,0-2-13,1 0-2,2-2-5,-6 0-5,11 0-9,-4-4-3,3 1-2,-3-2-12,2-2-4,0-3-2,3-4-7,-1 4-1,0-6 7,-4 1 12,0 7 0,0-6 2,-1 2 2,-2 7 10,-1-2-4,-2 2 1,2 3-14,-2-3-11,-1 5-21,-8 0-9,-2 4-11,-8 4-6,-4 9-4,-4 4-3,-8 11-5,1 3-2,-3 0-6,4 1 1,8-12-8,4 1 1,3 0-5,5-2-6,-1 0-1,7-5-9,4 0 2,0-1 2,5-1-8,4-1 2,0-1-8,10 0-1,1-1-15,6-4-17,2-2-23,3-2-29,9-4-28,-10-2-36,10-4-40,3 1-49,-13-3-136,10-5-419,0-1 186</inkml:trace>
  <inkml:trace contextRef="#ctx0" brushRef="#br0" timeOffset="5160.3119">15400 2709 43,'0'0'140,"13"-17"10,-9 12 1,0-5-11,1 1-7,0-6-10,1-1-6,-2-1 3,0-10-16,1 10 4,-3-3-4,-2 1 3,0 2 4,-1 0 2,-2 2 0,2 4-9,-2 1-9,0 5-12,-4-2-14,-1 7-5,-5 0-8,-6 15-5,-3 4-7,-9 9-2,4 9 1,1-1-7,0 4 1,2-5-4,10-6-7,0-2 3,4-1-8,3-7-2,3-1 1,-3-2-6,7 1 2,0 0 0,0-5-4,3-3 2,1-2-3,2-1 0,2-3-2,4-3 2,2-1 1,2-4-4,4-5 0,1-1-2,-4-2-3,3-3 4,-2-6-3,-2 0-2,-1-2-4,2-5-1,0 0-1,-3-2-3,-1 2 4,-2-2 2,0 1-1,-4 4 6,0 2-6,-1 9 9,-3 1-3,0 5 4,-2 1-2,-1 3-5,4 2-5,-4 2-4,0 1 5,0 0 4,-4 17-3,3 4 3,-5 1 0,0 3-2,-1 3 2,-3 3-1,2-2-2,2-2 3,-1-3-2,2 0 8,0-4-9,4 4 1,-2-8 1,3-1-2,-3-3 4,2 0-4,1-1 0,0-5-1,1 3 6,2-3-5,-3 0 6,3-1-1,0-2 2,0 1 7,1 0 2,-4-4-2,14-1 4,-1-3-3,2-1-4,6-5 1,3-3-1,0-3 0,0-1-2,2 5 3,-4-5-6,-1 0 1,0 2 0,-2-1-1,-7 4 6,2-3-1,-1 1 2,-2-1 3,-1-2-5,-3 3-3,4 0 8,-5-4-6,1 3 4,-3 2 1,-1-2-3,0 0 14,0 2-1,0-3-2,-2 6 4,2-3-6,-3 2 0,1 0-6,-1 1-3,0 1 3,-1 0-7,-2 5 2,3-1-4,-1-2-1,1 7 0,-3-5-2,3 5-2,0 0 3,-3-2-2,3 2 0,0 0 0,-6 1 1,6-1 1,0 0-6,-7 1 3,7-1 8,0 0-9,-4 3-1,4-3 6,0 0-2,0 0 0,0 0 0,0 0 2,0 0-1,-4 2-1,4-2 2,0 0 3,0 0 2,0 0 9,0 0-3,0 0 3,0 0 0,0 0-4,0 0 13,0 0-13,0 0 2,0 0-3,0 0-4,0 0 3,0 0-3,0 0-2,0 0-1,0 0 0,0 0 2,0 0-2,0 0 1,0 0-2,0 0-2,0 0 0,0 0-2,-7 2 1,7-2-1,0 0-1,0 0-1,0 0 1,0 0-2,-3 4 4,3-4-1,0 0-3,0 0 3,0 0 0,0 0-3,-3 3 3,3-3-2,0 0-2,-1 2-1,1-2 3,0 0-1,0 0 1,0 0-1,0 0 9,-3 1-8,3-1-1,0 0 1,0 0-1,0 0-1,0 0 3,0 0-1,0 0 3,0 0 2,0 0-3,0 0 3,0 0-2,0 0-2,0 0 2,0 0-1,0 0-1,-3 3 1,3-3-1,0 0-1,0 0 3,0 0-3,0 6 2,0-6-1,0 0 0,0 0 3,0 4-1,0-4-4,0 0 7,0 0-5,0 0 4,0 0-4,0 0 4,0 0-4,0 0-3,0 4 4,0-4-5,0 0 5,0 0 2,-3 3 2,3-3-1,0 0 0,0 0-1,-1 5 4,1-5-5,0 0 0,0 0 2,0 0 3,0 0-2,0 0 2,0 0-2,0 0 4,0 0-2,0 0-1,0 0-1,0 0-10,-3-14 1,3 8 2,0 3 2,-3-2-5,0 3 14,2-5-16,-2 4 4,0 0-1,3 3-4,-4-4 3,4 4-1,-7 5 1,3-2-2,-1 6 2,-1-2 9,1 5-11,1 3 5,1-2-3,-1 1-1,4 2-2,0-4 5,0 3 5,2 1-4,2-4 0,2 3 2,3-3 1,1 1-1,0-1 5,1-7-3,-1 4 0,3-3 0,0-2-1,2 1 4,1-5-7,0 2 3,6-4-1,-3-5 5,-5 4-3,3-2-2,-3-1 1,-1-2-2,0-1 5,-5 3-3,4-1-1,-4 2 4,-1-2-3,-3 4 3,0-4-5,0 3-1,2 1 4,-6-2-6,0 5 2,0 0-2,0-6-2,0 6 6,0 0-6,-12 13 5,1-3-4,-4 10 3,1-2 2,-3 2-6,3 4 3,-3 2-1,0 1 2,0-2 1,1 4 4,1 0-7,4-4-1,1-2-5,3-4 1,4-1 1,2-8-1,1 8 1,0-6 5,4 1-6,3-5 5,2 0-4,6 0 2,3-8 0,6 2-2,0-4-5,-1-2-1,4-6-5,-2 0 4,-2 0 5,-3-5-2,0 3 1,0-5 2,-1 0 2,-4 0 10,-2-2 7,-1-3-3,0-1 1,-1-2 5,-3-2 0,2 0 5,-3-1-6,0-4 1,-1-1-3,-3 4-1,1 3 5,-3 6 2,2 5 8,-3 5-3,2 1-10,-1 4 1,-1 1-7,0 4-2,0 0 3,-10 14 1,3 0-1,-1 2-3,-1 1 0,5 1 1,-3-1-2,1 8-1,2-9-1,1 1-3,3-3 12,0-2-14,3 0 7,1-2-6,3 3 3,2-5 1,3 0 6,1 0-8,3-6 3,6 2-1,-1-4-1,3-2 5,-3-5 0,1 0-3,-6 2 2,-1-4-4,4-1 8,-8 2-4,2-1 3,-6 4 2,0-3 4,-1 4 6,-2 1-3,0 1-3,-4 2-7,3-3-2,-3 3 2,0 0-4,-13 13 1,2-1 0,-1 0-7,-4 5 0,-1 1-5,3 2 0,-1 2-2,0-2-15,4-4-7,1 6-2,2-5-19,2-1-12,2 1-9,3 0-7,2-2-15,3 3-12,6-2-39,4-4-37,9 3-42,3-3-161,1-5-422,4-2 187</inkml:trace>
  <inkml:trace contextRef="#ctx0" brushRef="#br0" timeOffset="5828.2312">16838 2784 93,'11'-29'205,"-5"1"13,-3 0-5,-3 9-5,-1-1 2,-1 1-23,-4 3-15,1 4-24,-5 4-18,-4 5-11,-6 3-15,-5 8-10,1 4-9,0 3-13,0 4-3,-1 2-9,4 1-8,1 2-2,3 1-9,2-3-6,3-1-4,3-4 1,3 0 0,3-3-9,3 1 5,1 0-3,4-3-2,0-3 5,3 0-3,5-3-1,2-2-5,0-4 0,10 0 0,-3-6-3,4 1 3,-3-6-3,-1-3-4,1 1 2,-3-5-3,-1-3-1,1-4 0,-2 1 3,-4-1 7,-1 1 12,-2 8 20,-5 1 8,0 5 6,-1 1-3,-3 3-13,-1-1-11,1 5-12,-2 2-4,0 0-10,0 0-6,-16 10-1,6 3-7,-7 4-4,2 5-7,-1-4-14,2 8-3,2-2-9,4-6-2,1 6 5,3-8-7,4 3 0,0-6-6,4 1 2,3-1-10,3-1-12,4-4-30,6 1-13,1-1-23,3-11-20,2 1 9,-2-9 8,1 2 9,0-5 13,-4-1 11,-1-5 10,1-2 16,-4-1 24,-3-4 23,-1 1 28,-3-4 13,1 4 28,-7 1 36,0 9 27,-1 6 15,0-2 6,-2 4 1,0 1-17,1 1-19,-2 1-9,0 5-8,0 0-5,-10 14-5,2-5-4,0 6-4,-3 6 0,-4 1-5,4 4 7,0-3-4,-2-3-5,3-3-2,2 1 1,0-3-2,0-1-1,5-5-6,-1 2-7,-2-7 3,5 2 6,-2-4 21,3-2 21,-3 9 22,3-9 25,0 0-2,0 0-8,0 0-17,6-21-11,1 4-8,8-5-5,1-5-13,2 1-6,9-11-7,1 4-8,-8 8-9,3 4 1,-1 1-1,-1 3-13,1 5-8,-3 1 8,-5 5-9,0 6-2,-4 2-4,0-1-1,-3 9-8,2-3 0,0 5 1,-4 5 3,1 0-9,0 7 5,-4-5-12,0 7-28,1 1-33,-3 1-29,3 1-38,0-3-34,1-2-24,3 2-22,3-6-44,6-3-31,2-4-206,0-1-547,6-1 242</inkml:trace>
  <inkml:trace contextRef="#ctx0" brushRef="#br0" timeOffset="6514.7905">17696 2878 88,'20'-22'184,"-5"-4"7,0 0 2,-4-4-8,0 1-4,-1 3 14,-6 1-1,0 8-3,-4 0-19,0 3-19,-1 6-19,-7 1-18,-4 0-16,-9 7-12,-3 1-10,-2 8-8,-3 1-11,1 2-8,-6 9-11,10-6-20,3 6-7,0-1-11,4-1 0,5 4-5,3 0 1,6-6 1,-1-2-2,4 1 6,4 0-2,0-4-1,6 2 3,3-5 2,1-3 0,0 0-1,0-5 2,4 3 5,-2-4-1,5-6 17,-7 1 6,3 0 6,-3-3 12,-1-2 15,-2-1 6,3 1 9,-2-3-2,0-2 3,2-6-15,-4 7-1,3-7-8,-3 6-2,1 0 1,-1 2 0,-5 4 1,3 1 3,-6 2-9,3 1 4,0-1-12,-5 4-15,0 2-3,0 0-12,0 0-2,0 0 0,0 0 1,-10 27 3,-4-2-3,0 4 1,-11 15-3,1 5 0,-10 23-1,3 0 2,0 6-1,0-2 1,6 2 7,-2 1-3,3-5-9,-3 2 11,9-23-9,-9 28 8,10-31-1,-1 0-6,1-3 1,0-3-1,3-14 1,4-6-2,-4 0-1,4-10 3,0-1-7,3-6 12,0-3-4,-4 1 2,4-8-2,7 3-6,-17-12 3,5-6-15,-1-7-17,6-4-2,0-5-8,8-10-5,-1-4-1,4-3-6,3 3-10,3-5-19,4-3-17,10-22-30,-3 26-19,13-24-13,-4 30-9,13-19-9,5 7-14,-10 22-18,24-10-2,0 9-10,-21 13 16,25-2 5,-19 7 14,2 7 17,-2 1 14,-4 2 21,-3 3 8,-10 4 14,-7-4 6,1 2 24,-5-1 19,-4 0 31,-4-2 29,-2 2 32,-1-1 22,-1-2 25,-1-1 26,-1 1 21,1 1 7,-2 1 16,-1-1 5,-3 3-1,2 0-20,-2 4-14,2-6-20,-2 6-14,0 0-10,0 0-10,-7 15-5,-3 0-2,-1 7-5,-1 2-5,0 0-8,1 2-1,1 2-2,3-5-8,1-1 2,1-2-3,5-1-5,0-2-1,3-1-4,1-3-4,4-1-9,2 0-10,4-3-35,2-5-35,-1-3-48,9-6-55,0-4-65,-7-5-160,1-4-431,2-3 191</inkml:trace>
  <inkml:trace contextRef="#ctx0" brushRef="#br0" timeOffset="6971.0348">18351 2894 87,'-4'-17'306,"4"17"-24,3-8-26,-1 3-14,-2 5-31,8-5-27,-4 5-15,-4 0-21,0 0-20,15 7-8,-12 3-19,0 5 3,-3 4-18,0 8-8,-7 1-4,1-4-8,-1 3-3,-4 0-4,1-4-5,0-1 2,3-9-12,0 2-3,-3-6-7,4-2 2,-2 0 0,4-2-1,-2-3-2,2 0-2,4-2 6,0 0 0,-14-6 2,11-1-5,0-3-1,6-2-5,4-12-8,3 2 0,6-7-6,2 4 3,10-13-8,7 9-4,-1 3 1,-9 11-3,-2 4 2,2 4-6,-2 1-2,-1 3-2,-5 5 0,-1 3 6,-4 1-8,0 5 0,-1 1-2,-3 0 0,0 3 2,-3 2 0,-2 0 2,1 0-3,-4 1-11,0-1-15,0 1-27,-3-1-17,2 0-22,1-2-15,-1-3-14,1 2-6,1-4-6,3-1-5,3 0-10,3 2-21,7-6-10,3 2-134,5-1-346,1-5 153</inkml:trace>
  <inkml:trace contextRef="#ctx0" brushRef="#br0" timeOffset="7480.8356">18896 3156 232,'26'-14'14,"-2"-5"13,-2-1 19,-1-4 9,-1-2 15,-6-4 10,4 4 26,-6-3 9,-2 2 16,-6 7 29,-3-1-23,-1 5-10,-3 1-14,-1 5-14,-9-1-9,-5 2-12,-4 7-10,-6 4-6,0 3-8,3 5-6,-3 5-6,4 3-1,2 2-6,2 5-3,3-1-5,7 0-2,0 2 1,5-7-8,3 6 5,2-8 1,0 3-4,4-6 1,2-1 0,4-2 1,1 1-5,-1-5 2,4-3 2,2-4-5,-1-1-1,1-2 6,-1-3-5,-1-1 1,3-10-4,1 3 4,-1-7 2,-4-1 1,5 2 10,-5-4-7,-4 3 13,-2 4 10,-2 0 10,2 2 9,-3 6-1,-1 2-6,-1 1-11,1 2-12,2 1-10,-5 3-6,0 0-4,0 0 3,0 0-6,-17 42 6,6-16-5,0 7 2,-6 14 7,1 5 0,-3 3 7,-4-2 6,-1 27 3,-7-7 3,7-23-2,-7 24 6,-5-3-1,12-18-9,-7 20 10,-5-5-13,11-15 7,-2-4-2,1-2 8,0 2 6,2-6 9,-3-3-5,2-7 5,4-11-4,1-1 8,-4-4 0,0-6 1,0-4-8,-1-6 2,3-8 5,2-2 8,3-4 16,-1-4 4,4-6-13,1-3-6,1-8-14,3-10-17,3-2-8,5-3-13,6-3-6,5 4-6,11-3-12,-1 0-26,26-15-17,2 3-22,3 3-19,4 9-16,4 4-17,7 7-9,3 10 6,-1 5-4,1 12 10,-17 5 2,19 4-7,-2 4-14,-25 1-19,3 5-12,-2-4-30,-1-2-21,-5 3-32,2-6-179,-17 1-464,0-5 206</inkml:trace>
  <inkml:trace contextRef="#ctx0" brushRef="#br0" timeOffset="7949.9722">19706 2471 52,'7'-14'358,"-4"7"-28,0-5-40,-2 9-35,1 0-27,-1 2-30,-1 1-20,0 0-14,-9 33-16,-3-5-12,1 5-13,-5 11-10,-1-3-12,-1 2-7,1-2-11,2-11-8,3 3-6,-9 8-10,9-12 0,0-1-6,1-2-8,0-2-5,2 1-9,2-11-8,3 2-23,0-3-5,1-2-14,2-1-4,-1-2-3,6 2 1,-2-4-6,5-1-16,1-1-22,5-3-42,1-3-38,3-3-51,4-2-41,0-5-153,-1-1-425,-6 4 188</inkml:trace>
  <inkml:trace contextRef="#ctx0" brushRef="#br0" timeOffset="8422.2987">19465 2705 71,'0'0'112,"38"-3"0,-11 0-6,13 0-6,6-1-11,2-1-3,0 0-9,-2-2-5,-2-1-6,1 1-6,-4-5-16,-13 3 0,0-3-6,-8-5 5,1-5 7,-2 0-5,-4 0 17,-4-4 22,-1 4 24,-4 7 10,-1-2 11,-2 6 41,-3 1-18,2 4-18,-2 2-17,-2-1-15,2 5-9,-10 10-15,-4 7-19,-3 9 8,-1 2-7,-6 11-6,0 4-2,2 2-6,-1-6-3,6 2 1,2-9-3,3-3-6,-5 2 3,5 0 1,0-2-4,4-2-2,-2 0-2,3-1 1,2-11-3,0-1-4,1-2 2,1-4 4,-1-2 3,4 0 24,0-6 25,0 0 19,-4 5 22,4-5 1,0 0-14,0 0-10,8-22-20,2-5-4,4 0-17,2-1 2,2 1-3,-1 0-14,0 3 0,1 2-10,-1 1-9,3 4 7,-1 4-11,1 4-3,4 2-7,-8 5-4,3 1-2,-2 4-4,-3 4 4,0 1-14,-2 4-5,0 2 4,-5 0-13,-1 2-2,5 7-7,-8-6-12,0 0-13,-2 0-26,-2 3-27,-1 9-27,-2-12-42,0 2-41,-3 0-37,7-2-59,-3-6-222,3 0-581,3-4 257</inkml:trace>
  <inkml:trace contextRef="#ctx0" brushRef="#br0" timeOffset="8989.0548">20327 2876 235,'0'0'225,"0"-7"-24,0 7-14,0 0-19,0 0-17,0 0-9,0 0 0,0 0-4,14 9 3,-4-6-2,3-1-8,3 0-6,6-3-13,3 0-7,-5-2-6,1-4 5,-7 4 11,-1-3 7,0-2 6,-5 5 8,-1-2 5,-3 3-3,-1-2-17,-3 4-16,2-8-16,-2 8-25,-13-4-14,-1 4-3,-9 2-13,-1 2-3,-4 6-8,5-4-11,1 4-11,-1 1-9,2 0-13,5 3-9,0 5-9,6-4-6,3 2-4,0-2 1,7 1-3,-3-2 10,9 2-3,1-1 6,0 0 5,7-2 1,3 1 4,3-4-1,1 0 0,1-4 7,2 1-2,3-2 7,-3-4 2,-1 1 2,-8-4 9,2 2 16,-3-1 18,-3 2 16,-3-2 26,1 0 17,-9 1 13,12-3 6,-12 3 15,9-1 0,-9 1 1,0 0 3,10-1 3,-10 1 5,7-3 6,-7 3 11,0 0 6,0 0 7,7-2 5,-7 2 5,0 0 5,0 0-5,0 0-2,0 0-2,0 0-7,0 0-7,0 0-1,0 0-11,3-6-9,-3 6-8,0 0 3,0 0-24,0 0-19,0 0-7,0-7-8,0 7-10,0 0-3,0 0-7,0 0 1,0 0-13,0 0 4,0 0-10,0 0-5,0 0-3,0 0 2,0 0 12,7-1-26,-7 1-4,0 0-7,0 0-5,0 0-7,0 0-19,0 0-11,0 0-13,0 0-22,0 0-25,0 0-34,0 0-42,0 0-55,0 0-61,0 0-65,0 0-79,0 0-89,0 0-405,0 0-1004,20 1 444</inkml:trace>
  <inkml:trace contextRef="#ctx0" brushRef="#br0" timeOffset="11200.8905">21240 2796 73,'0'0'84,"0"0"-11,0 0-10,0 0-1,0 0-9,0 0-2,0 0-2,0 0 18,-3 2-4,3-2 4,0 0 11,0 0-12,0 0-8,0 0 4,0 0-15,0 0 1,0 0 1,0 0-7,0 0-5,0 0-2,0 0-7,0 0 4,0 3-7,0-3 3,0 0-2,0 0-5,0 0 0,0 0 1,0 0 5,0 0 0,0 0 5,0 0 0,0 0 2,0 0 0,0 0 2,0 0-8,0 0 3,0 0-1,0 0 2,0 0-6,0 0-2,0 0 0,0 0-6,0 0 0,0 0 0,0 0-4,0 0-4,0 0 0,0 0 10,0 0-15,0 0 3,0 0 0,0 0 1,0 0-4,0 0 1,0 0 3,0 0-7,0 0 2,0 0 1,0 0 6,0 0 6,0 0-5,0 0 10,0 0-2,7-9 4,-7 9-3,3-3-2,1 2 6,2-3-4,-2 0 6,-1-6-4,1 4 2,3-5-3,0 1 6,-4 2 31,0-4-1,1 3-1,-1-1 4,-3 0-8,1 5-4,1 0-11,-4 1-12,2 4-6,-11 1-8,-6 10 3,-4 1-2,-3 5-5,2 2 2,-8 12 1,9-9-7,1 6-4,3-3-9,2 0-5,2 3 0,3-1-6,7 3 3,2-5 3,5 0 4,3-6 2,3-4 1,7-2 3,4 1-3,3-6-7,4-6-18,12-4-29,-11-1 1,8-8-7,5-5-13,-16 5 10,0-5 0,5-10 5,-11 2 11,11-6 10,-13 4-4,-1-2 28,-1 3 25,-2-3 21,-3 5 30,-4 6 24,-3 8 21,-1-3-11,0 6-11,-3 1-12,4 1-11,-4 4-9,0 0-4,-14 14-6,4-1-11,-8 6 5,5 3-6,-1 1 2,-1 2-6,3 1-6,4-1 1,-2 6-4,7-4 3,-1-1-2,4-7 0,0-1 1,4-6 0,2 3 0,1-1 5,0-6-3,3-1 3,-2-2 1,8-4-4,-1-1 5,1-4-6,2-5-5,3 1 2,-1-7 0,-2-2-4,-1-3 1,-4-2 1,0-4-6,-2 0-7,0-5 13,-4 2-11,-2-3-7,0 5 3,-5 2-6,0 4-5,-5 3 6,0 3-7,-5 2-3,-2 3-2,-4 5-1,-1 5-2,-8 3 4,2 4 3,-2 3-1,1 8 0,0-1-4,4 4 4,1-2-5,5 5 1,4-1 6,1 2-2,5 0 4,4 2 4,7-3 3,0-1 2,4-7 4,2-4-2,8 2-1,0-4 0,5-1 4,3-4 0,-2-6-1,1 0-1,10-6 3,-10-3-3,-1-1 2,11-11 2,-4-3-2,-1-2 5,-3 1-6,-1-8 2,-4-2-1,0-1-6,-2-1 5,-2-4-1,-7 10 7,4-10 9,-8 8 14,0 12 16,-4 5 23,-2 4-11,-1 2 10,-2 3-9,1 1-13,0 3-14,-2 4-3,-12 9-15,-4 10 11,-5 5 0,-7 10-1,0 3-3,-2 2 1,3 1 0,2-3-8,2 3 0,7-13-8,4 2 1,-2 16-5,6-17-7,2 1-1,-1-4-8,7-6 2,-3 0-2,6-2 1,-3-3 2,7-1 0,0-4 3,3 2 2,4-7-1,3 1 1,4-1-2,0-8-3,3-1 0,0-2 1,0-3-3,0-2 2,-1 0 3,-2-13 2,0 4 13,-3 2 12,-1-3 11,0 2 13,-6-2 5,-2 8 10,-2 3 13,-3 2 7,0 2-4,0 1-13,-2 1-12,-1 1-17,-1 4-12,0 0-5,0 0 0,-11 10 1,-2 2-18,-2 8 17,-1-3-12,2 2-14,4-4-14,-2-1-12,3 0-11,2 0-2,3-3-1,0 1-8,2 1 5,2-2 2,2 0 5,3 1 1,5-6-6,6 5-1,-1-7-19,9-4-17,0 0-10,1 0-14,0-7 1,0-3 3,-3-2 4,-1-4 4,3-3 11,-5 2 23,-2-6 23,-3-2 31,-2 4 34,-2 4 13,-1 2 29,-4 6 23,-2-1-7,1 3-8,-2 2-12,-2 0-15,0 5 3,0 0-7,0 0-5,-19 17 0,11-4-6,-2 3-7,-3 8 1,5-9-3,-2 3-5,6-1-2,-2 0-9,2 1 4,1-4-2,2-2-6,1 1 6,2-1 0,3-2-6,3 2 1,4-3-4,0-4-16,4 2-14,6-4-11,-1-3-14,3-3-12,0 2-2,-4-5-14,5-4 5,-5-2 9,1-2-2,-2 0 7,-4-8 27,-1 0 22,0 0 10,-4-5 26,1 2 32,-4 8 20,-4 1 27,0 5 21,1-1-4,-4 6-8,3 1-12,-3-4-21,3 4-2,-3 5-14,0 0-14,0 0 8,-16 14-10,8-2 4,-2 5-5,-7 0-4,4 3 4,2 3-6,-1-8-3,0 4 2,2-6-4,-1 0-6,4-4 4,0 3-1,2-5-5,0 1 9,0-3-7,3-3 2,-1 2 10,3-4 19,-3 6 18,3-6 20,0 0-13,0 0-6,0 0-15,12-29-6,0 9-11,5-3-3,-1-1-11,4-2 0,2 7-5,-4 0-1,6 1-7,-4 7-4,0 3-3,1 1-3,-8 4 10,1 4-9,1 1-7,-4 5-11,-1-2 12,0 5-2,0 5-1,-6-1 0,3 3 0,-7-3 3,3 6-3,-6-1-8,3-4 16,-4 3 1,1-4 0,-1-2-9,4 1 9,-3-4 2,0-1-3,3-3 5,-1 0-1,-2 0 5,3-5 26,-3 5 19,3-5 15,0 0 2,0 0-11,0 0-9,0 0-15,17-28-22,-6 10 14,2-8-19,8 1-11,-2 0-1,7-11 0,-6 15-3,0 0 2,2 5 0,-5 4-2,-4 3-1,0 4-1,-5 4 1,3 0-1,-4 2-5,3 5-1,-6 1-17,1 2 14,-2 8 3,-3 0-3,0 3 3,-2-1 7,-5 3-9,1 3-16,-6-2-20,3 1-36,-3-3-44,0 1-45,1 1-31,5-7-56,2-1-49,-1-3-170,3-6-521,4 4 231</inkml:trace>
  <inkml:trace contextRef="#ctx0" brushRef="#br0" timeOffset="11670.4027">23209 2954 62,'3'-8'306,"1"0"-38,-1 7-36,0-2-24,-3 3-17,0 0-19,0 0-2,-13 29 10,3-7 0,-4 2-1,-2 2-11,1 1-21,-1-1-6,1 0-2,-2-1-22,3-4-10,3-4-8,1-3-13,3-2-3,4-2-11,-5-2-1,5-3 0,3-1 22,0-4 20,-7 7 24,7-6 10,0-1-9,0 0-10,0 0-18,10-22-9,5 4-12,2-2-13,6-2-3,9-4-11,3-4-11,2 0-11,1 3-4,-3 2-3,-8 9-2,-2 6-3,2-1-5,-6 5 2,-7 2-9,-2 4-7,-1 4 2,-4 1-12,1 3-3,-1 5 6,-1 2-11,-3 0 5,-5 2 9,1 2-6,-5 3 3,-1 6 1,-1-1 3,1-3-8,-4 0-2,5-6 4,0 0-1,2-4 2,1-1-7,-1-5-6,1 4 8,3-2-1,0-3 1,0-2 6,7 0-7,3-1 8,6 0 2,3-2 1,3-4-1,1 1-2,1-2 1,2-4 4,-1 0-8,12-10 5,-12 5-6,1 0-3,-4 0 0,-1 4 5,-7-1 3,-5 4 0,-1-1-2,-1 0-3,0 1-17,-1 4-13,-2-1-26,0-1-32,-1 2-36,1 0-33,-4 1-38,0 0-29,0 0-26,0 0-32,0 0-45,0 0-216,-11-8-587,3 6 260</inkml:trace>
  <inkml:trace contextRef="#ctx0" brushRef="#br0" timeOffset="12568.3648">12200 4446 53,'0'0'282,"0"0"-19,-3 4-10,3-4-10,0 0-3,0 3-10,0-3-12,0 0-10,0 0-6,0 0-26,19-11-21,-3-4-15,9-2-12,-2-1-11,11-8-13,-3-2-10,-5 7-10,3-10-4,-6 8-7,3-10-12,-2-5-2,-5 12-2,-4 2 12,-3 3 8,-2 6 22,-4 5 7,-1 2 1,-1-1-9,0 5-11,-3 2-12,2-3-9,-1 4-23,-2 1-1,0 0-4,-6 22 5,-2-4-5,-4 7-1,-2 2-13,3 2 6,-3 0-12,1 0-4,1 0-5,2-3-20,1 1-5,2-4-12,2 2-7,0-10-11,5-4-5,0 0-9,3-1-3,1 1-21,6-4-21,4-5-35,6 1-57,1-6-63,6-3-59,-5-4-219,4-4-583,-1-1 259</inkml:trace>
  <inkml:trace contextRef="#ctx0" brushRef="#br0" timeOffset="12702.4607">12821 3895 23,'-2'-6'254,"-1"-1"-9,1 0-24,-1 3-22,2-1-19,1 2-27,0 3-44,0-4-65,0 4-51,0 0-36,0 0-54,3 11-117,1-1-232,-2-1 104</inkml:trace>
  <inkml:trace contextRef="#ctx0" brushRef="#br0" timeOffset="12853.751">12706 4255 197,'-4'0'367,"-2"1"-22,6-1-29,-7 2-26,4-2-29,3 0-32,0 0-39,0 0-54,-8 0-57,8 0-62,0 0-82,0 0-87,0 0-217,0 0-399,0 0 177</inkml:trace>
  <inkml:trace contextRef="#ctx0" brushRef="#br0" timeOffset="13224.7896">13069 4166 213,'0'0'396,"-3"-6"-39,3 5-34,0 1-38,0 0-27,0 0-32,-4 7-19,-2 2-28,2 0-16,2 3-3,-4 1-22,2 2-18,-1-1-10,3 1-17,-2-4-18,3-1 6,0 1-11,1-3-5,1-1-10,0 0 0,3-1 1,1-2-11,4-1 6,3 0-4,2-5-8,3-2-1,3-2 4,-6-4 1,-1 2 10,-2-1-8,9-4-10,-11 3-5,2-1 33,-6 0 3,-1 2 0,-1 0 1,-1 1-11,-4 2-14,-1-1-13,-6 2-15,-7 2-8,-6 3-2,-7 7 0,3 3-2,-13 4-4,14-3-7,-2 5 8,4-2-1,0 4-2,6 0-17,-1-1-2,6 4-5,4-5 0,2 1-2,4-4-1,2 8 8,5-3-7,6 2-2,6-2-29,6 1-48,2-10-74,2 1-86,12 0-86,3-1-201,1-6-601,-4-6 266</inkml:trace>
  <inkml:trace contextRef="#ctx0" brushRef="#br0" timeOffset="13362.6614">13534 4480 4802,'4'-2'291,"-1"-2"-187,0 1 17,0-2 69,-2 2-8,1 1-41,-2 2-31,1-4-20,-1 4-18,1-5-4,-1 5-21,5-3-40,-5 0-29,0 3-47,0 0-69,4 0-83,-4 0-114,4-4-176,-4 4-311,4-10-890,0 3 394</inkml:trace>
  <inkml:trace contextRef="#ctx0" brushRef="#br0" timeOffset="13974.5271">14324 4531 1,'0'0'343,"0"0"-32,6-20-35,4 5-28,8-6-18,0-1-20,13-8-15,3-1-16,-3-2-7,3 2-12,-1-4-5,-3 3-6,-2 1 25,-8 10-9,-1-3 17,-5 2 4,-2 4 2,-5 5-13,-2-2-7,0 1-12,-2 4-12,-2 0-14,-1 3-21,0 2-18,0-2-16,-4 5-27,0 2-23,4 0-22,-20 11-14,10-1-5,-4 12-6,3-4-27,-2 2-4,5 4-1,1 1 1,4 6 8,4-6 8,2 4 10,4-2 0,2 3 3,-1-3 3,2 0-1,-1-3 5,-1-1 2,-4-6-4,2-3 5,-5-2-6,1-2 5,1-1 5,-6 1 1,-2-1 10,-2-1-3,-4 2 0,-3-6 7,-7 3-1,4-5-3,-3-2-11,3-2-17,-4-2-21,2-4-37,2 3-36,1-2-32,2-3-37,1 1-44,6 2-23,0-4-235,7-5-533,0 1 236</inkml:trace>
  <inkml:trace contextRef="#ctx0" brushRef="#br0" timeOffset="14240.8163">15062 3974 52,'10'-10'343,"0"5"-4,-3 1-21,-3-2-29,-1 3-34,0 0-22,0 2-38,-3 1-19,0 0-17,-6 18-12,-1-1-9,-7 9-12,-2 4 21,-5 12-4,-1 0-9,2 0-11,-5 1-7,2-2-13,-1-2-10,5 3-9,3-11-13,3-1-7,-1-1-3,2-1-19,2 0 8,1-2-4,6-8-20,-1-1-5,1-2-10,5-3 8,-1-2-14,2 1-2,1-1 1,5-4-2,3 1-10,5-5-4,3 0-18,4-5-21,-3-4-35,3 0-24,-4-4-15,0 0-27,-4-8-25,-3 6-20,1-5-23,-5 5-36,-4-4 5,-5 1-160,0-2-444,-5-1 196</inkml:trace>
  <inkml:trace contextRef="#ctx0" brushRef="#br0" timeOffset="14374.3133">14996 4361 879,'-18'-16'-32,"-2"1"8,0 2 14,-1 4 25,1 0 18,-1 1 18,7 5 8,4 0 17,0 0 6,4 0 15,-1 2 1,5 0-2,-2-1-8,4 2-6,-4-2-11,4 2-1,0 0 1,15 0 2,-1 0-4,9-1-6,2 1-7,0 2-1,2-1-20,1 2-37,-1 1-54,0 2-64,-2 1-55,-1 2-125,0 0-325,-1 1 143</inkml:trace>
  <inkml:trace contextRef="#ctx0" brushRef="#br0" timeOffset="15417.2895">15360 4443 312,'5'-15'289,"2"-1"-12,0-1-7,-3 1 3,2-1-11,-2 4 3,-1-2-10,0 5-19,-2-1-21,-1 4-26,0 0-20,0 0-20,-4 4-27,-3 0-22,-8 5-10,-7 5-17,-6 2-10,-7 10-2,9-3-5,-10 8-4,4 4-23,9-8-9,5 1-25,2 1 11,2-1-4,3 1-4,4-6 0,3 1-5,2 0-1,4 0 6,-1-6-5,3-2 4,3-1 5,6 1-3,2-7 2,10-1-5,-3-6 2,1-3-1,-1-1 3,-1-6 4,-1-4 0,-2 0-6,1-3 8,-5-1-1,4 0 1,-5 1 14,-5 6 25,-1 1 6,0 1 3,-3 4 4,-1 5-24,0 0-3,-2-1-19,-1 6-12,0 0-5,0 0 3,-14 25 1,4-11-1,1 11-2,-5 0-1,1 2-7,1 0 0,1 0 5,0-3 0,6 1-1,0-6 2,2 0-1,2-4 3,4-3 0,0 0 5,2-2 1,4-3 1,6 1 0,1-1 6,9-6-2,3-7 0,-1-1-2,12-9 1,-2-5-4,-2-3-16,3-6 19,-1-5-3,-2-5-3,-3 0-6,1-6 0,-5-3 0,7-25-4,-11 27 6,-5-3-4,-1 5 4,-7 16 6,-4 4 18,3 3 9,-6 7 10,-1 5-8,1 3-16,-4 0-5,0 6-6,0 1 3,-14 17-2,-3 7 2,-7 13 0,-2 0 2,-3 9-6,1-3-5,4 1-1,0 3 2,0 1-1,6 0-1,1-1-2,7-13-4,2 1 2,2-3 3,2-2-5,3-3 2,2-1-1,1-8 4,3-1-3,-1-2 4,6-4-7,-1 0 16,3-4-4,4-1 5,6-6-1,2-1-3,0-2 1,0-5 1,0-2 1,2-1-1,0-3 6,9-8-5,-11 6-5,0-2 1,0-3 7,-4-2-4,1-1 6,-4 2-1,-3 3-2,-4-4-16,-2 6 11,-3 0-5,-2 2-13,-3 4-14,-5 1 5,2 0-7,-5 4-1,-2 1-13,-3 3 2,-1 1 1,-1 6-4,-1 1 6,-2 6 5,0 2-9,5 0 7,-1 7 1,4-5-3,2 1 2,-1 6 6,2-6 2,4 1 3,-1-2-1,4 0 3,0 0-2,2-5 8,-2 0 0,4 1 5,3-2 4,4 1-2,3-4 8,-4-1-3,7 0 2,7-5 0,0-3 4,1-6-2,2 1 0,1-3 1,7-7 2,-6 5 0,4-12 5,-6 6 9,-3 0 9,7-13 13,-13 10 7,1-2 17,-5 4 10,-3 3 1,-3 1 1,0-1 0,-6 1-14,1 4-3,-1 0-10,-2 1-5,-2-1-8,-1 6-11,-2 2-1,-1 2-10,-7 1-22,1 4 9,-1 6 2,0-1-8,-1 6 1,3 5-2,1 5 0,0 0-1,4 0 1,1 1 5,2-1 2,1 3-2,4-8 0,0 6 2,0-7 0,4 9 1,-2-9 0,3 6 5,-4-8-7,1-1 4,-1-5-3,-1 1 3,0-1 1,1-5 4,-3 0 0,0-1 1,0-1 6,0-1-2,0-3 10,0 5-4,0-5 3,-10 2 1,10-2-8,-22-5-3,6-2-11,-5-2-19,0 1-18,-1-6-36,-1-3-34,-1 5-38,-11-12-44,9 7-52,0 0-71,-5-11-177,11 7-532,0 2 236</inkml:trace>
  <inkml:trace contextRef="#ctx0" brushRef="#br0" timeOffset="15582.3749">15802 4223 208,'-2'-5'352,"2"5"-40,0-2-37,5-1-16,6 2-30,11-2-30,16 3-17,5 2-39,2-1-53,1 5-56,-1 3-68,-1 2-56,0-4-54,-4 4-193,-13-1-363,1-3 161</inkml:trace>
  <inkml:trace contextRef="#ctx0" brushRef="#br0" timeOffset="16136.2148">16960 5032 258,'2'-3'258,"-2"-6"-11,2 4 0,-1-7-2,4-3-1,-4-4-17,0-5-9,0-2-13,-1-6-22,0 0-12,0 1-23,2-6-10,2-10-19,-1 2-11,3-1-13,2 13-9,2-12-14,1 12-7,2 6-12,1 0-8,2 4 2,2 7-6,-5 3-19,1 6-5,1 3-17,-1 5-19,-4 2-11,-3 8-6,2 7 5,-8 8-2,-7 6-4,-8 14 0,-10-3-5,-4 2-11,-7-2-19,-19 14-7,19-19-3,0-5 5,0 0 13,12-13 6,0 0 5,1-4 0,11-4 5,1-2 6,2-3 2,3-2 9,3 0 9,3-3 10,5 0 0,3-2 5,15-2 4,0 0-4,3 2 1,3-7 0,12 2 5,0 0-6,3 0 2,-4 1-17,4-2-44,3 1-64,-6 1-51,1-1-162,-3 0-371,-2-4 164</inkml:trace>
  <inkml:trace contextRef="#ctx0" brushRef="#br0" timeOffset="16599.6184">18006 4565 25,'4'-7'234,"-2"2"-21,-2 2-14,1 0-20,-1 3-19,0 0-18,0 0-1,-14 20 9,1-2-5,-3 5 0,0 2-14,3-1-6,0 3-16,2-3-8,4 2-14,3-9-6,0 1-7,1-1-4,3-1 0,7 0 1,-4 0 6,8-2 4,3-6 1,0 3 4,10-10-10,0 2 14,0-6-19,3-1-1,-4-5 9,-2 1 1,-5-1 13,0-4 24,-3 1-16,-1-1-6,-2-9-3,-3 5-12,-1-2-8,-6 0-10,0 1 7,-3 1-21,-4 2-19,0 1-18,-6 6-38,-1-1-19,-6 5-29,-2 4-29,-1 4-27,2 4-36,7-1-35,-7 4-37,11 1-26,3-3-19,0 5-179,4-2-500,6-3 221</inkml:trace>
  <inkml:trace contextRef="#ctx0" brushRef="#br0" timeOffset="16834.1534">18703 4413 201,'12'-30'322,"0"3"27,-6 12 4,0-1-2,-4 7-37,3 0-30,-5 3-37,1 4-29,-1 2-30,-15 14-11,-7 6-19,-13 21-3,-20 17-22,7 5-12,-1 0-19,-2 3-11,2-1-18,3 2-18,-1-5-24,1 1-12,13-24-22,2 0-24,2 2 0,6-14-12,3-2-5,2-2-14,0-2-15,2-5-23,5-4-20,0-1-21,5-4-24,2-2-18,1-4-13,3-1-46,0 0-188,0 0-461,0 0 204</inkml:trace>
  <inkml:trace contextRef="#ctx0" brushRef="#br0" timeOffset="17074.5274">18925 4391 2532,'19'-25'228,"-5"4"8,-4 6-15,-3 3 1,0 3-46,0 1-53,-4 3-29,0 1-38,-2 3-19,-1 1-1,-1 13-10,-9 13 6,-3 5-8,-8 14 1,-10 27 4,2 0 1,5-19 6,-6 19-3,3-19-11,-8 19 14,8-22-6,2 3-1,-9 18 5,12-25-2,-4 2-5,2-3-1,0 1 10,2-2-31,-2 0-41,4 0-26,6-15-56,0-3-35,0-3-54,1-2-52,6-7-49,3-2-247,1-7-602,3-2 266</inkml:trace>
  <inkml:trace contextRef="#ctx0" brushRef="#br0" timeOffset="17294.6989">18743 4863 99,'25'-45'243,"3"7"-13,3 4-19,-3 5-13,-5 7-5,11-5-8,-9 9-13,3 3-15,-5 1-15,5 4-15,-6 8-12,1-1-11,-9 4-11,2 3-9,-1 2-11,-1 5-10,-7 3-5,3 3-8,-7 3 0,-3-2-5,-6 8-1,-1 0-3,-7-2-4,-3-2-15,-2 0-16,-4-5-25,-4-1-9,-1-1 0,1-5-23,-1 0-13,1-4-21,-1-3-19,4-3-45,3-2-29,4 0-178,3-4-386,4 2 170</inkml:trace>
  <inkml:trace contextRef="#ctx0" brushRef="#br0" timeOffset="18310.9513">19575 4723 94,'0'0'220,"0"0"-2,10-3-6,-3 0-17,4 3-8,3-7-15,3-1-14,3-6-17,4 1-8,0-3-16,-3-1 9,0 0-6,0 1 8,-4-3 0,0 2 13,-7 4 1,-2 3 19,-2 5-9,0-4 5,-3 3-21,-1 4-12,1-5-23,0 4-19,-3 3-22,0 0-11,-6 12-6,2-1-7,-6 3-8,-1 8-7,1 0-7,-2-1-11,4-4-9,4 1-1,-3-2 0,4 1-6,-1-5 0,3 1 5,2-2 2,-1 0 3,7 4 0,3-7 8,1 0-4,6-4 6,4 0-6,6-4 6,0 0 0,1-6-4,1-1 0,-3-4 5,9-5 1,-8-1-5,-2-2-1,-1 1-2,-3-5 4,0 4 6,-5 2 15,-2 4 21,-7 6 11,0-1 12,-3 0 6,2 2-15,-3 2-13,0 1-12,-2-2-7,-1 5-14,0 0-2,0 0 2,-7 17-7,0-2 4,-3-1-6,-1 8-1,-2 0-2,3 1 2,-1-7-6,4-2 0,1 1-1,1 0-4,3-4-1,-2-1-1,1-2-9,3-2 16,-3-1-7,2-1 2,1 0 4,0-4 4,0 0 6,4 3 0,-4-3 5,20-11-7,1 2-3,3-3-2,11-7 4,-6 4-3,-2 0 5,10 0 0,-16 3-6,-8 8-5,0-4 5,-5 3-4,1 1-4,-4 1-3,0 3-13,-1 0 1,-4 0-1,5 8 9,-4 3 0,-1-1 0,-1 7-5,0-1 4,-2 3 3,0-1 2,3-1 4,-2 3-2,0-3-4,2 0 18,2-5-17,-2-1 6,4 1 2,0-4 4,-1 0-3,1-3-3,-1 0 6,5-1-6,-1-3 3,0-2-9,3-3-22,1-2-44,2-5-47,-3 1-43,1-3-38,5-6-51,-8 2-38,1 0-196,-1-6-530,0 0 234</inkml:trace>
  <inkml:trace contextRef="#ctx0" brushRef="#br0" timeOffset="18523.4198">20154 4207 39,'-3'0'193,"3"0"-14,-7 2-8,7-2-11,0 0-12,-7 0-7,7 0-14,0 0-3,0 0-2,-4 0-2,4 0-7,0 0-10,0 0-12,0 0-8,0 0-9,-6-2-18,6 2-15,0 0-26,0 0-25,0 0-14,0 0-48,0-5-34,0 5-36,0 0-149,0 0-316,0 0 140</inkml:trace>
  <inkml:trace contextRef="#ctx0" brushRef="#br0" timeOffset="18989.4536">21099 4624 7,'7'-17'270,"0"1"-18,2 0-13,-1 1-18,5-7-16,-2 8-16,-1 3-14,3 0-22,-4 5-18,4-1-11,0 0-16,-5 5-10,2 2-13,-3 2-11,3 1-7,-3 7-6,0 4-5,0 1-4,-3 2-2,-2 2-5,-2 6-3,0 1 29,-3-2-6,0-4 1,-4 5-6,3-8-1,1 0-2,-1-7-8,-2 1 15,2-3-17,4 1 10,-3-3 1,-1-1 21,3-2 17,-1 0 23,2-3 9,0 5 19,0-5-1,0 0-16,0 0-13,10-16-11,0 1-11,4-8-10,4-6-10,6-7-9,-4 11-5,1 1-10,-3-3-5,2 5-16,-3 3 5,0 2-5,-6 9-10,-4 1-1,0 2-4,-2 1-9,-1 3-7,-4 1 0,6 8-2,-1 9 0,-4 0 3,1 9 3,-4 0-7,-2 3-1,0-2-8,-2 2-34,-1 1-17,0 0-32,-1 1-42,-1-5-36,5 3-30,1-3-30,-1-6-40,8-3-47,2-2-260,1-7-630,3-4 280</inkml:trace>
  <inkml:trace contextRef="#ctx0" brushRef="#br0" timeOffset="19757.9813">21677 4637 211,'1'-12'318,"2"6"-19,-2 0-33,-1 2-25,0-1-36,0 5-22,0-5-22,0 5-13,0 0-21,0 0-7,-7 9-12,5-4-11,0-1-11,-1 2-8,3-1-11,0-3-9,-1 3 0,1-5-3,4 10 0,-2-9-2,3 2 5,4-1-7,-1-2 10,3-1 0,2-2 4,3-2-4,0-2 0,-3 0 7,3-2-4,0-6 0,-1 6 16,-6-2 0,4-2 16,-6 0 1,0 3-8,-1 0 1,-5 2-13,2 1-9,-3 1-16,0 6-12,-7-6-12,0 4-8,-7 4-13,-9 1-7,-1 9-4,-1 0-23,-2 5 10,-8 6-1,14-2-10,-2-1-5,4 2-3,3-1-1,5 3-9,1-2 16,3-2 2,4-2-1,3 2 7,0-3-1,7 0 2,2-1 3,5 1 1,4-3-2,0-5 7,4 0-3,1-7 5,4-1-4,-3-2 0,0-3 6,0-6-1,1-2 2,1-4-2,-4-2 5,5-3-4,1-9-9,-5 8 11,-3-1 12,-4 0 27,-2 3-8,-4 6 32,0 2 14,-4 4 8,-2 2-6,-1 1-12,-2 1-13,-1 2-6,0 2-8,0 0-14,0 0 1,-6 11-6,-2 1 7,-3 3-1,-5 3-30,2 4 28,0-2-10,0-1 1,0 1 9,7-4-12,-3 1-3,3-3-2,0 1 1,1-6 2,2 2 0,0-5-9,3 0 8,-1 1 1,-1-2-5,3 0 13,0-3-7,0-2 10,-4 3 6,4-3-10,0 0 5,17-3-2,4-8-3,3 1-23,3-5 16,8-4-1,3 4 0,-14 2-6,-3 3 1,-4 2-3,-4 1-2,-1 1-4,-4 2-3,-1 1 4,-2 3-21,1 0-12,-2 5 9,-1 0 0,-2 2 1,0 0 5,-1 3-3,0 2 11,-1 5 2,1-5-2,0 5 2,1-3-3,1 1 12,2-2-3,-2-2 5,5 2 5,1 1 0,4-4 2,0-2 2,5-3 6,4 0 3,3-4 7,-1 1 6,2-2 15,-4-4 15,0-3 9,-1-1 11,1-6 7,0-1 3,-1-2-3,-2-3-12,-1-6 9,0 2 2,-1-3-5,-4 1-7,-2-1-8,0 0 1,-2 0-11,-3 1-11,-4 7-7,-1 3-5,-1-4-22,-4 3-31,-2 2-25,-2-2-42,-3 8-40,-3 1-47,2 3-37,-9 3-51,0 5-62,8-2-65,0 4-240,0 1-687,4-1 305</inkml:trace>
  <inkml:trace contextRef="#ctx0" brushRef="#br0" timeOffset="20476.6721">22768 4886 199,'0'0'256,"0"0"4,-7 1-2,7-1-9,0 0-14,0 0-21,0 0-21,10-14-21,-3 8-16,3-8-14,3 2-28,5-4 5,1 0-13,4-1-9,-3 0-10,13-6-5,0-4-8,2 2-5,-1-4-9,3 3-8,-3-3-2,1-1-5,-7 0 3,-7 7-4,0 1-2,-4-1 7,-7 10 15,-3-1 3,-1 3-1,-1 3-10,-2 0-10,-3 2-25,-3 0 13,-2 1-18,-4 0-4,-8 5 2,-4 2-14,-3 1 0,3 5 0,-3 1-5,5 2-5,-1 2 2,6-3-5,4 5 1,-3 4-4,6-3 9,2 0-3,0 2 2,5 1 6,2 5-3,3 1 0,0 0 2,0 1 3,8 0 3,-5 1-3,1-2 0,-1-3-1,-5-3-10,7-2 12,-3 0 1,-3-3-16,-1-2 15,-3 1-6,3-5 6,-2 3 1,-1-6 1,0 2 2,-3-1 10,-5 0 0,0-1 9,-4 0-6,-5-3-2,-7-2 0,3 0 0,-1-2-1,-1-3-14,2-3-17,0 1-24,1-4-26,3 6-24,-1-8-20,5 6-36,1-5-50,5-3-52,2 3-49,5 0-150,3-5-484,6 0 216</inkml:trace>
  <inkml:trace contextRef="#ctx0" brushRef="#br0" timeOffset="20759.018">23402 4195 267,'3'-6'259,"0"1"-32,-2 4-29,-1 1-21,0 0-19,6 14-14,-6 6-10,-4 6-12,-2 6-4,0 4-2,-8 10-12,0 3-8,0-1 1,-1 0-10,-4-4-8,8-12-7,-6 10-7,6-15-4,-2 0-7,3-3-6,-1-2-5,3-6-6,-2 2-2,4-3-1,3-4-8,-1 1 8,1-4-12,-1 1 8,4-4-15,0 2 8,2 0 1,0-1-4,8 1-2,1-1-5,5-3-10,3 2-8,4-5-29,-6 1-21,6-2-19,-4-2-30,-2-2-38,-3-3-44,0 0-34,-2 1-154,-5-4-404,-2 0 179</inkml:trace>
  <inkml:trace contextRef="#ctx0" brushRef="#br0" timeOffset="20924.2816">23185 4557 47,'0'0'229,"0"-7"-23,7 5-22,7-1-17,6-4-15,11 3-10,10-1-14,1 4-14,3 1-11,-1 2-16,-2 4-1,-2 3-19,-11-6-22,-2 2-40,-2-3-44,-1 3-60,-5 2-61,-4-6-84,-4 3-265,-4-1 117</inkml:trace>
  <inkml:trace contextRef="#ctx0" brushRef="#br0" timeOffset="21597.1311">23823 4684 196,'4'-13'262,"4"-3"-13,-1 2-10,1-4-18,-6 2-14,3 0-16,-1-1-15,-4 5-20,3 0-18,-3 0-16,-3 3-21,2 1-17,-7 3-25,-4 5-3,-4 0-12,-6 5 0,-3 8-10,-1 3 5,-9 9-12,4 1 0,-1 1-4,12-5-1,2-1 0,1 3-8,4-2 0,2 1 1,4-6-2,4 0-1,3-1-2,0 1 2,3-6 1,1 4 4,2-6 2,5-1-2,2-1-3,-2-1 0,6-5-1,-1-1 4,0-2-4,-3-4 2,3 0 4,-1-2 4,6-6-6,-5 0 0,-2-4-6,4 0 3,-2-4 6,-2 1-3,0-1 0,1-3-3,-1 0 3,-7 9 2,3 1 8,-3 2 3,-4 5 3,1 1-5,-1 2-13,0 1-5,-2 1-16,-1 3 6,0 0-6,0 0 6,-18 24-4,8-10 1,-4 6 1,1 3 2,-1 2-2,3-2 2,0 2 0,2-8-6,4 2 3,-1 0-6,3-1 5,-1-1-3,6-1 2,0-3 5,5 2 7,0-4-6,5 0-1,0-2-1,4-2 2,6-2 3,2-4-2,-1-2-2,-1-6 0,-2-2-2,4-3 1,-6-5-3,7-1-2,-2-4-6,8-9 0,-11 4 1,8-11-3,-4-1 6,3-1-1,-5-3 0,2-3 2,-1 1 1,-1-1 0,-3 6 5,-4 11 1,-5 4 12,-3 3 9,0 6 11,-3 4 7,-2 3-3,1 3-7,-1 0-15,0 4-2,-2 2-3,0 0 1,-12 17 2,-2 5-4,-4 3-2,-6 12 5,0 5 0,0 0 15,-4 2-18,4-3 2,0 1-6,2-4 3,8-8-2,1-3-2,2 0-1,2-2-3,1-1 0,2-7-3,3 0 7,-1-2-11,4-6 0,0 2-3,3 1 2,-2-7-7,6 2-16,0 1-25,3-5-42,0 0-48,7-2-78,6-2-257,-7-2-522,4-5 231</inkml:trace>
  <inkml:trace contextRef="#ctx0" brushRef="#br0" timeOffset="21947.0234">24311 4671 106,'0'0'167,"-9"2"-10,9-2-10,-10 5-17,6-3-11,3 2 0,-2 0-6,3 3 8,0-7 14,0 10-3,4-2 11,1-3 2,1 2-4,4-1-6,4-3 3,8-1-11,-3 3 2,-3-4 1,-1-1 4,-1 0 2,0-3 6,-5-1 4,4-3-23,-1-3 10,-5 3-7,1-2 4,1 3-6,-2-2-10,-5 1-11,0 1-14,-2-1-14,-4 1-17,-4 1-1,-8 0-11,-5 3-8,-1 4-7,-4 3 7,-2 1-14,1 6-3,-10 8-10,4 2-4,10-5-10,4 1-19,-1 1-15,7 2 5,6-6 2,0 3 17,0 2-11,7-2 2,0-3 7,4 1-4,0-1-2,6-1-2,0-1-32,11-3-21,-2 1-30,3-6-15,-2-1-26,2-3-21,-2-4-22,4 1-21,-10-3-28,7-5-16,-1-1-181,-3-2-471,-2-3 209</inkml:trace>
  <inkml:trace contextRef="#ctx0" brushRef="#br0" timeOffset="22207.8082">24340 4453 3,'-7'-3'292,"3"-1"-13,1 1-10,3 3-20,0-6-26,0 6-21,10-7-22,7 4-11,7-2-18,3 0-6,-1 5-12,4-3-6,-2 3 21,3-3-8,-3 3-26,-2 0-4,-2-3-6,-3 1-14,-21 2 2,29-4-16,-29 4-1,17-2-13,-17 2-18,0 0-30,0 0-39,23 0-56,-23 0-42,0 0-32,0 0 3,0 0-34,0 0-34,-19 10-28,-2-3-136,-3-1-415,-1 3 183</inkml:trace>
  <inkml:trace contextRef="#ctx0" brushRef="#br0" timeOffset="23168.7913">21647 4471 79,'1'-8'132,"-1"3"3,1-1 20,1 0-1,-2 0 7,3-4 8,-3 4 12,2-5 8,0 3 21,1 0-8,-1 2 6,-2-1-3,1 3 1,-1 0-10,2-1-19,-2 1-8,2 0-18,-2 2-21,0 2-14,3-6-22,-3 6-7,0 0-18,0 0-15,0-4-17,0 4-26,0 0-15,0 0-20,0 0-16,0 0-14,0 0-27,0 0-34,0 0-38,0 0-26,0 15-44,0-13-25,0 1-178,4 2-462,-4-5 204</inkml:trace>
  <inkml:trace contextRef="#ctx0" brushRef="#br0" timeOffset="23728.2618">21995 4512 50,'3'-12'261,"0"3"0,0-2 4,-1 4 7,0-3-1,-1 3-4,1 0-4,0 1-8,-1 2-3,1 0-16,-2 1-29,2-1-31,-2 4-14,0 0-24,1-4-15,-1 4-21,0 0-9,-5 17-9,4 1-5,-3 8-12,1 3-4,-4 5-6,4 2-3,-1 8-6,-1 3-5,0-11-4,3-1 0,-1 1-5,0 0-8,0-2 8,0-2-11,1-3 0,-3 0-6,2-3 7,1-6-5,2-4 5,-2-3-8,1 4-2,-2-7 1,3-3-3,-1-1-20,1-2-2,-2 1-3,2-1-11,0-4-3,0 0-8,0 0-42,0 0-42,0 0-34,2-13-37,-1 2-48,3-6-42,-1 1-34,3-4-190,-1-4-545,0 0 241</inkml:trace>
  <inkml:trace contextRef="#ctx0" brushRef="#br0" timeOffset="23972.073">22181 4500 163,'9'-15'278,"-4"5"-3,-1 1-3,3 0-20,-4 5-19,-1 0-34,0 1-22,-2 3-23,0 0-14,0 0-14,-9 25-5,-3 0-1,-3 5-3,-8 6-7,-2 4 0,-6 0-7,-1-2-8,-1-3-8,-1 0-4,1-1-11,0-5 0,9-7-13,-7 7-1,10-12-9,1 0-1,2-2-5,7-4-7,-1 0-7,4-5-24,0 0-25,3 0-30,0-4-21,-1 0-18,6 0-14,-3 0-7,3-2-19,0 0-47,0 0-61,9-7-214,-1-1-487,8-2 216</inkml:trace>
  <inkml:trace contextRef="#ctx0" brushRef="#br0" timeOffset="24398.5854">22667 4218 22,'5'-5'125,"3"1"23,-3 0 3,2-2 14,0-1 6,-1 3 8,-2-1 1,-1 0 3,1 1 3,-1-2-4,1 4-2,-1-1-11,-3 3-4,4-1-15,-1-2-15,-3 3-16,0 0-22,0 0-9,0 0-15,0 0-4,-3 11-10,-4 2 3,0 4-15,-3 11 2,-8 1-5,-4 13-2,-1 4 12,-4 4-7,-11 25 15,0-4-5,-4-4 2,12-23-5,-1 4 5,0-2-6,3 0-4,4-3 6,2-3-17,3-9 1,1-5 1,4 1 1,1-3-14,-1-2 2,7-5-10,0-3 1,0-2-2,4-3-4,-1 0 4,4-4-2,-3 2 0,6-3 8,-3-4 2,4 8 1,3-7 1,3-1-3,4-3-14,6-3-27,0-1-32,-1-2-51,2-4-42,-4 0-43,2 0-45,-1-5-69,-1 2-244,-10 3-587,4-1 259</inkml:trace>
  <inkml:trace contextRef="#ctx0" brushRef="#br0" timeOffset="24693.6989">22354 4575 12,'-5'-2'200,"-1"1"-3,6 1-6,-7-4 3,3 3-4,4 1-9,0 0-7,0 0-7,0 0-4,0 0 5,19-2-6,-6 1-7,12 2-9,5-4-11,14 6-8,-2-4-15,3 4-13,4-3-9,-4-2 4,-4 4-20,0 2-5,-17-2-5,0-3-7,-8 1-3,-7 0-4,1 1-2,-3-2-4,-1 1-3,-6 0-5,10 0-3,-10 0-15,5-1-16,-5 1-19,6-3-36,-6 3-34,0 0-43,0 0-26,0 0-26,-13-8-21,9 5-18,-3 2-5,1 0-153,-1-2-410,-1 1 181</inkml:trace>
  <inkml:trace contextRef="#ctx0" brushRef="#br0" timeOffset="25014.7649">22637 4204 8,'3'-12'256,"0"3"-9,1 1-21,-2 3-20,0 1-29,-2-2-21,0 5-21,0 1-18,0 0-7,-4 23-13,-6 0-4,-1 6-12,-9 15-3,-5 2-7,-12 25-4,11-21-6,-14 21-3,12-23-8,-13 16 1,7-18-7,-9 15-4,12-18-1,4 0-7,0-1-3,7-15 0,2 2 1,2-6-3,3-1 1,3 0-2,2-6-2,3-3-3,5-4 3,-3 2 4,5 0 11,-1 0 9,6-2 3,1-1 2,4-3-3,8 1-5,2-3-3,5-1-14,-6-6-23,9 0-33,-5-4-53,0 0-41,-2-5-46,2 4-42,-2-6-36,-6 3-133,-3-1-410,-2 1 181</inkml:trace>
  <inkml:trace contextRef="#ctx0" brushRef="#br0" timeOffset="25283.4672">22437 4620 239,'-5'-3'279,"5"3"-18,0 0-23,0 0-19,0 0-20,12-6-18,1 4-13,4-1-10,7 0-6,6-1-14,10 4-9,-2 0-15,0-3-8,-8 0-12,-5 3-7,-1-1-11,0 2-6,-10-1-8,2-1-8,-8 1 1,2 0-15,-3-1-2,-3 1-20,-4 0-17,9-1-28,-9 1-32,7 0-35,-7 0-34,0 0-51,0 0-26,0 0-21,4 3-151,-4-3-407,0 0 180</inkml:trace>
  <inkml:trace contextRef="#ctx0" brushRef="#br0" timeOffset="27737.6894">14350 5603 33,'0'0'59,"0"5"1,0-5 4,0 0-2,0 4 0,0-4-3,0 0 2,0 0-1,0 0 11,0 0-7,0 0 4,0 0-4,0 0-2,2 5-3,-2-5-7,0 0 6,0 0-6,0 0-3,0 0 0,0 0-5,0 0 5,0 0-4,0 0 1,0 0-3,0 0-3,0 0-6,0 0 4,0 0-4,0 0 1,0 0-1,0 0-16,0 1 7,0-1 0,0 0 3,0 0-2,0 0 2,0 0-3,0 0 3,0 0 1,0 0-9,0 0 2,0 0-5,0 0-6,0 0 5,0 0-3,-5 2 2,5-2-6,0 0 2,-2 4 3,2-4-5,0 0-7,0 0 6,0 0 0,0 0-4,0 0 2,-2 2-2,2-2-14,0 0-18,-2 3-23,2-3-32,0 0-24,-3 3-34,3-3-128,-2 2-291,2-2 129</inkml:trace>
  <inkml:trace contextRef="#ctx0" brushRef="#br0" timeOffset="28674.6775">14427 5677 129,'4'-11'144,"-4"11"-6,0 0-12,0 0-10,0 0-1,0 0-10,0 0-7,0 0-8,0 0-7,0 0 1,5-2-9,-5 2-6,0 0-9,0 0 2,0 0-14,0 0 3,0 0-9,0 0 1,0 0-1,0 0-11,0 0 0,0 0-8,0 0 5,0 0-9,0 0 1,0 0 0,0 0-5,0 0 1,-5 11 1,4-6-6,-1-3 4,2-2-5,0 0 1,-4 4-5,4-4 2,0 5 3,0-5-8,-4 1 3,4-1-3,0 3 1,0-3 4,0 0 3,0 0 3,-2 3 8,2-3 3,0 0 6,0 0 1,0 0 4,0 0 5,0 0 4,0 0 7,0 0 4,0 0 1,0 0-8,0 0-5,3-17-9,0 5-3,4-4 1,-2-1-7,0-1-1,2-4-6,0 4 0,1-6-5,-2 5 4,0 2 10,-2 2 6,0 2 12,-3 7-5,3-1-4,-3 2-11,0 1-7,-1 4-4,0 0-4,-4 31 0,-6 0 1,-3 18-2,-2 4 2,-9 22 2,5-19-1,-10 21 0,8-24-3,-10 24 2,10-23 4,0-1-6,-3 1-9,2-2-14,0-3-18,1-4-17,3-3-19,5-13-23,1-3-19,3-8-19,2-2-27,-1-2-20,3-6-19,2-2-14,1-2-117,-1-5-350,3 1 155</inkml:trace>
  <inkml:trace contextRef="#ctx0" brushRef="#br0" timeOffset="28899.6467">14310 5920 42,'22'-42'200,"-4"13"-6,-2 1-8,3 3-5,1 5-13,-1 3-9,1 5-11,0 3-8,0 1-12,2 7-10,-1 4-5,-1 3-11,2 4-8,-9 1-9,-2 0-7,-1 4-7,1 2-8,-4-3-6,-4 5 3,0 0-12,-7-2-7,-2 0-4,-4-2-15,-5 3-13,-2-1-14,-3-3-9,1-3-14,0 1-17,2-9-3,1 2-18,1-5-19,1 0-11,0-5-22,4 2-18,3-1-13,3-1-17,2-2-99,2-3-287,2 0 127</inkml:trace>
  <inkml:trace contextRef="#ctx0" brushRef="#br0" timeOffset="29459.4851">14910 5748 17,'0'0'217,"-10"-1"-19,3 4-15,-4 4-15,-2 3-5,-1-1-7,-2 7-14,3-4-7,-3 5-15,5 4-9,0-4-10,1 6-10,3-5-9,4-3-9,0 2-5,2 0-4,2-5-5,3 2-1,2 1-3,1-2-5,5-6-1,-1 4-4,-2-8-6,5 2 3,0-3-3,3-2-5,0-5-3,3-1 0,0-4-3,-9 3-4,9-8 0,-5-3-3,-3 3 5,0-6-3,0 0-3,-4-1-2,-2 5-2,-2-3 0,-2 1-4,-2 3 2,0-1-5,-4 0 0,-2 3-5,-2 2-3,-3 6-1,-3-1 0,-3 6-1,-3 3-3,-3 4 1,-2 4-1,6 2 2,-2 1-4,2 2 0,7 0-2,0-1 2,5 2 0,3-2-1,3 3 4,2-5 1,3 4 3,3-2 4,5-1 0,0-1-1,9 1 0,2-6 4,0-3-3,2-3 5,2-1-5,2 0 3,-1-7-3,1-1 3,0-2 2,-2 1-4,-2-3 6,-1-4-2,-3-2 4,-1 1-2,-4-4 0,-4 1 3,-2 6 19,-1-1 0,-4 5-2,-3-2-5,0 6-6,-2-3-5,-2 2-6,-3 2-12,3 3-9,-6 3-8,0 4 0,0 3-7,-2 7 5,1 0-4,-1 2-1,6 4 3,1-3-1,1 7 5,2-7 6,4 10 2,1-3-1,0 1 1,-1 1-2,1-9-3,0 0-19,0 1-16,-2-4-19,1 4-17,-1-5-26,0-3-2,1 0-15,-4-7-5,3 3-3,0-3 0,1-3-12,-4-1-10,11-1-98,-4-1-280,3-5 124</inkml:trace>
  <inkml:trace contextRef="#ctx0" brushRef="#br0" timeOffset="29697.2859">15383 6007 126,'30'-32'27,"-1"-4"20,1 0 18,0-3 23,-1-2 10,-2 0 36,1 1 14,-4 2 17,-8 8 9,1 5 18,-8 10 20,-1-2 12,-4 7 2,1 0-15,-2 4-24,1 1-19,-4 2-25,0 3-16,0 0-17,-10 12-10,-4 7-6,-2 4-14,-4 6-10,-5 9-3,-1-1 4,2 1-19,3 1-5,1 0-5,6-10-2,0-1 0,4 1-11,-1 1-5,2 0-6,3-7-14,0 1-8,3-7-6,2 0-6,-1-4-7,5 0-4,0-3 7,1-2-14,1 0-8,1-4-12,4-1-10,4-1-26,-1-4-28,4 0-25,4-7-24,2 2-21,-1-5-25,2-2-1,-3 1-157,-1-3-401,-2 1 178</inkml:trace>
  <inkml:trace contextRef="#ctx0" brushRef="#br0" timeOffset="30007.1862">15427 5891 95,'27'4'164,"14"0"-11,2-3-8,-2 2-7,4-3-8,-1 1-1,-2 0-7,-5 1-6,-12-5 4,-4-1-1,-7 4 6,-1 0 8,-5-1 17,-3-1 7,0 2-7,-5 0-13,7-1-16,-7 1-16,0 0-8,0 7-8,-4-1-12,-4 2-8,-3 4 2,-1 2-18,1-1-6,-1 1-5,0 6-5,2-7-7,3 3-11,0-3-7,0 1-2,4-2-8,2 0-10,1-3-2,1 1-9,5 4-14,2-6-27,2 1-46,4-1-44,7 0-56,1-4-50,-3-4-130,5 0-419,0-7 186</inkml:trace>
  <inkml:trace contextRef="#ctx0" brushRef="#br0" timeOffset="30122.4635">16041 5854 25,'0'-6'129,"-4"-1"-51,4 6-32,0 1-29,0 0-39,-7 7-24,4-1-50,0 0 23</inkml:trace>
  <inkml:trace contextRef="#ctx0" brushRef="#br0" timeOffset="30727.3257">16207 5941 149,'-1'-7'289,"-2"2"-28,-1 1-30,-2 3-22,-1 1-25,-3 2-21,-4 4-16,-4 5-10,-2 4-15,1 0-13,-1 5-9,3 2-17,2-3-9,3 2-7,2-4-22,3 2-3,3-1-10,1 1-2,3-2-5,2-5-3,3 2 4,-2-2-4,4-3 1,4 2-4,2-5 1,1 0-2,3-4-1,-3 1-3,1-3-2,1-3 4,-2 2-4,-4-5 3,0 0-2,-2-5-3,-1 1-7,-1 1-8,-2-8-3,-1 0-1,-3-3-2,0 3 5,-3 0 0,-1 1 4,-3-1-6,1-2 5,-1 5-3,1-3 3,3 6 14,-2 2 11,4 1 2,0 1 1,2-5-3,3 2-6,7-4-3,6-1 1,7 1-6,0-1 0,4 5 2,9-2-7,-9 5 2,-2 2-3,0 5 1,0 3 3,-1 6 0,-1 0-3,-4 7 5,-1 0 5,-2 2 6,-3 4 13,-1 6-10,-3-6-1,-6-2-2,2 6 17,-1 2 4,-5-3 5,2-5 0,-2 1-6,-2-4-4,1 0 4,1-5-3,-3-2-1,2 0 4,1-4 0,0 1 5,-2-3 14,2-4 20,-1 6 19,1-6 26,-3 5 14,3-5-3,0 0-14,0 0-9,-2-15-10,2 3-17,2-4-12,-2-2-7,4-2 1,-1-7-8,4 0 2,0 2-16,2 0-5,3-1 3,2 3-17,1 3-3,0 1-2,3 5-6,-1 6 0,-3 1-13,0 3 9,3 5-1,3 2-6,-4 5-9,3 2 6,-5 1-9,0 6 8,-2-2-2,0 5 2,-2 6 0,0-3-4,-3 0 11,-3 4-12,-1-3 6,-3 2-10,0 1-31,-3-9-29,-1 7-26,-6-3-25,3-5-26,0 0-35,-7 5-34,3-8-44,0-1-52,-1-2-49,2-3-184,1-2-589,0 0 260</inkml:trace>
  <inkml:trace contextRef="#ctx0" brushRef="#br0" timeOffset="34178.4022">2632 8486 50,'0'0'87,"-3"-4"3,2 3-5,1 1-3,-3-4 5,3 4-9,0 0 9,-3-4-1,3 4 0,0-3-2,0 3-8,0 0 0,0 0-4,0 0-7,0 0 2,-4-5-18,4 5 2,0 0-3,0 0 4,0 0-8,0 0 1,0 0-3,0 0-6,0 0-4,0 0-2,0 0-8,0 0-7,0 0 3,-6 12-3,5-8 1,-2 2 2,2 4-8,-5 0-1,2 4 7,-2 2 0,-1 2-1,4 1 0,-4 3-3,0 2 6,3-7 3,-4 7 4,2 1-6,0-1-3,2 1 1,1-7-3,-2 1-3,5-1-1,-2 1 2,1 0-4,1 7-1,1-4 5,1-4-11,0 2 12,3-4 2,-2 1 0,2-3 1,2 3-5,0-2 5,3 0-1,0 1 1,4 4 2,0 4-7,2-5 0,-1-2 6,2 0-3,-2 2-2,5-2-1,-1 0 0,0 0 0,1 0 0,1-2 0,-1 0 4,1-2-4,0 1 6,3-1-5,-1 1-3,-1 1 1,2-3 1,3 0-4,-2-2-2,0 0 2,-1-1-2,3 3 0,0-3 2,-3 0 0,0-2 4,-2 2-2,2-1 4,2-4-1,-1-1 1,-1 2 5,0-3-1,1 1 2,2-3-4,-2 0 7,2 0-4,0-3 0,0-1 0,1 3-5,0-2 4,0 1-6,3 0-2,-1 1 4,-1 0-3,0-2 1,0 2-4,-2 0-1,1 1 3,-4-2-2,0 1 1,-1 1-5,0-1 2,-1 3-3,1-4-1,1 2 5,-3-2-4,2 2 3,0-1-2,-3 0 0,3-3 6,1 1-3,0 1 2,0 0 2,2-3-4,-1 5 1,3-4-1,-3 1 8,2 1-9,4-1-1,-4 2 1,2-6 2,1 7-2,-2-2 1,3-2-5,-4 4-1,4-1 2,8-1 1,-1-3 8,-8 2-9,1 1 0,7-2 1,0 3 1,1-6-4,-2 2 4,4 1-7,0 1 6,0-3-1,1 0 1,0 3 3,-1 1-5,-2 0 4,2-1-3,0 1-1,-3 2 7,-7 0-8,-4 2-1,1 1-1,-1-1 1,-3 3 0,1-3 1,-1 1 1,-3-1-1,2 0 2,-1 3-3,2 0 1,-3 0 0,2 0-2,-1 2 1,2 1 2,0-1-2,0 4-1,2-3 4,-1 2 1,-3 1-3,1 2 1,-3-1-5,-2 2 1,0 1 1,-1-3 0,-4 2-2,-3-2 3,0 3-1,0-1 2,-1 2-3,0 0 0,-1-1-2,1-1 2,-2 3 2,1-1 0,0 0-1,-2 1 2,3-3-1,-1 0-2,-1 1 3,0-1-5,2 1 7,-4-1-3,1-1 2,-2-1-1,3-3 0,-5 3 0,2-4 0,-3 3-1,2-2-1,0-3 2,-3 0 0,0 0-1,1 0-2,1-1 0,-2 1 4,1-3 0,1 2 0,-2 2 1,0-7-3,1 2 4,-1-2 3,0 4 1,0-4 9,0 6 11,0-6 3,0 0 5,0 0 14,0 3 7,0-3 10,0 0 0,0 0-6,0 0-1,4-13-6,-3 8-10,2-7-4,0 1-5,4-4-3,0-2-6,1-6 0,3 0-8,1 1-1,1 0 1,3 0-2,-1 0-2,2 4-5,-3 0 4,6-1-8,-3 1 7,2 5 0,1-3-3,1 3-2,3-1-2,-1 2 0,-1 1-1,4-1 0,0 3 0,1 1-1,3-2-2,8 0 4,2 1 0,1 5-8,-1-2 9,0 2-2,0 1 1,0-1-6,-2 1 2,-9 3 1,2-1 1,9 2-6,0 1 6,-10-2 0,8 1-7,-10 0 8,2 2-9,-1 0 6,10-2 0,0 4 3,0 0-6,2-2 6,-2 1-4,1 0 5,1-2 0,-2 3 2,-1 0-2,-9-1 3,13-1-2,-4 2 0,1-1 0,-11-1 1,-1 1 4,0 0-6,0 0 7,-3-3 9,2 3-3,-2-2 2,2 1 1,-1-3 3,5 5 2,-2-2-7,3-1 11,8 0-8,-1 0 4,0-2-1,0 3-1,-7-1 3,9-1-3,-12-1 1,11 0-1,-10-1 8,-1-1-3,1-2 10,-2 1 3,0-2 9,1 0 4,-6-3 6,4 1 5,-4-2 0,1 1-1,-3-4 3,2 0-10,-2-1-3,5-3-7,-2 2-2,1-3-8,0 0 0,0-5-4,8-3-3,-9 4-1,8-6-6,-9 7-4,-1-1-4,10-10 3,-8 5-5,6-6 0,-9 8-1,0 2 1,-1-2-2,0 2 3,-1-2-8,-1 4 7,-6-2-7,-1 6 1,-1-1 8,2 2-9,-3 0 6,1 3-2,-4-1-2,0 2-2,3-3 8,-7 2 7,4 4-1,-2-3-1,0 5-3,-1-2-2,1 1 3,-2 2-1,1-1-1,-1 1-2,0 2 2,-1-1-1,0 4-6,2-6 1,-2 4-3,0 2-1,0 0-14,1-5-22,-1 5-33,0 0-35,3-2-42,-3 2-27,0 0-32,0 0-29,0 0-21,0 0-10,4 9-22,-1-3-56,0-4-258,1 2-645,1-3 286</inkml:trace>
  <inkml:trace contextRef="#ctx0" brushRef="#br0" timeOffset="35201.8336">3141 3934 210,'0'-7'240,"1"4"-12,-1-3-18,0 6-23,1-2-18,-1 2-22,0 0-21,0 0-15,0 0-10,0 0-9,7 10-11,-2 2-2,-3-4-10,4 7-2,-1-3-6,-2 2-2,2 0-5,0-2-4,1 0-4,-2-5 2,-1-1-4,3 1 8,-1-3 7,5-2 13,0-2 3,11-9-3,6-5-10,18-11-7,15-19-10,0-3-19,-4-5-39,2-1-54,5-9-80,3-3-67,-1-1-212,1-5-462,-1 6 204</inkml:trace>
  <inkml:trace contextRef="#ctx0" brushRef="#br0" timeOffset="35781.4733">4817 3878 190,'-2'-3'252,"2"3"-24,0 0-20,0 0-21,0 0-19,0-4-19,0 4-14,0 0-14,-1 12-8,2-6-10,-1 4-9,0 1-10,2 0 21,-1-2-9,1 0-6,0 1-6,-1-3-5,1-1-3,1-1-3,0 0 6,1-2 7,2 0 9,6-3 12,8-4-18,8-3-9,7-5-6,6-8-6,-3-2-14,2-2 1,-2 1-11,1-5-11,2 0-35,0-4-26,0 1-42,2 0-42,-2 2-48,0-1-36,1 4-27,-2 4-22,-4 2-166,-10 6-444,-1 5 196</inkml:trace>
  <inkml:trace contextRef="#ctx0" brushRef="#br0" timeOffset="36388.7898">6838 3918 92,'-5'-4'254,"3"2"-15,2-1-14,-4 0-13,4 3-20,0 0-20,0 0-17,0 0-20,-3-1-7,3 1-13,0 0-10,0 0-5,0 8-6,1 0-4,2-1-5,0 3-6,-1-3-4,0 1-6,1-1-2,1 0-5,2 1 0,1-2-1,0 0-2,3-4-7,11-7-5,1 2-4,2-6-5,6-4-3,8-7-10,0-2-17,3-3-21,-2-4-30,4-4-54,-4 3-46,-1 1-55,-3 1-40,0 3-170,-9 8-441,0 0 196</inkml:trace>
  <inkml:trace contextRef="#ctx0" brushRef="#br0" timeOffset="36961.3038">8745 3820 23,'-1'-3'258,"1"3"-28,-2-5-21,2 5-25,0 0-16,0 0-23,0 0-14,0 0-10,-4 12-11,5-4 0,-2 3-9,1 1-4,0-1-9,1-2-3,2 5-4,-1-6-1,2 4 5,0-5-1,5 2 0,3 0-5,12-5-5,17-1-6,8-6-7,28-9-5,8-2-8,-2-5-11,-2-1-21,-8-4-21,-7-3-35,-26 5-44,-2 4-52,0-4-37,-14 5-42,-2-1-162,-4 3-409,-5 4 182</inkml:trace>
  <inkml:trace contextRef="#ctx0" brushRef="#br0" timeOffset="39577.3776">2884 2539 100,'-4'-2'173,"0"-1"-22,-2-4 0,3 3-20,-1-6-12,1 0-7,1 0-13,2-9-3,2 2-15,1-8-12,4-4 2,3-5-17,4 4 3,7-18-9,3 5-9,7 1 3,1-4-6,21-11-1,-14 19-9,20-10 30,-14 19-3,19-8-10,-18 22-3,1 6-8,-1 7 0,2 5-4,-2 11-2,1 1-5,21 16 5,-25-5-7,19 15-2,-4 6 0,-16-14-1,20 16 2,-18-23-4,21 20 6,-5-7-6,-15-15 3,20 13-2,0-11-6,-16-9 4,20 4 3,-1-8-4,1 0-1,4-7 3,-4-6 2,-20 0 1,22-3-2,-1-3-6,2 1 2,0-12 2,-6 0 1,-19 5-3,24-12-5,-3 4 7,-20 3-6,20-9 0,-23 9-3,1-7 1,16-13-2,-20 15-3,2 2 8,-2-1-1,-2-5-7,-1 7 5,-2-2-5,-13 8-1,-2 1-2,-1 4 6,-9 3 1,-4 1-4,-3 0 3,0 3 8,-2-2-4,2 3 4,-3-4-12,-2 4 4,0 0-4,0 0 0,0 0-12,1 12 14,-5 0-1,-2 2-4,2 2 5,0 9 1,0-5-4,5 9 5,-1 0-3,6 0 0,4-2 3,5 1 2,2-3 1,10 8 2,4-1-2,1-5-3,-1-1 3,7 3-1,-1-2-2,2-5 1,3 6 6,2-10-3,3 0-2,0-1 3,25 1-7,-2 1 6,0-9-1,2-1 0,2-4 6,0-5-1,4 0-3,-4-7-1,3 0-3,3 3 0,2-9 0,4 4 2,-3-1-3,4-5-1,-5 3 1,1-4-3,-1 5 3,0-3-4,-1 6 1,-2 4-2,-5-4 1,-6 8 2,-21 0-6,2 3 2,2 6 3,-5-4 0,-1 9 3,-1-1-3,-5-2-1,0 7 2,-13-6 1,1 6-3,-3-2 2,-4 1-6,-2 2 4,0 0-7,-4-2 5,-1 3 1,-4-3-1,-3 0 4,2-1-3,-3 1 0,2-1 1,-4 0-11,-1-5-13,-2 5-6,0-4-19,-2-1-30,-1-1-28,-2-2-48,-4 4-204,-5-5-389,0-4 173</inkml:trace>
  <inkml:trace contextRef="#ctx0" brushRef="#br0" timeOffset="40061.2198">5007 1647 1610,'-9'-23'-7,"2"-3"-34,5 8 53,0-10-25,4 17 28,0-1-4,1 2 4,2 0-4,0 0-8,-4 7 11,5 1-13,-3 2 6,1 3-1,2 8 2,-1 5 12,-2 8 2,0 7 11,0 4 33,-6-3 2,0 6-12,-1-8-2,0 2 2,0-4-6,-1-10-3,1 1-3,0-9-5,2 2 3,-2-5-2,3-2 13,0 0 29,1-5 5,0 2-3,0-2-3,0 0-7,8-26-16,3 3 1,-1-6-24,4-4 10,6-10-5,-1-2-6,4 7-3,-6 11-5,0 1-4,1 2 1,0 3-5,1 3-3,-8 11 2,0 2-6,2 5-2,0 5 0,-5-2-18,8 14 17,-7-1-4,-2-1-1,2 9-1,-5 0 5,2 3-2,-5 1 0,2 2 0,-3-1-18,0 0-22,0-3-17,-2-9-25,1 1-21,1-1-18,0-8-28,3 3-13,0-4-13,2-4-27,0-2-16,3-2-114,2-5-354,4-3 157</inkml:trace>
  <inkml:trace contextRef="#ctx0" brushRef="#br0" timeOffset="40505.4321">5466 1642 32,'7'-15'177,"-3"5"25,-1-1 11,0 6-11,-2-2-21,-1 1-21,0 6-15,2-4-19,-2 4-14,0 0-3,-6 12-17,5-6-12,-1 4-1,1-4-13,-1 4-7,2 1-2,0-4-11,2 5 4,0-6 0,3 3 1,-2-6-3,4 1-2,-1-3 2,4-1-4,-1-3-5,1 1 4,0-4 6,-2-1-3,1 2 7,1-9-6,-2 0 13,-4 6 6,2-4 0,-5 0 0,1 2-1,-4 3-3,1 2-8,-2-4-10,-4 4-8,0 3 1,-3 4-8,-4 3-3,-4 8-2,-2-2-9,2 3-6,0 5 1,3 1-15,3 0-8,5-5-7,0-1-9,2 6 1,4-2-4,3 2-3,6-4 2,0-3-9,6 3 6,6-3-7,1-6-18,3 1-4,1-6-26,2 0-14,1-4-14,-4-1-11,0-4-14,0 2 13,-3-7 14,-4-2 2,-4 1 7,1-8 16,-4 1 30,1-2 28,-7 3 32,3 2 22,0-2 12,-1 4 14,-2 4 16,-1 2-2,0 4-1,0-1-12,0 3-5,0 4-7,-3-1 2,10 11-3,-2 2 3,3 2-3,-3 2-5,4 9 0,0-1 0,0-2-5,-1 6 2,3 2-3,-3-3 0,3 0-3,-1-4-13,-2-2-14,0 2-22,-5-12-35,1-2-37,-1-3-51,-4-4-40,0-1-132,-2-2-350,0 0 156</inkml:trace>
  <inkml:trace contextRef="#ctx0" brushRef="#br0" timeOffset="40641.5365">5973 1598 140,'0'0'142,"-13"21"9,4-8-15,0 13-9,-4-1-13,-1-1-10,1 0-10,1 7-6,-1-4-43,-2 0-35,1-1-48,2-1-51,1-1-82,3-7-185,5-5 82</inkml:trace>
  <inkml:trace contextRef="#ctx0" brushRef="#br0" timeOffset="40851.4298">6267 1501 177,'3'-4'254,"0"3"-26,-3 1-26,0 0-11,-10 27-12,0-4-15,-2 4-4,-1 2-20,3 6-11,-7 9-10,6-11-20,-4 13 1,6-12-10,-1-4-35,3 3-12,4-5-20,1 0-15,2-2-11,4-6-24,1-6-12,2-2-13,0-2-33,5-4-52,2-4-58,-5-2-110,2-3-328,1-5 146</inkml:trace>
  <inkml:trace contextRef="#ctx0" brushRef="#br0" timeOffset="40991.5746">6248 1695 86,'0'-7'238,"0"-2"-19,0-2-9,3 5-28,2-4-17,6 2-14,5-2-18,5-2-13,6 2-9,1 0-15,11-1-14,-1 6-3,1 0-24,-10 3-29,11-5-64,-12 7-77,-3 0-185,-2 4-325,-4-1 143</inkml:trace>
  <inkml:trace contextRef="#ctx0" brushRef="#br0" timeOffset="41380.2642">6804 2025 132,'4'-8'248,"5"-6"-23,6-4-27,1-1-12,2-5-21,6 5-10,4-13-20,3 4 23,-8 5-19,-1-3-16,-2 3-7,1-1-15,-4 0-9,-4 4-4,-3-2-11,-2 9-6,-4 1-11,-1 2-7,-3 3-8,0-2-10,-3 5-5,0 3-6,-4 0-7,-1 6-1,-4 5-3,1-1-1,-3 11-1,-1 4-2,2-5-7,5 10 4,-1-2-1,2 0-5,4 0 7,-1 1 0,3-1-14,1-3 15,4 2-4,-1-6-1,1 5 6,0 1-4,-2-9-3,2 1 6,-1 2-1,-2-5 1,1 1-2,-2-4-3,2-4 2,-2 4 2,-2-9 2,2 9-6,-5-5 5,-2-2-11,-1 0-4,-1-2-23,-5-3-8,-7 2-22,7-5-22,-9-2-19,1-4-32,1 2-21,1-3-29,2 0-16,2 0-112,5 1-334,1-3 147</inkml:trace>
  <inkml:trace contextRef="#ctx0" brushRef="#br0" timeOffset="41606.5506">7425 1601 249,'10'-13'290,"-3"6"-7,-3 2-9,1-2-25,-3 5-30,1-1-25,-3 3-41,0 0-1,-5 21-5,-5 0-33,-9 19 10,-2 5-10,-1-2-7,-1 1-9,4 1-9,-1-1-7,7-10-9,3-1-4,-1-3-6,5 4-6,1-2-5,-1-2-7,5-4-26,2 3-16,3-4-33,3-1-44,-1-8-61,10 0-72,5-2-273,0-6-518,3-7 230</inkml:trace>
  <inkml:trace contextRef="#ctx0" brushRef="#br0" timeOffset="42344.6198">7730 1997 1949,'13'-26'98,"-4"1"-57,-2 1 74,0 7 34,-5-2-12,-1 8-32,-4 0-27,-4 2-22,-3 4-5,-4 3-5,-10 2-3,-2 9 6,-3 3-2,-10 5 4,1 7-1,10-9-9,4 5 0,1-2-10,6 0 1,2 4-2,5-11-5,1 6-1,2-2-5,5-5 1,0 1 4,-1-1-3,6-1 8,1-3 1,5 3-2,5-11-8,0 4 2,10-4-1,0-6-8,1-1-3,-2 0-1,1-7-3,-2 0-2,2-6-10,4-12-3,-9 12 2,-1-6-6,0 3-6,-4 3 12,-1 1 8,-4 9 5,-4-1 7,-1 5-8,-1 4-1,-1 0-12,-2 4 9,0 0-4,-7 15 1,-5 6 3,1-2-2,-2 3 0,2 2 8,1-2-6,0 5 4,2-3-1,4-7-10,-1 2 11,4 0-2,-2-2 7,3 0 0,3-2 1,1 1 6,2-6 0,2 0 2,5 0-2,-1-5 1,4-2 5,7-1-7,-1-5-6,1-3-5,2-7 8,-2-2-1,2-2 0,-1-3-5,10-9-10,-2-2 13,-4-2-2,1-6-3,-3 0 2,-2 1-4,-3-1-2,-5 10-3,-5 4-2,-2 1 12,-2 10 9,0 2 4,-3 1 2,-2 5-8,-1 1-6,-1 2-7,0 3-5,0 0-2,0 0 11,-14 25-8,5-1 3,-6-1-6,-1 4 6,4-1 2,0 0-1,-2 2-3,3-2 0,0-1-6,3 5 9,-2-3-6,5-9 1,1 6 6,1-5-17,3-2 2,0 1 6,0-1-5,7 9 7,-2-13-6,10 6 6,-5-5 1,8-3-10,2-2 10,-5-5-5,6-4-1,0-2 8,1-5-5,3-5 8,-4 0-2,0-3-1,0 1 2,-1-6-4,1 3 5,-4-2-3,-1-1 9,-2 1 0,1 1 4,-6 2 2,-4 7 10,1 0 3,-2 1 0,0 3-7,-2 0-11,-2 5 2,0-5-22,0 5 16,0 0 1,-21 15 0,8-1 2,-1 3-7,3-2-13,-2 4 9,2 3 6,1 2 0,3-8-1,1 2 4,-1 6 1,4-5-1,2 1 3,1-6-8,1 6 7,5-6-6,-4-2-4,6 3 9,2-1-4,-2-11-8,5 6-14,1-4-12,0-4-28,1-2-26,-2-4-58,1-2-54,0-3-75,3-6-256,-3-7-571,-5 0 254</inkml:trace>
  <inkml:trace contextRef="#ctx0" brushRef="#br0" timeOffset="42534.6205">8158 1835 180,'-6'0'247,"6"0"-18,0 0-19,0 0-19,0 0-9,30-9-18,-1 7-4,11-9-19,-1 12-11,4-3-16,1-1-10,-3 2-11,-1-4-9,-11 4-2,-5-4-23,-1 3 3,-5 2-8,-4-6-22,-4 6-24,-3-2-50,0 1-41,-4-1-76,-2-1-54,-1 3-126,0 0-366,-15-8 163</inkml:trace>
  <inkml:trace contextRef="#ctx0" brushRef="#br0" timeOffset="42798.9606">7122 1736 126,'0'0'231,"0"0"-14,0 0-23,23-2-20,-9-3-13,14-2-17,2 2-20,11-2-12,0 4-5,2-8-17,0 5-13,-1-1-38,0 3-42,-3-2-64,-1-3-85,-11 7-111,1 2-284,1-3 126</inkml:trace>
  <inkml:trace contextRef="#ctx0" brushRef="#br0" timeOffset="43821.68">256 1385 147,'5'-17'218,"0"3"-20,0 4-18,-5 10-23,0 0-24,0 0-12,0 0 2,0 0 3,-11 87 11,-6-2-1,-1 6-10,1-8-11,0 1-3,0-1-13,3-26-12,-3 24-8,3-28-7,1 28 0,2-31-16,4-2-1,-1 1-10,2-13 2,1-6-9,0-2 2,2 0-6,-1-11-3,3-6 3,1-11-9,-6 21 1,6-21-7,0 0 13,-3 13-1,3-13-2,0 0-4,0 0-1,0 0-7,7-66-1,-2 20-1,2-7-7,1-32 1,0 28 5,2 1-10,4-38 0,-1 11 7,5 0-6,1-8 4,2 1-8,6-2 14,1-2-2,1 4-11,8 1 7,0 14-11,3 4-1,-10 27 1,0 7 5,-1 6 1,-5 11-10,-3 5 3,3 6 4,-1 4 2,-1 5-3,-1 6-7,3 3 5,-4 10 4,-2 7-7,-2 1 1,-5 7-1,-7 14-13,-8 1-10,-10 4-16,-6-5-17,-12 32-5,-9-12-30,8-25-21,-14 18-7,-4-6-17,17-19 8,-2 1-23,-1-6-11,0 3-27,2-9-108,11-7-327,3-1 144</inkml:trace>
  <inkml:trace contextRef="#ctx0" brushRef="#br0" timeOffset="44159.1176">410 2001 164,'5'-23'229,"-5"23"-23,7-16-26,-7 16-14,11-13-16,-11 13-21,0 0-10,0 0-8,0 0-22,0 0-4,31 22-5,-25-5-7,-2 2-6,0 5-4,-4-4-8,0-3-9,-4 9 8,3 1-9,-2-1-11,0-9 3,0-1-3,3-16-4,-1 18 4,1-18 5,0 0 3,0 0 1,0 0 3,0 0-14,0 0-3,0 0 3,18-45-9,-8 15-3,2 5 3,0-1-8,1-3-5,2 3 3,-1 5-1,-2 1-2,0 6 0,-1 3-7,2-1-11,1 4-8,0 0-37,-1 2-35,3 4-42,-1 1-55,0 1-182,-5 0-399,3 1 177</inkml:trace>
  <inkml:trace contextRef="#ctx0" brushRef="#br0" timeOffset="44672.2648">823 1951 108,'-16'5'243,"16"-5"-20,-9 3-14,5 0-21,4-3-8,-7 7-17,4-3-28,0 1-6,3-5-6,-4 9-14,4-9-10,0 8-4,0-8-5,7 8-8,-7-8-2,11 2-2,-1 0-2,-10-2-6,21-10 1,-5 5-5,-5-3-10,2-3-13,-2 1 17,-3 3 10,1-3 7,-3 1 20,-1 0-3,-1 0 7,-1 3 0,-3-1-1,0-1-24,0 8-4,-8-9-10,-2 8-15,-3 2-9,-8 3-8,0 9-3,1 4-11,-2-3-4,2 3-9,5 5-10,-1-3-3,8-6-10,1 4 6,2 0 2,1-6-3,7 8 8,-2-5-10,6 2 2,3-3 13,4-4-8,0-3-3,9-1 12,2-5-9,-1-2 3,3-5 7,-2-1 4,2-3-15,1-4 11,-1 0 3,8-5 1,-11-1-6,-3 2 5,-2 3 0,-2-5-6,-2 0 13,-8 7 12,3-1 3,-7-1 0,-2 5 13,2 4-4,-3-5-12,0 3 0,0 9-5,-6-11-7,-1 6-7,7 5-8,-17 3-18,17-3-4,-14 7-8,3 4 6,4 3-8,1 2 7,2-1 2,1 9-1,3-3 2,0-4 4,1 9 6,4-3-1,-1 1 2,-1-4 4,0-2 1,1 5-2,-3-6 2,-1 5 8,-1-5-4,0 0 2,-4 2 6,-3-2-4,-2-3-3,-3 7-7,-3-4-10,3-8-19,0 2-15,-1-1-28,0-8-39,1 1-50,2-6-41,1-1-48,-3-4-147,5-6-444,1-3 196</inkml:trace>
  <inkml:trace contextRef="#ctx0" brushRef="#br0" timeOffset="45291.0928">1239 1907 110,'0'0'200,"0"0"-4,8 11-6,-8-5-18,3 0-17,-3 3-12,3 0-19,-3 0-13,4-2 0,-1 5-13,0-4-18,1 1-6,3-2 2,0 1-10,2-2-11,1-6-3,0 5-6,-2-5-2,7-5-10,-2 0 3,1-2-5,-3 0-6,2-4-4,-3-3 1,1 0 1,-1-3-1,-4 1 0,-1-1 9,1 7 13,-5-2 20,2-3 4,-3 8-2,0 0-12,-4 2-8,-6 3-4,-3 6-6,-5 7-8,-2 3-2,-1 5 4,2-1-13,-1 2-2,3 3 2,4 1-5,2-2-12,1 5-2,7-9-10,-1-1-3,4 0 3,0 4-5,7-6-2,0 2 4,0-4-1,7-6-2,0-3-1,8 0-21,0-8-16,2-5-14,-3 2-11,3-5-5,-3 0 15,-1-1 4,-2-6-6,-2 0 10,-2-1 11,-6 6 8,2-3 38,-4 3 25,-1 6 20,-2 1 18,-2 0 7,1 2 1,-2 5-12,3-6-12,-3 6-4,0 0 0,0 0-11,0 0-3,0 0 3,-3 26-4,0-15 0,-2 3 1,0 1-5,1-3-1,1 4 4,-2 0-5,0-4-3,3-5 0,-1 1 0,0 1 2,0-4-3,3-5 8,-3 9 11,3-9 7,0 0-4,0 0 1,0 0-6,0 0-9,10-29 1,-1 13 0,-1-1-4,5-8-2,1 1-9,-3 2 6,5 5-7,-4 1-2,-5 4 6,3 5-2,-3 1-8,-1 1-3,4 3-3,-10 2 7,15 10-6,-9-1 7,-2 2 0,-1 7-3,-1-1 1,-2 7 1,0 1-2,0 3 2,-2-3-3,2 4-14,-1-4-11,-1 6-29,2-12-27,0-7-17,4 4-12,2-5-18,2-5-37,5-1-12,8-6-29,0-4-142,-1-7-378,1-4 168</inkml:trace>
  <inkml:trace contextRef="#ctx0" brushRef="#br0" timeOffset="45470.8547">1976 1789 53,'10'-55'154,"-5"4"1,-2 4 15,1 17 30,-1 4 14,-3 9 8,0 6-11,0 1-21,0 3-30,0 7-9,0 0-15,0 0-18,-17 34-8,6-1-9,-2 11-14,-1 2-2,-3 2-9,3-2-6,-1-2-8,3 5-4,-3-1-11,2-4-11,3-10-12,-5 14-23,2-3-31,3 3-27,-1-14-36,5-4-31,1-3-33,-1-3-55,3-9-158,-1-4-400,4-1 176</inkml:trace>
  <inkml:trace contextRef="#ctx0" brushRef="#br0" timeOffset="45706.4191">2044 1777 68,'-2'-5'331,"2"5"-15,0 0-21,1-12-27,-1 12-29,10-14-22,11 3-19,0-2-13,6 0-27,10-4-18,-8 5-6,-2 2-17,-2 2-10,1-4-17,-5 7-5,-6 1-5,-5-1-11,0 4-11,-1-2-6,-9 3-16,9-2-24,-9 2-49,9-2-44,-9 2-37,0 0-18,0 0-53,0 0-57,0 0-162,-15 18-442,7-12 195</inkml:trace>
  <inkml:trace contextRef="#ctx0" brushRef="#br0" timeOffset="46219.4858">464 3260 127,'0'0'198,"0"0"-7,0 0-10,0 0-14,0 0-16,0 0-13,0 0-14,10-38 1,0 16-10,3 3 3,-1-6-11,4-1 5,5-13-11,-3 10-5,2-13 3,-2 14-7,-4-15-6,-1 13 7,0 2-1,-5 6-2,-1 5 9,-4 2 7,-1 8 0,-1-3 1,0 3-6,1 2-18,-1 1-14,-1 4-3,0 0-9,0 0-8,-15 6-5,3 7-10,1 0-9,-3 10-4,1 2-7,1 1-2,3 5-7,4-4-5,0-3 0,4 3 0,2-3-3,2 0 5,2 1 0,1-7 2,4 7-2,-3-6 3,0-4-4,0-1 3,-1 1 1,-2-5-2,-1-1-4,1-1 4,-1 1-7,-3-1 3,-1-2 2,-1 4 3,-5 2 2,0-5-6,-3 3 1,10-10-4,-17 11-3,17-11-15,-19 6-21,19-6-14,0 0-29,-27 0-27,27 0-20,0 0-28,0 0-30,-20-17-43,20 17-25,0-27-132,6 10-422,5-9 187</inkml:trace>
  <inkml:trace contextRef="#ctx0" brushRef="#br0" timeOffset="47056.7198">960 2651 168,'7'-13'232,"-1"4"-7,-2 0-17,-1 6-17,-1 0-26,-2 3-17,0 0-10,0 0-4,-8 34-9,-2-5-10,-4 15-5,0 5-6,-1-1-8,1-2 0,1 4-13,2-1-8,4-15-6,1 1-5,0-3-9,3 3-8,3-4-11,3-5-10,2 1-9,2-3-5,0-10-7,1 2-12,5-7-17,-1-5-26,5-4-30,3-2-40,1-4-30,0-6-32,2-1-4,-3-4 1,0-2 11,0-2 21,0 0 28,-3-4 30,0 2 35,-3-1 23,0 0 37,-4 0 10,-2-1 30,2 2 16,-4 6 15,-3 0 4,0 0 13,-2 5 7,-2 4-9,1 3-12,-3-2-8,-3 6-6,6 1-11,-15 1 1,0 11-7,-3 7-2,-3 0 2,0 6-3,3-1-4,1 1 3,-2-5-7,7 3-4,3-7-4,1 0-2,2-2-1,2-5-3,1-1-2,3-1-1,0-2-4,3 0 4,-3-5-2,13 2 2,-13-2-7,21-15 0,-3 2-2,-2-2-3,-1-2-2,-1 4 0,-4-2-5,0 0 0,-3 7 4,-1 2-4,-2 2-4,-1 1-1,-3 3-2,0 0-2,0 0 10,5 15-7,-6-3 1,-3 6 6,1-1 5,0 1-8,2 9 4,-1-10-4,2 1 3,3-2-2,-3-4 0,7-1-7,-3-2 3,3-1-4,3-5-13,-1-1-17,5-6-21,1-3-8,4-3-12,2-5-4,-3-1-9,0-4-3,1-2 6,-1-6 6,-1 0 15,3-12-6,-1-2 14,0-5 12,-3 1 19,-4 15 16,6-11 30,-11 11 16,0-1 32,0 15 30,-6 6 28,1 0 6,2 1-5,-4 5-20,0 2-17,0 3 0,0 0 12,-17 23-11,3-2-2,-3 7-1,3 0-8,0 5-8,-3 7-2,1 6-2,7-12-9,0-1-1,5-4-8,1 3 0,1-2-3,2-2-5,2-1 0,1-9-6,1-1-8,3 0 2,3-2-1,2-7-5,2-2 4,1 0-6,6-6 0,2-3-3,-1-1 1,2-6-1,0 1 0,-4-6 6,0-2-3,-2-3-5,3-1 0,-7 2 4,2-4-4,-4 2 3,-2 0 14,-6 6 3,2-1 14,-3 5 18,1 3-1,-4-1-6,0 4-4,0 5-11,-4-7-10,4 7 2,0 0-4,-21 19-5,12-5 1,1 0-5,2 3-6,-1 6 4,2-6-4,0 0-11,5-1 8,0 1-20,3-2 11,-3-3-5,6 3-2,-5-4 2,5-3-9,-2-1-9,3 1-29,0-4-40,0-1-45,0-3-66,3 0-71,-1-2-217,2-8-532,-3 3 236</inkml:trace>
  <inkml:trace contextRef="#ctx0" brushRef="#br0" timeOffset="47224.7668">1586 2847 261,'-2'-1'296,"-1"-3"-29,3 4-22,0 0-28,7-12-22,5 2-21,9-2-15,1 2-14,5 1-16,-3 2-29,1-5-36,-1 2-59,-4 5-52,-6 0-56,0 2-81,-4-2-137,-4 3-347,-1 0 153</inkml:trace>
  <inkml:trace contextRef="#ctx0" brushRef="#br0" timeOffset="47427.1245">616 3079 60,'26'-15'187,"-4"3"-9,8 4-15,9-13-16,5 2-13,2 4-9,1 1-17,-1 2-24,-3 2-57,-2-2-86,-1 3-134,-11-2-208,-3 2 93</inkml:trace>
  <inkml:trace contextRef="#ctx0" brushRef="#br1" timeOffset="54128.3923">4374 3151 52,'-55'56'66,"2"9"-9,-6 4 1,-2 3-4,-5 9-6,-2 0-1,-1 8-7,-7 3-1,6 1 2,-6 2 1,4-2-4,0-2-4,2-3 4,1-1-9,-4-2 0,6-5 1,1-3-5,3-6-10,4-8 11,4-7-7,18-16 14,0-1-13,5-3 4,1-2-4,8-11-4,7-2-2,-3-4-2,8-5 2,3-1-7,0-3 4,3-1-12,2-2-4,2-1-9,1 1-10,0-5-23,0 0-12,15-6-15,-1-7-55,3-6-140,1 0 62</inkml:trace>
  <inkml:trace contextRef="#ctx0" brushRef="#br1" timeOffset="54541.6876">5103 2997 33,'-16'24'76,"-11"16"-9,-8 3 3,-13 23-2,-5 2-2,2-1-7,-1-1-3,-2 2-5,1 6-6,-5 2 3,-1 5 0,-2 4-1,-1 5-2,-7 3-2,3 1 5,0 6-3,1-2-5,-4 4-2,1 6 1,-2-1-2,-2 3-7,0 1 4,-1-4 1,4-4 7,7-8 2,-1-6 2,5 2 4,6-5 10,0-8-6,4-3-1,0-10-6,6-1-2,14-19-4,-2-2-3,5-2-6,-2 1-1,0-6-6,9-5 3,-4 6-8,7-11 0,-2-1-3,2 3 3,2-3-5,1-1-1,0-10-7,4 2-4,2-6-11,-1 3-8,1-3-11,4-1-16,-1-6-12,1 2-5,2-5-1,0 0-19,0 0-33,15-16-131,0-5-262,3-8 116</inkml:trace>
  <inkml:trace contextRef="#ctx0" brushRef="#br1" timeOffset="55010.02">6015 3200 47,'-19'26'101,"-11"8"2,-1 11-24,-18 14-6,-2 2 2,0 3-10,-4 5-18,-1 1 7,1 5 3,-1 0-3,1 3-12,-1 10 2,-4 0-6,0 5 3,-2-6-9,0 7-2,0 5 1,0-3 5,-3 2-9,2 3 4,1-1 2,-3 0-2,2-3-5,-1 1 4,-1 3-7,-4 6 10,4 3-8,-2 1 10,2-1-1,-1 1-3,-4 1-1,3 1 4,1-9 3,4-4 1,0-2-3,3-10 1,1-5-3,3-2-4,6-10 0,5-5-2,13-19-3,0-1-2,2-1-3,6 0-2,-5-7-1,14-11 2,-3 0-4,4-2-2,2-4-4,3-7 0,5-4-5,-3 0-6,2-2-7,1 0-12,1-5-8,2-3-10,0 0-12,0 0-30,0 0-28,0 0-8,26-29-121,-9 2-258,7-8 114</inkml:trace>
  <inkml:trace contextRef="#ctx0" brushRef="#br1" timeOffset="55558.4118">6890 3059 86,'3'-4'87,"-2"2"-1,-1 2-20,0 0-6,0 0-6,0 0-3,-4 21-9,-9 4 6,-9 14 8,-2 7-14,-17 23-2,-4-5 0,-3 10 0,0-1-11,-7 2-3,-1 1-1,-7 10 6,-2 5-10,-3 2-1,1 6 5,-4 1 8,1-1-5,-2 0 12,1 2-1,7 4 3,-1-6 0,0 2 5,-1 1 6,-2-5-7,6-3 2,-1 0-1,2 8-4,-4 5 8,2 0 0,-2 0 2,-1-2-7,0-1 1,3-8-5,-1 9 3,1-6-1,4-3-4,2-6-5,4 0-1,-1-8-4,2-2-3,6-10-3,1-4-1,14-19-3,-1-1 2,4 0-2,0-4-4,0 3 1,4-2 1,1 0-7,2 0 4,3-14-3,4 2-1,-3-2-1,3 0-1,-1 1 1,2-2-2,-1-1 2,1-1-6,2-2-1,4-6-2,-3-4-4,3 1-5,1-7-8,2 1-8,0-1-7,0-4-20,4-4-19,-2 2-16,2-2-20,0 0-29,24-39-31,-3 3-100,6-11-289,16-26 128</inkml:trace>
  <inkml:trace contextRef="#ctx0" brushRef="#br1" timeOffset="56099.7908">7852 3509 72,'0'0'81,"-6"12"-8,-4 4-3,-8 3 0,-7 18-2,-5 3-10,2 3 2,-16 20 6,1 3-6,-4 4-7,-2 0 1,0 5-6,-3 3-9,-5 2 3,1 5-2,-6-3 6,-1 8 10,-1-2-6,5 2 9,-4-3-2,-1 3-1,4-3 3,-2-3-4,3-3-2,-1 1-1,0 8-6,-1 0 1,2 6 1,0 3-3,-7 2-4,5 1 2,-4-1-6,1 1 0,0 2 0,2-2-2,-1 3-3,-5-4-2,6 0-1,0-4-8,2-3 2,3 0 1,-2-3 1,7-2 1,4-5-7,-1-4 6,1 0 0,2-3-2,2-7 3,-1-1 1,12-23 2,-10 21-9,13-22 5,-1 2-3,0 0-4,2-6-2,2 3-1,2-1 1,-2 0-5,3-7 1,-2 1 1,10-11-2,0-2-4,2 1-1,3-10-1,0 1-9,3-5-14,4-2-18,-3-2-25,3-2-23,1-1-19,3-4-27,0 0-38,0 0-147,20-36-342,-3 9 151</inkml:trace>
  <inkml:trace contextRef="#ctx0" brushRef="#br1" timeOffset="56640.0816">8888 3505 81,'0'0'104,"-9"7"-8,-2 7-3,-8 6-16,-2 6 11,-7 17-16,-20 18-9,4 6-7,-2 3-3,-2 6-2,-1 5-8,-6-1-1,4 4-4,-1-5-8,0 4 10,1-4-6,-1 5 2,0 3 12,-3-1-15,1 5 2,-4 0 8,0-2-3,-3 0 1,0 4-2,-2 1 7,1 2 1,0 2-1,-3 4 1,-1-1 1,1-2-6,1-3-1,0 4-1,-2-2 0,1 0 3,3-6-8,-3 9-1,-2-3 1,3 0-4,1-5 1,-2-2-3,3 3-1,2-4 0,-2 5-1,3-3-6,1 0 2,-3-5-6,8-2 3,2-7-5,-2-3 0,3-8-1,9 1 1,12-23-4,-1 1 4,1-4-5,1 2 0,5-3-3,6-15 1,-1 3-7,0-4 5,6-1-9,1-3-11,2-9-21,1 3-32,3-8-31,4-1-29,-1-2-24,2-4-151,0 0-326,0 0 144</inkml:trace>
  <inkml:trace contextRef="#ctx0" brushRef="#br1" timeOffset="57172.807">9656 4380 126,'2'-2'147,"1"-5"-14,-2 7-13,2-3-13,-3 3-8,0 0-11,-6 15-9,-2 0-7,-8 10-6,-6 13-13,-6 8 3,-15 20 3,-5 6-23,-3 3 1,-2 5 0,-6 4 0,0-4-4,-3 0-2,0 4-2,-1 6-5,2 1-1,0 7 5,-2-1-3,-3 2 2,1 1-1,5-2-2,-4-2 7,-1 0 1,5 4-3,-6-2-1,3 3-1,2 1 2,-4-3 3,0-2-7,0 6 2,-2-1 2,-4 9 1,-1 0 2,1 1-2,-1-5-2,0 0-1,0-1-2,4-9 0,1 2 1,2-8-3,2 2 0,5-8 1,1-5-2,5-7-3,2-4 0,3-11 2,16-17-4,-1 1-2,4 3-1,-5-4-1,10-2-1,-6-2-4,5-1 4,6-10-4,1 1 1,-1-1-3,4-3-2,-2-1 6,3-1-9,2-9-2,3 1-16,2-5-12,-2 0-21,3-1-21,1-2-11,4-5-24,0 0-25,0 0-31,9-17-133,2-3-318,8-5 141</inkml:trace>
  <inkml:trace contextRef="#ctx0" brushRef="#br1" timeOffset="57654.3487">9600 5774 69,'3'-15'210,"0"4"-20,-2 1-14,0 4-6,0-1-5,-1 3-14,0-1-15,2 3-15,-2 2-14,0 0-10,0 0-8,-8 10-9,2 7-5,-9 9-3,-1 3-15,-7 13 3,-2 6-16,-11 22-3,-1-1 2,-2 2-7,2-3-5,-4 7-2,2 1 1,-5 2-5,2-4-1,-6 4-1,0 3-1,-1-4-2,-3 3 5,0 5 1,-3 0 0,-2 1 4,4 2 3,-2-8 1,3 4 3,-6-3 3,2-1-1,-2 1 0,0-1 6,5-2-1,-2-1-4,1-2-4,6-1 2,-2-6-2,3-2-2,15-20-3,-11 18 3,14-21-6,-1-4-2,2 4-1,0-1-6,1-5 1,10-7-3,0-1-2,0-4-1,2-1-6,1 0 3,0-6-5,4-5-7,4-3-7,1 2-12,-1-5-14,2-2-11,1 1-19,-1 0-15,2-6-18,2 0-23,0 0-36,0 0-25,13-17-27,1-2-165,1-1-404,11-16 179</inkml:trace>
  <inkml:trace contextRef="#ctx0" brushRef="#br1" timeOffset="58007.84">10007 6627 180,'9'-11'219,"-4"2"-10,1 2-8,-3 2 6,2 0-9,-2 2-16,-1-2-23,0 4-16,-2 1-14,0 0-17,-1 11-7,-5 6-10,-9 10-10,-12 19-7,-17 26-8,-1 6-5,-4 0-4,-3 4-4,-3 5-7,-1-1-3,1-2-3,-7 0-4,3-2 3,2 2 0,2-4 5,7-3-1,-5-4 0,1 1-1,2-9 1,3 2 1,14-23-6,-1-3-2,1 4 0,-1-6-4,3-2-2,0-3-3,1-3-6,12-9-2,1 0-12,0-5-26,6-5-30,0-2-41,2-3-53,2-2-49,3-3-47,-3 1-212,4-2-483,3-1 213</inkml:trace>
  <inkml:trace contextRef="#ctx0" brushRef="#br1" timeOffset="79006.7843">12141 7099 9,'0'0'126,"0"0"12,-1 7-25,1-7-3,0 2 1,0-2-2,0 0-3,0 0 6,0 0 10,0 0-1,0 0 5,0 0 1,0 0 2,0 0 1,0 0 3,0 0-1,0 0 0,0 0-4,0 0-3,0 0-9,5-14-13,-3 9-9,-1-2-6,3-4-10,-1 0-5,1-1-3,1-2-13,-3 0-1,1-2-1,0 0-3,-3 3-4,1-2 2,-1 1-1,0 4-6,-1 1 0,0-4-7,-2 5-3,-3-3-1,0 4-6,-2-1-10,0 3 4,-4 4-5,0 2-3,0 4-4,0 5 1,-1 3-1,0 8 0,0 3-2,4 3-3,0 3 3,2 2-3,3 0 3,1 2-3,3 4-1,0-5-1,1 3 0,3-2-3,-2-3 2,3-2 10,-3-2-8,3-1 0,-4-2 1,-2-7 0,1-3-1,0-3-1,0-1-3,-5 3 4,1-5 2,-3 2-1,0-3-1,0-3-2,-8-1 0,3-3-1,2 0 0,-4-7 1,0-3-8,3-2 1,-6-5 1,7 0 2,-1 2 0,2 0 5,1 1 8,3 4 4,0 1-1,2 4-5,-1 0 3,3 1-13,-4 0 0,4 2-10,1 2-4,0 0-3,0 0-4,-1 10-10,2-3-18,2 1-20,0 3-25,1-1-33,0 2-44,5 1-26,0-3-35,1-1-28,3-2-134,3-3-431,-1-1 191</inkml:trace>
  <inkml:trace contextRef="#ctx0" brushRef="#br1" timeOffset="79293.0088">12371 6940 214,'7'-13'321,"-5"0"-26,4 6-32,-6 6-25,2-1-27,-2 2-19,0 13-14,0 6-15,-6 8-10,-1 6-9,-2 11-13,-4 2-13,2 2-5,1-1-10,-2-4-12,3-10-7,1-3-12,0 1-7,3-6-5,0 1-3,0-9-8,4 3-8,1-4-3,0-5-8,1 2-12,2-3-6,2 0 5,2-2-4,3-3-6,2-1-10,2-3-17,0-2-23,-1-3-28,0-3-34,4-1-30,-7-2-35,2 0-37,-4-5-24,0 1-187,-3-2-452,-2-1 199</inkml:trace>
  <inkml:trace contextRef="#ctx0" brushRef="#br1" timeOffset="79569.2959">12328 7214 208,'-5'-3'232,"-1"2"-2,5-2-5,1 3-5,-5-1-9,5 1-12,0 0-15,0 0-10,0 0-16,10-9-8,3 4-7,3 2-14,5 1-13,0-3-21,0 2-28,1 2-35,-1-2-38,2 5-41,-2 2-44,0 0-46,0-1-41,-5-2-34,-2 2-139,6 6-380,-5-4 170</inkml:trace>
  <inkml:trace contextRef="#ctx0" brushRef="#br1" timeOffset="80555.3681">12832 7322 270,'2'-6'314,"-2"1"-20,0-1-27,1-3-22,-1-5-20,0 2-24,0-5-26,-1-1-12,-1 0-11,1 0-14,1 1-11,-2 5-12,-1-1-8,0 2-13,-1-1-6,-1 5-18,-2-3-2,0 5-11,-1 4-2,-4 2-11,-2 2-5,-2 10-5,-6 3-3,4 3 2,1 3-10,2 0-1,0 2-2,4-2-3,3-5-5,2 4-5,5-5-4,-1 0-4,2 0-2,6-1 2,-2-3-3,3 0 0,5-1 5,0-6 3,2 0-3,2-2-1,1-5-1,2-2 2,-2-3-2,3-5 1,-9 2 1,3-3 1,1-6 0,-5 4 3,1-6-1,-3 4 12,-4 5 9,2 3 8,-2-2 15,-1 5-6,-3 1-10,3 1-5,-2 4-2,-1 0 2,0 0-6,-7 18-4,0-1 3,2-2-4,-3 2-4,1 6-1,2-5 1,-1 1 13,5 0-20,-1-2-4,2 0-2,2 0 1,1-4-5,2-4-1,4 5 9,1-1-1,5-6 3,-1 0 1,7-6 8,0-2 3,3-4 4,-3-2 3,1-5-1,-1-3 0,-2-4 1,3-3 3,-4-4 1,-2-3-3,4-13 0,0-4-4,-6-2-2,-2 3 9,-3 12 19,-2 0 23,-1 8 11,-2 8 16,-1 5-3,-1 3-11,-2 2-11,2 2-16,-2 2-3,0 3-20,-6 12 10,-2 11-4,-4 6-5,-7 16-2,-2-1-3,-1 3-2,1 0-5,3-4-8,2 1-12,4-11-18,3-3-23,3-1-31,1-5-35,1 1-35,3-8-26,2 0-17,4-5-10,0-3-17,5-4-11,3 3-11,1-8-10,1-5-6,8-6 1,-5 1 9,-1-6 21,0 0 30,1-3 29,-5-4 30,3-2 52,-4 4 42,-4 4 51,0 2 45,-3 4 39,0 1 22,-3 5 3,0 0-12,1 0-9,-2 2-15,0 2-7,-1 1-8,0 0-7,2 8-7,-2-4-4,1 2-8,-1 2-2,3 0 1,-2 1 2,-1 0-2,5-1-2,0 1-3,2-5 0,-2 4 8,2-3 8,1-2 8,1-2 10,0 1 14,1-4 14,0 1-15,2-3 1,0-5 5,-1 2 9,-4-2 1,0 1-3,3-5-1,-2 0-9,-5 1 5,2 4-7,-1-4-1,-1 4-5,0 1-3,-3 1-10,0 1-7,-2-1-11,-2 2-10,-2 3-2,0 1-11,-7 5 1,-8 5-6,-1 4 2,3 1-7,-2 5-4,2-2 0,2 3-9,6 1-7,1 1-4,5-6-11,0 0-7,4 1-5,2 0-6,1 0 5,3-1-7,5-1 1,4 1 3,0-5 2,8-4 6,0-3 1,2-2 8,1-5-2,1-2-9,3-6 16,-1-2-1,6-6 14,-8 1 9,-1-2 4,-2-1-3,-2-2 6,1-1 4,-4-3 2,-2 3 8,-2 3 13,-3 4 7,-4 2 1,-1 3 2,-2 1 8,-1 2 0,-2 2-5,2 1-6,-1 0-7,-1 1-7,-1 4-4,-1-4-5,1 4-4,0 0-7,-12 6-1,4-2-8,2 4-4,-1-1-10,1 3-9,1 0-2,-1-1-8,2 4 0,3-1-4,-1 5 3,2-3 3,0 2 1,2 1 0,1 3 4,-1-5 3,4 2 1,-2 2-1,3 5 5,-4-5-8,4 0 9,-4-2-1,3 1 2,-2-4 2,0-2-2,-2-1 0,2-2 0,-3-2-7,1 0 10,-2-3 3,1 1 3,0 1-1,-2-4 2,1-2 0,-9 3-1,2-3-2,-2 0-1,-4-3-9,-4 3-6,-3-5-14,-1-3-18,-1 1-18,1 0-37,-3-3-23,2 1-32,1 0-26,0-4-32,-3 0-41,3 2-58,3-6-54,-1 2-274,1 1-693,2-1 307</inkml:trace>
  <inkml:trace contextRef="#ctx0" brushRef="#br1" timeOffset="80810.5459">12997 7156 216,'-4'-2'285,"4"2"-17,0 0-15,0 0-2,16-1-5,4 2-16,6 0-22,2-1-16,-1 1-20,13-1-11,-11 0-37,-3 1-32,2-1-37,-2 0-43,-2 0-41,0 0-52,-3 0-63,2-2-54,-6 1-188,-1-3-418,0 0 185</inkml:trace>
  <inkml:trace contextRef="#ctx0" brushRef="#br1" timeOffset="83866.4619">16213 6984 122,'4'-5'154,"3"0"-4,-4-2 7,1 3 11,1 1 4,-3-4 5,3 2 2,-3 1 2,2-2-3,-2 4 0,1-2-4,-2 0-13,1 3-8,-2 1-8,0 0 0,4-6-13,-4 6-4,1-1-9,-1 1-9,2-4-2,-2 4-8,0 0-9,0 0 4,0-5-10,0 5-8,0 0-10,0 0-6,-2-4-4,2 4 0,0 0-11,0 0-3,0 0-6,0 0-7,0 0-4,0 0-1,0 0-3,0 0-2,0 0-3,-11 5-2,5 3-3,-2 4 6,-2 1-8,-4 7 1,-3-3-4,4 5-6,-1-2 11,2 1-5,0 0-2,5-3 0,0-2-1,0 4-5,3-2 4,1-1-2,1 1-4,2-1 0,0 3 0,1-6 1,3 2 2,0 0-6,3-2 2,3 1 0,0-4 7,1 4-3,2-6-1,1-1 11,0-2 0,7 0 1,-6-4 14,8 1-4,-3-3-4,-5-5 13,7 1 0,-7-1 8,-1-2 10,-2 0 16,0-4-7,4-9-6,-2-1-15,-3-4 9,2 2-3,-3-4-5,0 3-2,-3-1 4,-2 4-12,-1-4 2,-3 7-21,1 0 14,-2 2-3,0 0-7,-3 0-4,1 4 1,-4-1-9,-1 5-1,-3-5-7,0 6-1,-2-1-25,-3 7-7,3 0-22,-4 3-26,2 2-18,1 3-40,-1-1-40,2 5-52,0-2-62,5 0-66,1-1-204,1 1-617,2-2 273</inkml:trace>
  <inkml:trace contextRef="#ctx0" brushRef="#br1" timeOffset="84626.8619">18427 7177 78,'-15'5'172,"0"0"-13,0-2-9,1 2 9,3 2-12,-2-2-4,3-1-5,-1 2-2,3-3-2,-1 1-2,2 1-5,1-1-4,4-1 1,-1 0-2,-1-1 4,2 1 0,-2-2 5,4-1 3,-4 4 5,4-4 9,-2 1 10,2-1 11,0 0-8,0 0 7,0 0-1,0 0-3,0 0-8,17-6-11,-3-2-4,-2 0-20,7-2-6,1-2-8,-2-2-8,2 1-1,3-3-10,0 2-7,-3-3-8,1 0-8,-1 2-3,1 1-7,0 2-1,-8 0-6,0 4-3,2-3-2,-5 3 0,-1 4 4,0-3-7,-2 3 2,-4 0 3,4 1-7,-5 0-5,1 1-3,-1-1-5,-2 3-5,3-1-5,-3 1-3,0 0-5,0 0-3,4 12-2,-8-3 3,1 6 2,-4 4-8,0 8 4,-1 2 2,-5 2-1,6 0 5,-3 2-5,-1 1-2,0-3 1,0 0 6,2-1-5,-4 2-5,2-1 7,1-2-6,3-4 2,-3 1-2,6-8 1,-2 0-1,-1 6 2,0-1 3,0-6-2,3 0 1,1-7-2,0 1-1,1-3 0,2 0 0,-5-1-3,3-1-7,-1 1-14,1-3-11,2-1-26,-2-1-21,2-2-27,-2 3-26,2-3-25,0 0-21,0 0-20,0 0-22,0 0-30,0 0-19,0 0-10,-7-12-16,4 9 3,0-1 7,-2 3 2,-1-4 18,-3 3-145,0-2-446,0 2 197</inkml:trace>
  <inkml:trace contextRef="#ctx0" brushRef="#br1" timeOffset="84950.5043">18341 7628 1283,'-14'0'-78,"0"-3"30,2 3 27,-1 0 22,0-5 28,3 3 24,-1 2 22,1 0 21,2 0 9,1 0 12,1-1 3,0 1 5,6 0 2,-5 0 0,5 0-2,0 0 10,-6 1 0,6-1 4,0 0 12,0 0 9,16 10 12,-4-9 2,8 2-13,2 0-6,6 1-10,2 0-17,10-1-1,-1-2-6,1 2-12,-1 1-8,0-1-7,1 2-10,-12 0-1,3-2-14,-3 1-12,-1-1 5,-7-3-5,1 1-2,-6 2 2,-2-2 1,-3 0 2,-2-1-10,1 0 13,-4 2 1,1-2-2,-2 0-3,-4 0-5,7 4-11,-4-4-3,-3 0-2,0 0 1,7 0-9,-7 0-6,0 0 1,6-3-6,-6 3-5,0 0-8,0 0-6,0 0-19,0 0-4,0 0-9,7 3-17,-7-3-8,0 0-16,0 0-3,0 0-30,0 0 1,0 0-25,4-6-9,-4 6-17,0-1-15,0 1-19,0 0-26,0 0-25,0 0-32,0 0-29,0 0-26,0 0-178,0 0-546,0 0 242</inkml:trace>
  <inkml:trace contextRef="#ctx0" brushRef="#br1" timeOffset="96812.9296">11061 8494 104,'-6'-3'222,"0"1"-12,2-2-14,1 1-10,-2 3-20,5 0-17,-6-2-13,6 2-17,0 0-15,-4-2-13,4 2-9,0 0-10,0 0-4,0 0-2,0 0-2,14 7 6,-6-5 1,5 3 15,0 0-4,2 0-6,5 0-5,5 2-3,1-1-6,2 2-3,10-1 0,3-2-7,-2 0-6,2 2 1,-2-4-8,2 0-5,-14 0-2,-2-2-2,3 1-5,-5-2-3,-6 0-2,-4 1-1,-3-1 0,-2 0 3,2 0 2,-4 2-4,-2-2 2,-4 0 0,5-2 1,-5 2-3,0 0-10,5-1-9,-5-3-14,0 4-18,-5-5-23,1 2-14,0-4-11,-3 2-14,0 1-11,-2-4 5,0-2 4,-1 0 14,1 1 5,1 0 7,-1-3 8,2 4 9,0-6 11,1 4 15,0-4 10,1 0 10,0 0 15,0 2 11,4 3 18,-5-1 13,5 2 14,1 4 6,-1-3 4,-1 2 1,-1 0-6,3 1-3,0 4-9,0-5-2,-2 2-9,2 3-4,0 0-6,0-5-6,0 5-3,0 0-4,0 0-2,0 0-4,0 0 1,-3-3-4,3 3-3,0 0 1,0 0-1,0 0-1,0 0-3,0 0 2,0 0-2,0 0-2,0 0 2,0 0-1,0 0 3,0 0-1,0 0-2,0 0 3,0 0-6,0 0 3,0 0-2,0 0-2,0 0-1,-6 8 0,6-8 2,0 0-1,0 0 0,0 0 3,6 7-4,-5-4 2,3 1-2,-1 1 1,4 1-2,-4-2 3,4 5-1,0-1-2,1 1 4,2 2-5,-1-4 5,1 7-2,1 0-1,2 1-3,-2 0 3,2-4 0,-1 2 2,0-1-2,4 3-3,-4-4 2,0 0 0,1-4 2,-6-3 2,0 3-1,0-4-2,-1 0 6,-2-1 1,0 1 10,-1-1 12,1 0 0,-4-2 8,3 5 5,-3-5 3,3 0 0,-3 0-1,0 0-4,0 0-6,0 0-3,-5 6-2,-3-4-4,0 2-8,-12 6 0,-2 3-7,-7 0 2,-7 7-2,-3 2-1,0 2-7,1 1-3,0 4-8,5-3-7,10-8-16,0 3-17,3-2-19,2 0-20,1 1-25,9-5-29,0 1-36,6-3-53,2-2-21,0 1-30,2 0-144,5-5-458,5 2 203</inkml:trace>
  <inkml:trace contextRef="#ctx0" brushRef="#br1" timeOffset="97525.1492">12499 8791 48,'4'-15'261,"0"-1"-5,2-3-16,-2 2-5,3-10-19,-2 8-7,-2 0-10,0 1 0,-1-1-13,1 3-12,-3 1-12,0 1-18,-3 2-13,0 2-12,-3 0-12,-5 1-14,-3 2-5,-6 6-10,-4 1-8,-4 8-8,-1-1-7,-1 5-8,-4 7-8,9-2-1,0 1-3,3 0-7,8-1-2,2-4-3,3 1-4,2 1-5,6-4-5,-1 2-2,4 1 1,1-4-1,5 0 4,3 2-2,3-3 3,6-2 1,4-2-2,1-4 6,-1-2 5,2-3-1,-2-1 1,2-3 2,-5-3 4,2 0 16,-3-3 3,-2-2 24,-7 3 6,3 1 12,-4 2 12,-3 1-3,-1 3 18,-3 0 5,1 3-14,-1 1-11,0-1-14,-3 3-12,1 0-6,-1 0-4,0 12-11,-6 5-11,-3 7 2,-3 3-2,-2 7-5,0-3-3,0 0-2,-3 9-12,4-9 7,-1 1-5,4-3-2,2 2 5,0-4-2,1 2-13,-1-10 8,4-1-3,-1 0 2,0-1-2,4-5-1,-2-3 1,0 1-3,3-3-1,-1-1 4,1-1 9,0-1 26,0-1 31,0-3 33,1 5-1,-1-5 7,6-10-13,2-4-4,9-9-13,2-3-23,8-10 4,3 4-9,-2 0-8,-1-3-5,-6 15-6,-1 1-7,-1 2-12,-1 0-10,0 2-9,-7 8-13,1-5-14,-4 7-14,-2 1-21,-1-1-24,-2 2-29,0 0-42,3 1-46,-2 2-28,-4 0-24,10 3-30,-6 2-49,3 1-61,-1 2-51,-1-1-231,2 3-731,0 2 324</inkml:trace>
  <inkml:trace contextRef="#ctx0" brushRef="#br1" timeOffset="97794.5924">12924 8974 73,'2'-4'380,"0"-1"20,-2 0 39,3 1-7,-3-1-31,0 1-35,0 4-36,0 0-36,2-4-31,-2 4-24,0 0-27,0 0-23,-2 15-17,-3 0-15,0 9-18,-5 1-11,4 0-9,-2 4-15,1-2-14,-3 3-3,2 2-12,1-3-8,-1 2-22,1-4-31,-1-1-50,4-9-55,0 2-58,0-2-52,0-2-79,2-2-79,-3-2-325,2-3-740,1-1 328</inkml:trace>
  <inkml:trace contextRef="#ctx0" brushRef="#br1" timeOffset="99949.537">15626 8824 30,'0'0'186,"0"0"-3,4-3 1,-4 3-4,0 0-1,0 0-5,0 0-7,4-1-5,-4 1-7,0 0-5,0 0-6,0 0-7,0 0-7,4-1-5,-4 1-4,0 0-3,3-3-3,-3 3-5,4-2 3,-4 2-1,2-3 2,-2 3 1,3-4 9,-1 0-7,0 0 2,-1-1-3,2 0 10,0-3-16,-2-1 5,2-2-21,-3 1-8,1-1-12,2-2-6,-3 5-9,0-6-5,0 4-8,-1 0-8,-2-1-5,0 1-8,1 0-8,-6 3-10,3-1 0,-4 1-9,-5 2-1,0 4-12,-7 1-1,-3 4-5,3 1-6,-3 5 7,2 2 3,-1 4 3,0-3-5,5 4 4,-2 0-2,6-1 3,0 1 4,4-5-3,3 3-1,0-6-6,5 1 5,0 2-11,1-2 9,1 1 8,3 0-7,-1-2 1,5-1 3,3 1 2,1-2-2,2-2 5,4 0 5,-1-5 7,0 0-13,7-6 5,-3 0-2,0 3 1,-4-5 1,-2 0 3,1-3-2,1-5 4,0 2 5,-1-6 3,-4 6 2,2-6 2,-3 8 3,-2 0 5,-3 1 14,1 5-1,-2-3-3,-3 4-7,2 3-1,-2-3-3,2 3-20,-3 2 7,0 0-3,0 0-18,-8 24 19,2-8-3,-7 8 0,2 2-1,-3 3 2,0-1 3,1 3 1,-1-4-4,0 2-11,4-3 10,-2 1-1,2-2-3,1-1 8,2-3-5,2-5-11,0 2 12,1-1 3,-1-2 8,0-6-10,2 0-3,2-1 3,-2-1 1,2-2-5,1 0 5,0-5 4,-3 7 3,3-7 24,0 0 9,0 0-3,0 0 0,17-12-6,-1-3-1,2-6-7,4-1-3,2 0-3,9-13-11,-4 5 0,-6 8-18,-3 0 9,1 1-10,-2 2-6,-2 1-20,-4 7-20,-2 2-20,-1 0-29,-3 2-22,-2 2-31,1 1-43,-1 2-38,-1 1-28,1-1-20,1 4-31,-3 0-190,3 3-548,-2-2 242</inkml:trace>
  <inkml:trace contextRef="#ctx0" brushRef="#br1" timeOffset="100398.5489">15926 9053 251,'0'-7'300,"1"0"-18,1-3-22,2-2-24,2-1-14,2-1-18,2 2-19,2 0-20,5-1-18,2 2-9,-2 4-17,-2 2-9,0 1-7,1 1-17,-3 3-10,-1 4-10,-2 1-5,-3 3-6,1 4-5,-3 2 1,-1 2 0,-5 0-6,-3 8-3,-5-2-2,-1-5 0,-4 4-11,0 0-3,-3-3-3,3-2-2,1-4-3,-1-4-1,7-3-2,0 5-4,3-7 5,0 1-9,1-2 2,3-2-1,0 0-3,0 0 1,0 0 2,14 0 0,2-2-2,-1-1 1,0 3 4,1 1-4,-2 1 6,-1 3 5,1 0-6,-5-2 9,0 2 0,-2 4 1,-3-4 4,2 6 8,-3-2-2,-2 3 13,-1 1 8,0 0-6,-4 1 7,-4 0-5,-1-1-19,-3 1 2,-1-4 11,0 0-4,-1 0-5,-3-5 1,-4 1-4,8 1-10,-5-4-1,4-1 0,-2-1 0,1-1-1,1 0 1,0-2-25,5 1 3,-1-3-15,2-2-31,-2 2-35,6 1-19,-2-2-26,-1-1-30,3 1-45,-2-3-45,2-1-41,1 1-37,-1 1-176,3-3-539,-1 2 238</inkml:trace>
  <inkml:trace contextRef="#ctx0" brushRef="#br1" timeOffset="103470.8141">18403 8976 168,'6'-1'182,"0"0"7,4-2-5,-2-2-1,2 3 5,-2-4-9,3-3-2,2 2-6,-2-3 10,-1 1-4,0-4-5,0 2-12,-3-2-13,1 1-9,0-5-8,-3 2-12,-2 4-10,-3-6-12,1 5-5,-2-4-10,-2 6-9,-1-1-8,-2 2-8,-5 0-3,-3 4-15,-9 2 0,2 5-4,-6 5-3,1 5-4,-1 1-2,-7 11-4,10-7-3,3 2-3,3 0-2,0 1-3,5-2-3,4-4-10,2-3-6,3 2 1,3-2-1,1-1 8,1 2 0,3-2-8,2 0 2,1-1 2,6-4 0,2 2 2,6-5 3,-1 1-2,1-6-1,3 1 3,0-5 3,-3 0-2,0 0 4,-1-5-3,1 0 4,-4-1-1,0-4-2,-3-1 9,3 0-1,-6 3 8,-2 1 10,-4 6 6,0-3 3,-1 4 4,-2 2-6,1-2 2,0 3-8,-1 2-8,-2 2-2,0 0 0,-9 10-4,2 2-2,-6 8-4,-1 6 0,-4-2 1,-2 18-3,0-2 9,-2-2-7,7-8-3,-1 12 0,1-11 3,6 1 6,-2-4-11,1 1 0,2-4 0,3-7-4,1-1 0,-2 0 4,4-6-5,-1 1 0,0-2 5,1-4-2,1-1 3,1 2-2,-3-3 12,5 0-3,-2-4 24,-2 5 36,2-5 18,0 0 0,0 0-14,9-12-6,9-3-11,-2-2-10,2-4-6,3-3-3,7-10-7,-1 0-3,-6 9-4,9-8-3,-11 11 0,1 0-8,-1 4-5,-1 0-9,-1 4-6,-6 2-16,-4 6-9,0-3-24,0 4-12,-3 2-51,-1-2-23,1 3-38,-2 0-18,-2 2-10,0 0-28,-2 14-37,2-2-58,-4-4-211,1 6-583,0 1 259</inkml:trace>
  <inkml:trace contextRef="#ctx0" brushRef="#br1" timeOffset="104042.5067">18728 9290 312,'2'-12'363,"0"-2"-7,2-1-20,1 1-34,1-3-29,5 5-25,2-2-25,5 2-30,-1 7-15,0 4-21,-3 1-12,8 9-19,-9-1-11,0 2-35,-4 4-16,-1 6-13,-4-3-14,-4 7-9,-5 0-6,-5 0 1,-3-4-6,-1 1-1,-3-4-7,0 0 4,3-5-1,1-3-2,-1-1-1,6-1-2,-1-2 3,5-2-3,-1 2 4,0-1-8,2-1 0,2-1 11,1 1 6,0-3 2,7 5-2,0-4 13,3 2-12,5-3-2,1 3 0,8-3-4,-3 0 1,3 2-1,4-1-3,-1-2-16,-5-1-13,3 1-3,0-3-8,-2-2-7,0-2-3,-2-2 1,-1-2 4,-2-5 5,-3 5 10,-3 2 7,2-2 20,-7 4 24,-4-1 22,3 2 6,-1 2 1,-2 0 0,-3 0-3,3 2-8,-3 1-18,0 2-4,0 0 7,0 0-2,-11 7-3,3 1-2,0 0-10,-2 5 4,3-3-1,3 2-3,-3 4-1,4 0-6,-1-5-15,3 2 18,2-1 2,-1-2 4,4 2-9,-1-3 16,1 1 10,3-3 10,3 0-1,0-2 9,3 0 2,2-4 4,-1-1-3,0-1 14,1-3-8,0-2 3,-1-2 16,-1-3 5,-2-3-3,0-1 0,3-5-1,-5 7 0,-1-4-12,-5 1 1,1-2-10,-4 1-6,-4 0-9,1 0-5,-5 2-9,-1 3-5,-8 0-9,-1 2-5,-3 1-9,7 7-15,-2-2-23,1 2-27,-1 3-40,2 1-21,2 5-42,-1-2-46,0 4-33,6-1-44,0 0-48,0 1-37,3-2-324,-2 3-751,2-3 332</inkml:trace>
  <inkml:trace contextRef="#ctx0" brushRef="#br1" timeOffset="106420.3834">12238 10014 21,'0'0'80,"0"0"-4,0 0-1,0 0-9,0 0 17,0 0-20,0 0 5,0 0-1,0 0 6,0 0 0,0 0-4,0 0 18,0 0 5,0 0 18,0 0 5,0 0 18,0 0 8,0 0 6,0 0 0,-1-10-1,1 10-6,3-5-5,-3 0 0,2-2-13,0 0-8,1 0-6,-2-1 7,0-4-20,2 7-5,-1-6-9,-2 3-6,0 1-9,0 1-6,-2-3-9,-2 0-6,-2 1-4,-1 1-11,-2 0-5,-1-1-6,-5 4-2,0 1-4,0 3-5,-1 0 0,-6 3-4,-2 6 2,1 1-4,1 5 0,0 2-1,4 4 0,1-1-2,3 2-5,0 0 2,4-1-3,3-3-2,2-1 0,2-2 1,1 1-6,2-3 8,5 2 7,-1-4-11,1 2 5,2-5 3,2 0 0,2 1 0,2-9 3,2 0 1,-2 0 2,1-4 0,2-4 0,-2 0 1,-2-1 5,2-1 2,-2-2 4,5-6 0,-3-3 0,-2-1 1,2-2 2,-1-3-2,-2 3 1,-1 1 4,-1 6 9,-2 2 0,-1 0 0,-3 6 4,2 1-1,-2 0 12,-1 4-22,0 0-2,-1 1-8,-1 3-6,0 0 1,0 0-1,-3 23 10,-4 2-14,-1 7-3,-3 0 4,-6 18-2,0 3 3,-1-4-3,-1 1-1,0-1 1,1-6 3,5-14 1,0 1-3,2-1 12,-2-5-12,3-1-4,2-2 3,0-7-1,4-1-1,-2-4 0,1 0 3,5-3 3,-3-1-5,0 0 8,3-1 5,-1-1 24,1-3 34,0 0 18,0 0 4,0 0-11,11-8-14,1-2-7,5-9-9,2 1-2,2-5-14,0-1-7,-1-1-9,3 2-12,-5-2-7,2 4-26,-5 1-17,-4 7-18,0 2-15,-5 1-10,0 3-34,0 0-46,-1 3-62,-3 2-53,1 0-15,-3 2-12,8 4-217,-7-2-564,-1 3 249</inkml:trace>
  <inkml:trace contextRef="#ctx0" brushRef="#br1" timeOffset="107013.6862">12302 10428 186,'0'0'291,"5"-17"-28,1 10-18,1-1-25,4-2-18,2 3-16,1 0-14,0 2-18,3 0-14,-2 3-9,1 3-20,-3-2-5,1 5-13,-5-1-11,-1 4-10,-3 3-6,0 1-5,-3 1-6,-5 3-5,-1 3-3,-9 6-1,2-5-6,-6-1 0,0 0-8,-1-2-1,1-1-7,5-5 0,0-3-1,5 1-4,0-4 1,2-1-4,0 0 5,3 0 4,0-1 6,2-2 5,-1 4-1,1-4-1,5 3 4,1-3 0,2 0-1,5 0-7,3-1 1,-1-1 0,7 2-9,-2 0-2,4-2-7,0 2-15,0-4-18,-1 3-12,1 2-14,0-4-21,0 0-3,-2 1-4,2-4 3,-6 0 9,-2 0 8,-1-1 6,-3 1 4,0-4 22,0 2 18,-5-4 17,0 4 25,0-1 17,-3 1 25,0 2 7,-3 2-14,2 0 6,-3 0-20,0 4-9,-3-4-2,3 4-12,-12 6-3,5-1 1,-2 2-10,2 1 3,-4 4-5,4-3 10,0 5-19,0-1 1,4-1 1,0 0-5,1-2-4,0 7 2,2-7-1,2 0 4,0-1-5,3 3 7,2-3 6,0-3 13,1 1 10,3 1 2,3-4 23,1 0 7,-1-4 6,1-4-7,-1 0 9,2-3 11,-6-1 12,2 0-4,-1-3-3,-5 0-6,4-2-7,-3-1-12,-1-2-5,-5 1-18,2 5 2,-6-1-13,0-1-6,-1-1-11,-7 4-8,-1 0-13,0-2-6,-4 5-18,1 3-9,-4 0-34,5 1-34,0 2-34,3 2-40,1 0-39,-1 1-31,2 0-40,2 1-26,5 3-34,0-2-236,2-2-628,0-3 278</inkml:trace>
  <inkml:trace contextRef="#ctx0" brushRef="#br1" timeOffset="110434.9101">15534 10267 170,'7'-11'269,"-3"6"-24,-1-1-18,1-3-12,5 0-13,-5 1-12,6-6-8,-3 2-8,2-3-7,-1 1-4,0-3-8,-3 0-8,1 0-9,-4 0-5,1 2-8,-2-1-12,-2 4-9,-4-3-15,-1 3-12,-7 0-6,-5 3-11,-5 5-6,-4 7-2,-11 10-5,0 3-8,0 11-7,0-1 2,4 5-8,-1 2 2,7 1-7,1-1-2,10-7-3,3-1 1,7 0-3,0 0-6,4-5-4,3-1 3,3-2-3,4-1 0,3-3 6,10-3-2,1-2 1,3-7-1,4-5 0,0-3-1,0-3 0,10-8 6,-4-3 0,-7 2 11,-4-3 5,5-11 24,-10 7-3,6-10 29,-9 7 0,-2 0 12,-3 5 16,-3 7 17,-2 3 8,-2 4-8,2 1-14,-5 2-19,3 3-4,-2-1-13,-1 5-10,0 0-5,-9 20-6,0 5-8,-5 6 0,-6 13-7,-3 1-1,-1 0-7,6 3-1,-2-5-3,3 6-9,-1-5 5,1-1-2,6-12-3,-2 0-1,3-2-3,2 0 2,-1-4-7,5-6 2,-1-3 0,3-5 0,-1-2 1,-1 3 4,4-9 8,0 2 30,0-2 29,0-3 19,0 0-8,0 0-4,14-8-4,2-12-3,2 0-9,3-2-5,-2 2-8,3-4-13,-4 5-16,3-1-29,-4 3-33,0 2-37,-1 5-42,-4-1-43,3 3-60,-3 0-55,2 2-47,0 1-55,3 1-45,-3 1-375,3 2-854,-1-1 378</inkml:trace>
  <inkml:trace contextRef="#ctx0" brushRef="#br1" timeOffset="110740.0917">15938 10501 312,'3'-1'416,"-3"1"7,4-3-5,-4 3-24,0 0-39,0 0-34,0 0-34,-1 8-31,-6 5-11,-4 8-15,1 2-16,-3 0-15,2 6-18,-2 1-14,-1 2-18,0-1-13,1 0-17,-1-2-6,2 2-13,0-5-8,-1 1-15,4-3-19,-1-2-35,2-8-54,3-3-78,0-4-77,0 3-97,4-6-108,-2 1-324,3-3-773,0-2 342</inkml:trace>
  <inkml:trace contextRef="#ctx0" brushRef="#br1" timeOffset="111524.7982">18601 10495 239,'3'-17'256,"-1"-2"-11,-1 0-11,2 0-9,-6 1-11,3 4-16,-3-3-15,-2 2-19,-3 2-16,-1 4-17,-1 5-13,-4-1-8,-8 5-13,1 5-12,-5 7-5,2-2-9,-2 9-2,2 0-12,1 2-6,-1 0-4,7 0-6,0 1-6,6 0-5,1-5-3,3 1-3,5-2-8,-1 0 5,3-2-3,3-1-2,-1-4 0,4 1 5,2-2 3,6 1 3,0-4 8,6-5-3,4-2 2,-1-5 3,0 0 1,0-6-5,-1 1 10,1-5 0,-6-3 6,4-2 7,-5-1 1,-1-3 6,-1 3 15,-4 1 10,-3 8 13,0 3-6,-3 1 4,-1 2-3,0 2-19,1 2-16,-4 2-17,0 2 2,0 0-2,-10 26 0,-1-1-8,-2 4-3,-6 12-5,-1 3 6,0 7-11,-1-3-1,-1 0-5,3 0 3,-3-3-8,0-3 7,9-11-5,1-1-2,-3-3 1,6 0-1,-2-4-4,5-6 0,-2 0-1,5-7 1,0-1-3,-1-3 3,3-1-2,-1 1-4,2-2 35,0-4 25,0 3 12,0-3-4,7-9-7,5-3-6,7-7-7,1-1-8,4-1-3,8-13-5,-1 3-3,-1 4-1,-5 4-4,-2 1-5,-1 1-3,-1 2-8,-1 5-5,-3 1-14,-7 4-19,0 3-14,-2-2-28,-5 3-34,0 2-55,1 2-35,-1-1-45,-3 2-39,0 0-38,0 0-43,0 0-300,4 8-713,-4-4 316</inkml:trace>
  <inkml:trace contextRef="#ctx0" brushRef="#br1" timeOffset="112005.3012">18849 10741 135,'10'-13'338,"-2"0"10,-1 6-7,-2-1-19,0 3-31,-1 0-23,-3 1-36,2 1-18,-3 3-21,0 0-14,0 0-13,-8 16-32,-1-2-14,-1 2-8,-4 4-8,0-1-10,-7 2-9,4 0-11,1-3-4,-2-1-5,4 0-13,3-6-3,1-1 9,3-2-21,1-3 1,2-1 0,1 0-6,-1-2-1,1 2 0,-1-2 11,4-2 18,-3 5 6,3-5 8,-1 1-6,1-1-11,0 0-3,0 0-4,0 0-1,17-4-11,-9 2-4,2 1-3,4-1-6,-1 1 0,1-1 9,0 2-15,7 0-13,-4-1 10,6-2 2,-8 3-1,6 0-2,-4-1-7,-1-1 3,-2 0-4,0-1 4,-2 0 3,-2-1 6,0 0-6,-3 0-1,3-1-2,-3-1-6,0-2 13,0-1-10,-1-3 6,0 4 0,-3-4-4,3 4 1,-2-2 3,-3 6 2,1-3-4,-2 2 0,3 1-5,-3 4-3,0 0-7,0 0-1,0 0 6,-10 12 1,2 5-5,-5 2-15,-1 5 18,0 3 1,-1-1-2,-3 1 0,3-3 2,1 8 1,-3-9 0,3 2-1,1-2-10,2-2-10,1 1-25,3-6-39,0-4-40,0 1-37,4-1-38,-1-4-44,1 1-40,2-3-34,1 0-23,-3-2-245,7-2-629,-1 0 279</inkml:trace>
  <inkml:trace contextRef="#ctx0" brushRef="#br1" timeOffset="112390.4924">19209 10902 69,'10'-10'220,"1"-2"-6,-1 4 0,0-2-3,-2 1 5,-1 4-3,-2-1-2,0 0 3,-2 2-8,-1 1-5,0 1-20,1-1-23,-3 3-13,0 0-17,0 0-10,0 0-16,-8 11-6,-1 0-11,1 1-10,-5 4-2,3-1-12,-2 5-1,2-7-6,1 3-4,2-2-6,0 2-6,3 0-7,0-5 3,2 0 3,2 0-5,-4 1 7,8 0 4,-2-3 10,2 1 19,0-1 2,3-2 12,3 1 0,-3-2 6,4-3 1,-2 0-3,2-3-3,4 0-2,-5-6 0,3-1-2,1-3-3,0-1 1,0-7-8,-1 1-9,1-4-11,-4 5-7,-2 1-9,-2 0 7,-2 3-8,-1 0-4,-3 0-4,0 2-6,-1 1-6,-2 0-5,-1 2-11,-2-2-8,-1 4-18,-4 2-22,-2-1-45,3 4-34,-4-1-33,1 2-34,-1 2-40,3 0-43,1 0-50,2 0-40,-1 2-237,2 1-654,0-1 289</inkml:trace>
  <inkml:trace contextRef="#ctx0" brushRef="#br1" timeOffset="113620.9019">11706 11521 29,'10'-1'201,"-6"-2"-1,4 0-2,-3 1 2,2-1-1,5-5-4,-5 1-4,0-1-10,3 2-5,0-6-2,-3 2-7,2-1-11,-1-1-1,0-6-8,-2 1-5,-2 1-8,1 4-8,-4 0-13,-1-1-10,0 2-8,-3 0-15,0 4-3,-1-3 29,-4 8-21,0 0-8,-8 4-13,-3 2-5,-4 9-1,1-1-7,-2 6-6,2 0-3,5 1-9,-3 1-7,6 5-3,4-4-6,0-1-10,2-2-6,6-2-7,0-4-1,2 0 1,2 0-4,4-3 8,0-2-4,2-1 4,6-2-7,0-7 6,3 2 0,-1-5 3,2-3-2,-2 2 3,3-6 3,-1-3-6,2 0 4,-6-2 6,1-3 4,-3 10 23,2-13-5,-5 10 13,-1-1 10,-1 6 1,-1-1 15,-3 2-2,1 4-10,0-2-6,-2 2-9,0 2-8,-2 2-5,0 0-18,-2 12 9,-1 0 2,-4 5-3,0 9 2,-2 8 1,-3 10-1,2-11 0,-4 10 3,3-10 5,0 1 1,-3 11-2,5-14 2,0-2 8,1-2-12,1 2-4,-2-7-3,4-2 2,1-4-4,-1-3 0,4-2-2,-1-3-1,1-1 4,-1-3 8,2 1 14,0-1 32,0-4 21,0 0-1,6 1-6,-6-1-8,13-17-7,4-2-11,2-2-13,1-3-18,-2-2-19,5 0-14,1-9-16,-6 10-24,0 5-5,-1-1-27,0 2-20,-1 4-31,-5 4-26,2-1-30,-3 2-27,1 0-30,0-1-44,-4 7-54,0-1-47,-4 2-226,3 1-663,-1 2 294</inkml:trace>
  <inkml:trace contextRef="#ctx0" brushRef="#br1" timeOffset="113943.662">12124 11774 265,'0'0'410,"0"0"-27,10-1-29,-10 1-36,7-8-13,0 1-31,0 4-28,3-4-20,3 2-23,1 1-23,1 0-8,7 0-23,-7 4-11,2 3-20,-2 2-16,-1 0-6,1 2-13,-4 1-8,-4 4-12,1 2-4,-4 2 1,-4 1-15,-2 1-14,-5 0 8,-6 4-7,-3 0-5,-2 1-3,-2-4 4,1-2-14,0-2 17,5-4-23,4-1 1,2-3 1,2-2 5,1 0-7,0-2-2,3 1 0,0-2 6,1 1 9,1-3-7,0 0 12,8 5 13,0-2 9,5-2-13,1 3 6,7 0-7,-4-4-5,6 3 1,0-1-10,-1 0-31,1-4-43,1 1-55,-2 0-50,1 0-68,-1-3-100,3 2-352,1-4-737,-4-1 326</inkml:trace>
  <inkml:trace contextRef="#ctx0" brushRef="#br1" timeOffset="114238.5906">12762 11805 198,'2'-12'375,"0"4"14,3-1-8,-4 5-35,0-3-37,-1 3-24,0 4-40,0 0-36,0 0-9,-2 17-9,-3 1-7,1 11-8,-8 1-1,3 2-15,-4 3-9,4-3-9,-10 7-17,5-6-12,-1-4-8,3 1-10,1-3-11,-3 0-17,1-3-21,3 0-45,4-8-59,-4-1-62,5-1-65,0-3-82,0-4-98,2-2-262,1 0-678,2-5 301</inkml:trace>
  <inkml:trace contextRef="#ctx0" brushRef="#br1" timeOffset="115437.1661">15231 11687 13,'3'1'164,"-3"-1"-4,4 1-4,-4-1 4,6 1-5,-6-1 2,7 0 2,-7 0-2,0 0 2,7-1-4,-3-1-8,1 0-2,-1 0-5,1-1-4,1-1-3,1-1-5,-3 1-8,-1-2 2,1-1-7,2-3-9,-4 6-3,2-4-6,0-1-6,-2 0-11,-1 0-8,0 1-3,-2-3-17,0 2-6,-3 4-4,0 0-12,-3-2-1,0 5-2,-8-1-2,1 6-5,-6-1 1,-3 7-2,2 2-8,0 5 3,-1-3-2,3 4-1,1 0-4,2 2 33,1 0-18,5-3-1,0 0-5,4-2-3,2-2-2,0-3-5,1 2-3,3 1 3,0-3 2,4 1 7,5-4-8,-1 1 2,0-2 6,7-1-6,-1-4 5,0 0 3,3-3-3,-2-1-1,-2-1 5,2-3-3,-2 1 1,7-5 5,-9 0 12,-1-1 6,1 0 0,-1-3 1,-1 2 3,-1-1 13,-2 4 3,-2 3 2,0 4-5,-1-3-13,1 2-6,-2 3-8,-2 2-3,0 0-10,0 0-2,-3 22 6,-3 0-9,-2 8 9,-2 2-16,-7 12 3,0-1 5,-1-2-2,2 0-1,2-10 4,2-3-6,0-1-13,1 2 14,0-3 1,2-2-1,0-5 3,3-2-6,0-3-1,2-4 1,1-1-13,2-4 20,-1 0 13,0-1 20,2-1 31,0-3 17,0 0 15,5 2 12,-5-2 2,14-10-13,3-3-11,6-2-10,-1-5-9,4 4-6,0-6-12,-3 3-10,-2 1-21,0 4-21,-3-1-25,-3 4-28,-4 3-42,-3 1-35,1 0-57,-1 0-55,-4 4-54,3-2-59,-1 3-54,-1 1-321,1-1-780,0 0 346</inkml:trace>
  <inkml:trace contextRef="#ctx0" brushRef="#br1" timeOffset="115767.3973">15538 11976 166,'3'0'338,"1"0"22,-4 0 16,7 0-3,-7 0-25,8 0-44,-8 0-19,2 3-34,-2 1-22,0 4-18,-1 4-20,-2 7-25,-4-2 3,-3 12-11,0 0-4,2 3-9,-2-1-11,0 1-14,0 2-9,-1-3-11,4-1-9,-3-4-10,0-2-12,3-1-30,1-5-37,4-4-61,-2-4-72,2 2-60,-1-4-75,2-1-79,1-3-319,1 0-718,-1-4 318</inkml:trace>
  <inkml:trace contextRef="#ctx0" brushRef="#br1" timeOffset="116541.0944">18270 12008 129,'6'-5'234,"4"-1"-1,-3 2-7,3-2-4,-3-1-1,-1 0-6,2-2-9,1 3-3,-5-5-12,3 2-16,0-3-14,-4-3-12,1 2-11,0 0-17,-4 0-7,-1 1-11,-3-1-16,-2 0-17,-4 1-8,-4 2-2,-1 5-7,-5 0-5,-4 4-7,0 5-3,0 3-5,0 3-5,0 1 2,3 2-10,3 1-4,5-2-7,1 0-10,3 0-5,2-3 0,3 2-3,1-1 9,3 2-4,1-2 4,2 2-4,4-3 4,4 1 0,-3-3-4,4-2 8,0 1 0,0-5 8,-2 2 15,4-3 15,-4 0 21,1-3-7,2-2 8,7-7-11,-2 1 4,-3-5 1,-2 4 7,3-6-5,-3 5-10,-4 0 17,1 2-4,-3 1 3,0 5-4,-3 0-6,-1 0-11,0 1-12,-3 4-10,0 0-1,0 0-10,-3 18-4,-1 0 9,-6 11-4,-4 1-2,4-2-4,-4 4 1,1 1 0,1-3 1,-7 13-2,7-15-4,-1-3 4,3 1-4,3-6-1,0-6-5,0 4-9,-2 7 33,1-3 6,1-6-7,0-4 1,4-2 1,-1-3-2,1-1 6,0-1 10,3-2 26,0 1 29,0-4 16,0 5 14,0-5-9,0 0-11,13-7-14,-6 0-8,0-1-9,3-3-5,3 0-23,2-9-36,6-1-115,-1 5 7,2-1-78,1 0-40,1 1-33,3 0-40,-5 7-25,2 5-46,0-4-24,-4 3-223,-6 1-661,0 4 293</inkml:trace>
  <inkml:trace contextRef="#ctx0" brushRef="#br1" timeOffset="116966.2986">18516 12194 92,'0'0'228,"0"0"-1,7-9-9,-7 9-11,0 0-17,7-1-20,-7 1-20,0 0-16,0 0-12,0 0-11,-1 10-2,-5-1 0,-1 4-3,0 4 4,-6 4-5,-1 0-7,-1 0-5,1 0-11,-3-1-9,1-3-6,1 0-10,2-2-3,3-1-4,0-3-6,3-3-3,-1 2-3,3-6-4,3 4-5,-4-6 5,6 3 2,-1-2 6,1-3-5,0 4 1,0-4-1,8 3-1,1-1-3,6 1-1,-2-2-3,2 2-6,2 1-2,-3-3-6,2 2 0,-1-2-3,-1-1-5,3 1 5,-4 1-4,1-2 0,0-3-2,-4 2-1,-2-2-2,1 2 9,-2-3-4,-2-1 2,1-2 2,-2 1 7,2 0 7,-4-3 0,2 1 6,-3 1 4,1 0 3,-1-2 7,1 4 4,-2-1 6,0 0-6,0 2-7,0 2-9,0 2-17,0 0 5,0 0-9,0 0-3,-8 14 20,4-4-18,-2 5-1,-1 3-2,0-1-1,0 1-2,-3 6-1,2-1-4,-3 2 3,2-2-6,-2 1-15,1-2-25,-1 2-14,1-7-45,2 0-40,1-3-54,-2 1-68,2-1-72,1-2-187,4-8-566,0 2 250</inkml:trace>
  <inkml:trace contextRef="#ctx0" brushRef="#br1" timeOffset="117298.6071">18934 12482 46,'7'-7'380,"-1"-1"-18,-2 1-20,-1 2-28,1 3-41,-4-2-27,0 4-24,0 0-20,-11 17-18,-6-1-18,2 6-19,-6-3-15,2 5-6,-1-1-13,2 0-15,-3 1-9,6-2-3,-1 0-1,8-6-19,-1-1-11,4 2 1,0-4-2,2-1-4,2 0 2,2-3 19,2 2 17,3-5 14,1 1 13,1-2-3,6 0 6,2-2-4,5-6-1,2 1 1,-1-5 1,2-1-10,-6-5 6,2 0-5,1-5-5,-4-3-5,-3 2-5,-4 4 2,-1-2-9,-1 0-9,-4 0-12,1 0-13,-3 0-14,-2-2-16,-1 9-21,-3-4-22,-2-1-26,-4 1-28,0 3-29,2 4-31,-2 0-45,0 3-46,0-1-44,3 4-46,0 0-51,-1 1-54,2 1-220,0 2-696,2-3 309</inkml:trace>
  <inkml:trace contextRef="#ctx0" brushRef="#br1" timeOffset="126077.8538">11779 12900 56,'1'-6'210,"2"-4"-9,1 4-1,-1-6-13,2 2-3,2-1-5,-1-2-8,-3 2-5,3-4-25,-2 5-2,-2-2-5,-1 0-6,2 0-4,-2 1-7,-1 0-5,-1 2-15,-2-1-8,2 2-4,-4-3-10,-2 3-9,-4-2-8,-3 5-5,-1 3-8,-8 5-3,-3 5-9,-1 4 1,-6 9-6,6-3-1,-5 8-6,9-5-3,4 1-2,-1 2-3,5-2 0,3 0-9,5-3 2,2-4 2,0 2-13,5-3 1,0 1 2,3-5-1,4-1 2,3 1 2,4-3 11,2-4-11,8-6 0,0 1 1,4-6 1,-3-1 0,2-6 3,-3 0 2,-1-1 0,-3-1 3,2-3 5,-6-2 6,1 0 0,-3-1 8,1 3 6,-7 6 5,-2 2 4,-2 3-3,0 1 0,-1 1-7,0 4-9,-2 1-5,-1 2-5,0 0-1,-3 22 0,-7 3 0,1 8-5,-8 7 4,-1 9-7,0 0 7,3-2-4,0-3 0,0 5 0,4-16-1,-3 9-4,6-10-4,1-2 8,1 0-6,0-7 3,2-5 0,1-1 0,2-5-6,0-2 9,0-3-1,0 0 2,1-2 13,0-3 14,2 1 12,-2-3 0,0 0 0,12-9-8,-1-6 0,8-3-5,-2-6-4,3-1-5,5-9-2,-6 6-12,0 2-8,5-11-15,-8 10-23,1 1-16,-1 4-24,-4 3-25,-2 4-29,0 4-32,-1 1-38,-4 5-46,0 3-25,-1 0-18,0 1-180,-4 1-503,0 0 223</inkml:trace>
  <inkml:trace contextRef="#ctx0" brushRef="#br1" timeOffset="126521.8432">12032 13247 232,'3'-10'319,"2"3"-18,0-2-22,0 1-14,2-2-18,0 3-16,0-3-24,4 3-16,2 0-19,-2-1-17,1 6-12,1-1-17,-3 3-15,1 2-9,-2 1-13,-1 2-10,2 5-14,-3 0-2,2 2-8,-5 4-10,-2 1-6,0 3-10,-4-3-10,-2 1-8,-1 0-13,-7 4-7,4-5-8,-3-3-4,2 1 2,-2-6 3,4 2-4,1-5 5,2 1 0,-2-3 10,4-2 7,0 0 2,2-2 0,0 0-1,0 0-1,0 0-1,0 0 1,0 0-1,14-6 0,-2 5 0,-3 1 7,3 3-8,0 1 4,2 1 1,-1 2 4,-2 2-4,-4-1 3,4 3 4,-5 5 0,0-6-6,-5 2 7,2 1 4,-4 2-6,-3 0 6,-4 2 1,-3 4-5,-6-3-2,0-2 3,-2-1-5,-2-3-1,0-2 3,-1-1-3,0-1 1,1-1-4,-2-4-1,2-1 4,6 0-6,0-1 1,4-1-1,1-1-1,1-1-10,1-1-5,3 1-8,1-1-27,-1-1-18,1 1-25,3-2-41,0-1-29,2 1-39,0-1-21,3-1-45,-2 2-145,2 0-447,0 0 198</inkml:trace>
  <inkml:trace contextRef="#ctx0" brushRef="#br1" timeOffset="131229.2794">14809 13111 74,'8'-3'233,"1"-1"2,4-7-9,0 0-13,0-3-3,3 0-11,-4 1-3,2-5-11,-1 6-3,-6-2-15,4 2 2,-8 2-16,3-1-10,-3 1-11,-2-2-19,-1 0-12,-3 4-15,-4-1-20,-7 4-11,-3 5-15,-7 1-7,-4 6-6,-9 9-8,11-5-4,-11 10-9,0 0-4,6 5-8,9-4-5,2-2-2,5 2-6,2-3-8,6-3-1,3-4-4,0 0 6,4 1-2,2-3 7,4-2 5,1-1 1,0-3 1,11-2 5,5-7 4,5-3 4,-3-3 2,12-6 4,-1-4 11,-10 6-1,9-11 8,-12 4 4,-1 1 1,1 1 9,-3 2 3,-5 1 8,-5 5 3,-2 3 9,-2 3-5,-2 0-13,-1 3-8,-2 3-6,-1 0-4,-4 13-2,-6 4-3,-4 10-1,-8 14 6,-1 3-5,-1 0-4,0 0-1,3 0-3,2 0-22,3-3-3,3-10 17,1 1-1,0-6-2,1 3-11,1-3 5,3-5-1,2-3 4,0-2-6,3-4 4,0-2 0,2-3 4,-3-1 0,3-1 8,0-2 21,0-3 18,3 7 17,1-6 13,-4-1-13,14-13 7,0 1-14,4-8 1,5-1-6,9-9-1,-4-3-5,-6 11-7,-4-2-11,2 3-22,-3 1-25,-6 7-20,-1 1-24,-1 4-27,-4 2-32,-1 1-37,-1 2-49,1 0-30,-1 2-9,-3 1-11,5 6-23,-5 2-146,0 0-462,-2 1 204</inkml:trace>
  <inkml:trace contextRef="#ctx0" brushRef="#br1" timeOffset="131578.777">15000 13554 56,'0'0'304,"0"0"-20,10-5-23,-2-2-16,0 2-23,2 2-14,2-6-18,-1 6-18,5 1-14,-7 2-17,2 2-16,-3 3-11,-1 2-16,0-2-4,-4 7-13,-2 1-6,-1-1-7,-4 5-3,-6-1-8,-2 4-10,-4 0-4,2-2-3,-3-1-4,0 0-5,4-6 0,2-2-6,3 0-1,1-2 0,1-5-4,2 5 0,1-3-3,2-3-3,1-1 0,0 5 15,3-2-1,-3-3 15,12 2 4,2 1 4,2-1-4,6-2-3,2 0-5,1 0-1,0-2-7,0 5-37,2-2-33,-3-1-42,1-1-49,-4 1-58,1-3-56,-4 3-50,-6-5-177,2 2-508,2-2 225</inkml:trace>
  <inkml:trace contextRef="#ctx0" brushRef="#br1" timeOffset="131881.6993">15439 13626 115,'1'-7'287,"0"6"-25,0-3-25,-1 4-23,2-2-22,-2 2-12,0 10-1,0-1-7,-4 3-7,0 5-11,-2 1-5,-4 9-3,0 2-14,0-1-21,-1-2-11,-2-2-6,3 1-9,-1-1-24,-3-1-33,4-2-35,0-5-34,2-1-46,1-1-49,3-6-34,2 2-50,1-3-181,2-3-433,2 0 191</inkml:trace>
  <inkml:trace contextRef="#ctx0" brushRef="#br1" timeOffset="132596.7139">18068 13533 132,'4'-5'206,"3"2"-7,-1-1 4,-2-2-3,2-1-7,-2-3-10,0 0-18,1-2-13,-1-5-11,-1-3-12,-3 2-15,2-2-9,-2-1-6,0 1-6,-2 1-9,-1 2-10,-1 2-6,-1 0-9,-1 5-4,-2 3-9,-2 5-7,-7 0-8,-4 9 3,-4 1-14,-2 6-4,-9 8-5,3 2-2,1 3 3,9-6-6,6-1 2,-4-2-3,7 0-10,6-3 3,0-3-1,3 0-4,4 0 3,1-4 2,1 2 2,4 1 2,1-9 8,6 3-1,3-5 2,6 0 0,3-5 9,-3 1-12,5-5 1,-2-4 6,0 1 8,-2-5 8,-1-3 3,2 0 3,-4-3 4,1 6 23,-3-3-4,-2 1 9,-5 8 3,-4 5 2,1-1-3,0 0-12,-3 4-6,-1 1-15,-3 2-12,0 0-7,2 8 5,-7 6-1,-2 12 1,-4 3-6,-3 13 0,-6-1 4,-1 5-7,2-1 13,-3-8-12,1 6 3,7-16 1,1 4-3,-1-2 1,0-2-1,4-3 0,-1-1 4,1-6-3,3-4 0,2-4-1,0 2 0,3-6 1,0 0 16,1-1 14,1 0 25,0-4 19,1 5 16,-1-5-4,10-1-3,4-7-11,7-1-8,2-8-6,2 0-9,12-4-7,-12 4-5,0-1-1,-1 3-10,-4 1 0,-2 4-19,-5 1-13,1-1-20,-4 5-12,-3 0-16,-1 1-44,1 0-39,-3 0-42,0 4-47,-2-1-47,-2 1-58,0 0-48,0 0-264,5 4-677,-3 0 301</inkml:trace>
  <inkml:trace contextRef="#ctx0" brushRef="#br1" timeOffset="132886.2992">18412 13766 16,'5'-5'386,"1"-4"10,-2 4 32,-3 2 5,1-2-31,0 1-39,0 2-36,-2 2-31,0 0-35,0 0-31,0 0-23,-4 11-23,-3 4-19,-1 2-15,-4 5-9,-2 3-15,2 3-13,-3 1-8,1 0-15,0-2-7,0 2-6,0-3-8,0 1-11,4-2-34,-2 1-50,1-5-49,3-6-68,0 0-61,-1-1-69,5-4-96,-2-3-305,1 0-729,1-3 322</inkml:trace>
  <inkml:trace contextRef="#ctx0" brushRef="#br1" timeOffset="138080.4343">11425 14675 84,'3'-7'164,"2"-3"-11,-1-1-5,1-2-12,3-2-5,0-3-4,2 0-6,-5 2-5,8-8 6,-6 3 0,0 4-4,0-1 3,-3-1 4,-1 2 2,-1-1-13,2 2-7,-3-1-8,2 0-12,-4 1-5,-4 1-11,1 3-10,0 1-5,-6 0-2,-3 4-10,-1 3-11,-8 5 1,-1 5-5,-3 6-5,0 3 0,-1 2-4,6 1 5,0 1-13,0 1 0,6-2-4,2 3-3,4-7-1,2-2-5,3 5 1,3-5-4,1 1 6,3-2-2,0-3 2,6 1-2,4-4 3,2-2 2,9 1-3,2-8 0,-1 0-2,2-5 5,2 0 1,-3-4-1,-2-2 4,-2-5 0,-2 0 7,-2-1 7,-1 1 11,-1-2 0,-6 2 22,-3 6 11,-4 2 4,2 5 3,-1-2-13,-4 4-4,2 5-11,-2 0-4,-9 7 2,-2 10-16,-3 10 0,-11 11-1,1 1-6,1 4-1,-1 6 1,2 1-4,0-1 0,3-3-8,1-1 3,2-2 2,6-12-4,0-5-1,3 1-3,0-3 1,4-7-3,-1-5-2,4-2 1,-1-1-1,1-2 8,-2-2-4,4 1 26,0-4 4,4-2 10,-6 0 1,18-8 1,-4-4-9,5-2-9,1-4 7,2-1-1,1-5-16,1 0-22,-2 2-21,1 3-17,-1-1-42,-5 4-46,-1 2-54,-4 4-54,2 0-48,0 5-260,-1 0-587,-5 3 260</inkml:trace>
  <inkml:trace contextRef="#ctx0" brushRef="#br1" timeOffset="138488.8069">11900 14668 313,'4'-4'345,"1"-1"-10,-1 5-22,-1-2-23,-3 2-34,5-6-16,-5 6-19,0 0-28,0 0-26,-3 13-13,-4-5-16,3 2-10,-8 3-12,-5 5-10,-2 0-9,1 0-10,-5-1-6,3 0-24,0 0-13,0 0-13,2-5-18,4 2-3,4-5-10,1-2-4,2 1-5,0-3-5,4-2 39,0 1-4,2-1-6,1-3-6,-1 4-1,1-4 2,8 4-2,1-4 11,5 0-7,0 0-1,7 0-2,-1 0-1,4 0 2,-3 0 1,0 0-2,1-3 3,2 2-6,0-2 6,-5 0 0,2 0-5,-6-1 5,-1 1-3,0-4-2,0-2-2,-1 0 1,-2-1 12,1-1-11,-2-5 0,-2 3-7,0-2 24,-1 1 10,-2 2 0,-3 3 5,1 3 6,0-4 6,-3 4-6,1 2-2,-1 4-9,0 0-3,0 0-7,0 0 2,-16 10-7,6 3 3,-6 7-3,1 4-14,-1-1 15,2 5-4,1-2-24,-1 1 7,3-2-29,-2-2-38,4-2-28,3-4-39,-4 5-52,3-5-51,6-6-59,-2 0-47,0 2-180,3-6-566,1-1 250</inkml:trace>
  <inkml:trace contextRef="#ctx0" brushRef="#br1" timeOffset="138827.0273">12245 14830 365,'4'-8'356,"1"-2"-30,-5 6-27,3 1-35,-3 1-27,0 2-22,0 0-22,-10 18-11,3-4-13,-2 3-8,-4 8-16,4-1-11,-4 4-14,3-3-9,2 0-15,2-7-3,3 0-12,3 0-7,0 0-7,2-3-5,0-2 13,7-1-3,1-1 9,5-1 5,5-6 8,5 0 10,-1-5-6,2-5-1,0-2 2,-1 0 3,-2-3-3,1-5 5,-3-3-3,0-2-9,-4-5-5,0-2-8,-4 2-5,-5 1-13,-1 1-2,-2 0-5,-4 6-10,-2 0-11,-4 2-13,0 0-13,-4 4-19,-2 1-24,-3 3-22,-3 1-28,-3 2-23,3 5-46,-5 0-51,5 5-54,-2 3-72,4-1-75,1 2-246,0 1-705,1-1 313</inkml:trace>
  <inkml:trace contextRef="#ctx0" brushRef="#br1" timeOffset="139565.0293">11092 15665 26,'0'0'260,"0"0"-2,18-6-8,-12-1-8,2 0-7,3-4-1,1 2-7,-3-3-5,1-3-14,0 0-12,-1 1-7,-1-3-11,-4 1-15,2-4-2,-3 3-17,-3 0-11,-3 0-10,0 6-14,-1-2-14,-3 6-12,-6-1-15,-1 7-9,-8 2-1,-1 9-18,-1 1 4,-1 7-6,-8 9-6,12-7-10,0 1 0,6 3-14,-1-2-17,5-1 10,5-5 7,3 1-23,2 0 19,2-1-5,2-2-1,1-4-1,6 2-4,2-5 6,3-1 8,2-2-1,4-6 4,4-3-4,-1-2 13,-3-3-2,2-2 13,2-5-7,-5 3 1,-2-6 3,0 3 24,-2 0-18,-3 6 27,-3 0 10,-5 2 5,1 4-2,-2 0-7,-2 0-11,-1 3-11,-1 2-3,0 0-5,-6 17-4,-3 7-1,-6 5-8,-2 0 3,-8 14-1,0 1-4,0-5-8,-1 5 2,1-4-3,4-1 3,0 3-4,5-13-3,3 0-1,-1-6 0,2-1 1,3 1-2,-1-6 6,5-2-1,-1-2-3,4-4 4,-2-3-1,4-1 6,-2-3 6,2 1 10,0-3 12,0 0 9,0 0-1,19-13-3,0 1 5,3-6-11,5 0 0,-2 1-6,8-9 0,-8 9-9,0 0-11,-1 2-19,-3-2-21,3 5-31,-4 2-32,-8 0-30,1 2-53,-3 4-49,0-2-46,-4 1-58,1 2-68,-2 1-294,0 0-740,0 1 328</inkml:trace>
  <inkml:trace contextRef="#ctx0" brushRef="#br1" timeOffset="140017.2107">11666 15833 3,'6'-9'363,"-2"1"-20,-1 3-28,0-2-37,0 2-23,-3 4-30,0 1-22,0 0-10,-11 13-34,2-1-7,-7 8-19,1-1-14,-5 3-6,1 2-16,-3-2-10,3-4-15,-2 0-9,2 2-13,3-1-7,-3-2-9,9-3-1,2-7 1,2-1-12,1-1-4,0-1 0,2-1-2,1-1-3,2-2 1,0 0-1,11 0 7,-1-1-6,5 0 4,-1 1-1,7-2-1,-4 4 0,3-2-1,3 6-4,-2-3-1,-2 2 11,1-2-6,-3 2-4,0-1-4,-5-1 3,4-1-4,-6-3 0,0 5-3,-2-4 0,1-4-5,-2 1 1,0-4-3,0 1 7,-2-2-10,1-1 15,-2-3-4,1 2 1,-1-5 1,-1 4 15,-1-5 11,1 3 1,-3 1 16,3 2 17,-3 0 4,0 5 3,0-1-9,0 2-8,0 0-4,0 4-12,0 0 2,-13 11-6,6-2-4,-3 7-4,-2 6 3,-2 2-10,0 2-2,0 6 17,-1-3-20,2 1-4,1-1 1,-1 4-1,2-6-14,-2-2-35,4 1-39,4-9-39,-5 8-37,6-12-55,0 2-52,0-4-50,2-2-260,1-2-615,2-3 273</inkml:trace>
  <inkml:trace contextRef="#ctx0" brushRef="#br1" timeOffset="140326.4303">12078 15972 299,'9'-11'321,"2"-2"-14,0-1 2,-4 8 9,-2-2 3,0 1-22,0 2-19,-2 2-31,-2 1-24,-1 2-21,0 0-27,0 0-13,0 0-2,-1 19-16,-5 0 0,-5 6-2,-2 7-22,-5 7-7,-3 2-5,3 4-11,-1-2-5,8-11-14,-2-2-3,1-1-13,-1 2-11,7 1 2,-5-3-17,3-3-38,-2 0-44,4-11-57,3 2-54,-2-5-65,-1 1-59,5-4-80,-4 1-278,4-5-690,0-3 306</inkml:trace>
  <inkml:trace contextRef="#ctx0" brushRef="#br1" timeOffset="145562.544">14765 14991 25,'7'0'183,"0"0"-6,2-3-2,-1 0-6,2 0-6,-2 0 6,2-1-11,3-4-5,-2 0 0,3 2 25,0-4 2,0 0-13,3-5-1,-1-1-12,-1-3-12,-1-1-9,-1 0-8,-2-1-7,-1-4-10,-4 8-15,-2-1-3,-1-2-10,-3 3-6,-1 0-3,-4 2-19,0-2-3,-7 5-28,-7 5 9,-4 5-9,-4 4-6,-2 7-9,-9 9 6,-2 6-11,4 2-2,3 4-8,10-7-3,5 2-6,2 2 0,4-3-2,8 0 3,1-3 6,5-1-2,2-3 2,3 0 8,4-4 3,3-4 6,7 3 2,3-5 8,3-2 4,0-8 2,2 0 1,9-6 3,-10-2 4,1 1 4,-4-5 8,-3 0 0,1-3 1,-4 1 12,-3-3-5,-1-4 0,-3 2 5,-2 2 7,-2 4 8,-2 1-2,-2 0-1,-1 6-7,-3 1-4,0 4-14,0-1-9,0 5-14,0 0 17,0 0-5,-28 26-9,13-4-3,-8 18 6,-1 0-11,-3 2-1,3 1 1,-1 0 0,-2 6-7,5-6-3,-3-2 6,9-11-2,0-3-3,3 2 1,0 1-1,0-2 5,3-1-2,0-6-3,0-4-1,3-1-3,3-6-1,1-1 6,0-4-19,1 0 31,1 1 3,1-2 13,0-4 21,0 0 9,0 0-5,0 0-6,0 0-3,13-16-4,-1 4-13,0-1-5,4-4 10,1-1-9,2 1-3,2 2-7,2 0-11,-2-1-22,0 5-3,-1-1-22,-2 1-31,1-2-38,-4 8-35,-2-2-48,-1 2-36,3 3-40,-2-1-35,0 2-40,0 1-257,-2 2-649,-1-2 288</inkml:trace>
  <inkml:trace contextRef="#ctx0" brushRef="#br1" timeOffset="146023.837">15265 15175 200,'7'-11'286,"-4"6"7,0-2 6,0 1 0,-2 4-15,2-4-22,-2 3-49,-1 3-4,0 0-23,0 0-16,-8 12-30,-2 0 6,0 4-18,-4 3-17,-3 2-7,-3-3-9,-1 3-9,3 1-10,-2-3-9,1 1 1,3 2-9,5-7-6,-1-1-8,4-5-8,2-1-3,2-3-9,4 0-3,-3 0 4,3 0-1,0-5 1,6 5 8,-2-4-4,6 3 4,3-1-5,4 0-7,5-2 5,2-1-6,1 1-3,0-1 3,-2-1-2,0 1 2,-1-4-3,-5 1-7,3-2-6,-7 0 0,1 0 0,1-6 0,-5 0 0,4-2 2,-4 1-3,1-5-4,-1 5 0,-3-2 8,0 0-6,-1 2 5,-2 2 7,-1 0-1,0 5 12,-2-2 0,1 4-4,-2 3-9,-2-4-2,2 4-2,0 0 1,-11 14 8,1 0-3,-7 9-5,1 6-9,1-3 6,-2 1 0,-6 13-4,8-13-5,-2 0 11,2 2 4,-1-2-18,2-1-19,0-2-35,4 0-38,-1-1-44,1-5-57,0-5-64,6-1-79,-2-1-243,2-2-632,0-4 279</inkml:trace>
  <inkml:trace contextRef="#ctx0" brushRef="#br1" timeOffset="146458.7625">15776 15286 58,'-1'-6'226,"1"2"0,0 2-9,-3-3-10,3 1-1,0 4 0,-1-6 0,1 6-5,-3-4-4,3 4-19,0 0-12,-3-2-12,3 2-12,0 0-12,-8 12-7,-2 2 1,-3 11 3,-4 3-3,-5 16 1,-7-4-5,4 3-6,-2-3-14,-1-1-1,4 0-7,5-11-16,-7 8-2,8-11-11,1 0-27,5-4-31,2-4-45,2-3-48,-2 1-47,6-6-64,0-3-71,1 1-295,2-4-613,1-3 271</inkml:trace>
  <inkml:trace contextRef="#ctx0" brushRef="#br1" timeOffset="147298.3962">17560 15186 33,'7'-2'220,"1"-1"-6,0-1-8,0-3-8,0 2 1,5 1 25,-5-2 0,5-5-11,-3 1-2,-2-2-3,2-1-8,-3-1-16,0-1-15,0 0-17,-3-2-15,-1 2-7,0 2-7,-3 1-26,2 0 3,-4 0-12,-1 3-13,-1 0-11,-6 5-9,-4 4-7,-8 3-10,-4 7-7,-2 0-3,-9 10-20,2 4 3,1-2-8,10-3-5,2 3 1,1-2-9,2 1-5,4-2 0,5-1-1,0-1-1,7 0-2,-1-2 4,4-1-1,3-2 1,1-3-3,3 3 10,2-2 1,3-3 1,1-3 3,5-3 3,2-3 0,1-5 1,0 0-2,3-3 0,0-4-1,-3-1 6,3-3 4,-4-4 5,1-1-3,-3 0 17,-1 2-2,0 4 10,-7 5 18,-3 3-15,0 1 1,-4 3-1,1 0-20,-2 4-2,-2 1-8,0 0 5,-9 17-2,-1 0 2,-4 9-6,-10 13 2,0 0-5,-2 2 13,2 4-12,0-4 1,-2 0-1,5-3 1,4-8-3,2-1 2,1-4 4,2-2-2,5-6-4,-1 0 9,2-4-6,1-3 4,2-4 14,0 2-4,1-3 5,0 0 3,2-1 31,-2-1 10,2-3 4,5 4-4,0-4-4,7-9-1,2 0-7,8-3-8,-1-1-5,6-2-6,-6-1-3,6-2-4,-3 2-25,-2-1-13,2 2-19,0 1-17,-4 0-22,0 0-31,-9 8-36,0-5-35,-2 7-34,-1-2-39,-4 1-47,2 0-39,-2 3-233,-1-1-607,-3 3 269</inkml:trace>
  <inkml:trace contextRef="#ctx0" brushRef="#br1" timeOffset="147719.183">17974 15400 160,'5'-14'324,"2"-3"-9,-1-1-12,5 1-15,2-4-17,1 3-23,5-1-26,2 6-23,0 0-32,1 3-8,1 3-25,-1 4-13,-5 5-11,-1 2-16,-1 3-4,-4 7-10,0-1-13,-5 5-7,0 8-12,-6 1-9,-4 1-13,-9-2-6,-1-1-17,-4 0-9,-5-5-14,-1-2-5,0-1-1,0 2 3,3-9 2,1-1 3,8-4 2,3 0 10,2-3 10,0 0 19,6-1-4,1-1 0,0 0-5,10-8 2,2 3 1,4-2 6,6 6 4,4-3 0,-1 4-2,-1 4 1,-3 0 1,0 1 11,-4 2-3,-3 2 0,-1 0-5,-2 4 7,-2-1 0,-4 1 7,0-3-9,-3 3 4,-4-2 0,-3 3-5,-3 0 0,-8 3 0,-3-2-7,-5-5-5,-3-3 7,-3-1-8,-12-1-12,4-2-6,7-3-19,0-4-7,4 0-16,-2-5-10,4 1-11,3-1-11,3-3-19,3 5-16,5-3-16,-2-4-11,6 7-16,0-4-25,1 3-36,6-3-32,-5 4-19,3 2-155,2-1-450,0 0 200</inkml:trace>
  <inkml:trace contextRef="#ctx0" brushRef="#br1" timeOffset="149059.5054">14210 16607 145,'9'-1'161,"0"-2"5,1 3 3,-3-4 0,3 0 0,0-3-2,1 0-1,-1-2 5,0-3-9,-1 1 2,0-3-22,-3-1-6,0-1-6,-2-2-10,0-2-6,-2 2-5,0 1-3,-2-2-8,0 2-7,0 7-12,-6 0-7,1 1-15,-2 2 0,-8 3-6,-1 7-7,-4 4-9,-4 7 0,0 1-7,0 7-2,3 1-6,0 0-1,4 1-5,5-2 0,-1 0-11,5-5 0,3 2-3,1-2-2,4-1 0,0-3-2,4-2 0,2-1 8,1-2-4,3-3 4,1-1 0,6-3 2,3-1 2,2-7-5,-1 1 7,1-5 0,-3-1-2,-2-4 12,0 3 2,-1-4 9,-1-3 4,-4 1-7,-2 6 6,-2 0 7,-2 3 10,0 3-1,-2 1-16,-1 2 1,-2 0-7,0 4-3,0 0-3,0 0-3,-8 26-1,-2-3-5,-2 4 2,0 2-4,-1 3 1,-8 7 2,3 0 0,2-9 2,3 0 10,-2-4-3,5 8 9,-4-10 5,6 4-5,-1-5 3,1 1 4,2-8-17,1-5-3,2 0-3,-1 0 2,2-5 0,2-1 4,-2 0-1,2-5-7,2 10-4,1-8 3,-3-2-1,11 0 2,-1-4-6,10-8 4,2 0-7,1-3-9,2-2-11,9-4-20,1-1-25,-10 5-24,12-7-22,-1 4-21,-11 3-17,11-3-21,-13 6-11,2 2-9,-3 3-9,0-3-20,-6 7-8,-1 0 14,-4 0 3,-1 2 27,-6 1 5,1 0 24,0-1 14,0 1 23,-5 2 25,8-2 16,-5 0 21,-3 2 35,8-1 26,-4-1 26,-4 2 14,5-3 23,-3 1 21,1 1 15,-3 1 9,6-4 9,-6 4-1,0 0 4,0 0-10,4-2-13,-4 2-3,0 0-16,0 0 1,0 0-5,-10 14-3,3-5 1,2 0-5,-5 5-5,-1 0-2,-1 1-8,-5 2 5,6-5-11,-2 9 1,3-9-4,-1-1-8,1 3-8,3-7-5,3 3 2,-2-2-11,2-1 6,0-3-5,1 2-5,2-2-2,1-4-5,0 5 2,0-5 3,0 0 5,4 7-4,3-5-1,0 1 4,3 2-4,1-5 0,3 3 1,2 1-7,-2 1 0,1 0 3,2-1-13,3 4 6,-5-6 2,0 3-2,-1-3-6,1 3 2,-5-3-4,1 0-3,-5-2 5,0 1 9,-1-4-11,0-1-5,3-4-7,-1-1 8,-4-1-7,5-2-5,-4 1 5,1-2 3,-1 4 4,-1-1 9,0 0 0,-1 7 22,0-6-11,-1 6-10,-1 3 4,0-7-5,0 7 1,0 0-1,0 0 1,-10 17-3,3-2 0,-4 8-2,0-1-3,2-5 5,-1 10-2,-2-1 7,0-1-4,-2 1-14,3 2-20,1-3 2,0 2-32,2-10-57,-2 7-50,3-10-70,1 3-47,4-6-248,-3 1-576,5-5 255</inkml:trace>
  <inkml:trace contextRef="#ctx0" brushRef="#br1" timeOffset="149424.5643">14951 17043 68,'7'-10'379,"-3"4"-12,-1-2-38,-1 5-33,-1 0-24,-1 3-21,0 0-19,0 0-16,-1 20-14,-4-8-11,-5 11-29,-1 0 6,1 6-14,-1-2-18,-2-1-12,2 1-15,-3-3-9,1 2-16,2-1-33,0-3-40,3-5-40,-2-1-41,2-1-39,4-4-51,-3 0-40,4-5-71,-1 0-240,3 1-553,1-7 245</inkml:trace>
  <inkml:trace contextRef="#ctx0" brushRef="#br1" timeOffset="150073.8883">16872 16748 135,'10'-20'250,"2"6"-3,-3 1-10,0 0-13,-2 0-5,-4 4-10,0 1-15,-3-2-17,-2 3-17,-2-3-20,-5 2-17,1 0-3,-6 3-21,-9 2-10,-1 11-9,-2-3-8,0 4-10,-1 6-5,5-3-4,2 2-12,0 1 4,9-3-11,1 0-7,6-2 3,-1 2-7,2-2-5,4 2 2,1 0-5,0-4 0,2 3 5,4-4-1,1-4-4,4 3 6,1-3-2,3-3 1,4-3 1,-4-1-4,2-1 4,4-2 9,-9 0 0,6-3 8,-6 0 11,0 1 8,0-3 3,-4 2 4,0 0 8,-1 3 3,-4-1 7,-2 3-2,0 1-7,1-1-7,-1 2-16,-3 3-7,0 0 0,0 0-12,-10 22-1,0-1-7,-3 3 5,-5 4 0,1 1 3,-4 9-8,6-10 1,-8 10 9,3 4-2,6-14-1,0 1 16,3-4 5,-2 1-1,2-1-6,1-4 6,0 3-3,3-9-3,3 0-4,-2-8 1,6 2-1,-4-1 3,1-3 7,3-1 10,0-1 12,0-3 8,0 4 4,0-4 11,7 0-2,0-4-11,9-4-6,6-8-6,5 1-8,8-7-8,-11 8-18,3-5-20,-3 4-18,1 0-21,1 2-18,-4 0-31,-3 1-29,0 2-29,1 3-23,-6 2-22,0-4-23,0 3-26,-4 4-34,4-7-31,-5 6-37,-1 0-48,2 0-238,-2 2-663,2-2 293</inkml:trace>
  <inkml:trace contextRef="#ctx0" brushRef="#br1" timeOffset="150485.0484">17291 17026 315,'1'-7'343,"2"-3"-27,-2 5-18,6-4 3,-1 1-18,2 0-22,3-3-27,-2 1-25,5 5-19,0 0-13,-1 1-24,1 1-4,-2-1-22,-3 4-15,1 3-10,-3 1-19,-1 1 6,-1 2-8,-2 4-8,-3 0-22,-3 5 6,-2-3-3,-4 4-8,-8 2-3,-1 3-11,-6-2-1,4-2-12,-1-1 4,0-4-15,1-1-3,7-3 3,1-4-11,5 2-2,3-4-7,0 2-3,2 0 4,2-5-2,0 0 8,10 5-7,4 1 4,6-3 3,1 1-7,0 2 7,0-1 7,-4 6-6,0-3-6,-6 0 1,-1 1 12,-4 1 1,-1-2-9,-2 4 16,-3 1 5,-4-3 1,-6 6 1,-7-1 4,-1 2-2,-5-2 3,-3-3-6,0 0 14,0-2-13,-14 4 2,10-7-3,5 3 6,-4-7-15,4 3 9,0 0-8,4-6-2,6 0-16,-2 0-29,4-3-33,3 1-47,3-5-56,1 4-43,2-7-45,4 3-38,-3-6-243,3 0-587,0-2 261</inkml:trace>
  <inkml:trace contextRef="#ctx0" brushRef="#br1" timeOffset="168905.1567">14817 6575 111,'2'-3'170,"-2"3"-11,2-2 4,-2 2-7,3-5-2,-3 5-3,3-2-8,-3 2-2,1-3-3,-1 3-6,3-2-5,-3 2-3,0 0-14,3-3-2,-3 3-8,0 0-11,0 0-6,5-1-8,-5 1-6,0 0-8,0 0-10,0 0-2,0 0-5,0 0-6,0 0-7,0 0-2,0 0-6,0 0-4,1 7-1,-1 0-1,0 3-2,0 7 2,0 10-1,0 4 1,-1 0 0,-2 15-4,0 2-3,-2 3 3,1-2-2,-3 6 0,0 0-1,-1 0-2,1 2 2,1-1-4,0-2 6,-1-2-7,2-1 1,2 0 0,-3 0-1,-1-1 0,0 4 0,0-1 1,0 6-2,-1-7 2,0 5 4,-3-1-5,0 4 1,-4 20-5,3-26 3,0 2 3,-2-1-4,-6 25 2,6-30-4,-2 4 4,2 1 3,-7 27-4,5-31 0,2 4 0,3 3-3,-3 1 1,-1-7 1,1 4 0,1 2-3,0-7 4,1 2 3,-3 0-1,4-4-4,-3 5 1,1-2 0,-1-3 1,2 1-2,-2-1 2,1 2-2,-1 2 0,1-2 2,-4-2-2,3 2 0,1-4 7,-1 2-8,3-1-3,-2-4 0,1 2 2,0-5 3,4-5-2,-3 13 2,2-14-4,-2 12 1,1-1 0,0-13 3,-1 9-3,4-9 2,0 1 0,-3 0-4,3 0 4,0 0-4,-1 0 5,-1 0-6,-1 0 4,0-1 1,1 2 1,-2-3-3,2 13-1,-2 0-1,-5-1-1,3 2 4,2-12-2,1 0 1,-2 8 3,3-7 2,-1-1-7,0 0 2,0 0-2,2 1 4,0-2 1,-4 13 0,4-14-3,-1 2 2,2-3 6,-2 2 1,2-1-9,-3 1-2,1 0 1,-1-2-1,1 2 5,-1-1-2,1 2 8,-3 10-14,0 6 4,2-6-1,-4 2 1,3 0 0,-2 0 0,1 0 1,-3 2 3,2-3-3,1 4 0,-3-3 3,2 6 0,0-9-3,-1 3 3,0-2-6,2-1 3,0 3 1,2-12 2,-1 16 1,0-6-1,0 0 9,4-8-7,-2 8-5,1 2 0,-4 0 4,5 0 1,-4 0-2,4 0 2,-1 0 1,-4-1-3,5-10 1,0 14-2,-3-2 5,-1 2-4,3 1 0,-2-2 0,2 2-3,-2-2 3,2 2 6,0 1-9,-3-2 5,3-1-1,-2 0-1,4-2-2,-4 3 4,5-17-1,-3 13-1,4-13-3,1 5 0,-7 8 0,9-11 1,-5 12 0,1 1-1,0-13 0,2-1 1,-1 3-1,-3 11 1,0 0 0,-3-3 1,3 3 0,3-11-6,-4 9 8,-1-1 0,2 1-4,0-10 1,-3 11-1,3-12 3,0 1 1,0 11 0,2-12 2,-2 10-5,-1 2 3,4-11-1,-2 9 0,1 2 3,-1-10-4,-4 10 9,6-2-8,-7 5 6,5-5-4,2 2 4,-1-11 0,-3 13 2,3-1-3,-1-1 3,-1 3 3,0 0 9,-1-1-9,1-1 1,0-1 12,0 3-13,2-12 34,1 12 0,-3-2 0,1 4-6,-1 0-1,0-3 2,0 2 3,0 1-6,-3-2 1,3 1-3,0 0 6,-3-4-2,1 4-2,0-3 7,2 0-12,-4 0 6,0 1-8,0 1 0,5-1 6,-5 2-8,-1-1 0,2 2 8,2-8-2,-3 3-8,2 0 6,3-13 1,-1 0-12,-4 1 10,1 10 3,0 2-1,3-11-11,0-3 17,-1 2-1,-3 0-2,2-1 0,-4 13-3,6-14 0,1 1-2,0 0-3,-3-1-5,1 3-29,-1-4 2,2-2-6,0 3 7,0-2 2,3-2-2,-3 1 3,1-5 0,2 0-9,-1 1 6,2-9 0,0-4-3,0 0-8,3-2-19,-3 2-23,3-9-18,-2 6-19,2-6-31,-2 2-22,2-5-20,0 0-23,0 0-35,2-27-41,3 1-27,-4-11-39,5-9-201,1-7-571,0 0 253</inkml:trace>
  <inkml:trace contextRef="#ctx0" brushRef="#br1" timeOffset="171052.5676">20227 6875 54,'12'-25'134,"0"-1"3,-2 2 1,0 5-11,-3 2 1,0 0 4,0 1-18,3 2-1,-3 0 3,-3 4-2,2 1-4,-3 1 3,0 2-5,-1 1-8,1 1-6,0 0-6,-2 0-7,2 1-7,-1-1-12,-1 2-5,-1 2-3,3-4-8,-3 4-6,0 0-9,0 0-3,0 0 0,0 0-5,0 0-2,-3 13 0,0-3-1,-2 6 3,0 1-6,-3 9-1,-2 1-3,0 3-1,0 2-1,-1 13 0,-3 1-2,1 1 0,-2 0 2,2 2-5,-1 2 2,-1 3-3,3 2 2,-6 20 1,4-24 0,-3 3 1,0 24-4,3-23 4,1 23-5,2-22 3,-2 1-2,4-1 2,-3 26 1,1-25-1,5 0 0,-2 0-4,-5 22 3,3-24-2,2-1 0,-2 3 3,0 24 0,0-26-2,3 3 3,-4 21-2,5-23 3,-1 2-3,-4 1 2,3 20-4,-1-25 2,2-1-2,-3 1 2,3 3 0,0-1 1,-1-6 2,2 8 1,-4-3 0,3 0 3,-3-1-1,3-1-2,0-2 5,-4-1 0,4 0 4,-3 3-3,-4-6 4,8 3-2,-5 1 0,1 0-1,0 6 2,-1-5 0,8 3-4,-8 3 0,4-2 1,0 1-1,0-3 3,1 1-2,-2 0 1,1-1-7,1-6 3,-1 9-2,0-3-4,0-4 7,5 6-3,-6-5 0,4 0 0,-2 0-4,2 3 0,-2-5 0,2 2 0,-3-3 1,4 1-5,-2 1 0,3-6 2,0 4-2,-2-2 0,2 3 0,-2-5 0,2 1 0,-1 1 1,-1 2 3,1 2-7,-2-2 7,-1 6-3,-1-2 1,3 2 1,-2-4 0,-1 1-1,0-3-4,1 3-2,-1-3 10,0-1-5,-1 5-5,-2-7 7,7 5-3,-4-2-4,-1 0 2,2-5 0,-1 3 1,0-1 1,1 0-1,2-10 1,-3 10 4,4-10-11,-2-2 1,-1 12 3,2-10 0,-2-2 0,-1 15 4,4-15-4,-2 0 8,-2 16-9,0-4 2,-2 0 3,4-11-3,-4 15 2,1-5 1,1-1 0,-4 5-4,3-3 8,1-13-4,-3 17 1,1-5-1,1-9 3,0 10 2,-2-2-4,2-8 1,-1 10 2,2-12-4,-1 12 4,1-11-3,1 10 11,0-11-14,-2 12 3,0-11 3,3-2-5,-5 13-1,6-10 6,-4 12-2,-1-14 1,1 12-3,0-11 0,-4 12 3,2-3-7,3-10 5,-3 11 1,-1 0 2,4-10 5,-2 10-1,-2 0 1,3-10 0,-2 12 4,3-1-2,1-12 4,-1 11 1,1-11-2,1 1-6,-2 12 2,0-1-2,1-14 4,-2 14-5,-2-2 3,3-7 4,-3 6-2,5-8 3,-3-2 1,0 15-6,-2-1 3,3 2 0,0-14-4,-1 9-6,-2 2 6,4-11 36,-4 12-4,3-12-1,0 11-2,0-12-7,3 13 2,-3-12-7,1 10-3,1-12 6,-1 2-2,0-2-3,-2 13-3,2-13 4,-1 0-27,3 1 26,-2 1 1,-4 13 2,3-12-9,-1 8 3,0 2 3,-1-1 0,1-12-5,1-1-5,0 2-5,-4 9 3,3 2-4,0-11 10,-1 0-8,1-2 1,-2 13-2,3-12 5,3 2-7,-5-1-7,-2 9 12,4-8-5,4 2 1,-7 6-4,3 4-8,3-16 6,-2-1 9,-1 4-42,4 0 3,-2-2 1,-1 4 2,2-1 0,-2-1 3,-1 1 7,2-1-2,-1-4 1,2 3 6,-3-2 0,1-3 2,2 4-5,0-3-1,-2 1 16,2-4-6,1-1-1,-1-1-1,-2 4 4,2 0 2,-3-2 5,7 2 6,-6 0-5,2 0 12,1-5-15,-2 5 13,-3-3-13,4-1 5,0-4 4,-1 5-7,2-6 21,-2 0-7,4-9 6,-2 6-3,-1 2-3,4-2-5,1-4 1,2 3 3,-6-2-1,3 0 2,-1-2-4,1-2 7,-1 4-6,-1-5 2,2 0-8,0-2 7,-3-1-9,2 1 1,1 0-11,0-1 6,-1-2 4,1 4-7,-2-4-2,5 2 4,-3-5 0,0 5-6,0-5-27,0 0-8,-1 6-22,1-6-28,0 0-31,0 0-33,0 0-46,0 0-57,4-27-54,4 2-52,-4-4-257,6-5-664,3-13 294</inkml:trace>
  <inkml:trace contextRef="#ctx0" brushRef="#br1" timeOffset="172657.6408">21257 7146 76,'4'-5'174,"-1"-2"-3,1 1-5,0 1-3,-1-5-13,0 4 0,1-1-6,-1 2-6,0 3-3,-3-5-13,3 4-8,-2 1-13,-1 2-16,3-3-12,-3 3-7,0 0-3,-3 16-6,-5 3-9,-5 7-3,-8 16-9,-4-1 4,-4 2-6,4 3-1,-3-1-2,1-3-5,4-3-3,-5-2 2,12-10-3,0-1-2,1-1 3,-1-5-8,5-1-3,0-4 0,3-1-1,3-5-1,-1 0 2,2-1-5,0-4 1,2 0 3,-2-1 0,3 2 10,-1-3 3,2-2 13,-4 3 3,4-3 1,0 0-7,0 0 7,7-13-17,0-2 4,3 1-7,6-11-2,0 4-7,4-5 6,6-10-5,-7 14 0,9-17-5,-11 15 2,9-15 0,-8 14 0,-1-3 3,-2 3 5,1-3 9,-1 4 4,-5-1-5,1 5 11,-1 3 2,-3 3 5,-1-3 0,1 2-9,1-1-6,-2 1 0,1 2-3,-4 1-6,1 2-3,0 0-1,2 1 2,-6 3-2,4-1-5,-1 3 2,1-1-4,-4 2-1,3 0-4,-3 1-3,0 2-2,0 0-1,0 0 2,4 10-2,-1 0 1,-4 7-3,2 6 2,-2 9 3,2-3-7,-1 3 7,2 3-2,0 0 0,1-2 7,2 2-5,-2-4 0,3 1 3,1 1-3,-2-7 2,0 0-4,1-8 2,-2 0 0,0-1 0,-1-1 0,1-3 1,-1-4-2,-1 3 8,-1-7-5,0 3-6,2-4 5,-2 0-1,-1 1 2,1-2-4,-1-3-1,1 6 4,-1-6-2,1 3 3,2 0 2,-3-3-7,0 5 5,0-5-3,0 3 0,0-3 3,0 0-3,0 0 1,2 2 6,-2-2-3,0 0 2,0 0 1,0 0-2,0 0 0,0 0 1,0 0 1,0 0-1,0 0 2,0 0-5,0 0 2,0 0-1,-8 0-2,8 0-1,-11 2 1,-3 2-3,-11 0 2,0-2 1,-5 0-3,-8 4 1,-4-2 4,3 2-4,10-6 0,-2 0 2,4 1-4,-1 2 2,0 0 0,3-3 3,-1 4-3,5-6 1,7 4-2,0-2-1,4 0 1,3 3-4,0-3 6,3 1 4,4-1-7,-6 0-3,6 0 1,-7 0 9,7 0-5,-4-1 0,4 1-3,0 0 1,0 0 1,0 0 1,0 0 4,-6 1 2,6-1 1,0 0 10,0 0 3,0 0-4,0 0-2,0 0 0,0 0-1,0 0 1,0 0-2,0 0 2,0 0-1,0 0 1,0 0 0,0 0-6,0 0 2,0 0-1,-5-1 6,5 1-2,0 0-4,0 0 5,0 0-11,0 0 4,0 0 3,0 0-8,0 0 10,0 0-7,0 0-5,0 0 4,0 0-2,0 0 2,0 0-2,0 0 2,0 0-5,0 0-15,0 0-19,0 0-29,0 0-19,0 0-32,0 0-34,0 0-27,0 0-23,0 0-28,12 6-26,-5 0-202,-4-4-492,4 1 218</inkml:trace>
  <inkml:trace contextRef="#ctx0" brushRef="#br1" timeOffset="174866.8326">11150 7818 135,'-3'-3'124,"0"0"-15,-1 1-9,4 2-18,0 0-2,8-3-10,0 2-2,2-1 4,7 4-9,4-1-5,6-1-3,-2 5-3,13-2-1,2 2-9,-1 4-4,2-5 1,3 2-7,1 0-2,1 1-5,2-3 1,3 0-6,17 1-3,-23 0-1,25-1 3,-23 0-6,1 0-3,28-4 1,-6 3 0,-1-3-2,-21 1-2,24-1 3,-23 0-2,19 0 2,-23 3-3,1-2-5,-1 0 5,2 0-7,-1 1 1,-3-2 0,-1 1-2,-3-1 2,-1 0 3,-8 0-3,0-1-1,10 2 7,1-1-4,-13 0 0,10 0 3,0 2-6,-10-4 5,2 2-6,0-1-2,-1-1 2,9 1-2,-10 0 3,3 0 0,-4-1 2,1 1-3,3 1 5,-3-1-6,2 1 9,-3 0-6,1 0 1,2-3 0,-4 3 0,1 0-2,-2 0-3,1 0 5,-1 0-5,0 0 6,1 0 0,-1 3-8,0-6 9,0 3-5,1 0 4,1-3 0,-2 3-5,5-2 4,-2 0 0,0 1-2,13 0 3,-4-2 3,-9 1-1,0-1-2,0 1 9,0 0-6,2-1-3,-2 2 2,0 0-2,-1-3-2,-1 2 3,0-1 2,-2 1-3,0 1 2,0-3-2,0 3 3,1-3 10,-1 1-15,3 1 2,-3-1 0,1-2 2,-1 2 2,0-1 3,2 1-8,3-2 4,-5 2-3,2-1 3,2 1 0,-1 1-1,-2-3-2,2 1 1,-1 1 3,0-1-1,-1 3-4,-1-2 2,2-3 4,-1 4-8,-2 1 2,3-1-2,-1-1-1,-1 0 0,2 1 1,-4-1 3,2 2-2,0-1-3,1 1 2,-1-2 5,0-1-6,0 3 3,3 1-3,1-2 1,0 0 2,-4 1-1,3 1 0,1-3 2,-2 2-1,0 1-3,4 0 2,-5 0 2,3-3 2,-1 3-3,-1-2-4,2 2 3,1-3-4,-2 2 6,-2 0-2,2-1-1,0 2 0,1-2 0,-1 2 3,1 0-2,-4 0-4,1-3 3,1 1-2,0 1 4,1-1 2,-3-1-3,2 2 10,-3-2-7,1 2-3,0-1 6,-2 1-6,0 0 1,-1-2 1,0 1 1,0 3 3,1-2-6,0-1-1,-8 1 3,10 2-1,-6-2-2,5 1-1,-3 0 5,2-1-2,-2-2 0,1 6 2,0-6-2,0 3-1,3 0-3,-4 0 2,4 0 1,-3 0 3,2 3 1,1-2-6,2-1 2,-2 4-3,2 0 3,-2-3 7,0 2-8,2-2-3,-2 3 8,0-3-3,0 1-4,4 1 2,-4-1-1,3 1 2,-2-1-1,2 1-3,1 1 8,-4-3-7,3 0 2,-2 2 1,2 0 1,1-2-4,-1 3 4,1-3 0,10 3-1,-7-3 1,7-1-4,-11 3 4,3 0-2,0-2 1,0 2 4,-2-3-6,3 2 13,-4 1-10,4 1 1,-1-4 2,8 1 3,-13 0 0,6 0 2,-3 0 4,-1-1-4,1 6 5,0-3-4,-1-3 2,4 1 1,-3 1 1,2-1 1,11 1 4,-12-1 1,12-2 1,-3 2-2,-9 0 1,10 1 0,-10-2-5,12 4-1,-11-1 4,-1-3-3,1 0-2,9 0-1,-12 1-4,3-1 4,-1 3-8,-1-3 3,0 0 3,-1 2-6,4-1 1,-4-1 4,4 1 0,-3 0 0,12 2 3,-11-3-2,2 0-3,7 3 4,2-2 0,-11 0-3,12 1 1,-13 1-2,12-2 2,-11 1-3,12 2 0,-3-1 1,-8-1-1,-1 1-3,9 1 2,3 0-3,-13-1-1,10 2 4,0 0-3,-8-2-3,-2 1 5,2-1-3,9 2-1,-11 0 5,13 1-5,-3 0-2,0-1 4,-11-1-3,15 1 2,-15 0-1,13-2-2,-11 3 2,0-3-2,11 2 1,-9 2 1,-4-4 10,1 0 0,0-2-3,0 0 9,-1 6-5,0-5 2,-3 0 5,1 3 5,-1-1 4,0 0-2,0-1 10,0-2-6,-3 0 0,4 2-18,-2 1 0,0-2 2,3-2 0,-6 0 3,8 4-1,-4-1 0,2-1 2,-3 1-3,4 0 1,-1 2 0,0-1-1,1 1-1,3-5-2,-2 3 2,1 1-2,0 0 0,0 0-3,-1-2-2,1 2 3,-1-1-2,1-1 1,2 4 0,7-1 4,3 0 2,-2-1 1,-2 0 2,4 1 2,-2-2 6,-9 1-7,12-2 0,2 2 2,1 0 2,-2 2 5,4-4-7,1 0 1,1 3-5,20 2 3,-22-2 2,5 0-4,17-1 6,-20-1-1,-1 2 0,27-2 11,-8 0-2,-19 2-2,23 0 6,-3-1-6,-18-3 2,21 5-1,-21-5-3,19 3 1,-24 1-6,0-5 3,3 0-1,-4 0 2,-3 1-5,-12-1 1,2-1-1,-4 1-1,1-3 17,-4 3-9,-3 0-9,-8-2 9,3 2 9,-7-2-3,1 1-9,-3-1 0,0 2 2,-2-2-5,0 1 2,-1 1-4,2-2-3,-6 2-8,6 0-4,-6 0-17,5 0-36,-5 0-37,0 0-37,6 2-57,-6-2-61,0 0-28,1 5-35,-1-5-211,-7 10-554,6-4 246</inkml:trace>
  <inkml:trace contextRef="#ctx0" brushRef="#br1" timeOffset="217106.8975">20657 9022 32,'-4'3'131,"1"-2"2,0 3-8,3-4-3,-6 6-5,5-4 0,-2-1-2,3-1-2,-4 2-4,4-2-2,0 0-1,-4 2-2,4-2 5,0 0-1,0 0 8,0 0 6,0 0 6,0 0 7,0 0 10,0 0 11,0 0 11,0 0-2,0 0-10,0 0-15,18-14-10,-4 4-12,5-6-13,3 1 7,2-2-28,1 2-6,-1-1-12,2-1-3,-1 2-5,-1-2-3,-2 0-10,2 3 9,-3 2-11,-1-1-15,1 2 4,-2 2-5,-6 2 2,-5 2-7,2-1 0,-3 2 4,0-2-1,-4 4 2,4-2 17,-3 4-10,-2-3-2,2 1 0,-2 1 2,-2 1 1,5-2-14,-5 2 2,2-3-1,-2 3-1,0 0-8,0 0 1,3-2 4,-3 2-5,0 0-2,0 0 0,3-3-4,-3 3 13,0 0-25,0 0 13,0 0-1,0 0-3,0 0 1,0 0-4,0 0 3,0 0 5,0 0-7,0 0-4,0 0-6,0 0 6,0 0-2,-3 12 1,-1-4 3,0 4 2,-5 2-4,1 1 2,-1 8 0,-2 2 2,1 0 1,-1-1-3,0 2 1,1 1 2,0 1 2,0 4-8,0-5 5,3 3-1,-7-3 2,4 1 0,2-1-1,-1-1-2,2-1-2,0-7 0,3-1 3,0 0 2,-2-1-3,2-2 3,0-1-4,1-2 2,-1-1-2,1-1 4,0-1-1,1-2 3,1 2-8,-2-3 2,2 2-3,-2-3 6,3 1 6,-1-2-8,-1 2 0,1 0 4,0-1-4,1-1-1,-2 1 1,2 1 1,0-5 0,-1 5 0,1-5 0,-2 4-5,2-4 5,-1 6 1,1-6-8,0 2 1,0-2 4,-1 4 0,1-4-1,0 0-3,-2 4 9,2-4-2,0 0 5,0 0-20,0 0-6,0 0-38,0 0-12,0 0-24,0 0-20,0 0-21,0 0-22,0 0-20,0 0-29,0 0-31,0 0-36,0 0-39,0 0-177,0 0-529,0 0 233</inkml:trace>
  <inkml:trace contextRef="#ctx0" brushRef="#br1" timeOffset="217618.2636">20533 9469 239,'0'0'234,"-6"0"-9,6 0-16,-5 2-9,5-2-14,0 0-15,0 0-9,0 0-8,0 0-7,0 0-5,0 0-7,22 1 3,-8-1-3,8 2-12,1-1-7,6 0-11,0 0-4,11 1-11,-3 1-5,3-1-9,0 0-3,-12 1-5,11-3-7,-10 0-3,1 3-8,-2-1-1,-2 2 10,-1-3-18,-2-1-2,-8 2 8,2-2-8,-2 2 7,-7-2-4,3 0-1,-4 0 6,-1 0-3,-1 0 10,-1 0 10,-4 0-4,7 0-4,-4-3-4,-3 3 0,6 0-7,-6 0 9,0 0-13,0 0-3,6 0 0,-6 0-2,0 0-5,2 3 5,-2-3-13,0 0-6,0 0 2,0 0-2,0 0 1,0 0-8,0 0 0,0 0 3,0 0-5,0 0 0,0 0-2,0 0-6,0 0 0,0 0-11,0 0-6,0 0-16,0 0-9,0 0-18,0 0-24,0 0-24,3 3-30,-3-3-36,0 0-34,0 0-41,0 0-42,0 0-45,0 0-170,0 0-547,0 0 242</inkml:trace>
  <inkml:trace contextRef="#ctx0" brushRef="#br1" timeOffset="221393.7609">20709 10639 190,'4'-4'185,"-2"0"2,0-1 11,-1 1 2,1-1-2,0 0-2,-1 3 1,1-2-6,-2 4-13,1-5-10,-1 5-17,0 0-15,0-4-19,0 4-6,0 0-20,-6-3-10,6 3-7,-13 5-8,4-2-7,-4 6-8,-1 1 1,-3 4-10,-4 2-4,2 2-2,-3 3-7,5 0 1,0 0-6,-1 2 0,1 0-6,5 2 0,-1-4 0,0 6-4,6-10 0,0 0 1,0 0-6,4-1 1,0 1 1,3-1 1,0 1 6,2-1 10,-1-5 4,6 5 9,-1-2 2,1-2 11,1 1 3,1-5 1,2 2 12,0-2 6,2-1-6,0-2 20,2-3-15,1 1 8,-1-3-4,-1-3 0,9-1-6,-2-2 3,-7 1-5,4-6-1,2 1-5,-5 2-2,-2-3-3,1 0-2,0 1-1,3-7 1,-1 1-12,-6 3-4,1-2-6,-1 0-1,1-6-1,-1 5-2,-2 0 2,2-8-3,-3 7-1,0-3 4,-4 1-3,4-5 3,-3 0-8,-1 4 0,-3 1-8,0 0-1,0 1-5,-6 1-4,4 0-3,-1 5 0,-3 0-1,0 0 0,0 1-1,-3 5-4,1-1-8,-5 0-7,-1 6-12,-3 1-17,3 0-11,-6 3-18,3 2-20,3 2-30,-3-1-24,3 4-21,0-2-24,2 5-29,4-1-25,0 0-28,5 0-16,1-3-27,0 4-229,3-4-592,1-1 261</inkml:trace>
  <inkml:trace contextRef="#ctx0" brushRef="#br1" timeOffset="224080.8">20213 12429 35,'0'0'174,"-4"-3"-15,4 3-13,0 0-9,-4 0-9,4 0-7,0 0-5,0 0-9,0 0 2,0 0 4,0 0 1,0 0 15,0 0 2,0 0 5,0 0 1,0 0-1,0 0-3,14-11-10,-6 7-5,8-6-9,2-4-4,3 2-11,-1-2-7,1-1-8,0 3-4,-1 0-4,-2-2-9,2-3-3,-2 6-8,-1-5 2,-3 6 1,-4 0 1,4 1-7,-4 4-3,-2 0-3,-2-2-8,1 4 4,-4 1-3,1-2-2,-1 0-7,0 3-2,-3 1-6,4-1-5,-4 1-5,0 0-3,0 0 1,-1 16 3,-5 0-4,-1 8-5,-3 3 3,0-1 2,-1 5-1,-3 1 1,4 0 1,-4-2-1,4 1-1,-3 0-4,1 0 3,2 0-2,-1-3 1,1 0 2,0-2-4,2-1 3,-1-1-4,1-5 7,2-2-8,0-1-11,1-2 4,-1 0-5,-1-2-6,4-3 1,-1 2 3,1-4-1,0 0-2,-1-2-7,4 0-2,-3 0-9,-1 0-6,4-3-6,0 2-5,-3-1-4,3-3-6,0 3 2,-4 0-14,4-3 0,-3 3-7,3-3-10,0 0-19,0 0-15,0 0-16,-11-4 14,5 2 2,2 0 0,1 1 1,-4 1 9,-1-2 6,-1 0 16,2 1 7,-4-2 10,3 2 6,-1 0 11,-1-1 11,2 1 1,-1 1 19,2-1 10,-1 1 3,2 0 8,6 0 1,-8 1 9,2-2 13,6 1 4,0 0 3,-7 0-2,7 0 11,0 0 12,0 0 17,0 0 5,0 0 7,17 4-3,-3-3 6,2 0-1,-1 0-1,11 1-2,-1-1-2,0 1-1,3 0-6,2-1-4,-2 1-4,2 0-2,-1 3-6,0-3-1,-3-2-4,1 3-8,-6-1 0,0-2-1,-5 0-4,-4 1-3,-2-1-1,0-1-2,-3 1 6,0 1 1,-3-1 1,-1 0 1,-3 0 0,7 1-2,-7-1-2,7 0 2,-7 0-8,3 1 0,-3-1-3,0 0-6,0 0-6,4 2-10,-4-2-15,0 0-13,0 0-18,0 0-19,0 0-19,0 0-20,0 0-19,0 0-10,-11 3-10,11-3-8,-7 0-15,7 0-12,-8 4-100,3-4-304,-2 2 135</inkml:trace>
  <inkml:trace contextRef="#ctx0" brushRef="#br1" timeOffset="235973.845">19957 13733 139,'1'-3'148,"-1"3"-12,3-5-16,-3 5-4,0-3-8,0 3-5,3-4-2,-3 4-5,3-2-1,-3 2-1,0 0-4,1-4 1,-1 4-7,0-7 1,0 7-8,0 0-18,0 0 2,-1-4-3,1 4-2,0 0-8,-3-2 0,3 2-9,-6-2-6,6 2-5,-7 2-4,0 0-5,0 3 0,-3 7 2,-1 0-7,-6 8 0,1 3-2,3 3 1,1 3 2,-3 0-3,5 3-2,0 1-2,4-2 4,-2 0 1,5-2 4,2 4 6,1-4 1,1 1 3,2-3 2,1-2 1,0 1 5,2-4 1,1 2 0,0-9 9,-1 1 6,-2-6 12,7 4-5,-2-4 5,2 0 5,0-1 5,2-2 2,3 1 3,-2-6 1,1 3 7,2-3 0,1-1 5,-2-4-7,5-2-3,-1 0-9,-6 0 5,5-4-3,-4 0-2,-3-2-6,9-5 2,-4 1-9,0-4-8,-1-3-7,1 0 1,-3-1 0,-2 0-13,1 0 0,-1 0-3,-3 1-2,-2-4-1,0 8 1,0 0-6,-4-2-8,-2 1-3,2 2-3,-3-9 3,-3 8-10,2 1-17,-6-2 3,1-2-11,-5 6-1,3-1 0,-8-2-1,1 5-7,-4 0-3,5 3-8,-7 2 3,-3 1-17,3 4-4,-3-1-9,3 3-10,4 2-17,-5 1-25,1 3-27,6-2-38,-3-1-31,5 3-28,-1 0-39,7 1-160,0 0-483,-1 4 215</inkml:trace>
  <inkml:trace contextRef="#ctx0" brushRef="#br1" timeOffset="240149.8111">19689 15507 125,'2'-10'139,"1"4"0,-1-4-2,0 4-5,-2-3 0,1 4-4,-1-2-5,2 1-5,-1 2-1,-1-2-8,0 2-2,0-1-5,0 2-10,1-1-1,-1-1-11,0 5-9,-2-4-8,0 0-3,2 4-11,-3-2-6,1-1-4,2 3-2,-8-2-9,5 2-2,3 0-5,-9 2 3,3-1-7,-1 3 3,-3 0-5,3 5 2,-3 1-4,-4 2-3,0 7 2,0-1-1,0 5 2,1-3-7,4 4 3,-4-2-5,2 2 8,-1-2-3,4 4-21,-1-3-4,2 0 15,0-4-7,3-1 5,1 0 5,3 0 1,-4-1 5,4-1 2,4 1 14,-4-4-8,6 3 6,-2-1 3,0-4 3,3 4 6,-1-5 0,2 4 3,2-3-1,3 1-3,-6-3 6,7-2-4,-3 3 2,0-2-3,2-1-3,0 1 0,1-4-2,-3 1 5,-1-5-2,-1 4 0,1-3 1,-2-1-3,4 0 4,-3-3-2,1 1 0,0-1 1,-2 1 0,2-3-5,0-2 6,1 1-8,0-3-2,-2 0-2,5-2-5,-3 0-1,-1 1 0,3-2 1,-5-1-3,1 2 10,-2-1-8,0 2 6,1-2-3,-3 2-1,0-2 2,-3 1-3,3 0-1,1-6 1,-4 5 1,3-2 0,-2 2-1,-2-3 1,0 1-5,1-3 0,-3 0 2,3 2-4,-3-2 0,2-1-5,-2 0-1,-1 0 2,0 2 7,0-1-7,1 0 0,-4 2-2,3 4-1,-2-6-4,-2 6 3,3-1-4,-1-1-1,-2 6-1,2-5 2,-3 6-2,3-3-3,-2 2 6,-2-2-7,2 2-1,-1 1-3,-3 1-6,3-3 5,0 4-5,-3-4 3,-1 3-1,5-2 1,-5 4 4,3 0-2,-1-3-7,-1 4 11,3-1-4,-1 2 3,-1 0-4,9 1 3,-12-3-1,12 3 0,-10 0 2,10 0-3,0 0 3,-13-1-3,9 1-6,4 0 5,0 0-6,0 0 3,-10 1-5,10-1 0,-7 4-1,7-4-6,-3 1-5,3-1-4,0 0-10,-4 3-12,4-3-7,0 0-12,0 0-15,-2 8-17,2-8-3,0 0-19,-1 9-9,1-9-13,0 0-6,1 7-13,-1-7-9,6 6-132,-6-2-341,0-4 151</inkml:trace>
  <inkml:trace contextRef="#ctx0" brushRef="#br1" timeOffset="242044.8724">19199 17156 78,'-5'2'152,"3"3"4,-2-2-13,0-2 6,-2 3-13,3-2-2,0 4 2,-1-4-11,3 3-6,1-5-10,-6 4 4,5-3-11,-1 2-2,-2 0-11,4-3-2,-3 1-6,3-1-6,-2 3 3,2-3-1,-2 2 4,2-2 0,0 0-2,0 0 7,0 0-6,0 0-5,0 0-1,0 0-7,17-8-1,-10 2-4,7 0 31,4-8-7,1 3-13,2-6-15,1 4-2,2-4-12,0 1 8,-1 3-3,-1-1-8,2-2-7,-3 0 1,-2 4-6,0 1 3,-6 2-25,1 2 19,-4-2-3,-3 5-3,0-1 0,2-1-10,-4 3 3,-2 1-6,1 0 9,0-1-10,-4 3 4,8-2 4,-8 2 0,0 0 5,5-3-8,-5 3-5,0 0 1,5 0-9,-5 0 11,0 0-6,0 9 2,-2 1 1,-1-2-5,-2 3 7,0 6 3,-3-3-3,-1 11 6,1-3-8,-5 7 3,2-3-4,4 1 3,-6 3 3,3 1 1,-2-3-3,0 4 3,3-1-1,-3-3-7,2 3 8,1-4-5,0 2 5,2-7-4,-1-4-4,2 5-2,-1-6 2,0 9-11,2-9 10,0 2 3,2 0-3,-4-4 0,6 3 1,-5 1-4,3-3 5,-1-5 4,1 0-1,-1 1-1,0-2-9,1 0-10,0-1-11,1-1-27,0-4-13,-1 1-13,3 3-13,-3-6-26,3 1-9,0-3-17,0 0-9,0 0-5,-4 4-13,4-4-20,0 0 7,0 0-13,0 0 9,-8-8 12,6 4 14,-2-3 23,0 4 12,0 1 21,-2-3 13,1 3 25,-5-1 27,2 0 12,0 2 30,-2-4 18,0 5 9,-2 0 14,-4-3 15,6 6 26,0-1 5,-4-4 4,4 4 14,2 2-2,-2-4-3,3 4 4,1-1-5,3-3-4,-2 5-6,5-5-2,-6 3 0,6-3 4,-4 5-4,4-5 8,2 5 4,-2-5 3,13 8 0,-4-8 8,3 2-24,9-2 15,3 0-4,2 4-17,2-3 1,9-4-20,-7 5 9,-1-4-12,10 5-7,-10-1 6,0-4-11,0 4-7,0 1 0,-5-2-18,3-2 7,-5 3-3,-2-4-3,-2 4 0,-2-3-16,-3 1-3,-4-2 12,1 3-3,-6-2 4,2-1-15,1 5 8,-7-3 3,10-3-3,-10 3 1,6-3-3,-6 3-1,0 0-13,0 0 15,8 3-8,-8-3-2,0 0-2,0 0 4,0 0-11,7 0 5,-7 0-13,0 0-10,0 0 2,0 0-5,0 0-10,0 0-1,0 0-16,2 3-8,-2-3-16,0 0-7,0 0-16,1 2-24,-1-2-8,0 0-25,0 0-19,0 0-19,0 0-22,0 0-34,0 0-209,0-12-499,0 12 222</inkml:trace>
  <inkml:trace contextRef="#ctx0" brushRef="#br1" timeOffset="275702.643">1767 11637 40,'3'-16'137,"-2"1"-5,-1 5-6,-1-2-7,1 0 1,0 2-5,0-1-10,0 2-2,1-2-8,1 2-4,-1-1-11,-1 1-9,3 2 1,-3-2-6,2 2-5,0 0 3,0-1 0,-1 0-3,-1 2-2,0-1-5,3-1-2,-3 3 6,1-3-2,-1 3 5,3-1 2,-3-1 2,0 4 1,0 3-11,0-6-4,0 3-6,0 3-4,0 0-8,-1-5-6,1 5-6,0 0-8,0 0-2,0 0-11,0 0-2,0 0-1,-2 30 1,1 17 3,-2 36-3,-4 16 4,-7 11 0,-3 8 2,0 4-4,0 7 5,2 5 0,1-1 28,-2-7-2,5-8-9,-2-11-2,3-12-2,-1 0-3,10-5 3,-5-8-5,3-26 3,-1-1-5,1 1 2,3-5-32,-5-3 7,3-11 0,-1-2 4,2-6-3,1-1 4,-2-4-3,1-3 2,-2-4 5,3-8-3,-2 3-2,0-6-1,2 1-5,0-3 0,0 2-8,-3-4-26,3-2-42,0 0-48,0 0-27,-7-16-29,3 0-136,1-6-356,-2-6 157</inkml:trace>
  <inkml:trace contextRef="#ctx0" brushRef="#br1" timeOffset="277089.4113">1705 11614 75,'0'0'118,"-4"-8"-2,4 8 0,-3-3 8,3 3-3,-4-6 0,4 6-4,0 0-6,0 0-2,-3-7-3,3 7-9,0 0 2,0 0-8,0 0-13,0 0-5,0 0-8,0 0-6,0 0-9,3-9-4,5 4-7,6-2-2,13-4-4,7-7-2,11 0 0,3 1-7,24-8 3,-2 13-7,-1-8-4,3 4 4,0 3-5,3 4 1,-1-4 1,2 5-3,3 2 3,0-2-5,-1 5-1,-1-2 1,-4 0 4,-1-2-8,6 2 0,-4 1 1,5-2 0,-3-4-5,-4 1 4,1-2-3,-2 6 3,-22-2-3,23-5 3,-4 3 1,-21 4-2,4-2 1,-3 2-7,-2-3 1,-3 3 4,-4 0-3,-8 2 2,-6-1-3,-1 2 4,-4-2-5,-6 1 0,1 0 8,-6 2-9,1 1 1,-10 0-1,10-3 2,-10 3 1,7-2 0,-7 2-2,7 0 2,-7 0 5,0 0-4,0 0 1,0 0-4,0 0 5,11 0-5,-11 0 0,0 0 1,0 0-5,0 0-4,0 0-1,0 0-7,0 0-2,0 0-16,0 0 2,0 0-14,0 0 9,0 0-6,4 8 11,-2-3 0,-4 5 0,1 2 5,-2 5 3,-1 8 2,0 4 3,-2 5-2,-1 1 3,3 19 5,-6 3 2,-3 26 4,1-1-2,-1 1-9,2-1 13,-1 0-3,3-1 1,-4 3-1,3 1 1,4-24 6,-2 21 1,4-22-4,-1-2 4,4 0 2,-2 1-4,3-4 3,0-2-4,3-4 3,-7-1-7,3-13 3,1 12 2,-2-13 1,-2 1 8,0 0-10,2-1 10,-2-2-7,1 1-1,0-1 3,-4-4-2,3 0-2,0-4 4,1-5-6,0-4 1,0 2 3,2-5-2,-2 0 1,0 1 1,1-3 3,2 1-4,0-2 0,-2-4-3,2 3 5,0-1 0,-3 0-1,3 0 5,0 2-9,-1 0 4,-1 2-1,2-1 3,-2 2-1,-1-2-5,1 7 3,1-5 0,-1 5 0,1 0-8,-1-1 11,0-1-3,1-3 2,-2 0-1,1 1-1,0-2 4,0 0 0,-1 0-5,3-3 0,0-1 0,-3-2 2,2 3-1,1-8 3,0 8-1,0-8 1,0 8 6,0-8 0,-3 5 6,3-5-1,0 0-1,-4 5-1,4-5-5,0 0 3,0 0-5,-14-1-2,14 1 2,-20-3 0,7 2 1,-1 1-1,-2-3-5,0 3-3,-11 0-3,-1 3-4,1-2 1,-15 6-3,0-6 5,1 6-4,-4-4 4,-4 4 2,-20 1-4,19-4-1,-23 8 6,24-7 4,-21 3 1,20-2 1,-19 3 0,3 0 4,15-4 1,-16 4 2,0 2-3,18-5 7,1 2 4,-18 0 2,22 3 9,-1-9-5,2 5 5,-3 1 3,6-4-3,0 5-3,12-4-7,0 0 3,-2-2-1,1 2 1,-1 0 1,5-1 0,-2 0 0,3 2-5,1-3 3,8 0 3,-2-1 0,2 3 0,5-2-3,1 0-5,-1-2-1,2 1 3,1-2-8,0 3 6,1-3-5,6 0 4,-10 3-3,6-1-4,4-2 3,-8 2-4,8-2 0,-6 0 0,6 0-1,-10 3 0,10-3-2,-7 3 4,3-2-3,4-1-4,-10 0 2,10 0-1,-10 3-4,3 0 4,1-2 0,-2 2 0,1-2-1,0 3 0,0-2 3,-1 0 0,-1 3 3,-1-1-6,0-3 4,2-1-7,-2 3 4,-1 1-7,2-1 5,0-3-2,1 5 3,0-5-1,2 5 1,-1-5 0,3 2 0,4-2 2,-10 0-3,10 0-2,-5 3 6,5-3-2,0 0-1,-10 0 1,10 0 3,0 0-5,0 0-2,-5 3 1,5-3 1,0 0-4,-2 4 0,2-4-3,0 0 5,0 0-7,0 0-7,0 0-4,0 0-13,0 0-20,0 0-18,0 0-28,0 0-25,0 0-28,0 0-24,-6-12-139,6 12-343,0-17 152</inkml:trace>
  <inkml:trace contextRef="#ctx0" brushRef="#br1" timeOffset="278011.2254">1201 10619 42,'1'-9'180,"2"-1"-2,0 2 5,-3-2 5,1 0-9,2 0-13,-3 1-8,-3 2-8,2-4-15,-2 3-11,0 0-14,-2 1-9,2 0-13,-3 2-8,-1-1-11,3 2-13,-4 0-8,-1 3-6,3 1-8,-3 3-8,-4 2-4,2 3-5,-2 2-3,6 1-5,-3 2-4,0 3 0,-1 4-3,5-4-2,4-1-4,0-3-1,0 7-2,4-1 2,1 0 1,4 7-3,1-2 7,2-2-6,3 3 5,1-2 0,0 1 3,3 2-3,1-1 2,2 0 2,-2 0-4,2 1 2,-3-2-1,1-1 4,-1 0-2,-1 0 1,-4-3-4,1 2 2,-3-7 2,-2 0-3,-1 1 2,-1-4-2,-2-1 3,-1 4-2,-1-6 0,-2 4 2,-2 0 3,1-2 3,-4 1 1,0 0 6,-4-1 1,2-1 2,-4 2 0,-2-2 2,-1-2 3,3 0-1,-3-3 0,1-1 0,-3-3 7,1 0 9,1-3 1,3-1-9,-4-1 1,3-1-4,1-3 0,-2-3-5,6-1-5,-1-2 1,1 0-1,5-6-1,2-2-4,0-4-3,7 1-5,-1 3-6,1-3-14,1 0-17,4 2-19,-1-1-28,0 2-29,3 0-34,-2 2-47,0-1-202,-2 7-423,-3 6 188</inkml:trace>
  <inkml:trace contextRef="#ctx0" brushRef="#br1" timeOffset="278654.6381">4815 10986 13,'0'-2'133,"0"2"-14,0 0-10,0 0-19,3 11-3,-3 6-11,-3 12 0,3 18 3,-4 5 0,1 31 1,0 1 2,-4 6-9,0 14 0,2 3 0,-1 4 0,1 6-3,0-11-19,2 3 14,1-2 2,0-10 4,-2-1 0,1-8 3,0-1-7,0-29 0,-1 24 0,0-29-8,1 0-3,-1 0-4,-4 1-1,3-4-5,-3-1-5,1-1-3,0-2-1,-2 0-6,2-14-3,0 1-3,-1 0-4,-1-3-12,3-5-17,0-1-22,1-8-12,1-5-12,1-2-11,-2-4-8,2 0-34,0-6-44,3 1-38,-7-18-105,4-2-318,2-11 141</inkml:trace>
  <inkml:trace contextRef="#ctx0" brushRef="#br1" timeOffset="279502.2293">4780 11347 45,'0'-7'141,"0"-3"-12,0 2-1,3-1-17,1 1-21,7-4 0,1-1-13,5 1 7,2-4-6,5 0-2,3 3 0,11-3 4,1-1-7,2-1 9,7 2-8,22-4-5,0 3 1,-23 1-8,30 1-4,-3-2-6,3 0 1,1 2-2,1 0-6,1 4-5,-1 4-1,-4-2-11,-3 1 8,-5 3-5,-19 2-4,21-2-2,-22 1 0,3 1-8,-2 3 7,0-1-2,-4 1-9,-5-3 2,-8 2-2,-4 1-1,-3 0-2,-3 1 0,-7-2-2,-1 1 0,-3 0-2,-5 1 2,2-1 2,-7 0-2,7-1 2,-7 1 1,9 0-1,-9 0-1,4 1 2,-4-1-8,0 0 1,0 0-1,5 4 1,-3-1-2,0 4 1,-1 3-2,-1 7 3,0 2-4,0 7 3,0 4-1,0 7 0,-1 10 0,2 2 0,-1 2-2,-3 6 3,0 24-4,3 1 4,-4 6 5,6-3-4,-2-3 2,1 4-3,0-25-1,0 25-1,1-1 4,1-28-8,-2 3 6,5 20-4,-3-27 4,0 2-2,1-2 2,-1 2 2,1-5-7,0-1 5,-4-1 1,0-12-1,0 10-3,0-13 1,0 0-1,0-1 4,-3 0 0,-1-3-1,3-2-2,-1-1 2,-1 1 2,-1-2-2,1-7 0,1 0 0,-3-3 0,3 2 1,-2-3 1,3-5-1,-3 2-2,3-1-1,-1-2 3,-1 0-1,2 1 2,1-1 5,-4-3-1,2 2 2,1-5 2,0 3 2,1-5-1,-5 5 3,5-5 2,-2 2-1,2-2-9,-6 5 4,6-5-4,-7 5 2,4-5-3,3 0 0,-11 3-1,4-3-5,-2 2-4,-2 0-7,-1 0 2,-3 1-6,-6-1 2,-1 5-6,-4 0 4,0-1-4,-3 2-1,-13 3 0,1 2 3,-4-4 1,-1 5 2,-22 6 1,23-6 0,-24 5-1,-4-2 2,5 1 0,3-7 2,-5 4 2,3-2 4,20-4-6,-21 5 5,-1-1 0,4-1-1,13-5 0,-15 3 5,22-3 6,1-1 6,3-1-1,0 2 4,3-3 4,14-3-4,0 2-2,9-3 4,-1 0-3,6 0-1,-1 0 3,3 0-3,2 0-8,2 0-12,4 0-16,-10-3-30,6-1-40,2-1-55,4-7-33,-1 0-178,3-7-389,3-7 172</inkml:trace>
  <inkml:trace contextRef="#ctx0" brushRef="#br1" timeOffset="281276.7285">5214 9876 57,'-4'-3'153,"1"-2"-7,0 1 7,3 4-7,-5-3 7,5 3-7,-1-5-13,0 1-9,1 4-10,0 0-13,-3-5-7,3 5-13,0 0-12,0 0-8,0 0-8,0 0-8,0 0-5,0 0 0,13 17-1,-6-3-8,8 6-3,0 3 1,4 0-5,-1 4-3,2 1 0,4 12 2,4-5-7,-5 3 1,-5-12-7,5 14 4,-5-12 0,0 1-3,3 7 0,3 2-2,-11-11-3,5 2-1,-3-1 3,0-3-1,-2 1 0,-2-4 0,0-2-6,-1-5 2,-2-1-1,-2-3 1,0-2 3,-1-1-4,-3-2 4,2 2-2,-3-2-2,1-1-3,-1-2 4,2 1 1,-3-1 1,0-3 2,4 4 9,-4-1 10,0-3 15,0 0 14,1 3 3,-1-3 3,0 0-11,0 0-15,-5-13-22,4 6-15,-4-3-8,1-3-9,-3-3-15,2 1-3,-1-1 3,-1-2 4,1-1-7,-1 0 3,3-5 3,-3 0 6,1 2-4,-1-5 7,3 10 3,0-4 10,1 3 4,-4 1 6,3 1 6,0 6 6,1-1 2,0 3 1,0 0 0,0 4-2,0-1-1,2 1-3,-2 0-6,0 2 2,3 2-3,-11 7 0,-1 5 0,-1 6 2,-6 7-3,1 1 0,-8 12-2,10-9 2,-2 0 0,1 0 0,0 0-4,0-4 3,1-2-3,1 2 3,5-9-2,0-1 1,0 0-1,2-4 3,2-1 3,2-2-1,-3 1-2,4-4-1,-2 0 3,4 0 0,0-2 2,-2 1-2,2-1 5,-2-1-2,3-2 1,-1 5 7,1-5 3,-2 2 3,2-2 1,0 0 3,0 0 1,-3 3 7,3-3-6,0 0 0,-1 3 1,1-3-5,0 0 1,0 0-2,0 0 2,0 0-2,0 0 2,0 0-4,0 0 4,0 0-5,0 0-1,0 0-1,0 0-1,0 0-2,0 0 0,0 0-2,0 0-1,0 0-6,0 0 4,0 0-2,0 0-2,0 0 2,0 0-4,0 0 2,0 0 0,0 0-2,0 0 1,0 0 0,0 0-3,0 0 3,0 0-1,0 0-1,0 0-1,-4-9-1,4 9 1,0 0-1,1-6 1,-1 6 0,0 0-1,0-5 0,0 5 0,0 0 0,0-5 0,0 5 0,0-4 0,0 4 1,0 0 0,0 0-1,0 0-2,-1-5 2,1 5 0,0 0-1,0 0 0,0 0-3,0 0 5,0 0-3,0 0 1,0 0 0,0 0 2,0 0 0,0 0-3,0 0 1,0 0 2,0 0-3,0 0 3,0 0-3,0 0 1,0-5 5,0 5-3,0 0-2,0 0-2,0 0 1,0 0 1,0 0 1,0 0-1,0 0 2,0 0-3,0 0 2,0 0 1,0 0-2,0 0-1,0 0 1,0 0 5,0 0-5,0 0-1,0 0 7,0 0-8,0 0 0,0 0 0,0 0 0,0 0-3,0 0 0,0 0 3,0 0-6,0 0 1,0 0-2,0 0-4,0 0-2,0 0 1,0 0-2,0 0 0,0 0 0,0 0 1,0 0 1,0 0 7,0 0-3,0 0-1,0 0 2,0 0 1,0 0 2,0 0 0,0 0 0,0 0 1,0 0 1,0 0-1,0 0 2,0 0 1,0 0 0,0 0-2,0 0 3,0 0 2,0 0 1,0 0-1,0 0 2,0 0-1,0 0-2,0 0 1,0 0-2,0 0 2,0 0-2,0 0 1,0 0 2,0 0-1,0 0-1,0 0-3,0 0 5,0 0-2,0 0-3,0 0 5,0 0-2,0 0 4,0 0-6,0 0 0,-3-3 1,3 3 1,0 0 0,0 0 1,0 0 0,0 0-4,0 0 3,0 0 1,0 0 0,0 0 1,0 0 0,0 0-2,0 0-2,0 0 6,0 0-3,0 0-3,0 0 6,0 0-3,0 0-1,0 0 2,0 0-3,0 0 5,0 0-3,0 0-1,0 0 1,0 0 0,0 0 1,0 0-1,0 0-3,0 0 5,0 0-4,0 0 3,0 0-2,0 0 0,0 0 2,0 0 1,0 0-3,0 0 1,0 0-1,0 0 2,0 0 1,0 0 1,0 0-2,0 0 2,0 0-4,0 0 0,0 0 0,0 0 1,0 0 1,0 0 4,0 0-5,0 0-2,0 0 3,0 0-3,0 0 1,0 0 2,0 0 1,0 0-4,0 0 4,0 0 1,0 0-12,0 0-2,0 0-4,0 0-8,0 0-7,0 0-8,0 0-10,0 0-7,0 0-6,0 0-6,0 0-3,0 0-3,0 0 0,0 0 0,0 0-4,0 0-5,0 0-2,0 0-4,0 0-4,0 0-8,0 0-3,0 0-7,0 0-3,0 0-8,0 0-75,0 0-213,0 0 94</inkml:trace>
  <inkml:trace contextRef="#ctx0" brushRef="#br1" timeOffset="283782.7292">5229 11180 92,'0'-2'179,"-1"-1"-20,1 3-19,0 0-22,0 0-9,0 0-11,-10 11-14,-1 10 1,-3 5-20,-6 13-1,0 4-7,-1 0-8,4 0-5,0 4-1,5 1-5,3-15-1,2-2-2,0 1-8,6-2-1,-2-1-1,2-4-3,2-5-6,2-3 2,0 0 5,-1-5-13,3-3 10,-2 1 0,2 0 0,-1-5 5,1-1 8,0 1 15,4-5 8,-1 0-3,3-5 2,3-1 5,-1-3-5,5-5-10,-2-2 3,0-2-1,-1-3-2,-1 0-5,-3-2 1,0-4-7,1 3-1,-4-5-3,-1 3-4,-1 2 1,-2-1-6,-1 0 6,-3 0-11,-3 8-4,2 0-5,-4-3-1,1 3-1,-1 1-2,-2 2 0,1-2-3,-4 9 0,3-2-6,-1 1-7,-5 3 0,6-1-2,-3 4-3,3 1-1,-4 3 7,2 2-6,-1 2 2,3-2 1,0 6-1,0-3-1,3 4 5,1 0-1,2 2-2,1-1 1,1 0-5,5 0 9,0 0 3,3 5-2,1-3 4,4 4 0,1 3 5,-3-7-8,3 4 3,-5-2 2,6 1 3,-3 2-1,-4-5-4,3 8 1,-4-5 0,-1 1 0,-3-1-7,2 0 2,-3-1 1,-2-1-2,1-1 2,-1-1-9,-1-4 2,0 1 0,-1 1-5,-1-3 4,2-2-2,-3 0-2,2 1-11,-2-2-4,2 0-1,-1-1-4,2 2 0,-1-4-1,-1 3-9,2-5 2,-3 3-8,3-3-23,0 0-7,0 0-21,0 0-8,-9-5-114,9 5-248,-4-7 110</inkml:trace>
  <inkml:trace contextRef="#ctx0" brushRef="#br1" timeOffset="284357.8698">5630 11119 16,'1'-9'195,"-1"0"-9,0 4-3,0-1-25,0 4-17,0-2-18,0 4-16,0 0-9,0 0-13,0 0-12,-2 17-4,0 1-18,-1 14 6,1 2-6,-2 14-2,0 5-6,-5 8-7,4-3 2,-5 30-6,1-6 1,5-21-5,-7 25 9,10-23 0,-5 21 3,1-23-4,-1 19 2,1-25 2,0 5 0,1 20 10,2-23-5,-2 3 6,0 21-3,-2-24 2,2 1-1,1 0-4,-1-1 2,-2-2-6,2 0-3,-3 0 0,3-3-3,-2-3-3,2 3 0,-2-3 0,3-13-6,-2 12-1,2-14 1,-3-2-2,5 1-2,-2 0-1,-3-7-1,4-7-1,0 7 5,-2-9-9,3-2-2,-2-5 3,3 1 0,-3-5-4,3 1 2,-1-2-3,1 0 5,0-2-2,0-3 0,-2 4-5,2-4-21,0 0-48,2-16-62,2-4-63,3-7-52,1-5-179,2-15-451,0-2 200</inkml:trace>
  <inkml:trace contextRef="#ctx0" brushRef="#br1" timeOffset="284851.5843">5956 11247 1,'0'0'64,"3"-5"2,-2-1-3,1 3 4,-2 3-5,1-7 3,1 3-9,-2 4-1,4-5-4,-4 5-7,1-5-1,-1 5 7,0 0-12,2-4 2,-2 4 2,0 0-16,0 0-3,1-4-4,-1 4 2,0 0-11,0 0 0,0 0-9,4-4 14,-4 4-10,0 0 1,0 0-1,0 0 2,0 0-6,0 0 0,0 0-4,0 0-2,0 0-1,0 0-6,0 0-6,0 0 3,0 0 1,0 0 0,0 0-6,3 11 4,-3-11 1,0 0-2,0 6 3,0-6 5,0 0 0,3 2-4,-3-2 4,0 0 3,0 0 9,0 0-11,0 6 5,0-6-1,0 0 0,0 0 2,0 0-1,0 0-9,0 0-9,0 0-18,0 0-15,0 4-46,0-4-107,0 0 48</inkml:trace>
  <inkml:trace contextRef="#ctx0" brushRef="#br1" timeOffset="285356.8786">6052 11252 55,'1'-4'97,"-1"4"-2,0 0-2,3-5-8,-3 5 8,0 0-17,0 0 5,0 0-1,-3-7 1,3 7-8,0 0-1,0 0-6,0 0 4,0 0-5,0 0-5,0 0-6,0 0-2,0 0 2,0 0-7,0 0-4,0 0-3,0 0-12,0 0 1,0 0 1,0 0-2,0 0-7,0 0 1,0 0-9,0 0 3,0 0-8,0 0-7,0 0 4,0 0-1,0 0-1,0 0-1,0 0-1,0 0-2,0 0 4,0 0-11,0 0 4,0 0 3,0 0 0,0 0 1,0 0-2,0 0-3,-4 16-4,4-16 0,0 0 0,0 0 10,0 0-6,0 0-5,0 0 8,0 0-3,-1 5 1,1-5-3,0 0 7,0 0-7,0 0 7,0 0-7,0 0 6,0 0-7,0 0 4,0 0-9,0 0-7,0 0-17,0 0-9,0 0-25,0 0-14,0 0-15,0 0-23,0 0-68,-2 5-206,2-5 91</inkml:trace>
  <inkml:trace contextRef="#ctx0" brushRef="#br1" timeOffset="286196.8055">6077 11207 14,'0'-5'111,"0"5"3,2-5-7,-2 5-2,1-5-8,-1 5-2,0 0-12,0 0-18,0 0 0,0 0-5,0 0-8,-8 18-1,3-2-1,-4 5-1,-1 1-1,-2 3-6,1-1-2,0 0-2,1-2-1,-3 2-9,6-7 6,0 0-2,0-3-2,2-3-9,0-1 2,0 2-2,1-5 1,2 2-1,-2-4 5,1-1-5,2-1 5,-2 3 7,3-6-7,-2 4-1,2-4 9,0 0 2,-1 3 10,1-3 8,0 0-3,0 0-3,0 0-5,0 0 0,7-14-9,-3 3-1,3-3-6,2-3 0,1-6 0,0 2-4,-1 0-2,4-4-3,-3 2-1,1 0-1,-1-3-2,0 6 0,-2-5 0,-1 9 4,0 2 0,0-3 1,-1 3 1,-2 4 8,1 2-2,-3 1 0,1 1 0,0-1 0,-2 2-2,2 1-1,-3 1 1,2 1-11,-1-1-4,-1 3-1,0 0-2,0 0-6,0 0 0,10 12-1,-9 0 2,4 5 1,-1 2 1,4 4-2,-2 3-1,0 3 2,-1-5-2,2 4 4,-1-5-5,-1 4 4,0-9-2,-2 0-1,2 1 2,1-1-3,-2 0 1,0-2 2,-1 2-2,0-6 2,-1-2-1,4 1-2,-6-4 1,2 0 2,-2 0 1,1-2 0,1-2-1,-2-3-2,1 6 3,-1-6 0,1 5-2,-1-5 2,0 0 2,0 0 8,0 8-4,0-8 8,0 0 1,0 0 7,0 0 13,0 0-3,0 0 3,0 0 1,-1 5-2,1-5-2,0 0-14,0 0-11,-13-3-11,3 1-5,-4 2-1,-1 0-4,-6 3-6,-3-1-1,-2 2-2,-3 0-4,-1 4 7,-8-1-5,9-3 2,-8 6 1,11-5 1,1 0 2,0 1-2,5-4 2,3 2-7,3-2-15,6-1-17,-1 2-37,5-3-38,4 0-45,0 0-206,0 0-412,11-19 182</inkml:trace>
  <inkml:trace contextRef="#ctx0" brushRef="#br1" timeOffset="287984.4315">1726 12317 86,'0'0'119,"0"0"-11,0 0 0,7-9-3,-1 2 0,2-5-4,5-2-2,0-6-1,-3 6 0,2-6-5,0 0-1,-1-2-1,0 1-4,0 1 1,1-3-4,-4 1-3,-1 5 5,-1-1-1,2-6 20,-7 7-6,3 1-1,-2 3-9,-2 1-8,0 2-8,-2 1-8,0 0-7,2 3-9,-2 2-5,1 1-9,-3 0-7,3 1-12,1 2-4,-6 7-4,2 0-5,1 4-2,0 5-3,0 0-5,6 0 2,-1 0-6,2 1 0,-3 0-2,9 3 3,1-2-2,-4-4 1,3 1 6,0-1-5,1 0 4,2 0-1,-2-1 1,-1-2 5,-1-4-3,-4 1 1,1-1 4,-2-4-3,0 4 0,-1-4-1,-1 1-3,-1 1 1,0-2 2,-2 2-2,-2 1 3,0-2 0,-4 5 3,0-4-6,-1-2 5,-2 3-4,0-4 1,0-2-5,-1 0-2,1 0-8,3-2-14,-3-3-21,0 3-4,2-5-31,1 0-17,4 0-20,0-3-32,3-2-7,3 0-120,1-6-305,3-1 135</inkml:trace>
  <inkml:trace contextRef="#ctx0" brushRef="#br1" timeOffset="288440.2565">2153 11792 30,'4'-3'241,"1"-1"-8,-4-1-15,2 3-21,-3 2-20,1-2-23,-1 2-19,0 0-16,0 16-12,-1 4-9,-5 8-8,-1 4-9,2 1-7,-3-2-9,0 3-5,1 1-7,0-3-8,-3 0 6,4 3-15,1-5-6,-3-1-21,0 1-16,1-2-26,3-1-23,1-9-28,-1 2-36,1-9-31,3 0-29,-3-1-99,3-3-302,-1-2 134</inkml:trace>
  <inkml:trace contextRef="#ctx0" brushRef="#br1" timeOffset="288469.2941">1976 12164 143,'-6'-1'229,"6"1"-16,-1-3-26,1 3-11,0 0-23,0 0-11,7-7-18,4 1-11,2 0-12,2-2-11,4-3-5,3 3-17,-1 1-28,-4 3-24,1-5-32,-1 7-23,-1 0-18,1-1-27,2-2-20,-2 3-24,-3 2-114,3-3-263,-3 2 117</inkml:trace>
  <inkml:trace contextRef="#ctx0" brushRef="#br1" timeOffset="289290.2391">2383 12001 143,'0'0'190,"-4"-8"-13,1 3-14,-2 0-6,1 1-6,-1 1-17,-4 0-13,2 1-17,0 2-8,-1 0-14,-1 5-7,-5 3-10,0 4-5,-3 2-9,3 2-3,-3 2-11,4 2-2,4-4-4,0 1 0,2-2-8,1 2-1,2-3-3,1-3-7,3-2-4,-1 0-2,1 0-1,1-1 2,2-3 6,1-1 1,4-1-1,0-6-4,0 1 0,5-7-1,1-2-4,2-5-6,-5 2-2,0-2-5,3-2 4,-4 0-5,-3 2 0,2-1-1,-4 0 2,2 4 2,-1 4 0,-5 1 7,1 2-5,-1 2-4,1 0-8,-2 4 15,0 0-12,0 0-2,-9 22 7,2-7 0,0 3-3,0 4 4,0-5-1,3 3 4,1-4-5,0 4 3,0-6 0,3-2 5,0-1-3,0-1 3,0-2 1,2-2 3,-1-2 5,2 0 2,1 0 3,-4-4 8,11-2-5,-3-3 0,4-3 2,2-3-5,2-7 1,-1-1-3,2-3-1,-3-2-1,3-2 1,-3-2-2,3-2-1,-7-3-2,7-9 2,-7 10 0,0 0-6,-2 1 2,-1 4 4,-3 11 16,-1 3 5,-3 2 2,2 5-3,0-1-7,-2 2-3,0 4-4,0 1 0,-7 17-4,0 1 1,-4 9-1,1 2-3,0 3 0,0 1-1,2-1-1,-2 4 1,5-2-2,-1-3-5,2-3 6,1-2-3,0 0 1,3-9-2,0 0 1,1 0-3,2 0 2,-1-1 11,0-5-11,1-1-2,0 0 4,1-3-1,-1 0 3,1-3-1,1 0 2,0-4 0,5 0 2,-2-5-2,2-3 3,1-1-4,-1-5 7,3-4-6,-2 3 1,2-7-3,-2 1 6,-4 4 4,-1-1 3,1-1-3,-1 2 4,-2 0-2,-1 5 1,-2 0-1,2 4 9,-3-1 1,0 4 1,0 0-6,0 1-5,1 1-6,-1 3-4,0 0 1,0 0-6,-11 5 0,7 3-1,-2 0-4,2 2-1,-1 0-5,3 0 1,-1 2-4,0 0 7,2-1-9,-2 1-3,2-2-2,1 1-6,0-1 0,1-3-3,2 3 2,1-6 1,-1 3 4,-1-4 0,3 2 8,2-1 1,0-3 2,0-2 1,3-3 5,-1-1-5,6-2 8,-5-4 1,1 1-2,0-5 2,0 1 1,2-8-1,-3 4 0,-3-4 0,0 6 9,-1-1 5,-2 5 11,-4-1 1,4 4 8,-1 0 0,-2 3 0,-1 1-11,2 2-1,-2 3-10,0 0-2,0 0-3,-10 10 2,3 0-1,4 2-3,-1 4-3,-2-1-1,2 0-7,-1 2 3,3 0-2,1-1 3,2 0-2,-1 0 3,0-3-5,4 3 8,-4-1-6,3 1 2,-3 1-4,0-1-4,2-4-12,-1-3-7,-2 2-13,-1-3-12,2 2-22,-5-4-22,0 3-28,-2-4-25,-2 0-129,-4-1-306,0-4 135</inkml:trace>
  <inkml:trace contextRef="#ctx0" brushRef="#br1" timeOffset="289669.1254">2349 12076 23,'3'-10'131,"8"-3"-6,10-8-7,3 1-9,13-8-12,2 1-5,2-2-12,21-8-59,-20 11-54,2 4-95,-5-2-138,-2-2 62</inkml:trace>
  <inkml:trace contextRef="#ctx0" brushRef="#br1" timeOffset="290076.5996">2946 11229 207,'0'-3'229,"0"3"-9,0-7-14,0 7-18,0-2-19,0 2-14,0 0-17,0 0-15,0 0-18,0 0-11,0 0-12,0 0-7,0 0-10,-4 18-4,3-1-9,-1 10-5,1 7-5,-1 15-1,0 7-3,0 2-3,-1 30-5,0 0-1,2 0-3,-2 3-4,-4-4 0,0 3-1,3 6-3,-5-2 1,5 4-4,-1-2 1,-1-1-2,0-4 3,-1-1-1,-3 0 2,2-8-3,0 4 1,3 2 0,-2-3 2,3-1 2,-3 4 6,4-8-1,-2 2 4,-1-24-3,-1 26 1,1-28-1,3 2 2,-4 3-3,5-3-1,-1 2-2,-3-5 1,2-3-4,1-6 1,0-13-3,0-2 3,-1-4-5,4-7-3,-1-2 4,-2-5-3,4-2 1,-2-1 0,1-5-1,-2 3-1,1-5-14,1-3-26,0 0-71,0-17-82,3-9-91,0-6-166,-2-3-474,6-15 210</inkml:trace>
  <inkml:trace contextRef="#ctx0" brushRef="#br1" timeOffset="290492.5465">3098 11584 147,'0'0'199,"0"0"-26,-1-4-17,1 4-19,0 0-15,0 0-16,-3 14-6,0 5-12,0 1-9,-2 7-7,-1 5-5,2-2-5,-2 3-22,2-3-6,1-3-1,3-8-7,0 0 0,0-1-5,0-6-3,0 0 2,3-3 3,0 1-5,1 0-2,3-5 8,-1 1 7,2-1 3,-1-1 8,3-3 5,1-3 9,2-1-6,1-1 2,-3-4 3,2 1 3,-4-1-2,0-1 6,-2-1 4,3-5-7,-3-1-5,-1-3-1,-2 1-7,2-7-4,-2 1 5,-4 5-9,0-1 3,-3 2-9,3 1-1,-3 1-7,2 5-4,-5 0-4,2 2-3,0 0-12,-2 2-9,2 5-14,-3-7-27,2 7-18,5 2-28,-13 4-13,6 3-23,1-3-15,-1 1-22,4 3-18,0 1-140,2 0-353,1-3 157</inkml:trace>
  <inkml:trace contextRef="#ctx0" brushRef="#br1" timeOffset="290876.5733">3404 11389 207,'0'-10'228,"3"2"-4,-2 1-12,-1 2-18,0 0-18,0 1-18,0 4-17,3-4-18,-3 4-15,0 0-14,0 0-11,0 0-9,0 12-6,-3 1-7,6 12-10,-3 2-1,0 6 1,1 14-7,-2-2-8,1 4-1,0 1-5,0 1-3,0 6-2,-4 2-3,2 2 4,-2 22-4,0-27-5,-6 27-2,7-25 0,-1 1 1,-4 24 2,2-24-2,-3 26 0,2-25-2,0 21-3,0-22 2,0 21-3,3-24 2,-1 1-6,0 3 2,0-3 0,-1 3-2,2-3 1,-2 0 7,-1-6-10,4 2 5,-1-5-5,-2-13 2,2-3-6,1 3 4,-1-6-4,3-3 5,-2-6-4,0-3 2,3-2 0,-1-3-2,-2-2-4,3-2-16,0-1-10,0 2-4,0-4-10,-2-3-9,1 5-8,1-3-2,0-4-11,0 0-13,0 1-20,0-1-66,0 0-177,0-18-379,0 1 168</inkml:trace>
  <inkml:trace contextRef="#ctx0" brushRef="#br1" timeOffset="291300.6026">3607 11384 3,'1'-5'182,"-1"-2"-10,2 2-8,-2-2-1,0 1-8,2 2-4,0-2-11,-2 3-9,0 3-16,0 0-13,0 0-16,0 0-6,0 0-7,-4 35-10,4 1-2,-5 20-4,4 2 2,-8 23-6,5-21-5,-1-2-4,-1-1-7,-1-2-3,1-3-3,2-17-5,1-1-1,0-3 0,-2 1-6,3-5 2,-2-2-3,1-6-14,2-3-29,-2-5-32,0-4-46,3 0-23,0-1-22,0-6-167,0 0-339,0 0 150</inkml:trace>
  <inkml:trace contextRef="#ctx0" brushRef="#br1" timeOffset="292194.7574">2866 11180 67,'0'0'128,"0"0"7,0 0-1,-2 5 1,2-5-3,0 0-5,0 0 1,0 0-4,0 0-2,0 0-6,0 0-4,0 0-13,0 0-6,0 0-5,0 0-14,0 0 2,0 0-14,0 0-3,0 0-7,-1-12-1,1 7-7,0 0-9,0-1 0,0 2-4,1-2-2,1-2-1,-1 3-2,0-4-3,-1-1-4,2-2 1,1-3-3,0 3-2,1-4-3,0-2 8,0 1-9,5-7-1,-2 7-2,1-10-2,2 5-1,-1 5 0,-1 0-3,-1 3 1,-1 6 4,2-3-4,-4 5 0,2 0-5,0 1 3,-1 3 0,5 2-2,-3 0 10,3 2-9,1 0-2,2 5 4,1-2-2,-3 3 1,5-1 1,-3 0-1,2 0 2,-5 0-1,3 2 1,-5-5-3,1 0 2,-1 0-1,-1 0 1,-1-4 4,0 3 3,-1-3-1,-2 0 10,-3 0-1,11-5 5,-4 0-2,0 0 3,-1-3 2,2-1 0,-1 1 1,-1-1 0,-2 2 14,3-3 1,-4 0-1,1 1-1,2 0 1,-3-2 3,-2 1-4,2 1-2,0 4 0,-2-1-5,0 1 0,-1-1 2,3 2-6,-3 1-3,0 3-5,2-7 1,-2 7-6,0-5-2,0 5-1,0 0-5,0 0 2,1-2-11,-1 2-4,0 0-10,0 0-3,0 0 3,0 0 1,3 12-1,0-5 5,1 2 1,-4 3-1,4 1 1,2 1 2,2 1 1,-2-2-2,2-2 1,2 3-1,0-2 1,1-1 13,2-2-13,1 1 3,6-1-1,1-6 3,-1 1 2,2-1-3,-1-6 3,2 3-1,-1-5 1,2-2-3,0 0 4,-4-2-1,3-2 1,-2 4-3,-6 0 0,-1 0 3,-1 4-2,-2-1-1,-2-1 0,-1 2-2,-1 2-3,-3 2 1,2 1 0,4 2 11,-3 2-9,-1 2-1,-1 3 3,4 3 1,-2 2-2,1 9-1,-1-4 5,-1 3-4,0 1 2,-1-9-1,-2-1 4,1 1-3,0 0-1,-2-4-10,1-1-12,-1 1-18,0-4-24,-1 4-20,-1-5-23,0 0-28,0-4-15,0 4-21,-3-2-22,1-1-153,-3-2-378,1-2 168</inkml:trace>
  <inkml:trace contextRef="#ctx0" brushRef="#br1" timeOffset="292788.8826">2929 10290 82,'0'-9'154,"0"-1"-8,0 4-10,0-1-21,0 0-5,0 2-15,2 0-15,-1 1-3,-1 1-8,1 1-10,-1 2-4,0 0-5,6 5-6,-3 3-1,0 3-5,-2 5-5,2 4-7,-3 5 5,0 1-5,0-2 0,0-5-3,-3-1-2,3 0-3,-3-2 0,2-3-4,1 0 3,-3-4-3,3 1-1,0-4 1,-1 2 0,-1-4 4,0 0 16,2-4 29,2 6 17,-2-6 18,0 5 11,0-5-7,0 0-14,0 0-4,0-18-7,3 5-11,0-4-10,1-1-6,-1-2-6,0-3-2,5-1-7,-1 6-3,-3 4-6,1-2 1,-1 7-5,0-1 0,-4 5-7,4-1-4,0 3 6,1 2-13,-5 1 1,11 8-3,-4 0 3,3 8 2,-3-2-2,4 8 2,-4 2-4,3 1 5,-3-1-6,3-2-3,-1 3-5,-4-7-22,-2-1-21,4 3-17,-1-4-32,-1-1-36,2-5-17,-2-1-29,0-1-8,2-1-150,-1-5-366,2-3 162</inkml:trace>
  <inkml:trace contextRef="#ctx0" brushRef="#br1" timeOffset="293292.9149">3246 10382 32,'0'3'108,"-1"1"-7,-1 1-11,1 0-15,1-1 0,0 0-7,0-4-6,1 7-6,1-3-5,-1-1 2,-1-1 1,0-2-1,4 4 3,-4-4 16,6 2 2,-6-2-3,8-6-9,-3 3 0,-1 0-2,3-4-5,-3-2-1,-1-1-6,4 0-5,-3-2 4,-1 3 5,-1-3-6,-1-1-1,0 4-7,1-1 6,-2 3 1,0-1-5,0 4-3,-2 0-3,2 4-10,0 0-6,-2-3-2,2 3-2,-9 17 0,1-2-2,-1 2-2,1 8 2,-2 0-6,3-1 3,1 0-2,6 3-4,-1-10-7,2 2-2,2-3-3,0 1-10,4-1-14,1-1-14,2-1-17,3-4-23,1-4-43,1-3-39,1-1-88,-1-4-279,5-6 124</inkml:trace>
  <inkml:trace contextRef="#ctx0" brushRef="#br1" timeOffset="293318.2344">3439 10304 154,'0'-7'166,"0"3"-20,-1 1-16,1 3-15,0 0-10,0 0-12,5 10-10,1 1-2,1 6-10,3-2-5,0 7-12,1 2 0,2 0-1,-1-2-10,0 3-1,-2-1-6,2-3-2,-2-2-5,-3-4-10,0 2-19,3-2-35,-3-1-23,-3-2-35,3-3-23,-4-1-96,0-4-230,-2 0 101</inkml:trace>
  <inkml:trace contextRef="#ctx0" brushRef="#br1" timeOffset="293342.2566">3567 10360 15,'-4'-5'166,"1"3"-15,3 2-18,-10 9-13,-1 3-7,1 3-12,-2 4-2,-1 2-14,-2 1-11,2 3-5,0-3-10,0-1-5,2 2-12,3-7-23,1 0-33,2 2-17,-2-4-37,3-3-23,3 0-92,-2 0-198,3-6 88</inkml:trace>
  <inkml:trace contextRef="#ctx0" brushRef="#br1" timeOffset="293822.7294">3681 10078 191,'-2'-9'237,"2"0"-24,-1 2-29,0 1-18,1 2-20,0 4-14,0 0-16,-7 14-12,4 3-8,-1 9-9,-3 7-5,1 16-10,-3 1-10,0 0-4,2 1-7,0-2-4,3-2-3,0-12-8,2-5-6,-1 2 1,-1-2-12,4-3-13,0 2-30,-3-2-11,3-1-36,-3-9-37,2 0-10,-1-2-26,1-2-15,0-5-100,1 3-280,0-6 124</inkml:trace>
  <inkml:trace contextRef="#ctx0" brushRef="#br1" timeOffset="293849.1005">3536 10374 58,'3'-5'163,"1"-4"-13,6-4-15,10-4-16,7 1-9,8-5-15,2 3-5,2 1-8,-1 4-18,-10 3-12,-1-1-22,-3 3-11,0-1-18,-2 4-12,-6 0-31,-2 1-26,-4 4-24,1-3-68,-8 3-172,1 0 76</inkml:trace>
  <inkml:trace contextRef="#ctx0" brushRef="#br1" timeOffset="304202.543">2057 12553 28,'-4'-5'39,"1"1"-2,-3-3-6,0 5-8,-1-1 1,-2 1-7,1 2-4,-1 0 1,-1 0-9,1 2 5,-1 1 0,1-2-3,-2 3 0,-2 0 1,-1-1-4,3 3 3,-2 2 1,2-4-2,-2 1 7,2 3-1,-2-3 11,-1 3-6,3 0 14,-3 1-6,4-2 8,-3 0 4,2 1 8,1-1 6,3-3 9,-3 1 4,3-2 10,3 2 0,-2-5 3,2 2-3,1 1-6,-1-2-3,4-1-2,-3 4-7,3-4-2,-2 1-4,2-1-7,0 0 0,0 0 6,12-1 5,-2 1 0,11-3 15,4 0-12,15-4-1,-1 2-4,5-2 1,-2-2-7,5 1-2,-5 2-5,0-2-4,-12 4-3,9-2-5,-10 4 0,-2-1-9,0-1 2,0 1 1,-6-1-3,-5 3-3,-2 1 1,-4-2-3,0 2 2,-4 0-3,0 0 1,-6 0 11,10-3 3,-10 3 6,7 0 2,-7 0-1,6-1 5,-6 1-1,0 0 0,0 0-2,0 0-1,0 0-4,0 0-3,0 0-3,8 1 3,-8-1-4,0 0-4,0 0-5,0 0 1,0 0 1,0 0-4,0 0 1,0 0-2,0 0 0,0 0-3,0 0-1,0 0-3,0 0-1,0 0-3,0 0-3,0 0-5,0 0-7,0 0-7,0 0-18,0 0-13,0 0-18,0 0-34,0 0-41,0 0-33,0 0-24,10 0-147,-4-1-378,5-4 168</inkml:trace>
  <inkml:trace contextRef="#ctx0" brushRef="#br1" timeOffset="304769.4413">2960 12455 176,'-4'0'190,"4"0"-19,0 0-15,0 0-9,0 0-10,0 0-9,0 0-9,0 0-6,24-6-10,-10 5-9,12-1-11,0-1-6,-2-1-8,3 2-6,-3-4-5,-3 5-11,0 1-7,-4-4-17,-4 3-10,-4 0-29,-1 1-18,-3-2-8,2-1-38,-3 3-32,-1-2-48,-3 2-101,3-3-282,-1 1 124</inkml:trace>
  <inkml:trace contextRef="#ctx0" brushRef="#br1" timeOffset="308340.8951">6046 11876 22,'0'0'68,"0"0"-5,0 0-3,-5 3 4,5-3-3,0 0 7,-3 3-8,3-3 0,-3 3-4,3-3-2,-4 1-1,4-1-10,-3 3 4,3-3-8,-5 3 2,3-1-8,-1 2-3,0-1 2,-1 1-2,0-3-6,1 0-4,-1 2 6,0 1-11,2-2 1,-1 3-4,0-3 1,-1-1-2,0 1 2,1 2-6,1-2-2,-1 1 5,1-1-1,-1 1-5,3-3 5,-4 2-5,4-2 2,-1 2-3,1-2 6,-2 3 1,2-3 3,0 0-6,0 5 4,0-5 1,3 3 4,-3-3 1,10 4-2,-3-4 10,7 0-8,3 0-3,-1 0 0,5-1-1,0 1 6,0-1-3,0-1-7,0 1 0,-4 1-1,3-1-4,-3 0-9,-1 0-6,0 1-18,1-4-15,-4 4-14,-5-3-20,1 2-6,-1 0-12,-3 1-78,0-1-189,-1 0 83</inkml:trace>
  <inkml:trace contextRef="#ctx0" brushRef="#br1" timeOffset="308999.6793">6080 12001 34,'0'0'155,"0"0"-9,-4 2-6,4-2-17,0 0-8,0 0-8,0 0-11,0 0-12,0 0-2,0 0-5,0 0-3,0 0-3,15-3-1,-8 1-6,0 0-7,2 2-7,-1 0-7,2-3-1,0 1 0,3-1-9,1-1-1,-3 0-10,3 3 3,0-2-14,0-1-9,0 1-8,-4 2-26,2-5-13,-3 6-1,1-2-15,-1 0 4,-1-2-3,-4 4-7,2-2 0,-2 1-1,2 1-3,-5-4-9,-1 4-1,3-3-8,-3 3-73,0 0-174,0 0 77</inkml:trace>
  <inkml:trace contextRef="#ctx0" brushRef="#br1" timeOffset="309050.713">6063 11996 80,'-1'4'94,"1"-4"-11,0 0 1,0 0 0,11 0 4,-4 0-8,4 0 0,2-2-9,4 2-2,3-1-10,-2 0-1,3 1-9,1-3-9,1 3-4,-2-2-4,-1 2-8,-4 0-3,-2-2-10,1 1-20,-3 1-21,-2-1-7,-2 1-11,-1 0-8,-3 0-4,-4 0-10,8-1-13,-8 1-42,5-2-136,-5 2 60</inkml:trace>
  <inkml:trace contextRef="#ctx0" brushRef="#br1" timeOffset="309729.694">6083 12044 73,'4'-1'74,"5"2"-10,-1 1-2,2-2-9,0 0-5,0 0-3,-2 0-3,3-2-8,-2 4 1,2-1-9,-1-1-1,0 0-4,-2-1 2,-1 2-7,-1 0 1,-6-1-4,11-1 4,-11 1-12,10 0 0,-10 0 2,6 0-6,-6 0 5,5 1-13,-5-1 3,0 0 0,9 0-5,-9 0 8,0 0-6,0 0 5,4 0 2,-4 0 0,0 0-2,0 0 4,0 0 0,0 0 1,0 0 3,0 0 0,0 0 5,0 0-4,0 0 2,6 3 0,-6-3 9,0 0-2,0 0 2,0 0-7,0 0 11,0 0-7,0 0-2,0 0-1,0 0 6,0 0-9,0 0 5,0 0-1,0 0 0,0 0 1,0 0 3,0 0-9,0 0 4,0 0 2,0 0 0,0 0-6,0 0 5,0 0 0,0 0-5,0 0 1,0 0-2,0 0 0,0 0-1,0 0-1,0 0 3,0 0-5,0 0 1,0 0 1,0 0-3,0 0-1,0 0 7,0 0-2,0 0-5,0 0 4,0 0 1,0 0-4,0 0 0,0 0 1,0 0-4,0 0-5,0 0 6,0 0-4,0 0 5,0 0-5,0 0 4,0 0-3,0 0 6,0 0 3,0 0-7,0 0 6,0 0-6,0 0 6,0 0-2,0 0 8,0 0-8,0 0-5,0 0-1,0 0 3,0 0-6,0 0 1,0 0 1,0 0 4,0 0-2,0 0 3,0 0-5,0 0 2,0 0 7,0 0-7,0 0 9,0 0-5,0 0-1,0 0-1,0 0-2,0 0-4,0 0 6,0 0-6,0 0 0,0 0 13,0 0-5,0 0-11,0 0 14,0 0 0,0 0-9,0 0 5,0 0 3,0 0-7,0 0 4,0 0 4,0 0-2,0 0-6,0 0 6,0 0-7,0 0 5,0 0-5,0 0-1,0 0 9,0 0-11,0 0 6,0 0 3,0 0-6,0 0 6,0 0-1,0 0-4,0 0-4,0 0-7,0 0-20,0 0-22,0 0-23,0 0-76,0 0-167,0 0 74</inkml:trace>
  <inkml:trace contextRef="#ctx0" brushRef="#br1" timeOffset="311542.6201">21798 6088 146,'8'-25'187,"1"3"-5,-2 2-5,1 6-16,2 2-6,-4 4-19,-1-1-16,1 6-14,1-1-13,-1 6-11,1 3-9,1 7-5,-1 2-3,-1 11-5,2 3-5,-5 2-5,1 1-7,-4-1-1,-4-1-6,4 1-3,-4-8 0,1-2-1,-1-3-5,1-2-3,0-3 2,-1-2 0,1-3 7,0 0 10,3-3 13,-4-1-1,1-1 4,3-2-5,0 0-3,-7-9-5,7-1-3,-2-2-5,4-8-3,3-6-6,2-3-5,5 0-3,-2-3-2,7 1-1,0 2-3,-3 9-2,3 0-4,-6 9 0,0-1-3,-2 7-3,1-1-1,-2 6 0,2 1-3,-3 5 2,0 0-1,0 5-2,0 7 2,-3-1 3,-1 9 0,0-6 0,-3 4 0,-3-3 0,3-1 0,-4-3 0,1-2-2,0 0 3,-1-6-1,1 1 2,0-3 0,1-2 5,2 0 13,-2-2 29,2-3 0,0 0-6,0 0-6,0 0 8,7-25-18,0 7 3,6-10-10,0-4-2,9-5-3,-1-1-2,-4 10 0,0 3-7,0 1 3,3 5-6,-2 2 2,-4 5-4,-1 4-1,-2 2-5,-2 3 6,-1 3-11,2 8 0,-3-2 1,0 4 0,0 5 0,-3 4 6,-1 4-3,-1 5 0,-2 1-1,-5-1 1,1-1-1,-3 1-7,0 0 2,-1-4-8,-1 0-16,-1-2-24,3-7-26,0 0-39,0 1-26,0-6-22,4-5-14,0 2-12,2-2 3,-2-3-2,3-2-133,0 0-354,0 0 157</inkml:trace>
  <inkml:trace contextRef="#ctx0" brushRef="#br1" timeOffset="312461.1566">22474 6003 101,'3'-4'114,"0"2"-7,-3 2 4,0 0 19,-5 24 1,-2-7 11,-4 12-6,0 0-5,-5 12-6,-2-12-6,1 10-7,2-10-12,3-2-6,1 2-13,1 0-5,2-6-8,1 1-4,4-6-10,0-3-1,3-4-5,0 0 0,1-1-4,2-3 2,4-2-1,-3-1-2,6-3 2,0-2-8,4-4 4,0-5-8,6-2-1,0-5-6,-2 0 2,-1-2 1,-3-3-8,1 1-2,-2-8-3,-1 3 1,-4-1-7,-1 5-1,-3-7-12,-4-1-7,0 10-7,-4-5-3,-1 8-6,-4 5-6,-2 2 4,-5 3-5,2 7 7,-8 1 7,-1 7 0,-1 0-2,3 4-2,3 3 7,-1 2 4,5 2-4,3-5 3,1 0 3,3 4-4,2-1 0,0-5 8,4 4 8,1-1-2,1-5 4,4 2 5,-3 0 4,8-2 2,0 0 2,4-1 1,2-4 4,5-1-4,1-3 0,4-1 0,-1-2-3,0-4 4,1-4-4,-1-2-1,3-2 0,-1-2 0,-4-4-4,-1-2 3,-1 2-6,-4-1 5,-1-3-2,-4 7 8,-2 0 2,-3 7 9,0-2 7,-3 2 1,-1 5 0,1 1-6,-4-2-2,3 1-7,0 1-6,-3 4-6,0 0-6,0 0-4,0 0-2,-17 12 1,13-2-2,-2 0 1,-1 6-2,0 0-3,0 1 6,2 0-1,-3 1-5,4 6-1,0-4 3,1-1-5,-1-1 0,3 2-2,-1-5-1,4 1 5,-2-5-4,3 0-1,-1 0 2,4-1 1,-2-2 2,2-2 2,2-1 1,2-3 4,4-2-2,-3-2 6,4-5-8,3-3 3,-3-1 1,2-5-1,-4-1-1,2 0 3,-2-4 0,-4 6 2,-1 0-4,-1-1 4,0-6-5,-3 5 1,-1-3-1,-1 2-5,-4-1 2,2 1-2,-5 4 1,0 2-3,0 2-5,-1 4-2,-4 0-2,0 3-1,-4 1 6,2 6-6,-1 1 3,0 2-2,1 1-1,3 2 3,-1 2-5,3-1-3,4-1 4,-1-2-1,1 6 0,6-3 5,-3 0 0,3-1 5,1-1-1,3-1 4,0-1 6,3-2 0,3 1-4,1-3 3,1-3 3,7 0 1,-3-4-1,2-1 3,3 1-3,0-7 2,-3-1 1,0-3-1,0 3-1,1-4 3,-4-6-1,0 5 1,-5 2-3,-3 1 2,-2 2 0,-5 4 0,1-4-8,-1 7 1,-3-4-7,-3 5 1,-1-2-1,1 4-8,3 2 5,-14 0 1,7 2 0,-8 8 1,6 3 0,2 0 3,3 2-6,-1 4 6,3 1 7,3 0-4,2 6 7,3 0-5,2 2 5,-1-5-1,3 2 2,-3 1 5,0-2-2,-1-5-8,5 3-1,-4-5-16,-4 0-7,1-5-28,-1 0-16,0 0-19,0-7-23,-2 1 1,3-1-8,-1-3-18,1 0-91,5-5-249,-1-3 111</inkml:trace>
  <inkml:trace contextRef="#ctx0" brushRef="#br1" timeOffset="312977.8416">23323 6157 89,'4'-7'185,"-1"2"-9,0 2-25,-1 1-12,-1 0-18,-1 2-4,0 0-16,0 0-9,4 12-13,-4-8-2,2 1-13,-2 3 2,5 2-3,-2-3 2,1 1-5,3 0 3,0-4-7,3 2-2,3-1 5,0-4 6,1-4 3,-2-1 3,1-2-1,0 1 5,6-7-8,-7 3 5,3-2-5,-5 2 4,1-6-4,-4 1 1,3 0-9,-7 4 0,4-5-2,-4 5-5,-3 1-13,0 1-4,-6 1-7,2 5-2,-3-1-6,-6 3 1,-4 7-5,-2 3 3,0 4-8,1 2 1,4 3-9,4-4 0,-1-1 21,1 3-5,7 4-12,0-1 1,-1-2-12,8 0 0,-4 1-5,3-2 4,4-2-4,0-1 1,3-7-3,1 3 1,2-4-3,4 0-9,3-3-13,-5-3-18,6 0-29,-4-3-34,4-3-41,2-4-31,-2 0-33,-7 1-148,6-6-398,-2 3 176</inkml:trace>
  <inkml:trace contextRef="#ctx0" brushRef="#br1" timeOffset="313808.6066">22561 7154 153,'7'-17'236,"-1"3"-19,-2 4-18,3-3-18,-4 9-17,3 2-16,-1 2-19,2 4-11,0 6-8,3 5-13,-1 8-1,-2 1-5,-6 5-4,2-1-7,-3 1-1,-3-3-3,0-2-4,-1-6-4,1 1 3,-2-5-4,0-3 4,1-2-6,1 3 10,2-7-1,-2 1 38,3-3 9,-3 1 21,3-4 0,0 0-14,0 0-13,2-16-16,2 2-4,3-13-10,4-1-9,2-3-17,8-10-9,-3 15 7,-1 1-15,-4 1 9,5 8-17,-5 6-10,1-2 0,-1 7 0,-5 5-9,4 0-3,0 5 3,-5 4-9,3 6-1,-3 2-2,-3 7-3,-1 3 6,-1 4-1,-4-6 1,-1 5 0,-4-3 9,2 1-15,-4-4 7,4-6 3,-4-1-7,4-2 0,0-7 2,0 1-3,2-2-1,0 0 10,0-1 13,2-3 1,1-3 8,0 0-5,0 0-9,4-19 3,2 3-9,6-13-3,2-1 2,6-10-20,2-2 16,-4 13 0,-3 0-10,3 6 7,-1 3-19,-1 2 14,-4 7 1,0 4 1,-4 3 1,0 4 0,1 4-13,-2 3 0,0 3-1,-1 4 3,-2 5 1,-4-1-4,0 8 5,0 3 7,-3-5-10,1 3 1,0-8 9,1 0-4,-1 0 3,2-1-1,0-2-25,2-3 13,1-1-2,-1-5-4,5 3 12,0-6 6,2 2-7,3-6-6,4-2 7,5-5-16,0-4 12,2-1-9,-1-3-13,2-4-17,0-3-12,7-6-7,-8 3-8,4-9 3,-2-2 1,-3-3 9,2 0-5,-3-4 13,-1 2-1,-6-3 7,0 13 5,0-1 10,-1 3 0,-5 0 14,1 6 8,-5 6 18,2 2 8,-5 5 4,3 2 0,-1 3 5,-3-2-15,2 3-9,-2 4 4,0 0-1,0 0 2,-14 26-4,1 1 4,-7 15-1,-1 5 3,-3 2-1,-6 26 1,6-23-1,-9 22 2,0 2 1,-4 1 0,1 0 0,-1 1 15,2 0 7,4 1 4,-4-9 2,1 5 5,3-2-10,9-19-1,-2 0-10,1-1 12,-1-2-8,3-3-1,-1-4-7,1 1-2,2-6 5,5-9 9,0-1-13,1-4 0,2-1 0,4-8-4,0-3-6,1-2-26,2-3-15,1-3-10,0-3-5,-1 0-12,4-2-24,0 0-27,10-21-20,3 1-39,1-4-38,3 1-35,1-3-234,6-12-522,-6 11 231</inkml:trace>
  <inkml:trace contextRef="#ctx0" brushRef="#br1" timeOffset="314253.8276">23847 7352 3,'3'-16'315,"-3"5"-5,-3-1-12,-1 1-27,1 3-32,-7 0-23,1 4-17,-7 4-23,-5 8-16,-4 2-16,-8 15-14,2 3-13,-5 5-4,7 1-17,1 4-11,11-12-15,-4 14 6,10-8-4,1-2-3,3 2-7,7 1 0,0-4-2,4-1 0,3-3 1,3-2-1,4-1 10,5-5 3,3-5-1,5-1-9,1-5 15,13 0-17,-2-4-2,1-7-9,-1 0-1,-1-2-8,-10-1-9,1 1-2,-3-3-1,-2-1-28,-3 0 9,-2 1-14,-1 1-25,-4-3-16,0 4-18,-7-1-26,2 0-29,-3 1-31,-1-1-41,-2 1-46,2-1-47,-3 2-223,-1-2-549,-1-1 243</inkml:trace>
  <inkml:trace contextRef="#ctx1" brushRef="#br1">23564 7293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4T08:09:46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 15187 31,'0'0'199,"0"0"-17,0 0-13,0 0-10,0 0-16,-28 7-11,28-7-16,0 0-9,0 0-4,0 0-11,0 0 1,0 0-5,0 0-7,0 0-5,0 0-1,0 0-2,0 0-6,0 0-2,0 0-3,0 0-5,-24-13-7,24 13-3,10-23-5,-10 23-2,14-43-2,-7 16-10,3 2 3,4-5 0,-3-1-2,1 3 1,3-5-1,-4 3-6,2-2 5,-2 1-3,2 4 0,-2 1 2,-4 4-3,0 6 3,0 0 2,-1 2 4,-2 4 7,-1 4-3,-3-4 0,4 4 1,-2 0-1,-2 2-3,1-2 2,-1 6-8,0-10-1,0 5-1,0 5-5,-3-7-2,2 0-2,-2 2-5,0 1-1,-1-1-3,-3-1-3,1 0 1,2 2 0,-3 0-2,4 1 1,-2-1-2,-1 2-3,6 2 0,0 0 1,0 0-4,0 0 2,-15-7 2,15 7 0,0 0-3,-6-5 3,6 4-1,0 1-1,0 0 1,0 0-3,0 0-1,0 0 3,0 0 0,-5-3-3,5 3 5,0 0-4,0 0 0,0 0 4,0 0-3,0 0 2,0 0-1,0 0-1,0 0-1,0 0 0,0 0 2,-6-2 5,6 2-4,0 0 0,0 0 1,0 0 0,0 0-3,0 0 4,0 0-1,0 0-2,0 0 0,0 0-1,0 0 1,0 0 3,0 0-2,0 0 1,0 0 1,0 0-3,0 0 1,0 0 2,0 0-3,0 0 2,0 0-2,0 0-2,0 0-11,0 0 11,0 0 2,0 0-2,0 0-3,0 0 5,0 0-2,0 0 3,0 0-6,0 0 6,0 0 0,0 0-4,0 0-3,0 0 8,0 0-3,0 0-2,0 0 2,-9 35 0,9-35-5,-1 18 6,1-18-3,-2 17-2,2-17 4,-1 20-6,1-20 4,4 24 2,-4-24-7,4 19 10,1-9-1,-1-2-4,-1 2 0,2-1 0,1 1 1,2 1 1,2 2 2,0 1-2,1-5 1,2 4-4,-2 1 5,2-2 0,-2 2 0,2-1 1,1 4-9,-6-3 8,4-1 2,-4 1 1,1-1-4,-2 0-2,-2 1 1,-1-1 0,-1 3 3,-3 1-1,0-2-2,-3 2 4,-1 0-2,-1-2-2,-2-2 1,-2 1-1,-1-2-3,0 0 1,-5-3 1,2-1-1,-1-2 1,0 0 1,14-6-5,-31 7 1,31-7 4,-27 0-17,27 0 9,0 0-3,-25-7-11,25 7-17,-14-12-19,8 1-13,6 11-14,-5-18-9,5 18-25,3-22-16,4 6-25,1 1-21,2 4-157,0-4-367,7-2 163</inkml:trace>
  <inkml:trace contextRef="#ctx0" brushRef="#br0" timeOffset="285.8986">929 14604 167,'2'-8'185,"0"3"-11,-2 5-18,3-7-17,-3 7-13,3-3-10,-3 3-19,0 0-7,0 0-11,0 0-12,0 0-1,1 21-8,-2-4-2,-2 9-4,0 0-9,-1 4-3,-2 0-1,2-3-4,-3 3-8,0 0-2,2-1 3,-1 1-7,1-3 0,0 2-2,0-10-3,2 1-1,0-4-4,0 1-6,3-7 8,-1 5-3,-1-5-13,2-3 9,0 0-1,2 0 4,-1-2-12,2 0 5,1-1-3,-4-4 4,7 3-10,-7-3-24,13-4-14,-5 0-34,1-3-16,3 1-21,-2-5-29,-3 2-105,3 1-270,-3-2 120</inkml:trace>
  <inkml:trace contextRef="#ctx0" brushRef="#br0" timeOffset="1141.3471">825 14920 94,'13'-18'125,"-1"8"-7,9-2-7,2 0-23,2-4 2,2 5-1,11-8-11,-11 6-10,0 1-5,-2 2-6,-3 3 1,1-2-9,1 4-3,-6-3-11,-8 7 0,0-2-15,-3 0 13,-7 3-8,11-1 3,-11 1-7,0 0 0,13-2-7,-13 2 8,6 3-4,-6-3-6,5 3 0,-5-3 8,3 5-9,-3-5-1,4 4 1,-4-4-9,0 0 11,0 0 0,7 1-2,-7-1 5,0 0 6,0 0 6,0 0 11,13-6 12,-13 6 10,3-7-3,0 3 2,-3 4-1,2-10 1,1 5 0,-3 5-3,-3-9-1,3 9-5,0 0-9,-2-10-9,2 10-9,-6-5 0,6 5-4,0 0-9,-17 10 4,7 3-4,-1 1 0,0 5-1,-3 3-3,-1 1-1,7 1 1,-2 0-4,3-6 0,3-2-2,1 2-1,2-2 5,2 0-4,2-2-1,1-3-3,2-1 2,1-1-2,1-1 1,5-3 5,1 0-2,4-5-3,2-5 0,0 0-4,1-6-7,0-4-6,2-5-8,-2 2-3,-3-7-6,-1 2 1,1-3-8,-5 0 7,-2-2 3,-1 1 8,-3-2 4,0 1 7,-4-3 9,1 4 9,-4 10 22,3 0 11,-3 1 7,0 7 7,0 1 4,-3 3-6,3 5-12,0-9-2,0 9-2,0 0-7,0 0 1,-4 42-4,-2-8-3,1 12-1,-1 2-2,-1 1-3,4 7-1,-2-1-3,-1-4 1,-1 4 0,-2 0-1,2-7-3,0 0 2,3-12-3,-3-1-2,3-2 3,-2-2-3,3-2-9,1-1-8,0-10-13,-1-2-10,3-4-10,-2-3-12,0-2 1,2-1 7,0-6 2,0 0 7,0 0 3,0 0 2,0 0-1,0 0 3,0-39-5,4 13 14,-2-2 1,-1 1 6,2-7 1,0 1 7,1-3 6,0 0 6,1 2 9,0-16 6,6-1 3,-2 17 6,4-11 0,-4 12 6,4 4 5,1 2 1,0-1-3,3 5-4,0 2 0,0 1-9,1 6 4,-5 5-5,-2 2 2,3 3-5,-1 4 3,-5 0 2,2 5-11,-3 1 4,0 3-1,0 5-4,-4 1 0,0 2 2,-6 2-2,0 4-10,-5 2-4,-2 1-2,-4-7-12,-1 2-5,-3-4-7,0 0-10,0-5-2,5-1 6,-4-6-13,5 1-4,2-2-20,-3-4-23,6-3-22,-1 0-26,3-3-15,4 1-126,1-6-308,0 1 137</inkml:trace>
  <inkml:trace contextRef="#ctx0" brushRef="#br0" timeOffset="1562.2591">1797 14450 149,'0'-5'255,"4"-1"-22,-4 6-19,3-7-20,-3 7-22,0 0-15,0 0-17,0 0-17,-16 34-12,9-17-10,-3 8-17,-1 0-1,4-3-9,0-2-8,0 2-6,1-3-7,2-2-5,1-5-9,3 0-8,-2-3-3,-1 0-9,3-9 2,0 11-5,0-11-3,1 10 4,3-5-4,-4-5-1,7 3 1,-7-3-5,13 3 0,-3-2 4,1 3-5,1-3 0,-1 1 2,3 1-6,-1-3 0,-1 0-1,-2 2 7,-10-2-5,20-2-2,-12 2 2,-8 0-1,10-4 3,-6-2 1,-4 6-6,7-10 5,-1-1 1,-5 0 1,2 1-1,-1-2 3,-2-4-2,1 3 2,-2 4 8,1-3 5,-2 3 6,2 9 9,0-13-7,0 13-5,0-12-1,0 12-9,0 0-1,0 0-2,0 0-1,-5 29-2,0-4 2,3 2-3,-4 6-3,0 1 3,-1 10-1,0-11-8,2 1 0,0 2-17,-2-1-9,3-2-15,-3-4-20,1 2-17,2-6-30,0-7-30,3-2-36,-1-3-46,1-3-135,1-2-384,0-8 170</inkml:trace>
  <inkml:trace contextRef="#ctx0" brushRef="#br0" timeOffset="2056.1599">2087 14795 264,'0'0'275,"-10"0"-26,10 0-24,0 0-17,0 0-31,0 0-6,0 0-17,0 0-10,45 2-13,-21-2-16,6-2-9,11-1-17,-2-1 4,2 2-10,-2-1-5,-8-1-9,-3 1-9,3 2-3,-4-1-5,-3-2-7,0 3-2,-13-1-6,0 0-4,-2 2 0,-9 0-5,14-2 3,-14 2 7,7-3 0,-7 3-8,4-5-2,-4 5-9,0-13-11,-1 6-22,-2-4-25,0 0-17,1 0-18,-3-6-15,-2 1-2,2 5-1,-2-8 4,0 4 11,-2 0 5,-1 3 8,0 0 8,1 3 9,0 3 5,2 0 12,-1 1 13,2 1 16,6 4 10,-6-2 7,6 2 4,0 0-1,-11-1 2,11 1 6,0 0 9,0 0 9,0 0 6,18 21 3,-5-11 3,0 2 0,-1-2-4,5 7-1,1-4 0,-6 0-4,6 4-2,-4 1-11,0 2 14,-4-4-1,-3-1-2,0 3-11,-1 7 12,-1-1 3,-3 2-6,-4-1-4,-2 1 2,-1 1-2,-4-3-7,0 0-1,0-1-3,-4-5-3,3 1-6,1-5-8,-4 6-29,2-9-36,-1 1-40,1-2-42,0-1-51,2-4-68,1-1-216,1-4-508,7 0 225</inkml:trace>
  <inkml:trace contextRef="#ctx0" brushRef="#br0" timeOffset="10003.5723">11954 9517 76,'0'0'100,"0"0"-14,0 0-12,0 0 0,0 0-15,0 0-2,0 0 7,0 0-9,0 0-4,0 0 9,0 0-12,11 11 8,-7-9-7,6 0 5,1 4 5,3-4 5,6 2-14,3-1 7,1-1 8,2 3-8,3-3-13,10 1 11,-12-1-4,13 1-11,-11-2-1,10 4 2,1-2-10,-12-2 4,1 1-6,2 0-5,-3 1 5,5 2-8,-8-1-1,3-1-3,1 1-1,-3 1 4,1-2-5,-1 2-5,-4-3 2,3 1-7,-3 1 5,0-1-4,-4-1-2,2 1 5,-3-2 2,0 2 11,-1-2-5,0 0 0,0 0 1,0 1 1,0-2 9,1 1-2,-1 1-2,-1-4-1,-1 4-3,0-2-3,0 0-1,0 0 1,0 0-3,2 0-3,-2 2 1,1-2-1,0 0-3,3 0 1,-4 0-1,0 0-2,7 0 1,0 0 0,-5 1-2,4-1 0,1 1-2,1-1 3,-1 1-2,2-1-1,-8 0-1,7 2-1,-7 0 4,1-2-2,0 1-4,-1 0 16,-1-1-12,0 3-1,1-3-1,-1 1 2,2 3-2,-2-3-4,3 0 1,0 0 0,2 3 2,3-1-1,-1-3 3,1 2-1,-1-1 0,-1 3-1,3-3 2,-2 0 1,0-1-1,-4 1-3,4-1 1,1 2-3,-2-2 5,1 0 0,-4 0-2,-1 1 0,8 1 1,-5-2-4,5 2 3,-3-2 3,-1 0-3,1 3 3,0-3 0,2 0-3,-1 0 2,1 1 2,-1-2-2,2 2 5,-1-1 4,2 1 3,-2 1 2,0-4 7,0 1-1,1 2 1,0-1 0,-3 0-1,3 2 3,-3-2-5,3 0 2,-3-2-5,3 2 2,-2-2-4,0 2 2,2-3-2,-3 3 1,3 0-2,-3 3-1,3-6 1,0 3 1,1 0-3,1 0 4,-2 0-2,-2-2 2,2 2 1,1 2-2,-2-2 5,-2 0-1,3 0 2,-4 0 1,1 0-3,-1 0-2,-5-2 1,5 4-1,5-2-5,-2 0 3,-1-2-4,0 2 3,0 0-1,0 2-4,1-2 5,-2 0-4,3 0-1,-3 0 0,1 0 1,3 0-2,-3 0 1,4 0 1,-4 0 0,1-2-1,-2 2 1,2 0-4,-4 0 5,4 2-3,-8-2-3,9-2 0,-2 2 0,-3 0 3,-1-1-5,-2 2 0,4-2 2,2 2-2,-1-1-1,-5 0 2,6-1-1,-2 2 4,1-2-6,0 2 2,-5-2-1,-1 1-3,4 0 1,-3-1-1,-1 1 1,7 0 1,-8-1 1,9-1-4,-2 2 0,-6 0 5,1 0 0,-1 0-5,1-1 4,-1 1-4,6 0 3,-4 0 3,-1 0-2,-1 0-1,-1-1-1,3 0 3,0 2-4,0-1 2,4 0-3,-7 1 1,3-1 3,-3 0-2,9 0-2,-8 0-1,6 0 3,0 0 0,-5 1 1,7 1-2,-1-2 1,-1 1-2,2-1 2,-2 1 2,-1 0-4,0 1 1,-4-2 3,1 0-3,-2 3 0,5-2-1,-4 2 3,-1-3-2,2 1 2,0 0 0,-1-1-1,-1 0-1,2 3 1,6-3-1,-8 0 1,9 0 3,-3 0 1,0 2-6,2-2 0,-2 2 0,0 1 3,3-2 0,1 0 1,-5 0-2,4 2 0,1-2-2,-2-1 1,2 3 3,-1-3-3,-3 0 1,3 1 0,-1 3-3,-1-2 3,2 0-3,-4-2 2,0 3 0,2-1 3,-2-2-2,-6 3 4,3-2 0,3 0-5,-5 2 3,2-2-3,4 1 2,2-1-2,-8 2 2,9-2 0,-3 0-2,-5 2 1,6-2-1,-2 2 1,1-2 2,0 0-3,-1-1 4,-3 1-4,4-1 2,3 2-2,-3-2 4,0 3-3,0-3 0,2 1 4,-1-1-5,-2 3-3,6-2 6,-4 1 0,2 0-4,-1 1 1,-1-3 3,-1 4 0,2-1-2,-1 0 2,1 1 2,1-1-5,1-1 0,0 0 1,-1 3 4,-1-2-5,0-3-2,-1 5 4,2-2 0,-3-1-1,2 2 0,-1-1-2,2-1 0,0 0 2,-1 2 2,-1-2-4,-1 0 3,3 0 0,0-1 0,0 3-2,-1 1 3,-1-3-3,-1 1-1,0 0 3,-1-2-4,4 4 3,0-1-2,0 0 2,-1-2-1,-4 3 0,5-3 4,0 1 0,-3-1-3,-1 2 1,4 2-1,-3-4-2,0 1 2,0 1 2,-4-2-3,4 2 0,1 0 2,-7-4 2,6 4 0,2 1 4,-4-2-2,4 0 2,-2 1-3,0-3-1,3 1 6,-3 1-4,2-1 1,-2 0 1,1 5 2,-1-5-5,4 4 4,-3-1 0,2-1 1,1 3 2,-1-4 3,0 2-1,0-3-6,4-1 7,-6 4-5,2-3 4,-1 1 0,1 2 0,0-4-3,2 4 2,0-3-4,-2 4-2,3-2 4,1-1 0,-1 0-7,1 1 4,0 3 1,-1-3-3,1-1-1,12 5 4,-13-4 0,-1-1-3,2 3-1,0-2 2,2 0-1,-2-2 5,2 3 0,-2 1-2,3-1 0,0-1 3,-3 1-1,3 2-2,-3-4 2,3 2-1,6 1 3,-6-1-2,8 0 0,-10-4 2,0 5-3,9-2-3,-10-2 5,2 5-1,-5-5-2,6 4 2,-4-1-1,1-3-1,0 5 1,2-7 1,-3 5 5,0-2-3,2 1-1,-1 1 0,-1-5 3,1 3 5,0-2-7,-1 4 0,2-2 1,0 1 0,-1-2-4,-1 1 0,0-3 8,-1 4-9,1-3 2,1 2-2,-1-1-6,-2 0 3,2 0 6,-1-1-10,0 1 4,-2 1 6,2-3-6,-2 2-3,-2 0 1,-1 0 2,0 1-4,3-3 1,-4 2 1,4 1-2,-3-2 1,0 1 0,2 2 7,-1-3-8,-1 0-2,2 3-3,-2-2 6,3-2-1,-1 3 0,0-1-3,0 2 5,-2-3-1,0 0 2,-2 2-4,3-1-3,-6-1-1,5-1 3,-2 3-1,-2-1 4,4-2-4,-4 4 4,3-3-2,-3 1 0,4 0 1,-5-1 0,-1 1-1,2 0 4,-1-2-5,6 1-2,-5 0-1,-3 0 7,9 1-4,-8-1 0,5 0 4,0 1 3,-5-1-11,3-1 10,2 0-7,1 0 4,-4 2 2,4-2-7,-4 0 2,-3 0 2,0-2 1,-1 2-4,1 3 0,-6-3-2,2 1 6,0-1-3,0-1 2,-3 1-1,3 0 13,-6-1-10,3 1-1,0-2 6,-4 2-5,4 0-5,-7 0 3,7 0 0,-7 0 1,6 0-1,-6 0 2,4-1-3,-4 1 6,0 0 5,3-3-5,-3 3-3,0 0-2,0 0-6,5 0 1,-5 0-2,0 0-9,0 0-5,0 0 0,0 0-5,-7-8-10,4 5-7,-1-1-21,-3-1-1,0 2 0,-4-2 3,1 3 2,3-5 1,-7 2 1,4 2 3,-2-4-7,-1 2 12,0 2 1,-1-3 5,1 1-1,2-1 5,-3 0 2,4 2 8,-1-3-1,-2-2 6,3 4 0,-1-2 4,1 1 4,3 1-1,-3 2 0,3-5 9,0 3 4,3 1 2,-2 1 5,5-1 2,-5 2 3,2-1 1,1 1 2,1 0 3,2 2 0,-5-4-3,2 3 2,3 1-2,0 0-1,-4-4 3,4 4-2,0 0 1,0 0 3,-3-1-2,3 1 2,0 0-2,0 0 1,0 0 2,0 0 0,0 0 3,0 0-4,0 0 2,0 0 0,0 0 11,0 0-11,0 0-5,0 0 1,0 0-1,7 11 2,-4-8 5,0 0-6,1-1-4,2 2 0,-2 1 2,3 0-5,0 2 5,2-2-8,-1 0 8,1 2-2,-1-3-2,2 2-3,-2 0 5,5 2-6,-6-3 2,7 2 0,-5-2-1,6 0 0,-8 0 8,3 0-10,1 0 0,1 1-2,-4-1 2,2-1-1,-2 0 4,2 0-7,0-1 5,1 0-2,-4 1 1,3 1-2,-1-2-1,-1-1 1,-1 1 3,0 0-3,2 1 1,1-2 1,-1 1 0,0 1-1,-1 0-1,6 2 2,-1-3-2,-3 0 3,1 1 4,3 1-11,0 2 6,-4-6-7,-1 4 6,-1-1-2,1-3 5,-1 3-2,-4-3-2,0 2 9,2-3-4,-3 1 6,0 1 6,-3-2 4,5 2-14,-5-2 7,6 0-4,-6 0 3,0 0-6,2 0 2,-2 0-11,0 0 10,0 0-2,4 3-2,-4-3 0,0 0 2,0 0-6,0 0 1,0 0 1,0 0-3,0 0 0,0 0 0,0 0 0,0 0 0,0 0-3,0 0 1,0 0 0,0 0 1,0 0-1,0 0 3,0 0-5,0 0 1,0 0 2,0 0 1,0 0-1,0 0 2,0 0 1,0 0-3,0 0 9,-10-7 4,10 7 3,0 0-6,0 0 3,0 0 7,0 0-4,0 0-3,0 0 1,0 0-1,0 0 5,0 0-2,0 0-6,0 0 3,0 0-2,-4-1-5,4 1 13,0 0 6,0 0 2,0 0 2,0 0 4,0 0 8,0 0 3,0 0 8,0 0-4,0 0-4,4-7 0,-3 2-3,2 0-1,-2 0-4,4-6-6,-1 1 0,-1-2 0,-1-3-3,3 0-5,0-2 2,-2 1-5,0-2-1,1 0-6,0 1 5,-2-3-13,-1 3 11,3-2-9,-1 0 10,0 2-11,2-1 2,-3 3-2,2-3 3,-1-1-2,0 0 2,4 2-1,-3-1-5,6-6 1,-6 5 4,2-4-3,1 5 2,4-3 0,-6 1-1,5-3 7,-4 5-6,0 1-1,1-1-2,0 2 0,0 0 0,-4-1 6,4 1-1,-3 2-6,2-3 3,-1 2-5,0 1 1,-1-1 3,2-2 2,-1 0-10,-2 1 3,4-1 6,-3 0-6,2-1 1,1 0 1,-3 2-4,2-3-3,-2 0 11,0 1-2,2 0 11,1-7-9,0 1-3,0 6-4,0-5-2,-3 4 5,2-4 11,-2 5-10,2-2-9,2-6 5,-1 2-1,-1 2 3,1-2 7,0-1-14,0 1 1,0 0-1,0 0 7,2-1-2,-2 2-8,1-2 7,-4 7 2,2-2 1,1-2-3,0 2 4,-3-1-3,1 4 0,0 1-3,2 0 3,-4-3-4,4 4-2,-4-2 11,1 3-4,0 2-7,-1 2 10,0-2-4,0 4 9,0-5-5,-2 2-1,3 4 0,-1-1 6,-1 1-6,0 0-1,-2 0 7,3 2-2,-3-2-3,2 3 0,-1-1 1,0 0 10,-1 2-11,2-2-4,-1 0 0,-1 1 9,0 4-5,2-4 5,-2 4-3,1-6-1,-1 1 8,0 5-10,0-4 2,0 4 2,0 0-1,0-5-7,0 5-1,0-3 1,0 3 2,0 0 0,0 0 0,-1-5-1,1 5 2,0 0-2,0 0 17,0 0-13,0 0-10,0 0 12,1-5-5,-1 5 6,0 0-11,0 0 4,0 0-2,-2-5 0,2 5 0,0 0-2,0 0-1,-5-2 1,0-1 2,0-3-2,-2 1 1,-1 0 3,-5 0-2,0-2 2,-4 1 2,3 0-5,-8-2-3,-1 0-2,-1 1 1,1-2 13,-2 1-7,0 2-4,1-2-1,-3-1 3,2 5-2,1-4 6,-4 0-1,1-4 4,0 3-1,1-1 4,-1 0-3,-3 1-2,2 1 1,-9-3-7,9 3 5,0 2 3,1-1 2,-1 0-7,3 2 8,-2-1-5,3 1-1,-1 1-3,1-2 1,1 1 4,1 3-4,2-2-2,3 0 1,0 1 5,0 2-2,3-4 1,-3 3 4,2-1-11,-1-1 8,0 1-6,0-1 1,0-1 2,-5 2 3,7 0-3,-8-3-4,6 2 6,-5-3-2,0 2-4,-3-1 5,4 2-5,-1-3 2,-1 4-2,6-1 4,-4 0 1,3 0-4,-4 2 5,7-3-2,-7 0 1,6 4-3,-1-2 1,-1 0 9,0-1-7,3 1 4,-3-1-8,-5-1 2,6 2 4,-3 3-5,3-3 3,-4-2 1,2 3 0,4 0 0,-6 0-4,-4-1 4,10 2-3,-4 0 4,-2-4 3,-2 3-1,-1-1 0,3-1-5,-1 2 2,4 1 2,2-4 3,-6 0-6,1 4 3,3-2 0,0 2-4,3-1 5,-3 1-7,3-1 5,-3 1-2,2 1-1,-1-3 4,1 5-2,-2-4-1,-3 2 2,-1-3-1,4 1-1,3 0-5,-3 1 7,2-1 1,0 1 0,-3 0-1,4-2-2,-1 0 1,1 3 0,-1-1-5,3 1 5,-4-1-3,2 0 5,4 0-3,-4 1 3,0 0-5,2-2 15,-4 2-15,3 0-1,-1 0-5,1 0 11,-2 0-8,-2 0 2,3 0 6,0 2-8,1-2 6,-2 1-5,-1 0 0,2-1 3,0 1 2,-1 0-1,1 2 6,1-3-1,-4 0-1,4 0 1,-1 0 0,0 3-2,-1-3 3,1 1-5,-2-1 1,1 1-5,2 0 5,-4-2-5,2 2 5,-8-1 1,3 0 0,3 0-1,-4 0 2,2-1 0,-3 0-1,7 1-3,-2 0 3,-7-1 6,4 1-11,0-3 1,-2 0 1,-1 2 6,0-1-1,0-2-2,3 2 0,-2-3 2,-4 3-1,5 0-3,-4 0 4,1 0 1,0-1-1,-3-1-2,-1 2-3,1-1 1,-4 0-5,2 0 8,-9-3 7,8 4-12,-8-2 9,7 1-17,2-2 7,-2 1 0,1-1-2,-8-1 4,11 2-1,-2 1-1,1 1 1,-12 0 1,13-2-5,-1 1 0,1 0 2,-4 1 3,3-1-1,0 2-2,1-3 2,-11 0-4,9 1-1,-1 1 6,-1-1-2,4 0-4,-4 1 1,3 0 0,-1 0 2,-1-1 2,3 1-4,-2 0 0,4 0 0,-4-1 2,1 2-3,1 0 12,-2 0-14,3 0 8,-1 0-3,-1-2-2,0 4 0,3 1-1,-2-4 1,3 2 2,-3 0 0,2 0 1,1-1-1,0 0 0,-1 1 4,-2-2-4,6 2 4,-2-2-4,2 2 1,-1 0 3,-1-1-4,2 0 6,1 0-2,-1-1-4,3 1 3,-5 2 1,9-2-1,-4 1 1,1-1-1,2 1-2,-1 0-1,-8 0 7,4-2-2,6-1 2,-3 1-4,0 0 4,-3 1-5,0 0 4,3 0 2,-3-3-2,-3 3 2,5-3 6,-4 1-7,1 0-1,-1 2 0,3 0-3,-2-1 0,-2-4 3,0 4-5,2-2 6,2 2-1,-3 1-1,6-1-2,0-1 0,-4 0 12,-2 1-9,-4-2-2,5 1 1,-3-1 0,-1-1-2,1 2 0,0 1 2,0-1 0,0 1 1,0 0 4,-4-1-7,1 1 4,2-2-3,0 1 2,-3 1-2,2-4 3,-3 5 0,3 0-6,-1-2 3,-1 0 0,4 2 3,-4-1-2,0 1-4,3-1 4,-2-1-1,0 1 2,0 1 2,1 0-1,0 0 2,-2 0-2,1-3 0,-2 4-3,3-2 1,1 0 3,-2-1-2,2 0-1,-1 2 1,0 1 0,2-2 0,-2 0-3,1 0 11,3 0-8,-1 0 1,-2 2-3,4-3 2,-1 3-1,1-4-2,1 3 0,2 1 1,-3-2-1,0 0-3,6-1 6,-5 0-2,2 3 0,3-2-3,0 2 4,-2 0-3,0 0 4,3 0-3,-3-2 0,2-1 3,-1 2-3,1 1 4,-1-1-3,-1 1 1,0-1 3,3 1-5,-3 0 3,1 0-3,-6 1 4,1-1-7,2-2 6,0 1-2,1-1 1,0 2 3,-4-3-2,1 3 1,-3 0-5,-1-1 2,10 1 1,-8-1-1,0 2 3,0-2 6,1-2-9,-3 2 8,3-1-9,0 1 4,-3 1-5,2 0 4,-1-3-2,2 2-3,-1-2-1,1 2 9,-1 2 4,-2-2-9,1 0 0,-1 0 4,1-2-3,-2 2 3,1-1-4,1 1 3,0 1-3,-3 0 1,2-3 1,0 3 0,-1-1 3,0 0-3,-1 1-2,2 0-3,2 0 7,-7 0-3,8 0 4,-2-2-2,0 1-6,1 1 6,2 0-2,-3 0 2,3 1-1,4-1-4,-5 0 2,-1 2 0,2-4 3,1-1-2,-1 3 0,0 0 2,1-2-5,-1 4 5,4-2 1,-4 0-1,0 1 9,-2 1-12,2 1-1,0-2 1,0-1 3,2 0-2,-3 0 0,0 3-3,2-2 6,-2 1-3,0 0-2,1 0-2,4-1 5,-4 0-1,0 4 1,-1-2 0,-1-2-4,1 3 2,-1 0-3,0-1 0,0 1 0,-2-1-2,3 0 8,-2 1-7,0-1-2,2 1 2,-2 0 1,3-2 1,-3 2-1,1-3 1,1 2-3,-1 1 4,-4 0-1,3-1-1,3 2 2,-3-2-1,2 1 1,-2-1-3,1 2 1,-1-2 4,2 0-5,1 0 5,-2 0-3,3 1-2,-2 0 1,6-2 0,-5 2-2,-1-1 4,6 1-4,1-2 2,-9 1 10,5 0-15,1-1 3,4 3-1,-3-2 4,2 1-5,-2-1 2,1 2-5,-1-1 1,2-3 4,-1 3-1,-1 0-1,-2 1 1,2-2-1,1 2 1,-2-4-3,5 1 6,-4 3-1,2-1-2,-1 0 1,0-2 1,-1-1 3,1 0-1,-5 3-2,6 1 5,-2-3-5,0 1 4,3 1 3,-3-1-6,0 0 1,1-1 1,-5-1-1,4 3 6,-5-3-5,1 1 1,0 0 3,6 0 8,0 1-9,-2-1-3,2 0 2,-1 0 1,-1 0-4,3-1 0,-3 2-5,0-1 2,3 3-4,-2-5-1,4 2-2,-3 0-2,2 1-2,0 0-7,-1-2-1,4 2-1,-4-1-1,0 1 3,-2-3-4,2 5 2,0-5 0,0 3-6,2-1 7,-2-2 1,4 2 2,-4-2 4,2 0 2,-2 1 1,0-2 0,0-1 5,-1 2 0,6 0-2,-5 0 9,1-1-9,-2 1 7,1 0-3,0-1-3,-2 1 1,2 0 0,-1-1 1,-1 1 1,3-2-1,2 2 1,1 0 3,0 0 2,1 0 0,0 0-2,3 0 3,-2 0-4,0 0 8,3 0-6,0 0 2,5 0 0,-8 0 0,3 0-2,5 0 2,-7 0-2,7 0 3,0 0 0,-6-2 2,6 2 0,0 0 0,-5 0 1,5 0 2,0 0 2,0 0-2,0 0 0,-6 2 1,6-2 6,0 0-7,0 0-1,0 0-2,0 0-3,0 0 7,-3 2-6,3-2-2,0 0 4,-1 6-1,-2-2 0,3 1 3,-1 3-3,-4 1-1,1 4 1,1 2 1,-1 1-2,-1 3 2,-1-1 2,-3 5 0,2 1 0,3 0 1,0-5 2,-6 7 1,2 0-1,2-2 4,0 6 3,1-3-1,-1 1 0,0-4 0,4 2-3,-5 2 3,2-2-2,2-1 1,-1 0 0,3 2 0,-2-2 0,2-6-2,-4 6 2,3-5 0,0-1-2,-2 1 0,3-2-2,-3 1 0,1 0 2,1-2 3,-1 0-6,1-1 0,-1-3 1,1-1 0,-1 0-2,2-1 2,-1 0-2,0 3 0,-1-7 1,2 5 1,-2-1 1,0-1-3,2 1 1,-1-1 2,1-1-2,-2 0 3,2 2-6,-1 1 5,-1-1 0,-1-1 2,1 0 0,0 0 0,1 0-1,-3 4 0,4-4-2,-1 0 2,-2 4 0,2-3 1,0 2-5,-1-2 1,1-1-2,-1 2 5,1-2-2,-1 0-3,2 2 3,1-2-2,-3 0-3,0 0 2,3 2 1,-2-5-2,2 3 0,0-1 1,0 2 1,-2-3 0,2 2-2,0-2 4,-1 1-2,1-2 0,0 0 3,0 0-6,-2 2 3,2-1 0,0 0-1,0 0-3,0-1 8,0-2-8,0 4 2,0-3 1,0-1 0,0 2 4,0-3-2,0-1 5,0 1-1,0 2-3,0-1 0,2-1-1,-1 1 1,-1 2 3,0-5-6,2 3 5,-2 2-2,0-2 0,1 0-4,-1 0 1,1 2 1,-1 0 1,3-2-3,-3 3 3,0-2-2,3-1 0,-3 3-1,0-1 0,0 1 3,0-3-5,0 1 5,1 1 2,-1-2-5,0 1 3,3-2 1,-3 1 6,0-2 0,2 1 7,-2-4 4,0 3 3,1 1 3,-1-4 2,0 0 6,2 4-3,-2-4 8,0 0-7,2 2 0,-2-2-1,0 0-3,0 0 1,0 0-3,3 2-3,-3-2-4,0 0-4,0 0-2,0 0 2,4 1-7,-4-1 2,7 1-10,-1 2-10,1-1-5,2 2-26,3 0-23,2 3-26,0-2-33,2 2-45,4 0-60,0 0-75,-8-2-176,12 0-515,1 2 228</inkml:trace>
  <inkml:trace contextRef="#ctx0" brushRef="#br0" timeOffset="12239.2921">9618 9528 50,'2'-13'175,"0"1"4,0 0-7,-2 3-2,1-1 2,1 4-24,-2 1-15,0 1-16,0 4-15,0-2-8,0 2-13,0 0-9,0 26-6,-2-7-7,4 7-4,-7 0-6,5 3-3,-1 0-7,0-3-3,-1 1-2,1 0-3,1-7-4,0-2-3,1-3-4,1-1 0,-2-4-4,2 1-1,-2-2 2,2-1-1,1-2-3,0-1-1,1-1 0,1-3 1,3 3-6,1-8-13,1 2-41,4-4-50,1-5-44,3-3-58,-8 0-102,5-7-325,0-1 144</inkml:trace>
  <inkml:trace contextRef="#ctx0" brushRef="#br0" timeOffset="12378.3243">9652 9225 27,'-3'-4'133,"1"1"-18,0 0-16,2 3-8,0 0-18,0 0-20,7-2-45,-7 2-48,10 7-54,-5-1-100,3-2 44</inkml:trace>
  <inkml:trace contextRef="#ctx0" brushRef="#br0" timeOffset="12740.3262">9751 9432 154,'0'0'226,"0"0"-21,-6 1-23,6-1-17,3 10-16,0-4-16,-1 6-12,1 2-12,2 4-9,-4 0-9,2 2-13,-2-2-4,1 1-10,-2-4-4,1 1-5,-1-4-6,0-2-3,0 0-5,-1-5 0,1 2 15,-3-1 15,3-2 27,0-4 5,-3 3-7,3-3 2,0 0-7,-4-14-7,2 5-2,2-3-10,2-4-5,-1-3-3,5-6-7,-3 6-3,5-5-9,-2 7-7,0 0 1,4 2-6,-2 0-1,4 4-5,0 1-3,2 5 0,-2 1-3,2 4-4,-1 4-7,1 3 1,-4 1 0,3 4-2,-3 4 1,-1-1-2,0 0-5,-2 2 5,0 2-4,-2-1-2,-2 0 1,0-1-5,-1-3-8,0-2-18,-4-1-20,4 1-30,-2-3-24,0-4-21,-2 1-48,4 0-9,-1-4-24,-1-2-42,0 0-159,9-8-437,-4 2 195</inkml:trace>
  <inkml:trace contextRef="#ctx0" brushRef="#br0" timeOffset="12905.8257">10068 9452 105,'5'-17'143,"1"0"32,-3 6 22,0 1 10,-1 2-7,1 1-18,-1 3-17,-1 3-21,-1 1-10,0 0-10,3 13-6,0-1-2,-5 4-3,2 4-7,2 6-9,-4-1-5,4 1-8,-2-4-10,0-3-5,1-1-7,-1 1-7,1-5-9,1-2-22,1 1-26,0-4-19,-1 0-27,1-5-42,1 1-65,2-5-61,1-6-168,-1 1-415,3-9 184</inkml:trace>
  <inkml:trace contextRef="#ctx0" brushRef="#br0" timeOffset="13013.8313">10179 9247 156,'-6'-19'181,"2"9"-13,3 0-18,-1-1-14,-1 5-18,3 3-25,-1 1-18,1 2-20,0 0-48,-1 12-49,1-1-67,0 1-56,1-2-179,0 3 79</inkml:trace>
  <inkml:trace contextRef="#ctx0" brushRef="#br0" timeOffset="13198.6904">10342 9176 83,'-2'-10'347,"2"1"-20,0 4-26,-2-2-33,2 2-31,0 2-24,0 3-22,0 0-21,-3 13-14,0 6-15,-1 5-13,-1 6-13,-2 1-13,2 2-10,-5 14-10,5-11-3,1-1-12,-3-2-14,1-2-23,0 1-22,3-5-34,-2 0-35,2-8-32,2 0-38,-2-5-40,3-4-23,0-3-32,0 1-156,1-6-413,1 0 183</inkml:trace>
  <inkml:trace contextRef="#ctx0" brushRef="#br0" timeOffset="13469.2422">10220 9472 81,'-4'-8'220,"-1"-2"2,1 3 3,1 0-8,-1 2-4,3 1-14,-1-3-14,2 1-18,2-1-16,3-2-11,5 0-15,3-3-15,4-4-8,1 4-13,5-2-7,-1 2-7,2 1-9,0-1-5,0 5-9,-4 0-5,0 2-4,-7 2-4,-1 3-5,-4 0-6,1 1-1,-2 3-2,1 1-3,-1 2 2,-1 2-1,-2 7 3,2-1-1,-5 2 0,0 2 2,2-1-1,-3 0-8,0-1 4,-3-1-6,3 1 3,0-3-7,3 0 0,-3-3-3,0-1-1,2 2-11,-1-6-4,2-2-22,0 4-19,3-1-28,-1-5-37,5 1-42,-2-1-52,5-7-48,-2 0-153,1 0-442,5-8 196</inkml:trace>
  <inkml:trace contextRef="#ctx0" brushRef="#br0" timeOffset="13598.822">10654 9251 28,'-1'-7'222,"-1"-1"-13,0 2-18,1 3-22,0-1-20,1 4-17,0 0-19,0 0-17,0 0-25,0 0-31,0 0-38,9 12-42,-6-5-45,0-2-44,-2 4-66,5-1-211,-2 4 93</inkml:trace>
  <inkml:trace contextRef="#ctx0" brushRef="#br0" timeOffset="14151.152">10832 9303 120,'6'-11'206,"-2"4"0,2-5 15,-5 3 2,1-6-5,-1 6-5,-1-3-10,0 2-10,-2 0-20,-1 0-18,-2 3-20,-2 0-17,0 2-8,0 5-14,-4 4-12,-5 5 4,-1 5-21,1 5-8,-1 0-3,3 2-9,0 4-3,2-1-6,5 1-6,-1-4-4,2-3-6,2 1-2,4-2 0,0-5-7,0-1 1,3 0 2,1-2 1,0-1-4,0-4 2,5-1 1,-1-3-4,0-1-1,5-4 3,-1-1-2,-1-4-2,-2-2-1,2 0 0,-1-3-1,-1-2 0,1-7 3,0-3-2,-7 3-4,5-1 1,-3 9 11,-3-1 9,-2 5 9,3 3 2,0-1-3,-3 6-7,2-1-8,-2 5-2,0 0 0,0 0-4,-5 17 0,2-2-4,1 5 1,-3-3-2,4 3 2,-2 1-2,3-2-6,0 2 6,0-3-4,3-2 1,0-1 0,0-3-1,-1-1-1,4-1 5,1-3 0,-1-1 5,1-3-4,3-5 2,2 0 1,1-5-4,0-1 0,-1-4 1,5-3 2,-3-6 4,0-3-12,-1-3 2,-2-2-2,1-3 2,-1-11 1,-4-5 0,-1 3-1,-4 10 7,2 2-7,-4 3 16,0 3 22,-1 8 6,2 8 15,-2 2-10,2 0-3,-2 2-14,1 4-9,0 3-6,0 0 4,-4 15-1,4 2-12,-3 10 1,3 6 3,-2 3 1,1 14-1,2-2-15,-1-13 12,2 2-6,-4-4-22,4-2-20,0-1-24,-1-1-29,-1-5-39,0-4-43,1-1-53,2-2-73,-6-5-278,3-3-620,-1-1 275</inkml:trace>
  <inkml:trace contextRef="#ctx0" brushRef="#br0" timeOffset="14618.8788">9955 10323 21,'-3'1'263,"3"-1"-3,0 0-2,0 0-18,3-13-10,0-1-9,4-3-10,5-7-4,0 0-15,2-3-4,3-2-8,-2-3-9,-1 1-17,-1 4-9,-2-4 2,2 2 5,-3 2-2,-6 9-10,2 0 5,-3 3-14,-1 3-2,0 3-15,-1 1-10,-2 3-9,1 1-13,0 4-12,-7-10 1,5 10-20,2 0-11,0 0 4,-16 14-10,10 3-1,0 1-7,-1 0 0,4 8-10,2-1-5,1 1 15,3-1-18,2 1 1,4-3-4,2-1 3,2 2 1,2-4 0,-4 2 7,6-4-15,-5-5 2,6 4-1,-10-4 2,2-2-2,-3-4-4,0 1 6,-1-1-1,-3-1-6,1-1-6,-4-2-4,-2 1-9,-1 0 2,-5 0-7,-6-2-15,-7 0-7,1-1-6,-4-2 3,5-1-21,-2 0-10,5 0-27,1 1-18,2 0-35,3 1-46,2-1-50,3-1-37,1 1-245,4 1-587,2-11 260</inkml:trace>
  <inkml:trace contextRef="#ctx0" brushRef="#br0" timeOffset="14857.3672">10469 9813 255,'2'-12'350,"-2"2"-8,2 3-46,-2 1-28,1 0-30,-1 5-25,0 1-19,0 0-22,-1 15-17,-1 3-14,0 3-15,1 3-13,-1 8-9,-1-1-11,2 3-5,0-3-10,-2 1-6,4-6-9,-1 1-6,0-6-9,2-3-4,-2-1-7,2 0-2,-1-5-3,3-3 1,-1 1-3,1-2-4,0 0-3,0-4-2,0 0-9,2-4-10,2-2-19,2-4-40,-2 0-38,0-3-40,2-2-43,0-1-57,-2-1-44,-2-3-183,-2 5-499,-2-2 222</inkml:trace>
  <inkml:trace contextRef="#ctx0" brushRef="#br0" timeOffset="15022.7674">10323 10032 190,'-5'0'229,"5"0"-17,0 0-13,0 0-26,13-13-11,1 5-21,7-6-11,5 4-11,-1-4-13,2 4-13,0 0-15,-4 1-20,4 1-33,-3-1-37,-2 4-36,1 2-47,-6 0-42,-1 1-134,-4-1-293,2 2 130</inkml:trace>
  <inkml:trace contextRef="#ctx0" brushRef="#br0" timeOffset="15589.0479">10792 9881 108,'0'-13'210,"0"2"-21,1 1 1,-1-4 5,-1 2 2,-2 1 7,0 2-5,2-1-8,-2 5-10,0-2-11,-1 2-22,-3 2-16,-3 3-14,-2 1-11,-2 6-12,1 3-12,-5 7-2,3 2-13,0 3-3,0 2-9,4-1-5,3 2-7,2-5-1,0-3-4,4 2-5,2 0-5,0-3-4,1-7 3,2 3-4,2-3 5,1 0-9,1-1 3,1-5-1,0-1-1,7-4-5,-4-2-1,2-4 0,1-1 0,-3-4 1,1-2-4,3-8 2,-4 0-2,1-3-4,-4 1 1,-1-6-3,0 9 2,-2 3 0,-1 2-5,1 0 3,-2 7 3,-1-1-3,-1 6 3,-1-3-4,4 3 0,-4 3-4,0 2 0,0 0-4,0 0 3,1 16-2,-2-6 1,1 5-2,1 4 3,-1-2 0,0 0-3,2 3 4,1-3 4,1 0 0,0 0-4,-1 1 4,1-6 5,2-2 6,1 1 9,0-2-5,2-4 5,0 0 3,1 0 8,2-7-1,-1-1 0,1-5 7,0 1 5,0-3 11,0-7 0,0-4 0,0-6-11,-3-2-1,0-2-3,-1-1 1,-3-1-4,0-11-1,-2 10-7,0 1-3,-3 0 8,1 5 12,-1 1 9,0 9 4,0 8 6,0-3-4,0 5-2,-1 0-12,1 4-12,-2 2-6,2 2-5,0 0-4,-4 22 7,1-1-24,1 8 19,-1 1-9,-1 2 0,1-1-6,0 1-8,1-1 12,1-1-4,1 0 7,0-5-21,0 1-18,0 0-28,3-6-34,-2-4-35,4-5-25,-1 0-27,0-5-20,4 2-49,2-5-60,0-3-68,1-7-209,4-2-625,-4-4 278</inkml:trace>
  <inkml:trace contextRef="#ctx0" brushRef="#br0" timeOffset="15910.3727">11178 9714 197,'0'-5'223,"0"-3"1,1 6-12,-1 2-18,-1-5-22,1 5-12,0 0-5,0 0 0,0 0-11,0 0-6,0 0-4,0 0-4,12 5 0,-9 0 3,1-4 1,2 0 6,1 0-1,-1 1 9,2-4-3,1 0 6,0-2 1,-3 0-2,2 1 5,0-2-5,-3 1-3,2-3-10,-4 0-8,1 1-1,-1 1 2,0 1-14,0-1-1,-2 0-3,0 1-14,-1-1-13,0 2-14,0 3-13,-4-3-8,0 1-5,4 2-8,-13 7-5,4-2-5,-1 5-3,-1-1 2,5-1-6,-3 6 0,2 1-11,0-1-3,4-2-7,-1 2-6,1-2-5,2-1-2,0 0-4,1 1-4,2-2 2,2-2-8,-1 2-6,3-1 1,1-2-18,0-2-15,2-2-32,-1 0-42,0 1-22,-3-4-28,2-2-38,-2 0-32,0-1-32,2 0-35,-5-2-271,0 0-647,-1 1 287</inkml:trace>
  <inkml:trace contextRef="#ctx0" brushRef="#br0" timeOffset="16100.6859">10935 9682 204,'-1'1'254,"1"-1"-18,0 0-20,15-3-16,7 0-12,1-4-19,7 2-17,-2-4-18,2 2-15,8-3-34,-11 5-55,1-1-72,-3-1-81,-4 1-181,0-2-329,1 1 146</inkml:trace>
  <inkml:trace contextRef="#ctx0" brushRef="#br0" timeOffset="17044.82">21967 12586 41,'0'0'125,"0"0"-18,-10 18-6,3 4-14,-3 6-1,-1 2-11,-5 14-5,-2-1-14,-2-3 3,2 1-8,6-10-8,-6 13-1,6-12-11,-2-4 1,1-1 0,2-4 5,-2-2-12,6-4-3,0-8-10,1 1-29,-1 0-4,5-8-31,-3 1-24,1-6-15,4 3-56,-6-12-158,6 1 71</inkml:trace>
  <inkml:trace contextRef="#ctx0" brushRef="#br0" timeOffset="17387.9578">21723 13029 343,'3'-24'-12,"1"-5"18,3 0 8,-1-3 18,1-2 9,4-10 24,-4-2 16,0 13 20,3 1 20,-1 1 1,3 7 1,-5 4 11,0 6-2,0 2-9,-1 2-14,1 4-9,0 5-3,3 5-4,1 5-6,3 4-8,-1 8-4,-2 4-4,-1 4-4,0-1-6,0 2-6,-3 3-4,0-1-1,-3-2-6,3-4-3,-2 3-5,-3-12-4,1-4-2,0 4 3,-2-6-5,-1-2 4,3-3 15,-3 1 12,3-4 22,-3 2 20,1-1 14,-1-4-3,6-2-10,1-5-12,4-3-4,6-5-13,1-6-12,5-4-3,7-8-6,1 1 0,-3-5-11,-1 1-2,2 0-6,-1 7-7,-9 3-1,-1 6 6,-3 3-10,-3 3-2,-4 6 7,-1 1-10,-1-1-20,-2 7 2,-1 1 2,0 5-3,-3 6-2,-2 8 7,-4 7-4,-2 4 3,-2 4 1,-4 9-4,-1 1 3,-2-2-6,4 4 4,2 0-1,-2-13-1,6-3-10,-5 2-36,3-5-25,-1-4-34,3-5-36,1 0-42,2-4-43,0-4-39,2 0-228,2-5-535,4 0 237</inkml:trace>
  <inkml:trace contextRef="#ctx0" brushRef="#br0" timeOffset="17715.4233">22381 12978 147,'0'0'191,"0"0"-12,0 0-13,0 0-13,-6 7-9,3-3-6,2 0-10,1 0-6,-1-1-5,2 3-3,-1-1-2,4-1 1,1-2 3,3 4 7,-1-3-1,4 0 0,-1-3-5,4 0 2,1 0 1,1-3-11,-2-3-4,2 0-1,-2-1 6,0-3-4,-3-2-12,1 0 8,0-1-9,-2 0-9,-3 0 0,0 1-10,-4 3-2,0-1-17,-2 1-13,-2 2-5,-2 1-10,-4 3-5,-3 1-4,0 4-8,-4-1 7,-10 8-7,-1 3 3,2 4-5,1 2 4,2-3-3,0 7-2,6-1-10,-1 1-7,6 1-1,2-5 0,3 2-15,3-4 2,2 2-10,3-1-10,3-1-19,0-2-29,6-1-26,1-3-32,0-2-39,10 1-40,0-7-36,0-1-205,0-4-509,1 0 225</inkml:trace>
  <inkml:trace contextRef="#ctx0" brushRef="#br0" timeOffset="19225.6167">22795 13029 95,'3'-3'166,"-3"3"-8,4-2-15,-4 2-16,0 0-8,0 0-10,4-1-15,-4 1 3,0 0-12,6 0-2,-6 0 1,0 0-1,7 0 5,-7 0 0,0 0 7,9 0 2,-7 1 1,-2-1 9,7 0 6,-7 0 4,6-2 4,-2-3-8,-1 2 1,1-2-3,-1 0-1,1-2-5,1 0-4,-3 0-8,1 0 2,0 2-6,-3-7-10,4 7-10,-4-6-8,-4 5-9,1-1-3,-4 2-14,0-2-1,-7 4-6,0 1-2,-6 5-7,-4 6 4,0 0-2,2 7-8,-5-2 1,7 2-8,-1 2 9,4 3-5,0 3 2,6-4-1,1-4-12,3-1 2,3 2 2,1-1 0,3-3 1,0-1-5,3 2 4,1-4-2,5-3 16,3 1-14,1-3 0,3-1-1,7-3 1,0-6 0,-2 0-8,0-7 2,0-1 2,-4-1 2,1-1-2,-2-4-1,-2-5 3,-1 5 3,-2-6-6,-4 7 4,0 2-3,0 2 2,-4 6 3,1 1-1,-1 0-4,-3 3 1,0 1-11,3 1-3,-3 2 4,0 0 0,-10 11 6,3 2-1,-3 8-3,0-5 0,2 2-1,-1 4 4,5-2-2,-3-3 5,3-1-4,-2-1 1,6-1-1,-1-1 7,1-1-2,1 0 8,2-2-4,4 0 4,0-5 0,4 1 7,2 1 5,1-4-15,0-3 5,0-4-5,3-2-4,2-3 5,2-4 1,-5-3-4,2-3 4,3-3 0,-4-3 2,-2-6-3,-1 2-1,3-15 1,0 2-2,-7 9-3,-3-1 4,0 7-3,-1-1 2,-1 8 14,-3 5 1,-1 4-13,0-1-2,1 7-1,-2 1-7,0 4 2,0 0-2,-10 10 2,1 6 3,-2 5-3,-1 8-1,0-1-1,-6 15 6,8-9 0,-7 9 0,3-12 2,4 1-5,2-2-2,1 0-10,0-3-10,1-2-19,5-9-20,-2 3-12,6-2-13,-1-5-13,3-2-11,0-2-26,3-4-23,3 0-27,3-3-18,1-3-12,2-3 2,3-5 4,0 0 12,-2-4 13,0-5 18,-1-1 24,-1 3 39,-4-4 32,-2 5 42,-3-1 24,0 0 35,-3 5 36,-1 2 21,0 2 12,1 0-5,-4 3-5,3-2-17,-3 3-4,0 2-2,0 2-13,0 0 1,0 0 2,0 0-8,0 0 2,4 11-3,-4-5 6,3-2-2,-3 1 6,6-1 2,1 1 0,1 0 11,-1-2 4,0-1 14,3 0-2,0-2 13,-1 0 5,0-2 5,-2-1 0,2-4 1,-1 5 0,-2-5-2,1-2-4,-3-2-16,1 2-8,0-1-11,-4 3 2,2 0-6,-3-1-11,0 1-13,-1 0-4,-4 4 3,0-1-12,-5 3-6,0 3-3,-7 2-3,1 5-2,-3 1-5,-1 9 14,1-2-21,3 1-7,2 2-7,2-6-8,2 2 1,3 1-3,2-3-8,1 3 5,3-5 1,1 0 6,3-1 0,0 1 3,3-3-3,6 0 0,0 0 6,1-5 0,8 0 4,0-1-5,2-6 7,-1-1-2,0-2 12,-1-2-8,1-5 11,-1-2-13,-1 0 5,-2-3-4,1 1 4,-4 1 0,-4 2 8,0 3-2,-5 1 9,1 5 5,-3-7-1,-1 8-1,0-1 1,-1 2-16,-2 3 4,0 0 2,0 0 1,-13 16-8,3-3 7,2-1-5,-2 2 3,1 0-3,2 1-6,0-1 1,2 2-3,3-5-8,-1 2 3,5 3 1,-1-6 2,6 5 2,0-5 1,2 1 13,6-3-18,-1-4 4,7 1 3,3-5-1,-4 0 3,2-3 0,0-1 3,0-1 3,-3-4-5,-1-1 9,-4 3 1,0-8 5,0-2 2,0 0-3,-1 5 3,-3-2 2,-2-1 5,-1 5 4,-3 0-2,1 1 9,0 1-10,-2 2 9,0 1-6,-2-1-6,0 2-9,1 3 1,-2 1-2,0 0 1,-10 11 3,3 1-5,-4 3-6,-3 6 3,-3 4 3,0 2 1,0 3-8,-11 8 3,4 4 3,3-1 19,-2 5-10,1 0 22,-2-5-5,4 6 12,-4-1 4,3-1 0,-1 0-2,-4 5 3,4-7-2,-4 2 13,5 0-6,3-16-3,1-5-2,-1 1 24,-1-3-1,1-4 1,1-3 2,2-6-1,2-4 6,0 0 0,-1-7 6,-3-5-1,-1-6-4,-1-3 11,7-4 1,-1-7 0,5-2-4,1-7-7,1 1-10,9-10-6,0 11-1,5 1-12,5 1-3,11-7-4,6 8-9,6 5-6,5 5-8,3 10-4,-1 1-7,5 9-11,0 2-4,3 2-8,-8 5-8,1 1-10,-15 0-18,-4 0-16,-2-1-13,0 0-9,-9-4-12,-4-1-2,0 2-11,-6-3-4,2 0-11,-2 0-9,0-1-31,1 1-26,-5-2-37,4 0-40,-4 0-42,0 0-45,0 0-319,0 0-728,0 0 322</inkml:trace>
  <inkml:trace contextRef="#ctx0" brushRef="#br0" timeOffset="20277.4151">22168 13984 79,'2'-14'231,"0"2"-4,-1 0 0,1 2-5,0-2-15,-1 6-8,2-3-7,1 0-2,-1 1-10,0 4 3,-2-1-5,2 2 2,-3-4-4,3 5-6,-3 2-5,0 0-6,1-10-5,-1 10 1,0 0-7,4-7-11,-4 7 0,1-3-7,-1 3 1,2-5 1,-2 5-4,3-5-4,-3 1-6,4-3 0,-4 0-7,3-3-5,0 4-10,-2-2-4,2 0-3,0 3-8,-3-5-7,4 3-8,-4 2-1,3 2-6,-3-2-2,0 5-9,3-6-6,-3 6-7,1-4-4,-1 4-7,0 0-4,0 0-9,0 0-1,0 0-3,-4 30-2,-3-1-1,-1 0 1,-1 17 0,-3 1 4,0 1-3,-2 2 3,-1 4-4,-1-1-3,-2-1 3,1-1-1,-3-2-1,3-3-1,0-4 2,3-11-7,0-1 9,0 0-3,-1-2 1,2-1 0,0-2-9,2-3 5,4-6 2,-3-2 2,3-5 1,3 3 0,-2-4 0,2 1-4,1-4 2,0-1-2,-1 1 2,1-2-4,3 2-2,-1-3 7,1-2-6,0 0-14,0 0-21,0 0-33,0 0-40,-10-10-49,7 1-43,3-1-14,-7-6-16,4 3-1,-1-5-6,1 2 4,-2-4 12,-1 1 25,3-5 17,-2 5 14,0 0 24,1 1 20,3 1 13,-2 1 28,0 5 31,0 0 14,1 6 7,0-2 2,2 4 2,-3-1-1,3 4 10,0 0 5,0 14 11,0-3 3,2 6 7,-1 1 7,3 7 0,-1-2 7,-1-2-3,2 7 5,0-2-2,0-1-1,-1-9-5,0 2-1,-1-6 2,0 0-4,2-3 3,-4-1 2,4-4 7,-1 1 1,2-3-1,3-4-2,0 0-5,5-6 0,4-8 1,3 1-1,-2-4 0,3 2 19,0-2-4,-2-1 1,-3 1 0,4 4 14,-7 3-5,-2 2-5,-2 1-2,-4 4-4,2 0-3,-4 2-1,1-1-7,-1 4-4,-3 0-4,0 0 3,0 12-1,-4-2-1,0-3-6,-9 7 2,3 2 1,-4 2-25,-3 1-26,2-3-44,-1 1-40,-2-1-65,1-2-75,0 3-251,-3-4-558,2-4 247</inkml:trace>
  <inkml:trace contextRef="#ctx0" brushRef="#br0" timeOffset="21075.5373">21237 14937 117,'3'-8'237,"-1"2"-24,0 3-23,-2 3-17,-4 13-12,1 7-6,-7 6-8,-1 7-8,-7 7-10,-2 3-5,-1-3-13,10-9-8,-5 2-9,-2 5-6,4-8-11,-2-1-1,2-3-6,3-5-5,4-7-3,0 2-1,1-7 5,4-1 12,-1-3 17,1 0 13,-1-2 8,3-3-11,0 0-2,0 0-2,6-17-16,-1 0-9,5-9-12,0-4 8,3-1-15,1-1 1,3-10-5,0-1 0,3-1 11,-2 2-3,0 0 0,-4 13 0,-1 1-3,1 6 1,-3 0-6,-1 9-5,-3 5-11,0 0 4,-4 0 0,0 6-14,8 3 2,-5 3-1,0 10 1,2 3-9,0 9-1,-2 6 6,0-1-5,-1 1 2,-2 1-28,0 1 29,0-3-11,-2 3 3,1-5-3,-2-4 6,1-8-4,2 0-1,-2 0-6,-1-6 3,0-2-4,0-5 10,2 3 16,-1-4 21,-1-3 4,7-2-7,1-7-9,5-1-3,8-8-4,3-3-3,0-3-3,10-6-1,-3-2-1,4-3-8,-8 3 7,-2 10-18,-5 1 13,1 0-5,-9 7 1,-4 2-3,3 3 7,-4 0-5,-2 5-6,0 0 0,-2 3-7,-3 1-1,1 8 1,-3 2-1,-4 8 1,-4 8 2,-3 0 3,-1 3-7,-1 0 2,-2-2 3,-3 12-6,4-9 7,1-2-8,1 3-9,0-1-23,1-5-43,2-2-57,1-2-42,0-7-51,3 1-45,3-6-62,3-1-50,-1-3-248,4 0-684,3-1 303</inkml:trace>
  <inkml:trace contextRef="#ctx0" brushRef="#br0" timeOffset="22183.8219">21782 15276 59,'13'-11'268,"-3"-2"3,-6 4 6,3 3-18,-4 2-19,-3 3-30,0 1-18,0 0-20,-7 13-12,-4-1-17,-5 7-13,-1 1-13,2 7-8,-3-1-14,-1-4-14,4 5-3,-1-6-8,5 1 1,1-1-9,0-3-12,5-5-1,0-2-4,4 0 4,2 1-4,1-3 2,2 0-4,3-4 1,3 0 0,1-1 1,5-1-3,-2-6-5,8 1-5,-5-3 0,3-2-1,-6-5 3,0 3 1,-3-2-2,-1-2 1,-1 0-5,-2 2 0,-2-4-3,-3 2-3,-1-5-1,-2 0-5,-1 1-3,-2 1-3,0 3-3,-2 4 3,3-1-2,-1 0-14,0 4 11,1 1 4,0 1-9,3-3-2,-1 5-4,1 2-1,0-4-2,3 3 1,1-2 8,3 0-3,4 2-3,4 0 7,4-1-5,4 4 2,-1-2-2,2-2-2,0 5 0,0-2-12,-1 2 17,-3 0-5,-4 0 4,-5-2 1,-1 1-2,-3-1-1,0 6 9,-4-4-7,0 2 3,0-1-5,-6 11 2,-1 1 3,-2-1 4,-4 7-7,0-7-3,-2 5 3,0-4 3,1 3 0,0 3 12,2-5-11,2 0-3,0 0-1,0-3-30,3 3 0,0-2 6,0-3-2,1-3 4,1 1 5,2-4 2,0-1-2,3 3 7,0-5 3,4 1 2,-1-3 0,4-2 1,-2 0 2,3-3 3,1-3-5,0 1 6,-1-4-1,2-2 2,-6-1 0,3 1 0,-6-4-6,2 1-2,-6-1 4,0 0-6,0 0-5,-6-1-2,-1 2 6,-3-2 0,3 5-3,-4-2 1,3 6 2,-4-4 5,5 5-3,-1-2 10,2 2 4,1 1 0,2 2 10,0 1 3,3 3-3,0 0-4,8-11-2,7 6 1,7-1-2,3 6-3,5 0-4,11 6 5,-2 0-1,-1 5 8,0 1-3,3 5 2,-6-1 0,-8 1 7,-2 2-2,-2 5-3,-2-4 4,-4 7 3,-3-3 4,-5 1-7,-2 1 8,-6 0 0,1-3 2,-4-3-9,-1 0 10,-4-3 0,0 0-6,0-3-7,-1 2 23,1-7-6,1 0 3,-1-1 0,0-1 5,1-1 12,2-2 4,-3-2 17,4-2 7,3 0 3,0 0-2,-7-5-9,9-2-4,-5-3-5,1-3-9,4-4-9,2-1 1,3-8-6,0 0-3,4-2-4,-1 5-7,1 0 2,2 0-5,1 5-2,2 1-1,-4 5-3,1 0-4,0 3 2,-1 4-2,3-3-5,0 7 0,-4 0-10,2 2 7,0 0-1,2 4-4,-5 2 0,7 1 2,-3 1 0,0 0-2,0 2 0,2-4-1,3 3-2,-5-3 5,6 0-2,-3-3 0,-1-1-2,4-2 2,-4-1 2,1-1-4,3-5 1,-5 5-3,2-3 3,-4-4 2,-2 0 1,5-1-4,-2-1 4,1-1-2,-5-2 3,0 4 1,-3-1 5,-1 0-1,-1 0-4,-3 1 4,-1 0-7,-4-1-3,-5 4-1,-8-1 3,-8 1 0,-1 8-9,-6 2 6,4 3 1,-11 8 1,12-5-4,2 3 6,1 5-6,7 3 0,1 1 4,2 3-6,9 1 2,1 1 2,6 1 0,1 0-2,6-4 3,4-2-2,3-1 3,2-3-2,3-4 1,1-1 0,-4-3-3,6-4 5,-2-1 0,-2-2-3,1-3-1,1-1 0,-9-2 2,3-5-4,-4 1-7,-2-4-10,2 2-7,-7-1-35,2-3-25,-4 1-23,3 0-33,-4 1-30,-3 0-47,0 1-42,2-1-57,-2-1-43,-2 4-290,2-3-705,0 6 311</inkml:trace>
  <inkml:trace contextRef="#ctx0" brushRef="#br0" timeOffset="120085.6372">12872 8219 28,'0'4'121,"0"-4"0,0 0-17,0 0-6,0 0-2,0 0-8,0 0-4,0 0 4,0 5-3,0-5 2,0 0 10,0 0 1,0 0 10,0 0 5,0 0 2,0 0 1,0 0 1,0 0 3,0 0 0,0 0 3,0 0 3,0 0 3,0 0 0,0 0 6,0 0-10,0 0-10,0 0-14,5-10 1,-3 3-18,-2 0-8,1 0-5,-1-1-1,0-2 3,0 1-5,-1 0-8,-1-1-8,2-2-1,-5 2-3,4 0-6,-2-2-3,0 3-6,0-1 0,-2 3-8,-2-1-5,1 1-1,-4 2-9,0 2 0,-4 3-8,-1 3-6,-7 3 7,1 2-2,0 3-3,1 3 3,2-2-6,1 2 3,4-1 10,2-1-16,0-2-1,4-1 1,1 0-4,4 1-5,-3-2 3,5-1-2,0 0 1,0 0 1,3 3-5,1-4 0,-4 0 9,6 0-2,1-2 4,0-1 3,0-2-1,4 2 4,-2-6-1,2 2 3,-2-2 0,5-5 0,-2 0 2,2-2 6,1 0-7,-1-1-3,-2-1 2,1 0 0,0-2 3,-2 2-4,0 2 3,-3 2 0,0 2 1,-1-1 2,-4 2-4,2 1-2,0 1 3,-3 0-5,1 0-1,-3 3 4,3 8-1,-2-1-3,-1 3 5,-3 5 4,2 5-7,-2 6 3,-2 2 3,0 1-4,0-2 3,-1 2-1,-1 0-1,4 0 3,-4-3-1,4-2 3,-4 1-5,3-8 2,1-2 3,0-3-6,2-5 4,1 3 0,0-4-2,-1-1 1,1 1 12,0-1-7,1-1 1,-1-4 11,0 5 16,0-5-3,7-2 5,2-4 7,6-8-11,6-5-9,1-3-9,3 0 5,1-13 4,-2 13-3,-1-3-5,-5 4 2,2 1-8,-5 1 0,-1 4 7,-2 3-6,-4 5-1,1-2-7,-6 4 1,4-1 6,-4 2-1,2 1-3,-4 0 1,1 1-7,1 0 1,-3 2-18,1-5-14,-1 5-9,4-2-12,-4 2-13,0 0-18,0 0-25,0 0-34,-4 12-30,3-7-41,1 0-33,0 1-25,0 1-215,-2 0-526,1-1 234</inkml:trace>
  <inkml:trace contextRef="#ctx0" brushRef="#br0" timeOffset="120455.6407">13245 8318 153,'3'-3'302,"-3"3"-23,2-1-20,-2 1-33,0 0-21,0 0-19,0 0-19,-8 9-17,4 0-9,-1 0-15,0 3-16,-2 5-5,5 0-15,-1-4-9,-1 2-6,4-3-10,0 2-5,0 1-2,2-3-5,0-2-6,3 1-6,0-1 1,2-1-1,-2-3 3,-1 0 8,4-1 5,-3-2 6,5-2 13,-3-1 14,-3-1 8,3-2 13,0-3-7,0-2-1,0 0 4,3-4-3,0 2-3,-6-1-11,2 1 15,1-4-8,-4 4-5,0-2-6,-3 2-13,3 0-8,-3 1-4,0 0-1,0-1-17,-3 3-5,1 2-4,-2-1-10,1 2-5,-1-1-12,-2 2-30,-1-1 4,2 3-26,2 1-26,-2-1-28,0 0-30,5 1-24,-6 3-26,2 0-28,0-1-23,1 3-28,0-1-19,3-4-14,0 7-224,-1-5-557,1 3 247</inkml:trace>
  <inkml:trace contextRef="#ctx0" brushRef="#br0" timeOffset="122656.8545">15994 8015 19,'0'-4'194,"1"-1"-3,0-1-13,-1-1-7,3-3-9,0-1-13,-2 0-9,-1-1-1,2-1-7,-1-2-7,-1 2-9,-1 4 1,-1-4 1,1 5-10,-1 2-7,-2-1-8,2 2-12,-4 3-9,-4 1-6,-3 4-7,-7 5-4,1 3-6,-4 4-10,3-1-2,-1 7-1,2 0-7,2-2-4,6-5 0,-1 0-5,2-1-4,4-3-3,1-1-5,1 1-1,1 0-1,3-5-4,0-1 0,0 4 5,3-4-1,1-1-2,3-1 1,4-2 1,4-4 4,0-1-4,-1-3-1,4-1 1,-1-5-2,3-3 2,-5-1-1,2 0 4,-3-2-1,3 3 5,-3-4 3,-7 10 11,4-2 4,-8 7 3,2-1-1,-2 2-2,-2 1-8,3 1-3,-4 3-4,0 0 2,2 11-3,-4 5 9,-2 10-4,-5 2 3,3 2-1,-7 2 2,1 2-4,-3 10 1,0-15-2,3-1-6,1 1 5,5-5-6,-2-2-4,2-4 1,2-3-1,1-4-2,0-2 2,2-1 1,-2-3 1,3 2 6,0-5-3,0 2 7,0-4 5,0 6 19,0-6 7,0 0 6,0 0-6,0 0 4,14-12-6,-4-3-1,8-4-14,-1-3-6,0 0 8,2 1-12,-1 1-5,-1-1-2,1 1 1,-1 5-11,-6 2-13,3 1-13,-5 1-12,1 5-17,-5 0-22,1 1-29,-2 1-28,0 2-31,1 2-27,-5 0-35,8 2-28,-2 2-28,-2 1-169,0-1-480,2 2 213</inkml:trace>
  <inkml:trace contextRef="#ctx0" brushRef="#br0" timeOffset="123087.3436">16320 8248 122,'0'-5'307,"2"0"-14,-1 0-5,0-2-26,-1 1-20,3-3-16,1 2-23,1 0-17,0-1-21,2-2-14,3 1-10,4 2-22,0-3-10,0 6-9,2 1-13,-1-2 1,2 5-17,-3 2-7,-3 1-6,1 0-7,-1 1-3,-4 1-8,0 2 2,-4 2-11,-1 2 5,-2 0-5,-5 4-4,-2-1-1,0 1-9,-3-2-3,0 2-2,-1-4-9,1-1-3,1-3 3,3 0-3,0-2-6,2 1-2,0-5-2,1 4-1,3-5-1,0 0 1,5 5 1,0-5 2,3 2-1,2 0 2,-1 1-3,4 0 4,-1 1 0,1 1 0,-1 0 4,2 2 0,-4 2-1,-3 2 8,1-1 0,-2-1 3,-3 1 9,1 2 18,-5-2 20,-2 2-17,0-3 2,-1 3-12,-8-2 0,0 2 3,-2 0-5,-3 0-4,0-4 1,3-2-8,0-1-1,-3-2-8,0 0 1,2 1-13,-2-4-14,2 0-11,0 0-11,2-6-23,4 3-18,-1 0-33,0-2-38,0 0-40,3-2-36,-1 0-54,1 2-169,1-4-490,3 5 217</inkml:trace>
  <inkml:trace contextRef="#ctx0" brushRef="#br0" timeOffset="124017.673">18191 8270 102,'8'-5'213,"-4"3"14,2 0-8,1-5-6,-3 5-8,4-2-11,0-2-9,-3-1-8,-2 3-12,2-6-9,-1 5-9,-3-3-11,4 1-13,-5-3-11,0 4-12,0-2-15,-2 1-4,-1 1-11,-3-2-13,-1 3-6,-1 3-12,-6 1-2,1 6-1,-10 2-9,1 3-3,2 5-4,-1-1-3,2 5-3,3-4-1,3-2-3,3 3-4,2-2-3,-2-1-2,6-3-2,1-1 4,0 1-4,3-1-2,0-1 3,2-2 4,2 0-3,-1-2 6,3 1-6,2-3 6,5-2-4,-3 0-1,-1-5 3,5-1-2,0-1 1,-1-1 5,1-4-4,3-1 0,-6 0-1,8-2 3,-9 3-1,-1-1 6,-2 6 2,0 0 4,-2 2 0,-3 2-5,3-1-3,-4 2-5,-1 2-2,0 0-3,0 11 4,-1-1 1,-5 7-3,-4 5-2,-1 3 4,-2 3 1,0 1 0,2 3-3,-3-3 0,0 2-1,4-6-1,-2 1 6,2-1-1,-3-6-3,6-2-1,1-3 2,1-2 0,1-2 1,1-3-3,-1 0 3,2-2 0,1 0 2,-1-1 8,-1 0 8,3 0 11,0-4 7,0 0 11,0 0-10,0 0 4,18-14-11,-6-1 0,6-1-7,2-1-3,1-3 1,-1 3-11,-2-3 1,1 3-27,-3 3-18,-1 2-11,-3 0-23,-1 5-18,-1 0-28,-3 0-25,0 1-31,-1-1-31,1 6-24,0-2-27,-1 3-188,-2 0-471,3-1 209</inkml:trace>
  <inkml:trace contextRef="#ctx0" brushRef="#br0" timeOffset="124633.8613">18423 8550 148,'4'-8'306,"-1"2"-20,5-2-21,0-2-17,4 0-23,0 1-17,1 1-14,0-1-18,0 5-19,1-2-14,0 4-20,0 2-8,-1 0-13,-3 4-9,-2 0-13,-1 3-2,-2 0-8,-1 3-10,-1 1 3,-3 1-11,-2 5-6,-4-1-13,-1 0-9,0 2-10,-2-2-8,3-1-7,-1-3-2,1-3-1,-1 0-1,3-1-2,0-3 0,1 0-1,0 0-1,3-2 3,-3 0-1,3-3 8,0 5-6,0-5 0,4 3 2,1-3-1,-5 0 5,11 0-2,-3-3 0,2 2 0,3-3 1,0 0 0,1-1-2,5-4-2,4 2-14,-2-3-8,3 0-12,1 1-21,-1-1-8,2-2-6,-2 0-2,-2 2 7,2 0 3,-10 1 9,0 4 7,-4 0 12,-3 2 30,-3-2 29,2 3 19,-2 0 11,-1 1 4,-3 1-1,4-2-1,-4 2-7,0 0 2,0 0-1,-9 12-7,4-9 1,-2 2-3,3 3-4,-2-2 0,2 1-4,1-2-3,2 1-1,1 3-6,0-2 5,0 3-1,0-1 7,1-1-5,4 1 2,0-2-2,2 0 4,2-1 2,1 0 3,2-2 5,2 0 2,0-4 7,-3 0-3,2-2-3,0-3 0,1 0 10,-3 0-1,2-4 1,-4-2-10,0 1 15,-2 1 35,-1 0-11,0-1-5,-5-1 3,3 1-11,-1 2-5,-3-2-11,-3 0-10,1-1 2,-3 4-10,-2-3-5,-3 4-2,2 0-4,-6 0-3,0 4-7,-2-1-3,4 3-3,0 0-22,1 3-16,4-2-23,-1 0-28,-1 2-27,3 0-28,2-1-28,-2 2-24,4 0-23,-1 0-33,3-1-28,0 2-28,0-5-222,1 4-564,0-1 250</inkml:trace>
  <inkml:trace contextRef="#ctx0" brushRef="#br0" timeOffset="127045.8018">20599 8331 79,'0'0'129,"0"0"2,0 0-14,4-8-8,-1 5 4,0 1-6,-3-1 8,4-1-7,-1 1-1,0 1 3,-2-3-11,1 2 2,-2 3-4,4-5-2,-4 5-1,3-3-5,-3 3-6,1-1-3,-1 1-5,0-4-9,0 4-4,0 0-8,0 0-3,0 0-4,0 0-9,-3-6-2,3 6-3,-4-2-6,4 2-2,0 0-6,-7-3 0,7 3 0,-4 0-6,4 0-2,-10 3 0,4 1-3,-5 0-1,4 3-1,0 0-2,-3 0 6,2 2-5,-5 1-1,6 2 0,-3 4 1,0-1-2,2 0 4,1 0-4,0 1-3,1 0 5,2-2 5,1-1-9,2 0-2,-1-1 9,2 0-5,-1 0 2,2 0 3,1-2 1,1 2 2,-1 0 5,1-4-1,1 1 4,2-2 2,-2 3 0,2-4 6,2 1 5,-2-3 3,1 3 1,0-3 2,1-3 6,2 2-1,0-3 7,0-3 0,1 3 2,-1-1-1,0-3 3,1 0-7,5 1 4,-2-2-1,-6 1 0,5-4-1,-5 4 1,2-3 9,-1 4 8,-1-4-1,0 0 10,2 2-13,-4-3 5,0-1 13,2 1-1,-4-6-7,2 3 3,1-2-15,-3 3 0,-1-5-2,0-2-3,-2 5-2,2-5-6,-6 2-8,2 1 0,1 2-5,-6-5-3,6 5-8,-7-2-14,3 2 10,-3-1 1,0 2-5,1 1 0,-1 2-6,0 1 5,-4-4-5,1 5-2,3 0-3,-3 1 3,0-1-2,2 4-5,1-1 0,0 3 1,1-1-5,-2 2 0,1-1-10,-1 5-11,0-2-18,1 4-17,0-3-22,0 3-32,-1 0-27,2 2-22,-1-1-29,2 1-32,2 0-26,1-2-34,-1-2-40,2 3-186,-2-3-552,3-1 244</inkml:trace>
  <inkml:trace contextRef="#ctx0" brushRef="#br0" timeOffset="145928.1007">21633 8531 27,'0'0'70,"0"0"-5,0 0-3,0 0-7,0 0-2,0 0-3,0 0-2,0 0-3,0 0-4,0 0-8,0 0 9,0 0-6,0 0 0,0 0-1,0 0-7,0 0 3,0 0-2,0 0-3,0 0-1,0 0 7,0 0-6,3 7-3,-3-7 0,-1 4 0,1-4 1,0 0-11,-2 3 10,2-3-3,0 0-7,0 5-1,0-5 1,0 0 0,0 0 9,2 5-9,-2-5-4,0 0 12,0 0-10,0 0 6,0 0 2,0 0-1,0 0-5,0 0 4,0 0 2,0 0-5,0 0 7,0 0-1,0 0-3,0 0 9,0 0-9,0 0-6,0 0 8,0 0-1,0 0-4,0 0 5,0 0-3,0 0 6,0 0-7,0 0-1,0 0-1,0 0 1,0 0 4,0 0-1,0 0 5,0 0-6,0 0 5,0 0 6,0 0 2,0 0 3,0 0 6,0 0 2,0 0 2,0 0 5,0 0-3,0 0 10,0 0-1,0 0 6,8-9-2,-8 9-5,0-3-7,0 3-3,4-6-4,-3 5 0,-1 1-4,2-7 3,-1 6-2,-1 1-2,0-4-4,0 4-1,0 0-3,3-4-2,-3 4-2,0 0-3,0 0 1,2-4-5,-2 4 1,0 0 2,0-3-7,0 3 0,0 0-3,0 0-1,0 0-1,0 0 0,0 0 2,2-2-1,-2 2 3,0 0-2,0 0 4,0 0-1,0 0 0,0 0-1,0 0-1,0 0-2,3-4 2,-3 4-2,0 0 0,0 0 1,2-5-2,-2 5-1,1-3-2,-1 3 1,0-4-1,0 4 5,2-8-4,-1 6-3,0-2 0,-1 4 3,3-6 0,-3 6 3,0-3 8,3 1-6,-3 2-7,0 0-5,0 0 1,0 0 1,0 0 0,-10 17 1,4-5-2,2 4 1,-4 0-2,-1 8 7,5-5-6,-2-1-2,2 0 0,3-2 2,-2 0-1,0-1-1,2-3 0,1 0 1,1 0 0,1-2 0,-1-3 3,3 0-1,0 0 5,1-6 3,0 1 2,2-2-5,3-1 2,0-1-4,1-2 4,2-6-2,-2 4 0,-1-6 2,0 1-4,-3-2 3,0-2-2,-3-2-5,-1 1-7,1-1-3,-4-2 1,0 2 1,0-3-4,-4 4 2,1 1 2,-1 6 0,1 1-2,-2 1-2,3 4 1,-5-1 8,0 4-9,0 1 15,0 2-15,0 2 5,1 0-1,-1 3-3,3 1 8,0 1-9,-2 0 2,5-1 0,1 1 0,1-1 3,2 1 1,1 0-4,3-3 3,6 0-5,1-4-14,2 2-8,3-3-16,5-7-34,-4 1-31,1-3-23,-1-3-33,1 0-23,-4-5-100,-5 3-321,1 2 142</inkml:trace>
  <inkml:trace contextRef="#ctx0" brushRef="#br0" timeOffset="146129.0209">22016 8243 11,'2'-5'198,"-1"1"-13,2 1-11,-2-3-16,-1 6-24,2-1-11,-2 1-4,0 0-4,0 16-3,-1-5-9,-3 5 2,0 7-9,-4 7 1,-1 2-7,-3 13-4,-2 2-10,-3 0-8,-1 2-2,2 3-9,-4-5-6,3 1 1,-2 1-13,3-8-3,-1 1-14,3-12-18,1-2-13,2-1-17,0-3-22,-2-1-26,6-8-35,4-3-37,-4-2-37,7-1-114,-3-3-322,6-2 142</inkml:trace>
  <inkml:trace contextRef="#ctx0" brushRef="#br0" timeOffset="146559.7347">22230 8276 212,'3'-18'298,"1"7"-13,-1 1-25,1 5-27,-2-2-28,-1 5-21,-1 2-21,0 0-17,-3 28-9,-8 3-18,-3 18-5,-1 3-15,-1 1-6,-8 30-8,-1-6-8,8-26-8,0-1-13,-3 4 0,4-3-8,1-5 0,1-2-8,-1-1-4,3-14 1,0-1-10,2-4 0,0-1-5,3-4-3,4-9-13,-1 0-4,0 1-2,1-3 1,0-2-8,2-2 3,-1 0 1,2-4-2,0 0-4,0 0 0,4-19 1,1 3-1,3-7 1,-1-5 1,3 1-3,1-7 9,3-12 2,5 2 0,0-2-2,-2 3 9,3 0-5,1-1 7,3 5 4,-1 2 0,-5 11 3,5 4-4,-2 2 6,5 2-7,-6 7 3,1-1-5,-7 7 3,1 4-3,0 1 3,-4 4 1,3 3-2,-7-2-4,2 3 0,-4 4-8,-3 3 4,-1 1-4,-4 2-5,-2 0-10,-4-1-19,-8 3-16,-2-2-18,-2-2-7,-2-4-10,3-1-10,3-3-8,-1-1 0,5-5-12,1-2-1,2-1-15,1-6-10,2 1-2,3-4-6,1 3-16,3-4-127,0 2-316,4 0 140</inkml:trace>
  <inkml:trace contextRef="#ctx0" brushRef="#br0" timeOffset="147062.7364">22785 8635 52,'0'0'204,"7"0"-18,-7 0-16,0 0-18,0 0-15,0 0-13,0 0-14,3 0-8,-3 0-15,0 0-1,0 0-10,0 0-8,0 0-7,0 0-7,0 0-9,4 1 3,-4-1-6,0 0-2,0 0-1,0 0 1,0 0-7,0 0 0,0 0 0,0 0-6,0 0-4,0 0 0,0 0-1,0 0-4,0 0 0,0 0-1,0 0-2,0 0-1,-1 8-4,1-8 5,0 0-1,0 3-5,0-3 2,0 0-8,0 5 6,0-5-2,-1 4 2,1-4 1,0 0-4,0 0 0,0 5 0,0-5-1,0 0 5,-2 4-6,2-4 3,0 0 4,0 0 7,0 0 6,0 0 11,0 0 1,0 0 2,2 4 2,-2-4 5,0 0 2,0 0 2,0 0-4,0 0 2,0 0-3,0 0-6,0 0 2,0 0-11,0 0 2,0 0-6,0 0 5,0 0-1,0 0-5,0 0-9,0 0-4,0 0 0,0 0-2,0 0 2,0 0-1,0 0-6,-4 2 3,4-2-5,0 0 1,0 0-3,0 0-1,0 0 2,0 0-16,0 0-10,0 0-22,0 0-27,0 0-25,0 0-33,-9-1-18,9 1-30,0 0-33,-6-1-157,6 1-399,0 0 177</inkml:trace>
  <inkml:trace contextRef="#ctx0" brushRef="#br0" timeOffset="148395.6289">23098 8636 180,'4'-21'183,"-2"3"-10,-1-3-14,2 2-11,-2 4-13,1 1-3,-2 4-9,-2 0-16,2 4-14,-4 3-19,1 1-1,-4 2-6,-1 5-12,-5 6-3,-4 7-6,0 5-2,0-1-3,-1 3-9,3 1-4,2 1 2,0-2-9,5 0 1,2-5-2,0-6-3,4 1 5,0-4-8,2 0 5,0-4-2,3-2 4,1-1-2,-1-1-1,6-3 1,4-4-5,3-1 1,-2-5-13,0-2 1,5-9 7,-1 3-9,-3-2 4,-2-1-1,1-1-3,2 1 1,-6-4 1,-2 9 12,-2 2 2,-3 3 11,2 2-1,-1-1-2,-1 7-5,-3-4-2,0 5 0,0 2-7,0 0-2,-7 11 3,1-4-8,-2 6 0,2 3 3,-1 0 0,2-2-4,0 3 2,1-1-2,0 0-2,3-4 2,1 2 2,0-4-4,1 4 4,0-8-2,2 5 4,3-4-1,-3 1-4,2-3 4,2 0 1,-1-3-5,3-1 9,2 0 0,1-3-2,2-3-6,3-2 6,-3-1-1,6-3 0,-3-1 9,1-5-7,-5 4 6,1-7 2,-2 6-2,-4-3 3,1 0 2,-3 1-4,1 0 1,-1 0-1,0-1 1,-5 6-2,3 1 0,-4-2-2,0 2-1,0 4-2,-4-1-4,3 5-4,-2-2-2,-1 3-1,4 1-4,-12 8 6,8-2-4,-4 9-1,3-1 1,1 3-4,1 0 1,-1-2 3,4 5 2,-1 0-1,1 5 0,3-1-2,-2-6 2,0 1 0,-1-2-2,2-4 3,-1 1-2,-1-5 2,0 2 4,0-1 0,0-2 1,0-3-1,0 2 1,0-2 1,-2 0 2,-1-1-2,-2 0-1,-2 0 5,-1-1-6,2-2 6,-1-1-2,-1-1 0,-1-2-9,2 1-5,-1-1-9,2-1-10,-1 0-16,0 0-12,4-1-20,-1-2-26,-2 5-13,3-4-35,2 4-29,1-2-24,0 4-130,7-8-357,0 3 159</inkml:trace>
  <inkml:trace contextRef="#ctx0" brushRef="#br0" timeOffset="148840.2326">23726 8545 63,'-3'-3'207,"-1"-2"-19,4 4-18,-3-4-18,3 5-12,-4-2-19,4 2-13,0 0-9,0 0-2,0 0-17,0 11 0,4-6-6,-1-3-8,4 4 1,0-4-6,0 4-3,2-3-4,-2 0 3,4-1-5,-3 0 3,1-2-3,-5 3-5,3-3 0,-4 0-6,1 0 3,-4 0-3,7 1 3,-5 4-11,-2-5 5,0 6-5,-5 4-1,-3 2 3,-3 3-2,-5 3-2,-1 6 0,-2-2-4,-4 1 0,3 2-4,-1-4-3,2-1 0,0 1-1,1-4-2,1 0-3,4-6 0,2 1-1,4-6 0,0 3 6,0-4-8,4-3 2,-4 1 1,4 2 2,3-3 0,0-2 0,0 0-6,0 0 4,7-12-5,-4 7 2,4-4-5,3 6 4,-3-4-6,4 1 2,-4 2-4,-1 2-2,1 0 3,0 3-2,-1 0 8,2 1-8,1 3-1,-2 0 1,1 2-2,1-2 4,-1 2-10,0-2-17,2 1-22,4 3-30,-8-7-38,8 1-24,3-1-41,-3-4-42,0 0-151,0-2-402,0-7 179</inkml:trace>
  <inkml:trace contextRef="#ctx0" brushRef="#br0" timeOffset="149307.264">23878 8636 76,'0'0'126,"0"-4"0,0 4-7,0 0-3,0 0 0,0 0-11,3 15-7,-2-10 9,2 2-9,0 0-2,4 1-1,0-1 11,-1 2 2,9-4-3,-8 2-7,3-6-4,0-1-8,4-1-5,0-5 2,0 2 2,-7-2 3,6-2 1,-2-4 0,-1 2 10,0-2-9,-3-2 3,0-2-6,0-1 4,-3-3-1,1 4-6,-4 5 3,2-1 2,-2 2-7,0 5-13,-2-2-5,0 4-6,-5 1-9,-1 4-4,0 4-8,-7 1 4,0 5-9,-1 5-7,0 2 3,1-1-7,3 4 2,3-4-5,1-1-6,2 0-1,1-2-3,1 1 1,2-1 0,1-3 4,2 0-6,2-4 0,2 4 3,0-4-2,1-2 0,6-1 0,1-3 8,0-2 2,3 0-15,-3-4 2,9-4-9,-8-1-5,3-4-7,-1-1 0,2-5 2,-2 2-3,-2-3-2,2-1-2,-6 1-5,-4 6 9,-1-1 2,1 4 3,-3 4-3,0-2 7,-2 7-2,-1-4 2,2 0-6,-3 4 2,0 2-1,0 0 0,0 0 10,0 14-6,-3-4-1,2 0 4,1 6-2,-2 1 5,2 1-3,0 1-1,0-2-5,2 4-26,-4-3-25,2 1-25,0-2-33,0 0-19,0 0-26,0-5-23,3-3-19,0 3-15,1-4-172,-1-3-427,1-1 190</inkml:trace>
  <inkml:trace contextRef="#ctx0" brushRef="#br0" timeOffset="149629.218">24406 8635 153,'3'-7'208,"0"-1"-14,1 3-21,-1 3-15,-3 2-20,0 0-6,0 0-13,0 0-9,-1 15-7,-2-6-11,-1 3-6,-2 3-8,3-1-6,0-2-5,2 3-8,0 0 2,-1-6-4,4 3 5,-1-2-1,0-1 6,2-4 11,0 2 7,4-2 2,-1-2 2,2-2 2,2-1-4,3-3-5,1 0-30,1-7-4,-3 4 7,3-4-3,-4 1 4,9-7 3,-6-4 1,2 2 0,-4 0-6,-2 2 2,0-5 3,-2 5-3,-2 2 3,-2 2-3,-4 12-5,3-21 5,-3 21-8,-1-21-21,-5 14 4,-1 3-5,-3-1 0,-4 5-9,-1 5 6,-5-1-14,0 8 4,0-3-7,9 2-12,-4-1-20,2 0-23,3 4-30,2 0-21,-1 1-37,1-3-38,2 2-27,2-2-38,1-3-29,0 2-179,-1 0-483,4-5 214</inkml:trace>
  <inkml:trace contextRef="#ctx0" brushRef="#br0" timeOffset="152949.3393">11241 8197 59,'-3'2'64,"3"-2"-1,0 0 4,-3 3-6,3-3 4,0 0-2,-4 2 2,4-2-4,0 0 5,0 0-11,0 0 2,-7 0-4,7 0-4,0 0-5,0 0-3,-8-1 3,8 1 5,-6-4 0,3 4 3,3 0 0,-7 0-1,4-2 0,3 2 0,-7-2 0,4 1-2,3 1 3,-7-2-7,3 1-1,4 1 4,-7-2-3,3 0 5,4 2-1,-9-1 1,8 0 4,1 1 0,-8 0 3,8 0-14,-5-3 0,5 3 1,-4 0 0,4 0-3,-3-3-4,3 3 2,0 0-1,0 0 0,-5-1-5,5 1-3,0 0-2,0 0-4,0 0 0,0 0-7,0 0 2,0 0-5,-2-4 0,2 4-6,0 0 1,0 0-1,0 0-2,0 0 0,12 0 2,-4 0-2,0 0 0,2 1 0,4-2-3,1 2-2,1 1 3,4-1-1,4 0-2,1 1 2,2-1-2,1-1 2,-1 3 2,3-3-1,-1 0-2,9 0 1,-10 0-3,1 0 4,-2 0-2,1-3-2,-4 3 1,-1-1 4,-1-1-3,-6 1-2,0-2 1,-2 3 1,-5 0-2,1-1 3,-2 1 0,-4-1 0,5 1-3,-5 0 2,-4 0 1,7-1-3,-7 1 3,5 0 0,-5 0 3,5 1-2,-5-1-1,0 0 4,6-3-3,-6 3 4,0 0-7,2-2-12,-2 2-14,0 0-23,1-5-22,-1 5-26,-1-7-33,1 4-20,-2-2-21,2 0-21,-2 1-114,-1-2-330,-1-2 146</inkml:trace>
  <inkml:trace contextRef="#ctx0" brushRef="#br0" timeOffset="153591.8473">11629 7989 70,'-4'-7'115,"2"3"6,0-2 3,2 1-2,-3 0 1,3 1-1,-2 0-9,2 1-1,0 3-4,-3-5-9,3 5-7,-2-6-4,2 6-11,0-2-7,0 2-10,0 0-1,0 0-9,0 0-5,-2-3-4,2 3 0,0 0-6,0 0-4,0 0-4,0 0-1,0 0-2,0 0-3,0 0 1,0 0-7,4 11 1,-1-7 4,-1-1-4,3 1-7,-3 2 0,4-2 2,-2 1-2,3 1-2,0-1 5,0-2-6,2 4-1,-2-1 6,0-2-7,1 1 1,-2-1 1,3-1-1,-1 0-3,-2 1 2,0-2-1,3 1 2,-3-1-2,-3-2 6,4 3-5,-3-3-8,-2 3 12,1-3-3,-3 0-5,8 2 7,-8-2 3,2 2 3,-2-2 4,5 1 1,-5-1 4,0 0 0,0 0-1,4 1-1,-4-1 1,0 0-3,0 0-1,0 0-3,3 3 1,-3-3-4,0 0 4,0 0-3,0 0 3,0 0-1,0 0-4,0 0 3,0 0 1,0 0-1,0 0-2,0 0-2,0 0 3,0 0-5,0 0 1,0 0-1,0 0 0,2 2 0,-2-2-1,0 0-1,0 0 0,0 0 0,0 0-1,0 0-1,0 0 4,0 0-5,0 0-5,-2 6 3,0-2 1,-1 1-1,3 4 1,-2 2-3,-1-2 3,0 4 1,-1 3 0,-1 0-4,1 0 4,-1 1-1,0-3-1,0 3 2,1-2 7,-1-3-7,1-3 0,0 2-4,0 0 5,2-4-1,-2 3-3,4-5 1,-3-1 0,3 2 0,-2-2 0,1-1-1,0 0 4,0 1-3,1-4 3,-2 4-4,2-4 4,0 4-1,0-4 2,0 0 1,0 0 3,-1 4-6,1-4 1,0 0-1,0 0-2,0 0-1,0 0-12,0 0-15,0 0-21,0 0-24,0 0-17,0 0-38,0 0-42,0 0-19,0 0-147,0 0-363,0 0 161</inkml:trace>
  <inkml:trace contextRef="#ctx0" brushRef="#br0" timeOffset="182360.8509">20509 8744 59,'27'0'79,"-2"-1"-18,3 0 1,-4 1-7,0-2-5,-3 0-10,-1 0 4,-6 1-7,0 0 0,0-1-7,-4 1-6,0-1 0,1 0-2,-4 1-2,-1 0-6,1 1 0,-3 0-14,-4 0-5,8-1-18,-3 1-10,-5 0-15,0 0-47,6 0-100,-6 0 44</inkml:trace>
  <inkml:trace contextRef="#ctx0" brushRef="#br0" timeOffset="182771.6607">20247 8816 73,'0'0'84,"0"0"-4,0 0-5,0 0 20,0 0-9,14 7 12,0-5 3,3-1 3,7 1-19,1 2-3,5 0-2,-3-2 2,2-2-11,11 2 8,-12-2-7,3 0-7,-3 3-1,0-4-6,3-1-2,-3 2-9,-1 0-3,0 0 0,-3-2-9,-3 2 1,0-1-4,-7 0-7,-1 0 0,-2-1 3,-1 2-6,0-1-2,-3 1-5,-1 1-5,0-2 10,-3 0-9,-3 1-2,10 0-1,-10 0-16,6 0-9,-6 0-17,0 0-24,4 0-10,-4 0-28,0 0-5,0 0-4,0 0-6,0 0-2,0 0-1,0 0-1,-17 1-66,10 0-194,-3 1 86</inkml:trace>
  <inkml:trace contextRef="#ctx0" brushRef="#br0" timeOffset="183167.1788">20230 8789 47,'-3'-2'83,"3"2"8,0 0-6,0 0 9,0 0-5,13 0-1,-2 0 2,2 2-4,5-4-3,6 5 5,2-2-7,2 2-5,-1 0-6,3-3-2,7 2-9,-8 0-3,10 3 2,-11-3-9,-1-1-3,2 1 1,-3 1-4,-2-3-7,-2 0 2,2 0 0,-7 0-4,-1 0-3,0-3 2,-3 3-7,-2 0-1,-1 0-2,-1 0-5,-1 0 0,-1 0-1,0 0-3,-4 0 2,3 0-4,-6 0-9,5-2-13,-5 2-14,4-1-23,-4 1-18,0 0-8,0 0-9,0 0-9,0 0-7,-11-4-10,4 4-8,-4 2-92,-3-2-225,-2-2 100</inkml:trace>
  <inkml:trace contextRef="#ctx0" brushRef="#br0" timeOffset="183546.3308">20265 8786 17,'3'-1'115,"0"-3"-11,1 3-20,6-3 5,0 0-4,4 2-9,7-3 2,3 4-4,-1-2-2,2 2 4,0 0-15,2 2 11,-1-2-12,-1 2-4,0-1-1,-1 0-10,0 1-1,-3-2-7,2 0 8,-8 1-7,-1 0-2,0 0 0,-4-1-8,0-1 1,-3 4-2,-1-4-4,-2 2 0,3 0-6,-3 0 1,1 0-2,-5 0 0,5 0-10,-5 0-6,0 0 1,7 0-11,-7 0 2,3 0-13,-3 0-12,0 0-9,0 0-11,0 0-5,4-3-5,-4 3-2,0 0-5,0 0 0,0 0-5,0 0-5,-14-2-2,8 2-2,-5 0-58,1-2-152,-4 2 68</inkml:trace>
  <inkml:trace contextRef="#ctx0" brushRef="#br0" timeOffset="183925.3083">20230 8765 35,'16'0'110,"-1"3"-2,9-1 1,-1 0-3,2 1-4,3-2-3,-2 1-8,0 1 7,1-2-13,1-1 7,-1 0-12,1 3-12,-4-2-6,4 0 5,-4 1-1,-3-1 2,3-1-8,-8-1-6,-1 3-1,1-3-6,-1 1-2,-4 1-1,1-1-5,-3-1-15,0 1 6,2-1-2,-5 2-1,1-1-4,-3-1 0,3 2 2,-7-1-6,6 0-6,-6 0-4,7-1 0,-7 1-10,6 0-11,-6 0-17,4 1-16,-4-1-20,0 0-8,4 1-11,-4-1-20,0 0-1,0 0 1,0 0 3,0 0 5,-14 6-13,4-2-73,0-2-197,-4 2 87</inkml:trace>
  <inkml:trace contextRef="#ctx0" brushRef="#br0" timeOffset="184276.4657">20309 8816 8,'17'-1'77,"4"1"6,0 1-8,3-2-2,1 2-1,-1-1-8,3 2 6,1-1-4,-1-1-2,1 1-1,-1 0-10,1-1 10,-2 0-13,-2 0-2,-2 0 2,-2-1-3,-5 1-5,-1-1 0,0 0-7,-1-1-3,-3 1-2,1 1-4,-3 0 2,-3-1-3,2 1-10,-1-3 4,-2 3-10,-4 0-6,6 0-19,-6 0-17,5 0-9,-5 0-12,0 0-13,0 0-3,0 0 1,0 0 1,0 0 4,-15 7-1,6-4 1,-5 1-56,-3-1-130,0 0 57</inkml:trace>
  <inkml:trace contextRef="#ctx0" brushRef="#br0" timeOffset="184590.7198">20289 8894 5,'15'0'70,"0"-1"-10,7 1 2,-1-1-4,2 0-3,1 1-10,2 0-7,0-1 2,1 1-4,1-2-3,0 0-3,3-3 1,-4 5 0,0-4-8,-3 1 1,-2 1-3,-1-1 0,-4-2-4,-4 3 2,-2 0-3,-2 0 4,-1 1-4,-1-1 4,0 1-5,-1 1-8,-2 0-1,-1-2-6,-3 2-11,0 0-10,7-2-10,-7 2 3,0 0-5,0 0 5,0 0-6,0 0-8,0 0-3,-24 4-46,14-4-100,-4 1 45</inkml:trace>
  <inkml:trace contextRef="#ctx0" brushRef="#br0" timeOffset="184901.277">20362 8903 6,'23'1'75,"2"-1"-4,5 2-1,-2 0-10,2-4 7,10 2-11,-3-2-3,-6 1 1,9-1-5,-14-1-12,0-2 10,-1 2-1,-1-1-3,-3 4 3,-4-5-7,-3 1-3,-1 1-4,-3 3 2,-2-3-10,1 1 2,-4-2 0,1 4-11,0-1-17,-3 0-6,-3 1-21,5-3-29,-4 1-1,-1 2 1,0 0-11,0 0-53,-14-1-132,6 2 59</inkml:trace>
  <inkml:trace contextRef="#ctx0" brushRef="#br0" timeOffset="185219.8321">20367 8826 123,'13'-5'134,"3"0"-9,8 3-1,-3-3-13,2 2-8,4 0-14,-2 2-8,-1-2-8,1 3-11,2-2 5,-3-1-17,-3 3 2,1-1-8,-7-1-2,-1 1 1,-4 0-13,-2 1-5,3-2 1,-8 2-3,3-1-26,-2 1-18,-4 0-28,8 0-21,-8 0-21,5 0-13,-5 0-78,0 0-197,0 0 88</inkml:trace>
  <inkml:trace contextRef="#ctx0" brushRef="#br0" timeOffset="185508.6918">20364 8889 25,'27'2'77,"0"1"-16,-4 2-15,0-1-11,0-1-30,-2-3-15,-6 2-31,1 0-42,-2-1 19</inkml:trace>
  <inkml:trace contextRef="#ctx0" brushRef="#br0" timeOffset="190220.1939">20320 8850 2,'0'0'53,"0"0"-4,-7 2-6,7-2-6,-7 2-3,3-2-5,4 0-1,-6 1 8,2 1-15,1-1-4,-1 1 2,4-2-4,-7 3 1,4-2-1,-1 0-4,1 3 1,-2-2 1,5-2-5,-5 3-2,0-3 5,5 0 0,-6 0-5,5 2 6,1-2-1,-6 1-3,6-1-2,-1 3-1,1-3 7,-3 4-5,3-4 3,-3 2-4,3-2 5,0 0 1,0 0 7,0 0-1,-1 3 7,1-3 4,0 0-1,0 0 9,0 0 6,6 3-3,0-3-1,3 1 0,-1 2-8,6-3-6,0 2-1,-4-1 5,6 1-6,-2-2 1,0 3-7,1-3-5,-1 2 3,-1 1 2,1-2-4,-4-1-6,4 1-8,-4-1-18,0 3-9,-2-3-14,2 1-14,-3-1-8,-1 0-17,0 3-62,-3-3-154,-3 0 68</inkml:trace>
  <inkml:trace contextRef="#ctx0" brushRef="#br0" timeOffset="190472.3757">20275 8876 13,'0'0'106,"0"0"-6,0 0-18,0 0-3,17 4-12,-7-3 4,0 2-2,3-1-14,2 0-10,-1 0 2,0-1-18,2-1-2,-1 3-7,-1-1-10,0 0 6,-1 1-9,-2-1-11,-1-2-13,0-2-14,-3 4 1,0-4-11,0 2-7,-3 0-16,2 0-38,-6 0-110,7-3 49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4T08:14:44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5745 4385 39,'-20'-4'145,"6"3"-6,-4-1-3,2 0-7,2-3-5,2 2-9,2 3 2,1-1-8,1-2-15,-1 3-5,4 0-8,0-1-22,5 1-4,-7-1-6,7 1-5,-5 1-14,5-1 3,0 0-6,0 0 9,11 5-2,3 1-9,9-1 2,2-3 5,20 2 0,0-1 1,24-3 4,0 3-4,2-2 5,2-5-3,7 0 1,2 0-2,8-1 0,7-3-8,0 3 1,9-1-3,-3 2-3,1 2 2,7-3-3,2 5-3,1-6-5,0 6 4,6-1-8,0 2 5,5-1-5,3 3 0,-1-3-1,-3 3-2,4-3 3,3 0-1,4 4 0,-4-1-4,6 0-3,-3 1 6,4-1-1,1-1-3,-5 2 0,3-1 1,2 2 1,-2-1-2,-2-1 2,-1 0-6,0 0 8,2 5-4,-6-5-2,-3-1-4,-4 3 2,-1-4 4,-1 8 2,-1-3-5,-2-4-1,-1 3-1,-4 1 0,-1-3 7,1 4-5,-5-3 1,3 0 0,4 0 0,-6-3-3,1 6 7,4-2-6,0-5 4,-2-3-3,1 1-4,1 3 8,2 0-4,1-1 5,-3-1-7,-1 5 3,1 0-1,-3 1 6,1-5-4,-4 0-4,-1-2 0,0 6 3,-1-6-3,0 5 5,1-1 1,-2-2-5,0 6 0,0-5-1,-3 6-1,0-7-1,3 3 5,6 2 3,-5-3-1,3 0 0,-1-2-4,1 0 6,5 0-2,3 2 1,-3 1-3,0-2-1,4-2-5,-3 3 8,0-2-2,2 6 3,2-9-2,-7 8-1,-5-2-1,0-2 1,1 2-1,-2-6 0,-1 4 2,-8 1-7,4 0 2,-5-3 0,0 1 2,1-4-5,-1 10 7,0-4-1,-2-5 0,-5 4-3,-2-4 3,1 3 2,0 0 0,-2 1 0,-3-5-3,-4 4 1,0 1 0,-9-6 2,-1 8-4,-21-1 3,2-3-3,20 1-1,-25 0 3,0 0 0,-4 0-5,1-2 3,-14 2-2,2 0 2,0-2-1,-4 2 2,1-3-4,-1 4-2,0-4 2,-4 3 1,1-3-1,-2 3 3,-7 0 2,3-1-9,-4 1 6,1 0 2,-3-1 0,-1-1 6,0 0-6,-3 3 0,2 0 3,-4 1-6,-1-4 0,-4 2 4,10-1-1,-7 1 2,-3 0 0,6-2 0,-6 2 1,1 0-2,-1 0-1,0 0 6,0 0-1,0 0-7,0 0 5,6 2-2,-6-2 3,0 0-3,0 0 5,0 0-7,0 0 5,0 0-1,0 0-1,0 0 2,0 0 0,1 3-3,-1-3 1,0 0-3,0 0 5,0 0-4,0 0 0,0 0 4,0 0-1,0 0-3,0 0 1,0 0 0,0 0-1,2 2 4,-2-2 1,0 0 1,0 0-5,0 0 6,0 0-4,0 0 0,0 0 3,0 0-2,0 0 2,0 0-3,0 0 1,0 0-1,0 0 0,0 0 0,0 0 2,0 0-4,0 0 2,0 0-2,0 0 4,0 0-4,0 0 0,0 0 3,0 0-4,0 0-4,0 0 5,0 0 2,0 0-2,0 0 3,0 0-3,0 0 1,0 0-3,0 0-3,0 0 5,0 0-4,0 0 2,0 0 0,0 0 6,0 0-11,0 0 8,0 0-8,0 0 2,0 0 2,0 0-6,0 0 3,0 0 2,0 0-3,0 0-3,0 0 5,0 0-2,0 0 0,0 0 1,0 0 2,0 0 0,0 0 2,0 0 0,0 0 0,0 0-1,0 0 1,-8 3 1,8-3 0,0 0-1,0 0 3,0 0-4,0 0 3,0 0-3,0 0 2,0 0 6,0 0-5,0 0 1,0 0 0,0 0-3,0 0 5,0 0-1,0 0-4,0 0 1,0 0-1,0 0 4,0 0-4,0 0 0,0 0 2,0 0 1,0 0 2,0 0-5,0 0 3,0 0 1,0 0-3,0 0 1,0 0 3,0 0 1,0 0-7,0 0 3,0 0 4,0 0-6,0 0 7,0 0-3,0 0-3,0 0 2,0 0 5,0 0-3,0 0-5,0 0 5,0 0 3,0 0-4,0 0-7,0 0 6,0 0 0,0 0 1,0 0 0,0 0-1,0 0 0,0 0-3,0 0 4,0 0-1,0 0-3,0 0 7,0 0-6,0 0-5,0 0 4,0 0-4,0 0 5,0 0-5,0 0-3,0 0-4,-4 0 2,4 0-1,0 0 0,0 0 0,0 0-2,0 0-1,0 0 2,0 0-3,0 0 0,0 0 3,0 0-1,0 0 7,0 0-6,0 0 6,0 0-3,0 0 5,0 0 0,0 0 2,0 0-1,0 0-3,0 0 8,0 0-3,0 0-2,0 0 2,0 0-1,0 0 1,0 0 1,0 0-2,0 0 0,0 0-5,0 0-1,0 0 7,0 0 0,0 0-8,0 0 9,0 0 3,0 0-5,0 0-4,0 0 3,0 0-3,0 0 2,0 0 0,0 0 7,0 0-7,0 0 4,14 0-4,-14 0 3,0 0 0,3 0 3,-3 0 0,3 3-6,-3-3 1,0 0-1,0 0 6,0 0-3,0 0 6,7-1-3,-7 1 6,0 0-5,0 0-3,0 0 3,0 0-2,0 0 2,0 0-1,0 0 7,0 0-8,0 0-5,0 0 7,0 0-2,0 0-2,0 0-2,4 3-1,-4-3-4,0 0 3,0 0-1,0 0 1,0 0 7,0 0-5,0 0 4,0 0-8,0 0 5,0 0-1,0 0 2,0 0 7,0 0-6,0 0-6,0 0 5,0 0 3,0 0-5,0 0 2,0 0-3,0 0 6,2 3-5,-2-3 5,0 0 0,0 0 1,0 0 0,0 0-1,0 0 6,0 0-8,0 0 6,0 0-8,0 0 9,0 0-4,0 0 5,0 0-10,0 0 3,0 0 5,0 0-1,0 0-4,0 0 4,0 0 3,0 0-6,0 0 7,0 0-6,0 0-1,0 0-1,0 0 5,0 0-9,7-1 5,-7 1-2,0 0-1,0 0-4,0 0 2,0 0-8,0 0-12,0 0-1,0 0-9,0 0 3,0 0-6,0 0-6,0 0-2,0 0-9,0 0 0,8 2-11,-5-2 2,-3 0-6,4 1-10,-4-1-9,4 3-55,-3-1-156,1 0 69</inkml:trace>
  <inkml:trace contextRef="#ctx0" brushRef="#br0" timeOffset="16868.3377">9172 6678 134,'4'-25'153,"-1"-4"-4,-2 0-1,1 2 1,-1-3-11,1 1 4,-2-1-7,0 5 8,-2 4 10,1 4 6,-1 1-3,-2 4-1,4 3-8,-4 0-18,1 4-16,0-1-13,0 6-12,3 0-7,-18 13-10,3 8-7,-3 4-9,-2 17-7,0 3-9,4 3 5,-1 1-9,5 2-2,4-1-6,2 1-1,1-2-3,4-3-5,2-11-2,2-3-3,1 0-2,5-1-4,-1-1-1,4-2 4,3-5-3,2 1 1,3-2-2,-1-5 3,6-6 0,-2 1-2,2-5 3,1-7 1,3-3 5,0-3 4,-2-6 8,9-5 1,-10 0 3,6-7 0,-13 2 11,3-5 10,-8-2-8,3-2 3,0-18-2,-7 16-1,-2-13 4,-4 9-5,-4 2-6,-4-2-3,-4-7 1,-1 9-11,-6-10-1,-5 5-3,3 10-8,-10-9 10,-1 10-20,-6 1 3,-1 1-2,-3 8-8,2 3-1,9 7-4,-16-4 1,14 9-13,-1 2-2,3 2-9,4 1-18,1 0-18,7 6-27,1 3-25,2 2-24,3 1-33,3 5-21,3 0-35,3 8-26,2-2-158,3-4-450,5 6 199</inkml:trace>
  <inkml:trace contextRef="#ctx0" brushRef="#br0" timeOffset="18751.5254">16689 6824 232,'-5'3'229,"0"-2"2,2 0-9,3-1-2,-4 0-4,4 0-9,-5 3-11,5-3-13,0 0-13,0 0-10,0 0-13,0 0-12,5-11-18,9 0 13,7-8-16,13-10-8,3 4-8,2-6-12,2 3-6,0-4-34,-6 5 0,-1 0-2,-11 10-1,-4 1 3,-1 2 6,-5 5 10,-3 2 5,-3 0 0,-1 2-4,-2 3-3,1-2 2,-3 2-14,2 1-13,-4 1-15,0 0-11,5 5 2,-7 7-4,-1 12 1,-3 4-4,-2 6 11,-6 13-10,4 5 6,-1 3-2,-2 1-5,3-2 2,2-2 1,-2-5 13,3 2-7,0-2-11,2-2 7,-3-10 0,3-1-7,1-1 1,-1-4-9,-2 2 10,3-8-10,0-3 11,1-2-2,0-3-10,2-1 2,-2-4-12,2-2 5,-1-2-5,2 1-6,-1-2 4,-1-1-4,2 1 0,0-5-5,-2 3 3,2-3-3,-2 5-6,2-5 10,0 0-17,-1 3-7,1-3-12,0 0-6,0 0-7,-10-8-6,5 6 0,-3 0 0,-2-3 8,-4 2 4,0-1 13,-3 1-2,-5 1 5,-1 2 10,8-1 4,-1 1 3,2 1 9,4-1 3,3 0 9,0 1 0,3-1-4,-2 0 0,6 0 4,0 0 10,0 0 10,20 8 8,1-5 5,9-1 2,13-2 0,5 0 0,-3-2-5,3 2-2,2-3-1,19 3 0,-29 3 3,1-3-4,-14 0-1,1 0-5,0-3-5,-8 3-2,-6 3-6,-1-6-4,-5 3 0,-1 0-4,0 0 0,-4 0-6,-3 0-7,9 0-10,-9 0-21,0 0-24,0 0-35,0 0-23,0 0-18,-31 0-23,8 3-14,-4 3-139,-18-1-361,0 2 160</inkml:trace>
  <inkml:trace contextRef="#ctx0" brushRef="#br0" timeOffset="19435.448">7445 9086 103,'8'-22'150,"5"-3"-6,4-4-1,11-12-5,-1-2 3,0-8 5,14-18 10,-5-1-4,-8 22-9,-1 2-2,-2 3-3,-1-1-6,-11 14 1,-3 6 19,-2 9 9,-2-1 4,-3 7-15,-2-1-16,-2 1-18,-2 3-13,-2-3-15,0 6-7,-5 3-14,0 0-7,-5 7-10,-2 9-8,-1 2-5,5 4-7,-4 5-10,7 1-11,2-1-11,4 2-3,4-1-7,4 3 3,1-1 0,7 3 2,1-2 1,1 0-3,0-2 5,3-2-2,-2-1 6,-4 1-6,-4-12-2,0-1 5,-1 2 3,-6-3 3,-1-1-2,-5 3 0,-2-1 2,-4 0 2,-2 3-2,-4-7 1,4 0 0,-3-4-3,3 0-9,-3-3-6,1-3-19,-6 0-21,11 0-28,1-3-35,3-6-33,2 4-28,5-5-29,3-6-8,6 0-2,5-7-132,1 0-376,6-2 166</inkml:trace>
  <inkml:trace contextRef="#ctx0" brushRef="#br0" timeOffset="20268.3091">8037 8495 73,'16'-25'210,"-1"3"11,-7 9 28,-1 3 9,-2 3-4,-2 2-17,2 0-26,-4 2-23,3 2-23,-4 1-16,0 0-12,-2 16-15,-3 3-9,-3 10-11,-5 16-8,-1 0-5,1 5-13,0-4-6,4 4-5,-4-3-7,5-4-13,1 3-28,1-14-22,3-1-31,3 1-17,3-3-21,3-3-13,1-3-7,4 0-6,3-5 3,7-4 10,-1-4-2,7-6 3,4-1 6,7-7-3,-7-4 7,8-5 11,-1-6-2,-1-3 8,-3-5 3,-2-4 13,-4-2 21,-2-2 15,-11 5 22,-2-1 14,-4-2 17,0-1 13,-3 1 11,-4-2 12,1 7 7,-6 8 12,1 3 1,-1-1 0,-4 7-12,1 0-11,-4 8-10,-2 4-8,-5 1-6,-2 12-7,-2 4-5,0 5-2,1 3-7,1-1-2,2 4-6,0 0-5,6-3-8,2-1-10,2-1-10,4-9-5,3-1-5,0 0-2,5 0 3,-1-4 0,0-4 0,3-1 9,3-4-1,-2-1-2,5-4 5,0-3-3,-1-2 4,0-6 0,0 2 1,-2 0 0,-1 1-1,-4 3 1,2 0 1,-1 1 0,-3 5-6,1-1-7,0 1-8,-1 1-1,-3 2 3,5 7 3,-3 2 1,1 2 2,-2 3 2,2 3 1,1 0 0,3 0 2,-1-2 2,1-1-1,0 1 0,4-3 4,1-3 7,-1 0-5,2-3 1,3-3 2,-1-2 6,0-5 3,2-1 3,1-4 1,2-5 0,0-2 4,-3-3-3,0-3 9,-3-4 5,0-3-3,-2-3 6,4-11-7,-5-1 7,-2 10 0,-1-2-3,-2 3 7,-3 1 11,2 7 7,-2 4 6,-1 9 5,0 1-4,-2 5-17,0 1-7,0 3-8,0 2-2,0 0 2,-7 30-3,2 0-5,-3 18-1,0 0 1,2-2-2,-1 0-6,3 1-5,4-11-5,-1-4-10,2 2-4,3-4 1,2-1-1,2-4-2,2-2-2,-1-9 5,0-1 4,9 2-5,-3-8 1,0-1 6,0-6-3,3 2 5,2-10 1,-5 2-6,5-7 3,-2-3-1,-1-3-1,-1-4 0,-2-1 2,-3-1 2,0-4 0,-2 5 2,-5 4 2,1 3 8,0-1 9,-3 6 6,1 3-3,-2 1-7,0 3-4,-2 2-3,1 3 3,0 0-5,-10 20-5,4-3 4,0 9-3,-2-3 1,1 3-7,4-4-5,0-1-5,4 4-2,1-6 0,1-2-2,2 0 3,1-1-2,2-1-2,-2-5-5,5-1-6,-4-1-9,3-1-10,0-4-14,-1 0-24,1-2-21,1-5-34,-3 2-29,5-6-19,-3-4-18,-4-1-7,2-3-141,-3-1-386,-3 0 170</inkml:trace>
  <inkml:trace contextRef="#ctx0" brushRef="#br0" timeOffset="20421.6464">9008 8734 13,'-11'-10'148,"1"7"9,2-1 2,2-1-7,1 1-14,1 3-19,2-2-6,2 3-6,0 0 2,7-7 8,1 5-8,6-6-7,8 0-8,0-1-12,-1 3-8,0 1-20,-4 0-29,-1 0-31,-3 3-32,-4-1-30,0 1-35,-5 0-17,0 3-137,-4-1-277,0 0 123</inkml:trace>
  <inkml:trace contextRef="#ctx0" brushRef="#br0" timeOffset="20592.8824">8033 8835 4,'-8'0'187,"5"-3"-21,3 2-15,0 1-18,20-15-13,6 2-10,17-8-11,28-2-4,-1 3-33,5 3-49,2-1-46,-2 4-61,-3 3-76,1 5-182,2-2 81</inkml:trace>
  <inkml:trace contextRef="#ctx0" brushRef="#br0" timeOffset="21241.8611">10690 8516 73,'0'-8'282,"-1"2"-12,-1 1-34,1 0-25,1 3-24,0 2-19,0 0-17,-14 12-15,1 9-15,-1 1 3,0 5-12,-3 2-10,1 1-13,-3 9-9,5-12-7,1 1-7,1-2-7,0-2-3,5-6-8,0-3-2,0-2-8,1-2-4,5-3-2,-2-3 3,0 0 7,3 0 14,-2-3 19,2 1 9,0-3 6,0 0-1,0 0-9,0 0-13,5-14-6,2-1-5,2-8-5,2-3-5,-1 0-6,1-4-1,-1-1 0,2 0-5,0-1-11,4-11 5,-5 11-1,-1 3-3,-1 0 20,0-2-7,-1 5 5,3 4 1,-8 7 16,3-2 5,-5 7-1,2 2-13,0 2-2,-1 0 11,0 2-27,-2 1 1,0-1-10,3 2 2,-3 2-7,0 0-4,10 4-5,-4 1 3,0 5-7,2 4 4,2 8 1,1 2 0,0 3 1,0-1 1,1 1-6,-2 4-1,1-2-1,-1 1 0,2 0 2,-2 0 4,0 1-7,-2-3 0,0-1 4,-3-3-6,2-2-3,-3-4 1,1-6 0,-4 0-2,3-2 12,-1 0-10,-1-3-12,0-2 9,1 0 2,-2 2 1,0-5 3,-1 3-5,1-3 2,-1-2 0,1 7 0,-1-7 3,2 3-12,-2-3 12,1 2-5,-1-2 8,0 0-3,0 5-1,0-5 5,0 0-4,0 0 2,0 0 7,0 0 0,0 0-11,0 0 2,0 0-2,0 0-13,-10 0-10,10 0-5,-18-2-3,-2 2-3,-2-2-2,-5 2 9,0 5 2,-11-1-8,0 2 5,-2-1-3,10-1-7,2 3 0,-10-2-18,11 0-9,1 0-15,3-2-19,8-2-24,3 2-35,0-1-55,8 0-46,0-1-27,4-1-206,0 0-532,0 0 235</inkml:trace>
  <inkml:trace contextRef="#ctx0" brushRef="#br0" timeOffset="21852.0764">14314 9239 227,'13'-17'226,"4"-4"-8,-3-4-11,2-1-9,0-3-10,7-14-5,-2 4-11,-1-1-12,-5 10-3,-2 0-8,0 1-4,-3 0-5,-1 5-3,-2 5 5,-4 2-4,1 2-11,-3 3-12,1 0-11,-2 5-16,-2 0-9,0 2-11,-2 0-11,-2 3-12,6 2-10,-12 9-6,1 3-5,1 5-11,5 0-2,0 8-15,3 1 4,6 2-5,3 1 0,6-1 0,0 0 2,6-1 4,1-2-2,1 2-1,2-4 2,-3 2-2,-2-3 6,-4-2-6,-6-4-2,0-7 5,-5 1 0,-1 2 3,-5 0 3,1-4 0,-10 6 0,2-4 1,-7-1-2,-1-1 3,-6 1-4,2-4-1,-2 2-1,1-4-2,1-1-19,5 1-22,3-2-22,0-1-29,2 1-25,5-3-31,1 2-43,2-5-44,4-1-26,0 0-151,6-6-443,5-2 196</inkml:trace>
  <inkml:trace contextRef="#ctx0" brushRef="#br0" timeOffset="22699.8985">14958 8661 178,'11'-29'294,"-1"7"3,-3 8 1,-3 4-21,2 1-17,-4 6-34,0-4-26,0 4-25,-2 3-17,0 0-18,-2 17-11,-6 11-14,-1 7-7,-6 16-15,-3 2-6,4-2-8,-2 4-15,3-6-25,2-1-18,1-1-21,6-14-12,3 4-21,2-6-13,3-2-7,6 0-4,1-5-7,5 1-6,2-8-5,1-5-14,2-3-1,3-1-6,1-4-2,0-9 2,2-2 5,-2-2 9,-1-3 7,-4-5 4,1-5 7,0-2 17,-2 1 21,-2-3 20,-2-3 24,-5 3 15,1-3 10,-4 4 10,-3 5 6,-2 2 8,-2 1 2,0 5-2,0 2-6,-2 3-2,-3 0-13,-1 5-10,-2 3 3,-5 4-10,0 3-1,-8 6-6,4 6 0,-1-1-1,2 4-7,4 2-3,-1-5-4,3 4-6,5-7-7,0-3-8,3 2-2,2-5 3,1-1 3,3-2 0,0 0 2,2-5 7,4-3-6,0-1 0,5-5-2,-2 0 4,5-8-4,-4 4 2,0-1 0,1 1 2,-4-2 1,-3 5-1,-1 1-1,-1-1-3,-2 3 11,0 3-20,-1 1-1,-3 0 1,10 3 5,-6 2-3,3 0 6,0 3-1,-2-2 0,2 4 5,0-3 2,1 0 1,3 3 3,-1-3 1,4-2 5,0-2 0,3-3 4,0-1 1,3-3 0,-5-1 3,5-3-1,-2-3 2,-1-2 10,0-3-6,0-3 3,-3-1-1,-1-3 1,0-3 4,-1-3 1,0 0 1,-1-2 0,-3-1 13,2 1 10,-3 1 4,0 3 6,-3 7 4,1 6 28,-2 2-15,-1 2-9,0 5-4,-1-3-18,-1 6-6,0 2-5,0 0-4,-4 24-5,-2 0 0,-2 5 0,-2 4-1,-1 10-3,1-8-3,1-2-2,5 0-5,0-3 4,1 0-3,3-1-7,3 0-1,1-2-2,3-3 2,3-2 0,-4-3-4,4-4 2,1-3 2,2 0 1,-1-3-4,2-4 8,0-2-5,0-5 0,2 1 2,-2-4 0,6-7 4,-2 0-3,0-6-1,-1 0 1,0-2-1,-3-2 3,0-1 5,-3 2-10,-3 4 6,-3-1 9,2 3 11,-1 3 9,-5 5 12,2-1-3,-3 2-10,0 1-7,3 2-6,-3 3-1,0 0-9,0 0 6,-20 17-7,10-5-3,3 5-3,0 3-3,0-3-5,4 0 1,-2 2-4,2 5 1,3-4-2,1-1 0,2 0 1,1-4 0,2 2 6,1-5-11,-3-2-1,6-1-17,-3-4-12,0 1-12,2-5-26,1 2-28,-2-6-31,1 2-34,-1-6-38,3-4-35,-2-3-28,0-1-9,0-2-169,-3 0-483,2-5 213</inkml:trace>
  <inkml:trace contextRef="#ctx0" brushRef="#br0" timeOffset="22850.0026">15791 8926 76,'-9'-1'168,"5"1"-16,1 0-13,3 0-4,0 0 3,0 0 0,18-10-9,2 3-15,3 0-10,6-3-9,-1 3-8,-1-2-17,0 3-37,-2-3-35,-3 6-28,-10-2-35,-1 2-30,-4-1-36,-1 3-79,-5-1-226,-1 2 100</inkml:trace>
  <inkml:trace contextRef="#ctx0" brushRef="#br0" timeOffset="23020.1086">14714 8943 247,'-4'-1'250,"4"1"-29,0 0-17,35-15-21,9 3-21,29-7-13,9 2-15,1 2-14,7 5-17,3-1-26,3 4-55,-2 3-77,2 0-75,-11 1-152,2-1-304,-3 2 134</inkml:trace>
  <inkml:trace contextRef="#ctx0" brushRef="#br0" timeOffset="23706.6388">17770 8772 181,'4'-7'270,"-3"1"-31,1 3-26,0-2-29,-2 5-15,0 0-18,-4 14 1,-3 2-11,-4 7-16,-2 8-10,-4-1-10,-5 11-10,-1-3-9,6-8-5,0-4-12,2 0-4,-1-1-6,2-5-1,0 1 0,7-7 0,-2-1 2,4-4 18,2-2 17,-1-2 24,3-2 22,-1-1 22,2-2-5,0 0-2,0 0-19,2-13-18,3-3-9,5-6-3,3-1-20,2-6-8,0-1-7,8-9-4,-4-2-6,0 0-6,1-2 1,1 2-7,-5 11 8,-4 4 15,-3 10 12,-1 2-5,-3 3-3,0 3-8,1-1-4,-2 4-15,-3-1-6,2 2-10,-1 4-15,-2 0-11,0 0 0,8 15 5,-4 2-23,1 11 14,0-1-11,4 7 7,-1-2 6,-1 2-3,0 2-3,0-2 6,3 0 0,0-1-2,0 1 0,-2-2 0,1-3 2,-1-2-6,-1-9 2,-3 0 0,1-3-8,-4-4-7,3-5 0,-3 0 1,1 2 5,-1-5-10,1 1 15,-1 1 4,-1-2-5,0-3 1,2 4 0,-2-4-6,1 3-2,-1-3-3,0 0-28,0 0 13,0 0-4,0 0-15,0 0-29,0 0-20,0 0-27,-14-5-13,4 2 8,-5 1 7,-10-5 0,0 6 7,-6-3 14,-9 1 14,2-1 4,-2 3 9,1 4 15,9-3 13,3 2 8,2-2 8,8 1 5,4-1 2,2 2 4,4-2-5,4 0-5,-4 2 4,7-1 2,0-1-1,0 0-5,7 5-13,3-1-27,4-4-36,3 2-40,0-1-67,-2-2-48,-2 2-182,-4-1-477,-3 0 211</inkml:trace>
  <inkml:trace contextRef="#ctx0" brushRef="#br0" timeOffset="24649.6787">1467 8889 30,'-4'-18'279,"1"2"-6,2 5-11,-1 3-27,-2 3-18,4-2-32,0 4-22,0 3-20,0 0-8,0 23-16,4 8-8,2 17-11,1 7-8,-1 5-5,3 20-10,-3-24-5,-2-2-9,1-1-3,-4-18-6,3 13-1,-4-15-6,2 1 5,-1-10 2,0-5-3,-1-1-1,0-6 2,0-2 4,0 1 24,-1-6 16,2 0 23,2-1 26,-3 0 2,0-4 10,0 4 3,0-4-11,0 0-15,-4-21-19,0-11-12,0-15-13,-2-12-16,1-30-9,0 1-15,-1 2-10,2-3-5,-1-3-12,3 2-8,-1-1-10,3-2-8,3 8 2,0 3-9,4 27 5,5 0-6,4 2-3,1 5 0,3 4-12,-3 16-2,1 4-7,3 6-5,3 5-17,1 8-3,2 5-8,0 5-5,-3 9-2,1 8 10,-5 5-5,0 15 3,-6 8 0,-9 4 3,-6 28-7,-7-24-4,-11 22-20,-5-3-7,3-22-9,0 0-11,-3-5-5,0-1-6,0-2 2,-1-8-5,9-12-7,2-3-21,3-10-23,1-2-20,3-2-12,4-4-131,1-5-379,2-1 167</inkml:trace>
  <inkml:trace contextRef="#ctx0" brushRef="#br0" timeOffset="25064.4987">2231 8893 62,'12'-48'199,"1"0"16,1 2-6,-3 2 11,-4 12-3,-1 4 7,0 3 3,-5 9 16,0 2 7,1 4-12,-2 0-29,-2 0-21,0 2-22,-4 1-18,-1 5-14,0 2-24,-6 2-7,-8 12-15,4 6-12,-1 2-10,1 6-9,0 2-1,6 1-19,0 2-12,5 1-19,5-3-3,2 2 2,5-2-8,5-1 3,4-4 5,2 3-7,3-7 2,1 2-11,3-4 11,10 6-1,-12-10 1,-1-2 3,-1 3-3,-3-2-4,-6-7-12,-2 0-6,-4-3 0,-2 4 9,0 0-2,-3 2 7,-6 3-1,-2 3 8,-7 1-5,-4 0-5,-1 0-5,-2 1-13,-2-5-12,-1 3-27,-1-2-35,-7 8-30,-3-3-38,2 3-36,1-1-37,-3 3-196,-1 1-474,1 4 209</inkml:trace>
  <inkml:trace contextRef="#ctx0" brushRef="#br0" timeOffset="25378.5791">1191 10181 154,'-22'17'235,"2"-3"-2,7-4-6,3-4-13,3-1-18,0-1-20,3-1-18,4 0-14,0-3-6,0 0 5,28-6 5,-4-4 1,18-10-6,27-13-7,6-9-4,0-3-12,4 3-18,9-9 7,8 5 6,1-4-15,-1 1 0,5 1-9,-2 1-7,-2 2 2,3-4-14,-5 0-3,-4 10 3,-5-3-16,-7 8-6,-10 0-6,-20 12-3,-8 1-13,-2 1 7,-13 6-5,-2 1-22,-3 0 24,-7 5-7,-4 0 3,-2 4 3,-1-2 1,1 0 4,-4 3-4,0-2-1,-4 5 3,3-5-16,-3 5-8,4-6-24,-4 6-29,3-5-31,-3 5-33,0 0-48,0 0-48,0 0-57,0 0-40,-28 11-249,9 0-594,-5 6 262</inkml:trace>
  <inkml:trace contextRef="#ctx0" brushRef="#br0" timeOffset="25743.5716">1463 10435 34,'-10'7'295,"3"-2"-39,4-2-25,6-1-22,-3-2-21,17-5-11,8-10 7,15-6 4,20-16-4,12-6-9,11-7-8,0-3-11,6-3-9,0 1-16,4 2-11,1-4-12,3 1 2,1 0-9,0 5-7,-1-4-20,-2 9 1,-5-3-4,-1-2-18,1 6 10,-9-1-3,-3 4-18,-2 4 10,-10 3-16,-20 13 1,-2-1-6,-3-1 3,-7 4-17,-10 6 5,-6 4 3,-2 1-16,-4 2 14,-5 4 4,0-2 4,-2 3-3,0-1 3,-5 3-2,6-3-3,-6 3-10,6-4 6,-6 4-12,5-3-17,-5 3-10,0 0-30,0 0-24,6-3-20,-6 3-24,0 0-24,0 0-28,0 0-31,0 0-17,0 0-23,0 0-4,0 0 3,0 0-164,11 8-435,-11-8 193</inkml:trace>
  <inkml:trace contextRef="#ctx0" brushRef="#br0" timeOffset="29125.2721">4629 5827 129,'12'-52'180,"-3"2"4,-3 17-2,0 5 6,-1 10 1,-2 3-12,0 4-18,-2 3-21,-1 3-20,0 2-16,0 3-7,0 0-9,-3 39-6,-1-5-9,-4 14-10,-1 6 1,1 0-8,1 1-3,-3-1-9,6-6-1,0-17-5,-2 1-4,2-4-2,0-3-2,2-8-3,-2-4-2,4-4-9,-1-1 3,-1-2 7,2-3 0,2 4 14,-2-7 6,0 0-3,0 0-7,2-15-2,4-11 0,0 1-5,1-7-5,4-15 8,0-6-12,-1 2-2,3-5-2,5-26 0,-7 25-1,2 2-3,0-1-2,-1 7 0,-3 16 6,-2 3 4,-3 12 1,0 1-2,-1 8-3,-1-1-7,-1 7-4,2 0-6,-3 3 3,3 22-1,2 8 3,-2 17 0,0 3-1,1 3 0,-3 1 4,4-2-1,-4-1 0,3-2-1,1-15 0,-3-1-1,4-1 0,-2-4-7,-1-8-2,3-2-4,-5-7 1,3 1 8,1-2-6,-1-5 5,0-4 3,-4-1 2,11-5 1,-1-3-2,4-12 4,0-6 2,-1 1-2,1-7 6,0-11-4,3 1 2,0-7 0,-3 3 5,0 0-2,-1 3 10,-5 11 4,-1 5 4,0 10 3,-1 2 5,-3 6-1,-2-1-9,2 4-9,-3 2-2,1 3-4,-1 1-4,2 15 5,-4 10-1,-2 8-3,0 14 1,-6 5 0,3 2-3,-4-3 0,0 0 0,6 0-3,-2 0-4,3-15-17,0 10-13,2-14-26,1-1-26,2-2-23,2-3-18,-1-5-19,3-3-22,2-6-5,2 1-13,-1-8-3,9-3-17,-3-4-152,7-3-382,-1-10 169</inkml:trace>
  <inkml:trace contextRef="#ctx0" brushRef="#br0" timeOffset="30465.128">5232 5970 42,'3'-10'202,"0"6"1,-2-3-22,2 2-11,-2 2-16,0 0-22,-1 3-12,5-2-17,-5 2-3,0 0-11,0 0-5,1 7-5,1-4-13,1 2-6,1-1 0,-1-3-5,2 2 2,1-1-1,1 0 7,4-4 6,3 1 2,1-4 10,4-6-2,2-1 8,-3-3 1,2-2-4,-4 0 10,-2 0 5,0-1 1,0-2-2,-3 0-4,-2 3-5,-2 0 2,-4 1 6,2 1 0,-2 5-16,-3-2 3,0 7-5,3-2-14,-6 2-14,0 4-11,3 1-23,-12 6-1,-1 9-7,-2 7-7,-3 6-10,-3 11-5,7-10-4,-1 0-20,5 0-11,0 0-3,6 1-14,4-11-2,1 7-3,4-1 7,8-4 6,2-4-3,3-3 11,6-4 2,4-8 0,10-6 0,3-4 1,0-3 6,-2-2 2,2-3 5,-1-5 5,-2-4 2,-2 1 0,-2-1 9,-10 4-2,-3-1 7,0 1 10,-8-2 19,1-3 9,-4 4 18,-6 4 6,0 1-1,-2-1 2,-4 6 3,2 2-9,-5-1-3,1 5-11,-4 1 2,0 5-9,-5 1-2,-1 8-2,-4 3-2,-2 6-5,2 2-5,2 0-6,2-1-5,3-4-11,3 4-16,1-7-13,2 3-12,4-5 0,0 2 5,1-5 5,2 0 3,1 0 0,0-4 10,4-2 7,0-2 1,6-2 3,0-2 2,-1-4 1,-1-2 3,-1 2 0,0 1 5,-3 2 0,0-4 6,-1 8-6,-2-3-2,0 1-1,-1 1-5,1 1-2,-4 2 0,5 7 6,-4 0-2,2 3 3,1 2 2,-1 4 0,1-2-3,1 2-2,1 0-1,1-5 0,2 3 4,2-3 1,3-1 8,0-4-1,7-2 3,2-2 2,-2-9-3,4 0 1,1-7 4,-4 1 9,5-6 3,-2 0 1,-1-2 9,7-9 0,-9 3 2,-4 1 1,4-13 4,-3-2-1,-7 8 2,2-10 0,-6 9-5,0 0 10,-4 1 5,0 5 10,-2 0 11,-2 12 2,0 5 3,0-1-13,0 6-7,0 0-4,0 6-9,0 0-4,-13 13-1,2 8-8,0 9-4,-1 3-6,2 1-16,3 0-19,-1 12-15,4-14-14,1-1-18,-3 1-20,9-1-13,0-4-7,2-1-6,1-6-7,3-4-11,0-3 0,1-1 2,4-5-9,2-3-7,-1-1-1,1-3 0,-2-4-1,0-4 8,-1-1 14,1-1 17,1-9 21,-5 5 20,-1-3 19,-1 0 28,0 1 27,-3 5 42,0 1 23,-2 0 18,0 5 7,-1 1-10,0-1-12,-2 1-13,0 4-11,3 0-8,-3 0 1,0 0-8,7 11 4,-3-5-7,3 2-1,-1-2 0,7 2 0,-1-4 3,2 2 1,8-7-7,-7 1 3,6-6 9,0-1 2,-7 0 0,2 0 4,-3-3 6,-1-1 10,0 0 9,-2 0 8,-5 0 2,-1 2 8,0 0 6,-1 1-6,-1 1-7,-2 2-7,0 0-8,-3 2-12,3 3-10,-10 3-6,0 2-5,-1 7 0,-3-3-10,0 11-3,2-6-8,0 1-13,3-1-17,0 0-10,4 1-8,1-3-1,3 0 0,-1 0 7,5-2 0,1 0 4,6-3 6,-3-1 7,7-1-5,2-4 2,6-2 5,-2-4-2,5-3 0,-1 0 3,2-4 2,0-4-2,10-6 2,-4-2 3,-7 4-1,-1 1 1,-1 0 1,-5 1 2,0 2-1,-6 4 11,-2 5 9,-4 2 7,-1 0 2,-1 3-2,-4 2-6,0 0 0,0 0-4,-11 18-4,0-5 0,-4 7-2,1 2 0,2-1-6,0 0 1,5-3 0,1 7-4,1-7-3,4-1-5,-1 0 2,8-3 0,-2-2-1,3 0 1,4-5 1,2-1 1,1-4-1,9-2 1,-5-3 2,3-4 1,2-1-1,-1-6 4,1 0-2,-2-6 1,0-1 4,-3-1 13,-1 0 10,-4 2 13,-2 6 11,-4 0 12,-1 4 15,-2 3 12,0 2-3,-1 0-15,-2 0-12,2 3-12,-3 2 0,0 0-6,-4 14-5,0 4-2,-7 8-9,2 5-2,1-1 3,-5 15-9,5-11-4,-2 12 4,-3-1-2,3 0 1,-1 1-1,1 3-7,-3 1-20,2-2-18,0 1-16,-3 0-41,0 0-14,0-2-20,0-3-15,-2 0-18,-1-1-13,4-15-25,1 0-9,-3-2 3,-3 0-24,-3-4-142,-4-3-394,-9 1 175</inkml:trace>
  <inkml:trace contextRef="#ctx0" brushRef="#br0" timeOffset="30862.1682">4301 6999 197,'-21'5'205,"9"-1"-13,3-1-21,6-1-19,-1-2-12,4 0-6,0 0 7,0 0 10,38-8 4,-9 3-7,19-9-1,30-10-8,2-2-13,9 1-10,1-3-8,10-5-5,4-2-4,10 2-9,10-2-8,2-1-12,9 0-2,7-5-3,7 2-3,2-2-9,7 4-5,-3-4-1,8 1-7,-1 4-2,0 2-7,-1-3-2,-2 5-2,-6-1-6,-5 6-2,-10 2-1,-4-1 0,-7-1-1,-13 5-10,-10-1-4,-11 12 0,-5-5-2,-18 1-2,-25 5-6,-3-2-3,-16 8 1,-2-1 1,-6 2 4,-7-1 0,-2 3 4,-1-1-4,-5-3-7,0 4-14,-3 1-26,1-4-20,-1 4-22,0 0-21,-28-4-20,7 7-23,-6-2-17,-3 4-28,-16 2-27,-22 1-134,22 0-392,-25 0 174</inkml:trace>
  <inkml:trace contextRef="#ctx0" brushRef="#br0" timeOffset="31381.2351">4349 7215 144,'-15'6'143,"0"-3"-9,4 2 1,1-1-1,3-1-8,2-3-2,2 2-23,0-1-5,3-1-12,-4 2-9,4-2 0,0 0-2,0 0 1,15 3 3,-5-3 5,7-3 5,4 1 0,3-2-10,2 0 1,13-5-4,3-1-1,6-2 3,24-6 1,0-5 4,8-7-2,1 1-3,10 3 1,6-6-10,6 8-5,4-12-3,2 4-5,7-2-4,0 2 5,5 1-7,3 2-2,-3-2-6,7-1-7,-4 3 1,3 0-6,-2 2 0,1 0-8,-5 2-1,-3 0-2,-2-1-8,-5 2 7,-3 1-16,-5 1-7,-10-1-2,-3 4-2,-8-1-3,-7 5 4,-9-1-7,-20 5 1,-2 2-5,-6-3 1,-11 7 3,-1-2 0,-6 0 5,-8 4 3,-1-1 4,-4 4 2,1-3 4,-1 2 4,-4-3 1,1 4 3,-1 0-2,-3 0 5,6-3-11,-6 3-7,4-1 0,-4 1-15,0 0-9,0 0-15,0 0-9,5 0-13,-5 0-14,0 0-17,0 0-8,0 0-20,0 0-17,0 0-11,5 0-14,-5 0 4,0 0-7,0 0-116,0 0-310,-2 7 138</inkml:trace>
  <inkml:trace contextRef="#ctx0" brushRef="#br0" timeOffset="35840.2265">9947 11606 79,'-20'-8'144,"4"2"4,4 3-8,5 0-15,-2-1-15,6 3-21,-1 1-8,4 0-6,0 0-11,10 15-7,1-4 2,10 8 0,16 12 0,4-1 4,22 15 5,8 3-7,3-2-1,7 3 7,6 2-5,4-1-1,2 6-5,7 0-6,3 2 7,0-1-4,6 2 0,-1 5-2,-2-2-3,2-2-1,-4 5-2,2-4-10,0-6-5,-5-1 0,-7-1-8,-2-5-2,-2-2-9,-5-9-7,-7-1-8,-1-6-9,-10-8-11,-22-5-12,-1-2-12,-6-7-15,-9-3-14,-2-1-16,-4-4-12,-3-6-33,-7 1-15,-1-4-113,-7 0-286,3-7 127</inkml:trace>
  <inkml:trace contextRef="#ctx0" brushRef="#br0" timeOffset="36064.511">12361 12501 144,'-9'-12'147,"4"4"-15,-2 2-18,5 1-11,1 2-14,1 3-4,0 0-11,0 0 2,11 12-2,-1 3-9,3 7 8,4 6 0,-1 2-4,6 11 0,-1-1-6,-2 3 1,-1 2-2,-10-13-5,4 11-4,-5-9-4,-4-2-5,-4 4 1,-1-1-5,-6-2 2,-5 13 0,-1-14-10,-3-2-1,0-1-2,-9 5-5,5-11-6,-3 0-11,-7 5-18,8-7-16,3-4-23,0-4-20,8-3-30,-1-2-26,5-1-23,1-1-111,2-2-280,4-1 124</inkml:trace>
  <inkml:trace contextRef="#ctx0" brushRef="#br0" timeOffset="36755.6366">14124 12308 143,'0'-12'183,"2"3"-23,-4 3-20,2 6-18,0 0-6,-8 22-12,-1 7-2,-5 21-10,-3 5-8,-7 26-2,10-24-8,-14 19-7,14-24-10,-3 0-7,4-3 0,1-1-10,2-4 3,-3-14-4,3 0-8,0-4-5,3-8-4,0-2-16,3-3-9,-1-6-6,-1 0-19,0-6-29,6-1-4,0 0-10,-11-18 1,9 3 0,2-6 8,1-6-1,1-7 7,1-1 7,4-15 2,0-3 10,2 0 4,2-1 8,0 1 4,-1-7 15,5 4 19,-2 7 11,4 2 9,-7 15 12,3 6 1,0 4 4,-2 8-4,-1 1-3,-1 6-1,4 5 0,-3 4 6,4 8 3,3 9 2,0 7 1,1 14 0,-4 6-4,-1 4 1,-1 1-8,-1-2-2,-4-1-2,1-2-6,0-10 0,-2-9-7,0 2 2,2-5-5,-4-5-1,1-4 1,0-5-2,-2-1 0,2-2 1,1-4 5,1-3 2,7-5-4,5-9-2,1-2 1,2-7-2,6-13-4,2-7 2,2-1-3,-5-5 0,3 1-3,7-25-6,-11 25-2,2 2 1,-7-1 4,3 9-1,-11 16 6,-3 6 3,-2 4-4,-4 3-9,-1 4 3,0 6-8,-3-1 3,4 24-2,-5 5 3,-9 18 6,0 6 1,-7 3-2,-3 26 2,-2-2 4,4-25-11,2 1-6,1-5-17,0-1-20,6-4-38,3-10-19,2-1-24,4-4-26,2-2-14,4-4-14,4-10-124,1-2-322,4-3 142</inkml:trace>
  <inkml:trace contextRef="#ctx0" brushRef="#br0" timeOffset="37531.4776">14951 12755 141,'0'0'160,"0"0"-14,-13 7 2,-1 3-11,3 2-6,-5 4-10,1 2-9,2 3-14,2-7-7,0 11-11,4-10-9,1 0-4,0 2-8,5-3 0,0 1-11,2-3 0,5 5 1,1-8-1,3-1-7,2-1-4,5-2 3,4-3 1,-4-2-8,4-3 0,-7-3-1,2-1-9,-3 1 9,-1-4-4,0-1-2,-3-1 3,-3-4-7,-2 0 2,-1-2-12,-1-2 8,-4 1-9,-2-4 2,-1 6 0,-1 0 0,-1 0-5,0 1-2,-2 2 2,-1-1-2,5 7 2,-1-2-4,0 6 2,4-3-2,0 2-4,1 2-3,2-2-5,2 0 6,4-1-2,6-2 1,9 1 1,2-3 0,4 3-1,11-3-4,-9 5 8,8 0-6,-7 6 3,7 3 0,-11 1 2,-2 5-3,-1 2-4,-5 4 2,-4 2 3,-4 2 0,-5-2 2,-4 7 5,-4 1 7,-2 1 2,-3 1 2,-4-2-4,-1 1 7,-2-2 6,3-3-8,-2 0-1,3 0-2,3-8-4,3-2-7,1-4 6,1 4 0,2-3 3,1 2 3,1-2-4,3-1 4,3-4 2,1 1 1,2-3-1,3 0 3,2-4-3,-1-3 6,1 0-9,3-4 3,-5 0-3,-1-2 1,-3 2-7,-2-8-5,1 3-4,-5-3-7,-4-1-4,0 2-7,-3-1-2,-4-1 3,-4-3-2,-2 1 0,2 6 0,-6-3 3,0 3 4,7 1 1,-2 4 1,0-2 0,5 5 9,0-1-1,3 1 2,0 2-1,1 0 0,6-2 0,4 0-1,3 0 0,8-6 5,6 5-4,4-2 0,10 2-1,2 6 2,1 1 0,-2 5 8,-1 9 1,-10-2 2,7 11 1,-12-2 4,0 3 3,-8 5-6,2 0 5,-2 17-2,-6-14 3,-2 4-4,-3 10 0,-4-14 5,-3-2-7,-1-3 2,-2-3-3,1-5 4,-1-4-1,-1-3 10,0-2 3,1-7 4,2 1 7,-3-4-1,3-2-1,-1-6-4,0-4-1,2-4-6,1-9 2,4-4-4,3-2 0,3-17-3,3 4-2,3 1 0,-4 11-4,8-13-2,-5 17 0,-2-1 1,4 5-7,-3 2 2,0 10-4,-1-1-2,1 4 1,-2 2-25,0 2-17,5 0-16,-2 5-20,0 3-24,-2 2-30,3 2-25,-1 0-29,0 3-27,1 0-170,-2-1-411,3 0 182</inkml:trace>
  <inkml:trace contextRef="#ctx0" brushRef="#br0" timeOffset="37985.9946">16171 12845 67,'0'0'228,"-6"-3"-22,6 3-21,-7 0-15,7 0-16,-5 3-10,3-1-17,-1 1-10,2 3-12,1 0-3,1-1-9,4 6-2,-3-5-9,4 4-3,6-3 0,-4 1 0,7-1 0,-1-1-1,7-3 2,-1-2 2,1-2 1,-4-2 3,-1-2 11,-1 1-10,1-1 5,-4-5 0,0 1 7,-2-1-5,-2-5-10,0 1-4,-1-3-6,-4 0 1,-3-1-16,3 3-7,-6-2-10,0 4 0,-4-2-10,-3 6-1,-4 0-3,-6 4-5,-2 7-7,-3 7-8,-2 1 9,0 5-5,-7 9-1,10-2-1,3-1-2,3 3-3,3 0 0,6 4-11,1-4-3,5 5 5,4-3-1,4-2 5,3 2-3,5-3 3,2-3-3,3-4 1,6-1 6,0-3 4,3 0-4,3-5 0,6 0 2,-5-3 1,7 0-1,-7-5-3,-4-3 4,4 1 2,-3-2 2,-4-4-1,0 1-9,-1 0 4,-8 3 1,-2-3-2,-3 3 3,-2 1-1,-1-1 2,0-2-2,0 2 10,-4 1-18,2 2-16,-2-3-14,2 0-15,-2 1-18,-2 1-19,0-3-24,-1 0-28,0 6-22,0-7-25,-1 2-16,-1 0-35,-2 0-22,0 2-154,-3-5-443,4 5 197</inkml:trace>
  <inkml:trace contextRef="#ctx0" brushRef="#br0" timeOffset="40316.1575">13861 14475 101,'8'-6'104,"-3"0"-1,2 0-8,0-4 0,1-1-8,-4 0 1,6-3-1,-3 0-5,-3-3-12,2-4 3,-5 3-11,5-7 4,-5 8-1,1-2-5,-2 2 9,-3 1-12,0 4-11,0 0-3,1 3-2,-3-1-1,1 6-9,-3-1-5,-1 5-6,-4 6-2,-2 7-4,-4 8 0,1 5-4,-5 13 5,3 1-17,7-7 6,-1 12 2,7-11 1,2 14-1,4-15 0,0 14-6,1-14 2,2 1 6,4 1-3,-2-3-5,-3-1 2,1-2 3,1-3 1,-4 0-1,-2-9 3,-1 1 20,-3-4-2,-1 1 1,-5-5-6,-3-1-6,0-2-2,-5-4-5,2-3 2,-3-4 1,-2-3 0,2-4 0,1-4 4,2 0-2,1-6-1,2 0-1,1-1 9,-1 2 2,7 5 6,0 1 10,2 5 3,2 1-13,-1 3-7,3 2 0,2 1-9,0 2-1,0 0-1,7 17-1,-3-3-1,2 4-4,3 7-2,1 3-4,0-3-9,-1 3-14,0-2-24,4-1-23,1-3-32,-3-2-26,5-2-20,-5-6-136,5-3-309,-1-3 136</inkml:trace>
  <inkml:trace contextRef="#ctx0" brushRef="#br0" timeOffset="41425.1668">14171 14343 117,'8'-23'219,"-4"10"2,-1 2-15,-1 5-28,-2 3-19,0 3-14,0 0-18,-12 25-13,-1 1 1,-5 16-20,-3 0-10,3 6-4,-2 3-10,3 0-3,0 0-14,0 1-4,5-8-7,3-11-2,4 1-6,1 1-7,4-5-9,0-1-11,2-5-5,3-5-7,3-4 0,2-1-4,10 1 0,1-6-2,4-5 0,5-5-8,10-3-1,1-6-12,3-2 3,-5-4-6,1-1 5,-4-5-3,1-6 4,-2 3 0,-12 6 8,-2-10-1,-1 3 11,-3-3 4,-5 4 12,-1-3 18,-2 1 9,-1-1 11,-5 12 9,0-1-1,-6 2-2,-4 4-10,2 5-4,-5 1-4,-3 5-3,-7 3-6,-3 5-2,1 3-1,1 4-4,-2 2-1,2 1-1,3 1-2,4 1-5,3-8 1,4 3-9,3-5-1,1 3-4,1-2 6,5 0-1,-1-1-2,3-4 3,2 0-2,6-1 2,2-4 0,-1-2-2,2-2 2,5-4 7,-5 2-7,-2 3 0,0-4-4,-6 5 4,0-1-4,0 1-8,-5-1-1,-3 2 4,8 4-1,-4-1 3,-4 3-3,3 4 2,-2 0-1,2 0-1,-1-1 7,-1 3-6,3 0 3,1-3 0,-2 2 3,0-1-1,3-4 3,3 0-1,1-2 4,5-3-1,6-2 3,-1-5-1,4 0 2,0-4-4,2-2 7,-2 0-4,3-6 1,4-10-1,-10 10 2,3-3-2,4-14 3,-11 10-4,0-6 6,4-7-4,-8 6 5,0 2 1,-1-1 0,0 0 9,-4-1 5,1 6 6,-5 6 20,-1 4 7,-1 3 0,1 6-7,-3 0-9,0 3-6,0 2-6,0 2 2,0 0-8,-14 20-3,3 4-5,-2 3 1,-1 4-7,-4 16 4,2-1 0,-2-3-5,5 1-1,3-10-2,3-1-7,0-1-5,3-3-4,2-2-2,4 2-3,2-5 1,-1-3-1,8-1 5,-1-5 1,0-1 4,4-5-3,6 3 5,1-8 3,3-3 0,0-2-1,1-4 2,1-3-1,0-4 4,-3 0 0,1-2-1,-1-6 1,-5-2 1,2 0 0,-5-1 1,3 0 11,-6 0 0,0 2 8,-2 5 2,-3 1 8,-3 5 0,-1-3 3,0 6-9,-6 0-4,3 1-8,-4 3-5,4 3-2,-15 3 0,3 6-3,2 2-4,-4 2 2,2 7-10,3-3-7,2 0-7,1-2-2,2 1 2,1 4 1,5-4-3,-2 1 4,3-5 0,2 4 1,0-7 4,0 2 3,2-2 1,0-3 1,0-1 5,2-2-1,-1 0 1,3-2 4,-1-2-1,4-2 10,-1-3 1,-2-2 2,2-3-2,1-1 1,2-8-6,-2 2 6,-1-3-3,3-1 3,-2-1-5,-1 0 1,-1 1 1,1 2-1,-6 8 3,-1 2 0,1 5 0,-3-2-1,-1 2-3,0 0-2,0 1-4,-2-1-9,-1 5-1,0 0 1,0 0 5,0 0-5,-5 19 2,0-4 2,0 1 1,-1 3-3,3 0-1,0 0 0,2 0 3,5 5 0,-2-4-1,3 6 1,2-2 0,-1-5 3,2 4-3,-1-6 2,3 4 2,-3-4-4,-1-3 5,0 3-2,-1-6 2,-2-2-6,1 0 7,-4-2-3,2-2 8,-1 1-2,-1 0-1,-3-4 4,-3 1-15,-2 0-18,-6-3-17,-1 0-34,-5-4-20,-3-2-28,2-1-37,-3-3-35,-2-3-28,0-3-152,2 2-406,1-4 180</inkml:trace>
  <inkml:trace contextRef="#ctx0" brushRef="#br0" timeOffset="41592.0044">15072 14535 53,'24'-13'184,"11"-2"-15,5-1-17,2 0-14,2 4-15,-2 1-15,-3 3-30,-11 3-47,0 0-34,-5 4-40,-7-2-37,-5 6-72,-4-2-165,-7-1 74</inkml:trace>
  <inkml:trace contextRef="#ctx0" brushRef="#br0" timeOffset="42025.8799">13758 14554 32,'-8'-1'117,"-4"3"-8,4 0 1,1 3-9,-2 1-6,4-1-6,3 2-13,-2 0 7,4 1-8,4 1 3,2 0 4,5 1 0,3-3 5,10 1-5,3-8 3,11-2-7,4-4-2,3-1-9,-2-3-2,-3 4-9,1-6-5,-3 1-3,-11 2-11,-2 1-8,-1-1-9,-5 1 0,-4 1-11,-5 5-6,-1 0-10,-3-1-9,0 1-27,-6 2-26,6 1-30,-6-1-12,0 0-6,-4 17-9,-6-1-5,-3 7-74,-4 5-220,-10 11 98</inkml:trace>
  <inkml:trace contextRef="#ctx0" brushRef="#br0" timeOffset="42362.3894">13807 15313 16,'-1'-5'240,"-2"1"-24,0 0-21,3 4-21,-8 4-17,-3 8-21,-4 9-9,1 2-16,0 3-13,3 0-7,-2 3-15,6-2-5,0 2-11,4-2-5,3-8-8,2 0-3,3-2-25,3-1-1,1-3 7,1-6-4,7 0 12,4-4 6,5-6 6,-2-4 4,2-3 11,3-4 1,-6-1 10,1-2 3,-1 0 5,-5-4 1,-4-2-6,-1 0 1,-3-4-4,-4 0 1,-6-1-9,0 1-5,-5 2-8,0 7-8,-1 0-10,-9 0-11,3 7-13,-6-3-3,-2 4-28,3 6-16,3-1-23,-3 4-22,4 1-26,0 3-28,4-1-39,2 3-30,3 1-18,1-1-124,3 3-379,4 1 168</inkml:trace>
  <inkml:trace contextRef="#ctx0" brushRef="#br0" timeOffset="42929.5715">15203 15520 56,'2'-4'234,"0"0"-12,-2 1-8,0-2-6,3 0-24,-3 5-16,0-7-18,2 5-14,-2 2-14,1-4-12,-1 4-10,2-4-14,-2 4-4,2-2-9,-2 2-7,3-1-6,-3 1-8,7-3 5,-3-1-12,6 0 5,0 0 3,4-1-1,2-5-3,-1 2-5,5-3 0,0 1-8,-1-2 2,2-3 0,-1 2-5,-6 4-1,0 0-5,-2 4 2,-4-3-5,0 4-2,-2 1 1,0 2 1,-2-3-4,0 4 5,-1-3-14,-3 3 3,1 13-6,-5-3 4,-1 8 0,-2 7-2,-1 0 11,-3-1-11,3 4-3,-1-1 2,-1-2 0,3 0-2,0-2-5,1 3 5,1-9-3,2 0 0,0-2 0,-1 3 0,1-5-3,3-1 1,-4 0-1,4-3 0,-3 2 1,3-4 3,-3 3 1,2-4-6,-2 0-1,3-1-9,-2-1-6,0-1-2,-1 2-5,2-1-12,-3 0-16,-2 2-1,-2-1-10,1 0 3,-3-2-9,-3 5 6,0-3-1,-1 1 11,2 2 0,-1-2 2,3-1 4,4 2 5,-3-2 6,3-2 2,3-1 10,-2 1 7,2-2 2,3-1 10,0 0 8,0 0 7,0 0 8,19 0 0,2-5 3,3 1-8,0 4 6,5-5-8,-3 3-2,2-4-21,2 2-32,1 2-40,11-2-54,-2-4-62,-1 4-141,1-3-366,0-2 162</inkml:trace>
  <inkml:trace contextRef="#ctx0" brushRef="#br0" timeOffset="43748.7193">17602 15387 179,'1'-4'196,"-1"3"-19,0 1-14,0 0-14,-15 11-7,-1 5-12,-2 4 13,-3 4-3,-5 6-22,5-5-8,2-4-9,1 2-6,0-4-6,2 1-3,5-7-9,-1 1-6,6-5-2,1-3-4,-1-1 5,5 2 4,-2-3 6,0-1 0,0-1 16,3 2-4,0-4 3,0 0-2,0 0-4,7-15-9,3 2-6,4-5-8,3-3-7,1-3 0,2 0-6,-3-3-6,11-9-6,-7-3-8,3 2-1,-5-2-5,-2 8-1,-2 5-1,2-3-2,-3 5 7,-7 6-10,4 4-11,-4 4 16,-4 1-5,1 3 3,1 1-9,0 2-10,-2 5 0,-2 4-3,5 4 0,-2 10-4,-1 6 10,3 4-8,-5 8 7,2 9 0,1 3-4,-1-14 6,2 0-7,0 11 2,-1-1 3,0-10-8,3-4 2,0 2 7,1-3-8,0-3 9,-3-3-9,3 0-1,-3-8 5,0-1-2,-3-7-1,3 2 0,-3-4-2,1 0 8,0-2 2,-3-1-4,1 1 2,-1-2 6,0-3 3,0 0 4,0 4-6,0-4 3,0 0-3,0 0-4,0 0-1,0 0-5,0 0-13,0 0-14,-11-9-14,5 5-8,-1 0-5,-3 0-2,-5 0 0,1-1 1,-10 0-21,4 2 2,-6 1 10,1 0 4,-3-1 10,1 3 10,2 2 1,0-2 6,1 3 8,4-2 2,3 0 3,4 2 4,2-1 4,3-2-1,1 3-5,1-2 2,2-1 2,4 0 1,-4 3 2,1-1 2,3-2 3,0 0 1,3 6-2,-2-4 3,4 0 1,-1-1 2,0 0-9,2 0-14,-1 1-17,0-2-23,0 1-26,-5-1-30,11 2-25,-5-2-27,-6 0-38,11 0-176,-6-2-414,0-1 184</inkml:trace>
  <inkml:trace contextRef="#ctx0" brushRef="#br0" timeOffset="44576.6789">15654 10174 99,'-3'-18'249,"0"6"-9,0 3-3,2 4-17,-2-3-12,3 4-23,0-1-14,0 0-19,-2 1-18,2 4-13,-1-4-14,1 4-11,0 0-8,0 0-12,17 11-4,-4-2-5,2 10-5,7 6-2,7 6 1,4 8-6,0 0-3,18 21 5,-2-3-1,2 0-3,0 1-2,2 5 7,2 2 6,-2 3-15,4 3 0,2 2 7,-2 3-9,3 4 5,4-2 0,-4 1-3,6 2 1,-2 3 4,6-2 5,2 6-2,-2 0 6,-2 0-3,0-3 3,-1-1 1,-3-8 3,3 1-4,2 0 5,2-6-9,-2 4 0,-5-1-3,3-4 3,-1-2-3,-8-2-12,-1-3-6,-2-2-13,0-9 9,-17-15 2,15 16-24,-17-22 17,-1 3-1,-1-4 2,-2-4-13,-8-7 3,0-2-3,-5 0 0,-7-7 5,2-2-13,-8-4-6,1 1 8,0-1 6,-3-3-5,-1 0 2,-3-1-14,7-5-30,-6-1-36,-1-5-30,-4 1-34,0-7-36,-3-1-27,-3-2-17,-2-3-20,-3 3-15,1 1-14,-4 1-15,-1 2-5,-3 0-175,-6 0-490,2 3 217</inkml:trace>
  <inkml:trace contextRef="#ctx0" brushRef="#br0" timeOffset="44764.0282">17617 12643 88,'-15'-4'102,"1"2"12,4 2-19,4-3 0,1 3-25,0 3-4,3 1 13,2-4 11,5 13 11,0-4 4,4 4-1,3 3 0,5 6-3,3 1 0,0 0-4,4 1-2,3 13-11,-3-15-8,0-1-5,7 4-9,1 2-7,-11-6-4,6-3-7,-2-2-12,0-3-20,0 3-20,0-5-27,1-7-23,0 1-23,-2-3-17,0-2-15,0-8-17,-1-1-12,-2-7-97,-1-1-258,-4-1 115</inkml:trace>
  <inkml:trace contextRef="#ctx0" brushRef="#br0" timeOffset="44906.7322">18282 12688 42,'7'-16'133,"-4"5"7,1 1-13,-4 3-12,3 2-14,-3 3-14,0 2-3,0 0 3,5 12-2,-5 0-5,0 7-3,-3 5 1,-2 3-5,0 1-3,0 0-4,-3-2-14,1-2 4,-2 1-16,2-1-13,-1 1-32,1-9-30,1 1-39,1-1-40,-1 0-118,0-5-252,2-6 112</inkml:trace>
  <inkml:trace contextRef="#ctx0" brushRef="#br0" timeOffset="45409.5003">19227 11579 90,'3'-11'199,"0"-5"-15,-1-1-8,0-1-6,1-2-4,-3 1-6,0-2-5,0 3 9,0-2-3,-3 3-4,1 1-14,-3 2-7,2 3-15,-2 0-14,0 3-12,-2 2-13,0 5-5,-7 1-13,-1 5-5,-5 6-9,0 5-3,1 5-9,3 1-5,2 0-8,4 4-4,3 1-1,4 0-2,3 0-5,3 1 1,4-1-3,3 2 0,8-2 5,-1-4-6,4 4 0,-1-2-3,1-2 0,-1 3 0,-2-4-2,-6-6 1,-3-3-7,-3-2 2,-1-1 4,-3 2 3,-1-3 5,-5 0-3,-3 4-2,-7-4-1,-4 4 2,-5-1-1,1-3 0,-4-5-2,2 0 0,-1-2-9,4-2-22,-2 0-32,8-2-25,-2-3-41,6-4-36,1-1-43,3-5-210,4-9-447,3-3 198</inkml:trace>
  <inkml:trace contextRef="#ctx0" brushRef="#br0" timeOffset="45798.0338">19580 11039 140,'9'-15'251,"-2"2"-6,0 5-20,-4 0-28,0 2-22,-2 3-16,-1 3-18,0 0-13,-4 32-11,-6 0-6,-5 16-7,1 5-14,-3 3-3,2 0-8,-8 23-3,9-31-7,1 1-4,-1 3-4,1-4-5,-1-1-8,0 2-5,4-22-16,2 3-1,-1-4-3,1-4 1,2-5 3,2-6-10,2-3 7,0 1 21,-1-3 15,0-3 22,1 4 23,1-5 8,1 0 3,0-2-8,0 0-15,3-15-1,0-1-21,4-10-8,0 3-11,2-6-5,2-3-3,0 1-12,7-13-2,-5 17-5,1-1-1,0 3-11,3 2-6,0 2 8,1 3-8,-1 6-12,3 2-13,1 4 1,0 5-11,-7 2-8,9 9-10,-5 5-6,-2 6 2,-4 3-1,1 1 0,-6 3-2,0-1 2,-3 2-1,-4 1-2,0 1-12,-2-2-4,-1-3-16,0-1-16,-1 0-22,-1-4-20,3-5-29,-2-3-18,2-1-13,2 0-4,0-3 11,1-4 6,2-2-103,0 0-317,4-3 140</inkml:trace>
  <inkml:trace contextRef="#ctx0" brushRef="#br0" timeOffset="46238.0738">19768 11826 291,'14'-9'26,"-4"-3"4,0-2 45,1-2 16,-2-1 17,2-4 17,-1 1 8,5 0 10,-6-1-3,2-2-6,3 2-6,0-3-5,-2 2-8,0 0-7,2 0-11,-10 5 1,6 2-2,-4 7 3,-2-2 0,-1 4-10,0 0-6,-2 1-8,1 2-14,-1 0-4,-1 3-15,0 0-8,-7-1-3,7 1-9,-13 7-6,6 5-9,0-2-10,0 4-7,2-3-5,3 2 2,2 4 2,0 3-1,9 4 2,0 1 1,4-2 5,0 2-2,1-1 2,-1-2 2,1-3-4,-3 1 1,-3-3-2,-1-3 2,-1 2 5,-2-5-2,-2 2 7,-2-1-1,0-1 4,-2 1-4,2-3 0,0-3 3,-2-1-1,2 1-2,0-3-1,0 0 3,0-3 4,2 4-1,-2-4-6,0 0-2,9-10-5,-4 0-2,2-4-8,6-5-4,-2-3-2,3-1 2,-1-1 3,4-4-3,-3 0 3,2 0 7,-3 0 5,3 5 5,-4-1 15,-3 10 12,-3 3 5,-2 5 4,2-2-2,-3 4-11,-1 1 1,-2 3-11,0 0-1,3 12 2,-7 1 3,2 6-5,-6 7 3,3-1-3,-1 4-3,0-3 0,5 2-1,-2-2 2,3-1-2,0-5-3,2 0 1,3-3 0,-1 0-1,3-2-7,2-1-9,-1-4-20,1-3-29,2-1-28,3-4-44,0-4-48,2-4-28,3-5-177,-7 1-412,3-7 182</inkml:trace>
  <inkml:trace contextRef="#ctx0" brushRef="#br0" timeOffset="46342.1729">20454 11478 33,'0'-18'94,"4"4"-19,-2 3-11,-1-2-16,-1 8-22,3 2-9,-3 3-17,0 0-24,0 0-32,-3 21-60,0-5 27</inkml:trace>
  <inkml:trace contextRef="#ctx0" brushRef="#br0" timeOffset="46677.1089">20437 11702 54,'10'-13'190,"10"-4"-7,-5 2-16,4-2-10,-4 6-12,-1 3-14,0 1-10,-4 2-14,-1 3-10,-1 3-8,1 4-7,-3 1 1,0 3-2,-2 6 1,-4 3-5,0 8-3,-4 0-1,1 1 0,-4 2-7,0-4-5,0-5-2,2-5-3,-1-1-2,2-3-2,-2-2 4,5-3 20,-1 0 26,1-2 29,1-2 21,0-2 0,0 0-21,0 0-11,3-17-13,5 0-9,3-4-14,2-3-9,1-4-8,3 2-8,1 3-6,-1 1-1,-1 2-8,2 4-6,-4 6-7,3-3-2,-1 9-1,-3 3 3,3 2-3,-6 1-17,1 3-4,2 3-7,-3 4-4,-3-3-2,1 4-4,-2 3-7,0 1 0,-2 3-12,-1-1-21,-2 0-28,0 8-38,-1-8-36,0-2-31,0 0-41,3-5-39,0 1-242,-2-2-547,4-4 243</inkml:trace>
  <inkml:trace contextRef="#ctx0" brushRef="#br0" timeOffset="47845.5908">21109 11475 151,'4'-14'256,"-1"6"-19,-3-3-28,3 5-21,-3 5-24,0 1-15,0 0-14,0 13-11,3 4-11,-6 3-5,0 7-11,0 4-10,-1-2-7,1 0-6,-4 2-7,3-2-6,-2 0-6,2-1-5,-3-3-5,4-9-1,0 1-7,2-3-3,-2-6-1,3 2 9,0-4 2,-3 0 16,2-3 18,1-3 14,0 0-10,0 0-7,0 0-9,21-19-6,-8 6-5,2-7-10,4-3 0,0 0-11,0-2 4,9-6-5,-10 9-4,3 0-3,-4 2-11,-3 4 8,-4 4-7,0 0 2,-3 5-5,-1 0-11,-2 4-13,0 1-17,-4-2-9,0 4-3,0 0-2,0 0 7,-7 9 3,0 0 2,-4 0 0,-1 4 0,-3 6-1,-2-2-5,7-6-1,-4 7-4,4-3 1,0-1-1,3 3 3,-1 5 4,1 2-3,2-8 5,1 3 3,4-1 1,2 2 1,1-1 0,1 0 0,2-1-4,2-1-5,6 3 1,0-3-14,3-3-2,4-6-13,0 3-17,2-4 4,1-5-2,0 0-6,1-6-7,-2 0-4,-1-2 2,1-4 1,-5-4 15,2-1 5,-5-5 6,2-4 18,-4 2 16,-2-3 8,-2-3 27,0 6 14,-3 4 9,-2-2 14,3 3 16,-4 1 13,-1 7 0,0 0-8,1 5-7,-3 0-15,0 0-2,0 4-7,0 0 0,0 13-5,0-4-5,-3 8 4,0 0-1,-1 2-9,4-2 3,-4 2-3,1 7 0,3-8-3,0-1-3,3 0-1,1-5-1,0 1 1,-1-2-1,4-2 1,-1-3 3,4 1-2,-2-3 1,2-2-12,4-3 10,2 0-2,1-3-2,0 1 0,2-9-2,1 0 0,-2-3 6,2-1 2,-2-3-2,1-3-2,1-1 8,-4 2 0,-1 2 25,-4 7 10,-3-1 13,0 7 7,-3-4-1,0 5-8,-2 0-6,-1 2-14,-1 1-2,-1 2-8,0 0-1,2 8-6,-4-1 0,-1 7-2,0-4-1,-2 7-1,0 1-4,-1 0 3,0-1-5,0 0 2,2-2-4,-3 2-1,3-6 1,0-1 0,-1 0 1,2-3 0,-1-2 3,3 0 10,-2 0 15,3-1 18,-2-1 26,2-3 7,-1 4-3,1-4-2,0 0-9,0 0-15,6-21-8,-1 6-2,5-2-12,3-6-4,-1-1 1,6 2-10,-2-2 0,1 4-5,0 3-2,-5 4 1,0 2-11,-3 4 2,-1 2 0,1 2-4,-1 1-2,0 4-7,2 3-1,-2 0-11,2 4 6,-1 6-7,-1 2 3,2 1-6,-4 0 3,3 7 4,0-1-1,-3-6-4,5 4-5,-4-5-7,2 0-2,2 3 1,0-6 4,-1-3 4,3-2 1,2-1 5,-2-1 5,1-5-1,4 1 7,-4-3 10,3-3 18,0-2-6,-1-1 21,2-5-6,-4 3 5,3-8-2,0-1-7,-3-3-1,-2 6 3,0-7-5,-1 5 1,-4-2-3,-1 3-6,-2 1-3,-4 1-6,0 0 1,-1 3-7,-5 1-6,2 2-2,-6 3-4,-3 0 0,-4 4-1,0 3-4,2 2-5,-5 3-11,6 1 1,-4 6-5,4 3 2,1 2 2,2 2 1,1 3 1,3 3 0,1 3 5,4-1 6,-3 3 0,5 1 5,-2 1-3,1 12 4,-4 0-1,2 0 7,1-1 0,1-9 0,0 8 4,-2-10-4,0-2 2,2 4 2,-3-4 0,1 0-1,-2-4 9,1-4-6,-2 4 1,0-7 3,0-3 1,2-5 2,-2-2-2,1-3 6,-3 1-8,0-4 0,2 0-16,-1-3-12,2-3-30,-4-3-28,5-1-39,1-3-45,2-4-40,2-5-37,-1-3-196,7-10-476,-1-1 211</inkml:trace>
  <inkml:trace contextRef="#ctx0" brushRef="#br0" timeOffset="47979.6876">22068 11589 134,'-2'-9'83,"0"4"-39,-1 3-20,3 2-44,-4 9-25,-2-1-47,-1 8 21</inkml:trace>
  <inkml:trace contextRef="#ctx0" brushRef="#br0" timeOffset="48338.5534">19862 12228 7,'-39'-6'185,"12"5"-11,10-1-6,5 2-13,3 0-18,0 2-13,6 0-5,1 5 8,7-1-2,8 5 5,14 1 3,20 5-6,33 0 9,13-2-4,11-5-16,9-3-9,8 0-3,14 3-6,5-4-11,6 2-8,2-5-4,1-1-9,2 5-7,4-6-9,-11 3-5,-3 1 2,-1 0-6,-4 4-18,-10-4-4,0 1-2,-15 5 3,-7-1-3,-10-1-5,-9-3-2,-12 3 0,-25-4-2,-4 0 1,-7-3 0,-14 0-3,-7-1 3,-2-1-2,-7 1-6,1-1-11,-5-1-17,0-2-28,-3 3-44,-8-5-39,-5-1-41,-12 0-33,-15-3-190,-12 1-435,-21-4 192</inkml:trace>
  <inkml:trace contextRef="#ctx0" brushRef="#br0" timeOffset="48544.8923">20154 12793 268,'4'11'264,"6"3"-25,27 8-19,29 2-30,17-5-8,10-4-16,14-9-11,7 2-11,3-5-11,4-1-13,-1-1 2,1 3-22,0-1-11,-9-6-12,-4 3-9,-8 0-23,-3 0-32,-5-7-39,-12-7-63,-1 0-54,-7-3-49,-26 2-166,20-10-388,-2-5 173</inkml:trace>
  <inkml:trace contextRef="#ctx0" brushRef="#br0" timeOffset="56646.6235">10575 3234 118,'-2'3'135,"2"-3"-25,0 0-3,0 0-13,0 0-5,0 0-8,0 0-2,0 0 10,0 0 5,0 0 5,0 0-2,0 0-3,0-20-11,0 10-8,2-9-8,-1-6-8,0-7-2,1-3 2,1 0 0,-2-12-1,2 1 0,4-2 1,0-1-10,0 3-2,6-2-10,-1-4 3,5-3-7,2 1-5,12-25-3,1 0-3,0 3-1,7 3-5,1-5-2,3 10 3,3-6 25,5 6 0,2-4-12,4-3-5,6 0-1,2-2-5,7 2-8,10-3 1,2 3 2,5 0-5,9 2-3,1 6-27,-1 0-7,4 4 4,1 4 5,-2-1-5,3 11 4,-4-2 1,-3 5 1,6 5 8,-3-2-12,7 2 11,3 9 5,0-4-12,1 4 9,4 8-1,-3 1 7,6 3 0,-1 5-4,-3 0 3,5 4-3,-7 3 2,4 2 0,2 3 0,-4 3 34,-4 5-8,3 4 2,-2 3-4,-5-1-3,1 6-2,-1-2 0,-8 10-5,-2 2 3,-6 2 8,6-1-7,-8 4-4,3 2 4,-7 5-6,-6 1 1,-3 2 3,-7 4-7,-2-1-2,-3-1 7,-5 6-1,-4-3-10,-16-12 7,14 22-1,-17-16-8,0 0 4,12 25 3,-3 2 1,-16-22-1,10 24 3,-13-18-1,8 22-5,-12-21 1,0-2-1,7 24 4,-8-30 0,0 4 4,-5 4-1,6-4-5,-1-2 4,-3 2 3,-3-3-5,0-2-1,0-1 1,-4-11 4,2-1-5,-4-2-10,0 0 6,3 0 9,-3-2-4,-3-9 1,2 0-2,-3-2 2,-1 0-2,0-7-2,-1 3 4,0-3-3,1-4 0,1 0 0,-4 1 3,0-6-4,3 9-1,-3-9 0,3 8 4,-3-8-3,0 9-2,0-9-1,0 0 2,1 7 3,-1-7-6,0 0 6,0 0-1,0 0 4,3 8-4,-3-8 0,0 0 4,0 0 2,0 0-6,0 0-2,0 0 4,0 0-2,0 0-3,0 0-1,0 0-1,0 0-3,0 0-2,0 0-1,0 0-5,0 0-5,0 0-11,0 0-10,0 0-9,0 0-18,0 0-3,0 0-19,0 0-15,0 0-32,0 0-45,0 0-120,0 0-325,-28-14 144</inkml:trace>
  <inkml:trace contextRef="#ctx0" brushRef="#br0" timeOffset="57737.1003">16203 2496 1196,'-12'-3'17,"12"3"-20,-8-4-1,8 4-2,0 0 2,0 0-9,0 0 21,20 30 20,0-15-13,2-1 9,9 14 11,-7-9-4,3-1 2,8 3 3,2 4-8,-2-4-1,0-2-1,-8-3 2,8 4 0,-11-5-4,3 1-2,1-2 7,-4-2-10,2 2 7,-4-5-12,2 1 5,-10-1-1,0-4-3,-4 0-5,-3-5 10,2 4-1,-9-4-3,12-1-2,-12 1-3,14-10-11,-4-2-17,1 0-6,3-9-6,1-2-38,0-4-16,2 3-4,-3-7-6,3 2-16,7-16 1,-3 3 10,-5 13-4,8-11 13,-5 2 6,-2 9 3,4-12 22,-4 15 6,-1-3 12,1 4 24,-6 2 12,-3 8 26,1 3 14,-1-5 15,-5 11 10,1-1-22,0 0-3,-1 2 13,-3 5-19,3-8 1,-3 8-8,0 0 2,0 0 11,0 0 4,-7 22-2,0-7-3,-6 5-1,0 4 5,-2 1-5,1 1-12,0-5 8,-3 4 3,3 1 4,-3 5-1,0-6 1,-1-1-7,2 3 4,-2-1-6,4-1-1,-1-6-9,2 3 8,0-1-7,-1-3 4,4-5-11,3-2 1,3-2 4,-2 0-5,-1-2 1,4-1-4,-1 1 3,1-4-4,3-3-5,-7 9 9,7-9-2,-4 5-6,4-5 6,0 0 0,0 0 13,-4 6 7,4-6 4,0 0 1,0 0 0,0 0 3,0 0 5,0 0-1,-3 7-5,3-7-2,0 0-11,0 0 9,0 0-5,0 0 0,0 0-4,0 0-1,0 0-2,0 0-1,0 0-3,0 0 4,0 0 3,0 0-5,0 0 0,0 0-4,0 0 3,0 0-3,0 0 0,0 0-8,0 0 3,0 0 5,0 0-8,0 0 0,0 0 1,0 0 3,0 0 1,0 0-4,0 0 7,0 0 0,0 0-3,0 0 0,0 0 8,0 0-5,0 0-2,0 0 1,0 0 0,0 0-3,0 0-2,0 0 2,0 0-3,0 0-2,0 0-6,0 0 5,0 0 3,0 0 0,0 0 2,0 0-3,0 0-3,0 0-6,0 0 7,0 0-2,0 0 2,0 0-5,0 0 4,0 0 4,0 0-7,0 0-8,0 0 7,0 0 0,0 0 1,0 0-5,0 0 7,0 0 0,0 0-1,0 0-1,0 0-1,0 0 1,0 0-4,0 0 2,0 0-3,0 0 2,0 0 0,0 0 0,0 0-7,0 0 11,0 0-2,0 0-5,0 0 3,0 0 3,0 0-1,0 0-3,0 0 2,0 0 0,0 0-3,0 0 2,0 0-1,0 0 6,0 0-3,0 0-2,0 0 3,0 0-3,0 0-3,0 0 6,0 0 3,0 0-4,0 0-2,0 0 1,0 0-4,0 0 7,0 0-2,0 0 2,0 0-2,0 0 1,0 0 2,0 0-3,0 0-2,0 0 1,0 0 1,0 0 0,0 0 0,0 0 0,0 0 1,0 0-2,0 0-2,0 0 3,0 0 5,0 0-4,0 0 1,0 0-2,0 0 0,0 0-2,0 0-4,0 0-6,0 0-7,0 0-3,0 0-7,0 0-7,0 0-9,0 0-9,0 0-8,0 0-11,0 0-12,0 0-11,0 0-3,0 0-6,0 0-11,0 0-7,0 0-10,11-20-14,-11 20-1,7-4-80,-7 4-246,6-5 110</inkml:trace>
  <inkml:trace contextRef="#ctx0" brushRef="#br0" timeOffset="58789.0336">13109 1855 3,'-5'4'97,"3"4"-9,-4 0-6,6-2-12,0 1-7,0 3 3,4-1-9,-1 1 8,4-4-16,0-1 3,2 1-1,3-3-1,2-3-7,-1-5 8,1 0-1,4-7-11,-1-7 1,-1 2 0,-4-5 1,1-1-12,-6-3-1,-3-1 11,-1 8-5,-3-7 8,0 9-2,-5 5 8,0 0-3,1 1-4,-4 10-3,-2 2-22,-4 10 9,-6 11-2,-7 12-4,3 6-7,2 10 5,1-3-1,2-4-6,5 2 6,10-11-9,1-3-5,5-3-2,0 1-9,8-4-5,2 0-4,3-6-13,-1-10-5,7 0-11,2-5-23,2-5-23,2-6-38,-5-3-69,-1-4-216,-1-8 96</inkml:trace>
  <inkml:trace contextRef="#ctx0" brushRef="#br0" timeOffset="58946.9751">13350 1707 116,'1'-5'148,"-1"5"-18,5-4-13,4 7-10,2 1-13,9 8 2,1 5-12,0 0-8,13 9-5,-3 3-7,-7-9-4,8 5-5,-8-2-12,-1-1-21,0-1-27,-1-2-43,-2-3-25,-4 1-121,-3-6-208,-6-6 93</inkml:trace>
  <inkml:trace contextRef="#ctx0" brushRef="#br0" timeOffset="59090.067">13659 1723 48,'-8'28'123,"1"1"-18,-2 2-4,2 1-11,0 15-13,0-15-34,0-2-40,7-2-36,-3-3-61,2-6-100,-2-7 45</inkml:trace>
  <inkml:trace contextRef="#ctx0" brushRef="#br0" timeOffset="59267.5224">13844 1371 55,'-1'-19'288,"-1"9"-12,-1 0-35,3 2-27,0 2-28,0 6-22,0 0-17,0 0-12,0 44-16,0 7-9,0 30-6,0-23-9,-1 31-8,-2 1-5,3-5-15,0 0-23,-3-2-37,2-25-48,-3 28-49,6-4-32,-2-28-35,2-4-18,-1-1-131,-4-14-332,3-2 147</inkml:trace>
  <inkml:trace contextRef="#ctx0" brushRef="#br0" timeOffset="59489.2332">13935 1708 205,'6'-34'222,"-2"6"-8,3 4-21,-4 4-20,4 7-13,-1 5-18,0-1-17,3 1-17,1 8-6,2 0-17,-3 0-12,4 7-11,-2 3-20,-2 0-20,-2 6-14,-3 4-4,-2 5-23,-5 1-16,-7 4 4,1 2-22,-12 8-20,6-16-12,-1 1-11,-1-2 4,3-6 1,3-2-6,-2-9-6,3 2-92,3-5-210,3-6 94</inkml:trace>
  <inkml:trace contextRef="#ctx0" brushRef="#br0" timeOffset="60109.5738">14474 1310 79,'-6'-8'232,"-5"-1"-18,-2 1-21,0 7-21,-4 2-24,-4 4-18,2 10-8,-12 13-12,1 5-17,6 7 4,0 2-10,3-4-16,8-8-1,5-3-6,2-1-7,6 1-2,2-3-11,3-5-16,2-2 4,3-3 2,1-3-1,6-4-5,3-2 1,1-5 2,0-9-4,0-2-7,2-4 5,-5-4 1,-4-3 5,-1 7 11,1-10 0,-5-6 1,-1 1 3,-1 5 0,-3 6 18,-1 3 8,-3 5 2,1 2-5,1 4-7,-1-2-18,-1 2-22,0 5-12,0 0-2,0 0-7,0 0 1,-3 33 1,2-7-7,-1 2-19,1-4-18,-2 2-9,7 3-5,-1-4-27,0-8-9,2 0-13,2-2-7,1-1-10,0-7 10,5-3 3,1-3-10,2-1-1,-1-4 12,6-4 6,0-4 0,-5-4 18,-2-2-6,0-3 10,-4-5 8,1-3 16,1 1 13,-4-3 42,-2 2 20,-1 4 35,-2 6 21,-2 2 23,2 6 14,-1 1-7,-2 5-13,0-3-14,1 6-17,-1 2-9,0 0-6,0 0 1,0 0-10,-3 27-2,2-10-2,-1 4 1,1-4-8,-2 2 1,0 0-2,3-8-9,-2 1 0,2-2 6,0-3-10,0-4 5,0 3 8,0-6 8,0 0 14,0 0 15,2 3 0,-2-3-6,6-17-11,-2 0-4,8-7-2,-3 1-10,4-4-1,-3 3-1,-3 9-8,3-2-6,-2 5 9,-1 2-5,0 4-9,-1-1-7,1-2 5,-1 7-7,1 1-3,1 1 1,-1 1-5,2 4 2,-1 1-3,-1 0-6,2 1 2,1 5-11,-1 2-25,-3 3-19,2 0-13,2-3-25,-3-1-26,2 3-21,-1-2-28,4-3-12,0-2-125,1-3-343,2-2 152</inkml:trace>
  <inkml:trace contextRef="#ctx0" brushRef="#br0" timeOffset="61077.1779">15313 1194 95,'-5'-9'243,"3"1"-10,-2-2-12,0 6-11,2 1-31,-5 0-25,-1 3-8,-2 3-14,-3 4-20,-7 9-17,2 5-6,-2-1-2,1 6-12,5-3-14,-2-1 0,4-1-7,4 5-7,1-10-12,4-6-7,1 6-2,2-5-8,2-1-1,0 2 4,1-2 3,2-3 1,0-2-1,1-1 12,3-3 12,-9-1 2,21-8 18,-7 1 6,0-3 7,3-7-3,0-6-6,0 0 12,1-6-5,2-14-4,-7 11 4,3-9 2,-8 8 2,3-11 5,-4 12 1,-3 3 10,0 6 21,-1 4 11,-1 10 9,-1-3-3,-1 5-10,-1 0-11,2 2-16,-1 0-17,0 5-16,0 0-24,0 0 0,0 0-17,0 0-7,-8 22-4,2 3 3,-1 6 4,0 2-7,1 1 2,0-2-15,0-1-36,4 1-22,-1-6-8,2-5-8,2-3-24,2 1-14,1-1-20,-1-5 2,3-5 12,2 2 10,2 2 4,1-7 13,6-2 6,-3-4 10,3-3 7,3-2 3,0-6 4,-2-5 6,0-4 7,-1 1 4,-1-4 1,-4 1 3,-2 5 24,-3 3 24,-2 5 17,0-1 13,-1 3 24,-1-1-11,-3 6-7,5-2-7,-3 0-11,-2 5-6,0 0-5,0 0-2,0 0 3,0 0-9,-4 16-1,1-5 2,0 7-3,3 0-4,-1-2-21,-2-5-6,6 1-5,-3 0-14,1 0-6,2-2-8,2-1-1,0-2 10,-1 1 9,3-5-1,2 4 6,-3-5 12,2-2 0,0 0 4,-1-9-2,3 6 11,0-10-2,1 1 2,-2-4-3,-1 1 2,-1 3 4,0 3 3,-1-2 8,-4 3 14,2 3-1,-1 0-10,-1 2-8,-1-1 0,-1 4 0,0 0-6,0 0-1,0 0 6,6 10-5,-6-4-2,0 2 5,2 4 11,-1-3-18,-1-1 0,3 1-3,1 0-12,-4-1-10,3-5 10,1 2 8,-4-5-1,7 6 5,0-6 6,3-5 3,4 1-2,0-3-6,4-3 2,-3 0 7,-1 3 0,0-1-6,-1 2 1,1-2 5,-2 4 0,-2 1-3,0 1 2,4 2 4,0 0-6,-1-2-4,0 2 6,-2 2 6,3-1-2,-3-1 0,1 1 0,-3-1 5,1 0-1,0 0 6,-3 0 9,0-4 18,3 3 12,-2-3-11,-2-4 6,5-5 1,-2 2 0,2-6 0,-1 0-6,1-5-3,-3-1-4,-2 8 7,1 0-1,-4 3 3,1 1 6,-2 5 3,1 0-6,-2 0-13,-1 3-11,0 3-6,0 0-10,0 0 0,-1 17 6,-1 1-3,-3 12 4,2 0-14,1 7-8,2 16 9,2 5 0,1-1 1,1-1 2,4 33 3,2-6-3,-5-29-13,5 6-16,-1-3-14,0-2-22,-4-4-30,-1-3-19,-1-14-27,-3-3-35,0-5-35,-4-6-40,-2-3-185,-1-8-469,-3-5 208</inkml:trace>
  <inkml:trace contextRef="#ctx0" brushRef="#br0" timeOffset="61212.241">15875 923 33,'-2'-2'53,"2"2"-38,0 0-33,0 0-18,0 0 9</inkml:trace>
  <inkml:trace contextRef="#ctx0" brushRef="#br0" timeOffset="62029.4378">17253 942 1784,'0'0'-84,"-16"-7"105,9 5 33,-3-2 40,3 1 9,1-2-14,2 3-7,4 2-12,-7-3-6,7 3 9,-4-5 1,4 5-6,-3-2-11,3 2-6,0 0 4,0 0-3,36-29-14,-1 9-5,5-2-2,8 1 23,20-8-11,-3 4-3,-19 12-3,4 2 4,-3 0-20,-3-4 3,0 1-1,-7 5 1,-12 4 1,0-2-2,-4 7-14,-10-5 0,-11 5 2,19-4 3,-19 4-3,0 0-5,0 0 6,15-7-3,-15 7-9,0 0-12,0 0 3,0 0-8,0 0-9,-40-22 7,25 17-1,15 5 6,-28-8-4,14 2 2,14 6 5,-22-4-1,22 4-1,-23-7 1,23 7 5,-17-1 1,17 1-3,0 0-1,0 0 3,0 0-2,-24 0-5,24 0 0,0 0 3,-7 34 0,4-1 6,0 18 5,2 0 1,-5 5 1,4 1 4,0 2 0,-1-2-2,-1-4 4,1-4-10,-1-1 8,3-11 5,-1 7-3,2-15-5,-4-1 8,4 0 1,0-5-7,-1-5-5,1-4 0,-2-3-10,4 1-11,-4-6-5,2-6 0,0 10 3,0-5-8,0-5-13,0 0-18,0 0-31,0 0-50,0 0-33,7-24-40,0 10-144,-1-4-388,5-6 173</inkml:trace>
  <inkml:trace contextRef="#ctx0" brushRef="#br0" timeOffset="62449.6878">18146 662 221,'0'0'254,"0"0"-5,0 0-2,0 0-16,-9-22-20,9 22-20,0 0-19,0 0-15,0 0-20,21-19-14,-1 10-6,5-2-21,2 0-8,14-2-8,-2 1-8,1-1-6,-2 0-8,-11 7 0,-1-1-11,-6 2-5,-2 1-5,-18 4 1,17-8-1,-17 8 0,0 0 5,17-4 8,-17 4 6,0 0-1,0 0-4,0 0-14,7-12-17,-7 12-5,0 0-5,0 0-7,0 0-5,0 0-6,-35-20-4,35 20-4,0 0-10,0 0-2,0 0-3,-41 32 5,27-6 1,4 6 1,0 14-1,1 5 12,0 1 0,2 4 1,2-7-6,-1 2 6,0 2 9,3-7 0,-1 2-2,4-14-1,-4-4-4,4-2 9,0 1 4,0-2-5,-3-10-1,3 0 0,0 0 2,-2-5-8,1 0-15,1-3-14,0-4-1,0-5-7,-1 10-10,1-10-8,0 5-6,0-5-32,0 0-30,0 0-44,0 0-41,0 0-135,0 0-380,0 0 168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4T08:16:07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5163 5245 50,'-3'-4'115,"2"0"-5,1 4-10,-3-2 1,3 2-7,-4-4 8,4 4 3,-3-3-3,3 3-6,-3-3-2,3 3 2,0 0-4,0 0-2,-7 0 1,7 0-3,-1-2 2,1 2-9,0 0-2,-5-2-4,5 2-1,0 0-3,-5-2-4,5 2-2,0 0-4,-6-3-1,6 3-1,0 0-8,0 0-1,-5 2-4,5-2 0,0 0-1,0 0-1,0 0-2,-6-2 6,6 2-2,0 0 3,0 0 0,0 0 2,0 0-1,0 0 1,0 0-3,0 0-1,0 0-1,0 0-8,0 0 0,21-9-1,0 1-5,17-5-8,6-1-19,2-3-33,26-9-51,-31 11-54,6-4-72,-4 2-51,-2 0-176,0 1-468,-13 6 207</inkml:trace>
  <inkml:trace contextRef="#ctx0" brushRef="#br0" timeOffset="1279.7825">7761 5196 30,'0'0'81,"0"0"-14,0 0 2,0 0-1,-5 2 8,5-2-15,0 0-1,0 0-1,-3 3-5,3-3 3,0 0-5,-4 2 7,4-2-2,0 0-1,-1 1-6,1-1 2,0 0 1,0 0-2,-5 3 3,5-3-4,-4 4 6,4-4-2,0 0-5,-2 2 1,2-2 2,0 0-1,-5 1-5,5-1 1,0 0-3,-2 2 2,2-2-2,0 0 1,-3 3-6,3-3 0,0 0 4,-5 1 2,5-1-4,0 0-1,-1 4 2,1-4 3,0 0-5,0 0 4,0 0 0,0 0 8,0 0-4,0 0 4,0 0 0,0 0-1,0 0 2,0 0 1,0 0-1,0 0-3,0 0-1,11-8-7,6 3 0,7-8 2,21-11-12,24-9-12,0 1-24,8-2-43,-7 3-52,3-3-60,-1-1-58,-9 6-188,-16 8-439,-1-3 194</inkml:trace>
  <inkml:trace contextRef="#ctx0" brushRef="#br0" timeOffset="1911.4761">10848 4974 118,'-3'2'144,"3"-2"-2,-1 4-10,1-4-4,0 0-4,-4 4-3,4-4-8,-2 4 0,2-4-11,-3 3-2,3-3-6,-3 1-3,3-1-5,0 0-5,0 6 6,0-6-13,0 0 7,0 0-2,0 0 2,0 0-1,0 0 4,0 0 3,0 0 6,0 0 12,0 0 4,0 0-19,0 0 0,6 0-9,5 0-7,13-7-6,13-3-5,12-2-12,27-7-55,2-3-59,-6-2-90,4 1-65,-6-6-237,-24 11-493,2-3 219</inkml:trace>
  <inkml:trace contextRef="#ctx0" brushRef="#br0" timeOffset="17277.4367">13490 3684 8,'0'0'118,"0"0"-1,0 0 3,-3 3-5,3-3 0,0 0-1,0 0-2,0 0-2,0 0-3,0 0 1,0 0-3,0 0-1,0 0-8,0 0-8,8-10-12,-4 0-3,4-2 21,2-4-14,3-2-10,1-6-5,1 2-4,2-2-6,0 1-1,-3-2-1,3 0-5,0-1-33,-1-1 4,-4 2-1,2 2-3,-2 1 3,-7 8 3,2-1 7,-2 4 10,-3 2 0,4-1 8,-6 3-6,0 2-4,1-2-2,-1 3-6,0 1-5,0-4-6,-1 4-9,1 3 0,-6-1-15,6 1-5,-7 4-4,0 4-2,2-2-1,-3 9-1,2 2 0,-2-3 1,4 4 1,-3 0-1,7 1 1,-4-1 2,3 3 1,1-3-1,1 3 0,0-2 7,2 4 0,1-5 0,2 0 1,-2-2-1,3 4 2,-1-5 4,1 0-1,0 0 5,0 1-3,-1-3 4,-1-4 1,0 0-8,-4 0 8,3-4-3,-3 1 1,1-1-2,2-1 0,-4 1 4,0-5 9,-3 10 8,0-6-3,-2 2-3,-2 1 1,-1-5-1,-2 6-1,-2 1 2,-2 1-5,4-7-4,2 1-5,0-1-9,-1-2-9,-1 7-15,2-8-25,-1 0-14,9 0-45,-11-9-21,5 3-34,2-3-17,1 1-105,1-4-316,2 2 140</inkml:trace>
  <inkml:trace contextRef="#ctx0" brushRef="#br0" timeOffset="17579.536">13858 3162 136,'1'-6'142,"3"-2"-13,-3 4-10,0 2-13,-1 2-13,0 0-9,0 0-13,0 0-5,0 0-4,3 21-3,-5 3 3,1 3-2,-3 5-7,0 3 4,-2 0-13,0 10 1,4-13-6,-4 2-2,2-1 1,1-2-5,-1-1 0,2-2-5,-1-2 2,2-8-5,-1 1 2,2-3-4,0-2-3,0-4 3,1 1-7,-1-1 2,1-4 0,0 2-4,2-4 0,0 1-4,1-1 3,3 2-4,0-4-5,1-1-11,-8-1-30,18-6-22,-8 2-25,2-3-32,-1-4-29,-1 1-91,0-1-254,-6-3 112</inkml:trace>
  <inkml:trace contextRef="#ctx0" brushRef="#br0" timeOffset="17816.78">13789 3454 140,'0'0'155,"0"0"-13,0 0-3,14-12-9,-3 4-3,5-1-15,5 0-10,2-1-8,-2 0-9,1 1-15,-1 2 2,-7 1-15,0 2 3,-1-3-19,-5 5 2,-2 0-2,1-2-7,0 4-9,-2-3-12,-5 3-15,8-2-41,-8 2-27,6-2-39,-6 2-32,0 0-79,0 0-238,8 4 105</inkml:trace>
  <inkml:trace contextRef="#ctx0" brushRef="#br0" timeOffset="18542.6748">14192 3560 109,'4'-4'130,"0"-1"-18,3 0-9,-3-3-8,2 4 6,-2-3-7,1 0-2,0 1 0,0-1-4,-2 0 2,-1 0 1,2-1-7,-4 1 4,3 0 4,-1 0-8,-1-1 1,-1 1-12,0 1-10,-1 1-4,-2-3-12,1 3-5,-2 1-9,-3 0-6,1 0-11,-3 7-1,-5 2-2,-1 1-4,-1 9 0,-1 3 1,-2 2-2,2 2-1,2 3 0,-1-2-7,7 2 4,-3-4-1,8-3 1,1 0-8,1-6 2,-1 4 3,3-5-6,1 2 4,1-4-1,0 1 4,2-1-2,2-3 8,1 1-6,3-5 4,-3-2-1,4 0-1,2-2 4,0-6-8,1 0 2,-2 0-1,-2-4 5,3 2-4,-2-5 1,1 0 1,-3-7-3,1 1 2,-1-5-2,2 4 6,-5-4-6,-1 0 0,2 8 5,-4 3 15,0 4-2,-2 3 3,2 1-1,0 2-5,-3 1-8,0 4-6,0 0-1,0 0 2,-3 18-2,0-1 6,0 6-2,-1 1 2,1 2-2,-1 3 2,1-2-2,3-1 2,-1-6 3,0-2-2,2 3 5,0-5-6,5 2 7,-2-5 1,3-4 5,0 2 3,2-3-2,3-3 3,1-1 2,3-4-3,2-9-3,0-7 1,3 0 0,-1-1-6,-3-5 4,4-5-8,0-10 4,-2-1-4,-1-6-2,0 1-1,-4-3-3,3-1 0,-3 1-3,-4 13 2,0 1 1,-2 6 15,-2 8 18,-3 1 6,0 4 4,0 5 0,-3-3-3,2 6-3,0 2-19,-2 3-7,0 0-1,0 0-3,-4 23 6,-1 3-1,-3 5-6,-1 4-2,2 10 1,0-11-1,-3 13 0,2-14 3,5-2-5,0-1-1,-3 0 0,1-4-10,2-5-11,1-3-17,1-1-11,1-1-24,1 0-16,-1-4-24,2-1-20,1-1-9,-1-3-19,2-5-23,1 1-17,5-2-138,-10-1-360,21-12 160</inkml:trace>
  <inkml:trace contextRef="#ctx0" brushRef="#br0" timeOffset="19255.1901">14712 3527 118,'5'11'138,"-5"-4"-6,-3-2-5,6 1-6,-3 1-11,1-3-9,-1 4 1,0-8-9,1 9-6,1-6-12,1 2 5,-1-4-4,3 1-2,-5-2-1,13 0-6,-6-2-4,1-2-3,1 0 5,-2-4 12,0 2-5,0-2 6,3-7-1,-6 1-7,3-3-6,-3 0-1,1 6 1,-3-1 0,1 0 7,-3 2 4,0-2 3,0 8-7,-1-1-12,-1 1-6,2 1-14,0 3-6,0 0-2,-19 12-4,9 0-3,-7 4-3,0 5-1,3 0-4,-2 0-1,6 0 0,-1 1-8,4-3-1,3-2-3,0-2-6,2-4 6,1 2-6,2 0 0,1-4 5,2 0 0,-1-1 5,5 1-1,-1-5 2,0 2-3,3-3 4,2-2-1,3-2 1,6-2-3,-1-7 2,2 1 1,1-4-4,-2-2 1,1-1 3,1-2-4,-2-2 4,-2 0-1,-2-2-4,-2 0 6,1 1 2,-7 6 6,4-6-2,-4 4 8,-2 4 10,-2 1 6,-2 3 18,1-2 0,-4 5 8,3-1-6,-2 2-7,-1-1-1,0 1-13,0 5-3,0-5-8,0 5-5,0 0-4,0 0-4,0 0 4,0 0-11,0 0-2,0 0-2,-9 11 3,7-1-2,-1-3 2,1 2-4,0 3-2,1-4-1,-1 3 3,1-1-4,-2 2 3,2 1-2,1-4 3,0 3-6,0-2 3,1 2-1,1 0 2,-2 1 2,1 0 1,0-1-2,2 4 0,1-1 8,-4-4-5,3-2 1,1 1-2,-1 0 4,0-1-4,1-3-1,-4 2 5,4-2-2,-1 1 2,-3-2-2,3 0 0,-3-5 0,4 9-2,-4-9 3,3 7-1,-3-7-6,0 5 8,0-5-8,0 0 3,4 5 2,-4-5 1,0 0-4,0 0 4,0 6-5,0-6 1,0 0 1,0 0-3,0 0 5,0 0-3,0 0-1,0 0-3,0 0-8,0 0-2,0 0-9,-7 6-1,7-6-4,-4 3-10,-3 2-12,-1-1-7,-1 0-7,-1 0-11,-1-1-12,1-2-23,-2 3-30,0-3-30,-2-1-35,0 0-33,1 0-31,-1 3-147,4-6-447,-1-1 198</inkml:trace>
  <inkml:trace contextRef="#ctx0" brushRef="#br0" timeOffset="19563.2588">14602 3413 70,'0'0'217,"0"0"-2,0 0-5,5-4-7,-5 4-3,0 0-15,6-3 0,-6 3-13,8-3-8,1-2-2,5-1-6,2 1-6,6-4-17,-1 1-4,2-3-15,-1 4-9,1-2-10,-1 0-16,-1 2-3,-4 1-10,-1 1-3,-1 2-7,-2-1-9,-6 1-5,0 1-12,0 0-22,-3-2-33,-1 3-30,1 0-40,-4 1-44,6-2-54,-6 2-45,4-2-194,-4 2-467,0 0 208</inkml:trace>
  <inkml:trace contextRef="#ctx0" brushRef="#br0" timeOffset="20747.6078">13514 2352 50,'2'-9'225,"1"0"-17,-3 1-21,0 3-23,0 1-19,0 4-15,0 0-10,1 14-14,-2 6-6,-1 9-9,2 5-7,2 14-8,-5 0-6,1 2-4,0-5-8,-2-7-4,3-4-5,1-1-5,-4-5-4,3 1 1,-5-4-9,3-7-2,2 2-1,-1-8-1,2-1 1,-2-5 0,1 0 19,1 0 9,-1-1 13,1-5 26,0 8 9,0-8 9,0 0-9,0 0-17,0 0-9,-3-29-8,3 10-6,0-7-4,0-7-11,0-1 5,0-17-12,4-2-10,-2-3-1,4-29-4,1 29 1,-2-28-10,7 2 0,-3 33 2,0-1-6,4 4 32,-2 1-11,-3 17 1,4 1-6,-3 10 0,1-4-7,0 12 2,-1 1-12,-1 3 2,3 5 2,-2 2-19,3 8 5,1 2-7,0 7 4,-1 9-1,-5 3 1,1 16-5,-6 0 7,-3-16-6,-5 15-14,-2 6-17,-7-5-25,-1 1-21,-5-2-26,0-2-21,-2 2-24,-2-8-27,0 2-22,9-11-41,-2-5-25,-1-2-136,4 1-434,2-8 192</inkml:trace>
  <inkml:trace contextRef="#ctx0" brushRef="#br0" timeOffset="21038.3975">13681 2560 84,'6'-4'161,"3"4"-8,-1 0-17,2 5 2,-3 3-8,2 1-7,3 13 2,-6-5-9,-2 3-6,2 6-7,-4 3-13,3-5-7,-5-3-3,0-3-10,-3-1-4,1-3-12,2-4-8,0 0 2,-2-6 10,2 1 26,0-5 0,0 0-10,0 0-3,0 0-11,-1-26-6,2 8-7,3-8-1,-1-3 2,4 0 3,-3 1-6,5 3 3,-2 1-3,0 1-12,-1 7 7,-1 4-3,3-3-11,0 8 3,3 0-5,2-1-7,-4 5-4,0 2-34,1 1-25,0 1-24,4 3-32,-5 3-30,4 0-46,-6 0-38,1 1-149,0 1-394,-3 0 175</inkml:trace>
  <inkml:trace contextRef="#ctx0" brushRef="#br0" timeOffset="21569.4658">13957 2610 111,'-6'-2'153,"6"2"-9,0 0-23,0 0-9,0 0-5,0 0-13,0 0-4,0 0 5,11 19-16,-8-15 3,1 1-15,5-3 5,-1-1-3,-4-1-10,6 4 6,-1-6-3,-1 0 10,2 0 8,-2-5 6,1-1 8,-1 3 8,0-9-7,-2 4 10,-1 2 1,0-7-2,0 5 1,-3-2-3,1 3 3,-1 4-1,-2-2-10,0 2-23,0 5-6,-2-7-6,2 7-12,0 0-14,-18 7-2,5 2-2,1 4-11,-5 6 1,4 1-13,-1-1-9,1 0-14,3-3-11,5 1-6,0-1-3,4 0-5,0-4 1,3 3 3,1-5-1,6 2 5,0-2 4,4-3 5,1-2 0,2-2 7,4-3 2,4-1-1,-2-6-1,1 2 6,1-7 4,-1-2 0,1-2 5,0-4 2,-2-1 4,-3-4 6,-2 2 0,0-5 5,-6 3-3,-1 1 9,0 5 8,-6 2 5,-1 3 4,1 4 4,-3 0-3,1 3-5,-2-2-12,0 7-9,-3-2 4,3 4-5,0 0-1,-11 5 0,4 6-2,1-4-5,-1 7-6,3 4 2,0-2-5,1 3 0,0-1 2,3 1-2,-1 0 6,0 4 1,2-5-5,0-1 2,-1 0 3,1-3-2,1 0 4,-1 3 0,-1-7-12,0 2 11,0-4-1,-1-1-2,1 1 4,-2 1-2,1-6 2,-1 3 3,-3-1-4,-2 0-2,0-3-16,-3 1-19,0-2-40,3-4-27,-3 1-33,1-3-40,-3-5-51,2 0-175,3 1-435,0-2 192</inkml:trace>
  <inkml:trace contextRef="#ctx0" brushRef="#br0" timeOffset="22422.9468">14407 2527 51,'0'0'215,"0"0"-19,5-1-24,-5 1-12,0 0-22,5 5-12,-4 0-8,1 0-13,-1 0 5,2 0-15,0 0-13,1 2-4,2 0-4,-2-1-4,3-1-9,0-1 2,0-1-9,3-3-2,0 2-4,-3-4-6,1-1 1,0-2-6,-2-4 13,0 2 10,1-3 10,-3 0 7,2 0 7,-3-2-2,-1 3 3,0 1-3,-2-1-5,0 2-6,-2-1-13,-1 1-10,-2 4-4,-2 2-6,-3 1-6,2 6 2,-5 2-10,1 6 2,-4 1-7,2 2-4,6 0 2,-1-1-5,1 1-1,3 1-2,1-3-2,1 3-4,3-1 1,4-5 0,-2 3 0,-1-5-3,5-1 0,1 0 3,2-2-1,3 1 0,2-5 0,0 0-5,0-3 5,0-1 1,2-6-2,2-2-2,-4 1 0,3-7-3,-1-2 2,-1-2 2,-2-4-5,0 0 4,-6 6-5,0 0 7,1 2 11,-3 4 7,-3 1 5,3 3 0,-5 1-3,2 2-3,-2-1-10,0 5-17,0 0 13,0 0-2,0 0-2,-1 20 1,-4-8-1,3 5 4,-4 2-3,1 5 2,0 3 0,2-10-6,-1 1 6,0-1-1,1-1-2,-1-4-8,4 0 15,0-5-2,0 0 2,-1-2 1,1 0 11,0-5 2,0 5 6,0-5 16,0 0-7,0 0-1,0 0 2,12-15-24,-2 0 13,3-7-4,0-3-2,-1 3-2,2 1-5,-7 4 3,3 3 0,-6 3-3,1 3-9,0-1 4,-2 6-6,1-1-10,-4 4-7,3-1 1,-3 1-1,0 0 5,7 13 3,-4-2-18,-3 3 16,4 2 1,-4-2 1,4 3 1,-1-1 0,0 0 6,1-4-14,-1-1 16,1 0-2,2-4 2,-2 4 1,3-5-2,0-1 5,0 2-4,0-7 5,3 0-18,-1 0 19,5-5-2,-2 0-2,0-3 2,-1-5-3,7-2 0,-3-7-4,-3-1 5,4-5-9,-1-15-4,-4 12 1,3-12-2,-4 10-2,-1 4 8,-1-2-3,-2 7 2,-2 9 10,-1-3-11,-2 10 20,2 3 1,-1-2-14,-2 4-4,0 3 0,0 0-18,0 0 18,-5 26 4,0-9-5,-4 12 6,-1 0-3,-1 5 0,-2 12 9,0 0-1,5-16-6,3-1 3,0-2-5,4-1 4,0-7-3,1-2-4,1 0-1,0-3-12,2-4 1,3 3-6,0-3-14,-1-4-13,4-3-22,-2-1-41,2-2-39,1-4-51,2-6-55,0 2-232,-2-6-529,4-3 233</inkml:trace>
  <inkml:trace contextRef="#ctx0" brushRef="#br0" timeOffset="22658.2828">15069 2496 244,'0'0'251,"0"0"-14,-3-2-24,3 2-17,13-2-7,-2-2-16,12 0-12,1-1-3,1-3-13,0 1-9,3 6-3,-2-5-28,-2 2 9,-1 3-7,-3-4-9,-5 4-3,-5-3-11,1 2-7,-3 2-7,0 0-9,-2-2-8,0 2 1,-6 0-6,0 0-10,7-3 0,-7 3-19,0 0-27,7-2-39,-7 2-47,0 0-51,4-2-78,-4 2-241,0 0-501,0 0 221</inkml:trace>
  <inkml:trace contextRef="#ctx0" brushRef="#br0" timeOffset="23575.1632">17710 1624 182,'0'0'162,"0"-6"-21,0 6-6,0 0-5,-4 18-8,2 2-6,-3 7-13,0 0-1,0 3-3,1 2-9,-3 2-3,1-6-2,-1-2-4,2-1-2,0-7-8,1-2 0,-1 1 1,0-7-9,3 0 0,0 0 10,-1-5 14,3 0 25,-3-2 21,3-3 0,0 0-17,0 0-7,-1-15-18,1-3-6,4-6-13,3-5-6,-4-4-5,6-16-16,-1 2 3,0 2-4,2 11-11,-3 8 3,-1-3-8,1 12-4,-3 6 8,-1 0-18,0 1 3,-2 5 3,2 2-16,-3 3 2,9 11-7,-4 1 9,4 4-7,3 14 10,-3 1 1,8 10-7,-2 1-6,-4-11 9,2 1-4,4 9 7,-6-12-3,2-3-6,-2 0 10,-1-10-3,1 5 6,-4-9 1,-1-2-5,1-5 20,-5-1 14,2 0 11,-4-4 10,14-8-20,-4-4-4,8-10 3,-4-3 5,2-3-6,4-18 1,-4 2 2,1-7-12,-4 1-7,1 1 3,-4-7-11,1 8 2,-4 16-4,-3 2 1,3 3-7,-5 11 0,0 7-6,-1-3-1,0 2-9,0 6-27,-1 1-45,0 3-22,0 0-2,0 0-1,-7 31-16,1-13-22,4 11-55,-1 0-53,0 4-45,2 1-208,2-2-542,5-2 239</inkml:trace>
  <inkml:trace contextRef="#ctx0" brushRef="#br0" timeOffset="24041.5932">18115 1852 56,'0'0'201,"0"0"-14,0 0-18,0 0-26,0 0-15,0 0-8,-8-2-15,8 2-14,0 5-5,0-5-6,2 8-5,1-4-2,0 0-7,-1 1-1,4-1 1,1 1-1,2-2-6,0-2 4,4 0 0,1-2-8,0-2 5,3 1 6,-4-5 4,-2-1 8,-1 2 10,-1-6 0,1-1 8,-1 1 8,-2-2-10,0-3-11,-3 2 5,-1 3-16,0 1-6,-3 2 1,0 1-7,0 2-15,-1 3-3,1 3-9,-9-4-11,-1 7-4,-3 2-6,-2 4-6,2 3-2,-2 6-6,1 3-11,0-3-3,4-1-3,4-1-7,2 2-1,1-1-3,3-2-5,0-3-1,6 4-2,-2-6-1,9 1-2,5 1-8,-1-5-15,4-2-2,0-1-12,0-7-16,0 2-12,-5-4-5,5-5 3,-8 1 8,0-1 7,-1-11 12,-5 5 16,3-1 4,-2-7 29,-2 8 29,-2 1 24,-1 5 15,0-3 14,-1 5 10,-1 2-7,-1-1-8,1 2-9,-1 5-5,0 0-3,0 0-11,0 0 3,9 17 4,-4-2-3,1-1-7,1 4 4,4 8-6,-4-4 2,4 2 3,-2-2-4,-2-5-8,3-1 5,0 6-5,-2-9-17,-1 1-36,0-1-37,-2-8-10,-2 2-30,2-3-50,-1-4-152,-4 0-352,0 0 156</inkml:trace>
  <inkml:trace contextRef="#ctx0" brushRef="#br0" timeOffset="24180.4986">18586 1784 1,'0'0'147,"-11"5"-10,3-2-12,-5 8-3,2 3-6,-5 4-19,1 2-3,-1 4 1,3-2-23,0-1 0,1 3-15,2-2-23,3-7-27,0-1-29,5 2-42,0-4-41,6-3-60,0-4-177,4 0 78</inkml:trace>
  <inkml:trace contextRef="#ctx0" brushRef="#br0" timeOffset="24555.5184">18860 1552 197,'4'-10'242,"-3"6"-23,-1 1-24,0 3-16,0 0-3,-8 24-23,0-6-8,0 10-6,-3 2-12,1 1-22,0 1-5,-1 13-8,3-13-11,1 1-7,1-4-5,1 1-9,4-11 0,1 5-6,0 2-15,1-10-11,3-5-6,2-1-7,0 1-9,1-5-13,0-1-19,3-2-24,0-1-29,4-6-5,-2 0-13,-2-4-14,-2 2-15,2-8-7,-1 2 0,-1-4-6,-1-7 7,-2 6-1,-1-8 20,-2 9 25,-2-2 9,-2 1 20,-1 6 24,0-4 12,-2 6 10,-2 1 22,3-1 27,0 5 21,-2 0 10,3-3 15,0 5 14,-1-1 3,3-1-2,1 4 3,-2-4-8,2 4 1,0 0-6,7-5-13,3 1-8,2 2 1,1-4-9,3 2-10,-2 4 2,1-2-10,1-2-8,-2 3-2,0-1-32,-1-1-47,1 1-50,-4 2-65,0 0-167,3-3-358,-4 3 158</inkml:trace>
  <inkml:trace contextRef="#ctx0" brushRef="#br0" timeOffset="24962.6989">19240 1987 247,'4'-7'293,"3"-2"-32,4-5-29,4-1-26,4-4-15,5-6-21,-1 3-13,9-11-17,1-2-16,0-3-11,0 2-12,-4 3-8,2-4-13,-7-3-6,-4 17-5,-2 1-14,-4-5-3,-1 8-1,-6 3-2,-3 7 0,0-4-2,-4 7-4,0-3-21,0 4 7,-4 2-1,0-1-11,-6 4-4,-2 7 2,-7 1-7,0 9-5,0 6 3,-2 2-6,4 3 0,-1 13 0,5-9-6,2 3-1,5 11 1,5-16-6,-2 1 8,7 4 5,-2-3-5,2-4-3,0-1 9,3-1-5,-4-9 4,1-2 1,-1-2-4,-3-1-1,4-5 6,-2 4-3,-1-4 1,-1-4 4,0 3 4,0-6-2,2 6 7,-2-6 5,-3 5-1,3-5-1,-13-3 0,3 0-13,0 2-14,-1-3-10,-2 0-30,-3-3-35,0 2-28,-7-4-36,8 4-33,0 0-37,2 1-161,-2-3-410,9 2 181</inkml:trace>
  <inkml:trace contextRef="#ctx0" brushRef="#br0" timeOffset="25238.7101">19858 1581 104,'5'-7'247,"-1"2"-24,-1 0-20,-1 4-18,-2 1-24,0 0-13,-1 14-1,-3 3-15,-5 4-7,-2 8-5,0 1-9,-2 3-16,-1-4-7,-6 12-6,9-9-9,0-7-4,0 4-7,2-3-8,3-8-6,2 0-5,1-2 1,-2-1-2,3-3-11,1-2 8,1 0 2,0 0-8,1-5-2,3 1-3,4-1 3,1 0-4,2-5-19,1 3-23,2-6-23,0-2-11,0-1-45,-2-4-49,0-1-26,-2 0-34,8-8-158,-9 6-391,-1-6 173</inkml:trace>
  <inkml:trace contextRef="#ctx0" brushRef="#br0" timeOffset="25392.0623">19737 1767 171,'0'0'161,"-7"-4"-25,7 4 2,0 0-16,21-5-18,-7 3-19,10 3 6,2-3-15,0 2-14,1 2-17,0-2-36,0 3-36,2 1-33,-2-3-41,-1 6-68,0 1-183,2-3 81</inkml:trace>
  <inkml:trace contextRef="#ctx0" brushRef="#br0" timeOffset="26220.4151">20278 1785 164,'-3'-8'180,"0"3"-6,2-3-20,-2 4-11,0 0-21,-1 1-18,-3 1-11,-3 3-2,-6 7-10,-6 5-11,-1 0-7,1 7-2,-2 0-12,0 1-3,0 1 3,7 2-4,-1-4-5,4 1 2,4 1-6,2-5-2,2-3 3,3 0 0,3-3-10,0-1 5,3-1 7,1-1-5,3-4-1,5-1 1,0-3-8,4-2-9,-1-4 5,2 2 2,-6-6-9,4-1-4,3-5-6,0-1-4,-2-7-9,-4 0-1,1 2 5,-2-2-9,-4 0 1,3-1 3,-6 12 10,0 2 0,-4-1 5,1 6 4,0 0-10,-1 2-9,0 4 8,1-5-2,-1 5-5,0 0 4,-13 14 1,7-6 5,0 6 2,-4 1 2,3-1 2,0 1 1,2 4 2,0-2-6,1-3 4,3-1 5,-1 1 5,-1 0-9,5-3-2,1-2 13,0 1 2,4 0-1,1-1 2,3-4-1,3 4 5,0-4-9,3-5-2,3 0 8,4 0 1,-3-7-2,0-2 4,2-2-1,-1-8-10,-2-2 4,5 1 0,-8-6-5,3-1-2,-2-2 7,2-12-9,-3-3 6,0 2-3,-7 9-1,0 1 1,-2 2 15,-1 4 6,-3-2 9,-1 13 12,1 4 4,-4 1-3,3 3-9,-3 2-5,0 2-5,0 3-13,0 0 1,0 0-2,0 0 0,-17 24-8,7 0 4,-2 3-4,0 3 1,1 1-6,-1 1 1,0 0 4,1-2-10,3 4 8,-1-1-3,2-2-3,3-2 2,2-1 0,-2-2-5,1-6 1,6-1 1,-3-2-3,4 0 1,2-3 2,1 0 0,0-3 9,3-4-2,0 0-2,5-7 1,0 3 1,8-2-4,1-5-6,0-4 4,-1 2 7,1-6-13,0-3-2,-2-1 3,-1-2 2,-4-3-6,4 3-4,-8-1 7,1-1-2,-1-1-5,-5 7 3,-5 6 9,4-1 7,-4 0 2,-2 4-3,2-2-8,-3 4 5,0 3-10,0 0 4,0 0-8,-17 9 5,6-2-3,1 5-1,-3 1-10,2 0-4,1 3 3,3 0 5,0 1-5,0-2-3,4-2 4,2 1 6,0 2 4,2-5-9,0 0 8,2 1 7,3 0 0,-2-4-7,4-3 8,5 4-1,-6-6-10,10-2-8,-3 0-8,0-2-25,0-3-13,3 0-31,-3-1-28,5-8-26,0 1-26,-7 0-33,0-2 4,-2-1-19,0 6-168,1-4-418,-4-1 186</inkml:trace>
  <inkml:trace contextRef="#ctx0" brushRef="#br0" timeOffset="26541.5618">20464 1673 53,'0'0'164,"0"0"1,25-3-5,-9 3 7,5 3 5,2-3-10,3 0-10,1 0-2,1 1-10,3-2-6,6-2-11,2 3-1,-11 0-5,1-4-9,-3 4-1,1-2-3,-2 1-2,-1-3-11,0-1 0,-1 3-6,-2-1-17,-1 0 5,-6 3-7,-4 0-3,-2-1-10,1 0 0,-4-1-1,2 1-15,-7 1 10,0 0-10,11-2-14,-11 2-8,0 0-18,6-2-27,-6 2-18,0 0-28,0 0-33,0 0-33,0 0-39,0 0-16,0 0-27,-17-5-151,17 5-406,-18-2 181</inkml:trace>
  <inkml:trace contextRef="#ctx0" brushRef="#br0" timeOffset="28513.7739">17241 3125 90,'3'-8'227,"-1"1"-7,2-2-3,-1-3-15,-1 0-7,1-7-12,1 2-7,-2-1-14,-1 1-1,1 5-14,-4 0-5,2 1-15,-4 0-12,1 4-19,-3 0-6,-2 0-12,-2 7-12,-4-1-6,0 7-6,-6 3-7,-1 6-5,0 6-2,4-4-4,-1 7-5,1-4 2,4 2-5,5-6-5,1 2-2,1-1 1,2-6 0,1-1 9,3 1-7,0-3 1,7-2 5,0-2-2,6 1 3,2-5-5,4-5-1,5-4-3,0 1 2,-2-4 10,-2-1 6,0-2 9,-1-5 3,-5 3 7,-1 4 4,-3 2 16,-2 3-11,-1-7 28,-1 9-4,-2 1-6,-1 4-9,0-1-12,1-1-3,-4 3-16,4-3-11,-4 3-3,0 0 0,0 0-27,1 16 9,-1-6 13,-1 2-6,2 5-3,1 0 3,0 0 1,0 0-13,2-1 4,2 4-4,1-4 4,3-1-9,4 5-5,-4-8-8,9 2-2,0-1-1,5-2-25,-6-6-17,4 5-8,-3-5-13,2-5-41,-4 0-13,6 0-9,-3-4-8,-1-4-9,2 3-9,-5 0-3,2-7-17,-4 8-8,3-8-12,-5 3-14,0 0-17,1-1-158,-2 1-424,-4 2 187</inkml:trace>
  <inkml:trace contextRef="#ctx0" brushRef="#br0" timeOffset="29295.1118">20443 2742 224,'4'-4'227,"-4"-1"-28,4 4-19,-4 1-24,0 10-11,0 6-13,-4 13-4,-3 4-9,-3 13 4,-2 7-8,0-2-5,-2 0-1,0-2-4,3 1-6,-2-6-1,3-11-6,5-2-7,-1-3-8,0-3 0,1-5-8,2-6 3,0-2-12,2-1 6,-2-2 17,0-4 24,3 2 48,-1-4 34,-1-2 28,2-1 21,-2 4 18,2-4 3,0 0-10,0 0-27,5-17-24,-1 2-24,3-1-16,6-7-15,0 0-19,0 0-14,3-2-9,1 0-18,4 7-4,-1 0-13,1 3-8,2 5-5,-4-2-7,4 7-7,-6 4-5,0 0-5,-2 3-7,2 1-10,-6 2-16,-1-1-8,-2 1-4,0 2-3,-1 2 0,-3 0-10,0 2-1,-4-4 0,-4 4 1,1 3 1,-5 1 1,-5 0 7,0 2-1,-1-5 3,-4 3-7,0-2-11,-5-1-14,8-5-10,-1 0-13,1-1-11,-1-1-12,2-2-20,-3-2-15,7-1-13,-1 0-10,1 0-15,2-1-19,1 0-34,0 0-31,-2-3-55,2 1-48,3-1-245,-4 0-651,5 0 288</inkml:trace>
  <inkml:trace contextRef="#ctx0" brushRef="#br0" timeOffset="30077.299">15464 3681 111,'7'-5'158,"4"-5"5,9-3 19,-1-1-4,3 0-8,0-5-3,4 2-5,-1 0-6,8-9-2,-8 7-6,0 1-9,-4 1 5,-3-2-4,-5 9 3,-4-1 13,-1 2 4,-1 3 2,-4-4-10,0 8-16,-2-5-18,3 2-19,-4 1-13,-1 1-11,1 3-14,-7-3-6,7 3-20,-14 6-2,5-2-13,-5 8-7,4 2-8,-1 2-12,1 0-7,3 1 0,4 1-11,-1 2 1,7 0-2,1 4 8,3-2 1,0 4 5,6-5-4,-2-1 5,0-8-1,-3 4 5,-1-7-1,1 1 1,-5 1 1,1-3-2,0 5 4,-3-8-3,1 3 1,-4-3 1,-3-1 4,-1 4 1,-1-5-2,-7 2-1,-1-4 2,-1 3-4,-2-3-9,-2 2-21,-1-3-15,5 0-26,1 3-15,1-3-24,4 1-17,0-2-28,6-2-34,0 1-43,4 2-149,1-8-417,5 1 185</inkml:trace>
  <inkml:trace contextRef="#ctx0" brushRef="#br0" timeOffset="30296.0951">16062 3370 222,'3'-6'227,"1"1"-30,-2-1-18,-1 5-24,-1 1-15,0 0-10,-10 18-16,-1 1-3,-3 5-7,-1 8-4,-1-1-8,-4 7 0,0 4-10,6-10-9,1-2-4,3 1-10,0-1 1,3-3-8,-2 1-4,6-3-6,2-6-7,-2-2-1,6-1-10,1-4-8,-1-1-15,1-3-9,2-1-20,-2-5-24,2 2-32,2-4-39,-8 0-42,18-9-34,-9 4-102,-1-4-324,1-3 144</inkml:trace>
  <inkml:trace contextRef="#ctx0" brushRef="#br0" timeOffset="30438.0821">15957 3570 5,'0'0'152,"-2"-7"-22,2 7-14,0 0-11,9-4-2,-1 1-20,3 5-3,5-1-13,-1-1-15,8 3-38,0-2-11,3 2-29,-2 3-13,2-1-35,0 5-55,-2-4-139,0 5 61</inkml:trace>
  <inkml:trace contextRef="#ctx0" brushRef="#br0" timeOffset="31160.6275">16393 3664 49,'2'-5'178,"-2"-4"-14,1 0 8,-1-4-1,0 1-10,-1 1-3,-1-1-9,2 1-3,-4 4-8,1-2-12,3 5-17,-4-2-12,0 5-5,-4-3-17,0 8-8,-6 0-5,0 4-6,0 2-6,-4 6-1,2 5-5,2-2-4,-1 1 3,3 3-10,4-8-7,-2 7-1,3-5-4,4-2-8,2-4 1,-1 0 0,4-2-2,-1-3 1,6 0 1,0-3-3,3-3-6,4-2 1,0-5-10,6-2-1,-2-2-8,-1-4-5,1 1 6,-2-3 1,-6 2-5,4-4 8,-3 4-4,-4 1 4,-1 5-1,0 3 11,-3-1-4,-1 2-1,1 3-3,-3 2 0,0 0-1,0 0 3,-3 20-4,-1-5 1,-3 2 1,4 2 9,-5 3-3,2 4 1,3-9-1,-1 1-2,1-2 2,2-3 2,1 0 6,1-3-2,2 0 7,3-4 1,2-1 4,1-1 2,4-4-6,3-4-2,7-4 2,-4-4-2,5-2 0,0-3-1,-1-2 1,-2-3 1,0-4-1,7-8 5,-4-4-4,-3 0 2,-1-3-1,-6 9 9,0 4 14,-1 1 10,-6 5 11,0 5 8,-3 6 10,1 4-4,-3-1-12,1 3-6,-3 3-12,0 2-7,0 0-1,-7 16-3,-3 7-1,-1 2-8,-2 5 4,-1-1-8,2 2 3,-5 15-1,5-16-4,2 1 1,2 1-7,2-3 3,1 2-5,4-5 3,1 0 1,2-11-4,2 4 3,2-1-4,2-5 7,2 0 2,0-5-1,3 1-2,2-5 1,-1-3-2,2-2 3,5-5-5,0-2-2,2-1-2,-4-6 3,1 1 3,-3-6-3,1 3-4,-5-4 4,1 0-3,-4 5 1,0 0 5,-4 3-5,-1 1 2,-2 3 1,0 4-2,-2-3-10,2 4-2,-3 1 0,0 3 2,0 0 3,-11 11-3,5-5-6,-2 6-1,-1 1-10,2-1 7,0 0-10,4 5 2,-1-5-3,1 3 1,3-4-3,0 0 4,0 1 2,6-3 3,-2 3-2,2-7-2,2 4-1,1-3-15,-1-4-20,6 1-35,-4-3-36,4-4-53,-1-3-44,-2-2-52,-4 2-146,4-4-456,-4-5 202</inkml:trace>
  <inkml:trace contextRef="#ctx0" brushRef="#br0" timeOffset="31309.5954">16849 3632 123,'-5'-2'170,"5"2"-21,0 0-11,-3-3-25,3 3 1,0 0-15,27 0-6,-3-2-17,1 0-25,6 4-28,10-3-39,0 3-29,3 0-33,-1 3-91,-2-3-182,3 1 81</inkml:trace>
  <inkml:trace contextRef="#ctx0" brushRef="#br0" timeOffset="31843.7556">17916 3609 181,'0'0'231,"0"0"-24,0 0-19,0 0-14,1 9-20,-5-1-9,-3 1-10,0 4-8,-3 0-11,-4 5-3,3 2-12,1-3-8,0-3 1,-1 1-14,1 2-5,4-8-9,-1 3-4,2-3-3,-1-1-8,2-3-6,1 0 6,0-2 8,3-3 4,-3 7 12,3-7 4,-4 4 11,4-4 5,0 0-9,0 0-5,0 0-11,10-18-2,1 5-13,3-5-1,-1-1 0,1-4-12,0 3-1,0-4-11,-2 2 6,0-3-9,4-1-2,-5-1-4,2 4 2,-1 0 8,-3 8-1,-1 1 14,-1 3-2,-4 3 5,1 2-2,1 0-10,-3 3-2,1-2-12,-3 5-7,3-2 3,-3 2 1,7 10-9,-3 1 5,-1 2-3,1 6-5,3 6 6,-1 1-6,0 3 3,-1-5-8,2 2 4,-4-1 5,4 2 0,-1-1 1,-1-5-7,-2-2 8,2-1-3,-1 0 0,1-3-3,-2 1-1,0-6 15,1 2-19,-2-7 15,-1 2-14,-1-2 2,4-1 4,-4 4-5,0-8 8,0 0 6,3 7 14,-3-7 7,0 5 13,0-5 3,0 0 5,0 0-3,0 0-4,0 0-10,0 0-6,0 0-12,0 0 1,0 0-24,-27-11-17,7 6-6,-2-1-4,-5 2-8,-2 1-7,-1 3-10,-11-2-14,13 4-8,-3-2-22,7 5-16,0-5-35,3 4-35,7 1-50,4-2-62,2-2-276,2 1-617,6-2 272</inkml:trace>
  <inkml:trace contextRef="#ctx0" brushRef="#br0" timeOffset="32499.3816">19403 4218 212,'12'-11'206,"3"-12"-13,-1 2-2,3-2-2,0-1-11,1-4 1,-1-1-4,6-10-2,-1-1-5,-9 10-7,4-11-9,-7 10-4,-2-1-6,2 3-7,-6 4-4,2 9-9,-5 0-3,-1 5-5,3 1-24,-3 3-2,0 0-12,4 4-16,-4-1-16,0 4-6,0 0-10,-7 12-3,3 1-7,-3 15-9,4-1-7,-2 6-6,3-1 0,4 2 0,0 0-8,4 2 9,-2-4-2,3 1 2,4-2 5,-3-2-3,3-4-4,-4-2 2,-1-6 6,-1-3-2,-2-5 1,1 0-3,-2-2 2,-1 1-5,0-3 8,-1-1 0,0 1 4,2 0 6,-2-5 6,-3 3-2,-4-2 1,0-2-8,-6 0 2,-2 0-10,-1-5-21,2 4-17,-3-2-21,-1 1-25,-2-5-25,-1 4-24,7 2-26,0-4-2,4 5-44,3-4-30,0 2-179,0-2-446,4 0 197</inkml:trace>
  <inkml:trace contextRef="#ctx0" brushRef="#br0" timeOffset="32755.4908">19940 3695 183,'1'-7'258,"2"1"-27,0 2-27,-3 2-22,0 2-24,0 0-11,-3 12-17,-2 6-11,-4 9-7,-1 8-8,-5 9-14,1-1-4,3-9-12,-1 12-3,0-3-8,0-9-6,8-4-3,-2 1-5,1-5-3,1-1-1,4-7-1,0-2 0,0 0-11,2-6 1,0 1 2,-1-5-3,2 2 2,1-5-1,-1 2-1,4-4-7,4-1-9,-4 0-25,3-4-29,2-1-36,0-5-29,-1-1-52,-1-2-38,0-2-27,-2 0-123,-2-2-369,-6 0 163</inkml:trace>
  <inkml:trace contextRef="#ctx0" brushRef="#br0" timeOffset="32906.5561">19762 3934 180,'0'0'245,"-3"-3"-18,3 3-19,0-5-20,0 5-22,12-5-14,4 1-15,10 0-14,1 3-12,11 1-14,-8 0-10,9 2-39,-1 1-50,-8 3-48,-1-3-56,-1 2-35,-1-1-138,-1 5-302,-1 0 135</inkml:trace>
  <inkml:trace contextRef="#ctx0" brushRef="#br0" timeOffset="33655.4038">20329 3939 194,'1'-18'233,"1"3"-4,-2-2-17,0 3-8,-2 1-2,2 1-11,-1 5-10,-1 1-25,1 0-18,-3 4-17,-2-2-9,-4 8-15,-4 1-5,-7 7-15,-3 5-5,3 2-7,0 5-9,-1 0-5,4 1-4,0-2-7,4 3-3,1-5-9,2 4-6,4-8-4,1-1-9,2-4 1,4-1-6,0-1 4,4-3 0,2-2 0,1-4-5,7-3-14,3-2-2,1-6-7,-4 2-4,2-9-3,2-3 1,-4-1-3,0-1-4,-1-3 4,1-1-3,-7 9 9,3 2 7,-3 0 15,-3 5 5,-1 5 4,1-1-9,-2 1-3,-1 3 1,-1 2 5,0 0-6,0 0 0,-7 18 6,4-4-4,-1 3 1,0 1 1,-5 5-1,5-5 0,0 0 1,1 2 1,3-3 0,-3-1 4,3 0 1,3-4 2,-1-1 3,3 1 3,2-3 9,0-2-1,3 1 4,4-4 1,3-2-1,6-3-2,3-3-1,-2-1-1,0-4-2,0-6 0,3 0 0,-3-6-2,6-11-1,-1-3-1,-1-3 3,-8-2 0,4-5-1,-7-1-2,2-2 0,-3 2-4,-5 14 4,-2 6 16,-2 3 3,-3 8 10,0 4-2,-2 3-1,0 2-12,-2 1-9,0 5-4,0 0 3,-11 15-1,0 4-6,-6 9-2,-5 11 2,-1 5 1,6 1 0,-3-1 0,2 1-2,8-12-1,-1 0 0,1 2-2,3-3-3,5-3 7,-2-4-4,3 0 7,1-9-10,-1-5-1,3 1 5,2 0 6,2-3 0,1-4 1,3 1 1,4-5-1,7-2-7,-1-5 1,3 2-1,-1-6-14,-3-2 9,3-2 5,-1-3 3,-3-6-12,2 2-1,-3-5-2,0 2-1,-1 2 3,-8 5-5,2 2 5,-6-2 0,2 10 6,-4-1-7,1 2-1,-1 2-10,1 0 1,-3 4 3,0 0-2,0 0-1,-9 12 5,2-3-9,0 4 11,-3 2-7,3-1-1,-1 3 0,2 0-4,3 2 1,-1-5-2,4 3 4,-3-4-1,6-2 2,2 1 2,0-1 3,-1-2-1,5-1 0,-2-1-15,1-3-18,2-1-21,-2-3-32,2 3-30,0-6-38,1-1-46,-1-5-36,-1 2-179,-4-2-458,4-4 203</inkml:trace>
  <inkml:trace contextRef="#ctx0" brushRef="#br0" timeOffset="33825.5242">20616 3824 119,'-4'-1'209,"4"1"-17,-6-3-14,6 3-15,0 0-14,16-3-16,1 3-12,8 3-11,3-3-12,15 0-10,-3 3-11,-10 1-5,9 1-21,-11-5-42,11 8-45,0-6-59,0 2-64,-12 0-88,0-1-267,12 4 118</inkml:trace>
  <inkml:trace contextRef="#ctx0" brushRef="#br0" timeOffset="34525.4995">21723 3828 108,'3'-4'224,"1"2"-21,-4 2-26,0 0-16,0 0-21,0 0-10,0 0-18,0 15-8,-4-6-8,-3 8 1,-1 2-6,-2 4-6,-6-2-5,5 2-2,-3 0-1,2-2 0,1-6-1,0 5-2,1-6-3,2 0-7,-2-2-5,4-2-7,2 0-5,-2-5-5,2 0-1,4 2-3,-3-5 1,1 2 8,1-1 19,1-3 13,-4 4 15,4-4 1,0 3 20,0-3 5,0 0-9,0 0-4,0 0-20,5-16 0,0 7-16,2-2-6,3-3 5,4-5-16,0-1-15,-2 0 0,2-2 1,-2-1-4,2-2-6,-1-3 0,5 3-8,-6-1-2,0 0-6,1 5 0,-2-1-11,-1 8 12,-3-3-2,-1 9 9,-1-4 7,-2 3-7,4 0-5,-4 1 20,1 3-9,-4 1-14,3 0 4,1 0-8,-2 3 4,-1-2-11,-1 3-1,3-3-4,-3 3 0,0 0-5,1 11 2,-1 1-1,2 4-11,-2 6 14,1 5 7,2 3-4,-3 0 16,1 4-16,1-3-1,1 1 1,1 0 6,0-2 0,0 0-21,3 0 26,0-2-9,-1-2 8,5-1-6,-2-4-5,-1-3 4,-1-4 9,0 1-7,0-4 12,0-1-16,-4 0 8,0-4-2,1 0-1,-1-1-3,0-2 4,0 1 8,-2 0-10,2-2 6,-2 1 13,-1-3-1,3 2 13,-3-2 6,3 1 6,-3-1-2,0 4-1,0-4 5,0 0 2,0 0-9,0 0-3,0 0-6,0 0-18,0 0-11,-10-16-14,3 10-19,-6 0-13,-8-5-3,-7 2 4,1 2 7,-15-5-3,0 6 3,2 3 4,10 3-3,1 2-2,1-1 6,0 3-6,5-2-10,2-1-11,7 1-13,4 0-28,2 0-30,0-2-29,2 3-27,2-1-24,4-2-15,0 0-40,-2 3-51,2-3-172,0 0-523,0 0 231</inkml:trace>
  <inkml:trace contextRef="#ctx0" brushRef="#br0" timeOffset="36333.9758">15510 1901 60,'3'-12'164,"-1"3"-11,-1 4-12,0-3-20,-1 3-12,3 1-7,-3-2-21,1 4-1,-1 2-8,0 0-11,0 0 6,3 9-20,0 1-9,1 7 3,-1 10-1,1 4 5,-1 16 0,-1 5-9,-4-3 11,2 12-2,0 21-2,0-21 8,-7 24 0,4-28-2,-4 31 5,1-9-3,1-24-9,-1 3 3,-1 1-4,-3 29-5,1-7 10,0 0 6,1 0 2,-4 3-1,-2 1 5,0-1 0,3-2-1,-2-1 5,-1 1 2,0 8 0,4 2-3,-1 0 4,-1-2-3,6-4-12,-3-1 10,-1-2-4,2-1 2,-5 3-5,2-1 10,2 2-4,-4-5-3,1 2-6,2-1 3,1-2-5,-3 4 0,5-2-2,0-23-8,1 30 8,-1-2-1,-1-2-5,2 1 3,-1 4-5,0-4-2,4 0-10,-1-4 12,-4 1-4,2-1-2,1 0-1,0-24 3,0 32 3,-4-7-7,4-22 2,-5 25 4,0-1 3,-3-6-6,3 3-1,0-24 2,-1 30-3,1-4 1,-1-1 5,2-1-4,-2-1 3,4-21-7,-3 24-2,3-27 0,-1 29 6,1-2-6,-3-3 7,2-21 0,-1 27-7,2-29-2,-3 26-3,3-25 14,0 26-10,-3-25 7,3 19-6,0-20 0,-4 28 4,3-29-5,-4 25-7,4-2 1,1-22-7,-4 21 15,1 3-3,2-27-1,-1 25 1,3-25-2,-1 0-1,0 28 5,1-24-8,-1 21-6,3-29 1,-3 0 5,0 0-6,1-1 3,2-4-6,1 1-1,1-12 0,-3-1-3,2-2 2,-1 3 0,1-5-10,1-3 9,1-3-6,-3-7 5,2 0-20,0-7-11,0 3-20,1-7-26,1 1-31,0-8-33,0 7-33,0-7-41,0 0-27,0 0-59,7-21-61,-3-9-253,5-4-660,5-17 292</inkml:trace>
  <inkml:trace contextRef="#ctx0" brushRef="#br0" timeOffset="37734.6248">19178 2167 105,'0'-4'149,"4"-4"-15,-4 4-4,2-1-18,-1 1-10,-1 4-11,1-5-17,-1 5-3,0-4-6,0 4-6,0 0-3,0 0 1,2 26 8,-2-6-6,-3 11 19,3 5 0,-1 14 0,-1 5 3,-5-2-2,-1 31 8,1-28 4,-4 25 7,3 3 6,-3-2-1,-3 0 4,6-21-1,-6 28-3,-5-2-1,7 3-3,-4 4 1,2-8-6,-3 1-4,0 5 0,-4 2-6,6 8 4,-4-4-12,2 1 2,0-1-5,1-6 2,4 1-6,-5 0-5,-1-4 10,8 3-3,-7-5-3,6 1-8,-2-1-8,-5-3 11,4-2-5,0-1-5,-3 0 6,6-22-7,-6 33 5,0-2 6,1-1-4,-5 1-8,7-4 5,-4-1-7,0-1-2,-1-4 5,1 2-10,-2-2 9,-1 0 2,1 1-4,2 2-2,5-24-2,-9 25 2,0-1-2,9-27-3,-6 26-2,3-27-3,-2 26 3,-3 3 6,3-4-2,5-22-2,-5 25 0,1 1-2,4-27-8,-3 20 2,4-20-1,1-3-1,1 2-2,-2 0-2,0 0 1,1 0-3,-2 0 2,2-2-3,-2 0-2,2-1-2,1-2-3,0 1 3,-1-4-5,1-2 2,1 4-1,-1-3-2,5-12-1,-2-2-1,1 3-2,2-2 0,-3 14 3,0-2-2,2-14-2,-1-1 0,-1 1-2,1-3 0,0 0 2,1-1 0,-1 2 0,2-6-1,-1 0-3,0-3 1,2 2-1,1-4 0,-4 1-1,6-4 1,-3-1-3,0-5 1,2 2 1,1-3 0,-1-1-2,-1 0 0,2-8-2,-1 10 3,1-10-5,0 8-2,0-8-5,0 0-7,-2 8-8,2-8-17,0 0-13,0 0-16,0 0-31,0 0-18,3 7-31,-3-7-23,0 0-14,0 0-10,0 0-7,7 6-14,-2-1-26,-1 2-18,1 1-22,0-2-35,3 3-24,-4 0-185,4 1-571,0 5 253</inkml:trace>
  <inkml:trace contextRef="#ctx0" brushRef="#br0" timeOffset="39380.2092">22675 2837 112,'3'-15'132,"1"3"17,-1 3-3,-1-1-6,0 3 29,1 0-3,-1 1-13,1 5-3,-1-2-1,-2-2-12,0 5 0,3-5-10,-3 5-5,0-4 1,0 4-10,0 0 1,0-3-7,0 3-7,0 0-5,0-3-9,0 3-3,0 0-12,0 0-4,0 0-8,0 0-2,0 0-13,0 0-5,0 0 4,-5 12-8,2-1 0,-2 7 4,0 7-7,-2 4 2,0 2 5,-4 13-6,1 3 0,-2 3 2,-1 0 6,-2-1-6,1 4 10,0 0 3,1 3 1,-1 0 4,-5 21 0,6-26 0,0 2-5,2 1-5,-2 1-1,-1 23 7,0-22-8,3-1 7,-2 1 3,3 1-8,-4-2-2,4 1-3,-8 27-3,6-28 2,-1 1-6,-2 1 2,3-1 1,-1 3 3,-4 24-1,6-23 1,-3-2-6,-4 24 4,2-25-16,-1 21 5,3-23-1,2 2 0,0 1-4,-1-1 2,-3 19 4,4-16-4,-5 18 5,6-23-4,0 4 0,-9 20 0,10-24-1,-8 24-3,8-26-4,0 3 3,-2-3-6,1 1 9,-4 27-6,4-27 8,0 4-1,-5 22-4,5-25 3,4 3-4,-6 20 1,5-20-6,-1-3 0,1 1 3,-2 3 2,-3-2-3,4 2 4,0-2 0,-2 24-4,3-21 7,-2-1-3,2 1-3,-5 19 5,4-24 1,-1 4-1,-5 22-1,3-26 4,1 0-2,1-4-3,0 7 0,-4 0 1,-3 25 6,6-26-2,-1-1-3,0 2-2,-3 22 6,5-22 1,-1 1-2,2-2-1,-2 3 3,-2-2 3,3 2-3,-4 19-3,4-24 2,-1-4 1,0 5-5,-1-1-1,3 0 1,-1-1-3,-1-1 0,-1-2-1,2 0 5,2-2 0,-2 2-4,3-4 2,-3-3 1,6-10-1,-2 2-5,-1 0 2,0-1 1,3-1-2,-6 11 0,7-13 2,-2 0-7,-1-1 6,-1-1-4,2-4 1,0 0 3,1 1-5,1-3-2,-1-5 3,-2 1 0,2-2 5,0 0-4,0-1 1,-1 0-2,1 0 0,1-2 3,-1 3-2,1-8-2,2 2-2,-3-1-2,2-2 3,1-3-4,-1 2 5,-2 0 0,4-1-6,0-7 3,-3 14-1,1-10-2,2-4 2,-2 8-1,2-8-1,0 8 0,0-8 1,-3 7-2,3-7 4,0 0-6,0 0 5,0 0-1,0 0 2,-1 8-2,1-8-2,0 0-6,0 0-13,0 0-16,0 0-23,0 0-33,0 0-31,0 0-32,0 0-39,0 0-50,0 0-159,-17-23-56,7 9-329,-11-1-848,1-2 375</inkml:trace>
  <inkml:trace contextRef="#ctx0" brushRef="#br0" timeOffset="40441.1515">17915 8698 20,'2'-8'152,"-1"-4"-2,1 3-8,-2-2 1,3 2-6,-3 1-3,0-1-4,3 3-4,-2 0-8,-1 1-5,2 0-3,-2 1-13,1-1-8,-1 5 1,0-7-11,1 5-8,-1 2-7,0 0-5,2-3-4,-2 3-3,0 0-12,0 0-3,0 0-1,0 0 5,3 9 4,-3-1 2,0 1 4,1 7 4,-2 2-2,2 1 0,-2 9 8,1 2 6,0 4 1,-2-1 0,2 14 15,-3-13-7,1 14 2,0-1 3,-2-11 0,1 17-3,0-4 5,1-1-5,-1 3 4,0 2-9,0-5 3,-2 4-18,0-1 22,-2-4-15,3 4-5,-3-4 1,6-12-5,-3-1 0,3 1 1,-3 3-7,0 8 1,1-13-4,-1-3 2,-2 4-3,3-2 1,-4-4-1,3-1-5,1-1 1,-1 2-1,1-9 1,-1-1-4,1-1-1,0 0-3,1-7-6,0 0-6,2 0 7,-1-3-6,-1-1-1,0 0 5,1-1-10,1 0-1,-2-1-3,0-1 5,2-3-10,0 4 5,0-4-5,0 0-3,0 5-1,0-5-8,0 0-6,0 0-25,0 0-16,0 0-19,0 0-19,0 0-24,0 0-16,0 0-32,0 0-22,-7-9-19,3 6-4,4-4 1,-3-1-5,0 2 6,3-4-8,-1 0-3,1-2 18,-3 0-2,2-5-1,-1 1 5,2-4-137,-2-5-359,0-1 159</inkml:trace>
  <inkml:trace contextRef="#ctx0" brushRef="#br0" timeOffset="42491.303">1329 5603 133,'-11'-11'201,"1"7"-2,0-1-8,3 2-4,0 2-15,0 0-13,4-1-22,-1 0-15,1 2-12,3 0-12,-7 0-11,7 0-14,0 0 0,0 0-9,0 0-7,0 0 0,17 9-5,4-1 0,5-3-4,10 2-3,6-3-2,-1-1-5,6 1-3,-1-3-5,-5 2 1,4 0-5,-3 0-1,-1-2-3,-2-1-2,-9 0-3,-3-3-2,1 2-2,-2-2-4,-4 2-4,1-2-8,-8 2-2,-5-2-5,0 2 7,-6 0-1,3-3-13,-4 0-6,-3-5-10,0-3 5,-3-4-4,-4 0 10,-3-8-3,-4 2 5,4 0 3,-7 0 12,6 7 13,-6-3 3,4 6 3,2-2 13,3 2 9,-1 4 3,5 3-4,1-2-5,-2 4-6,-1-3-6,6 6-2,0-4-1,0 4-4,0 0-1,11 15 4,-2-3-6,1 3 2,5 6-5,-1-1 4,3 1 0,-2 1-6,-2 1 2,-3-1-2,1 2-6,-1 2 1,-3-3-6,-4-3 0,1-2-8,-2 3-12,-4-2-14,1 8-21,-2-9-21,-7 0-14,0-2-19,2 0-28,-2-4-16,-4 2-170,-7-6-358,5-2 158</inkml:trace>
  <inkml:trace contextRef="#ctx0" brushRef="#br0" timeOffset="42773.752">1224 4143 23,'0'0'162,"0"0"-17,0 0-12,0 0-15,23 31-7,-7-9-6,2 7-7,9 12-2,0 0-12,1 6-4,2-1-6,-1 0-8,1-1-4,-4-1-4,1 0-2,-3-2-10,-3-4-6,-4-9 5,0 0-11,-1-3-19,2 1-27,-1-2-44,-2-2-44,-1-3-38,-4-3-87,3-5-242,-2 1 107</inkml:trace>
  <inkml:trace contextRef="#ctx0" brushRef="#br0" timeOffset="44062.4608">12986 4596 1528,'-13'-4'30,"5"1"-32,0-1 39,-1-1 24,3 4-10,2 0-11,0 0-20,4 1-2,-6-3 1,6 3-2,0-2 1,0 2-7,0 0 2,23 3 4,-3-4 7,6 2-2,3-1 0,11 5-3,1-1 3,0-2-5,-1 2-2,0-1 0,-11 0 0,-3 2-3,1-2 1,-4 2-2,-1-1-3,-6-4-2,-3 3-1,-7-2-21,0 1 1,0-1-2,-4-1 10,-2 0-4,6-4-5,-6 4-3,0-5-8,-3-5 8,-2 0-5,-4-6 4,0 3 13,-4-7 0,-2 1 2,3-3 5,1 8 3,-2-7 3,2 8 14,1 0 10,0 1 18,4 4 9,-1 0 2,4 3-7,1 3-8,0-3-7,-1 2-7,3 3-3,0 0-6,0 0 4,13 20-6,-3-5-1,4 9-3,-1 0 2,0 5-1,0 3 2,0-5-11,-4 6-1,-2-2-4,-2-2-8,-2 1-1,-1-1-10,-7-3-6,1 2-7,-3-3-13,-2-3-10,0 2-8,0-7-20,-1-4-10,-2-2-17,6 2-16,-2-6-23,2 0-16,-1 0-91,1-4-273,2-1 122</inkml:trace>
  <inkml:trace contextRef="#ctx0" brushRef="#br0" timeOffset="44679.5752">13876 4548 64,'0'-6'168,"0"0"-6,0 0-12,0-3-8,2 2-14,-2-5-8,1 1-13,1 0-3,-4-3-2,1 2 3,1 0-3,-3 2-2,2-2-5,-2 2-9,3 0-4,-5 3-11,3-1-11,-1 3-7,-1 3-13,-1-1 0,-4 2-7,-1 5-3,-3 2-9,-1 4 4,-2 6-3,0 1-4,2 2 0,2 1-4,2 2-1,2-8 2,2-3-3,2 5-6,4 1-3,-4-6-2,2-1 6,4 3-6,2-3 5,-1-1 0,1-2 4,4-2-3,0-3 3,4-2-3,-2 0 2,1-6-5,5 1 3,-3-1 0,0-5-1,-1 3 2,-1-5-4,-2-1 0,0-1-1,1 3 3,-3-2-1,0 0 9,-2 3 2,-3 5 10,3 1-1,-4-1 2,3 0-10,-4 3-6,3 2-3,-3 1-5,0 0 0,4 18 0,-7 6 2,2 5-1,-2 1 5,-1 3-2,-2 1 1,2 12-1,0-12 0,1 1-1,0-2-2,1-1 9,-1-2-3,1-2 0,1-7 1,-1-5 3,1-3-2,1-1 1,0-5 4,0 1 8,-1-3 15,1 0 16,1-1 14,-2-1 18,3 1 5,-2-4-2,0 0-13,10-11-8,0-4-9,4-4-4,3-6-4,0 1-10,1-2-1,-2 1-4,0-1-8,0-1-1,-2 4-7,-1 0-7,-2 8-11,1 1-20,-5 4-22,1 0-17,-4 1-42,1 7-31,-3-3-53,3 2-36,-3-1-25,3 4-21,-5 0-156,5 5-451,1-1 199</inkml:trace>
  <inkml:trace contextRef="#ctx0" brushRef="#br0" timeOffset="45010.0528">14262 4666 67,'0'0'231,"0"0"-24,0 0-27,0 0-18,0 0-12,0 0-21,-7 18 0,2-7-17,0-1-7,-1 3-16,3 3 0,-2 0-12,0-3-2,3 2-12,-1-5-4,3 2-6,0-1-4,0 2 1,3-4-3,1 0 3,2-1-5,1-2 6,-3 2-3,6-5 3,0-3 2,0 1 3,0-1 6,0-1 12,0-1 2,0-3 9,-1 0 6,-2-2-3,3 0 7,-1-1 4,-4-4-14,2 0 14,0 2-15,-2-1 0,-4-2-4,2 1-9,0 1-13,-3-1-2,0 0-10,-2 1-2,1-1-6,-2 2-17,0-2-3,-1 0-13,1 8-16,-2-4-17,0 1-23,0 2-22,-4 3-26,0 2-23,1 2-21,-1 1-38,-1 2-34,2-1-33,0 4-214,-3 3-499,-1-3 222</inkml:trace>
  <inkml:trace contextRef="#ctx0" brushRef="#br0" timeOffset="45997.5228">13816 5767 51,'3'-4'177,"-1"-2"-3,3-1-16,-4 2-3,3-4-8,-1-1-7,-1-1-15,-1-2-5,0 1-14,-1-5-1,0 5-7,-1-3-13,-2 1-9,0-1-1,-2 1-6,2 2-9,-1 0-5,-3 3-6,1 0-7,-3 2-5,1 5-5,-5 2-2,2 2-6,-6 3-3,-4 7 0,1 3-6,2 6-1,-2-1 2,3 6 1,3-1 0,0 1-8,4 0 2,3-3-2,6-2 0,-2-3 2,3 1-1,1-3-3,2-1 3,4 0 0,-2-3-1,3-5 4,0 1-3,5-1-1,1-3 4,-3-2-3,5-2 0,-3-1-1,-1-3-1,1-2-2,-2 1 4,-4-2-3,5-3 1,-3-2-2,1-4 0,4-7-3,-4 2 1,2-1 11,-6 2 8,2-1 2,0-4 2,-4 9 9,2-1 3,0 2 0,-4 5-4,1-1-3,0 3-5,-2 3-4,3 1-5,-4 3-5,0 1 0,2 14-5,-2 1 2,0 5 1,-2 9-2,0 1 0,-1 2 1,-2 0-3,2 2 1,-2 0 4,1 0 0,0-1-1,0-4 1,1-2 5,-1 7-1,2-7-1,-1-1 4,1-7-3,1-1 1,0-2 0,-2-5-3,2-1 1,1-3 0,0-1 1,0 0 14,0-2 12,0 1 10,0-5 17,0 5 6,0-5 5,0 0-15,8-12-5,-1 2-7,6-2-7,1-10-4,5 0-4,-1 1-6,1-4 9,4 1-19,-2 7-1,-2-4-6,-4 2-9,1 1-27,0 4-27,-6 3-28,2 2-23,-3 0-26,-1 4-28,1 1-29,-2-2-31,0 4-17,3-1-10,-3 3-12,3 0-140,-4 0-424,2-2 188</inkml:trace>
  <inkml:trace contextRef="#ctx0" brushRef="#br0" timeOffset="46251.0856">14190 5875 67,'0'0'137,"5"-1"14,-3-2 6,-2 3 9,0 0-3,6-2-5,-6 2 0,0 0-15,3-3-2,-3 3-19,0 0-9,0 0-15,0 0-7,0 0-11,4 5-4,-3 0 0,2 5 9,-3 0-7,0 1 1,-3 8 10,3 1-1,-1 5-2,1 1-6,-3 1-7,3-1-7,0 0-1,-2-1-4,-1 2-2,1-1-6,2-6-4,0-3-3,0 1-2,0 0-7,-1-6-3,1 2-1,0-3-3,-2 2-4,2-3-6,2-4 2,-2 0-2,0 2-5,0-6 1,-2 3-10,2 0-11,0-5-7,2 5-21,-2-5-24,0 0-30,1 3-30,-1-3-39,0 0-47,0 0-30,0 0-193,0 0-461,6-8 204</inkml:trace>
  <inkml:trace contextRef="#ctx0" brushRef="#br0" timeOffset="47241.6087">13628 7089 67,'5'-3'167,"-3"-1"0,3-1 4,-1-4-6,0 1-1,0-1-10,-1 0-2,0 0-2,1-2-9,-4-1-6,2 1-18,-4-6-12,2 5-9,-4 0-12,1-5-3,-1 3-14,-2 3-4,0-2-11,-2 3-6,0 4-6,-2 1-3,-6 1-7,2 9-4,-5 2 2,-1 7-2,2 2-6,-2 7-5,1-1 1,3 4 0,0 0-4,5 2 4,-2-1-7,3 0-3,3 1-1,5-9-1,0 0 0,2 0 0,2-2-3,0-1-1,4-1 4,0-6-3,-1 0 3,2-2-3,3-1 2,1-4-3,-1-2 5,0 0-4,1-2-1,1-1 2,-1-7-1,0-1 7,-1-1-8,0-4-2,-2 0 0,4-7 3,-4 0-2,1-2-1,-2-4 2,1 4 0,-1-2-2,0 1 1,-3 8 1,3 1 0,-4 2 3,0 5 7,-1-1-2,0 3-8,1 3-4,-2 1-4,2 4 4,-3 0-1,2 15 2,2 2 0,-4 9 2,0 3 3,-3 3 4,2 3-2,-5 14 2,3-13-2,0 0 2,-1-1 5,1 1 2,1 0 1,-3-5 4,4-1 1,-5 1 1,5-5 2,-2-1-3,3-6 1,-3-2-1,3-5 2,0-1-6,0-4 6,0 0 8,0-2 10,0-1 15,0-1 8,3 1 9,-3-4 2,0 0-3,0 0-7,11-11-10,1-2-4,3-5-1,2-5-10,1-2 3,2 0-7,-2-3-6,2 0-5,4-8-7,-6 7-8,-4 4-21,3 0-17,-3 3-9,-4 6-21,4-4-16,-4 8-21,-2-1-22,-2 5-34,-1 3-29,-1 0-38,1 4-26,0 1-171,-5 0-450,9 6 199</inkml:trace>
  <inkml:trace contextRef="#ctx0" brushRef="#br0" timeOffset="47666.581">14002 7466 171,'3'-8'220,"1"-1"-21,1-3-8,4-1-26,2 0-11,0-2-13,2 4-11,1-2-9,0 3-11,0 4-11,0 2-11,0 2-11,-4 3-9,0 4-5,3 1-8,-6 3-11,-1 6-1,-2 2-6,-6 9-6,-3-2-3,-4 5-5,-3 2-2,-2 1 4,-8 6-4,1 2 2,4-12-8,1-5 3,1-1-2,1-3 0,7-5 2,3-4-3,-4 0 5,5-6-1,1 1 4,4 2 0,1-5 2,6 0-5,5 0-6,3 0 5,7-4-5,0 0 1,0 2-2,3-1-3,-4 1 2,3-2-2,-2 0-2,0 1-1,-3-1 0,3-1-1,-2 6 0,-7-6-2,-1 2 0,-1 1 2,-5 0-4,-2-1 1,-1 1 3,0 0-1,0 0-3,-1 1 5,-4-1 1,6-3 4,-6 3 0,0 0 6,4 0-5,-4 0-3,0 0-3,0 0-9,3-4-15,-3 4-20,0 0-18,0 0-36,-3-5-29,3 5-35,0 0-39,0 0-168,-7-4-390,7 4 173</inkml:trace>
  <inkml:trace contextRef="#ctx0" brushRef="#br0" timeOffset="49651.4909">13644 8690 25,'7'-2'132,"1"-1"-9,1-3 3,-1 2-14,2 0 7,-1 1-4,-4-4 1,2 2 0,0-2 0,0-1-4,-1-1-4,-2-1-9,0-6-4,-1 4-6,2-5-4,-5 1-7,0-2-6,-1 1-5,-3-1-1,0 2-14,-3 2-9,0 1-2,-1 4-9,-4 0-3,4 4-5,-6 4-3,-2 4-1,-5 9-4,0 5-4,-2 7 1,2-2-1,4 4 0,-1 3-5,3 0 2,2 0-2,6 0-4,0-3 1,4-1 0,3-3 0,3-7-1,1 4 3,1-6-1,3-3-1,0-2 1,3-1 1,4-4 1,0-1 1,-1-5-2,3-2 0,1-4-2,2-3-1,-2 0 1,-5 1 0,-2-4 7,0 3 5,-1-1 6,0-3 17,-3 0 8,0 0 7,-1-6 1,1 4 0,1-5-2,-5 4 1,0 1-1,-1 1 8,0 3 1,-2 5 2,3-1-4,0 4-7,-3-1-9,2 3-2,-2 2-15,0 2 0,0 0-6,0 14-5,-2 6 1,2 8 1,-6 5 0,4 14 0,-3 1-3,3 1 5,-6-1-3,3-2 2,1-9 5,-1-3-3,-2-1 3,2-2 3,3-2 4,-2-2-1,1-6 3,0-4 1,1 1 4,-1-3-2,3-2 5,-2-3-5,2 1 7,-1-5-2,1 0 30,-2-1 7,5-1 14,-3-2 0,0-2 2,0 0-7,0 0-5,6-10-7,2-3-8,1-2-27,5-7 18,2 0-12,-1-2-1,-1 2-11,0 3-14,-1-2-32,-2 6-13,-2 2-76,0-1-43,0 1-39,-1 1-43,-1 3-36,4 3-47,-5-2-36,1 2-208,0 0-600,3 1 266</inkml:trace>
  <inkml:trace contextRef="#ctx0" brushRef="#br0" timeOffset="50080.1867">14093 8884 135,'0'-5'312,"0"0"-19,3 0-21,-3-2-18,3 2-16,-2-2-15,2 1-18,1-2-19,2 0-18,4-5-16,1 2-18,0 1-13,8-2-10,0 3-5,-5 1-19,8 3-7,-8 1-12,0 1-4,1 6-2,-2-3-11,-3 4-11,-3 0 1,1 2-10,-3 4-2,0-1-6,-5 1-6,0 2-3,-1 2 1,-5 4-2,0-1-3,-5 2-3,-3 3 4,4-8 1,-2 6-3,1-8-3,3-3 1,3-1-1,0-1-1,1 0-1,1-4 0,0 2 0,3-3 1,0 2-2,6-1 5,0 0-6,4-1-1,5 1 4,6 1-5,-5-1 6,4 8-6,-5-6 1,1 0 0,-2 5 0,-2-3 1,1 4 1,-2-1 6,-1 3-6,-3-3 3,-3-1 5,-4 1 0,3 5 2,-8 2 2,0-2 5,-5 1-5,-4 3 6,4-4 7,-6-5-2,-2 7-3,1-5 8,-5-3-3,4-1-4,-5-2 2,7 0 7,-3-4-18,2 1-1,1-3-11,3 0-28,-1-5-32,1 0-37,3 2-43,0-1-43,3-4-54,0-4-50,0-4-222,3 1-547,1-2 242</inkml:trace>
  <inkml:trace contextRef="#ctx0" brushRef="#br0" timeOffset="53831.2928">16085 5082 21,'4'-8'151,"0"0"-18,1-4-5,0 3-7,-1-2-10,2-6-8,-2 2-2,1-1-4,-3 4-3,2-5-11,-2-2-2,-1 0-5,-1 1-2,-2 1-1,0 3 2,-2-1-5,3 5-5,-4-2-6,1 3-4,-4 2-10,1 3-8,-3 3-5,-3 2-1,-4 3-4,-4 8-5,4 5-1,-3 1-3,2 0 0,1 3 1,1 4-1,1-6-6,2 5 0,5-7-6,1-1 2,4 0-7,0-2-2,2-3 12,4-2-5,-2 3 2,3-3 1,3-4 6,2 1-6,1-2 3,2-3 2,5-5-6,-1-1 4,3-2 0,3-2 0,-4-4-2,5-3-3,-4 2 5,-1-3-1,-2 2 1,-1-7 3,1 3 0,-5-3 2,3 0 9,-4 1 6,0 3-3,-3 1 1,0 2 1,0 1 6,-3 5 5,-1-1 0,0 3 0,1 2-8,-1-1 0,0 4-6,-2-2-11,1 1-3,-2 3-6,0 0 0,1 17 6,-4 0-5,-1 9-6,1 6 3,-4 1-1,0 2 8,-3 10-6,-4 4 2,4-3-1,2-14 1,-2 2 6,3-3-5,-1 0-9,1-1 6,1-4-4,-1 0 3,1-2 2,2-7-2,1-2 5,-1-3-6,1-2 1,2-3 0,-1-2 1,1 2 1,0-2 16,1 0 10,0-5 5,0 0 6,0 6 0,0-6 3,0 0-3,0 0-8,0 0-8,14-20 0,-6 5 0,5-7-3,-1 3-6,1-1-10,2 1-15,1-1-9,-2 2-25,-4 5-15,1-1-33,-1 0-23,-3 8-28,1-6-31,-2 7-33,1-3-35,-2 5-158,0 0-427,-1 1 190</inkml:trace>
  <inkml:trace contextRef="#ctx0" brushRef="#br0" timeOffset="54303.1426">16431 5202 110,'2'-4'213,"1"-5"-11,1 4-9,-1-5-13,1 3-15,0-5-12,5 4-16,-4-1-13,3 0-12,1-2-12,2 4-9,-5 0-10,5 2-9,-1 2-7,0 2-7,-1-2-8,1 3-3,-1 3-7,-2 1-5,0 0-4,2 2-2,-4 2-9,0 1 0,-2 0-4,-4 2-4,0 0 1,-2 0-2,-2 3-5,0-2-1,-2 1 4,-1 3-2,1-8-1,1 2-2,4-2-1,-2-3 4,0-2-2,2 1 1,2-4 0,0 0-4,-5 5-3,5-5 0,0 0 0,10 8 2,-5-7-1,1 3-3,0-2 2,1 3 3,0 0-4,0 0 3,-3-1 1,1 1-1,0 2 0,-2-2 6,0 2-7,0 0 1,-3-2 0,-2 7 3,-1-4-1,-2 4 6,-4-2 1,-3 0-2,0 0 1,-2-4-7,0 4 9,-7 0-6,8-6 1,-1 1-4,-3-2 1,3-1-4,-1 2-2,1-5 1,1 1-1,-1 0 4,4 0 0,-1-3-3,3 1 2,0-1-6,-1 0-2,1 1-8,4-1-13,-3 2-14,3-2-29,-2 2-41,6 1-42,-7-6-192,7 6-373,-7-1 165</inkml:trace>
  <inkml:trace contextRef="#ctx0" brushRef="#br0" timeOffset="55199.6286">15910 6428 25,'4'-17'160,"-1"-1"1,0 0-16,-2-2-6,-2-6-5,0 8-9,-1 2 1,-1-1-3,1 5-11,-3 4-5,1-1-20,-6 4-8,0 3-10,0 3-6,-5 5-4,-3 4-5,-2 6-6,-2 1 3,2 5-12,0 2-8,3 0-2,3 1-15,0-1-1,3 0 4,3-2-5,0-5-5,4-1 8,1-3-4,2-1 3,1-1-5,1 0 5,2 1 0,1-5 3,4 0-2,0 0-5,3-3 6,0-1-4,3-3 4,0 0-6,1-5 2,-3 0 0,5-2-4,-6-4 1,8-6 1,-4-3-4,2 1 7,-2-4-5,-2-2 5,-3 0 11,0 8 28,-3 1 7,0 6 9,-3 0 0,1 3-7,-3 1-6,1 2-14,-1 3-1,-2 1-8,1 11 0,-2 8-5,-2 7-2,-1 5 1,-5 14 3,-1-11 1,-4 10 2,3 0 0,2-11 2,0 1-3,0-2 9,-1 0 5,3-2-1,-1 1 6,3-5-6,0-6 8,2-2-16,0-6 0,2 0-1,0-2 6,-1-4 7,2 1 0,-3-6 15,3-1 5,2 7 7,-2-7 0,0 0-11,12-12-7,-2 0-4,8-10-3,2 3-9,-1-2 0,0-2-4,2 4-11,-4-1-4,-1 2-11,-5 5-25,2 2-29,-1-2-46,-2 6-30,0 2-29,1-2-38,-1 1-35,4 2-41,2 1-29,-5 2-196,4-1-527,-2 4 232</inkml:trace>
  <inkml:trace contextRef="#ctx0" brushRef="#br0" timeOffset="55387.7761">16224 6689 30,'3'-2'231,"1"-1"6,-4 3 21,3-5-4,0 5-12,-3 0-17,0 0-14,4-3-22,-4 3-20,0 0-14,0 0-15,0 13-13,-4 0-8,0 2 8,-2 8-6,-1 3-3,-3 3-2,6 0-9,-6 1-11,3 0-7,0-2-5,0 3-4,0-4-14,0 2-5,1-4-16,2-7-15,0 0-28,1 0-46,0-2-54,0-3-57,1-3-68,2 2-61,-2-7-204,2 2-528,0-3 234</inkml:trace>
  <inkml:trace contextRef="#ctx0" brushRef="#br0" timeOffset="56307.1433">15562 7889 158,'3'-17'174,"1"-8"-14,-1 5-9,-2-4-7,1 5-2,-2 1-10,0-2-10,-2 3-5,1 0-8,-3 5-12,1 1-7,-1 3-11,-5-2-8,2 3-7,0 4-8,-7-1-2,0 4-7,-1 6-5,-5 1-4,0 4-1,1 3-7,0 2-2,2 2-1,-1 2-4,5 0-4,4-3 5,0 1-5,3 0-2,-1-1-2,5 0 1,0 1-2,2-1 0,4-1-2,-1 0 4,1-3-3,2-2-2,1 0 5,0-2-7,4 1 4,-1-5-4,3 2-5,-5-6 5,5 0 1,-2-2-2,2 0 1,0-3-7,-5-1 2,6-5 5,-3 0-6,2-3-1,-1-1 0,2-4 3,-2-3-5,-2 5 4,0-1 10,1-5-3,-4 7 7,2 3 10,-4 1 2,0 2 10,-1 0 5,-1 4-2,-1-4-5,-1 7-5,1 0-5,-2 2-2,0 0-3,3 13-2,-3-1 0,-3 5-1,1 11-1,-3 2 0,-2 0 0,0 6 3,-1-3 3,0 2 3,0-2 7,-2 1 5,3 0 0,-3-4 8,3 3-4,0-5-3,0-1 2,0-2 0,0 1 2,3-9-4,0 0-11,2 0-4,-1-9 2,2-1-2,-2-1 3,3-1 2,0 1 5,-1-1 9,1-5 3,1 4-6,-1-4 18,0 0-22,16-12-1,-3-1-9,6-5-8,-1-1 5,3-1-5,-1-5-4,-1 5-2,-1-1-2,0-2-1,-1 5-4,-1-1 6,-1 2-27,2 1-4,-7 3-3,-2 3-12,-1 1-11,0 4-9,-1-3-9,-2 3-20,-1 1-20,1-1-40,-2 5-31,-2 0-33,6-3-35,-6 3-250,5 0-531,-5 0 235</inkml:trace>
  <inkml:trace contextRef="#ctx0" brushRef="#br0" timeOffset="56858.21">15941 8253 181,'0'0'199,"-2"-6"-8,2 4-11,0 2-13,0-7-15,0 7-12,0-6-16,-1 2-12,4 0-7,-3-1-14,2 0-5,-1-1-10,2 2-3,0-1-6,2-4-2,1 1-9,-1 0 1,3 2-5,-1-4-2,3 3-3,1-4-7,1 2-1,1 2-1,4-2-6,-3 4-2,0-1-2,0 3-7,-7 2 2,3 2-8,-3 2 1,0 3-1,-1 2-2,0 2 2,-4 5-1,-2 2-3,-2 0 0,-7 7 0,-1-2-1,-2 3 1,-4 1-1,-1-4-4,-3 2 0,5-3 2,-5-1-1,5 0-1,-1-4-1,5-5 1,1 3-3,3-7 1,0-1-1,2-2-1,2 1 6,1-1 3,-1-1 2,3-1 1,0-2-1,0 0-1,13 0-1,-2-2-2,3 2 0,3 0 1,-1 0-1,6-3-1,-1 2-2,3-2-2,0 5 2,-4-5 1,5 4 3,-3-1 7,-3 2 4,-2-2 10,-3 1-6,3-1 1,-8 1 0,-1-2 3,-1 1 8,-1 1 6,-2-1 5,0 0 6,0 1 4,-4-1 4,7 0 1,-7 0 1,5-1-1,-5 1-10,0 0 3,0 0-7,7 0-9,-7 0-1,0 0-10,0 0-16,0 0-33,0 0-37,1-2-38,-1 2-44,0 0-58,0 0-53,0-4-44,0 4-170,0 0-503,0 0 222</inkml:trace>
  <inkml:trace contextRef="#ctx0" brushRef="#br0" timeOffset="58133.2392">15400 9312 52,'3'3'78,"-3"-3"-4,0 0-6,4 2-3,-4-2-3,0 0-2,0 4 1,0-4 7,0 0 5,0 0 3,0 0 8,0 0 12,10-2-5,-10 2-5,2-7-5,-1 3-9,3 0-2,-2-2-2,2 0-4,-3-3-3,1 2-7,1-5 1,-2 0-5,1-4-10,-1 6 6,0-7-6,-1 5-5,0-4 1,1 1-10,-2-1-3,1 3 0,-1 1-2,-1-2-4,0 2 2,-1 0-3,0 1 2,-1-1-4,-1 4-2,1-4-3,0 6-1,0-3-2,-2 2-5,2 4 0,-5-4-3,5 3-3,-3 3-2,-3 1 9,1 0-4,-1 1 3,-1 4 1,-2 4-6,0-1 5,-4 9 3,0-1-8,1 2 4,1 3-3,1 2 3,1-3 1,-1 2 2,5 2-1,-2 0-1,3-1-3,1-5 4,4 0-7,-2-2 4,1 1 0,3-5 0,1 1 3,0-2-4,1 2-1,3-5 6,1 3-2,1-1 1,1-3 2,4-2-2,-2-1-5,1-2 4,5 0 5,-1-1-5,2-4 3,-1-1-1,-1-2-3,2 0 2,-2-3-4,-1 1-1,-1-3 1,-1-4-1,-1 4 6,0-5 1,-3 1-8,0-9 5,1 10-6,-2-14 4,-3 10 2,1-3 1,-1 3 0,0 3-8,1 3 13,-4 0-3,2 3 3,-1-1 1,-1 5 5,0 0-4,1 0-4,-1 1-1,2 1 0,-2 3-5,0 0 2,0 0-1,0 0 1,-6 12-1,6 0 2,-4 5 0,-2 7-1,1 3-1,2 3 6,-3 0-3,-1 4 0,2 0 1,-4 12 0,3 3 3,2-15 1,-3 11 1,3-10 4,-2 1 1,2-3 3,-1-2-2,-1 1 0,-1-2 5,2-1 2,1-1-7,0-3 12,1-8 5,1 0 0,0-2 7,-1-4-3,2-3 2,-2 1 0,3-2-1,0-2 8,0-2-1,0 1 5,0 1 4,0-5 4,0 5 6,0-5 0,0 0 2,0 0-6,0 0-4,0 0-5,0 0-4,11-14-1,-1 2-12,2-2 0,3-6-5,3 0 9,-1-4-11,4 0 15,9-11-5,-10 12-4,1-2-2,1 0-5,-3 2-1,0 1-10,-2 1 0,-3 5-3,-1 3-12,-5-2-3,1 8-10,-3-3-12,-1 4-5,2 0-14,-4 1-13,1 0-22,-2 1-20,-1 3-25,2-1-30,-3 2-29,0 0-21,6 0-52,-6 0-141,4 3-431,-4-3 190</inkml:trace>
  <inkml:trace contextRef="#ctx0" brushRef="#br0" timeOffset="58938.5758">15688 9633 38,'0'3'63,"0"-3"-1,0 0-6,0 0-2,3 3 6,-3-3-1,0 0-1,0 0 5,0 0 6,0 0-1,0 0 6,0 0 4,0 0-3,0 0 9,0 0-1,0 0-1,0 0 5,0 0-2,0 0-1,0 0-5,0 0-1,0 0-7,0 0-3,9-7-6,-9 3-4,2 0-5,1-1 2,-2 1-9,3-1 0,3-2-6,-4-1-2,4 1-1,-3 0-3,3-4-5,-1 2-3,2-1-1,0 2-3,0-5 2,-1 6-5,0-1 3,0 2-5,2-2-3,-2 0-3,5 1 5,-5 3-2,2-3-4,-1 4 1,-1 0-3,2 1 0,1 0-4,-1 1 1,1 2-1,-3-1 2,-1 4-2,1-2-1,0 2 0,-3 0 0,0 1 0,1-1-1,0 1 0,-2 5 5,0-4-6,-3 0-2,1 5 2,-1-5 1,-1 6-1,0-2 2,-1 0-4,1-1 2,-2 1 2,-3 0-5,1 0 0,-1-1 2,-1 1 0,0 0-3,0-3 0,0 4 0,-2-2 3,2 0-2,0 3 3,0-3-1,-3 1 2,3-2-2,0-1 0,0 2-1,0-1 0,2-3 2,0-1 0,-2 1-1,4-1 2,-1 0 4,0 0-7,1-1 2,-1-2-1,4-1-3,-3 3 4,2-1-1,1-2 1,-3 3-4,3-3 2,0 0-2,0 0 6,0 0-10,-3 0-6,3 0-11,0 0-19,0 0-23,0 0-30,0 0-33,0 0-46,4-9-145,-4 4-346,3 3 153</inkml:trace>
  <inkml:trace contextRef="#ctx0" brushRef="#br0" timeOffset="60869.5319">15778 9757 45,'0'0'111,"0"-4"1,0 4 0,0 0-5,0 0 0,4-6-3,0 4 2,-4 2-2,7-2-3,-4-1 1,0 0-6,1 1 0,0-2 0,2 1-4,-2 1-6,2-2-5,-1 0-5,1 0-2,1-1-4,0 1-10,0-2-6,3 4-1,-2-2-7,1-1-3,0 2-2,0 0-3,0 1-5,1-1-4,0 3-6,-2 0 1,0 0-5,-1 1-1,2 1-1,-1 0-1,-1 1-1,0 1 2,1 1 1,-3-2-3,1 4-1,1 0 4,-2-3-9,-2 4 5,2-3 1,-3 0-3,4 2-1,-2 1 1,-1-1-3,1 0 4,-1 0-3,-2-2 0,2 2 1,-3-2 0,4 0-2,-3 2 2,0-2-2,-1 0 3,0 2-1,0 0 2,-1-1 1,1-1 5,-2 4-2,-1-4 0,3 3-2,-4-2 1,1-1 1,-1 3-4,4-4 3,-3 4-2,0-1-4,-1-1 5,1-1-1,1 1 0,-3-1-1,2-1-2,1 3 1,-4-1-2,6-1 0,-4 2 2,1-1 2,-1-2-3,0 1 0,-1 1 1,1-1-1,1 3-2,-1-4-2,-2 3 2,2-2 0,0 1-2,-2 1 0,0 0-1,-2-3 3,1 2-1,0-2-4,1 1 3,2 2-2,0-4 0,-2-1 0,2 1 0,0 2 0,-2-3 1,2 0-3,0 1 0,-2-1-1,3 1 1,0 1 0,-1-4 1,0 3-2,1-1 0,3-2 1,-7 3 1,3-3-1,0 1 7,4-1-1,-4 3 4,4-3-8,-9 1 2,6 0 0,0 2-5,-3-3 5,6 0-3,-7 0 1,1 0-2,0 0 0,2 1 3,-2-1-3,6 0 2,-11 0-2,5-1 5,1 2-7,-1-1 1,-1-1-2,7 1 3,-11 0 5,5 0 1,-1 0-9,3-2 0,-2 2 3,-1-1 0,3 0-1,1 0 0,3 1 2,-8-3 3,8 3 0,-7 0 4,7 0 2,-4-1-7,4 1 2,0 0 4,-8 0-1,8 0-1,0 0 3,-4-3-1,4 3 3,0 0-1,0 0 4,0 0-2,0 0 1,0 0 3,0 0-3,0 0-1,0 0 0,0 0 4,0 0-6,-5 3 2,5-3-4,0 0 4,0 0-6,0 0 0,0 0 2,0 0-4,0 0 4,0 0 2,0 0-6,0 0 1,0 0 1,0 0 2,0 0 4,0 0-6,0 0 1,0 0 3,0 0-6,0 0 3,0 0-2,0 0 4,0 0-4,0 0 5,0 0-4,0 0 6,0 0-2,0 0-5,0 0 4,0 0 8,0 0-4,0 0-11,0 0 2,0 0 3,0 0-5,0 0 1,0 0 6,0 0-3,0 0 3,-5 1 0,5-1-2,0 0 2,0 0-5,0 0 7,0 0-2,0 0-2,0 0 0,0 0-1,0 0-1,0 0-4,0 0 1,0 0 1,0 0 1,0 0 2,0 0-1,0 0-4,0 0 2,0 0 3,0 0-3,0 0 0,0 0 1,0 0 1,0 0-5,0 0 12,0 0-10,0 0 0,0 0-4,0 0 4,0 0-1,0 0 1,0 0 1,0 0 2,0 0-1,0 0-3,0 0 4,0 0 5,0 0-8,0 0-1,0 0-3,0 0 6,0 0-7,0 0 4,0 0 0,0 0-2,0 0-3,0 0 3,0 0-11,0 0 12,0 0 3,0 0 1,0 0-5,0 0-4,0 0 2,0 0 2,0 0 3,0 0-1,0 0-1,0 0-8,0 0 15,0 0-14,0 0 1,0 0 3,0 0-4,0 0 2,0 0 3,0 0-7,0 0 8,0 0 0,0 0 0,0 0 0,0 0-4,0 0 5,0 0-6,0 0-1,0 0 7,0 0 5,0 0-15,0 0 6,0 0-6,0 0 9,0 0-6,0 0-10,0 0 13,0 0 2,0 0-3,0 0-1,0 0-3,0 0 7,0 0-2,0 0 0,-1 3 4,1-3 5,0 0-12,0 0 4,0 0 14,0 0-22,0 0 0,0 0 4,0 0 0,0 0 4,0 0-2,0 0 0,0 0 9,0 0-9,0 0 2,0 0-1,0 0-2,0 0 2,0 0 0,0 0-7,0 0 1,0 0 11,0 0-4,0 0-7,0 0 0,0 0 6,0 0-3,0 0 4,0 0-4,0 0 8,0 0-6,0 0 0,0 0 4,0 0-7,0 0 4,0 0 3,0 0 0,0 0-3,0 0-3,0 0 4,0 0 0,0 0 3,0 0 1,0 0-4,0 0 2,0 0-2,0 0 3,0 0 1,0 0 0,0 0 6,0 0 6,0 0-17,0 0 4,0 0-2,0 0 2,0 0-5,0 0-1,0 0 17,0 0-15,0 0 2,0 0 2,0 0-2,0 0 0,0 0 2,0 0 1,0 0-8,0 0-1,0 0 8,0 0-5,0 0 0,0 0 0,0 0-5,0 0 4,0 0 5,0 0-7,0 0 2,0 0-10,0 0 8,0 0 6,0 0-6,0 0 7,0 0-4,0 0 3,0 0 1,0 0-1,0 0-1,0 0 6,0 0-4,0 0 1,0 0-6,0 0 3,0 0-1,0 0 5,0 0-5,0 0 6,0 0-4,0 0-1,0 0-3,0 0 0,0 0 2,0 0 1,0 0-4,0 0-13,0 0 16,0 0 0,0 0 3,0 0 0,0 0-2,0 0 1,0 0 0,0 0-5,0 0 2,0 0 3,0 0-5,0 0-13,0 0-16,0 0-19,0 0-29,0 0-26,0 0-32,6-9-49,-6 9-80,5-7-75,0-1-205,5 1-590,-1-4 261</inkml:trace>
  <inkml:trace contextRef="#ctx0" brushRef="#br0" timeOffset="62335.2188">19702 5285 40,'0'0'117,"0"0"3,0 0-2,0 0-6,0 0-1,0 0-6,0 0-13,0 0-3,0-14-6,0 14-1,0-8-2,1 4 0,2-2-1,-1-2-7,-1-1-3,0 1 0,2-4 0,-2 0-5,0 4-19,0-3 8,-1-1 2,0 3-10,0-5 4,0 2 6,-1 3-5,0 0 1,0 0 0,0 2-3,-1 2-5,1 1-7,-2-1-3,1 1-7,0 0-6,-1 0-2,-2 4 1,0-3-5,-3 6-5,-1 2-1,-2 2-3,-3 0 0,1 5-3,2-1 4,-3 4-6,1 3 7,-1-4-1,0 4-8,4-2 6,-1-1-3,1 1 2,3-1-1,0 0-2,1-1 5,1 2-4,2-4 2,1 1-1,1-3 0,1 0-3,0 2 3,3-3 1,0 1 0,0-5 0,2 3-3,-2-3 0,6 0 2,-1-1-3,3 0 7,-1-4-5,3-1 2,-2-2 0,0-1 0,2-4-3,-2-2 1,3 3-2,-4-7 2,0 1 2,0 0-3,-2-1 4,2-3-7,-3-7 6,2 10 0,-4-1 6,2-2 4,-1 3 2,-3 5 7,0-2 3,0 5 9,-1 0 0,0 0-3,-1 1-3,0 2-6,-1-2-1,0 5-4,2-3-4,-2 3-2,0 0-2,0 0-1,-2 13-2,1 1 5,0 0-4,-3 4-2,-1 8 0,0 1 1,-2 1 1,1 2-3,0 0 2,1 0 0,-3-3 5,3 1-7,-2 2-3,0-1 3,1-2-1,1-3 0,-1-1 1,3-5-2,-1 1-1,2-7 3,1-1 3,-2 0-5,3-1 2,-4 0-1,4-5 3,-3-1 2,3 2 6,0-2 3,0-1 8,0-3 9,0 0 9,0 0 0,0 0-6,0 0-1,13-15-5,1 3-1,0-7-7,4-2 0,2-2-5,8-9 0,-6 7 0,-3 3-3,2 1-2,-1-1-2,-2 1-1,-2 4-2,-5 5-4,-2 0 1,-1 5 2,-1 2-6,-3-2 4,1 3-1,-3 0 3,1 0-3,-1 1-1,2 1-6,-3-2 6,-1 4-9,0 0-3,4-1-9,-4 1-11,0 0-21,0 0-17,0 0-19,0 0-29,3 7-29,-3-4-11,0 2-64,0-1-201,3 2-455,1-1 201</inkml:trace>
  <inkml:trace contextRef="#ctx0" brushRef="#br0" timeOffset="62610.5704">20220 5303 243,'3'-1'291,"-3"-1"-26,3-1-26,-3 3-19,1-2-31,-1 2-12,0 0-25,0 0-17,0 0-10,3 13-8,-6-3-16,-1 6-6,-1 2-1,-2 5-13,-1 2-3,3-6-6,-2 4-7,-1 2-2,0-2-10,3-5-1,0 2-3,1-6-6,-1 3-1,2-5-3,-3 0-12,3-2 5,2 0-9,-2-4 3,3 2 4,-3-4-13,2 1 4,-2-2-6,3 2-6,0-3 6,0-2-11,-3 5-12,3-5-26,-1 3-37,1-3-44,0 4-53,0-4-47,0 0-52,-2 4-137,2-4-437,0 0 194</inkml:trace>
  <inkml:trace contextRef="#ctx0" brushRef="#br0" timeOffset="63689.529">19333 6745 50,'4'-8'138,"-1"-4"2,1 2-3,-2-1-6,0-1-2,1 2-2,-1-2-10,-1 0-11,-1 0-5,-1 2-9,-1 0-11,-3-1-11,3 3-13,-2 1-4,-3 0-6,-3 4-6,0 3-6,-4 0-5,-5 8 3,-1 1-8,0 5 0,-1 1-2,0 2-7,-2 2 4,6 0 0,-1-1-7,1 4 0,4-4 0,6-1-3,0-1 0,2 0-2,0-3 1,4 3-5,1-5 2,1 0 5,2 1-3,2-2 2,0-3-2,2 2 0,3-4 7,4 1-7,-4-3-1,1-1 7,3-2-10,-4-5 3,3 2-2,-2-3-1,-1 1 1,1-4 2,1 0 3,-3-4 4,1-1 3,-1-1 5,-1-1 23,1-1-14,-1 3 2,1-11 5,0 0-2,-3 8 4,-2-2-16,3 3 10,-1 2 5,-2 2 2,-1 4 1,2-1-4,-3 3-3,-2 4-7,3-1-3,-3 3-6,0 0-4,0 0-3,-3 22-1,-1-4 5,1 0-5,-4 11 0,0 2 1,-3 0 1,4-1 2,-5 16 0,4-12 2,-3-5 0,3 3 1,1-2 1,-2-1 2,1-1 0,1-3 0,2-7 3,1 2-3,1-3 1,-1-5-1,1 0 1,0-2-2,2-2 1,-2-2 6,-1-1 4,3 0 5,0-3 12,2 2 6,-2-4-2,0 0 0,0 0-7,13-15-3,-2 3-3,5-9-4,0-3-2,0 1-6,2-1-2,-3-4 0,1 5-3,-1 0-11,-1 0 2,-1-1-1,-3 8 2,-2 1-5,1 1 1,-4 2 0,1 3-5,-2 2-4,3 1-9,-7-1-14,3 3-16,1-1-38,-4 2-28,3 1-29,-3 2-18,0 0-18,0 0-23,0 0-17,0 0-27,4 11-167,-4-5-438,3 0 194</inkml:trace>
  <inkml:trace contextRef="#ctx0" brushRef="#br0" timeOffset="64409.5321">19475 7103 96,'3'3'132,"-3"-3"0,0 0-11,0 0 6,0 0-10,0 0-6,0 0-5,0 0-9,0 0-10,0 0 3,0 0-11,0 0 0,0 0-9,0 0 4,0 0-9,0 0-1,0 0-2,4 1-2,-4-1-4,0 0-2,0 0 3,0 0 0,0 0-4,0 0 1,0 0-2,0 0 0,0 0 4,0 0-4,0 0 4,0 0 0,0 0 0,0 0-2,0 0-1,0 0 2,0-9-6,0 9 0,3-4-3,1 1 4,-4 0-2,3 1 4,1-2-6,-1-1-2,1 0-1,-1-1-3,3-3-2,-1 3-4,0-2-6,0 3 1,2-2-4,0-1-1,-1 3-4,5-3-1,-2 3-1,4 0-6,-4 1 0,5 0-4,-4 3 2,0 1-1,1 1 0,-5 2-2,4 1-2,-2 2-1,-2 2-1,2 1-1,-2 2 0,-1 1-1,-3 0-1,-1 3-2,-2 2 5,0 2-4,-2 0 2,-3-2-4,-1 0 2,-7 3 2,4-6 0,-4 6-2,0-2-1,-3-2 2,0-2 0,6-2 2,1-4 0,3 3-3,0-6 0,0 0 1,1-1 1,2-1-2,1 1 0,-1-2-1,3 2 2,-1-3-3,2-1 3,-1 3-2,1-3 0,0 0 3,11 3-5,-4-6 4,3 3 1,3 0-3,2 0 4,-1-1-5,0 1 6,-1 0-4,1 0 4,0 0-5,3 0 3,-8 0 2,5 0-6,0 0 4,-3 0-1,-3 0 3,2 0-2,0 0 1,-3 0-2,-2 0 4,4 0-7,-6 0 3,3 0 3,-2-1-7,0 0 6,-4 1-1,7 0 3,-7 0 0,0 0 3,7 0 2,-7 0-5,0 0 3,7-1 0,-7 1-6,3-1 5,-3 1-3,0 0 5,0 0-9,3-2 2,-3 2 4,0 0-2,0 0 0,0 0-1,4-1-1,-4 1-9,0 0-15,0 0-24,0 0-34,0 0-35,0 0-52,3-2-49,-3 2-64,4-2-146,-4 2-462,0 0 205</inkml:trace>
  <inkml:trace contextRef="#ctx0" brushRef="#br0" timeOffset="65521.5286">19182 8132 56,'0'0'101,"6"0"0,-6 0 0,6-1 7,-6 1 12,7-1-9,-4 0 3,-1-3-4,-2 4-3,3-3-9,0-2-3,0 0-8,-1 0-6,0-2 7,1-3-8,-2 4-3,-1-5-9,0 2-1,-1-3-4,-1 1-4,1-1-6,-1 3-6,-2-3 3,0 4-10,-1 1-8,-1 0-5,-3 3-3,2 1-4,-3 3-2,-4 3 1,-3 4-6,-1 3 1,-2 2 2,0 2-7,0 3 4,3 2-2,-1-1-3,3 0 3,5-2-2,-1 0 6,4-1-7,2-1-4,0-2-1,5 0 6,-3 1-5,3-2 4,0 1 1,3-2-2,0 0 4,1-1-3,2-2 0,2 2 0,-1-3 0,3-1 2,-3-2-4,1 1 4,3-3 0,-4-1-1,1 0 4,1-1-4,0-4 4,-2 3 5,3-4-1,-3-1 8,3-6-2,0 2 6,1-2 5,-1-3-4,0 3 0,0-1-2,-2-2 5,-1 4 2,-1 3 4,0 0-1,-2 2 1,0-2 0,-2 4 2,0 2-5,0-4-4,1 7-6,-1-2-3,-2 2-6,0 0-3,0 0 3,0 0-7,0 12-1,-1-2 4,-2 2 0,0 5-5,-1 3-1,0 6 0,-2 0 3,1 1-5,-2 1 4,-2 2 3,2 2-1,0-3 7,0 5-1,-3-4 5,3 0 2,0 0 3,-1-4 6,3-1-7,1-4-1,-3 2-5,4-7 0,0-2 0,3-2-3,-3-2-4,3 0 2,-4-3-3,3-1 1,1-1-2,-1-1-4,-1 0 6,0-1 3,2-3 16,0 5 17,0-5 11,0 0 19,0 0 0,0 0 5,0 0 7,0 0-4,0 0-8,0 0-7,10-18-7,-4 3-8,4-2-6,1-5 0,6-2-12,-3-1-2,4 0-9,-2-1 1,1-1 1,0 0-8,1 3 1,-4 1 1,3 0-2,-3 6-6,-4 2-3,0 3-1,1 1-7,-5 1 6,1 3 1,-3-1-6,2 4-1,-2-1 4,-1 1-5,0 0 0,0 0-6,-2 1-3,-1 3-13,6-5-11,-6 5-37,1-1-26,-1 1-28,0 0-26,3-3-6,-3 3-17,0 0-31,0 0-25,0 13-35,0-13-39,1 11-229,-1-6-572,2-1 253</inkml:trace>
  <inkml:trace contextRef="#ctx0" brushRef="#br0" timeOffset="66135.5664">19437 8504 64,'0'0'193,"4"-5"-12,-4 3-13,3-1-16,-3-1-7,3 0-7,1 3-11,-1-3-6,1-2-9,-1 1-13,1 0-7,2 0-6,-2-2-3,3 5 0,-4-3-2,3-2-4,-1 3-9,2-4-5,0 5-8,2-4-4,-3 1-5,2 2-2,-1 2-5,0 1-1,4-1-10,-4 5-1,0-3-1,2 3-1,-1 3-3,-1 0-7,0 1 0,-4 2-1,0 1-3,1 0 1,-4 2-4,0 0-2,-4 0 4,-2 2-6,1 0 2,-4 1-1,-2-4-4,1 3 0,0-2 3,-1-3-2,1-4 1,0 5-5,3-5 4,-1 2 0,2-4 1,2 1-1,1-1-2,-1-1 2,0 1 4,1-2 1,3-1 3,-6 3-4,6-3 1,0 0 0,0 0-2,0 0 0,0 0 0,14-9 1,-9 6-2,1 2 0,3-2-2,-2 2-1,2 0-1,-1 0 1,-1 1 10,4 1-10,-1 0-1,-3 2 2,3-1-4,-3 5 3,0-1-2,2 2 3,-4 0-2,2 2 3,0 0-3,-4 1 3,1 0 3,0 0-1,-4 0 1,0 3 0,0-2 3,0-2 1,-1 4 0,-6-4 2,4 0 6,-4-1 4,0 1 1,-3 0-6,-1-1 2,-1-1 7,-1-1-3,0-2-2,-1-1-1,-1-1-3,2-2 0,-1-1 0,1-1 0,-1 1-3,4-3-1,0 1-2,0-1 4,3-1-8,-2-2-2,0 1-4,-1 0-11,3-2-12,0 1-24,0 1-29,0-3-30,1 4-32,2-1-36,-1 1-38,0 0-183,1 0-428,1 1 190</inkml:trace>
  <inkml:trace contextRef="#ctx0" brushRef="#br0" timeOffset="67054.9117">18891 9583 81,'1'-5'147,"1"0"-7,0-4-4,0 0-9,-1-3-7,-1-1-10,2 0 1,-2-3-12,-2-1-4,2 5-5,-1 0-4,-1 1-4,0 2-4,0 1-9,1 0-9,-4 4-3,1 0-9,-1 3-3,-4 2-7,-4 7-1,-1 0-6,-4 8 0,-2 1-7,6 4 2,-4-1-3,1 2-4,4 1 1,-1-2-3,2 0-1,3-4-1,2-2-2,3-1-3,1-2 5,-1-2-3,1 2 1,6-3 0,-3-1 3,4-1 4,0 0 5,3-2 1,0 0-2,3-4 3,3-1-2,0 3 4,2-7-1,-1 4 2,0-5 1,0 0 3,-1-2 3,1 0 8,2-5 8,-4 2 5,1-2-1,-2-1 0,-1-2 2,2 2-3,-1-2 6,-1 2 0,1 2-1,-6 1 3,1 4 0,-2 0 1,-1-1-6,1 3-6,-4 1-11,4 1-6,-4 2-4,0 0 1,0 0-10,-4 14-2,0-2-2,-3 6-2,-3 7-3,0 1 2,-1 1-1,-1 5 2,-3-1 5,-2 13 1,4-15 2,0 2 6,-3 3-3,-1 9 4,3 1 2,0-14 4,2 2 2,-3 10-11,4-15 6,2 0 8,-1-3-1,2-3-11,3-3-4,0-3-1,3-4 1,-1-1-3,1-3 4,0 0 7,0-2 3,-1-2 13,3 1 13,0-4 9,0 0 4,0 0-3,0 0-7,17-15-7,0-3-5,-1-2-12,5-4 2,11-5-6,-4-3-4,2-1-5,-8 6-4,1 5-1,-3 0-15,1 1 11,-1 4 0,-1-2-7,-9 6-4,1 4-5,2-3-5,-6 4-2,0 1-15,-3 5-2,0-3-17,-1 0-21,2 0-22,-3 3-18,1-1-21,0 2-26,-3 1-22,2-3-34,-2 3-23,0 0-35,0 0-25,0 0-40,0 0-202,0 0-568,2 8 251</inkml:trace>
  <inkml:trace contextRef="#ctx0" brushRef="#br0" timeOffset="67421.8383">19241 9847 56,'3'-3'256,"-3"3"-19,0 0-21,0 0-19,0 0-13,0 0-12,-14 8-9,7 0-7,-1-2-6,-1 6-6,-1 3-16,-1-1-9,1 1-12,5 2-8,-4 0-9,2-1-9,4 0 0,-1 0-9,1-5 0,3 2-5,0-1-5,3 0-2,1-2 0,2-1 1,-2-1-1,3-3 1,2-2 5,-1 3 5,3-5 7,-1 0 9,0-1-2,3-1 8,-1-4 6,-1-1 6,0 1 7,1-4 6,-5 4 3,3-9-4,-3 4-7,3-4-10,-3-2-7,-3 5-7,3-6 0,-4 3-11,0 2-7,0 0-5,-2 2-8,-5-2-7,4 4-9,-3 0-6,0-1-15,-1 1 5,-3 0-4,0 3-11,1 2-16,-1-5-20,0 7-35,0-2-23,0 1-33,0 2-30,2 0-31,-4 1-18,2 0-31,4 2-37,-1-2-20,0 2-29,0 2-245,-1-2-607,5-3 268</inkml:trace>
  <inkml:trace contextRef="#ctx0" brushRef="#br0" timeOffset="74627.1663">17315 4778 25,'0'0'28,"-2"2"-3,2-2-1,0 0 1,0 0 1,0 0-6,0 0-4,0 0-1,-1 2 3,1-2-3,0 0 0,0 0 2,0 0-11,0 0 6,0 0-1,0 0-3,0 0 4,0 0 1,0 0-12,0 0 5,0 0 1,0 0 2,0 0-3,0 0-3,0 0 9,0 0-12,0 0 6,0 0 1,0 0-3,0 0-2,-2 4-5,2-4 9,0 0-4,0 0 0,0 0-6,0 0-11,0 0-16,0 0-28,0 0-63,0 0 28</inkml:trace>
  <inkml:trace contextRef="#ctx0" brushRef="#br0" timeOffset="75183.3909">17444 5465 178,'-10'-5'196,"3"0"-2,-3 2 3,2-1-4,-1 2-5,2 1-8,3-2-8,-1 2-4,0-2-11,1 1-12,4 2-11,-3-2-9,3 2-10,-4-1-8,4 1-7,0 0-11,0 0-6,0 0-14,24 8 0,-3-2-8,4-1-5,4 0-4,14 5-8,-2-1-2,3-1-6,-3 0-3,-2 2-1,2-4-5,-11 0 0,6 1 1,-8 0-6,-1-2 1,-6 0-5,2-2 0,-8 1-6,-2-4 2,-4 2 0,1-1-1,-4 0 0,0 0 1,-2-1 10,-4 0-7,7 2-5,-7-2-4,0 0 2,7-2-5,-7 2-7,3 2-25,-3-2-48,0 0-56,0 0-81,0 0-77,0 0-178,3 5-505,-6 0 223</inkml:trace>
  <inkml:trace contextRef="#ctx0" brushRef="#br0" timeOffset="75722.5459">17138 7129 185,'-4'3'224,"1"-3"-22,3 0-19,-7 5-12,7-5-7,-1 1-4,1-1-8,0 0-1,11 3-7,4 0-5,8-2-8,4 0-9,11 2 8,4-2-6,-3 2-4,5-1-13,0-1-4,1 0-3,-4 1-4,-3-2-8,-8 2-10,-2-2 4,-3 2-14,1-2-7,-4 2-6,-8-2-4,0 0-4,-4 0-2,0 0 0,-3 1-1,-3-1-3,3-1-2,-4 1 0,-3 0-3,7-2 1,-3 2-14,-4 0-14,3-2-19,-3 2-37,0 0-42,0 0-51,7 0-66,-7 0-77,0 0-221,0 0-545,0 0 241</inkml:trace>
  <inkml:trace contextRef="#ctx0" brushRef="#br0" timeOffset="76361.5765">16599 8758 57,'-2'-2'252,"2"2"-11,0 0-9,0 0-6,-5-3-4,5 3-15,0 0-11,0 0-14,0 0-10,13-2-10,1 2-6,7 0-12,4 0-7,16 2-9,0 1-4,3-1-13,1 1 17,1 4-15,-1-2-5,-2 2-9,0-2-5,-5 1-5,2 2-3,-2-3-11,-12-2-8,1 1-3,-2-1-7,-2-1-3,-9 2-8,2-4-8,-4 1 6,-2 1-13,-3-2 2,0 1-5,-3-1 2,2 0-3,-6 0-6,6 0-2,-6 0-9,5 0-12,-5 0-13,0 0-62,0 0-51,0-4-52,0 4-65,-4-6-45,4 6-273,-7-5-609,1 4 270</inkml:trace>
  <inkml:trace contextRef="#ctx0" brushRef="#br0" timeOffset="77023.179">16664 9881 132,'-6'0'150,"3"2"9,0-2 1,-1 3 16,-2-1 3,1-1 7,5-1 6,-6 1 2,2-1-2,4 0 3,-7 3-3,7-3-4,-5 0 3,5 0-1,-6 0 0,6 0 4,-6 1-8,6-1-4,0 0 1,0 0-2,-7 0-7,7 0-4,0 0-12,-4 0-8,4 0-10,-4 1-4,4-1-5,0 0-1,0 0-15,0 0-11,0 0 1,0 0-15,0 0-10,0 0-3,18 3-7,-4-3-7,6 0-6,7 0-5,12 2-4,1 0-8,2 3-6,-3-2-1,3 2-3,-1-1-1,-3-1-3,-11 2-6,1-1 0,0-2-1,-1 4-2,-1-1-1,0-1-2,-5-1 1,-1 0-4,-4-1 2,-4 1-7,-2-2 3,0 1-1,-6-2-2,3 1 1,-4-1 3,-3 0-2,7 2-1,-4-2 5,-3 0-6,4 2 2,-4-2-4,0 0-2,0 0-1,6-2 6,-6 2-6,0-5 0,0 5-8,0 0-3,0 0-9,4-1-16,-4 1-21,0 0-19,0 0-28,0 0-16,0 0-53,0 0-34,3-3-30,-3 3-39,0 0-49,0 0-33,1-5-358,2 2-774,-3-4 342</inkml:trace>
  <inkml:trace contextRef="#ctx0" brushRef="#br0" timeOffset="78140.9319">20972 5511 92,'0'0'101,"0"0"-3,0 0-9,0 0 20,-2 3-11,2-3 1,0 0-6,0 0 11,-6 2-6,6-2-1,0 0-1,0 0-3,0 0-4,0 0 0,0 0-5,0 0 0,0 0-2,0 0 2,0 0-2,0 0 2,0 0 1,0 0-6,0 0 2,0 0-5,0 0 2,0 0-1,0 0-9,0 0-5,18 2-5,-2-1-4,9 0 6,2 0-19,3 1-2,15 0-5,-2 1 3,1 0-9,-2 1-1,-1-1-4,-11 0-3,-1 1 1,-3-2-3,-2 0-3,-2-1-1,-5 2-2,-3-3-2,-4 0 1,-2 1 1,1-2 2,-4 1-6,1 0 6,-2 1-1,-4-1 5,7 0-2,-7 0 0,5 0 0,-5 0-2,0 0-3,5 0 1,-5 0-1,0 0-5,0 0 2,3 3-16,-3-3-9,0 0-14,0 0-23,0 0-20,0 0-24,3 0-34,-3 0-19,0 0-33,0 0-23,0 0-20,0 0-120,-6 9-376,5-5 167</inkml:trace>
  <inkml:trace contextRef="#ctx0" brushRef="#br0" timeOffset="78979.5855">20702 7185 74,'-6'-2'136,"-1"0"-11,0 2 13,2-2-15,0 2-1,0-1 2,5 1-4,-7-3-7,7 3-3,-6-1-8,6 1-5,-4-1-3,4 1-7,0 0-2,0 0-4,0 0-8,0 0 1,0 0-4,0 0-2,18 8-3,-1-6-4,7 2 1,4 1-5,13 2 2,-3 0-6,-10-3-2,14 1 0,-2 0-10,1 2 0,-13-5-1,2 1-3,-1 1-5,-3 0-1,0-3-6,-2 4-1,-1-5-3,-7 4-4,-1-4-1,-3 3 4,-2-3-3,-1 3 1,-2-2 3,-2-1 3,-2 0 0,1 3 0,-4-3 5,6 0-2,-6 0-3,4-3 2,-4 3-2,6-1-2,-6 1-3,0 0-3,4 0 2,-4 0-7,0 0-5,0 0-9,0 0-14,0 0-16,0 0-27,0 0-22,0 0-28,0 0-34,0 0-29,0 0-27,0 0-30,0 6-123,0-6-383,0 0 169</inkml:trace>
  <inkml:trace contextRef="#ctx0" brushRef="#br0" timeOffset="79821.5987">20354 8610 76,'-7'0'101,"1"1"-5,2 1-14,-1-2 1,0 0-2,0 1 5,-1 0-8,6-1 0,-7 3 0,4-3 1,3 0-9,-7 2 3,7-2-2,-4 0 3,4 0-5,-6 2-4,6-2 2,0 0-4,-4 1-3,4-1 0,0 0-6,0 0-1,-3 1 0,3-1-3,0 0-1,0 0-1,0 0-2,0 0 7,7 7 0,0-6 4,3 4-1,6 0 0,6 2-1,6 0 2,1 1-3,10-1 10,2 1-3,0-2-6,1-1-4,0 0 0,-2 2-7,-1-7-2,-1 2-4,-10 1-6,-1 0-1,1-1-4,-2-1-4,-4-1 3,-5 4-6,-3-2 2,-3-2 3,-1 2 2,-3-2 6,-4 0 5,3 0 7,-2 0 2,0 1 3,-4-1-1,0 0-2,10-1-1,-10 1-1,0 0-8,6 0-2,-6 0-1,0 0-6,0 0-1,0 0-3,5 0-4,-5 0-10,0 0-8,0 0-13,0 0-18,0 0-23,0 0-25,0 0-20,0 0-22,0 0-38,0 0-29,0 0-17,0 0-23,0 0-19,0 0-128,-14 3-405,7-2 179</inkml:trace>
  <inkml:trace contextRef="#ctx0" brushRef="#br0" timeOffset="80547.4501">20177 10044 191,'-16'0'200,"2"-4"4,4 4-7,0 0 7,3 0-8,0 0-13,3 0-8,4 0-12,-7 0-12,7 0-6,0 0-14,0 0-6,31 0-9,-6 3-9,13-2-6,4 4-4,2-4-19,3 4 0,-2-3-9,-2 1-8,1 3-3,4-1-4,-4-2-3,2 2 23,-2 0-8,-2 0 2,-1 1-8,-13-2-3,-4-2-6,0 3 3,-1-1-6,-8-1 0,-2-1 3,-5-2 4,2 0-3,-1 2-1,-5-1 6,1-1-6,-5 0 5,7 0-9,-4 0 5,-3 0 3,0 0-13,7 0-9,-7 0 2,0 0-6,5 0-4,-5 0-5,0 0-5,0 0-18,5 0-31,-5 0-31,0 0-31,0 0-26,0 0-40,0 0-38,0 0-42,0 0-20,0 0-22,0 0-203,-10 7-526,6-6 233</inkml:trace>
  <inkml:trace contextRef="#ctx0" brushRef="#br0" timeOffset="85830.0064">22795 6982 5,'3'-12'167,"4"-1"-17,-3-3-15,3 2-12,3-12-14,-3 0-4,0 0-12,1-3-16,-2-1 11,1 0-15,0 2 4,-4 1 0,0 4 3,-2 4-8,-1 1-18,-1 5 11,1 3-11,-3 2-5,0 3-8,-1 3-7,-6 6 1,-7 9-5,-4 7 0,-5 15-6,-3 9 1,-5 29-5,1 9 3,3 2-1,-1-1-2,4 6 2,5-1-1,-1-2 3,5-3 2,1 1-8,3 6 7,1-2-1,2-2-2,-3-3 2,6-27-6,-1 1 2,-1-3-1,2-4-3,-1-3 1,2-14-7,-4-1 3,1-6-3,3 0 2,-3-9-2,3-2-1,-1 0-2,-5-8-13,3-2-20,-2-4-40,-3-6-41,4-1-20,0-8-33,-5-6-146,2-9-331,2-4 147</inkml:trace>
  <inkml:trace contextRef="#ctx0" brushRef="#br0" timeOffset="86103.5772">22230 7583 90,'3'-9'140,"-3"2"-11,4 0-10,5-3-8,1 1-2,11 1-2,-2 2-1,7-4-3,3 3-4,12-4-7,0 2-2,4 2-9,0-4-12,-1 2-4,1-2-2,-6 3-4,-2-4-5,-9 8 5,-1-4 10,-2 0 4,-6 4 11,-7-1-3,-2 2 3,-1 1-6,-1 0-9,-4-1-7,1 1-11,-5 2-11,5 2-2,-2 3-8,-4 3-3,1 1-1,-4 8 1,2 1-4,-4-1-3,2 1-1,1 0-1,-1 1 1,0 5-2,0-5-2,2 1-5,1-2 4,-1-3-17,5-1-12,-1 1-18,3-5-23,2 1-26,2-2-26,5-5-34,1-2-41,2-2-24,4-5-112,-1-2-345,-2-4 153</inkml:trace>
  <inkml:trace contextRef="#ctx0" brushRef="#br0" timeOffset="86284.7119">23012 7300 20,'-3'-1'67,"3"1"-10,-8 6-3,4 0-20,2 0-22,2 2-53,2 2-45,2-2 21</inkml:trace>
  <inkml:trace contextRef="#ctx0" brushRef="#br0" timeOffset="86643.4907">23242 7117 207,'5'-7'219,"-5"-4"-17,2 1-20,-1 7-23,-1 3-19,0 0-8,-7 14-13,0 11-15,-6 4-9,-4 14 0,-2 1-17,-2 6-3,-1-6-11,4 3-1,1-5-10,6-10-5,1 2-4,3 0 0,0-6-7,4 2-4,3-13-3,0 2-1,0-1-6,3-3 4,1-4 2,3-4-7,1-4-3,3-1-9,3-4 8,0-3-10,4-8 3,1-1-6,2-6-3,-2-4-8,2-2-2,3-11-5,0-6-4,-2-1 2,-3-2 2,-2-3-1,0-2 2,1-1-6,-5 3 9,-2 3 9,-2 16 13,-2 5 19,-5 8 13,1 6 7,0-2-4,-3 7-5,2 0-15,-2 3 0,0 3-9,0 0 5,-10 24-6,-2 4 6,1 3-8,-9 10 1,2 3-2,1-1-2,-4 3 1,11-14-2,-5 9 2,5-10 2,4-2-5,-1 3-1,4-6 1,-1-1-1,4-8-1,0-1-2,4-2 6,-1-2-3,0-1 1,2-1 5,1-5-5,4 1 0,0-8-2,4-2 7,7-5-18,3-3-8,-3-4-19,0-2-25,3-3-21,-4-1-19,1 2-23,-4-1-24,-4 9-32,-3-5-30,-2 12-139,-1-5-370,-5 5 164</inkml:trace>
  <inkml:trace contextRef="#ctx0" brushRef="#br0" timeOffset="87251.5855">23802 7540 92,'4'-13'272,"2"3"-23,-4 0-23,2 5-27,-3 0-24,-1 3-20,0 2-15,0 0-13,0 0-9,-6 20-19,2-6 0,0 5-18,-2 0-5,2 0-8,-1 6-8,2-5-3,1-4-6,1 0-4,1-5-7,0 1 5,1 0-11,1-3-1,3-1-2,1-1-8,2-1 1,5-5-4,0-1-1,5 0 1,-1-7-6,4 0 1,-1-2-4,2-6 0,-4-2-2,1-1 1,1-4 0,-4 1 1,0-2 13,-2 3 9,-7 7 16,0 2 12,-1 4 3,-2-1 0,0 4-4,-1-1-10,-1 3-5,-1 0-13,-1 2-4,0 0 1,0 0 1,0 0-12,-8 18-5,3-9 0,0-1 1,-1 2 0,2-1-4,-2 1 3,2-3 0,1 3-7,0-1 2,2-2-3,-2-1 2,0 1-4,3-2 2,0-3 4,0-2 3,0 4 3,0-4 9,0 0-5,0 0 1,10-5-9,4-4 7,5-5-4,2-1-8,-2 1 4,0 2-1,-5 5-1,-1 0-2,-4 4-3,1-4 1,-7 7-7,8-1 0,-4 4-1,0 2 2,-4 3 5,3-1-5,-2 10-8,-1 0 4,1 1-2,-4 8 6,0-9 1,0 2-2,4 1-3,-4-2 6,2-3 0,-2-4 2,3 0-8,-1-1 7,-2-4-3,2 0 2,-1-1 6,2-3-6,0 0 4,5 0-6,-1-4 0,3-1-5,-1-1-20,3-6-21,-2 0-39,1-2-34,6-10-40,-5 1-56,0-2-26,-2-3-210,-3 2-489,0-1 216</inkml:trace>
  <inkml:trace contextRef="#ctx0" brushRef="#br0" timeOffset="87420.3875">24192 7156 76,'-7'-7'183,"3"-1"-5,1 1-23,-1 5-13,1-1-16,-1 1-18,3-1-26,1 3-33,0 0-49,0 0-35,-5 13-41,4-4-89,-5 6-179,-1 1 79</inkml:trace>
  <inkml:trace contextRef="#ctx0" brushRef="#br0" timeOffset="87891.0147">22957 8424 157,'2'-6'191,"0"1"-21,1 2-18,-3 3-14,0 0-11,-7 25-9,-1 1-6,-4 3-6,-6 12 0,1 8 3,-3-5-24,-1 2-1,0 1-7,0-4-8,7-12-3,-6 6-10,5-7-3,2-2-3,-1-5-2,4 0-8,4-6-6,-2-2-3,5-3-2,-1 0-1,4-2-6,0-3-6,4 1 4,3-2-2,0-3-6,6-3 0,10 0-6,-4-6-9,2 0-15,2-1-15,-1-3-31,1 0-40,-2-4-35,2 1-31,-5 0-133,-5 1-326,-3-1 144</inkml:trace>
  <inkml:trace contextRef="#ctx0" brushRef="#br0" timeOffset="88351.1445">22651 8705 70,'0'0'135,"0"0"-14,0 0-7,36 5-7,-11-5-13,13 0-3,2 0-1,2-3-9,4 0-10,2-4 2,-3 0-8,-4-5-12,0 2-2,-13-5-4,-1-2-5,3-11-6,-11 4 0,-1-3 5,-3 1 3,-3 1 11,-2-1 16,-3 9 18,-3 1 4,-3 5-8,1 0-4,-2 6-10,-3 2-9,-1 1-3,4 2-9,-17 15 4,0 6-9,0 6 0,-5 9-5,2 5-2,-1 5 0,1-2-7,3 1 2,-4 0-3,7-4 0,1-9-5,-1 0 1,5-1-4,0-8-2,-2 2 4,6-9-4,0-4-2,2-2 1,0-3 1,1-2 8,2 0 14,0-1 12,-2 0 11,2-4-3,0 0-6,7-9-2,3-4-4,4-11-10,3-2-3,11-7-4,0-2-5,-1 4 0,-6 9-8,0 1 1,-1 4-4,1 4-5,0 1 2,-1 10-1,-2 2 0,-1 2 0,-3 6-6,-1 1 2,-2 7-4,-1 0-1,0 6 1,-6-5-1,2 7 1,-4 1-7,0 1 6,-2-6-9,-2-1-3,-3 7-20,2-7-37,-1 0-30,0-1-28,0-3-27,1-1-23,1-2-22,2-3-12,2-4 3,-1-1 2,1-1-139,-2-3-368,0 0 163</inkml:trace>
  <inkml:trace contextRef="#ctx0" brushRef="#br0" timeOffset="88675.5232">23315 9053 1182,'8'-14'-99,"1"-1"15,4-9 25,-1-1 22,2-1 18,0 0 34,-7 9 36,2 2 21,-2-2 21,-2 7 10,0 3-9,-2 2 0,2-2-11,-5 2-4,3 2-9,0 2-9,-3 1 1,0 0-6,5 4-9,-3 1 3,1 0-1,-2 0 6,3 0 3,-2 0 4,3 2 4,0-2 2,3 2 5,-1-3 5,3-3 7,2 1 5,3-4 9,0-1-6,-1-7 0,3-2 2,3-3-7,-7 3-8,2-10-1,-1 0-7,0-3-2,-4-1-9,-3-2-1,-3 10 4,0 1-4,-3-1 7,-1 8-19,-3 0-9,0 4 0,0 2-9,-7 1-2,-4 6 1,0 3-9,-8 6-6,6 5 12,-4 0-9,2 7-2,3 0-3,3 1-4,2 1 1,2 0 1,2 2-10,3-9-2,3 0 4,2 6-10,1-9 5,2 1 0,5-5 0,-3 1-5,7-5-4,-1 0-8,1 0-16,3-6-30,6 0-15,-2-1-36,-5-4-31,0 1-31,5-3-37,-4-1-30,-3 4-18,0-2-172,-5 1-472,-1 3 209</inkml:trace>
  <inkml:trace contextRef="#ctx0" brushRef="#br0" timeOffset="89202.9157">22564 9259 18,'4'-12'203,"-1"3"-19,-3 3-20,0 5-15,0 1-2,-3 16-8,-1 1 0,-4 9-4,-4 8-8,-2 10-6,-4 4-10,-1 1-7,1-5-5,3 2-14,-2-1-6,4-12-3,-1-1-12,3 0-4,-2-1-3,-2-2-10,2 0 1,3-9-6,3-1-3,-1-7 0,2-2 7,2-5 9,0 0 20,2-1 9,-1-1 5,3-3-6,0 0-2,0 0-3,6-17-18,1-2-3,7-1-11,0-4 1,6 4-12,1-1-1,3 2 0,0 0-7,4 3 0,0 4-4,-1 3-6,1 6 1,-1 3-2,-2 2-1,-1 4-5,-4 6-3,0 0 3,-5-2 3,-5 4-6,-3 1-4,0 3-3,-7-3-8,-4 3-1,1-1 0,-12 4 1,-4-6-3,-5 2 2,-2-1-1,-4-7-1,-8 2 5,9-5-1,-9-1 0,9-3 2,1-2-3,4-2 6,0 0-2,3 0-1,8 1 0,-1 0-1,6 0-18,-1-1-21,5 1-15,4 1-25,0 0-42,0 0-25,0 0-42,27-16-16,-4 12-22,3-5-154,1 3-418,11-6 185</inkml:trace>
  <inkml:trace contextRef="#ctx0" brushRef="#br0" timeOffset="89730.9417">23081 9372 84,'14'-28'277,"-3"3"-11,-4 9 2,-1 5-9,-2 1-17,2 4-31,-3-1-18,-2 6-25,-1 1-14,0 0-6,-14 35-11,3-2-13,-12 9-8,1 11-7,-4-5-16,1 1-6,1 1-11,4-3-8,2-5-3,5-12-9,5-1-6,-2-2 0,3 2-7,1-5-10,2-4-3,4-3-8,0 0 1,4-5 4,2 4-28,4-4-25,3-2-27,6-1-27,2-2-32,5-4-21,0-4-20,1-5-21,4 0-1,-3-3 13,9-8 17,-12 5 17,12-7 23,-12 0 30,-1 1 33,0 0 33,-3-4 17,-1 0 23,-1-3 18,-3 1 18,-3 3 24,-6 6 7,0-1 5,-3 5 10,-1 0-4,-5 2-14,0 3-6,-5 3-12,-6 1 0,-5 6-12,-5 2 1,-2 6-5,0 0-5,-1 4-3,1-1-4,1 0-2,4 2-1,1 0-15,7-3 3,1-2-1,4 2-6,1-3-1,2-4-5,4 4 1,-3-2-6,6 0 1,3-2 1,0-4-7,7 1 1,0-4 0,8-4 1,3-4-7,-3-1 5,2-3-6,-1-1 8,1-6-6,-4 2-1,1-1-1,-7 4-2,-2 2 0,-1 0 6,-3 7 18,0-3-15,-4 4-3,1 0 3,-1 1-10,-3 1 5,0 2-6,0 0 5,0 10-4,-2 1-3,-3 4 5,-2 0-4,0 2 6,1-1-6,2 1 0,1 0-2,-1 1 0,4-2-1,0-1-7,2 2-33,3-4-41,2 0-57,3-1-54,2-7-69,4 3-246,1-7-553,3-2 244</inkml:trace>
  <inkml:trace contextRef="#ctx0" brushRef="#br0" timeOffset="90058.9583">23650 9721 174,'3'-17'258,"3"-2"1,-4 9 1,-2-2 16,3 2-8,-4 5-20,2-1-24,-1 3-24,0 3-16,0 0-17,0 0-12,-14 14-13,6 0-11,-1 0-12,1 2-10,-5 10-12,0-2-9,2 1-6,-2-5-8,2 6-11,4-11-1,-3 1-5,3-1-6,-1-1-10,6-6-3,-2-4-4,1 1 7,-1 0-15,4-3 7,0-2 2,0 4-5,0-4-2,0 0-9,7-16 1,3 4-6,4-7 1,7-5 2,0-1-5,-1 2-6,11-4-2,-10 7 6,0 4-1,-3 3-8,-3 6 6,0 0-9,-1 4 5,-1 3-5,-4 0 0,2 3-4,-4 5 2,1 1 7,-1 3-10,-3 2-1,-2 3 6,-2 3-1,-2-1-2,-2 6-5,-3 1 1,-1 1 5,1-2-7,-4-2-23,5 1-26,-1-5-32,2-3-29,1 0-25,3 1-32,1-3-47,1-4-39,2-3-34,3 1-153,2-4-487,2-4 216</inkml:trace>
  <inkml:trace contextRef="#ctx0" brushRef="#br0" timeOffset="90741.565">24003 9774 181,'20'-42'201,"-4"11"5,-2 3 14,-3 4 44,2 0-2,-6 11-7,-4 4-20,2 1-13,0 3-27,-4 1-15,3 4-24,-4 0-11,0 0-12,-3 18 6,-1 0-6,-1 2-10,-5 6-14,-2 3 8,1-2-10,1 2-12,-1-3-9,-2-2-7,2 0-9,4-4 3,-1 1-16,3-1 10,-2-5-10,3-3-2,0-3-13,1 0 14,2-3 2,-1 0 11,-1-2 12,3-2 6,0-2 3,0 0-2,0 0-22,10-8 4,2-3-5,7-10-8,5 0-6,6-8-4,-8 8-6,4-1-5,-5 5-4,-3 2 0,-1 1-8,-3 4-1,-5 1 1,-1 1-6,-1 3-5,-4 1-1,1 1-1,-1 1-14,-2-1-11,-1 3 5,0 0-3,0 0 0,0 0 0,-14 12 3,7-5 1,-3-1-4,3 3-2,-4 3-6,5 1-5,1-1-1,-1 2 2,3 0 1,-1 3 2,4 0 0,0 5 1,-1 5 8,2 0-18,-1 1 2,4 1 10,-2-5-1,3 5-15,-3-10 16,3-1-8,-2-1 0,7 7 8,-3-11-13,2-2 9,-4 0 2,5-7-16,1 1 11,2 0 15,8-3 3,0-4-9,0-5 4,1-3 6,0 0-3,-4-7-2,5-2 6,-5-3 4,2 2-7,-3-4 1,1 2 2,-2-7 0,-4 6-3,2-2 4,-8 8 2,4 2 1,-2-2-2,-1 1 5,-5 6-9,-1-1 9,2-2 1,-3 3-5,0 5 0,0-1-1,0 0-3,0 1-5,-3 3 8,3 2-1,0 0-7,-10 5 7,9-1-1,-5 6 1,2 1 5,1 5-5,-1 1 2,3 9 4,-1-2-2,-1-4 5,3-1 1,0 8-8,0-8 4,-2 3 1,2-2-3,2 5 6,-2-9-5,0-4 1,3 0-6,-3 1 16,2 0-7,-4-5-1,4 4 0,-1-4 3,-1 1-2,2-5-3,-4 1 1,2-1 1,0 0 9,0-4-9,-3 4 12,3 0-7,-5-3-3,0 3 2,-2-4-4,-4 0 6,0 3-4,-2-5-20,-1 1-37,0 0-33,-3-2-49,-3-2-57,6 2-54,-3-2-65,3 4-309,-8-10-669,3 3 297</inkml:trace>
  <inkml:trace contextRef="#ctx0" brushRef="#br0" timeOffset="93045.1798">10323 1751 148,'5'-10'210,"2"-4"-3,0 0 7,-4-1-5,1-3-11,-1 0-5,-2-9-15,-1 7-21,-2 3-9,-1-9-21,0 9-7,-4 2-9,0-1-19,0 8-8,1-2-13,-5-2-10,1 9-8,2 1-6,-6 7-14,0 1-5,-2 13-3,3-4-8,-1 10 1,0 5-6,3 1-1,0 15-5,4-2 3,5-11 0,2 2-4,3 1 2,1 1-3,-2 10 5,1-17-8,1 5 4,-1-5 0,-2-2 1,0-1 1,2-2-3,-3-9-3,-3 1 2,-1-4-6,1-1 5,-2 2 2,-1-7-5,-1-1 4,-1-2-6,-1-7 1,9 3-1,-22-7-1,9-5 1,2 0-2,1-3 7,-3-6 1,6 6 11,-3 3 5,5 2 8,2 6-2,1-3-4,-1 2 1,-1 0-6,4 5 1,-1-5-4,1 5-2,0 0-2,0 0-2,4 19 4,0-7-2,-1-3-1,0 9 4,4-3-10,2 1 9,5 1-8,0 1 8,-2-4-5,1-2 0,2-5-3,2-2 1,7-5-2,2-7-4,9-14 4,-1-2 3,0-2-6,-2-9-2,-1-1-3,-4-4-4,-3 0 0,-2-7-3,-3 0 9,-3-4-6,-3-2 2,-2-1 1,-1 5-3,-6 14 6,-1 0 10,1 14 28,-2 2 10,-1 6 3,-1 5-5,0-3-8,-1 7-15,1-3 0,0 6-1,0 0-14,-3 16 10,-1 3-1,1 11 2,-3 6 1,1 13-4,2 2 4,-3-6-3,2 6-1,1-17-1,0 2 3,3-4-5,3 2-14,0 0 18,1-5-7,3-1 2,1 0 2,-2-11-2,7 5-3,-3-7 1,4 1-1,4-9-17,3-1 17,1-8-8,2-5 4,-3-3-3,0-6-12,1-1 5,-3-4-4,-1-3 7,-3 0-6,2-5 5,-5-1 0,0-1-3,-6 5 7,1 4-3,-3 2 2,-3 9 10,1-1 0,-1 5 6,-2 0-12,1 2 2,0 5-10,0 0 0,0 0 4,-10 16-4,-2 4 8,-1 2 0,1 4-12,-1 0 8,5 0 7,0 3-7,4-3-2,4 3 6,0-3-2,0-8 2,1 3-7,6-6 3,0 1-1,2-5-2,3 0 4,1-7-7,1 0-8,7-7-13,-1-4-23,-2-3-20,1-7-23,2 0 8,-4-11-6,0 1 9,-2-2 5,6-13 4,-12 12 10,0-4 0,3-10 14,-4-2 8,-3 10 12,-1 3 11,-3 4 33,3 3 29,-4 2 8,0 9 13,-1 3 7,1 6-2,-2-2-10,4 3-9,-4 2-2,2 3-14,0 0 5,0 0-7,-1 33 0,1 2-9,-3 13-5,1 4 5,-3-1-1,2 9 5,-1-7-8,1 0 4,-1 30-2,-2-28-1,5 5 0,-5-6-3,2-3-1,-1 6 1,-2-5 3,-1-5-3,1-12-1,4-1-6,-5-6 4,0-7-1,4-2 0,-1-7-3,2-3 8,1 1 15,-1-3 17,3-7 14,-3 8 10,3-8-18,0 0 8,0 0-6,-6-17-2,8-8-10,1-4-8,-1-5 5,5-12-24,2-2 13,2-1-1,0-4-2,4 0-5,1 4 0,1-6-1,3 8-7,1 2-2,5 7-2,-3 1-3,-1 15 2,-3 1-2,-2 2-5,2 8 7,-5 4-3,-2 0 1,2 7-10,-2 3 11,0-1-2,1 4-8,-2 3 4,-1 7-3,-3 0-9,-4 2-4,0 6-8,-3 6-12,-6-3-28,-2 4-24,-6-5-30,-3 1-25,-4-5-18,0-6-34,-13 6-35,8-8-16,-5-11-20,-9 2-146,3 0-445,-3-10 197</inkml:trace>
  <inkml:trace contextRef="#ctx0" brushRef="#br0" timeOffset="93218.3124">10428 1889 2266,'-4'-4'7,"4"4"2,-3-4 1,3 4 2,7-10-6,5-1-7,7 1 3,7 0 3,16-9-9,4 7 3,23-6-2,-4-4-22,5 8-65,-2 3-111,-21 1-131,-2-5-360,1 4 159</inkml:trace>
  <inkml:trace contextRef="#ctx0" brushRef="#br0" timeOffset="93638.8864">11504 1758 3331,'0'0'184,"0"0"-132,0 0-37,-4-15-1,2 10-6,2 1-11,0 4 4,0-8 6,2 5-1,0-1-2,4-1-5,6 0 2,2-2-3,7 7 7,3-2-5,-3 4-1,0 8-4,0-3 1,-4 8-12,-2 2 7,-4-3-6,-3 12-1,-4-1 0,-6 7-4,-3 1 12,-14 10-6,-7 3 1,-5 1 5,-3-4-6,-3-11 9,3 9 6,3-12 3,8-7 12,-2-3 11,6-4 0,7-6-4,2 3 8,3-7-4,4 0-9,1 0 4,2-5 4,0 0-8,15 7-4,6-4 7,6-11-11,9 0 3,6-1 1,4-3-5,-6 0 4,5-2-3,3 1-5,-3 6 4,0-7-12,1 7 12,-1-3-11,-4-2 10,-1 9-6,-12-2 4,-5 3 3,-2-5-6,-5 7 3,-2-2-6,-7 1 4,-2-1-2,-5 2 2,9-3-1,-5-1-3,-4 4 2,0 0-9,0 0 8,10 0-16,-10 0-24,0 0-10,4-3-22,-4 3-37,0 0-50,0 0-64,0 0-74,0 0-189,0 0-524,0 0 232</inkml:trace>
  <inkml:trace contextRef="#ctx0" brushRef="#br0" timeOffset="107529.5405">2622 6220 117,'0'0'192,"-6"0"-14,6 0-13,0 0-21,0 0-13,6-10-11,4 4-13,3-2-10,6-2-14,7-5-2,-1 1-4,13-5-7,2-1-4,0 1-5,3 2-8,-1-1-2,0 2-7,0-1 0,2 2-5,-2-1-4,-2 4-3,-1-1-2,-12 8-8,-2-4 0,1 3 0,-4 0-5,-9 3 3,1-1-8,-4 1 2,-4 1-3,2 1 3,-4-3-5,0 4 0,-4 0-2,6-3-7,-2 3-6,-4 0-16,0 0-4,0 0-38,0 0-32,0 0-17,0 0-30,0 0-17,-21 3-101,6 3-283,-8 2 125</inkml:trace>
  <inkml:trace contextRef="#ctx0" brushRef="#br0" timeOffset="109974.6194">2686 6256 64,'-5'2'121,"1"0"-2,1-1-7,3-1-4,0 0-5,0 0 7,0 0-1,21-3 9,2-4 4,2-1 2,16-4-3,-2-2 3,2 0 1,6-3-5,1-3-7,19-5-3,-20 9-5,-1-5-10,19-6-11,-21 10-1,-3 3-4,-5 1-17,-9 4-4,-4-1 4,0 0-13,-4 3-6,-8 3-5,0 1-2,-5 0-1,0 2 8,1-2 1,-3 0 2,0 1 3,-1 2-1,-3 0 0,6-1-1,-6 1 2,2-2-4,-2 2-5,0 0 4,0 0-6,0 0-3,6 0-2,-6 0-1,0 0-9,0 0-1,0 0 0,0 0-5,0 0-1,0 0-1,0 0-4,0 0 3,0 0-5,0 0-1,0 0 1,0 0-4,0 0 1,0 0-1,0 0-2,0 0 3,0 0-3,0 0 11,0 0-9,0 0 4,0 0-6,0 0 1,0 0-1,0 0 0,0 0 3,0 0-5,0 0 6,6 0-6,-6 0 8,0 0-3,0 0 1,0 0-1,0 0-2,0 0 3,0 0-3,0 0 12,0 0-15,0 0 4,0 0-2,0 0-1,0 0-3,0 0 4,0 0-2,1-4-1,-1 4 1,0 0 3,0 0 0,0 0 0,0 0-1,0 0 6,0 0-7,0 0-5,0 0-1,0 0 6,0 0-2,0 0 0,0 0 4,0 0 4,0 0-9,0 0-1,0 0 2,0 0-1,0 0 5,0 0-3,0 0-2,0 0 3,0 0-3,0 0 3,0 0-2,0 0 3,0 0-2,0 0-3,0 0 6,0 0-4,0 0 9,0 0-10,0 0 1,0 0 1,0 0 3,0 0-3,0 0-4,0 0 8,0 0-6,0 0 0,0 0 0,0 0 5,0 0-5,0 0-3,0 0 4,0 0 2,0 0-3,0 0-1,0 0 2,0 0-3,0 0 2,0 0-1,0 0 2,0 0-2,0 0 12,0 0-15,0 0 2,0 0-2,0 0 1,0 0 1,0 0 0,0 0 1,0 0-3,0 0 2,0 0 0,0 0 0,0 0-3,0 0 7,0 0 0,0 0-3,0 0-3,0 0 2,0 0 0,0 0 1,0 0 0,0 0 1,0 0-2,0 0-4,0 0 4,0 0 2,0 0-2,0 0-3,0 0 6,0 0-6,0 0 4,0 0-3,0 0 1,0 0 1,0 0 2,0 0-1,0 0-5,0 0 2,0 0 3,0 0-3,0 0-1,0 0 4,0 0-5,0 0-1,0 0 0,0 0 1,0 0 3,0 0-5,0 0 11,0 0-15,0 0 7,0 0 0,0 0 0,0 0-2,0 0 0,0 0 2,0 0-1,0 0 5,0 0-3,0 0-1,0 0 1,0 0 1,0 0-3,0 0 5,0 0-4,0 0 0,0 0 3,0 0-1,0 0 3,0 0-3,0 0 2,0 0 7,0 0-10,0 0 0,0 0 4,0 0-3,0 0 0,0 0-2,0 0 5,0 0 11,0 0-14,0 0 4,0 0 0,0 0-4,0 0 1,0 0-2,0 0 2,0 0 2,0 0-1,0 0-2,0 0 3,0 0-2,0 0 4,0 0-1,0 0 0,0 0-2,0 0-1,0 0 2,0 0-5,0 0 4,0 0-3,0 0 2,0 0-3,0 0 3,0 0 1,0 0-3,0 0-1,0 0 3,0 0-6,0 0-1,0 0 3,0 0-1,0 0-3,0 0 2,0 0-2,0 0 2,0 0 1,0 0-6,0 0 3,0 0 2,0 0 0,0 0-2,0 0 3,0 0-3,0 0 1,0 0 1,0 0 1,0 0 0,0 0 0,0 0-2,0 0 0,0 0 0,0 0 4,0 0-2,0 0 2,0 0-2,0 0 4,0 0 11,0 0-15,0 0 6,0 0-6,0 0 2,0 0 4,0 0-3,0 0 4,0 0-4,0 0 2,0 0 0,0 0 0,0 0 2,0 0 2,0 0 0,0 0-2,0 0-2,0 0 2,0 0-1,0 0-1,0 0 2,0 0-1,-7 7 3,7-7-2,0 0 3,0 0-3,0 0-2,0 0 1,0 0 1,0 0 4,0 0 3,0 0-8,0 0-2,0 0 3,0 0 3,0 0 3,0 0-7,0 0 6,0 0-5,0 0 1,0 0-1,0 0 3,0 0-1,0 0-1,0 0 1,0 0-5,0 0 4,0 0-1,0 0 0,0 0 1,0 0 0,0 0 2,0 0-3,0 0 1,0 0 1,0 0 0,0 0 5,0 0-10,0 0 5,0 0-1,0 0 2,0 0-3,0 0 1,0 0-2,0 0 1,0 0 2,0 0 1,0 0 0,0 0-2,0 0 0,0 0 5,0 0-5,0 0-1,0 0 1,0 0-2,0 0 4,0 0-5,0 0 6,0 0-6,0 0 3,0 0-2,0 0-1,0 0 5,0 0 0,0 0-1,0 0-2,0 0 0,0 0 2,0 0-5,0 0 3,0 0 2,0 0-2,0 0 3,0 0-3,0 0 1,0 0 0,0 0-1,0 0 0,0 0-1,0 0 2,0 0-2,0 0 3,0 0-3,0 0 4,0 0-1,0 0 0,0 0 0,0 0 0,0 0-1,0 0 0,0 0 0,0 0-3,0 0 5,0 0-3,0 0 1,0 0 0,0 0-1,0 0 3,0 0-1,0 0-5,0 0 5,0 0 0,0 0-1,0 0 0,0 0 2,0 0-5,0 0 4,0 0 1,0 0-1,0 0-1,0 0-2,0 0 4,0 0-3,0 0 1,0 0 0,0 0 2,0 0 8,0 0-15,0 0 4,0 0 1,0 0-2,0 0 0,0 0 0,0 0 9,0 0-8,0 0 2,0 0-5,0 0 2,0 0 4,0 0-4,0 0 3,0 0-1,0 0-2,0 0 2,0 0-2,0 0 0,0 0 6,0 0-4,0 0 3,0 0-6,0 0 6,0 0 0,0 0-4,0 0 5,0 0-4,0 0 7,0 0 0,0 0-11,0 0 1,0 0 2,0 0 0,0 0-1,0 0 1,0 0-3,0 0 7,0 0-7,0 0 6,0 0-4,0 0 0,0 0 4,0 0-2,0 0 1,0 0 0,0 0-2,0 0 0,0 0 7,0 0-5,0 0-2,0 0 2,0 0-2,0 0 1,0 0 0,0 0-3,0 0 3,0 0-1,0 0-1,0 0 4,0 0-1,0 0-2,0 0-1,0 0 5,0 0-3,0 0 3,0 0-4,0 0 4,0 0-1,0 0-1,0 0 2,0 0 0,0 0-1,0 0-4,0 0 3,0 0 4,0 0 0,0 0-3,0 0-4,0 0 2,0 0 0,0 0 5,0 0-8,0 0 5,0 0 0,0 0 0,0 0-4,0 0 1,0 0 1,0 0 1,0 0 2,0 0-3,0 0 3,0 0-4,0 0 9,0 0-4,0 0-6,0 0 1,0 0-1,0 0 4,0 0-5,0 0 3,0 0 2,0 0-1,0 0 1,0 0-3,0 0 6,0 0 0,0 0-6,0 0-1,0 0 2,0 0 1,0 0-1,0 0 5,0 0-11,0 0 6,0 0 0,0 0 2,0 0-3,0 0-1,0 0-1,0 0 0,0 0 4,0 0-4,0 0 1,0 0 5,0 0-1,0 0-3,0 0 0,0 0-1,0 0 4,0 0-2,0 0-6,0 0 4,0 0 4,0 0-3,0 0-1,0 0 2,0 0 0,0 0 0,0 0-2,0 0 2,0 0-1,0 0 1,0 0-1,0 0 0,-3 3 0,3-3 4,0 0-2,0 0-1,0 0 0,0 0 2,0 0-4,0 0 2,0 0-1,0 0 0,0 0 0,0 0 3,0 0 7,0 0-3,0 0-8,0 0 3,0 0-3,0 0 5,0 0-5,0 0 2,0 0 2,0 0-1,0 0 0,0 0 0,0 0-1,0 0 0,0 0-5,0 0-7,0 0-14,0 0-13,0 0-20,0 0-38,0 0-54,-4-10-33,3 7-15,-1-4-4,1 2-160,-2-2-392,3-1 174</inkml:trace>
  <inkml:trace contextRef="#ctx0" brushRef="#br0" timeOffset="110796.9275">2594 2804 154,'-3'-20'244,"1"3"-8,1 7-7,0 1 11,-2 1-24,3 5-26,0 3-26,0 0-10,3 20-6,1 9-11,-1 6 3,4 18-5,0 7-8,-1-2-6,4 24-11,-6-26-14,1-2 7,1 0-5,-1-5-10,0-4-2,-2-13-5,2-5-18,0 2 9,0-2-4,-3-9-4,-1-2-2,0-5 1,1-1-6,-1-3 6,-1-3 25,2 3 17,-2-7 20,0 8 15,1-6 15,-1-2 11,0 0 1,0 0-10,0 0-15,-6-30-18,-1-2-17,-1-19-10,-2-7-11,-5-31-14,2-6-6,2 4-10,-2 6-8,3-9-12,2 3-15,2-5-19,-1-1-16,4 3-4,3 7-1,3 27-1,2 4 0,1 3 4,1 19-11,3 5 6,-3 2-3,3 10-1,1 4-8,2 2-2,1 8-24,3 1 12,4 9 4,-1 8 0,1 8 3,0 17-12,-4 5 14,-3 3-4,-3 3-1,-5 4-16,-2 5-21,-8 22-8,-2-26-26,-2 2-26,-6 20-38,1-23-27,-8 25-42,4-26-31,0-7-47,0 1-238,3-8-610,2-9 271</inkml:trace>
  <inkml:trace contextRef="#ctx0" brushRef="#br0" timeOffset="111531.4367">2869 3113 76,'4'-5'249,"-1"1"-19,-3 4-22,5-8-20,-2 8-20,-3 0-19,0 0-10,0 0-6,7 17-12,-4 0-5,-2 8-4,3 1-11,-2 4-7,1-2-10,-3 1-11,0-1-4,1-9-6,-1-3-7,0-4-6,0-2 2,0-3-5,0-1 8,3-2 11,-3 1 7,0-5-9,0 0 2,0 0 2,0-26-11,3 0-3,-2 0 0,2-5-7,0-3 1,1 2 2,-2 3 1,3 2-12,-2 3 0,1 4-2,-1 0-6,7 4-1,-9 5-4,4 3-9,-1 0 3,0-1-8,0 6 0,6-2-5,-1 1 1,2 4-10,2 0 3,-1-1-3,2 5 0,0-4-4,-1 2-1,1 2 3,-3-4-5,3 1-5,-4-1 2,4-1 1,-5-3 1,2 2 0,-1-7 1,1-2 5,-4 4-1,3-8-3,-3 1 4,1 0-3,-3-1 0,-2 2 7,1 2-3,-3 0 8,-1 0 15,0 1-5,0 3 18,-1 1-7,-3 1-3,2 0-6,-2 4-2,-3-1-6,7 2 0,-13 11 0,6-3-4,-1 8 1,-2 6 1,4-4-1,2 3 3,-3 3-8,7-4-2,0-2 4,3 7 1,1-10-1,0 4 1,3-4 1,0 0-4,3-4-1,-1-1 8,3-5 1,3 1-1,0-3 3,-1-5-4,3 0 5,4-7 0,0-7 0,0-1-6,-2-8 3,-1-3-2,6-10 7,-7-1-9,-3 6-6,-4 0 4,0-11 1,-3 10 3,-3 4 6,0 1 7,-2 2 8,-2 9 8,-2 2 7,-1 3-6,1 4 2,-1-3-8,0 7-5,-3 1-6,-1-1-7,2 7 2,-4 1-3,2 4-6,0 2 5,3 6-8,-2 1 1,6 4-1,0 0-5,7 4 0,3 2 2,8-4-7,-2 2 6,1-3-3,1-2-2,0 1 1,1-2 0,-4-9 3,2 7 2,-7-9 2,-3 0-9,-3 0 6,3 0 0,-5-2-3,-1 0 3,-1-5-3,0 7-4,0-7-10,-10 10-9,0-5-8,2-3-19,-2 1-19,0 1-38,0-1-34,-1 1-45,4-3-43,7-1-48,-18-5-215,12-1-538,2-1 238</inkml:trace>
  <inkml:trace contextRef="#ctx0" brushRef="#br0" timeOffset="112497.5418">3594 2644 71,'4'-5'255,"-4"2"-9,3-2-21,-3 5-26,3-4-11,-3 4-24,0 0-19,4-3-14,-4 3-15,0 0-14,0 0-3,10 10-13,-7-5 1,1 0-10,-1-3-4,3 0-5,1 1-7,1-1-5,0-1-2,0-4-9,0-2 0,5-3-4,-3-3-4,-3-2-3,2 1 1,-3-5-1,1 1 13,-4 1 12,0 0 11,1 3 4,-1 4 9,-2 3 0,-2 0-7,1 5-17,0-7-2,0 7-11,0 0-9,-20 18 5,10 4-6,-8 2-8,4 1-2,-2 5-2,6 0-7,1-1-3,2-2-6,2-2-11,4 1 4,1-8-4,3-5-15,2 6 8,2-5-5,5-4 10,1 0-7,2-6 1,0-1 2,5-6 1,1-4-5,-1-7 9,-2-1-3,-1-6-4,-3-2 7,0-5-2,-2 1-4,-3-4 6,-3-3-6,0-3 0,-2 4 6,-3 6-3,-1 3 15,0 8 21,0 3-4,0 4 8,-1 3-4,1-1-13,-2 3-5,2 4 1,0 0-3,0 0 2,-1 17-3,-2-3-1,2 10-2,-1 0 6,4 3-7,1 0-1,-2 0 7,2-3-4,1-3 3,-2-4-2,3-3-1,2 1 0,-3-3-1,2-3-1,-2 1 6,-1-4 4,4-2 0,-3-2-4,-4-2 8,13-11 1,-3-2-6,-2-4-2,1-9 0,2-8-9,-2 0 3,0-12-2,1-7 4,-3 19-7,0-10 6,-2 15-2,0 5 5,-3 6-5,0 7-4,1 4 0,-3-5-8,3 9-4,-3 3 6,4 0-2,-4 0 3,4 16-10,2 1 11,1 1 5,0 7-7,0 1 4,3 1-12,1-2 14,-2 0 0,2-1-12,0-4 17,-2-3-2,2-2-12,-1-2 16,1-5 4,-2-1-11,-1-2 14,2-4 5,-2-4-5,2-2 1,0-4-2,-4-6-17,5-7 18,-4-2-3,-1-8 0,-1-1-6,0-11-3,-3-4 8,-2-3-10,0-2 3,0 4-6,-4-2 1,0 17 1,1-2-6,-1 5 9,-1 4-2,3 8 6,-1 7 9,0 0-1,2 6-1,1-3-10,-3 5-6,3 4 1,0 0-3,0 0 13,-1 23-12,5 2 7,-4 4-5,4 2 7,-1 5-1,1 10-1,3 2 1,-3-12-3,3 9-8,2 0-18,-2-16-20,0 3-18,0-1-21,-1-4-6,1-3-6,0-5-19,-2-4-9,0-3-1,0-3-10,-2-3 13,-2 1 6,2-5 12,-3-2 8,6 3 12,-6-3-12,0 0 20,8-17 1,-6 6 3,3-3 11,-2-5 7,1-7-7,-4 9 30,3-12 27,-5 0 1,4 5 34,-2-2 13,-3-4 12,-1-2 23,1 6 12,2-3 5,-3 0 3,2 0 2,4-2 3,-2-1-5,4 1-15,0-1-6,3-1-3,6-13-11,1 14-22,6-10 5,-2 16-1,2 4-9,-2 3 0,2 4-12,-2 8-7,-1 3-28,-3 4-7,1 9-19,-2 3-34,0 9-36,-5 4-33,-1 7-35,-7 4-51,-8 12-213,-2-3-475,-7 2 210</inkml:trace>
  <inkml:trace contextRef="#ctx0" brushRef="#br0" timeOffset="112880.1748">3407 3509 41,'-9'8'147,"2"-1"5,2-2 14,0 0 3,2-1-5,-2 0 5,5-4 2,-3 4-1,3-4-8,0 0 2,0 0-1,14-17 3,7-2-5,13-10 2,1-4-2,23-19-3,8 3-3,3-9-6,10 6-13,0-7-6,6 2-13,3-9-9,2 7-8,2 1-4,-5 2-6,2 5-6,-4 4-8,-4 1-11,-6 10-14,-9 2-4,-24 10-2,-2 2-8,-5 3 5,-11 4-6,-3 3-1,-1 2-3,-9 0-8,-1 6 1,-3-1 3,0 0-2,-1 2-3,-6 3 3,7-5-1,-7 5-9,4-4 0,-4 4-15,4-5-17,-4 5-45,0 0-49,0 0-58,0 0-69,0 0-58,0 0-60,0 0-186,-24 1-587,24-1 260</inkml:trace>
  <inkml:trace contextRef="#ctx0" brushRef="#br0" timeOffset="115059.5726">3646 5578 29,'0'0'172,"0"0"1,0 0-7,0 0 1,0 0-5,0 0-9,0 0 1,3-4-7,-3 4 3,0 0-6,1-3-2,-1 3-12,3-4-4,-3 4-12,3-8-8,0 1-7,1-4-9,1-5-6,3-1-2,-3 1-3,7-6-5,-2 0-5,-2-5-2,-1 2-4,4 0 1,-2 0-2,2-4 3,0 3-12,2-4-3,0 2-3,0-1-2,0 1 0,-1-3-2,3 0 8,3-12-13,-2 12-1,5-9-4,-5 11 2,8-14-5,-2 1-6,1 4 6,-1-5-6,0 1 1,4 2-4,-2 1 1,0-3-2,1-1 1,2 0 3,-2 3-1,2-1 3,-3 2-5,0 0 0,0 1 4,4-3-1,0 1 8,0-4-9,4 2 5,-2-1-14,0-1 5,2 1 0,2-2 7,0 2-8,14-18-6,-19 23 4,4 3 3,-1-5-2,5 2 1,-3 1 9,0 3-11,1-4-3,-3 6 6,6-1 0,0 0-4,0-1 47,3 2-4,-3-1-8,2 2 0,-2-2-5,2 2-3,4 1-8,-3 1 3,0-1 2,1 0-3,2 1-2,23-9-6,-27 15 1,5-2 6,17-14-2,-20 15-3,6 1-3,14-8 0,-18 18-11,2-4 10,2-4 3,18-1-6,-22 11-5,1-5-4,-3 4 5,3-2 0,24-4-3,-24 11-5,2-4 9,-1 2-7,4 2-2,-1 0-11,21-3 7,-23 8 4,2-1-1,0 3-3,20-2 2,-24 0 1,26 2 2,-23 2-2,1 0 0,24 1-2,-26 1-1,22 4-2,-21-1 3,2-3-2,19 6-1,-22 0-3,19 0 2,-18 1 1,20 3-8,-23-2 13,1 2-8,22 6 4,-23-6-1,18 15-3,-20-12 4,0 2 1,1 2-7,-2-3 1,2 1 5,-1 3 0,1 2-1,-3 0-3,4 0 1,-4-1-2,3 0 2,-5 2 1,2 3 1,0-3-3,1-1-2,-4 5 4,0-4 1,-1 3-5,-1-1 6,1 2-2,-3-5-2,-2 1 0,0 1-2,5-4 0,-2 4 0,3 1 7,-5-3-3,-1 3 1,3 2-3,-2-1 1,-2-1 0,0 5-5,1-4 7,-10-7 1,8 9-3,-6-7 5,0-1-4,-4 0-1,-3 0 0,2 1-3,1-1 0,-3 1 5,-1-2-4,-1 1 2,1 3-2,-2-2 0,1 0 4,-1-1-5,0-2 0,0 2 5,0 2-2,-1-5-2,-3 3-1,3 0 3,-1-1-4,8 2 3,-7-1-3,1-1 5,3 0 0,-3-1-1,1 3-6,-1 0 6,-1 2 0,0-4 0,0 1 2,-1 0 1,1-1-4,-2 1-1,-2-6 1,0 0-3,0 1 4,1 0-1,-2-3-2,2 5 4,-3-2-5,1-2 3,0 2 1,1-2-5,1 4 4,0 0 1,-1-3-3,0-1 2,-2 2-5,2 0 4,1 0 1,-3-2 0,0 0-1,1 2 3,-1-1-3,1 0 0,0-3-3,0 0 7,-1-1-3,0 2-1,0-1 5,-1 1-12,0-3 7,-1-2-3,-2 3 0,3-1 6,-1-1-1,1-1 1,-2 0-13,2 3 12,1-3-1,-4 0-4,2 1 2,1 1 0,-2 0 1,3 1-1,-2-4 5,0 3-3,1-1 1,-5-3-2,5 3 1,-1-2 0,-2 1-4,1-2 6,1 0-5,-2 0 2,1 3 3,0-2-3,-3-1 0,2 2 3,-1-1 0,-1-3-5,3 1 3,-1 0-5,1 3 3,0-1 1,-2-1-1,2 0 2,0 3-8,-2-3 10,1 1-2,2 1-4,-1 0-2,1 0 0,-2-4 7,1 3-1,-3 0 0,3 0-4,1-2 2,0 2 3,-3-4-8,0 3 5,1 0 2,0-1-2,0 0 0,-1 0 2,2-1-2,-2-1-4,-2-4 5,6 8-1,-3-3 1,-2 1-1,-1-6 2,3 6-3,1-2 3,-4-4-3,6 8 2,-6-8-1,1 7 0,2-2 3,-3-5 0,6 5 1,-6-5-2,1 5-2,-1-5-1,5 4-1,-5-4 4,0 0-2,4 6-1,-4-6 3,0 0 3,0 0-2,0 0-2,4 5 0,-4-5 0,0 0 1,0 0-4,0 0 2,0 0 3,0 0-3,0 0 1,0 0 3,0 0-4,0 0 2,0 0-2,0 0-1,0 0-4,0 0-18,0 0-28,0 0-28,0 0-35,0 0-66,0 0-52,0 0-52,0 0-36,0 0-61,0 0-298,0 0-733,0 0 325</inkml:trace>
  <inkml:trace contextRef="#ctx0" brushRef="#br0" timeOffset="115505.7584">9844 5496 35,'-6'-3'221,"6"3"-19,0 0-12,-4-3-13,4 3-12,0 0-20,0 0-13,0 0-14,0 0-6,0 0-2,0 0-3,0 0-1,1 13 0,-1-13 5,10 11 6,-4-4-1,-1-3-7,3 6-4,1-4-1,0 1-4,2-1-1,3 5-3,-1-5-17,-1 3 4,1-1-3,0-1-1,-2 1-8,2-4-9,0 2 3,-5-2-9,2 0-3,-2 0-5,1 0-3,-1 1-3,-1-3-5,2 1-2,-4-1-2,1 0-3,-6-2-4,8 3-1,-8-3-1,10 2-3,-5-1 7,-5-1-8,8 3 4,-8-3 0,0 0-7,0 0 1,10 0 5,-10 0-11,0 0 10,0 0-8,0 0 0,8 0 1,-8 0-7,0 0 15,0 0-16,0 0 3,0 0-2,0 0 4,0 0 1,0 0-3,0 0-4,0 0 1,7-4-6,-7 4-1,4-4 3,-4 4-20,0 0-10,5-8-12,-5 8-15,2-5-19,-2 5-17,5-10-24,-4 1-34,0 1-37,4 0-20,-4 0-11,3-1-22,-1-3-5,-1 2-6,0-2-138,1-5-419,-1 2 187</inkml:trace>
  <inkml:trace contextRef="#ctx0" brushRef="#br0" timeOffset="116354.223">10194 5329 11,'3'-19'70,"0"4"3,0 3 34,0 0-6,-2 0 6,1 2 9,2 2 10,-4 2 4,1-1 3,-1 3-6,0-1 3,3 0-3,-3 5-12,0-7-4,0 7-15,0 0-5,2-5-13,-2 5 0,0 0-15,0 0-7,0 0-7,0 0-1,0 0-2,0 0 0,-5 23 0,4-7 8,-3 2-5,2 2 2,-5 4-2,4-3-5,-2 4-2,0-1 0,0 2-2,2-1 4,-1-8-3,-1 7-2,3-5-3,-4-4-4,5 4 1,-1-6-5,1-2 6,-1 1-6,0-1 0,0-1-2,2 1 8,-3-2-4,0-1 2,3-2 1,0 0-4,0-6 8,-2 10-8,2-10 4,0 7-1,0-7 7,-2 5 2,2-5 1,0 0 2,-1 7 8,1-7 1,0 0-2,0 0 3,0 0 8,0 0-4,0 0-15,0 0 12,0 0 6,0 0-8,0 0 0,-2 7 2,2-7 0,0 0 0,0 0-6,0 0-4,0 0-17,0 0 22,0 0-5,0 0-2,0 0-19,0 0 20,0 0-4,0 0-6,0 0-2,0 0 0,0 0-5,0 0 2,0 0-20,0 0 22,0 0-9,0 0-2,0 0-3,0 0-3,0 0 5,0 0-4,0 0-3,0 0 1,0 0-8,0 0 0,0 0 1,0 0 0,0 0-4,0 0 4,0 0 3,0 0-10,0 0 8,0 0 3,0 0-12,0 0 11,0 0-6,0 0 2,0 0-2,0 0-2,0 0 3,0 0-5,0 0 6,0 0-5,0 0 4,0 0-3,0 0 0,0 0-5,0 0-5,0 0-1,0 0 10,0 0 2,0 0 1,0 0 3,0 0-4,0 0 2,0 0-6,0 0 1,0 0 1,0 0 3,0 0-3,0 0 3,0 0 2,0 0-4,0 0-3,0 0 3,0 0-2,0 0-1,0 0 7,0 0-4,0 0 1,0 0-2,0 0-4,0 0 8,0 0-3,0 0 4,0 0-2,0 0-4,0 0-1,0 0 5,0 0-5,0 0-1,0 0 0,0 0 1,0 0 4,0 0-18,0 0 15,0 0 3,0 0-3,0 0 0,0 0 2,0 0 1,0 0 0,0 0-1,0 0 4,0 0-2,0 0-7,0 0 9,0 0-4,0 0 0,0 0 0,0 0-3,0 0-3,0 0 8,0 0-6,0 0-2,0 0 8,0 0-2,0 0 2,0 0-2,0 0-4,0 0-1,0 0 7,0 0-6,0 0 7,0 0-4,0 0 0,0 0 0,0 0-1,0 0-1,0 0-2,0 0 7,0 0-2,0 0 0,0 0-18,0 0-12,0 0-34,0 0-51,0 0-55,0 0-54,0 0-67,0 0-79,0 0-255,0 0-676,0 0 299</inkml:trace>
  <inkml:trace contextRef="#ctx0" brushRef="#br0" timeOffset="117842.8242">5739 16709 9,'0'0'150,"3"4"3,-3-4-6,3 3 4,-3-3-12,0 0 5,0 0-6,0 0-4,8-6 1,-8 6-14,0 0 2,3-5-14,0 4-1,-2-4-13,2-1-8,-1 0-2,0-4-13,1-1-4,0 0-5,1-6-4,-1 3-6,0-2-5,-2-2-1,1-1 0,-4-5-3,1 5-6,-1-1-4,1 1 0,-5-5-2,2 7-2,-1 2 2,-1-2-6,-1 7 1,0 1-11,-3-1-2,4 5-2,-6 0-5,2 4-1,1 7-2,-12 4 2,6 7-8,-5 7 12,-4 9-10,7-3 2,-1-2 1,7 2-3,-2 2 3,5-3-3,0 0 0,4-3-1,3-6 2,1 4-4,4-9 1,2 0 1,2-2-1,6-1 0,0-7 4,2 0-9,1-5 8,2-6-3,5-2 2,-4-4 0,0-5-1,-2 2 1,-1-5-3,-1 2 6,-2-4-1,-5 5 3,1-7 2,0-1 2,-3 2 9,-3 5 6,1 1 18,-3 5 0,0 2-2,-1 0 11,1 4-8,-2 1 2,1 0 1,-1 3-10,0 2-7,0 0 2,0 0-9,2 12-1,-2 0-2,-3 14 1,0 5-9,-2 0 9,-1 18-9,0-1-3,0 4 0,1-9 9,2 12-9,-1-7 1,-2-1 2,2-10 7,-2 7 36,5-10 6,-3-3-5,2-1-1,-1-6-1,1 1-3,0-8-6,1-2-8,1-5 3,0 1-9,0-6 6,0 0 2,0 2-5,0-4-6,0-1 0,0-2 5,3 3-3,-3-3-6,5 0 5,-5 0-4,10-5-5,-3-2 5,0-1-7,4 1 1,2-4-8,0 2 5,-1-2-23,1-2-20,0 3-27,-2-1-32,6-7-41,1 2-38,-2-2-39,2 3-49,-2-5-50,-1 5-223,-4 1-570,6-1 252</inkml:trace>
  <inkml:trace contextRef="#ctx0" brushRef="#br0" timeOffset="120404.644">6021 16707 84,'0'0'247,"-7"-2"-4,4 1 2,3 1-14,0 0-9,-7 0-13,7 0-17,0 0-16,0 0-10,0 0-20,0 0-8,0 0-13,-3-2-15,3 2-4,0 0-11,30 2-8,-2-2 7,11-5-12,7 2-4,24-6-1,-1 7-9,-19-3-6,25-3-6,-3-2-3,-24 1-5,20 0-7,-23 3-8,1 0-2,-4-2 6,-1 4-4,-3-1-7,-11 2-3,-2 1-6,-3-2-1,-8 3 5,-6-1-6,1 2-5,-4 0 0,-5 0-2,7 0 0,-7 0-3,6-5-14,-6 5-12,-3-9-29,3 9-18,-13-15-18,1 9-11,-3-5-3,-1 3-2,2 1 3,-9-7 0,2 3 4,-3 0 4,3 1 13,0 5 10,0-4 6,4 4 6,3 1 19,1-2 17,3 4 14,2-1 12,-1 2 5,5-2-1,0 3 3,4 0-1,0 0 8,0 0 0,0 0 3,18 4 6,5-4-4,-2 11 7,3-5-1,1 6 6,1 2 0,0 1 2,-6 5 5,2 1-2,-6-1-3,-1 2-1,-6-1 1,-1 5-8,-6 2 5,-4-2-3,-2-2-8,-3-7 0,1 0-4,-3 2-2,0-5-17,-2-1-15,4-1-33,0-7-33,-1 2-30,3-5-49,2-1-42,3-1-38,0 0-167,0 0-438,-1-18 194</inkml:trace>
  <inkml:trace contextRef="#ctx0" brushRef="#br0" timeOffset="120788.9159">7221 16385 82,'7'-10'248,"-1"1"12,-1 1 12,-3 1 3,1 2-1,-1 0-6,0 0-12,-2 5-23,1-7-24,-1 7-18,0 0-21,0 0-18,-17 8-10,6 3-15,-3 8-14,3 1-4,-1 4-14,-2 6-3,3 0-13,0 0-4,1 1-5,3-6-13,4 6-1,0-4-9,3-1-4,3 0 1,1-8-5,2 1 0,5-4 1,-1 0-4,8 1 0,1-4 3,-4-4-9,6-4 7,1-1-3,-6-3-2,8-3 1,-1-2-5,-1-7 11,-2 0 5,1 0-17,-4-7 16,-1 0-12,-4-1 2,-2-2-2,1-2 6,1 0 7,-7-2 1,-2 2-7,1-1-2,-5 0-3,1 6-1,-3-2-3,-4-4 1,1 9-5,-1-1-3,-1 3-7,-2 3-4,-3-1 0,1 1-10,-1 5-3,-5 1-2,1 2-14,3 3-7,-2 3-27,1 0-39,2 1-37,3 4-26,0-1-58,3 0-43,6 0-62,-3 1-327,4-3-697,1 2 309</inkml:trace>
  <inkml:trace contextRef="#ctx0" brushRef="#br0" timeOffset="121692.5579">9678 16782 213,'0'0'229,"0"0"-7,0 0-8,0 0-5,0 0-11,0 0-11,4-9-15,-3 6-14,1-1-6,2-1-12,-3 2-6,2-2-6,0-3-12,1 1-6,-3-3-12,4 1 2,-4-3-17,3 2-5,-1-4 2,-3-3-11,4-3-3,-4 3-9,0-4-4,0 4-4,0-1 0,-4 1 0,3 5 4,-2-3-3,0 6 2,-1-3-9,-2 4-7,-1 2-8,-3 1-4,-1 3 3,-3 6-10,-7 1-7,7 7 3,-5 4 6,-2 4-9,3 2-3,1 2 0,3-2-7,4 4 3,2-10 0,3 0 3,3 4-4,0-4-4,2 0-1,2-4 2,3 2 4,2-5-6,0-1-1,3-4 11,3 4-6,0-4 3,1-2-2,1-1 7,1-3-8,3-6-1,-5 4 0,2-5 4,-4 1-5,1-4 7,-1 0-2,-3-1 5,6-7-7,-8 4 3,0-2 2,1 0-2,-3 5 12,0-3-1,-1 6 4,-2 4 4,0-4-5,0 7-3,1 0-4,-3-1-10,0 4 3,0 0-5,5 16 0,-5 12 6,0 3-9,-1 14 14,-3 6-6,1 0-2,-1 4 0,1-3 0,-3 3 6,-1-6 18,4-3 5,2-13-1,-2 5 7,0-6 0,0 1-1,1-5 7,1-10 1,-1 0-9,0-3-7,2-4 7,0-3 5,0-1 8,0-2 7,0 0-1,0-2 10,0-3 1,0 0 12,0 0-11,0 0-3,13-17-4,-2-5-3,1-7-10,7-10-2,0-4-7,-7 11-3,9-9-3,-7 9-1,1 5-8,-3 1-8,1 0-8,-2 4-24,-1-2-26,-1 9-30,-1-1-24,2 1-26,-3 1-25,-2 4-36,1 0-29,0-2-28,1 5-23,1-6-45,3 4-14,-1-2-234,-1 2-601,-1 1 267</inkml:trace>
  <inkml:trace contextRef="#ctx0" brushRef="#br0" timeOffset="121922.723">10101 16653 69,'8'-24'111,"-1"-3"29,-2 1 11,1-1 4,-1 3 17,0 7 8,0-2 16,-3 3 1,-1 5 7,0 4-4,-1 0-8,3 0-8,-3 7-15,0-8-13,0 8-18,0 0-13,0 0-9,3 20-7,-3-2 1,-3 11 4,-2 4 9,0-2-18,3 3-3,-3-5 1,3 5-10,-1-3-13,-1 4 0,2-2-12,-2-2-9,1-2-3,-2 0-5,2-5-6,-2 1 0,3-8-11,-1-5-9,0 1-19,3-5-20,-3-2-28,3 1-29,-2-3-17,1-1-28,1-3-26,0 0-33,0 0-42,0 0-52,9-18-253,-4 2-565,5 0 251</inkml:trace>
  <inkml:trace contextRef="#ctx0" brushRef="#br0" timeOffset="122481.123">10627 16603 171,'-21'3'293,"0"-3"-7,-2 1 6,12 2-1,0-3-10,3 2-27,0 1-14,3-3-38,5 0-2,-8 1-24,8-1-15,0 0-9,0 0-17,0 0 2,16 7-15,6-7-14,5 0-1,11-3-7,7-2-14,5 2-3,18-6-7,-20 4-1,25-3-9,-5 4 1,-18 2-6,19-4-8,-2 0-1,-24 0-13,3 1 9,3-1 0,-1 5-5,-4-4-7,-4-1-3,-1 3-7,-13 0 3,0-1-7,-5 0 1,-7 3-3,2-2-2,-7 0 3,-2 1-4,2 0 10,-3 0 11,-2 1 1,-4 1-5,5-4-8,-5-1 7,3 0-19,-3 5 3,0-17-3,-3 6-11,0 0-14,-2-1-10,-4-2-21,0-1 11,-4-5-6,2 9-4,-8-4 4,1-1-2,4 8 2,-3-2 4,0 1 0,3 4 6,-1-2 7,3 2-5,1 2 7,5 1 2,-1-2-3,7 4 6,-10-1-1,10 1 1,0 0 7,0 0-1,0 0 2,19 19 3,-4-12-1,4 8 1,2 1 3,-2-1-1,5 7 18,-4-5 1,1 0 2,-4 3 1,-1 1-1,-1 1 7,-4 2 5,-1-9-4,-6 2 7,2 2-4,-2-2-2,-4 1 3,0-1-1,-1 1-10,-5-1 4,-1 0-1,-1 1-18,-1-1-27,0-5-39,1-3-53,0-4-48,0 3-51,-2-4-63,3 0-65,-2-1-279,2-3-668,7 0 295</inkml:trace>
  <inkml:trace contextRef="#ctx0" brushRef="#br0" timeOffset="122952.4734">12179 16349 349,'0'-16'374,"1"4"-3,1 3 2,-4 3-20,2 0-26,0 6-36,-1-9-25,1 9-26,0 0-15,0 0-33,-3 21-22,1 6-4,-3 6-9,1 15-12,0-1-11,-1-10-13,0 8-13,1-10-6,-1-2-15,3 1-4,-3-2-11,3-5-9,-3-1-5,1-1-13,1-5 4,0-1-10,2-3-2,0 1 1,-1-1-7,-2-8-13,2-1-21,0-2-20,2-5-23,0 7-32,0-7-24,0 7-30,0-7-30,0 0-40,0 0-43,0 0-50,8-21-49,-4 10-232,9-11-623,-3 1 276</inkml:trace>
  <inkml:trace contextRef="#ctx0" brushRef="#br0" timeOffset="123939.1557">14107 16506 28,'0'0'209,"0"0"-2,0 0-18,0 0-9,0 0-10,0 0-16,0 0-11,1 5-4,-1-5-21,0 0 1,4 2-11,-4-2-9,0 0-8,0 0-8,4 5-6,-4-5-6,2 6-5,-1-2-1,0 1-6,-1-5-5,0 7-8,1-3-3,-1-4-9,0 8 2,0-8 0,2 4-6,-2-4 0,1 5 0,-1-5 5,0 0 9,2 5 7,-2-5 2,0 0 12,0 0-1,0 0-2,0 0 3,0 0-5,0 0-7,2-19-2,1 9-3,-3-2-4,0-2-5,0-1 1,0-2-6,0 0 2,-1 3-1,-1-3-5,1-2-2,0 8-3,-2-5 0,0 6-1,-3-2-5,0-1-9,-2 7-12,4-4 10,-6 5-1,0 1-20,-4 0 9,0 7 3,0 2-1,-6 5-13,1 6 15,0 4-1,1 5-5,-1 1 3,1 3 2,4-1-1,3 4-2,-2-5 2,4-1-8,1-3 9,5-2-6,-1-4 3,4-1 0,-1 0-1,4 1 0,0-7-1,-1-1 3,6-1 1,-1-2-2,2-1-8,3-2 11,3-4-5,-1-3 2,3-4 2,4-5-4,0-1 7,1-3-2,-4-4-7,-1 4 8,-2-1-2,-3-2 2,-3-5-2,1 7 4,0-3-1,-5 2 0,3 4 13,-5 4 5,-1 0 5,1 1 3,-1 4-1,-2 4-1,1-3-7,-1 5-3,0 0-7,0 0 3,0 19-3,-3 8-2,0 4 7,0 4 0,-3 13-3,-3 4 1,2-5 3,0-4-1,-3 8 2,2-1 7,3-13 9,1-2 1,-1 0 7,2-3 8,-1-3-2,4-2 2,-3-10 2,1-3-1,2-3-8,0-3-2,0 2 0,0-3 16,0 0-4,0-2 6,0-5 12,2 5 0,-2-5 6,0 0-11,0 0-3,15-14-9,-5 1-1,6-12-2,-4 0-13,8-4 3,1-10-2,0 0-5,0 1-14,-5 9 6,-1 4-3,-1-1-14,2 4-16,-5 3-33,0 3-31,-1 3-30,0 1-37,-3 0-39,0 4-49,0 1-43,0-1-68,-1 1-301,0 3-695,-1-3 308</inkml:trace>
  <inkml:trace contextRef="#ctx0" brushRef="#br0" timeOffset="124290.4059">14593 16591 65,'-7'-15'292,"2"1"-8,-1 3-2,-2-3-12,6-3-14,-1 8-21,3-7-27,3 0-18,4 2-17,0-1-24,3 1-10,1-1-13,5 5-10,-5 3-13,7-2-12,4 4-7,-10 5-8,5 2-10,-3 5-2,0 0-7,-4 5-4,-1 3-6,-4 0 0,-2 3-3,-3 2-22,-6 5 23,-1 1-6,-7-2-2,-2 4-1,1-2 0,-2-1-4,2-2-8,-1-3 0,4-6-7,2-1 2,2 0-9,3-2 12,2-6-1,-1 1 0,4 1 1,0-7 2,4 13 3,1-11 4,3 0-5,3-1-3,9-1 3,3-5 0,-1-2-14,3 2 6,2-3-11,-1 1-21,3 0-31,-1-3-40,10 0-40,-9 3-54,17-1-38,-5-1-61,1 2-260,-1 0-581,-2 0 258</inkml:trace>
  <inkml:trace contextRef="#ctx0" brushRef="#br0" timeOffset="124742.7274">15307 16570 186,'-14'-4'316,"0"0"-4,7 3-3,-2 0-4,9 1-11,-12-1-28,12 1-21,-4-3-26,4 3-18,0 0-19,0 0-12,29-4-22,-2 1-7,3 0-5,-1 0-24,16 0-6,0 0-13,3 0 2,0 2-1,-3-2-19,3 5 1,-3-5-9,6 0-5,-6 1-1,1-2-3,-1 0-9,-4-1-2,-3 2-1,-7-1-14,-2-2 3,-4-1-12,3-3 0,-2-1-1,-2 3 1,-3-1 5,-4 1-20,-5 2 14,-1 0-4,-1-1-7,-5 0-11,0-1-3,-5-1-10,0-1-6,-3 0-14,-7-4-9,0 4 5,-5-3-2,-5 2-3,0 6 11,2-5-3,-4 3 2,8 5 8,-2 0-2,5-1 2,5 3 1,-3-2-6,4-1-4,5 3-1,0 0 3,0 0 5,0 0 6,10 15 5,4-9 2,5 2 1,3 4-1,-1-4-1,-1-1 4,-2 5 6,-2-4-2,3 3-8,-2 2 19,-3-4 4,-1 3 6,-2 0 4,-5-4-2,2 1 17,-2 2-8,-2-2-7,1 0 12,-4 1-3,0 0 6,-3 2-10,-1-3-3,-3 5-1,-1-4-6,0 0-23,1-2-31,-1 0-41,0-1-38,0 0-55,3-3-56,1-1-76,0 0-258,3-3-609,0 0 271</inkml:trace>
  <inkml:trace contextRef="#ctx0" brushRef="#br0" timeOffset="125131.0023">16703 16436 292,'10'-14'323,"-3"8"5,2-1 2,-4 0 2,-1 4-8,-1-1-12,-3 4-17,5-7-23,-5 7-27,0 0-22,0 0-15,0 0-25,0 0-18,0 0-16,-23 21-15,13-9-13,0 3-13,0-1-11,1 9-2,4-5-18,1 2-3,1-3-10,1 1-1,2 2-4,2 0-5,2-3-5,6 4 6,-3-1-3,3-8-11,0 0-8,8 4 10,2-3-3,-3-3 4,-1-4 5,0-3 2,-1 0 3,6-4 3,-2-1 3,4-4-8,-2 0 2,-1-2-2,-2-4-3,0-2-1,0-3-5,-2-2-6,1 0-2,-6-2-2,-1 4-10,-3-1 6,-1-1-1,-2 1 0,-4 0-13,0-2 2,0 3-6,-3 0-6,-4 0 2,1 3-5,-5-1-6,-3 1-2,-3 0-3,1 4 1,-4 2-5,-3 3-8,1 3-5,-1 4-7,-1 3-12,7 2-15,0 1-9,3 1-25,2-1-21,2 2-50,0 0-42,3 0-34,-1 1-58,5-4-63,1 4-363,-1-5-784,5 1 347</inkml:trace>
  <inkml:trace contextRef="#ctx0" brushRef="#br0" timeOffset="125946.6127">18978 16688 84,'0'0'181,"0"0"10,0 0-4,0 0-7,0 0 0,10-9-13,-6 3 8,3-4-13,-1 0-6,-2-2-4,6-5-11,-3 3-8,0-10-12,-1 8-7,-1-8-1,-2-2-12,3 2-4,-5 5-5,-1 0-5,0 2-3,-1 0-3,-1 4-11,-1 4-6,-1 0-13,-2 3 0,-4 4-9,-2 5-8,-8 11-3,-1 2-6,-3 6-2,-4 9-2,11-3-1,-3-2-3,2 3-5,4-4 29,1 2-5,2-1 1,4-2-6,4-6-2,2 1 0,2-2-11,6-5-3,3 0 13,0-1-7,3-4-2,2-2 2,2-2-5,0-5 1,4 1 3,0-6-3,-2-7-3,-4 6-1,3-4-3,-1-5 0,-3-2 6,-2 0-6,3-4 4,-8 7-4,0-11 1,1 9-1,-2-2 10,1-4-10,0 7 3,-4 6-4,0 1 0,1 2 0,-4 2 8,3-1-8,1 6-5,-4 1-2,0 0-3,0 16-2,3 3 11,-6 13-7,-1 1 2,-3 18 7,1 4 2,-6-1 11,4-1 10,-4 5 13,2-4-3,-1 4 0,2-7-6,1 0 11,1-3 0,-3-2-9,3-14 9,4-1-2,-4-1-4,7-8 6,-3-5-10,-1-5 2,4-3 0,0 2 5,0-6-2,0 0 10,0-1 6,4-3 6,-1 1 7,-3-2-7,17-14-5,-5 3-9,7-10-4,4-4-4,3-8 1,1-3-4,1 2-8,-9 7-6,7-10-8,0-1-10,-1-1-36,3 6-35,-11 9-46,3-4-33,-4 2-44,2 3-55,0 5-56,0-4-80,-2 3-303,0 2-736,0 0 326</inkml:trace>
  <inkml:trace contextRef="#ctx0" brushRef="#br0" timeOffset="126403.0634">19551 16573 83,'-4'-7'285,"0"0"-1,-2 2-2,3-5-20,1 6-21,0-7-20,2 0-19,3 1-17,1-7-24,2 0-16,3 1-9,7-6-19,3 4-10,2 2-11,1-1-8,-1 7-7,0 2-7,-1 2-23,2 3-2,-2 3 6,-5 5 3,1 4-13,-6 2-4,0 3-3,-3 0-3,-3 6 0,-4-1-4,-4 8-3,-3 0-2,-7-3-4,-3-1-4,2 3 6,-4-5-8,-2 0 0,1-3 2,4-2-6,3-8-10,1 1 8,4-4 3,4 0 7,-2-1-8,3-1 1,3-3-1,0 0-6,0 0 3,21 0-1,2-2 0,-3 4-2,5-1 0,-4 1-4,1 3 3,0-1-4,-1 2 6,-7 2 0,5 2 4,-4-4 2,-1 5 5,-5-3-3,-2-1 4,-2 3-7,-2-2 18,0 3 0,-4-1 7,-4 4-5,-5 1-4,-1-3 0,-3 0 0,-4 5-16,-8-5 9,5 0 4,-3-2-4,3-3-14,0-2-3,-2 0-26,1-2-26,2-3-37,3 1-34,3-3-58,2-3-48,5-1-88,0-2-224,5 1-580,4-1 256</inkml:trace>
  <inkml:trace contextRef="#ctx0" brushRef="#br0" timeOffset="126892.09">20558 16591 150,'-4'-7'314,"-1"2"1,0 2-7,-1-2-14,1 2-18,0 1-10,5 2-30,-6-6-21,6 6-18,-6-3-23,6 3-9,0 0-24,0 0-12,24 4-8,-1-4-7,6 3-17,12 2-1,10-3-22,21 3-5,-22-5-8,21-4-3,-4 3-6,-16 4-6,15-6-2,-18 5 1,0 2-13,-4-3 1,-5-3-26,-8 3 25,-4-5-13,-3 2 9,-4-3 4,-6 1-18,-5 2 14,1-3 1,-2-1-9,1-1-4,-5-2-4,2 0 6,-2-2-9,-4-3 3,3 2-2,-6-6-8,-1 1 0,-2 1-3,-2-10-6,0 10 6,-1-1-4,-6-1-4,5 7-8,-1 0 15,1 1-1,3 4-2,0 1-5,2 1-2,1 4 0,4 0 0,0 0 5,-6 10 3,8-1 2,5 8-10,1 5 6,2 2 0,-1 3 6,2 0 0,0 2 2,0-1 2,-1 0-15,0-4 21,-2 5 7,-2 0 0,-3-6 0,1 4 3,-4-2-16,-4 1 12,1-8-1,-4 8 5,-3 0-5,1-9-7,-3 5 7,2-7-12,-4 4-14,4-9-20,3 2-23,0-5-36,2-1-25,-1-2-32,5 0-32,1-4-33,0 0-39,0 0-43,19-16-218,-6 4-554,7-2 246</inkml:trace>
  <inkml:trace contextRef="#ctx0" brushRef="#br0" timeOffset="127255.108">21547 16722 50,'31'-29'107,"4"2"30,-15 5 12,1 0 25,2 0 9,-6 5 17,-2-2 17,-4 9 21,-5 2 12,1 0 1,-3 4-8,-1-2-24,0 3-29,-3 3-13,0 0-9,0 0-15,-20 15 12,-2 2 1,-1 9-11,-7 3-8,-2 0-9,8-9-9,4 2-6,2 0-12,-2 1-11,8 0-12,1-1-2,6-4-11,1-1-5,1 2 1,5-1 0,1 0-1,5-2-11,-1 0 9,6-3-3,-1 1 2,1-7 3,5 1 0,-2-4 9,-1 0 4,1-3 9,5-2 5,-6 0 1,1-3-8,5-7-1,-3-1-5,2-2-1,-2 0 6,-1-2-6,-1 0-12,-1-3-5,1 3-9,-6 2-3,-2-3-3,-1 5-3,0-1 1,-4 3 3,0 2-8,-2-2-9,-1-1-10,0 0-3,-4-6-16,-4 1-6,-4 3-6,-1 1-5,-5-1-8,-4 2-10,-1 4-10,9 3-15,-3 4-17,3 0-21,3 1-23,-2 4-14,-1 3-22,6-1-21,-2 3-33,3-2-25,-1 5-21,3-4-31,1 2-22,1-2-26,0-4-33,-1 2-298,4-1-716,-3 1 317</inkml:trace>
  <inkml:trace contextRef="#ctx0" brushRef="#br0" timeOffset="144160.2144">17717 4791 61,'0'-5'108,"0"5"-9,-1-4-11,1 4-16,0 0 1,0 0-16,0 0-10,0 0-2,0 0-11,0 0 0,0 0-6,-4 10-6,1-2-3,-1 4 16,-2 4-9,-1 1 5,1 5 1,-2-4 1,-2 6 0,0-1-9,5-4 2,-4 4-6,4-6 5,0 1 1,2 2-8,2-3-3,-1 0 2,2-1 1,0 1-2,2-1 4,1 0 5,1 1 8,3-3 4,0 1 9,0-3-1,3 3-3,-3-5 3,4 0 3,-1 1 4,-1-3 4,-1-3-2,2 2 8,-2-2 10,2 0 6,0-3 0,-1 1 2,1-3 2,-1 2 2,1-2 3,0-2 4,-1-1-8,0-2 5,-3 0 2,8-3 1,-3-1 0,-1-3-11,0 1-5,-1-4-9,3-3-10,-2 1-5,0-6-3,-2 2-4,2-3-6,-3 7 2,-4-1-7,4-7-4,-2 6-2,-1 2-2,-2-2 3,1 0-9,-1 2 10,-1 0-7,0 2 3,-2 0 1,1 2-3,0 0-5,-1 1-2,-1 0 0,-3-5-4,1 7-2,1-2-3,0 0-4,-4 3-3,1-1-1,2 0-2,-2-1 1,-1 3-12,0-1-1,-3 3-10,0 0-2,-1-1-10,0 3-6,-2 1-6,3 0-10,-1 2-2,1 1-3,0 0-6,-1 3-1,-2-2-16,2 2-14,0 1-16,-2 6-9,1 0-10,2 3-18,1 3-22,1 1-18,0 7-152,3-5-376,-2 6 167</inkml:trace>
  <inkml:trace contextRef="#ctx0" brushRef="#br0" timeOffset="145387.7736">16838 9354 138,'-1'-8'144,"1"-2"-6,-1 1-1,-1 3-8,2 0-7,0 1-6,-3 2-11,3 3-17,0-7-4,0 7-12,0-3-9,0 3-6,0 0-6,-2-5-7,2 5-9,0 0-7,0 0-3,-5 16 1,0-5-2,-1 4 2,-4 9-4,1 0 2,0 5 1,-1 4-3,-2-3 0,2 4-2,-2 1 6,2-2-6,2-2-4,-2 1 5,6-1-5,-2-2-1,2 3 3,1-6-2,3-1 3,3-6-2,-2-2-4,2 2 2,0-4 2,1 1 3,4-1 4,1-1 6,0-1-3,2-4 4,0 0 6,2 0 6,1-2 6,1-1 13,1-5 3,-1 1 0,3-4 4,1 1 5,-2-4-4,1-4-6,2-5-3,-6 4-7,1 1 1,3-8 1,-2-1-9,-6 6-1,4-9 4,0-1-7,-4-2-1,-3 7-2,3-7-3,-4 0-4,-1-1-4,0 1 2,-1 0-5,-1-3 4,-2 1 0,-1 1-9,0-1 2,-2 0-1,-2 1-7,2 5 3,-1 1-7,-3 2 1,2 0 1,-3 1-2,0 1 2,-2 1-10,2 1-1,-4 6-1,-2-1-2,-1 4-5,0 2-3,-8 4-10,-3 5 1,-1 0-15,2 5-14,0 1-18,2-1-26,2 5-20,2 0-27,5-5-18,0 9-22,6-8-20,2 2-14,3-3-179,2-1-421,3 0 187</inkml:trace>
  <inkml:trace contextRef="#ctx0" brushRef="#br0" timeOffset="146451.6082">20761 8041 79,'0'-6'140,"0"0"-10,0 4-7,0 2-10,0-9 4,-3 5-11,3-3-11,0 2-3,-4 1-3,4-1-8,-3-2-2,-1 4-11,0-1-3,-1-1-10,0 3-10,-1 2 4,-1 0-14,-2 0-6,-1 5 0,-3 3 1,-1 4-3,-2 2 0,-1 3-7,2 4-1,-2 1 4,2 2 3,1 3-8,1 0 3,0 1-7,3-2 3,0 5 0,3 0-1,-1-2 0,2 1 2,2-1-6,3 1 4,1-3-2,-2-1-2,5 3 7,0-9 3,1-2-4,-1 2-7,3-1 12,1-4 0,0 2 10,0-1 6,3-3 2,1-1 9,2-4 5,-1 1 4,2-2 3,7-1 2,-4-4 2,3-2-5,3-3 0,-1-2-2,2-2-4,1-3 8,-5-2-1,1-1-13,-1-3-5,-1-7-2,0 3-1,-2-5-2,-2-2-4,-1 0 6,-1 1-3,-3 0-4,1-2 4,-1 2-6,1-2-1,-7 4 6,1-3-10,-1 1-3,-1 2-1,-3 4-2,-2 2-6,1-3-2,-3 5-3,-1-2-2,0 0-3,-2 2 0,-3 2-3,3-2-3,-6 5-4,2-1-2,-2 0-10,-5 0-5,4 6-11,-1-1-10,-1 3-13,2 4-21,-3 0-15,3 0-18,1 4-18,-1 1-27,0 3-17,4-1-23,-4 1-11,6-2-172,-2 5-408,3-5 180</inkml:trace>
  <inkml:trace contextRef="#ctx0" brushRef="#br0" timeOffset="157313.6106">17358 6638 87,'0'0'112,"0"0"-2,0 0 2,0 0 0,0 0 5,0 0 1,0 0 4,0 0-7,0 0-6,0 0 1,0 0-4,0 0 0,0 0-9,0 0-12,0 0-4,14-11-11,-7 5-5,3-5-5,1-1-3,4 2-9,-3-3 0,5-1 2,1-2-1,-1 0-5,3 2-2,-4-6-5,2 4 1,0 1-6,-4 5 2,4-8-5,-5 5-2,-3 1-1,2 2 0,0 1 6,-6 3-9,1-1 3,1 0-4,-4 5-2,-1-2 0,1 0-4,-1 0-4,1 1 1,-1 1-1,-3 2 0,3-3-4,1 2-5,-4 1 1,0 0-2,0 0-5,3-4-9,-3 4-10,0 0-11,0 0-13,0 0-4,0 0 7,0 12 7,-3-2 3,-4 9 5,3 4 4,-6 0 3,0 4 3,-2 2-1,0-2-4,1 0 7,1-1 2,-2-1 1,3 1 5,-1 0 0,0-1 4,2-3-4,0 1 3,2-8-1,-1 0 1,1-1 2,-1 1 4,4-3-10,-4 1 8,4 1 1,-1-2 1,0-1 1,1-4-5,-1-1 0,4-1 5,-1-1-4,-1-1 4,2 1 3,-3-1-5,3-3-2,0 5 3,0-5 0,-4 4 2,4-4-3,0 3-4,0-3-4,-1 4-4,1-4-1,0 0-10,0 0 0,-2 4-14,2-4-2,0 0-8,0 0-2,0 0-8,0 0-15,0 0 1,-5 2 0,5-2 16,-2 3-5,2-3-5,-10 2 5,3 4-1,-2-3-1,-1 0-2,1-1 13,-2 0 7,1-1 6,-2 2 7,3-2 3,-1 2 11,-1-2 9,1 0 1,0-1 8,4-1 13,6 1 9,-9 1 11,9-1-1,-7-1-6,7 1 8,0 0-12,0 0 6,0 0-4,0 0-1,0 0-4,0 0 3,26-5 2,-6 2-5,5 1 3,2-1-6,3 2 11,9-3-11,2 1-2,-3 1 0,0 0 0,-8 2-2,-1-2 1,2 1-1,-3-2-2,0 2 6,-3 0-4,-6-3 0,-2 3 0,-7-1 6,-2 0 4,2 2 8,-3-1 7,-4-1 1,-3 2 2,10-1 1,-10 1-2,4-2-5,-4 2-5,3-2-3,-3 2-18,0 0-12,0 0-27,7-2-29,-7 2-29,0 0-22,0 0-21,0 0-9,0 0-99,0 0-259,0 0 115</inkml:trace>
  <inkml:trace contextRef="#ctx0" brushRef="#br0" timeOffset="158419.5577">21089 4778 3,'0'0'97,"0"5"-12,0-5 7,0 0-3,0 0-2,0 0-7,0 4-2,0-4-8,0 0-5,0 0-7,-4 4-9,1-3-1,3-1-9,0 5 0,-4-3-9,4-2 5,0 3 0,0-3-10,-3 3 2,3-3 1,0 0 8,0 0-4,-3 4 10,3-4 1,0 0 6,0 0 0,0 0 11,0 0 4,0 0 2,0 0-9,10-8 2,-3 2-7,6-6 1,1-1-5,4 0 6,1-3-4,-1 3 1,-3-2-6,5-3-3,1 2-7,-1-1-2,1 1-3,-2 2-7,0-1-3,-5 7 0,-2-2-3,-1 2 0,-3 4-2,-2-1 5,1 0-8,-3 1 7,1 2-1,-3-2 2,1 4-4,1-2-1,-4 2-1,3-3 2,-3 3-2,3-4-4,-3 4 0,0 0 2,4-1-6,-4 1 0,0 0-2,0 0-1,0 0-3,0 0-2,0 0-1,0 0 0,0 0 0,0 0 3,0 0-9,3 8 0,-3-8 2,-2 6 1,1 0 4,-2 1-4,2 2 5,-2 2-4,0 8 4,-4 4 25,-1 2 0,-1 2-3,2 2-3,-1 1-1,1 1 2,-3 0-3,3 2-1,-1-1-5,-1-5 9,2 3-9,-1-2 2,1-2-5,1-1 2,0 1-3,2-6 4,-3-3-3,4 3 1,0-3-5,-1-2 2,1 2 0,-1-5-1,1 0 2,3-2-4,-4 3 1,1-3 1,3 1 0,-3-3 0,3 0 0,-2 1-2,0-2-1,2 0 0,-1-3 4,-1 3-3,2-2 2,0-2-4,0-3 2,-3 8-1,2-3-3,1-5 7,-1 6-7,1-6-5,-2 5-7,2-5-11,0 0-10,-1 5-12,1-5-6,0 0-15,0 0-11,0 0-22,0 0-12,-1 6-8,1-6-18,0 0 1,0 0-8,0 0 6,0 0 4,-3 4 3,3-4-84,-5 1-235,5-1 105</inkml:trace>
  <inkml:trace contextRef="#ctx0" brushRef="#br0" timeOffset="158746.2191">21129 5334 202,'-13'0'-4,"2"1"11,-1-1 14,1-1 18,0 1 11,1 0 12,2-2 21,8 2 15,-13 2 13,9-2 3,4 0-1,0 0-3,-11-2-8,11 2-16,-6 0-4,6 0-13,0 0-5,0 0-9,-6 2-2,6-2-9,0 0 3,0 0 8,0 0 10,24 3 5,-10 0 15,10-3-2,3 0-2,3 0-7,9 0-4,-11-3-3,13 5-10,-3-4-5,0 2-5,-10 0-3,2 0-4,-2-2-5,0 2-2,-1 0-6,-3 0 1,-3-1-4,3 1 0,-8-2-4,-2 2 0,-2-3 2,-2 3-7,0 0 1,-3-2-1,0 1-4,0 0 3,-3-2-5,-4 3-2,9-4 1,-9 4 1,4 0-1,-4 0-2,0 0 0,0 0 1,10 0-3,-10 0 3,0 0-6,0 0-7,0 0-11,0 0-14,0 0-10,0 0-13,0 0-11,0 0-17,0 0-18,0 0-18,0 0-25,0 0-23,0 0-18,0 0-128,0 0-337,0 0 150</inkml:trace>
  <inkml:trace contextRef="#ctx0" brushRef="#br0" timeOffset="160971.5829">17161 8101 76,'0'-4'99,"0"2"-1,4-5-3,-4 2-5,0 0 9,0 0-5,0-1 4,0 0-7,0-1-11,-4 2 1,4-4-2,-3 1-8,0-2 0,-1 0-4,2 4-4,-3-3-5,0 2-7,3 0-2,-4 2-3,2-1-3,0 3-8,0-1-8,0 4-1,-2 0-8,-3 7-2,1-1-1,-3 7 1,-5 7-6,2 4-1,-3-1 1,3 5-5,-3 3 11,3 0-7,3-1-7,0 0 2,-1 2 2,5-3-5,-1 3 0,1 2 4,4-8 2,0 3 2,1 1-3,1-4-3,1-7 3,2 1-2,2-2 4,-1 3-1,1-5 5,3 4 3,-1-5 1,2 2 3,2-3 4,1-2 3,1-2 7,0 2 6,2-5 1,3-1 2,3-2 5,2-4 3,1-4 2,2 0 2,1-5 0,-1 0 1,0-2 2,0-1-1,-2-6 3,-1 2 3,-1-4 3,-2 2 6,-1-5 10,-2 0-6,-2-2-7,0-4-8,0-2-6,-2 2-7,-4-2-2,2 1-3,-4 4-5,-4-2-1,1 2-7,-3 2-4,-3 3-5,-1-4 0,-4 3-12,0-1 1,-4 3-4,4 3-3,-8 0-13,-1 0-8,3 7-4,-3-4-12,-5 4-8,3 2-8,-2 4-22,4 1-13,2 5-25,-1 2-27,2-3-21,4 3-28,3 0-19,0 1-22,3 0-126,1 2-383,3-7 170</inkml:trace>
  <inkml:trace contextRef="#ctx0" brushRef="#br0" timeOffset="161882.5165">20771 6615 120,'4'-5'181,"-1"2"-5,0 0-8,-2 1-11,2-1-15,-3 3-8,3-2-17,-3 2-17,0-4-15,0 4-11,0 0-15,0 0-2,-7 10-5,-3 1-3,-7 6-6,0 2 2,-3 2-9,1 3 2,1 1-11,2 0-1,2 4-4,-3 2 1,6 1-8,2-2 1,2 0 1,4 0-2,3-4 1,3 0-5,0 0 3,4-3 1,-1-3-3,5 1-1,2-2 5,2 0-8,2-2 6,-3-9-5,3 6 10,-1-6 7,-1-3 13,-1-1 15,3 1 22,-3-5 3,0-1 2,0-3-3,2-2-4,-1-2-6,2-4-4,0-1-3,1-4-5,-1 1-3,0-3-5,-3 1-5,0-2-3,0-1-3,-1 3-5,-3-5-2,-3 7 9,4-7-17,-4-4-2,0-1 1,-1 5-6,-2-3-2,-1 2-1,-3-3 1,0 3-4,-3 4-3,1 1-2,-3-5 10,0 5-13,-1 2 1,0 0 0,-5 3-6,4-3 3,-6 3-3,1 1-2,0 4-11,-2-1-10,-7 0-10,6 8-3,-4-2-17,1 4-11,-2 5-6,-1 4-10,2 2-6,0 2-18,1 6-9,0 1-21,2 3-32,1 2-18,1 0-170,-1 2-386,4-4 171</inkml:trace>
  <inkml:trace contextRef="#ctx0" brushRef="#br0" timeOffset="166110.5108">20384 9518 19,'0'0'58,"-4"-9"-7,4 9 6,0 0-4,2-6-7,-2 6 0,0-4 5,0 4-5,0-8-2,0 5 0,-2-1-3,2-1-1,0 0 2,-2 0-5,2 5 6,0-9 4,0 4 8,0 2-2,-1-2-8,-1 1-1,2 4 1,-1-7-13,1 3 5,-2 0-11,2 4-2,-2-5-3,-1 2 2,3 3 0,-3-5-7,3 1-6,0 4 6,-4 0-5,4 0-2,-7-1 5,7 1-10,-10 1 5,4 2-7,-4 1 2,3 1-3,-1-2 5,-2 3 2,0 2 4,0 0 2,-1 1-3,1 0 3,0 1-3,-1 2 0,1 0 5,0-2-1,2 2-7,-2-2 10,6 2-5,-2 0-5,-1 1 3,0 0-4,3-2 1,0 1 3,1-1-3,-1 5-6,1 0 11,1-5-7,0 1 7,0 2-2,1 0 3,2 2-1,-1 0 2,0-2 3,4 1-1,-4-1 0,6 1 0,-3-3 2,1 0 2,2 2-5,0 1-1,-1-6 3,2 4 4,-1 1-3,2-2 3,-1-2-2,0 0 1,0-3 0,1 2-4,-3-2 0,3 1 0,-1 0-2,3-4-1,-3 3-1,0 1 4,3-5 0,0 3-2,-3 2-2,4-6 4,2 3 3,-3-4-4,4-1 4,-1 1-3,-1-1 1,2-1 2,-4-3 1,4 0-4,-1 1 6,1-2-1,-1 0 6,-2 0 1,3 1-1,-3-3 0,-1 2-1,0-1 2,0-2-4,2-1 5,-6 2-3,1 0 7,1-1 5,1 0-2,-2-1 1,0 1-1,0-2 5,0 0-9,3-2-3,-2 0 6,-2 2-5,1-6-1,-1 6-3,-2-5 0,0 0-4,1 4 0,-1-6-2,-3 5-3,4 0 0,-3-2-1,0 1-1,0-3-2,0 3-2,1 1 1,-3-3-1,0 1-3,0 3-4,0-2 0,-2 1 0,1 0 0,-1-1-3,1 1 1,-1 2 1,-1-2 0,-2-1-5,1 2 0,-2-3 0,-2 0 1,2 1 1,-5 1-5,4-1-4,-6 2 1,2-4 0,-3 5 1,1-1-2,-5-3-1,5 2 1,-5 1-1,4 2 3,1 1-2,-1 3 1,0-2-3,0 2 0,-3 2-4,3 1-4,0 2-7,-3 1-7,-3 3-14,-1 3-6,0 3-19,0 1-25,1 2-25,3-1-28,0 3-22,2 3-38,-2 0-132,2-1-369,3-5 164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4T08:19:29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 10381 98,'0'0'256,"0"0"-28,0 0-21,0 0-22,0 0-19,-31 52-19,17-7-16,4 4-10,4-4-14,-2 5-11,4 0-10,2-2-5,2-1-12,-1-13-4,1 4-9,-2-4-4,5-3-6,-3-2-5,2-10-4,1-2-1,-2-2-9,-1-15 3,2 17-5,-2-17-1,0 0-31,8 12 4,-8-12 2,0 0-1,0 0 2,14 10-3,-10-10 1,6-1 2,1 0 0,3 1-3,6-4 2,-2 0 2,4 2-1,0-3 2,3 2-1,-1 1-1,-1-4 0,1 0 2,-3-1-2,3-3 2,-4 2 2,-1-5-1,-5 2-3,-1 0 6,3-7-3,-7 4-1,1-1 4,-4-2-6,-2 0 8,0-3 3,-1-7 5,-1 2 4,-2-1 5,-2 6 10,1 5 11,-1 1 15,0 5 1,-1 3-3,1-1-5,-2 5-5,1-3-3,-1 5-10,4 0 2,-8 5-7,3 4-4,-3 6 2,-2 9-9,0 3 0,3-1-4,2 1-6,-1 2-8,2-5-3,4-4-5,0-2-7,0-6-2,0-2-10,4-2 0,-3-1-4,2-1 11,0-5 0,1-1 4,-4 0-4,10-11 0,-3-4 4,0-2-1,0-6 7,-1-1-4,-1-2 4,-2 9 3,0 7-1,0-2 3,-2 1 0,0 5 2,0 2 0,0 0-2,-1 4 0,0-5-2,0 5 2,0 0-2,0 0 4,0 0-5,3 19 1,-2-9 4,2 0-2,1 1 2,-1-4-3,4 3 9,-4-1-7,1-4-1,0 2 1,2-2-1,1-2 4,-1-1 1,2-4-1,1-1 0,-1-1 5,2-5-1,1-4 6,-1-2-2,-3-2 3,3-5 12,0 0 3,-2-2 0,-5 0-1,0-5 5,-2 3-1,-2 1-1,1 6-2,-3 0-1,0 1 11,1 7-7,0 2-2,1 1-2,-1 2-6,0 0-3,0 3-1,2 3-2,-6-4-12,6 4-5,0 0 2,0 0 2,-1 18-2,2-8-7,4 4-1,0 1-6,2 1 2,2 0 1,2-1 2,-1 0 1,8 2 1,-8-1 2,0-2 0,1-1 3,-1 0 6,4-2-8,-7-1-1,0-3 3,-4 2 2,1-1-1,-2-1-3,-2-2-1,0 2 6,0 0 2,-3-1-1,0 0-1,-1 5-3,-2-2 0,-5 0-8,1-4-19,3 3-40,-6-1-32,4-3-50,0-4-46,-1-4-32,2 1-168,-2-9-432,0 2 192</inkml:trace>
  <inkml:trace contextRef="#ctx0" brushRef="#br0" timeOffset="188.9374">1139 10144 115,'4'-15'189,"0"4"-20,-1 3-13,0 4-19,-2 2-17,-1 2-7,7 13-12,2 9-2,-6 5-6,7 18-6,-5 0-5,2 4-7,-1 6-7,0-7-6,-1-1-7,1 1-3,2 2-8,-2-6-3,-2-8-2,2-2-4,-1-3-3,-2-1-5,1-3-22,2-3-28,-6-5-36,3-3-48,-2-8-26,2-1-21,0 3-100,-2-5-274,-1-5 121</inkml:trace>
  <inkml:trace contextRef="#ctx0" brushRef="#br0" timeOffset="357.3432">1237 10515 76,'-3'-18'211,"-2"2"-3,2 4 6,3 3-6,-2-1-12,0 4-16,2-3-15,-1 4-14,-1 0-19,4 0-12,-1-4-10,6-1-12,0-2-10,4-1-7,2-1-9,1-3-8,0 5-9,-2 2-7,0 1-31,1-3-28,-2 6-34,-1 0-44,-1 1-43,-1 1-35,-2 3-175,-6 1-370,7 5 164</inkml:trace>
  <inkml:trace contextRef="#ctx0" brushRef="#br0" timeOffset="735.9657">521 12013 212,'-6'6'224,"6"-6"-12,-10 11-5,10-11-12,0 0-13,0 0-21,0 0-9,0 0-18,0 0-17,4-5 1,12-15 0,5-5 3,16-15-2,20-25-4,5-7-3,3-1-10,4 2 2,0-7-14,3 2-5,-2 2-9,4 4-3,-4 1-9,-1 6-2,-4 3-8,-9 9-5,-18 16-5,-1 2-8,-8 7 2,-6 5-5,-5 7-4,-5 1-7,-3 4 4,-4-1-4,-1 8 3,0-2-4,-3-1-1,1 2 1,-3 3-4,4-7 0,-4 7-5,0 0-8,0 0-16,0 0-25,0 0-22,0 0-39,0 0-41,0 0-30,0 0-26,-24 19-26,14-7-36,-5 5-153,-5 4-444,0 1 196</inkml:trace>
  <inkml:trace contextRef="#ctx0" brushRef="#br0" timeOffset="1035.3072">554 12241 1,'0'0'198,"0"0"-20,-4 13-12,4-10-14,0-3-7,0 0 1,16-9 3,6-6 12,2-5 2,14-12 2,20-20 1,1 0-5,0-7-9,5-4-5,-1-3-10,2-3-6,2-4-13,1-1 2,0 4-17,-5-2-9,8 9-9,-7-2-7,-5 3-7,-3 2-7,-2 4-4,-3-1-9,-17 17-3,-2 5-4,-4 0-3,-8 10-8,0 4-5,-9-1 1,2 10 1,-5 1-6,-1-1 2,-2 3-8,0-1-5,-2 0-5,0 1-31,-2-4-32,2-4-43,-3-2-44,-3 1-51,3-13-61,0 2-237,0-2-529,3-15 234</inkml:trace>
  <inkml:trace contextRef="#ctx0" brushRef="#br0" timeOffset="24266.6789">6007 8092 177,'4'-26'208,"-4"1"5,0 7-5,0 7-24,0 2-13,-4-1-18,-2 6-16,-1 4-12,-14 9-15,-11 17-12,-25 23-15,-2 7-4,-4 9-12,-6 10-6,0 9-1,-3 2-15,-1 3-9,1 3-4,-4-8-7,5-3-2,4-14-4,7-8 4,20-21 7,9-9-3,11-9 0,0-5-7,9-3 2,4-5-4,0 0-4,1-3-2,2 0-11,1-3-11,3 2-16,0-3-10,0 0-9,7-13-23,3-3-22,4-4-25,6-1-16,8-13-19,0-2-24,3 4-104,0-5-300,0 2 133</inkml:trace>
  <inkml:trace contextRef="#ctx0" brushRef="#br0" timeOffset="24811.6466">6249 8561 199,'7'-6'224,"-3"-2"0,-1-2-13,1-2-9,-1-2-9,0-3-14,-3-2-6,3 0-16,-3 2-8,-1 0-13,1 0-10,-2 4-4,-1 0-13,0 3-12,-1-1-12,0 4-6,-2 2-16,-2 0-5,-2 4-13,-3 3-11,-1 5-10,-4 8-8,0 7 1,0 0-18,0 6-8,4 0-13,2-1-5,1-2-8,3-1-1,4-3-3,4-5-4,0 1 4,0-5 1,2 0-1,3-3 8,2-4 6,2-1 1,2-5 6,2-4-1,8-7 8,-1-3 8,2 1 7,-1-6 9,2-4 7,-5 0 5,0 0 3,1-3 11,-1 6 3,-4 3 4,-4 5 5,-3 5 3,-4 3-2,1 0-9,0 2-12,-2 3-7,-2 0-4,1 13 4,-1 6 2,-6 12 7,-5 17-1,4 6 4,-7 4-6,-3 19 0,4-21-3,2-6-4,3 1 1,-1-4-9,2-13 2,2-3 2,-1-3-5,2 0 0,2-4-1,1-7-4,-2-4-1,3-4 3,0 0 0,0-2-1,0-2 13,0-5 8,0 5 12,0-5 10,3 3 14,-3-3 0,0 0 0,15-20-6,-2-5 0,4-1-10,7-12-11,1 1 3,-1-1-6,-1-1-11,1 2-10,0-3-23,-7 12-19,1 2-22,0 1-28,-1 2-22,-1 1-38,-2 2-25,0 3-32,-2 4-40,1 0-17,4-3-27,-6 6-150,3 0-464,-1 1 206</inkml:trace>
  <inkml:trace contextRef="#ctx0" brushRef="#br0" timeOffset="25220.8226">6815 8425 266,'2'-8'301,"-2"-4"-10,3 0-17,1-3-21,0 0-21,3-1-16,6-4-23,-3 6-20,7-5-14,-6 7-17,1 2-14,3 1-22,-4 0-6,-2 5-18,-1 1-13,0 1-16,-3 2-10,1 1-10,0 3-8,0 3-5,-2 3 0,-4 2-4,0 5 1,-4-2-21,1 5-3,-7 2-9,4-4-5,1-2 2,1-6-9,-1 0-3,2-2-5,2-1-4,1-4 0,0 3 2,1-1 5,4-2 5,3 0-1,2-2 5,3 3 4,2 0 2,1 1 8,-2-4 2,1 6 7,-2-3-3,-3 2-1,0 2 3,-3 0 2,0 1 6,-4 3 10,0 0 10,-3 2 12,-5 4 3,0 1 6,-8-1-3,-3 3 0,-1-2-4,-2-2-4,0-1-7,-2-3-2,2-3-2,3-3-3,2 2-6,0-6 2,0-3-11,5 0-11,0 0-18,0-2-8,2 0-12,1-4 0,1 4-15,-1-3-30,2 0-33,4-2-31,-5 2-23,5-3-39,2 1-169,1-2-413,0 1 182</inkml:trace>
  <inkml:trace contextRef="#ctx0" brushRef="#br0" timeOffset="26717.0938">11450 8069 11,'0'0'154,"-13"6"-4,-7 9-26,-3 2-9,-9 11-13,-6 5-6,-3 2-9,-17 15-9,2-2-11,-3 2-8,-2 4-6,-1-3-7,-1-3-7,0 1 2,-4-5-9,7-6 0,16-9 2,-15 10-1,17-16-1,-3 2 4,5-3-8,-1-1-5,5-1-3,10-8-4,5-2 3,7-3 4,1 0-8,3-3-5,4-1-6,0 0-18,3-3-8,-1 2-7,4-2-8,0 0-3,0 0-13,11-12-10,-1 2-14,4 1-24,3-7-90,3 0-206,-2 2 91</inkml:trace>
  <inkml:trace contextRef="#ctx0" brushRef="#br0" timeOffset="27982.5538">11878 8408 91,'4'-6'168,"1"-3"-4,3 2 1,-4-1-16,1-1-1,1 1-10,-2-1-4,0 2-7,1-2-3,-2 1-12,1-2-11,-4 3-7,1-1-10,2-2-12,-6 0-10,2 1-7,-2-2-13,-1 1-4,-2 2-9,0-2-1,-1 3-6,-1 0-3,-1 4-5,0 1-5,-7 2-3,2 4-5,-6 7-2,1 0-1,-3 4 1,3 2-3,1 1-3,1 3-4,1 1-5,9-5-4,1 1 0,2-1 0,1-4 2,3 0 1,2-2-3,2 0 4,0 0 8,3-4-3,1-1 3,1-2 3,0-3 7,2 0 7,-1-3 2,2-4 8,2 0 2,1-4 3,1-7 6,-3 4 3,-2 0 6,2-7 3,1 0-2,-4 8 7,0-2 10,-2-3 1,-1 3 5,0 2 2,0 2 2,-2 3 6,-2 0 1,0 0-11,-2 3-7,3 2-9,-3-2-4,-1 1-5,0 3-7,2-5 0,-1 3-8,-1 2-7,0 0-1,0 0-3,3-3-4,-3 3 0,0 0-2,0-2 2,0 2-1,0 0-1,0 0 0,0 0 0,0 0 0,0 0 2,0 0-4,0 0 1,0 0-2,0 0 0,0 0 3,0 0-3,0 0 1,0 0 3,0 0-3,0 0 0,0 0-3,0 0-1,0 0 3,0 0-2,0 0-1,0 0 0,0 0-1,0 0 2,3-5 0,-3 5 1,0 0-2,0 0 3,0 0-1,0 0-1,0 0 4,0 0-7,0 0-1,0 0 6,0 0-4,0 0 0,0 0 3,0 0-2,0 0-1,0 0 1,0 0-2,0 0 2,0 0-3,0 0-1,0 0 2,0 0 0,0 0-3,0 0 0,0 0-1,0 0 0,0 0-1,0 0 4,0 0-4,0 0 4,0 0-3,0 0 1,0 0 1,0 0 1,0 0-5,0 0 4,0 0-3,0 0 1,0 0-5,0 0 3,0 0-2,0 0-4,0 0 2,0 0-3,0 0 1,0 0 1,0 0-3,0 0 2,0 0-2,5 7 7,-5-7-3,0 0 0,5 3 0,-5-1 1,0-2 2,5 3 3,-2 0-1,1-1-2,-4-2 4,5 4 3,-3-2 1,1 1 0,0 2-3,0-3-1,0 1 2,1-2 1,-4-1 0,4 4 5,0-2-4,-1-2 3,-3 0-1,4 2 6,-4-2 2,0 0 6,6 0 4,-6 0 8,0 0 4,0 0 1,6-2-1,-6 2-3,4 0 4,-4 0-1,0 0-7,2-2-4,-2 2-6,0 0-4,0 0-5,2 5-3,-2 0 1,0 6-2,-3 6 4,-2 9 4,-1 8 2,-4 15 0,-3 0 0,2-2-5,0 2 4,1-14 0,2-2-3,-1 0-2,1-2 1,-1-2 0,2-1 2,0-1-1,3-8 0,0-3-4,0-3 3,1-1-4,0-2 7,0-2-6,2-1 0,-1 0 7,-1-4 4,2 2-1,1-1-2,0-4 9,0 6 12,0-6 11,0 0 1,0 0 1,0 0-1,10-13-7,-2 5-7,9-13 4,-1 1-13,3-6 0,3 1-3,4-9-5,-3 12-7,-3-4 6,1 6-16,-2-2 1,1 1-10,-2 7-8,-5-1-7,-2 4-7,-1 5-2,-4 0-14,0 0-6,-2 3-16,-1-3-11,-1 2-12,1 0-13,-3 2-15,3 1-9,-3 1-33,3-2-17,-3 2-24,0 0-19,0 0-145,0 0-402,0 0 179</inkml:trace>
  <inkml:trace contextRef="#ctx0" brushRef="#br0" timeOffset="28472.5533">12532 8228 53,'0'-5'143,"2"0"1,-1 1 0,-1-2-18,0 6-10,0-4-3,0 1 1,0 3 2,2-6 3,-2 3-2,0 3 0,0-6-5,0 6 2,0-4-3,0 4-8,0 0-10,-2-3-5,2 3-11,0 0-7,0 0-11,0 0-7,-8 10-5,2-3-4,-2 5-5,-2 5-1,-3 5-7,2-1-1,-2 4-4,2 0-5,1 2 2,0-1-6,6-2-1,1-4-1,3-2-2,0 2-1,0-3-1,3 3-3,0-3 2,1-8-4,3 6 2,-3-4 0,2-1-1,3-4 3,-1 1 1,-1-1 2,4-3 8,-1-3 9,0 0 5,-1 0 17,1 0 2,3-6 13,-1-2 5,0 1-1,-1-4 4,2-3 7,0-7-7,1 1 4,-3-2 1,-4 0-8,3-2-2,0 2-1,-4 3-3,-2-1 3,-3 3 2,-2 0-14,0 0 1,-2-1-12,-3 3-6,-2-1-8,-2 3-9,-3 1-6,-6-1-6,-1 4-19,0 2-16,-3 4-21,2 3-23,4 2-22,2 2-25,0 2-26,0 2-27,4 4-29,1 0-24,0 0-15,5 3-26,0-1-174,3-3-474,2 0 209</inkml:trace>
  <inkml:trace contextRef="#ctx0" brushRef="#br0" timeOffset="32024.2213">14627 8228 93,'15'-33'213,"5"-9"1,3 2-9,4-2-6,-1 3-10,2 3-16,5 2-11,2 3-14,3 2-10,-3 5-11,3 4-17,-11 10-12,-1 3-11,-1 5-8,-3 4-11,-8 6-12,-1 3-5,1 8-6,-5 6-6,-5 5-4,-4 6-1,-9 12-6,-5 1-2,-4 3-4,-2 1-9,-13 20-5,7-21 1,-8 19 0,10-24-3,3 2 1,-1-2 1,2-1-4,4 3-3,1-6-2,7 3-2,3-12 3,8 2-3,-1 0 3,7 12-3,5 2 0,6-2 3,0 2-2,15 21-1,-11-20 4,11 23 1,-13-20-3,10 20 4,-14-19-3,-1 1 2,-6 3 0,-5-3 1,-2 0 1,-8 0-3,-3-6 2,-6-4 4,-1 0-3,-10-5 0,-2-5 7,-9 2 2,-1-6 7,-5-5 16,-4-5 0,-1 2 11,-1-2-2,-22 0 0,24-11-5,0-1 1,-2-7-10,5 2-2,1-5-4,13-1-11,4-5-20,0 2-38,9-5-41,2-3-59,10-7-84,3-7-214,11-19-477,11-5 211</inkml:trace>
  <inkml:trace contextRef="#ctx0" brushRef="#br0" timeOffset="32468.6223">15596 8707 155,'-23'6'162,"1"1"-19,9-3-15,4-3-14,1 1-14,5 0-1,2 0-3,1-2 11,16 0-1,6-5 4,9 3 0,16-8-7,25-1-4,2-5-9,2-1-6,5 4-7,-3-4-11,-1 1-5,-5 6-14,-22 2-24,-1-2-12,-4 0-17,-2-2-19,-15 5-18,-1-3-10,-6 3-4,-7-3-3,-3-2-16,0-2 8,-8 4 14,0-3 3,-4 3 8,-4-6 16,-2 2 11,0-1 15,-4 3 17,3 1 18,1 5 12,1 0 1,0 0-9,1 1-9,3 2-7,2 3 2,0 0-3,0 0-5,7 11 1,-1-1-3,1 6 0,0 3 3,0 6-3,0 4 0,0-1-1,-3 2-3,-2 1-2,-1 3-17,-4 0-23,-1 2-21,0-2-39,-2-2-31,2-3-147,0-3-292,0-6 130</inkml:trace>
  <inkml:trace contextRef="#ctx0" brushRef="#br0" timeOffset="32642.4182">16902 8486 194,'5'-8'269,"-3"5"-29,-1 3-24,-1 0-20,0 0-15,-4 22-11,-5 0-15,1 2-15,-2 5-11,-1 2-16,-2 1-13,2-1-16,1-1-36,0-1-31,3 2-37,-1-5-41,-1-5-43,5-4-43,1-1-173,-1-6-347,4-1 153</inkml:trace>
  <inkml:trace contextRef="#ctx0" brushRef="#br0" timeOffset="32787.8487">16946 8163 182,'2'-27'237,"-2"13"-26,0 3-29,0 2-43,0 4-24,0 5-28,0 0-29,0 16-40,2 2-44,-2 8-55,2 6-106,1 2-204,0 0 91</inkml:trace>
  <inkml:trace contextRef="#ctx0" brushRef="#br0" timeOffset="33186.081">17199 8627 93,'4'-18'255,"0"1"-7,1-1-9,-2-4-10,1 6 2,-3-2-4,1 3-9,-2 3-12,-2 3-18,1-1-19,-5 3-18,0 5-21,-5 3-9,-3 5-7,-7 6-19,-2 8-5,-5 9-18,0 4 0,10-5-15,1 0-12,1 4-9,5-5-14,4 1-6,0-3-9,4-6-4,3-2-4,3 0 5,1-5-5,3-3-1,0-1 1,6-4 1,1-3 3,10-6 0,0-8 3,1-3-2,9-13 3,-3-3-3,0-5 10,0-3-5,-5-4 6,-1-4 2,0-4 0,-4 2 4,-1-2 5,-2 3 6,-4 7 10,-4 14 20,-3 4 22,-1 8 26,-2 6 4,-2 1-5,-1 2-21,0-1-8,-1 6-12,0 2-5,0 0-13,0 0-2,-14 26-3,0-1 5,-5 19-13,-1 4-5,0 1-2,3 1-2,-2-3-8,4-2-26,8-10-28,0 0-16,3-3-23,2 0-32,4-2-24,2-2-25,3-2-19,0-8-23,6 0-20,-1-8-22,4-3-16,5-3-16,3-8-193,0-4-500,0-8 221</inkml:trace>
  <inkml:trace contextRef="#ctx0" brushRef="#br0" timeOffset="33723.5516">17527 8668 302,'9'-15'99,"-4"1"29,-2 2 9,1 3 29,-4-3 8,0 5 7,0 2-4,0 1-13,0 0-12,0-1-19,2 0-17,-2 5-13,1-2-16,1-1-12,-2 3-8,5-2-9,-5 2-1,10 2 5,-3-1-11,3 1-5,1-2-4,2-3-1,2-1 4,2-1-12,-3 0 5,-1-2 3,1-3 5,0-1 5,-6 5 14,-2 1 9,1-2 10,-2 3 13,0 0-10,-5 0-2,2-1-6,-2 5-20,-5-5-6,1 2-7,4 3-4,-18 8-8,5-3-2,-1 7-2,0-2-13,1 0-17,2 4-14,2 2-11,-2-2 1,4 3-21,0 1-11,4-4-9,2-1-5,1 1-6,4-4-7,1 2-4,2-4-5,2 1-9,4-3-2,1 0-5,3-10 1,4 1 4,2-4 6,1-3 7,1-4 5,0-3 4,9-8 17,-13 6 8,2-3 18,-3 1 24,-2 1 32,-3 5 25,-3 4 25,-5 4 23,-2 1 15,0 2 3,-2-1-1,-1 3-10,1 1-11,-3 1-7,3-3-10,-3 3-5,0 0-6,0 0-1,-8 17-3,3-6 5,-3 3-13,1-2-2,0 3-4,1-5-1,0-1-2,2-1-8,1-1-5,-1-4 2,1 2 4,2-1-2,-1-2 7,2-2 10,-2 3 8,2-3 2,0 0-1,0 0 1,0 0-15,18-20-7,-4 6-5,6-3-11,-2 2 0,3 3 1,-1 0-11,-9 7 1,5 2-3,-2 2-2,-2 0 2,0 3 0,0 3-6,-2 0 2,-3 2-5,0 3-3,0-2 0,0 6 3,-1 1-13,-3 3-4,-1-2-21,0 2-17,-2 2-26,-3 0-28,1-2-28,-1 3-28,-2-3-29,1-1-31,1-4-30,0 0-203,-1-1-499,2-3 221</inkml:trace>
  <inkml:trace contextRef="#ctx0" brushRef="#br0" timeOffset="33923.462">18298 8279 160,'6'-17'265,"0"2"-3,-4 5-20,2 1-24,0 4-28,-4 0-21,0 5-17,0 0-8,0 15-11,-4 3-4,-2 11-11,-5 4-11,-2 12-3,-2 2-14,3-1-8,-4-2-12,2-2-22,2-7-41,1 7-49,1-12-55,3-1-54,1 0-33,1-7-186,-1-4-400,6-7 178</inkml:trace>
  <inkml:trace contextRef="#ctx0" brushRef="#br0" timeOffset="34175.3144">18216 8468 267,'-3'-3'331,"3"-1"-31,0-1-33,2 2-30,3-1-18,11-6-23,8 0-9,14-6-22,4 3-20,-3 3-13,1 5-11,-13 1-8,-1 1-17,-3 6-15,-9 2-9,-3 4-2,-4-2-7,2 6-3,-5 4 3,-3 10 5,-6 0 3,-5 5 23,-3 0-19,-5 7-4,2-13-9,-1 1-1,5-4 2,0-2-21,4-5-19,1-4-40,4-1-42,3 2-15,5-4-21,0-3-27,12 1-48,11-4-62,0-7-276,13-7-550,-1-6 244</inkml:trace>
  <inkml:trace contextRef="#ctx0" brushRef="#br0" timeOffset="34300.8467">18816 8335 149,'-10'-13'254,"3"1"-3,-3 3-14,4 2-23,-2 2-26,4 5-23,-2 0-28,6 0-40,-7 4-59,3 4-62,1 4-60,3 0-63,-1 7-100,-1 0-265,5 8 118</inkml:trace>
  <inkml:trace contextRef="#ctx0" brushRef="#br0" timeOffset="34968.5073">19013 8572 42,'3'-14'290,"0"2"0,-5 1-9,1-5-24,-9 1-17,3 3-10,-7 2-21,1 5-10,-8 0-13,-6 5-17,1 6-12,-2 3-16,-12 8-14,16 2-11,-1-2-12,5 4-10,2 2-12,3-1-11,7 2-9,3-1-4,3 2-9,4-6-7,8 5-9,3-4-6,6-2-13,5-2-11,4-4-18,12-2-9,3-5-8,1-5-13,-2-5-3,2-2-6,-1-6 7,0-1 6,0-6 1,-3-1 9,-1-6-9,-2-4-2,-1 2 3,-9 0 10,-9 8 12,-3 1 24,-6 7 12,-4-3 9,-4 3-4,-4 3 4,-4 0-4,-5 4-2,-11 0-2,-1 6 4,-13 10 11,-6 2 4,2 4 14,0 5 1,3 1-6,4 0 0,13-3-6,1 0-4,6-2-8,6-1-2,2 0-4,3 0-8,3 1-5,6-2-3,4-2-6,4-4-2,10-2-22,4-5-12,10-6-16,0-3-22,0-6-8,-12 1 9,0-2-4,-5 0 5,-1 1 7,0-2 6,-9 5 10,-4 3 16,2 0 15,-8 2 14,3 1-1,-4 1-3,0 3 7,0 0-4,-21 12 10,7 0 4,-3 5 5,3 0 4,4-3-3,0 3-2,3-3-5,2 2 3,2 1-2,3-5 1,1-1-5,2 4 4,5-6 1,5 1-7,4-4-10,4-4-18,3-3-16,2-3-9,-3-4-3,1-4-10,-2-2-10,0-4 1,2-2-12,7-12-8,-3-4-6,0-1-6,-4-3 8,3 0 7,-2-6 7,-2 3 15,1 4 14,-3 1 24,-7 14 21,-1 4 26,-5 5 24,-2 5 20,-1 1-1,-2 4-4,0 1-8,-3 1-5,0 3-5,0 0 4,-6 10 6,-5 10 9,-4 8 10,-1 3 0,-5 8-6,3 3-7,-2-1-5,7-9-6,-5 11 2,8-9-6,0-3-13,3 1-8,1-1-3,3-2-4,1-5-8,2-5-13,0-1-16,3-6-21,-2 1-32,2-2-23,4-3-29,2 3-34,3-9-46,5 3-185,-3-6-424,10-2 187</inkml:trace>
  <inkml:trace contextRef="#ctx0" brushRef="#br0" timeOffset="35168.1708">20258 8301 47,'17'-21'312,"-7"5"10,0 4-9,-6 2-32,3 3-26,-4 4-29,0-1-24,-2 4-17,-1 0-15,2 12-17,-4 5-16,-2 9-8,-6 9 7,0 16-9,-1 2-11,-4-1-19,1 2-6,-2 0-5,1-1-8,-2-1-25,4-3-23,-1-4-37,0-2-27,4-13-34,0-3-42,3 0-48,3-9-32,0-7-33,2-1-25,-1-1-170,0-4-454,3-2 201</inkml:trace>
  <inkml:trace contextRef="#ctx0" brushRef="#br0" timeOffset="35453.6706">20075 8768 83,'0'-27'217,"2"10"3,3-3-3,0 1-16,4 4-12,8-2-2,3 1-6,5 6-9,2 3-7,1 2-7,12 8-15,-11 5-10,-2 1-5,-2 7-14,-1-1-9,-4 1-9,-3 4-10,-3-2-8,-3-4-10,-4 1 6,1 1-12,-6 1-3,1 0 0,-3-2-6,-3-1-4,-1-2-2,-2-3-1,2 0-5,-2-2-3,2 2 2,-3-6-2,3-1-5,-2-2-1,6 0-8,-7-5-6,3 0-11,4-7-10,0 1-12,3-7-5,1 1-1,5-8-6,3 0 1,2 2-6,-1-3-9,5 4-4,-5 2-9,3 1-14,-1 3-8,-1 7-12,-3-3-21,2 4-15,1 5-20,-1 1-16,0-1-13,3 3-8,-3 3-24,0-1-137,-2 4-370,6 0 164</inkml:trace>
  <inkml:trace contextRef="#ctx0" brushRef="#br0" timeOffset="35781.0167">20908 8642 70,'8'-7'219,"-4"2"12,-1-1-8,0 0-18,-3-2-16,-3 4-19,0 1-11,-8 3-15,-2 0-6,-8 7-12,-3 3-2,-1 5-12,-2 1-7,3 2-8,3 1-27,0 1-8,5 3-9,0-3-7,3 2-4,3-1-3,4-4-3,4 3-5,-1-7-9,4 0-5,3-1-4,2-4 0,6 3-16,0-8-21,9-3-25,-1-1-16,1-9-7,0 1-16,3-7 2,-3-1-1,-4-3-6,0-7 15,-1 1 7,-4 1 18,-1-3 13,-1 3 15,-6 8 28,1 1 21,-4 1 5,2 4 14,-3 3-2,0 3-3,0 0-4,0 3-5,0 2 1,-10 6-7,2 0-3,-2 6 2,1 3-3,2-1-4,0 4-4,3 0 1,-2 9-4,4-10-11,0 2-14,2-1-16,2 1-22,2-2-26,1-3-33,4-2-31,-1-4-35,-1-1-103,6-2-306,1-5 135</inkml:trace>
  <inkml:trace contextRef="#ctx0" brushRef="#br0" timeOffset="36328.6205">21137 8670 163,'3'-2'180,"-3"2"-6,0 0-1,0 0 7,-7 11 1,0 0-3,0 3-6,-3-1-11,0 2-14,3 0-12,-7 3-14,4-2-6,-1-3-10,3-1-7,-1-4-13,4 1-7,-1-4-3,2 2 4,1-2-9,0-1 10,1-3 2,2-1-9,0 0-7,1-10-13,4-1-9,4-4-10,5-5-3,4-4-8,3 3-4,-1 1-4,1 4-2,0 3-6,-1 0 4,-6 6-3,1 2 1,-2 3 0,-2 2-3,-4 0 1,3 3-2,-3 4 5,0 0 0,-1 1 1,-6 3-2,4 2 2,-1-1 4,-6 3-4,3 0 3,0 2-2,-4-2-1,4-3 6,0 0-13,0-1-1,-3 1-23,6-2-5,-3-1-3,4-2 4,3 3 3,-3-8 2,4 2 5,4 0-3,1-4 3,2 0 3,5-8-1,3 4 1,-3-6 1,6-2 1,-5-1 2,3-1 2,0-6 1,0 2 2,-3-2 2,0-3 4,-8 5-2,1 4 6,-7 0 5,3 1 9,-6 5 3,-1 1-2,0 0-1,-3 2-6,0 0 4,-3 1-10,-4 2-2,1 2 2,-8 2-3,0 2-3,4 2-3,-1 1-13,1 0 1,2 7-1,-1-1-1,4 3 0,-1 4 0,0-3 1,4 2 8,-1 8-5,3-8 1,1 5-4,-1-4 9,2 0-5,-1 1 2,0-3 5,-1-2-4,-1 0 5,-2-3 0,2-2 6,-5-1 1,2-1 2,-6 0 3,0 0-2,-4 1 9,0-5-11,1 4 2,-1-6-8,-3-1-16,3-1-23,0 0-34,3-1-47,3-2-56,-1 0-54,5-1-213,1-7-478,4 1 212</inkml:trace>
  <inkml:trace contextRef="#ctx0" brushRef="#br0" timeOffset="36521.6107">21730 8726 290,'7'-2'308,"-4"-3"-14,1-1-26,-1 3-32,0 1-20,-3 2-27,0 0-17,0 0-16,1 12-13,-5-5-16,1 6-14,-1 3-9,-3 1-1,0 1-18,-3 5-3,0 0-12,-1-2-5,-1 1-20,6-4-13,-3-2-40,2-2-24,2-2-33,2-1-39,-2-1-35,0-1-32,2-1-37,3-4-28,-2 0-121,2-4-385,0 0 172</inkml:trace>
  <inkml:trace contextRef="#ctx0" brushRef="#br0" timeOffset="36646.596">21892 8611 47,'4'-19'230,"-1"2"-1,4 3-14,-4 7-20,-3-1-20,4 4-25,-4-2-39,3 1-64,-3 5-64,3-5-36,-3 5-41,0 0-113,4 10-222,-1-6 98</inkml:trace>
  <inkml:trace contextRef="#ctx0" brushRef="#br0" timeOffset="36847.4433">22164 8520 231,'4'-16'297,"2"4"1,-2 2-4,-2 1-24,2 4-27,-3 1-18,1 0-32,-1 3-22,-1 1-19,0 0-20,-3 21-8,-2-4-12,-1 10-8,-4 4-10,-4 12-2,-4 3-8,-2 0-7,-4 2-7,4-5-8,-1 0-20,0-4-8,4-10-28,2-1-27,2 1-32,0 0-31,1-4-36,2-3-39,2-5-37,2 0-26,0-7-26,3-1-136,-1-5-416,4-1 184</inkml:trace>
  <inkml:trace contextRef="#ctx0" brushRef="#br0" timeOffset="37081.6902">21864 8879 24,'-3'-15'228,"-1"1"6,4 2 0,-1 0-8,1 4-10,1-2-17,3 1-25,3 1-19,12-2-12,7-1-15,15 2-16,3 4-9,5 0-12,-1 7 0,-4 3-22,-5 0-3,-8-3-9,-7 6-7,-1-1-4,-5 3-3,-4-1-3,-3 0 1,-4-1-4,-1 8 0,-7-4 2,-1 4 6,-5 1 2,-3 4 0,-2-1 8,0-3-15,0 2-5,2-5-3,0 3-4,0-3 0,7-6-19,-4 7-28,0-6-41,4 1-30,3 5-36,3-11-49,1 4-45,6-1-207,4-4-462,5-3 204</inkml:trace>
  <inkml:trace contextRef="#ctx0" brushRef="#br0" timeOffset="37209.2102">22482 8712 64,'-2'-17'209,"-3"-2"4,3 4-10,-3 5-17,1 0-20,3 4-17,-1 3-22,-2 2-17,4 1-23,0 0-53,-1 18-44,2-6-53,2 6-50,3 8-114,1-2-247,2 0 110</inkml:trace>
  <inkml:trace contextRef="#ctx0" brushRef="#br0" timeOffset="38001.2573">22609 8935 64,'-21'4'198,"1"1"1,-5 0-1,2 3-12,4 1-13,-2 3-18,2 2-8,2 1-17,3 0-13,7-1-8,-4 1-15,7-2-6,-2 4-6,6-4-6,0 3 0,4-5-1,-1-1-4,4-1-2,-4 0 4,5-1 7,0-5 11,1-1-7,1-2-7,4-2-4,2-5-12,3-6-1,0-2-8,-1-4-10,2-1 0,-3-2-10,-2 0 0,1-1-7,-2-1-3,0 3 3,-1 1-9,-3 6-1,2 1-5,-5 5-5,2-1 3,-1 2-6,-1 0 2,0 2-1,0 5-1,-3-1-4,3 2 4,-4 1 2,4 4 3,-4 4-3,0-1 1,1 3 4,-4 0-1,0 2-2,-1 3 0,-2-5 2,0 5 1,0-6 1,-1 1-1,4 2-1,-3-5-3,0 1 5,3-5-2,-4 0 1,4 2 4,-4-5 1,4 2 15,0-4 15,0 0 1,0 0-5,0 0-1,0 0-10,10-13-10,-4 4-9,9-9-8,-2 4-1,4-1 0,-2 5-1,2-2-3,-3 3-1,0 1 0,-3 1 0,2 2 0,-3 5 0,-2 0-7,2 3 0,0 1 0,-1 3 1,-1-1-3,-2 3-4,-1-1 8,-3 2-1,3 3 0,-3-3 5,-1 6 2,-1-3-3,-1 5 4,-1-2-2,1 1-3,0-2 6,-2-3-5,3 2-5,0-6-12,0 4-1,0-7-8,0 4 3,0-3 2,5 0 3,-2-1 7,0 0-1,3-4 5,2 1 1,-1 0 9,3-1-10,0-4 7,3 2 4,1-3-6,2-1 4,-3-2 1,1 2 0,9-8 1,-3 1 0,-1-2 2,-2 0 1,0-1-3,-6 3 8,6-7 1,-7 5 3,4-6 3,-7 3 1,0 2 12,0-2-3,-1 7 9,-3-1 0,-2 0 5,3 1-3,-2 3 2,-2 1-4,0-2-6,0 4-3,-2 0-10,2 4 2,-5-1-4,5 1-2,-6 9-3,-1-4 0,4 7-1,-4 2-4,4 3 7,-1 1-5,4 8-2,-3 3 1,3 0 8,3 3-6,-3-1-4,7 1 2,-4-3 3,1 0-3,3-5-1,-6 3-3,4-3 2,-4-5-1,1-4 3,-2-6-3,0 4 5,0-4 1,0-2-2,0-2 7,0 1-1,0-2 8,-3-2-5,-4 1 1,-6-2-8,-4-2-10,-7-3-23,-1-3-28,-3-2-36,-13-4-38,-3 0-53,2-1-55,-6-1-55,0-3-161,-21-8-493,-1 0 218</inkml:trace>
  <inkml:trace contextRef="#ctx0" brushRef="#br0" timeOffset="39007.6783">3166 8925 70,'28'-37'112,"-10"9"1,2 6 5,-6 2 17,-1 8 8,-5 3 18,-2 1 9,1 4 12,-6 0 8,2 0 3,0 3-2,-3 1-18,0 0-18,-25 13-20,-9 13-15,-32 24-12,-10 11-14,-9 11-6,-11 8-9,-8 2-11,-9 7-25,-2 0-21,-3 1-29,-1 0-42,-2-5-41,4 0-48,5-4-45,6-3-50,3-3-128,6-10-391,8-8 174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09:55:28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8508 7552 93,'-6'-13'95,"0"2"-1,1 2-3,-2 0-9,3 0 7,-2 0-2,3 3 5,0 2-10,0 0-8,1-3-5,-1 2-1,0 3-15,3 2-5,-4-6 2,4 1-12,0 5-4,0 0-4,-5-1-8,5 1-2,0 0 0,0 0 1,0 0 1,4 12 3,-3-8 3,3 10-5,0-1-1,0 2-3,0 2 1,6 8 6,-2 1-10,3-2-4,1 2 9,1-1-9,2-1 0,2 1 1,2-4 3,0 2 0,-1 0-5,0 3 6,3-7-2,1 3 1,4-2 7,-2-3-5,1 1 0,1-1-4,4 3-3,1-5 12,2-1-2,1-1-8,2 2 10,1-3 3,1-3-7,16 0 7,-4 1-1,3 0 2,-3-5-5,4 0 1,-1-1-2,0 0 1,2-1-3,0-1 3,2-2-2,-3 3 0,1 3-3,2-6-3,-4 3 2,1-3-6,0 1 3,-1-1-3,3 2 3,-2-4 0,2 0-3,-5 0-1,3 2 2,-1 2-5,0-5 3,1 2-2,0-3-1,2 4-3,1-3 3,3 3-1,-8-2-3,0 0 2,1 1-1,2 1-1,5-2-5,-5 2 5,4-2 2,-3 2-2,2 0-1,1 0-2,-1 0-1,-1 0 0,1 2 7,-1 0-6,0 2 5,-3-3-6,-13 2 3,12 3-2,-1 1 1,-1-2-2,3-1 3,-3-1-4,-11 1 4,13 6 0,-3-3 0,-12 0-3,2-1 4,11 4-4,-2-1 3,-11-2 2,-2 0-1,0 3-3,1-3 3,-3 2-3,4 1 4,-6 0-4,4-1-1,-5 3 1,0 2 2,1-2 1,-4 0-2,4 4 0,-10-4-1,8 5 1,-2-2 0,-2-1 0,-1 3-5,0-3 6,-1 6 0,-7-8 0,4 6-3,-4-6 4,5 5-1,-8-3 0,1-2 0,-1 1-2,0-2-6,-1 0 10,-3-3-1,-1-1-8,0 1 3,-1-3-1,1 2-3,-8-2-2,4-1 4,1 2 1,-2-4-6,-1 0 5,-1 1 4,-2-3 1,5 4-1,-5-4 0,2 4 6,-2-4-1,0 0 3,0 0-8,0 0 6,0 0 0,0 0-2,0 0 2,0 0-2,-2-13-2,2 8 3,0-3-2,0 2-3,0-5 0,3 1 4,-1-2-5,2-1 6,6 0-7,-4-4 1,3 1 1,0 1 0,3 0-2,-2-1-1,4 1 5,2 1-4,-2-1 0,7-2-2,0 0-1,1-2 2,0 3 3,1 3-3,1-2 2,0 1-4,3 2 3,-4-1 3,7 1-2,-1 1-1,-2-2-6,2 1 5,4 2 4,-5 1-7,4 2 4,1-1 1,-3 2-3,2-2 3,2 3-4,-1 2-1,-1 0 2,0-1 1,0 1-5,0 0 7,2 2-4,-2-1 0,3 0 6,1 1-7,0 1 6,0-3-2,-1 6 3,2-6-4,1 6 3,1-3-3,-1 0 0,1 1 2,1 1 1,11 1-2,-13-1 0,3-1 3,-3 5-3,2-4 2,11 3-4,-11-3 0,-1-2 8,-1 3-1,12 6 0,-10-7-2,-1 1-1,12 2-1,-14 0 1,2 0 2,2 1 0,-2-3-3,0 1 8,14 2-5,-17-3-3,3 2 2,14-1 1,-13 1-2,11 2 0,0-2 2,-13-1-1,13 4 2,-15-6-6,4 3 1,1 0 0,-2 0 5,1 1-3,11 0 1,-12 1-1,0-2 4,0 0-2,-1 1-3,1-1 2,12 1-4,-15 1 6,3-3-3,12 5 0,-12-5 7,2-1 0,9 3-5,-13 0-1,3-4 0,13 3 1,-16 0 1,14-2-5,-12 0 6,-1-5-3,1 5 3,14 0-1,-18-3-2,2 0 4,0 1-5,1 0 1,-2-2-3,-3 1 1,2 0-5,0 0 9,2-1 0,-1 1-3,1 0 2,-1-3-3,-2-1 4,1 3 4,0-3-1,0-1 0,-3 2-3,4-1 0,-1-1 0,2 0-2,-4 1 0,-2-3 3,4 2 0,-3-3 1,0 0 3,-1 2 0,0-4-2,-3 3 0,0-4-5,-1 2 6,-1 1 1,4-3-3,-11 3 0,7-5 3,-1 1-1,-1 2 3,-8-1 0,3 2 1,-2-3-3,4-2-1,-6 0-1,2 5 0,-2-4 6,-2-2-5,0 0-1,1 0 6,0 2-2,-1-1 0,-2-2 2,2 2 0,-2 1 3,-5 3-3,3 2 4,0-3-2,-4 2 2,1 1-1,-2 3 0,-1 0 2,-1 0-1,3-1 2,-3 5-3,1-4-1,-3 1 1,0 4-4,3-4 1,-3 4 0,3-4-3,-1 1-6,-2 3 5,0 0 1,1-2-5,-1 2-1,3-3 2,-3 3-2,0 0-2,0 0 5,0 0-1,0 0 0,0 0 0,0 0-2,0 0-5,0 0 6,0 0 0,0-4-2,0 4-1,0 0 6,0 0-6,0 0 3,0 0-3,0 0-2,0 0 3,0 0 1,0 0 2,0 0-1,0 0 1,0 0 1,0 0-2,0 0 1,0 0 0,0 0-1,0 0-4,0 0 4,0 0-2,0 0 3,0 0-1,0 0-4,0 0 2,0 0 2,0 0-6,0 0 1,0 0 3,0 0 1,0 0 0,0 0-1,0 0 1,0 0 0,0 0-1,0 0-1,0 0 0,0 0 0,0 0 1,0 0 1,0 0-2,0 0-2,0 0 1,0 0-3,0 0 5,0 0-1,0 0 1,0 0-1,0 0-1,0 0 0,0 0 2,0 0-3,0 0-2,0 0 4,0 0-2,0 0 2,0 0-3,0 0 3,0 0 0,0 0 0,0 0 5,0 0-4,0 0-4,0 0 3,0 0 1,0 0 0,6-2 0,-6 2 0,0 0 0,0 0-4,0 0 0,0 0 5,0 0-3,0 0 0,0 0 1,0 0 0,0 0 2,0 0 0,0 0-4,0 0 4,0 0-3,0 0 0,0 0 3,0 0-2,0 0-2,0 0 1,0 0 1,0 0-3,0 0 3,0 0 1,0 0-2,0 0 0,0 0-1,0 0 3,0 0-3,0 0-2,0 0 7,0 0-5,0 0-3,0 0-11,0 0-21,0 0-19,0 0-23,0 0-17,0 0-26,0 0-23,0 0-19,0 0-27,0 0-111,0 0-327,0 0 144</inkml:trace>
  <inkml:trace contextRef="#ctx0" brushRef="#br0" timeOffset="2141.4277">7969 11618 73,'0'0'95,"0"0"-9,0 0-2,2 11-8,3 1-6,-1-2-9,-1 3 0,6 3-2,-2 4-12,4 2-2,1 3 3,3 1-3,2 1 0,-2-1 3,5 3 2,2 1-2,6 8-5,-3-9-3,9 8 0,1-4-2,3 1-4,0 0 2,4-7-2,2 2-4,-1 0-2,6 0-7,-2 0 1,3-4-2,6-3 8,-2 3-2,3-3-10,5-2 7,-6-4-10,8 1-1,-2-2 11,32 1-7,-5-5 10,-26-3-9,30-1 3,-2 2 2,-2-6-6,-25 2 5,31 1-11,-28-6 5,28 4 3,-4 2-13,3-4 17,1 1-10,-5-3 7,1 0-11,-2 2 2,5 2-2,-3 0 0,-29-5-1,37 2-4,-1 1 3,-6-4 0,3-1 2,3 0-3,0-1-5,-3 1 0,1-2 9,0 0-10,-2-2 4,8 1 1,-1-2-6,-1-1 1,5 3 2,-2-3-5,-5 0 0,1 1 1,2 1 10,-6-4-9,-1 4 10,-2 0-5,0 0-2,2-1 7,-1 3-8,1 0 0,-3-3 0,-26 2 2,30-3-1,-3 1-2,-26-1 7,27-1-8,2 1-5,0 0 8,-3-4 3,-25 3-4,25 1 2,2-2-1,-28 2-6,29-1 3,-5 7 7,-23 1-10,26-2 1,-3 4 5,-27 0 2,28 4-4,-32-2 0,2 3 3,1 1-1,0 3-5,-5-4 5,3 7-3,-2-1 8,0 1-8,1-2 4,-5 3-3,1 2 3,-1-2-6,0 0-2,-1 1 4,-2 3 5,-2 1-5,3 0 4,-14-5-2,10 6 1,2 2-5,-13-5 2,10 3 0,0 3 4,-13-3-3,0-2 4,12 6 0,-11-2-5,-3 0 0,-2 0-1,0 0-2,0 0-2,0 1 3,-3-2 1,0 1 1,-4 1-3,-3 0-1,-1-3 3,2 1-3,-7-7 2,0 3 3,5 4 1,-8-7-4,0 0-1,1 3 0,-3-1-1,-5-5 1,4 0 7,-1-1-5,-3 0 5,1 1 2,-1-2-4,1 1 3,-2-4-3,0-2-3,1 3 3,-2-3 0,-1 0-5,2 1 4,-2-1 12,-1-3 2,0 0 0,0 4-2,0-4-1,0 0 4,0 0-1,0 0-2,0-11-2,0 6 0,0-2 1,3 1-7,-3 0 6,2-4-2,1 0-3,-1 0 1,2-2 0,1 0-3,1-2 0,2-2 1,1 1-3,3 0 2,-6 0 4,7 0-6,3-7 5,-3 6-4,4-3 4,0-2-5,-5 5 2,2-4 2,5 1-7,-3 0 6,4 2 1,2-2-1,-2 2-1,-4 3-5,-2-1-3,11-2 5,-2 2-8,2-2 16,1 0-4,-4 0 0,8 1-1,-4 3 1,0 0-10,4-1 7,0 1 1,-1 1-3,-1 0 6,4 3 0,-2-2-3,-2 1 2,3 3-6,-3 2 4,1-2 1,-3 2-8,3 0 8,-8 1-2,8 1 1,-2-5-5,0 4 2,-5 2 0,-1-1 2,7-2-6,-1 1 5,1-3 3,0 4 3,0-2-4,-1 0-3,2 3 3,0-4-1,1 2 5,2-1-8,-2 1 1,3 0 4,-1 0-2,-2-2-4,2 1 5,0 3-1,3-6-3,-1 6 2,-2-4 8,4 2-4,-5 3-2,-1-3 3,1-1-6,0 2 2,-3 0 0,0 2 1,-1 1 0,-4-3-1,6 3-5,-1-4 5,0 1 0,3 0 6,-4-1-3,1 0-6,4 1 2,-3 2-1,-1-1 5,-1 1-2,0 0 0,0 0-1,-5-1-1,4 1 5,-4-1-4,-2 0 2,1 0-2,-2 2 0,3-3-2,0 0-4,-2 6 6,-2-6 1,3 2-3,0-2-1,-1 3 5,0-1-2,2 0 0,-2 0 6,1-1-4,0 0-10,2-1 10,-5 0-3,4 1 3,-4-1-3,5-1 3,-2 2-1,0-3 0,1 2-1,5-1 2,-1 0 1,2-3-5,-7 3 0,9-2 3,-3-2 2,3 2-1,-5 0-1,4-1 0,0 1 3,-9 2-7,10-3 1,-5 1 7,-4 1-6,0 0 0,5 1 1,1-4 2,0 1-1,-7 2 1,8-2-5,-9 2-1,1-1 0,0 1 3,-1 0 2,0 2 0,-1-2-2,-1 0 4,-4 1-3,0 1-3,-2 2 0,-1-3 3,0 2 0,-5 0-3,0 2 8,-1 0-2,-4 0 4,8-3-1,-4 3-6,-4 0 6,5-4-4,-5 4-9,0 0 11,0 0-6,6 0-13,-6 0-22,0 0-11,0 0-21,0 0-25,0 0-15,0 0-22,0 0-126,0 0-279,0 0 123</inkml:trace>
  <inkml:trace contextRef="#ctx0" brushRef="#br0" timeOffset="3597.8998">12881 11651 10,'-4'-4'141,"4"4"-1,-4-3-17,4 3-10,0 0-9,0 0-13,0 0-6,8-3-2,-8 3 1,13-2-8,-4 0-4,2 2 3,4-1-5,2 0-3,4-1-2,-1-2 3,2 1-7,7 1 1,3 1-1,-1-1-2,6-4-4,-1 6-2,16-7 2,-16 5-2,18-1-6,-15-2 1,18 1-2,-3 3-5,3-2-1,1-1-5,1 2 4,-3-1-8,6-2 1,0 2 0,2-1-2,-4 3-3,3-5-2,0 6 2,-2-4-4,3 1 1,-3 0-1,1 3 3,-1-1-6,2-2 2,-3 1-2,-2-1-5,4-1 3,2 3-3,-7-2-1,-2-6-5,1 9 2,-5-1 0,3-2 4,-4 3-1,-11-2-3,15 0 3,-2 1 3,-12 1 2,-2-3-3,2-1 1,0 2 3,-2-1-1,13 2 2,-9 0-4,11-2 6,-15 0-4,-1-2-7,6 2 7,-7 1 1,5 1-2,0-2 1,10-2-2,0 1 2,-14 1 1,3 0-1,0 3 2,12-6 2,-14 5-1,13-3 1,-12 3 1,-3 0-1,0-1-2,3-3 2,-3 5-1,0-1-4,2-2-3,-4-2 4,-2 5-2,5-3 0,-4 3 0,-1-6 0,0 3-2,1 2 2,0-3 1,-4 1-6,5 2 5,-3-2 11,2 1-12,-2-1-1,1 3-1,1-3 2,1 1-1,2-1 7,-4 2-6,0-3-2,5 3 3,-2-2-2,-1 2-3,2 1 3,0-2 3,-2 0-1,2 2-3,-4-4 0,1 4-5,-1-1 5,4 1-6,-4-2 1,1 1 0,-1 0-1,0 2-3,1-1 3,1 0-2,-4-1 0,5 2 0,-5-1 5,4 0-6,-5 0 1,4 1 11,-3-2-8,0 1-7,1 1 10,2 1 1,-1-1-4,-1 0 0,2 0-3,-3 1 20,-1 0-13,0 0 3,1-2-2,0 0 1,0 0 1,0 1 1,0-1-4,-1 0 6,2 3-3,-2-3 4,1 1-1,0-1-4,1 3 1,0-5-1,-1 6-10,2-4 2,0 1-3,-2-1 7,-4 2-1,5-4-2,-3 4-2,4-5 4,-13 4 2,4-1-12,7 2 4,-2 0 4,1-2 2,-1 3 3,4-3-9,0 3 5,3-2-2,-2 2-1,3-2 6,1 3 3,2-4-4,-1 4 0,15-1 1,1 3 10,-16-5-11,-1 2-1,1-2-4,-2 2 3,0 0-4,-4-1 1,0 3 1,-4-3 1,5-2 1,-5-1 13,-1 1-17,4 1 1,-9 0-6,8 1 5,-2 0 4,0 0-8,-2 1 6,-3-3-4,5 3 1,2-3 1,-2 0-6,-8 1-2,2 1 3,-2-1 4,3-1-5,-8 1 4,2 0-7,-4-1 3,2 1 9,-2 0 9,-5-2-10,3 4-8,-3-3-2,-3 2 3,2-2-3,-7 0 14,8 0-13,-8 0 2,6 0-6,-6 0 5,0 0-2,0 0-4,7 0-3,-7 0-13,0 0-16,0 0-24,0 0-30,0 0-30,0 0-28,0 0-39,-9-7-39,5 5-39,-2-1-53,-3 0-189,5-2-552,-1 1 245</inkml:trace>
  <inkml:trace contextRef="#ctx0" brushRef="#br0" timeOffset="5645.4699">20585 10931 25,'3'-9'165,"0"-1"-16,0 0-7,2 2-5,-1 3-1,-4-2-16,4 3-12,-3 0-6,-1 1-13,0 3-6,0 0 7,0 0 1,-4 18-2,1-7-3,-3 6-1,-3 6-3,-1 1-6,1 1 0,0-8-3,1 1-1,0 0-2,1-2-3,2 1-3,-2-2 1,-1-3-4,3-2-1,1 0-3,-1-1 3,1-1-2,1-3-2,-1 2 2,4-3-3,-3-2 6,2 2 2,1-4 0,0 4 0,0-4-1,-3 3-1,3-3-1,0 0-7,0 0-2,0 0-6,0 0-7,0 0 3,7-11-4,-3 10 5,0-2-14,-2-3 2,1 2-5,-1 0 0,2 1 12,-3 1-12,1-5-5,-2 7-4,2-5 3,-1 2-2,-1 3-2,3-4-1,-3 4-3,1-5-5,-1 5 5,0 0-4,0-3 0,0 3 0,1-4 1,-1 4-9,0 0 8,0 0-6,0 0 4,0 0 0,0 0-1,0 0-5,0 0 6,5-2-3,-5 2-3,0 0 5,0 0-2,0 0-4,0 0 3,0 0 4,0 0-3,0 0 12,0 0-13,0 0-2,0 0-2,0 0 6,0 0-1,0 0-1,0 0-2,0 0 2,0 0 1,0 0-5,0 0 4,0 0 3,0 0-2,0 0-2,0 0-3,0 0 12,0 0-9,0 0-3,0 0 3,0 0 7,0 0-9,0 0 3,0 0-2,0 0 1,0 0-4,0 0 5,-1-5-2,1 5 4,0 0-3,0 0-1,0 0 13,0 0-13,0 0 15,0 0-20,0 0 0,0 0 1,0 0 3,0 0-2,0 0 4,0 0 1,0 0 3,0 0-8,0 0 3,0 0 5,0 0-4,0 0-3,0 0 3,0 0 2,0 0-8,0 0 6,0 0-4,0 0 4,0 0-2,0 0 3,0 0 1,0 0-5,0 0 0,0 0 4,0 0-3,0 0 3,0 0 0,0 0-1,0 0 0,0 0 1,0 0 1,0 0 13,0 0-12,0 0-3,0 0 1,0 0 6,0 0-7,0 0 5,0 0 4,0 0-1,4-3-9,-4 3 0,2-3 5,-2 3 1,0-5 0,3 0 0,-1 1-4,1-3 3,1-2-4,1-1 0,1-5 4,1 1-3,0-4 0,4-7 15,1-1-14,-3-2-5,4 1 2,1-5-3,0 1 4,0-1 3,-1-2-4,1 3 2,0 0-3,0 6 2,-5-1-3,-2 9 1,-1 5-3,0 3 5,-2 3-1,-1 1-4,-1 1-1,1 4-1,-3 0-2,5 17 2,-2 9-1,-1 6 12,-3 3 0,0 13-1,-2 2 1,2-2-5,-1-1 4,1-12-3,0 1 0,-2 0 5,2-2-4,1-1-1,-4-2 5,1-2-6,0 0 6,-1-8 1,4-3-2,-3-2 3,1 0-5,1-5 8,-1-1-2,0-1-9,0-2 11,1-2 5,0 0 3,-2-2-2,-1 0-3,4-3 8,0 0-9,-11-3 3,3 0-10,2-6 8,-3 1-2,-1-1-3,-3-4-8,-4-3-3,-1-1-5,-5-1 2,1-3-8,-5 1 2,4 1-4,-10 0 2,3 0-2,3 1 4,-4 2-1,1 3 6,0 1-7,1 2 5,3 2 4,5 2 2,4 2-7,3 0 0,1 3 7,2 0-3,3-1-2,3 0-6,-1 2-4,6 0 3,-7-4 3,7 4-1,0 0 2,0 0 4,17-1-1,-4 0 1,3-4 0,11 1 4,1-3-4,8-3 2,-1 1 4,4 0-3,11-3 1,2-1 3,-3-1-8,-10 3 8,11-1-2,0-4 0,2-1 3,-16 4 1,1-1-2,13-4-1,-19 4-2,3 1 2,-6 2 1,-2 2-5,-9 5 2,-5-2 5,-1 1 1,-2 2-1,-2 0 10,0 1-3,-1-1 1,-2 3-2,-4 0 1,0 0-1,0 0-3,0 9-1,-4-4-2,-5 4 3,-5 4-1,-6 6-3,-1 2 4,-3-1-4,-3 1 2,0 2 1,-2-4 9,-2 5-11,1-2-5,-2-1 6,0 1-2,-8 7 10,8-7-5,1-2 4,2-2-7,-1 0 9,4-1 0,1-4-5,9 0 6,-10 2-2,14-8-4,0 3-1,2-4 2,-4-1 1,7 1-5,1-1 0,-3-2 2,5 0 5,-1 1-13,1-2 7,-1 0 0,5 1 1,0-3-6,-4 2 6,4-2 1,-5 2 0,5-2 5,0 0-1,0 0 0,0 0 0,0 0 2,0 0-5,0 0-3,0 0 3,0 0-2,0 0-6,0 0 5,0 0-8,5-11-11,-5 11-20,0-4-4,0 4-30,0-4-23,0 4-25,0 0-32,0-5-35,0 5-40,0-7-39,0 7-246,0-2-550,0 2 244</inkml:trace>
  <inkml:trace contextRef="#ctx0" brushRef="#br0" timeOffset="13489.767">5249 1762 19,'0'0'102,"0"0"-7,0 0-2,0 0 5,0 0-7,0 0-8,0 0-1,0 0-4,0 0-7,0 0-2,0 0-1,0 0-11,0 0 1,0 0-5,0 0-2,0 0 1,1 10 1,-1-10-9,4 5 1,-4-5-5,0 0-1,2 4-9,-2-4-6,2 3 9,-2-3 1,0 0 4,2 2 3,-2-2 6,0 0 3,0 0 1,1 3 6,-1-3 3,0 0-7,0 0-2,0 0-6,0 0-3,3-12-1,-4 5-12,-1 2 8,1 0-14,0 0 4,-2-4 0,2-1 3,-4 4-1,4-2-4,0 0-1,-6 2 1,1-4-6,2 5 3,-1 0-9,-3 1 1,3 1-1,-3 0-4,2 4 4,6-1-6,-17 4-6,6 1 4,-3 8 4,0 0-8,-4 14 3,3 1 0,-6 19 7,3-3-7,-3 4 3,8 1 0,2-3 0,5 2-2,2-15-5,7 13 8,-2-18-4,8 2 5,-1-4-6,2 1 2,0-4 3,2-11-2,-1 2 0,3-1 2,2-2-5,1-4 6,-1-4-6,1-1 2,5-2-2,-3-5 2,0 1 6,1-4-12,-1 0-9,-1-5-12,0 7-17,-5-10-15,0 2-21,-3 1-26,0 1-41,-1 0-34,-4-2-23,-3 2-112,0 0-338,-2-1 150</inkml:trace>
  <inkml:trace contextRef="#ctx0" brushRef="#br0" timeOffset="13867.4745">5743 1785 143,'-1'-8'180,"0"4"-10,1-1-17,0 1-13,0 4-14,0 0 8,-5 13 2,1 13 5,-5 1-7,2 19-6,-7 0-10,4 1-1,0 1-11,-3-2-11,2 0-5,-1 2-11,8-13-5,2-5-11,-3 1-4,1-2-1,-1-10-12,5 7-1,-2-7-9,1-7-5,1-1-15,-1-4-17,2 2-15,-1-3-17,-1-1-10,1-5-7,0 5-30,0-5-33,0 0-28,0 0-12,2-19-10,0 10-15,-2-6-97,2 0-297,0-7 132</inkml:trace>
  <inkml:trace contextRef="#ctx0" brushRef="#br0" timeOffset="14243.2092">5632 2214 45,'3'-11'44,"-3"6"3,0-2 14,0 7-5,1-10 17,-1 10-2,-1-7-9,1 7 6,1-7-2,-1 7-11,3-5 10,-3 5-9,0 0 5,6-5 8,-6 5 0,11-5 5,1 4 4,1 1-4,5-5 0,1 1 8,9 0-3,-1 1-5,3-3-1,0 0-7,2 4 3,-3-6-12,-8 7-1,-1-5-10,-1 2-3,-2 1 0,-4-2-11,-3 2 7,3 1-8,-7 0-3,3 0 5,-5-2-13,1 0 8,3 1-10,-4-2 2,2-1-4,-4-2-4,1-1-3,-1-2 0,-2-2-5,0 1 5,0-6-4,0-1 1,-2 2-2,2 0 0,-2 1 2,1 0-4,-1 5 1,2 1 2,-5 1-2,5 6 3,-1-4-9,1 4 1,0 3 1,0 0-3,0 0 12,-4 25 6,-1-7 3,2 7 7,-2 4-2,1 1 1,-1 5-3,1-4 0,-2 3-1,2-1 0,0 1-3,4-4-1,-5-1-1,1-4-3,4-6-15,0-1-13,-1-7-19,2 1-13,-1-1-17,0-4-16,2 0-13,-2-7-10,9 7-10,-3-7-21,4-3-16,3-1-16,1-9-85,6 4-274,4-8 122</inkml:trace>
  <inkml:trace contextRef="#ctx0" brushRef="#br0" timeOffset="14683.572">6468 1869 29,'2'-5'187,"1"0"-6,-1 1-17,-1 4-13,-1 0-1,0 0 4,-1 14 3,-2-2-9,-1 5 0,-3 8-2,0-2-14,-2 4-1,-3 1 1,4-4-17,0 4 2,-5-1-8,7-9-9,-2 0 4,3 1-16,-2-1-6,0-1-5,1-1-9,4-4-8,-1-2-6,2-1-3,-1-2-4,0-1 0,1 0-1,1-6 5,0 6-5,0-6 8,0 0 3,0 0-2,0 0-5,0 0-7,0 0-1,0 0-6,6-33-2,-1 13-7,2-5 2,-1-2-10,1-3 2,-2 0-7,3 1 14,-3-2-12,3 1-9,-1 0 5,5 0-5,-7 11-1,1-5 8,2 4-10,-3 2 5,1 3 2,-3 4-3,2 3-3,-3 2-3,0 1 2,0 0-2,-2 5 4,5-1-7,-5 1 8,0 0-5,16 16 9,-6-6-3,1 7 4,3 5-8,2 2 9,-2 2 4,-1 0-1,-2 2-7,6 1 1,-4 2 3,2-7-5,-2 5 0,-2 0 3,2 0-2,-5-11-1,0 10-3,0-3-9,-3-8-14,0-1-26,-3-3-18,2 0-28,-4-5-28,0 1-31,0-3-24,0-6-33,0 8-36,0-8-35,-7 5-171,7-5-483,0 0 214</inkml:trace>
  <inkml:trace contextRef="#ctx0" brushRef="#br0" timeOffset="14842.2453">6445 2115 136,'-5'-6'178,"5"6"-19,0 0-11,-5-6-21,5 6-8,11-6-18,-2 1-5,4-2-28,5-1-34,10-2-24,1-1-49,18-9-11,1 3-37,4 0-80,-1-1-181,0 2 81</inkml:trace>
  <inkml:trace contextRef="#ctx0" brushRef="#br0" timeOffset="15465.6468">7155 1826 90,'-1'-2'218,"-2"-2"-12,0 1-5,3 3-20,-4-4-13,4 4-18,0 0-12,0 0 1,-5 13-4,3-1 0,-3 14 1,1-9-1,1 15-16,-4 0 0,1-1-12,-1 2-4,-1-1-1,2-4-14,-1 1-3,-1 2-3,2-7-8,2 7 0,0-12 1,0 1-10,2-1-5,-2-4-5,0-4-1,3-3-4,-1 3-6,0-3 4,1-2 2,1-6 9,0 8 7,0-8 3,0 0 6,0 0-4,0 0-5,0 0-10,0 0-11,0 0-3,6-40 8,-2 20-11,-3 1-5,3-10 12,1 3-13,-2-4-9,2 0 0,1-5-5,0 3-5,0-2-3,3 0 2,-1-14-5,1 17 2,0 1-6,0 1-7,1-1 6,2 7-4,2-2 7,0 5-10,0 7 17,-1 1-19,2 6 5,2-2-5,1 5-4,0 3-4,-4 3 0,4 2-7,-6-1-8,1 8-3,-4-3-9,-1 7-5,-2-2-7,-5 5-3,0-2-4,-5 2-7,-5-1-4,-5 3-4,-5 1 4,0-2-4,-2-3 9,-2-3 0,7-2 11,-1-3-1,2-1 9,3-5 2,3 4 10,2-5 4,2 1 4,3 0-1,2-3 2,-5 4 3,5-4 2,0 0 5,14 7-6,-5-4 10,7 6-7,-2 1 12,4 0-3,0 2-5,4 2 7,-1 2-3,-6 0 6,8-2 0,-9-2 1,7 8 1,-4-8-2,0 9 7,-1-9-6,0 1 4,-2-1-2,0 2-1,1-1 11,-6-4-9,0-2-1,1 3 4,-2-3-5,-1 1 8,0-3-5,0-3-8,-1 1-8,-1 2-6,-5-5-10,0 0-16,0 0-34,23-8-28,-17 2-31,1-3-27,-1-1-31,8-12-158,-5 8-386,1-3 171</inkml:trace>
  <inkml:trace contextRef="#ctx0" brushRef="#br0" timeOffset="15699.3698">7794 1817 155,'2'-6'190,"1"-4"4,-2 5-5,2 0-16,-3 5-10,3-7-25,-3 7-9,0 0-13,0 0-1,0 0 15,0 32-1,0-5-2,-2 4-9,1 0-5,-3-1-9,1 5-3,-2-4-13,3-1-3,-4 2-14,2-3 0,1 0-13,-3-3-3,5 2-6,-1-10-7,-1-1-20,3 3-15,0-4-28,-2-3-26,2-2-16,0-2-33,0 0-27,-2-2-19,2-7-18,2 8-20,-2-8-3,0 0-137,7 4-346,-7-4 153</inkml:trace>
  <inkml:trace contextRef="#ctx0" brushRef="#br0" timeOffset="16079.011">8138 1898 100,'0'-5'220,"1"2"-8,-1 3-17,0 0-10,0 0-5,0 0-8,-7 15-3,-4 0-3,1 2-9,-4 8-8,1-2 1,0 4-19,-1-1-8,0 3-11,7-11-12,-1 6-1,2 2-11,2-8-6,0 3-6,1-2-2,6-2-14,1-7 1,0 2-3,-1-2-2,4-1 4,2-1-17,1 1 0,0-4-5,2-2 1,3 3 9,4-8-15,2 2-8,-3-4 0,1-1-4,3 3-1,2-14-9,3 4 9,-13-2-3,7-4-4,-4-3-3,0 0-8,-7-4-2,1 2-6,-7 5-2,1-2-3,-2 2 3,-4-10-7,-2 10 1,-1-6-1,-1 7 1,-1 2-2,-3 0-1,0-3-3,-2 10 0,-1-4 1,-5 5-3,6 2 2,-9-2-6,6 4-2,2 2-14,-4 1-10,0 3-21,2 0-17,2 2-25,6-5-24,-4 6-24,6-2-41,0 3-31,4-7-141,-3 10-406,3-10 180</inkml:trace>
  <inkml:trace contextRef="#ctx0" brushRef="#br0" timeOffset="16598.2594">8636 1838 148,'-6'-3'180,"6"3"-7,0 0-19,0 0-10,0 0-11,0 0-11,0 0-12,0 0-5,23-7-17,-10 8-3,6-4-11,0 1-7,1 1-6,-2 1-2,2-3 0,0 0-7,-2 3 1,4-1-6,-3-2-5,-1 1 0,-2 0 1,-2 1-11,-1 1 9,-4-6-13,-1 5 0,-3-1 7,-5 2 5,10-2 7,-10 2-12,5-1 2,-5 1-13,0 0 0,0-7-9,0 7 1,0 0-7,0 0 1,-15-5-7,10 3 4,-3 1-4,8 1-2,-15 0 2,15 0 1,-14 1-4,5-1 0,3 4 8,-2-1-12,-1 3 7,2-4-3,-4 10 3,2-5-4,0 8 7,0 1-3,-3 1 6,4 0 3,-4 7 2,6 1 0,-6-1 1,8 3 4,-2-7 4,1 8-1,-1 1 0,3-1 6,-4-2-1,4 0 10,-3 3-2,0-12-3,5 9 4,-3-9-1,0-2-3,-2 2 1,4-5-3,-1 5 4,-4-4-5,4-9-5,0 8-1,-3-2-1,2-2-2,1 0-3,0 0 0,0-4-13,1 1-6,2-5-18,-8 7-22,8-7-17,-4 3-34,4-3-26,0 0-29,0 0-26,-9 6-38,9-6-172,0 0-414,0 0 184</inkml:trace>
  <inkml:trace contextRef="#ctx0" brushRef="#br0" timeOffset="18395.4431">5103 2701 73,'-11'1'199,"2"0"-10,1 0-15,2 0-10,2-1-9,4 0-6,-9 0-6,9 0 3,0 0-10,-9 1 2,9-1-2,0 0 2,0 0 0,0 0-5,0 0 4,22 3-8,-11-2-2,9-2-6,0-1 6,14 0-13,-1-1-6,6 2-1,13-6-10,4 5 3,-3-4-7,0 2-3,5 2-9,2-3 9,-4 2 3,7-1-7,3-1 0,-1 5-11,25-3 9,-26 6-4,25-3-4,-22 0 3,25 0-5,-28 0-7,29-3 2,-25 6-5,27 1-5,-29-4-3,33 1 6,-4 3-14,-3-1 5,1 2-7,0-1-1,1-1-4,-27-1-3,27-2 1,-1 5-1,4-1 6,0 3-15,-7-1 2,-23-3 4,27-3-9,-2 1-3,-25-2 1,28 3 2,-4 0-2,1-1-3,-3-4-1,-26 3-1,27 0-1,-24 0-7,1 2 4,24-2-2,-32 0 4,3-2-6,-3 1 2,-1 4-2,-4-2-7,-1-1 7,1 0-5,-13 0-3,-4-1 3,2-1 1,-3 1 0,4 0-2,-10 0 2,4 3-3,-3-1-1,-2-1-1,-9-1 2,7 2 2,-7-1-6,-1-1 2,-1 0-4,-4 1 2,-2 0-1,1-1-1,-2 1-5,-2-2 9,-1 2 1,1 0 5,-9 0-4,7 0-4,-7 0 4,9 2 2,-9-2-1,6-2-1,-6 2 1,0 0-1,0 0 0,5 3 2,-5-3-2,0 0-3,0 0 2,0 0 2,0 0 3,0 0-1,0 0 0,0 0-9,0 0 3,0 0 1,0 0-6,0 0 3,9-3 1,-9 3-5,0 0 7,0 0-1,0 0-2,0 0 3,0 0-4,0 0 0,0 0 2,0 0 1,7 2 0,-7-2-2,0 0 1,0 0-2,0 0 2,0 0 1,0 0-2,0 0 0,0 0 2,0 0-1,0 0-2,0 0 6,0 0 0,0 0-2,0 0-4,0 0 1,0 0-1,0 0-1,0 0 6,0 0-1,0 0-3,0 0 1,0 0 0,0 0 0,0 0-1,0 0 2,0 0-3,0 0 3,0 0-1,0 0 1,0 0-1,0 0-3,0 0-1,0 0 2,0 0-2,0 0 4,0 0-6,0 0 1,0 0-2,0 0-2,0 0 0,0 0-5,0 0-5,0 0 10,0 0-7,0 0 9,0 0-4,0 0-1,0 0 7,0 0-3,0 0 2,0 0-3,0 0 1,0 0-3,0 0 11,0 0-4,0 0-4,0 0 0,0 0 3,0 0-2,0 0-1,0 0 1,0 0 2,0 0 1,0 0-5,0 0 1,0 0 3,0 0-3,0 0 7,0 0-5,0 0 3,0 0-3,0 0 1,0 0-1,0 0 5,0 0-5,0 0 0,0 0-3,0 0-1,0 0 4,0 0-1,0 0 3,0 0 0,0 0-5,0 0 9,0 0-7,0 0 6,0 0-6,0 0 3,0 0 0,0 0-1,0 0 2,0 0-2,0 0 1,0 0-4,0 0 8,0 0-5,0 0 6,0 0 1,0 0-2,0 0-1,0 0-1,0 0 1,0 0 1,0 0-1,0 0 0,0 0-2,0 0 1,0 0 1,0 0 12,0 0-13,0 0-7,0 0 10,0 0-5,0 0 5,0 0-3,0 0 2,0 0-1,0 0-5,0 0 1,0 0 4,0 0 2,0 0-2,0 0 7,0 0-6,0 0-3,0 0 4,0 0 0,0 0 0,0 0-9,0 0 9,0 0 0,0 0-5,0 0 3,0 0 0,0 0 2,0 0-2,0 0 1,0 0-2,0 0-4,0 0 4,0 0 2,0 0-3,0 0 9,0 0-11,0 0 0,0 0 8,0 0-10,0 0 1,0 0 4,0 0 4,0 0-7,0 0 7,0 0-1,0 0 1,0 0-4,0 0-2,0 0-4,0 0 7,0 0-5,0 0 11,0 0-4,0 0 0,0 0 2,0 0 1,0 0-11,0 0 4,0 0 2,0 0-3,0 0 5,0 0 0,0 0 2,0 0 0,0 0-2,0 0-2,0 0-5,0 0 12,0 0-10,0 0 3,0 0 0,0 0 4,0 0-2,0 0-1,0 0-1,0 0 1,0 0 0,0 0-2,0 0 6,0 0-3,0 0-5,0 0 4,0 0-1,0 0-4,0 0 11,0 0-10,0 0 0,0 0 16,0 0-12,0 0-3,0 0 0,0 0-2,-10 7-3,10-7-10,0 0 5,0 0-8,0 0-15,0 0-14,0 0-31,0 0-21,0 0-20,0 0-21,0 0-28,0 0-24,0 0-26,0 0-18,-3-11-48,3 11-29,0 0-227,0 0-586,0 0 259</inkml:trace>
  <inkml:trace contextRef="#ctx0" brushRef="#br0" timeOffset="19825.4497">6088 3892 192,'-2'1'193,"-1"2"-6,1 0 4,2-3-11,0 0-8,0 0-6,0 0-6,0 0-4,11-7-5,-3-3-4,6-1-4,6-6-4,-4 4-5,4-6-5,2-5-3,5 2-8,-4-2-9,0 2 0,1-4-12,0 1 0,-2-1-8,1 4-3,-8-3-5,3 3-2,-6 5-2,-2 0-1,-1 1-1,-4 2-5,-1 4 5,0 0-4,-4 4 9,5 0-15,-5 0 3,0 1-9,1 1-1,-1 4-6,0-5-13,0 5-10,0 0-11,-6-4 6,6 4-10,0 0 20,-2 16-15,0-5-14,-2 5 4,2 1 0,0 1-10,1-1 9,1 1-11,0 0-4,0 2 9,1 6 1,1-7-6,-4-3 4,4 8 2,3 1 5,-4-5-5,-2 6 0,-2-8 0,1-1-1,2 1 1,0-5-3,-3-1 3,1 1-3,-1-2-6,-1 0 6,-5-2-7,3 2-3,-2-3-8,-1-3-2,-4 2-9,0-4-7,1 0-1,-1-5-2,0 2 0,0-4 4,0-2 11,-4 0-9,6 0 3,-1 0 4,3-1 3,0 3 2,1 3 9,2-4 1,1 4-7,1-1 0,4 2 10,-9-5-3,9 5-3,0 0 14,0 0-10,4 17 4,1-13 1,-1 6 2,5-2 3,1 3-1,4-1-4,2 0 3,0 1 2,4-5 3,2-1-2,6-1-2,1-3 6,6-3 0,1-4 1,15-3-3,-18-4 3,13-6-3,-15 2 1,5 0 0,-2-1-5,-2 1-1,-2-3 1,-4-1-1,1-1-1,-5-5 1,-2 2-1,-3 2 5,-5 6-2,-1-5-3,-6 6 1,-1 4 4,-4 1 2,4 0-10,-8 5 9,4-1-7,-5 2-3,1 0 1,-1 1-4,-8 4 1,3 2-2,-3 2 4,-4 6 4,3 4-2,-6 5-1,3 5-2,2-1 5,-2 6 2,7 0-2,0 0 1,7-3-4,-1-7 7,7-1-7,-1-1 5,3 0 0,1-2 0,7 0 1,0-4 5,2-4 7,6-1-6,6-2-3,4-7 2,1-1-1,4-3 0,-2-5-2,17-4 3,-4 0 0,-8 2 1,7-10-6,-13 10 0,3-3-3,7-6 7,-16 3 0,0 3 1,-4 3-5,-10 2-2,-1 0-3,-3 3 2,0 1 8,-5-4-2,-1 5-5,-1 0 2,-2-1 4,-2 3-3,-3-2 2,-1 3-5,-3 1-1,-1 2 2,-1 3 1,-4-1-4,-2 4 1,-1 5 2,-5 6 3,5 0-3,-2 2 2,4 2 0,3-5 1,1 8-1,5-6 0,2 3-2,1-9 3,2 1-4,2-2 6,0 1-5,4-5 3,1 1 0,0-2 3,1-1 0,1 0 1,4-1-2,2-6-1,0-1-3,4 0 3,-1-4-4,2-2 9,0 1-9,0-2 11,-3-1-12,2 2 5,-5-1 11,-3 4-12,-2 1-4,-1 3-2,0-2 8,-3 3-5,-3 2 3,8 10 16,-7 3 14,-1 13 9,0 5 15,-4 4 8,-2 12-4,-2 0 1,0-1 5,0 2-2,0-3-5,0 0 4,4-10-1,-3-2-2,3 13 4,-3-17-8,5 3 5,-4-5-1,2 2-3,2-9-3,2-5-6,-2-2-4,4-2 1,-2 0-2,2-3-4,-2-3 4,5-1-1,4-4 3,-9 0-6,28-9-3,-10-3-3,7-5-2,2-1-1,4-5-8,-3-2 1,2 1-6,-1 2 0,-1-1-2,0 0-2,-8 2-1,2 4-2,-9 1 2,2 3-4,-2-1-1,-3 4 0,-2 2-2,0-1-2,-3 4 3,1 2-3,-2-1-1,-3 2-4,2-2-9,0 1-23,-1 0-28,-2 3-46,4-5-30,-4 5-33,5-5-34,-5 4-39,3-2-49,-3 3-42,11-8-46,-7-1-245,5 1-679,3 0 301</inkml:trace>
  <inkml:trace contextRef="#ctx0" brushRef="#br0" timeOffset="20379.4327">12152 2576 203,'3'-19'259,"0"4"0,0 3-2,-1 1 4,-1 2-11,-1 1-15,0 2-21,0 4-18,0 2-36,0 0 0,0 0-9,-6 26-2,0-2-8,0 8-7,0 5-1,-2-4-12,1 1-5,-2 0-16,0 11-6,2-12-13,2 2-5,-2-2-3,-4-3-14,8 2-15,-2-3-1,1 0-20,-3-12-23,5 0-30,-3 1-30,1-1-26,3-3-25,-3-2-26,1 0-27,1-7-26,0 2-20,1-1-17,1-6-6,-1 4-17,1-4-133,0 0-414,0 0 183</inkml:trace>
  <inkml:trace contextRef="#ctx0" brushRef="#br0" timeOffset="20689.2878">11996 2975 47,'-3'-12'98,"3"2"7,-4-1-3,4 6 25,-2-2 2,2 1 0,0 6-7,0-10-6,0 6-15,0 4 2,7-5 1,-2 3 3,-5 2-1,21 0-6,-7 2 4,8-5-5,3 1-4,5 1-1,4 1-6,-2-4-8,1-1-4,-1-1-9,1-1-5,-4 1-5,-1-1-6,-8 3-3,-3-2-5,3-1 1,-4-1-3,-5 3 4,-1-2 1,1 1 5,-4-2 3,-2-2 2,3-2-4,-4 3 3,0-2 12,-2 0-6,0 6 9,0-3-2,-1 1 1,1 2-13,-2 0 17,0 5-4,-2-7-27,2 7 11,0 0-10,0 0-7,-7 14 3,3-1-10,0-3-17,-4 16 20,2-8-9,-2 5-3,1 2-6,0 0-12,0-5-18,-2 8-23,0-5-28,2 4-26,1-8-33,1-1-21,1-3-38,-1 1-41,5-4-29,4-3-200,-3-2-493,2-3 219</inkml:trace>
  <inkml:trace contextRef="#ctx0" brushRef="#br0" timeOffset="21071.8777">12779 2730 190,'1'-3'227,"-1"3"-12,0 0 8,0 0 0,0 23-1,-5-3-14,-2 8-5,-3 4-5,0 2-13,1 0-7,0 0-3,-5-2-6,3 1-13,2-3-7,-5-2-6,5 1-15,1-5-4,3-7-9,-1-3-1,1-2-9,1-3-10,-1-3 0,5 1 1,-3-2-1,3-5-2,-5 6 4,5-6 1,0 0-12,0 0-15,0 0-8,0-28-7,4 10-4,4-12-2,-3 1-9,2-6 2,7-10-9,-1 1-4,-1 10-10,2-10 1,-4 11 6,1-1-10,-1 1 2,5 6-4,-2 7-3,-4 4-3,-3 5 5,1 2-4,2 4-3,0 3 5,4 4-5,0 3 1,2 4 0,-1 6 1,4 5-2,-1 9-1,-2-3 7,1 2-5,-4 3 7,0 1-8,0-2 2,-1 5-8,-4-4-15,-3-2-14,3-1-38,-4-2-30,-4-8-50,-1 9-44,-7-10-49,-2 6-44,4-8-46,-5-2-33,-2-4-201,-2 1-609,4-6 270</inkml:trace>
  <inkml:trace contextRef="#ctx0" brushRef="#br0" timeOffset="21685.2065">12716 3075 48,'-3'-4'233,"3"4"-7,-4-4-1,4 4-9,-3-8-17,3 8-16,0 0-19,7-9-17,-1 6-10,14-6-5,9-3-12,2 4-12,5-4-15,-1 3-7,15-8-7,-15 8-9,4-4-3,-4 1-11,2 0-8,-3-2-7,2-1-5,-10 1-6,4 3-1,-10-6-8,-1 6 1,0 1-3,-7-2 1,-2 3 13,-1 1 16,-4 1 26,-1 1 9,0 2-1,1 0 1,-5 4-10,6-3-6,-6 3-5,0 0 5,6 19 14,-8-6 1,-3 12-1,1-1 7,-1 3-8,0 1-5,3-2 1,-5 3-2,2 0-7,-4-5-12,4 0 7,0-5-2,0-1-4,2-2-2,1-1 2,-1-2-6,0-4 1,1 0-15,-2-3 12,3 0-1,-2-3 2,3-3 9,-3 5 6,3-5-3,0 0-9,0 0-5,0-20-8,0 3-4,0-1-1,3-14-5,4 1-1,0-13-8,0 10-1,3-16-3,7 4-3,-4 1-4,2 2 1,0-3-6,0 15 6,2 1-14,3 0-3,3 2 1,0 5-1,-5 3 1,7 5-2,-8 6 4,3 1-16,-1 7 0,-2 5-12,-1 2-10,0 5-5,-6 3-11,-1 1-9,-8 4-9,-2 1-15,-8 5-20,-1 0-19,-7-1-16,-5-2-6,-1 2-7,0 0 3,-3-4 0,6-1 19,-3-7 9,2-2 19,6 0 16,4-5 25,-1-1 15,5-1 14,1-1 3,3 2 2,-1-1 4,1 1 7,3-4-2,1 7 9,3 2 0,1-1 3,2 3 4,1-1 5,0 0 6,1 5 11,2 1 6,-3-6-8,5 4 10,-2 1-3,3-1-2,-1-3 0,-1 3-1,1-3-14,4 1 9,-3-2-5,-2-3-16,4-1-24,-5 1-35,6-2-33,1-1-43,-2-4-44,4 0-46,-7 0-187,2-2-456,0-5 202</inkml:trace>
  <inkml:trace contextRef="#ctx0" brushRef="#br0" timeOffset="22209.4344">13902 2752 103,'6'-11'226,"-2"1"-11,2 0-4,-4 5-13,2 0-7,-3 4 2,-1 1 13,2 13 4,-1-1-4,0 11-8,-3 3-12,-1 3-7,0-3-7,1 5-14,-2-1-6,-1-1-1,-3-4-16,7 1-16,-3-8 5,0 2-2,0-3-10,0-2-7,3-2-4,-3-4-11,3-1 6,-1-1-8,0-3 11,-1 1-4,3-5 5,0 0-5,0 0-7,0 0-5,0 0-10,0 0-6,-6-22-6,6 5-10,0-8-1,4-1-4,1-3-10,0 2-2,4-3-5,3-3-4,-2 2-4,0 0 1,6 2-3,-2-1-2,2-3-6,2 9-1,4-1-1,3 1-9,-3 5 9,5 3-2,-3 4-5,-5 4 1,1 4-3,-5 3-15,-2 2 6,-2 3-9,0 1-1,-2 6-13,-2 2 3,-3 4-7,-4 0-29,-9 7 7,-1 2-5,-6-6-2,-7 8-14,-5-6-5,0-2-6,-2-3 0,-1 0 3,3-5 10,1 2 9,7-6 10,5-2 8,5-1 0,1-4 5,3-1 2,6 0 1,0 0 7,0 0-1,0 0 6,0 0 0,18-10 2,-5 9 7,7 2 4,-2 1-1,1-1 2,1 5 8,0-3 1,0 5 1,-1-1-5,-5 7 6,3-6 4,-7 4 1,-2-1 6,-4 2-2,-3-1 4,-1 5-17,-4-5 16,-6 3-3,-7 0-7,-1 1-8,-6-3-16,-3 0-16,8-2-8,-9-2-20,1-1-16,0-3-24,-2-1-23,3-1-29,6-5-35,7 1-26,-5-4-38,7 0-156,2-5-451,0 1 200</inkml:trace>
  <inkml:trace contextRef="#ctx0" brushRef="#br0" timeOffset="22547.3675">14422 2705 43,'5'2'262,"-2"4"6,-3 0 4,-5 5 0,-4 2-7,1 6-2,-6 5-14,4-2-28,-3 2-1,5 3-12,-3-4-15,3 0-24,3 4-5,1-6-18,4-2-14,3 1-13,-1-3 0,2-6-14,5 3-9,1-4-6,-3-4-10,4 1-5,5-1-1,2-2-14,-1-2-5,3-2-3,-1-6-5,3-2 1,0-6-13,-1-2-6,-3 5 6,1-9-2,-5-2-9,3 1-3,-10 4-8,4-9 0,-6 2-2,1 0 3,-6-2-7,0 6-6,-6-5 1,2 7-28,-2 2 17,-1-1-7,-3 3-5,-3 1-1,3 6-1,-4-3-23,1 8-10,-3-5-12,1 7-16,-2 0-14,4 4-23,-1-1-23,3 4-22,0-1-31,2 3-29,7 0-27,-3-2-39,4-2-165,2 5-493,5-2 218</inkml:trace>
  <inkml:trace contextRef="#ctx0" brushRef="#br0" timeOffset="23437.8158">14908 2697 84,'15'-10'248,"-8"0"16,1 5 18,-2-4-3,-3 6 0,-1 1-35,0 0-25,-2 2-22,0 0-13,-7 21-4,-2-4-22,-2 9-3,-4 4-5,4-3-17,0 4-5,1-2-12,3 2-14,1-4-3,3-1-12,3 1-8,0-2-10,1-9 0,3 1-9,0-7-1,3 1 1,2-3-9,1-2-1,2-2-3,1-2-12,5-4-1,2-3-14,-1-1-15,1-2-13,5-6-12,-3-2-12,-2-3-24,1 0-14,2 0-17,-3 0-4,-5-4-11,4 2-4,-6-2-6,1 7 1,0-6-4,-1 7 7,-4-3-5,0 2 6,5-9 2,-6 11 12,2-3-1,-1 1 12,0-1 9,0 3 8,0-1-1,-4 6 9,2-6 4,-2 7 19,0-3 12,-4 6 15,1-2 16,5 2 14,-6 2 11,-1 3 5,2-5 2,0 1 0,-2 4 5,0 0 6,0 0 19,0 0 12,0 0 9,0 24 5,-2-11 2,0 4 0,2 1 6,-6 2-7,2 4-3,3 3 12,-5-4-11,0 5 10,1 0-15,-4-3 2,3 1-9,-3 1-5,-1-3 2,3 0-3,2-6-3,-2 0-4,1-1-7,2 0-7,-2-5 7,2-3-11,1-3-5,1 3-3,2-4-3,0-5-2,-5 6 1,5-6 1,-3 8 5,3-8-5,0 0-2,0 0-5,0 0-5,0 0-2,3-29-3,-1 12-2,3-6-1,2-6-4,3-1 1,-1-1-9,0 1 4,4-3-24,1-2 16,7-7 2,-1-4-1,-1 5 0,1 9-7,-1 1 1,8-10-2,-4 16-4,3 4 5,-1 4-3,2 5 4,0-2-8,0 8 4,-11 4-16,4 3 18,-4 3-4,-1 5-4,-3 3-1,-3 1-3,-3 3 1,-6 2-5,-1 1 4,-8-2-13,-1 7-7,-8 0-10,-4-2-3,-1 0-5,-6-3-6,0-3-13,-2 4-3,0-6 11,4-1 6,2-3 3,-2 1 15,10-7 0,7 0 6,3-2 5,-1 3 2,3-4 6,5-1 3,-10 2 4,10-2-10,0 0 9,0 0-6,0 0 13,17 12-8,-8-4 5,3-2 3,5 4 1,-4 1 0,3 0 9,-2-1-10,1 4 8,1 1-1,3 4 10,-4-5 14,7 9-6,-6-10-3,7 5 7,0-2 7,3-1 12,-2-1 5,2-6-2,-7 2-7,9-1 4,-1 0 0,-9-3-28,4-2 11,-6-1 1,-1 1 6,-2-3-11,-2 1 3,-3-1 1,-8-1-12,12 2 5,-12-2-2,11 2 4,-11-2-6,0 0 5,12-4-9,-12 4-1,4-4 1,-4 4-8,0 0-2,0 0-22,0-9-18,0 9-35,0 0-33,-7-7-41,7 7-45,-6-10-54,-1 5-64,0 2-310,-1-1-673,-5-3 298</inkml:trace>
  <inkml:trace contextRef="#ctx0" brushRef="#br0" timeOffset="23908.8747">15096 2560 61,'13'11'183,"-8"-1"-8,1 8-14,-4-8-15,2 10-1,1 5-6,-1 3-3,-4-4-7,3 8-4,-3-8-11,0 5-9,-1-10-13,-1 6-7,0-7-13,0 0-2,-3-1-9,1 0-16,-3-2-22,4 2-35,-6-6-43,5-1-48,-3-1-52,-3 1-136,-3-3-315,4 1 141</inkml:trace>
  <inkml:trace contextRef="#ctx0" brushRef="#br0" timeOffset="24966.4571">12057 3416 142,'-11'0'199,"-2"-3"-10,4 3 3,-3-3 1,2 3-8,4 0 4,-3 0-11,9 0-6,-10-1-10,10 1-12,-8 0-14,8 0-11,0 0-15,0 0-8,0 0-13,0 0-6,0 0-9,0 0 3,29-1-17,-8-1-8,16 4 1,0-2 21,24 2-8,0-2 3,5-1 3,27-2 0,-1 5-7,3-2 0,2 0-3,2 0-2,4 0-4,2 5 6,-4-5-12,2 0-7,7 7 4,-9-5-25,-3 1 20,3-1-6,-7 4 2,5-4-21,-5 1 16,0 2-5,0 3-2,-27-4-18,27-3 18,-3 2 4,-30-3-6,6 4 1,1-4-5,22 1 5,-28-1-11,2 3 6,3-5-21,-3 0 18,-4 1-2,-4 1-4,3-3-1,-4 0 1,-1 2 3,-15-2-3,14 0 0,-15 1-2,0-2 6,-1 4-14,1-1 2,-7-2 4,3 2-25,-4 1 23,0 0-3,-10-1 0,-1-1 0,1 0-16,-3-1 22,-3 3-4,0 0 2,-2 0-5,-6 0 10,4-3-10,-3 3 6,-1 0-7,2 0-1,-8 0-1,10 0-2,-5-2-13,-5 2 2,8 0-12,-8 0-11,0 0-17,0 0-14,0 0-14,0 0-14,0 0-11,0 0-13,0 0-12,0 0-12,0 0-12,-20 0-12,9-2-12,1 1-15,-3 0-7,1 0-5,0-1-6,-1 2-140,-6-5-382,6 5 170</inkml:trace>
  <inkml:trace contextRef="#ctx0" brushRef="#br0" timeOffset="25785.3714">18244 2415 17,'5'-14'251,"-2"2"7,-1 0-7,-2 7-1,0-2-27,0 5-28,0 2-18,-5-3-18,-3 12-6,-3 3-9,-2 11-7,-6 4-7,1-1-12,4 8-2,-5-6-13,6 4-1,0-5-6,6 3 1,1-4-12,2 0-7,4-9-6,1-2-1,2 0-1,2-3-2,1-1-1,3-3-7,2-1 4,9-4-4,-2-1 5,3-2-3,11-5 0,-4-2-1,3-6-8,-4 1 1,-2-4-4,-4-1 1,4 0-9,-6-2-4,-3-5-3,-1 2-6,-6-6 1,0-3-12,-1 2 12,-6-5-11,1 5-1,-10-7-1,0 5-15,-5-3 10,-1 5-17,-2 3-2,-3 5-14,-6 4-11,7 8-11,-4 6-9,-6 3-7,-6 5 2,0 8-17,3 1-7,4 9-14,3-2-22,2 8-25,5-2-24,6 3-27,8 0-30,4-1-37,8-2-20,3-2-140,0-9-453,11 5 202</inkml:trace>
  <inkml:trace contextRef="#ctx0" brushRef="#br0" timeOffset="26121.2328">18783 2418 27,'7'-9'236,"0"-1"7,-4 7-6,0-4-18,-3 7-22,0 0-8,0 0-12,-17 14-6,11-3-8,-12 8-11,0 3-11,1 3-8,2-2-9,2 1-11,4 1-4,0-1-10,4 1-4,1-6-7,4 0 1,0 0-13,5-2-3,3-3-3,-3-2-10,9 2 1,2-4-4,3-2-2,-1-3-5,11-2-8,-1-2 2,2-5-8,-1-1-4,0-3-2,-3-1-5,2-3 1,-1-5-4,-3 2 0,-3-4 1,-4-3-2,0-4 1,-4 2-11,-5-3-3,-1 0 1,-7 1-3,-1-5-1,-5 12-5,-3-6-5,-3 3 4,-1 7-4,-10 1-3,5 3 11,-6 3-10,1 7-2,-6-2-13,-1 9-11,2-1-23,0 9-10,3 0-23,5 2-16,8-2-21,1 3-19,2 0-22,7-5-37,3 5-35,2-5-195,4 2-471,2-5 209</inkml:trace>
  <inkml:trace contextRef="#ctx0" brushRef="#br0" timeOffset="26437.9261">19491 2180 95,'9'-16'251,"-7"7"8,1 2-8,-3 1-9,4 1-20,-4-1-19,0 6-17,0 0-26,0 0-8,0 0-7,-7 21-14,0 6 1,0-1-12,0 4-9,1 5-6,-5 12-10,8-13-6,-4 17-1,2-15-5,1-2 1,-1 16-8,1-16-3,-1 0 6,-1 1-11,1-5 3,-2-1-2,5-4-7,-1-6 4,-2 0-15,3-2-2,-3-6-5,3 2 0,1-3-5,-1-3-2,2-2-6,0-5-5,0 8 7,0-8-5,0 7-9,0-7 2,0 0-10,0 9 0,0-9-11,0 0-17,0 0-21,-3 5-39,3-5-36,0 0-42,0 0-53,0 0-49,0 0-53,0 0-197,0 0-548,0 0 243</inkml:trace>
  <inkml:trace contextRef="#ctx0" brushRef="#br0" timeOffset="27686.4838">17829 3271 161,'-13'-3'221,"7"3"-15,-1-1-20,2 0-14,5 1-15,-8-3-18,8 3-10,0 0-11,0 0-9,0 0-7,16 9-5,3-4-2,2-5-6,12 7 6,6-4 2,18 2 2,4-3 26,30 2 3,-29-4-6,30 3-4,5-6-6,-6 3-1,2-2-11,7 2 0,0-2-5,-1 0-11,2 2 1,-1-3-7,-4-1-7,-30 6-15,28-5 0,-29 1-5,-2 2-4,-1-2 1,-3-1-13,-6 3 7,-14 3-13,-7-3-1,-3 1 0,-8-1-3,-2 1-3,-8-1-4,1 0 1,-6-1-11,2 1 15,-2 0-2,-6 0-8,8 0 8,-8 0-11,0 0-5,9-1-4,-9 1-15,0 0-24,6 1-29,-6-1-38,0 0-24,0 0-34,0 0-37,5 1-48,-5-1-49,0 0-194,0 0-533,0 0 236</inkml:trace>
  <inkml:trace contextRef="#ctx0" brushRef="#br0" timeOffset="28567.4638">21760 2667 39,'0'0'119,"2"-4"-7,-2 4 12,3-3-3,-3 3 4,0 0 7,0-2-2,0 2 5,0 0 2,6-4 1,-6 4 2,1-6 2,2 4 0,-3 2-3,0-7 2,0 7-2,-1-3-7,1 3-13,0 0-19,0 0-14,0 0-7,-12 8-11,3 6-5,-10 8-4,0 5-1,1 1-8,-5 4 0,-3 11-7,9-14-1,4 3-1,-1 0-5,5 2-1,5-6-4,0-1-2,4-7 2,3-5-9,0 3 5,4-1-2,-1-7-7,6-1 4,2-2 1,-2-2-2,6-4 3,4 1 1,6-10 5,0 1-2,3-5 0,-4 0 4,-3-2 2,2-1-3,-1-3-4,-6-3 2,-2-1 0,-3 6 0,-1-10-9,-3 1 4,-1 2-2,-8-2-4,-1 0 0,-4 4-11,-2 4-2,-4-1-5,-2 2-8,-3 2-7,-5 0-13,-5 3-17,-3 2-17,0 7-12,-4 0-24,5 5-20,-1 4-26,0 1-25,9 2-21,2 1-25,3 2-36,4 2-167,4-3-454,3-2 201</inkml:trace>
  <inkml:trace contextRef="#ctx0" brushRef="#br0" timeOffset="28784.3128">22207 2713 199,'6'-7'308,"-4"2"-13,0 0-25,-2 1-26,0 4-25,0 0-22,0 0-22,0 0-9,0 19-16,-4-5-9,-3 13-13,-2 1-11,2-2-7,-2 3-10,3-1-15,-6-1-1,2 4-8,0 2-11,-2-2-6,-2-7-12,4 1-21,-1-7-23,2 6-33,-1-7-41,2-2-46,0 0-55,3-4-46,0-1-225,0-3-480,1-3 213</inkml:trace>
  <inkml:trace contextRef="#ctx0" brushRef="#br0" timeOffset="29142.5659">22563 2705 122,'4'-2'232,"-4"2"-8,0 0 0,-8 15-10,2-3-3,-3 6-12,-4 10-5,-2 1-10,2 0-16,-2 5-10,5-2-11,-8 12-14,8-13-14,2 0-8,-1-5-10,4 0 3,5-7-14,0-2-7,3-1-6,-1-1-9,7-5 0,2 1-2,6-1-7,-2-4-5,4-4 3,3-1-3,5-3-4,1-5-12,2 2 4,-2-7-6,-1 0-4,-2-2-7,-3-6 0,-2 2 5,-1-5-4,-1-6-1,-5 3-6,-4 0 3,-1-3-2,-5 1-1,1 2-2,-5 7-6,-5-6-2,-5 1-3,1 7-7,-6-4-3,-2 1-6,0 8-9,-5-3-13,-2 3-9,-1 4-16,-1 2-16,5 4-15,-1 6-15,1 0-29,3 2-21,2 1-30,2 3-11,8 0-28,0-3-21,5 5-160,3-2-438,7 0 194</inkml:trace>
  <inkml:trace contextRef="#ctx0" brushRef="#br0" timeOffset="29365.724">23081 2713 8,'9'-8'265,"-3"1"0,3 1-2,-4 1-15,0 0-24,-1 3-18,-1 2-22,-3 0-20,0 0-1,0 19-10,-7 3-4,1 7-12,-4-2-8,1 9 2,-3-5-16,-3 15-6,2-11-14,2 10-4,-1-13-9,2 1-7,-3-1-8,2-3-9,2 0-5,-3-2-10,3-9-9,2 6-21,0-7-27,1-2-30,1-3-33,0-4-30,2-1-49,2-1-36,1-6-37,0 7-223,0-7-487,0 0 215</inkml:trace>
  <inkml:trace contextRef="#ctx0" brushRef="#br0" timeOffset="29714.0269">23588 2682 164,'0'-1'246,"0"1"-2,0 0 0,-19 24-10,4 1-1,-1 0-4,-3 6-24,1 1-12,-2 12-17,2-12-15,1 0-13,2 1-21,6 0-3,-3-6-11,6 2 0,0-6-18,5-3-7,-1-1-10,4-2-2,2-2-6,4-3-3,-1-3-2,5 1-3,6-3-3,0-3 0,4-1-7,0-3 1,4-5-4,6 0-8,-5-6 4,3-1-11,-2-3-1,1-2-1,-6-4-5,0-1 2,1-5-10,-2 1 1,-8-4-1,-1-3-6,0 2 10,-7-1-18,-2 3 3,-7 0-3,-3 5-4,-3-2-7,-4 4-2,-1 7-1,-7-2-6,-5 3-17,-1 3-20,-2 1-31,-1 8-25,0 0-29,2 2-27,7 6-33,2-2-25,4 6-32,-2-2-36,3 3-144,1 1-471,7 0 209</inkml:trace>
  <inkml:trace contextRef="#ctx0" brushRef="#br0" timeOffset="30279.1881">21765 3520 63,'-8'-3'263,"0"3"36,3 0-7,0-1-29,5 1-10,-9-2-19,9 2-20,0 0-22,0 0-17,0 0-21,0 0-1,25 8-14,-1-3 0,14 0-8,20 0-3,8 0 4,29-1 3,4-4-8,3 0-9,8 0-5,1-3-12,2-3-13,2-1-7,2-2 5,-3 4-15,-1-1-6,-2-2-2,-5 5-9,-3-2-5,-11 2-6,-25 3 1,-2 0-10,-9-3 3,3-1-5,-22 1-1,2-1 3,-5 4-12,-2-1-3,-13 0 3,0 1-8,-6 0 5,-3-2-4,-1 2-3,0 0 7,-5 0-3,-4 0-3,10-2-3,-10 2-21,8 0-15,-8 0-25,4-3-24,-4 3-44,4-3-29,-4 3-35,2-6-33,-2 6-25,-1-4-31,1 4-12,-5-7-15,2 4-182,-6 0-522,-2 0 231</inkml:trace>
  <inkml:trace contextRef="#ctx0" brushRef="#br0" timeOffset="31372.4052">5845 19 70,'32'-8'229,"-15"3"-2,-17 5 3,23-4 6,-23 4-1,0 0-9,0 0-11,26-2-6,-26 2-18,0 0-10,0 0-7,0 0-16,0 0-8,0 0-9,0 0-16,0 0-5,0 0-25,0 0-4,0 0-12,0 0-8,-78 28-2,41-16 1,-13 3-17,-1 0-11,1 0-24,-3 1-1,4 2 8,-2 0-8,13-5-8,4 0 3,6-3-5,1 2 1,10-7 1,17-5-3,-21 7-5,21-7-5,0 0-1,-12 9 7,12-9-2,0 0 0,0 0-4,0 0 7,86 0 0,-52 0-1,1-1 3,3 1-7,-2 0 4,2 1 0,13-2 2,-14 1 0,3 0-1,0 0-2,-5 1-2,-1-1 3,-2 3 0,-3-2-5,-1-1 1,-28 0-2,40 5 4,-40-5 2,23 0-4,-23 0 5,0 0-4,0 0-4,0 0 2,23 4 0,-23-4 1,0 0-3,0 0 6,0 0 0,-46 25-4,20-14-2,-5 4 2,-3-2 6,-13 3 5,-3 1-2,17-5 8,-3 3-6,3-2 9,1 7-8,0-8-1,5-2-5,8 0 1,1-3 0,18-7 4,-20 8-8,20-8 12,-15 7-12,15-7 8,0 0 1,0 0-4,-7 12-3,7-12 8,0 0-1,0 0 0,0 0-7,0 0 3,49 6-5,-49-6 6,0 0 3,36-2-4,-36 2 11,0 0-13,0 0-1,40 0 5,-40 0 0,0 0-5,24-4 7,-24 4-2,0 0-2,24-5-3,-24 5 3,0 0-3,20-6 7,-20 6-4,0 0-4,0 0-2,23-8-1,-23 8-9,0 0-9,0 0-26,16-7-26,-16 7-27,0 0-20,0 0-26,0 0-28,0 0-24,21-6-28,-21 6-38,0 0-187,0 0-486,28-5 216</inkml:trace>
  <inkml:trace contextRef="#ctx0" brushRef="#br0" timeOffset="31956.1513">6754 401 14,'0'0'258,"0"0"-21,0 0-14,0 0-18,0 0-13,0 0-13,-74-6-5,74 6-15,-41 4-12,13 2-10,-3-1-12,2 1-11,-3 2-13,0 2-10,-1-2-6,4 5-6,2-4-6,-3 0-11,11-2-3,-2 1-3,5-1-4,16-7-10,-23 12-4,23-12-5,-15 10-1,15-10-3,0 0 0,-9 10-5,9-10 2,0 0 0,0 0-3,0 0-1,53 13-4,-32-13-2,-21 0-4,59 3 3,-26-3-4,-4 0 2,-29 0-4,50 0 1,-28 0-4,6 2 3,-28-2-5,42 4 2,-24-2-2,-18-2 0,0 0 2,32 3-1,-32-3-2,0 0-5,0 0 1,14 9-2,-14-9 0,0 0 3,0 0 0,0 0 0,-30 33-1,9-23 0,-2 7 3,-9 0 1,2 2-1,0-5 7,2 7-6,-4-5-2,3 1-2,0-4 1,1 2 3,4 1 5,7-9-8,4 3 3,13-10 0,-17 12-4,17-12 2,0 0 6,-9 10-2,9-10 5,0 0-3,0 0 0,0 0-3,51 13 3,-27-13-11,-24 0 9,42-2 7,-13-2-12,0 2 2,-2-1 8,3 2-13,0-4 8,-30 5 2,54-8-6,-24 5-1,-4 2 4,8-5-5,-6-1 0,-1 4 1,-27 3 0,39-5-3,-39 5 3,26-2-2,-26 2-12,23-5-10,-23 5-11,19-7-36,-19 7-30,0 0-29,22-9-44,-22 9-32,17-11-49,-17 11-144,9-11-431,-9 11 190</inkml:trace>
  <inkml:trace contextRef="#ctx0" brushRef="#br0" timeOffset="32767.8231">13556 1271 42,'13'-4'184,"5"-3"-13,-8 3 12,3 0-18,-8 3 7,0 0-10,-2-3-5,-3 4 25,3-1-24,-3 1-8,0 0-15,0 0-15,-30 6-8,3-1-12,-4 2-11,-2 1-6,-2 2-8,2-1-9,-3 2-4,0-2-9,6-1-1,-1 4-5,4 2-8,8-6 4,2-1-10,6-3-5,3 2 0,-2 1-2,8-5 0,2 1-3,0-3-7,2 10 12,5-6-9,4 3-5,0-2 4,0-2-4,9 1-2,-3 3 0,2-4 1,-2 7 4,0-10-9,4 6 3,-3-1 1,0-2-5,-2 2-6,0-5 11,0 7-6,-6-7 0,-2 3 1,0-2 3,-8-1-4,10 4-1,-7 0-3,-3-4-3,-3 8 6,-7-1 7,-3 3-2,-10 6 4,-2 0-2,-6-2 0,2 5 4,-3-2 1,2 0-1,2 0 7,4-2-2,-2 1 4,10-7-4,-1 1-3,7-5-1,1 1 5,4-1-9,-1-1 15,6-4-15,2 5 7,-2-5-4,17 4-1,0 0 2,1-7-3,10 5-1,2-4-2,-2 1-5,4 0 3,1-5-1,-2 4 0,4-2 0,-2-1-3,2 4 3,-3-6-3,0 0-5,-1 2 6,3 0-17,-7 1-19,2-4-27,-10 7-25,0-5-31,-7 4-28,-1 1-32,1-6-46,0 2-56,-6 3-159,4-1-471,1-2 209</inkml:trace>
  <inkml:trace contextRef="#ctx0" brushRef="#br0" timeOffset="33617.0436">18455 1202 114,'8'-1'175,"-1"-3"-16,0 3-2,-2 0-16,0 0 1,-5 1-8,8 0-10,-8 0 2,0 0-9,0 0-12,0 0 0,-8 7-9,2-3-3,-7 3-1,-17 0-11,2 3-1,-2 1-4,-8-1-6,-10 7-5,-5-6-2,19-3-4,-2 4-6,6-2 0,-1-3 2,11 2-13,1-5-5,7-2 6,4 1-6,2-2 0,2 4-3,4 0-5,0-5 7,0 0-7,9 8-4,1-2 5,9-2-9,2 2-4,6 5 4,-3-2-10,-2-2 5,3 7-3,-6-6-2,3 6-3,-3-1 6,-3-4-8,0 1 5,-5-1-3,-3-1 1,-1 3-4,-2-5-3,-4 3 1,1-1 4,-4 1 0,-3-2 6,0 4 9,-8-2-2,0 1-1,-6 2 7,-4 4-2,-2-6-5,0 6 5,-5 0 1,3-2 0,1 0 9,1 2-4,4-7-5,-3 4 3,9-4 2,-1 0-16,2 0 17,4-2-9,0-3 1,2 3-2,4-4-8,0 1-2,3 1 8,-1-1-9,2-4 10,3 7-9,5-4 0,2 4-6,2-6 10,11 1 1,5 2 0,7-5-4,0 1 0,3-3-18,13 0 15,-12 1 8,1-3-13,-3 1 1,16 1 0,-17-4-2,1 2 1,0 3 3,-4-1-3,-3 0 3,-9 1-6,-1-2 1,-6 4-2,-4 0 0,0-3-4,-10 3 0,13-1-9,-13 1-8,12 0-5,-12 0-17,9-1-12,-9 1-16,0 0-24,0 0-21,0 0-27,9-5-28,-9 5-41,0 0-50,0 0-168,7-5-465,-7 5 206</inkml:trace>
  <inkml:trace contextRef="#ctx0" brushRef="#br0" timeOffset="34363.2083">22140 1238 50,'5'-3'256,"-3"1"-19,-2 2-9,0 0-12,5-4-21,-5 4-8,0 0-20,0 0-14,0 0-9,0 0-22,-27 5-11,9 1-4,-2 4-13,-11-3-9,0 5-5,-3 3-6,-5-3-15,3 2 2,-11 4-9,10-4-4,3 0-4,-2-3-8,8 3 1,0-3-7,9-2 2,2 0-1,6-2-8,0 2 1,5-1-2,2-4-1,4 3 3,4-1-2,6-2-7,3 5 7,7-3-6,12 1-1,-2-4 1,-1 2-8,6 1 1,-2-1 2,1-1-4,1 0-4,-3 3 6,-5-4-3,0 2-2,-6 2 7,-3-4-9,0 2 2,-1 1 1,-5-4-5,-1 4 8,-4-2-8,-4-1-4,1 4 11,-4-2 7,-3 1-5,0 5 10,-5-1-8,-6 3-10,-7 4 24,4-5-8,-7 5 3,-4 3 4,1-5-7,-2 2 3,2-3 3,-6 1 2,7-1 0,1-2-2,2 2 0,4-7-5,1 1 1,10-2-3,0-2-12,3 3 10,1-4 2,4 1-13,0-4 12,4 6 3,7-2-6,10-6-7,15 1 5,1-2 1,19-1-1,2 2 0,-5-3 2,4 0-3,-1 5-4,-4-5 3,3 5 1,-15 0 8,12-2-10,-13 4 3,1-2-12,-1 0 10,-7 0 11,-4 1-7,-10-2-2,0 2 9,-7-2-8,-1 1 6,-2 0-2,-3 1 0,-5-1-5,11 0 6,-11 0-16,0 0 13,8 2-1,-8-2-9,0 0 0,4 3-3,-4-3-17,0 0-16,0 0-40,0 0-13,0 0-32,0 0-39,0 0-28,0 0-40,0 0-35,0 0-212,-18-8-510,9 6 226</inkml:trace>
  <inkml:trace contextRef="#ctx0" brushRef="#br0" timeOffset="38197.2165">5461 2844 122,'-3'-5'164,"1"2"-20,-2-1-14,3 2-11,1 2-11,-4-3-11,4 3-15,-3-2-11,3 2 1,0 0-11,0 0-5,-5 11-4,6-3 4,-3 1-8,3 2 0,-1-1-2,1 6 2,-1 1-5,2-2 2,1 2-5,1 3 4,0-2 0,4 4-2,2-5-4,1 7 5,0-7 0,4 6-2,1-2-3,2 1 3,6-6 2,-1 0-1,0-3-5,9 1 2,1-3-2,3-2 0,2 1-4,14-1 1,-12-2-4,14 2 0,-3-3-5,0 2-2,1-3-1,2 2-2,-3-2-3,1 2 2,-13-2-3,14 3 2,-15-4-4,14-2 1,1 3 1,-3-3 1,5 1 0,0-8 4,1 5 2,-1-7-1,7 4-1,-5-4 1,6 0-2,-2-5 1,4 3-1,1 1-1,-1-1-4,-1-2 5,0 1-5,1-1 3,-2 1-6,3 3 1,-2 2 1,-1-1-3,0 2 0,1 0-5,-3-1 3,-1 4-2,-3-3-4,3 4 1,-7 0-1,-14 0 1,16 0-2,-4-3-1,1 7 4,-1-2-3,-11 1 2,11-2-2,-11 3-3,13 3 5,-14-2-2,-1 4 0,13-2-2,1 6 3,-16-5-5,0 3 7,0 0-4,1 2 3,-1-1-4,-1 3 1,1 0 2,-1 1-2,-3 2 0,5 0-1,-4 0-1,-1 0 2,0 2 4,-1 1 0,-1 1-1,2-1-4,-4 4 5,3-4-7,1 3 7,4 8-3,-7-9 2,-2 7-1,-2-4 3,6 9 0,-8-7-4,3-2 3,-3-1-1,0 0-1,-5 1-3,0 1 4,-1-1-2,-1-1 4,-1-1-4,-4-2-1,1 1 3,-5-6-3,0 0 3,1-2-1,1 3-2,-4-4 0,-3-4 0,2 0 4,-1 2-4,-1-3 4,0-3 1,3 0 0,-5-2 5,0 2 0,0-6-3,0 7 6,0-7 6,1 5 5,-1-5 5,2 5 4,-2-5-2,0 0 4,0 0-1,0 0-3,0 0-2,0 0 2,0 0-6,0 0 5,0 0-14,0 0-6,16-17 4,-15 7-4,3-1-1,2 1 5,-1-2-9,5-4 7,-2 0-7,1 2 2,0-3 0,9-3-4,-6 4 5,3 2-4,3-7-4,1 2 2,3 2-5,-1-2 6,2 2-3,2 1-5,0-1 7,2 4-8,1-1 8,4 0 2,-1 0-5,1 2 0,0 1 0,2 0 0,2 2 0,0 0 0,5 2 6,11-3-6,-1 4-2,1-3 0,-13 9 0,16-3 2,-4 1 4,-1 2-3,-9 0-3,9-2-1,2 5 2,1-1-1,1 3 5,0 0-6,3-4 3,0 5 1,-2 1 3,1 0-3,2 2-4,-1-1-1,-1 1 5,0-1-3,2 5 3,-1-2 0,-3-2-1,1 0 0,-1 1 3,7 1 0,-2-1 0,-1 2 0,-1-2-4,0-1-1,3 2 2,2-2 9,-4 3-10,1-2-10,1-2 10,-1 3 0,0 1-6,1-2 10,-2 0-3,4-1-1,0 2 7,-2-3-5,2 1 1,-1 0 0,0 1 0,2 0-5,0 0 5,-1-2 7,0 2-6,-4-1-3,3 0 3,-1-3-8,-6 3 1,6 1 3,-2-7 1,-2 5 5,5-1-5,-7 1 4,5-2-4,0 1 1,0 1 0,1-2-1,-1 0 2,-2 0 0,0-2-3,0 2-3,-2 1 7,1 0-6,0-2 3,3 2 3,-4-1-5,-3-2 4,3 3-2,4 3 4,-3-7-2,-2 6-2,3-3-10,0 1 14,1-2-4,-5 2 1,2 2 5,2-4-7,-3 2 6,2-1-8,-5 3 3,3-2 3,1 0 7,1-2-11,-5 5 4,6-5-4,-1 2 2,-1 0 1,1 0-3,1 3-9,-2-1 13,-1 1-4,4-1 0,-4-3 4,0 4-2,3-1 1,-3 1-3,4-3-6,-1 5 8,-1-2 3,-1-3-16,4 3 17,-4 1-1,-1 0 1,2 3-6,0-5 4,-2 3 0,-3-2-4,2 2 3,-4 0-3,4-3-2,0 2 3,2-1 5,-1-3-6,0 2 0,2-1 0,-4 2 7,5 2-2,-3-5 0,3 4 2,1-3-4,-3 2-3,2-1 6,-1 3-5,1-4 0,-2 4-1,1-7 2,4 7-1,-1 0 1,-4-1 3,5 1-3,0-3-4,0 4 4,2-3 1,-1 1-2,-1-1 0,0-1 0,-1 3 3,2-3-2,1 4 1,-5-6 1,8 5-3,-1-2 7,-1-2-3,1 3-1,-1-1-4,4 2 4,21 3-6,-28-6 8,-4-2-7,8 3 5,-2-5 0,4 6 5,-7-2-6,6 2-2,-5-3 7,3 2-6,1-3 2,-3 2 1,4-3-3,-2-1 0,-2 5 1,4-3 3,-5 0 1,2-1-3,-1-1-10,0 2 9,-3-2 2,3 0-11,-2 0 7,-2 0 12,1-3-8,1 1 4,2-3-5,-2 2 7,0-2-3,-2 2 1,-1-4-7,2 2 4,-3-2-2,1-1 0,-18-1 1,17-1-2,-16 2 3,0 2-2,13-4-3,-15-1 3,2 1-1,1 1 3,-3-1-1,-1 0 0,1-3 2,-5 1-4,2-2 2,-8 3 2,3-2-14,-1 2 16,-1-8 3,1 3-13,0-2 7,0 1 4,0-1-3,2 0 4,-1-3-11,-1 2 15,2-2-10,0-1 2,-2 3-3,-1-2 0,0 1-9,0 0 11,1 4-5,-3-4-6,1 3 11,-2-2-7,-6 4 4,0-1 3,9-5-8,-9 7 0,1-1 5,-1 0-4,0-2 2,-3 2-4,5-4 5,-3 2-2,-4 1-10,5-2 9,2-4 3,-2-2-4,1 1 2,3 0 1,-8 5 2,4-1-2,-4-1-3,3 3 5,-4 2-5,-3 1 5,0 1 7,-5 3-8,0 1-1,0 1 8,-5 3-10,7-6 0,-7 6 2,5-4-4,-5 4-14,0 0 15,0 0-10,4-4-11,-4 4-3,0 0-10,0 0-16,0 0-11,0 0-25,0 0-21,0 0-26,0 0-32,0 0-30,0 0-31,0 0-25,0 0-177,0 0-464,0 0 205</inkml:trace>
  <inkml:trace contextRef="#ctx0" brushRef="#br0" timeOffset="40740.6161">15009 13409 135,'0'-5'155,"0"-2"-12,-2 4-16,0 0-13,2 3-11,-7 10 1,1 1-5,2 4 3,-5 5-10,-1 6-7,1-1-1,5 2-10,-1-1-6,0 0-2,3-9-6,0 1-3,2-3-4,0-3-5,2-3-1,1 0-5,1-4 3,0 0 0,1 0-4,4-5-3,4-4-6,1 2 0,1-7-4,10-7-2,-1-1-1,-5-3-3,1 1 1,0-2 0,-4-2-6,-1 0 5,-2 1-2,0-1 3,-3 0 4,-1 6 5,-3 2 13,-3 2 9,1 5 5,1 0-3,-4 3-6,-1 1-5,0 3-8,0 1-6,0 0-2,0 10 1,-1 1-9,-2-1 0,3 7 2,-2 0-8,2 0-2,2-4-3,1 4-10,-2-5-4,3 1-22,-4-2-9,7 1-6,0-1-12,0-6-1,6 3-10,-5-3-4,6-2-8,1-3-13,4 0-7,1-7 0,-1-1 3,-1 2 0,0-7 11,5-1 5,-9 1 8,4-1 9,-1-6 4,-2 0 9,-5 3 10,4-4 4,-5 4 17,-2 0 11,-1 5 22,-1 5 21,-1-1 7,-3 1 0,2 1-3,-1 5-5,-2 1-2,0 0 7,0 0 7,-6 15-8,2-1 1,0 1 1,-3 2-3,3 0-1,-2 1-1,0-1-3,0 0 0,1-6-6,-1 1 4,2-1-3,-1-2-2,2-3-2,2 0 4,-2 0 10,2-3 5,1-3 5,1 4 1,-1-4-5,0 0-2,0 0-4,10-16-7,-2 7 0,2-4-4,2-1-3,-1 1-4,3-1 0,2 6-4,2-3-2,-3 3 1,-2 6-5,4-3 2,-4 4-6,2 1 3,-2 3 0,-1 2-3,-1 2-1,0 1-2,-2 1 4,-1 0-3,-1 2-2,-1 0-5,-2 2-11,0-1-16,-1 0-19,-1 6-21,1-7-25,-1 5-29,1-3-24,-2-3-19,3 1-17,0-3-16,2 0-128,-1-4-352,5-1 156</inkml:trace>
  <inkml:trace contextRef="#ctx0" brushRef="#br0" timeOffset="41913.0895">16050 13410 89,'0'-11'197,"0"-4"-13,-4 3 0,4 6-13,-3 0-14,-1 4-8,-2 1-17,6 1-8,-15 9-8,6 0-7,-5 7-5,-2 9-8,-1-2-2,2 0-4,-3 4-10,6-4-3,0 2-5,5-7-8,1-1-8,3 0 0,2 1-5,1-7-3,2 0-3,0-2 1,6-1 0,-2-5 0,4 1 2,2-6-6,2-1-3,0-4 1,5-3-1,-2-2-5,7-6 5,-4-3-2,-1-1 3,1 1 1,-8-5-1,1-2 1,0 0-2,0-1 3,-6-2-3,0-1 0,0 0 6,0 1 0,-5 3 8,1 7 8,-2 4 3,0 0 6,-2 8 4,2 0-10,-1 3-9,-1 2-10,1 4 0,0 0-10,0 0 0,-9 26 9,3-2-7,-1 8-13,1 1-3,1 1-4,-3 0 8,1 2-13,1-2-4,1 0-13,1-2-7,-1-1-21,4 1-24,1-6-13,0-6-20,0-2-10,5-2-21,-4-2-11,3-4-11,1-1-12,-1-1-24,2-3-25,2-1-7,1-5-3,3 0 12,0-4 15,4-2 13,2-2 23,-1-2 19,-1-1 21,-1-2 25,-1-1 27,3-5 29,-6 4 29,2 1 15,0 2 31,-6 0 25,0 1 21,-4 8 16,4-4 7,-2 3-2,-1 0-5,-1 1-3,1 1-10,-2 2-8,1-1 0,-3 2 1,8-4-4,-8 4-4,11 4 4,-5-4-6,1 0 3,3 0-3,-1 0-1,2 0-7,-1 0-4,1-2-2,0-2-1,3 1-5,-1-2 0,2 0-4,-2-5 4,0 3 2,1-3 4,-4 3-16,0-2 0,2-4-1,-4 4 2,-2-2 14,0 1-12,-2-3 19,0 1-8,-3 4-2,1 1-11,-4 1-6,1 0 5,-2 4-10,-3 2-9,6 0-2,-25 8-9,8 4 6,-6 6-2,3 2 11,-1 6-15,0-4-6,4 2 4,0 0-5,8-6-10,0 1-5,4-1-3,0-1-3,4 0-7,2-5-12,3 1 6,0-3-7,3-2 3,4 0-6,1-4 8,1 0-3,4-3 6,3-2 5,-1-3-1,3-1 2,6-7 4,-5 1 3,2-5 1,-2-1-2,-1 0 4,-3-3 8,0-1-11,-3 1 2,-2-4 1,0 2 3,-2 6-1,-6 0 2,2 1-1,-4 3 1,-1 1 5,1 2 12,-4 1-4,4 4-1,-4-1-5,1 3-4,-1 2 3,0 0 3,0 0 1,0 0-6,2 17 6,-2-6-5,2 1 12,1 5-17,2-2 0,-1 2 0,1-3 1,3 1-1,-3-1-2,2 0 0,0 0 4,2-3 0,-4-4-6,5 5 1,-3-5 2,1 3 1,1-6-2,0 4 2,5-4-3,-9-3 7,8 2 1,-3-3-5,2-4-3,1 3 5,-2-3 3,6-4-5,-2-1 0,1-4 4,-1-3 7,-2 0-9,3-3-3,0-3 3,-2-2-4,-2-1 5,0 2 2,-1-3-6,-3-1 3,-1 4 1,-3 4 1,-4-7 1,4 14-3,-4 2 3,0 3 2,0 2-2,0-2-6,-4 2-1,4 2 11,0 3-13,0 0 5,-11 11 5,6-5-5,2 3 0,0 2 1,1 1-1,0 3 5,4 1-3,-2 2-1,3 0-1,-1-1 0,1 0-3,3 0 1,-2 0 2,2-2 4,-2 2-4,2-6 1,-3 4 2,5 0 1,-3-1 1,4 1-5,-4-2 12,-1-5-8,4 2 2,-3 2-4,0-4 7,-2 0-10,0-3 5,0 1 5,-3-1 3,0 0-3,-3-3 2,2 2 2,-4-1-4,-3 0-1,-2-1-2,1 0 1,-4-1-6,-1-1-2,-5-1-17,0-1-21,2 0-26,4 1-22,-7-3-24,6 1-27,1-1-37,2-1-35,1-1-35,2 0-47,4-6-163,1 4-495,2-4 220</inkml:trace>
  <inkml:trace contextRef="#ctx0" brushRef="#br0" timeOffset="42317.1688">17489 13122 29,'8'-25'248,"-1"7"4,-1 1-12,-3 4-10,2 5-19,-4 0-16,3 4-21,-4 1-22,0 3-7,0 0-8,0 23-5,-5 6-5,0 1-8,-1 2-11,-2 14-7,2-11-6,-2 12-2,1-1-1,3-14-8,1 0-2,1-5-11,2 1-6,0-2-5,0-8-8,0-1-3,3-4-8,0-3 3,0 0-9,2-3-2,0-2-2,1 1-6,1-4-6,-1 0-9,2-4-13,4 0-34,-3-4-25,0 1-36,1-1-49,-1-4-34,1-3-46,-2 4-29,-3-4-173,-1-1-464,-1 2 206</inkml:trace>
  <inkml:trace contextRef="#ctx0" brushRef="#br0" timeOffset="42480.8232">17457 13309 182,'-5'-3'172,"5"3"-15,1-6 0,-1 6-16,10-7-4,-1 3-8,4-1-16,1 1-6,2 0-13,3-1-13,2 2-8,6-4-10,-6 6-9,-1-3-25,-1 4-29,1 0-34,-1 0-37,0 2-14,-2 0-33,0 2-113,1 0-249,0 0 111</inkml:trace>
  <inkml:trace contextRef="#ctx0" brushRef="#br0" timeOffset="43197.389">18009 13277 6,'5'-4'154,"0"2"7,-1-5 5,-1 2 5,-2 0 2,0 1 3,1-3 0,-4 1-5,2 3-2,0 3-7,-1-7-10,-3 2-6,4 5-10,-9-1-3,1 2-6,-2 5-10,0 0-6,-8 5-6,-2 4-5,2 3-4,-2 4-11,2 1 5,-2-3-20,2 4-2,3-4-12,2 5 1,3-10-11,6 1-2,-1 0-5,5-3-1,0-3-10,0-1-1,5 0 1,2-1-4,0-1-1,2-4-5,3 0-1,1-3-2,6-4-2,0-2 6,0 0-7,0-5-4,-4 0 1,9-4-1,-9 1 1,5-5-3,-2 2-1,0-5-4,-2 1 6,-1 0-1,-6 6-6,-3-1 8,0 5-2,-3 1 7,1 3 8,-3 0 6,2 2 9,-2 2-4,0-1-6,-1 4-1,0 0-8,0 0 3,0 0-1,-10 12-2,5 0-4,-1 2-3,-3 3-2,4-2 6,-1 4-9,1-1-1,0-1 15,3-1-16,2 1-7,-3-3-8,6-2-9,-2 0-15,4-4-6,-1 3-8,-1-5-11,4 1-5,0-2-3,4-5-4,-2 2-5,4-2-3,0-2-15,1-5 8,3 2 16,1-1-9,0-5 0,0 0-2,-4-3 7,8-3 12,-11 1 2,2-1 10,-1 2 8,-5-2 19,1 3 20,-3 5 28,-1-1 17,-2 0 21,0 5 5,-1 0-2,0 1-4,1 1-8,-2 3-1,0 0 1,0 0 1,-4 16 4,0-4-8,0 3-2,0 1 3,-2 2-2,2-2-6,-1 4-2,0-5 2,-2 1-3,1-5-2,2-1 0,2-3-5,-1 0-4,2 0 3,-2-4 9,3 1 7,0-4-3,0 0 4,0 0-4,0 0-13,13-14 0,1 0-3,-2-2-6,7-5 4,-2-1-4,2 3 0,1 0-7,-5 4 0,3 3-4,-2 2 0,0-2 0,-2 5 0,-2 4-7,-1-2 0,-3 4-7,3 2-2,-3 2 5,-3 2-4,3 2 3,-1 2-3,-1 0 2,-3 2 1,0 1-4,0 0 7,-2 1-1,-1 4 1,0-5-8,-1 0-7,1 1-12,0-2-16,0 0-27,1-2-30,0 0-22,2 0-12,1-1-17,2-1-21,2-1-28,1-2-29,3-1-37,1 1-197,7-3-498,-1-4 220</inkml:trace>
  <inkml:trace contextRef="#ctx0" brushRef="#br0" timeOffset="43605.3466">18944 13316 205,'3'-14'202,"-3"4"13,-5-2 4,1 3-4,-5 4-1,3 3-6,-6 1-8,-2 4-10,-5 2-5,1 2-10,-5 8-13,-1 1-12,3 1-11,2 3-8,-1-1-13,6 3-14,4-5-8,2 0-4,0 0-17,4-3-6,4-2-1,-1-2-9,2 0-2,3-1-13,3-2-2,-1 0 2,4-4-2,-1-2-7,1-2 4,6-2-12,0-5-2,4-1 2,2-8-5,0-1-5,1-3 5,-1-3-4,-3-2 3,0-3-9,0-2 0,2 0 3,1-11-9,-3-4 1,1 2 0,-3 1 7,-6 9-5,0 4 1,-6 2 5,1 4 10,-2 7 13,-4 7 0,0 3-1,-4 2-7,4 2 3,0 3-4,-15 11-10,3 5 16,-6 11-4,4 5 0,-7 9-1,5 6-8,2-2 1,7-9-18,-2 9 21,5-10-7,0-1 0,1 0-5,5-3 0,-1-4 1,1-1-3,0-5 5,3-3-12,1-4-9,-1-4-12,3-2 3,0-1-11,1 0-5,2-5-18,3-2-13,-2-2-24,7-3-20,-1-1-18,-3-3-28,3 0-35,-3-3-34,2 0-26,1-6-21,-2 4-30,-5 0-169,0-3-502,1 5 223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09:56:14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9262 5583 134,'0'0'136,"0"0"-4,0 0-3,0 0-6,0 0-6,0 0-7,0 0-9,0 0-2,0 0-8,0 0-8,0 0-4,0 0-7,0 0-8,0 0-11,0 0 2,0 0-6,0 0 0,0 0-5,0 0-7,0 0-8,0 0 0,0 0-1,0 0-2,0 0 0,0 0-4,0 0-1,0 0-8,0 0 0,0 0 0,0 0-2,10-3 0,-7 3 1,2-2-10,1 0 5,2 2 0,2-2 1,2-1 0,2 1 0,1-4-4,1 4 2,6-5-7,-1 5 7,3-2 0,-1-2-3,2 5 3,-2-5-3,3 1 4,0-1-7,2 3 5,0 0-2,-1 1 3,1-1-4,0-3-1,0 2 0,1-1 4,0 3-7,-2-2 4,0-2 0,-1 1-2,1 1 4,-1 1-2,-1-3-9,0 3 0,1 0 3,-2-4-6,2 5-1,0-1 3,-4-2-3,4 1-3,-5 1 8,1 3-8,2-4 5,-3-1 8,-1 1-7,-5 3 5,8-2-3,-2 1 6,-1-1-4,2-1-3,-8 1 2,9-2-2,-2 4 4,-3-2 1,1-1 4,-5 3-3,5-2-3,-2-3-5,-1 3 5,-1 1 1,1 2-3,-2-3 1,2 5 0,-1-4-2,-1-2-1,2 3-5,-1-2 4,1 2 0,-4-2-1,3 3-5,1-3 2,-2 3 9,3 0 2,-1-2-4,-1-2-7,6 4 9,-5-3-5,1 3 2,2-5 3,-3 4-1,-1 2-1,0-4 2,1 1-3,1 6 13,-1-6-10,1 2 3,-2-2-9,1 1 7,1-2 4,0 3-9,-2-1 5,-1 1 3,2-2-1,-1 4-2,-2-5-2,1 4 5,-1 1 3,2-4-7,-1 2 8,0-3-7,0 4 2,-2-2-1,0 1 5,1 0-9,-3 0 5,5 0-1,-2 1-3,0 0 5,2 0-2,-5-1-2,5 0-3,-2 0 14,1 2-12,2-4 3,-1 2 1,1 2-1,-1-2 1,1 0-3,5 1 5,0 0-4,0-2 4,-1 5-4,-3-5 2,-2 4-5,6-1-7,-4-1 9,4 2-3,-4-2-7,4-1 5,-5 0-6,6 1 4,1-1 1,-2 7 6,-5-10-1,0 3-2,4-1-3,-3 1 10,-1 4-4,5-7 6,1 1-17,-7 3 7,1 0 9,4 4-5,1-5 11,-4 0-8,6 3-3,-8-1 1,6-2-4,2 2 1,-1 1 9,-1-3-8,-1 0 1,1 1 4,2-2 1,-2 3-1,1-2 3,-8 0-4,10 3-1,0-1 13,-1 0-12,-1 1-5,2-3 4,0 0 3,3 0-8,-3 3 24,0-3-17,1 2 1,2-2 1,-2-2-8,2 2 5,1 2 5,-2-2-9,1-2 7,1 2-2,-3-2-3,3 2 7,0 0-3,-3-1 0,5 2-6,0 0 12,-1-2-12,0 1 6,0 0-2,-1 0-2,9 1 12,-7-1-10,-4-1-5,5 2 6,-1-1-5,-2-1-1,0 1 15,-1 1-5,0-2-5,1 0-4,-3 2 4,2-4-5,-2 1 4,4 2 2,-3 0 4,3 1 9,-2-2-10,0 3-3,0-2-1,-2 2 4,2-4-11,3 2 13,-3-2-7,1 3-2,-1-2 3,0 1-6,1 2 4,1-3 6,8 1-5,-11 1 2,1 2 1,0-4-6,1 1 11,0-2-13,-1 4 5,1-2 6,-1 0-1,0 2 0,2-3 1,-3 1-3,1-3-6,1 7 8,0-10-11,-1 8 15,2-5-8,-2 1 5,1 2 9,0 0-22,-1 0 3,1 0 9,0 2-4,1-2-1,-1-2 5,1 5-4,-1-2-3,2 2 0,-2-2 11,-1 0-11,4 2 4,-2-3-4,0 0 6,0 1-3,2 0 7,-4 5-9,4-6-1,-3 0 7,3 2 1,-3 1-1,3-2-6,7-1 0,-8 0 3,8 3 5,-10-3-5,3 0-4,-4 2 0,3-2 7,8 2-3,-12-2-3,-2 3 8,4-3 1,-1 0-5,0 2-3,0-1 0,-1 1 0,1-1-2,1 0 1,-2 2 9,-2-3-2,4 0-2,-3 4 4,3-3-5,-4 1-2,0-2-5,2 2 4,0 1-4,-2-6 13,0 6-5,-1-1-3,1-4 7,-2 4-8,1 1 4,-1-2 1,2 0 4,-3 1-9,2-2 1,0 3-3,-1-1 4,5-4 3,-5 4-2,2-2 2,3 3-8,-2-2 6,2-1-1,-1 3 4,0-3-2,0 0 2,-1 3-12,2-1 7,-2-2 2,1 1 0,2 1 4,-2 0-5,1-1-11,1 1 8,-1 0 0,0 2 16,0-1-16,-1 2 1,1-8 2,1 6 0,-1-1-2,4-2-4,-1 4 6,8 0 5,-9 1 3,11-3-4,-11 0 2,9-1-9,-8 2 3,9 1-2,-1-1 6,1-3-2,1 2-4,-2 1-4,2-2 4,-11 0 4,11 2-6,-1 1 0,2-1 6,1 1-1,-2-3 1,-1 0 1,2 2-5,0-2 11,-2 3-1,5-1-7,-5-1-1,6 2-1,-1-1 6,-2-1 0,1 0-7,0-1 2,-2 3 0,4-4 2,0 1 0,-1 1 2,-2-4 0,2 4-1,-2-5-12,3 7 16,-3-4-13,2-1 8,0 1 0,1 2-1,-3-2 0,2 0-2,-3 0 2,2 3 1,-2-6-4,1 6 6,-2-3 8,-1 0-16,2 0 2,-3 1-2,0 0 3,-7 1 1,10-1-1,-13 0-9,12 2 16,-1 0-2,-10-1 5,1 1-12,-2-2 9,13 0-9,-17 1 14,3-1-19,-2 0 7,5 2-1,-9-3-2,7 3 10,-4-1-7,0 1-1,0-3 2,1 2 2,-5 1 0,4-2 2,-8-1-10,6 3 3,2-3 6,-4 3-2,2-1-6,-1 0 8,3 1-3,-4 1-6,4-1 3,-4-1 5,-2 1-9,3 0 4,-5-1 3,5 2 2,1-3-2,-5 2-1,4-3-2,-1 2 2,0 1 1,2-1 4,-2-1-14,5 2 13,-5-3-7,4 1 8,0-1 5,0-1-4,1-1-9,2 1 6,0 1 5,1 0-3,2 0-12,-1-1 16,9 1 0,-10 1-1,3-1-7,9-6 7,-1 6-4,-1-2 0,-7 2 11,10-4-10,-1 2 3,-4 0-1,6 0-5,-4-1 0,3-1 6,-3 3 1,3-1 0,0 2-5,0-1 2,3-1-2,-2-1 6,1-1-1,1 6-2,1-4-3,-1 1 5,-1 0 0,2 1-4,-1-2 12,0-1-4,-1 1 0,-4-1 4,3 0 1,-3-1-2,-11 1 4,2 1-4,-2 0 7,3-3-3,-7 2 3,3 1 5,-7-1 0,-5-1-2,-1 3 3,-4-2 1,-3 3 6,0-1 9,-2 1-1,0 0-3,-5 0 3,7 0-9,-3 1 0,-4-1 0,0 0-4,0 0-7,5 0-2,-5 0-11,0 0-19,2 3-17,-2-3-31,0 0-23,0 0-28,0 0-25,-14 5-6,0 3-12,0-2 5,-10 6-127,-3 1-295,-11 4 131</inkml:trace>
  <inkml:trace contextRef="#ctx0" brushRef="#br0" timeOffset="2583.235">8146 6645 54,'0'0'75,"0"-4"-11,0 4-4,0 0-9,0 0-6,0-5-7,0 5-2,2-3-6,-2 3-5,0 0 8,3-2-1,-3 2-10,0 0-2,0 0-6,7 0 4,-7 0-4,8 1-1,1-2 6,-1 1-4,3 0-1,1-2 0,10 1 0,-5 0 6,6 0-4,2-3-2,3-1 2,-3 2 2,4-2-8,0 0-7,11-1 7,-2 0-1,-9 3 2,2-1-6,-1 0-7,9 0 10,1 0 3,0 1-5,3-2-3,-1 1 8,3 1-3,2-1-6,2-1 5,19-2 4,-21 4 1,3-2-1,19-3-11,-21 3 17,2 1-14,0-2 0,17-5 5,4 6-1,-22 0-6,26-4 4,-9 4-7,-15-4 9,22 1-3,-1-2 2,-5 4-7,-20 1 0,3-2 12,22-3-1,-1-1-1,-1 0-9,-1 1 6,0 0-4,-1-2 4,-19 5 7,23-4-6,-4-2 4,0 1-9,4-1 5,-1 2 1,-2 1-6,-20 1 10,27 0-4,-3 0-10,-4 1 10,-19 2-2,19 0 0,4 0-9,-5 1 2,1 2-4,1 1 0,0 1 4,-4-4 1,4 4-4,-22-2 4,23 1 3,0 0 1,2 1 5,-3-3-5,2 3-2,0-3 1,-3 1 0,3-1-9,-2 3 3,-20-1 3,24 2-5,-5-2 3,3-6 7,-3 7-1,-21-3 2,23 7-3,-2-3-2,-22-3 0,23 6-1,-23-2-4,25-1-1,-24 1 14,1-2-7,23 5 4,-24-2-7,3-2 3,16 0 8,-16 4-19,-2-1 3,19 0 8,-22-1-5,0 1 4,2-2-9,-1 2 13,24 2-9,-26-4 5,1 3 5,-1 4-12,3-4 3,2 1-3,-7 0 2,1 0-3,-5 0-4,-1 1 9,-7-1 4,6 1-5,-7 1 8,9-2-11,-8 0-4,8 4 7,-1-1 3,-11-1 4,12-2-2,0 3-4,-10-2-11,11 2-3,-1-1-2,-2 1-1,-8-3-1,10 4 1,-2-2 5,-8-2-8,0-1-2,2 1-2,7 3 7,0 0 2,-10-2 3,9 1 0,-4-2 6,4 2 0,-7-1-1,9 1 1,-9-3 1,9 1 2,2 2 2,-1-4 1,-1 1-8,-1 1 3,3 0-4,0 1 2,-3-4 0,-1 1-5,2 3 5,-8-1-3,7-2 10,1-1-6,5 3 0,-4-1-6,0-2 12,-2 1 1,3 0 1,0-1-3,1 1-3,-1 1 6,-3-3-3,5 1 1,-1 3-3,-11-3-4,8 1 13,1-3-12,2 2 7,-3 1-1,2 1 5,0-4-5,-1 3 5,-1-2 0,0 3-4,2-2 1,0 1-1,-3-1 2,4 1 2,-2 0-6,-1 1-2,-8-1 3,10 0 2,1 0-3,2-1 10,-2 3-6,-1-4 2,4 0-3,-4 2-2,4-2 1,-3 1-2,4 2 1,-1-1 4,2 2-8,-3-5 10,-1 3-4,2 1 5,2-1-8,-3 1 1,-1 1 2,1-2 3,1 4-4,0-3 2,2-1 14,-1-1-15,4 6 6,-4-8-8,2 1 5,-3 0-1,2-1-1,-1 5 0,-1-3-2,3 1-2,-1-3 2,0 2-4,1-4 5,0 2-2,0 0 7,1 0-3,-2 0-2,3 2 2,-3-4 0,5 2-8,-7 0 6,3 0 1,0 0-7,-1-3 22,-1 2-12,-1-2-2,4 0-9,-5 3 6,5-2-2,-4 2 7,2 0-2,-2-3-3,1 6 3,-2-3-9,1 1 10,-3-1-11,2 0 13,1 6-1,-5-4-3,3-3 5,0 2 0,0 2 0,-3-3 1,0 0-6,1 2-13,-3 1 10,-8-3 1,-2 0 1,0 0 6,-1 1 1,1 0 0,0-1-1,-3-1 3,0 1 1,-3 0 5,1 0 7,-1-1-12,-5 1 11,4 0-14,-5 0-2,-1-3 0,2 3-8,-3 0 13,2 0-1,-2-2-11,-6 2 8,2-3-1,0 2 5,-3 1-11,4 0 3,-8 0 15,4 0-7,-7 0-5,10 0-2,-10-1 19,0 1-1,7 0-2,-7 0 8,0 0-2,5-2 1,-5 2 3,0 0 12,0 0 4,0 0 1,5-1-11,-5 1 3,0 0-3,0 0-5,0 0-2,0 0-5,0 0 1,0 0-2,0 0 0,5 3 0,-5-3-4,0 0-4,0 0-4,0 0-1,0 0 2,0 0-3,0 0-3,0 0 0,0 0 4,0 0-2,0 0-4,0 0 0,0 0-5,0 0 6,0 0 1,0 0-7,0 0 5,0 0-5,0 0 4,0 0-9,0 0 8,0 0 0,0 0-1,0 0 8,0 0-8,0 0 2,0 0 5,0 0-8,0 0-2,0 0-4,0 0 10,0 0-5,0 0-2,0 0 8,0 0-2,0 0-1,0 0-1,0 0 9,2 2-3,-2-2-9,0 0 0,0 0 0,0 0 0,0 0-3,0 0 7,0 0 4,0 0-15,0 0 11,0 0 3,0 0-1,0 0-5,0 0 1,0 0-1,0 0-11,0 0 14,0 0-5,0 0 4,0 0 0,0 0-4,0 0 6,0 0 0,0 0-8,0 0 3,0 0-2,0 0 12,0 0-8,0 0 4,0 0-3,0 0 2,0 0-5,0 0 1,0 0 5,0 0-1,0 0-2,0 0-2,0 0 2,0 0 0,0 0-4,0 0 0,0 0 3,0 0 1,0 0-2,0 0 5,0 0-10,0 0 4,0 0 3,0 0-2,0 0 12,0 0-9,0 0-5,0 0 0,0 0 4,0 0 6,0 0-15,0 0 8,0 0 4,0 0 0,0 0-4,0 0 5,0 0-9,0 0 6,0 0-1,0 0-4,0 0-7,0 0-9,0 0-1,0 0-14,0 0-14,0 0-9,0 0-11,0 0-18,0 0-6,0 0-90,0 0-196,0 0 87</inkml:trace>
  <inkml:trace contextRef="#ctx0" brushRef="#br0" timeOffset="47569.5196">18101 5554 66,'-13'3'100,"-1"-1"-5,4-2 2,-3 0-2,3-2-2,-1 4 8,4-2-1,1 0-4,1 0 1,5 0-13,-6 0-8,2 0-1,4 0-9,-6 2-12,6-2 2,0 0-11,0 0-4,0 0-3,0 0-7,0 0 3,16 2 4,-1-2 0,8-1 2,2 1-4,5-1 3,11 1-5,4-2 11,-2 4 0,5-6-2,0 4 4,25-7-2,-25 4 4,24 4-2,-2-8-3,-1 7 1,3 0-9,-3-1-1,0-2-3,-21 2-6,20 1 1,-17-1-1,19 1 2,-21-2-6,-1-3-2,21 5-4,-24-3-3,0-1 1,4 4-6,-2-1 5,2-1 1,-3 2-7,1-2 0,-6-4-2,1 0 2,-2 3 2,-1 1-1,-9 1 2,-2 2-6,0-4-1,-1 0-1,-2 0-2,2 3 3,-6-3 0,-1 0 0,-2 3 3,-5 0 8,-3 0 0,-2 0 3,-2-3 5,0 1 4,-1 2 0,-1 0-1,-4 0-2,7-3 4,-7 3-4,6 0 0,-6 0-2,5-1-4,-5 1 3,0 0-4,0 0-2,3-1 1,-3 1-2,0 0-6,0 0 1,0 0 1,0 0-3,0 0 2,6 2-1,-6-2 3,0 0-5,0 0-5,0 0 3,0 0 0,0 0-3,0 0-3,0 0 8,0 0-6,0 0 3,0 0 0,0 0-3,0 0 0,0 0 9,0 0-9,0 0-3,0 0 2,0 0-4,0 0 5,0 0 0,0 0-5,0 0 2,0 0 1,0 0-8,0 0-10,0 0-6,0 0-12,0 0-8,0 0-16,0 0-16,0 0-28,-7 8-36,7-8-18,0 0-19,-7 0-12,1 2-128,1 2-346,-4-2 153</inkml:trace>
  <inkml:trace contextRef="#ctx0" brushRef="#br0" timeOffset="49531.6202">8339 7815 19,'0'0'151,"-2"-3"-7,2 3 0,0 0-10,-7-1-10,7 1-10,0 0-9,-3-4-17,3 4 0,0 0-12,0 0-7,0 0-6,0 0-9,0 0-5,0 0-3,0 0-5,16 0 4,-10 3-8,3-3-4,1 0 6,5 1 1,1-1 5,6 1 5,2 0 1,1-1 3,2 0 1,1 0-4,12-3 6,-1 3-3,1-3-3,2 3 2,4-3-2,1-1 4,-2 0-8,3 3-3,1-2 1,20-3-4,-24 4-3,3 0-1,-1 1-4,5-2 2,-4 0 0,1 1-3,-1-2 0,1 4 1,-1-1 0,1 0-1,1 0-4,-3 1 2,3-1-1,-3 1-6,0 0-2,1 0 1,-2 0-1,1 0-1,-1-2-3,5 0-1,-2 4 3,3-4-5,16 2 4,-23 2-4,3-1-1,0-4-3,22 6 1,-22-3 3,3 1-3,-2-1 0,22-1-3,-22 3 6,0-1-4,21 0 1,-20 0-5,-2 5 5,25-2-2,-23-2-2,21-1 4,-2 2-2,-21-4-4,20 3 4,-19 0-2,17 3 2,-15-5 3,19 2 0,-23-2 0,21 4 1,-22-2 2,3-1 0,19-3 3,-22 4-3,2-2 1,2 1-4,0 2-4,0-2 4,-2-1-4,1 0 0,0-1 0,20 1-1,-24 0 0,0 1-1,1-1 2,-1 0-3,0 0-1,-5-3 0,3 1 4,-4-1-6,3 1 1,1 0 2,-14 0-5,11 2 2,-1-3-1,-9 3 7,-1-4-10,2 4 7,7 0-7,1-1 6,-10 0-2,10-1-3,-1 2 1,-8 1-1,8 0 0,-10 0 8,0-2-6,-1 1 1,1 0 6,-2 0-10,-1 0 8,0-1-3,1-1-1,-4 2 0,3 1 3,-1-2-4,0 1 1,-1 0 2,-2 0 1,0 0 1,-3-3-3,-2 0 3,-2 3 4,4 0-3,-1 0-2,-3-4 4,0 2-3,2 1-1,-2 0 2,0-1-5,-3 1 9,5 1-5,-3-3-1,2 3-1,2 0-2,-3-3 1,0 2 2,-4-2-4,4 2-1,0 1 5,-1-1-2,0 1 0,2-3 0,-4 3-3,-1 0 5,4 0-2,-4 0-5,0 0-1,1 0 3,2 0 2,-5 0-4,4 0 2,-4 0 0,2 0 3,-2-3-6,-1 3 3,-1 0-4,-2-1 3,3 1 4,0-3-2,-2 2-6,0 0 11,-1 1-9,-4 0 7,11 0-1,-6-1-5,-5 1-2,8 0 7,-5-2-2,-3 2 2,7-1-2,-4 0 0,-3 1 4,0 0 0,6 1 5,-6-1-1,0 0-3,0 0 1,0 0 0,3-3 5,-3 3-10,0 0 3,0 0-1,0 0 1,0 0-5,0 0 4,0 0-5,0 0-1,0 0 1,0 0 1,0 0 0,0 0 1,0 0-3,0 0-7,0 0 0,0 0-5,0 0-7,0 0 1,0 0-2,0 0-8,0 0-1,0 0-6,0 0-6,0 0-1,0 0-7,0 0-4,0 0-5,0 0-11,0 0-8,0 0-14,0 0-14,0 0-12,0 0-10,0 0-11,0 0-1,0 0-29,0 0-4,0 0-17,0 0-2,0 0-106,0 0-323,0 0 144</inkml:trace>
  <inkml:trace contextRef="#ctx0" brushRef="#br0" timeOffset="60191.4406">4291 13739 28,'0'0'74,"0"0"8,0 0-22,0 0-9,0 0-5,0 0-1,0 0-4,0 0-4,0 0 3,0 0-12,0 0 7,0 0-10,0 0 2,0 0-5,0 0 9,-3-4-2,3 4 5,0 0 10,0 0-7,0 0 1,0 0-3,-5-1 5,5 1-7,0 0 10,0 0-9,0 0 2,0 0-2,0 0 5,0 0-2,0 0 4,0 0 0,0 0-5,0 0 6,0 0-2,0 0-6,0 0-1,-3-1-4,3 1 2,0 0 5,0 0 1,-4-3-3,4 3 0,0 0 2,0 0 3,-3-2 1,3 2-1,0 0 0,-1-5-3,1 5-2,0 0-10,0 0 3,-4-2-9,4 2 1,0 0-2,0 0-3,0 0-1,0 0-7,0 0 0,0 0-1,0 0-2,0 0 0,0 0 0,0 0-2,0 0-4,0 0 5,0 0-5,13-3 0,-6 3 5,3 0-2,0-2 2,7 0-4,-1-3 1,6 0 2,4 2 3,0 2-1,2-7-5,12 3 4,-1 1-3,-1-2 0,3 1 1,0-2 3,1 4-8,-1-1 3,6-1 3,-4 1 0,4 1 2,2-2 1,20-2 1,-21 2-6,20-1 6,-21 1-5,25-1 3,-21 5-1,18-8-4,-21 4 6,22-3 0,-22 4-8,2-1 8,19-4-1,-23 9-4,5-3 1,-2 1 1,23 2-3,-27 0 0,1-4 2,-3 3-1,-1-4 0,0 5 4,-1-2 0,3 2 1,-6-3-5,3 2 0,1-3-1,-1-1 4,-2 3 1,6 0 0,-3 2-3,2-4 4,-2 1-5,-1 3 0,-10-2 5,11-1-6,-12 3 9,1-2-6,-3 2-4,11 0 2,-11 2 2,-1-2 4,2 0-5,-4 0-3,2 0 5,-2 0-1,2 0 2,0 2-1,0-4-2,3 2 6,-2-3 0,12 3 4,-12-1 1,13 0-1,-11-1-3,-1 1 3,12-1-1,-3-3 2,3 3-5,-14 2 5,2-3-1,11-1 1,-9 2 2,-3-3-2,1 2 2,11 1 0,-12-1 3,0-1 2,12-2 0,-12 2 4,12-4 2,-1 5-1,0-3 4,-1 1-5,3-1-4,-3 2-1,0-2-3,0 2 3,1-3-1,0 5 2,0-3-7,1-1 11,-11 1 1,1 4-6,9-2-2,2-2 2,-2-2 1,-12 7 2,13-5-3,-1 4-4,-12-2-3,11-2 0,-10 2-3,10 2 4,-8-2 1,9 0-2,-9 3 0,13-7-1,-3 4 1,2 1-2,-5 2-2,2-3 1,-11 1-1,12 2 0,-9 0-5,7-2 1,-9 2 2,9-3 3,-8 3-3,-2 0 3,2 0-7,-2 3 3,0-3 0,-1-2 2,2 4-5,0-2 1,1 2 0,0-1-2,8 0-1,-8-1 6,10 1-1,-11-1 4,10 0-7,-9 2-1,8-1 4,0-1-2,-9 0 0,9 0 1,-8 1-3,10 1-2,-1-1 6,-11-1-2,10 0-2,-9-1 1,11-2 2,-10 2-3,10-2 1,-10 2 2,9-2-2,-1 1-1,-8 1-1,8-3 1,-7 1 4,9-4-5,-2 6 5,0-3-4,-9 1 2,-1-2-2,2 1 1,0 3-3,-1-5 2,-1 3 3,-1-1-4,1 3 2,-2-1-3,-3 0 2,1-1 0,-2 0 3,-6 1 0,-3 0-6,4-1 0,-1 0 7,0 1 0,2-1-5,-3 2 3,2-2-2,2 1 3,-2 0-5,0 1 5,-1-2-2,6 1-5,-1 0 2,-1 0 2,-3 2 3,-1 0-6,5-3-1,-6 2-3,1-2 1,-2 2-6,1-2 3,1 2 2,-4 0 2,5-1 1,-1 0-3,-4-1 4,-2 3-3,0-1 3,0 0-1,-3 1 3,0-2 0,-7 2 1,10-1-3,-10 1 1,8-1 2,-8 1 2,8 0 4,-8 0-5,7 0 0,-7 0-5,0 0 6,7-3-3,-7 3-2,0 0 3,2-3-1,-2 3-1,0 0 2,0 0 2,0 0-1,0 0 0,0 0-1,0 0-1,0 0-1,0 0 6,0 0-6,0 0 4,0 0-5,0 0 4,0 0-5,0 0 2,0 0-1,0 0 3,0 0-2,0 0-3,0 0 5,0 0-2,0 0 0,0 0 4,0 0-8,0 0 2,0 0 2,0 0-4,0 0 1,0 0 1,0 0 3,0 0 0,0 0-3,0 0 3,0 0-4,0 0 5,0 0-1,0 0-1,0 0 1,0 0 1,0 0-6,0 0-1,0 0-8,0 0-1,0 0-5,0 0-9,0 0-3,0 0-5,0 0-15,0 0-13,0 0-21,0 0-11,0 0-24,0 0-13,0 0-10,0 0-18,0 0-110,0 0-296,0 0 132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02:17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5552 6910 28,'0'0'94,"0"0"-5,-1-3-5,1 3-6,0 0-1,0 0 2,0 0-2,-7-3-5,7 3 3,0 0 0,0 0 2,0 0-8,0 0-2,0 0-8,0 0-2,0 0-9,0 0-6,0 0-6,-2 5-14,2-5 10,0 0-5,0 0-3,0 0-2,0 0-4,0 0-6,0 0 5,0 0-2,0 0-4,0 0-2,0 0 0,9 3 0,-5-1-1,3 0-8,3-1 4,2-1 4,5-1 5,4 1-5,4-2 3,4-1-4,9 1 9,1-3-5,2 0 2,4-2 2,-1-5-6,3 2 2,0 0 2,-1 3 2,3 0-9,18-3 2,-20 3-2,-2 2 1,-1 1 2,3-3-3,-3 4 10,0-3 1,1 0-4,0 3 0,-4 1-8,1-2 4,-2-3 4,-1 2-6,0 2-2,-8-1 5,9 0-5,-1-2 0,-1 3 3,-9 0-4,10-3-3,-2 1 7,-7 2-6,-3 1 2,1-1-1,0-2-2,-1 3 2,3-1-3,-5-1 3,2 3 0,-2-1-2,1 1 0,-1-1-1,0 0 3,1 0-5,-1-1 0,2 0-2,-2 1 1,3-2 1,1 4 4,0-5-2,1 3 6,1-1 1,-2 1 1,9-1-8,-10 3 4,1-5-3,-1 5-5,1-1-1,1-1 8,-2 1-3,2-2-2,1 2-2,-4 0 9,13 1-8,-10-3-1,-2 3 12,13-2-13,-2-1 7,-1-2 0,3 2-4,-3-1-3,2-1 10,-1 0-7,2-2 2,0 2 2,-2 3-2,1-5 0,1 0-5,-1 4 7,0-2-2,-2-1 3,2 1-3,-10 1 0,10-2-1,-11 1-1,9 0 2,3-3-3,-11 4 5,8-3-1,-9 2 0,1-1-3,-2 1 2,-1 1 4,0-1-15,-1 2-2,-2-1 1,-1 2-3,-6-3 10,-2 3-7,2 0 7,-2-2 9,0 4-11,-1-2 2,-1 0 3,-1-1-4,-1 1 4,-1 0-3,1 1 3,-3 0 2,2 1-3,-3 0-5,-2-1 5,0-1 1,0 2 2,1 2-7,-6-2 6,7-2-6,-3 1 5,-4 1 4,6 1-5,-6-1 9,0 0-7,5-1 2,-5 1 1,0 0-5,0 0 6,6 0-11,-6 0 5,0 0 3,0 0-4,0 0 0,4-2 3,-4 2 4,0 0-2,0 0 9,0 0-4,0 0-12,0 0 8,0 0-5,0 0 2,0 0 0,0 0 2,0 0-5,0 0 2,0 0 5,0 0-6,6 0 3,-6 0 0,0 0-3,0 0 8,0 0-7,0 0 2,0 0-3,0 0 2,0 0 0,0 0 1,0 0 2,0 0-4,0 0-1,0 0 7,0 0-4,0 0-4,3-2 6,-3 2-1,0 0-2,0 0 7,0 0-3,0 0 7,0 0 1,0 0-1,0 0-1,0 0 10,0 0-2,0 0 3,0 0 0,0 0-9,0 0 5,0 0-4,0 0-2,0 0-1,0 0-1,0 0-9,0 0 10,0 0-2,0 0-2,0 0 1,0 0-4,0 0 8,0 0-2,0 0-5,0 0-3,0 0-2,0 0-4,0 0-11,0 0-33,0 0-19,0 0-40,0 0-55,-21 4-97,8-6-282,-6 0 125</inkml:trace>
  <inkml:trace contextRef="#ctx0" brushRef="#br0" timeOffset="768.3597">7334 6855 26,'0'0'105,"0"0"-6,0 0-24,0 0-8,0 0 6,0 0-10,0 0-18,0 0-1,0 0 9,11 5 0,-5-4 2,6-1 0,0 0-10,12 0 3,2-3-3,2-2-6,15 1 3,-1-3-8,2 3-1,2-5-8,5 2 8,18-4-14,-23 3 7,2 0-14,-3 2 5,3-2 2,-3 4-2,0-7-9,-1 2 1,-2 2 7,1 0-3,-5 1-3,-10 3 0,-3-3-5,0 2 11,-5 2-5,-6-2 0,-1 3-2,-3-1 1,-5 2 14,0-2-1,-1 0-1,-1 2-3,-3 0-16,0 0-16,0 0-15,0 0-18,0 0 1,-20-1-19,9 1-7,-6 1-13,1 3-19,-1-2-69,-4 3-187,-3-2 83</inkml:trace>
  <inkml:trace contextRef="#ctx0" brushRef="#br0" timeOffset="2561.5571">7320 6995 56,'-3'0'102,"3"0"-17,-6 1-8,6-1-4,0 0-8,0 0-3,0 0-10,16 3 6,-1-3-4,8-4-9,3 1 5,14-3-6,5-2 6,1-3-7,4 2-4,19-9 5,0 2-6,-21 7 5,19-5 0,-20 3-1,20-4-8,-21 3 1,1 3 0,1-2-1,20-8 1,-24 10-2,1-1 6,-2 1-13,1-1-1,-2 1-1,-14 3-1,-1 1 2,0 0-4,-3 1 0,-3-1 0,-8 2-2,-1 2-4,-5-2 8,0 3 3,-2-3 4,0 3 7,-1-2-4,-1 2-2,-3 0 5,7 0-5,-7 0-1,0 0-6,7-1 1,-7 1-2,0 0 1,0 0-5,5 1 0,-5-1 1,0 0-3,0 0-1,0 0 4,0 0-1,0 0 3,0 0 0,0 0-2,0 0 6,4 0-3,-4 0 0,0 0 2,0 0 0,0 0-1,0 0 6,0 0-4,0 0-3,0 0 4,0 0-5,0 0 0,0 0 4,0 0 0,0 0 2,0 0-4,0 0 0,0 0 2,0 0-4,0 0 5,0 0-6,0 0 0,0 0-3,0 0-4,0 0 3,0 0-6,0 0 1,0 0 5,0 0-8,0 0 1,0 0-2,0 0-6,0 0 8,0 0-4,0 0-1,0 0-1,0 0-3,0 0 2,0 0 3,0 0 3,0 0-8,0 0 1,0 0-1,0 0 0,0 0-1,0 0 1,0 0 4,0 0-2,0 0-2,0 0 5,0 0-4,0 0-3,0 0 7,0 0-4,0 0-2,0 0-3,0 0 0,0 0 1,0 0 3,0 0-5,0 0 0,0 0 5,0 0-2,0 0 0,0 0-2,0 0 2,0 0 0,0 0 1,0 0 2,0 0-1,0 0 0,0 0 0,0 0-3,0 0 9,0 0-4,0 0-3,0 0-2,0 0 1,0 0-2,0 0 4,0 0 4,0 0-4,0 0 2,0 0-3,0 0-1,0 0-1,0 0 3,0 0 0,0 0-3,0 0 1,0 0 2,3-2-2,-3 2 0,0 0 0,0 0 0,0 0-1,0 0 1,0 0 4,0 0 1,0 0-4,0 0 0,0 0-1,0 0 0,0 0 2,0 0-1,0 0 1,0 0-1,0 0 2,0 0-2,0 0 2,0 0-2,0 0-1,0 0-1,0 0 1,0 0 0,0 0 2,0 0-2,0 0-1,0 0 3,0 0-3,0 0 5,0 0 1,0 0-8,0 0 2,0 0-1,0 0 0,0 0 1,0 0 1,0 0 1,0 0 1,0 0-2,0 0 1,0 0-1,0 0 2,0 0 0,0 0-4,0 0 2,0 0 1,0 0-2,0 0 5,0 0-4,0 0 2,0 0-2,0 0 2,0 0 1,0 0-4,0 0 1,0 0 2,0 0-2,0 0-1,0 0 2,0 0-5,0 0 2,0 0-6,0 0 5,0 0 2,0 0-1,0 0 0,0 0 0,0 0-2,0 0 8,0 0-5,0 0-2,0 0 1,0 0-3,0 0 5,0 0-3,0 0 1,0 0 2,0 0 0,0 0 0,0 0 2,0 0-2,0 0-1,0 0 0,0 0 1,0 0-6,0 0 0,0 0-5,0 0 1,0 0 1,0 0 0,0 0 0,0 0-1,0 0 1,0 0 4,0 0 1,0 0-4,0 0 1,0 0 3,0 0-4,0 0 6,0 0-5,0 0 2,0 0 1,0 0 0,0 0-2,0 0-2,0 0 3,0 0-1,0 0 1,0 0-1,0 0 1,0 0-1,0 0 5,0 0-9,0 0 0,0 0 2,0 0 0,0 0 1,0 0 2,0 0-2,0 0 2,0 0-1,0 0 0,0 0 2,0 0-4,0 0 7,0 0 0,0 0 5,0 0-4,0 0-6,0 0 5,0 0-3,0 0 2,0 0 2,0 0 1,0 0-3,0 0 3,0 0-3,0 0 5,0 0-3,0 0-2,0 0 1,0 0 5,0 0-4,0 0 2,0 0-5,0 0 5,0 0-5,0 0 3,0 0-2,0 0 0,0 0 0,0 0 2,0 0 4,0 0-1,0 0-2,0 0-1,0 0 0,0 0 6,0 0 2,0 0-6,0 0-2,0 0 0,0 0 1,0 0-1,0 0 0,0 0-1,0 0 3,0 0 0,0 0-3,0 0 3,0 0-1,0 0 0,0 0 1,0 0 2,0 0 5,0 0-8,0 0 0,0 0 3,0 0-5,0 0-1,0 0 3,0 0 3,0 0 1,0 0 0,0 0-6,0 0 3,0 0-1,0 0 0,0 0 1,0 0 1,0 0-2,0 0 0,0 0 0,0 0 0,0 0-1,0 0 0,0 0 3,0 0-2,0 0 0,0 0 0,0 0 0,0 0-3,0 0 3,0 0 0,0 0-3,0 0 3,0 0 0,0 0 2,0 0 5,0 0-10,0 0 0,0 0 3,0 0 3,0 0-1,0 0 1,0 0-1,0 0 2,0 0-2,0 0 4,0 0-1,0 0-6,0 0 2,0 0 1,0 0-1,0 0 1,0 0-5,0 0 2,0 0 0,0 0 1,0 0 1,0 0-1,0 0 4,0 0-7,0 0 3,0 0 0,-9-6-4,9 6-2,0 0 7,-1-2-2,1 2-3,0 0 3,0 0-1,0 0 8,0 0-8,0 0 0,0 0-1,0 0 3,0 0-2,0 0-4,0 0-6,0 0-1,0 0-10,-6-2 7,6 2-19,0 0-8,0 0-9,0 0-13,0 0-11,0 0-18,0 0-26,-3-1-22,3 1-24,0 0-112,0 0-300,0 0 133</inkml:trace>
  <inkml:trace contextRef="#ctx0" brushRef="#br0" timeOffset="4109.5204">5456 4867 57,'-3'-17'66,"1"2"2,0-1-2,1 1 3,-1 3-4,-1 3 9,2-1-16,0 0 11,-1 0-9,-1 3-1,2 2-2,1-1-2,-1 3-12,1-1-2,0 4 1,-1-8-7,-1 5-2,2 3-23,0-2 1,0 2-1,0 0-5,0 0-4,0 0 4,4 9-1,-1 1-3,0 1 1,1 7-4,4 6 3,-1 3 0,3 5-3,-3 2 2,2-1 4,2 13-2,0-1-6,2 1 10,-2-1-3,-2-12 0,1 11 12,1 2-5,4-2-3,-2-2 0,-5-7-6,1-1 1,2 10-3,0-14-3,-2 2 14,0-1 1,3 0 1,-6-2-10,2-1 0,-1-1 5,1-3 3,-2 0-14,0-6 4,-3-2 3,-1 1 3,1-3 2,1-4-2,-2 0 6,-1-4-7,1 1-2,-1-1 8,1-2 2,-1 1 4,-1-5-3,1 8-5,-1-8 11,1 7 2,1-6 0,-2-1 5,2 4-9,-2-4 6,0 0-5,0 4 7,0-4 0,0 0 0,0 0 6,0 0-10,0 0 2,0 0-16,0 0-13,0 0-27,0 0-20,0 0-9,-4-17-25,2 12-17,1-1-106,-2 3-225,-3-4 100</inkml:trace>
  <inkml:trace contextRef="#ctx0" brushRef="#br0" timeOffset="6118.6458">5446 5631 98,'0'0'99,"-4"-2"-7,4 2-4,0 0-17,0 0-7,0 0-8,-3-4 6,3 4-21,0 0 6,0 0 2,0 0-19,0 0 0,0 0-5,0 0-2,0 0 3,0 0-3,0 0 1,17 7 11,-14-4-25,1 3 9,3-1 5,0 1-2,0-1-2,0 4 7,3-4 2,3 5-2,-2 0-3,0 1 1,1-2 6,-1 1-12,2 2 6,-2-2-12,-1 0 12,1 0-9,0-2-1,-2 0-6,-2-1 0,0-1 1,1 1 1,-1-2 1,0 1 1,-2-3-10,0 2 9,1-2 4,-4-1-4,3 0 5,-5-2 2,4 3 18,-1-3 3,-3 0 10,3 3 4,-3-3 6,3 1 4,-3-1 8,0 0-1,0 0-3,0 0-7,4-4-3,-4-1-11,0 1-4,1-2-4,-1-3-6,2 2-2,-1-2-19,0 0-5,1 0-14,-1-4-14,2-3-9,0-1-1,0-3-7,0 3 1,-1-2-12,3-8-8,-1 1-4,1-1 2,0 1 8,2-1-8,-2-4 10,0 4 7,-1 0-4,0-2 5,-1 4 3,1 7 9,-3-2-1,4 2 7,-4 2 4,0 4 8,2 0 15,-3 3 7,0 1 4,2 0-8,-2 3 8,0-1-4,0 4 0,0 2-7,0-8-5,0 7-7,0 1-1,0 0 4,0 0-4,0 0 3,0 17-1,0-4 9,-2 2-7,1 5-10,-3 5 16,-1 0-2,3-1 1,-3 3 2,3-4-1,-3 2-1,1 0 6,4-7-1,-4 2 4,1-2-1,-1 1-8,2-2 1,0-1 2,0-2 2,1 1 3,-1-3 2,1-1-3,0-2 3,0-1 0,-1-2 1,2 1 3,0-2 7,0-1-1,-2 0-1,2 0 5,0-4 1,0 5-3,0-5 6,0 5 3,0-5-4,0 0 4,0 3-6,0-3 1,0 0-4,0 0 3,0 0 1,0 4-1,0-4 3,0 0-5,0 0 2,0 0-2,0 0 2,0 0-2,0 0-1,0 0 5,0 0 0,0 0-5,0 0 3,0 0-5,0 0 3,0 0-4,0 0 2,0 0-4,0 0-1,0 0 0,0 0-1,0 0-1,0 0-2,0 0 2,0 0-1,0 0-6,0 0 0,0 0 2,0 0-4,0 0 4,0 0-3,0 0-1,-4 4 2,4-4-4,0 0 1,0 0-1,0 0 3,0 0-1,0 0-2,0 0 3,0 0-3,0 0 0,0 0 3,0 0-4,0 0-5,0 0 8,0 0-3,0 0 7,0 0-5,0 0 4,0 0 4,0 0 1,0 0 2,0 0 2,0 0 0,0 0 3,0 0-1,0 0 2,0 0-1,0 0 1,0 0 4,-3 1-5,3-1 1,0 0 1,0 0 0,0 0 9,0 0-12,0 0 1,0 0-2,0 0 3,0 0-1,0 0-9,0 0 6,0 0-3,0 0 1,0 0-4,0 0 0,-1 3-1,1-3 0,0 0-1,0 0 1,0 0-2,0 0-4,0 0 1,0 0-2,0 0-2,0 0 1,0 0 2,0 0-3,0 0 2,0 0-2,0 0-2,0 0 3,0 0-5,0 0 4,0 0 6,0 0-8,0 0-5,0 0 9,0 0-3,0 0 9,0 0-10,0 0-1,0 0-1,0 0 1,0 0 0,0 0 3,0 0-3,0 0 0,0 0 3,0 0 2,0 0-2,0 0-2,0 0 2,0 0 0,0 0 1,0 0-4,0 0-2,0 0 1,0 0 3,0 0 1,0 0 0,0 0-3,0 0 4,0 0-10,0 0-7,0 0 1,0 0 1,0 0 12,0 0-9,0 0 2,0 0-4,0 0 3,0 0-6,0 0 6,0 0-4,0 0 2,0 0 0,0 0 1,0 0-5,0 0 6,0 0 1,0 0-6,0 0 6,0 0 0,0 0 1,0 0 2,0 0 0,0 0-1,0 0 3,0 0-1,0 0-4,0 0 4,0 0 2,0 0-3,0 0 5,0 0-1,-3 2 1,3-2-3,0 0 3,0 0-3,0 0 2,0 0-3,0 0 2,0 0 5,0 0-1,0 0-2,0 0-1,0 0-2,0 0-1,0 0 7,0 0-8,0 0 3,0 0 2,0 0-4,0 0 4,0 0-3,0 0 3,0 0-5,0 0 4,0 0-2,0 0 2,0 0 0,0 0-4,0 0 4,0 0-7,0 0 3,0 0 0,0 0-2,0 0-2,0 0 4,0 0-6,0 0 3,0 0 0,0 0-1,0 0-1,0 0 2,0 0-4,0 0 2,0 0-2,0 0 3,0 0 1,0 0-1,0 0-1,0 0-4,0 0 11,0 0-8,0 0 1,0 0-4,0 0 8,0 0 2,0 0-6,0 0 6,0 0-4,0 0 4,0 0 0,0 0-1,0 0 2,0 0 0,0 0-5,0 0 0,0 0 3,0 0-3,0 0 2,0 0 2,0 0 0,0 0-5,0 0 2,0 0 0,0 0 1,0 0 3,0 0-7,0 0 5,0 0 1,-1 4 6,1-4-8,0 0 7,0 0-10,0 0 9,0 0 0,0 0 2,0 0-5,0 0 3,0 0-5,0 0 3,0 0 4,0 0 0,0 0 0,0 0-6,0 0 4,0 0 5,0 0 2,0 0-7,0 0 1,0 0-2,0 0 3,0 0-3,0 0 5,0 0-4,0 0 1,0 0-1,0 0 0,0 0 0,0 0-4,0 0 6,0 0-2,0 0-5,0 0 7,0 0-4,0 0-3,0 0 4,0 0 0,0 0 1,0 0 2,0 0-2,0 0 2,0 0-4,0 0 4,0 0-4,0 0 2,0 0-4,0 0 6,0 0-3,0 0 0,0 0-1,0 0 3,0 0-1,0 0 1,0 0-2,0 0 0,0 0 2,0 0-1,0 0-2,0 0 1,0 0 0,0 0-2,0 0 1,-3 3 2,3-3 3,0 0-2,0 0-3,0 0 4,0 0-4,0 0 3,0 0-4,0 0 2,0 0 6,0 0-3,0 0-1,0 0-4,0 0 2,0 0-2,0 0-2,0 0 2,0 0 3,0 0-3,0 0-5,0 0-9,0 0 0,0 0-6,0 0-3,0 0-2,0 0-7,0 0-2,0 0-12,0 0-5,0 0-5,0 0-10,0 0-16,0 0-8,0 0-26,0 0-14,0 0-6,0 0-110,0 0-270,0 0 120</inkml:trace>
  <inkml:trace contextRef="#ctx0" brushRef="#br0" timeOffset="7016.6703">6101 7074 114,'0'0'192,"0"0"-14,0-4-22,0 4-17,0 0-27,0 0-30,0 0-62,0 0-43,0 0-68,0 0-56,0 0-158,0 0 69</inkml:trace>
  <inkml:trace contextRef="#ctx0" brushRef="#br0" timeOffset="8189.2093">6427 12690 53,'-9'-17'130,"5"3"-7,-5-2-6,2 2 5,2 6 2,1-3-8,-1 2 0,0 4-10,1-3-9,-2 2 0,3 3-10,-1-1-13,-2-1-4,3 1-11,1 3-7,2 1-12,-10 0-4,3 5-6,1 3-1,-1 3-4,-3 4-2,0 7 5,2 3-12,-3 4 1,1 5-2,1 0-1,-1 10-6,3-8 3,0 14-8,3 1 0,0-3 4,0 4 3,-1 1-3,3-2 1,2 3-4,2 0-1,0 0 3,2-3 0,-1 0 2,4-4-5,0-14 2,1 13-1,-2-15 4,5 0-12,-1-5 13,1 1-3,1 0 3,2-2-3,-3-11 3,2 4-1,2 2-3,-4-10 5,1 2-3,0-2 1,1-3 3,0 1 3,2-4 1,-1-1 3,-1-3 6,1 0 2,3-5 5,-3 2 12,0-6 3,4-4 11,-1-3 1,0-4 2,1-5 1,-2-1-1,1-2 5,3-16-16,-2 0-3,2-7 0,-5 1-2,-2-7-10,-3 5-2,0-1-2,-1 0-3,0-4-1,-5 1-1,3 1-1,-4 2-2,-2 4-1,-1 1-5,-3 12 4,1-10 2,-4 13-3,-1-1-5,-1 2 5,-2-2-4,-3 4-5,-1 0-1,0 1 0,-4 3-3,-1 1-3,1 1 9,-2 4-14,1 4 3,-1 1-8,0 5 0,-1 0-1,7 6-6,-3 1-13,3 3-3,-2 3-4,1-1-12,1 5-7,0 2-10,1 2-13,1 3-23,2 0-15,-2 8-20,7-1-18,-1 2-19,2 1-21,4-4-134,-2-1-353,4 0 156</inkml:trace>
  <inkml:trace contextRef="#ctx0" brushRef="#br0" timeOffset="9009.1788">7472 12980 89,'8'-16'112,"5"-6"-6,5-4-14,-1-3-7,7-8 5,1 2-3,-1 0-5,-4 6-3,4-8-9,-6 9 3,-2 3-2,1 1-2,-3 2-11,-3 5-5,-4 5-5,0 4-7,-3-1-5,1 1-15,-3 6-4,1-2-3,-3 4 5,4 15 0,-2 13 10,-4 17-5,0 7-8,-5 8 7,-2 29-2,-1 1-8,6 0 12,-4 2 0,3-3-6,1-2-7,0-28 2,1 2 0,2-4-2,-1-4 8,2-4-7,-1-11 2,-1-4 1,1 0-1,1 1-1,-4-8 1,4 0 6,-1-7-7,-1-3-2,1-5 2,-1-2 0,1-2 0,1-2 0,0 1 4,-2-2-2,0-1-6,-1 0-1,-4 1-3,-1-5-10,0 0 0,-2 0-8,-4-3 7,-1 1-5,1 0 3,0 0-1,-2 1 3,1-3-2,0 4 11,0-4 0,2 7 2,-1-3-5,6-3 15,-1 6-1,4-6 0,-1 2 4,6 1-3,-10 4-2,10-4-1,-3 1-1,3-1 2,0 0 5,13 4-3,1-7-1,7-2 6,3 0-5,16-4-4,-2-3 8,4-3-9,0 0 1,2-2-6,-2 1-13,2 1-26,-7-6-38,5 1-28,-14 8-56,-3-2-148,1-1-329,-1-4 145</inkml:trace>
  <inkml:trace contextRef="#ctx0" brushRef="#br0" timeOffset="9496.419">8063 13167 134,'-4'-11'192,"4"-5"-19,3-2-15,1-7-7,3-6-7,4 3-4,2-4-16,11-6-6,-1-3-8,0 1-9,2 1-7,-3 1-11,-6 10-5,2 1-2,-3 1-11,1 2-3,-2 5-6,-4 8-7,-6 1-7,3 3-5,0 0-13,-6 3-3,4 3 2,-1 2-6,0 6-3,2 7 2,1 12 1,0 21-3,-4 3 3,2 35 1,0-1 1,-3 6 4,0 0-4,-2 0 7,-2-3-9,2 0-3,0-7-3,2-27 0,-2 5-1,-2-10-3,5 3 1,-4-15-2,1-5 2,1 1-4,-4-7 6,3-4 1,-1-3-5,0-3 3,1-3-2,-2 0 9,2-6-7,-3 1-2,-2-2-1,-1-1-6,-2 1-11,-1-2-6,-2-2-2,-3 1-1,0-2 4,-2 0-3,3 0-3,-2 0 8,3 0 4,-1 2 6,-2 2 5,6-3 7,-5-1 10,7 4 7,0-3 5,1-1 4,2 0-3,4 0-3,-6 0-5,6 0-2,0 0-2,0 0 1,0 0-2,8-8 3,7 1-2,4-3-5,5-4-3,2-1 1,9-6 2,1 4-4,0-4-1,0 0-1,1 0-2,1 1-25,-11 1-45,7-3-49,2-3-75,-12 4-228,0 0-451,7-14 199</inkml:trace>
  <inkml:trace contextRef="#ctx0" brushRef="#br0" timeOffset="10109.3637">8762 13118 137,'-6'-8'243,"2"-1"-12,-2 0-10,5-3-20,0-3-10,2-4-16,3-5-2,3-1-16,3-1-9,6-3-19,2-1-7,3-11-1,6 5-19,-2 2-13,-5 5-8,1 5-8,-2 2-4,-1-1-10,1 6-11,-7 4 3,-1 4-11,-3 3-1,0 2-6,-3-1-5,1 3-8,-1 2 0,2 2-6,-1 5 0,4 9 0,1 10-2,-4 9-1,0 19 3,-3 6-7,1 27 8,-4 8 1,-4 1-3,0-6 0,-2-1-2,3-6 4,1-23-6,-1-4 2,1 4 1,-2-6-3,2-4 5,-2 4-4,3-4 1,-1-16-1,1-2 1,-2 2 1,2-9-3,2 1 2,-2-8-2,-2-1-2,2-5 0,0-3 13,0-3-12,-2 1 6,2 1-2,-2-3-10,2 0 2,-3-1 0,0 1 1,-1-2-9,0-2-1,-4 2-8,-1-3-3,1 1 3,-2 2-2,-4-2-3,1 2 4,-1-1-1,0 0 4,-1 0 1,3 2-3,-5 0 7,3-1-1,4-1 4,3 1 6,-3-2 0,5 0 5,1 1 2,-2-2-1,3 3-1,3-3 1,0 0 0,14-5 4,0 3-1,9-3 3,2-2 0,15-3 1,5-2-7,-3-3 10,2 0-10,-1 1 1,-1 5 2,2-4-3,-7 1 1,-8 3 2,-2-4-3,1 3 5,-1 0-3,-6-1-5,0 6 5,-8 0-4,-3 0-1,-3 1 4,-1 4 13,-1 0 7,-2-3 10,-3 3 2,6-2 4,-6 2 4,0 0-3,0 0-3,0 0-8,0 0-7,0 0-5,0 0-4,0 0-33,0 0-16,0 0-32,-18 5-43,9-4-44,-2 0-54,-2 6-50,0-3-39,-1 1-185,-2 2-515,1-2 228</inkml:trace>
  <inkml:trace contextRef="#ctx0" brushRef="#br0" timeOffset="10702.0354">6570 14475 27,'-4'-1'192,"4"1"-12,-7-3-20,7 3-13,-6 0-22,6 0-11,0 9-9,3 6-4,3 15 6,5 15 8,6 32 6,-1 7 4,0 2 20,3 4-5,2-4-9,-7 0-7,0-6-10,-3-23-3,2-2-10,0 1-5,-4-9-2,3 1-15,-4-15-8,-2-1-6,-1-3-6,3-3-5,-6-2-2,3-7-7,-2 1-6,-1-6-15,1-2-28,-3-1-36,3 2-31,-3-6-27,0-1-40,0-4-56,-3 0-54,3 0-147,-10-9-429,2-7 190</inkml:trace>
  <inkml:trace contextRef="#ctx0" brushRef="#br0" timeOffset="11279.5823">6562 14595 175,'-6'-8'169,"-1"3"-17,3 3-13,-5 0-6,1 10-8,-2 0-6,-7 14-14,3 5-9,-6 14-6,2 0 5,-2 0-24,1 2-3,3 0 5,-1 2-4,6-16 3,1 3 3,-5-2-2,5-5 0,0 2 0,3-10 7,-3-1 0,4-2 11,2-6-3,1-1 9,0-1-3,1-2 0,-1 0-1,2 0-12,1-4 1,0 0-9,0 0-2,0 0-14,6-25-3,0-1-4,3-2-6,5-18-4,1 5-9,-1-4 3,0 3-9,1-3 5,-6 14-7,3-3 5,-1 2-8,3-11 3,-3 15-9,-4 0 0,2 4-3,-3 9 2,-3 3-3,3-1 0,-2 4-1,1 3-4,-2-2-5,1 3 4,0 0-3,-1 2-2,1-1 1,-1 1-3,-3 3 1,15-1 4,-8 2-2,5 1-3,2 3 1,1-2 4,6 7 1,0 1 1,2 0-1,1 1-2,0 4 0,-3-1 4,3-3-2,-4 2 0,2-1-3,-1 1 2,-7-7 1,-1 4-2,1-4 5,-1 1-4,-3-3-2,0 0-1,-5-3 2,1 0 4,1 2 1,-4-4-4,1 4 4,-4-4 6,0 0 15,8 3 8,-8-3 10,0 0 8,0 0 13,6 4 3,-6-4-5,0 0-9,0 0 11,0 0 4,0 0-1,6 3-7,-6-3-8,0 0 4,0 0-15,0 0-5,0 0 3,0 7-5,0-7-7,0 0 1,0 0-15,0 0 0,0 0-3,0 0-19,0 0-10,0 0-20,0 0-14,0 0-11,0 0-18,0 0-28,0 0-33,0 0-42,0 0-57,0 0-57,0 0-289,0 0-633,15-16 281</inkml:trace>
  <inkml:trace contextRef="#ctx0" brushRef="#br0" timeOffset="12324.6702">8003 11618 61,'-37'-10'82,"9"7"-3,-14 4 0,0 4-12,1 2-8,1 7-10,-1 1-7,2 8-3,-2 0-2,0 9-8,0 1 12,3 5-13,2 4-3,2 0-6,-11 20-4,15-16-1,-8 21 6,14-13-10,-7 24-1,3 0 5,4 3-7,7 3 5,-1 4-4,4-1 7,7 1-16,3-1 5,4-27-10,4 29 12,6-1 2,7-1 0,1 0-1,2 0-5,-1-2-2,4-1-4,1-8 11,4 8 0,-3-7 8,9 8 4,-5-5 6,8-2 3,0-4 8,4 1 0,5-1 7,1-8-10,2-4 4,-2-2-2,5-7 1,7 0-3,-20-17 3,20 13-7,-2-5 0,3 1-1,-16-20 0,21 8 3,-20-11 0,1-3-3,21 0-2,-21-6-1,3-4-2,1-3-1,-2-6 6,-2-3 6,2-4 0,1-2-3,15-11 7,-18 7 1,19-19 5,-3-3-13,-2-1 9,-2-5-6,4-4 2,-3-2-3,-1-4-2,-4-5-5,-1-4-4,-2-6 1,-8 1 1,10-5 0,-8-1 1,-2-3 0,-3 0 2,-1-2 4,-2 2 2,-3 0 6,-5-6 1,-2 0 4,-6-2-1,-2 2 2,-4-3-3,-2 2-2,-6 1 2,-3 20 0,-4-25 2,-6-2-13,-5 4-2,-5 2-9,-5 0 3,-7-3-7,-1 8 3,-9-3-7,-3 4-2,-6 2-2,-4 0-3,-3 8-7,-3 2-6,-1 5-7,-4 0-3,-4 3 3,-3 9-9,-1 0-4,-1 6 0,-3 6 1,-2 7-5,-2 0 1,-1 8 0,-1 4 4,1 4 0,0 5-1,-4 4 3,4 9 4,6 0 1,1 2 0,6 6 4,18-2-5,-17 6 5,21-4 2,1 3 0,-1-1-2,4 5 4,0 1-1,5 0 1,8-5 1,2 0 2,2 4 3,6-3-4,-4-2 0,3 0 4,5-1-1,3-3-5,2-1 4,2-2 3,-1-3-4,2 4 5,-1-3 3,2 1-2,-1-4 3,3 1-4,2-1 1,-4 0 0,2-3 1,1 3-3,1-5 0,-3 5 4,1-3 1,1 1 0,1-3-1,-1 4 0,1-4 2,-2 2 0,2-2 2,0 0-2,0 0 0,0 0 0,-4 6-1,4-6 3,0 0-2,0 0 6,0 0 2,0 0-4,0 0 4,0 0-4,0 0 5,0 0-8,-3 1 3,3-1-8,0 0-2,0 0-15,0 0-24,0 0-38,0 0-23,0 0-21,0 9-9,0-9-12,4 13-125,-1-2-294,1-2 131</inkml:trace>
  <inkml:trace contextRef="#ctx0" brushRef="#br0" timeOffset="13726.6411">11345 12958 70,'-3'-4'186,"2"0"-6,-2 1-5,0-1-1,3 4-18,-1-2-21,1 2-17,0 0-10,-10 10-16,4 7-4,2 13-4,-1 5-3,-4 16-3,3 5-2,1 0-8,1-2-17,2-3-3,4-2-5,-1-2-2,2-16-6,0 0 1,4-4-3,1-1-2,-4-6 0,3-6 3,3 2-6,0-7 0,0 3 12,4-5 0,-1 0 1,2-4 5,1-6 1,-1 0 4,1-6 0,2-5-1,0-6 2,1 2-2,-2-5 2,-2-5 7,-2-2-15,-2-4-5,0-12-4,-2 0-2,-5 0 0,0 0-8,-4-5-6,-3 6 1,-2-1-5,1 12-4,-5 2-8,-1 0 0,-4 2-11,0 3-3,0 5-4,-3 3 10,-1 2-12,-3 5-2,-1 6-2,1 2 4,-1 8-2,1 1 3,0 8-2,-1 4 2,4 4 2,0 3 5,2 3-8,2 2 6,3 0 1,3-4 1,6 3 0,-1-1 3,6 0-2,-3-1 5,6-7-1,-1-1 0,8 2 3,-3-6 4,7 3 1,-2-8-5,5 1 8,3-3 3,1-4 2,2-3 0,-2-1 3,2-6-2,0-3 5,1-5 3,6-11 1,0 2 0,-3-4-1,-8 6 6,7-15-12,-3-3 3,-2 0-4,-4-2-1,-2 0 2,-4-2-1,-3 12-1,-5 1-11,-1 1-2,-4 1-5,-2 3-3,-4 7-8,-1 2-4,0 0 1,-4 4-3,1 2-7,-3 3 1,-4 3 3,3 4-2,0 2 4,0 3-3,4 3-1,2-2 0,2 3 5,3 5 3,4 4 7,5 6-5,5 3 3,4 2 5,2-1 0,6 11 1,1 2 0,-1 3 2,0 2-2,-4-3 1,-2 7 6,-1-1-2,-3 3-2,0 2 1,-7-2-1,0-3 2,-2-14 0,-1-3 1,-1-1-4,-1-6 4,1-7 0,0 0 3,-1-7 5,0-1-1,3-2 4,-3-4 3,10 0 7,-1-6-3,10-4-1,3-5-1,0-5 1,8-10-2,4 0 0,-3-2-5,-9 8 7,12-6 2,-6 0 8,3 1 13,-9 9-1,1 0 10,-4 0 15,-1 0 7,-3 2 11,-3 8 3,-3-2 14,-2 1 14,-2 3 20,-1 2 10,-2-1 8,0 1 5,-2 1 5,2-1 1,-4 3 5,2-2 0,-2 2-1,5-3-3,-5 3-1,0 0-7,1-4 0,-1 4-15,0 0-6,0 0-2,0 0-11,0 0-7,0 0-5,0 0-10,1-2 0,-1 2-8,0 0-9,0 0-4,0 0-7,0 0-11,0 0-2,0 0-5,0 0-4,0 0-4,0 0-9,0 0-12,0 0 5,2-3-6,-2 3 1,0 0-5,0 0-5,0 0 6,4-2-5,-4 2-5,0 0-1,0 0 3,0 0-4,3-2-3,-3 2-2,0 0 0,0 0-3,0 0-5,0 0-2,0 0-8,4-3-2,-4 3-5,2-3-2,-2 3-8,0 0-5,0 0-8,0 0-14,0 0-10,0 0-12,0 0-19,0 0-24,5-3-32,-5 3-18,0-4-47,0 4-27,2-3-35,-2 3-31,2-5-33,3 1-40,3 2-16,6-8-272,9 1-734,13-5 326</inkml:trace>
  <inkml:trace contextRef="#ctx0" brushRef="#br0" timeOffset="14397.3229">14393 12648 47,'-5'6'196,"0"-2"8,0-1-8,2 1 1,-1-1-7,1 0-5,3-3-8,-3 4-10,3-4-15,0 0-11,0 0-8,0 0 5,16-20-27,-1 2-3,3-3-13,2-2-2,1-3-2,7-8-1,-6 9-11,4-11 7,1 5-4,-6 7-4,-3 0-4,1 2-2,-2 4 13,-6 4-19,-1 0 7,-2 1-6,-1 2 9,-2 3-4,-1 2-3,-1 0 0,-1 4-10,1-2-12,-1 1 1,0 1-14,-2 2-8,0 0-7,2 10 0,-4 7-5,0 12 1,-4 16 1,-1 14-2,-5 25 1,0 0-3,2 2-1,-1 1-6,-2-5 7,5-22-7,1 33 9,1-5-1,0-32-2,2 5-6,1-6-5,-1 2 9,1-8-2,2 0-2,-2-14 3,3-1-4,-3-6 5,1 1 0,0-10-4,-1-2 6,3 1-3,0-7-5,0-2 14,-3-4 1,3 1 2,0 0 8,-1-1-1,2-2 9,-1 1 3,0-4 8,0 7-3,0-7 1,0 0-5,3 6-1,-3-3-1,0-3 0,0 0-5,0 0-14,0 0-12,0 0-35,0 0-40,0 0-36,-14-6-33,11 4-29,-3-1-39,-2 1-30,0-1-24,-1-1-24,1 2-10,-3 2-4,-1 0-156,-2 2-489,-7-2 218</inkml:trace>
  <inkml:trace contextRef="#ctx0" brushRef="#br0" timeOffset="14679.4942">14269 13716 66,'-14'5'105,"0"2"12,-1-5 8,3 5 19,3-5 5,1 2 10,3-1-5,1-2 3,-1-1-12,5 0-8,0 0-7,0 0-10,20 0-1,0-3-4,7-3 1,13-2-8,6-1-2,-1 1-4,2-1-4,4 0-14,-3 1 0,22 0-5,-27 1-14,0 2 0,2 3-9,-4-2-5,-3-2 4,-6 4-11,-6 2-6,-2-5-7,-3 3 1,-7 2-1,-4-2 3,-1 1-5,-4-1 21,1 2 26,-2 2 22,-4-2 21,5-2 7,-5 2-2,0 0 1,0 0-11,5-1-2,-5 1-5,0 0-10,0 0-11,0 0-17,0 0-10,0 0 4,0 0-8,0 0-29,-13-4-33,13 4-39,0-4-40,0 4-41,0 0-37,0 0-46,0 0-59,0 0-36,-10 3-38,6 1-191,-3 0-577,0 3 255</inkml:trace>
  <inkml:trace contextRef="#ctx0" brushRef="#br0" timeOffset="15155.6757">14445 13980 166,'0'0'220,"3"-1"-24,-3 1-10,0 0-5,6 17 14,-5 3 4,7 26 2,-5 9 6,3 30-3,0 8-12,-5 3-8,4 5-1,-1 3 3,1 0-10,-2-3-40,1-6-11,5-11-6,-4-23-6,0-2-19,0-1-7,-1-7-13,1-1-2,1 0-10,-4-17-6,2-2-4,-4-4-4,0-7-12,2-2-21,-1-9-24,-1 3-20,3-6-18,-3-1-8,0 0-27,0-5-30,0 0-34,0 0-37,-6-20-31,3 1-17,0-10-7,0-5-5,0-12-153,-2-6-429,1 1 189</inkml:trace>
  <inkml:trace contextRef="#ctx0" brushRef="#br0" timeOffset="15601.0567">14455 14057 143,'-4'-3'148,"-3"1"-11,-1 5 1,-4 6-15,-2 2-1,-3 15 1,0 1-10,-7 15-6,4-3-8,1 6-5,1-3-5,5-10-2,0-2-8,2 0-1,0-1-5,3-7-10,3-7-1,-1 1-5,4-7 1,0 0 0,-1-2-6,3-2 1,-2-1 1,2 0 2,0-4-4,0 0 7,0 0-9,12-11-4,-4-2 2,4-1-9,2-10 2,3 0-5,-2-2 1,2-2 1,-4-2-1,3 1 1,-2-2-3,1 0-1,3-12-3,-3 10 4,-2 2-3,0 1 4,0 4 6,-3 1 0,0 1 1,-2 10-4,1 0-2,-2 4-5,-2 2-2,2-1-2,0 4-3,3 1-3,2 2 1,4 2 0,8 3 3,0 8-2,6 1-10,5 11 10,0-1-5,0 7-1,2-5-2,-6 3 1,-6-7-4,-1-1-7,2 1 8,-4 1-3,-2-7-2,-2 3-3,-4-5 0,-2-2 1,-1-2 2,-4-1-7,-3-5 2,2 3 3,-2-2-4,-1-2-5,1 2 2,-1-1-24,0-2-13,-3 0-24,4 2-23,-4-2-38,0 0-51,4-6-61,-4 6-249,3-8-523,-2-2 233</inkml:trace>
  <inkml:trace contextRef="#ctx0" brushRef="#br0" timeOffset="16149.4359">15737 12878 126,'0'-21'257,"0"4"-4,-3 5-33,3 5-25,0 1-24,-1 5-14,1 1-17,-3 13-9,0 15-4,-7 22 1,3 33-6,-3-3-10,5 7-7,1-26-9,-1 24-10,5-25-7,2 0-6,4-2-7,0-3 0,4 0-6,-3-23-3,3-2-5,1-2 1,3-2 1,-1-1 8,1-3 0,3-6-5,-4-8 15,2-1 3,5-7 3,1-9 1,0-6-1,2-6 5,2-13-17,-1-5-11,-3-5 2,-1-5-9,-7-2-6,-3-5-9,-1-25-5,-9 26-3,-1-6-8,-5 1 0,-5-23-1,1 30-6,-1 3 1,-5 6-4,2 15-8,3 2-2,-6 3 1,2 4-13,-4 4-19,0 4-10,0 4-4,-5 5-4,4 4-6,-2 4 1,1 3 4,-2 9-15,2 6-4,-4-1-3,3 14-21,10-5-19,-5 13-28,10-10-21,0-1-32,7 2-29,2-1-27,-1-3-131,7-2-412,2 0 182</inkml:trace>
  <inkml:trace contextRef="#ctx0" brushRef="#br0" timeOffset="16548.9763">16289 12960 232,'-5'-10'255,"-1"2"-21,3 5-12,-3-2-30,1 8-21,-4 4-23,-2 7-6,-3 15-13,-3 16-7,3 7-4,-4 30-11,5-1-7,7-24-10,6 0-7,0 0-2,3-2-7,7-5-4,1-2-5,6-2-1,0-5-7,-1-15-3,2-2-4,0-3 5,5-6-8,-1 0-3,-2-5 10,5-3-13,-5-7 3,1-8-3,-1-3 2,0-8-3,-1-6-5,-6-5-6,5-13 2,-1-2-3,-7-8 2,-3 2-6,-4-5-1,-6-1-3,-4-4-4,-3-22-2,0 28 1,1-3-2,-6 4-3,1 11-2,-4 2-6,5 14 2,-2 5-1,-2 4-12,0 1 2,-3 7-6,0 3-7,4 6-9,-4 2-12,0 10-9,-1 0-16,5 7-15,1 2-26,1 6-26,4 3-37,6 0-24,1 6-8,7-3-31,2 0-138,5-5-399,2 0 176</inkml:trace>
  <inkml:trace contextRef="#ctx0" brushRef="#br0" timeOffset="16901.0717">16968 12930 61,'-6'-31'268,"-1"8"25,2 6-20,-5 2-20,0 4-22,-5 5-25,-4 2-20,2 8-15,-7 11-24,-4 14-11,-5 16-9,-3 31-7,4-1-10,6 6-9,8 0-5,8-23-8,3 1-5,10-1-4,1-3-10,6-4 0,4 1-11,3-9-3,6-2-7,-1-4 9,-1-16-12,2-2-1,2-4-2,2-6-2,0-6-5,-2-3 9,-1-11-11,1 0 0,-1-9 14,-3-4 4,-1-2 15,-6-3-18,6-15 6,-6-4-9,-6-5 3,1-4-10,-5-24-3,-4 22-2,0 1-7,-3-2-3,-4-22-3,-4 28-1,1 10-5,3 10-7,-7 5 9,5-1-6,-2 8-13,0 7 8,1 1-31,0 7-26,3 1-37,-2 6-29,-1 6-23,-2 6-31,1 7-36,1 8-40,2 4-27,2 5-221,0-2-537,6 13 238</inkml:trace>
  <inkml:trace contextRef="#ctx0" brushRef="#br0" timeOffset="17136.2712">17455 13624 167,'3'-5'361,"-1"2"-25,-1-1 5,0 1-1,-1 3-2,2-5-18,-2 5-4,1-4-31,-1 4-26,0 0-17,2-3-33,-2 3-29,0 0-56,0 0-65,1-4-77,-1 4-78,0 0-46,0 0-64,18 4-71,-8-4-246,4 0-568,9 0 252</inkml:trace>
  <inkml:trace contextRef="#ctx0" brushRef="#br0" timeOffset="17282.1374">17895 13672 247,'0'0'328,"0"0"-15,0 0 6,0 0-17,0 0-24,0 0-22,0 0-31,0 0-49,-3-12-64,6 9-87,0-4-101,5 3-78,6-6-75,7 0-125,3 3-383,3 2 169</inkml:trace>
  <inkml:trace contextRef="#ctx0" brushRef="#br0" timeOffset="17442.1845">18536 13718 226,'0'0'334,"0"0"1,0 0 18,0 0 3,0 0-15,0 0-14,0 0-21,0 0-33,0 0-35,0 0-25,0 0-49,0-9-66,1 6-73,3 1-98,2-5-78,7-3-54,9 0-33,2 0-40,2 1-163,12-3-478,-7 7 212</inkml:trace>
  <inkml:trace contextRef="#ctx0" brushRef="#br0" timeOffset="17586.6289">19071 13718 92,'2'3'316,"0"-3"-23,-2 0-14,0 0-9,8-5-16,-8 5-27,2 0-20,-2 0-14,3-8-35,0 1-40,1 1-47,2 0-55,-1-1-51,2-2-43,10 2-45,-3 1-29,2 3-18,2-1-18,3 2-104,0 2-315,0 4 139</inkml:trace>
  <inkml:trace contextRef="#ctx0" brushRef="#br0" timeOffset="17691.3437">19425 13735 9,'9'4'177,"-6"-4"25,1 3 4,-1-1-4,1 0-16,2-1-18,-6-1-17,11-3-14,-1-2-10,-3 0-37,10-1-52,1-4-63,2-4-64,4 0-175,-2 2-285,1-1 127</inkml:trace>
  <inkml:trace contextRef="#ctx0" brushRef="#br0" timeOffset="17842.4377">20082 13721 92,'3'2'259,"1"3"-4,-2-4-13,-2-1-11,0 0-25,8-4-18,-5 1-20,4-1-26,4-5-39,2 1-52,7-3-55,2 4-63,5-4-54,11 1-171,3-2-314,-2 5 139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02:47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11185 8129 16,'0'0'65,"0"0"-9,0 0 0,0 0-7,0 0-1,15 1 0,-4-1-7,-2 0-4,4-1-3,3 2-1,6-1 2,1 1-10,4-2 1,1 2-2,15-1 4,-5 1-5,3 2 5,-1-2-5,5-1-5,0 4-2,2-1-1,0 0 3,2-1-6,-1-1 1,1 3 1,19-1 3,-20 1-2,2 0 5,19 0-6,-21-4 0,20 6 2,-19-2-4,20-1 5,-21 1-5,20-2 1,-20 2-1,20-3-1,-22 2 3,21-3-3,1 4 4,-20-4 1,25 0-2,-6 0-5,1-2 5,1 2-12,-21-1 4,21-1-1,-1-1 4,-18 1 8,25-5-14,-2 4-2,-1-2 6,1 3 0,-2-2 4,-2 0-4,-20 3-1,24-6-6,-1 7-2,-1-3 2,-2 1 2,2 0-6,3 0 0,-3 2 9,1-1-5,-3-1 2,0-3 7,0 5 0,1 0-8,0-3 1,3 3 2,0-1-5,1 1 7,0-2-9,-1 1 1,-1 2 8,4-1 4,-2-1-10,0 0 4,2 2-3,3 2 3,-4-3-8,-1 1 2,-2-2-1,0 1 3,-3 1 9,2-1-10,-1 3 1,-1-3 0,-21 0-2,22 2 5,-20 1-4,17-1 1,-22-1-4,-1 1 14,1 0-10,-1 0-3,-1 1 5,-5-2 3,-8-1-6,-2 3 3,-1 0-5,-2-3 9,-1 1 0,-4-1-5,-5 0-2,-2 0-9,-3 0 14,-2 0 1,-2 0-7,0 0-2,-1 0 0,-5 0-19,7 0-19,-4 1-21,-3-1-23,4 3-80,-4-3-178,0 0 79</inkml:trace>
  <inkml:trace contextRef="#ctx0" brushRef="#br0" timeOffset="1020.1692">17812 9099 162,'0'0'158,"0"0"-20,-5 0-8,5 0-11,0 0-16,23 3 0,1 1-14,18 0 4,6 1-11,28 4-4,3 4-7,5-3-3,1-3-12,4 1 0,2 4-3,8-2-4,1 2 1,7-2-2,-1-2-9,2 0-2,2 2 2,8-3-8,5 3 3,-1-5-7,0 2-2,1 0 5,0 3-7,2-5-1,-1 6-11,-1-6 3,-5 3 6,-4 0-5,-2-2 0,-5-1-2,-2 0 0,-8 0-2,-5 0-7,-5-4 6,-7 3 3,-5-4 8,-9 1-4,-22-1 2,-2-1-7,-11 1 4,-7-3-4,0 2-5,-10 0 3,-1 1-3,-6 0 1,0 0-12,-3-2-16,-1 2-21,-3 0-21,0 0-17,0 0-2,-21-3-4,-6 3-15,-15 3-1,-27 1-17,1 1-8,-12 0-13,-7 2-83,-9-2-239,-11 3 107</inkml:trace>
  <inkml:trace contextRef="#ctx0" brushRef="#br0" timeOffset="1751.2421">8548 10113 6,'-47'2'51,"2"-2"6,3 3-2,14 0-2,-3-3 5,6 1-1,1 0 3,8 1 4,2-2 7,6-2-2,-1 2-7,2 2 1,3-2-22,4 0 2,0 0-5,0 0 0,0 0 2,35 0-1,-4-2 2,18-1 2,27 1-6,3-1 9,4-2 2,5 3-10,5-3 8,12 0-6,5 1 0,-1 3-5,10-3-1,1 1 10,7 1-4,4 4-6,3-2 5,1 0-3,9 5 5,-1-2-1,5 2 0,4-1-5,2-1 2,4 3-1,4 4-5,-3-3-3,3-3 6,4-2-3,0 3-5,-2-1 3,4-1 2,3-3-7,-2-3 3,1 3-5,-1 0 8,0 0-2,0-4-5,-8 4-2,2-2 5,-1-1-3,0 1 0,-10 0-7,3 2 4,-1 0 0,-6 0-4,-2 1-1,-6-1 2,2-2-2,-4 2 1,2 0-5,-9 0 2,-1 1 1,-1 3-3,-4-1-1,-4-1 0,0 2-2,-5-4 0,-6 3 2,3 0-1,-4-1-2,-2 3 0,-7-1 2,-3-1-7,-8 0 3,-3 1-1,-6 1 0,-4 0 4,-7-5-6,-21 1 1,-3 3-1,-1 0 2,-2-1 1,-4-3-3,-11 0-1,1 0 7,-1 0-8,-2 0-1,-1 0-1,-4-3-2,1 3-5,-7 0-9,1 0-14,-7-2-8,3 0-16,-3 1-12,-2-2-32,3-1-26,-3 0-37,0-2-169,-1-1-357,-1-5 158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03:21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8900 15824 39,'-2'3'177,"2"-3"-19,-5 4-9,5-4-20,0 2-14,0-2-7,0 0 0,4 5-2,0 0 3,2-4-4,8 3 2,0-2-2,9 0-5,5 0-1,13-1-3,1-3 0,1-1-6,6-4-3,20-5 1,-20 2-4,27 0-2,-4-6 2,4-2-9,-2-1-4,5-1-5,-1 2-7,-4-2-3,1 3-3,1-1-9,-5 0 0,-1 1-3,-1 3-4,-22 3-3,-1 2-3,1-1-5,-3 1-4,-4-2-2,-10 7 2,-1-1-5,-6 1-5,1 1 0,-4 1 2,-7-4-7,-3 5 1,0-2 3,-4 2 1,1 0 4,-3 1 7,2-3 2,-3 3 13,-3 0 14,5-1-10,-5 1 22,3-2 5,-3 2-1,6-1 3,-6 1 9,0 0-11,0 0-4,0 0 0,0 0-32,0 0 20,0 0-12,0 0 8,0 0-16,0 0 2,0 0 2,0 0-6,0 0-1,0 0-4,0 0-6,0 0 5,0 0-12,0 0 1,0 0-7,0 0 1,0 0 1,0 0-4,0 0-1,0 0 9,0 0-8,0 0 0,0 0 1,0 0 1,0 0 4,0 0-6,0 0-1,0 0 4,0 0 4,0 0-13,0 0 7,0 0-1,0 0 1,0 0-6,0 0 1,0 0 9,0 0-15,0 0 6,0 0 1,0 0 1,0 0 5,0 0-8,0 0 8,0 0 11,0 0-18,0 0-9,0 0 24,0 0-4,0 0 0,0 0-4,0 0-18,0 0 18,0 0 3,0 0-4,0 0-3,0 0 11,0 0-8,0 0-2,0 0-22,0 0 29,0 0-7,0 0-24,0 0 25,0 0 5,0 0 2,0 0-4,0 0-2,0 0 4,0 0-1,0 0-6,0 0 12,0 0-13,0 0 5,0 0-2,0 0 1,0 0 3,0 0-9,0 0 3,0 0-1,0 0 1,0 0-19,0 0 23,0 0-3,0 0-27,0 0 37,-10 8-12,10-8 1,0 0-22,0 0 20,0 0 8,0 0-4,0 0 1,0 0-2,0 0 2,0 0-4,0 0-20,0 0 14,0 0 5,0 0 3,0 0-1,0 0-2,0 0 3,0 0 2,0 0 2,0 0-7,0 0-1,0 0-2,0 0-3,0 0 7,0 0-12,0 0 18,0 0-8,0 0-4,0 0 6,0 0 3,0 0-10,0 0 4,0 0-6,0 0 4,0 0 2,0 0-2,0 0 7,0 0-23,0 0 23,0 0-3,0 0 2,0 0-11,0 0 4,0 0 8,0 0 0,0 0-16,0 0 15,0 0-7,0 0 2,0 0 2,0 0-17,0 0 17,0 0-1,0 0-2,0 0 2,0 0 6,0 0-1,0 0-4,0 0 7,0 0-3,0 0-6,0 0 3,0 0-1,0 0 7,0 0-24,0 0 18,0 0-3,0 0-6,0 0 18,0 0-12,0 0 7,0 0-5,0 0-4,0 0 6,0 0-4,0 0-3,0 0 5,0 0 1,0 0-12,0 0 12,0 0 2,0 0-1,0 0-6,0 0 2,0 0 4,0 0-8,0 0 1,0 0-2,0 0 6,0 0-3,0 0 8,0 0-15,0 0 14,0 0-11,0 0-1,0 0 5,0 0 3,0 0-3,0 0 0,0 0-11,0 0 8,0 0-5,0 0 3,0 0-2,0 0 2,0 0 3,0 0-9,0 0-4,0 0 4,0 0 1,0 0 2,0 0-7,0 0 4,0 0-5,0 0 5,0 0-8,0 0 13,0 0-6,0 0 4,0 0 7,0 0-5,0 0 2,0 0-6,0 0 7,0 0 0,0 0-5,0 0 11,0 0 0,0 0-8,0 0 8,0 0-6,0 0-7,0 0 3,0 0 13,0 0-2,0 0 3,0 0-11,0 0 4,0 0-4,0 0 6,0 0 7,0 0-7,0 0-2,0 0-2,0 0 11,0 0-8,0 0-4,0 0-9,0 0 22,0 0 0,0 0-10,0 0 2,0 0-1,0 0 4,0 0-5,0 0 4,0 0-7,0 0 12,0 0-6,0 0 1,0 0 5,0 0-2,0 0-5,0 0-4,0 0 5,0 0-15,0 0 20,0 0-6,0 0-10,0 0 3,0 0 2,0 0-3,0 0-1,0 0 4,0 0-14,0 0-5,0 0 1,0 0-2,0 0-9,0 0-16,0 0-10,0 0-15,0 0-12,0 0-20,0 0-26,0 0-30,0 0-34,10-11-34,-7 6-47,-1 0-190,2-11-508,4-1 225</inkml:trace>
  <inkml:trace contextRef="#ctx0" brushRef="#br0" timeOffset="923.0674">8721 13689 72,'-4'5'115,"0"-2"-6,-2 1-6,3-1-7,0-1 0,1 4-12,0-5-5,2-1-14,-6 5-6,6-5-3,0 3-4,-2-2-11,2-1-3,2 8 0,1-5-4,2 2 0,2-1-4,8 4 7,6-4 0,4 1 2,15 4 1,2-1-3,2-3 4,7 0-6,22 0-2,-1 7-2,-3-10-3,-3 5 1,4 1-2,1-3 0,1-7 3,-3-9 0,5 9-4,-5-6 1,0 0 3,-19 2-1,17-8 2,-20 8-3,-2-3-5,1-3 0,-1 0-1,-4-2-3,-1 7-1,-14 2 0,-2-3-6,-3 2 2,-8 2-3,-3 0 3,0 4 11,-6-4 21,3 4 8,-3-1 5,-4 1-15,6-3 0,-6 3-9,0 0 4,0 0-8,0 0-2,0 0-7,0 0-13,-15-6-18,6 5-26,-1-4-26,-4 0-32,1-2-40,2-4-25,-2-2-39,-3-6-103,-1-5-325,1-3 144</inkml:trace>
  <inkml:trace contextRef="#ctx0" brushRef="#br0" timeOffset="1493.628">9080 11973 11,'-5'0'88,"-4"-1"6,4 1 5,-4-1-2,3 0 9,2 0-3,-3 0-5,2 1-6,5 0-10,-9-2-4,9 2-4,-7 0-21,7 0-9,-5-2 0,5 2-8,0 0-6,0 0-1,0 0 1,21 6 3,-6-6-12,12 1 6,11-2 0,6-3-7,2-2-4,26-10-13,-2 5 17,0-4 4,5-5-12,0 3 9,7-6 7,1-4-3,-2 8 1,0-6-2,3 1-1,-2-2 1,2 4 6,-2-4-5,-3 7 0,-3-4 0,-7 1-7,-21 10-16,-1-5 13,-4 1 1,1-1-5,-15 7 1,-2 0 3,-3 1-5,-7 4 4,-4-1 3,-5 1 10,1 4 5,-2-2 5,-2 3-1,0-2-3,-1 1-4,-4 1-3,5 0 1,-5 0-2,5-3-8,-4 2-2,-1 1-22,3-4-5,-2 1-16,-1 3-26,2-7-33,-1 3-29,0 0-25,-1-8-152,3-1-318,-1-5 142</inkml:trace>
  <inkml:trace contextRef="#ctx0" brushRef="#br0" timeOffset="2307.5966">8718 9303 102,'-15'0'137,"3"0"4,3-1-6,2-1-11,0 1-12,2 1-16,1-1-6,4 1-15,0 0-9,0 0 2,16-6-9,6 1-6,18-6-14,5-4 4,29-6-4,1 3-8,7 0-11,5-5 10,0 2-9,1 1 3,7 1-7,0-3 6,-2 8-11,0-3 2,-1-4-2,-5 4 4,-8 0-8,1 2 4,-7 0-2,-1 3 2,-24 2-1,1 0 5,0-2-2,-1 0-4,-4 0-1,-5 5 7,-12 0 0,-2-2-8,-3 5 3,-7-3 2,-5 5 4,-2-1 13,-1 2 16,0 0 14,-2 1 5,-2-2 8,1 1 0,-4 1-2,6-2-3,-6 2 0,5 0-8,-5 0 3,0 0-11,3-4-3,-3 4-5,0 0-4,0 0-2,0 0-6,0 0-4,0 0-2,4 0-4,-4 0-2,0 0 0,0 0-6,0 0-2,0 0-2,0 0 3,0 0-4,0 0-2,0 0 1,0 0-1,0 0 1,0 0-6,0 0 3,0 0-2,0 0 2,0 0-2,0 0 4,0 0-8,0 0 3,0 0-3,0 0-14,0 0-13,0 0-20,0 0-28,0 0-35,0 0-41,0 0-29,0 9-9,0-9-16,-3 6-117,2 5-350,-5-1 156</inkml:trace>
  <inkml:trace contextRef="#ctx0" brushRef="#br0" timeOffset="4080.0692">10388 15678 219,'0'0'231,"-2"-2"-20,2 2-22,0 0-16,0 0-14,0 0-15,0 0-8,1 10-6,2-6 2,1 4-7,2 3 6,0 1-11,1-1-6,-1-2-8,0 5-2,-1-4-1,2 0-8,-4-3 0,2 4-3,-1-4-5,-1 1-1,0-3 3,0-2-4,-3 4 4,3-4 2,-1 0-6,-2 1-1,3-4 13,-3 0-11,0 0 2,5 4 3,-5-4-13,0 0-2,0 0 0,11-4-6,-1-10-15,9-10 1,15-22-9,16-27-14,2-12-46,5-4-67,0-1-57,-1 0-55,0-2-81,-1 13-85,-7 6-194,-18 28-596,-5 5 265</inkml:trace>
  <inkml:trace contextRef="#ctx0" brushRef="#br0" timeOffset="21164.7212">16496 15579 165,'0'0'202,"-3"-2"-9,3 2-22,0 0-16,0 0-17,-4-2-11,4 2-16,0 0-8,0 0-14,0 0-3,0 13 13,-1-6-4,1 3-3,-2-1-6,1 4-2,1-6-3,-1 3-12,1-5 3,-2 0-1,2 0 2,0-2 2,2 1 8,-2-4 1,2 4 3,-2-4 6,5 3 14,-5-3 6,19-8 2,5-8 2,14-10-20,20-21-1,8-10-17,6-3-3,-2-11-2,9 2-14,-3 4-25,-4-2-48,0 2-55,-2 8-68,-7 1-75,-2 2-77,-20 24-219,-3 5-548,-4 4 243</inkml:trace>
  <inkml:trace contextRef="#ctx0" brushRef="#br0" timeOffset="33009.8968">16986 16283 50,'-14'-9'93,"0"1"5,4-3-8,-2 1-8,3 2-1,-3-2 16,-1 0-18,4-1 2,1 3-5,2-3 0,-1 3-2,0-4-4,4 5 1,-2-1-1,3 1 1,-2 3-9,2 1 1,2 3-15,-5-5-7,5 5-5,0-6-4,0 6-8,0 0 4,0 0-9,0 0 4,0 21-11,4-4 1,-1 0 0,1 9-4,-1 0 3,4-1 0,0 2-2,-4-8-3,7 7 1,-3-2-2,1-2-6,2 5 3,-1-10-2,2 7 6,0-8-1,3 4-3,-2-6-2,3 3 6,3-3-7,-5-5 6,10 0-4,-1 1 0,-1-3 4,5-2 0,-1-5 4,3-2 6,0-5 6,13-3 7,-3 3-1,0-3-1,0-2-2,2 0 2,-2-3-7,-2 3 4,-6 0-9,-2 3-4,12-6 8,-2 0-7,-12 5-1,1-3 0,1 2 0,-1 2 2,1-1-8,0 0 3,-4 0-2,7 4 3,-4-2-1,-3 4-1,6 1 0,8 0 0,1 3 0,-1 0 5,-7 3 1,11 7-2,-1 2-2,-3 0-4,0 7 5,-1-1-6,-3 8 2,-9-9 1,10 12-2,-11-11 0,7 15 4,-8-12-10,-3 2 4,9 8 2,-11-10 2,5 5-4,-3-3 2,-5 3-5,2-2 0,0-2 3,-2 0 0,-3-2-6,-4-4 2,3-3-1,-4 1 1,0 1 3,-2-6-1,0 3-4,-2-4 5,1 1 6,-1-4 3,-3-3 0,3 1 14,-3-1 3,0-2-4,0 7 9,0-4-1,0-3 6,0 0-1,4 3 5,-4-3-5,0 0 2,0 0-4,0 0-2,0 0-2,3-13 0,1 4-13,2-4-3,0-3-4,2-1-5,6-1 4,2-5-17,2 3 2,2-3-12,4 1-2,-1 2-3,4-1-3,6-5 1,3 7 3,-12 0-1,4 5-3,9-6 7,1 6-1,-1 1 11,-11 5-5,15 0 0,0-1-1,2 4 6,0 0 0,-1 2 7,2-3-1,2 6 7,-2-4 1,-2 4 7,2 0-2,-1 0 4,1-4 4,-2 4 0,-1-5 2,-3-1 2,1 0 2,-10 1-1,11 0 7,-12-2-4,0 4 4,0-6 1,10-6-2,-10 8 5,-4-8 2,4 3 6,-1-2 8,1 4-3,-1-5 3,0 0 2,-2 1 3,-1 2-5,-1-4 6,-4 6 3,1-3 1,-9 2 7,6 6 5,-7-3-12,0 0 12,-3 2-5,-3 2 4,2-1-3,-2 4 7,0-2-3,-4 3 0,6-3 5,-6 3-9,4-5 0,-4 5-12,0 0 0,3-5-7,-3 5-2,0 0-6,0 0 6,0 0-13,4-3-6,-4 3 11,0 0-20,0 0-1,0 0-3,0 0-3,0 0 0,0 0-6,0 0 0,0 0-3,0 0 7,0 0-2,0 0 1,0 0-3,0 0-1,0 0-4,0 0 1,0 0 3,0 0-5,0 0 5,0 0-11,0 0 8,0 0-5,0 0 6,0 0-7,0 0 20,0 0-16,0 0 3,0 0 4,0 0-11,0 0 5,0 0 1,0 0-8,0 0 0,0 0 5,0 0 5,0 0-1,0 0-3,0 0-3,0 0 0,0 0 3,0 0 2,0 0-3,0 0 2,0 0 2,0 0 1,0 0-2,0 0 7,0 0 3,0 0-6,0 0 3,0 0-10,0 0 3,0 0 3,0 0 0,0 0-5,0 0 8,0 0-4,0 0 4,0 0 4,0 0-12,0 0 2,0 0 3,0 0-12,0 0 9,0 0-9,0 0 11,0 0 0,0 0-1,0 0-7,0 0 12,0 0-12,0 0-3,0 0 5,0 0 1,0 0 12,0 0-15,0 0-2,0 0-3,0 0 5,-14 9 1,14-9 2,0 0-3,0 0 5,0 0-4,0 0 4,0 0-4,0 0 1,0 0 2,0 0 6,0 0-3,0 0-5,0 0-6,0 0 9,0 0 3,0 0 2,0 0-7,0 0 7,0 0 1,0 0-7,0 0 2,0 0 0,0 0-3,0 0 8,0 0-12,0 0 3,0 0 12,0 0-15,0 0 9,0 0-3,0 0-2,0 0-9,0 0 6,0 0 3,0 0-1,0 0 2,0 0 0,0 0-3,0 0 5,0 0-2,0 0-4,0 0 0,0 0-1,0 0 0,0 0 4,0 0-6,0 0-2,0 0 3,0 0 6,0 0-3,0 0-3,0 0 5,0 0-7,0 0 3,0 0 3,0 0-8,0 0 6,0 0 4,0 0-7,0 0 6,0 0-7,0 0 6,0 0-2,0 0-1,0 0-3,0 0 1,0 0 2,0 0-10,0 0 3,0 0 0,0 0 3,0 0 3,0 0-1,0 0-3,0 0-15,0 0 13,0 0 3,0 0 6,0 0-6,0 0 3,0 0-4,0 0 1,0 0 11,0 0-12,0 0 0,0 0-7,0 0 7,0 0 3,0 0 4,0 0-3,0 0 0,0 0-3,0 0 1,0 0 7,0 0 1,0 0-11,0 0 9,0 0-2,0 0 7,0 0-4,0 0-2,0 0 3,0 0 0,0 0-8,0 0-1,0 0 3,0 0 6,0 0 1,0 0 1,0 0 0,0 0-3,0 0 3,0 0-4,0 0 5,0 0-6,0 0 6,0 0-1,0 0-5,0 0-4,0 0 4,0 0 1,0 0 4,0 0-9,0 0 16,0 0-13,0 0 4,0 0-12,0 0 11,0 0-4,0 0-8,0 0 3,0 0 6,0 0 0,0 0-5,0 0 16,0 0-11,0 0-1,0 0 11,0 0-16,0 0-4,0 0 4,0 0 3,0 0 10,0 0-9,0 0-8,0 0 5,0 0 1,0 0 2,0 0 7,0 0-1,0 0-3,0 0-4,0 0 9,0 0-6,0 0-6,0 0 5,0 0 0,0 0 3,0 0-9,0 0 9,0 0-8,0 0 8,0 0 5,0 0-5,0 0-5,0 0 5,0 0 5,0 0-1,0 0-1,0 0-14,0 0 10,0 0 2,0 0-5,0 0 4,0 0 8,0 0-4,0 0 2,0 0-5,0 0-8,0 0 7,0 0 1,0 0-5,0 0 2,0 0 13,0 0-9,0 0-2,0 0-2,0 0 6,0 0-9,0 0 5,0 0 4,0 0-12,0 0 10,0 0 4,0 0 0,0 0-1,0 0-7,0 0 2,0 0 0,0 0-1,0 0-1,0 0 4,0 0-5,0 0 8,0 0-10,0 0 3,0 0 5,0 0-3,0 0 2,0 0 2,0 0 4,0 0-4,0 0-9,0 0 6,0 0 3,0 0-6,0 0 6,0 0-5,0 0 2,0 0-4,0 0 8,0 0 0,0 0-5,0 0 4,0 0-6,0 0 0,0 0 2,0 0 1,0 0 2,0 0-1,0 0-6,0 0 12,0 0 2,0 0-2,0 0-8,0 0 3,0 0 1,0 0-11,0 0 9,0 0-2,0 0 2,0 0-2,0 0-7,0 0 5,0 0 0,0 0 5,0 0 2,0 0-6,0 0 8,0 0-11,0 0 3,0 0 2,0 0-6,0 0 3,0 0 7,0 0-1,0 0 1,0 0-9,0 0 7,0 0-2,0 0-1,0 0-1,0 0 1,0 0 0,0 0-1,0 0 6,0 0-4,0 0 1,0 0 5,0 0 3,0 0-2,0 0-12,0 0 5,0 0-9,0 0 6,0 0 7,0 0-4,0 0-1,0 0-6,0 0 4,0 0 16,0 0-13,0 0 3,0 0-9,0 0 7,0 0-5,0 0 11,0 0-7,0 0-4,0 0 0,0 0 8,0 0-5,0 0-1,0 0 2,0 0-1,0 0 2,0 0-9,0 0 11,0 0-6,0 0-1,0 0-2,0 0 9,0 0-1,0 0 3,0 0-12,0 0-2,0 0 17,0 0-12,0 0-4,0 0 5,0 0-4,0 0 2,0 0 3,0 0-2,0 0-3,0 0-4,0 0 5,0 0 4,0 0-3,0 0 1,0 0-5,0 0 8,0 0-1,0 0-5,0 0 4,0 0-6,0 0 9,0 0-1,0 0-7,0 0 3,0 0 3,0 0-5,0 0 5,0 0 1,0 0 7,0 0-9,0 0-5,0 0 5,0 0 3,0 0-4,0 0 2,0 0 6,0 0-9,0 0 9,0 0-9,0 0 5,0 0 2,0 0-2,0 0-4,0 0 3,0 0 4,0 0-5,0 0 3,0 0-5,0 0 0,0 0 19,0 0-13,0 0-3,0 0-1,0 0 6,0 0-7,0 0-1,0 0 2,0 0-7,0 0 11,0 0 2,0 0-1,0 0-6,0 0 3,0 0 2,0 0-5,0 0 2,0 0-7,0 0 7,0 0-7,0 0 13,0 0-8,0 0 3,0 0 6,0 0-4,0 0-5,0 0 5,0 0-2,0 0 5,0 0-8,0 0 7,0 0-5,0 0-4,0 0 10,0 0-7,0 0 0,0 0 2,0 0-2,0 0 4,0 0 1,0 0-4,0 0-3,0 0 3,0 0 2,0 0 0,0 0-1,0 0-1,0 0 0,0 0-4,0 0 3,0 0-2,0 0 2,0 0 6,0 0-4,0 0-2,0 0 8,0 0-1,0 0-8,0 0-6,0 0 6,0 0 7,0 0-4,0 0 3,0 0-2,0 0 0,0 0 9,0 0-13,0 0 1,0 0-14,0 0 21,0 0-1,0 0 4,0 0-2,0 0 3,0 0 0,0 0-4,0 0 3,0 0-6,0 0 13,0 0-10,0 0-5,0 0-2,0 0 6,0 0-4,0 0-7,0 0 10,0 0 11,0 0-9,0 0 0,0 0-11,0 0 3,0 0 4,0 0-1,0 0 3,0 0-5,0 0-4,0 0 3,0 0 1,0 0-10,0 0 6,0 0 8,0 0-3,0 0 1,0 0-5,0 0 4,0 0-8,0 0 19,0 0-8,0 0-8,0 0-7,0 0 14,0 0-5,-4 4 1,4-4 2,0 0 7,0 0-9,0 0 3,0 0 0,0 0-10,0 0 9,0 0-8,0 0 11,0 0 6,0 0-17,0 0 0,0 0-2,0 0 7,0 0-3,0 0 2,0 0-6,0 0-2,0 0 1,0 0 14,0 0-6,0 0 4,0 0-3,0 0-5,0 0 19,0 0-9,-3 3-6,3-3-2,0 0 1,0 0 6,0 0 7,0 0-15,0 0 0,0 0 7,0 0-3,0 0 5,0 0-5,0 0 4,0 0-10,0 0 11,0 0-12,0 0 0,0 0 9,0 0-9,0 0-4,0 0 20,0 0-12,0 0-2,0 0-5,0 0 7,0 0 8,0 0-11,0 0 1,0 0 1,0 0-1,0 0 2,0 0 1,0 0-6,0 0 8,0 0-6,0 0 7,0 0-3,0 0-3,0 0 4,0 0 3,0 0-1,0 0 8,0 0-3,0 0-9,0 0 12,0 0-8,0 0 6,0 0-5,0 0 9,0 0-10,0 0-2,0 0 1,0 0 5,0 0-3,0 0 13,0 0-13,0 0-5,0 0 1,0 0 1,0 0 4,0 0 4,0 0-2,0 0 1,0 0-8,0 0 6,0 0-2,0 0 3,0 0 6,0 0-1,0 0-13,-4 3 6,4-3-1,0 0 3,0 0-4,0 0 0,0 0 3,0 0 2,0 0-2,0 0 13,0 0-18,0 0-3,0 0 5,0 0 7,0 0 1,0 0-7,0 0 0,0 0 8,0 0-7,0 0 3,0 0-9,0 0 5,0 0-4,0 0 6,0 0-2,0 0-3,0 0 2,0 0 3,0 0-4,0 0-3,0 0 3,0 0-1,0 0 9,0 0-1,0 0-5,0 0 6,0 0-2,0 0 2,0 0-9,0 0 4,0 0 0,0 0-2,0 0-3,0 0 1,0 0-4,0 0 6,0 0-1,0 0 5,0 0 1,0 0-8,0 0 11,0 0-7,0 0 1,0 0-6,0 0 9,0 0-7,-8 1 3,8-1 4,0 0-2,0 0 0,0 0-6,0 0 10,0 0-4,0 0-2,0 0-6,0 0 8,0 0 6,0 0-5,0 0 0,0 0-6,0 0 10,0 0-12,0 0 4,0 0 10,0 0 6,0 0-14,0 0 0,0 0 5,0 0-5,0 0-5,0 0 5,0 0 7,0 0-9,0 0 5,0 0 3,0 0-9,0 0 3,0 0-4,0 0-1,0 0 2,0 0 8,0 0-7,0 0-3,0 0 4,0 0 1,0 0 4,0 0-1,0 0-6,0 0-6,0 0 5,0 0 11,0 0-8,0 0 0,0 0-2,0 0 0,0 0 0,0 0 2,0 0 1,0 0-5,0 0 5,0 0-3,0 0 8,0 0-7,0 0 4,0 0-8,0 0 7,0 0-1,0 0 3,0 0-4,0 0-4,0 0 2,0 0-1,0 0-7,0 0 12,0 0 3,0 0-10,0 0 6,0 0-3,0 0 3,0 0-5,0 0 5,0 0-2,0 0 4,0 0-3,0 0 15,0 0-11,0 0-6,0 0 9,0 0-6,0 0 1,0 0-5,0 0 9,0 0 4,0 0-12,0 0 4,0 0-13,0 0 12,0 0 1,0 0 3,0 0-3,0 0-1,0 0 2,0 0-11,0 0-9,0 0-12,0 0-25,0 0-25,0 0-20,0 0-36,0 0-29,0 0-45,0 0-24,0 0-54,8-12-199,-8 12-526,-4-17 233</inkml:trace>
  <inkml:trace contextRef="#ctx0" brushRef="#br0" timeOffset="37099.562">20937 14991 33,'-11'-16'48,"-2"-4"-8,-4 1 5,-1-1-5,-2 0-7,0-1-9,-2 0 4,-12-7 0,10 9-7,-12-2 4,2-2-2,0-1-7,-7 5 0,3 1 3,-5-2 4,-1 0-12,0 3 4,-1 0-8,-1 1 8,-18-9 0,16 8 9,2 2-14,-2 3 6,-3-2 2,-13-1 0,17 9 4,2-5-6,-1 6 3,-1-3-3,-1 3 1,0 1 6,0-1-4,-21 4-5,22 2 4,-3 2-5,1-1-2,-22 3 0,25 2-5,-2-3-1,-21 5 4,21-5 2,1 1 6,-21 4-8,21-1 4,-1 1 3,-1-1-3,-16 7 1,17-4 4,0-2-4,1 4 20,0 4-19,-1 0 4,0 1 16,3 3-18,0 0 0,0 2 8,4 1-8,0 1-3,-1 4 6,4 0-3,-2 4 1,1 1 0,4 0 11,-2 0-5,6 4 2,-1-3-6,2 3 14,2-2-12,3 4 13,-2-5-6,0 2 3,9-10-9,3 3 8,-8 9-4,8-7 2,-8 7-6,3 4-7,6-13 7,-3 16-1,0-5-1,1 2-2,3 3-2,5-13-2,-7 13 4,4-1-5,4-10-6,-3-3 3,2 17 3,-1-15-5,5 15 11,1-14-10,-4 11 2,7-9-2,-3 12-1,3-3 1,-3-14-2,6 2 1,-3 1-3,0 1 2,6-2-4,-2 11 0,2-12-2,0 2-1,4-3 4,-2-1 1,3 1-1,0 0-5,5 11 4,2-4-2,-1-8 4,5 7-8,-2 4 11,1-16-8,3 10-2,2-3 3,-1 2-1,-4-8 2,7 7 3,-4-12-10,9 11 11,-2-6-8,0 0 2,1-1 3,0-1-4,2 1 2,0-7-5,2 1 9,-3 1-11,2-1 11,0-2-3,-6-2 13,7-2-5,4 6 10,-1-8-5,2 5 37,0-5-1,-2 5 6,6-3-2,-2 1-8,0-1 5,2 1-2,-1-2 6,0 1-6,-1-1 0,1 4-12,-2-2-1,1 2 5,-3-6-2,1 1 0,-1 0-5,1-1 5,2 2-4,2-1 10,-5-4-13,-1 2 13,0-3-4,1-3-5,1 2 2,-2-6-7,-1 5 3,-10-7-4,13-3-7,-3 2 6,3 1-4,-13-5-3,16-5 1,-3-2-11,0 1-6,-2 0 4,-2-2-5,-2-2 15,3 4-4,-3-5-4,-1-2 1,-6 5 7,5-11-14,5 4 10,-5-5-4,1 1-2,-7 6-1,8-9-2,-2 0 0,-4-2-2,-5 12 4,3-1-6,-2-1-5,-1 3 6,7-8-6,-7 3 10,7-5 0,-10 6-3,3 5 9,0-4 3,-3-3-8,3 3 9,0 3-3,-3-7 4,10-4-2,-11 7 14,3-2-7,-4-2-1,8-6 3,-7 6-10,-2-3 23,6-6 0,-6 7-3,2-12-3,-4 10 15,0 0 3,1 0-4,0-12-2,-1 14 8,-5 0 14,3 1 0,-7-1-11,4 1-8,-5-3-7,4-3-5,-6-1-1,6 2 3,-3 2-12,-1-3 3,-2 5 5,-1 1-1,4-2-16,-3 0 1,-3 0 0,2-2 2,0-1-10,-1 0 6,0 4-6,1-1 0,-3-3-1,1 2 0,-2 2-4,1-1 3,-1 0-13,-1 0 4,0 2-9,0 1 9,-2-1 12,2 5 1,-2 4 11,3 3-5,-1-5 4,-2 8-5,3-5-2,-5 0-1,-1-6-17,0-4 3,1 2-4,-1-1-6,-4 2 5,5-3 4,-5 10 1,4-1-8,0-6 3,-3 8-1,4-1 5,-5-5-4,-1 0 1,2 1-8,-3-3 8,2 4-9,-2 0 8,-1 2-2,3 3-1,1 1 6,-3 0-5,-1-4-3,4 2 7,0 3-4,-2 0 6,-1 1 0,5-2-7,-4 3 9,0 1-6,-1-3-4,3 4 6,-4-3-7,6 1 5,-4 2-2,4 2 3,-5-3 0,6 3-8,-4-5 4,1 2 8,0 4-5,0-3 6,2 2-3,-2-3-3,2 2-1,-1 4-3,3-1 7,1 1-4,-2-1 1,7 5 2,-9-7 1,9 7-6,-7-6 7,7 6 3,-7-4-5,7 4 1,0 0-1,-8-4-2,8 4 3,0 0 0,0 0 3,-7-4-7,7 4 5,0 0-9,0 0 2,0 0 9,0 0-1,-6-5-3,6 5-3,0 0 0,0 0 4,0 0 7,0 0-13,0 0 3,0 0 4,0 0 8,0 0-1,0 0-12,0 0 2,0 0-2,0 0 7,0 0-5,0 0-2,0 0 5,0 0-4,0 0-2,0 0 10,0 0-10,0 0 2,0 0 3,0 0 3,0 0-9,0 0-3,0 0 1,0 0 6,0 0-6,0 0 0,0 0-1,0 0 2,0 0 5,0 0-5,0 0-8,0 0 1,0 0 6,0 0 3,0 0-1,0 0 2,0 0-8,0 0 12,0 0-7,0 0 8,0 0-7,0 0 0,0 0 4,0 0-3,0 0 5,0 0-6,0 0-2,0 0 4,0 0-9,0 0 9,0 0-12,0 0 13,0 0-2,0 0 7,0 0-16,0 0 13,0 0 6,0 0-9,0 0 4,0 0-5,0 0 3,0 0 4,0 0-5,0 0 5,0 0-7,0 0 0,0 0 0,0 0 7,0 0-3,0 0-12,0 0 13,0 0-3,0 0-11,0 0 5,0 0-4,0 0 1,0 0-2,0 0 5,0 0-5,0 0 1,0 0-2,0 0-2,0 0 3,0 0-2,0 0 7,0 0-1,0 0-4,0 0 15,0 0-12,0 0 2,0 0 4,0 0-15,0 0 12,0 0-1,0 0 0,0 0-5,0 0 7,0 0-7,0 0 4,0 0-25,0 0 27,0 0 5,0 0-8,0 0-3,0 0 10,0 0-8,0 0 3,0 0-8,0 0 9,0 0-4,0 0 5,0 0-2,0 0-2,0 0-2,0 0 8,0 0-4,0 0-13,0 0 15,0 0 3,0 0 4,0 0-4,0 0-8,0 0 13,0 0-2,0 0-1,0 0 1,0 0 4,0 0-9,0 0 6,0 0-5,0 0 2,0 0 2,0 0 5,0 0-7,-13 9 0,13-9 9,0 0-1,0 0-2,0 0 0,0 0-6,0 0 3,0 0 1,0 0-4,0 0 3,0 0-5,0 0 4,0 0-13,0 0 20,0 0-9,0 0 3,0 0-2,0 0 8,0 0-2,0 0-7,0 0-9,0 0 13,0 0-1,0 0-1,0 0 0,0 0-2,0 0 2,0 0-5,0 0 7,0 0 2,0 0-3,0 0 5,0 0-3,0 0 3,0 0-3,0 0 0,0 0-7,0 0 7,0 0 1,0 0-13,0 0 9,0 0 2,0 0-19,0 0 24,0 0-6,0 0-2,0 0 10,0 0-7,0 0-2,0 0 6,0 0-5,0 0-5,0 0 10,0 0-8,0 0 5,0 0-4,0 0 0,0 0 2,0 0 2,0 0 0,0 0-4,0 0 8,0 0-3,0 0-5,0 0 1,0 0-2,0 0 8,0 0-8,0 0 4,0 0 5,0 0-5,0 0-8,0 0 5,0 0-10,0 0 11,0 0 4,0 0-5,0 0-4,0 0 6,0 0 3,0 0-3,0 0 0,0 0 7,0 0-10,0 0 5,0 0-3,0 0 0,0 0 1,0 0-2,0 0 3,0 0-6,0 0-7,0 0 4,0 0 2,0 0 5,0 0-6,0 0-4,0 0 2,0 0 3,0 0-5,0 0 5,0 0-2,0 0 1,0 0 5,0 0-6,0 0-2,0 0 4,0 0 3,0 0 4,0 0-6,0 0-6,0 0 11,0 0-4,0 0 1,0 0-2,0 0 6,0 0 3,0 0-11,0 0 6,0 0 0,0 0-1,0 0 0,0 0-3,0 0 3,0 0 4,0 0-3,0 0 6,0 0-3,0 0-2,0 0 5,0 0-5,0 0-7,0 0 5,0 0 6,0 0-6,0 0 2,0 0 0,0 0-1,0 0 4,0 0-2,0 0 0,0 0 3,0 0-17,0 0 14,0 0 1,0 0-13,0 0 14,0 0 0,0 0-9,0 0 6,0 0 1,0 0 7,0 0-5,0 0-3,0 0 5,0 0-4,0 0-4,0 0 1,0 0 4,0 0-8,0 0 6,0 0-3,0 0 5,0 0 1,0 0-6,0 0-6,0 0 4,0 0-1,0 0 4,0 0-1,0 0 0,0 0-3,0 0-10,0 0 13,0 0 3,0 0-7,0 0 4,0 0 3,0 0-2,0 0-5,0 0 1,0 0 11,0 0-7,0 0 7,0 0-7,0 0-3,0 0 11,0 0 0,0 0-5,0 0 3,0 0-6,0 0-5,0 0 7,0 0-1,0 0-3,0 0 6,0 0-4,0 0 1,0 0-2,0 0 3,0 0 3,0 0 1,0 0-2,0 0-2,0 0 8,0 0-8,0 0-3,0 0 8,0 0-7,0 0-4,0 0 3,0 0 5,0 0-5,0 0 3,0 0 7,0 0-6,0 0-7,0 0 7,0 0-2,0 0 1,0 0 0,0 0 7,0 0-10,0 0-10,0 0 9,0 0 2,0 0-17,0 0 13,0 0-1,0 0 7,0 0-4,0 0-2,0 0 9,0 0-15,0 0 5,0 0-3,0 0 4,0 0 3,0 0-7,0 0 4,0 0-2,0 0 10,0 0-11,0 0 4,0 0 3,0 0 1,0 0-4,0 0 2,0 0 2,0 0-9,0 0 5,0 0 2,0 0 0,0 0 5,0 0-2,0 0 3,0 0 1,0 0-7,0 0 2,0 0 1,0 0-5,0 0 7,0 0-1,0 0-5,0 0 5,0 0 2,0 0-3,0 0 0,0 0 2,0 0-8,0 0-1,0 0 8,0 0-1,0 0 1,0 0-4,0 0 6,0 0 0,0 0-3,0 0 3,0 0 0,0 0-4,0 0 0,0 0 4,0 0-4,0 0 1,0 0 3,0 0-3,0 0-3,0 0 11,0 0-7,0 0 2,0 0 0,0 0 2,0 0-5,0 0 1,0 0 0,0 0-4,0 0 2,0 0 1,0 0-14,0 0 19,0 0-1,0 0 0,0 0-7,0 0 5,0 0-2,0 0 0,0 0 2,0 0-15,0 0 14,0 0 0,0 0 2,0 0-2,0 0 2,0 0-6,0 0 2,0 0 2,0 0-1,0 0 3,0 0-3,0 0 0,0 0 0,0 0 3,0 0-3,0 0-6,0 0 6,0 0-1,0 0 5,0 0-1,0 0-3,0 0 1,0 0 1,0 0-5,0 0 0,0 0 3,0 0-5,0 0 5,0 0 0,0 0 3,0 0-7,0 0 1,0 0 3,0 0 0,0 0 0,0 0 0,0 0-2,0 0 2,0 0 1,0 0-5,0 0 4,0 0-3,0 0 9,0 0-6,0 0 0,0 0 2,0 0-3,0 0-4,0 0 4,0 0-1,0 0 3,0 0-5,0 0 7,0 0-4,0 0 6,0 0-8,0 0 6,0 0 0,0 0 2,0 0-2,0 0-7,0 0 6,0 0 1,0 0-4,0 0 4,0 0 1,0 0-8,0 0 8,0 0-6,0 0 3,0 0 4,0 0-10,0 0 5,0 0 0,0 0-6,0 0 1,0 0 10,0 0-4,0 0-4,0 0 1,0 0-2,0 0 1,0 0 4,0 0 0,0 0 0,0 0 3,0 0-2,0 0-1,0 0-2,0 0 2,0 0-2,0 0-2,0 0 5,0 0 0,0 0-4,0 0 5,0 0-5,0 0-4,0 0 8,0 0-5,0 0-1,0 0 6,0 0-10,0 0 13,0 0-6,0 0 1,0 0-2,0 0-1,0 0 4,0 0 5,0 0-7,0 0 0,0 0 4,0 0-4,0 0-3,0 0 4,0 0 3,0 0 1,0 0-5,0 0-3,0 0-1,0 0 7,0 0-1,0 0 2,0 0-3,0 0-1,0 0-1,0 0 5,0 0 0,0 0-5,0 0 7,0 0-9,0 0 5,0 0 1,0 0-1,0 0 7,0 0-20,0 0 13,0 0 2,0 0-7,0 0 0,0 0 0,0 0-6,0 0-11,0 0-4,0 0-25,0 0-20,0 0-21,0 0-32,0 0-27,0 0-35,0 0-47,0 0-22,0 0-167,0 0-454,-11 1 201</inkml:trace>
  <inkml:trace contextRef="#ctx0" brushRef="#br0" timeOffset="38068.4518">20536 15526 129,'-6'-5'239,"3"0"-3,-1 2-14,0 0-10,1-7-28,0 1-16,2-2-21,2-8-9,-1-1-15,3 1-7,4-11-11,3-1-6,3 0-7,4-11-5,2 2-5,5-1-1,2-3-9,3 6-5,5-4 0,1-1-6,0 1-1,5 6-2,-1-1-8,20-6 2,-18 15-6,3 0-5,1 3-4,2 4 1,19-5-3,0 6-8,-21 11 5,24 1-4,-21 4-5,1 6 1,-1 1-4,1 6-3,-1 0-1,3 5-2,-9-1-5,-1 4 9,-3 0-8,2 1-2,-7 8-1,-9-10-1,0 2-5,-3 3 7,-1-4-5,-3-1-3,1 0 2,-6-4-5,0-3 4,-5 0-1,3 1-1,-5-2-4,1 1 3,-1-3 4,-3-1-4,3 0 1,-1-3 2,-1 3-1,-2-3-2,1 2 1,0-2 3,-2-2 3,3 3-1,-3-3 2,2 4-3,-2-4-3,0 0-1,2 2-4,-2-2-13,0 0-20,0 0-19,0 0-31,0 0-32,-4-11-33,4 11-21,-3-11-36,1 4-16,-1-2-163,0-2-422,-1 0 186</inkml:trace>
  <inkml:trace contextRef="#ctx0" brushRef="#br0" timeOffset="38453.8252">21950 14747 44,'-8'-25'132,"2"1"13,0 6 17,-1 0 9,3 3 18,-2 1 9,6 4-3,-4 0-6,1 4-8,2 0-4,-2 2-9,3 4-12,-3-6-12,3 6-21,-1-5-13,1 5-15,0 0-5,0 0-14,0 0-6,0 0-7,0 0-4,11 16-9,-4-2-2,0 3-9,3 0 0,4 5-4,-4 1-1,1 0-5,2-2-5,-1 2-7,0 1 2,-1-1 0,5-2 1,-1 3-8,-1-3-1,0 0 1,-4-8 2,0 1-3,3-4 0,-6 0-4,0-3 0,1 1 5,-3-3 2,0 2 1,-2-2 4,0-4 8,1 2 12,-4-2 0,3 2 22,-3-3-5,1 8 18,-1-8-7,3 2 12,-3-2-9,0 0-4,0 0 1,0 0-11,0 3-7,0-3-2,-6 6-11,-1 0-5,-12 6-11,-4 5-4,-8 11 9,-3-5-21,3 8 14,-4-3-10,7 4-5,4-12-7,4 1-4,1-1 0,1-2-6,6-4-4,-1 5-21,-1 1-6,6-6-21,1 1-28,1-7-31,2 1-37,1-3-37,0 0-37,3-1-47,-3 1-236,3-3-562,0-3 249</inkml:trace>
  <inkml:trace contextRef="#ctx0" brushRef="#br0" timeOffset="38872.5202">22537 14680 244,'-4'-4'245,"4"0"-31,-1 3-20,1 1-22,0 0-17,-6 19-13,6 6-12,-3 2-11,0 2-12,2 5-10,-2 12-5,3-13-12,-3-1-5,2 2-7,1 1-6,-3-2-12,5-1-21,-2-6-37,0 2-36,-2-7-42,2-3-35,0-2-39,2-5-21,-4 0-99,2-6-302,0-1 134</inkml:trace>
  <inkml:trace contextRef="#ctx0" brushRef="#br0" timeOffset="39282.0968">22440 14861 191,'-3'-31'235,"1"1"-8,0 4-3,4-1-21,0 0-5,4 2-19,1 1-4,0 0-14,4 7-13,-4 3-7,8-5-9,0 3-13,-1 5-14,0 3-9,1 3-9,-2 1-8,0 2-13,-2 3-12,-1 1-7,-1 5-11,-1 1-12,0 4-11,1 1-7,-8 0-8,1 3-12,-2 1-4,-6 1-8,-1 4-11,-3 2-8,-1-1-3,-3-2-14,1-1-9,-1-8-4,5 5 10,-2-5 6,0 1 12,1-3 4,3-3 5,1-1 25,1 0-2,2-4 16,0 2 11,-1 0-3,3-2 0,-2 0-3,3-2 0,-2 5-3,2 0 0,3 2-5,2 1 3,0 1-1,3 5 1,1 2 3,-1 0 0,5 5-4,1 1 3,-4-2-4,4 3-17,0-3-4,0 2 2,-4-5-3,4 1 12,-5-6 0,2 1 2,-3-1 0,2 1-1,-1-7 9,-4 5-9,2-7 1,-4-2 4,4 4 1,-4-3 3,1 1-1,3-1-1,-4-1 4,0 0 6,4-3-13,-7 1 1,8-2-30,-2-2-30,0 0-29,2-5-21,-2 3-43,5-7-124,-2-1-305,2 1 136</inkml:trace>
  <inkml:trace contextRef="#ctx0" brushRef="#br0" timeOffset="39715.4783">22977 14711 176,'-2'-10'280,"1"2"12,-2-1-4,3 4-24,-1 0-27,0-1-22,1 6-25,-2-6-23,2 6-18,0 0-12,0 33-18,0-5-9,-1 3-10,-1 3-9,2 4-9,0 6-12,-3-7-4,1-6-11,2 1-1,0-2-14,-3 1 6,0-5-8,1 0-6,1-9-2,1 2-2,-1-6-7,-1-1-11,2-5-20,-3 1-9,2-3-19,1 1-8,-1 0-22,-1-3-33,2-3-25,0 0-32,0 0 5,-8-11-36,6 1 5,1-3-6,1-6-3,-3-5 11,6-2 14,-2-3 27,-1-3 32,0 5 26,2-6 18,-2 3 36,0 2 25,0-1 25,3 2 27,-6 1 27,6 8 25,-3 1 22,-3 7 14,6 1 16,-6-1 8,3 1 9,0 3 5,-2-1 4,2 0-6,0 3-2,0 4-10,0-10-5,0 10-23,0-4-9,0 4-12,2-6-13,2 3 3,2-1-22,2-2 2,6-3-16,6-1-8,1 6-1,2 0-7,-4-3-2,-3 3-11,-1 2-11,-1 2 5,0-2-18,-2 4-26,-1-5-26,0 4-29,-3 1-30,0 0-41,-3-2-35,2 3-33,-1-3-32,-2 1-34,0 3-221,-1-1-536,-3-3 239</inkml:trace>
  <inkml:trace contextRef="#ctx0" brushRef="#br0" timeOffset="39889.8966">23020 14894 80,'-3'5'252,"2"-2"4,-3-1-15,1 2-10,3-1-16,0-3-14,7 5-13,-4-1-14,8-3-20,2 1-18,1-2-15,3 0-8,6-2-17,-1 2-17,-6-2-40,6-1-38,-8 0-44,0 3-42,-4-2-63,1 2-33,-5 1-173,-2 2-383,-1-2 170</inkml:trace>
  <inkml:trace contextRef="#ctx0" brushRef="#br0" timeOffset="40240.1409">22982 15211 109,'0'0'220,"-1"5"-9,1-5-15,0 0-16,9 5-17,1-3-10,10-1-7,3-1-10,2-1-8,4 2-6,0-1-12,1 1-5,-1-1-2,0 0-9,0 1-4,-1 2-7,-4-6-8,-2 3 4,-6-2-3,-2 2-3,-4-1-3,-3 1-4,3 0 6,-6-2 5,-4 2 7,10 2 3,-10-2-4,5 2 3,-5-2 7,0 0-5,8 1 1,-8-1 1,0 0-3,0 0-9,0 0-3,0 0 2,7-2 0,-7 2-6,0 0 0,0 0 13,0 0-13,0 0 6,0 0-7,0 0 3,0 0-4,0 0 4,0 0-2,0 0-10,0 0-7,0 0-1,4-3-10,-4 3 3,0 0-12,0 0-3,0 0-8,0 0-33,0 0-27,0 0-39,0 0-53,0 0-38,0 0-44,0 0-41,0 0-75,0 0-323,0 0-704,0 0 312</inkml:trace>
  <inkml:trace contextRef="#ctx0" brushRef="#br0" timeOffset="42582.6228">23629 14805 88,'-6'-8'230,"2"1"-9,-3-3-13,3-1-2,1-4-2,0 3-13,0-5 2,1 0-14,0-1-6,2-8-18,0 5-4,3-4-17,4-1-13,0 3-10,6-3-11,5 1-6,0-1-16,6 4-4,7-7-12,-7 10 0,11-3-13,-8 7-2,11-3-9,0 3 1,-11 5-7,0 3-3,0 2-2,-1 5-1,-2-1-8,-1 6-1,-1 2-2,-2 7-2,1-2-4,-2 5-4,-3 2 0,-1 6-1,1 4-5,1 14 0,3 2 1,-7 4 3,1 0-5,-3 8-1,0-5-6,3 29 8,-9-24-3,3-2 38,-1 2-7,-3-1-6,2-1 2,0 2-1,-4-1-4,4 27 3,-6-29-7,-1-2-2,1-1-1,-1-2 9,3 1-1,-4-4-2,2-10-6,-5-3-5,2 2 2,0-4 6,-1 0-5,4-3 4,-3 0-3,2 0 2,-2-10-4,-1 1-2,1-1-13,-1-3 16,0-2-7,4-3 1,-2 1 3,1-7-3,-1 5-6,0-4-9,-1-2-16,1 2-15,0-2-18,-3-2-40,1 2-54,4-3-25,-7 0-51,-3-5-40,3-2-176,-4 2-483,1-7 215</inkml:trace>
  <inkml:trace contextRef="#ctx0" brushRef="#br0" timeOffset="42884.524">23954 15654 5,'0'0'218,"-2"-2"-14,2 2-12,-2-2-17,2 2-18,0 0-8,0 0-21,0 0 2,10 16-15,-4-4 6,2 2-15,-1 2-7,5 5 0,-1 0-10,-1 2-3,2 1-11,-5-8-6,7 8-1,-4-2-4,0-5-6,2 6 3,-4-6-18,2-2-1,-2 1-2,1-2-9,0-1 2,-5 1-7,1-4 0,2 0 1,-3-2-6,3 0 6,-3-1-7,-2-1-6,2-2 2,-3 1-1,2-1-3,-1 1 4,-1 1-2,-1-6-8,4 2 4,-4-2-6,3 4-7,-3-4-7,0 0-23,4 3-13,-4-3-30,0 0-34,14-9-42,-5 3-23,-5 0-19,6-2-158,-2 0-382,-3 0 169</inkml:trace>
  <inkml:trace contextRef="#ctx0" brushRef="#br0" timeOffset="43623.1573">24588 15533 50,'3'-6'279,"-3"3"-10,0 3-9,0-8-18,0 8-22,0 0-15,0-6-24,0 6-18,0 0-5,0 0-23,0 0-9,0 0-19,0 0-5,-17 18-15,4 2-7,-5 4-10,1 1 0,-12 14-9,12-10-9,-9 6-2,-1 2-11,9-10 4,-4 1-13,4-4-1,-1 1 2,2-7-5,0 2 9,6-6-11,-1-2-1,2-1-3,3-2-6,1-2 7,0 1-4,2-3 1,1-1 4,-1 1 3,4-5 2,-3 5 8,3-5-2,-3 4 11,3-4 12,0 0-4,0 0 13,-4 3-9,4-3 7,0 0 14,0 0-7,0 0-2,-6 3-5,6-3 8,0 0-14,0 0 4,0 0 4,0 0-9,0 0-7,0 0-5,0 0 6,0 0-7,0 0-1,0 0-6,0 0-1,0 0-8,0 0-5,0 0 0,0 0-2,0 0 4,0 0-4,0 0-7,0 0 11,0 0-9,0 0-7,0 0 3,0 0 0,0 0-3,0 0 7,0 0-9,0 0 2,2 7-3,-2-7 3,0 0-7,0 0 9,0 0-7,0 0 7,0 0 0,0 0-7,0 0 8,0 0-21,0 0 7,0 0-4,0 0-2,0 0 9,0 0-7,0 0 2,0 0-1,0 0 9,0 0 2,0 0-7,0 0 0,0 0-4,0 0 2,0 0 6,0 0-6,0 0-8,0 0 22,0 0-9,0 0-15,0 0 17,0 0-11,0 0 1,0 0-5,0 0 2,0 0-3,0 0-5,0 0 0,-10 2 4,10-2-1,0 0-11,0 0-4,0 0 1,0 0-2,0 0 2,0 0-9,0 0 1,0 0 3,0 0-6,0 0-5,0 0 3,0 0-5,0 0-5,-1 3 3,1-3-2,0 0 1,0 0-5,0 0 6,0 0 7,0 0-10,0 0-8,0 0 1,0 0-11,0 0 3,0 0-15,0 0-1,0 0-4,0 0-10,0 0-5,0 0-10,0 0-12,0 0-7,0 0-10,0 0-24,0 0 5,0 0-9,0 0-9,0 0-6,0 0-139,0 0-350,0 0 156</inkml:trace>
  <inkml:trace contextRef="#ctx0" brushRef="#br0" timeOffset="45002.9129">22798 16847 1744,'-3'-25'-4,"0"9"30,1 0-11,0 3 25,2 2 28,-3 5 24,3-1 2,-1 2-4,-1-2-14,2 2-14,-1 2-8,1 3-4,0 0-7,0 0-10,0 0 6,3 32 3,-2-3-5,-1 0-3,3 20 8,-6-1 0,3-14-2,0 11 1,-1-11-2,-1-2-5,1-2 1,1-2-6,0-9 1,-1 1-1,-1-2-4,2-5 0,0 0 3,0 0-5,-1-5 3,2 4-1,-2-5-4,-1 1-1,2-4-2,2 0 1,-4 2-2,2-6 0,2 6 6,-2-6-3,0 6 5,0-6-4,0 0-2,0 7 15,0-7-6,0 0 5,0 0 3,0 0 5,0 0-3,0 0-5,0 0-4,-3 3 7,3-3-6,0 0-6,0 0 4,0 0-5,0 0-6,0 0 5,0 0-4,0 0-5,0 0 6,0 0-8,0 0 4,0 0-6,0 0 3,0 0 4,0 0-7,0 0 2,0 0 6,0 0-4,0 0 9,0 0 1,0 0-15,0 0-9,-1-29-23,-2 9-22,1-6 3,-2-3-7,0-6 10,1 4 4,-1-4 3,1-17-7,3 6 14,-4 10 0,-2-12 4,3 13-1,-1 2 4,1 6 13,3-2-3,-1 3 8,-1 9-2,2 5 8,0 2 23,0 0-14,0-1 8,2 6 1,-2 5-4,1-10-9,-1 5-1,5 2 3,3 0 4,2 1 2,5-2 4,9 6 1,2 5-5,-2-4 0,5 8 7,-1 0-7,-4 3-5,12 8 5,-7 7 0,-11-7-5,1 4-6,-1 0 14,-8 0-4,5 4 0,-9-1 0,1-2-10,-7 1-3,0-1 3,-4-2 0,-2 2 4,-2 2 0,-5-3-5,0-1 6,-1-4-18,-1-1-6,-1 0-10,-2-2-29,5-6-10,2 4-26,0-10-29,1 4-17,0-8-30,2-2-25,3 0-40,1-4-26,1-5-16,-1 3-148,4-11-451,3-2 200</inkml:trace>
  <inkml:trace contextRef="#ctx0" brushRef="#br0" timeOffset="45320.8814">23121 16854 152,'8'-16'208,"0"8"13,-3 1-5,-3 1-5,3 4-14,-1-1-17,-4 3-11,0 0-8,0 0-6,10 16 1,-9 5-8,3 6-6,-4 2 1,3 6-8,-3-5-18,2 4-6,0 0-5,-2 0-12,2-5-6,1 4-4,-2-5-9,0-4-5,2 2-5,-3-11-12,0-1 5,2-2-6,-1-7 0,-1 4 14,2-3 17,0-4 26,-2 3 9,0-5 24,3 5 17,-3-5 13,0 0 4,0 0 0,0 0 1,0 0-5,0 0-4,0-15-15,1 1-16,2-15-21,0-15-20,4-7-22,3-2-13,1 0-14,2 2-16,0-2-9,2 7-23,4 2-8,-4 15-15,6-9-18,-4 9-14,1 6-29,-1 2-29,0-1-36,1 8-25,-5 3-29,1 2-28,0 7-40,-5 1-37,-1 5-32,6 3-34,-8 0-240,-2 4-665,0 6 295</inkml:trace>
  <inkml:trace contextRef="#ctx0" brushRef="#br0" timeOffset="45773.5456">23206 17086 42,'-1'5'239,"-2"-5"-31,3 0-23,0 0-11,0 0-15,37-12-23,-13-5-14,18 0-2,0-1-17,-4-2-17,6 0-23,-2-5-31,-7 4-22,2-8-12,-10 12-3,-2 0 6,-4 1 5,-1-1-9,-2 5 13,-6 3 13,-4 2 26,-1 3 23,-5 3 4,3 0 8,-5 1-1,0 0-11,0 0-4,0 0-1,-14 19-3,4-3 10,-7 7-2,2 6 5,-5 14 2,2-17-9,-1 14 1,5-11 5,0-3-21,-1 1 0,2-3-10,0 0-2,-1 0-5,7-7 2,0-5-14,3 0 4,-1-2 0,2-2-10,1-4 1,-1 3-7,3-1 2,-2-3 2,2-3-7,0 0 9,0 0-4,0 0 2,15-21 3,-2-5-9,2-1-2,-1-2 6,6-14-8,-6 11 5,8-6-3,-10 13-4,2 4 14,-7 1-3,-1 7 7,1 5 13,-2-2-4,-3 2-9,3 1 5,-5 5-4,0 2 2,7-3-5,-7 3-4,0 0 11,19 17-3,-14 0 0,2-2-4,-1 3 1,-2-1-10,3 11 5,0-3-4,-4 3 6,4-1-7,-4-3-9,4 2-22,-1 1-32,-5-9-37,2 0-39,-2-7-53,2 3-46,-1-7-51,-4 2-224,-1-6-542,-1-1 241</inkml:trace>
  <inkml:trace contextRef="#ctx0" brushRef="#br0" timeOffset="46078.7492">23502 17106 191,'-3'-2'197,"-2"-3"-24,5 5-17,1-9-15,6 2-17,7-3-14,6-6-18,16-3-18,4 0-2,6-1-17,19-11-14,-21 4-30,1 3-32,0-3-10,-5 5-31,-7-1-3,3 1-10,-12 2 12,-3-2 0,1-3 21,-8 2 11,-4-5 40,1 2 32,-5 3 30,-2 5 21,-3 2 20,-3 2 13,-1 4 9,2-2 1,-4 2-4,1 2-22,1 6-6,-1-2-13,4 4-7,-17 19 1,3 3-5,-3 20 1,-4 9-6,-3 25 9,5 4 4,-5-1-11,8-23-9,-8 31 5,7-29-10,-4 27 16,1 0-4,-1-8-10,3-21-14,-6 22 7,8-30-25,4 2-22,-1-6-42,-1-12-38,4-3-40,7-9-47,-1-2-72,-3-2-230,7-5-497,2-6 221</inkml:trace>
  <inkml:trace contextRef="#ctx0" brushRef="#br0" timeOffset="46636.8486">24063 16990 217,'1'-10'320,"-1"4"4,2 0-16,-2 6-9,1-7-39,-1 7-32,0 0-17,0 0-19,0 0-15,0 0-16,0 33-20,-1-8-8,-4 4-10,1 6-21,1 11-10,-1-11-1,-3-4-13,7 3 1,-4-1-19,1 0-16,0-5 10,6 1-9,-6-4-15,2-8-1,1 0-14,0-8-30,-3-1-20,3 1-4,0-5-20,0-4 13,0 5-9,0-5-10,0 0-8,0 0-6,0-35-2,0 15 13,3-6 8,-2-5 1,-1-2 15,3 0 24,1 1 6,-8-18 3,7 16 12,-2 0 27,-5-1 11,4 5 7,3 4 27,-3 10 11,0-3 0,1 10-3,-1 3-10,0-4-1,0 10-13,0 0-3,3-6-10,-3 6 5,0 0-10,18 22 8,-4-4 0,-2 4-18,3 3-9,4 1 11,-4 1 1,1-1-7,-2-1 14,1 3-14,-4-5-10,5 1-2,-3 2 4,-9-12 0,4 1 1,2-2-3,-3-3 0,-1-1-21,-2-6 31,0 2-16,-2-1 19,-2-4 15,5 3 21,-5-3 28,0 0-1,0 0-12,6-13-9,-6-2-2,7-12-15,-7-6-16,0-11 2,0 10-5,4-2-1,-1 0-11,-3-11-4,2 21 12,-2-2-11,2-1 1,-2 2-3,3 1-10,-3 8 17,1 1-6,-2 6-9,0 1-15,2 0-23,-1 5-23,0 5-27,0-10-28,0 10-48,0-7-37,0 7-37,0 0-36,0 0 1,0 0-43,13 18-273,-8-5-626,-3-4 277</inkml:trace>
  <inkml:trace contextRef="#ctx0" brushRef="#br0" timeOffset="46836.1645">24397 16912 312,'-2'-9'342,"2"9"8,0 0-9,0-10-8,0 10-14,0 0-22,-3-7-32,3 7-26,0 0-27,0 0-43,0 0-3,0 0-3,3 22-17,-1-3-7,-4-1-42,1 3 8,-1 5-4,1 1-23,2-8-3,-2 8-15,-3-1-25,7 0-18,-6-6-45,3-3-42,-2 3-38,2 0-43,-1-8-58,-2 5-24,3-5-44,3-6-15,-6 1-208,3 1-539,0-8 238</inkml:trace>
  <inkml:trace contextRef="#ctx0" brushRef="#br0" timeOffset="47086.2985">24378 17174 165,'-4'-18'127,"4"-8"6,-5-1 7,3-2 18,-4 0 1,2 2 1,4 8 22,-3 0 8,3 0-2,0 3-5,0 0 4,3 6-23,0-3-8,0 2-16,1 5-10,2-5-1,6 1-19,1 2-6,1 0-10,9 1-4,2 7-6,0 2 4,-1-2-16,3 7 2,-6 8-4,0 2-8,-4 0-3,0 7 0,-3-2-4,-3 1-3,-1 4-6,-3 1 5,-7-3-9,0 2 5,-5 2-10,-4 1-6,-3-1-6,-4-1 1,-1-1 1,-5-5-7,-4 0-17,4-3 1,-1-2-13,-1-2-20,0-6-19,2-4-12,9 2-20,-4-7-33,2-2-23,6 2-23,-2-7-44,1-3-26,3-1-64,4 0-168,3-6-500,6-9 222</inkml:trace>
  <inkml:trace contextRef="#ctx0" brushRef="#br0" timeOffset="47437.1686">24695 16840 16,'0'0'353,"0"0"-30,3-17-21,-3 17-34,0 0-22,0 0-26,0 0-11,0 0-14,0 0-6,-7 60-14,7-32-18,0 2 4,3 3-19,-6-2-10,3 0-6,4 2-2,-4-2-20,0-2 2,3 0-18,-3-3-10,0 0-20,0-9 7,4 0-8,-4 0-4,0-17-3,0 16-15,0-16 24,0 0 14,0 19 14,0-19 26,0 0 26,0 0 20,0 0 10,0 0 13,0 0 2,0 0 4,0 0-1,0 0-5,0 0-23,0 0-35,0 0-20,-11-60-2,14 41 15,-3 0-8,0-13-47,1-1-31,6-18-25,2-2-5,2 4-2,2 0-10,2 2-14,-2 18-12,-5 2-22,5 0-21,-3 12-9,-2 1-22,-1 4-17,6 0-23,-13 10-23,18-11-27,-18 11-29,0 0-28,20 0-37,-20 0-32,24 16-49,-17-6-294,-7-10-725,10 22 321</inkml:trace>
  <inkml:trace contextRef="#ctx0" brushRef="#br0" timeOffset="48042.7625">24739 17072 85,'0'0'283,"-10"15"-31,10-15-19,0 0-4,0 0-14,0 0-24,0 0-29,0 0-16,0 0-5,66-19-15,-45 9-16,2-3-15,-2 9-15,0-4-18,0-6-37,0 4-25,-1 2-22,-3-6-31,-6 2-4,0-1 7,-1 2 1,0-1 6,0-4 10,-4 1 12,-6 15 18,4-17 20,-4 17 17,4-12 17,-4 12 12,0 0-4,0 0-16,0 0 7,0 0-3,0 0-7,0 0-1,0 0 0,0 0 5,-31 52 4,21-25-10,6 2 0,-6 0-1,0-1 5,0 5-1,4 1-6,0-1 0,-3-4-13,0-1 16,0-2 0,1 3 0,2-11-6,2-2 0,1-4 0,3-12-5,-7 20-11,7-20 5,-3 16 3,3-16 4,0 0 13,-5 12 19,5-12 20,0 0 8,0 0 5,0 0 10,0 0-29,0 0-3,0 0-1,0 0-13,12-56-3,-5 27 1,-4-5-20,3 0 5,5 3-16,-4-17 3,4 2-17,-5-4 18,5 8-16,-4 8 4,2 0-6,-4 1 0,5 3 0,-4 1-5,-1 4 4,-2 9 7,1 2 3,-1-3 21,-3 17-6,6-17 1,-6 17-5,0 0-13,1-17 7,-1 17-8,0 0-3,0 0 6,0 0-2,0 0 4,0 0-19,33 34 13,-23-10 0,1 5-1,4 15 6,-8-12-3,0-1 8,3 17-6,-1 0 2,-5-13-13,0 0 9,2 15-1,-3-16-12,-2 2 18,6 11-5,-3-18-17,-4 3 14,0-3-11,0-8 8,0-1 2,3-1-1,-3-2-14,0-17 8,0 21 2,0-21-12,4 20-11,-4-20-3,0 13-25,0-13-9,0 0-26,0 0-39,0 0-20,0 0-26,0 0-32,0 0-58,0 0-47,0 0-300,0 0-649,0 0 287</inkml:trace>
  <inkml:trace contextRef="#ctx0" brushRef="#br0" timeOffset="48427.6193">24914 17137 104,'0'0'254,"0"0"10,-26-7 0,26 7-10,0 0-12,0 0-27,0 0-10,0 0-17,0 0-4,0 0-14,0 0 0,0 0-2,0 0-5,76 7-3,-52-7-12,4 0 4,-2 0-18,-2 1 12,-5 1-9,3 0 10,-22-2 2,33 0 6,-33 0-1,24-1 3,-24 1-8,0 0 3,24 0 5,-24 0-6,0 0 4,0 0 6,0 0-4,0 0-8,17-4-3,-17 4 0,0 0-7,0 0-6,0 0-1,0 0-13,0 0-3,0 0-15,0 0-6,0 0-1,0 0-9,0 0-15,0 0 2,0 0-20,0 0-9,0 0-9,0 0 9,0 0-23,0 0-13,0 0 9,0 0-12,0 0-21,0 0-17,0 0-11,0 0-20,0 0-31,0 0-16,0 0-22,0 0-39,0 0-14,0 0-18,0 0-22,0 0-66,0 0-59,0 0-33,0 0-16,0 0-27,0 0-277,-45-29-764,35 20 338</inkml:trace>
  <inkml:trace contextRef="#ctx0" brushRef="#br0" timeOffset="52199.6445">21237 14686 54,'0'0'193,"0"0"-7,0 0-4,0 0-5,-4 3-4,4-3-2,0 0-7,0 0-3,0 0-12,0 0 3,0 0-10,0 0 4,0 0-14,0 0-4,0 0-6,0 0-7,0 0-6,0 0 0,0 0-11,1-13-9,2 9-9,-3 4-7,0-10 2,0 5-8,0-1 9,3 0-9,-3-5-3,0 1-3,0-2-5,0-5-1,0 2-3,0-1-2,0 0-1,0 4-6,0-3-3,-3-4-2,6-3-8,-6 4 3,3-7-7,0 6-1,0-1 3,0-4 2,0-3-3,-3 1 1,6 2-6,-7-3-5,5 9 9,2-1-3,-6 0 1,3-7-5,0 6 7,0-6-8,0 7 8,0 1-2,3-7-1,-3 1 3,0 6-2,0-8-3,3 1-4,-3 6 4,0-8-7,0 3 3,0-3-3,0 3 8,2-3 4,-2 1-12,2 3-5,-2 2 8,3 2-1,0-10 6,-2 7-3,-1 0 7,3-2-8,-3 3 6,3-4-3,-3-2-7,4 1 11,-1 0 0,-3 1-2,4 1 3,-4-3-3,0 2 1,3 2 8,-2 2-4,-1-7 2,3 4-4,-3-1-3,0-1 2,2 7 4,-1-1-8,-1 0 6,0-8-3,0 1-4,-1 4-2,1-4 4,1 2-7,-1 4 7,0-3 3,0 4-4,0-8-1,0 3 0,0 6-3,0-1 5,0 2-3,0-5-2,0 1 2,0 4-7,0-1 2,0-1-2,0-5 3,0 7-7,0-4-5,0 3 13,0 3 7,0-3 2,0 0-9,0-8-4,0 3 3,0 7-3,0-3 1,0 1-4,0-6 2,0 9-2,2-3 4,0-1-3,-2 2 0,0-10-4,0 11 0,2-9 4,-2 8-4,1 1-7,-1-2 13,3-7-1,-3-1 3,3 4-7,-3 3 7,1-5-6,-1-2 0,0 10-3,3-2 2,-3-2-1,0-3 3,0 4-2,0 1-1,0 0 0,1-6 5,-1 4-5,2-3-1,-4-3-2,4 2 2,-2-1-2,0-1 1,3 7 2,-2-6-2,-1 0 1,4 1-1,-4-3-2,0 9 1,0-6 5,3 0-6,-3 6-2,0 0 2,2-8-2,-2 3-1,2 5 6,-2 1 1,0-10 3,0 2-1,2 1 1,-1 5-4,-1-6 0,0 5 2,0 3-3,0-2 0,0 1-3,0-1 2,2 1 0,-1 0-4,0 0 7,-1-8-9,0 3 3,2 5 0,-1-1 2,-1 2 2,0 3 4,0-7-5,0 5 1,0-2-2,0 0 1,2-1-4,-2 2 0,0 0 5,1 0-4,0-3 3,-1 1-6,0 3 6,0 0 6,0 0-9,0-4 2,0 4-1,0-2-1,0-6 4,0 8 4,0 0-4,0-7-2,2 7 2,-1 0-2,1 0 5,-1-2-6,-1 0 0,2-1 0,-1 3 1,-1-1 3,1-2-4,-1 3 0,0 0-2,0 0 6,3 2 7,-3-1 0,2-1 1,-2 2-2,1-4 0,-1-6-8,0 6 5,0-1 1,1-6-6,-1 9 6,0-4-4,2-4-1,-2 6 0,0-1-4,1-4 6,0-2-2,-1 6-2,0 0 0,1-7 0,-2 9 2,1-1 1,1-6-5,0-2-1,-1 1 5,1 1-1,-1-6-3,0 11 0,0-7 0,2 0-5,-2 7 6,0 2-2,0-3 4,-2 2-3,4 0 2,-2 0-4,-2-1 2,2 0 2,0 1-2,0-1 5,0-1-7,0 4 5,0-2-1,0-2-4,0 1 1,0 1-1,0-1 2,0 3-2,0-4 1,0 4 1,0-1 0,0-1-1,-1 2 3,1-2-5,1 4 4,-2 1-2,1-4 1,1 3-3,-2 3 4,1-4-1,0-1 1,0 1-2,0 4 3,0 1-2,0 0-4,0-5 1,0 0 2,1 6 0,-2-4 1,0 4-1,1-3-1,1-4-1,0 2 1,-1 5-4,0-3 1,-1 6 0,2-7-2,-1 2-2,0 0-1,0 0 3,-1 2 5,2-2-1,-1-4-2,0 6 2,0-1-4,0 4 0,0-5-2,-1 0 3,1 2 1,0-2-12,-1-2 3,2-1-1,-2 2 3,0-3 1,0-1-4,1-1-2,0-3 0,-1 2 0,-2-5-2,2-1 3,3-3 0,1 3-1,-2 6 3,-2-10 2,2 3-2,0 3 9,0 4-3,-2-1-4,1-1 1,-1-3 4,1 5-2,1 1 3,-2-1 3,1-9-1,-2 8-1,2-6 2,-2 1-3,1 0-3,0 0 0,2 0 3,-2-1 1,-1 9 0,2-9-8,0 6 8,0-7 0,0 1-1,0 8 0,0-8 3,0 2-5,2-1 1,-2 6 5,1 2 0,-1-2-5,0 1 5,0 1 0,0 1 0,1-2-3,-1 1 2,0 1 0,0-2-2,0 5 5,0-2-2,3-1-5,-3 4 1,0-1-2,-1 1 0,3-1 2,-2 0 3,0-2-1,1 1 0,-1 5-9,0-2 7,0 0-1,0 0-1,1 2 3,0-3-7,-1 1 5,0-1-4,0 5 1,0-4-1,2 2-1,-1-2 4,-1 1 5,2-1-7,-4 3 4,4-2 3,-1 1-2,-1 0-4,1 0-6,1 1 3,-2 2 2,1-6-3,1 2 3,-1 0-5,-1 1-4,1 4 4,1-2-3,-1 2 2,-1-3 1,0 2 1,3 0-3,-3 0-3,0 0 3,3-1 1,-3 0 3,1 2 3,1-1-3,-1 0 0,-1 2 3,2 0-9,-2 4 12,0-7-10,0 4 2,2-1 2,-2 4 0,0-4-11,0 4-10,0-3 4,0 3-9,0 0-5,0 0-14,-2-7 4,2 7-9,0 0 2,0 0-6,0 0 3,0 0 1,0 0 4,-5 11 7,3-4 6,0 4 2,-4 1 1,1 3 8,-2 2 2,-3 5 10,0 8-8,-3-5 0,2 3 3,-2-3-2,2 0 9,0-1-5,1-2 7,0-5-1,3-1 0,2 1 2,-4-3 7,3-2-2,1-1 7,-1-2-10,3 0 0,-1-3 4,1 0 3,-1-1-1,3-2 2,-1 0-2,1 1-1,1-4 5,-2 3 6,2-3 0,-1 5 2,1-5-5,0 0 2,0 0 5,0 0-3,0 0 5,7-19-15,-3 9 11,5-5 0,-2-2 3,1 2 0,2-9-7,0 2 5,-3-4-1,4-1 3,-1 2-2,0-3 3,-2 2-5,-2 1 1,3-2 4,0 4-6,-3-2 3,3 0 3,-4 8-2,2-2 5,-1 3 8,-3 1 12,2 4 3,-2-2-11,4-2 4,-5 4 4,2 0 0,-1 2 3,-1-3-1,1 5 3,0-3 18,-2 0-11,2 3 7,-2 1 2,1 2 12,-2 0-17,4-1 1,-4 0 3,0 2-6,0 3 1,3-4-6,-3 1-5,0 3 14,2-7-23,-2 7 0,0 0-4,2-2-2,-2 2-7,0 0 4,0-2 1,0 2-5,0 0-2,0 0 8,0 0-10,0 0-5,0 0 5,0 0 0,0 0-9,0 0 9,0 0 5,0 0-5,0 0-6,0 0-4,0 0 2,7 4 8,-7-4-7,6 7 14,-2-2-3,-1 0-5,4 4-10,7 2 3,-4 2 4,8 4-1,2 2 0,1 4-3,2-3 4,10 10 1,-3 7 0,1-8 2,0 5-7,1-1 3,2 4 3,0-3-5,-3-5 6,1 3-2,-2-3-4,-5-7-3,9 5 10,-10-8 0,0 2-7,-1-4 3,-4-2-3,-2-1-2,-3-5 8,-4-1-5,0-1-1,-3-2 8,0-1-10,-3 0 7,2 0-1,-2 1 1,-4-5 3,3 1 11,1 2 10,-1 0 3,-3-3 6,0 2 6,0-2-6,0 0 2,4 5 0,-4-5-8,0 0 2,2 3-5,-2-3-7,0 0-1,1 1 0,-1-1-6,0 0 2,0 0-3,0 0-3,0 0 2,0 0-6,0 0-2,4 1 5,-4-1-3,0 0 2,0 0 0,0 0-2,0 0-4,0 0 8,0 0-6,0 0 0,0 0 2,0 0-5,0 0-3,0 0 6,0 0-3,0 0-2,0 0 2,0 0 4,0 0 0,0 0 1,0 0-5,0 0 2,0 0 2,0 0-2,0 0 4,0 0 1,0 0 0,0 0-3,0 0 4,0 0 5,0 0 4,0 0-7,0 0 5,0 0-5,0 0 1,0 0 2,0 0 2,0 0-1,0 0-3,0 0 2,0 0-1,0 0 1,0 0-2,0 0 0,0 0 2,0 0 2,0 0-3,0 0-1,0 0 1,0 0 2,0 0-2,0 0-3,0 0 0,0 0-3,0 0 4,0 0-6,0 0 4,0 0 2,0 0-5,0 0 3,0 0-1,0 0-1,0 0 3,0 0-2,0 0-1,0 0 3,0 0-2,0 0 2,0 0 1,0 0-3,0 0 0,0 0-5,0 0 1,0 0 0,0 0-1,0 0 2,0 0 2,0 0-5,0 0 3,0 0 0,0 0-1,0 0-5,-7 5 0,7-5 0,0 0 3,0 0-1,0 0-1,0 0 0,0 0 1,0 0-2,0 0-2,0 0 2,0 0-4,0 0 4,0 0 0,0 0-2,0 0 2,0 0 0,0 0 0,0 0-1,0 0-5,0 0-8,0 0-22,0 0-26,0 0-26,0 0-40,0 0-38,0 0-45,0 0-43,0 0-49,0 0-57,0 0-22,-4 9-33,4-1-232,-3 3-702,-1 0 311</inkml:trace>
  <inkml:trace contextRef="#ctx0" brushRef="#br0" timeOffset="57193.7008">22850 17351 32,'0'0'223,"0"0"-1,-7 1-4,7-1-20,0 0-7,0 0-24,0 0-16,35-1-6,-14 2-9,9 0-14,13 6 2,4-2-10,4 2-11,21 12-2,-5-4-3,-19-9-12,-3 2-1,3 0 2,1 4-10,-6-8-7,0 4 4,-5 1 2,-11-7-11,-5 1 5,0 2 3,-8-2 0,-6-3-1,1 1 7,-1 0 9,-8-1 11,10-2 0,-10 2 4,7 2 16,-7-2-7,4 0-2,-4 0 2,7 3-7,-7-3-3,0 0-10,0 0-8,0 0-12,0 0-13,0 0-14,0 0-22,0 0-13,0 0-33,10-4-55,-10 4-39,0 0-60,0 0-62,0 0-70,3-1-329,-3 1-690,0 0 306</inkml:trace>
  <inkml:trace contextRef="#ctx0" brushRef="#br0" timeOffset="58010.7158">24297 17578 42,'-13'-1'219,"6"-1"6,-4-3-19,6 5-10,1 0-5,4 0-12,-11 0-10,11 0 1,0 0 24,-10 3-15,10-3-10,0 0-10,0 0 9,-11-3 0,11 3-22,0 0-6,0 0 0,0 0 12,0 0-5,0 0-3,0 0-15,0 0 0,0 0-13,0 0-12,0 0-8,21 7-2,3-4-9,4 3 6,14-1 8,3 0-26,0 3 0,3-1-18,0 1 8,-1 2-3,-5 3-1,0 0-9,-1-8 5,-4 3 0,2-6 1,-12 2 10,-2 1-2,-1 0-5,0-8 3,-3 6 17,-21-3 4,33 2 0,-33-2-2,23-1 7,-23 1-9,20-5 6,-20 5-1,20-6-9,-20 6-3,18-5-8,-18 5 0,20-4-6,-20 4-6,18-7 3,-18 7-2,19-1-5,-19 1-10,0 0 20,18-4-13,-18 4-6,0 0-14,0 0 0,0 0 0,0 0 1,0 0-5,24 0-2,-24 0-5,0 0 4,0 0-9,0 0 1,0 0 3,0 0-4,0 0 0,0 0-10,0 0 10,0 0-3,0 0-2,0 0 2,0 0-7,0 0-1,0 0 2,0 0-7,0 0 8,0 0-8,0 0 1,0 0-8,0 0 2,0 0 1,0 0 0,0 0-4,0 0-12,0 0 1,0 0-6,0 0-4,0 0-1,0 0-15,0 0-8,0 0-15,0 0-15,0 0-1,0 0-22,0 0-8,0 0-22,0 0-12,0 0-23,0 0-12,0 0-8,0 0-22,0 0-40,0 0-69,0 0-59,0 0-282,-10-23-727,10 23 322</inkml:trace>
  <inkml:trace contextRef="#ctx0" brushRef="#br0" timeOffset="60292.6383">22587 15331 84,'-9'0'193,"2"0"0,0-1-5,-3 1-1,3-3-11,-3 2 0,3 0-1,-4 1 1,0-3 3,1 0-2,0 3-8,2-1 0,0-2-6,-1 1-8,0 1 10,5 1-8,-1 1 4,0-1-23,5 0 3,-7-1 3,7 1 5,0 0-5,-6-1-9,6 1-10,0 0-9,0 0-10,0 0-17,12 3 11,2 2-11,10 3 1,14 2 0,4-4-3,27 8-9,0-2-6,4 2-6,-1 1-6,-3-5-1,-1 2-2,2-3-16,-20-2-1,0 0-4,19 1-3,-25 3-3,-2-5-4,-1-2-4,-3 1 3,-10-2-3,-4-1-2,-1-2 3,-8 1 3,-2-1 3,-5 1 2,2-1 2,-6 0 3,2-1 8,-2 1 8,-1-2 1,-3 2 9,8 1-3,-8-1 0,5-2 0,-5 2-10,4 0 9,-4 0-2,0 0-8,0 0-8,0 0-1,0 0-1,0 0-1,0 0-4,0 0-5,0 0 3,0 0-4,0 0-4,0 0-1,0 0-4,0 0-2,0 0-13,0 0 11,0 0-1,0 0-6,0 0 4,0 0-2,0 0-1,0 0 3,0 0-1,0 0-3,0 0-4,0 0-2,0 0 10,0 0-16,0 0 9,0 0-6,0 0 4,0 0-8,0 0 10,0 0 1,0 0 1,0 0-7,0 0-3,0 0 3,0 0 6,0 0-8,0 0 3,0 0 4,0 6 0,0-6-3,0 0-5,0 0 8,0 0-7,0 0 1,0 0 2,0 0-1,0 0-2,0 0 1,0 0 2,0 0 3,0 0-2,0 0-4,0 0 0,0 0 0,0 0 4,0 0 1,0 0-2,0 0 1,0 0 3,0 0-6,0 0-4,0 0 2,0 0 2,0 0 2,0 0-6,0 0-4,0 0-4,0 0-9,0 0-6,0 0-19,0 0-23,0 0-17,0 0-28,0 0-29,0 0-29,0 0-28,0 0-29,0 0-90,0 0-104,-10-17-375,0 6-867,-4 1 384</inkml:trace>
  <inkml:trace contextRef="#ctx0" brushRef="#br0" timeOffset="62010.1539">22133 14358 45,'0'0'185,"0"0"-7,0 0 6,0 0-8,0 0-8,-3 4-8,3-4-15,0 0-4,0 0-10,0 0 0,0 0-10,0 0 2,0 0 5,0 0-2,0 0 4,0 0-6,0 0 1,0 0-4,0 0 4,0 0-6,0 0 7,0 0-4,0 0 2,0 0-12,0 0 24,0 0-30,0 0 4,0 0-4,-10-7-6,9 4-9,-2-2-9,0 1-12,-1-1-4,0-3-11,-2 2 0,1 2-5,-4-4-6,5 0 2,-2 1-12,-1 0 3,-4-4-8,1 0-4,0-3-5,-2 1-1,0 2 3,0-2-15,-1 1 12,-1-1-9,0-5-3,-3 3 4,0 0 9,0-1-5,3 6-16,-1-8 3,-3 2-3,3 1 3,3 3 1,-4 5 5,3-4-11,-1 1-1,-1 2 0,-5-4 8,0 4 0,-1-2 2,1 3-1,-1 0-6,2 0 0,-1-1-3,3 4 1,0 1 5,-3 0-1,-1-3-5,0 3 4,0 1-5,6 1 1,-7 1 3,7-1-4,-5 1 8,-4 1 3,10 0-5,-8-1-2,0 2 3,7 1-2,-5 1 2,3-2 9,-4 1-15,0-1 8,1 2-7,-4-2 13,3 4-7,-1-2-8,1 1 7,-2 0-7,2 2 5,0-3-3,-2-2 0,-1 6 1,3-1-2,-3 0 7,6 0-2,-6 1-1,0-2-4,0 2 7,0-3-4,1 0 3,0 2-3,2 1-2,-2-3 6,-1 3-3,10-2-3,-7 1-1,0 0 7,1-1-2,3 1 2,-3 0-5,6-3-1,0 3 0,-1-2 3,-1 3 2,2 0-4,0-1-2,0 2 3,1 1 6,0-5-5,1 4-3,2 1 4,-3-1-4,3-1 18,-2 2-16,2-1 3,-1 1 0,2-2-11,-2 3 8,1-1 0,3-2 1,-3 3-5,-1 1 5,1 0 3,-2 3-9,2-1 9,-1-1 0,1-1-1,-2 0 1,2 0-5,-1 0 4,1 0 1,0 0 3,-1 3-6,4-7-3,-3 3 3,3-1-3,-3 2 9,-1 1-7,4-7 2,-3 9 1,3-3 7,-4 4-6,2-4 2,1-1 4,1-1-1,1 0-7,1-2-3,-4 5 8,1-1-3,-1 2 2,2-4-3,3-3 9,-4 1-7,3-4 0,2 2-1,-1-1 1,0 1 0,1-4 2,3 1-3,-4 1 1,4-1-3,0-3-3,-3 2 6,3-2 3,-3 5-4,2-4 1,1-1 2,-3 4-2,3-4 1,-3 2-4,3-2 4,0 0 0,0 0 0,-2 1-3,2-1 5,0 0-6,-2 5 13,2-5-16,0 0 6,0 0-4,0 0-2,0 0 2,0 0 2,0 0-4,0 0-4,0 0 8,0 0-2,0 0-9,0 0 12,0 0-9,0 0-6,0 0-16,0 0-13,0 0-11,0 0-37,0 0-27,0 0-21,0 0-20,0 0-18,0 0-29,0 0-24,0 0-27,0 0-23,6-14-27,-6 10-171,1-3-516,3 0 229</inkml:trace>
  <inkml:trace contextRef="#ctx0" brushRef="#br0" timeOffset="64878.8124">20099 14508 73,'-3'-8'115,"3"3"-2,0 5 7,3-7-18,-3 2 1,2-2-1,-2 7 2,1-8-2,-1 2 7,0 1 2,4-1 6,-4 1-2,0 0-4,3 1-3,-3-1 0,0 1-1,0 4 2,1-8-3,2 8 0,-3 0-3,0-6 10,0 6-13,0-4-1,0 4-3,0-5 2,0 5-7,0-3-1,0 3-3,0 0 0,0 0-6,0 0-5,0-5-2,0 5-6,0 0-4,0 0-6,0 0-2,0 0-7,0 0-2,0 0 0,0 0-6,0 0-4,0 0-4,0 0-6,0 0-7,0 0 1,0 0-3,0 0-9,0 0-1,0 0 3,0 0-5,-3 20 1,3-10 3,0 2-2,-1 3-8,1 1 7,0 4 8,0-2-9,0 0-1,0-1-5,-3 1 3,3-1 12,0-1-10,0-1-2,-4 2 1,4-5-1,0 0-1,0 4-5,0-6 10,0 4-2,-1-2 4,-1-1-6,2-1 4,0 0-4,0-4 0,0 0 2,0 1 4,0-2 6,0-1-10,0-1 11,0 3-7,-3-2 0,3-4 4,0 5-4,0-5 0,-1 4-2,1 0 5,0-4-4,1 4 3,-1-4-8,0 0 2,-4 4-1,4-4 7,0 0-4,0 0 7,0 0 1,0 0-10,0 0 5,0 0-3,0 5 0,0-5 4,0 0 0,0 0 2,0 0-4,0 0 0,0 0 5,0 0-9,0 0 14,0 0-15,0 0 7,0 0-3,-1 3-2,1-3 3,0 0-10,0 0 11,0 0-13,0 0 8,0 0 4,0 0-5,0 0-2,0 0 0,0 0-3,0 0 5,0 0 2,0 0-3,0 0 0,0 0-4,0 0 8,0 0-5,0 0-2,0 0 11,0 0-13,0 0 5,0 0 8,0 0 2,0 0-2,0 0 7,0 0-4,0 0-2,0 0-7,0 0 8,11-3-7,-3 3 17,2-3 1,6 1-5,6 0-6,-2-3 3,3-3 2,-1 4-4,4-2-6,-3 0 4,7 1 1,-5 3-7,2-5 11,-1 2-15,-4 0 6,-1 2-1,3-1-6,0 0 1,-8 4-4,-1-2 9,-1 2-9,0-2 4,-4 2 4,0-3-6,-2 3 5,-2-2-1,0 2 1,-1 0-11,-5 0 21,7 0-16,-7 0 2,3-1-2,-3 1 10,0 0-5,7-1-1,-7 1 1,0 0 3,4-1 2,-4 1-8,0 0 5,0 0 5,0 0-1,0 0-9,0 0 5,6 0 4,-6 0-1,0 0-2,0 0-2,0 0 0,0 0 3,0 0-4,0 0-1,0 0 3,0 0-8,0 0 13,0 0 2,0 0-7,0 0 1,0 0-5,0 0 4,0 0 7,0 0-2,0 0 0,0 0 1,0 0 2,0 0-6,0 0 3,0 0 2,0 0 2,0 0-1,0 0-2,0 0 2,0 0-8,0 0 5,0 0 4,0 0-5,0 0-1,0 0 2,0 0 0,0 0 4,0 0-4,0 0 3,0 0-5,0 0 2,0 0 2,0 0-1,0 0 0,0 0 6,0 0 0,0 0-6,0 0 4,0 0-5,0 0 0,0 0-3,0 0 0,0 0 4,0 0-1,0 0 4,0 0-10,0 0 9,0 0-5,0 0-2,0 0 2,0 0-4,0 0 1,0 0 1,0 0-2,0 0-4,0 0 6,0 0-1,0 0-3,0 0-6,0 0 7,0 0 3,0 0-4,0 0 0,0 0-3,0 0 2,0 0-4,0 0 2,0 0 3,0 0 4,0 0-11,-8 6-2,8-6 10,0 0-8,0 0 4,0 0-2,0 0 4,0 0 2,0 0-3,0 0 4,0 0-1,0 0-7,0 0 2,0 0 0,0 0 0,0 0-3,0 0 9,0 0-5,0 0-1,0 0-1,2 6 0,-2-6 0,0 0-1,0 0 1,0 0 5,0 0-3,0 0 2,0 0-1,0 0-7,0 0 4,0 0 4,0 0 0,0 0-6,0 0 4,0 0 2,0 0-3,0 0 2,0 0-1,0 0-2,0 0 2,0 0-1,0 0-1,0 0 1,0 0 3,0 0-3,0 0 3,0 0-7,0 0 4,0 0 2,0 0-3,0 0 7,0 0-5,0 0 8,0 0-10,0 0 4,0 0-1,0 0 3,0 0-6,0 0 4,0 0 1,0 0-10,0 0 8,0 0-5,0 0 2,0 0 5,0 0-3,0 0 1,0 0-3,0 0 4,0 0-2,0 0-2,0 0 0,0 0 3,0 0-5,0 0 2,0 0 2,0 0 2,0 0-2,0 0 0,0 0-1,0 0-2,0 0 6,0 0-5,0 0 3,0 0 0,0 0-4,0 0 5,0 0-8,0 0 4,0 0 1,0 0 6,0 0-1,0 0-12,0 0 8,0 0 2,0 0-5,0 0 4,0 0-3,0 0 0,0 0 4,0 0-4,0 0 5,0 0 0,0 0-2,0 0-1,0 0-2,0 0 2,0 0-1,0 0 7,0 0-3,0 0-2,0 0-2,0 0 1,0 0 2,0 0-5,0 0-2,0 0 14,0 0-7,0 0-4,0 0 1,0 0-3,0 0 4,0 0 6,0 0 0,0 0-5,0 0-3,0 0 1,0 0 0,0 0 1,0 0-3,0 0 2,0 0 5,0 0-4,0 0 4,0 0 0,0 0-3,0 0-10,0 0 7,0 0 5,0 0 0,0 0-8,0 0 0,0 0 9,0 0-4,0 0 0,0 0-2,0 0-4,0 0 6,0 0 0,0 0 0,0 0 1,0 0-2,0 0 1,0 0-2,0 0 1,0 0-1,0 0 6,0 0-3,0 0-1,0 0 3,0 0-1,0 0-1,0 0 6,0 0-9,0 0 5,0 0-8,0 0 8,0 0-2,0 0-6,0 0 10,0 0-4,0 0-3,0 0 7,0 0-7,0 0 2,0 0 1,0 0-4,0 0 1,0 0-1,0 0 5,0 0-6,0 0 4,0 0 0,0 0 2,0 0 1,0 0-5,0 0 6,0 0-3,0 0-4,0 0-3,0 0 4,0 0 4,0 0-4,0 0-1,0 0 1,0 0 5,0 0-2,0 0-5,0 0 3,0 0-1,0 0 6,0 0-3,0 0 3,0 0-6,0 0 1,0 0 3,0 0-6,0 0 5,0 0-3,0 0-3,0 0 6,0 0-3,0 0 1,0 0 1,0 0-2,0 0 5,6 0-3,-6 0 1,0 0 2,0 0-3,0 0-2,0 0 1,0 0 8,0 0-9,0 0 4,0 0-2,0 0-3,0 0 5,0 0-4,0 0 2,0 0 2,0 0-2,0 0 1,0 0 1,0 0-6,0 0 3,0 0 3,0 0-1,0 0-1,0 0-3,0 0 4,0 0-2,0 0-2,0 0 3,0 0-2,0 0-3,0 0 5,0 0 2,0 0 1,0 0-2,0 0-2,0 0-4,0 0 4,0 0 1,0 0 3,0 0 3,0 0-8,0 0 0,0 0 1,0 0 1,0 0-2,0 0 3,0 0-2,0 0 8,0 0-6,0 0 3,0 0-6,0 0 4,0 0-2,0 0-3,0 0 7,0 0-2,0 0 2,0 0-5,0 0 3,0 0-6,0 0 6,0 0-2,0 0 1,0 0-2,0 0 9,0 0-16,0 0 6,0 0 2,0 0 2,0 0-7,0 0 9,0 0-2,0 0-1,0 0 1,0 0-7,0 0 4,0 0 0,0 0-1,0 0-1,0 0-1,0 0 6,0 0 0,0 0 3,0 0-6,0 0 0,0 0 1,0 0-4,0 0 0,0 0 7,0 0-1,0 0-3,0 0 5,0 0-5,0 0 1,0 0 0,0 0 3,0 0-2,0 0-4,0 0 6,0 0-2,0 0-3,0 0 2,0 0-1,0 0 2,0 0-1,0 0 3,0 0-2,0 0-2,0 0 1,0 0 0,0 0-3,0 0 4,0 0-2,0 0 1,0 0 6,0 0-7,0 0-3,0 0 3,0 0 1,0 0-3,0 0-2,0 0 5,0 0 2,0 0-2,0 0-3,0 0 8,0 0-4,0 0 2,0 0-3,0 0-3,0 0 0,0 0 0,0 0 2,0 0 1,0 0 4,0 0 2,0 0-1,0 0 2,0 0-11,0 0 4,0 0 1,0 0-3,0 0-4,0 0 5,0 0-2,0 0 5,0 0-2,0 0 0,0 0-2,0 0 0,0 0 7,0 0-7,0 0-4,0 0 7,0 0-2,0 0 1,0 0 2,0 0-3,0 0 2,0 0 3,0 0-3,0 0 0,0 0-2,0 0 2,0 0 0,0 0-2,0 0-5,0 0 7,0 0-5,0 0 4,0 0 1,0 0-2,0 0-1,0 0-1,0 0 8,0 0-3,0 0-3,0 0-1,0 0 6,0 0-2,0 0 0,0 0-9,0 0 7,0 0 0,0 0 1,0 0-4,0 0 7,0 0-3,0 0-4,0 0 3,0 0 3,0 0 1,0 0-2,0 0-3,0 0 2,0 0-2,0 0 1,0 0-2,0 0-1,0 0 3,0 0-3,0 0 3,0 0-3,0 0 3,0 0-1,0 0 1,0 0-1,0 0 5,0 0-2,0 0 4,0 0-1,0 0-13,0 0 7,0 0 1,0 0 3,0 0-2,0 0-8,0 0-4,0 0-26,0 0-30,0 0-23,0 0-54,0 0-28,0 0-37,-8 3-44,8-3-39,-5 4-69,-4 0-292,-4 3-706,-3-4 313</inkml:trace>
  <inkml:trace contextRef="#ctx0" brushRef="#br0" timeOffset="68951.4917">11407 14725 39,'0'0'198,"0"0"-6,0 0-2,0 0-10,-5-8 4,5 8-9,0 0-8,0-5-6,0 5-7,0 0-4,2-7-4,-2 7-2,0-3-6,2-1-4,-2 1 0,0 3-7,0-6-5,1 2-2,-1 4-12,-1-9-5,1 5-5,0-6 6,1 5-5,-1-2 2,0 2 7,0-2-16,3-2 0,-3-1-6,0 0-16,0 0 2,-3-2 3,6 0-7,-7 1 2,5-1-6,-1-5-8,-1 7-6,1-6-4,0 2-6,-2-5 4,2 1-5,2 4-1,-1-5-5,2 1 4,-3 0 5,1-2-10,2-2-1,0 4-8,-3 0-1,0-7 12,0 9 0,3-2-3,-2 0 2,0 0 1,-1-1-8,2 0 6,-1-1 4,-1 1-9,3-8-8,-3 11 1,2-1-1,-2-7-10,2 4 16,-1 3-3,0 0-1,2-2 3,0 0 1,-3 2 6,2 0 10,-2-3 1,0 1 6,3 1-3,0 0-8,-1-2-8,-1 2 17,-1 3 5,0-5 3,1 1-8,2 0-1,-3-1 5,1 1-10,-1-3 3,0 5 6,0 0-1,2-2-8,-2 2-1,1-2-3,1-2-5,-1-2 1,1 6 4,0 0 8,-2-2 12,3 4 4,-3-2-11,-1 0-2,2-3-8,1 1-2,0-2-8,-2 4-1,3-2 5,-1 1-5,-1 0 0,-1 0-2,0-2-5,1 1-3,2-2-1,0 2 2,-3 2 5,0-2-1,0 8 1,1-6-1,2-2-6,-3 5 0,2-3 2,-1 0-2,-1 0-6,0 2 0,0 6 1,2-4-3,-2 2 5,0 3 10,1-1 2,-1 1 5,1 3-4,-1-3 1,0-3 2,1 1-13,-1-9-4,2 2-8,0-1-1,-1 3 1,-1 2-1,0 2 9,0 0-1,0 0-18,0 1 14,1 0-2,-1-2-2,0-3 2,2-2-5,0 1-2,-1 6 3,0-4-4,-2 1 4,1 1 0,0-2-2,1-1 0,-2 0 0,1-4 0,1 9 1,-2-2-2,2 0-9,-3 3 14,2-4 1,0 2-6,1-8-11,-1 1-6,0 1 7,1-9-2,-1 10 0,0-2 2,1 1 5,-2 0-5,2 5-1,-2-5 2,0 2 3,1-2 1,-1-2-5,-1 2-9,2-2 12,0 2-4,1-3 4,-4-1 3,3 5 3,0 0-4,-1-10 3,1 8-10,0-1-3,1-2-7,-1 3 1,2-1 5,-4-2 0,1 2 2,1 0 2,0-6 0,0 5-2,-3 1-1,3-6-2,0 3 1,0-1 3,0 3 6,0-5-1,0 7 2,0-2-3,-2-6-3,4 6 4,-2-4 3,-2 4-7,4 2 8,-2 0-2,-2-1-3,2-5-3,0 2 5,-1 3 0,1-11 1,0 5-3,-1 10 3,0 0 8,1-2-4,-2 1-1,2-2 0,0-6-16,2-4-8,-4 5 5,2 3-2,2 2 4,-2-2 3,0 1 3,1 2 2,-2 0 2,1-3 2,1 3 0,-1-2-1,-3-2 1,3 3 0,0-6 2,0 6 1,2 0-1,-2-2 2,0-1 3,0 4-5,1-1 5,0-3-5,0 2 0,1-6 4,0 1-1,-4 5-1,4-8 2,-2 4-1,-2 3-1,4 1 4,-1-1 0,-1 4-2,0-4 0,1 3-2,-1-3-1,0 2 7,0-2-2,0 2-3,0-1 3,0-5 2,-1 5-8,1 2 2,0-3 3,0 1 3,0 2-5,0-2 5,0 0-4,0 2 1,0-3 2,-1 2 0,1-2 0,1 3-1,-2-3-1,2-6-1,-1 9-1,-1-1 3,2 0-2,-4-2-3,5 3 5,-2 0 2,0-1-2,0 0 0,0-1 0,1 2 2,-2 0 2,1-3-10,0 0 4,0 2 3,0-2 3,0-1 0,-2 4 0,2-2-3,0 4-3,-2-1 3,2-2 0,0-5 0,0 7 0,-1-2 0,2 2 0,-1-1 0,-1 1-4,2 0 8,-2 0-4,1-1 1,0 2-1,0-1 3,0 4-5,0-3 2,-1-2-1,1 1 3,0 5 1,-1-1-1,2 0 1,-1 0 3,-1 0-1,-1 1-2,2 0 0,0-3 3,0 5-6,0-4 2,0 1-3,0 0 3,-1 0 3,-1 2-1,2 0-2,0-2 5,-3 3 4,3-2-3,0 0 0,0 0-1,-1 1-3,1 2 5,0-1-1,0-2-2,0-1-1,0 5-2,-3-3 1,3 1 1,3-3-3,-3 2 0,0 0 2,0 0-4,0-2 5,0 1 0,0 1 0,0 1-3,-3-2 3,3-1-2,0 2-2,0-3-5,0 2 0,-3-1 7,6 1-3,-3 1-2,0-2 2,0 2 1,0 0-2,0 1 1,0-1 3,0 2 3,-3-1-6,3 1-1,0-5-1,0-4-2,3 4-4,-6 3 9,3-2 1,0 2 2,0 0-1,0-1-2,0 1-1,-1 0-1,1-2 3,1 0-2,-1 0 0,0 0 1,0-2-3,0 6 1,-1-6-2,1 2 4,0 2-4,0 1 5,0 0-5,-1 0 0,2 1 2,-1-1 0,0 0-2,0-1 2,0 0 0,-1 1-2,1-1-2,0-1 3,0 1-3,-2-1 2,4 4-1,-2-4 2,-2 0-12,2 1 4,0-2-11,0 1 1,0-6 1,2 0-2,-2 1 7,1 0-7,-1 0-2,-1-1 1,2 2-4,-1 2-1,0 1 6,0-1-1,0 2 1,0 1 2,-1-1-1,1 1-2,1 1 2,-2 3 1,1-1-1,-2 2 4,2 1-1,0-1-1,0 5 3,0-5-7,0 1 2,0 4-5,0-6-3,0 6 2,0 0 3,0-6-11,0 6 7,0 0-1,2-6 2,-2 6-3,0 0 0,-2-2-1,2 2 3,0 0 6,0 0-5,0 0 5,0 0-20,0 0 24,0 0-1,0 0-5,0 0 3,-3-4 5,3 4-5,0 0 5,0 0 5,0 0-19,0 0 15,0 0 1,0 0-1,0 0-4,0 0 5,0 0 0,0 0-5,0 0-8,0 0 11,0 0-3,0 0 0,0 0 2,0 0-4,0 0 10,0 0-13,0 0 6,0 0 4,0 0-12,0 0 8,0 0-5,0 0 6,0 0-5,0 0 9,0 0-9,0 0 8,0 0-3,0 0 0,0 0-7,0 0 15,0 0-8,0 0 7,0 0 5,0 0-3,0 0 2,0 0-2,0 0-7,0 0 8,0 0-3,0 0 4,0 0-4,-4 7 0,4-7-1,0 0-2,0 0 8,0 0 2,0 0 0,0 0-3,0 0 3,0 0-5,0 0 5,0 0-4,0 0 16,0 0-26,0 0 3,0 0 16,0 0-6,0 0-2,0 0-1,0 0 4,0 6-3,0-6 6,0 0-2,0 0-3,0 0 2,0 0 5,0 0-5,0 0 4,0 0-2,0 0-8,0 0 1,0 0 0,0 0 1,0 0-5,0 0 3,0 0-1,0 0 0,0 0 1,0 0 0,0 0-10,0 0 2,2-14-1,-2 9-9,0 0-2,0 2 6,-2-4 2,2 2 6,0-1-5,0 1 3,0-2 2,-1 1 2,1 2 1,0-2-2,1 2 3,-2-1-4,-1 3 5,2 2 2,0-6 1,-2 1-2,2 5-5,-2-4 6,2 4 3,-3-2-12,3 2 5,-1-5-3,1 5 7,0 0-10,-7 2-1,7-2 5,-9 8-1,5-2-1,-1 2 2,-3 1 2,-1 4 1,-1 2 3,-3 6-2,-3-3 3,5 4 1,-1-1-3,-2 0 3,2 1 3,-5 2 2,6-5 1,-2 2 19,4-4-22,0 0-8,-4 1 7,4-2 0,2-2 1,2-3-4,1-1 5,-3-2-4,6-1 0,-4-2 0,3 1 9,0-3-1,1 2-2,-1 2 1,2-7 5,-2 3-6,2-3 0,-2 2 1,2-2-6,0 0 9,0 0 3,0 0-1,0 0-4,0 0 4,0 0-1,9-10 5,-4 4-6,1-3 1,1 0-1,0-3-5,3-2 2,0-3 2,1-5 2,2 0-8,-4 8 10,4-11 6,-6 8-18,4-4 2,-2 4 3,-1 2 4,-1 2-11,2-3 3,-5 7 0,2-3 3,-1 3 0,-1-1 7,-1 3-1,0 1-4,1 1 2,-1 0-6,-1-1 8,-1 3-1,0 0 4,-1 3 0,3-4 10,-1-1-6,-2 5-2,1-3 19,-1 3-22,0 0 7,2-3 4,-2 3-9,0 0 3,0 0 1,0 0-5,0 0 5,0 0-3,0 0-8,2-4 6,-2 4-9,0 0 9,0 0-2,0 0-2,0 0 2,0 0-5,0 0 2,0 0-5,0 0 1,0 0 1,9 7-5,-6-6 12,1 1-4,0 3 3,0-3-6,1 2 1,2-1 1,1 4 3,-1-4-1,2 3 1,3 4 2,-2 1 2,1 3-2,3-1-1,1 4 13,1-1-2,0 3-5,-1 1-3,1-3-4,-1 5 4,-1-3-1,2 2 6,-2-4-11,3 0 8,-6-2-8,0 0 4,-1-2-4,-1 0-8,1-3 10,0 4 2,-3-7-2,0 3 3,0-3-9,-1 1 7,2-4 2,-5 1-5,1 0 0,1-2 5,-3 2-6,1-2 4,-1 1 7,1 0 0,0-3 10,-3-1 2,0 4 2,0-4 1,0 0 8,4 3-2,-4-3 3,0 2 4,0-2-8,0 0 8,0 0-6,0 0-1,0 0 2,0 0-11,0 0 6,0 0-4,0 0-3,0 0 4,0 0 2,0 0-10,0 0-11,0 0-27,0 0-34,0 0-48,0 0-73,0 0-70,0 0-70,-19-6-68,9 2-297,-3 0-734,-1 1 326</inkml:trace>
  <inkml:trace contextRef="#ctx0" brushRef="#br0" timeOffset="70108.1785">11347 8696 59,'0'0'74,"1"-3"6,-1 3 11,0 0-1,0 0 6,0 0 9,0 0 6,0 0 5,0 0 1,0 0 2,0 0-2,0 0-3,0 0-13,0-3-3,0 3-10,0 0-10,0 0-8,0 0-7,-11 12-6,5-7-6,-1 2-4,-3 6-3,-3 9-3,-1-1-2,3 3 1,-4-2 5,-1 2 0,4-1 4,0 0 5,0-1-3,0 2 0,5-9 3,0-2 2,0-4-8,4 0-3,-1-2-3,1 0 6,2-4-3,-2 1 0,2 1 2,-2-4 4,1 2-1,2-3 6,0 4 1,0-4-4,0 0 1,0 0-8,13-15 1,-4 3-4,0-2-8,4-5 3,-2 2-3,2-4 1,1-2 2,2-3-4,-4 1-1,2-1 3,-2-1-3,0 4 1,-2-1 1,3 3 2,-3-3 1,-2 8 1,-1 1 9,-3 0-5,2 5 6,-2 2 2,1-1 5,-2 2-2,-1 2 8,-2 1-2,3-1-7,-3 2-2,1-1-6,1 1 0,-2 3-18,0-5 9,0 5 3,1-2-11,-1 2-11,0 0 6,0 0-12,0 0 0,0 0 2,2-4-3,-2 4-2,0 0-3,0 0 4,0 0-6,7 16-7,-2-6 10,2 2-3,2 2 1,3 6-6,3 3 9,0-1 1,-1 1-5,3 0 1,-1 4-1,2-3-1,0-3 3,-1 4-4,1-2-2,1 2 1,-2-5 2,-1-1-2,-1-2 3,-3-5-2,-2-2 2,-3-1-1,-1-2-5,-1 1 12,0-3-10,-1-1 3,0 0-15,-2 0 18,2-1-4,-1 0 10,-1-2 23,-2-1 7,3 5 8,-3-5 1,3 3-7,-3-3 18,1 2-4,-1-2-1,0 0 1,5 0 2,-5 0-4,0 0-1,0 0-3,0 0-4,0 0-4,0 0 0,0 0-3,0 0-4,1 2-5,-1-2 0,0 0-3,0 0-5,0 0-3,0 0 2,0 0 1,0 0-8,0 0 0,0 0-3,0 0 0,0 0-3,0 4 0,0-4 1,0 0-2,0 0-1,0 0-3,0 0 4,0 0 0,0 0-4,0 0 6,0 0-7,0 0 0,0 0-3,0 0 2,0 0-5,0 0 10,0 0-7,0 0 3,0 0-2,0 0 3,0 0-3,0 0 1,0 0 1,0 0-3,0 0-1,0 0 3,0 0-7,0 0 6,0 0-1,0 0 0,0 0 3,0 0-3,0 0 0,0 0-1,0 0 5,0 0-7,0 0 8,0 0-8,0 0 4,0 0-2,0 0 2,0 0-1,0 0-3,0 0 3,0 0 1,0 0 3,0 0 1,0 0-6,0 0 3,0 0-1,0 0 1,0 0-2,0 0-3,0 0-1,0 0 3,0 0 2,0 0 1,0 0-2,0 0 6,0 0-7,0 0 1,0 0-3,0 0 3,0 0 0,0 0-5,0 0 8,0 0-1,0 0-2,0 0 0,0 0 0,0 0-4,0 0 9,0 0-6,0 0 0,0 0 3,0 0-3,0 0 0,0 0-10,0 0-13,0 0-20,0 0-22,0 0-38,0 0-48,0 0-34,0 0-46,0 0-43,-7 6-45,4-1-37,-2 5-41,-7 2-229,-3 7-678,-2 2 299</inkml:trace>
  <inkml:trace contextRef="#ctx0" brushRef="#br0" timeOffset="76237.6421">6959 16470 115,'-5'0'178,"5"0"-2,-2 3-6,2-3-12,-6 0-18,6 0-11,0 0-15,0 0-4,0 0-1,0 0-4,0 0 0,18-3-1,-10-1-3,7 0 8,-1-2-7,2 2 2,8-5-3,4-3-3,11-1-2,1-4-5,1-2-7,5 3-3,-1-2-2,4 2-6,21-6-4,3-5 0,-7 3-5,4 2 2,-1-7-10,5 5-4,-3-2 0,-2-1 6,-4 7-15,-18 7 0,-1-8-4,22 2 1,-23 6-10,-4-3-1,-2 7 2,-11 0-4,1-2-3,-3 5 2,0-2 6,-4 3-12,-8 2-1,0-3-6,-2 3 9,-4 0-7,-1 2 7,0-2 4,0 3-1,-7 0 10,9-2-5,-9 2 8,5 0 5,-5 0 2,0 0 1,7-4-11,-7 4 1,0 0 4,4-1-4,-4 1-4,0 0 9,0 0-12,0 0-5,0 0-1,0 0 2,0 0-6,0 0-6,0 0 0,0 0 3,0 0 0,0 0-1,8 5-4,-8-5-1,0 0 2,0 0 0,0 0-4,0 0-6,0 0 8,0 0-13,0 0-15,0 0 3,0 0-11,0 0-10,0 0-19,0 0-24,0 0-22,0 0-43,0 0-57,0 0-61,0 0-67,-17-12-220,11 8-594,2-3 263</inkml:trace>
  <inkml:trace contextRef="#ctx0" brushRef="#br0" timeOffset="76970.2059">8194 15727 119,'-7'-3'210,"-4"-1"-2,5 0 6,0 3-3,0-2-3,0-1-8,2 3-5,4 1-21,-6-4-14,6 4-9,0 0-13,-8-3-12,8 3-13,0 0-10,0 0-9,-6 0-11,6 0-6,0 0-9,0 0-10,0 0-3,0 0-8,0 0 6,17 8-15,-4-4 7,-2 1-11,9 2-4,1 3 2,-1 1-3,2-1 2,6-2 2,-1 4-6,1 0 2,0-1 0,-1-1-2,-3-2-2,4 0-2,-4 1-1,-1-1-2,-5-1-8,0-3 7,-5-1-3,-3 1-4,1-1 2,-4 0-3,2-1 0,-4 2-1,0-1 2,-5-3 11,7 1 9,-7-1 10,4 2 9,-4-2 12,0 0 3,4 2 17,-4-2-8,0 0 2,0 0-5,0 0 1,0 0-2,0 0-4,0 0-5,3 5-6,-3-5 4,0 0-5,0 0-6,0 0-10,0 0-2,0 0-1,0 0-5,0 0-5,0 0-4,-23-5-5,16 5-3,-1 0-5,-1 0 0,-2 3-14,-4 1 0,0 3 3,0 1-1,-3 4 1,-1 5 5,2-3-9,-1 3 4,1 1-12,2 3 7,2 0 7,-2 3-1,5 1-4,-4 3 9,3 2-5,3-5 0,4 4-8,-2-3 2,2-8 2,3 1 1,1 1-4,-3-2-13,6 1 9,-6-4 10,6-3-13,-2 0-2,1-4 6,-2 1-12,0-5 12,2 1-3,0 1 2,2-3-3,-4 1 7,0-4 3,0 0-3,0 7 4,0-7 5,0 0-4,0 5 9,0-5-6,0 0 4,0 7-8,0-7 7,0 0 2,0 0 9,0 0 10,0 0-17,1 3-1,-1-3 1,0 0 1,0 0-2,0 0-6,0 0 4,0 0 3,0 0-4,0 0-1,0 0-3,0 0 4,0 0 2,0 0-11,0 0 6,0 0 0,0 0 0,0 0-1,0 0-4,-1 5-1,1-5-8,0 0-18,0 0-5,0 0-22,0 0-10,0 0-30,0 0-27,0 0-23,0 0-23,0 0-29,0 0-46,4-12-64,-4 5-237,2-4-594,-2 1 262</inkml:trace>
  <inkml:trace contextRef="#ctx0" brushRef="#br0" timeOffset="80377.3046">8194 15770 108,'0'0'104,"-10"-5"10,6 3-4,-1 0-6,2-1 7,-3-1 1,2 1-5,-2-1 8,1 2-2,0 0 1,1-3 5,-2 3-1,2-2 0,0 1-2,4 3-5,-7-3-3,7 3-2,-4-4-11,4 4-6,-6-2-8,6 2-12,0 0-6,-3-5-7,3 5-7,0 0-8,0 0-1,0 0-2,24 2-7,-8 0 0,3 1-5,1 2-3,3 0 2,1 1-7,-1-1-1,3 3 2,1-3-5,2 3-1,-2-2-1,-3 2-1,0-2 3,-2 0-3,0-2-2,-8 1 0,1 0-1,-6 0 3,1-4-3,-1 1-4,-1 1 1,-4-2 1,1-1 2,0 0 3,-5 0 10,8 3 6,-8-3 3,1 2 7,-1-2 8,0 0 6,6 5-1,-6-5 8,0 0 3,0 0-3,0 0 6,0 0-1,0 0-4,0 0 4,4 2-6,-4-2 6,0 0-8,0 0 1,0 0-1,0 0 3,0 0-3,0 0-12,0 0 3,0 0-2,0 0-6,0 0 3,0 0-9,0 0 4,0 0-1,0 0-8,0 0 6,0 0-9,-7-13-7,7 13 1,-4-5-3,0 3-8,4 2 9,-7-6-6,1 6-5,6 0 3,-10-2-5,10 2-8,-11 2 3,4 4-6,-1-1-1,-4 8 4,-3 4 1,-1 2-1,2 5 5,0 2-6,-1 3 0,3 4 1,-3 9-2,2 1 6,2-10 8,4-2-15,2 3 9,-1-5-3,1 0 0,0-6 1,5 4 1,-3-11-6,1-6 2,2 4 2,0-3 2,-1 0-5,1-5 2,0 0-2,0 0 2,0-1 6,0-5-2,0 8 3,0-8 1,0 5-8,0-5 23,0 5-6,0-5 11,0 0-2,0 0 10,0 0-4,0 0 3,0 7 6,0-7-5,0 0 12,0 0-4,0 0 9,0 0-11,0 0-5,0 0 5,0 0 4,0 0-11,0 0 3,0 0-4,0 0 11,0 0-15,0 0 7,0 0-7,0 0-2,0 0 0,0 0-4,0 0 1,0 0-3,0 0-4,0 0 0,0 0 0,0 5 2,0-5-9,0 0 1,0 0 4,0 0-3,0 0-6,0 0 3,0 0 4,0 0-2,0 0-1,0 0 1,0 0-7,0 0 7,0 0-6,0 0 6,0 0 1,0 0-6,0 0 1,0 0-1,-4 4-5,4-4-1,0 0 3,0 0 0,0 0-1,0 0 3,0 0-1,0 0 1,0 0 0,0 0-3,0 0-6,0 0 9,0 0-3,-2 4-1,2-4 2,0 0 1,0 0-5,0 0 4,0 0 2,0 0-1,0 0 2,0 0-3,0 0-6,0 0 2,0 0 4,0 0 0,0 0-1,0 0-1,0 0 3,0 0-1,0 0-3,0 0 3,0 0 2,0 0-10,0 0 8,-5 2 1,5-2-1,0 0 3,0 0-2,0 0 1,0 0-6,-6 2 6,6-2 3,0 0-4,0 0 1,0 0-6,0 0 2,-1 5-1,1-5 0,0 0 0,0 0 1,0 0-6,-4 4 9,4-4-2,0 0 2,0 0 1,0 0 2,0 0 1,0 0-8,0 0 6,0 0-6,0 0 4,0 0-3,0 0 3,0 0-4,0 0 7,0 0-6,0 0 0,0 0 0,0 0-2,0 0 4,0 0-2,0 0 1,0 0 2,0 0 3,0 0-9,0 0 7,0 0-1,0 0-2,0 0-6,0 0 4,0 0-3,0 0 1,0 0 5,0 0-2,0 0 6,0 0-9,0 0 2,0 0 3,0 0-2,0 0 1,0 0 2,0 0-2,0 0 3,0 0-1,0 0-1,0 0 2,0 0-1,0 0-1,0 0-2,0 0 3,0 0-4,0 0 5,0 0-8,0 0 5,0 0-5,0 0 1,0 0 1,0 0 6,0 0-1,0 0 0,0 0 0,0 0-2,0 0 1,0 0-2,0 0 0,0 0 4,0 0-4,0 0 5,0 0-7,0 0 5,0 0-1,0 0 1,0 0-2,0 0 5,0 0-3,0 0-6,0 0 7,0 0-6,0 0 3,0 0 1,0 0 1,-6 3-4,6-3 1,0 0 0,0 0 0,0 0-1,0 0 2,0 0-6,-3 2 0,3-2 2,0 0-3,0 0-4,0 0 2,0 0-5,0 0 4,0 0 4,0 0-5,0 0-4,0 0 5,0 0-3,0 0 5,0 0 5,0 0-3,0 0-3,0 0 3,0 0 2,0 0-2,0 0-2,0 0-2,0 0 7,0 0 2,0 0-6,0 0-2,0 6 5,0-6-2,0 0 1,0 0 0,0 0 5,0 0-9,0 0 0,0 0 1,0 0-2,0 0 2,0 0 6,0 0-3,0 0-1,0 0 3,0 0 4,0 0-3,0 0-3,0 0 1,0 0 2,-4 4-5,4-4 0,0 0 7,0 0 2,0 0 1,0 0-8,0 0 5,0 0 2,0 0-1,0 0 2,0 0-6,0 0 5,0 0-1,0 0-3,0 0 2,0 0 3,0 0-5,0 0 6,0 0-8,0 0 3,0 0 0,0 0-2,0 0 6,0 0-9,0 0 7,0 0 1,0 0 0,0 0-2,0 0 1,0 0-5,0 0 4,0 0 1,0 0 2,0 0-2,0 0-7,0 0 4,0 0 3,0 0 1,0 0 1,0 0-7,0 0 8,0 0-6,0 0 1,0 0 0,0 0 0,0 0-2,0 0 0,0 0 5,0 0-4,0 0 8,0 0-5,0 0 4,0 0-9,0 0 3,0 0-5,0 0 4,0 0 8,0 0-1,0 0-6,0 0-5,0 0 7,0 0 0,0 0 1,0 0-3,0 0 14,0 0-13,0 0 3,0 0-2,0 0-1,0 0-1,0 0 0,0 0 3,0 0-4,0 0 9,0 0-9,0 0 2,0 0-3,0 0 3,0 0-2,0 0 1,0 0-2,0 0 0,0 0-3,0 0 11,0 0-5,0 0-2,0 0 9,-3 4-13,3-4 13,0 0-7,0 0-1,0 0 1,0 0 1,0 0-5,0 0 4,0 0-3,0 0-1,0 0 5,0 0 0,0 0-2,0 0-2,0 0 4,0 0-1,0 0 4,0 0-5,0 0 0,0 0-5,0 0 4,0 0 1,0 0-1,0 0-3,0 0 3,0 0 4,0 0-2,0 0-3,0 0 3,0 0 1,0 0 2,0 0-1,0 0-3,0 0 1,0 0 3,0 0-3,0 0-1,0 0 1,0 0 4,0 0-6,0 0 1,0 0 0,0 0 4,0 0 1,0 0-7,0 0 0,0 0 1,0 0 6,0 0-6,0 0 6,0 0 5,0 0-8,0 0-7,0 0 6,0 0-2,0 0-2,0 0 2,0 0 4,0 0-6,0 0-3,0 0 6,0 0-6,0 0 2,0 0 2,0 0-11,0 0 7,0 0-9,0 0-3,0 0 2,0 0 4,0 0-8,0 0 7,0 0-21,0 0 22,0 0-6,0 0-4,0 0 2,0 0 2,0 0 4,0 0-2,0 0-8,0 0 9,0 0 5,0 0-4,0 0 3,0 0 2,0 0 0,0 0 6,0 0-5,0 0 8,0 0-5,0 0 6,0 0-1,-3 3-4,3-3 4,0 0-6,0 0 4,0 0 5,0 0-10,0 0 10,0 0 1,0 0-6,0 0 1,0 0 1,0 0-2,0 0-6,0 0 12,0 0-2,0 0-1,0 0-2,0 0 1,0 0 15,0 0-10,0 0-8,0 0-5,0 0 4,0 0-3,0 0-12,0 0 12,0 0 3,0 0-4,0 0 5,0 0-9,0 0-3,0 0 6,0 0-1,0 0 7,0 0-9,0 0 3,0 0 3,0 0-1,0 0 2,0 0-5,0 0 0,0 0 20,0 0-9,0 0-9,0 0 3,0 0-2,0 0 3,0 0 1,0 0-2,0 0 4,0 0-4,0 0-2,0 0 5,0 0 1,0 0 7,0 0-5,0 0-7,0 0 6,0 0 1,0 0-6,0 0 5,0 0 0,0 0 7,0 0-4,0 0 0,0 0-7,0 0 2,0 0-3,0 0 0,0 0 1,0 0 13,0 0-11,0 0 1,0 0 2,0 0 5,0 0-8,0 0 11,0 0-8,0 0 1,0 0-4,0 0 8,0 0-7,0 0-1,0 0 8,0 0-7,0 0 2,0 0-1,0 0-1,0 0 7,0 0-9,0 0 3,0 0 4,0 0-6,0 0 2,0 0-1,0 0 5,0 0-6,0 0 5,0 0-4,0 0-3,0 0 7,0 0-8,0 0 6,0 0-5,0 0 13,0 0-12,0 0 16,0 0-14,0 0-3,0 0 1,0 0 5,0 0-5,0 0 6,0 0-3,0 0-4,0 0 0,0 0 5,0 0 1,0 0 9,0 0-5,0 0 2,0 0-3,0 0-8,0 0 5,0 0 2,0 0 3,0 0-6,0 0 2,0 0 4,0 0-1,0 0-2,0 0-5,0 0 10,0 0-16,0 0 9,0 0-8,0 0 3,0 0 2,0 0-1,0 0 5,0 0 0,0 0 9,0 0-11,0 0-6,0 0 3,0 0 3,0 0-5,0 0-7,0 0 12,0 0-12,0 0 5,0 0-1,0 0-5,0 0 5,0 0-8,0 0-1,0 0 5,0 0-1,0 0 7,0 0-8,0 0-1,0 0 7,0 0-3,0 0 5,0 0 2,0 0-11,0 0 14,0 0-4,0 0-4,0 0 1,0 0 8,0 0-5,0 0 1,0 0 2,0 0 4,0 0-4,0 0-7,0 0 9,0 0-6,0 0 6,0 0 0,0 0-2,0 0 7,0 0-2,0 0 1,0 0-4,0 0 2,0 0-1,0 0-4,0 0 6,0 0 0,0 0-5,0 0 6,0 0-5,0 0 7,0 0-10,0 0 5,0 0 7,0 0-10,0 0-2,0 0-2,0 0 9,0 0-2,0 0-1,0 0-1,0 0 3,0 0-5,0 0 0,0 0-1,0 0 2,0 0-1,0 0 1,0 0-1,-4 4 0,4-4 8,0 0-8,0 0 6,0 0 3,0 0-6,0 0-1,0 0-1,0 0-6,0 0 1,0 0 6,0 0 1,0 0 2,0 0 1,0 0-1,0 0-4,0 0 0,0 0 1,0 0 1,0 0 0,0 0 12,0 0-18,0 0 9,0 0-6,0 0 12,0 0-7,0 0-6,0 0 2,0 0-3,-3 4 3,3-4 0,0 0-17,0 0-6,0 0-5,0 0-3,0 0-12,0 0-2,0 0-25,0 0-14,0 0-12,0 0-15,0 0-19,0 0-22,0 0-23,0 0-13,13-12 1,-13 12-27,7-3-15,1 2-180,-2-2-444,4-2 197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04:46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17577 10256 5,'0'0'84,"0"0"-6,0 0-6,0 0-4,-4-2 5,4 2-7,0 0 0,0 0-3,0 0 0,-5-1-2,5 1-1,0 0-6,0 0-6,-3-2 7,3 2-14,-5-1 8,5 1 6,-3-1-9,3 1 3,-4-1 4,1-2-2,3 3 5,-6-2 4,3 0-8,3 2 8,-8-2 2,8 2 1,-6-2-1,2 1 2,4 1-5,-6-1 4,6 1 13,0 0 0,-7-2-3,7 2-3,-3-1-10,3 1-3,0 0-5,0 0-4,-4-1-7,4 1-7,0 0-2,0 0-5,0 0 0,0 0-4,0 0-3,10 4-3,0-3 1,0 2-2,3 1-3,8-3-2,3 1 2,2 0-3,3-2 1,14 0-3,4 1 0,-1-2 2,2-2-2,25 4-3,-25-2 0,21-3 0,-21 7-3,1-2 3,-1 0-2,0 2 2,-2-2-5,-1 0 3,-6-1-2,3 5-2,-5-5 3,-9 2 1,-1 0 2,-1-2-2,-2 1 4,-4-1-4,-3-1-3,-5 1 3,1 0-1,-4-2-1,-1 4-1,-4-2 2,1 1-1,-1-1 1,-4 0 1,8 0 7,-8 0 4,3 1 1,-3-1 0,0 0 2,0 0-1,4 0 2,-4 0-2,0 0 0,3 3-5,-3-3-1,0 0-8,0 0-10,0 0-15,0 0-16,0 0-28,0 0-24,0 0-30,-17 0-27,14 0-18,-4 3-20,-4 1-23,1 1-107,-4 0-341,-1 2 150</inkml:trace>
  <inkml:trace contextRef="#ctx0" brushRef="#br0" timeOffset="568.8905">17399 10793 46,'-7'1'139,"4"-1"-6,3 0-11,0 0-4,0 0-12,0 0-6,-7 3-6,7-3 2,0 0-12,-3 1-5,3-1-5,0 0-7,0 0-4,0 0-3,0 0-4,14 4-6,-3-4 0,4 3 1,7-1 0,4 3-1,3 0 4,16-3 1,0 6-2,2-1 2,2-2-3,23 1 0,-23-3 0,25 5 2,-7-1-5,2-2 1,0-1-2,-21-3 0,24-1 1,-23 1-6,23 3 0,-3-3-1,-18-1 1,21 1-7,-23-4 0,19 3-1,-22 0-1,-2 0-8,-5 0 0,-11-3-2,-1 2 1,-2 1-8,-2-1 2,-9 0-4,0-2 0,-4 3 7,-2 0 13,-2 0 20,-2 0 7,0 0 6,-4 0 7,8-1 1,-6-1 0,-2 2 13,0 0-12,6 3 0,-6-3-10,0 0 6,0 0 0,3 0-17,-3 0-3,0 0-2,0 0-5,0 0-4,0 0-10,0 0 8,0 0-16,0 0-1,0 0 2,0 0-22,0 0-11,0 0-16,4-1-18,-4 1-16,0-4-27,0 4-29,0 0-32,-3-8-28,0 3-36,3-2-23,0-4-17,0-2-220,2 1-508,-1-6 225</inkml:trace>
  <inkml:trace contextRef="#ctx0" brushRef="#br0" timeOffset="2476.5572">16679 9041 95,'0'0'172,"-7"-2"-5,7 2-2,0 0-21,0-7-8,0 7-14,0-8-5,0 6-14,3-6-7,-2 2-8,2-2 1,2-2-4,0 1-8,-1-2 1,2 2 0,1-5-1,0-1-7,3-2 12,-3 3-5,3-3 2,-2 2-10,2-4-1,1 0-3,2-3-10,-2 7 0,3-4-9,-1 0-3,-2 5-3,6-4-2,-3 1 4,-1 5-5,3-5-2,0 0-4,-3 3 0,4-1 0,1 1-3,0 2 2,0-5 1,-2 2-3,5 3-2,-1 0-2,-3-1 0,4 0-1,-3 3-3,-5 0 2,7-2-4,-5 2-1,5 1 4,0 0-3,1-2-3,-3 0 0,2 4 0,-4-3 2,-1 5-1,3-5-3,-1 5 1,-3-2-1,3-1 0,-4 4-2,1-4 1,2 3 5,-2 0-3,8-5 4,-5 3-4,0 2 2,4-5 3,0 2-4,-7 2-3,3-1-1,-1 2 2,-1-2 0,-2 3 0,0-1-5,2 1 6,-6 3-5,0-2-3,3-2-1,-2 3 1,-1-1-1,1 1 1,-3-4-3,3 3 0,0-1-1,-3 0 7,4 0-3,-4 2 1,-2-2 2,3 2-4,-2-1 5,-1 1-4,3-1-1,-2 1 6,3 0 0,-3 0 0,3-3-1,-3 3 0,-2 1-4,2-2 2,-2 1-3,4 2 3,-3-2-2,0 0-1,1-1 3,1 0-5,0 3 1,4 0-3,-2-2 14,-5-1-14,3 2-3,0 0 4,-1-1-7,-1 2 10,0-2-9,0 0 3,1 1-2,-2-1-1,-4 2 2,6-2 3,-6 2-3,5 0 3,-5 0-3,3-1 1,-3 1 2,4-2-5,-4 2 2,0 0-3,0 0 4,0 0-1,6-1 3,-6 1-1,6-1 6,5 1-1,4-4 5,9-2 0,2 1 0,-1 0-9,2 4 5,-3-3 1,-2 0-4,-5 1-4,4 1-3,-8 2 0,1-2 2,-4 1-12,1 0-1,-1-2 3,-4 2 0,-1-1 6,1 1-1,-2 0-1,-4 1 4,7 1-3,-7-1 4,6 0-4,-6 0 1,4-1 2,-1 1 1,-3 0 1,0 0-3,7 0 3,-2 0 0,-2 1-4,3-1 4,2 0-4,2 0 6,-3 1 0,4 1-5,-2-1 2,5 4-2,2-1 6,-2 0-6,1 2 8,5-1-12,3 0 6,-2 0 1,-2-1-5,5 4 5,-4-2-6,4 0 7,2 0 2,0 2-5,3-1 0,-4 2 1,0-1-1,3 0-1,-1-2 2,-3 4 3,4 0 0,-4-1-2,0 2 2,4-4 0,-5 5-4,1-5 1,1 4 1,-1-2-1,1 0 3,-1 0-1,3 3 1,1-1 1,0 3 3,-1-2-5,11 5 4,-14-2 3,6-1-8,6 1 1,-2 4 2,-10-3 2,1-1-1,2 2 5,1-2-3,-3 3-4,1-1-5,-1 1 7,0 1 4,8 6-2,0 1-8,-11-9 1,3 1 1,-1 3 4,0-1-4,0-1 5,2 0-4,-5 0-2,4-1 3,-4 0-2,0-2 2,-1 2 2,1-1-1,-1-1 1,-3 0 3,-6-4 3,7 5-9,-5-6-2,0 0 8,-1 3 1,1-5-7,1 2 1,-3 1 2,2-4 3,-3 3-3,1 1-3,-2-6 4,-2-1 1,1 2-4,-1 0 2,0-3-1,-1 0 3,-3 3-1,2-3 1,1-2-1,-5 2-1,2 0-1,1-2 2,-1 0 7,-1 1-9,0-2 5,-2-1 1,5 3-4,-5-3 5,3 3-7,-1-1 12,-2-2-9,0 0 10,3 3-9,0-1 2,-3-2 0,3 3-1,-3-3-6,0 0 0,0 0 4,0 0-2,5 1-1,-5-1 1,0 0 6,0 5-8,0-5 5,0 0 6,0 0-5,0 0 0,0 0 5,0 0-5,0 0 0,0 0-1,0 0 1,0 0 4,0 0-6,0 0 13,0 0-25,0 0-4,0 0-30,0 0-31,0 0-57,-12-6-61,6-1-63,-4-3-275,-7-5-571,-1-3 253</inkml:trace>
  <inkml:trace contextRef="#ctx0" brushRef="#br0" timeOffset="4801.9428">15972 8114 111,'-4'-3'121,"4"3"-8,1-7-11,-1 4-4,0 3-10,0-6-9,3 1-2,-3 0-11,2 2-4,0-4-2,1 3 1,0-1-4,1-3-6,1-1-4,0 1-4,2-1-7,-1-1 2,4-2 0,1-2 2,-4 1-4,4 0 1,-1 0 5,4-8-9,0 4 2,-3 2-1,4-4 1,0 2 0,-1-3 0,0 3 9,0-1-8,0 0-6,1-2 2,-3 8-7,1-2-2,1-6-3,3 6-1,-3-3-3,2 0 5,-4-2-9,1 6 1,-2 2 1,2-2-3,2-1 1,-1-1 2,-1 1-5,-2 4-1,2 0 3,-2-2-7,1 1 9,0 1-5,-2 1 0,-1 2-1,3-3 4,-4 2-3,0 1-1,0 0 1,5-2-3,-3 0-2,2 0 5,-5 4-2,3-2-2,-2 0-3,0 1 0,-1 0 2,1 0 3,-1 1-4,2 0-1,-1 0 12,-1-2-13,0 1 0,0 0-4,1 2 8,-2-1 2,0 1-7,5 0-2,-4-1-2,0 1 3,-1-2 3,1 2-1,0-1 1,0 1-1,3-1 5,0 0-4,-2 0-2,-1 0-3,0 0 5,0 3-1,2-4 0,-2 1 0,0 1 1,-1 2-2,1-5 2,-2 5 1,1-1-1,0 0-2,-1 2 1,1-3-2,-2 0 3,0 1 1,1 1-2,0 0 3,-1-1 1,-1 0-2,1 2 5,-1-2-1,1 0 0,-1 2 0,2-2 0,0-2 2,-1 2-1,3 0 3,3-3-3,-4 1 4,2 0-4,-1 0 2,-1 1-5,2-3 1,0 3 0,1-2 3,-2 2-5,3-2 3,-1 0 0,-1 0-2,1 1-2,-1 0 1,3-1-1,-4 1 0,3-1-3,0 0 3,1-3-1,1 3 0,-4 0 3,6-1-2,-4-3 2,3 4 0,-5 0-2,2 1-1,1-4 7,2 1 4,-5 3-8,5-3-7,-5 3 7,1 0-2,5 0 0,-4-1 3,0 1-6,2-1 1,1 0 3,-2 0-5,2-1 6,-2 0-1,2-1-2,-3 3 0,-2 2 1,1 2-1,-1-3-5,1-3 6,-1 3 2,0-1-2,-2 3 0,4-4 1,0 2-2,-3 2 0,0-4-2,3 4 4,-2-2-5,0 3 3,2-3 0,-2 1-1,2-1 3,-1 0-3,1 0 1,1 1-3,1 1 1,-2-1-3,2-2 5,2 1 2,-1 1-2,1 0 4,-4 1-6,4-1 1,-3 1-1,4-2-1,-3 0-1,2 1 1,0 0 1,-1-2-2,1 3 3,0-3-3,0 3 6,2 1-2,-2-3-1,0 1-4,1 1 2,1-3 1,-2 7 2,7-6-1,-7 3-1,3-1 2,4 0-1,-4-1 2,-1 3-4,0-1 3,4-2-1,-3 3 2,-1-3-1,5 5 0,-4-4 0,-2 1 0,2 2 2,0-1-4,0-2 1,-5 2 0,4 1 2,-3 0-2,-2-1-3,4 2 2,-5-2 4,0 0-5,0 3 2,-1-3-1,0 2 2,1-2-1,0 3-1,0-3-2,0 0 3,-2 2 1,2 0-2,0-1 5,-2 0-6,2 0 4,-3-1-3,4 3 0,-2-3 2,-1 2 0,2 0 0,0 1-2,0 0 1,4 0 1,-4 1 4,1-2-5,2 2 0,-3-2 1,-2-1-2,2 3-1,0-2 3,-1 1-3,0-2-1,1 1 6,-2 2-4,3-1 2,-2-1 0,1 1-1,-3-2-1,3 3 3,0-2-4,-3 1 3,4-1 0,-2 0-3,-1 1 2,2 0-2,-3 0 7,3 1-7,-3-1 1,3 2 3,-3-4 0,-2 0 0,3 2-1,0 1-1,1-2 1,0 3 1,-2-3-4,0 2 2,1 0 3,0-1-2,-1 2 0,4-1-2,-4-2 3,0 5-2,-1-2-1,1-2 3,3 2 2,-2-1-4,-1 0-1,2 1 0,-1 0 0,-1 0-1,3 1-1,1 1 3,2 1 3,2 0-3,-2-2 2,4 3 0,-3 1-2,3 0-1,4 2 1,-1-2-2,1 5 2,-3-3-1,5-3-4,-2 5 6,3-3 2,-3 4-4,2-2 2,-1 1 0,-2-1 2,3 2-1,-1 2-1,2-5 3,-3 4-3,2 2 3,-1-2-3,1 1-2,-1 2 4,0-1 1,1 4-2,1-4 3,-1 2-2,2 1-4,-4-4 6,3 3-4,0-3-5,-1 3 5,-1-3 0,1 0-4,-2-3 4,0 5 3,3-2-2,-1-1-4,-1-2 3,-1 2-2,-1-1 1,2-1 1,0 1 1,-3 2 3,1-5-4,1-2 0,-4 4 0,-3-4-1,0-1 0,-2-2 3,0 3-4,1-2 3,-1 2-4,-2-2 5,1 2-2,-3-3-2,0-1 0,2 0 3,-3 1-3,2 0 4,0-1-3,-3 1 0,1 1 3,4-1-3,-1 3 0,-1-4 3,3 5-4,-2-2 6,3 3-4,-2 0-1,3 0-1,-5-1 3,4 0 4,-4 0-5,2-1-1,1 2-1,-1-3 0,0 2 1,-4-4 2,3 6-1,0-4-1,1-2 2,-4 2-4,2-1-1,-2 0 3,0-1 2,-1-1-1,0 1-1,-1 0 1,-1-3-2,2 1 0,-2 0 1,0-1 7,0 0-1,1 0-3,-3 0 3,3-1 4,-4 1-2,4 0 3,-3-2 6,1 1-5,-2-2 7,2 2 1,-3-3 0,4 3 5,-4-3 1,2 5-2,-1-5 5,1 2-4,-2-2 1,0 0-1,2 4 1,-2-4-6,0 0 8,3 1-6,-3-1 1,0 0-5,0 4 0,0-4 2,0 0-3,0 0 3,0 0 2,0 0-2,0 0 3,0 0-7,0 0 4,0 0-1,0 0 1,0 0 6,0 0-2,0 0 1,0 0-1,0 0 12,0 0-5,0 0-3,0 0 9,0 0-6,0 0 3,0 0 0,0 0-3,0 0-6,0 0 1,0 0-7,0 0-2,0 0-10,0 0-27,0 0-49,-18-6-48,8 3-64,-5-2-66,-10-2-257,-10-4-545,-4 0 242</inkml:trace>
  <inkml:trace contextRef="#ctx0" brushRef="#br0" timeOffset="6056.0721">17094 8538 25,'-3'4'61,"-2"-1"-11,1 2 0,1-2-7,0-1 3,2 0-8,-1 1-3,2-3 3,-4 4 4,4-4-5,-2 3 0,2-3 0,0 0 4,0 0 5,0 0-5,0 0 2,0 0-10,0 0-2,0 0-3,0 0 13,0 0-12,14-10-3,-9 7 12,2-1-11,0-4-1,3 2 2,1-2-5,2 1 4,2-3 0,-3 2-3,9-3-2,-7 4 5,7-4-1,-1 2-6,-2-3 6,2 1-6,-3 5 2,3-5 3,2 1-8,-2 0-7,1 0-3,0 1 13,0 1-9,3-2 5,-1 0 0,-1 1-4,0 1-2,0-1 9,-1 4-4,-5-2 8,3-3-5,-3 6 5,-1-4 4,1 2-8,-1 0 1,2 1-4,-3-2 2,-1 3-2,1-2 0,0 3 1,-3-1-3,2-1-8,-3 3 8,0-1-8,0 1 2,1-1 7,0-1 1,0 1-5,-1 2 1,0-1 5,0-2-7,1 2 2,-1 0-5,-3-1 4,3 2 3,4 0 2,3 0 23,5-1 0,-1-3-2,2 1-7,1 1-1,-3 0-6,-4 1 2,-1 2-3,-1 0-6,-1-2-1,-1 4 1,2-5 1,0 2-7,-3 1-1,2-1 4,-1 1-4,-2 1-5,2-1-3,-2-3 9,1 2-3,2 0-4,-5 1 3,1-1-3,0-1 4,4 1-3,-3 0-3,1 1 4,-2 0-3,-2-3 0,2 3 4,1 0 1,-4-1-3,3 1-3,0 0 1,4 1-3,-4-1 3,0 3-2,1-3 3,2 1-3,1 2 4,1-1-4,-2-1 1,3 3 3,-1 1-4,2-3 5,0 2-5,0-3 3,2 2-1,2 4-2,2-5 0,-3 3 0,2 2 1,-1-2-4,2 1 4,1-1 1,0 1 2,4 1-6,-3 1 0,2 0-4,3 1 7,9 4 1,-14-1-1,5 0 3,5 5 3,2-1-3,-10-4 0,-2 1 7,3-1-6,-4-1 4,0 4-7,-1-3 5,-5-2-2,-2-3 0,-1 1 1,-5-7-4,-2 6-1,1-3 6,-5-2 3,3 2 1,-2 0 6,-3-2 10,2-1 5,-4-1 5,5 1 6,-5-1-2,2 3-7,-2-3-2,0 0-13,0 0-28,0 0-38,-11-8-51,4 1-58,0 2-70,-6 0-134,-2-4-388,-1-10 173</inkml:trace>
  <inkml:trace contextRef="#ctx0" brushRef="#br0" timeOffset="6855.1432">17044 7378 86,'4'-6'119,"-1"-2"-4,4-2-2,3-2-13,1-1-3,3-5-4,3 1-3,0-2-2,0-3-7,6 5-2,-1-1-6,-1-3-5,2-1-9,2 2-6,-2-1-5,-1 2-8,5 3-4,-2-2 2,2-1-3,0 4-6,0 2-1,-2 0-2,3 2-4,-2 0-1,3 0-3,0 2-5,1 1 2,8-1 6,3 1-11,0 0 2,0 5 4,3-2-8,-1 1 1,2 3 1,3 4 2,0-3-4,0 8-6,1-3 6,1 3 0,-4 2-5,3 2 4,1-2-3,-4 4-1,5 0 1,-5 1-4,2-2 5,-3 2-5,-1 2 6,-2 0-2,-1 1-3,-13-5 4,12 4-2,-5 2 2,-8-6-1,-1 2-1,-2-1-4,3 4 2,-3-3-1,-3-3 1,0 2-2,-4-1 2,-2-3 2,1 1 7,-2-3-8,-4 1-2,1-4-1,-2 0 0,-2 0 1,-3-1 5,0-2-2,1 2 13,-3-2 7,1 0 1,-3-2 10,4 3 0,-4-3 7,2 1-7,-2-1 2,0 0 0,0 0-3,0 0-12,0 0-26,0 0-38,0 0-38,-10-15-36,5 6-45,-4-2-140,-1-1-327,-3-8 144</inkml:trace>
  <inkml:trace contextRef="#ctx0" brushRef="#br0" timeOffset="8278.1515">16444 6443 15,'-8'0'213,"3"0"-4,1 0-7,4 0-13,0 0-14,-7-2-18,5-3-16,1 0-14,4-1-11,0-3-14,5-1-9,2-4-11,4-3-8,4 0-10,2 0-2,4-4-8,3-1-4,7-1-3,3-3-4,2 3-2,0 0-4,5 2 1,0-4-7,19-7-4,-16 13-3,-2 0 2,3 2-8,19-4 0,-19 8 1,18-12-2,-19 16 4,20-7-4,-18 5-3,21-1 1,-4 2 0,-17 8 2,20-3-3,-22 0-3,2 1 2,25 3-3,-4-3 4,-20 4-1,24 4-4,-1-4 3,-3 3 2,-1-1-4,-19 0 0,17 1-4,-15-3 1,17 5 1,-19-1-4,0 2 3,21 2-3,-23-4 1,1 0 2,-1 2-2,-2 1-2,2 0 1,-1-4 3,-6 1 0,5 2-3,-8 1 1,4 0-4,-1 0 1,-13-2 6,-1 0-4,4 0 0,-6-1 1,-1 1 0,0 0-1,0 0 3,-8-3-1,-1 1-3,-1 1 1,0-1-2,-4-1 3,0 0 0,0-1 1,-3 1 2,-1 0-1,-1-1-2,-2 0 10,1 0-8,1 1 2,-5-2 0,5-2 1,-1 5 0,-4-3 0,3 1 3,-3-1-9,0 0 3,4 3-2,-4-3 3,0 0-1,4 0-3,-4 0 2,0 0-4,0 0-1,0 0 6,0 0 3,0 0-5,0 0-5,3 1 3,-3-1 2,0 0-2,0 0-2,0 0 0,0 0-3,0 0 5,0 0 2,0 0-5,0 0 0,0 0 2,0 0 0,0 6 4,0-6-4,0 0-5,0 0 4,0 0 1,0 0-1,2 2 1,-2-2 2,0 0-1,0 0-3,0 0-3,0 0 2,0 0 3,0 0-5,0 0 4,0 0-1,0 0 0,0 0-1,3 3-1,-3-3 5,0 0-5,0 0 2,0 0-1,4 2 0,-4-2-1,0 0-1,0 3 2,0-3 1,0 0-5,0 0 5,0 0 0,4 3-1,-4-1 2,0-2 0,0 0-4,0 0 3,3 2 0,-3-2 1,0 0 1,0 0-3,0 0 3,1 5-1,-1-5-1,0 0 5,0 0-6,0 0 2,0 0 0,0 0 3,0 0-4,0 0-3,0 0 2,0 0 4,0 0-1,0 0-2,0 0-1,0 0-1,0 3 4,0-3 0,0 0-2,0 0 0,0 0 1,0 0-3,0 0 0,0 0-1,0 0 3,0 0 0,0 0 6,0 0-7,0 0 2,0 0-1,0 0 4,0 0-3,0 0 1,0 0-2,0 0 2,0 0 0,0 0-2,-5 2 6,5-2-5,0 0 1,0 0 1,0 0-3,0 0 4,0 0-3,0 0 4,0 0-2,0 0-2,0 0 0,0 0 0,0 0 1,0 0-1,0 0-1,0 0-3,-3 2 3,3-2 1,0 0 0,0 0 0,0 0 1,0 0-1,0 0-1,0 0 0,-4 4 5,4-4-5,0 0-2,0 0 2,0 0 0,0 0 5,0 0-5,0 0-1,0 0 0,0 0 4,0 0-4,0 0 2,0 0 1,0 0-4,0 0 4,0 0-8,0 0-20,0 0-27,0 0-31,0 0-44,0 0-53,0 0-53,0 0-174,-12-3-441,4 2 195</inkml:trace>
  <inkml:trace contextRef="#ctx0" brushRef="#br0" timeOffset="9943.6399">15409 5121 10,'-9'-9'94,"5"1"0,-3 3-10,-1-2-12,-1 3-2,-1 1-9,0 1-19,-3-2 2,0 4-1,-1 0-9,-2 4-10,1 4 2,-4 3 4,-2 3-7,0 1-5,-1 4 9,-1 1-7,0 4 1,-6 10 8,1-1-20,1 1-1,7-9 9,-4 12-8,7-6 4,-2 9-4,-1 0 7,2 3-5,6-9 1,-2 9 0,3 3-2,3-11 3,-1 11-2,0-1-10,4-9 18,2 0-14,0 14 6,3-15-2,3 12 2,0 0 8,1-9-12,0 7 4,4-11-6,1 12 7,0-11-7,2 9 8,7-2 4,-6-10 1,5 0-11,2 6 7,-2-8-10,2-1 10,7 3-2,-5-5 1,2-1 0,7 4 0,0-2-2,1 4 8,-6-13-6,1-2 3,9 7 1,-1-4 6,-7-3-7,-2 2 2,12 1-3,-13 1-5,0-1 6,1 1-4,-4 0-5,1-1 3,-4 2-4,0 1 8,-4 6-9,0-3 3,-4 3-7,-6-1 5,-1 2 1,-3 4-7,-5 12 8,-3-11-4,-4 11 3,-7-1-3,-2 3-1,0-3 0,-3-5-3,-4 3 4,-3-4-3,4 2 0,-4-3 5,3 1-3,-3-6 1,0 2 4,3-5 8,0 1-1,7-7 4,-2-6-3,-1 1 0,3 5 0,-3-3 3,3 0-8,-3-5-1,4 1 2,1 1-5,0-4-2,5-2 1,2-1 10,5-6-11,-4 2 2,6-2-9,1 0 6,0-2 0,1 1-7,0-1 3,0-1-2,0 1 0,3-3-1,0 0 4,0 4-6,0-4 3,0 5-2,3-2 3,0-2 2,1 5-3,0-3 4,5 4-2,-2 1-3,1 2 15,5 1-13,-2 3 4,-1-2-9,7 9 4,-3-1 4,3 2-3,1 1 1,0 2-2,5 11 6,-2-9-4,3 14 6,-1-2-2,2 7-9,-6-2 12,0 8-3,2 2-1,-4 3 0,0-1-1,6 23 1,-11-29 0,0 5 4,0-5-3,-5 6-4,0-4 2,3 3-1,-6-7 4,5 2-3,-8-14 1,6 10 2,-4-11-3,0-3-2,4-2 0,-4-1 4,4 0-3,-3-5-5,1-7 6,1 2 8,0-4 0,3-2 5,-2-4-5,2 3 4,4-5 0,1 2 4,7-2 4,3-4 0,-3 0 2,3-4 5,2 1 2,0-2 1,1-3 2,1 0-9,-4-1 0,4 2-1,-5-2-1,1 3-5,-3-4-2,-5 5-1,-1-2-2,-1-1 3,-3 4-4,-1-2-2,-3 1 1,2 0 0,-4 2 0,1-3 0,-6 3 6,8-2 6,-3-1-1,-5 3 11,5-2-4,-5 2 1,0 0 2,8-2 2,-8 2-1,0 0 4,0 0-5,0 0-2,8 0 2,-8 0-6,0 0 1,0 0 1,0 0-1,0 0-6,0 0 10,0 0-11,0 0-3,0 0-1,0 0-1,0 0 0,0 0-2,0 0 1,0 0 7,0 0-10,0 0 2,0 0 0,0 0-1,0 0-3,0 0 0,0 0-1,0 0 4,0 0 0,0 0 2,0 0-2,0 0-1,0 0-1,0 0 0,0 0 1,0 0 1,0 0-6,0 0 5,0 0-1,0 0 2,0 0-1,0 0 3,0 0-8,0 0-1,0 0 2,0 0-1,0 0 1,0 0 0,0 0-5,0 0 2,0 0-2,0 0 0,0 0 4,0 0-3,0 0-1,0 0-1,0 0 2,0 0-1,0 0 0,0 0 0,0 0-4,0 0 6,0 0-1,0 0-3,0 0 5,0 0-4,0 0 3,0 0-5,0 0 3,0 0 1,0 0-8,0 0 7,0 0-3,0 0 5,0 0-5,0 0 1,0 0-4,0 0 6,0 0-26,0 0-36,0 0-26,0 0-35,0 0-44,0 0-44,10 0-240,-10 0-486,0 0 215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03:48.3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3278 13750 230,'-5'0'217,"5"0"-25,-2-4-17,2 4-17,0 0-10,20-9-13,2 5-5,7-1-14,9-2-9,16 2-11,10-5-6,27 5-11,-27 5-7,28-6-7,-27 2-9,33 0 1,-4 1-10,-26 2-2,21 1-5,4-4-2,-32 3-9,3-2 2,3 6-3,-3-3-6,-4-1-2,-2-1 2,4 5-4,-4-6-2,-19 0 0,12 3-5,-15-2 1,0 0-2,-3 0 0,-1-2 1,-11 2-2,0-1-1,-4-1 2,-4 2 1,-2 0 0,-1-1 6,-1 1-1,-5 1 0,1-1 5,0 1-6,-5 1-1,5-1 0,-5 1-2,0 0 1,0 0-4,4-3-13,-4 3-4,0 0-19,0 0-13,0 0-22,0 0-33,-14-4-18,9 1-30,-5 3-21,1-3-16,-2 0-139,-4 1-344,1-2 152</inkml:trace>
  <inkml:trace contextRef="#ctx0" brushRef="#br0" timeOffset="383.5726">4674 13401 105,'-10'-7'141,"-1"-3"10,0 1 7,2 1 5,0 2 3,4 0-6,-3 1-10,4 3-11,2 0-14,2 2-13,-4-3-6,4 3-5,0 0-6,0 0 2,0 0 0,16 11-3,-5-4-1,4 4-3,8 1-7,3 4 4,-2-2-6,8 2-7,-4-3-3,5 3-7,0-4-8,3 0-2,-1-1-6,-3 0-6,1-4 1,-2 1-8,-3-3 2,1 0-6,-1-1-2,-2-4 0,2 0-1,-7 0-7,-3 0 3,0-2-2,-5 0-2,0-1 7,-5 1 2,2 0 10,-3 1 18,-3 1 5,-4 0-3,7-1 0,-7 1-5,0 0-6,0 0-6,-17 13 4,2-2-9,-7 5 2,-1 3-15,-3 6 7,-13 10-6,6 8 1,-7-4-1,2 1-5,4 3 3,-3-3-12,2 4 8,4-4-13,3 1 8,9-12-7,3 2-3,3 1-20,1-5 14,2-3-13,3 0-23,3-5-23,1-2-24,3-2-34,-2-6-40,1 1-38,4-1-40,0-3-39,0-2-216,2-1-533,-2-1 236</inkml:trace>
  <inkml:trace contextRef="#ctx0" brushRef="#br0" timeOffset="1924.0378">6349 13026 72,'0'0'84,"-6"-2"0,6 2-1,-8-1-15,8 1 16,-5-4-12,5 4 14,-5-2-7,5 2-8,0 0-1,0 0 3,-6-1-13,6 1-1,0 0-1,0 0 4,0 0 4,0 0-5,0 0 5,-5-2-10,5 2-3,-2-3 0,2 3-1,-3-4-10,2 1-1,1 3-7,-1-7 0,-2 0-9,2 0 4,1 0-2,-1-3-2,1-1-2,-2 0 0,4 0 4,-2-4-8,0 0 3,0-1-3,2 0 2,-1 0 3,1-1 0,-1 0-5,0 1 3,2 4 16,-2 2 3,3-1 1,-3 4 0,0 0-5,-1-1 5,3 4-8,-4 1-3,1-2 3,0 5-3,0 0 0,0 0-1,0 0-1,1 20-1,0-7-3,-2 3-2,-3 1-4,0 1 0,2 0-3,-1 1 1,1 1-1,-2-1-2,1 8 6,1-8-3,-3 8 1,2-4 1,-3-3 0,5-3-2,-2 1 2,0-1 0,0 0-1,3 0-2,-3-7-1,0 1-1,2-2-2,-1 1-1,-2-3-2,4-4-2,-2 2 1,2-1-1,-1 1 5,0-3 4,1-2 1,0 0 7,0 6 1,0-6-4,0 0 5,0 0-4,0 0-4,0 0 1,0 0-5,0 0 2,0 0-4,0 0-4,0 0 3,0 0-3,0 0-3,0 0-3,0 0-5,0 0-5,0 0 2,0 0-6,0 0-7,0 0-8,0 0-11,0 0-15,0 0-18,-13-8-24,13 8-29,-2-5-22,2 5-23,-2-9-26,0 7-186,2 2-413,-3-4 182</inkml:trace>
  <inkml:trace contextRef="#ctx0" brushRef="#br0" timeOffset="3486.1989">6335 12887 1,'5'-8'136,"1"-2"-3,-2 2-6,0-3-4,0 0-7,-2 0-4,1-4-10,-2 3-1,-1-5-8,-1 1-6,-2 1 2,2 5 4,-4-5-7,2 2-7,1 5-3,-4-2 0,1 1-4,-1 4-5,1-1-1,-1 2-5,-1 2-8,0 2-2,-1 1-6,-2 2-3,-2 4-6,3 0 0,-4 4-3,2 3-3,2 1-3,7-3-4,-2-3-1,2 7 3,2-5-2,4 3 2,3 0 1,2-1-2,5 2 3,0-1-2,10 0 1,2 3 2,0-8 0,4 5-3,-3 1 0,0-1-2,-2-1-2,-2 0 1,-4-1-3,-5-4 0,2 3 0,-9-3 1,0 1-2,-1 1-1,-5-5 2,1 2 0,-4 0-4,-5 3 2,0-3-4,-8 1-2,-3 0-1,0 1-3,-2-4 0,1-1 1,-3 1-2,4-3-3,-1 1-3,0-3 5,2 0-2,4-1-1,3 1-1,2-1 1,3 1-4,5 0-1,-11-3 3,11 3 0,0 0-3,0 0 0,0 0 1,0 0 0,0 0 3,0 0-1,0 0-2,18 8 0,-8-6 6,4-1 0,-4 0-2,3-1-3,0 0 0,5-1-1,1 0 1,-1-1-5,3-1-4,-1-2-3,1-2 1,-1 0-6,-1-5-4,-3 2 1,10-4-4,-3-1-4,0-2 14,-2-1-13,-3-3-1,0 3 6,-2-7 1,-2-4 3,1 2-1,-4-2 6,0-3-4,-2 3 15,-2 0-8,4 7 9,-6 1 6,0 4 3,-3 2 6,0 4 10,-2 3 2,1 3 4,-1 1-1,0 1-4,0 3-1,0 0 1,0 17-2,-3 2 2,2 5-1,-3 3-5,3 4 4,0-1-1,1 0-4,0 4 3,2-6-2,2 4 3,1-4 1,3 0 4,-2 0-3,1-2-3,4-1 2,-2-6-1,3-2 4,-4 1-7,4-2 2,1-4-4,-2-3-2,-2-1 2,3-3 0,6-1 2,-3-2 0,5-4 1,-1 2-4,1-7 1,0-2 4,6-4-11,-3-1 2,-1-3 0,-1-2 1,0 1 2,-5-1-5,1-5 1,-8 5-2,2-3 1,-2-2-4,-4 4 1,0 2 0,-1-2 1,-1 5 1,-3 0 0,0 4 2,0 0 3,-3 1 2,1 3 1,-2 2-3,0 1 0,-2 4-1,6 0-3,-18 7-3,5 1 4,-4 6-3,0 6 1,-1 2-3,-1 5-2,2 1 0,2 0 2,3-2-5,2 0 5,2-2-2,3-5 1,3 1 0,0-3-2,4-3-2,-2-2-2,3-3 3,1-1 0,0-3 2,0-1-1,5-3-1,-4-1 4,3-2-5,3-6 2,4-1-1,1-3 0,-5-1-1,1-3 4,3-5 0,-2-2-2,-3 4 3,2-1-5,-4 1 3,0 1-2,0 1-1,-3 1-2,-1 6 2,-2-2-2,1 5 4,0 0-1,-1-1 0,-1 4 4,2 1-5,-3 3 3,0 0-2,0 0 0,1 11 0,-1 1 0,1 4-3,-2-1 0,1 2 0,4-1 4,-2 1-6,2 1 2,3-1 2,-2 0 2,4 0-7,0-3 5,1-1 2,-1-2-1,2-5 2,0 2 0,3-4-2,-3-1 2,1-3-2,1-2 4,1 0 1,2-5 0,2-3-3,-3 0 0,0-1 2,5-9-3,-2 0 2,-4-6 2,1 3-2,-3-3-3,-2-3-2,3 2 2,-6-3 3,0 1 3,3 2-6,-4-1 4,-1 2 0,-3 5-3,-2 4 8,0 0 0,0 9 9,0-4 0,0 7 10,-6-2-2,5 5-5,1 2-10,0 0-1,-12 14 5,5 0-5,1 4 5,-1 6-8,0 2 9,-2 4-11,5-1-1,-1-2 3,5 2-10,0-1 3,1-1 1,5-3 3,0 0 2,-1-5-5,5-2 0,-2 0-3,3-1 8,0-4-5,2-3-4,3 0 2,0-4 5,3-2 0,-3-2 0,6-2 0,-2-3 0,2-2-6,3-4 1,0 1 0,-8 0-1,6-8-3,-9 4 6,3-3-11,-5 1 1,-1-1 8,-1 0-4,-3 1-2,-1-1 2,-1 4 1,-3-1 8,0 1-10,-2 3 1,0 2 10,-1 1-9,0 2 0,-3 4 0,4 0-5,-13 2 4,9 3 2,-4 5 1,2-1 0,-2 8-4,3-2 4,1-2-2,3 3-3,2 5 4,1-6-3,1 0-1,3 1 0,0-3 6,2-5 0,2 3-1,3-1-6,-2-3 1,5-2-5,-6 1-5,5-5-11,-2 2-12,0 0-9,1-4-20,0-4-22,-2 4-28,-3-5-21,2 3-23,-1-3-30,-1-4-21,0 3-27,-4-4-187,-3 2-464,2-1 206</inkml:trace>
  <inkml:trace contextRef="#ctx0" brushRef="#br0" timeOffset="3693.7305">7637 12857 95,'8'-2'162,"2"-3"-8,0 0-11,9 0-9,-3-1-10,7 0-18,-6-1-9,5 1-10,-1 1-13,-4 0-16,1 0-20,-1-1-18,-5 1-21,-1 3-33,0-1-35,-4-1-27,-2 1-86,0 1-198,-1 2 88</inkml:trace>
  <inkml:trace contextRef="#ctx0" brushRef="#br0" timeOffset="3917.6835">6822 12867 129,'0'0'162,"0"0"-10,0 0-3,0 0-17,23-8-9,-4 2-8,-1 0-12,11-3-16,1-1-5,0 0-15,0 1-17,0 0-13,0-2-25,0 2-33,-3 0-27,1 0-39,0 0-121,-8 4-224,7-2 99</inkml:trace>
  <inkml:trace contextRef="#ctx0" brushRef="#br0" timeOffset="6999.6546">9096 12845 25,'0'0'186,"0"0"-3,9-2-3,-5-1-8,-4 3-6,7-1-8,-1-1-4,-2-1-7,2-1-6,-1 1-6,-1-2-4,0 1-5,-3-1-7,3-2-3,0 2-9,-3-5-6,0-1-7,1 2-2,-2-2-7,-4 0-5,1 0-2,-2 2-5,-1-1 2,-3 2-5,1-1-6,-3 2-4,-1 5 3,1-1-12,-3 6-6,-5 1-4,1 3-4,-1 5-5,-4 6-7,2 3-2,-1 1 5,4 2-8,0 5 2,6-3-8,0 1-2,4-2 2,5 0-5,1-7 1,4-1-3,1-3 0,8 1 7,-2-1-5,0-8-4,1 0 6,3-3 1,5-3-4,-3-3 1,3-4 0,-3 0-2,3-2 1,-1-3-1,-4-1-1,4-8 3,-5 4-6,2-4 3,-7-2 2,4-6-4,-4 0 2,-2-1 2,1-3-7,-4 2 0,1-7 2,-3 3 2,0 0-3,-2 0 14,0 2-7,-1 6 8,5 3 4,-6 7 3,2 5 1,1 2-2,0 5-1,0 1-5,1 4-1,0 0-3,0 0 2,-3 21-3,3-3-5,-4 10 5,0 3-8,3 1 8,1-2-2,1 2-3,-1 3 6,2-6-8,1 0-3,1 0 8,3-3-6,-2-6 4,4-2-6,1-1 0,0-4 4,3 2-3,-4-5-1,4 0 13,5-3-7,-7-3-4,6 1 0,2-8 0,-3-1-1,2 2 0,0-6-1,1-1 0,-2-1-1,-2 0-1,1-4-2,-4 1-1,-3-2 4,-2-1-4,2 0 2,-4 2 9,0-2-13,-4-1 6,1 2-2,-4 2 9,2 2-11,-1-1 3,0 2 2,-2 3 6,3 2-5,-2 2 2,-1-1-1,3 4-1,0 0 0,0 0 1,-11 16-4,8-1 4,-3 2-4,6-2 13,-4 3-9,2 2-4,2 5-3,-1-6 3,2 1-7,2-4 7,0 4-3,2-5 5,0-1-1,5-5-1,-1 4-6,2-6 5,1 0 1,1-1 2,5-2 2,2-3 0,1-1-3,1-4 3,3-4-6,4-1 10,-3 0-8,-2-3 2,2-2-4,-9 2-2,3-4 8,-2 2-2,-2-5-4,-2-1 6,-4 3-4,-1 0 2,-5-1-2,0 2-3,-4-1 0,-1 0 6,-2 1-3,-1 5 6,-5 0-4,0 4-3,-1-1 4,-4 4-8,-2 4 4,0 4 1,-4 4 1,2-1-6,-1 4 8,1 7-4,1 4-1,6-5 1,-2 3-1,8 1-3,0-4 6,5 1-2,-2 0-8,5-2 6,3-1 4,0-3-4,0-1 0,3-4 3,2 3-2,1-6-2,2 1 6,4-3-2,-4-2-1,4-5 6,-2 1-5,-5-1 3,7-4-2,-2-1-1,-4 0 4,0-2-8,-1 0 1,-2-3 3,1 0-1,-4-2 0,-2 0 0,-2 1 3,-2-4 0,0 8-5,0-1 1,2-3 0,-4 7 5,1 1-4,0 3 4,1-1-6,-1 4 4,1 2 0,0 0 0,0 0-5,-14 18 6,10-6-1,-1 4 0,-2 9 0,3-5-2,1-2 0,3 7-3,2-5 1,-1-2-1,2 2 7,1-3-5,2-2 1,1-5 1,0 1-2,7-1-2,-2-2 15,4 0-14,4-4-2,-2 0 5,1-6 0,7-1 2,-4-4-1,5 0-1,1 0 4,2-1-5,-2-5 4,4 0-6,-5-1 0,-3-3 6,1 0-7,-4-3 7,-2 3 0,-6 3-2,-1-1-10,-4-2 7,-1 3 1,-5 2 3,-1-5-5,2-1 2,-7 4 3,0 1 2,-2 4-6,-2-1 12,-3 1-11,1 2-1,-2 2-1,1 3-2,-7 2 2,4 4 3,-1 1-1,2 3-4,-4 4-2,3-1-1,4 4 1,1 0-5,5-1-6,-4 1-1,2-1-5,6 2 5,0 0-8,0-6 4,2 1-2,3-3-3,2 1 6,2-2 1,-4-1-5,4 0 9,3-3 6,-2 0-2,5-3-2,-4 0 2,0-2 1,3 2 4,-3-1-4,4-4 5,-2 0-1,-2-2 4,1 0-1,-3 0-1,-1 0 1,1-1-3,-2-2 8,1 2 6,-3 0-12,1-1 6,1 1 0,-6 0 0,1 2 0,-1-2 2,0 2 12,2 4-3,-3-5 1,0 3-2,0 4 1,1-3-2,-1 3-1,0 0-5,8 12 5,-5-6 0,4 10 13,0 2-5,-1 8 2,3 5-4,1 1 0,-5 1 3,-1 4 1,-1 9 1,1-1 11,-2 5 10,0-2 3,-1 0 19,3-2-15,-4-9-1,0-2 0,0 11 1,-4-14-2,4-1-2,0-2-18,-3 0 2,1-8 7,-2 2 1,3-6-2,-3-4-3,2-1 1,-1-4 5,1 0-1,-3-3 10,0-1-14,0 1 6,-2-4-4,1-1-5,6 0-1,-19-8-1,11 3 3,-3-4-3,-2-1-5,1-5-6,-2-1-2,0-6 2,0 2 1,4-6-8,-2-3 2,3 4 2,2-1-3,-2 1 0,5-1 0,4 8-8,0-7 4,2 5-8,5-3-5,4 0-9,1 6 1,1-11-1,7 7-9,-2 3 2,6 0-16,2-1-8,0 1-9,1 1-3,3 2-4,-1 0-7,-1 1 1,-3 1-9,1-2 0,-7 4-8,-4 1-1,2 0-4,-6 1-1,-1 2 4,-2 0-3,1-3 2,-4 3 5,2-3 5,-6 4 2,3-6 2,-4 5 7,0 0 2,0 0 5,-1-1 4,-2-2 4,2 4 8,-1-1 1,0 1 6,-1-1 7,1 2 2,2-2 1,-3 2 10,3-2-2,-2 2 1,0-1 2,2 0 2,0 1 4,0-2 3,0 2 10,0-2 5,0 0 8,0 0 3,4 1 4,-4-1 2,3-2 1,-3-1 3,5 0 6,-3 1-1,1-3 9,0 1 6,-2 0-1,1 3 3,-2 1 4,0 0 1,0 1 0,0 2 3,-3-1-14,3 1 5,0 4 1,-6 0-15,6 0-4,-7 5-2,2 3-1,-2 1-3,3-1-4,-1 3-4,1-1-2,1-1-2,3 1 1,3 0-5,1-1 4,1-1-2,4-1 0,-2-2-2,7 2-2,-3-5 3,3 0-7,-2 1 9,1-3-6,4-3 2,2 1 3,-1-3-6,1-1 7,-1 1-7,-4 1-2,-2-2-2,2 0 2,2-1 1,-5 3-1,-1-2 0,-3 2 4,-1 1 3,1 0-9,-1 2 6,-2-2 0,-4 3 1,0 0-6,5 0 0,-5 0 0,0 0 1,-6 17 1,2-5 13,-1-3-17,-4 5-1,1 0 5,1 0-3,1 3 0,-1-5-2,3 4 4,2-3-3,2-2-1,-2-1-1,4 1-2,-2-2 1,2-1-6,2-1-1,3-2-1,1 6-7,3-5-11,0-3-14,4 1-4,-1 0-8,6-4-3,1 0-3,-1-4-3,9 0-2,-3-2 2,-3 1 7,3-6 2,-5 5 4,3-6 1,-1-2 7,-1-1 5,-6 3 4,1-1 5,-3 0 7,-2-2 7,-2-1 8,-1-1 6,-2 2 3,-5 0 12,1 2 7,-3 1 2,-3 1 10,3 1-2,-2 4 4,-2-1 0,-3 3-3,0 2-6,0 2 1,-1 1-5,-5 3-4,-2 2 3,-2 5-5,3 1 0,-3 2 2,4 0-9,0 2 2,0 0 1,-3 6-2,7-7 3,0 0-1,3 2-6,0-4 2,4-1-4,2-2 1,0-1 2,5-1 0,-2 1 2,5-3-1,1 0 0,1-3 1,-1-1 2,4-1-3,1-4 4,2-1-4,3-1 5,-4 0 0,-2-1-4,1-3 6,1 0-3,-3-6 5,-2 1 1,3-2 0,0-1-1,-5 2 10,-3 0 1,3-2 9,-7 5 2,4 1 1,-2 0 6,-2-1-2,-1 5 0,0-1 3,0 3 9,0 1-24,0-1-6,0 5 6,0 0 2,0 0-8,0 0 8,-10 17-17,6-7-2,0 2 3,1 0-6,-2 2 0,5 3 1,-2-4 1,2 3-7,2-1-1,-2-2-10,5 0-1,-4-1 1,3-2-8,2 1 3,0-3-9,2 0-1,4-2-3,-2 0-3,4-1-3,2-1-6,-1-4-6,0 2-2,0-4 0,-2-1 5,0-3-1,0 1 7,0-2 4,-3-1-3,0-4 4,-2 3 6,-3-3 4,4 2 5,-7-1 5,5 1 5,-5 3 13,-1-2 6,-1 5 1,2-4 7,0 3 12,-2 1-17,0 4-1,2-3-5,-2 3 3,0 0-3,0 0-2,0 0-1,0 15-5,0-8 4,0 3 7,-2 0-6,2 1-2,0-1-3,0 2 3,-2-3-3,2 2-1,-2-4 0,1-1 1,2 0 7,-2-1 0,-1 0 2,2-2 3,0-3 4,0 6 2,-2-3 1,2-3 10,0 0-12,0 0 2,0 0-1,-5-12-7,5 5 3,3-3-6,1 0-1,-1-2-2,3-3 1,1-2 13,-1 3-11,4-3 0,1 2-8,-2 2 11,2 0 2,-1 0-4,5 1 9,-5 5-14,3 3 6,2 1-4,-1 0 2,3 3 0,-2 1-6,2 5-1,1 0 5,-7 1 0,0 2 10,2 1-27,-1 1-9,-2 0 31,0 1-9,-2 3 3,-4-2-3,5-4 5,-7 0-5,1-2-5,-2-1 7,2 1 2,-5-3 4,4 1-1,-2 0 0,0-5 7,-2 3-2,2-3 5,0 0-1,0 0 3,0 0-1,-5-13-4,5 6-4,2-5 0,0-2-8,3-3-5,3-3 3,2 3 1,2-4 0,2 5-5,4-2 5,-4 3-5,0 3 12,5 2-8,0 3-4,1 2-1,1 3-2,-1 3 4,2 3 4,-2 3-9,0 3 2,-2-3-1,-2 5-4,-3 3 3,0-1-2,-1 1 3,-3 0-8,-3 2 1,-1-1-5,-2 2-30,-1-2-5,-2-1-22,-5 1-26,1-2-15,-5 2-23,2-6-22,-7 3-27,2 0-37,-6-3-29,1-1-36,-2-3-26,-1 1-218,-6-2-568,3-3 251</inkml:trace>
  <inkml:trace contextRef="#ctx0" brushRef="#br0" timeOffset="7567.6332">9453 12348 47,'-2'-4'175,"2"-1"0,0 0 2,0 5-1,-2-7-9,2 5-10,0 2-14,0 0-9,0 0-7,0 0-3,0 0-1,-9 14-10,6-5 2,0 3-7,0-1-6,2 3-3,1-2-6,0-2-5,1 0-4,3 3-2,-2-4-7,5-2 2,-2 0-8,3 0 1,-2-5 0,2-1-2,6 0 0,-3-1-2,1-2-5,-1-2 0,0 1-9,-1-4-3,-2 0 5,-1-3 2,-2 1-10,0-2-1,-2-2-6,-3 2 1,0 1-8,0-1-7,-2 0-4,-4 2-8,3 2-12,-3-1-15,-2 3-23,3 1-23,-1 4-28,-2 0-31,8 0-36,-16 5-48,9-1-52,3 0-218,-4 3-513,2 2 228</inkml:trace>
  <inkml:trace contextRef="#ctx0" brushRef="#br0" timeOffset="9996.7238">5889 15165 20,'2'-10'127,"-2"-1"-19,0 1 15,2 1-12,-2-3-1,1 3 0,-4 0-6,3 1 1,-3 1-6,-2-2-3,3 3-5,-2-1-4,0 3 4,-1-3-11,-1 1-10,-1 5-8,0-5-1,-1 5-5,1 1-8,-3 4-3,2 0-8,-4 5-6,0 4-1,-1-1-4,0 5 4,7-1-9,-2 2 0,7 0-2,1 1 0,0-1-6,2 3-1,5 5-3,-2-7 1,4-4-2,0 3 2,-2-1 1,2 0-1,1 0 0,-1-1 1,-3-6-3,4 3-2,-7-3-4,3-3 6,-5 1-4,1-1 3,-2-1-1,-2 1-2,1-2-2,-5 0-1,1-1 2,-3-1-1,2-3 2,-1-2-4,-2 1 6,-1-4-9,1-2 7,0-1-5,0-1 6,1-1-2,2-1 0,2 1-3,-5 1 2,4 1-2,1 0-5,-1 5 5,5-4 3,-3 6-2,3 1 3,0 0 2,0 0-4,7 10 2,-2-2-2,4 2 1,-3-1-3,3 4 3,-1 2 0,6-4 0,-1 2 3,2-2-6,2-1 2,0-6 2,0 3 4,3-6-6,-3 2 4,4-6-6,-1-6 7,7-3-6,-5-6 8,2 2-9,-1-2 6,-5-5-4,0-4-2,-2 3 6,1-4-2,-5 1-2,-1-1 3,-2-5-5,0-1 3,-4-12-1,1 0 1,-4 0-4,-2 17 8,2-3 0,-2 6 8,0 9 2,0 5 7,0 0 3,0 2 4,-2 5-4,2 1 0,0 4 1,0 0-5,-3 17-1,3-3-2,0 12-2,1 2-3,-1 2-1,2 1 2,3-1-4,-3 0-4,2 0 2,2 4 5,-2-9-4,4 1 2,0-1 13,-2-7-7,-1 2 3,3-5-3,-4 4 2,5-9 1,-3 0-1,-1-2-1,3 0 1,-1-4 1,1-1 0,-2-3-3,2 0 0,0-3-2,2-1 3,0-4-7,0 1 4,4-5-5,1 0 2,-3 0 0,0-1 0,-1 0-8,1-1 1,1-2-1,-3 0 3,-5 2-3,4-1 0,-6-1-2,3-2 0,-2 2-1,-4-2 2,0-1-4,0 2 1,0 0 0,-4-3 2,0 5-1,-1-1 7,0 4-9,-1 0-1,-2 5 1,0 0 4,0 4-4,2 3 0,-3 0-4,-3 5 9,2 4-9,-2 3 2,-1 3 2,-1 7-1,6-5-5,-2 7 30,1 3 2,4-7-9,3 0-1,-1-1 3,3 1-3,3 0-3,0-4-4,1 2-1,2-8-2,1 1 0,-2-5-2,1 0 2,4-3-2,0 0 5,-3-3-4,4-3 1,-2-2-3,0-2 1,5-3 0,-2-1 1,-3-3-1,1 0 0,-1-1-2,0-3 0,-1 0-4,-2 0 4,-1-6-6,-1 6 7,1 1-7,-2 1 1,0-1 2,-1 8 2,-2-2 0,0 5 1,0 3-2,-2 0 0,2 3 2,0 0-5,0 0 1,-1 12-3,1-1 2,1 2 0,1 0 5,0 3-7,1 2-4,3-2 10,-4-4-4,5-1-5,0 2 5,-2-4 4,5 1-2,-2-4 1,1 2-2,2-4-1,-2-2 3,-1-3-3,4 1 2,-3-4-1,2 2 0,-1-8 1,4 0 3,0-1-4,-5-3 5,1 1 1,1-1-2,-5-3-3,1 0-5,0-3-1,-3-7 3,-2 9 0,2-2-2,-2 2 4,-4 2-7,-2 4 2,4 3-1,0 1 3,0 3-7,0 0-3,-2 1-1,2 4 3,0 0-4,0 0 5,0 0 0,10 18-3,-1-2 3,-2 0 2,-1 1-9,1 0 5,1 0 1,1 6-1,-1-6 2,0 1 2,-3-1-5,3 0 6,-1-4-4,0-1-1,-3-3-2,2 1-2,-3-4-2,1-1 1,1-2-3,0 0 7,1-5-2,-6 2 2,16-8 3,-8 1-6,2-2-2,0-5 3,4 0 1,-5-3 0,2-7 4,1-2 1,-5 1-2,1-2 6,-3-2-1,-4 0 1,2 1-1,-3-1 4,-3-1-3,2 4 4,-1 1 0,1 8 8,-3 5 5,4 1 3,-2 6 0,0 0 2,2 5-6,0 0 2,0 0-1,-5 24 2,5-4-5,0-1 2,2 6-6,3 3 4,-1 0-2,5-1 0,-1-3-1,1 1-1,1-2-3,3-6 6,-3-4-10,2 3-2,-4-6-13,0 0-6,1-4-16,1-1-16,-5-1-27,4 1-27,-2-3-30,-7-2-40,10-4-21,-2 0-159,-6-2-390,1 1 173</inkml:trace>
  <inkml:trace contextRef="#ctx0" brushRef="#br0" timeOffset="10179.9422">7002 14843 103,'0'0'171,"1"-11"-5,3 5-2,0 1-9,5-4 1,4-2-16,-1 1-6,5-3-6,6-3-11,-6 4-7,6-4-10,-4 5-7,-5-1-10,4-1-8,-3 4-6,-4-1-10,-3 7-13,-1-2-8,-2-2-22,-3 5-25,-2 2-47,0 0-26,0 0-38,5-3-30,-5 3-135,0 0-308,0 0 137</inkml:trace>
  <inkml:trace contextRef="#ctx0" brushRef="#br0" timeOffset="10465.4934">6037 15054 8,'-6'-5'160,"3"3"-13,3 2 2,-4-6-7,4 2-10,-2 1-9,2 3-6,2-7-7,-2 3-10,2 0-5,3-2-6,-2 1-12,6-5-7,0 3-1,0-4-13,7 1-2,-2-1-9,1 2-10,1-3-21,1 4-25,1-2-26,-1 3-38,0-2-33,2 2-39,-6 1-89,4 2-256,-6 0 114</inkml:trace>
  <inkml:trace contextRef="#ctx0" brushRef="#br0" timeOffset="11691.9167">20023 15611 80,'1'-18'136,"-6"1"8,1 0-8,0 3 1,-3 2-13,1 2-3,0 3-13,1 2-10,-4 3-10,-1 2-10,2 4 6,-1 4-5,-5 7 3,2 8-4,-2 6 7,3 3-3,-2 14 25,1 0-7,8 5 2,-2 1-6,-1 0 4,4 1-5,3 4-3,2 2-2,-1-2-2,3 2-10,-1-3-1,2-2-11,-3-1-3,0-3-40,-1 0 6,1-16-5,-4-4-3,2 3 0,-4-5-6,3 0-1,-3-8-2,-1-3-4,-1 1-1,0-7-12,1 0-8,-3-2-20,2-2-14,-3-5-31,4 0-24,5-2-35,-18-3-32,12-1-26,-2-4-14,-5-4-138,-1-2-376,4-2 167</inkml:trace>
  <inkml:trace contextRef="#ctx0" brushRef="#br0" timeOffset="11996.7423">19610 16306 98,'0'0'113,"9"-8"6,-4 4 1,3-2 6,5 1 0,3 0-1,2-7 2,8 6 5,3-4-4,-2-3-2,1 2-9,7 0-1,-8-5-3,-1 0-4,1 0-4,-8 7-4,5-4-8,-7 4 1,-4 0-3,-2 3-4,-1 0-10,1 0-4,-5 3-12,1 1-3,-2 2-5,-5 0-4,0 0-3,15 8-4,-11 1 2,-1 3-5,-3 0-2,3 4-8,1 0 1,-2-5-4,0 7-2,3-2-3,-1-5 0,2-1-7,-2 2 6,1-2-7,2-1 0,0-2-4,0 1-11,0-2-9,4-1-14,-2-3-20,1 1-20,0-3-21,0-3-17,3 1-14,-3-3-13,0-2-18,2 0-17,-2-8-20,2 3-20,-3-5-108,-5 0-340,-2-2 151</inkml:trace>
  <inkml:trace contextRef="#ctx0" brushRef="#br0" timeOffset="12088.5393">20235 15948 19,'-4'-8'32,"2"2"-8,0 2 2,0-1-21,2 5-23,-8-2-19,8 2 8</inkml:trace>
  <inkml:trace contextRef="#ctx0" brushRef="#br0" timeOffset="13024.2439">20316 15986 48,'0'0'208,"15"-5"-3,-4 2-8,-11 3-8,20 1-14,-8 1-17,4 3-1,-4 2-12,1 4-4,0 0-7,-4-2-2,-1 8-13,-3-8-5,-1 8-4,-2-1-11,0 1-3,-2-1-7,-2-3-4,1 1 0,-4-5-8,5 1-2,-3-3-3,1-2-3,0 0-5,2-5-2,-5 7 3,5-7-10,0 0 3,0 0-16,0 0 4,0 0-10,-4-21-1,8 10 11,0-7-19,1-2-5,4 2 5,5-4-7,-1-1-3,0 6 0,1-4 0,1 6-7,0 1 2,6-3-2,-4 9-2,0-1-3,0 2-1,-3 4 1,0 2-5,0 4 4,-2 1-6,-2 2 5,-1 3-3,-1 0-1,0 5 2,-1-5-4,-2 3 1,-1 0-2,0-2-5,-4 6-5,2-5-8,1 5-7,-2-4-10,0-1-19,1 0-15,-1-2-11,3-4-5,-1 4-8,1-5-25,4 1-5,-1-2-7,4-3 1,-11 0-10,29-5 7,-11 0-4,-4-3 20,4 0-1,-4-3 10,0-3 12,3-1 13,0-6 7,-2-2 6,-2 0 23,-1 1-10,0-2 22,-6 7 0,-2-2 25,0 2 13,0 1 15,-3 2 13,0 1 9,-1 4 7,-1 2-9,-4 2 6,1 3-8,4 2-4,-14 2 0,4 6-1,-5 4 3,0 2-8,-4 6-3,-1-1-3,2 1 1,0 2-2,8-6-12,2 1 13,3 0-6,1-6-2,0 1 10,3-1-13,2 1 13,3-2-10,0-1 11,1-3 5,1-2 4,2-2 0,4-4 1,3 1 1,-2-3-5,1-3 1,5 0-3,-4-3-3,-2 0 1,0-3-6,1 1 4,-1-4-5,2-6-2,-5 5-3,4-4 0,-6 2 13,-2 1-12,2 4 20,-5-1 3,0 6 11,-3 1 6,3 1-5,-2 4 2,-1 3-7,0 0-6,0 0-1,0 0-1,0 0 0,-18 20-4,15-8-1,0 5 0,-1-2-6,4-1-4,0-2 8,4 5-8,1-4 2,-1-2-6,6 1 6,-5-4-2,7 0 3,-1-3 7,2-1-2,4 0 9,-2-3-6,5-2 3,0-4-2,-1 1-1,7-6 1,-6 0-4,6-4 2,-3-2-8,-2-1 0,0-1 5,-3-4-6,2 0 5,-5-6-10,2 1-1,-4-7-1,1-1-1,-1-10-1,0-2-6,0-1 4,-5 2-5,-2 13 3,-1-2 0,-6 3-3,1 2 4,0 10 2,-4 6 4,1 5 1,0 4-4,3 5-1,0 0 1,-22 23-1,10 7 2,-1 2-7,-6 18 9,6 3-2,1-6-4,9 6 1,0-8-1,3-9-1,4-1-3,5-1 3,-2 0-3,5-5-3,2 0 0,0-5 7,-1-7-7,-3-3 7,2 1-10,1-2-5,-4-5-12,3-2-14,-2-2-28,-1-2-19,0-1-30,0-2-33,-9 1-27,19-7-43,-10 0-43,-4 2-167,0 0-459,-1-2 203</inkml:trace>
  <inkml:trace contextRef="#ctx0" brushRef="#br0" timeOffset="13494.24">20490 16856 65,'0'-12'192,"8"2"-14,4-2-7,-3-4-13,5 0 0,-3-2-11,6-3-6,-2-3-3,-1-2-12,-1 2-3,1-3-10,-5 0-9,1-1 1,2 4 2,-7-1-5,-1 9-7,-3-1-1,0 7-7,-1-2 2,-2 3-10,-1 1-5,2 4-7,-2-1-4,-2 5-11,5 0-1,-14 8-6,4-2-4,6 6-5,-5 3-5,2-1-3,0 3-2,4 1-5,2 0 0,1 0-4,0-3-4,4 3 3,1-2 0,0-5-1,8 4 4,-4-3 2,1 0 2,4-1-3,-3-3 4,-1-1-5,5 1-2,-5 2 4,2-6-3,-6-1 1,-1 0-3,1 1 0,-1 0-2,-4-3 5,5 3 4,-6-4-2,-1 4-6,1-4 2,-9 5-3,3-1 1,-5-2-3,-3-2-2,-1 2-3,-5 3-9,-1-1-5,2-5-11,-1 5-17,4-3-22,2 3-20,-1-4-26,3 5-23,2-3-36,4 0-38,6-2-51,-9 1-178,9-1-463,0 0 206</inkml:trace>
  <inkml:trace contextRef="#ctx0" brushRef="#br0" timeOffset="13772.1206">20992 16354 188,'7'-10'244,"-5"3"-15,-1 2-26,3 2-14,-4 3-7,7 0-6,-7 0-6,5 17-9,-5 3-3,0 7-8,0 1-4,-3 4-3,-1 1-7,-3-2-3,2-2-10,3-2-8,-3 3-6,1-4-9,1-1-11,1-9-3,2 1-8,0-5-8,1-1-10,-1 1-6,2 0 0,2-3-8,-2-2-10,3-4 3,0 0-6,2-2-14,2 0-13,2-2-23,1 0-20,0-2-18,-3-5-23,7-1-22,-5 2-22,3-1-16,1-2-19,-6 3-8,1-4-20,-5 3-15,-1-2-17,0 1-159,-5-1-407,-3 2 180</inkml:trace>
  <inkml:trace contextRef="#ctx0" brushRef="#br0" timeOffset="13955.5217">20875 16537 91,'0'0'185,"4"-7"-5,1 5-3,3-3-14,9 2-11,2-5-11,6 0-5,5 2-10,-2-4-13,6 1-9,-2 1-10,-1 2-11,-3-3-10,-1 3-13,-5 4-23,-2-6-21,-7 6-22,1 0-38,-1 2-21,1-3-37,-3 1-22,-2 2-27,1 2-90,-10-2-259,9-2 115</inkml:trace>
  <inkml:trace contextRef="#ctx0" brushRef="#br0" timeOffset="14810.5007">21508 16457 103,'10'-4'176,"-1"1"3,-1-2 0,-2 1-4,-1-4-5,-1 2-11,1 0-6,-2 1-6,-2-4-7,-1-1-12,-1 3-8,-2 1-7,-3-3-9,1 4-5,-2 0-9,-3 2-7,-3 2-7,-1 2-9,-4 7-9,-6 1 0,0 11-6,-1-1-1,0 4-6,6 3-3,-2 1-8,6-3 3,0-2-8,8-2 6,5-2-11,-1 2-1,7-6-5,0-3-1,5 4 6,-4-7-8,4 0 6,5-4 0,-1-4-5,6 3 2,-4-8 0,4 0-3,-1-2-1,1-1 0,-5-4-3,3 4 0,-3-3 0,-1-4-5,0 2 5,-3-4-4,0-1-2,-2 0 1,3-5 2,-4 6-2,-2 0 2,0 0-7,-2 7 10,-1 3 2,-1 0-2,1 2 3,0 0-6,-2 5 1,0 0-3,0 0 4,0 0-7,-13 17 4,9-7-1,2 5 5,-2 1-4,0 1-6,4-2 12,0-1-14,0-2 5,0-1-4,4 1 1,0-1 1,0-4 3,2 6 3,3-9 1,-1 4 12,2-6-3,4 1 6,-2-3-1,0 0-7,7-4 3,-1-4-6,-1 3 5,0-5-5,2 0-2,-3-4 3,0-4-4,4-3 0,-3-1 0,-4-2-3,4-3-2,-8-2 2,-1 1-1,-2-2 1,3-2-4,-5 1 0,-3 1-1,-1 2 3,2 4-1,-4-2 0,-1 11 4,3 5-3,-2 1 3,0-3-6,-1 9-1,-2 1-3,5 2-1,0 0 8,-11 19-7,4 0 5,5 5 1,-2 8-6,-1-3 7,2 3-6,1-2 2,2 2-5,1 2 11,0-5-6,5 3-1,-2-4 1,0-3-6,3-5 0,-1-2 1,0-3-1,5 0 0,-4-5 2,5 2-1,-1-7 2,-1 2 1,3-7-6,1 0 6,4 0-1,0-5-3,3 0 7,-1-2-2,-2-2 0,0-2 0,-3-1-4,9-3 3,-8 1-8,2-6 8,-4 6-7,-2-1 1,0 0 5,-2-1-4,-2 7 6,-2-6-6,-3 3 5,-2 5-6,-1 2 4,0-2-1,0 7 2,-4-8-2,4 8-1,-6 0 1,6 0-1,-18 10 0,6-4 2,6 2-5,-2 1 5,2 0-3,2 3 6,0 0-8,3 0 2,1 4-2,0-5 5,3-2-5,3 0 2,-2-3-3,2 3 0,-1-4 5,0-1-4,3 0 11,2-3-6,2 4 0,-2-5-6,0-1-9,2-2-10,-2 1-11,4-3-7,-4 2-18,2-5-10,-2 2-19,0-2-12,2 1-28,-2-1 8,-2-2-32,-2 3 10,3-1-25,-5 2-3,0-1-10,-2 0-6,0 2-98,0-7-314,-4 7 139</inkml:trace>
  <inkml:trace contextRef="#ctx0" brushRef="#br0" timeOffset="15040.5139">21661 16269 122,'28'-3'173,"4"-3"-8,8 2-7,-1-1-12,16-5-15,-1-1-12,-17 6-7,17-3-11,-20-1-16,3 5-19,-10-5-28,6 2-27,-9-2-45,-3 5-40,-3-4-48,-8 3-78,1 1-216,-4 0 96</inkml:trace>
  <inkml:trace contextRef="#ctx0" brushRef="#br1" timeOffset="209879.4122">15557 4521 104,'0'0'123,"-1"-8"-7,1 8-1,0 0-8,0-6 8,1 3-16,-1 3-5,0 0-6,-3-7-3,3 7-2,0-5-6,0 5-8,2-3-1,-2 3-4,0 0-10,0 0-1,0 0-12,0 0-5,0 0-5,0 0-6,0 0-8,0 0 5,0 0-11,0 0 2,0 0 3,0 17-6,0-5 2,-2 8-1,-1 4 1,3 3-3,-6 1 1,3 0 1,1 2-4,0 2 1,-2-3 8,1 1-10,0-1 0,0-3 2,-1 1-4,4-8 0,-1 0 1,-2 1 5,3-5-10,-1 1 0,0-4 3,-2-2-6,3 0 8,-2-3-4,2 0 8,0-2-6,0-1 10,0 1 4,0-2-1,-1 0 0,1-3 8,0 6-3,0-6 5,1 5 0,-1-5-3,0 0 3,0 0-3,-1 3 1,1-3-6,0 0 0,0 0-5,0 0-15,0 0-2,0 0-22,0 0 4,0 0-21,0 0-17,0 0-10,-8-10-28,7 6-9,1 4-12,-2-8-19,2 4-114,-2-1-272,0-1 121</inkml:trace>
  <inkml:trace contextRef="#ctx0" brushRef="#br1" timeOffset="210304.5652">15935 4512 20,'0'0'70,"0"0"-6,0 0-3,7 9-6,-6-2 4,-2 1 4,1 4-12,0 7 4,0 4-4,-3 3-6,-4 3 8,5 4-8,0-1 7,-4 0 4,3 1-5,-1-1-7,0-1-2,-1-2-11,1-2 11,4-3-5,-2-4-5,0-1 2,0-2-7,0-3 0,2-2-1,-2 1 0,2-6-7,0 5-2,-2-7-8,2 2 9,0-1-8,-2-3-7,2 1-6,0-4-10,0 6-8,0-6-23,-3 3-10,3-3-25,-2 3-29,2-3-55,0 0-175,0 0 78</inkml:trace>
  <inkml:trace contextRef="#ctx0" brushRef="#br1" timeOffset="210641.615">16253 4589 99,'1'-4'124,"4"1"-4,-3-1-6,-2 4-3,4-5 2,-4 3-26,0 2-15,1-4-2,-1 4-8,0 0-1,0 0-10,0 0-10,0 0 6,0 11-9,0 0-2,-1-1 5,-3 10-3,0 6-4,0-3 3,-1 5-3,1-3-6,-4 4-2,2-4 5,3 2-2,-3 0-2,1-1 4,3-8-3,0 3-8,-1-2-2,2-2 0,-4-2-1,4-1-3,1 1 1,-2-5-5,0 1 0,2-2 1,-4-3 2,4 1-7,-1-2-14,1 2-14,-1-2-15,0-3-20,1-2-15,0 8-19,0-8-20,0 4-13,0-4-86,0 0-228,0 0 101</inkml:trace>
  <inkml:trace contextRef="#ctx0" brushRef="#br1" timeOffset="210981.8656">16672 4531 93,'2'-7'182,"0"1"-16,2 4-19,-3-2-19,-1 1-13,0 3-14,0 0-9,2 9-7,-2 3-5,-2 8-8,2 8-7,-1 1 2,-3 4-3,2 0-16,-3 1 6,1 0-6,1 0 1,1 0-5,-1-5 1,1 1-1,0-3-6,2-1 5,-2-6-8,1-2 2,1-3-5,-3 2 1,2-6-8,-1 2 3,2-4-2,0 2-7,0-4 3,0 1-6,0-4 1,0 1-4,0 0 4,0-1-6,0-1 5,0-3-6,0 4 4,0-4 1,0 0-4,0 5-3,0-5 0,0 0-11,0 0-14,0 0-27,0 0-21,0 0-21,0 0-23,0 0-27,0 0-17,0-16-126,0 13-302,0-5 135</inkml:trace>
  <inkml:trace contextRef="#ctx0" brushRef="#br1" timeOffset="215083.9997">17101 4632 54,'0'0'96,"0"0"-4,0 0 3,0 0-9,0 0 3,0 0 4,0 0-9,3-4-2,-3 4-1,0 0 1,0 0-8,0 0-1,0 0-5,0 0-11,0 0 1,0 0-2,0 0-2,0 0-6,0 0-3,0 0-10,0 0-1,0 0-2,0 0 4,0 0-8,0 0-8,0 0 3,0 0-15,0 0 11,0 0-3,0 0-6,0 0-1,0 0 3,0 0-7,-9-7-3,9 7-1,0 0 2,0 0-2,-12 13 5,5-5-8,3-1-4,-5 3 9,2-1-9,-2 4 9,1 3 2,3-5-4,-3 2 4,2 5 1,-2-1-4,2-2 8,-1 1-5,-1 1 0,1-2-1,3 2 1,-1-1-1,3-1 4,0-1 2,-1 1-1,0-3-3,3 0 1,0-2 6,4 2-1,0-1-1,-2-1-4,2 1 6,-1-4 4,2 3-2,1-4 6,0 1 0,0-2-7,1 3 2,0-5 0,0 1 5,4 1-3,-2 0 1,2-4-2,-1 1-3,2 0 4,-4-1-1,4-2 0,-4 1-4,4-2 3,2 0-3,-3 1-1,0-4 4,-2 0-3,3 1 1,-2 1 2,0-4-4,-2 2 3,3-2-3,-4 0-6,1 0 9,-2 1 0,2-3-1,-2 1 0,-2 0 1,0-3-2,2 4-1,-3-3-1,2-2-4,0 2 0,-4-2-2,3 1 2,-3-2-2,1-4 0,-1 5 0,1 0-2,-2 0 1,0 2-1,0-2 0,0 2-5,0-1 1,-2 1 7,2 0-7,-1 1-1,-2 2-1,2-4 2,-2 4 4,-1-2-3,-1 3-2,2-1-2,-5-4 1,5 6-5,1-1 8,-4 1-6,3 0-2,-4 1-1,4-1 2,-3 1-6,3 0 0,-4 0-3,1 3 0,6 1-3,-10-6-3,10 6 2,-11-3-5,11 3-5,-10 0-16,5-2 3,5 2-1,-14 0 2,7-2 9,7 2-19,-10 0-4,10 0-4,0 0 3,-12 0-12,12 0-2,0 0-7,-12 0-3,12 0-13,0 0-15,0 0-12,-8 2-82,8-2-217,0 0 96</inkml:trace>
  <inkml:trace contextRef="#ctx0" brushRef="#br1" timeOffset="215941.8699">17710 4642 34,'-1'-5'95,"1"5"4,0 0-7,0-7-3,0 2-1,0 5-11,-3-4-2,2 0-5,1 4-3,-3-4-6,3 4-2,0-5 3,0 5-11,-2-5 2,2 5-8,-5-2-5,5 2 7,-3-5-15,3 5 0,-6-1-6,6 1-3,-8 1-5,8-1-4,-9 5 4,2-2-5,-2 2-1,0 2 2,0-2 5,2 2-7,-2 0-5,3 3 13,-4-4-10,2 2-5,0 1 5,-1 2-1,-1 1 6,1 2 2,4-2-4,-5 3-2,2-1 3,1 1 0,1-1 3,1-2-4,2 0-2,-1 1 4,1 3 5,2-6-5,0 2-2,-1 1 10,4-3-2,-1 2 6,2 1-2,0-4-5,2 2 4,-2-1-1,3-1 2,-2-1 4,3 1-1,-1-2-8,-1-1 5,4 1 7,-3-1-1,4 0 5,2-1 3,-3-3-2,4 2 1,-3-1-2,0-3-1,2 0-1,1 2-1,-2-1-3,-1-1 3,2-1 0,-3 1-4,2-2-4,0 0 4,-1 2-1,0-5-2,0 3 4,-1-4-5,1 2 3,-3-3-6,3 1 2,0-1-4,-1 0 2,-1-2-3,1 1-2,-2-1 0,5-3 0,-3-2-6,0-2 1,-3 2-1,1 2 0,-4 0 0,4-5-2,-2 5 0,-1 0-2,0 2 2,-4-1-3,2-1 0,1 1 1,-5-1-2,2 1 0,-1 0-3,0 2 4,0 0-5,-1-2-5,0 4 4,-1 0-2,-3 0-2,1-4-5,-2 4 3,0 0-2,-5-2-2,7 2-5,-4-1 0,0 2 2,-4-1-3,3 3 2,-2 2-6,2-1-2,0-2 0,0 1 2,-1 1-4,5 3-2,-3-3-8,-1 2 4,4 1-8,-2 0-5,8 0-5,-16 1-13,9-1-9,2 3-8,-3-3-21,8 0-22,-8 3-3,4 0-8,0-1-11,4-2-15,-4 7-92,3-2-272,1-1 121</inkml:trace>
  <inkml:trace contextRef="#ctx0" brushRef="#br1" timeOffset="216463.9051">18187 4599 14,'2'-3'138,"0"-1"-7,-1 1-5,1-1 1,0 1-2,-2 3-7,2-8-11,-2 5 0,0-1 3,0 4-6,0-7 1,2 2-2,-2 0 2,0 5-10,0-5-1,0 5-9,0-7 4,0 4-3,0 3-3,0-5-6,0 5 1,0 0-3,0 0-3,0-4-5,0 4 3,0 0-8,0 0-2,-2-5-7,2 5-1,0 0-5,0 0-10,-4-3-3,4 3-6,0 0-3,0 0 1,0 0-7,0 0-4,-2 11-2,1-6-3,-1 7 5,2-3-5,-4 8 3,0 2-3,1 1-1,0 7 2,-1 1-2,2 4-3,-1-3 2,-1 1 0,2 1-3,-2-3 2,-1 2 0,4-4-3,-3 1 15,3-10-17,-1 3-1,2-3 3,-2-1 4,2-4-6,0 0 3,0-1-2,0 0 1,-2-3-4,1 1 3,1-6-1,-1 2-4,0 1 3,1-1 0,0-3 2,0-2-3,0 6 2,0-6-1,0 4-1,0-4 2,0 0-2,0 5 2,0-5-5,0 0-10,0 0-13,0 0-20,0 0-27,0 0-35,0 0-44,0 0-48,0 0-53,0 0-128,11-9-412,-3 1 182</inkml:trace>
  <inkml:trace contextRef="#ctx0" brushRef="#br1" timeOffset="217103.2292">19376 4766 28,'-2'5'133,"-1"-1"-4,2 1-14,1-2-3,0 2 3,0-5-6,0 7 3,0-7-3,1 5-7,2-1 2,-3-4 3,5 1 8,-5-1-3,10-1-1,-3-3-7,3-1-3,-1-3-5,1-1-7,1 1 1,-1-4-10,2 0-4,0-2-11,-3-1 0,0 1-6,-1-3-11,1 4 2,-3 2-2,-2 3-5,4-1 2,-6 4-4,0-1-6,3 2-4,-5-1-9,2 4-6,-2 1 1,0 0-1,0 0-3,0 10-1,-2 1-2,1 3 3,-3 2-3,0 2 1,2 0-3,-3-1 1,2 1-1,3-3-1,-2 2-1,0-3-1,2-1-3,-1-1 1,1 0-20,0-2-19,1 1-24,1 1-22,0-6-17,0 6-30,1-7-14,2-3-11,-1 3-31,5-2-15,-4-3-111,-5 0-336,16-8 149</inkml:trace>
  <inkml:trace contextRef="#ctx0" brushRef="#br1" timeOffset="217242.3009">19663 4475 24,'0'-5'122,"0"2"-11,0 3-12,0 0-18,0 0-14,0 0-24,0 0-19,0 0-49,-9 13-14,7-8-46,1 5-92,4-3 42</inkml:trace>
  <inkml:trace contextRef="#ctx0" brushRef="#br1" timeOffset="217710.5291">19843 4725 93,'2'-4'190,"2"0"-7,-2-2-2,0 0-13,0-1-6,0-3-5,-1 1-12,-1-2-11,0 4-10,0-3-1,-1 4-7,-1-1-10,0-1-13,1 3-10,0 1-10,-3-1-9,-1 2-4,5 3-7,-14 4-4,5 3-10,-4 3-3,-4 3 0,2 6-5,2-5-2,2 4-6,-1 1-1,8-2-2,-5-1-4,1 0 0,7-4-3,-3 0-2,3-2-2,2 1 5,-1-1-1,2-3-4,0-1 2,2-2-2,1 3 2,-1-4 4,4-3-2,-1 0 3,2-1-3,4-4 1,-3-1-1,1-1-1,0-4-3,3 0-2,2-4 1,-2 1 1,2-8-5,-2-2 2,-1-1-1,-2-2-4,0-1 1,1 1 0,-4-2 1,1 4-3,-2 2 6,-1 5 2,-2 1 9,0 6 8,-1 4 4,-3 1 2,3 0-6,-2 1-2,-1 2-5,0 3-4,0 0 1,-6 10-6,1 2 5,-2 8-3,-3 4-1,1 2 3,1 0 6,0 2-10,0-4-6,3 2-16,-2 1-24,3-2-20,0-2-14,1-3-14,3-2-24,0-1-8,1-5-28,4 0-13,-1-2-10,2 2 4,2-6-10,1 1-8,3 0-101,-1-6-306,-1-1 135</inkml:trace>
  <inkml:trace contextRef="#ctx0" brushRef="#br1" timeOffset="218645.9689">20106 4705 102,'3'-2'153,"-3"2"-15,0-3-14,0 3-11,0-3-16,0 3-7,0 0-2,5-2-11,-5 2-4,0 0-13,0 0 12,0 0 2,0 0-1,11 3 6,-4-3 0,-7 0-3,9 2 3,-2-2 0,0-2 2,5 2 1,-3-3-3,0-4-1,4 4 1,-4-2 0,1-2-7,0 1-6,-2-2-4,1-2-5,0 2-5,-4-1-4,3 1-4,-6-3 1,4 4-4,-3-3-3,0 5 2,-3 0-7,2 1-3,-2 0 1,0 4-6,0 0-8,-10 0-3,3 6 1,-6 5-1,-4 1-5,4 2 10,-5 6-11,3-2 1,-3 3 0,5-1-4,3-3-2,1 0 1,3 0-4,2-2 2,3-3-6,2 0-1,2 0 2,0-2 3,4-1-2,3-2 1,4-1 4,-1-2 0,11-1 8,-1-3-11,6-2 1,3-1-2,0-2 7,-2-1-5,3-3 1,-5-2 0,5-2-2,-1-1 3,-4-3-2,-1 2 0,-3-4-3,-4 0 1,-3-1-4,-5 5 6,2 1-4,-10-3 1,1 5 4,-1 1-2,-3 3 1,-2-2-7,-3 5 11,-1 1-9,-4-1-1,0 8 3,-4 0 0,-4 6-1,-8 5 0,1 3-1,1 2 2,1 0 1,8-5 1,-5 6-2,7-4-2,2-1 4,4 1-2,-2-2 2,4-2-6,0-2 8,4-1-3,0-1 3,0-1-1,4-2 1,0-1 2,1-1 3,-1-3 1,5 0-1,3-3-3,-2-2-1,6-2-1,-3-5 2,1 2-4,-2-4-6,1-2 6,2-6-5,-6 5-3,-1-1 2,0 2 0,1 3 1,-5 3 1,1 1-1,-3 2 3,0 3-5,1-2 0,-1 3-2,-2 1 4,0 2-1,0 0-3,0 0 9,0 0-11,-2 15 5,-1-8 1,3 2 0,3 1-2,-1-1 3,-2-1 4,3 0-3,-1-2 5,3-1 1,1 2 0,1-3 2,3 1 2,2-3 1,2 0 0,3-2 6,3-6-4,-1 2 4,2 0-5,-1-6 3,6-2-1,-8 1-3,3-6-2,0 0 0,-2-1-1,-1-4 1,-3-4 0,2-1-3,-3 0 2,0-4-1,-6 2 0,2 2-1,-4 0 5,-2 0-1,0 8 8,-2 2 10,0 5 2,-2 3 7,0-2-1,1 5-4,-2 1-6,-3 3-1,4 2-3,-14 9-4,1 3 7,-4 8-8,1 2 0,-1 4 1,4-5-2,4 7-3,-1-2-4,5 1 2,1 1-1,3-1 12,1-6-18,1 4 7,1-5-2,4-3-3,-1 2-6,5-3-6,-2-4 3,-2-3-1,6 2 1,-3-1-5,0-3-3,3 0-4,-1-2-1,0-2-1,1-3-4,-1 0-4,1-3-5,-1-1-6,1-3-10,-3 3-4,1-5-3,-2 0-6,-1-2 3,2 1-7,-4 2-5,0 0-12,1 0-12,0 2-5,-6-2-8,5 1-16,-3 2-8,2 0-18,-1 1-13,-3 4-14,0-8-103,0 8-303,-7-7 134</inkml:trace>
  <inkml:trace contextRef="#ctx0" brushRef="#br1" timeOffset="220273.0443">15349 5124 98,'-9'6'108,"7"-1"-11,-1 1-1,-2 1-10,3 2-2,0 2-5,2 3-10,2 2-12,-2-1 9,0 1 0,7 2-12,-4-6 3,3 7 5,0 0-5,4-2 0,-2 3-3,3-5 3,3 0 2,0-1-6,-1 0 3,4-2 5,-4 3-8,6-5 2,0-1-1,-1-2-3,2 1 3,1-3-5,1-1-4,6-2 3,-2 1-5,-3-3-4,5-2 0,-6 0 2,-1-3-3,-1-1-6,0 0 1,-1-2-3,2 0-2,-6-1-1,5 0-6,-3-3 0,-1 2-2,0-2 0,-1-2-1,-1 3-1,-3-1-3,0 3-2,0-1-1,-1 2 3,-1-1-1,4 2-2,-2 0-4,-2 1 2,1-1-3,-2 0-2,2 5 1,3-3-1,-3 3-2,4 2 1,-2 0-1,1 4 0,1-1 3,-3 2 3,2 1-7,1 2 3,1 4 1,-3 0-3,-3 1 0,7-2-2,-9 1 3,0-3-2,2 0-3,-3 0 3,0 2 1,0-5-2,-2 2 3,1-1-1,0-3-2,-1 2 2,0-3-2,-3 1 2,0 0 0,4-2 2,-3 1-2,-2-3 0,1 5 2,-1-5 2,3 3 5,-3-3 8,1 2 4,-1-2 2,0 0 0,0 0-4,0 0-3,0 0-2,5-12-2,0 7 2,-5 0-4,5 1-1,-2-4-4,3 1 3,2-3-4,1 3 0,-2 0-3,3-2 1,2 3 1,-1-4 2,0 6-7,1-4 3,-1 2-3,3 3 0,-2-3 3,5-2-5,-4 7 3,5-3 0,-2 1-4,-2 2 5,-2-1-5,4 3 6,-5-4-4,3 5 0,0-1 1,1-1 0,-2 1-2,2 0 1,-1-3 3,-2 1-4,0 1 3,2 0 1,-2 1-4,1-2 4,-2 2 0,-1-2-1,1-1 1,-3 2-4,0-1 4,-3 0 1,5-2-3,-5 1 3,3 2 0,-3-5-2,1 5 0,1-5 1,-1 2-1,-2-2 2,1-1-1,-1-1-1,2 1 0,-1-2 1,-2 0-1,1-1-1,-2 1-1,1 1 4,0 0-5,-1-3 2,1 5 3,-3-3-1,0 3 4,1 3-4,1-3 1,-2-1 1,0 6 2,2-6-1,-2 6 2,0-3-4,0 3 0,1-4-2,-1 4 1,0 0-1,0 0-5,0 0-1,0 0-15,0 0-8,-5-5-10,5 5-22,0 0-12,0 0-21,-6 10-13,1-8-16,2 3-9,-1 2-16,-1 1-14,-4 6-15,3 1-119,-5-3-317,-4 10 141</inkml:trace>
  <inkml:trace contextRef="#ctx0" brushRef="#br1" timeOffset="221145.779">16022 5914 12,'1'-4'151,"3"2"-5,-1-3-3,0-1-7,-3 0-2,4 1-8,0-3-5,-2 1 0,1-2-4,0 0-10,-2-3-6,1 3-2,-2-2-9,0 0-5,-2 0-10,2-2-5,-1 3-4,-2 1-2,2 1-7,-3 2-7,0-1-4,3 2-6,-5 2-6,-1-1-5,2 4-3,-6 0-3,1 7-3,-1-2-1,-4 6-3,0 2-4,2 1 0,0 3 0,0-2-4,4 1 0,1 1 0,0-1-2,1 0-1,5-6 2,0 2-2,1-3 0,1 1-1,0-3 2,1 0 1,1 0-1,0-3 2,3 2 1,1-3-2,-1-1 4,2-1-2,0-1 1,3 0-2,0-4 0,-2 1 1,2-2-3,-1 1 5,4-3-2,-5 0-4,2 0 1,0-1-1,-1-2-2,1-3 2,-2 5 1,-1-4-2,-1 0 3,1 5 10,-2-5-11,0 4 6,0-1 0,-1 2 3,-4 1 6,4-1 1,0 5 0,-3-3-3,2 2-3,-3 3-2,2-2-9,-2 2 1,0 0 0,0 0-1,0 0 1,-5 15 2,5-2-3,-3 4 0,-3 1-1,0 10 5,3-1-1,-5 2-6,2 3 0,3 2 0,-3 0 3,2-1-2,-2 0 2,2 3 1,-1-5 3,0-2-1,1 0-2,0-3 1,2-6 0,1-4 2,-1-3 1,-1 0-1,1-3 0,2-1 1,0-1 4,-2-3 10,2-1 15,2-2 8,-2-2 10,0 7 7,0-7 6,0 0-7,0 0-9,10-9 6,-4-2-17,5-3-2,6-5-8,2 0-8,1-7 0,3 6-1,4-4-2,-3-1 0,0 1-8,2 1 2,-1 0-4,-2 2-5,1 3 0,-4 2-6,-6 3-3,-1 1 0,-3 5-1,-1 1-5,-5 0-4,3 1-3,-4 3-1,0-2-7,1 0-6,-1 2-8,-3 2-12,6-2-14,-6 2-22,2-3-25,-2 3-28,0 0-37,5-1-21,-5 1-35,0 0-190,0 0-456,6-4 203</inkml:trace>
  <inkml:trace contextRef="#ctx0" brushRef="#br1" timeOffset="221974.2545">17115 5303 78,'0'0'110,"-8"-1"-3,8 1-7,0 0 0,-6 2 3,6-2-2,0 0 5,0 0-5,-6 1-8,6-1 0,0 0 6,0 0-9,0 0-2,0 0-11,0 0 0,0 0-6,0 0-5,0 0-6,0 0-7,-8 0-5,8 0-7,0 0-1,0 0-2,0 0-10,0 0 3,0 0-6,0 0-3,20-2-1,-20 2-5,16-1 1,-6 1 2,-3-2-9,0 2-5,1 0-7,0 0-5,0 0-4,-2-2-3,2 1-5,-8 1-4,10 0-6,-10 0-8,8-1-10,-8 1-12,4-3-21,-4 3-21,0 0-17,8-1-21,-8 1-103,6-1-261,-2-2 115</inkml:trace>
  <inkml:trace contextRef="#ctx0" brushRef="#br1" timeOffset="222468.0024">17542 5305 109,'0'0'102,"3"3"-11,-3-3-5,0 0 2,0 0-4,0 0-6,0 0 1,0 0-3,0 0-2,0 0 2,0 0-7,0 0 3,0 0-7,0 0 1,0 0-3,0 0-10,0 0-5,0 0-2,0 0-7,0 0 4,0 0-12,0 5-1,0-5 18,7 1-30,-7-1 4,9-1-3,-9 1-2,17-1 1,-8-3-3,3 3 0,2-1-4,-4-1-2,4 1 2,0 2-2,-1-3 1,1 2-2,-1-2-2,0 2 3,-2 1-6,-2-1-1,-1 1 1,-1-3-2,-3 3 4,2-2-2,-6 2-3,7-2-2,-7 2-8,6-1-6,-6 1-24,0 0-19,0 0-32,0 0-20,0 0-27,0 0-90,0 0-246,0 0 110</inkml:trace>
  <inkml:trace contextRef="#ctx0" brushRef="#br1" timeOffset="223054.2067">18203 5300 27,'0'0'90,"-5"2"-8,3 0 6,2-2-7,0 0 7,-2 4 7,2-4-4,0 0-4,0 0 10,0 0-14,0 0 3,-7 1-10,7-1 0,0 0-8,0 0-5,0 0-7,0 0-7,0 0-3,0 0-6,0 0-6,0 0 0,0 0 0,0 0-9,0 0 3,0 0-6,0 0-3,24-1 4,-14 1-8,1 1 2,1-2 0,6 0-4,-4-2 4,-1 2-6,-1 0-2,7-1 3,-6 0-1,0 2-2,3-1-2,-2 0-2,-1 0 2,-1-1-1,-7 1-1,3 2-3,-3-2 0,-5 1 4,10-1-4,-6 1 0,-4 0 1,0 0 4,9 0-4,-9 0 7,4-5-5,-4 5-1,0 0-2,5-1-3,-5 1-1,0 0-1,0 0-18,0 0-17,0 0-15,0 0-31,0 0-28,9 0-34,-9 0-94,0 0-259,0 0 114</inkml:trace>
  <inkml:trace contextRef="#ctx0" brushRef="#br1" timeOffset="223914.9144">15457 6841 139,'3'-16'156,"-3"4"2,1 2-1,2 1-7,-3-1-8,1 5-5,0 3-13,-1-4-13,0 6-14,0 0-7,0 0-5,-2 13 1,-1 3 1,-3 16-2,-1-1-3,0 15-8,-4-1-1,1 3-4,4-3-4,-1-10-2,1-2-5,0 2-5,-1-4-1,2-1-4,1-2-6,-3-2-2,3-6-3,2-1-2,1-7-4,-4 0-7,5 0-1,0-3 4,-2-4-9,2 1-8,-2 0-10,2-3-8,0 0-10,0-3-9,0 0-15,0 0-22,0 5-22,0-5-32,0 0-26,9-10-19,-8 3-26,3 0-123,-2 1-337,2-3 149</inkml:trace>
  <inkml:trace contextRef="#ctx0" brushRef="#br1" timeOffset="224232.5781">15792 6811 122,'3'-6'221,"-3"0"-21,2 3-21,-2 3-20,0 0-18,0 0-6,0 0-11,-2 21-3,-2-1-11,0 6-8,0 4-4,-2 1-7,1 2 6,0-3-5,2 3-5,-1-1-9,1-1-1,-3-1-7,1-4-2,3 2-7,0-5-2,0-3 0,0-3-8,1 0-6,1-1 4,0-6-12,0-1-3,0-1-2,0 0-2,-1-3-4,0 0-6,1-2 2,0 2-5,0-5-9,0 5-11,0-5-18,0 4-25,0-4-20,0 0-25,0 0-22,0 0-25,0 0-23,0 0-11,0 0-25,0 0-122,0 0-347,12-6 154</inkml:trace>
  <inkml:trace contextRef="#ctx0" brushRef="#br1" timeOffset="224555.5913">16234 6761 239,'2'-5'240,"1"-1"-4,-3 1-17,5 2-11,-5-1-21,0 4-15,2-6-18,0 4-16,-2 2-16,0 0-12,0 0-11,0 0-10,0 0-7,-9 18-7,9-9-6,-3 8-8,-1 0-5,2-1-6,-4 4-6,3 5 1,0 1-1,-3 3-4,-1 2 7,2 1-2,1-2-5,-1 2 1,1-2-1,-1 2 1,1-3-1,-1-2-4,2 0-1,1-3-3,-1-6-7,1-1 3,0 0-5,2-3-5,-2-2 2,2 0-3,-2-3-9,-1 2-17,3-5-17,-2 1-19,1 0-23,1-3-25,-2 1-19,4-2-12,-2-3-14,1 4-9,-1-4-13,0 0-24,9-7-15,-3 0-136,0-1-364,5-6 162</inkml:trace>
  <inkml:trace contextRef="#ctx0" brushRef="#br1" timeOffset="224838.4128">16630 6783 16,'8'-6'183,"-2"-5"0,-3 5-1,1 2-2,-2 0-5,2 0-6,-2 1-6,1 0-17,-1 1-6,-2 2-25,0 0-13,0 0-7,1 9 1,-2 2-5,-1 8-5,-3 13-6,-2-4-5,1 3-3,0-2-4,-2 3-10,2-1 1,1-1-5,-3 1-7,2-2 0,5-3-7,-5 3-3,3-4-3,1-8-1,1 1-8,0-1 0,-1-6 1,1 1-6,0-1-4,1-2-1,-2-3-6,1 1-9,1-2-14,-1-1-23,1-4-17,0 7-23,0-7-43,0 0-46,0 0-39,0 0-177,0 0-414,1-18 184</inkml:trace>
  <inkml:trace contextRef="#ctx0" brushRef="#br1" timeOffset="225466.4484">17214 6783 157,'0'-6'179,"0"3"-4,1-2-5,1 0-6,-2 0-5,0 0-9,0 0-6,0 5 0,0-4-1,0 4-8,-3-6-5,1 4-3,2 2-9,-1-6-6,1 6-8,-4-3-9,4 3-10,-4-3-6,4 3-9,-5-2-5,5 2-8,0 0-7,-11 4-4,5-3-6,0 2-3,-2 1 0,-1 3-8,0 0-2,0 1-2,-2 4-3,5-2 1,-5 6-6,0 0-1,-1 1 1,2 1-3,1-1 2,-1 8-2,1-2 1,1 2-3,4-4 5,-2 4-4,2-8-3,3-1 3,-1 2-2,1-1 5,1-2-4,4 2 2,0-4 3,-3 0 2,4-1-1,2-3 2,-1 1 2,1 0 3,-1-2-2,3-2 3,0 1-2,1-2 4,1-1 0,-2 0-2,5-3-6,-2 3 8,-2-3-6,4-1-5,-2-2-2,0-1 0,0 0-1,1-1 1,0 0-1,-2-3-3,0 2 6,0-3-5,-2 1-2,0-5-2,0 7 5,-3-7 1,2 3 0,1-5-8,-6-2 5,3 2-1,-3-3-4,1 1 2,-2-2-3,0 0-1,-2-2 1,3-7-3,-1 0 2,-2 3 1,-2 5-3,-1-6-2,3 4 3,0 2-2,-2 1-1,-2 6 1,0-4-3,1 5-2,-1 2 2,-2 1-5,0-3 2,2 7-3,-3-3-15,1 3-3,-2 1-7,1 1-15,-4 0-10,3 1-7,-3 1-12,1 0-9,0 3-11,-2-1-11,3-1-12,-1 1-17,0 2-16,1-1-12,0-1-13,6 1-14,-5 0-18,3-3-146,-1 3-383,3 1 169</inkml:trace>
  <inkml:trace contextRef="#ctx0" brushRef="#br1" timeOffset="226384.9315">17743 6747 11,'0'0'114,"-3"-5"-10,3 5-3,-1-4-2,1 4-16,0 0 1,0-7 1,0 7-1,0-3 0,0-1-1,0 4 2,0 0-10,-5-2-5,5 2-1,0 0-5,-4-5-1,4 5-6,-4-2-7,4 2 2,-4-4-2,4 4-1,-7 0-1,7 0-9,0 0 0,-11 2-7,11-2-1,-12 3-4,7 1-4,0-2 1,-1 1-5,-3 2 4,1 2-4,-2 1 6,3 1-5,-3-3-2,1 8 0,0 0 0,0 2 1,0 1-2,2 3 7,0-2-7,1 0 4,2 0-2,-1 2 1,1-2-1,2 2 2,-1-3 0,0 1 6,2 0-3,1-2 2,0 1-2,-2-3 0,4-1 4,-1 0 0,-1-1 1,4 0 4,-4-2-5,5 2-1,-2 0 7,-2 0-2,3-4-7,2 2 1,-2-3 1,1 2 2,-1-3-3,1 0 1,2-1 4,0-1-3,1-1 1,-3 0-1,4 2 0,-1-2 1,3-2-1,-3-1-3,6 0 2,-6-1-5,0 0 2,0-2-4,3-1-2,-1 1-2,-1 2 0,1-4-1,0 1-2,-1-1 2,-1 2-1,1-4-2,1 2-2,-3-2-1,1 0-1,1 0-2,0 0 1,1-3-3,-3 0 4,-1 1-3,3 0-4,0-3 7,-1-3-4,-3 5 0,1-5 2,2-1-5,-2 5-1,-1 0 0,-2-1 3,1-1 2,0 3-3,-3-1-2,2-1 7,1 2-4,-4 0 0,3-2 3,-3 1-2,0 1-3,0 1 4,-1-2-4,1 4 2,-2-2-3,-2-2 0,4 2 2,-3-2-4,-1 5 1,1-4 1,-2-2-3,2 7 2,-4-5-2,1 3-2,-1-2-8,1 2 1,0 1-3,-2 1-1,0-1-8,-1 3 6,0 0-13,2-1-8,3 1-9,-4 1-5,1 0-16,0 1-17,-2-1-13,4 2-22,-4-1-8,9 1-18,-8-2-24,4 0-9,4 2-14,-6-1-114,6 1-333,-5-3 148</inkml:trace>
  <inkml:trace contextRef="#ctx0" brushRef="#br1" timeOffset="227735.8938">18314 6735 30,'-10'-5'142,"10"5"-16,0 0-14,0 0-7,0 0-17,0 0-4,0 0-10,0 0-4,5-5-5,-5 5 0,0 0-8,0 0 7,2-4-8,-2 4 3,1-4-5,-1 4 2,0 0-12,0 0 17,0-6-11,0 6-1,0-5-5,0 5-6,0-4-2,0 4-2,-1-6-4,1 6 5,0 0-6,-3-2-6,3 2 1,-4-5-4,4 5 0,-3-3-8,3 3 2,0 0-5,-3-4 5,3 4 3,-4 0-2,4 0-3,0 0 2,0 0-5,-13 2-3,13-2 3,-7 2-4,0 0 11,5 1-13,-5-1-2,3 1 1,-1 3 4,-1-3-5,1 2 6,1 0-4,-1 0 3,-2 0-2,2 4-1,-1-3 6,2 1-3,0 0-4,-1 0 4,1 1 0,1 2-2,-1 0 1,-2 0-1,3 2 1,0-1 2,-1 1 1,-1-2 15,1 0-15,1 1 4,0 1-2,-2-2 0,1 0-2,2 0 3,-2 0 3,1 1-2,2 1 0,-2-2-1,2 1 2,-2 0-2,1-1 1,2 2 2,-1-3-3,-1 1 0,2 0 1,-1-2-1,1-1-3,0 0 1,-3 1 2,6 1 7,-3-1-8,1-1-2,1-1 1,0 4 0,-1-4 1,0 1-1,2-1-1,-1-1 2,0 2 2,1-2-1,2-2-1,-2 3-4,-1-2 2,3 0-3,-2 0 5,0 0-3,1-1-2,1 3 4,-1-4-3,-1 0 1,4 3-2,-3-3 2,1 2 0,1 0-1,-1-3 1,-1 1 1,3 3 2,-2-5-2,0 5-5,3-3 2,-3 1-1,0-1 4,3-2-3,-3 2-3,0-2 7,0 2-3,2-2-3,-7 0 2,14 1 0,-10-2-1,3 2 0,1-2 0,-8 1 1,10-4-2,-3 3 1,-2-1 1,0-2-2,2 4 2,-2-5 1,1 3-2,1-1 0,-1 0-1,0-2-1,1 0 2,-3-1-4,1 1 3,2 0-1,0-2 1,-3 2 1,1-2-1,-1 2-3,1-3 4,1-1-3,1 2 2,-4-1-1,0 2-1,1-2 5,0-1-1,-3 4 4,2-1 0,1-1-2,-3 0 1,2 0-1,0 1 1,-1-2-3,0-2 1,2 2 0,-3-1-1,2 4 1,-2-5-3,-1 0 2,3 5-2,-1-6 7,0 2-7,-1-1 1,-1 0-3,4 3-2,-3-1 5,-1 1 0,0 1-3,0-2 4,4 0-4,-4 2 1,1-4-1,0 3 0,-1 0 0,0-1-1,0 2 1,0-2 1,-1 2-1,0-1 1,1-1-2,-4 2 2,3-1-2,-3-2 1,4 3-1,0-2 1,-3 4-1,2-4 1,-3-2 1,0 5-1,4-2-4,-5 0 1,3 1 6,0 0-6,-1 1 1,-1-1-1,0 0-1,0 3 0,0-3-2,0 3 6,1-4-2,0 3 0,-1 0-1,-2-1-1,3 0 0,-2 1 7,1 1-8,2-1 0,-1 1-3,-3-2 1,1 3 2,2-2 0,-1 1-1,-2 1-2,6 2 2,-9-4-2,6 2-1,3 2 3,-7-4-8,2 2 2,0 1-1,5 1-2,-8-3 3,8 3-3,-10 0-1,10 0-3,-9 0 1,9 0-4,-7-1 0,7 1-11,0 0-2,-11 1-10,11-1-7,-8 0-12,8 0-15,-5 1-5,5-1-15,-5 2-18,5-2-13,0 0-6,0 0-6,-5 3-6,5-3-100,0 0-266,0 0 118</inkml:trace>
  <inkml:trace contextRef="#ctx0" brushRef="#br1" timeOffset="228643.5605">19104 6694 2,'0'-5'133,"0"5"-13,0-5 1,0 5-11,0-5-2,0 5 0,0-5-2,0 1-2,1-1-9,-1 0-5,3 0 6,-2 0-1,-1 0 0,0-2 1,4 0-5,-4 0 0,2-3 0,0 3 4,-1-1-5,-1 1 4,3-3-1,-3 5-2,1-2-5,-1 0 0,0 2-1,0-2 2,4 5-5,-4-5-5,1 4-5,-1 3-4,0-7-2,0 7-11,0-5-7,0 5-1,1-2-4,-1 2-11,0 0 0,0 0-9,0 0-3,0 0 0,0 0-6,-2 14 1,-2-3-1,3 4-3,-3 3-1,0 3 0,-1 3 3,0 3-2,-4 4-3,4-1-2,-3 1 1,1 3-1,1-2 2,0 1-2,0-5-3,1 1 3,-1 0-3,1-3 5,0-2 1,2-4-3,-1-4-3,0 0 2,2 0 1,1-5 2,0 0 0,0 0 1,1 0 0,-2-5-1,0 2-3,2-3 3,0-1-1,0 3-1,0-7 2,0 5 0,-2-2 1,2 2-1,0-5-2,2 4-3,-2-4 2,-3 5-1,3-5 3,-1 3-1,1-3-3,0 4-1,0-4 3,0 0-6,0 0 6,0 0 0,0 0-1,0 4 1,0-4-6,0 0 1,0 0 4,0 0-1,0 0-2,0 0 2,0 0-1,0 0-2,0 0 2,0 0 3,0 0-5,0 0 1,0 0 1,0 0-4,0 0 1,0 0 5,0 0-4,0 0 2,0 0-4,0 0 4,0 0-3,0 0 4,0 0-3,0 0 0,0 0 0,0 0 1,0 0-3,0 0 1,0 0 1,0 0 2,0 0-2,0 0 0,0 0-1,0 0-4,0 0 4,0 0-7,0 0-7,0 0-4,0 0-12,0 0-6,0 0-13,0 0-15,0 0-24,0 0-20,0 0-25,0 0-31,0 0-25,0 0-33,0 0-191,0 0-447,0 0 199</inkml:trace>
  <inkml:trace contextRef="#ctx0" brushRef="#br1" timeOffset="233303.216">15330 7549 98,'-5'0'103,"-2"0"-17,7 0 13,-12 0-1,7-1-2,5 1 7,-11 0-8,11 0 0,-8 0-5,8 0-2,-6-2-13,6 2-1,-9 0 4,9 0-10,0 0 5,-8 0-6,8 0-4,-6 2-4,6-2 0,0 0-7,0 0-5,0 0-6,0 0-1,0 0-6,0 0-4,0 0-4,0 0 2,0 0-6,0 0 6,0 0-8,21 1-6,-10-1 9,0 1-3,8-1 6,2-1-5,-3 2 3,4-2 0,6 0 3,2-2-9,1 2 1,2-2 1,0 3 1,1-2-2,4-2 2,-1 2-6,-3 0-1,1 0-2,1 0 3,-2-1 0,2 3-2,-2-3 0,0 0-2,-1 0 1,-1 3-4,0 0 2,-1-1-1,1-2-5,-2 2 4,0 1-2,-1-3-1,-1 2 1,-1-1 0,-6 1-3,1-1 2,1 1 1,-5-2-3,12 2-1,-9 0 1,1-2-3,-2 0 3,0 3 3,1-1-3,-2-2-4,-2 2 5,0 0-3,-4 0 0,1 1 2,-4-1-2,4 2 0,-3-2-1,-2 1 1,-1-2-2,2 1 4,-2-2-1,0 2-1,-1 1 0,2-1 0,-3 1 2,0-1-5,0 0 1,-1-2 1,2 2-1,-2 0 3,0 0-6,0 0 7,-5 1-2,8-3-1,-2 3 4,-6 0-2,6 0-7,-6 0 9,7-3-3,-7 3-2,0 0 0,6 0 1,-6 0-2,0 0 4,8-2-2,-8 2 0,4-3-2,-4 3 3,0 0-2,7-1 1,-7 1 2,0 0-2,0 0 1,0 0 0,5-2-1,-5 2-4,0 0 8,0 0-6,0 0 1,0 0 4,0 0-4,0 0 0,0 0-1,0 0 0,0 0 5,0 0 0,0 0 0,0 0-3,0 0 6,0 0-6,0 0 4,0 0 1,6 0 2,-6 0-1,0 0 1,0 0 0,0 0 1,0 0-2,0 0 4,0 0 3,0 0-1,0 0-1,0 0 1,0 0-2,0 0 1,0 0 5,0 0-4,0 0 1,0 0-2,0 0 2,0 0 0,0 0-4,0 0 0,0 0-3,0 0 3,0 0-1,0 0-2,0 0 1,0 0 0,0 0 0,0 0-1,0 0-2,0 0 6,0 0-7,0 0 0,0 0 5,0 0-3,0 0-2,0 0 1,0 0 1,0 0-1,0 0 1,0 0-1,0 0 0,0 0-3,0 0 4,0 0 0,0 0-2,0 0-4,0 0 0,0 0-8,0 0-8,0 0-23,0 0-28,0 0-30,0 0-36,0 0-30,0 0-32,-25 2-173,14-2-399,0 0 176</inkml:trace>
  <inkml:trace contextRef="#ctx0" brushRef="#br1" timeOffset="233817.3153">15119 7450 95,'-4'-4'113,"3"0"-8,1-2-2,0 2-2,1-1-4,-2-2 1,2 2 0,3 2-1,-4-2-4,0 5 2,1-5-4,1 1 0,-2 4-6,2-5-13,0 2-4,-2 3-5,0 0-11,0 0-2,0 0-5,0 0 7,12 10-8,-8-4-4,2 3-1,0 0-9,2 0-5,1 4 1,0 2-3,1-1 4,-1-4-8,0 5-4,3-2-6,0-2-23,-5 0-31,8-1-27,-3-2-39,-1-1-35,-2-4-134,3 1-301,0-1 134</inkml:trace>
  <inkml:trace contextRef="#ctx0" brushRef="#br1" timeOffset="234544.1252">16739 7377 65,'0'0'113,"1"-6"-10,3 3-14,-2 1 16,0-3-5,-1 1-7,2 0-1,-1 0-2,-1 0-10,3-2 3,-1 2 2,-1 0-17,0-2 7,-2 2 3,4-1-1,-3 0-5,0 0 3,2 3 1,-3 2-3,1-4-6,-1 4-5,0 0-10,0 0-5,0 0-5,0 0-5,0 0-1,0 0-2,-6 16-8,2-9 2,-3 3-5,2-3 2,0 4-3,0-2-4,0 1-2,0-1-3,-4 1 3,6-1-3,-2-4-2,1 4 6,3-4-9,-3 0-13,2 1-13,0-2-16,-1-3-15,1 3-20,-3 1-16,5-5-22,-1 7-13,-1-6-20,2-1-12,-6 3-103,2 2-276,3-2 124</inkml:trace>
  <inkml:trace contextRef="#ctx0" brushRef="#br1" timeOffset="235350.1099">15945 8086 43,'0'0'162,"0"0"-7,0 0-15,0 0-4,0 0-1,0 0-3,15-11-5,-13 6-1,2 0-4,0-2-2,-1 1-11,-1-4-1,0 3-3,1-3-3,0 0-6,0 2-10,-1-2-3,2-1-11,-4-1-2,0 1-3,0 1-5,0 0-2,0 1-12,-3 3-1,0-3-3,0 5-8,0-4-5,-2 3-5,0 2-4,-4-2-2,0 0-2,0 3-3,-4 1-1,3 2-4,-2 2 1,0 2-4,-3 2-3,0 4 19,1-5-1,1 7-6,1 0 1,3-5-3,0 2 1,2 5-5,0-4-1,1-1 1,0-1-5,6 1 2,-4 0-4,4-2 5,0 0-3,2-3 4,0 2 0,-2-2-1,6 1 0,-4-3-1,4 1 0,-1-3 4,1 2-6,-6-3 3,13-3 3,-7 2-2,1-2 2,5-1-2,-5 1-3,2-3 1,3 0-3,-3-2 1,0-1 1,1-1-1,3-3 0,-6 4-2,2 0 3,-1-2-3,0 2 0,-2 0-2,-2 1-1,-1 3 7,-1 0-7,1-2 3,2 3 2,-4 2-2,1 0-5,-2 2 0,0 0 2,0 0 1,7 11 4,-8 0 4,4 5 3,-6 4 4,0 5 2,0 1 8,0 3-1,-1-1 3,-1 0 2,4-1-2,-6 1 1,5 2 5,-4-4-5,1 0 3,-1-7 2,3 0 1,0 5-2,0-7-5,0-1 3,1-4-1,1 1-4,-1-4 2,0-1-4,2-1 9,0-1-6,0-1 8,-2 1 7,2-5 11,0-1 9,0 5 9,0-5-5,0 0-5,0 0-5,15-13-14,-8 1 7,6-1 0,0-3-3,8-3-15,-10 3-4,9-3 2,4-2-20,-9 6 3,6-1-3,-2-1-29,-5 4-14,4 4-19,-4-2-17,-3 2-20,-1 1-15,-1 2-16,-1 1-26,0 0-40,0 0-34,2 0-48,0 0-264,-1-2-578,0 0 255</inkml:trace>
  <inkml:trace contextRef="#ctx0" brushRef="#br1" timeOffset="236403.0577">16933 7391 95,'0'0'178,"0"0"-19,3-2-11,-3 2-19,0 0-16,0 0-4,2-3-10,-2 3-8,0 0-7,0 0-11,0 0-2,8 9-1,-8-2 0,1-1-6,3 3-6,-3 6 5,-2 2-3,0 8-8,-2-4 3,-1 6-4,-1 1 1,3-3-1,-1 2-4,-1 2 1,1-6 2,1 3-3,1-7-3,-3-3 2,-2 1 2,4 0-11,-3-1 0,4-6-1,-1 1-5,0-1 1,0-2-4,2-1-1,-3-3 0,3 0-1,0 1 2,-2-2 2,2-3 3,-2 5 1,2-5 5,0 3 4,0-3-1,0 0-5,0 0-1,0 0-11,0 0 3,0 0-2,-7-8-7,5 2-4,-3 2-1,3-2 0,-1-4-6,-1 1-1,1-1 1,-1-1-2,2 1 1,-2 1-4,1-3-2,0 4 3,2 1 0,-4 0 1,2 1 4,1 1-4,-1 1 4,3 4-9,0-5 3,-1 2-5,1 3 1,0 0 6,0 0-5,-1 12 0,-1-4 0,4-1 2,-2 0-1,2 3-4,-2 0 3,4 2 1,-3-5 4,4 3-6,-2-2 0,-1 1 1,5-2 2,-3 2 1,0-5-1,-1 0 0,3-2 2,2 1 0,-3 0 2,3-3 4,2-3-5,4 1 2,2-3-2,0-2 1,0-2 2,2 0-2,-3-1-1,7-5-1,-5 2-2,-1 1-2,0-1 5,-1 2-3,0 0 2,-2-1-2,-2 3 1,-2 0-3,-2 1-2,-2 3 4,3-2-1,-5 2-1,3 2-5,-3-1-8,1-1-5,-4 5-15,4-2-12,-3-1-24,-1 3-25,0 0-28,0 0-31,0 0-18,0 0-24,0 0-27,0 0-130,-9 11-382,5-7 169</inkml:trace>
  <inkml:trace contextRef="#ctx0" brushRef="#br1" timeOffset="237223.1406">16860 8251 20,'0'0'134,"0"0"-4,0 0-12,0-11-3,0 11 4,0-6-13,2 3 2,-1-2 7,-1 0 1,0 0-6,-1-3-12,1 2 7,-2 0-3,2-5-4,-2 4 1,0-1-5,0-2-3,-1 3-4,-2 0-5,3 0-3,-1 0-10,-2 3-10,1-2-5,-2 2-5,1 0-6,-3 2-1,1 1-7,-1 1-6,-5 2-3,4 3-4,-3 1-1,0 6 0,0-1-4,2 2-4,-3 2 0,2 0 0,0 2 1,5 0-6,-2-1 1,5-3-1,1-1 4,2 2-4,0-4 0,0-1 1,0 1 0,4 0 1,-3-5-1,3 0 8,2-1-1,-2-1 4,5-2 0,-1 0 0,0-3 0,-3-1-4,10 0 6,-6-3-4,4 1-4,-3-2-1,-1-1-2,1 1 2,-2-3-4,-2 0 1,1 2-2,0-6-3,0 6 3,-2-4-2,0 1 0,0-1 1,-3 3 3,1 3 2,-3-1 11,4 3-1,-3-2 3,1 2-3,-1 1-4,-1 3-4,2-2-2,-2 2-1,0 0 0,0 11-4,-2-1 2,1 2 3,-6 8 0,1 7 2,0 3 4,-2 3 7,-1 0 2,0 11 6,-3 5-1,0-6 2,1 3-2,-3 1 7,7-12-6,-2 11-3,-2-12 8,1 0-7,4-2-1,-2-3-3,-1-3 3,3 3-3,0-11-1,2-1-5,1 0 0,1-3-2,0-5-6,0-2 10,0 1-6,2-3 13,0 2 6,0-5 14,-1 3 11,1-5 5,0 5 8,0-5 2,0 0 0,0 0-15,0 0-8,5-14 3,0 5-12,3-7-4,2-1-4,-1-7-2,5-2 0,-1 1-6,0 1-5,2 0 0,-2 0-8,-5 7-4,4-7-4,-4 9-2,0 1-12,-4 3-8,5-2-11,-4 5-1,-1 3-16,-2-2 1,3 2-24,-2 1-12,-1 0-10,1 0-15,-2 2-17,-1 2-19,3-4-18,-3 4-27,0 0-23,0 0-13,0 0-8,0 0-5,0 0 0,0 0-3,3 9-161,-3-9-431,0 5 191</inkml:trace>
  <inkml:trace contextRef="#ctx0" brushRef="#br1" timeOffset="237613.8263">16932 8678 99,'1'-2'116,"2"0"9,-3 2 0,0 0 0,0 0 4,0 0 2,0 0-4,0 0-4,0 0-3,7-1-9,-7 1-10,0 0 0,0 0-3,0 0-1,0 9 2,0-4-1,-1 3-9,-3 1 0,4 1-7,-2 0-5,2 4-5,0-1-7,0-3-6,0 1-1,2 2-5,-2-1 0,4-2-6,-3-1-3,3 0 2,1-2-2,2 1-4,-5-3 3,5 0-1,-1-1 4,0-3-6,1 1 2,-1-1-1,3-2-3,-2-1-2,1-1-7,1-3 3,0 2-3,-2-2 1,1-2-2,-2-1-2,1-1-3,-1-5-5,-1 1 3,-5 2-5,2 0-4,3-1 10,-5 2-11,0 1-2,-2-4-3,0 4-2,1 0-3,-3 0-4,2 3-4,-3 0-1,0 0-8,1 3-8,-2 0-6,0 2-10,-1 0-8,-1 2-14,0 0-18,2 4-21,-4-2-25,0 1-23,7-1-21,-2 0-39,1 1-194,-2 0-436,3-2 193</inkml:trace>
  <inkml:trace contextRef="#ctx0" brushRef="#br1" timeOffset="238586.3188">17768 7524 106,'-2'-11'111,"6"-1"-8,-4 0 8,0 1 1,0-2 3,0 0 6,3 3-8,-1-3 8,-2 4 1,2-3 1,-2 7-3,3-3-1,-3 2 0,0 2-2,0-3-5,0 3-3,3 1-11,-3 0-10,0 3-12,0 0-6,0 0-8,0 0-7,0 0-1,-3 18-11,2-5 8,-3 3-11,-1 2-2,1 7-2,0 2-1,2-9-1,-2 12-3,-3 0 5,5 1-2,-2-2 0,0 0 4,1-1 0,-1 0-2,2-3 4,-4 3-3,1-8 2,4 3-6,0-5-1,-2-1-4,-2 0-1,4-3-4,-3 1 3,4-3-4,-4-2-3,1 0 1,3-3-4,0 0-2,-1-2 1,0-1 0,1 1 9,2-1-12,-2-4-2,-1 5 4,0-2 0,1-3 0,-1 5-1,1-5 0,0 0-1,0 0-2,0 0 0,0 0-1,-13-10-11,9 5-5,1-2 0,1 2 0,-4-2-4,-1-5 0,2-1-3,-3 0 2,2 1 2,-2-3 1,3 1 0,-1 4 2,2-2-1,0 3 0,-1-2 5,0 4 4,1 2 2,1 0-6,1-1 4,-1 3-2,3 0 6,0 3-8,-4-5-2,4 5 3,0 0 1,0 0-1,0 13 1,4-3-1,-1 0 3,-1 2 0,6-1-3,-3 0 0,0 5 4,2-2-2,-1 1 0,-1 0-2,0-1 2,2-5 3,0 1-4,-3 0 1,0-4 1,0-1 2,2 2 4,-1-4 1,2 2 9,-2-2 0,1-3 14,6 0-5,-2-3-6,3-1-3,3-3-2,-1-4 0,2-2-1,-2 2-3,7-5-2,1-1 1,-1-1 1,0-1-1,-6 5-3,-3-1-2,4 1 0,-6 0 2,1 4-4,-3 3 2,0-1 9,-2 3-12,-2 0 0,-2 1-4,3 0-2,-3 1-1,2 2-3,-5 1-9,0 0-1,5-3-4,-5 3-10,0 0-7,0 0-16,0 8-22,0-8-21,-5 11-18,0-8-16,2 4-37,2 0-16,-4 1-15,2 1-27,-2 2-156,-4-1-414,4 2 184</inkml:trace>
  <inkml:trace contextRef="#ctx0" brushRef="#br1" timeOffset="240475.8762">17642 8486 170,'2'-6'160,"0"-2"-2,1 1-14,1-5-15,-1 2 1,0-2-20,1 0 1,-4-3-4,0 1-3,0 2-6,-1 2-1,2-2-5,-2 1 0,-2 1-7,2-1-6,-4 2-6,1 5-8,-1-1-2,-2 0-5,2 2-5,-1 1-8,-2 2-3,-2 2-4,-2 3-2,-2 3-4,0 5-6,0-2 1,-4 7-3,5-3-4,1 0-1,3 0-1,1 2 3,-1 0-3,6-5-3,-1 3-4,2-4 1,0 1 2,2-4 5,1-1-3,0 0-2,1-3 6,2 2-2,-2-2 1,3-2 2,4-2 1,0 0 3,2-2-3,0-2 2,0-2-8,3 0 0,0-1 1,0-3-3,-1-1-1,0 1-5,-2-1 0,1-3 3,1 0-5,-6 4 0,1-3-2,-1 3 4,1-4-1,-3 4-1,2 0 0,-2 3 5,-2 2 4,-1-1 4,2 2 0,-4 0 3,2 3 1,1-5-2,-3 3 0,0 3-5,3-2 4,-3 2-9,0 0 0,0 0-3,-4 15 6,0-5-2,4 3 1,-4 5 6,-1 7 4,1 3 1,-1 2 3,0 0 5,-3 4 3,1 0-2,-4 12 2,0 0 4,-1 0-2,5-10-3,-4-2 3,0 0 13,3 0-15,-5 2-2,4-4 3,3-2-2,-5-1-6,3 1 2,0-3-3,3-1 1,-1-8 0,2 3-5,-4-4 5,6-2-2,-3-1-1,3 0 0,-1-4-6,1-4 4,0 2 11,0-2-12,1-1 3,0-1 4,0 1-1,-2-2 14,3-1-16,0-2 8,0 5-2,0-5 2,0 0-2,0 0 0,0 0-2,0 0-8,9-7-3,-3-2 0,5 1 2,5-4-1,-3-3-6,-2 2-7,2-3 3,1-1-4,3-1-10,-6 2-6,2 4 0,0-2-6,0 1-5,-4 6 3,-1-4-5,0 5-6,-1-2-4,-2 4-1,-2-1-24,3 1-10,-4-2-8,3 4-16,-2-3-12,0 1-24,-1 0-20,1-2-16,-3 3-14,2-1-5,0 0-7,0 0-8,2 0-4,0 0 4,-1-1-3,1 1 16,-1 0 10,-1 0 22,2-1 8,0 0 17,-2 2 16,-2-4 17,3 4 22,3 1 19,-4-3 13,2 0 17,-2 0 4,2 2 13,-4-5 17,3 3 0,-1 1 13,0-4 8,1 4 8,0-1-1,-2 0 16,3 1 8,-4 1 8,5-1-2,-5 4 19,1-5 3,3 4 5,-4 1-1,0 0 0,0 0-2,0 0-2,0 0-7,0 0-7,0 0 0,0 0 3,-10 16-11,6-7-1,-3 1 2,0 0-10,3 2 4,-4 0-6,4-2-5,-1 6-4,3-4 0,-2 1-4,1-1 1,3 1-8,0 2 2,-1-3-4,-1-1 2,4 1-1,-1-1-6,-1-2 1,3 0-5,-3-4-1,4 7 11,-4-8-10,2 4-2,1-4 3,1 0 2,0-2 0,0 1-6,2-2 1,-6-1 0,9 0-2,-9 0 3,14-5-1,-9 3-10,0-2-1,4-3 16,1 2-21,-6-1 4,3-4-4,-2 3-4,0-5-2,-1 1-3,-3 1-10,4-3 1,-4 1-5,-1 0 4,-1 3-4,1-1-1,-1-2 0,-5 2 0,-1 0-3,3 1 0,-1 1 5,-1 1 0,-2 2 2,2-1 1,-2 1-3,-1 4 2,0-4 1,4 1 0,-4 2 2,3 1 4,0-1-1,6 2-4,-9-2 5,5 1 3,4 1-3,-5-2-1,5 2 3,0 0-2,0 0-3,-4-1 6,4 1 0,0 0-1,0 0 1,0 0 5,16-2-3,-10 0 1,2 0 2,3-2 0,0 0 2,1 2-6,0-1 1,2 0 5,-1-1-5,6 0 3,-7 1-4,3 0 3,3-1 0,-4 1-4,2 0 4,-3 1-2,0-1 2,1 2-1,-6-2 1,0 3-3,-1-2 3,0 2 0,0 0 1,-7 0-4,8-3 2,-8 3 3,5 0-2,-5 0-1,0 0 1,7 3 0,-7-3 4,0 0-1,6 2-2,-5 2-2,-1 0 3,1 0 0,-1 3 2,-1-1-4,2 1 6,-3 2 1,-4 0-3,4 2-1,0 3 17,-5 2-12,4 0 5,-3 0-2,2-3 1,1 1 5,-4 2-5,6-3-5,-4-1 1,4 0 0,-1-2-2,1 2 0,1-4 5,-2 2-1,2 1-3,2-4 0,-2-2 2,1 2 0,1-1 3,-1 1 2,5-5 0,-3 4 0,1-5 4,2 4 5,-2-3-10,1 1 1,0-1-4,2-1-7,1-1 4,0 2 5,1-2-7,4 0 4,-4 0-4,0 0 2,0 0-6,-3-2 5,2 2-5,-2-1 2,-1-2 6,3 3-4,-3-2 2,0 0 4,-2 0 5,2-2-5,-1 0 4,-3 0-4,5-3-1,-1 4 7,-5-3-9,4-3 0,1 2-1,-5-4 0,4 1 1,-4 0 7,0-2-13,3 0 3,-1 0-3,3-1-2,-5 1 3,0-5-1,0 5-3,0-1 3,0 2 0,-4-1-2,3 4 2,-2-5-2,1 9 11,-4-7-6,1 5-5,-2-3-2,-3 4 3,4 0-6,-2 1-3,-1-3 9,-2 3-3,-1 0 0,2 2-6,0-1-11,0 1-16,-1 0-18,5 1-19,-2-1-15,3 1-33,0 0-28,-3 0-37,8 1-46,-9-2-4,9 2-31,-3-2-198,3 2-500,2-6 222</inkml:trace>
  <inkml:trace contextRef="#ctx0" brushRef="#br1" timeOffset="251525.8019">14477 14769 19,'0'0'102,"0"0"-13,0 0 0,3-3-5,-3 3-5,0 0-8,0 0 3,0 0-6,0 0 0,0 0 6,0 0 4,0 0-8,0 0 1,0 0-13,0 0 7,0 0-1,0 0-1,0 0-7,0 0 4,0 0 1,0 0-1,0 0-5,0 0 0,0 0-2,0 0-2,0 0 2,0 0-1,0 0-5,0 0-1,0 0 1,0 0 0,0 0-1,0 0-2,0 0-9,0 0 2,0 0-5,0 0 1,0 0-3,0 0-1,0 0-2,0 0-4,0 0 2,0 0-2,-10-2-9,10 2 3,0 0-1,0 0 1,0 0-5,0 0 0,0 0 0,0 0-3,-8 0 1,8 0-3,0 0 4,0 0-4,0 0 4,0 0-3,0 0 1,0 0 5,0 0-2,0 0 2,0 0-2,0 0-2,0 0-1,-5-2 1,5 2 5,0 0-5,0 0 3,0 0-3,0 0 3,0 0 0,0 0 1,0 0-1,0 0 1,0 0 3,0 0-3,0 0 3,0 0 0,-11 1 0,11-1-4,0 0 4,0 0-1,0 0 2,0 0-3,0 0-2,-7-1 3,7 1-3,0 0-1,0 0 0,-5 2 1,5-2 0,0 0-1,0 0 1,0 0-1,0 0 2,0 0-2,0 0 0,-8-2 2,8 2-6,-5-1 4,5 1-1,0 0 2,-10 0 0,10 0 1,-8 1-7,8-1-1,-9-1 2,4-2-2,5 3 4,-9 3-3,9-3-2,-9-2 1,3 4 0,-3-4 2,4 4-3,-3-2 3,0 0-3,-1 1 2,1-1 1,-2 1-5,-2-2 1,2 1 1,0 1-1,-3-1 0,0 0-4,2 0 9,-2 3-6,1-5-2,-2 1-1,0 1 2,-5-1 0,5 1-5,-5 0 9,-3-1-2,3 3-5,-1-3 1,-1 0-1,1 1 2,0 1-2,-2-4 1,3 5 1,-1-2-2,-2 0 2,4 0 1,-4 0-2,-1 0 2,5-2 0,-3 2 3,2 2-4,-1-2 0,-1 1-3,-7-1 1,0 2 2,-2 3 0,2-3-5,-3 0 7,1-2-3,10 3 3,-9 0 3,1-2-4,6-1-1,-5 3 3,5 1-4,3-3 3,2 3 0,2-1-1,2-3 2,-2 0-1,2 5-3,2-5 0,-2 0 0,2 0 5,3 0-4,-2 0 4,2 0-2,1 0-5,7 0 5,-13 0-6,4 0 6,5 1-3,-4-1-3,-1 0 1,9 0 3,-13 2 0,7-2 0,-4 2 0,3-2-1,-2 0 1,0 0 0,-5 2-1,3-2 0,-2 0-1,0 0 0,-1 2 1,-2-2 2,2 3-1,3-3-4,-1 0 7,-2 2-2,0-2-1,-2 1-5,2-1 5,-3 1 0,3 0-1,3 0 1,-3-1-1,-1 3 1,4-3-2,-2 0-2,1 1 7,-2-1-4,4 0 1,-1 2-2,2-2-1,-2 1 0,5-1 1,-3 1-1,-3-1 10,7 0-7,-4 0 0,0 0 1,9 0-3,-12 0-1,2 0 0,3 0 1,1 0-2,6 0 2,-13 0 0,7 0 3,6 0 1,-13 0-4,5 0 1,0-1-2,2 2 2,-4-1 0,10 0 1,-12 0-1,6 0-2,-1 0 1,-3 0 0,0 0-2,0 0 1,-1 0-1,0 0-3,1 3-1,1-3 7,-4 1-2,5-1 3,-2 2 0,1-4-1,2 4-1,2-2 1,-5 0-3,4 1 1,-1 1 3,7-2-3,-8 0-1,8 0 5,-9 0-1,9 0-1,-8 2 1,8-2-5,-6-1 5,6 1-4,0 0 1,0 0 4,-5-3-4,5 3-1,0 0 3,0 0-2,0 0-3,-5-1 5,5 1-3,0 0 2,0 0 0,0 0-6,0 0 3,0 0 1,0 0 5,0 0-2,0 0-5,0 0 3,0 0-2,0 0 4,0 0 2,-4-3-4,4 3 3,0 0 1,0 0-5,0 0 11,0 0-10,0 0-1,0 0 0,0 0 5,0 0-6,0 0 6,0 0-5,0 0 1,0 0 1,0 0-1,0 0-1,0 0 5,0 0-5,0 0 5,0 0-6,0 0 2,0 0 1,0 0 4,0 0-6,7-5 3,-7 5-1,6-7-3,-5 5 5,0-1-2,3-1-1,0 1 4,-1-1-3,1 0 3,-2 0-1,1 2 0,-1-3 0,0-1-1,2 2 1,-2 2-3,3-3 1,0 0 0,-4 0 2,3 3-1,-2-4-3,1 2 2,2 1 0,-2-2 1,1 3-1,-1-3 4,3 2-4,-2-3-4,0 2 9,0-2-4,0 1-2,-1 1 1,3 0-1,-1-1 4,-2 1-3,0-2 4,1 0-2,0 3-1,1-2 1,0-4 3,-1 5-4,1-3 0,-1 3 3,-1 2-6,-1-2 6,1 1-3,-2-1 0,3 0 0,-4 4 3,5-4-4,-2 2-2,-1-1 1,-2 0 2,0 3 0,6-4 0,-6 4-1,0-3 5,0 3-4,4-4 1,-4 4-1,5-3-3,-5 3 2,0 0 3,0 0-6,5-5 1,-5 5 2,3-3-3,-1 1 2,-2 2-1,2-4-2,-2 4 2,2-3 1,-2 3-2,3-4 2,-3 4-4,4-3 2,-4 3 2,0 0-1,0 0-1,4-3 1,-4 3 4,0 0-2,4-2-1,-4 2 0,0 0-4,0 0 7,0 0-3,0 0 0,0 0-1,0 0 5,0 0-6,0 0 12,0 0-9,0 0-4,0 0 4,0 0-5,0 0-1,0 0 1,0 0 2,0 0 1,0 0-3,0 0 4,0 0-6,0 0 2,0 0 1,0 0 2,0 0-2,0 0 2,0 0-1,0 0 2,0 0 6,0 0-7,0 0 4,0 0-6,0 0 0,0 0-1,0 0 2,0 0-4,-16 8 4,16-8-2,-3 4 2,-2-2-1,3 1 2,-2 1 3,0 2-2,0-1-3,1 0 3,-4-1-1,4 1 2,-1-1 0,0 1-2,-1-1-3,1 2 3,2-1 5,-2 0-2,0-4-2,1 5 2,1-4-1,-4 3-1,3-1 0,-3-1 1,5 1-3,-4-3 6,1 3-5,1 0 2,1 1 0,0-1-5,-4-1 4,3 2-2,1-2 3,-2 1-6,3 1 5,-3 0-1,-1-1-3,4 1 4,-3 0-4,2-1-1,0-3 2,-1 2 2,3 2 0,0-5-2,-10 5 5,10-3-6,-3 3 6,3-3 0,-5 1-4,5-3 5,-5 6-1,5-4-1,0-2-6,-6 5 4,4-1 3,0-3-3,-1 5-2,-1-4 4,2 1 2,-2 1-7,1-2 6,-1 2 0,3 0 2,1-4-2,-4 4 6,4-4 2,-3 3-10,3-3 1,0 0 0,-3 4-3,3-4 6,0 0-2,0 5-1,0-5 0,0 0 1,0 0-1,-6 1-1,6-1 1,0 0 2,0 0-2,0 0 1,0 0-1,0 0 1,0 0 1,0 0-3,0 0 0,0 0 3,0 0-1,0 0 2,0 0-1,0 0 0,0 0-3,0 0 6,0 0-3,0 0-3,0 0 4,0 0-1,0 0 2,0 0-4,0 0 4,0 0-4,0 0 3,0 0 0,0 0-1,0 0 1,0 0 0,0 0 1,0 0 0,0 0 5,0 0 1,0 0-12,0 0 3,0 0-2,0 0 3,0 0-4,0 0 2,0 0 3,0 0-3,0 0 2,0 0 0,0 0-2,0 0 1,0 0-3,0 0 5,0 0-2,0 0-3,0 0 3,0 0-2,0 0-1,0 0-2,0 0 8,0 0-4,9 4-1,-3 0 2,-5 1-2,0 1-2,7-4 1,-5 2 3,4 4 2,1 0-3,-1-1 0,0 3-2,0-3 8,1 5-7,-1-3 2,2 4 0,3 2-2,-1-4 3,1-1-5,2 0 8,-5-2-3,5 2-1,-3-2 4,2 2-4,-2-2-1,4 1 2,-3-3-1,-2-1 0,3 1-1,-3-1 4,1 0-4,-1 0 2,1 0-3,-1-3 2,1 4 1,-2-2 2,-1-2-10,1 2 7,0 0 0,-4-1 2,3-2-2,-2 3 0,0-3 1,1 3-2,-1-1 1,0-1 2,-2-2-3,2 3 3,-4-1 1,-2-2-4,8 2 4,-6-1-4,-2-1 0,3 4 6,-3-4-4,6 0 1,-6 0 4,4 3-3,-4-3 6,0 0-10,0 0 10,0 0-9,0 0-1,5 0 6,-5 0-9,0 0 4,0 0 2,0 0-1,0 0-5,0 0 8,0 0-6,0 0 1,0 0 2,0 0-5,0 0 4,0 0 0,0 0 11,4 3-4,-4-3-10,0 0 2,0 0-1,0 0 6,0 0-6,0 0 2,0 0 0,0 0 0,0 0-2,0 0 4,0 0 0,0 0-5,0 0 1,0 0 2,0 0-1,0 0 1,0 0 3,0 0-8,0 0 5,0 0 0,0 0 0,0 0-2,0 0 1,0 0-1,0 0 1,0 0 4,0 0-5,0 0 1,0 0 2,0 0 7,0 0-7,0 0 6,0 0-7,0 0-2,0 0-1,0 0 3,0 0 2,0 0-2,0 0-1,0 0 0,0 0 1,0 0 0,0 0 0,0 0 3,0 0-6,0 0 1,0 0 2,0 0-1,0 0-2,0 0 5,0 0-1,0 0-1,0 0 1,0 0-5,0 0 5,0 0-2,0 0 0,0 0 0,0 0-1,0 0 1,0 0 1,0 0-1,0 0-1,0 0 6,0 0-3,0 0 2,0 0 6,0 0-12,0 0 4,0 0-2,0 0-2,0 0 6,0 0-3,0 0 3,0 0-4,0 0 0,0 0 1,0 0 1,0 0-1,0 0 1,0 0-1,0 0 2,0 0 5,0 0-8,0 0-1,0 0 0,0 0 0,0 0 5,0 0-4,0 0 0,0 0 0,0 0-1,0 0-3,0 0 5,0 0-2,0 0 3,0 0 2,0 0-1,0 0-1,0 0-4,0 0 4,0 0 0,0 0-5,0 0 3,0 0-14,0 0-13,0 0-18,0 0-20,0 0-19,0 0-32,0 0-34,0 0-30,0 0-38,0 0-138,0-12-386,1 6 171</inkml:trace>
  <inkml:trace contextRef="#ctx0" brushRef="#br1" timeOffset="253663.9252">18326 7649 81,'1'-4'97,"2"-1"-21,-3 1 19,1 0 4,2 0-7,-2-3 1,1 4-1,0-1-2,0-2 12,-1 2 0,1 0-4,-1 3 3,0-3 0,-1 4-5,3-6 1,-3 6-8,0 0-4,1-4-9,-1 4-5,0 0-6,0 0-9,2-3-3,-2 3-4,0 0-10,0 0-1,0 0-6,0 0-4,0 0-5,0 0 3,0 0-5,0 17-1,-2-12-1,1 6-4,0 2-1,1 4-2,-2 0 1,2 3-1,2 5-4,-1 3 0,-2 1 0,2 0-1,2 2 12,-3 1-4,3 2 4,-3 1-4,0 1-1,2 9 0,-1-11-4,-1 0 5,-1 12-6,1-10-2,-2 9 1,4-11 3,-4 5-4,2 5 4,2 6 1,-4-14 2,4 9 4,-4 3 0,4-14 5,-2 2 4,1 10-6,-1-10 2,0-2 4,0 2 0,0-2 4,0 12 7,-3-14-11,3-1 7,0 0-4,-3 1 2,1-4-2,2 0 3,-1-2 0,-2 5-2,-2-6 1,4 1-4,0 1 2,-1-1 3,-1-1-9,2-4 2,-1 2-1,2-3-3,2 1 1,-2 5-1,1-9 1,-1 4-1,0 4-5,0-7-1,1 8-1,-1-1 2,0-7 0,0 7-1,0-1-4,2-7 2,-2 3 6,2-2-6,-1 2-1,-2-2-3,2 0 3,0-2-3,-2 2-2,2-1 3,-1 2-1,1-2 2,-1 0-6,2 1 2,-2-2-1,-2-3 1,4 3 3,-2 1-3,0 0 1,1 0 8,-1-1-11,0 4 1,1-3-1,-1-2-1,-1 4 3,1-2-2,-1 0 0,1-1 2,1 1-5,-1-5 0,0 5 1,0-6 1,1 0-5,-1 4 0,0-3 6,2-3-5,0 0-2,-2 0 3,0 0 1,0 0-3,2 1 7,-2-3-4,0-1 0,0 5-5,0-5 3,3 4 1,-3-3 0,0 3 0,0-3 1,3 2 5,-2-1-11,-2 0 4,2-2-3,-1 1 1,0 0 5,3 1-7,-3-2 3,0 2-1,0-3 4,3 1 0,-3 2-5,0-3 5,-3 0-3,6 0 3,-3 0-3,-3 0 0,3-1-2,0 2 4,0-2-3,0-1 2,0-3-4,0 7-3,0-7 1,0 4-4,0-4 1,0 0 3,0 3-3,0-3-4,0 0-10,0 0-7,0 0-5,0 0-2,-7-12-2,2 6 0,0-3 0,0 2-4,-1-2 2,1-1 6,-4 0-2,3 0 4,-1 0 1,-3-4 2,1 5 5,2-2 0,-3 3 7,4-2-2,-5-3 3,5 4 1,-3 0 5,4-1 3,-3 2 5,1-1 6,-1 3 5,4 0 0,0 1 2,2 0 3,1 2 0,-1-1 3,-2 1-3,4 3-6,-3-5 2,3 5-3,-2-3-1,2 3-1,0 0-2,0 0 1,0 0-2,0 0-1,14 11 1,-10-5 2,0 0-3,2 3 3,2-1 0,-3 1 0,3 2-1,-2-2 0,-1 3 2,3-2-1,0 1-3,-2 2 2,0-4-3,1 0-1,-3 2 3,2-4 0,-2 2 1,2-2-3,-1-1 4,-2-2-4,1 1 1,0-2 2,-2-1 0,2 1 5,-4-3 3,8 2-1,0-4 0,-1-1 1,2-1 2,2-4-3,5-2-2,0-2-1,2-1 6,5-8-7,0 4 1,-2 0-2,-1-3 0,6 0 4,-6 4-5,-6 2-1,0-1 1,-1 4-4,-1-4-4,0 6-1,-6-1 0,3 3-4,-6 4-9,2-1-6,-1-1-11,-4 5-12,5-5-12,-5 5-21,2-3-24,-2 3-27,0 0-27,0 0-15,0 0-18,0 0-12,-11 17-21,3-10-117,-1 3-368,1 5 163</inkml:trace>
  <inkml:trace contextRef="#ctx0" brushRef="#br1" timeOffset="254533.0178">18369 10747 98,'0'0'113,"0"0"-1,0 7-7,0-7 3,0 0-1,0 0-6,6 5 7,-6-5 8,0 0-1,0 0 1,0 0-3,0 0-4,12-9 3,-10 6-1,0-2 1,-1-2-5,3 2 0,-1-5-5,-3 3-6,0-3-3,0 0-2,-3-2 1,3 0-17,0-2-1,-5-1-10,-1 5 0,1-6-4,0 6-4,-1 0-5,-1-2-3,0 4-4,1 2-5,-1 1-1,-2 0-8,-2 0-3,1 3-4,-1 2 2,-4 2-8,-1 3-1,0 4-1,0 2-1,-3-1-2,3 2 0,2 2-4,-2 0 3,3 1 0,2-1-4,0 5 2,3-5-3,2 2 2,0-2 0,3-4 1,1 2-1,4-3-1,1 1 2,-1-2 2,5-1 2,-3 0 1,2-2 3,3-3 1,0 1 1,2-2 0,-2-2-1,5 1 0,-2-3-3,-2-1 4,5-1-5,-2 0 1,2-4-3,-3-3-1,2 0-4,-4-1 6,1-3-7,0 2 2,1 0 1,-3 0-5,-1-1 2,-3 5 2,-1-2 1,1 3-4,-2 0 5,0 1-6,-2 1 6,4 2-5,-5 2 1,2-1 2,0-1-6,-2 5 0,1-5-1,-1 4-2,0 1 2,0 0 4,0 0-2,0 0 7,0 0-4,0 15 3,0-5-1,-3 7 0,-1 9 5,1-1 2,-1 3 6,-2 1-3,2-2 3,0 1 5,0 3 0,-2-3-5,2 1 11,0-2-6,-1 0-3,2 0 5,1 1 0,-2-3 7,3-1-5,-2-3 2,2-1-1,-2-2-12,2-2 5,-1 1-7,2 0 3,-2-3-3,1-2 5,0-1 3,-1 0-5,2-5-6,-1-2-2,1 3 5,1-2 1,-2 0 1,1-2 11,0-3 5,0 4 6,0-4-7,0 0 5,0 0-5,0 0-2,7-10-7,-1 5 3,-1-5-12,4-4 1,0 1 7,2-3-14,0-1 12,6-6-13,-8 7 3,4 0-5,-3-1-1,3 3-6,-5-1 3,5 3-6,-6-4-8,2 8 2,1-2-2,-6 2 3,4-1-1,-4 5-2,1-3 17,-1 3-29,1 0 13,-5 4-1,5-5 2,-4 3 6,-1 2-9,0 0 6,5-6-17,-5 6-1,3 0 3,-3 0-30,1-4-8,-1 4-12,0 0-16,3-3-25,-3 3-24,0 0-20,-3-5-27,3 5-16,0 0-22,0 0-20,0 0-11,0-9-23,0 9-160,0 0-470,0 0 207</inkml:trace>
  <inkml:trace contextRef="#ctx0" brushRef="#br1" timeOffset="255397.7032">18591 11007 16,'0'0'169,"2"-4"-8,-2 4 6,3-2-4,-3 2-3,0-5-5,0 5-6,1-4-6,-1 4 1,0 0-9,0 0-4,0 0-9,1-3-5,-1 3-8,0 0-8,0 0-6,0 0-6,0 0-11,0 0 0,0 0-6,-9 10-6,5-8-7,0 2-5,1-2-1,-1 4-4,1-1-1,-2 2 0,1-2-2,2 6-5,-2-2 0,0 2-3,-1-1-5,0 0 2,4 2 2,-2 0 1,2 0-2,1-2-7,-1 2 2,1 0 0,0-1 0,0-1-4,1 0 1,2 1 2,-1-3-6,-2 2 5,8-2 5,-5-1-7,0 0 2,-2-1 1,2-2-1,0 3-8,2-2 4,-2-3-5,0 4 3,0 0-7,-3-6 4,10 3 0,-5 0 3,-5-3-2,9 2-3,-3 0 1,-6-2 1,10 1-4,-10-1 5,0 0-9,13-1-2,-13 1 5,10-3-5,-10 3 6,9-1-6,-9 1-1,11-3 4,-5 0-6,-1 3 3,0-4 0,-1 1 2,-1-2-1,-3 5-8,10-6 4,-6 1 6,-2-1-13,3 0 3,0-2 2,-1 3 1,1-4-3,-1-1 5,1 1-8,0-2 1,-1 3 14,0-2-13,0-1 0,1 2-4,-4 1 3,1-1 3,-1 1-7,-1 2 1,0-2 1,0 0 6,0 1-8,0 0-6,2 0 13,-4 0-4,2-3-2,-1 5 1,-1-2 2,0 1 2,-1 0-7,2 1 4,-3-1 9,1 1-12,0 0 0,-2 2-2,1-2-3,-1 2 5,5 3 0,-8-4-2,3 1 1,-3 1 0,8 2 2,-9-4 3,9 4-7,-10-1 6,4 1-1,6 0 2,-12 0-3,12 0-4,-9 1 4,9-1-1,-9 2-1,9-2 1,-9 3 1,4-1 3,1 0-3,-1 0-4,5-2 5,-4 4 0,0-3 2,2 3 1,2-4-9,0 0 5,-6 2 3,4 0-3,2-2-1,-3 3-2,3-3-1,-3 2-4,3-2 3,0 0-3,-4 4 5,4-4-5,0 0 3,-2 1-8,2-1-2,-3 3-2,3-3-2,-5 2-2,5-2-2,0 0 0,0 0-1,-5 3-6,5-3-4,-3 3-3,3-3-7,0 0-7,0 0-4,0 0-18,-4 2-19,4-2-20,0 0-33,0 0-29,0 0-32,-10 0-36,10 0-181,0 0-458,0 0 203</inkml:trace>
  <inkml:trace contextRef="#ctx0" brushRef="#br1" timeOffset="259692.2541">20621 6933 132,'3'-6'130,"0"-2"-7,4-4 4,-5 0-11,2 0-1,4-6-1,-6 2-2,-2-1-3,0-2 0,0 2 0,-5-1-6,0 1-7,-1 3-8,-2 5-2,3-1-8,-1 4-5,-6 1-10,0 4-6,-3 6-4,-3 5-9,-5 7-1,-2 5-5,3 2-5,-7 14 1,8-9-2,7 0-3,0 1-2,6-1-3,2-1-3,4-2 1,2-7-3,2-1-2,7-1 3,0-3-1,0-6 1,2-1 2,1-4-5,7-3-1,-2-6 1,3-3-4,6-5 1,-4-4-3,-1-4-3,-1 1 2,-3-6-4,-4-1 3,0 3-4,-2-4 1,-3 0-3,-3 4 2,-4-3-1,-1 2 10,-1 9 23,1 0 1,-1 7-2,-2 0 0,3 3-3,-4 2-4,4 2-2,0 3-6,-11 8-1,3 5-2,-2 3-4,1 11 1,0-1-1,1 3 1,7 0-5,-3-1-1,2-2 0,4-7 2,2 7 0,1-9-1,4 0-3,1-3 2,-2-4-1,1-1 3,1-4 1,3-3-1,0-3-1,6-4-1,8-8 1,-4 1 0,2-7-3,1 0-2,0-3 3,-1-6-4,-1 1 1,2-1-1,2-12-3,-6 9-1,6-10-5,-8 14-1,-1 0 3,-1 4-2,-2 1-2,-5 11 2,-3 1-1,-3 3-2,1 1 0,-1 3-3,3 5 2,-3 1 1,-1 4 2,2 2-2,-2 3 4,-1 3-1,-2-1-1,-1 3 2,3 0 0,-6 0-1,3-4 3,0-4 0,0 1-2,0-5-1,0 3-1,0-4 4,-1-1 3,1-3-2,0 0-4,0 0 2,0 0-5,0 0 2,5-13-1,-2 6 0,-1-2 6,-2-1-6,0-1-1,0 0 4,0-1-1,0 0 0,-2 2 2,-1-2-1,3 2-2,-4-1-2,0 6 0,2-1-1,0 1-2,-5 4 2,-1 1-1,-1 2-1,-6 5 4,2 1-1,-10 8 0,1 1 4,1 1-3,-1 2 3,3 0 4,1 1-5,5-5 3,-1 7 4,1 1-1,7-5 4,2-1-3,0-2 2,3-1-1,2 2 3,3-5 1,0 0 1,1-1 1,4-1 0,4-2 4,-1-5-2,1-1-1,8 2-3,-5-8-1,11-1 0,-5-1-1,3-5 1,3-2-3,-3-4 2,-1-1 0,1-1-3,1 1 2,-2-3-1,-4-1 0,3 3-3,0-1 0,-3-1 3,3 4-1,-6 5 4,-4 1-5,-2 4-1,-3-1-2,-1 2 1,-1 3-2,2 1 1,-3-1 1,-1 3 1,-4 0-3,9 4 3,-5-2 0,-1 3-1,-1 1 1,0-1-5,1 2 8,-1 0-6,-2-1 6,1-1-2,-1 2-1,1-4-3,-1 2 4,-1-1-1,1-4 1,1 6-1,0-5-4,-1-1 1,0 0-1,0 0-3,0 0-4,0 0 3,7-9-3,-6 5 2,-1-1 2,0 2 0,1-2-1,-1 0 3,0 5-1,-1-7-2,0 4 1,1 3-2,-3-5-2,-1 3-1,4 2 0,0 0 1,-20 10 4,8-5 1,-1 7 0,-3 0-1,-8 5 2,6 2 1,-4-2 0,10-2-2,1 1 3,2 1 3,-1-2 3,4 2-2,3-5 1,3 3-2,3-3 2,3 0 4,-1-3-1,5 2-1,-1-5-1,4-3-1,6 3-2,3-3 1,1-6 1,4 2-6,1-6-3,1 0-1,-2-5 0,1 2 4,-2-2-3,-3-4-3,1-1 4,-5 0 1,2-1-1,-7 2 8,1 2-5,-2 0-1,0-2 1,-4-1-3,-3 2 5,-1 7 5,-1-4 0,-2 2 6,0 3 3,-4 2-1,0 0-4,-2 1-1,-1 3-2,5 1 8,-14 5-10,3 0-2,0 2 3,-3 4-2,3-1-1,0 4 1,0 1-2,3 2-1,3 0 2,1 0 1,3 1 6,4-3-7,-2 2-1,3-3 2,1-3-4,1-2 2,3 1 0,1-1-2,1-4 3,8-1-2,-3-1 0,1-3-1,5-2 0,-3-5 1,0 0-1,5-6-1,-1-2-1,0 1 1,0-4 0,-5 0-1,0-4 5,-1-1-3,-3-2-1,1 0 0,-1-1 1,-4 1-2,-5 0 1,2-5 5,-2 1-5,-4 0 3,3 3 4,0 7 6,-4 1 8,0 3 13,-4 3 6,4 3 0,-1 2-10,-2 2 5,2 4-13,1 1 3,-1 16-4,-3 1-3,-4 10-2,0 7 3,1 11-1,-5 8 2,7 1 7,-9 1-6,1 5-4,-4 22-1,4-25 5,-2 2-5,-3 19-2,4-26-1,6-5-3,-1-12-8,-4 12-11,9-15-12,-2-4-18,-2-3-24,4-7-33,-2-2-38,5-7-34,-2-1-25,2-3-22,-3-1-159,4-4-408,0 0 181</inkml:trace>
  <inkml:trace contextRef="#ctx0" brushRef="#br1" timeOffset="259955.7208">21901 6850 25,'13'-21'191,"-3"5"-5,2 1-7,7 1-9,2-1-11,-5 6-15,2 1-7,0 3-12,1 1-16,3 1-5,-2 3-8,-5 3-11,2 6-8,-5-2-10,-2 1-7,-4 3-7,-2 2-4,-4 4-6,-1-5-2,-7 6-4,-1-1-4,-3 0-2,-4-1-2,-2 2-6,0-7-8,-3 5-7,2-6-8,2-4-11,-5 1-12,6-3-9,3-2-13,1-2-19,1-1-18,4 0-30,2-3-13,1-2-25,0 0-122,3-4-295,2 3 130</inkml:trace>
  <inkml:trace contextRef="#ctx0" brushRef="#br1" timeOffset="260215.9093">22374 6406 153,'4'-5'197,"0"4"-10,-4 1 0,1 11 9,-1 8-13,-1 8-12,-7 6-11,1-1-6,0 4-10,-2 13-12,-1-13-11,1-1-9,-1 12-11,3-13-7,-1 0-11,4-3-8,0 0-5,4-6-8,0-7-6,-2-1-5,4-1-4,-1-6-4,2-1-4,1-1-8,-1-4-11,4-3-13,0 1-16,1-4-18,1 1-21,2-4-27,-2-2-19,5-3-26,-1-3-15,-1 0-20,-1 0-21,-4-3-164,-1 1-368,-2-3 163</inkml:trace>
  <inkml:trace contextRef="#ctx0" brushRef="#br1" timeOffset="260934.6351">22145 6708 9,'0'0'162,"0"0"-1,0 0 4,0 0-9,18-6-3,0 4-5,4 1-6,6-3-3,-1 3-6,1 2-11,1 3-10,-3-3-4,0 3-8,-5 0-1,7-1-4,-7 3-3,0-2-5,-1-1-4,1 1-5,-2-1-4,-1 0-9,-6 0-3,3-3-1,-2 0-4,0-2 0,-3 1-5,2-2-5,-1 0-9,-1-2-4,1 0-3,-1-2-3,-1 1 0,-3-3-2,4 5 2,-5-2-4,-1-1 0,0 3 1,0-1-2,0-2 1,-4 2-3,0 0-3,0 0 1,0 5-6,-4-5-1,-2 2 0,-1 3-6,-6 0-1,2 1 4,-3 3-6,-3 4 1,2-1 2,-2 0-3,-2 5 1,6-2-1,-2 3 0,3 0 1,5-3-1,1 5-6,0-5 0,4 1-3,1 2 3,3-3-5,3 1 0,5-2-3,3 2 2,4-2-3,2-4 0,9 0 0,4-5 0,-1 0 2,-1-2-5,4-1 3,1-2-4,-3 1 1,3-4 5,1-1-1,-4-1 0,1 0 3,1-2 1,-3 1-2,-4 0 3,2 0-2,-3-3 0,-11 3 4,0 1 1,-2-4 2,-4 7 0,-5-4 3,1 3 5,-5 0-5,-1 2-1,-3 2 0,-1 0-1,-7-1 1,1 5-1,-10 0-3,-1 4 3,-3 2 5,-2 3-4,6 1 1,0 0-4,1 3 3,2-1 1,4 1-3,0 1 3,3-1 0,5-1-2,0-2 2,3 2 2,3-3 1,0-1 2,6-1 6,1-1 3,-2-2 4,3 1 0,4-3 5,1-2 0,1-2 1,4-1 1,1-4-5,1-1-1,4-5-1,1-2-4,1 2 2,-3-7-4,-1-1-2,1 0 3,-2-4-7,-1-1 0,-1-1 4,-3-2-4,-2-2 7,-2 1-10,-2-1-3,-5-3-4,4 3 6,-5 3-2,-3 3 7,2 8 5,-3 4 4,-3 4 10,3 0-11,-1 3-3,-3 4-3,4 2 5,0 0-7,-18 19 2,4 5 1,1 6-6,2 3-1,-2 1 5,-5 10-3,9-9-5,0-1 2,4 1 6,0 1-2,-1-1-4,3-3 2,3-2 2,-2 4-5,3-8 0,0 2 4,-1-10-17,0-3-8,3-3-9,-1-3-16,-2-2-17,0-1-17,0 0-20,0-1-7,2-1-23,-2 0-16,0-4-28,1 3-35,-1-3-30,0 0-161,0 0-431,0 0 191</inkml:trace>
  <inkml:trace contextRef="#ctx0" brushRef="#br1" timeOffset="266075.4413">13707 14323 81,'1'-3'133,"0"-1"-3,1-1-1,-4 1-17,4-2 4,-4 1-10,1-1-5,0 2 2,-2-2-8,2 1-2,0 0-3,-5 2-4,6-3-3,-4 3-5,-2-1-9,1 2-7,0-2-2,-1 2-11,6 2 0,-10 1-8,1 0-1,2 3-4,-3 2-2,-2 3-9,3-1-1,0 4 1,1 3-6,-5-1-3,8 0-2,-5 1 7,4-1-7,6 1 0,-2-3 1,0 4-1,5-3 0,-2-3 2,5 2-3,0-2-1,-1 0 3,3-1-1,-3-2-4,2 0 3,4 1-1,-2-4 0,0-1 1,1-1 0,1 1-2,0-1 6,1-7-6,-2 3 6,2-1-3,-3-1-1,1-1 2,0 0-6,-2-3 0,-3 0 4,2-2-3,-2 0 1,0 0-1,-2-2 4,-1 0 0,-1 1 0,-1-2-2,-1 0 2,-1 0-4,1 0 1,-5 3-1,1 0-3,-3 1 0,3 0-1,-2-1-2,-1 4 0,0 1-3,-4-1-2,-2 4-11,2 1-5,0-1-10,-6 4-10,-3 3-14,-2 0-18,5 0-15,-8 5-16,7-1-15,6 0-18,-2-1-8,2-2-18,-1 0-121,2-1-302,-1 0 133</inkml:trace>
  <inkml:trace contextRef="#ctx0" brushRef="#br1" timeOffset="267123.9907">12111 14175 104,'-1'-9'127,"1"-3"-7,-3 2-4,2-6-12,-5-1-7,4 8 0,-1-4-4,-1 3-4,1-1-6,-4 0 2,3 4-4,-1-3-4,2 5-10,-1 0-2,-4 1-3,2-1-6,1 2-5,-4 3-5,0-2-8,-2 4-5,4 1-4,-2 0 0,-3 6-8,0 0 2,0 5-8,-1 2 6,0 6-3,2-5-3,-1 6 1,7-3-6,0-3 2,3 0-3,-3 1-4,5-2 6,0-4-2,3-2 0,1 1 4,-1-1-6,3-3-7,-1-1 1,0 0 10,4-4-1,-4-1-2,7 1 3,-1-2 0,1-3 1,-3-1 2,2-3-8,0 0-1,-1-3-1,-1 2 2,1-6 4,-4 3 1,1-5-6,-1 4 5,-1-6 2,2 1-4,-3 0-1,-3 1 4,1 0 1,-2 5 5,0 0 2,0 1 1,0 3-2,0 1 0,0 0 2,0 1-3,0 0 0,-2 3 0,2 2-6,0 0-9,0 0 6,-1 12-3,-3 2 1,0 11 2,0 2-1,-4 3-3,5 4-3,-4-1 0,2 3 3,2 0-4,-2 10 5,-1-10 1,5-2-7,-2-1 4,-1-1 0,3-1 6,-3-1-1,3-1-1,0-10 0,-1-2 5,1-1 0,2 0 1,-2-5 1,1-1 1,0-5 0,1 1 5,1 0 2,-2-4 7,0-2-2,0 3-2,0-3 1,0 0-3,7-8-2,-2-1-2,6-6-3,-2-2 0,3-5-2,-3 4-2,5-5-1,0-1 2,-3-2-5,-1 2 1,3 0 1,-1 1-3,-3 6 0,0 2-3,-4 4 3,1-1-5,-3 6 3,1-3-7,-1 5-4,-1-1-11,-2 0-15,0 5-13,5-3-16,-5 3-17,0 0-19,0 0-15,-7 17-7,7-10-24,-1 0-7,-2 3-4,3-5-3,1 3 0,-1-3 6,2-1-77,-1 1-247,1-2 109</inkml:trace>
  <inkml:trace contextRef="#ctx0" brushRef="#br1" timeOffset="267404.1631">12182 14436 592,'10'-6'-45,"-8"1"20,2 0 16,-2 0 12,1-2 15,0 2 19,-1 0 22,0-2 4,0 5 13,-2-3 13,1 1-4,-1 4 0,1-4-11,-1 4 0,0 0 6,0 0-11,-2 13 2,-2-1-1,2 4 4,1 0-7,-1 2-2,4 0-3,1 1-6,-1 1-7,1-3 1,2-1-7,-2-4-4,0 0 3,3-2-5,1-1 2,1-2-2,-2 1 5,1-6-12,-2 1 6,5-3 1,2-3-5,-3-2 0,2-2-2,0-1 0,2-5-5,-3 0 0,-1 1-3,1-2 1,-4-3-5,1 0 2,-3 0-7,-4 0 0,0 1 0,-1 0 1,-2 5-3,-1-2-6,1 4 7,-3-2-4,0 2-1,-1 2-7,0-3-15,-2 7-15,-2-1-17,1-1-19,0 1-24,-3 1-22,3 1-15,1-1-25,-2-2-12,4 4-140,-3-4-329,2-1 146</inkml:trace>
  <inkml:trace contextRef="#ctx0" brushRef="#br1" timeOffset="267822.3301">12484 13505 87,'0'-6'169,"-3"0"-2,2 2-5,0-1-9,1 5-12,-4-2-11,4 2-18,-8 7-6,3 0-16,-1 4-10,-4 3-5,2 4-6,1-2-7,1 5-5,2-2-8,-1-3-5,5 2-7,-1-1 0,2-5 0,2 0-9,2 0 5,-1-4-9,1 3 8,1-3-4,-1-1 4,5-2-3,-1-5-4,3 1 4,1-2-3,-3-2 1,2-2-3,-3-2-1,1 1 2,0-4 1,-3 3-1,-1-4 0,-3 2 6,3-1 7,-6-2-5,3 0-2,-1-5-3,-2 6-3,-2-6-3,-1 1-1,-1-1-2,-1 0-3,-1 1 0,-4 1 0,3 3-8,1 2 4,0 2-4,-1 0-3,-1 4-7,3 2-7,-3 0-13,8 2-11,-18 5-15,9 5-20,1-1-21,-3 6-11,5 0-18,2 4-22,0 0 1,4 0-13,2 6-11,1-7-100,0 0-282,2-1 124</inkml:trace>
  <inkml:trace contextRef="#ctx0" brushRef="#br1" timeOffset="268318.5026">12570 13716 50,'0'0'148,"8"-3"3,-8 3-28,4-4-1,-4 4 4,0 0 3,7 16-7,-3-2 3,-4 13-2,2-2-8,-2 4-2,0 2-8,0-2-13,-2 0-10,2-2-9,-4 0-4,4-1-8,0 1-4,0-9-4,0 0-3,0 1-7,0-6-7,0-1 1,-2-5-6,2 1-3,0-1-6,-1-3 7,1-1-5,0 1-1,0-4 0,0 0-3,0 0-1,0 0-2,-3-11-2,3 3 0,-1 1-6,-3-2 1,3 3 0,-2-2-1,-1 3-2,-2 1-2,3-1-2,-3 3 1,3 0-4,3 2 0,-13 4 1,3 1-3,0-1 0,3 4 5,-1-2-3,1 1 0,-1 2-7,1-4 6,4 2-1,-2-4 6,2-1 2,1 1-6,0 0 2,2-3 0,-4 2 5,4-2 2,0 0 2,0 0 0,8-12 0,0 2-4,-2 0-1,2-3 4,-2 2 0,2-6 1,1 2-1,4 1-1,-6-1 3,-1 6 1,4 0 0,-7 1-6,6 0 1,-3 4 6,-2 1-5,2 2 2,1 1 3,-1 4 0,-3 0 1,4 4-2,-4 1-1,6 2-1,-1 0-2,2 5-1,-3 0 0,6-2 2,-6 1-6,6 2 1,-3-3-1,2-1-2,-2 1 4,-1-5-6,4 4 1,-7-2-4,0-3-11,0 1-15,-3-4-11,4 0-27,-4-1-9,1 0-18,-2-2-8,2 0-15,-4-2-10,2 0-22,-2 0-6,0 0-24,0 0-108,0-14-308,-2 3 136</inkml:trace>
  <inkml:trace contextRef="#ctx0" brushRef="#br1" timeOffset="268758.4452">12557 13811 8,'0'0'124,"-11"-3"-12,11 3-5,-17 8 0,9-1-3,-1 0-6,-5 5-3,4 3-11,-3-1 0,1 0-6,1 1-6,1-1 1,1-2-5,1-2 1,2 0-12,1-4-1,-1-1 0,3-1-4,0 1-1,0-1 0,1-2 3,2-2 1,0 0 1,0 0-8,0 0-1,9-12-2,-4 4 6,5-5-3,-2 0-1,2-4-7,-1 4 2,1-3-1,-2 2 0,0-1 1,2 1-8,-3 0 3,0 3-5,-1 2-2,0 0-2,-2 4-2,3 0-2,-1 0-6,-1 2 2,2 0-6,-2 1 4,0-1-2,3 3 0,-1 0 2,2 1-2,0 2 2,0 1-4,4 4-1,6-2-2,-2 2 6,-1-1-5,8 6 0,-4-6-4,7 1 2,-9-1 2,3-1-5,7-1 3,-9 1-3,2-1 2,-2 1-3,-5-3-3,0-2-3,-2 3-4,-2 0-4,-2-4-14,-2 0-11,-2 3-7,4-3-16,-5 1-15,-3-1-16,0 0-28,0 0-43,12-4-11,-10-3-167,-2 5-364,0 2 161</inkml:trace>
  <inkml:trace contextRef="#ctx0" brushRef="#br1" timeOffset="270116.7024">18923 7497 144,'0'0'219,"0"0"-9,-8-1-12,8 1-21,0 0-16,0 0-14,0 0-14,0 0-16,0 0-6,18-1-12,-7-2-9,1 1-5,7-2-11,3 0-11,7 0 0,3-3-9,0 1-8,0-1-4,0-1 1,-4 2-10,2-1 3,-2 3-6,-1 0-3,-10 2-4,-4-2-5,-5 1-6,3 0-7,-3 1-7,-3 2-21,0-2-24,-5 2-34,8-1-35,-8 1-11,0-4-14,0 4-22,0 0-131,0 0-318,-26 4 141</inkml:trace>
  <inkml:trace contextRef="#ctx0" brushRef="#br1" timeOffset="270482.5566">18951 7589 28,'-1'5'150,"1"-5"-4,0 0 5,9 2-5,-4 1-5,9-6-8,1 3-9,7-2-7,6-7-3,1 6-4,4-5-11,2 4-2,0-4-5,0 3-6,0-2-6,2 2-6,-3 0-5,-2 1-5,-4 0-7,-8 1-6,0 1-4,-1-1 2,-8 0 2,1 2 0,-4-1 2,0 1-1,-1-1 2,3 1 2,-6 0 5,-4 1-4,10-2 3,-6 2 0,-4 0-3,6-1 3,-6 1-1,0 0 4,8 0-8,-8 0 5,0 0 2,4-3-4,-4 3-5,0 0-1,0 0 3,0 0-1,0 0 0,7 3 7,-7-3-9,0 0-2,0 0-8,0 0-4,0 0-2,0 0-10,0 0 4,0 0-6,0 0-3,0 0 2,0 0-2,0 0-11,0 0-9,0 0-24,0 0-23,0 0-30,0 0-32,0 0-43,0 0-44,0 0-42,0 0-10,6-4-20,-2 2-168,3 0-470,-1 0 207</inkml:trace>
  <inkml:trace contextRef="#ctx0" brushRef="#br1" timeOffset="274461.8703">17158 12371 22,'5'-3'147,"-1"0"2,1 1-6,0-1-2,-1 1-5,3-1-7,-4 1-7,1 0-4,-4 2 5,5-3-6,-5 3 3,4-2-5,-4 2-8,0 0-12,0 0-7,-8-5-10,2 3-10,-4 2-6,-3 0-3,-9-2-7,0 2-6,-6 2-4,-4-2-2,-7 0-6,1 0-3,-15 7-6,16-5-2,-16 5-1,3-2 1,9-2-3,1 0 0,0 0 1,2 1 0,1 1-1,3 0-3,2-3-1,2 1 3,11 1-2,1-2 4,0-2-1,6 1 0,-1 1-1,4-2 2,2 1 3,1 1-2,6-2-2,-10 1 0,10-1-4,-8 1-3,8-1 3,-5 0 0,5 0-7,0 0 5,-6 2-5,6-2-1,0 0 0,-6 3-2,6-3 2,-3 4-2,2-1 1,-2 2 0,0 6 2,1 0 3,-3 6 23,1 0-2,-1 12 2,-2-3 3,0 5-2,0-1 2,2 0-1,1 3 1,-1-4-2,-4 2 2,5-2-6,-2-1-1,3-3 0,-2 0 3,3-7-4,-1 2-5,2-5 0,-1-2-1,2-1-1,-2 0-4,2-3 4,0 1-2,0-6-1,0 4-3,0-3 6,0-1 3,0-1 3,0-3 1,-1 6 7,1-6-6,0 5-3,0-5 2,0 3-2,0-3 0,0 0-3,0 0-4,0 0-3,-3 4 2,3-4-7,0 0-2,0 0-4,0 0 9,0 0-5,0 0 3,0 0-3,0 0-4,0 0 4,0 0-1,0 0 6,0 0-11,0 0 3,0 0 7,0 0-9,0 0 3,-3-11 3,3 11-5,0-5 13,0 5-20,-9-2 3,3-1 1,0 2-4,-5-2-2,-2 5 2,-5-4 4,-5 2-4,-7 3 2,-1-2-3,-6 2 0,-1 2-3,-2 0-1,-12-3 6,12 3-4,-12-5 14,14 4-14,-1-3-5,0 1 8,-1-2-3,2 2 3,5 0-3,2-2 4,-1 2-3,4-2 1,8 0 3,-2-1-2,4 1-5,2 1 1,0-2 5,3 1-3,0 0-2,2 0 4,-2 0-2,-1 0-1,3 0 0,-3 0 0,2-3 12,0 5-12,1-2 4,0-2 8,-2 2-8,-4 0-7,-1-2 8,2 1 3,-1 1-5,4-2 0,0 2-1,-6-3 1,6 2 4,2-2-3,-1 1 1,1 1 1,4 0-9,-1 1 8,0 0 1,8 0-6,-9-3 3,5 2 0,4 1-3,-7 0 3,7 0 10,0 0-12,-8-1 0,8 1-5,0 0-3,-5-1-7,5 1 11,0 0 3,0 0-1,0 0 0,0 0 1,-2 5 0,2-5 3,1 8-4,-2-3-5,1 2 2,-2 4 3,1 6 3,-4 1-2,4 1 3,-1 8-3,-4-1 3,0 3 5,-1 2 0,2-3-4,0-1-1,0 2-2,-3-6 6,3 3-5,0-1-2,0-4 2,2-4 2,-2-2-1,2 2-3,0-5-1,0 0 6,3-4-4,-1-1 7,-2-1-6,3 0 1,0-1 7,0 0 2,-1-1 5,1-4-5,0 5 5,0-5 9,0 3 2,0-3 10,0 0-7,-1 6 5,1-6-5,0 0 3,-3 3-4,3-3-6,0 0 0,0 0-8,0 0 7,0 0-8,0 0 2,0 0 7,-1 3-16,1-3 7,0 0 1,0 0-7,0 0 1,0 0-22,0 0 29,0 0-11,0 0 0,0 0-1,0 0 3,0 0-9,-3 3 7,3-3 1,0 0-2,0 0-2,0 0-6,0 0-1,0 0 3,0 0 12,0 0-18,0 0-1,0 0 4,0 0 0,0 0-9,0 0-7,0 0 4,0 0 5,0 0-3,0 0-9,0 0-10,0 0-14,13-6-20,-13 6-24,0-6-27,4 3-31,-2 0-39,2-4-33,3-1-34,2 1-27,1 0-222,3-5-548,0-1 243</inkml:trace>
  <inkml:trace contextRef="#ctx0" brushRef="#br1" timeOffset="277099.483">16790 11916 76,'0'0'128,"-9"-3"-7,4 3-7,-3 0-3,-1 1-8,-1 0-5,-3 2-8,-1 0-8,-2 1 0,-3 4-1,-6 3-7,-5 3 2,-1-1-1,-3 2-7,-2 0-3,-13 9 3,1-2-6,-3 4-1,-3-1-3,-1 6-3,-1-5-2,3 5-5,-2-3 4,0 5-9,0 0 0,0-3-1,2 1-2,-1 1-6,-24 9 2,27-9 13,0-2 1,-4 2-3,0 0-7,0 3 0,3-2-3,-2-4 5,2 2-6,-3-1-1,5 1 0,2-2-1,-1 0-4,3-3-3,-2-1 0,1 2 0,2 4-3,1-10 2,2 5 0,-6-3 3,15-4-8,-1-2 3,0 1-3,0 0 1,1-1 1,-1 3 0,6-4-4,0 2 1,0-5 0,5 0 0,4-1-2,0-3-2,5 0-2,-2 0-1,2-1 1,3 0-5,1-2 5,2 2-2,-5 1-2,3-4-6,1 5 2,-1-4 0,-1 5-1,2-2 1,-2-2 3,-3 4-5,4-3 0,0 1 0,0-1 0,0 0 1,0-2-1,2-1-1,-1 2 0,1-1-1,3-2 0,-2 2 3,2-4-2,1 0-2,-1 1 4,1-1 2,4-2-1,-5 3-4,3 0 5,-1 0-1,3-3 3,-3 1-4,3-1 3,0 0 1,0 0-3,0 0 2,0 0 0,-5 2-3,5-2 0,0 0-6,0 0 2,0 0-1,3-14 4,-1 8-8,1-2 2,-2 2 1,2-4-4,1 0-10,1 1 5,2-8-3,-2 8-3,2-8-2,1 0 0,0 0-1,1-2-1,-1 2 1,0-1-1,4-5 3,0 1-5,-4-2 2,2 6 2,2 0 5,-5 0-4,6-8 6,-7 9-2,3 0 6,0 2-4,-2-2 0,-1 5 1,0 3 1,-2-1 2,-1 6 2,2-3-1,-3 2-4,0 1 0,0 0-5,-2 4 3,0 0 1,0 0 2,0 0-3,-6 20 2,-2-4 1,-1 2 0,-2 3 1,-5 2 4,2 3 2,-3 0-2,1 0 1,0 1-3,-1-5 7,0 1-2,4-1-4,-4 1 4,6-7-1,0 0 2,1-3 1,1 0 1,1-2-1,0-3 2,3-1 0,0 0 6,3-2-1,-2 0 6,0-1 0,2-1 6,0 1-4,-2-1 4,4-3-6,-2 3 3,2-3 0,0 0-2,-1 5-2,1-5-3,0 0 0,0 0 0,-3 3-4,3-3 3,0 0-2,0 0-2,0 0 2,0 0-3,0 0 0,0 0 2,4 2-4,-4-2 2,0 0-3,9 2 2,-9-2-1,9 2 1,-3-1 0,-6-1 1,10 1-2,-5 2-2,4-1 2,-1-1 0,1 3-1,4 2-1,0-2 1,0-1 0,-2 1-1,5 1 0,4 1 2,-4 0-3,0-1 4,4 1-2,-5 0 1,1-3-2,-2-1-2,2 6 4,-3-4 1,1-1-5,-4 1 1,0 0 5,-1-2-3,-2 0-1,-2 0 0,1-2 0,-2 3 1,2-1-4,-6-2 3,6 2 0,-2-1 2,-4-1 4,4 1-4,-4-1 5,0 0 1,7 3 4,-7-3 1,0 0-1,3 3 4,-3-3 1,0 0-2,0 0 0,0 0 2,0 0-2,0 0-1,0 0 0,0 0-2,0 0 2,5 0-3,-5 0 5,0 0-8,0 0 1,0 0-3,0 0-2,0 0 4,0 0 0,0 0 3,0 0-5,0 0-4,0 0 7,0 0-4,0 0-4,3 2-1,-3-2 8,0 0-2,0 0-5,0 0 2,0 0-1,0 0 3,0 0-2,0 0 0,0 0 3,0 0-6,0 0 0,0 0 0,0 0 0,0 0-1,0 0-1,0 0 0,0 0 0,0 0 2,0 0 1,0 0-1,0 0-3,0 0 4,0 0 0,0 0-1,0 0 2,0 0-3,0 0 3,0 0 0,0 0-1,0 0-3,0 0 2,0 0 2,0 0 0,0 0-3,0 0 3,0 0-4,0 0 1,0 0 3,0 0 0,0 0-5,0 0 6,0 0-5,0 0 1,0 0 1,0 0 0,0 0 2,0 0-4,0 0 1,0 0 0,0 0 0,0 0 1,0 0-2,0 0 4,0 0-5,0 0 1,0 0 0,0 0 1,0 0-1,0 0 3,0 0-7,0 0 2,0 0 2,0 0 0,0 0 0,0 0 1,0 0 0,0 0 0,0 0-5,0 0 5,0 0 2,0 0-3,0 0 5,0 0-2,0 0-3,0 0 2,0 0-5,0 0 4,0 0-1,0 0-4,0 0 6,0 0-7,0 0 5,0 0 2,0 0-6,0 0 1,0 0 1,0 0 2,0 0-2,0 0-2,0 0 2,0 0 0,0 0-2,0 0 2,0 0-1,0 0 4,0 0-2,0 0-2,0 0 7,0 0-10,0 0 6,0 0-4,0 0 2,0 0 8,0 0-5,0 0 4,0 0-6,0 0 4,0 0-2,0 0 2,0 0-4,0 0 3,0 0-5,0 0 5,0 0-3,0 0 3,0 0 3,0 0-3,0 0-2,0 0 4,0 0-9,0 0 5,0 0 2,0 0 0,0 0 1,0 0-1,0 0-2,0 0 0,0 0 1,0 0 0,0 0-5,0 0 2,0 0 2,0 0 2,0 0 0,0 0-1,0 0-1,0 0 0,0 0 3,0 0 1,0 0-5,0 0 3,0 0 2,0 0-4,0 0 3,0 0 1,0 0-2,0 0 0,0 0-2,0 0 1,0 0-2,0 0 0,0 0 3,0 0-1,0 0 1,0 0-2,0 0 0,0 0 1,0 0-2,0 0 1,0 0 2,0 0-3,0 0 6,0 0-4,0 0 1,0 0 1,0 0-1,0 0-3,0 0 3,0 0-1,0 0-1,0 0 2,0 0 2,0 0-2,0 0 1,0 0 1,0 0-1,0 0 2,0 0 5,0 0-10,0 0 2,0 0-3,0 0 2,0 0 0,0 0 3,0 0-2,0 0 1,0 0 2,0 0-5,0 0 0,0 0 3,0 0-2,0 0-2,0 0 1,0 0 1,0 0-1,0 4 2,0-4 4,0 0-6,4 3 1,-4-3 2,0 0-4,0 0 0,0 0 3,0 0 0,0 0 0,8-2 0,-8 2 1,0 0-2,0 0 1,0 0-2,0 0 1,0 0 2,0 0 1,0 0-2,5 3 0,-5-3 0,0 0 1,0 0 0,0 0-1,0 0-2,0 0 2,0 0-1,0 0 2,0 0 1,0 0-1,0 0-2,0 0 2,0 0 0,0 0 1,0 0-2,0 0-3,0 0 7,0 0-3,0 0-3,0 0 2,0 0-3,0 0 1,0 0 6,0 0-6,0 0 2,0 0-1,0 0 0,0 0 1,0 0 1,0 0-2,0 0 0,0 0 2,0 0 1,0 0-3,0 0 2,0 0 2,0 0-2,0 0 1,0 0 2,0 0-2,0 0-4,0 0 1,0 0 3,0 0-4,0 0 2,0 0 0,0 0-1,0 0-1,0 0 2,0 0 1,0 0 1,0 0-4,0 0 3,0 0-3,0 0 0,0 0 1,0 0 0,0 0 2,0 0-1,0 0-1,0 0 2,0 0-2,0 0 2,0 0-1,0 0 0,0 0-2,0 0 1,0 0 2,0 0-1,0 0 1,0 0 0,0 0-2,0 0-1,0 0 5,0 0-4,0 0 2,0 0-7,0 0-1,0 0-5,0 0-3,0 0-5,0 0-6,0 0-3,0 0-3,0 0-13,0 0-18,0 0-24,0 0-30,0 0-24,0 0-35,0 0-22,12-5-30,-6 1-116,0 0-372,2 0 165</inkml:trace>
  <inkml:trace contextRef="#ctx0" brushRef="#br1" timeOffset="285883.7804">16250 14125 89,'0'0'110,"9"-8"-6,-6 2-4,5-3 5,0-2 7,3-1-12,0-3 1,0-2 1,0-6-3,2 0 0,-1-3-1,-2 2-9,0-4 2,-3 1-6,-2-3-6,-1 1-7,-3 0 1,1 0-1,0 2-2,-6-2-3,3 11-2,-2 0-7,-1 3 1,1 4 0,0 0-8,-3 1 1,-2 1-2,4 4-3,0 0-4,0 1-9,0 1-6,4 3-2,-6-2-1,6 2-4,-8 11 0,6-5-7,-1 5 3,2 4-2,-2-4-4,6 6 0,-2 0 0,2-1 0,2 1 1,2 0-2,1 0-3,0 1-2,4 5 1,-3-9 4,1 1-6,-1-1 0,-2-1 7,2-1-9,0 1-2,-2-2 3,-1-4 1,-2 0 0,-1-2 0,-1 2 0,0-2-1,0 0 3,-1 0 3,1-3 1,-4 3-2,2-5 2,-7 7 4,1-5-7,-1-1 0,-3 3-4,-1 2-9,-2-3-14,0 1-14,-2-2-15,0 4-17,-2-2-23,4 0-8,3-3-15,1 2-7,1-2-20,-1 0-12,9-1-12,-7-2-132,7 2-319,-3-8 140</inkml:trace>
  <inkml:trace contextRef="#ctx0" brushRef="#br1" timeOffset="286828.2512">16538 13646 60,'0'0'98,"0"0"8,0 0 3,9 5-5,-6-1-7,-1 1-5,1 1-1,0 0-11,2-1-6,-1 0-1,-1-3-4,4 1 4,-2 1-8,-2-1 2,3 0 6,-2-1-6,-4-2-1,10-2 0,-5-1-3,0-1-3,-1-2-7,-2 0-5,2-4-6,-1 2 0,1-3-1,-2 1-6,2-2-2,-2 2-2,-2 0 0,-2 0-3,2-2-3,-4 4 0,3 2 2,-2-1-1,1 4 2,-2-4-6,0 7-2,4 0 1,-9 4-10,0 4 4,0 6-3,0 0-1,2 3 12,-1-2-9,-1 14-7,4-12 5,4 3-7,-1 0-3,4-2 3,-1 2 7,5-4-10,1-1 9,2-5-8,-2 1 8,2-5-7,0 1 2,4-4-3,0-1 3,1-1-1,1-6 2,2-4 4,0-2 2,-2-2-7,4-6-1,1 1-2,-2-7 3,-2 1-2,-1-5-2,-4 1 1,1-3 6,-3 2-3,-4-4-5,0 1 2,-2-1-2,-3 2-1,1 3 5,-1 9-2,-4-1 7,4 8 14,-4 5-3,3 0-2,-4 3-2,1 3-3,4 1 2,-13 14-4,6 3 1,-2 12 2,0 2-3,4 4-1,1-4 2,4 0-6,1 3 1,4-4-2,4 1 2,1-2-1,1-7-1,3-1 1,-3-6 0,4 0 3,0-6 6,2 0-4,1-8 2,1-1-1,-1-5-1,4-3 1,2-3-2,1-6-1,-5-4 0,-2-2 3,2-5-2,-4 1-5,0-3-1,-5-2-1,-4-1 0,-1 0 2,4-14-2,-8 10 0,-1-10-1,-2 15 0,2-4 2,-4 4-4,-3 2 2,0 2 5,-2 4 6,2 7 9,6 6 8,0 1 0,-1 4-3,-3 4-5,4 2 0,0 0-3,-7 25 1,7 1-1,-3 21 0,4 2-1,-2 2 3,4 4-3,3 0-2,0-2-1,0 1-2,4-2-4,-4-3 0,4 2 1,-2-5 1,3 1 4,-5-15 1,1 0-4,-1-1-2,5 0 4,-3-3-4,-2-10 1,-1 2-1,2-3-22,-3-5 3,0-1 2,1 0 2,-1-4 5,0 0 3,2-2 4,-1-2 1,2-2-2,-7-1 0,14-6 1,-5-1-7,0-1 7,0-6-4,2-1-1,-1-4 0,-5-5 1,3 5-3,-3-4 2,-2 3-2,-1-6 1,-4 8-4,-1-7-4,-2 6 0,1 2 6,-3 0-10,-2 2-1,0 1-1,-2 1-2,1 5 5,1 0-2,-2 0-1,1 0 4,-1 4-3,2 2 3,3-3-2,1 1 1,-1 1 1,2 3 0,1-3 5,1 1-3,-1-2 2,3 4-3,0-6-1,3 0 8,0 0-5,6-4 3,5-1-4,-1-2 0,8-6-6,0 0-5,1-1-10,1 2-8,4-4-12,-4 2-16,4 1-14,-6-3-13,1 2-20,-1 3-40,-6 3 0,5-5-13,-5 6-14,-1 1-7,-2 3-150,-2 3-363,-1-3 161</inkml:trace>
  <inkml:trace contextRef="#ctx0" brushRef="#br1" timeOffset="288265.1066">17706 13435 78,'7'3'102,"-3"-1"7,-4-2-12,0 0 3,13-7-9,-6-3-7,1 3-6,1-8-1,3 1-1,-3-2-3,2-7 4,1 1-4,0-7-3,0 4 6,-5-1-6,-1-2-4,1 0 3,-2-3-3,0-2-4,-1 0-8,-2 0 1,0-1-3,0 3 13,-2 4 1,0 9 7,-2 1 1,2 4-7,0 4-3,0 1-11,0 4-4,0 1-4,0 3-11,0 0-1,-7 16 2,6-1-7,-4 5 3,1 10-11,4 2-1,0-2 2,0 2-3,1 1-5,3-2 3,4-2-7,-2 0 1,-2-10-4,4 3 1,-2-2 3,2-6 1,-2-2-7,2-3 0,0-1 4,0-1-4,3-4 5,-4-1-3,3-4 1,3 0-2,-4-5-4,7-4 4,-4-4-1,2 2-2,-1-1-1,2-10-3,-2 3 7,-5 3-1,1-5-3,-1 7 0,-3-2 9,1 1-7,-2 5 1,-3 0-1,3 4-5,-3 2 5,0 1 0,1-2-2,-2 4-2,0 3 1,0 0 2,0 0-4,0 0 5,-4 20-1,3-11-3,2 1 1,-1 2-4,0 0 4,4-2-1,-3 1-1,2 0 2,3-2 0,-2-4 6,2 2-7,2-2 2,-2-2 2,1 1-2,1-5 3,3-2-6,0 0 2,-1 0 4,3-4-3,2-3 1,-3 2 3,2-5-2,0-1 1,-5-1-1,0 1 2,0-3-2,-4 2-2,0-2 0,-2 0-1,-3 5 0,-3-2-1,-2 2 2,-2 4-2,-1-1 0,-4 1-4,-3 0 2,2 7 3,-6-2-6,1 3 5,-5 4-1,4 1 0,1 3 2,0 1-2,5 7-5,1-5 6,3 2-3,2-1-1,5 0 4,2-2 1,1 2-1,3-3-1,2-1 1,5-1-3,7-2 3,-1 0 0,4-3 1,6-4 0,-6-2-1,7-5 1,-1 0 2,1-4-1,-1 0-5,-2-3 3,1 0 4,0-4-4,-6 1 4,-2 1-1,1-3-4,-7 7 5,-2-3 0,0 2-1,2 1 2,-8 0-5,1 5 5,-4 0 5,2 4 9,-3-3-1,0 4-3,-3 1-6,3 3 2,-5-4 0,5 4-1,0 0-1,-10 12 0,3-2-1,2-2-5,3 5 4,0 0-1,1-3-1,2 4 1,-1-2-5,4 0 7,1 3-3,3-6 1,-4-2-1,6 1-3,-1-1 2,0 0-1,2-4 0,0-3 3,-1 0-2,3-3-1,3-2 2,-4 1-1,-2-3 0,0 1-3,0-2 2,3-3 0,-2-2 2,-3 3-2,-4-1 0,0 2 0,-4-4-1,0 4-2,-2-1 2,-4-2-2,1 5 1,-3-1-3,-2 1 3,1 4-5,-4-1 3,1 2-3,2 2 2,0 0 1,-1 0 4,4 2-7,-1 0-3,3 0-1,0 1-4,0 1-1,1 2-4,4-2-4,0 0 3,2 0 1,1-1 1,2-1 0,2 0-3,-1 0 9,4-2-1,3-2-4,-1-1 3,5-3 1,2 3 3,-3-4 0,11-3 0,-7 1 2,-3-3 4,-1 0-3,0-2 1,4-6-1,-2 0-2,-3-3 5,0 1-2,-4-1-2,-2-3 2,1 2 2,-3-3 0,-1-2-1,0 2 2,-4 0 0,-1 1-1,-1 8 6,2-2-2,-2 8 1,0 2 1,0-2 2,0 5 0,0 1 1,0 6-5,0-1 7,0 1-2,0 16 4,0 4 2,5 12-2,-5 15 3,0 5 3,4 3 2,-4 0 4,0 2 0,1 2-1,1-2 3,-1 1 2,5-3 10,2-1-5,-3-2 8,0-2 0,0-13 10,2-3-1,-3 2 7,2-2-3,-1-5 0,-1-4-3,-3 1 0,3-9 1,0-5 3,-3 0 8,-1-2-12,3-3 16,-3-3 17,1 4 12,-1-8 3,1 5 3,-1-5-10,0 0-8,0 0-6,0 0-7,0-21-3,0 8-10,2-6-12,-4 0 4,2-10-5,0 0 8,2 0-21,-2-2 2,1-4-7,-1-2 2,1-13-4,2 15-2,0 0-3,1-1-2,0 2 4,0 1-7,1-1-3,9 1-2,-2 2 4,2 1-8,4 2 1,1 2-1,5 4 0,-1 4-13,4 0-4,-2 8 2,1 0 5,-7 5-6,0 5-10,-1 3-6,-5 1-7,-1 3 5,-2 3 1,-3 0-2,-3 5 3,-4 1-2,-4 2-4,-2 2 0,-7 1-3,2-4-5,-10 2-7,-1 1-7,-3-2-2,1-3-15,-3 0-13,-4-3-14,2-2-13,7-3-17,2-2-15,-3-2-20,2-2-12,6 4-14,1-5-24,1 0-21,0 0-8,3 0-154,-3-5-431,13 5 191</inkml:trace>
  <inkml:trace contextRef="#ctx0" brushRef="#br1" timeOffset="289173.7353">17884 13147 75,'0'0'80,"0"0"-4,0-4 0,0 4-15,1-5 9,-1 5-7,-1-6-5,1 6-1,0-9-11,-1 7 7,1-3-2,1-2 6,0-1-2,-3 0-7,4-1 3,-3 0-12,2-3 5,0 0-4,1 0 3,-2-3-9,0 3 2,0 0-1,1-4-7,0 0-4,2-1 7,-2 0-5,-1 8-4,1-8 2,-1 2-1,-1-2-6,1 3 3,-1 2 3,-2-4-1,1 0 1,0 4-2,1-5 1,-1 5-5,-2 1 6,1-6 0,1 5 10,0 3-3,0-3 3,2 3 5,-1 0 1,-2 4-2,3-2-4,-1 5-5,-1-2 1,-1 0-6,3 0-1,0 4-3,-2-4-4,2 4 1,0 0-3,-2-4-2,2 4-2,0 0-2,0 0 5,0 0-7,0 0 2,0 0-6,0 0 5,-3 13-2,3-7-1,1 1-2,-2 0 5,1 5-3,-5 1 0,5 6 2,0-2-2,4 2-1,-2 1 4,2 6 3,-2 1 2,0 2 0,-1-3 2,1 2-1,-1-1-3,2 0 2,-2 0 1,1-3-1,0-4-4,0 0 1,0-2-3,-2 0-15,5 0-23,-5-3-31,2-3-41,1-2-49,-2 0-162,-1-2-341,-1-2 150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05:49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9724 3199 75,'45'6'85,"3"1"-4,24-5 0,1 3 8,0 0 1,5-3-2,2 0 4,3-1 4,2 1-19,6 5-2,-1-3 4,5 2-4,-1-1-5,7 2-1,4 0-7,0 1-1,0-2-7,6 7-7,-3-9 13,5 10-15,1-3 0,4 1-3,-1 0-1,2-2 4,0 3-2,7-1-3,-1 2 0,3 3-2,-1-5 2,7 5 1,2 0-6,-5-3-1,5 5 3,5-6-1,2-1 1,5 2-4,-4 4-5,2-7 10,6 2-7,2 3 0,-5 0-5,9-5 0,-3 4-1,4-2 2,-4 0-10,4 1 8,-2-6-3,3 9 1,-5-5-6,3-2-2,-3 5 4,2-1-2,-4 7-6,2-1 7,-3-8 1,1 2-3,-5 1-1,1 5-2,-5-6 5,1 3-3,0-2-4,-4 0 1,-3-1-5,-3-3 4,-4 0-3,-4-2 3,-3 0-5,-4 1-1,-6-3 4,-3 4-4,-6-3-2,-6 4 1,-6-8-5,-5 5 7,-7-6-7,-2 3 3,-31-5-1,21 3 3,-27-4-6,-2 0 7,-11 0-8,-2 3-7,-3-3-5,-9 3-3,-2-3-29,-3-3-9,-3 3-8,-4 0-23,-3 0-39,1-8-53,-1 8-26,-18-4-126,3 4-360,-15 0 160</inkml:trace>
  <inkml:trace contextRef="#ctx0" brushRef="#br0" timeOffset="871.4286">4950 10275 25,'-8'2'215,"1"-1"-22,1-1-12,3 1-23,3-1-22,-4 2-19,4-2-15,0 0-2,0 0 6,0 0 6,26 0 5,-4-2 2,7-4-8,14-2 7,26-4 6,3-4-13,0-2-8,5-3-11,3 4-7,5-8-9,2 4-4,-1 1-10,2 3-8,-4-2-7,1 0-2,-5-1-8,-8 4-11,-2 3-11,-23 1-17,1 2-17,-3-1-23,-1 3-12,-4 0-25,-14 0-21,2 3-20,-4-3-16,-8 4-9,-3 0-10,-3 0-19,0 1-132,-8-1-331,0 1 147</inkml:trace>
  <inkml:trace contextRef="#ctx0" brushRef="#br0" timeOffset="1411.234">4687 11451 16,'0'0'102,"0"0"-12,0 0 8,0 5-10,0-5-1,0 0 7,0 0 1,2 4 1,0-2-7,-2-2-2,6 6 7,-3-6-4,1 3 9,6 0 5,-2-2 0,8-1-4,4 3-6,2-1-1,3-4-5,15 0-4,1 1 0,8 0 6,21-8-3,6 1-3,2 6-5,2-5-6,1 3-1,10 2-1,-1-4-4,5-1 1,5 3 6,1 1-10,6-5-3,3 6 1,0-7-9,1-1-4,0 1-5,2-2-5,-2 2-1,-1-2 1,-3 1-8,-1 2-2,-3-3 4,-2 5-7,-2-7-4,-4 6-6,-9-5 0,-5 5 2,-8 0-5,0-2 1,-2 1-1,-24 3 1,0-2 1,1 3-6,-6 1-5,-4-3-1,-10 2 3,-2 3 4,-4-2-3,-7 0-1,-2 2-1,-4 0-1,2 1 0,-4-3 0,-3 3-9,-1-2-5,-3 2-11,0 0-25,0 0-23,-17-3-35,2 3-32,-6 3-18,-5 3-11,0 2-16,3 4-25,-2 0-29,1 2-129,0 3-393,3 3 173</inkml:trace>
  <inkml:trace contextRef="#ctx0" brushRef="#br0" timeOffset="2143.1571">4911 13322 8,'-6'-1'241,"-2"-4"-38,1 3-21,0 0-10,0 2-15,-3 0-5,3-1-11,1 2-4,-1-1-4,2-1-7,5 1-8,-8 0-8,3 1-10,5-1-11,-6 0-10,6 0-8,0 0-5,-4 0-10,4 0-10,0 0-5,0 0-1,0 0 0,21 4 5,6-3 9,3-4 7,17-5 7,28-4-2,7-9-4,4 2-3,11-7-6,7-3 0,7 2-1,8-3-7,5 1-4,7 0-5,-3 0-3,4 0 2,2 3-4,-1 4-3,6-1-8,-4 2 0,-4 2 1,1-3 0,2 0-6,-11 6 0,-1-2-2,-5-1 3,-3-1 5,-1 5 1,-4-2-1,-4 0 10,-6 2 3,-2-2-1,-7 0 0,-3 3 0,-6-1-1,-5-1 7,-7 3-4,-21 2 0,0 1-6,-3-1 4,-4-1 4,-13 5 0,-1-1-7,-2 4-4,-3 0-2,-11-2-1,4 3 1,-8 1 0,-3 2 5,4-3-3,-3 3 3,-1-1-3,-4 1 2,2-1-6,4-3-4,-6 4-13,0 0 6,0 0-12,5-1 2,-5 1-12,0 0-1,0 0-12,0 0-7,1-2-8,-1 2-12,0 0-17,0 0-15,0 0-19,0 0-18,0 0-27,0 0-32,0 0-35,-17 7-25,10-5-20,-1 1-198,-2 0-496,0 4 220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06:01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11916 6880 5,'-5'-2'99,"5"2"-1,-4-1 1,1-2-17,3 3 0,0 0-4,-7 0 0,7 0-5,0 0-4,-5-1-3,5 1 0,0 0-3,-7 0-5,7 0-12,-3-2 3,3 2-13,0 0 3,0 0-2,0 0-7,0 0-2,0 0-1,0 0-5,0 0 2,15 9-4,-1-5 2,9 0 5,4-2-7,11-2 1,3 5-6,2-5 2,2 2 0,-2 4-4,2-2-2,-2 0-1,1 0 7,-5-3-9,-10 2 6,0-1-4,-3-1-2,-3 1 1,1 1-1,-7-2 1,-3 0-6,-4 2 2,-1-1-1,-3-2 4,-1 0 8,1 0 15,-1 0 7,-5 0 4,4 0-3,-4 0-6,0 0 1,0 0-4,0 0-5,0 0 0,0 0-6,-14-7-4,9 7-11,5 0-24,-9 0-45,9 0-44,-4 1-19,4-1-18,0 0-110,7 8-277,1-6 123</inkml:trace>
  <inkml:trace contextRef="#ctx0" brushRef="#br0" timeOffset="849.927">13765 6917 21,'0'0'100,"0"0"-8,-7-1-1,7 1-12,0 0-1,0 0 10,0 0 1,0 0 7,18 8 11,-2-5 0,10 1 10,13 5-6,7-1 2,27 0-3,1 1-8,4 0 4,3-1-8,3-1-7,1 3-9,0-3-6,-3 2-6,4-3-8,-3-3-6,2 4-8,-8-5-6,-3 4-2,-6-2-4,-24 0-5,1 0-1,-4-1-9,-2-4 6,-9 4-4,-6-2 3,-3 1 1,-8 0-6,-2-2 9,-1 1 5,-4-1 7,-1 0 9,1 2 0,-6-2 4,8-2-4,-8 2 3,3 0-9,-3 0-3,7 0-2,-7 0-5,0 0-7,3-1-1,-3 1-5,0 0-2,0 0-3,0 0-5,4 4-3,-4-4 5,0 0-7,0 0 1,0 0-7,0 0 0,0 0 0,0 0-5,0 0 3,0 0-2,1 3-2,-1-3 1,0 0-1,0 0-2,0 0 3,0 0-1,0 0 4,0 0-7,0 0-1,0 0-2,0 0 1,0 0-3,0 0-1,0 0 0,0 0 0,0 0-3,0 0 1,0 0 1,0 0-2,0 0 0,0 0-2,0 0 0,0 0 2,0 0 2,0 0-2,0 0 0,0 0 4,0 0-5,0 0 7,0 0-9,0 0 7,0 0 1,0 0-3,0 0 2,0 0-9,0 0 4,0 0 1,0 0-2,0 0 2,0 0 0,0 0-1,0 0 2,0 0 1,0 0 7,0 0-6,-5 4 7,5-4-6,0 0 4,0 0-1,0 0 1,0 0 3,0 0 0,0 0 2,-8 0-2,8 0 12,-2 2-4,2-2-6,0 0 10,0 0-11,0 0 2,-8-2 0,8 2-3,0 0 8,-6-1-18,6 1-15,-3-2-41,3 2-39,-7-1-50,3-1-48,4 2-112,-14-2-347,7-2 153</inkml:trace>
  <inkml:trace contextRef="#ctx0" brushRef="#br0" timeOffset="3571.515">6707 8046 51,'-9'3'105,"1"-3"-3,-2 0 4,2 0 5,1 0 8,1 0 2,1 0-5,0 0-1,1 2-8,4-2-12,-6 0-13,6 0-7,0 0-16,-4 1-4,4-1-10,0 0 1,13 6-8,2-6-1,9 3 2,13 1-11,9-2 7,28-2 2,0 0-2,5 6 4,3-4-2,5-2-2,-4 7-5,3-3-2,4 2-2,7-3 2,-2-3 3,3 1-1,1-2 2,-2-2-7,3 1-4,-7-2 9,-1 3-10,-5-1-4,-2 0 8,-5 2-8,-8-2-8,-22 4 6,18-5-3,-26 0 1,-1 3-4,-3 0 1,-12-1 0,-1 0-1,-5 1 4,-4 0 1,-6 0 4,-1-2 10,-1 2 16,-4-1 7,2 1 7,-6 0 2,7 0-5,-7 0-5,0 0-7,3-1-5,-3 1-22,0 0-17,-8-5-28,-1 2-38,-1 0-34,-4 2-45,2-2-39,-4 2-189,2-1-406,-2 0 181</inkml:trace>
  <inkml:trace contextRef="#ctx0" brushRef="#br0" timeOffset="15370.0995">3232 12001 17,'-3'9'42,"-1"0"11,1-1-4,-4 0 1,4-2-1,2 0 6,-2-2 20,0 1-3,2 0-8,-2-1 10,2-3 2,1-1 4,-3 3 8,3-3-5,-3 4-5,3-4 0,0 0-10,0 0-8,-6-9-7,5 3-6,-2-4-4,0 1-7,2-4-2,-3-3-3,2-3-8,2 0 5,0-10-5,2 2-3,-2-4-12,5-4 11,-2 2-6,6-15 5,-1 4 0,-2 9-7,2 3 0,3-13-3,1 14 1,-1-3 2,-1 6-8,4-1 5,0 3-5,2-3 3,0 3-6,1 4 8,0-2-2,3 1 2,1 1-8,0-2 3,3 2 3,0 0-1,0 2-3,1 1 0,2 4-3,1-2 0,-5 5 3,4 0 0,-1 4-2,1 2 5,-3 0-6,4 2 5,-1 0-7,1 3 3,-1-1-1,-3 2 0,1 1-1,2 0 5,0 0-3,-2 3 0,2-1 1,-3 1-5,1-1 3,-1 2 2,0 1 2,1-1 1,-1 5-4,0-6-5,2 4 8,-1 1-6,2-1 1,1 1 4,-1-1-5,-1-1 4,4 1-3,-2-1 6,3-1-2,-4-1 4,12 0-6,-9 0-3,-1-5 2,11 0 9,-8 0-7,6-2-3,0-2 9,-8-1-5,12-2 1,-2-2-4,-4 0 2,5-3-5,3 0 6,-5-5 1,1 5-3,2-5-3,-1 2 2,-2-2 7,2-1-7,-4 2 6,0-1-5,0-1-3,-3-2 2,-6 8-3,-4-3 8,11-9-2,-9 6 3,-1 0-7,8-7 13,-1 0-8,-7 5-6,5-8 3,-6 7 0,8-6 2,-9 6 1,-1-4-1,4-8-4,-5 11 5,-3-2 0,2 3 0,-3-2-4,-3-1 5,-3 10-2,-1-2-1,-3 2 7,-1 3-2,-1 1-1,0-3 1,0 2-2,-2 1 4,-1 2 2,0 0-3,1 2 10,-2 1-5,1 0 0,-1 0 0,1 1 3,-2 4-16,1-7 7,-1 5 7,0 2-6,0-5-1,0 5 5,0-4-8,0 4 1,0 0-4,0 0-3,0 0-1,0 0-3,0 0 1,0 0-1,0 0 3,0 0 3,0 15-1,-1-5-6,0-3 6,1 1 1,-1 6-2,1-3-3,0 5 1,-1 1 5,2 0-4,0 1 1,0 0-1,0 6 1,0-5 0,4 8 5,-2-9-9,2 5 7,-1-4-2,3 0-2,-1 2 4,4 2 3,-3-6-1,7 4-1,-1 1-3,1-4 4,1-1-5,1 0 6,2 0-6,2-3 5,-1 4-8,4-5 6,-2-2 6,3 0-11,1-1 8,1 0 2,-1-1-9,3 0-1,2-3 10,-3 3-3,14-1-4,-12-3 1,9 2 3,-7-4-1,7-3-6,-7 5 7,7-5-2,-8 0-3,8 0 9,-10 0-2,10 0-3,-7 0 0,-3-3-5,12 1 6,-2 0-6,1-2 13,-11-2-10,12-2 5,-1-2-5,1 2 5,0-3-5,3-1-2,-1 0 5,0 1 2,2-6 1,-3 7-2,1-8-1,-2 6-8,3-1 7,-2-1-1,-2-1 0,2-2 3,3 4-2,-2 0 4,0-1-6,-1 6-4,-4-5 1,2 1 4,-1-3 0,-8 8 2,8-5-3,1 1 4,-9 2 1,-2 2-1,13-3-6,-13 4 2,2-1 4,8-2-15,0-1 16,0 1 7,-9 1-13,11 0 3,-9 2-3,8-2 0,0-1 4,0 4-1,-8 0-1,8 1 1,-9 2 2,8-2-6,-10 3 7,2 1-2,-4-3-2,2 3 3,-1 3-5,1-3 1,-2 4-1,2-2-2,-4 1 7,3 1-1,-1-1-6,1 3 5,-1 2-2,1-2 10,-1 2-10,-1 3 0,0 3-3,0-2 3,0 0 4,0 6-2,-3-4 1,-1 6 0,0-1 0,-2 2 2,-2 1 2,0 4-1,-3-1 4,-1 1-11,0-1 4,-3 4-2,1 1 3,-3-4 0,1 4 3,-4 0 0,0 0-1,0 3-3,-2-3 6,-2-1 4,2 1-5,-3-2 2,-1 2 1,1-3 4,-2 2-5,1-2 10,-2-1 0,2-6 1,-3 6 0,-1-6 5,0-2 9,1-3 5,1 0 9,0-5-2,0 1 1,-1-2 1,1-3 3,2 0-1,-2-1 1,1-1-1,0 1 0,2-3 2,-3 3-7,3-5-3,-2 5-4,1-4 0,1-1-3,0 0-1,-1 6-3,1-6-1,0 0-2,0 0-4,0 0-1,0 0 2,0 0 0,0 0-6,0 0 12,0 0-15,0 0-1,0 0-1,-2 3 3,2-3-3,0 0 0,0 0-3,0 0-1,0 0-1,0 0-3,0 0 1,0 0-6,0 0-26,0 0-30,0 0-43,0 0-44,0 0-54,0 0-62,-3 8-168,-3 3-461,-3 6 205</inkml:trace>
  <inkml:trace contextRef="#ctx0" brushRef="#br0" timeOffset="35338.6628">1433 14154 56,'0'0'125,"0"0"-5,0 0-12,0 0-5,0 0-5,-4-3-13,4 3-7,0 0-2,0 0-16,0 0-3,0 0-4,0 0 1,0 0-8,0 0-14,0 0 7,0 0 0,0 0-10,7 10 5,0-8-5,-1 1-9,2 1 9,2-1-9,1 0 7,5 5 10,-3-4 1,2 1 1,9 2 1,0-2 5,0-1 0,3 1-2,12-1 3,1-3-9,6-2 14,-2-3-8,3 2-3,24-8-3,-22 5-4,20-3 4,-1-3-7,-23 4-1,24-5-4,-20 7-6,20-4 12,-19 0-13,23-2 11,-4 1-10,0-2-3,0 3-1,-3-1 3,6-1-3,-4 2-3,3 1-3,4-1 5,1 4-1,0-2 2,0 0-9,0 0 2,2-1 2,-5 3-5,8 3 4,-4-3 1,0-1 2,5 2-3,-2 2-2,-1-3 0,-1 3-1,-6-2 2,6 1-4,-4 3 3,-1-4-1,0 4 0,0-2-4,-1 2 3,-3 0 0,-21 0-1,25 1-4,-8-3 3,7-1 0,-24 0 3,22 3-3,-2 3 1,-19-5 2,24 0-5,-5 2 2,-19 0-2,2-1 6,18 2-4,-21-4 3,25 3 0,-5-1 3,-20-1 1,22 2-5,-23-3 3,3 2-1,19 0-2,-19-3-1,19 2 5,-20-1 0,-3 0-2,23-4 1,-21 2 0,0 1 3,21-2 0,-18 4 7,15-5-10,-18 5 1,21-1-2,-24-2 1,4 4-7,-3-6 8,24 5-4,-22-5 4,1 6 0,19 1 0,-19-3 0,24 0-1,-23 1 3,19-5-1,-20 7 2,21-10 4,-19 6-7,21-4 5,-6 3-1,5-2-1,-1 2 1,-1 0-4,4-3 2,-5 4 0,-1 1-5,-19 3 2,3 2-2,18-1-3,-21-1 2,0-3-1,19 3 2,-23-2-1,5 2-2,-1 2 0,0-4-2,-2 2 1,-2-1-5,-6 6 6,3-2-4,-3 2 4,-11-4-3,0 0-2,-5-1 7,1-1-1,-1-2 1,-2 1-5,-6 1 2,3-1-2,-6 2-2,-2 0 5,-9 0-3,15 2 0,-15-2 8,11 3 7,-11-3 10,8 3 3,-8-3 9,0 0 8,9 4-6,-9-4 5,0 0 2,0 0 5,0 0-15,0 0 5,0 0-7,0 0 9,0 0-11,9-8 1,-9 8-4,0 0-3,0 0-4,0 0 3,0 0-5,0 0-4,0 0-6,0 0 3,0 0 3,0 0-7,0 0 6,0 0-7,0 0-10,0 0-7,0 0-25,0 0-25,0 0-46,0 0-58,0 0-54,0 0-50,-32-1-214,6 1-521,-12 0 232</inkml:trace>
  <inkml:trace contextRef="#ctx0" brushRef="#br0" timeOffset="42019.4688">6500 14464 14,'-3'-2'157,"0"-2"4,2 3-1,1 1-2,-7-5-6,4 2-6,0 0 6,0 1-6,3 2-10,-4-7-4,1 6-9,0-2-1,3 3-13,-4-4 5,3 2-9,1 2-4,0 0-6,-3-4-8,3 4-4,0 0-14,-3-3-4,3 3-7,0 0-3,0 0-8,0 0-8,0 0-1,0 0-10,0 0 3,0 0-6,0 10 3,1-3-8,4 2-2,0 2 1,0-2-6,0 5-2,2 1 1,-1-2 0,-2-3-3,4 5 1,-2-5 1,-6-3-2,5 1-2,-4-2-1,2-3 1,0-1 3,-3-2 7,0 4 3,4 0 14,-4-1 5,0-3 8,0 0 4,0 0-4,0 0 3,14-13-11,1-7 1,2-6-12,9-16-14,3 3-20,2-8-14,14-16-29,-14 20-28,4 2-38,2 0-35,1 4-62,-2 1-51,0 7-178,-1 2-478,-7 10 212</inkml:trace>
  <inkml:trace contextRef="#ctx0" brushRef="#br0" timeOffset="42590.6778">7999 14397 92,'-2'-6'198,"1"5"-3,1 1-6,-3-5-8,1 3-10,2 2-11,-1-4-15,1 4-18,-2-3-12,2 3-10,0 0-7,0 0-5,0 0-3,0 0-5,0 0-2,5 13 0,1-9-9,-2 6-1,1 1 3,0 0-5,0-2-2,1 6 1,1-6-3,-5 1 4,7 2 2,-3-2 0,-3 0 3,2-1-8,-2 0 8,1-1-19,-1-5-1,0 2 6,-3-1 7,3 1 6,-2-5 4,2 2 6,-2 1 4,-1-3 0,5 2-1,-4 1 8,-1-3 4,0 0-8,16-10-1,4-4 3,15-20-2,23-20-16,10-8-3,3-5-23,5-9-30,7-9-29,-1 7-30,-4 1-22,-2 3-22,-4 3-24,-13 11-31,-1 6-16,-21 17-33,-2 0-35,0 1-58,-8 4-53,-6 8-179,-4-1-554,0-5 246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06:49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5553 2,'-7'-12'164,"0"3"-1,4 0-12,-1 4-10,1-5-13,0 5-7,1 4 7,0-2-12,-1-2-14,3 5-12,0 0-16,-3-1-5,3 1-9,0 0-1,3 11-13,2 1 1,0 3-7,2 3-5,-1-1 3,4 9-9,-3-8 1,1 6-3,1-6-4,-3 4 1,0-6-5,0-2 0,0-2-7,-2-2-2,-1 0 3,2 0-5,-2-3 0,0-2 1,1-1 4,-2 1-1,0-5-5,3 3 10,0-3 15,1 0 16,5-10 8,7-4 5,6-8-1,13-11-1,17-29 0,2-1-1,10-4-3,-1-8-1,1 0-3,5 6 1,3-4-3,6 1 3,2 1-6,-2 0-1,-1 3 3,2 8-2,-8 0-5,-4 6 0,-9 6-14,-16 19 6,-6 1 2,-1 7 0,-12 5-5,-4-3-7,0 9-5,-8 2 2,-3 3 6,0 2-13,-5 0 7,0-2-9,-1 1 1,0 2 2,-1 2-7,-3 0 3,4-4-4,-1 3-5,-3 1-12,0 0-15,6-3-20,-6 3-35,0 0-21,0 0-24,8 6-24,-2 1-61,2 5-48,2-1-141,4 0-432,7-4 191</inkml:trace>
  <inkml:trace contextRef="#ctx0" brushRef="#br0" timeOffset="909.08">10247 3645 110,'-2'-4'142,"1"1"-14,1 3-21,0 0-4,-6 18-18,5 7 6,-1 10-13,2 12-2,-3 4-8,1 1-2,0 3-15,1-5-4,-1-3 3,1-1-6,2-11-4,-2 0 16,1-6 5,-2 0-11,4-3 6,-4-5 0,2-4 4,-1-1-20,1-3 9,1-2 0,-2-1 7,1-3-6,-1-2 4,1 1-2,1-2-2,-2 1-1,1 0-3,0-5-10,2 4-1,-2-1-5,0-3 6,8 2-1,-3 1 8,4-3 9,5 1-6,7-1-1,1-2 0,8-2-5,-2 1-4,10-2 0,-10 0-6,11-2-4,-11 3 3,-1-1-8,-2 2-3,0-1 1,-2-2-6,-2 4-4,-6 0-12,-5-1 2,0 2-8,-2-1 0,2 1 1,-3 1-6,-2-1 0,-3 0 3,-2 1 5,6 1-8,-6-1 3,0 0 0,6-1 4,-6 1-6,0 0-11,0 0-27,0 0-24,0 0-37,0 0-29,0 0-42,1-4-165,-1 4-376,0 0 167</inkml:trace>
  <inkml:trace contextRef="#ctx0" brushRef="#br0" timeOffset="1061.523">10792 4132 33,'-2'-4'264,"-2"-1"2,4 2 1,0 3-7,0-7-19,-1 4-23,1 3-22,0-4-18,0 4-20,-3-3-26,3 3-41,0 0-52,-3-3-58,3 3-80,0 0-78,0 0-165,0 0-370,0 0 164</inkml:trace>
  <inkml:trace contextRef="#ctx0" brushRef="#br0" timeOffset="1973.0393">11027 3906 42,'-3'-17'205,"2"8"-2,-1 0-10,0 1-10,1 4-18,0-2-18,1 2-13,-3 0-18,3 4-16,-1-5-8,1 5-14,0 0-4,1 14-4,-1-2-7,2 14 22,-1 5-5,0-1-7,0 1-5,1 2-3,-2 1-4,-2 0-5,1-2 3,0 0-6,1-6-7,0 1-1,-1-6-3,1 4-6,-2-7-2,2-2-1,0-3-6,0-2-1,0-1 1,0-2-4,0-2-3,0-2 2,-1 1 12,-1-2 14,2-3 15,0 5 9,0-5 19,0 0 8,0 0 18,0 0-7,0 0-3,0 0-6,2-22-11,-4-4-15,2 0-10,-1-6-7,0-14-3,-2 0-14,3 11 3,0-15-13,1 16 5,1-12-12,-2 17-3,1-2 3,0 0 12,-1 6-30,3 6 15,-1 2 11,-1 2 5,0 3-33,0 1 25,1 6-6,0 1-9,-2 0-9,1 0-2,-1 4 6,0 0-14,7 0 15,-1 6-2,3 0-17,1 5 11,3 2-6,3 6 8,-1 5 5,1 0-10,0 1 5,-1-2-5,0 2 5,-1-3 6,2 2-7,-6-7-1,-1 0 7,1-1-2,0-2-6,-1-1 2,-1 0 0,-1-4 11,-1-1-14,-1-1 6,0-2-2,0 0 0,-5 0 3,4-1 2,-4-4 2,5 2 4,-3 3 11,0-4 11,-2-1-5,5 0 17,-5 0 3,0 0 4,0 0-5,7-8-4,-1-1-3,-2-8-6,9-10 3,1-3-7,10-10-4,-4 1-8,2-6-4,-9 15 0,7-11 1,-7 11 2,3 1-19,-4 2 12,0 1-9,1-3 3,-2 7-3,-4 7 5,0 0-8,-2 4 3,0 3 2,-1 0-1,-1 2 4,0 2-7,-2 1-2,2-2 2,-1 3-8,-2 2 5,1-5-13,-1 5-9,0 0-7,0 0-1,0 0-12,0 0 8,-1 15 3,2 0 8,-2 16 0,-2 15-2,-1 5 12,-1 4-2,1-2 4,1 0 3,-1-3-6,-3-3 10,4 1 4,-1-15-1,3 2-5,-1-4 5,2 1 4,-3-2 0,1-1-12,0-1 11,-1-8 0,2-1 5,1-3-8,0-3 1,-1-1 2,-1 0-1,2-4 1,0 1-4,-2-4 2,2-2 2,0 3-4,0-6 6,-1 6-8,1-6 5,0 0 4,0 5-4,0-5-1,0 0 3,0 0-2,0 0-11,0 0-12,3 4-9,-3-4-20,0 0-26,0 0-28,0 0-41,0 0-43,0 0-38,9-12-45,-4 2-38,1 3-43,0-5-180,5 0-576,7-3 255</inkml:trace>
  <inkml:trace contextRef="#ctx0" brushRef="#br0" timeOffset="2474.546">15059 3147 174,'3'-9'194,"-3"2"-24,0 6-20,0 1-9,-7 24-5,-7 22-1,-7 38-10,-9 7-10,-2 9-5,-6 5-8,0 15-1,-2 3-14,0 2 0,-3-2 3,-2-11-14,5 8 3,0-6-2,-1-1-5,5-11-9,3 0-1,4-15-2,3-7-8,8-31-2,3-1-6,0-2-1,1-3-8,3-14-4,3-4-1,1-1-7,0-2-1,1-8-17,4-4-22,-1-5-24,2 0-19,-1-1-20,2-4-42,0 0-55,0 0-29,3-27-134,6-1-368,5-16 163</inkml:trace>
  <inkml:trace contextRef="#ctx0" brushRef="#br0" timeOffset="2767.0508">15394 3641 47,'0'-10'293,"0"0"-15,0 4-27,0 0-34,0 2-25,0 4-27,0 0-15,0 0-12,-4 23-15,4 9 3,0 14-12,-1 7-7,-2 0-8,0 3-4,-1-1-11,1-3-5,1-2-9,0-16-10,-1 1-4,0-4-4,1 1-5,0-6 0,0 0-16,-1-7-19,1-5-37,2-1-31,-1-8-42,-1 2-29,2-2-20,0-5-64,0 0-168,0 0-409,-7-15 181</inkml:trace>
  <inkml:trace contextRef="#ctx0" brushRef="#br0" timeOffset="3294.8711">15316 3745 1,'0'-32'169,"0"6"18,0 6 21,1 8 9,-1 0-20,0 2-21,0 3-22,0 2-22,0 2-11,0 3-8,0 0-1,13 13 0,-5-2-4,6 11 3,-1-2-6,1 9-1,1 0-10,1 2-5,-2-4-7,7 13-8,-6-13 5,1 2-8,-2-4-10,-1-2-4,2-1-4,-4-7-10,-2 0 1,1-3-6,-3-4-3,-2 1-1,0-6 2,-2 1 4,2-1 19,-2-1 5,-3-2 19,15-12-13,-3-9-2,3-4-14,6-16-1,0-8-10,-5-2 0,2 1 0,1-1-9,-5 1-1,3 2 0,-7 15-3,0 4 6,1 1 15,-7 13 6,-1 1 5,2 4-8,1 0-10,-4 6-11,-1 0-15,2 0-6,-3 4 7,0 0-9,4 17 1,0 2 2,2 12-8,-4 2 17,1 17-2,-3 8 0,2-3-9,-2 5 3,-3-3-3,6 0 10,-6-5-8,3-1 3,0-4-13,0-13 8,1-9 5,-1 4-32,2-3-30,-2-8-23,2-7-17,-2 2-21,0-1-22,2-2-18,2-1-15,-3-3-14,3 3 0,1-7 5,1-1-12,-6-1-1,18-7-13,-4-2-2,6-5 8,1-6 6,-1 2 12,-2-2 18,-1 3 9,-1 1 43,-1-1 15,-5 3 32,1 0 44,-1 5 40,-3 0 51,-3 4 28,2 2 27,-3-4 12,-2 3 10,2 2 6,-3 2 8,4-4-8,-1 0-8,-3 4-9,3-4-12,-3 4-15,0 0-10,0 0-17,4-3-31,-1 2-36,-3 1-46,0 0-58,0 0-61,0 0-67,3-5-51,1 5-188,-4 0-484,9-2 214</inkml:trace>
  <inkml:trace contextRef="#ctx0" brushRef="#br0" timeOffset="3733.0092">16429 3732 23,'-2'-16'323,"-1"3"12,2 1 3,1 2-7,-3 0-26,1 6-32,1-1-33,1 0-28,0 5-28,0 0-25,0 0-22,0 0-11,-4 22 4,1 5-20,0 6-13,1 21-6,-4-4-4,2 4-5,-2 1-15,-1-3-4,3-6-9,-2-1-1,2-10-4,-2-2-11,2-1 2,-1-3 2,2-3-11,1-4-1,-2-4-2,1-1-2,-1-1-1,4-5-7,-1-3-1,2-1 0,-2-1-1,-1 0-7,2-6 5,0 7-10,0-7 20,0 0-18,3 11 5,-3-11-1,0 0-8,4 4 1,-4-4 8,14 0 5,9-3-1,1 1 2,1-5-6,2 4-8,12-4 4,-12 1 2,1 2 3,-1 0-5,0 2 5,-2-4-9,1 4 0,-4-3 2,-1 3-4,-7 0-3,0 2-1,-2-3-3,-4 3-5,-1-2-1,-1 0 5,-6 2-7,8-1 9,-8 1-6,7-2-3,-7 2-8,0 0-11,0 0-19,6-2-14,-6 2-23,0 0-45,0 0-103,-3-5-59,3 5-271,-13-8-614,4 4 273</inkml:trace>
  <inkml:trace contextRef="#ctx0" brushRef="#br0" timeOffset="4179.6336">16217 3912 92,'0'0'194,"0"-2"-16,0 2-18,0 0-27,0 0-4,0 0-11,-1 13-12,1-6-4,0 1-11,-3 0 0,0 5-6,0-1-5,2-2-9,-2 2-4,-1-4-13,1 0 4,3-4-11,-3 3 0,3-2-8,0 0 1,-2-2 2,2 1 11,0-4 16,-2 5 9,2-5 7,0 0-10,0 0-3,4-12-3,-1 7-9,-1-2-2,0-1-1,1 2 7,0 1 1,-2-2 3,2 2 2,-3 0-7,3 3-8,-3 2-13,0-5 0,0 5-7,0 0-7,0 0 1,0 0-4,0 0-11,0 0 0,0 0-8,0 0 5,0 0-3,-7 9-4,4-6 3,0 1-7,2-2-10,1-2-14,-3 3-25,3-3-25,0 0-19,0 0-30,0 0-43,0 0-67,0 0-197,0 0-465,0 0 205</inkml:trace>
  <inkml:trace contextRef="#ctx0" brushRef="#br0" timeOffset="4970.9208">10487 4728 162,'-12'-1'215,"3"1"3,1-2-14,2 2-12,2 0-15,4 0-8,-6 2-25,6-2-12,0 0-17,0 0-14,0 0-7,17-3-7,6 0-1,8-1-9,15 2-6,30-6-10,-7 3-4,3 1-1,2-6-8,3 5 0,0 0-13,-5-2 6,-1 3-11,-21 0-2,19-2-5,-21 3 0,2-2-7,-3 1-9,-3 1-3,-3-2-6,-11 5 3,-2-2-5,-4 0-9,-2 1 1,-9-1-3,-3 0-3,-2 2 9,-4 0 1,-1 0 2,1-3-8,-4 3-5,0 0-5,-8-5-21,-1 2-13,-7 3-7,-7 2-24,-4-2-20,-1 1-14,-16 3-25,1 2-7,-1-2-11,-1 7-104,-3-4-293,-19 3 129</inkml:trace>
  <inkml:trace contextRef="#ctx0" brushRef="#br0" timeOffset="5324.7287">10256 4963 47,'0'0'99,"-1"3"20,1-3 17,7 3 8,10-1 5,10-2-4,16-3-2,25-2-4,5-1-7,-5-2 3,6-4-7,1-1-3,1 0-5,3 4 2,4-2-19,-1 1 0,-2 2-19,0-3-8,-2 2-5,-3-5-2,-4 8-12,-23-1-9,2 2 1,-4-3-8,-4 0-1,-4 4-9,-11 0 1,-2-1-6,-5 3 0,-6-1 2,-4 2 12,-1-1 12,-5 1 21,2 0 12,-3 1 15,0-2 3,-3 2-2,0 0-4,8 0-17,-8 0-2,0 0-4,0 0-8,0 0-1,0-5-10,0 5-3,0 0-9,0 0-1,0 0-10,0 0-6,-9-1 1,9 1-10,-5-3-13,0 3-31,5 0-27,-14-2-29,0 3-25,2 0-22,-10 1-39,4 3-50,1-5-54,-7 2-230,-1 1-545,-1-2 242</inkml:trace>
  <inkml:trace contextRef="#ctx0" brushRef="#br0" timeOffset="6131.4676">9899 4074 140,'10'-6'199,"-10"6"3,0 0-3,4-2-8,-4 2 7,0 0 1,0 0 1,0 0 2,0 0-1,0 0-1,0 0-16,0 0-13,-6-7-17,3 0-24,-4 0-3,0-1-18,0-1-16,-3-2-6,-4-2-3,-3-2-19,-4-1 1,-4 0-20,-10 0-20,-3 0 5,-2 3-8,-4 1-11,5 7-15,-7 2-14,-1 4 6,1-1-6,-3 7 0,2 3 0,-1 1-11,-18 11 2,21-5 0,-2 1 2,2 3 7,0 0-3,4 1-2,2 2 5,1-2 0,5 1 6,8-7 0,0 2 2,3-1 1,3-4-1,2 1 2,3-3-1,3-2 1,3-2 4,0 0-7,4-4 4,-2 1-6,3-1 4,-1-1-1,3 1-2,-1 0 5,-1-1-2,3-2-1,-4 3 5,4-3-6,0 0 3,-3 2-5,3-2-5,0 0 2,0 0-4,0 0-9,-4 2-9,4-2-14,0 0-13,0 0-18,0 0-14,0 0-22,0 0-7,0 0-17,0 0-22,7-12-19,-5 4-8,2-4-100,-1 3-314,0-3 138</inkml:trace>
  <inkml:trace contextRef="#ctx0" brushRef="#br0" timeOffset="6472.7965">8785 4096 604,'7'-25'-33,"1"-4"19,-2 3 22,-1-1 7,2 1 17,-5 7 22,1 2 8,-2-1 10,2 5 6,-3 5 11,1 0 3,-1 3-3,0 0-18,2 1-4,-2 4-9,-3-6-8,3 6 0,0 0-8,0 0-2,-15 10-4,7 2-1,0-1-4,-3 8-1,-1-5-8,2 9 1,-4-5 4,4 6-9,-1-3-4,3-8-2,-1 4 0,2 0 1,0-3 1,4-4-5,-2 0 2,3-4 0,-1 0 4,1-2-2,2 0-6,-2-1 0,1 1 0,2 0 3,1-1 15,2 2-2,1 1 5,7 2-3,-1 2 6,2 0 0,9 4 8,-2 1 0,1-1 0,1 1 0,0 3-5,-2-3 4,2 2-5,-2 1-1,0-4-9,-3-2 2,-5 0-3,1-3-2,-2-1-2,-3 1 0,0-4-6,-2 0 0,0 0 4,-2-1-2,-1 0 2,0-3-4,-1 0 1,2 2-1,-2-1 0,-2-2 2,4 2-1,-4-2-5,2 3-1,-2-3-15,0 0-26,0 0-42,7-6-68,-3 1-62,1-4-157,2 1-394,3-8 174</inkml:trace>
  <inkml:trace contextRef="#ctx0" brushRef="#br0" timeOffset="9574.5612">10301 3445 179,'-9'-15'184,"2"2"-10,1 0-12,0-2-11,-2 6-7,-2-4-9,3 3-11,-3-2-8,2 5-11,-3-3-8,3 3-10,-3 1-11,0 0-1,-2 2-8,-2 1-8,0 2-3,0 1-6,0 3-3,-5-1-6,0 6-5,0 3-3,-1-1-5,2 3-2,0 2 1,-1-1-9,1 1 1,0-1-5,2 5 4,1-2-6,0 0 5,2 2-7,0 3 1,-2-1-2,5 3 1,1 1 0,2-3-2,-1 7 3,2-2-2,2 1-1,1 2-3,-1 3 7,1 2-10,1 0 2,3-3 3,-2 2 0,2 3-1,1-4-1,-1 2 2,0 1 0,3 10-3,-3-14 3,1 1 1,-1-3-1,3 2-2,-1 2 1,2-2 1,-4-2-5,4 1 9,-1-5-7,1 3-2,-1 0-3,1-4 3,2 4 2,-1-3 2,-1 3 1,2-4-3,1 3 2,0-4-4,3 1 2,-2-1 3,2 0 4,-1-2 1,2 4 2,0-4-3,1 1 6,-1-1-3,4 0 5,-2 0-6,2-2 0,0 2 1,1-4 0,1 2 3,-1-7 0,-3-1-3,6 2-2,-3-1 3,-2-4-2,0-2 2,1-2-2,-1 2 0,3-4-4,3 4 5,-4-3-2,5-1 4,-6-1-4,2-2-2,0 0 3,3-2 1,-2 0 0,2 0 0,-5-1-3,2 0-1,0-1 4,1-1-4,-2 3 4,-3-5-4,1 2 0,0 0 2,-3-3-1,0 0 6,-2 0-1,3-1 2,-6 1 8,5-4-4,-4-1 1,0 0-1,-1 2 3,2-1 1,0-5-3,-3 3 0,0-3 5,0 2-6,1-2-10,-2 1 8,2-1 0,-2 0-1,1 2-9,0 1 4,-1-2 1,2 0 4,-3-2-1,0 2 11,-1 2 6,2-6 20,-1 3-19,0 0 8,0 5 2,-1-7-6,-2 2-4,2-1 6,-1 2 23,2-1 1,-2 6-2,-1-6-2,2-1-10,-1 1-6,-1-3 21,3 2 0,-3 1-10,0-3 1,-3 3-10,3 0-1,-3-1-3,3 1 4,0 2-16,-1-2 19,0 2-1,-1-2 8,1 5-7,-3-8 3,1 3-4,0 1 3,0-1 0,2 1-4,-4 3 0,2 0 2,1 2-5,-1-7-5,0 0-4,-2 2 2,2 1-4,0-3-12,-1-1 11,0 4 0,0-2-1,-1-4 1,1 5-10,1-1 3,-3-1 5,1 0 8,-1 0-1,3 1 0,-4 2-10,1-2 1,1 2-7,-1-4 1,-1 2 0,0 0-5,0 0 0,-3-6-5,-2 1-5,-1 1 3,4 3-4,0 3-1,0 1 1,-1-3-6,-1 2 6,-3-3-8,4 2-1,0 4 3,-1-1-5,1 1 3,0 0 0,0 0 3,5 3-2,-4 4-2,2-4 1,-1 2-6,1 2 6,0-3 0,3 4 1,-1 1-5,0 2 4,0-3-2,1 2-7,0-1 6,0 1-1,-2-1 2,-1 0-5,4 2-8,-2-2 3,5 3 3,-9 0-2,5-3-1,4 3 3,-10 3 0,7-4 0,-2-1-3,-2 2 8,1 2-7,6-2-2,-10 0-2,7 1-1,-2-1 2,-1 0-5,3 3 2,-2-2 0,5-1-5,-7 1 1,5 1 1,2-2-1,-8 5-5,6-4-2,-1 1-1,-1 0-1,1 1 4,3-3-1,-2 1 8,2-1 1,0 0-12,-3 3 7,3-3 5,0 0-4,0 0 5,0 0 3,-3 2 0,3-2 1,0 0 1,0 0 6,0 0-5,0 0 5,0 0-2,-3 2 2,3-2-3,0 0 7,0 0 1,0 0-8,0 0 4,0 0-2,0 0 9,0 0-10,0 0 7,0 0 1,0 0-5,0 0-5,0 0 11,0 0-5,0 0-5,0 0 11,0 0 4,0 0-8,0 0 1,0 0-1,0 0 5,0 0-10,0 0-1,0 0 8,0 0-1,0 0 4,0 0-8,0 0 9,0 0-5,0 0-1,0 0-1,0 0 4,0 0-5,0 0 4,0 0 3,0 0-9,0 0 7,0 0-2,0 0-3,0 0 4,0 0-3,0 0 6,0 0-4,0 0 0,0 0-1,0 0 0,0 0-5,0 0 3,0 0-2,0 0 13,0 0-1,0 0 0,0 0-10,0 0 5,0 0-13,0 0 7,0 0 5,0 0 0,-3 4-1,3-4-2,0 0 10,0 0-11,0 0-2,0 0 13,0 0-1,0 0-7,0 0 8,0 0-1,0 0-6,0 0 1,0 0 2,0 0 0,0 0-10,0 0 8,0 0 2,0 0 3,0 0-4,0 0 5,0 0-3,0 0 0,0 0-6,0 0 1,0 0-11,0 0 14,0 0-4,0 0 7,0 0 2,0 0-13,0 0 6,0 0 1,0 0 4,0 0 1,0 0-5,0 0-4,0 0 10,0 0-8,0 0 2,0 0 6,0 0-3,0 0 4,0 0-4,0 0 2,0 0-8,0 0 3,0 0 0,0 0 3,0 0 0,0 0-1,0 0 2,0 0-2,0 0-3,0 0 0,0 0 3,0 0-1,0 0-4,0 0 1,5-11-4,-5 11-2,0 0-1,0 0 0,0 0 11,0 0 1,2-4-2,-2 4-1,0 0 0,0 0-5,0 0 1,0 0-3,0 0-1,0 0 5,0 0-2,0 0 3,0 0-13,0 0 2,0 0-4,0 0 2,0 0 6,0 0 2,0 0 2,0 0 2,0 0-13,0 0 8,0 0 0,0 0-1,0 0 0,0 0 1,0 0-2,0 0 2,0 0-1,0 0-7,0 0 4,0 0-8,0 0 6,0 0 6,0 0 2,0 0-9,0 0 1,0 0 1,0 0 0,-7 9-7,7-9 6,0 0 1,0 0 8,0 0-13,0 0 3,0 0-2,0 0 8,0 0-15,0 0 19,0 0-2,0 0-10,0 0 1,0 0 4,0 0 7,0 0 0,0 0-1,0 0 7,0 0-13,0 0 15,0 0-5,0 0-5,0 0 1,0 0-9,0 0 16,0 0 2,0 0-5,0 0-2,0 0 9,0 0-12,0 0 1,0 0 2,0 0-3,0 0 6,0 0-11,0 0 8,0 0 1,0 0-1,3 6 5,-3-6-5,0 0 5,0 0-4,0 0-1,0 0 0,0 0 4,0 0-5,0 0-4,0 0 9,0 0-3,0 0 1,0 0-1,0 0 2,0 0-7,0 0 3,0 0 7,0 0-1,0 0-5,0 0 6,0 0 5,0 0-8,0 0 5,0 0-3,0 0-5,0 0 7,0 0-4,0 0 0,0 0 0,0 0-4,0 0 2,0 0 0,0 0 0,0 0 12,0 0-8,0 0-2,0 0 9,0 0-12,0 0 1,0 0 1,0 0-8,0 0 2,0 0 8,0 0 2,0 0 2,0 0-6,0 0-14,0 0 20,0 0 0,0 0 3,0 0-14,0 0 7,0 0-1,0 0-3,0 0 10,0 0-10,-5 5-9,5-5 11,0 0 10,0 0-8,0 0 2,0 0 0,0 0-1,0 0-1,0 0-5,0 0 9,0 0-6,0 0-1,0 0-3,0 0 10,0 0 2,0 0-5,0 0-2,0 0 0,0 0 5,0 0-10,0 0 7,0 0 1,0 0 5,0 0-7,0 0 2,0 0-3,0 0 0,0 0 2,0 0-2,0 0 6,0 0-11,0 0 0,0 0 13,0 0-7,0 0 2,0 0 3,0 0 0,0 0-5,0 0 1,0 0-11,0 0 4,0 0 5,0 0 6,0 0-27,0 0 27,0 0-3,0 0 0,0 0-1,0 0 2,0 0 0,0 0-5,0 0 2,0 0-5,0 0 4,0 0 10,0 0-3,0 0-1,0 0-1,0 0-6,0 0 2,0 0 1,0 0 4,0 0-6,0 0 0,0 0 2,0 0 1,0 0-8,0 0 2,0 0 6,0 0-9,0 0 9,0 0-3,0 0 3,0 0 0,0 0-6,0 0 4,0 0-5,0 0 5,0 0-4,0 0 0,0 0-7,0 0 15,0 0-4,0 0 2,0 0-2,0 0 3,0 0-8,0 0 9,0 0-5,0 0 6,0 0-12,0 0 8,0 0-8,0 0 8,0 0-12,0 0 10,0 0-30,0 0 29,0 0-2,0 0-12,0 0 15,0 0-1,0 0-7,0 0 0,0 0-4,0 0 12,0 0-14,0 0 0,0 0 6,0 0 1,0 0-14,0 0 10,0 0-9,0 0 8,0 0 1,0 0 2,0 0 1,0 0-14,0 0 13,0 0-11,0 0 6,0 0-10,0 0 6,0 0-21,0 0 26,0 0-2,0 0-1,0 0 2,0 0-1,0 0 0,0 0-2,0 0 6,0 0-10,0 0-3,0 0 5,0 0 0,0 0 1,0 0 6,0 0-9,0 0 3,0 0 14,0 0-13,0 0 1,0 0 0,0 0-4,0 0-3,0 0 1,0 0-3,0 0-4,0 0-9,0 0-1,0 0-8,0 0-9,0 0-6,0 0-13,0 0-12,0 0-11,0 0-16,0 0-16,0 0-18,0 0-19,0 0-24,0 0 5,0 0 27,5 6 5,-5 1 9,0 1-31,0 1-154,0 0-357,0 4 158</inkml:trace>
  <inkml:trace contextRef="#ctx0" brushRef="#br0" timeOffset="13726.7909">11909 3537 11,'0'0'90,"0"0"8,0 0-12,0 0-3,0 0 10,0 0-20,0 0 2,0 0-2,0 0-7,0 0 1,0 0 7,0 0-5,0 0 0,0 0 3,0 0 0,0 0 10,0 0-6,0 0 4,0 0-1,0 0 0,0 0 2,0 0-1,0 0-5,0 0-3,0 0-6,0 0 0,-6-6-1,6 6-5,0 0-3,-3-4 2,-1 1-7,3-1-5,-1 1 3,1-1 0,-2 1-3,1-2 0,0 0-2,-1 3-5,0-1-3,0-3-2,0 1 0,-1 1-9,-1-1-3,0-4-4,1 5 4,0-2-6,-2-1 0,1 1 5,0 2-11,1 0-25,-1-4 0,0 6-2,0-5 6,-1 2 0,0-2 3,4 4-2,-3-2 7,-2 2-7,0-4 0,2 3 7,0-2-4,-2 2-3,2 0 6,0 1-1,0 2 0,-1-3-3,1 2 3,-2-3 2,2 3-6,-3 1 7,1-2-6,-2 1 4,0 0 1,0 0 1,-1 0 1,2-1-3,-2-1 1,-1 3 4,-1 0-4,-2 0 1,4 0 5,-4 1-7,0 0 2,4-2-4,-4 1 4,0 1 0,4 0-2,-4 1 3,2-1-3,-1 2 4,3-4-2,0 4-1,0-2 3,-4 0-4,4 0 0,1 1 1,1-1 5,-1 1-3,0-1 0,1 0 4,-2 1-3,0 0 0,2 0-2,-1 1-2,2-1 5,-1-1-1,-2 3 0,1-1 0,-2-1-1,1 0 3,2 1-2,-4 0 0,3-1 0,0 4-3,-1-5-1,0 2 0,2 1 5,-2-2-6,2 2 6,-1 0-2,1-3 0,0 4-3,0-4 3,1 4 2,0-2-6,0 0 5,0 0-1,1 1-3,0 0 2,1-2 1,0 2 2,0-1-3,0 1 4,0-1-6,0 0 4,1 2-3,-2-2 2,2 0-6,-2 0 5,0 1-1,2 4 0,-4-5-2,3 1 4,-1 2 2,-2 2-3,3-2 2,-1 1-2,-2 1 0,1-2 2,1 1 2,-1-1-3,0 1 2,0-1-6,1 0 3,2-1 4,-2 0-5,2 1 6,-3 1-6,0 0 7,0 2-8,1-4 3,-1 2-1,4-2 1,-1 3 2,-3 0-6,2 1 2,1-4 2,-2 3-2,2 1 4,-2-1-5,2 0 2,0 1-2,-2-1 0,3 1 4,-1-4-4,1 5 3,-3-1-4,2 0 2,1-1 1,2 0-1,-2-1 0,0 3 0,-1-3 1,1 5 2,2-2-4,-2 1 5,0 0-3,2-1 1,-2 0-1,3 0-3,-3 0-1,3 1 5,-2-1 0,0 1-2,1 2 3,-1 0 0,2-4 2,0 2-4,0 1-1,2 0 5,-4-1-6,4 2 7,-4-1-6,2-1 2,0-2 1,2 2-4,-1 1 2,-1-1 0,1 1 3,0-5-2,-1 3-2,2-2 4,-2 0-1,0 3 1,3-3 0,-3 4-2,1-2 6,1 0-6,-1-1-1,1 1 4,-1-2-4,-1 3 1,0 2-1,4-4 1,-2 2 0,-1 1 4,1-4 1,0 3-7,-2 1 8,0 0-5,3-1-2,-1-1 2,-1 1 2,-1 1 3,1 0-5,1-2 3,-1 0-6,-1 2-1,2-2 5,-2 0-3,0-3 2,1 2-1,-1 3 4,1-4-3,1 2 0,-1-1 1,-1 3-2,0 0 5,0-1-3,3 0-5,-1-1 4,-1 1-2,-1 1 2,1 0 1,0 0-1,-1 2-1,2-2 1,0-1 1,-1 2 0,2-1-2,-2 1 2,1 0 1,-1-3-1,2 3-3,0 3 6,-1-5-2,0 2-1,-1-1-2,1-1 0,-1 0 4,0 0-3,5 2 1,-4-4 1,-1 4-1,3 0 1,-1-3-2,-1 1-2,2-1 3,-2 1 1,3 0-1,-3-1 0,3 1 0,0-1 0,-2 1 3,4-3-4,-5 3 8,3-2-7,-2 0 1,1 1-1,0 0-4,2-3 5,-2 4-3,1-4 3,0 2-1,0-1-2,1 2-1,0-2 3,1 1 0,0-2 0,0 2-2,-1-1 1,-1 0 1,4 0-1,-2 1 5,1-3-5,2 4 3,-3-4-7,2 0 6,0 3 1,1-3 1,-2 2-6,0-2 7,0-1-3,4 2-3,-2 1 3,2-3-3,0 2 1,-3-2 0,3 2 1,-2-1 0,-1-4-2,1 4 8,-1-2-9,2 1 2,-3-1 4,2-1-4,-1-2 2,3 4-3,-5-1 2,2-2 4,1 2-2,0-2-2,-2 0 2,3 1-5,2-2 4,-2 2 1,-1-2-5,1 0 6,-1-2-5,4 2 1,-1-2-5,1 1 8,0 0 2,-3-1-8,5 2 3,-3-4 1,-1 6 0,-2-5-1,0 2 2,1-2-3,2 1 1,-5-1 1,4 1-1,-3-1 3,1 1-4,-3 0 0,5-1 0,-7-1 0,5 3 1,-1-3 1,-1 1 2,3 1 1,-2-3-2,1 0 8,0 0-8,-2 0 2,3-1-1,2 2-1,-2-4 1,-3 2 0,1 2 1,0-3 2,-1 1-1,0 2 3,0-4 7,-1 3-1,2-3 1,-2 1-2,1-2-1,0 1 1,-1-1 2,-1-1-3,2 1 6,1-3-5,-1-3-3,-1 3-4,3-5 0,-2 0 2,-1 1-1,0 0-3,1-1 0,0 0 3,-1 0 0,-3 2 8,3 2 4,-3-2 4,1 3-7,-2 0 5,2 3 4,-2-2-2,-2-1 5,2 3 1,-3-3-4,3 2-2,-2-3 6,-1 0-7,3 1-5,-3-5-1,3 2-2,-2-2-4,1-2 7,-1 4-10,1 1 1,2-1 1,-3 2 1,-1 0-6,0 1 2,3 1 2,-3 0 0,2 0 8,0 2 5,-2 2 1,0-4 2,0 3 5,2 1-1,-2-1 0,0-1 5,1-3-8,-2 2 10,1 0-8,1 1 3,-2 0-6,1-3-7,0-1-1,0 2 0,-2-1 3,2-2-3,0 0 4,2 4 3,-4-2-2,2 2 3,2-2-1,-4 3 16,2 2-6,0-1 6,0-1-16,0 0 16,0-2-1,-2 6 1,2-3-5,-2-1-2,2 3-3,-1-4-2,-1 3-3,2-2-5,0-3-9,0 3 0,-1-5-4,-1-3 0,1 5 2,0 0 3,-1 0-6,1-3 2,1 1 7,0 1-8,-2 1-11,1 1 11,1 1-3,-3-1-1,4 0 5,-2 3 0,-2-4-3,3 3 10,0 1-7,0 0-11,-2 1 14,0 1-3,-1-4 9,3 0-16,0 5-5,-1-2 10,-2 0 3,3 0-1,0 0-7,-1 0 6,-1 1-1,2 0 2,-2 0 1,0 2 7,2 4 2,-1-10-7,1 7 1,0 3-5,-2-7-4,2 7 8,2-8-6,-2 8 2,0 0-4,-5-6-1,5 6-1,0-5 5,0 5-8,0 0 8,0 0-2,-2-7 0,2 7 0,-2-4-1,2 4 0,0 0 8,0-7-11,0 7 10,-4-9-5,4 7-5,0 2 6,-1-6-1,1 6-9,0-7 8,0 7-10,-3-7 5,3 7 4,-3-4 1,3 0-6,0 4 3,-4-7-9,4 7 13,-3-4-3,3 4 0,0 0-4,-1-5 7,1 5-6,0 0 4,-3-4-7,3 4-2,0 0 4,-2-5 11,2 5-17,0 0 13,0 0-3,0 0-2,0 0 2,0 0-8,-3-4 5,3 4-3,0 0 11,0 0-15,0 0 4,0 0 1,0 0 2,0 0 4,0 0-9,0 0-5,0 0 12,0 0 1,0 0-8,0 0 4,0 0-2,0 0 0,0 0 4,0 0-4,0 0-4,0 0 14,0 0 2,0 0-18,0 0 6,0 0 6,0 0 1,0 0-5,0 0 3,0 0-5,0 0 12,0 0-10,0 0-2,0 0 3,0 0-1,0 0-3,0 0-3,0 0 2,0 0-1,0 0-6,0 0 2,0 0 5,0 0-4,0 0-1,0 0 4,0 0-1,0 0 0,0 0-2,0 0-4,0 0 8,0 0 7,0 0-6,0 0 4,0 0 1,0 0-8,0 0 17,0 0-6,0 0-12,0 0-6,0 0 13,0 0 3,0 0-8,0 0 6,0 0 8,0 0-9,0 0 0,0 0 0,0 0 6,0 0 3,0 0-14,0 0 6,0 0 7,0 0-1,0 0-8,0 0 3,0 0-4,0 0 0,0 0 4,0 0-5,0 0 6,0 0-3,0 0-2,0 0 4,0 0-5,0 0 3,0 0 5,0 0-12,0 0 12,0 0-6,0 0 4,0 0-11,0 0 19,0 0-9,0 0-7,0 0 9,0 0-4,0 0-1,0 0 13,0 0-15,0 0 3,0 0 3,0 0-9,0 0 11,0 0-6,0 0-1,0 0-7,0 0 9,0 0-6,0 0 1,0 0 1,0 0 5,0 0 1,0 0-2,0 0 1,0 0-9,0 0 5,0 0-5,0 0 13,0 0-5,0 0-3,0 0-2,0 0 4,0 0-2,0 0-7,0 0 14,0 0-3,0 0-3,0 0 4,0 0-7,0 0 10,0 0 0,0 0 7,0 0-9,0 0-3,0 0 5,0 0-3,0 0 3,0 0-2,0 0 1,0 0-2,0 0-3,0 0 19,0 0-12,0 0-4,0 0 0,0 0-1,0 0 12,0 0-9,0 0 5,0 0-17,0 0 12,0 0-1,0 0-2,0 0 12,0 0-18,0 0 4,0 0-4,0 0 13,0 0-4,0 0-6,0 0 8,0 0-17,0 0 17,0 0-6,0 0-1,0 0 6,0 0-3,0 0 0,0 0-1,0 0 3,0 0 0,0 0-2,0 0 0,0 0 11,0 0-18,0 0 3,0 0 6,0 0-5,0 0-1,0 0 0,0 0 11,0 0-8,0 0 5,0 0-3,0 0-11,0 0 4,0 0 12,0 0-2,0 0-6,0 0-13,0 0 11,0 0 13,0 0-15,0 0-1,0 0 8,0 0-6,0 0 13,0 0-11,0 0-5,0 0-3,0 0 17,0 0-8,0 0 7,0 0-6,0 0 4,0 0 3,0 0-7,0 0-1,0 0-10,0 0 21,0 0-9,0 0 14,0 0-8,0 0-4,0 0 1,0 0-3,0 0-2,0 0-1,0 0-6,0 0 7,0 0 1,0 0-2,0 0 4,0 0-2,0 0-1,0 0-7,0 0 6,0 0 9,0 0-14,0 0 16,0 0-6,0 0 2,0 0-8,0 0 12,0 0-10,0 0 0,0 0-10,0 0 12,0 0-3,0 0 2,0 0 2,0 0 0,0 0 1,0 0 15,0 0-18,0 0 3,0 0-11,0 0 8,0 0 6,0 0 5,0 0-9,0 0-11,0 0 6,0 0-2,0 0-2,0 0 10,0 0-5,0 0 2,0 0-6,0 0-8,0 0 3,0 0-6,0 0 18,0 0-25,0 0 8,0 0 8,0 0-6,0 0-6,0 0 1,0 0 1,0 0 6,-5 11-12,5-11 11,0 0-4,0 0 3,0 0 2,0 0-3,0 0 1,0 0 2,0 0 8,0 0-4,0 0 0,0 0 1,0 0 0,0 0-1,0 0 1,0 0 4,0 0-8,0 0 4,0 0 9,0 0-8,0 0 1,0 0-9,0 0-2,0 0 4,0 0-8,0 0 2,0 0 1,0 0-6,0 0 6,0 0-7,0 0-3,0 0 0,0 0-9,0 0 4,0 0-2,0 0-4,0 0-4,0 0-5,0 0 7,0 0-6,0 0-5,0 0-3,-2 2-7,2-2-9,0 0-8,0 0-10,0 0-8,0 0-11,0 0-9,0 0-15,0 0-13,0 0-21,0 0-14,0 0-4,0 0 0,0 0 0,12 5-115,-12-5-323,0 0 143</inkml:trace>
  <inkml:trace contextRef="#ctx0" brushRef="#br0" timeOffset="30183.3082">14265 7983 14,'0'0'151,"0"0"-1,0-4-12,0 4 0,0-5-10,0 5 4,0-4-5,0 4-1,0 0-5,0-5-9,0 5 2,0 0-3,-3-3-8,3 3-6,0 0-2,0-4-3,0 4-1,0 0-8,0 0-4,0 0-6,0 0-6,0 0-7,0 0-7,0 0-8,0 0-6,0 0-5,0 0-6,0 0-5,0 0 1,6-1-4,1 1-2,0-1-1,7-1-1,0 0-4,7 1-1,3-1 0,2 0-4,-2 0 3,2 2-3,6-2-3,10-3 4,-2 3 1,1 0 0,3-1-1,2 0-2,2 0 0,0 2 2,22-5-1,-22 5 0,3 0-4,-2-1 0,20-4 0,-23 6 1,4-1 3,19 0-3,-18-1-1,17 1 0,-18-2-2,17 2 1,-20-1 0,1-1 0,3 3-2,-5-4 0,2 3-2,-3-2 4,3 2-2,-7-2-2,4 3 6,0 0 0,-4-3-2,0 6-2,1-7 0,-1 4 1,0-3 0,0 1 0,1 1 2,-4-1 0,2-3-2,0 3 2,-1-3-2,3 3 2,0-1-2,0-1 2,-1 3-4,-2-2-2,0 1 3,1 0 0,1 0 0,0-1 2,0 3-6,-12 0 2,12-1 3,0-1-1,-3 0 1,-10 3 1,13 0-3,-13-1 0,12-1 2,-2 1-3,1 0 3,2-1 0,0-1 0,0 2 0,-2 0 1,6 0 0,-4-2-4,1 2 1,-1 2 1,-3-4 1,2 2-1,-12 0 0,12-3 1,-10 3-3,11 0 0,-1 0 1,-1 0 2,1 0 5,0 0-5,-13 0 0,13 0-1,-1-2 3,0 4-4,1-2-1,-1 0 2,-1 3-1,3-6 2,-3 6-3,3-3 2,-12 0-1,10 2-1,-10-4-2,1 5 5,9-2-4,-1-1 3,0 2 0,-7-2-1,-4 2 3,3-2-3,-4 1-3,3-2 5,0 2-1,1 2 0,-3-3 2,2 2-4,2 0 4,-3-1-1,-1 0-1,3-1 1,9 3 0,-12-1-2,2-3-1,0 4 0,0 1 2,2-2 0,-3 0 0,13 0-1,-13-1 4,3 1-3,-3 1 1,1-1 4,0 1-3,-1-1-5,3 1 2,-4 1 0,11-4 2,-10 3-1,-1-1 7,1 0 1,-1 1 0,2 0 8,0 1-5,7-4 3,-7 0 0,-3 3-2,15-2 2,-3 2 0,-7-3-5,7 2 5,-7-2-4,7 0 2,3 0-3,-3 3 2,3 0-3,-1-1-2,0-1 1,-2 1 0,3 2-4,-1 1 2,2 0-2,-1-3 0,-2 1 0,3 2 1,2-2-2,-2 3 0,3-5 0,-4 7 2,0-6 1,1 2 7,2 3 0,0-3 10,3-2-2,0 0 1,0 5 0,0-6-2,1 3-1,3-1-2,-2 0 3,20 0 2,-21 4-2,3-3-24,19 2 8,-19-4-5,22 3 3,-4 0 2,-19-2 2,24 2-1,-6 0-2,2-1 2,-1 0 1,-21 1-2,24 2-5,-3-5 4,-21 0 1,1 2 2,-4-2 2,-2-3 0,-5 2 5,-12-1 12,4 0 5,-5 0 12,1 0-6,-5 0 9,-5-1 14,-3 0 12,-3 1 3,-1 0 9,-1 0 5,-1-2 2,-3 1 1,2 0-6,-6 1-5,7 0-4,-3-2-4,-4 2 1,6 0-12,-6 0-2,0 0-16,0 0 2,4 0 1,-4 0-5,3-2-8,-3 2-6,0 0-3,0 0 3,0 0-3,0 0-10,0 0 2,0 0-2,0 0-7,0 0 8,0 0 1,0 0-7,0 0 2,0 0 4,7 0-8,-7 0-1,0 0-2,0 0-3,0 0 5,0 0 2,0 0-6,0 0-15,0 0-2,0 0-1,0 0-9,0 0-18,0 0 4,0 0-19,0 0-17,0 0-12,0 0-11,0 0-23,0 0-29,0 0-32,0 0-61,-14-7-65,4 6-46,-3-4-187,-11-1-587,2-1 260</inkml:trace>
  <inkml:trace contextRef="#ctx0" brushRef="#br0" timeOffset="34114.859">6784 9281 38,'-4'-3'117,"4"3"-2,0 0-14,0 0 4,-5 0-1,5 0-6,0 0-8,0 0-7,0 0-11,0 0-6,0 0-8,0-4-1,0 4-5,0 0-10,0 0-5,5-4 4,1 3-9,-2-2 0,6 2 4,-2 0 5,9-2-3,-1-1 6,6-4 2,3 3 1,-2 3-6,2-2 2,3 1 2,11-4 7,-10 4 4,-1-2-8,15-2-2,-1 3 4,-1 1-7,1-2-4,0 2 2,-2 1-2,1 0-7,2-3-3,4 2-5,-1-2 0,-1 0 1,0 3-3,2 0-4,-6-3-3,2 0 1,-2 3-5,0 0 3,-1-2-7,0 3 3,-10-2 1,8-2-3,-9 4-1,1-3 0,0-1 3,9-2-1,-9 4-2,-1 1 1,11-2-4,-11 1-2,-1 3 1,11-5-1,-12 3 1,2-1 0,0 0 2,0-1 2,0 2 0,-1-1 1,-1 1-1,1-1 0,0 3 0,-2-4-4,-2 1 5,1 3-4,-4-4 2,3 3-2,-3-1 4,0 0 1,1 1-6,-7-2 3,2 2-2,6-2 0,0 2 7,0 1-5,-3-3 5,5 1-1,-5 2 3,2-1 0,4-1-5,-1 2 1,1-2 3,3 1-2,-1-1-3,2 2 1,-2 0-1,11 0-2,-12 0 3,4 2-4,6-2 2,-9 0-1,3-2 2,-4 4-6,1-2 5,12 0-1,-10-2-1,10-1-2,-1 6 3,-9-3-3,10 0-1,3-3 4,-2 3-5,4 0 1,1 5 1,1-10 1,-2 4-3,1 1 3,1-4-3,2 3 0,-4 1 2,-3-1 4,4-1-2,-2-1-3,3-1 0,-2 3-1,1 1-1,0 0 1,-3 1 2,1-3-3,-3-1 1,2 3 0,-5-3 2,4 3-1,-3 0-3,-2 0 1,6-2 1,-13 2-1,-1-3 2,11 5 0,-12-4 1,10-3-4,-9 4 1,1 0 1,0 2-3,-2-2 0,11-1 2,-11 2 3,0-3-4,-2 4 3,1-2-1,-3 1 0,-2 0-2,5-2-1,-5 2 3,0-2 2,-1 3-3,1-2 0,-1-2 1,0 3-3,1 2 7,-3-4-5,4 1 0,-6 2 0,4-1 1,-1 2-3,4-2 5,-2 0-2,-1 1-1,0-1 2,-1 1-1,-4-1 3,-1-1-1,1 1-1,0 0 2,-3 0 2,0-1-2,-2 1-1,0 1-1,2-4 4,-5 5-1,2-1-1,-1 0-1,-1-1 1,1 1 1,1-2-3,-3 2 0,0-1 4,0 0-2,-3 2 0,1-2 0,1 0 0,0 0 3,-1 0-2,-2 1 2,-3-1-6,10 0 4,-9 0 0,-1 0 2,10-1-1,-10 1 2,10 0-4,-7 0 2,3 0-2,1 0 2,-2 0-2,4 0-3,1 0 3,-1 0 1,1-2 0,3 2-3,1 0 1,2 0 0,5 0-2,1 2 1,2-2-1,0-2 2,0 4 0,0-2-2,1 0 0,4 0 2,0 0 3,-1 3-4,13-3-3,-3 3-2,-8-2 2,12-1 1,-5 0-2,4 0 1,-3-1 2,2 4-1,-3-3 0,4 3-3,-2 2 2,-1-5 4,4 0-2,-2 0 0,2 1-1,-1 1 2,2-2-4,-1 0 3,1 3-3,-2-3 5,1 2-1,3 2-3,-3-4 3,1 0-3,-4 0 3,5 0 2,1 0 1,-4 0-4,2 0-1,-1 3 1,3-3-3,-2 0 2,5 2 0,1-2 1,-2 0-4,-1 2 4,2 1-4,0 2 5,-4-3-3,5-1 0,-1 3 2,1-3-1,20 1 2,-21 1-2,0 1 0,23-1 5,-24 1-4,3-1 2,-2 0 0,22 3-2,-23 0-1,3-2 3,19 1 0,-21-3-1,20 5-3,-20-2 0,21-1 1,-22-1 2,21-2-1,-17 6 1,17 0-3,-21-2-6,21 0 10,1-3-1,-22 1-1,1 1-2,20 1 1,-17-3 3,20 8-4,-24-9 3,4 3 5,-2-3-8,0 3 3,-2 1 2,3-2-6,-1-1 3,-3 1 0,-1-1 5,-2 5-8,0-4-1,-5 1 4,2-2 2,-11 1-2,9 1 0,-9-3 0,0 2 4,-4-2-6,-2 0 3,1 3 0,-7-4 0,-2 3 3,-2 0-1,2-2 6,-9-1 7,6 0 5,-7 0 9,-2 0 2,1 1 9,-4-1 5,11 0-2,-11 0 7,3 0-3,0 2 8,-3-2-8,0 0-3,0 0 1,7 0 0,-7 0-3,0 0 5,4 1-10,-4-1 1,0 0 8,0 0-14,0 0 9,0 0-4,0 0 1,0 0 6,0 0 15,0 0 1,0 0-17,0 0 3,0 0 6,0 0 3,0 0 4,0 0-5,0 0-1,0 0 5,0 0 8,0 0 1,0 0-2,0 0-5,0 0 1,0 0-3,0 0-3,0 0-6,0 0-1,0 0-9,0 0-4,0 0-1,0 0-3,0 0 3,0 0-7,0 0-4,0 0-3,-14-5-2,14 5 1,0 0-9,0 0 3,0 0-1,0 0-4,0 0 4,0 0-6,0 0 7,0 0-8,0 0 0,0 0-3,-1-3 1,1 3 11,0 0-12,0 0-2,0 0 3,0 0-1,0 0 4,0 0-5,0 0 2,0 0-3,0 0 5,0 0-6,0 0 2,-6 0-2,6 0-3,0 0 5,0 0 2,0 0-1,0 0-11,0 0 9,0 0 0,0 0-2,0 0 2,0 0-3,0 0 4,0 0-2,0 0 1,0 0 1,0 0 1,0 0-1,0 0 4,0 0-5,0 0-2,0 0 2,0 0 0,0 0-2,0 0-4,0 0-4,0 0 1,0 0 5,0 0-6,0 0-2,0 0 2,0 0-2,0 0 4,0 0-11,0 0 17,0 0-6,0 0-3,0 0 2,0 0-1,0 0 4,0 0 0,0 0-9,0 0 4,0 0-3,0 0 3,0 0-2,0 0 3,0 0-7,0 0-1,0 0-4,0 0 16,0 0-12,0 0 4,0 0 6,0 0-6,0 0 1,0 0-5,0 0-1,0 0 13,0 0-8,0 0-2,0 0 4,0 0 1,0 0-2,0 0-3,0 0 0,0 0 5,0 0-2,0 0 2,0 0 2,0 0 8,0 0-7,0 0 3,0 0 3,0 0-3,0 0 8,0 0-9,0 0 6,0 0-7,0 0 14,0 0-8,0 0 1,0 0 3,0 0-4,0 0 2,0 0-4,0 0 5,0 0-3,0 0-6,0 0 5,0 0-3,0 0 6,0 0-2,0 0-1,0 0-5,0 0 6,0 0 2,0 0 4,0 0-4,0 0-5,0 0 0,0 0-7,0 0 12,0 0-6,0 0 4,0 0-3,0 0 0,0 0 2,0 0-1,0 0-2,0 0 7,0 0-6,0 0 3,0 0-3,0 0-8,0 0 2,0 0 10,0 0-4,0 0 0,0 0-1,0 0 4,0 0-9,0 0 8,0 0-7,0 0 2,0 0 1,0 0 8,0 0 0,0 0 1,0 0-9,0 0 6,0 0-5,0 0 1,0 0-2,0 0 1,0 0-5,0 0 13,0 0-10,0 0 4,0 0-5,0 0 8,0 0 0,0 0 4,0 0-8,0 0 3,0 0-3,0 0-3,0 0 4,0 0 13,0 0-14,0 0-7,0 0 14,0 0-6,0 0 0,0 0-2,0 0 4,0 0 2,0 0-7,0 0 2,0 0 2,0 0 5,0 0-5,0 0 4,0 0-5,0 0 4,0 0-3,0 0-3,0 0 3,0 0 6,0 0-6,0 0-1,0 0 3,0 0 1,0 0-6,0 0-1,0 0 7,0 0 1,0 0-2,0 0-1,0 0-1,0 0-2,0 0 7,0 0-12,0 0 9,0 0-3,0 0 0,0 0 1,0 0 3,0 0-7,0 0 4,0 0-1,0 0 0,0 0 2,0 0-2,0 0-3,0 0 7,0 0-3,0 0-2,0 0-1,0 0 8,0 0-6,0 0-2,0 0-2,0 0 5,0 0 3,0 0-9,0 0 8,0 0-4,0 0 3,0 0-7,0 0 10,0 0-7,0 0 4,0 0 0,0 0 17,0 0-17,0 0 3,0 0-6,0 0 17,0 0-17,0 0-6,0 0 1,0 0 10,0 0-3,0 0 2,0 0-10,0 0 14,0 0-3,0 0-2,0 0 5,0 0-11,0 0 13,0 0-3,0 0-11,0 0 7,0 0 3,0 0 2,0 0 0,0 0-1,0 0-15,0 0 15,0 0-6,0 0-3,0 0 7,0 0-4,0 0-1,0 0 5,0 0-5,0 0 0,0 0 8,0 0-3,0 0-3,0 0 5,0 0-13,0 0 6,0 0-5,0 0 11,0 0 0,0 0-7,0 0 10,0 0-10,0 0 0,0 0 4,0 0-3,0 0-2,0 0 2,0 0-5,0 0 2,0 0 3,0 0-9,0 0 15,0 0 1,0 0 1,0 0-4,0 0 3,0 0-6,0 0 4,0 0-7,0 0 1,0 0 8,0 0 1,0 0-2,0 0-1,0 0-6,0 0 6,0 0-5,0 0-8,0 0 14,0 0 2,0 0-4,0 0-1,0 0 14,0 0-14,0 0-3,0 0 8,0 0-9,0 0 3,0 0-3,0 0 3,0 0-7,0 0 10,0 0-8,0 0-3,0 0 7,0 0 5,0 0-2,0 0 2,0 0-2,0 0 0,0 0-2,0 0-6,0 0 12,0 0 11,0 0-22,0 0 6,0 0-2,0 0 11,0 0-9,0 0 1,0 0-3,0 0 0,0 0 4,0 0-4,0 0 7,0 0-10,0 0 4,0 0-2,0 0-4,0 0 4,0 0 4,0 0 1,0 0 2,0 0 9,0 0-14,0 0-2,0 0 0,0 0-2,0 0 9,0 0-6,0 0-6,0 0 4,0 0-2,0 0-1,0 0 2,0 0-4,0 0-5,0 0 5,0 0 1,0 0 3,0 0-2,0 0-15,0 0 14,0 0 0,0 0 5,0 0-9,0 0 10,0 0-10,0 0 0,0 0-1,0 0 2,0 0 0,0 0 4,0 0 1,0 0-2,0 0 1,0 0-2,0 0-4,0 0 9,0 0-1,0 0 2,0 0-5,0 0 4,0 0 0,0 0 6,0 0-2,0 0-9,0 0 6,0 0 3,0 0 2,0 0-3,0 0 1,0 0-1,0 0 0,0 0-1,0 0 2,0 0 2,0 0-1,0 0-1,0 0-5,0 0 5,0 0 2,0 0-4,0 0 4,0 0 13,0 0-17,0 0 2,0 0-2,0 0 3,0 0 3,0 0-3,0 0-18,0 0-3,0 0-27,0 0-21,0 0-27,0 0-31,0 0-36,0 0-46,-3 7-29,-1-5-44,0 1-249,-6 1-572,-13-2 254</inkml:trace>
  <inkml:trace contextRef="#ctx0" brushRef="#br0" timeOffset="35883.2962">19944 4500 249,'2'-16'283,"-2"6"-13,1 3-27,-2 1-32,1 2-23,0 4-23,0 0-19,-2 21-13,-3 10-9,0 21-11,-2 6-11,-2 2 0,-3 24-18,5-26-10,2-2-4,-1-3-9,0-2-11,2-3-10,1-16-30,0 2-20,1-4-30,2-2-27,-2-11-39,4 3-28,-2-7-28,1-3-11,0 0 2,-1-8-9,0-2-100,0 0-302,0 0 134</inkml:trace>
  <inkml:trace contextRef="#ctx0" brushRef="#br0" timeOffset="36327.604">19868 5148 92,'2'-27'31,"-4"-3"11,1-2 3,-3-4 14,1-13 7,1-2 17,2-1 3,-4-3 19,4 5 12,-1 1 18,2 0 6,-1 16 4,0 4 8,0 1 22,0 8-2,4 4-16,-4 4-9,3-1-20,-2 7-15,2-5-14,2 2-6,7-2-7,1 1-11,12-3-4,1 5 0,16-7-18,0 4 30,5 1-13,22-1-6,-2 2-6,5 1-1,-3 4-9,4 3-2,-5 0-5,-22 1-4,5 1-2,-6-1-5,-5 4-8,-11 0 4,-5 1-7,-3-7 0,-7 4-2,-1-1-8,-8 2 0,0-2 3,1-1-4,-2 2 0,-1-2 0,-2 6-2,-1 1-1,0 4-3,-1 6 0,-5 8 5,-1 5 0,1 4-3,-1 1 0,0 9 2,0 1-3,2-10 0,3 18 1,2-5-2,4 1 7,2-1-8,-2-2 3,3-12 2,3 1 7,0-2-13,1 2 7,1-8-4,-3 1 7,1-1-12,-3-3 10,0-4-4,0-5 0,-4-5-2,0 0 7,0-3 1,-2 0 4,-2-3 3,-2 1 0,-2-5 5,-4 3-9,-5-3-1,-9-3 4,-2-1-5,-5-1-7,-8 2-3,-2 1 11,0-6-3,-1 7-5,-4-2 1,2 3-3,-4-3 11,6 6-10,-2 0 0,14-1 3,3 2-2,-1 0 3,4-3-23,1 2-40,7-1-33,4 0-53,2 2-62,3-3-52,3 4-25,3-5-180,0 0-498,0 0 220</inkml:trace>
  <inkml:trace contextRef="#ctx0" brushRef="#br0" timeOffset="36742.3543">20740 4988 118,'-2'-3'308,"2"3"-25,0-5-21,0 5-28,5-6-16,3 0-18,15 0-14,4-3-12,12-2-12,6-1-14,3 7-15,-1-1-4,21 3-16,-21 3-9,-2 0-13,0 4-4,-3-4-11,-5 1-10,-13 1-4,3 0-12,-5 1 1,-5-3-5,-4 2-6,-3-2-3,-2 0-5,-1 0 0,-4-2 2,1 2-1,-4 0-13,3-3-2,-3 3-1,0-5-28,-1 1-12,-5-4 1,0 0 5,-1-1-3,-2-1 3,-3-4-1,4 2 2,-5-2 3,3 1 3,0 2-1,3 1 8,0 3 7,-1 2 14,5-2 7,0 2-1,-1 2-14,1-2-2,3 4-4,0 1-1,0 0-4,0 0-3,13 6 4,-2 4 3,2 2 0,2 5-4,-1 2 7,-2 3-7,-4-5 0,1 6 6,-4-4-2,2 4-3,-7-3 0,0 9 2,-4-11-3,-1 8-9,0-3-25,-5-1-17,3-5-27,-1 0-27,-1-2-38,2-2-45,2-2-41,-1-2-212,3-1-477,2-4 211</inkml:trace>
  <inkml:trace contextRef="#ctx0" brushRef="#br0" timeOffset="37434.9389">21575 4805 132,'5'-15'310,"-3"3"-5,1 4-13,-3 1-23,0 3-27,3 1-33,-3 3-19,0 0-16,0 0-22,-3 28-14,0-1-15,-1 8-10,1 10-9,-4 1-8,3-9-11,1-5-7,-1 6-6,3-7-10,-1 1-5,-1-3-4,3 2-3,-4-4-3,3-8-11,1-1 3,0 0-4,0-6-1,0-2-10,1-3 2,-2 0 0,1-1-1,0-6 12,-2 7-6,2-7 3,0 0-21,0 0 15,0 0-4,0-27-4,0 10 6,0-4-11,0-6 3,0-3-5,0-3-2,0 2 0,0-15-10,3 9 4,0-18 4,-2 6-14,2-1 7,-3 4 5,3 12 11,1 2 5,-3 1 14,1 2 2,-1 11 23,2 0 7,-3 3 2,0 5-2,3 0 3,-2 3-11,-1 2-23,3 1 12,-3-1-10,0 0-3,0 5-6,7-7-6,-1 4 2,8 0-2,13 1-2,1 1-11,10 2 2,4 0 1,3-2 4,2 5-8,-1-4-2,22 4-1,-23-2-2,4 3 2,-5-2-4,2 4 2,-5-3 0,-12 0-2,0 0-8,-1-2-1,-8 0-2,-6-1-3,-6 3 3,1-1-4,-3-2-8,-1-1-2,-5 0-2,9 1 8,-9-1-8,5 3-9,-5-3 3,3 7 13,-3 0 7,0 9-10,-1 5 10,-4 8 6,0 5-14,-4 18 12,-2-1-7,4 0 8,0-1 6,4 0 1,-2-2-5,-1-2-5,5-10 7,2 11 4,-1-9-8,3-3 5,-6-1-8,7 0 4,-1-2 9,0-7 1,-2-4-5,2-4-1,-3-5 3,0 0 5,-1-4-9,2 1 12,-1-4 6,0 0 10,0 2-4,0-7 12,-1 5 6,1-5 2,-2 9 5,2-9 6,0 0 1,0 0-4,-4 1 2,4-1-18,0 0 8,0 0-5,-10-1-2,3-3-5,-3 2-5,-4-1-11,0-1-11,-6 3-14,-4-4-9,-4 5-14,0-3-34,-13 2-26,-4 1-20,4-1-35,-4 1-41,0 0-42,-7-2-36,4 4-86,-28 1-273,6 4-677,-1-4 301</inkml:trace>
  <inkml:trace contextRef="#ctx0" brushRef="#br0" timeOffset="39599.3998">20127 5892 90,'0'-27'209,"-2"-5"-9,2 5 8,2 0-3,-2 7 1,2 3-1,-1 5-1,-1 3-8,0-3-15,0 7-22,0 0-12,0 1-19,0 0-20,0 4-6,0 0-16,0 0-8,0 18-3,3 9 0,-3 1-3,-3 4-5,0 13 2,1 2 3,-3-11-9,2 11-8,-1-11 10,0-1-5,1-5-2,-2 3-4,0-1 0,0-5-4,1 0 8,-1-8 2,1-2-8,3-6 4,-1 0-1,2-2 8,0-4 12,0 0 4,-1 0 8,1-5 4,1 5 10,-1-2 13,0-3-6,0 0-1,3 6-18,-3-6-5,4 0-5,-4 0-17,17-12 1,4-2-29,13-11-33,6-7-69,24-13-50,0 8-65,-4-3-81,8 8-89,-5 2-337,2 3-746,-20 9 331</inkml:trace>
  <inkml:trace contextRef="#ctx0" brushRef="#br0" timeOffset="40560.5153">21868 5762 233,'0'-4'255,"-4"1"-30,2 1-19,2 2-23,0 0-13,0 0-13,-6 7-9,3 3 6,0 6 2,-2 8 1,0 6-13,0 0-8,2 0-9,-3-1-8,2 2-17,-1-1-6,3-3-9,-2-1-4,2-6-14,1 5-2,-2-5-4,3 0-5,-3-5-9,2 2-22,-2-2-20,0-4-25,3 2-23,-1-8-30,1 3-20,0-3-22,0-1-6,0 1-5,0-5-22,0 0-22,0 0-13,0 0 7,7-23 20,-3 6 16,0-10 26,1 0 21,-2-2 30,2-2 23,-1 0 33,0-1 16,1-2 19,-1 6 39,-3 2 29,3 2 14,-3 5 5,1 0 9,2 2 13,-1 7 9,-3 2 4,2 3 0,-1-1-12,2-1-19,-2 3-4,0-1-21,1 4-12,-2 1-4,0 0-8,0 0 21,9 7 8,-4 3-6,-1 1 7,6 5-1,-4 1-4,2 0-10,2 0 3,-3 0-11,-1 1 17,-2-2-11,5-2-8,-4 1-12,-1-3 0,1-3-11,0 1 6,-2-1-7,1 1-10,-1-6 3,-1-3 5,0 2 2,1-1 11,0 0 9,-3-2-1,2 3 9,-2-3 0,0 0 7,12-5 3,-1-5-8,9-9-10,12-13-10,2-2-3,-1-5-4,-1 1-3,1 0-13,0-1-1,-3 2-5,-2-4-4,-3 5 0,-5 12-6,-2 0-10,-4 4 2,-3 8-3,-2 0-4,-2 7-1,-3-3 0,-1 4-8,0 2-8,1-1-3,-4 3 2,3 8-1,-3 9 6,0 12 4,-3 19-2,-4 5 5,-8 5-3,4-4 4,-4 1 1,-9 24 5,9-25-7,-2-6-16,4 1-31,-1 2-43,0-1-55,-3-2-52,3 1-70,-3 1-79,3-4-94,-1-3-322,4-10-822,2-9 365</inkml:trace>
  <inkml:trace contextRef="#ctx0" brushRef="#br0" timeOffset="46910.2155">3336 13634 164,'-4'-3'172,"4"-1"1,-3 3-12,3 1-4,-4-5-10,4 5-6,-3-4-11,3 4-15,-2-1-14,2 1-4,0 0-14,0 0-10,0 0-6,0 0-14,0 0-4,0 0-5,2 10-4,1-1-8,0 2 2,5 3-6,-1 1 1,-2 1-8,0 2 5,1 1-10,0-8 0,-1 5 1,-2-5-2,2-1-2,-2 0 0,0-2 4,-1-1-3,2-3 9,-3-1 13,2 1 17,-3 1 15,3-4 19,-2 3 17,-1-4 21,6 1 6,-6-1 5,0 0-11,7-8 3,-3-6-19,9-11-4,0-8-1,9-18-23,12-19-8,-12 19-10,15-27-9,-13 25 2,16-22-8,-5 5-6,-6 22-9,10-21-11,-9 21-11,0 2-10,2 3-2,-3 4 0,0 5-5,-15 10-3,3 6-2,-9 3 3,-2 4 3,1 5 2,-4-2 2,3 1-3,-4 4-4,1-2 0,1 1 4,-4 1-2,2 1 3,-1-1-6,-1 3-7,3-3 4,-3 3 0,1-3 8,-1 3-12,0 0 0,3-3 0,-3 3 1,0 0-4,0 0 10,0 0-5,0 0 3,0 0-1,0 0 1,0 0 3,0 0 8,0 0-11,0 0 1,0 0 6,0 0-2,0 0 3,0 0-5,0 0 10,0 0-2,0 0-8,0 0 4,0 0 2,0 0 2,0 0 0,0 0-2,0 0 2,0 0-4,0 0 4,0 0 1,0 0 2,0 0-8,0 0 7,0 0-2,0 0 2,0 0 1,0 0-3,0 0-1,0 0 0,0 0 6,0 0-8,0 0 7,0 0-8,0 0 7,0 0-6,0 0 7,0 0-2,0 0 4,0 0 0,0 0-3,0 0-2,0 0 0,0 0 2,0 0-3,0 0-3,0 0 1,0 0 20,0 0-17,0 0 2,0 0-1,0 0 2,0 0-1,0 0-2,0 0 3,0 0 3,0 0 1,0 0-4,0 0 0,0 0-2,0 0 3,0 0-4,0 0 10,0 0-17,0 0 9,0 0 0,0 0 3,0 0-7,0 0 4,0 0-3,0 0 6,0 0-1,-10 6-4,10-6 0,0 0 3,0 0-2,0 0 0,0 0-3,0 0-2,0 0 4,0 0 6,0 0-9,0 0 0,0 0 3,0 0 7,0 0-8,0 0 5,0 0-6,0 0 7,0 0-9,0 0-1,0 0 4,0 0 0,0 0-2,0 0 1,0 0 2,0 0 0,0 0 0,0 0-2,0 0 1,0 0-1,-2 3-1,2-3-4,0 0 11,0 0-5,0 0-1,0 0 0,0 0 3,0 0-9,0 0 11,0 0 0,0 0 0,0 0-11,0 0 4,0 0 3,0 0 3,0 0 7,0 0-13,0 0 5,0 0-3,0 0-5,0 0 1,0 0 10,0 0-7,0 0 0,0 0 4,0 0-5,-5 2 3,5-2-1,0 0-2,0 0-1,0 0 4,0 0-3,0 0-1,0 0 3,0 0 2,0 0-3,0 0 2,0 0 0,0 0 1,0 0 1,0 0 0,0 0-3,0 0 1,0 0-1,0 0-3,0 0 2,0 0 7,0 0-6,0 0 0,0 0 4,0 0-3,0 0 2,0 0 0,0 0-3,-1 3-3,1-3 8,0 0-4,0 0-3,0 0 5,0 0-1,0 0 2,0 0-12,0 0 4,0 0-15,0 0-8,0 0-11,0 0-7,0 0-16,0 0-18,0 0-21,-3 2-16,3-2-35,0 0-40,0 0 7,9 4 8,-1 0 2,8 4-17,6 3-32,3-3-120,12 7-373,5 1 166</inkml:trace>
  <inkml:trace contextRef="#ctx0" brushRef="#br0" timeOffset="48278.7648">10093 13516 54,'-1'-8'202,"-1"3"-8,0 0-8,2 0-12,-1 2-17,1 3-12,-2-6-14,2 6-17,-2-3-12,2 3-12,0 0-7,0 0-11,0 12-3,0-6-7,3 6-8,-1-1-1,0 1-4,1 5-2,1 3-5,-1-8-6,3 2 2,-3-2-1,1 3 5,-3-4 2,2-2 3,1 0 2,-2-4-5,0 2 2,0 0 2,-1-4-2,2 1 9,-2 0-4,1 0 4,1-4 3,-1 3 1,-2-3 3,5 2 7,-3 0 3,-2-2 7,8-2 5,-1 0 2,1-4 0,13-8-3,0-6-3,12-11-7,18-22-32,3-3 0,3-4-2,1-6 3,5-4-15,2-5 0,2 0-2,5-5 4,1 5 1,1 0-7,-3 8-1,1 5-9,-8 5 3,-5 3-4,-21 19 4,1 1-2,-4-2 1,-4 8-3,-7 4-2,-1 5-2,-5 0 15,-1 0-4,0 5 9,-4 2-14,-2-1-4,-5 5 3,0 1 12,0 0-3,-1-1-1,-1 5-5,-1-3 4,-1 2 3,1 0-7,0 2-1,-1-3 1,-1 3 3,-1 2 1,4-2-12,-4 2 0,0 0 2,0-3 3,0 3-2,0 0-1,0 0-4,0 0-6,0 0 9,0 0-3,0 0-4,0 0 0,0 0 1,0 0-5,0 0-7,0 0 0,0 0 1,0 0-14,0 0-21,0 0-14,0 0-16,0 0-25,0 0-20,0 0-25,0 0-20,0 0-15,0 0-21,0 0-19,0 15-11,0-8-21,-5 2-194,0 2-480,0-2 213</inkml:trace>
  <inkml:trace contextRef="#ctx0" brushRef="#br0" timeOffset="50544.9468">3887 16622 4,'-7'-7'232,"0"-1"-20,-1 3-16,3 2-20,-2 2-18,0 5-10,-1 2-19,-2 9-16,0 8-9,-1 8-14,4-1-7,1 1-11,3 5-4,5-2-10,5 12-2,-3-17-10,4 0-1,2-2 25,4-5-9,-1-1-3,-2-8-4,6 1 0,-3-4-8,2-7-3,-1-2 9,2-3-4,1-7 6,-3 1 7,0-6 9,-1 2 0,-3-10 17,-1-2 3,-6 4 3,-1-6-8,-3-3-6,-3 1-3,-4-3-11,-1-1-2,-5 0-3,-5-9-7,-2 18-2,5-2 3,-2 3-12,-1 5-8,-1 6 2,5 2-10,-3 4-4,2 3-26,-1 4 5,1 3-4,1 3-13,1 3-21,3 7-10,2-1-32,1 4-13,4 5-26,3-6-35,4 9-43,6-5-47,3 0-18,1-5-156,5 0-451,3-8 199</inkml:trace>
  <inkml:trace contextRef="#ctx0" brushRef="#br0" timeOffset="50879.0608">4218 16568 210,'-4'-14'293,"-2"0"-11,0 0-17,2 6-4,-3 2-28,-1 0-19,5 4-19,3 2-37,-15 4 0,7 5-16,-2 7-10,-1 7-19,1 7-14,6 4-8,-3-3-12,6-2-14,1 1-3,3 0-7,2-3-1,4 0-9,3-1 0,2-2-13,-1-2 0,4-9-6,1-1 0,-2-5-4,6-2 6,-2-10-6,0-7 1,1-1 0,-1-5-3,-2 0 0,-4-2-2,-3-2 6,-4 6 7,-4-3-4,1-8 3,-4-2 2,-4 2-7,-3-4 4,-3 1-5,3 3 4,-7-1-1,1 5-4,-2 1 5,0 1-7,-3 7-5,0-2 3,4 4-16,0 7 3,0-3-9,0 6-3,-3 3-6,5 1-17,-1 5-13,-2 1-19,4 3-26,4 3-22,0 1-28,2 5-35,2-1-35,3 0-51,4 0-212,0 1-507,3-3 225</inkml:trace>
  <inkml:trace contextRef="#ctx0" brushRef="#br0" timeOffset="51311.2198">4566 16419 187,'0'-10'313,"-1"0"-3,-1 1-11,2 3-18,0-1-22,0 7-28,-1-4-28,1 4-23,0 0-28,0 0-18,0 0-6,1 27-15,1 1-5,-1 2-8,-1 6-21,1 10-3,-2-13-5,3 4-18,2-6 9,-2 1-16,0-1 7,-2 1-8,1-3-8,2-3-4,-3 1 1,0-8 0,0 0-4,1-3-12,1-2 12,-1-2-9,1-2 1,-2-3-9,0 0-1,0-2 4,0-5 7,0 7 11,0-7-3,0 6 14,0-6 3,0 0-3,0 5 16,0-5-17,0 0 14,0 0 2,0 0-10,0 0-2,0 0 3,0 0 1,0 0-14,0 0 1,0 0-6,0 0-4,-2 6-5,2-6 0,0 0 1,0 0 10,0 0-13,0 0 0,0 0-16,0 0 6,0 0 2,0 0-8,0 0-2,0 0-11,0 0 1,0 0-3,0 0-11,0 0 1,0 0-11,0 0-7,0 0-9,0 0-11,0 0-4,0 0-27,0 0-4,0 0-18,0 0-20,0 0-29,0 0-24,0 0-60,0 0-52,0 0-234,-1-20-574,-1 13 254</inkml:trace>
  <inkml:trace contextRef="#ctx0" brushRef="#br0" timeOffset="52952.9655">11497 14812 5,'-4'0'63,"-2"3"4,5-3 4,1 0-13,-10 2 7,5-1 5,-2 2 7,1 0-1,3-1 4,-5-2 10,3 3 1,0-2 0,-2 2 12,1-1 0,-1 0 6,1-2-2,5 2 3,-6 0 0,3-2-4,4 0 1,-7 2-1,7-2 0,0 0-6,-5 0-9,5 0-4,0 0-7,0 0-10,0 0-9,0 0-7,0 0-3,13 3 2,-3-4-6,5 2-4,5-4-3,4 3-2,-1 0-12,-1-2 5,2-2-5,-1 3-1,-2-2-5,-6 3 0,-1-1-6,0 1 0,-2-2-4,-2 1-3,-2 1-3,-1-3-9,-3 3-6,2 0-11,-6 0-7,7-1-13,-7 1-8,6 0-20,-6 0-15,0 0-14,0 0-17,0 0-30,0 0-23,0 0-22,0 0-134,-16 4-352,6-3 156</inkml:trace>
  <inkml:trace contextRef="#ctx0" brushRef="#br0" timeOffset="53217.0202">11362 14930 131,'-6'3'145,"2"-3"-3,1 3-3,3-3-7,-2 1-4,2-1-2,0 0-2,5 5-1,-2-2-2,6-3 1,1 2 4,3 1-13,3 0-6,1-2-5,3-2-5,2 5-8,-1-4-14,-1 1 1,3-2-13,-4 1-2,-3 0-9,1-4-5,-2 4-3,-1-3-4,-4 5-8,1-2-8,-4-2-2,0-1-14,3 1-10,-7 2-9,1 0-14,-1-2-19,-3 2-15,4-3-17,-4 3-17,-1-4-11,1 4-11,-6-6-9,2 4-1,-4-1-5,-1 4-3,0-1-2,-4-1-7,-2 4-74,1-2-233,0 0 103</inkml:trace>
  <inkml:trace contextRef="#ctx0" brushRef="#br0" timeOffset="54388.8153">11469 14947 216,'-14'3'12,"1"-1"7,6 1 2,-3 0 8,2-2 10,2-1 7,6 0 10,-7 3 2,3-3 9,4 0 9,-7 3-8,7-3 4,0 0-9,0 0 7,0 3 7,0-3 4,13 0 8,-3-1-15,4 0-1,0 1-8,8-3-3,-2 2-5,3-2-4,-1 2-6,-2-2-3,-3 2-5,2-3 2,-3 4-7,-1-5-3,1 3 0,-8 1-8,-1 0 0,3-2-4,-3 1 0,-2 2-10,-1-3-18,0 0-12,-3-2-16,-1 3-17,0 2-15,-6-7 11,1 6-12,-5-2-8,-1-1 15,-3 3-2,-2-2 6,-5 1 7,2 2 2,2 0 6,1 0 11,2 2 0,-3-2 10,0 3 5,3-1 6,0 1 10,4-3 6,1 1 10,1 2-4,3-3 16,5 0-2,-7 2-1,7-2-3,-8 0 2,8 0 3,0 0-6,0 0 1,0 0 5,0 0-12,25-2 5,-14-2-6,4 3 2,2 1-3,-1-4-9,5 1 3,-6 0 9,2 3-8,-3-2 1,0 1-4,-4 1-12,0 0 11,-3-1-3,2 0 9,-7 2-5,4-1 2,-6 0 0,0 0-3,0 0 3,0 0-7,0 0-7,0 0 4,-22 0-7,9 1-9,-1 2 6,0 0-6,-2 0 12,1 1-3,1-2 12,0 3-3,1-2-4,3 1-3,0 0-8,3 0 16,-1-1-1,2-3 0,6 0-2,-7 1 16,7-1-17,-4 1 9,4-1 0,0 0-5,0 0 11,0 0-8,18-1 6,-9 0-5,0 1 0,3-3 5,-4 0-5,3 3 2,-4-1 8,3 0-2,-1-1 3,-3 1 10,0 1 0,0 0 6,0 0 3,-1 1 0,0-1 2,-5 0 11,7-2-5,-7 2 2,0 0-4,5 2 13,-5-2-6,0 0 5,4 0 3,-4 0 2,0 0-1,5-1 1,-5 1-2,0 0-1,0 0 0,0 0-1,0 0-2,0 0 2,0 0-5,3-2-5,-3 2 4,0 0-7,0 0 4,0 0-7,0 0 5,0 0-4,0 0-1,0 0 4,0 0-6,0 0 6,0 0-3,0 0-4,0 0-4,0 0 6,0 0-2,0 0-5,0 0 1,0 0-5,0 0-1,0 0 1,0 0-1,0 0-4,0 0-5,0 0 1,0 0 2,0 0-7,0 0-2,0 0 4,0 0 0,0 0-2,0 0-4,0 0 1,0 0-1,0 0-2,0 0 3,0 0-1,0 0-6,0 0 6,0 0-3,0 0 5,0 0 2,0 0-8,0 0-1,0 0 4,0 0-4,0 0 2,0 0-2,0 0 2,0 0 0,0 0-3,0 0 3,0 0-3,0 0 4,0 0-4,0 0 1,0 0-1,0 0 5,0 0 8,0 0-8,0 0-2,0 0-2,0 0 1,0 0 0,0 0-1,0 0 1,0 0-2,0 0 1,0 0-1,0 0 2,0 0 1,0 0 1,0 0-4,0 0 1,0 0 5,0 0-5,0 0 0,0 0 1,0 0 5,0 0 2,0 0-3,0 0-1,0 0 1,0 0 0,0 0-1,0 0 3,0 0 0,0 0-1,0 0-4,0 0 0,0 0 10,0 0-9,0 0-3,0 0 1,0 0 4,0 0-3,0 0 1,0 0 0,0 0-4,0 0-1,0 0 2,0 0 1,0 0-3,0 0 3,0 0 1,0 0 7,0 0-11,0 0 4,0 0-4,0 0 2,0 0 2,0 0-3,0 0-1,0 0 2,0 0-1,0 0 0,0 0-2,0 6 2,0-6 5,0 0-4,0 0-3,0 0-1,0 0-2,0 0-3,0 0 3,0 0-2,0 0-5,0 0 3,0 0-6,0 0 4,0 0-3,0 0 2,0 0-6,0 0-6,0 0-1,0 0-8,0 0-6,0 0-14,0 0-13,0 0-21,0 0-31,0 0-39,0 0-32,-10-9-24,7 7-164,3 2-409,-6-2 181</inkml:trace>
  <inkml:trace contextRef="#ctx0" brushRef="#br0" timeOffset="57450.9615">5302 13516 29,'8'-1'101,"-8"1"5,1-5-1,-1 5-7,1-5 0,-1 0-5,0 1-2,0 4 9,0-8-2,0 2-3,0 6 4,0-5-11,0 2-3,-4 1-5,4 2-13,0 0-8,0 0-6,-8 1-11,4 2 1,-2 4-9,-3 6 1,1-1-7,0 5-1,2-5-3,-1 5-10,1 0-7,3-3 0,2-2-14,1 0 4,0-2-3,2 0-2,3 0-3,-4-5-6,4 2-4,2 0 1,0-3 4,1 0-3,-1-2 8,0 0 1,2-2-3,-2-2 2,3 1 9,-5 0 1,3-2-2,-3 1 6,-1 1-7,2-1 5,-2 2 6,-4 0 0,4-3 8,-4 3 2,0 0 7,0 0-7,6 3 3,-6-3-2,0 0-6,-3 8 5,0-2-6,-4 5 10,0 1-14,0 1 0,0 1 1,0 3 0,3-1-7,-2 0-1,2-2-2,1-3-5,3 1 10,-1-3-7,2 4 3,0-4-8,1 3 3,2-5 2,3 3 1,-2-5-9,3 1 3,2-1-7,-2-2-4,3-1-3,-1-2-18,1 0-11,2-2-10,0 0-8,0 0-24,-1-5-20,-2 2-16,-1 0-65,-1-2-211,2-1 93</inkml:trace>
  <inkml:trace contextRef="#ctx0" brushRef="#br0" timeOffset="58067.6701">6672 13465 18,'0'-8'176,"0"-2"3,0 2-3,-2 2 2,2-1 1,-1 2-16,-2-2-14,0 1-9,-1 2-16,-1-1-6,0 1-13,-3 0-14,0 8-6,-3 2-8,-3 2-12,2 4-10,0 0 0,-3 6-8,4 3-3,1-5-10,3 1-1,1-2-5,2 2-2,3 0-3,-1-3-7,2 1-5,2-5-6,0 1 0,1-1-8,3 0-8,-1-3 4,2 1 2,0-4-10,0-1 8,3 0 1,-3-2 0,3-1 3,-3 1-6,3 1 5,-4-2-2,-1 2 3,-5-2-1,7 0-2,-3 0 6,-4 0 11,0 0 5,6 0 7,-6 0-4,2 2 0,-2-2-5,0 0 0,0 0-7,0 0 4,-3 6-3,1-2-2,0 2 2,-1 0-2,0 2-1,-3 0 1,4 1 2,0 3-7,-2-3 1,1 1-6,3 2 5,0-2-2,-3 2-1,3-2-12,0 2-5,3 0-13,-1-2-7,0 0-21,3-1-5,3-2-9,-2 0-16,6 1-18,1-7-18,3 2-7,-1-4-2,9-2 6,-3-2-9,4-3-83,-1 1-240,0-2 106</inkml:trace>
  <inkml:trace contextRef="#ctx0" brushRef="#br0" timeOffset="58742.8305">7763 13434 154,'0'-6'207,"3"-1"-7,-3 2 3,0-2-6,0 2-3,0 0-3,0 1-9,-3-2-17,2 1-9,1 5-24,-4-2-11,4 2-16,-9 0-14,3 5-5,-2 2-15,-2 3-7,-1 4-4,5 1-7,-5 2-11,4-3 0,0 1-8,3 2-8,2-1-7,0-3-9,2 1-5,0-2-9,4 3-6,0-5-8,3-1-1,-1 0-4,2-2-2,1-1-6,0-1 4,1 0-2,0 0 4,-3-3 2,3 0 3,-3-2 2,3-2 8,-3 4-3,-1-2 2,-1-2 3,1 1 1,-6 1 10,8-1 4,-8 1 11,6 0 3,-6 0-3,0 0-1,0 0-6,0 0 0,0 4-1,-1 2-2,-4 5 3,0 3-7,-4 2 2,1 1-3,0-1 3,3 1-3,-2 3 0,4-4-3,-1-1 3,3-3 0,1 1-5,1-2-1,2 0 0,1-3 2,0 2-3,3-4 0,-1 0 1,1-2 4,3 2-4,-2-3 2,1 1 1,-2-4 0,3 0 0,-2 0 3,-2 0-3,-1-2 5,0 0-3,1 0 1,-6 2 2,6-1 0,-3-1 0,1 0-1,-4 2 1,5-2 0,-5 2-4,2-1 1,-2 1-6,0 0-7,0 0-14,3-5-17,-3 5-36,0 0-19,0 0-18,0 0-25,0 0-28,0-7-25,0 7-108,0 0-326,0 0 145</inkml:trace>
  <inkml:trace contextRef="#ctx0" brushRef="#br0" timeOffset="59589.5087">5572 17055 35,'-6'-3'266,"3"-4"-25,2 5-30,-2-3-22,-1 3-26,4 2-10,-3 12-19,3 5-11,0 12 21,4 18-16,-5-12-20,2 1-15,2 10-24,-3-8-38,1-6-39,2 0-24,3-2-53,2-9-25,-5-3-45,4 2-128,0-3-308,0-9 137</inkml:trace>
  <inkml:trace contextRef="#ctx0" brushRef="#br0" timeOffset="59796.9295">5872 16666 240,'-2'-16'283,"2"6"-16,0 2-21,-1 0-27,1 4-24,0 4-23,0 0-20,0 0-18,0 0-7,4 26-14,-4 2-15,0 3-1,0 4-13,0-2-10,4 14-10,-4-12-30,-3 12-20,3-18-34,3 5-32,-1-7-44,2-1-32,3-3-47,-6-6-37,4-1-110,-1-3-348,4-6 153</inkml:trace>
  <inkml:trace contextRef="#ctx0" brushRef="#br0" timeOffset="60126.6428">6146 16546 157,'0'-9'274,"0"1"-24,0 2-28,0 6-19,0 0-29,0 0-10,0 28 3,0 5-10,-2 2-6,0 19-8,4-8-18,-2-12-9,2 13-4,0-12-13,2-4-16,0 1 1,2-6-13,1 4-1,-1-14-6,-1 1-11,5-3-5,-4-6-6,6 1 4,-5-5 2,5-4 4,-1 0 6,6-6-15,1-5 18,0-6-1,-3-3-3,0-3 14,-4-5-18,-1-3-1,1 4 0,-4-7-8,-2 0 4,-4 0-5,0-1 1,-6-14-14,1 17 6,-2-1-8,0 1-1,-2 5 2,-2 2-5,-1 2-5,2 9-9,2-2 8,2 7-18,-4 0-17,0 4-17,1 2-26,1 3-28,-3 7-25,1 7-26,0 2-46,1 8-35,3 4-64,1 2-207,3-3-531,4 1 235</inkml:trace>
  <inkml:trace contextRef="#ctx0" brushRef="#br0" timeOffset="60321.6229">6662 16790 10,'4'1'261,"0"3"0,-2 2-21,-1 1-2,2 5-10,-3 3-15,3 4-32,-3 1-1,2 7-12,-2-6-22,0 8-11,0-1-19,2 0-24,-1 3-27,-1-4-49,3-1-36,-1-9-37,-1 4-60,2-4-52,1 0-45,-3-1-116,0-5-356,4-3 159</inkml:trace>
  <inkml:trace contextRef="#ctx0" brushRef="#br0" timeOffset="60972.4322">7234 16517 95,'0'-5'150,"-2"1"2,2 0 2,0-1 7,-1 0-2,-1-1 2,1 2-4,1-1-2,-1 3-4,-1-2-2,2-2-2,-3 4-6,3-2-2,0 4-5,-1-8 0,0 4-4,-1-2-8,2 6 1,-1-7-4,1 2-6,-2-3-3,1 1-4,0 2-12,-1-1 17,2 1-12,0-2-4,0 7 8,-3-6-14,3 6-7,-1-5-17,1 5-17,0 0-12,0 0-5,0 0 5,0 0-12,0 34 9,0-5-8,4 7-5,-4 9 5,0 1-2,3-12-12,-3 1 5,0-4-4,3 4 1,-3-3-4,1 1-31,1-4-16,2-2-32,-3 1-28,1-10-41,0-1-44,1-5-35,3 4-33,-2-8-30,3 4-213,-3-10-535,3-2 236</inkml:trace>
  <inkml:trace contextRef="#ctx0" brushRef="#br0" timeOffset="61186.69">7428 16416 150,'0'-10'286,"0"1"-16,0 2-21,2 4-22,-1-1-24,-1 4-29,0 0-16,0 0-15,0 0-5,4 17 4,-1-1-7,0 4-1,0 2-6,-1 4-12,1 3-5,-1-2-5,-1 1-12,3-3-14,-2 1-2,-1-7-8,-2 1-9,2 5-14,2-9-36,-3 1-28,1-6-36,-1 2-41,0 0-44,3-4-43,-3 2-39,3-3-25,1-3-150,-1-2-425,-3-3 188</inkml:trace>
  <inkml:trace contextRef="#ctx0" brushRef="#br0" timeOffset="61416.944">7627 16305 68,'1'-11'238,"1"-5"0,-4 4-8,4 10-9,-2-3-23,0 5-26,2-8-18,-2 8-18,0 0-13,0 0-4,7 15 3,-5 5 4,2 5 1,0 5-4,-2-1-1,2 3-7,-2-1-11,-2-2-4,3 4-13,-3-2-9,3 0-7,-3 1-3,0-2-10,2-1-4,-2 0-12,0-11-14,3 6-21,-3-4-28,0-3-23,0 1-29,0-6-28,0 0-29,1-2-40,0-2-26,1 1-20,-2-2-22,3-2-119,-3-5-387,2 3 171</inkml:trace>
  <inkml:trace contextRef="#ctx0" brushRef="#br0" timeOffset="61663.6578">7890 16194 230,'0'-6'211,"0"6"-18,-3-6-17,3 6-24,-4-5-27,4 5-27,-3-7-30,3 7-29,0 0-38,0 0-27,0 0-22,0 0-11,0 0-6,0 0 0,0 0-8,0 0-6,0 0-68,0 0-159,-8 16 72</inkml:trace>
  <inkml:trace contextRef="#ctx0" brushRef="#br0" timeOffset="63214.8629">3149 16254 78,'-14'-12'143,"3"0"-11,-2-1-12,3 2-4,-3 3-2,2-3 2,0 1 6,-2 2-2,3 0-15,-1 0-9,4 0-3,-1 2-2,1 0-3,-1 4-7,0-3-7,2 0-2,-1 0 3,3 2 0,-2 1 0,2-3-3,0 3 3,-3 0-3,7 2-6,-6-4 4,2 4-2,1-5-4,3 5-1,-5-2-3,5 2-21,-6-4 15,6 4-5,0 0 3,-3-2-3,3 2-5,0 0-3,0 0 5,0 0-9,-4-5-4,4 5-1,0 0-7,0 0-4,0 0 1,0 0-9,0 0-2,0 0-6,0 0-5,0 0 1,8-5-1,-8 5-2,0 0 5,16 2-1,-5-2-5,5-1 8,6 1 1,2-1-3,4-6-2,13 6 5,0-4-4,3 1 0,2-1 5,4 0 0,-2-5-7,-1 6 5,5 3 3,-7-3-15,2-1 12,1 1 3,-3-1-5,1 0 4,-3 3 0,-1 1-6,0-1 5,-4 0-2,2-1-2,-1 1 4,2 2-7,-13-3 3,12 1-1,-11 0-2,12-1 3,-13 1 2,10-1-1,3 1 3,-3-2-5,-7-1 1,11 5 1,-2-3-1,-8 0 1,7 3-2,1-4 7,-2 5-7,0-2 0,0 1-3,2-1 0,-11 0 4,12 1-1,0 1 0,-3-3-6,0-1 5,4 3-1,-1-2-10,3 2 18,0-6-5,1 6 2,-2-1 0,-1-1-9,5-3 5,-8 5 0,2-2 0,4 1-1,-2-2 4,-3 1-5,-1 2 7,0-2 2,0-2-8,-11 3 4,3 1 2,-2-3-4,11 1-11,-10 2 16,-2-2-6,13-2 2,-3-1 2,-10 4 0,2 1-5,0-4 6,-1 1-2,-2 0-4,-1-1 3,0 1 0,-1 0 0,-2 1 0,-1-1 0,-1 1 1,-6 2-3,0-2 3,-1-1-1,-1 2-3,-2 0-2,0 1 6,-4 0-3,2-3-2,-1 3-8,-2-1 13,-6 1-4,11-1 5,-7-1-3,-4 2 2,10-1 3,-4 1-3,-6 0 0,8 1 8,-8-1-5,10-1-1,-10 1 3,6 0 1,-6 0 0,0 0 10,0 0-3,0 0 3,0 0 3,0 0 8,0 0 4,11 1-2,-11-1 1,0 0 2,0 0 3,0 0-11,0 0-2,0 0-8,0 0 0,0 0 2,0 0-5,0 0-5,0 0 2,0 0-3,0 0-5,8 0 11,-8 0-8,0 0-7,0 0 10,0 0-1,9-1-6,-9 1-4,0 0 15,10 1-12,-10-1 3,8 0 0,-8 0-2,12 0-6,-4 0 5,0 2 1,2-2-7,-1 1 8,3 0 4,2-2-4,-1 2-3,0-2 9,1 0-4,-4 2-5,2-2-1,-2 2 1,0-1 7,0-1-7,-2 1-3,-1 1 7,2-2-5,-2 2 3,-7-1 2,7 0-4,-7 0-3,7-1 2,-7 1 2,7-2 1,-7 2 4,0 0-7,7 0 5,-7 0-1,0 0 2,0 0-2,0 0 7,0 0 0,7 3 11,-7-3-14,0 0 10,0 0 0,0 0 6,0 0-6,0 0 1,0 0-4,0 0-2,0 0 2,0 0 3,0 0-5,0 0-4,0 0-4,0 0-28,0 0-28,0 0-45,0 0-45,0 0-42,0 0-56,-24-3-55,14 1-228,3-2-564,-3-3 250</inkml:trace>
  <inkml:trace contextRef="#ctx0" brushRef="#br0" timeOffset="64187.6985">4432 14959 81,'-5'3'155,"5"-3"-13,0 0-10,0 0-8,-5-3-13,5 3-9,0 0-6,0 0-13,0 0-3,0 0-7,0 0 5,0 0-14,0 0-6,0 0-4,0 0 3,0 0 1,0 0 1,0 0-5,0 0 5,0 0-4,0 0-1,0 0 2,0 0-6,13 4-2,-13-4-7,1 2 1,-1-2-4,0 0-7,0 0 3,7 1-7,-7-1 0,4 1-13,1 0-30,0 1-32,1-2-59,5 2-59,2-4-151,8-1-344,3-5 153</inkml:trace>
  <inkml:trace contextRef="#ctx0" brushRef="#br0" timeOffset="65962.6447">12880 13871 110,'0'0'115,"5"-3"-2,-5 3-1,-2-6 2,2 6-7,0-8 3,0 5 0,0 3-2,-3-7 5,2 0-10,-1 3 2,1-6-13,-3 2-4,3-2-1,-4 1-1,4-2-6,-4 0-5,0 1 2,0 1-1,2-2-6,-6-3 7,2 2-4,-1-2-8,-1 1-6,-2 4-3,-2-5-4,1 4-2,-2 0-10,-6-2-1,2 3-5,-2 0-3,0 3-5,-2-2-4,0 4 0,1 1-19,2-1-2,-4 1 3,2 1-3,0 4 1,-2 0-1,6-1 0,-4 3-5,-1-1 8,-1 2-3,2-1 0,-1 5 1,0 0 4,1 2-4,0-1-4,4 2 0,-2 0-2,3-1 1,1 6 4,2-5-3,-2 1 0,-1 9 1,3-10-3,-2 6 4,-1 1-2,6-7 0,-1 3 0,-3 4 2,1 0-3,3-5 3,-1 0-2,1 2 4,0-2-5,1 0 8,2 1-4,0-1 0,-2 1-1,2-5-1,1 4-2,-1 1-2,0-5 2,3 2-3,0 0 5,1 2 0,-2-3-3,2 3 6,0-2-5,-1-2 1,-1 6 2,2-4-2,1 0 0,-3-1 0,4 1 1,-1 1 3,1 0 0,-2-4-3,3 3 0,0 0 1,-1-4 2,0 5 2,-1-2-4,2 2 2,0-2 2,0 4-2,2-3 2,-1 2-5,-1-1 3,1 0-2,-1-2-1,3 1 3,0 5-2,-3-5 0,0 0 1,3 0 0,1 3-1,0 1 0,1-1 0,-3 0 4,1-1 0,1-3-2,-1 7 0,1-2 3,1 1-2,-1 0 1,0-2-1,2 2-6,-1-5 5,1 5 4,0-6-6,-1 5 7,1-3-10,0-2 7,1 3-6,-3-6 2,7 6 1,-4-1 2,4-1-5,-1 0 4,0 0-1,4-2 2,-1 4 1,1-6-1,0 3 0,3 4-2,3-4 4,-1 0 24,-5-2-3,2 0-3,-2 0-3,7 2-2,-8-1 1,2-2-4,-3-2 4,3 2-8,-4 0-1,3-2 2,-1 0-4,-2-1 2,2 0-3,-2-1 1,3 3-1,-4-5 1,4 1-4,-1 1 2,4-2 1,-4 4 1,1-4-3,0-2-1,-2 0-4,5 0 7,-3 2-5,-1-1 0,7 0 0,-5-2 3,-2 2 3,-2-3-1,5 2 2,-1-2 2,-1 2 1,3-5 2,4 1 1,-5 0 2,4-1 2,-1-2-1,4 1 3,-5-2 1,3 1 7,-7 0 0,6 0 9,-4-1-3,3-1 1,-5 0 6,6-1 4,-7 0 2,1 2 2,-1-3 5,0 0 2,0-1-2,0 0 1,-2 0-6,3-8-19,-2 7 20,3-4 2,-5 4-6,-2-1 5,2 1 0,3-6-8,-5 8 3,-1 0-7,-1-3-6,0 2 17,2 2 4,-5-2 9,4 0 3,-3 2-3,1 1-13,-1-2 7,-1 1 7,1 0-7,1-5-7,0 3-2,-2-3-15,0-1 7,3-1 0,-1 0-10,-3 0 0,3 0 1,-1-1-5,1-1-4,1-1 7,-6 2-1,1-2 6,2 3 0,0 0 3,-1 0-5,0 1 11,-2 1 3,-2 3 3,2-5-2,-3 2-4,1-2-1,-1 1-5,2-1-7,-5 2 3,2-3 2,-3 2-10,2 0 0,-1-2-9,-2-1 4,0-5 1,-1 4-6,-3-1-2,1-1-2,-2 3 1,-1-1-10,5 6 8,0 0-2,-4 3 5,2-3-6,-4-4 4,5 5-4,-3 3 3,0-1-8,1 1 3,-1 3-5,2-1 3,-2 0-6,0 1 3,1 2 1,-1-4-1,5 4 3,-1 3-4,-1-1 0,2 0 0,-1-1 0,5 1-4,-4 3-3,1-4-10,0 1-8,2 2-18,-2 0-12,7 1-16,-11-3-20,6 1-36,0 1-55,5 1-32,-11-2-44,11 2-51,-13 2-75,8 1-331,-4 1-774,-1-3 343</inkml:trace>
  <inkml:trace contextRef="#ctx0" brushRef="#br0" timeOffset="67975.0114">12362 13887 102,'0'-7'152,"1"2"-13,0 1 5,-1 1-8,2-3 3,-2 2-5,2-3 1,-1 2-3,-1-1-4,2 0-3,-2 0-6,0-1-3,2-2-5,0 0-5,-4-3 3,2 4 1,2-3-9,-2-2-4,-2 1-5,1-1 1,0-3-3,1-1 0,0 0-11,-3-1 2,0-2-11,0-4-3,-4-1 0,0-1 0,3 6 14,-2-4-13,0 0 2,0 5 5,-3-4-8,2-1 0,1 5-2,-3-4 10,0-1-7,-1 2 3,0 1-1,1 4 0,-1-5 1,0-1-6,0-4-1,-1 4-5,-2 0 3,0-6 3,-1 5-4,-3-2-12,3-1-12,-3 0 17,-1-1-6,0 1-7,-8-10-2,7 11-1,-7-8-6,5 7-3,-7-6-1,-3 3-4,11 5-4,-9-3 2,3 7-6,-7-9-2,0 1-1,-3 4 3,2-1-6,-1 2-7,-1 2 5,0-1-2,-1 3 2,-1-2-13,1 0 8,-1 3 2,-2 0 2,-1-3 0,3 6-6,0-2 2,0-1-3,-2 7 3,0-3-3,0 2 0,-1 2-1,1-4 4,-3 3 6,2 3-16,-1 1-1,1 3 0,-3-7 2,2 0 10,1 6-11,2-1 10,-1 0-1,2-4-4,-3 4 2,5 2-3,-5 0 8,0-1-3,-2 4-4,3-2 2,-4 1-5,6-1-1,-4 0 8,1 3-6,0-2 1,-1 3 0,3 0 0,8-2-2,-6 2 4,8-1 5,0 1-2,0-1-10,-1 1 5,-1-1 3,2 2-4,-9-1 5,7 0-1,1 0-3,-8 2 4,8-2-4,-10 0 0,11 4 0,-10-4-1,-2 2-3,3-2 9,8 0 7,-1 1-11,-5-1 4,-5 4-5,11-1-5,-10 1 5,10 0 0,-11 1-1,0-1-2,2-1-1,1 1 4,7-2-7,3 1 1,-2 2 0,-1 0 7,-8-2-4,11 1 2,-3 0 1,-9 4 0,11-3-6,3-2 3,-2 3-3,0-3-4,2 3 9,1 3-7,3-3 8,-2 1 2,0-1-12,5-1 11,-3 2 4,2 0-11,0-1-2,2-2 8,0 4-5,-4-1 3,2 0-1,-2 1 0,1 3-3,-1-5 4,-1 5 10,1-1-15,-2-3-4,1 4 7,-1-3 2,0 2 2,0 1 6,1-2-11,-2 0 1,4 0-9,-1-1 14,1 2-2,1-3-3,-2 2 3,3-1 6,5-1 8,-6 3-2,1 0-11,-1 1 0,-1-5-3,-3 6 4,-2 2-3,1-2 0,-2 0-6,-1 0 14,-7 2-8,7-3 3,2 1-1,0-2-2,-1 3 6,0-2-7,0 0 2,-1-1 4,0 1-5,1 1 0,0-1 6,2 0-10,1-1 13,-1 1-8,-2-1 8,5 2 7,-1 0-13,-1-3-8,3 4 6,-2-1 8,1-1-4,-3 2-2,1 1 0,0-3 1,0 2 1,0 3-1,-1-3 1,2 0-4,0 3-6,-1-3 8,1 4-3,-2-3 1,2 4-1,-3-4 4,2 5 5,-11 4-5,10-6-3,-1 1-4,0 1 10,-8 5-4,10-5 0,-10 6 2,8-7-5,-7 8 2,-1-1 1,-2-2-4,10-6 5,-8 5 2,7-3-2,1-2-7,-7 5 10,5-5 0,2 0-2,-7 7 14,-1-2-10,7-5-14,1 0 5,0-1 4,5-3-5,-1 2 4,5-6-2,4 3-4,0-5 5,5 0 9,2-3-20,-1 0 9,3-2 3,1 0-3,-1 1-4,1-3 9,3 0-4,-4 4 2,1-2-7,3-2 8,-5 3 5,5-3-11,0 0 5,-2 2-7,2-2 9,-3 1 2,3-1-4,0 0-1,0 0-5,-3 3 8,3-3 6,0 0-9,-5 2 8,5-2-7,-3 2 1,3-2 1,-6 4-5,2 0 15,-1-2-14,0 3 6,-2-1-3,-3 4-8,2-3 8,-5 5 14,2-1-16,-2-1 1,2 1-4,-3-4 1,3 5 0,-2-3 7,6-3-12,-3 1 2,3-1 10,3 0-10,-3-3 7,4 4 7,-3-5-1,2 3 10,4-3-10,-3 0-3,3 0-1,0 0 5,0 0-1,0 0 1,-8-3 2,6-2-6,0 0-4,2-4-3,-2-2-5,2-4-14,-1-5 3,1-1 0,3-5-11,2-5-3,-2-4-2,6-11 1,-3 10 9,2-11-12,0 11 7,-1 2-3,2 3 11,-1 1-6,-1 1 2,-1 6 9,-1 6-4,0 1 2,0 7 0,-5 0 5,3 2-1,0 1 4,-2 0-6,1 4-7,-1-2-6,0 2-7,-1 2-12,2-4-4,-2 4-8,0 0-2,1-3-3,-1 3 4,0 0 6,0 0 4,0 17 7,-1-7 7,1 7 4,-3 7 6,-3 5-2,2 0 6,-4 2 35,-1 0-3,1-1-4,-2 1 4,3-4-3,-3 1 2,0-3-4,0-2 3,3-7-3,2-2 1,-2 3-4,2-1 5,-2 0-3,2-2 1,-1-2 0,2-2 0,1-2 2,0 3-5,0-6 0,1 0 3,-1 0-2,3-2 1,-2 1-1,0-2 1,0 2-1,2-4 1,-1 4 5,1-4-4,0 3 7,0-3-5,0 0-1,0 0 2,0 0 1,0 0-2,0 0-3,0 0-3,0 0 3,0 0 1,0 0-6,0 0 3,0 0-7,0 0 3,5 2-1,-5-2-1,6 3 3,1-1-2,0 1 7,4-2-4,2 4 1,4 1 3,4 0 2,3-1-5,4 5 5,-4-4-5,13 5 3,-10-2 0,15 3-2,-14-4 4,0-2 3,10 3-6,-14-2 4,3 0 2,-6 0-2,-1-4-3,-5 4 0,-3-4 5,-1 1-4,-3-2 2,-1 1-3,0-1 4,-3-1 5,-1 0 8,0 0 11,1 2 14,-4-3 6,3 1 7,-3-1 0,0 0-1,0 0-5,0 0 0,0 0-10,6 0 1,-6 0-1,1 4-9,-1-4-1,0 0-14,0 0 7,0 0-3,0 0-11,0 0-19,0 0-14,0 0-17,1 4-27,-1-4-14,0 0-41,0 0-63,0 0-52,-11 12-261,1-2-541,-5 6 240</inkml:trace>
  <inkml:trace contextRef="#ctx0" brushRef="#br0" timeOffset="73532.9511">6935 15798 84,'-1'1'135,"1"-1"-14,0 0-12,0 0-9,0 0-15,-3 1-6,3-1-7,0 0-4,0 0-4,8 5-4,-2-1 5,-2-1 0,5 0-7,2-2 3,3 7-4,2-3 5,5 2-3,1-2 1,3-1 4,4 3 1,-1-5-2,0 3-3,13-2-3,-2 1 0,1 1 2,2-2-7,-1 2 0,0-5-9,1 5-1,2-5-5,-2 0 4,3 0-1,0 2 0,4-6 3,-2 1 0,21-2 0,-22 2-4,-1-2-2,-3 1-2,3-1-2,2 2-2,-5-1-7,6 2 2,-5 2-4,0-3-3,-4 3 0,-1-1-4,-8 2 1,1-1-5,7 0 5,-10 0 1,-2 0-5,1 0-4,2 0 1,-4 0 0,3 0 2,-1-1 2,-2-2-4,1 0 2,-1 1 0,0 2 2,1-3-1,-1 1-3,-1 0 1,0 0 0,0 1 1,0-2-5,1 6 8,-1-6-7,0 1 7,0 0-11,-3-1 6,3 3 7,-1-1-14,-2 1 3,1-3 3,-2 0 1,-3 2-6,-1-2-1,-1 3 8,1-1-9,-1 1 1,-5-2-1,-2 4 1,-1-4 1,-2 2 3,0 0 3,-5 0 3,10 0 9,-10 0 2,3 2 10,-3-2-6,4 0 0,-4 0-2,0 0-1,0 0 1,0 0-3,0 0-5,6 5-1,-6-5-3,0 0 1,0 0-4,0 0-3,0 0-17,0 0-10,0 0-21,0 3-26,0-3-21,0 0-30,0 0-44,0 9-47,1-4-51,-1-5-133,2 10-426,0-8 189</inkml:trace>
  <inkml:trace contextRef="#ctx0" brushRef="#br0" timeOffset="74190.8115">9564 15861 23,'-6'0'57,"-3"1"-1,3-1 3,-3 0 10,0 0 4,0 0 6,9 0 15,-10 0 4,4 3 12,2-3 2,4 0 6,-11 0 8,11 0-1,-8 0-2,4 0-11,4 0 0,-5 0-12,5 0-9,-3 1-14,3-1 0,0 0-14,0 0-8,-4 1-6,4-1-8,0 0-1,0 0-6,15 9 4,-8-6 8,6 4 5,2-2 3,6 5 6,3-3 1,6-1 1,6 2 2,7-4 0,-1 2 6,7-1-3,1-1 11,0 2-5,21-6-6,-20 0 4,26 0-8,-5 0 4,-2-2-5,-22 2-8,28 0-3,-5 2-4,-22-4-9,0 5-2,19 1 2,-20-2-7,0-2 3,-2 5-10,-2-5 1,4 3-6,-8 1 0,1-4-4,-1 0 2,-12 3-3,0 2 1,0-2-2,-1-2 4,-6 2-6,2-1-5,-9 1 6,3-3-2,-5 0 1,-3 0-6,1 0 7,-5 0-5,2 0 0,-2 0-1,0 0-3,-5 0 3,7 0-3,-7 0 3,0 0 2,7 0 3,-7 0-3,0 0-3,0 0 0,5 0-1,-5 0-2,0 0-10,0 0-3,0 0-9,0 0-8,0 0-9,0 0-16,0 0-9,0 0-31,4 0-13,-4 0-30,0 0-26,0 0-27,0 0-28,0 0-11,10 0-23,-10 0-141,10 0-422,-2-3 186</inkml:trace>
  <inkml:trace contextRef="#ctx0" brushRef="#br0" timeOffset="76957.7601">11858 16020 132,'0'0'172,"0"0"-3,-7-3-8,7 3-7,-3-1-9,3 1-3,0 0-15,-3 4 0,3-4-8,0 0-14,0 0-7,0 0-8,0 0-10,0 0 0,14 0-4,-5 0 2,5 0 0,8 1-4,4 2-1,3 2 1,11-3-2,3 1 2,26 1 8,-22 1-2,21 5 0,-22-8 1,30 9 3,-3-1-2,-2-2 3,-2 0 2,3 2 1,-5-5-4,4 4 20,3-6-25,-2-2 11,4 0-10,-3-1-7,1-5 1,-2 4-8,-25-1 12,23 0-18,0-4-4,-21 3-11,22-2-3,-24 1 2,1-2-9,0 2-3,-6-2-4,-1 4-5,-1-3 10,-12 5-5,0-2-9,-3 4 0,-2-6 1,-2 5 3,0-2-10,-8 0 14,-3-1 1,1 2 10,-2-1 1,1 1 6,-1 0 0,0-1 9,-1-1-10,2 2 0,-4-1-2,-1 1 7,-5 0-11,12-4-5,-7 4 1,-5 0-3,9-3-6,-9 3-6,8-1 11,-8 1-12,4-1 4,-4 1-6,7 2 0,-7-2-1,0 0 4,0 0-4,10-2-5,-10 2-1,0 0 2,7 0-6,-7 0 7,0 0-4,0 0-6,6-1 6,-6 1 2,0 0-2,0 0 0,0 0 2,0 0 0,4-4-1,-4 4-1,0 0 9,0 0-3,0 0 3,0 0 1,4 0-2,-4 0-1,0 0 4,0 0-3,0 0-2,0 0-1,0 0 3,0 0-2,0 0-2,0 0 2,0 0-1,0 0-1,0 0 2,0 0-3,0 0 1,0 0-4,0 0 3,0 0 0,0 0-2,0 0 2,0 0 3,0 0 3,0 0 0,0 0-2,0 0 4,0 0 1,0 0 0,0 0 3,0 0 0,0 0-2,0 0 0,0 0-1,0 0-2,0 0 1,0 0-2,0 0 3,0 0-2,0 0 3,0 0-4,0 0-2,0 0 3,0 0-6,0 0 1,0 0 1,0 0-4,0 0-1,0 0 0,0 0-4,0 0 2,0 0-3,0 0 1,0 0-1,0 0-1,0 0 4,0 0-1,0 0 0,0 0 1,0 0-2,0 0 0,0 0-1,0 0 9,0 0-5,0 0 6,0 0-5,0 0 2,0 0-5,0 0 7,0 0-1,0 0-1,0 0 0,0 0-2,0 0-4,0 0 4,0 0-2,0 0 4,0 0-3,0 0-3,0 0 6,0 0-3,0 0-5,0 0 6,0 0-4,0 0-2,0 0-1,0 0 2,0 0 2,0 0-4,0 0 8,0 0-8,0 0 2,0 0-1,0 0-4,0 0 0,0 0 7,0 0-5,0 0 3,0 0 2,0 0 0,0 0-3,0 0-1,0 0 0,0 0 0,0 0 2,0 0 0,0 0-3,0 0 0,0 0 0,0 0 0,0 0-1,0 0 1,0 0 1,0 0 0,0 0 3,0 0-7,0 0 0,0 0 3,0 0-1,0 0 0,0 0 1,0 0 0,0 0 0,0 0-1,0 0-2,0 0 0,0 0 0,0 0 4,0 0-4,0 0 2,0 0-2,0 0 1,0 0 1,0 0-2,0 0 4,0 0-6,0 0 3,0 0 2,0 0-2,0 0 1,0 0 2,0 0-3,0 0 0,0 0 0,0 0-1,0 0-4,0 0 1,-14 4 0,14-4 0,0 0 3,0 0-3,0 0 0,0 0-2,0 0 1,0 0 2,0 0 5,0 0-6,0 0 0,0 0 0,0 0 2,0 0-1,0 0 2,0 0-5,0 0 7,0 0 0,0 0-2,0 0 0,0 0-3,0 0 0,0 0 3,0 0 5,0 0 0,0 0-1,0 0-6,0 0 2,0 0 1,0 0 3,0 0-3,0 0 4,0 0-5,0 0 0,0 0-1,0 0 1,0 0-1,0 0-1,0 0 4,0 0-5,0 0 0,0 0 1,0 0-2,0 0 1,0 0-1,0 0-2,0 0 4,0 0 3,0 0 0,0 0-2,0 0 0,0 0-2,0 0 5,0 0-7,0 0 4,0 0 6,0 0-3,0 0-2,0 0 2,0 0-3,0 0 0,0 0 5,0 0-2,0 0-3,0 0 3,0 0-3,0 0 2,0 0 1,0 0-3,0 0 3,0 0-4,0 0 5,0 0-8,0 0 4,0 0 1,0 0 2,0 0-5,0 0 2,0 0-2,0 0 4,0 0-3,0 0-1,0 0 4,0 0-3,0 0 3,0 0-2,0 0-3,0 0 3,0 0-6,0 0 3,0 0 0,0 0-2,0 3 0,0-3 2,0 0 1,0 0-3,0 0 1,0 0 4,0 0-1,0 0 0,0 0 1,0 0 3,0 0-5,0 0 3,0 0-1,0 0 2,0 0 3,0 0-3,0 0 4,0 0-1,0 0-3,0 0 5,0 0-7,0 0 0,0 0 6,0 0-1,0 0-2,0 0-2,0 0 2,0 0 1,0 0-8,0 0 6,0 0 3,0 0 0,0 0-7,0 0 6,0 0 3,0 0-9,0 0 4,0 0 2,0 0 1,0 0-2,0 0 2,0 0 3,0 0-6,0 0-1,0 0 4,0 0-6,0 0 3,0 0 1,0 0-1,0 0 1,0 0-7,0 0 5,0 0-2,0 0 3,0 0 2,0 0-2,0 0-1,0 0-3,0 0 4,0 0 2,0 0-1,-5 0-2,5 0 3,0 0-3,0 0 3,0 0-6,0 0 8,0 0-5,0 0 1,0 0 0,0 0-4,0 0 8,0 0-4,0 0-3,0 0 4,0 0 2,0 0 1,0 0-4,0 0 2,0 0-3,0 0 3,0 0 0,0 0-1,0 0-3,0 0-1,0 0 3,0 0-4,0 0 3,0 0 2,0 0-4,0 0 0,0 0 0,0 0 2,0 0 3,0 0-8,0 0 3,0 0 5,0 0-4,0 0-1,0 0-3,0 0 3,0 0-3,0 0 0,0 0 3,0 0-1,0 0-1,0 0 0,0 0-2,0 0 0,0 0 1,0 0 1,0 0 0,0 0 0,0 0-7,0 0 4,0 0 1,0 0-1,0 0-1,0 0 0,0 0 3,0 0-3,0 0 2,0 0 2,0 0-2,0 0 1,0 0-3,0 0 0,0 0-2,0 0 0,0 0 1,0 0 3,0 0-5,0 0 0,0 0-1,0 0-4,0 0-1,0 0 0,0 0 2,0 0-3,0 0 9,0 0-8,0 0 0,0 0 0,0 0-3,0 0 6,0 0 1,0 0 3,0 0 0,0 0 5,0 0-5,0 0-2,0 0-1,0 0-1,0 0 0,0 0 4,0 0-4,0 0 2,0 0 8,0 0-8,0 0 2,0 0 1,0 0 5,0 0-7,0 0-2,0 0 9,0 0-5,0 0 3,0 0 0,0 0-1,0 0 3,0 0-3,0 0 1,0 0-1,0 0 2,0 0-3,0 0 5,0 0-5,0 0-1,0 0 8,0 0-6,0 0-4,0 0 4,0 0 1,0 0 5,0 0-5,0 0 0,0 0 0,0 0-9,0 0 5,0 0 4,0 0 3,0 0-2,0 0 4,0 0-3,0 0 2,0 0-7,0 0 0,0 0 3,0 0 9,0 0-4,0 0-3,0 0 0,0 0 0,0 0 6,0 0-8,0 0 3,0 0 5,0 0 2,0 0 9,0 0-13,0 0 1,0 0 5,0 0-6,0 0-5,0 0 11,0 0 5,0 0-12,0 0 3,0 0 4,0 0-2,0 0-5,0 0 6,0 0-3,0 0-3,0 0 1,0 0 4,0 0 0,0 0-4,0 0 7,0 0-12,0 0 15,0 0-3,0 0-5,0 0 0,0 0 4,0 0 1,0 0-9,0 0 5,0 0-2,0 0 0,0 0-2,0 0 6,0 0 4,0 0-3,0 0-6,0 0 3,0 0-4,0 0 1,0 0 2,0 0 0,0 0 3,0 0 0,0 0 1,0 0-9,0 0 7,0 0-3,0 0 6,0 0-6,0 0 4,0 0 0,0 0 1,0 0-4,0 0 6,0 0-5,0 0 0,0 0 1,0 0-1,0 0-4,0 0 3,0 0 0,0 0 2,0 0 0,0 0-10,0 0-9,0 0-14,0 0-12,0 0-6,0 0-9,0 0-16,0 0-1,0 0-3,0 0-8,0 0-5,0 0-13,0 0-15,0 0-14,0 0-25,0 0-18,0 0-25,0 0-16,0 0-28,0 0-20,0 0-2,0 0-177,0 0-480,0 0 212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08:18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8493 5399 89,'-13'-31'124,"-2"0"-15,-4 4-9,-2 5-2,-8-12-15,6 16-14,-2-2-1,-10-2-19,-2 4 9,1 6-11,-3 0-4,0 5-7,-2 3 2,0-1-5,2 5 0,-2 5 3,-2 1-3,3 2 3,0 2-8,2 1 3,-1 9-11,2-5 3,1 10 3,-1-4 0,2 6-6,-2 6 6,2-1-4,4 4 6,-1 3-10,5 1 1,-3 3-4,5 2 5,0-1-3,3 3 2,3 0-6,2-3-1,1 1 2,4 1-5,2 3 5,1-15-6,2 16 2,3 1 3,1-3 0,3 4 1,-1-1-6,2 2 1,2 0 0,1 2 3,3 0-4,-1-1 0,0-2-2,1-2-5,0-4 1,1 3 4,-1-13-3,3 9-1,1-3-2,1 3 3,-3-11 4,0-2-4,6 11-2,-3-11 0,-1-1 13,9 12-5,-6-16-6,3 1 0,7 10-4,-1-2 5,-3-9-1,8 4 6,-5-6 1,-2-3-3,14 4 1,-2 3-2,3-8 2,-2-1-5,3 0 0,-9-8-2,10 2 3,-10-4 1,13 0-2,-4-1 1,1-4-2,-8-1 1,7-4-1,7 0 0,-3-4 6,2-1 3,-2-2-6,0-2 4,2-1 1,0-1 1,-4 2-1,0-6-3,-10 6 0,8-7-5,-9 5 10,-1-2-8,-1-1 3,10-5 1,-11 0 1,0 2 1,-1-1-4,0-5 14,-3 1-4,6-10 2,0-3 0,-10 6 5,4-13-4,-1-1 1,-2-5-7,-1-1 8,-2 0 0,-2-6-3,-2 2-3,1-1 5,-5-1-7,0 1-2,0 3 3,-7 1-2,2-3 4,-2 3-1,-1 3 2,-3 1 2,-4 11-4,2-17-2,-4 6 1,-5 0-5,0 4 4,-2-4-3,-4 5 3,-1-7 1,-4 2-6,0-2-4,-1 2 4,-13-21-1,15 23 8,-2 2 7,-1 1 2,1 5 3,-1-5 8,0 11 0,0-1 0,5 11-1,1-1-3,-9-5-1,7 12-6,-3-3-1,0 0-4,2 6-2,0 0 3,-13-5-10,12 7 1,2 0-3,0 1 2,0 4-1,3-2-4,-1 2 3,6 0-2,1 3-3,-1-2 2,5 1-2,1 2-3,2 0 0,-1-1-4,2 1 2,3-1 7,-4 1-8,3 0 4,5 0 3,-7 0-9,2-3 5,3 7-2,2-4-2,0 0-2,-9-1 3,9 1-4,0 0 6,-5 0 4,5 0-5,0 0 0,-4 1-2,4-1 4,0 0-1,0 0 6,0 0-5,-3 3-3,3-3 2,0 0-5,0 0 9,0 0-2,0 0-1,0 0 0,0 0 3,-4 1 1,4-1 0,0 0 2,0 0-3,0 0 3,0 0 2,0 0 0,0 0-3,0 0-1,0 0 5,0 0-2,0 0 0,0 0 4,0 0-6,0 0 2,-3 3-5,3-3 6,0 0-5,0 0-3,0 0 3,0 0-1,0 0-2,0 0 3,0 0-4,0 0 7,0 0-5,0 0-1,0 0 0,0 0 2,0 0-1,0 0-3,-1 1 3,1-1-5,0 0 1,0 0 3,0 0-4,0 0 6,0 0 0,0 0-3,0 0 1,0 0-2,0 0 4,0 0-2,0 0 2,0 0-3,0 0 1,0 0 0,0 0 0,0 0-2,0 0 4,0 0-2,0 0 7,0 0 2,0 0-9,0 0-3,0 0 7,0 0-7,0 0 2,0 0 1,0 0-3,0 0 1,0 0 1,0 0 2,0 0 0,0 0 0,0 0-3,0 0 1,0 0-2,0 0 4,0 0-3,0 0 1,0 0 1,0 0 0,0 0-2,0 0 5,0 0-5,0 0 1,0 0 2,0 0-1,0 0-4,0 0 4,0 0-1,0 0 5,0 0-6,0 0 1,0 0 3,0 0-1,0 0 1,0 0 4,0 0-1,0 0-2,0 0-2,0 0-2,0 0 0,0 0 0,0 0 2,0 0 0,0 0 2,0 0-7,0 0 4,0 0-1,0 0-1,0 0 4,0 0-3,0 0 2,0 0-5,0 0 3,0 0-2,0 0 13,0 0-9,0 0-3,0 0 6,0 0-9,0 0 3,0 0 0,0 0 1,0 0-1,0 0 3,0 0-1,0 0-3,0 0 1,0 0 0,0 0 2,0 0 1,0 0-1,0 0 0,0 0 3,0 0-2,0 0-2,0 0 0,0 0 5,0 0-8,0 0 3,0 0 0,0 0 1,0 0 0,0 0 0,0 0-3,0 0 1,0 0 0,0 0 4,0 0-5,0 0 4,-2 5 1,2-5-5,0 0 1,0 0 2,0 0 1,0 0-1,0 0 0,0 0-5,0 0 7,0 0-7,0 0-9,0 0-5,0 0-12,0 0-11,0 0-16,0 0-23,0 0-13,0 0 7,0 0 15,14-2-18,-6 2-11,3 0-12,4 0-24,-1 0-10,3 2-20,-7-2-129,-2 2-320,1 1 142</inkml:trace>
  <inkml:trace contextRef="#ctx0" brushRef="#br0" timeOffset="3029.5241">6321 5941 56,'-4'-3'112,"1"-1"-14,0-1-5,-2 0 2,0-2-14,0 0-4,-1 1 3,0-2-2,-1 0-7,0-1-6,0 1-7,-3-6-2,1 2-5,-3-1 5,2-1-2,-2-2-4,-2-2-5,-2-1-7,2-1 2,-6 0-2,3-2 0,-2 1-7,-2 0-4,-2 3-6,-2 0 2,1 1-1,-11-5-14,-1 2 15,8 7-21,-10 0-1,0-2 10,1 1-17,-1 5 13,0 0-8,-3 0 2,-1 4 11,0-2-5,1 2 7,2 0-13,-1 3 2,-3 4 1,3 0 2,1 1-3,9 0-5,-8-1 3,7 2-1,-7 4 6,-1-5-1,11 4-2,-12 2-5,12-2 2,-9 3-4,6-2 2,3 0-6,-11 5 2,12-1 6,0-2 2,-1 2-3,1-2 7,2 2-4,2 3-5,-2-1 2,1 1-4,0-1-1,0 0 2,3 0 0,-3-1 5,4 3-3,-1-4 0,0 3 8,1-2-10,2 2 4,-5 1-1,4-5-3,1 3 4,3-5 0,1 3-2,0 0 3,-1 1-3,2-1 5,-1-2-1,-1 6-3,-4-2-2,9-1 2,-3-1-2,2 1 5,-1 3 9,-2 2-2,4-4-7,1-3-8,-2 4 6,3 2-1,-1-1-2,1 0 0,-2 0 1,3-2 2,0 3 0,0-1-1,-1 0 3,0 0-2,3 0 7,-1-2-4,0 1-2,-1-1-13,0 0 14,3 1-4,-3-1-3,1-1 7,1 1 1,0-2-3,-2 1 3,2-1 2,1 1-6,-1 0-1,1-1-1,-2-2-1,2 5 9,0-3-5,1 0 0,-1 3 2,1-4-1,0 1-4,2 1-1,-3-1 8,3-2-1,-1 2-6,2 1-1,-1-2 0,1 1 1,0 0 1,-2-1 2,2 0 6,2 0 0,-2 0-6,1 1-2,1 0-1,0 0-2,1 0 10,-2 1-2,2-2-2,1 1-1,-1-1 3,1 2-1,3 2 0,2 0-2,-5-1 1,3 0-4,2 3 4,-1-4 4,2 4 1,-3-2-4,7 3-2,-4-4 1,1 6 4,-1-5 4,3 0-5,1 2-3,1 1 1,2 0 12,0-2-8,0 4 3,-1-6-4,2 4-2,0-4 10,1 2-6,-1 0 1,2 0-5,-2-3 5,2 4 2,-1-2-1,2 0 11,-1 0-4,3 0 9,-3-3-7,3 3 3,0-1 6,1-3-3,-2 0 4,2 0-1,0-1-1,3 2 4,-2-4-6,2 1 4,1-1 1,-1-1 1,14-2-1,-3-3-1,-10 3-6,3-3-1,0 1-3,7 1 3,-11-2-11,2 0 1,0 0 2,0-1-3,1 0 7,-1-2-7,-2 4-6,1-5 1,-4 2 1,3 0 5,-2 0-5,-1 0 2,-1 0-3,0 0-1,0-2 2,1-3 1,-1 3-3,-1-1 0,2-2 3,-1-1-4,1 0 0,-2 0 0,2 0 0,0-2 3,-3-1 1,3 1-3,-2-3-3,0 1 4,-1 2-2,0-4 0,-5 3 0,3 0 3,1-2-3,0 0-2,0 0-3,-2-1 7,0 1-4,-4 1 2,7-7-1,-4 2 4,3-2-5,-3 0-2,3-2 2,-2 0-1,0 1 0,-1 0-2,0 1-3,1-1 7,-1-2 4,-5 2-2,0 9-2,-1-9 11,1 4-2,-1 1 1,-1 1 9,-2 0-3,1-2 9,-4 4 0,3-3-3,-3 3 3,-2-2-4,3 2 1,-2-5 4,1 3-5,-2 2 0,0-3-4,1-2-3,-1 1-4,3-2 2,-2 1 1,-3-1-3,2-1-1,-1 4 2,-1-3 3,-1 6 10,0-4-3,0 1 5,-1-3-6,2 1 1,-2 4-1,-1-2 1,-1 1-3,1-1 1,-1-3 3,-3 2 1,2-4 0,-2 4-2,3-2 2,-4 0-6,2 1 0,2-2 0,-3 1 0,2-1 0,-2 2-6,1-2 4,2 1-4,-1 5-2,-4-5-2,3-1 5,1 5-4,-2-5-5,2 0 2,-2 2-1,1 1 9,0-1 5,0-3-10,-1 2-6,-1 1 7,0-1 3,1 1-3,-1 0-3,0-1 0,0 0 9,0 0-7,-3 0-2,3-1 1,0 0 1,-3 0-6,2 4-1,0-3 5,-2 3 0,1-2-2,1 2 4,-2 0 1,0 0 1,3 0 8,-3 1-8,0 0-4,1 0-1,-1 2 4,3 1-1,-2 1-7,2 1 6,0-1-5,-1 0-1,1 0 1,-1 0 0,1 4-1,-1-2 0,4 2 0,1 1-6,-4-2 6,4 1 0,0 1-3,-1 1 1,0-2-3,1 0 7,-1 0-3,2-1 2,-1 2 5,3 3-5,-5-2 0,2-1-6,3 3 3,0 0 2,-5-2-1,3 0 0,2 2 4,0 0-3,0 0 1,0 0-2,-4-3 2,4 3-4,0 0 0,0 0 3,-3-4-3,3 4 1,0 0-2,0 0-3,0 0 2,0 0 7,0 0-5,0 0 2,0 0-3,0 0-5,0 0 5,0 0-1,0 0 0,0 0-1,0 0-1,0 0 4,0 0-1,0 0-1,0 0-1,-7 4 6,7-4-1,0 0-2,0 0 1,0 0-1,0 0-3,0 0 6,0 0 2,0 0-6,0 0-3,0 0 7,0 0-3,0 0-3,0 0 6,0 0-4,0 0 4,0 0-8,0 0 1,0 0 5,0 0-7,0 0 3,0 0 0,0 0-2,0 5 5,0-5 1,0 0-7,0 0 2,0 0 1,0 0 1,0 0 2,0 0-8,0 0 6,0 0-7,0 0 4,0 0 2,0 0-4,0 0 0,0 0 0,0 0 1,0 0 2,0 0-6,0 0 7,0 0 1,0 0-5,0 0 6,0 0-5,0 0 3,0 0-1,0 0-6,0 0-1,0 0 2,0 0 7,0 0-7,0 0 1,0 0 6,0 0-1,0 0-2,0 0 0,0 0 3,0 0-2,0 0-4,0 0 0,0 0 4,0 0 2,0 0-5,0 0 1,0 0-1,0 0-2,0 0 4,0 0 2,0 0 1,0 0-4,0 0 11,0 0-13,0 0 5,0 0-5,0 0 5,0 0-3,0 0 5,0 0 8,0 0-4,0 0-4,0 0-4,0 0 2,0 0 1,0 0 1,0 0-1,0 0 0,0 0 3,0 0-1,0 0 0,0 0-3,0 0 1,0 0 1,0 0-1,0 0 2,0 0 0,0 0-2,0 0-2,0 0 3,0 0 0,0 0-2,0 0-3,0 0 0,-6 2 1,6-2 0,0 0 1,0 0 0,0 0 2,0 0-6,0 0 2,0 0-2,0 0 3,0 0-1,0 0 2,0 0-5,0 0 0,0 0 1,0 0 7,0 0-9,0 0-5,0 0 4,0 0-3,0 0 5,0 0-5,0 0 5,0 0-5,0 0 7,0 0-3,0 0-1,0 0 0,0 0 0,0 0-1,0 0 3,0 0 2,0 0-2,0 0 3,0 0 1,0 0-3,0 0 8,0 0-3,0 0 0,0 0-3,-2 4 4,2-4-1,0 0-1,0 0 0,0 0 1,0 0 8,0 0-9,0 0 2,0 0 0,0 0 2,0 0-1,0 0-4,0 0 2,0 0 3,0 0-5,0 0 4,0 0 0,0 0-1,0 0 3,0 0-4,0 0 3,0 0-3,0 0-3,0 0 6,0 0-2,0 0 4,0 0-2,0 0-4,0 0 3,0 0-3,0 0-9,0 0-15,0 0-17,0 0-19,0 0-21,0 0-23,0 0-24,0 0-20,0 0-13,2 5-28,-3 2-167,2-1-388,2-1 173</inkml:trace>
  <inkml:trace contextRef="#ctx0" brushRef="#br0" timeOffset="4869.5052">11702 5191 56,'-5'-14'109,"-2"2"-11,-1-3 8,1 0-10,-2 1-1,2-3-5,-3 1-12,-1 3-23,1-3 17,-2 2-17,-3-8-4,-1 4-5,-1-1 0,-3 4-5,3-2-16,-4 3-5,-2-1 9,0 1-3,-1 1-7,0-1 4,0 1-6,-2 2 0,0-1 2,-3 2-13,1 0-2,-1 3 4,-12 0-4,3 2 5,0-3 5,-2 2-9,11 3-2,-9-1 3,-2 7 6,11-4-16,-9 1 7,0 2-2,-2 2 7,11 1-1,-1 1-6,-7 4 8,7-2-7,1 2 0,-7 3 0,6-1-1,2-2-5,-10 6 2,12-2-1,-2-1 1,3-1 3,-2 4-2,-2-2 0,2 2 6,2-2-7,-1 1 3,2 2-8,0 1 6,0 1 11,2 2-12,-1 1 3,2 1-7,1-2 6,-1 5 2,1-4 5,1 5-9,2 2 3,-1-5 5,4 0-6,-3 0-2,4 5 9,-3-5-12,5 2 0,-3 2 2,3-2 3,-3 3 0,2-1-2,3 5 9,-1-2-13,1-2 1,1 0 7,1 3-1,0-2-1,1-1 6,1 1-5,-1-1 0,0 2 0,-4-1-5,3 4 3,1-4-10,0-2 4,-1 3 7,-2 1-4,3-2 2,-1 2-3,3 0 7,-1-1 5,2 1-5,-1 0-2,2 0-6,2 1 1,0-1 6,2 1-2,-2 3-7,2 9 4,0-12-10,2 1 7,-1 2-3,2 9-6,0-10 4,0 1-4,1-1-10,1 12 7,3-12 3,0-1-4,5 11 6,-3-13 0,0 0 1,9 10-1,-2-13 6,5 12 2,-6-12-6,3-4 5,4 9 11,5 4 7,0-8-6,-9-6 12,11 9 1,3-4 2,-1 4 8,1-8 7,3 7-3,0 0 12,3-5-9,0 2 7,-1 2-2,3-1-2,-1 0 1,1 0-8,18 8 3,-21-9 3,4-7-2,18 11-3,-23-17-1,6 0 5,-3 1-6,4-9 6,-3 4-1,2-3-3,-1-4 3,1-2-4,-3-6-2,1 4 6,0-5-8,-2 3 6,1-5-6,1-1 1,-3-2-7,1 3 3,-1-8-1,2 5 1,-3-8-6,2-3 4,1 5 0,-3-6 2,0-1 0,0-2-3,2 1 3,-3-2-4,0-6 5,0-2 1,0 0-4,-3 1 1,-2-6-3,-1 1 0,-1-2-2,-3-1 0,1-3-1,-3 1-2,3 0 5,-4-4 2,-2 2 6,-1-3 13,-4 3 5,2 0 8,-4 1 10,-7 9-3,6-14 3,-5 3-5,3-2-1,-3 0 11,-3-1-17,0 0-4,0-1-4,-1-1 6,-2 1-5,0 1-1,-4-2 4,0 2 1,-1 13-13,-2-13 6,0 14-6,1-12 9,-4 13-11,-1-1 9,-1 2-2,-2-1-4,-4-10 6,-2 0-14,-1 0-8,0 13 6,-4-9-13,-3-3 4,0 2-7,-4 3-2,-1-3-3,-1 3 5,-1 4-15,-6-2-4,-1 9 0,-4-5 0,4 5 0,-6-2 7,8 4-7,-7 4 0,4-1-4,-1 7 6,0 1 1,0-2-7,2 4 5,0 0 2,11 1 2,-1 2 8,3 1-14,-2 2 8,6-3-4,-1 6 4,6-1-6,-1-2 9,3 1-2,-1 0-7,7 3 3,-3-1 4,3-1-1,1 3-1,3 0-3,-3 2 7,5-6-3,2 4-4,-6-2 4,6 2 0,-4-1-2,4 1-2,0 0 0,-4-3-4,4 3-2,0 0-6,0 0-2,0 0 5,0 0-4,0 0 1,0 0-2,-5 0-3,5 0-3,0 0-6,0 0-6,-5-2-7,5 2-15,-5-2-20,2 0-22,3 2-5,-9-1-14,5 0-21,-2 0-15,6 1-29,-8 0-30,3 1-31,0 0-124,2 0-399,3-1 177</inkml:trace>
  <inkml:trace contextRef="#ctx0" brushRef="#br0" timeOffset="5620.0505">14944 4145 156,'1'-11'187,"-2"0"-7,0-2-11,1-4-11,-2-3-19,2-7-6,-3 1-11,3-1 0,-5-3-10,3 5-8,-5-4-11,3 0 0,-3 4 0,-1 7-6,-1-3-9,-1 7-5,2 0-10,-1 4-8,-1 3-11,1 3-5,-1 4-11,-1 1-3,-1 11-5,-2 6 0,4 9-3,-2 6 0,0 14-3,2 1 0,3 2 0,3-2-4,1 4 0,2-6-1,-2-12 1,0-3-4,-1 0 6,-2-2-7,2-4 10,-1-7-7,-6 7 0,5-10-3,-3-1-3,-1-1-3,-1 0-2,-3-4-2,0-5-3,-7 3 1,5-10-4,-1 1 7,3-5-4,-7-4 3,3-3 8,0 2 8,5 0 11,1 2 27,1 2 21,3 3 3,2 0-11,1 2-6,0 1-15,3 2-10,2 0-16,0 0 2,-6 7-1,6 5 2,0 5-7,4 9 4,-1 0-1,0 3-1,2 4-13,0-4-11,3 0-11,2-2-19,0-1-11,1-3-19,2-2-15,3-4-9,4-5-21,3-10-38,0-4-26,5-6-39,-1-7-116,10-8-362,-3-6 160</inkml:trace>
  <inkml:trace contextRef="#ctx0" brushRef="#br0" timeOffset="6351.4136">15093 3816 208,'7'-25'267,"-1"12"6,-3 3-9,0-2-24,-2 7-23,-1 0-28,0 2-23,0 3-15,0 0-20,-4 25-4,-3 7-19,-6 18 1,-4 5-8,3 0-6,-6-2-11,3 5-5,2-5-12,-1-2-4,5-2-8,0-3-2,5-15-9,1 3-3,-1-3-7,3 0-14,2-1-13,1-5-16,1-4-12,1-2-9,3 0-15,0-4-14,0-6-1,2 4 11,0-5 1,2-2 12,2-1 0,4-7 1,0-3 4,4-7 3,2-2 2,-4-3 5,-1-4 1,2 0 6,-2-2 4,-1-2 9,1-4 6,3-10 3,-7 10 5,-3-1 5,1 1 7,-3 2 16,-2 9 19,-3 5 15,1-3 0,1 7-6,-4 3 8,3-1-7,-3 2-11,0 1-5,0 4-12,-3-3-8,3 3-4,-11 12-1,4 2-6,-6 9-4,3-1-4,-1 1-4,1 0-6,5-7-6,-1 1-3,3 0-8,-1-5-11,1-2-15,3 0-4,0-1 4,0-1-1,0-3 3,0 0 0,3 0 11,-1-5 4,-2 0 2,9-1 6,-3-1 4,1-6-6,-2 3 10,1-5 1,-1 6 7,-1 1 0,1-3 4,-2 2-3,-3 2 2,5-2-8,-5 4 0,0 0-11,2 0-4,-2 0 0,3 9 6,-3-2-3,0 6 8,0-1-5,0 2 8,1 6-2,2-4-4,-3-3 2,5 1 5,-3-2-3,5-2-1,-4 0 3,7-4 3,0-1-2,3 1 3,-1-6 3,4-5 2,3-2-1,1-6-3,1-1 1,-1-2 0,-2-4 6,2 0-3,-2-5 2,-2-1 1,-2-2-4,0-2 0,-3 2 5,1-2 6,-1 8 7,-6 6 0,1 0 12,-4 4-3,0 6 9,-2-4-4,2 5 1,-1-1-12,-1 0-8,0 4-24,0 2-12,0 0 4,-1 14-1,-1 1 1,0 3 2,-1 9-2,1 0 0,1-2-4,2 3-2,1-1-6,1 4 3,-1-3 1,5 0-4,-4-4 1,1 1 8,2-3-1,-2-6 1,-1-7 2,1 2-3,-1-2-1,0 0 0,1-1-3,-3-3 2,2-3 1,0-1 6,3-2-4,2-3-21,-2-2-8,3-6-16,3 0-32,-1-2-31,3-4-28,-4 2-29,3-5-29,-2 2-115,1-3-352,-3 6 156</inkml:trace>
  <inkml:trace contextRef="#ctx0" brushRef="#br0" timeOffset="6551.5059">15065 3992 203,'-10'0'289,"0"0"-27,6 0-29,1-1-24,3 1-16,0 0-20,10-7-21,11-2-10,6 0-17,16-7-13,4 4-7,5-2-20,13-4-25,-23 4-38,-1 2-34,0 7-38,-1-4-54,-14 2-65,2 8-170,-4-6-367,-1 3 164</inkml:trace>
  <inkml:trace contextRef="#ctx0" brushRef="#br0" timeOffset="7022.1096">16800 3362 185,'0'-10'256,"0"5"-33,-1 3-27,1 2-20,-20 30-16,-4 20-18,-14 37-8,-4 15-11,-2 23 1,-5 14-13,-6 11-1,1-7-13,-2 11-3,4 3-3,-6 2 0,2-10-9,1-11-7,7-13-4,3-8-5,6-13 1,9-17-4,13-31-2,-4-8-2,7 5-8,1-8-5,2-13-10,1-3-16,3-4-22,3-8-24,0-9-22,2 0-28,2-2-9,-1-3-10,1-3-35,0 0-33,6-20-32,2-3-170,3-8-396,6-17 175</inkml:trace>
  <inkml:trace contextRef="#ctx0" brushRef="#br0" timeOffset="7824.8294">17085 4016 138,'8'-29'146,"1"-3"-4,-1-2-1,2-12-5,-3 12 9,-3 6 11,-1 0 14,-1 2 21,-1 10 3,-1 5 0,0 4-24,0 0-6,-1 2-26,1 5-15,-5-5-20,5 5-9,-19 24-10,3 4-8,-9 14-10,-2 10-2,-10 25-7,2-7-6,15-17-4,1-4-6,3 1-3,4-7-7,4-11-1,4 3-10,0-6-9,4-1-8,2-2-20,3 2-6,1-10-3,5 3-3,3 0 1,-1-10 1,7 0-7,1-6-7,1-3-15,3-8-12,1-6-19,-1-4-17,6-11-14,-2-7-4,-1-1-4,-6-7 5,-2-3 22,-2-5-5,-1-1 34,-3-5 16,-1-3 12,-1 4 21,-2 5 14,0 0 31,-3 18 27,-2 5 28,-3 9 17,-1 3 3,1 5-5,-2-1-16,2 5-11,-2 2-7,0 4-13,0 0-9,-9 30 1,2 0-9,0 4 1,-3 16-3,-1 6 4,1-8-2,3-1-7,4-10-2,0-1-2,2-2 2,0 0-3,1-1 1,1-6-9,0-2 0,1-6-13,1-3-10,-2-6 1,5 2 1,-1-4 2,0-4-1,4 0 6,0-3-6,-1-3 4,6-6-5,-1-4-1,1-6-14,0-4 7,2-1-3,-4 0 1,-2 1 9,-2 5 1,-2 2 3,-1 1 10,-1 6 7,-3 3-2,2 0-1,-2 1-6,2 1-6,-3 3-3,0 0 2,0 0 3,0 0-2,-3 21 3,1-8 0,0 3 3,1 2-3,-2 9 3,0-8-2,3-1-3,2-1 1,0-1 2,1-2 1,0-2-4,3-3 4,-1 1 5,2-2 1,2-1 2,-1-2 3,2-3 8,1-4 9,2-3 4,-2 0 5,3-2 7,-4-5 2,4-1 0,-2-8 2,-4-2-4,1 0 1,-2-5-3,-3 3-2,-2-1-10,-1-3-4,-4 2 0,0 8-8,0 1 0,-1 2-1,-2 0-10,1 5-21,-2 4-12,-2-1-20,1 4-14,-1 3-9,-3 2-20,0 8-19,0-1-27,3 4-29,1 2-24,1 2-20,2 1-133,1-1-370,7 0 164</inkml:trace>
  <inkml:trace contextRef="#ctx0" brushRef="#br0" timeOffset="8087.7352">17792 4116 126,'4'-9'279,"-3"1"3,1-2-17,-2 4-13,-3-1-25,3 2-19,-1 0-23,1 5-29,-4-6-12,4 6-20,-9 2-16,2 7-18,2-2-8,-1 8-21,-1 3-14,2 9-18,2-2-16,1 0-9,4-1-7,0 2 1,1-7 5,3 6-9,-1 0 4,-2-7-2,1-5-2,1 4 2,-3-5-1,0 1 4,-1-2-5,2-4 4,-3 0 6,0 1-5,-3 0 5,-2 0-7,-2 0 3,-1-3-13,1 2-13,-4-3-18,1-1-33,0-2-28,2-2-46,-2-2-32,2-1-159,-1-4-370,6-3 164</inkml:trace>
  <inkml:trace contextRef="#ctx0" brushRef="#br0" timeOffset="8655.2612">18074 4077 181,'4'-2'300,"-2"-2"-14,0 4-22,-2 0-26,0 0-29,0 0-25,-1 10-16,-5 4-19,-2 11-10,-4 1-12,1 6-10,-3 2-11,4-4-16,0 1-8,3-3-9,0-1-5,3-3-6,1 3-10,3-9-8,0-3-13,0 1-3,3-4 0,1 0-11,3-5-1,0 0 8,2-2-5,5-5-2,2-3 2,5-4-1,0-5-1,-2-3 0,1-6-1,1 0-4,-4-7-3,0-1 0,4-10-1,-7 10 0,0 0 5,-7 2 15,3 4 9,-4 9 25,-3 3 3,-2 1 3,0 3-3,1 3-8,-1 1-12,-1 3-17,0-5 3,0 5-8,0 0 1,-5 20-9,-1-3 6,1-1-10,3 1-7,-2 2-4,2-1-6,2 1 2,2-2-2,1 1 1,2-2-7,3 1 5,0-4 1,3-2-2,2-2 2,6 1 1,-6-5 5,5-1-8,3-1 2,-1-6-7,1 1-1,3-8-3,-1-1 0,-1-7-10,-2-3 2,0 2-2,-2-6 1,-2 1 3,-3-5-2,0 3 7,-1 1-1,-4 0 2,-4 9 6,1-3 6,-2 7 10,-3-1 3,2 5-3,-2 2-3,-2-1-6,0 5-6,-1 0-5,3 2 1,-10 14-1,3 0-1,0 1-4,4 3 0,-2 7 6,3 4-2,2 1-1,2-2 4,1 0 3,2-1 0,-1-2 1,1 4-3,-1-5 3,-1 2-3,-2-7 3,1 2-7,2 5 5,-3-6-13,-1-3-2,0-1-19,2-6-25,-1 0-20,1-3-31,-2 0-30,0-7-17,6 5-3,-6-5-28,12-3-163,0-6-392,5-6 174</inkml:trace>
  <inkml:trace contextRef="#ctx0" brushRef="#br0" timeOffset="8969.5096">18785 4341 84,'18'-25'87,"-1"1"26,-3 5 11,-2 7 34,-5 4 20,0-1 18,-3 4-7,-1 0-7,0 1-14,-1 1-14,1 1-14,-3 2-19,3-4-14,-3 4-12,0 0-3,6 5-8,-6-5-3,5 5-10,-2-2-6,1 1-5,-1 0-2,4 0 2,-3-2-5,5 0 2,2-2 3,-1 0 13,-3 0 4,8-7 1,-5 3 0,3-5 6,-6 3-2,4-5-2,-2-1-3,-1-1-5,-1-3 0,-1 7 1,-2-4 0,-2 4-5,-1 0-7,-1-1-15,-2 2-10,-2 4-13,0-1-17,-4 3-5,-2 4-15,-3 0-3,-1 8-9,-3 5-4,0-1-11,3 6-10,2-6-7,0 6 1,4-4-10,2 7-1,1-4-8,2 0-1,3-1 5,1-2-2,1 1-2,0-6-3,1 1-7,4-2 1,-1-3 0,2 3-8,1-8-9,3-1-11,2-1 7,3-1-9,-4-5-46,5-5-22,-1-5-149,2 2-359,0-6 160</inkml:trace>
  <inkml:trace contextRef="#ctx0" brushRef="#br0" timeOffset="9442.4525">20247 3389 218,'2'-1'196,"-2"1"-10,-9 34-8,-5 19-5,-13 42 2,-7 17-11,-6 23-1,-6 5-10,-4-4-13,-1-1-10,-4-2-15,-3-2-3,-1-4-7,4-3-9,2-11-10,-1-7-18,6-7-12,3-19-15,6-2-11,16-26-11,-1-5-1,5-2-11,7-13-17,1-3-23,2-5-24,3-8-31,1-1-27,3-7-44,0 3-11,4-7-26,-2-4-105,0 0-324,18-15 143</inkml:trace>
  <inkml:trace contextRef="#ctx0" brushRef="#br0" timeOffset="10049.2053">20530 4293 55,'8'-25'122,"0"-1"3,4-20-7,2 3 3,3-3-3,3-2-12,-3 2 15,-6 17 14,-1 0-1,-3 12 8,-2 4-13,-2 1-14,-1 8-14,1-4-16,-2 3-13,-1 5-3,0 0-6,-7 46 21,-10 11 4,-7 28 0,-4-2-8,0-2-3,-3-8 2,10-20-3,1-2-3,-1-2-7,1-5-3,2 0-2,5-13-7,-1-1-2,4-2-1,2-6-13,2-9-2,2-2-10,1-3 0,2-2-3,-1 0 1,2-6-4,0 0-1,0 0-5,0 0 4,0 0-5,0 0 0,27-29 2,-6 3 1,9-12-2,-3-6-5,2 2 0,3-4-4,-2 0 1,15-20-8,-14 19-1,-3 4-2,2 1-8,-3 6 4,-9 12 1,-4 2 0,-4 10 1,-6 3-2,4 2-10,-6-1-13,1 5-17,1 0-13,-4 3-6,0 0 6,0 0 9,-11 26 10,-2-4 0,-4 3 5,-4 3-3,4 0 6,-9 5-6,6-8 5,4-2 0,2-3 4,4-3 5,2 0 1,-2 0 0,3-5 4,1 7 1,2-1 3,1 8 4,3-9-1,0 9 2,0-6 5,3-1-4,-3 1 8,4 5-9,-1-7 13,1-1-2,2 2-4,1 0 9,0-2-4,2-1-3,-2-4-5,1-1-17,3 2-23,-1-3-20,2 0-32,0-4-18,2-3-18,2-1-23,-1-4-109,2-1-292,0-3 129</inkml:trace>
  <inkml:trace contextRef="#ctx0" brushRef="#br0" timeOffset="10255.4">20995 4264 6,'7'-55'165,"2"5"28,-5 20 15,1 4 14,-3 11-6,-1 3-19,1 0-19,-2 7-24,2-3-27,-3 4-17,1 4-12,0 0-4,-6 26-8,1 6-3,-8 13 1,1 6-7,-1 3-5,-2-6-6,3-2-8,-1 3-6,2-4-2,1 3-8,3-18-17,1 2-18,2-1-17,3-7-23,-1-4-21,5-2-13,1 2-22,-1-7-21,5-1-5,1 0-25,5-4-5,0-2-30,7-6-114,-6-2-313,6-8 139</inkml:trace>
  <inkml:trace contextRef="#ctx0" brushRef="#br0" timeOffset="10550.733">21168 4492 87,'1'-3'165,"-1"3"-21,0 0 3,0 0-1,0 0-7,0 0-2,-10 18-4,7-9-18,-2 4-8,3-4-6,-1 3-11,0-2-10,1-3-7,1 0-1,1-1-12,4 0-3,1-1-7,0 0-2,2-2 4,3-1 2,5-4 5,1-2 1,-2-1 2,0-1 9,0-3 10,-1 1 0,-2-4-2,1-1-5,-4 0-2,2-3 18,-2 3 4,-5 5 13,1-1-11,-4 0-3,0 3-9,0 1-19,0 5 0,-7-5-11,7 5-12,-24 8-4,3 1-10,0 11-1,-3-3-1,4 6 0,1 0-11,-1 3-16,7-4-9,1 0-13,2-1-15,4-4-20,3 1-6,2-2-9,5 1 0,3-3-15,3-3-16,10 0-30,4-5-28,2-4-27,18-2-20,-4-7-195,0-4-436,-2-1 193</inkml:trace>
  <inkml:trace contextRef="#ctx0" brushRef="#br0" timeOffset="11386.0052">21572 4582 54,'3'-10'236,"0"3"-11,-1 3-7,-2 4-9,0-9-5,0 9-10,0 0-17,-5-5-15,5 5-14,0 0-14,-11 1-20,11-1-6,0 0-15,-7 8-13,7-4-4,0-4-9,0 7-4,0-7-7,4 8-4,-1-4-8,1 1-1,1 0-3,-5-5-2,15 3 3,-8-2 3,4 1 0,-4-1 10,-7-1-1,17-3 8,-10 1 8,-1-2 13,2 3 12,-8 1 11,7-8-5,-4 3-8,2-3-4,-4 1-12,-1-1-12,0 3-8,0 5-7,-4-14-1,-3 9-3,4 0-20,-2 2-7,5 3-14,-22 5 3,9 3-11,-8 8-13,4 2 0,-1 2-5,5 1-19,-1 1-14,1-3-11,8-3-11,1 1 0,2 0 7,0-6 2,6 5 6,0-1 4,3-2 12,4-4-2,3 0 7,3-4-3,4-2 11,5-1 0,-1-4 3,3-1 4,-1-3 4,1-2 3,-1-1 7,-3-2 6,-2-2 11,-2-1 8,0 0 7,-3-5 11,-2 4 14,-1-5 6,-4 6 14,-3 1 16,-1 1 9,-2 1 7,0 6 6,-1-1-10,1 0 0,-4 1-12,0 5-10,3-7-13,-3 7-25,0 0 2,0 0-10,0 0 2,0 0-3,0 0-2,-14 28-6,8-17-2,-2 4 1,5 1-1,-4-6-9,1 5 6,2-3 14,-2-2-22,1 1-8,5-6 7,-1 0-9,-1 1-5,2-6-4,0 6 6,0-6 4,-1 7-5,1-7 3,0 0 5,4 3-8,-4-3 0,0 0 5,21-10-2,-7 0 13,10-6-1,11-4-5,-12 8 2,2-5 1,-4 5-13,-1 5-1,-6 0-6,0 0 1,-5 5-18,-1-2 1,-1 3-3,-1 0-5,-6 1 7,8 6 2,-5 0-3,-1 1 6,0 3 2,-2 2 5,2 1 2,-1 3-3,0-3 9,-1-1 0,2-3-1,1 3-4,0-2 2,-1-1-4,3 1 3,2 1 5,1-5-2,7 1 8,1-3-2,-1 0-2,8-2 3,-2-2 1,-2-5 5,-2 3-4,4-5 8,-9-3-8,8 0 4,-2-2 3,-6-4-2,4 0 6,-3 2 8,-3-3 2,-3 5 7,0-5 12,-4 7 1,1-2 0,-4 3 1,0 0-3,3 2 3,-3 7-2,0 0-13,-4-10-8,4 10 2,-16 4-7,9 2-1,-4 5-3,-6 4-2,4-2-4,-1 8-7,0-3 0,7-2-3,3 2-6,1-1-6,0 0-5,3 0 3,3-1-1,0 0-5,-1-6 10,6 3 8,2-2-9,2-4-5,1 0-7,1-3-12,-4 1-26,4-4-27,3-1-22,-6-2-32,3-2-46,-1-3-39,-6 1-34,0 1-139,2-2-447,-4 1 198</inkml:trace>
  <inkml:trace contextRef="#ctx0" brushRef="#br0" timeOffset="12276.8372">21275 5284 94,'-1'-9'268,"-2"4"-23,-4 2-26,-3 2-24,-10 6-22,-1 8-10,-3 3-14,-11 15-8,4 2-13,-3 2-9,2 7-12,2 1-8,5-6-10,5 4-10,5-11-5,5-1-12,0-1-3,3 0-5,7-1-6,0-1-5,0-8-4,7 6 0,4-2-9,-2-8-2,9 1-4,3-6-2,3-4-12,3-7-9,11-6-9,4-6-5,2-8-15,2-5-22,14-16-9,-20 8 9,15-20-7,-4 2 6,-21 10 18,2-3-11,-7-2 9,16-20 11,-14 20 9,0 1 7,-2 1 16,-1 3 22,-11 13 7,-1 7 26,-5 7 15,-1 5 11,-2 2-15,-1 1-13,-1 6-12,0-1-5,-2 3-5,-11 16 0,-3 9 3,-8 21 7,-18 33 1,2 0-5,0 1-5,-1 0 4,3-5-2,11-24-4,1 1-2,4-1-4,2-7 0,8-12-7,-4 12-5,8-14-8,4-4 3,2-6-12,2-1 0,4-4-8,4-3 2,4-2-4,0-8-8,10 0-5,1-10-8,2-2-5,-1-7-9,7-8 0,-9 3-9,-7-4 5,14-10 3,-5-4 2,-5 2 9,-6 9 4,-4 3 9,2 1 16,-4 11 28,-4 4 21,-1 0 5,-4 0-8,1 5-11,-1 1-10,0 2 7,0 2-10,-8 9 4,1 4 1,-1 1-6,-3 7-1,4 4-4,-5-3 1,5 1-2,2-5-5,2-1 0,1 2-4,4-2 2,0 0-1,-1-7 3,3 2 0,4 0-2,2-3 5,2-1-5,3-3 3,0-5 2,-1-3 1,3-1 5,-4-4 7,1 1-4,-3-5-5,2-3 14,-2 0 3,-2-1 12,2-6 7,-7 4-12,1 1-6,-3-3 3,-2-5-3,-2 7-9,-3 0-13,-3 1-3,-2 2-15,-3 3-6,1 1-5,-1 7-13,-4 0-8,4 6-19,-8 1-15,6 4-20,2 0-29,3 5-25,2-1-24,2 0-31,3-1-22,3 3-26,3-1-154,-3-3-437,7 1 195</inkml:trace>
  <inkml:trace contextRef="#ctx0" brushRef="#br0" timeOffset="12541.5126">21964 5720 193,'19'-13'203,"-4"3"17,-4 0 17,0-2 8,-2 5 1,-3-1-2,-1 0-11,-1 2-8,-1-1-11,1 2-11,-4 0-25,-2 1-23,2 4-21,-2-7-17,2 7-2,-8-1-8,8 1-21,-12 9-11,4-3-22,3 5-8,-3 2-7,3 2-11,2 5-4,0-2-7,3 1 4,0 0-7,0 1-9,0-2 0,1 0 13,2 2-2,-3-2-18,2 0 7,-1-1-2,-1-1 2,0-3-6,-1-1 1,-1 0 0,-3-3-2,-1 2-2,0-1 0,-5 1-9,1-6-6,-2 6-11,-1-4-11,0-3-13,3-4-22,-1 3-34,4-6-36,-3-1-54,5-1-44,0 0-28,2-3-141,3 2-447,3-4 198</inkml:trace>
  <inkml:trace contextRef="#ctx0" brushRef="#br0" timeOffset="13179.2464">22409 5732 319,'6'-4'345,"-2"0"6,0 1-26,-2 1 9,-2 2-35,4-4-44,-4 4-28,0 0-18,0 0-27,-10 14-14,3-1-17,-6 7-21,-5 0-10,6 0-14,-3-1-11,5 2-13,-2 2-8,6-6-8,-2 5-5,2-5-5,3 1-7,3-8-7,-1 2-18,2 2-6,2-4-2,4-2-4,0 2-8,2-4 0,3-5-1,5 3-5,0-8-4,4 1-7,0-9-9,-1 3-2,0-6 4,-3-4-3,1-1-2,0 1 5,3-2 0,-8 0 5,1 2 11,-7 4 21,0 5-3,-1-1 20,-3 4 10,-2 0-1,2 1-14,-2 4 0,-1 0-17,0 2 3,0 0 0,0 0-19,-11 12 16,4-2 1,1 0-4,-1 2-8,3 0 2,1-1-19,-1 6 22,1-1-11,3 1 8,0-5-7,0-1 6,4 4-15,1-3 16,0-2-9,2-2 10,3 1 1,0-5-21,4 1 22,-3-5 4,6 0 1,0-2-1,7-1-3,0-9-5,-3 4 7,3-4 2,0-3 5,-3-1-9,0-2 2,1-3-7,-2 0 5,-2-1-2,-3-3 1,3 1-1,-5-2 3,-2 3-8,-4 6 7,-1 2 0,-5 3 2,2 1-9,-3 1 8,0 3-13,-4 3-3,0 1-5,-2 1 0,-2 4-4,-2 1-7,0 8-5,-3 2-1,6 1 3,0 2-2,4 2-3,3 6 0,0 3 11,3 0 3,1 0-3,-1-1-3,7 3 4,-3-1 6,-3-4 0,3 2-2,-1 0 4,-2-7 6,-1-3 7,4 1-6,-3 0 1,-2-5-5,-2-1 4,4-2 4,-3-4-4,1 2-3,-1-2 5,-1 1 3,0 0-12,3-3 5,-3-3-19,4 5-8,-4-5-6,4 5-13,-4-5-23,20-5-27,-6 0-22,6-2-16,2-3-36,4-2-35,-1-2-29,2-1-19,0-2-136,9-3-428,-12 1 189</inkml:trace>
  <inkml:trace contextRef="#ctx0" brushRef="#br0" timeOffset="13525.1015">23309 5946 758,'21'-14'-10,"-9"4"42,-4 5 50,-1-2 11,-3 2 8,-1 3 8,-3-4-8,0 6 7,-3-4-1,3 4 7,-11 2-6,4 0 3,1 1-8,-1 0-5,0 2-9,3-1-3,0-1-9,1 2-2,2 0-7,1 1 2,-2-1-1,4 1-1,3 1 5,2 0-1,2-2 7,4 2-5,3-4 5,-2-1-6,3 0-9,4-4 17,-5 0 13,5-6-16,0 3 12,-7-4 12,0 1-2,6-2-1,-9 1 6,-5 2-5,1 0-3,0-1 1,-3 3 2,-1-4-13,-3 2-9,-3 2-16,-1-2-16,-6 2-16,-6 2 15,-9 3-6,-3 3-8,-14 9 1,4 0-6,-2 5-2,15-3-5,-1 1 1,4 4-9,4 0-3,1 1-4,7-6-4,0 7 3,3 4-11,3-5 6,8-6 4,-1 3-4,7-5-11,1 2 5,0-3-10,10 1-4,2-3-31,1-4-5,0 1-22,1-7-21,-5-1-26,1-3-23,-4 2-20,-3-2-21,0-2-18,-4 2-20,1-5-24,-1 3-12,-3-2-7,-3 2-164,-1 1-471,-3-4 209</inkml:trace>
  <inkml:trace contextRef="#ctx0" brushRef="#br0" timeOffset="14305.4371">22185 5636 66,'0'0'113,"0"0"-1,0 0-18,3 5 8,-3-5-10,0 0-10,0 0-1,2 2 2,-2-2-13,0 0 0,0 0 7,0 0-4,1 3 1,-1-3-1,0 0 1,0 0 6,0 0 4,0 0 1,0 0 6,0 0 1,0 0 1,0 0 5,0 0 4,0 0 3,0 0 2,0 0-1,0 0-6,0 0-6,0 0-1,0 0-11,0 0-12,0-12-2,0 7-5,1 0-8,-2-2-8,0 0-11,-1 0 0,1-1-4,-1 1-9,-3-2-6,2 1-13,-3 0-15,-3 2-10,1 3-9,1 1-11,-5 2-19,4 2-12,-3 1-21,0 5-32,0 2-14,2 3-19,1-1-25,2 3-26,1 1-135,3-4-370,-1 5 163</inkml:trace>
  <inkml:trace contextRef="#ctx0" brushRef="#br0" timeOffset="20989.5321">6615 8067 147,'0'0'154,"0"0"-18,0 0-12,0 0-13,0 0-1,17-2-5,-1-2 0,9-3-2,3 2-7,10-5 0,3 0-9,0 1-11,1-1-3,-1 2-8,-11 0-9,6 0-5,-5 4-9,6-4-14,-8 4-8,-3 1-11,-1-2-18,-1 1-11,-4 0-12,-5 3-17,-2-1-7,-3 0 1,-3-1-12,0 2 7,-4 1-11,-3 0-15,4 0-9,-4 0-10,0 0-77,0 0-197,-20 2 88</inkml:trace>
  <inkml:trace contextRef="#ctx0" brushRef="#br0" timeOffset="21197.1987">6628 8258 112,'-3'6'103,"0"-3"-2,3-1 6,0-2 0,6 5 11,4 1-1,6-3-7,7 0 0,6-3-2,14 0-5,-1-3-9,5-4-4,-1 5-8,-2-9-11,0 2-7,-2 6-6,-1-6-21,-3 2-15,-10 3-18,0-3-16,-1 1-28,-3-1-19,-3 3-22,-4 0-20,-4 0-14,-5 1-104,2 1-237,-7 0 106</inkml:trace>
  <inkml:trace contextRef="#ctx0" brushRef="#br0" timeOffset="21449.4775">6670 8347 36,'-7'2'215,"3"-2"-16,-1 2-11,5-2-11,-6-2-16,6 2-16,0 0-16,0 0-10,0 0-15,15-7-12,5 0-12,1 0-5,3-1-2,4-2-9,13-1-2,0 1-2,-1 1-10,-3-3-7,-8 5-2,-3 0-7,3 3-13,-3-1-19,0-2-14,-4 4-20,-1 0-10,-5-1-21,-4 2-18,-1 1-12,-2 0-3,-2 0-10,-1-1 9,-2 2-2,-4 0-2,0 0-11,0 0-94,0 0-224,-17 0 100</inkml:trace>
  <inkml:trace contextRef="#ctx0" brushRef="#br0" timeOffset="21625.2383">6749 8243 52,'-10'0'168,"3"-1"0,0 1-6,4-2-10,3 2-9,-5-2-14,5 2-12,0 0-9,15-10-10,-2 3-13,11-3-3,11-5-9,9-2 0,1-1-3,3 0-8,18-7-6,-21 11-6,0 0-11,-4-1-21,-2 5-24,-9 2-40,-3 0-25,-2 1-29,3 1-23,-8 2-26,-5 4-86,-5-3-256,-1 3 114</inkml:trace>
  <inkml:trace contextRef="#ctx0" brushRef="#br0" timeOffset="21828.5304">6766 8170 67,'-13'0'199,"5"2"-7,-1-2-15,5 0-18,4 0-15,0 0-12,0 0-17,0 0-10,14-7-10,0-1-13,12 0-2,9-8-11,6 5-2,0-4-8,1-2-7,0 2-8,-2 4-9,0-4-25,-13 5-22,0 3-24,0 0-36,-2 0-18,-2 0-39,-8 2-129,-2 2-279,-5 2 124</inkml:trace>
  <inkml:trace contextRef="#ctx0" brushRef="#br0" timeOffset="22034.248">6793 8079 140,'-9'3'184,"0"-3"-2,4 1-1,2-1-19,3 0-16,-5 0-21,5 0-6,0 0-5,13-5-4,2-2-5,13 1-5,0-5-3,14-4-7,1 1-10,-2-1-9,2 3-6,-3 3-9,-12-1-21,0 1-18,-1 0-14,1 1-29,-7 2-27,3-1-22,-10 3-20,0 2-31,-4 1-15,0 0-13,0 1-98,-6 2-273,0-2 120</inkml:trace>
  <inkml:trace contextRef="#ctx0" brushRef="#br0" timeOffset="31837.4445">11144 9474 27,'0'0'57,"4"-2"-14,0 1 0,0-1-5,2 0 1,0 2-4,2-2 1,-1-1-3,2 1 3,-1-1-9,2 0 5,1-1 4,2 1 5,1-1-4,2 1 1,-1-1 3,5-1-4,-1-2 7,5 2-2,2 0-8,-2 0 11,1-1-14,5 0 8,-4 2-4,4-1 3,-2-1-3,2 2-6,8 2-5,0-6 2,-9 4-2,10-1-6,-9 2-1,8-3-7,-8 2 4,9-1 5,-1-3-12,5 1 5,-4 3-4,2-2 3,0 0-4,1 3-5,0 0 2,-1-1 3,1-1-1,1 2 2,-2-2 4,-1 3-2,-2-1-1,2-1 1,-12 4-3,13-4-4,-12 1 9,10-3-4,1 2 4,-11 0-5,10-1 5,-11 2-5,2 1-2,1-1 4,8 1-6,-11 2 6,0-3 0,1 3 8,-1-3-9,1 2 6,-2-3 0</inkml:trace>
  <inkml:trace contextRef="#ctx0" brushRef="#br0" timeOffset="34471.6205">16206 9119 16,'11'6'117,"10"-3"2,2 2-5,2 4-5,13-1 13,0 2 0,3-3-4,4 0-4,3-1 0,-3 2 3,24-3-13,-19 3-3,19 1-1,1-1-6,-20 0-4,16 1-5,3-2-10,-19-2-8,19 4 2,0-1-7,-22-2-7,2 5 0,21-2-6,-20 0-3,17-5-2,-19 3-2,3-2-5,18-1-2,-24-1-3,7-1 0,16-4-4,-22 4-1,3-2-2,19-5-1,-17 3-2,15 1-5,-17 0-1,-1 2 2,2-1-4,-4-1 1,0-2 2,1 1-2,-2 4-1,-1-4 5,-1 6-4,1-3-1,-3 0 6,1 0-1,-1-1-2,1 2 0,0 3 0,-2-4-3,2 0 2,-2 2-3,1 1 0,-1-1 0,1 2-3,2-2-1,-3 0 1,-1 1-2,6-1-1,0 2 1,-2-3-2,2 2 4,-1 3 1,0-2-5,1-4 8,-2 1-2,-2-1-2,0 3 1,1-4 1,-4 4-4,5-4 3,0 1 2,-1-1-4,2-2 2,4 1 0,-6 1-2,6-2 20,-1 2-3,-2-5-5,3 3-4,19-3 2,-26 0-4,1 1 4,1 0-8,0 0-2,-2-4 3,1 2-2,2 0 2,-16 1 1,10-2 1,-10 0-6,2 2 7,-5 0-2,2 3 4,1-6-2,-5 1 8,-1 0 1,-2 5-2,-2-3 2,-1 2-2,-3-2 2,-4 1 2,0 1-2,1 2 1,-2-5-1,-1 4-2,1-1-3,-1-2 1,-4 5-6,2-2-2,-2 0-2,0 1 3,-4 1-2,7-3-11,-4 2-12,-3 1-16,0 0-18,7 0-21,-7 0-19,0 0-33,0 0-25,0 0-50,0-5-54,0 5-226,-18-4-513,3 0 228</inkml:trace>
  <inkml:trace contextRef="#ctx0" brushRef="#br0" timeOffset="38965.0721">4980 10309 87,'0'0'115,"-3"0"12,3 0-12,0 0-4,0 0-11,-7 2-4,7-2-8,0 0-12,0 0-5,0 0-8,0 0-8,0 0-3,0 0-2,0 0-2,0 0-13,0 0 2,0 0-5,0 0 4,0 0 8,0 0-11,17 3 2,-11-3 0,2 0 8,2 0-3,-1 2 7,3 0-2,5-1-2,4 1 5,0-4 6,3 4 11,0-2 3,4-3-7,-1 3-2,14-4 0,-3 4-8,1 0-3,2 2 0,-1-4-3,-2 2-6,1-5 2,2 2-8,2 2 3,-4-2-4,3 1-5,-1 2-6,0-3 3,-2 2-4,-11 2-3,12-1 0,-11 0 1,1 0-3,11-1 0,-12 1-1,-2 1 4,4-4-3,-1 3 2,-2-2 0,1 0 2,1 1 0,1 0 0,-3 0 2,0-1-2,3-2-3,-2 2 3,-1 0-3,0-3 1,0 3-2,0-1-1,0-2 3,-2 4-5,0-2 3,0-1-5,-1 3-4,-1-2 0,1 1 2,-2-2-2,1 3 1,-3-2 0,3 2-1,0-2-1,0 2 1,1 0-3,-2 1 6,1-2-5,-1 2-4,3 1 1,2 2 4,0-5 0,1 1-1,-3 1 0,5 0-1,-2 0-3,4 2 1,-6-2 1,4 1-2,7 2-1,-8-2 2,-2 0-1,11 2 4,-11-2 0,2 0-3,9-3 3,-10 6-2,-1-3 0,13 0-3,-10 0 1,0-1 7,9 2-7,0-4 0,-3 2 0,3 0 1,-10 3 0,9-3 0,1 0-1,-11-1 1,11 4-1,-9-3 2,8 2 0,-9-2-4,9 0 2,-2-2 0,-6 0 0,8 2 0,1 2 5,-1-2-3,-11 0-1,10-2 0,2 2-2,-2 2 0,1-4 2,2-1 0,-4 3-1,-9 0 3,11 0 0,-9-1 0,0 1-6,9 1 2,-10-1-1,0-2-2,12-1 5,-3 2-1,-7 1-1,7 1-1,-7-2 1,8 1 4,-11-1-5,12-2 3,-2 5 0,-10-2 0,12 0 5,-3 0-4,-6 1-4,-3-2 1,3 1 2,-1 0-1,8-2 1,-8 4-1,-2-5-2,0 6 2,10-1-2,-10-2 1,-1 0 2,1 0-1,-1 0 3,1 0-4,0-1 1,-1 1 0,1 0-1,-2-3-4,2-1 5,-2 6 0,0-1 0,-1-1 2,1 1-2,0-1 1,0 0-2,-1 0-1,0 0 3,1-1 1,-1 1-2,-1 0-1,1-1 2,-1-1-1,0 2 2,2-1-4,0 1 4,-3 0-1,1 3 2,-1-3 2,0-2-4,0 2-1,2-2-1,-2 1 2,1 1-1,0-1-1,1 1 1,2 0-2,-3 0 1,1-1 1,3 0 0,-5-2 1,1 3-3,2-2-1,0 0 4,-2 2-2,4 0 1,-4-2 1,1 2 1,5 0-4,-3 0 4,0 0-1,-1-3-1,2 3-1,-1 0 3,3 0-5,-2-2 4,0 2-2,-3 0-2,2 2 2,1-4 2,0 2-1,1-1 2,2 0-3,5 2 2,-8 0-2,1-1-3,-1 2 3,1-2-2,-1 3 1,1-3 2,9 2 0,-12-2 0,1 2-3,1-1-1,3 0 3,-2 3 1,0-4 0,11 1 4,-14 0-2,5 2-3,-3-1 2,2 0 2,0 0-1,-1-1-5,12 1 4,-13 0 0,0-2-3,1 1-1,-1 0 6,11 0-4,-15 4 3,3-3 1,1 0-1,0-2-3,2 3 0,-1-1-1,11 0 5,-2-1-4,-9 1 3,9-2-3,2 2-1,-12-2 0,11 1-1,1 4 2,-11-4-1,0 1 2,8 2 3,-8-4-4,0 2-1,2 0-1,9 2 2,-3-1 1,-9-2-5,10 2 5,1-1-1,-12 1 2,1-3 2,2 6-3,8-3 3,-9-3-5,2 0 4,6 2-2,-9 0 3,0-1-3,0 2-3,2-3 1,-2 1 2,0 0-1,-1 1 1,-2 0 0,2 1-1,0-1 0,-2-2 0,-2 0-4,4 0 5,-3 0-2,-1 0 1,0 1 3,1-1-4,-2 0 5,1 2-2,-1-3-2,0 1 1,0 0 0,-1 0 0,0 0 3,2 0-1,-7 1-2,6-2 1,1 2-2,-4-1 7,4 0-2,-2-1-5,-4 1 1,-2-1 4,8 1-6,-3 0 2,-3 0-1,-2 0 0,1 0-1,-1-1 4,1-1-4,1 4 2,4-4-1,-6 2 1,-1-1 2,2-1-1,2 0-4,3-1 8,-7 3-4,3-1 2,-2 0-6,1-1 2,2 0 2,-1 2 2,-3-1-4,3-1-2,0 2 1,-1 0-2,-2-3 5,3 1-1,-5-1 0,2 2 2,0 0-4,1-1 2,-3 1-3,-2 0 1,4 0-3,1-1 3,-2-1-1,1 2 1,-1-2-1,1 1 0,-3-1 2,5 1-1,-5 1 1,0 0-3,4 0 5,-3 0-1,0 0 0,-1-4-3,0 4 2,-2-1 0,0 0 1,3 2 1,-3-1-1,1-1-5,0 0 0,0 2 4,-1-1-2,0 0-1,1-2 4,0 1 1,4 0 0,-5 1-3,2-1-2,-3 2 2,4-1-2,0 0 1,-1 0 0,4-1 2,-1 0-3,1 1 1,-3 1 3,3-3-1,0 3-3,-2-3 1,3 2 6,-1 0-3,-1 1-1,0-1 3,0-1-3,0 1-2,1-1 3,0 1-5,1 0 5,-1 0-2,2-1 2,-2 2-1,2 0 1,0 0 6,4-5-6,-4 5-2,2-2 0,-2 0-1,-2-1 7,2 2-2,0 0-6,-2-2 1,-2 2 6,2-3-2,-2 2 2,2-3-3,-3 4-2,1 0 4,-4-2-6,1 3 5,-3-2-1,0 0 0,-1 1 2,-2-2 4,0 3 16,1 0 4,-5 0 8,5-1 0,-5 1 4,0 0-4,5 0 2,-5 0 3,0 0 4,0 0 1,4 1-6,-4-1-2,0 0 2,0 0-1,0 0 1,0 0-6,0 0-2,0 0-1,1 4 2,-1-4-5,0 0-7,0 0 6,0 0 1,0 0-9,0 0 8,0 0-16,0 0 10,0 0-3,0 0-2,0 0 11,-3 7-2,3-7-8,0 0 0,0 0 16,2 2-21,-2-2 4,0 0 15,0 0-11,0 0 1,0 0 6,0 0 13,0 0-15,0 0 0,0 0-8,0 0 6,0 0-5,0 0 8,0 0 5,0 0 2,0 0 7,0 0-4,0 0-20,0 0 18,0 0 12,0 0-12,0 0 2,0 0 3,0 0 1,0 0-8,0 0 2,0 0 1,0 0 0,0 0-6,0 0-4,0 0-4,0 0-1,0 0 3,0 0-7,0 0-5,0 0-3,0 0 5,0 0-8,0 0-7,0 0 4,0 0-8,0 0 3,0 0-3,0 0-1,0 0 4,0 0-1,0 0-2,0 0 2,0 0 2,0 0 4,0 0-2,0 0 6,0 0-9,0 0-1,0 0 3,0 0-4,-9-1 15,9 1-13,0 0-26,0 0 22,0 0-7,0 0-4,0 0-12,0 0 8,0 0 1,0 0-2,0 0 0,0 0-1,0 0 4,0 0-4,0 0-4,0 0-4,0 0 0,0 0-5,0 0 3,0 0 1,0 0-4,0 0 8,17 0-3,-11 0 10,2 0 0,5 0 6,1 0-8,0 1 7,3-1 0,4 2 8,3-2-6,-3 0 6,3 2-5,0-1 1,3 1 6,1-2-7,-3 0-4,2 3 4,3-2 1,-1-1 4,1 1-1,9-1-2,-12 3 7,4-2-2,7-1 0,-10 1-6,10-1 3,-8 2 1,-2-4 2,14 2 2,-4 0-1,3 0 2,-3-1 3,2 0-6,-11 1 4,9-3-1,6 3 4,-6 0-4,-8-1 1,13-5 0,-5 5 2,-8 0 4,-2 1-1,11-4 0,-11 3-3,2 1-1,-2 0 0,1 0-1,0-3 3,-1 3-4,3-4 6,-3 2 1,2 0-2,8 1-6,-11 1 4,3-3-2,9 3 0,-11 0 2,2 0-2,10-2 4,-11 0-1,0 2 0,2-2 1,-2 2-4,0 0 4,-1-1 2,0 4-7,-1-1-3,1-2 9,0 0-5,-1 2 1,1 1-2,-1-2-5,0 2 1,-3 0 6,2 2-6,-1-3 3,0 2-4,1-1 1,1 1 2,0 0-1,1-3 3,0 0-2,2 2 1,-6-2-3,4 2 3,0 0 2,-1-1-6,1-2 11,-1 4-3,1 0-3,0-4-1,1 2 3,-1-1 5,-1 0-4,2 2 0,-1-1-1,3 0 2,0 0-3,7 1 4,-10-1-1,1-2-1,10 1-2,-8 1 3,7 1 2,0-3-2,0 4-4,-8-2 1,-1 1 0,9-1 0,1-1 1,0 3 0,-12 1 4,4-2-3,11-2 0,-2 1 2,-11 0-4,10 1 5,-1 3 4,0-3-3,3 1 1,-1-1-4,-2-1 0,0 3-2,1-2 3,-1-6 1,2 6-5,0 1 3,-11-3 1,0 3 0,13-4-2,-2 5 8,-1-5-1,2 0-5,-3 5-5,-10-7 0,12 4 8,-1 0-4,-1-1 0,-9-2 4,12 4 1,-11-5-6,8 4 1,2-2 0,-11 1-2,0 3 4,0-4-3,13 0 0,-4 0 0,-1 1 2,-7-1 2,10 0 1,-9 3-3,7-3-1,3 0 3,-3 1 2,2 0-7,-11 1 3,9-2 2,3 0-2,-13 0 3,3 2 0,9-2-1,-1 4 1,-8-6-4,7 0 8,-8 4-10,8 0 5,0-2-3,-10 0 1,13 4 3,-12-1-4,12-3 2,-10 1-1,7-1 1,2 0 1,-1-1-4,-11 2 4,13-1-2,-14 0-1,12 0 4,-9 0-2,-1 0-2,11 0 1,1 0 1,-3 0 1,-10-1-1,11-1 12,-9 2-11,11-2-1,-13 2-1,13-3-2,-2 1 4,-10 2-2,9-2 2,1 2 0,-1-1-3,0-2-1,-10 2 2,0 0 1,13 2 0,-10-4 2,6 2-2,2 1 1,-8-1 0,7-6-3,3 6 0,-11-1 5,9 2-3,-1-3 3,3 3-7,-13-2 4,12 2-2,-1 0 3,-1-5-2,-7 4 4,7 1-9,-8-3 4,-1 3 2,12-1-1,-13 0 3,12-2 2,-1 3 0,-11-3-1,13 1-4,-14 0 1,14 0 2,-10-1-5,-2 2 4,12 2-19,-1-1 3,-11 0 0,9-1 1,-11-1 0,1 0 5,2 2 2,-2-1 0,2-2 2,-5 2 0,2-2-2,-1 2 0,3-2 2,-4 3-3,-2-2 7,-2 1-4,-6-1 4,2 0 3,1 1 1,-5-1-4,1 2 1,-1-4 1,-5 3 5,2 1 6,-3-2-2,0 2 7,0 0 0,-4-1 1,4 1 2,-3-2-1,-4 2 4,6 0-2,-6 0 4,7 0 0,-6-2-2,-1 2-8,0 0 4,0 0-5,0 0 2,6 2-4,-6-2 0,0 0-4,0 0-3,0 0 5,0 0-8,0 0 4,5-3 0,-5 3-1,0 0 0,0 0 11,0 0-9,0 0-3,0 0 2,0 0-9,0 0 8,0 0-3,0 0-1,0 0 6,0 0-1,0 0 3,0 0 0,0 0 0,0 0 1,5-1 0,-5 1-5,0 0 9,0 0-2,0 0-2,0 0 0,0 0 9,0 0-20,0 0 6,0 0 2,0 0 2,0 0-4,0 0 0,0 0 0,0 0-5,0 0-10,0 0-1,0 0-21,0 0-19,0 0-19,0 0-17,0 0-17,0 0-20,0 0-12,-9 7-18,5-7-22,-4 4-3,-5-1-4,-8-1-28,-6 1-10,-14-1-146,-4 4-395,-4-4 175</inkml:trace>
  <inkml:trace contextRef="#ctx0" brushRef="#br0" timeOffset="44567.7599">7055 13503 2,'0'-9'71,"1"6"0,-1-2 0,0-2 0,0 0-4,0 0 3,0-2-8,-1-2-1,1 0 13,0-2 4,0 1-1,-3-3-3,2-4-6,-1 5-5,1 2 8,-1-5-7,1 1-1,1-2 4,-4 8 8,2-1-2,1 2-2,1 1-7,-3 2 6,2-1-7,1 2-13,0 0-7,0 5-11,-2-3-16,2 3 7,0 0-5,0 22 6,0-1-18,2 11 7,-4 16-2,4 0-5,-2 4 5,3-1 0,-3 2 0,0-5-5,0 0 2,1-15-4,-1 2 5,0 2 1,0-6-7,0-2 2,-3-2-4,2-4 1,-1-3 2,2-6-1,-3-2-1,1-1 5,2 1 0,-2-5-4,1 0 4,1-2 0,0 0 10,-3-1 4,3-1 3,0-3 4,-1 3-4,1-3 0,0 0-6,0 0 0,-9-6-3,4-1 0,2 0-2,-1-2-1,2 2-1,1-3-5,-2 0 7,3 0-13,0 1 6,0-3-2,1 0-4,1 7 1,-2 0-3,1-3 1,1 1-2,2 2-1,1 3-5,1-1 3,1 4-9,4 6 3,2-2 4,7 7 1,0 1 4,-1 4-7,4-1-2,-1 3-1,1 1-6,1-3 5,-2-2-8,1 3 3,1-3-2,-2-2 4,-1-2-1,0 1 3,-1-2 12,0-1-9,-7-6 2,1 0 4,0-1-3,-4-1 2,-2-1 3,1-1 8,-3 1-4,0-3 5,-2 1 0,1-3 5,-1 0 11,-3-2-1,2 1 3,0-5 7,-3 4 10,0-2-1,0 1 3,0 1 2,-3-1 0,0 3-5,3-2-2,-1 2 0,-2-1-7,2 0 9,-1 3-14,2-1-1,-1 0-5,1 4-5,-4-6-9,4 4-19,0 2-23,-2-5-32,2 5-18,0 0-27,0-7-29,0 4-31,2-2-152,0-5-352,3 1 156</inkml:trace>
  <inkml:trace contextRef="#ctx0" brushRef="#br0" timeOffset="44803.0139">7824 13450 137,'-4'-3'213,"2"0"0,2 3-10,0 0-8,-5-2-11,5 2-18,0 0-18,-4-3-14,4 3-13,0 0-14,0 0-13,2-5-10,-2 5-6,6-4-8,2 4-7,2-4-6,6-1-1,3 0-9,1-2-1,2-2-4,1 0 2,1 1-10,2 0-16,-3 0-21,0 1-23,-3 1-27,-5 1-23,-1 2-37,0 0-24,-5 0-13,-1 2-22,-1 0-132,-1 2-330,-6-1 146</inkml:trace>
  <inkml:trace contextRef="#ctx0" brushRef="#br0" timeOffset="44966.9591">7949 13604 126,'0'2'137,"0"-2"-9,3 3 1,-3-3-1,11-2-2,-1-1-2,5-1-12,7-4-10,0-1-12,-1 1-11,5-3-9,-1-2-27,-1 1-16,0 6-54,0-6-44,1 2-47,-5-1-84,1 2-217,-2 1 97</inkml:trace>
  <inkml:trace contextRef="#ctx0" brushRef="#br0" timeOffset="45593.3566">8955 13000 140,'-1'-11'225,"-2"-1"-19,-3 0-13,2 1-14,0 3-10,-2-4-15,-1 7-16,0-2-20,-2 1-8,2 2-11,-7 0-14,3-1-8,-4 3-9,2 9-5,0-3-13,1 1-7,-1 5-2,3 2-8,-3 3 2,3-1-9,-1 2 0,3 0-3,2-1-2,0 1-5,2 1-5,1 0 3,6-6-1,-3 5-2,3-4 0,3 2 2,2 3-1,6 3 0,-2-8 2,3 7-3,3-1-1,-2 0-1,1 3 1,-2-3-2,4 4-14,-4-4 1,-1 5 0,-1-1 0,-2 2 1,-4 1 1,-1 1 3,-3 0-1,-1 0-1,-4 0-1,-4-2-3,-1 2 1,-2-9-3,-2 2-1,-4 0-3,3-9-5,-5 3-1,3-4 6,2-1 1,-4-2 2,4-3 2,0-1 0,1-4-3,0-2 5,1 1-2,3-2 9,0 0-1,0-2 3,1 4 0,3 0 3,0-1-5,2 1 0,1-1-4,0 4-1,0 0 3,0 0-6,4-3 0,-4 3 1,7 7 10,0-1-8,-1 1 3,-2 4-3,3-2 0,2 5 3,-4 2 2,4 4 0,-5-5 1,1 4 6,3 5 6,-5-5-3,4 6 2,-5-9-4,3 1 5,-2 0 1,-2 3 4,4-4-4,0-1 3,-4-3-1,3 0-5,-4-3 1,3 0 0,1 2 0,1-5 6,0 2-6,-1-4-3,4 0-1,-3-1 2,2-1-5,0-1-2,2-1-8,1-1-14,4-2-11,0-1-23,-1-1-20,8-4-32,-3-2-29,3-1-28,0-2-27,0 4-125,0-7-337,2 3 149</inkml:trace>
  <inkml:trace contextRef="#ctx0" brushRef="#br0" timeOffset="46523.0173">9827 13108 40,'-4'-15'189,"-1"5"-3,1 2 2,0-2-7,0-1-8,-1 3-13,0-5-2,1 9-8,-2-3-13,0 0-11,-2 4-15,1 0-12,-3 3-14,0 3-6,-4 4-14,1 3-5,-4 7-11,1 3-6,0 5 0,3 2-5,-1 5-7,3 1 1,1 1-3,2 3-3,1 6-1,4-11-5,1 0-4,4-2 0,-1 0-4,2-12 3,4 7-3,-1-6-2,5 3 4,2-2-5,-2-8 5,4 5-4,0-5-1,0-7 5,3 4-5,-1-4 4,-1-2-1,3-4-3,-1 1 2,-2-4-3,4-4 3,0-1-2,-2-6 12,0 1 3,-4 0 16,3-4-9,-8 3 1,5-8 5,-6-4-4,2 3 0,-3-5 2,-4 0-2,0-1 3,-2 2-2,-2 1-1,1 0-4,-3 9 1,-1-2-4,1 2 6,-5 1-15,-2 0 0,0 4 1,-1-2-3,-5-3-7,-2 4 0,0 0-11,-1 2 2,4 5-2,-7-1-7,6 6-6,0-2-1,1 3-11,2 3-19,0-1-14,1 3-19,2 1-22,1 1-23,5-2-29,0 4-18,4-2-13,1 6 1,2-3-13,4 2-136,0-2-359,3 0 159</inkml:trace>
  <inkml:trace contextRef="#ctx0" brushRef="#br0" timeOffset="46851.2506">10425 13459 93,'-4'-9'153,"0"-2"-2,1 2 0,0 4-7,-2-4 11,5 1 0,-5 1-5,3 2 4,-1-2-4,0 5-3,2-1-10,-1 2-11,2 1-21,0 0-12,0 0-16,0 0-8,-8 11-6,6-1-6,2 7-1,-1 12-10,0 0 0,-1 0-6,-1 8-2,3-6-22,-1-2-21,5 1-29,-4-2-33,0 0-35,3-3-38,1-7-43,0 0-158,1-6-368,1-2 163</inkml:trace>
  <inkml:trace contextRef="#ctx0" brushRef="#br0" timeOffset="47220.5127">10954 12783 63,'0'-6'125,"-1"1"-7,1-1-8,-2-1 6,4-1 3,-2 3 4,0-3 5,-2-1 6,2 1 7,-2 1 5,2-3-2,-2 4 0,0 1-2,2 0-3,-2-1-2,2 6-3,-1-6-14,1 3-18,0 3-14,0 0-14,0 0-8,0 0-10,-2 21-3,3-3 2,-1 8-5,0 4-2,0 7-6,2 10-4,0 1 0,0 1-8,0-1-5,3 1 1,-5-15-9,2 2-6,-2-4-15,3-1-17,-1 1-24,-2-4-37,1 1-18,0-3-42,2-8-24,-1-2-35,-1-1-190,-1-4-422,2 0 187</inkml:trace>
  <inkml:trace contextRef="#ctx0" brushRef="#br0" timeOffset="47441.6703">11473 13222 202,'6'3'230,"-5"0"-15,-1 1-17,0 1-20,0 5-17,3 2-12,-3 2-18,0 6-7,0-2-9,0 7-25,0-6-19,0 1-33,-3 6-34,2-9-40,0 3-22,-1-2-49,4-1-33,-2 1-122,0-6-282,1 0 125</inkml:trace>
  <inkml:trace contextRef="#ctx0" brushRef="#br0" timeOffset="47714.8645">12007 12596 34,'-2'-13'278,"2"6"-2,-1 0-14,0 2-25,1 2-27,0 3-26,-1-2-21,1 2-11,0 0-22,1 23-12,0-1-8,0 7-4,0 4-10,-1 1-4,0 2-12,-1 0-6,1 13-7,-1-18-5,0 3-8,2-3-7,-1 3-5,-2-5-14,0-3-35,2-3-40,0-3-46,-1-3-54,1-4-55,-2-1-199,2-4-435,2-3 192</inkml:trace>
  <inkml:trace contextRef="#ctx0" brushRef="#br0" timeOffset="48071.1198">12371 12584 162,'-3'-1'240,"3"1"-12,0 0-19,-9 18 0,3 1-13,-2 4-15,-2 5-13,3-1-13,0 4-20,0-1-8,3 0-12,-1 2-11,5-3-8,0-3-9,2-2-8,2-4-5,2-1-11,1-4 0,1 2-1,1-3-5,2-2 3,2 0-9,1-5-7,2-3 3,-2-2 1,1-2 4,1-6-2,-4 2-5,2-6 0,-2 1 6,-1-4 0,-3-3-4,-1-2-1,3-8-3,-5 2 7,0-6-12,-1 1 1,-3-2-5,-2 0-4,-3-1 0,-1 0-8,-1 1-5,-3 2-3,1 0-4,-2 3-3,-2 5-11,2-1-1,0 7-6,-3 5-16,3 0-12,0 3-21,0 4-20,1 1-24,-3 5-22,2 2-29,1 6-43,0 1-34,2 6-42,0 2-137,0 4-446,4-3 197</inkml:trace>
  <inkml:trace contextRef="#ctx0" brushRef="#br0" timeOffset="48341.3093">12842 12871 165,'0'-4'288,"0"1"-7,0 3-13,0-5-17,0 5-21,0 0-13,0 0-27,0 0-24,0 0-16,0 0-22,0 0-12,0 0-12,-1 15-6,1-3-11,-1 6-9,-2 8-5,3 2-10,-3-1-5,0 2-6,2-4-23,-1 2-31,-2-1-33,4-5-33,-1 3-46,-1-5-44,4-3-41,-2-5-48,0 2-132,0-8-409,1 2 181</inkml:trace>
  <inkml:trace contextRef="#ctx0" brushRef="#br0" timeOffset="48669.543">13206 12335 92,'1'-6'243,"-1"-1"-11,0 3-14,1-1-21,-1 5-28,2-3-16,-2 3-13,0 0-12,-2 19-3,2-1-6,0 6-6,0 3 1,-1 5-15,4-2-7,-3 1-7,-2 1-8,2 0-8,4 1-6,-4-3-8,-4 0-3,6 0 0,-4-4-25,1 0-23,1-1-36,-1-5-28,0-3-41,-1-1-45,1-3-46,1-2-173,-2-4-395,2-1 175</inkml:trace>
  <inkml:trace contextRef="#ctx0" brushRef="#br0" timeOffset="48898.706">13503 12312 205,'0'-7'221,"2"5"-23,-2 2-9,0 0-11,1 11 1,-1 5-10,-1 10-4,-1 3-3,1 5-12,-2 2-15,-1 0-6,2 10-10,-1-8-12,1-4-10,-1 1-10,1-3-6,0-1-9,-1-4-9,1 4-5,-2-7-21,4-5-19,0-2-27,0-5-30,0-2-34,0 2-44,0-6-41,0-1-28,4-1-188,-1-4-403,-3 0 179</inkml:trace>
  <inkml:trace contextRef="#ctx0" brushRef="#br0" timeOffset="49381.0488">13802 12177 199,'1'-17'258,"1"-2"-15,1 0-19,2-6-18,2 8-21,4-5-15,1 1-18,2 1-16,-2 3-9,2 5-16,0 3-11,-1 1-13,1 1-4,-4 5-12,3 4-13,-3 3-5,-2-1-5,3 9-8,-3 2-5,-3 3-3,-2 9-7,-3 0 0,-3 3 2,-4 4-5,-4-1-1,-1-2-1,1 3-4,1-7-1,-1 2-4,3-6 4,0 2-9,4-9 2,0 0-2,1-4-1,3-1 3,0 2-4,2-4 5,0 4-4,1-4 2,4 6 1,3-1-1,-3 0 0,3 3-2,4 4 5,0 0 0,-2 0 5,0 0 3,0 2 2,-1-2 6,-3-4 1,2 5 7,-2-4 2,-2-3 6,-2 1-1,4-1 1,-6 2 7,2-5-1,1 2 0,0 1-5,-2-4 0,-1 0 1,0 1-2,-2-1 1,3 0-3,-1 1 5,-1-3-2,-1 3 4,1-4-4,-2 2 7,1-1-3,-3 0 1,-2 1-3,-4 2 5,-1-3 2,-2 3-13,-7 4-3,0-5-10,-3 0 2,1 1-5,-1-1-8,-1 2-22,1-4-22,-1 1-33,-1-4-25,3 1-33,-1-2-40,0-1-36,1 1-42,7-5-39,1 1-237,-2-2-556,8-2 245</inkml:trace>
  <inkml:trace contextRef="#ctx0" brushRef="#br0" timeOffset="51676.6815">9849 13862 86,'-7'2'125,"0"0"5,2-2 0,-2 2-7,2-2 6,0 0 2,5 0 2,-7 3-3,2-3-9,5 0-8,-5 0-6,5 0-13,0 0-6,0 0-11,0 0-10,0 0-3,0 0-9,0 0-1,15-10-6,-5 6-2,6 1-11,-2-1-4,7-6 3,0 0-6,0 1-3,4 0-8,-2 2-6,-2-4-16,-1 3-21,0-2-13,-5 5-26,2-2-22,-4-1-20,1 2-17,-6 2-12,2-3-14,-4 6-100,-2 0-269,-1-2 120</inkml:trace>
  <inkml:trace contextRef="#ctx0" brushRef="#br0" timeOffset="51942.8692">9864 13969 126,'-2'1'169,"-1"1"-18,3-2-17,0 0-12,0 0-7,0 0 2,0 0 7,13-7-3,-3 2-2,5-2-6,-3 0-12,4 1-6,3-7-10,-1 4-6,-2 3-8,-2 0-7,7-3-10,-9 2-4,-2 6-4,-2-3-2,1-1-13,-3 1-4,-2 4-15,3-3 0,-3 2-9,-1 0-6,3 1-7,-6 0-7,4-3-8,-4 3-9,0 0-8,6 0-4,-6 0-20,0 0-19,0 0-13,0 0-13,0 0-3,0 0-14,0 0-12,0 0-71,0 0-230,0 0 102</inkml:trace>
  <inkml:trace contextRef="#ctx0" brushRef="#br0" timeOffset="52367.1608">10825 13600 72,'-1'2'189,"1"-2"-13,0 0-18,0 0-7,0 0-13,0 0-5,0 0-9,11-7-13,-4 2-3,6-1-13,1-1-5,6-2-11,0-4-8,2 4-7,0-3-4,1 3-4,-2-1-4,0 0-10,-1 1-9,-4 4-10,-2-2-14,-5 5-19,0-3-21,-3 4-14,1-1-29,-3 1-15,0-1-18,0 0-12,-4 2-22,0 0-96,0 0-256,0 0 114</inkml:trace>
  <inkml:trace contextRef="#ctx0" brushRef="#br0" timeOffset="52654.5155">10832 13735 97,'-2'3'149,"-1"-2"-4,3-1-8,0 0 5,0 0 4,11 5 5,-2-7-2,5-5-2,1 2-5,9-4-4,0 4-17,1-7-9,4 2-6,-1 0-12,8-6-8,-9 6-10,-2 0-7,-3 1-7,-1-1-6,-3 5-8,-5 0-1,-3 0-7,-2 0-3,1 3-5,-4 0-9,-1-1-5,1 1-5,0 2-6,-3-3-7,-2 3-9,7-2-12,-7 2-5,2-2-10,-2 2-18,0 0-8,3-3-18,-3 3-4,0 0-26,3-2-14,-3 2-13,0-4-8,0 4-17,2-4-95,-2 4-279,1-5 124</inkml:trace>
  <inkml:trace contextRef="#ctx0" brushRef="#br0" timeOffset="53158.874">11892 13489 2,'0'0'90,"-6"2"12,6-2 0,0 0 11,-4 0 13,4 0 1,0 0 0,0 0 1,0 0-8,0 0 5,0 0-12,0 0-1,0 0-4,0 0 4,0 0-5,18-8-5,-5 2-6,4 2-5,5-7-9,2 1 3,3 0-13,-2 1-3,13-3-4,0-5-6,-11 9-3,1-4-8,12 0 1,-13 5-10,-1-1-1,-2 2-2,2-1-5,-5 2 1,-6-1-8,-1 2 0,-5 3-4,-1-1 1,1-2 0,-4 3-1,1-1 3,-2 0 3,0 1 5,-1 0-1,-3 1-6,4-1 0,-4 1-3,5-2-3,-5 2-7,0 0-4,0 0-7,4-1-14,-4 1-10,0 0-30,0 0-23,0 0-21,4-2-22,-4 2-37,0 0-21,0 0-13,6 0-18,-6 0-123,5-3-359,1 2 160</inkml:trace>
  <inkml:trace contextRef="#ctx0" brushRef="#br0" timeOffset="56182.4148">12826 13289 129,'-15'3'189,"3"0"5,-3-1-8,0 2-1,5-1-15,-1-1-1,1 1-6,3 0-8,2-1-5,-2 0-10,2-1-14,0 1-10,-1 0-9,3-1-11,3-1-9,0 0-5,0 0-9,0 0-9,16 0 4,-1-5-12,13 2-5,15-2-6,2-6 0,1 5-3,23-9-8,-22 9-3,0-1-2,0-3-3,-2-1-1,-1 1-1,-2-1 0,0 5 6,-4-5-1,-11 6-5,-2 1-5,-2-3 1,-8 1 4,1 2 10,-9 1 8,4 0 8,-5 3 16,0-1 6,-1-2 10,-5 3 0,7-2 0,-7 2 3,6-2 4,-3 2-11,-3 0 1,0 0-13,0 0-5,5-1-2,-5 1-3,0 0-6,0 0-2,0 0 1,3 0-3,-3 0-12,0 0-5,0 0-15,0 0 6,0 0-7,0 0-5,4 2 10,-4-2-3,0 0-2,0 0 2,0 0-2,0 0-9,0 0 3,0 0-9,0 0 9,0 0-4,0 0-5,0 0-6,0 0 9,0 0-7,0 0 2,0 0-11,0 0-6,0 0 5,-4 8-5,4-8 3,0 0-8,0 0 6,0 0 5,0 0-7,0 0-1,0 0 4,0 0-6,0 0 4,0 0 3,0 0-5,0 0 6,0 0-3,0 0 5,0 0 1,0 0-3,0 0-2,0 0 3,0 0 5,0 0-9,0 0 13,0 0 0,0 0-8,0 0 11,0 0-4,0 0 6,0 0 2,0 0-5,0 0 5,0 0-6,0 0 6,0 0-1,0 0-9,0 0 4,0 0 3,0 0 1,0 0 1,0 0-1,0 0-3,0 0 5,0 0 1,0 0 2,0 0 7,-3 2-5,3-2-2,0 0-3,0 0 5,0 0-7,0 0 2,0 0 0,0 0 3,0 0-3,0 0 1,0 0 0,0 0-1,0 0 6,0 0-3,0 0 0,0 0 2,0 0-1,0 0-3,0 0 2,0 0-1,0 0 2,0 0-3,0 0 7,0 0-5,0 0-2,0 0-2,0 0 0,0 0-1,0 0 5,0 0-3,0 0 2,0 0-2,0 0 10,0 0-17,0 0 7,0 0-2,0 0 1,0 0 7,0 0 4,0 0-6,0 0-8,0 0 6,0 0-2,0 0-1,-4 3-1,4-3-1,0 0 4,0 0 5,0 0-5,0 0 0,0 0 7,0 0-13,0 0 5,0 0-8,0 0 4,0 0 2,0 0 4,0 0-1,0 0-5,0 0 0,0 0 5,0 0-5,0 0 2,0 0 7,0 0 2,0 0-16,0 0 6,0 0 3,0 0 3,0 0-2,0 0-4,0 0 6,0 0-6,0 0 4,0 0 3,0 0-1,0 0-1,0 0-4,0 0 1,0 0 1,0 0 1,0 0-7,0 4 9,0-4-6,0 0 2,0 0 4,0 0 1,0 0-8,0 0 8,0 0-7,0 0 2,0 0 3,0 0 0,0 0 1,0 0-3,0 0 0,0 0 2,0 0-2,0 0 6,0 0-8,0 0 2,0 0 8,0 0-13,0 0 7,0 0-1,0 0 3,0 0 0,0 0-6,0 0 4,0 0 3,0 0-2,0 0-7,0 0 6,0 0-6,0 0 4,0 0 1,0 0-9,0 0 8,0 0-5,0 0 6,0 0 2,0 0-1,0 0-4,0 0-4,0 0 7,0 0 0,0 0-4,0 0 3,0 0-6,0 0 4,0 0 8,0 0-4,0 0-2,0 0 5,0 0-6,0 0 1,0 0-3,0 0 4,0 0 1,0 0-5,0 0 3,0 0-3,0 0 2,0 0-1,0 0 5,0 0 3,0 0-5,0 0-2,0 0-1,0 0 1,0 0-2,0 0 3,0 0 0,0 0 17,0 0-17,0 0-7,0 0 6,0 0 1,0 0 0,0 0 3,0 0-4,0 0-1,0 0 6,0 0-11,0 0 6,0 0 1,0 0-4,0 0 3,0 0-4,0 0 7,0 0-4,0 0 1,0 0-2,0 0 17,0 0-16,0 0 3,0 0 1,0 0-8,0 0 6,0 0-7,0 0 20,0 0-21,0 0 10,0 0-5,0 0 5,0 0-2,0 0 1,0 0 1,0 0 0,0 0 0,0 0 9,0 0-21,0 0 10,0 0-2,0 0 3,0 0-3,0 0 5,0 0 0,0 0-7,-3 3 7,3-3-8,0 0 12,0 0-11,0 0 4,0 0-1,0 0 1,0 0-2,0 0 3,0 0 3,0 0-4,0 0 3,0 0-3,0 0 0,0 0 8,0 0-10,0 0 10,0 0-5,0 0 8,0 0-7,0 0 6,0 0-2,0 0-1,0 0 0,0 0 4,0 0-5,0 0 3,0 0 7,0 0-1,0 0-7,0 0-1,0 0 10,0 0-1,0 0-12,0 0-2,0 0 3,0 0 3,0 0-7,0 0 6,0 0-6,0 0-10,0 0 10,0 0-4,0 0 8,0 0-13,0 0 8,0 0 0,0 0 6,0 0-1,0 0-5,0 0-7,0 0 10,0 0-5,0 0 2,0 0 0,0 0 3,0 0 0,0 0-5,0 0 1,0 0 7,0 0-5,0 0-8,0 0 6,0 0-1,0 0 2,0 0 2,0 0-1,0 0-1,0 0-5,0 0 21,0 0-16,0 0-7,0 0 1,0 0-2,0 0 1,0 0-1,0 0 2,0 0-2,0 0-4,0 0-1,0 0 1,0 0-8,0 0 9,-3 4-2,3-4-3,0 0 7,0 0-8,0 0 4,0 0 5,0 0-3,0 0 1,0 0 0,0 0-8,0 0 8,0 0-7,0 0 3,0 0 4,0 0-7,0 0 1,0 0 3,0 0 1,0 0-4,0 0-1,0 0 3,0 0 9,0 0-13,0 0-1,0 0 4,0 0 3,0 0 7,0 0-8,0 0 4,0 0-5,0 0 6,0 0 2,0 0-7,0 0 9,0 0-5,0 0 4,0 0 4,0 0-3,0 0-3,0 0 4,0 0-3,0 0 0,0 0 4,0 0-9,0 0 11,0 0-3,0 0-7,0 0 3,0 0 5,0 0 1,0 0-4,0 0-3,0 0 5,0 0 2,0 0-6,0 0 3,0 0-1,0 0 9,0 0-13,0 0 11,0 0-5,0 0 2,0 0-2,0 0 3,0 0-7,0 0 4,0 0 1,0 0 2,0 0-7,0 0 8,0 0-3,0 0 1,0 0-3,0 0 5,0 0 0,0 0 9,0 0-16,0 0 5,0 0-6,0 0 7,0 0-6,0 0 11,0 0-7,0 0-3,0 0 1,0 0-1,0 0 2,0 0 1,0 0-3,0 0 2,0 0-2,0 0-1,0 0 5,0 0-2,0 0-1,0 0 3,0 0-2,0 0 3,0 0-3,0 0 3,0 0-3,0 0 3,0 0-2,0 0 2,0 0-1,0 0 2,0 0 4,0 0-11,0 0 3,0 0 2,0 0-4,0 0 3,0 0 1,0 0-1,0 0-1,0 0-2,0 0 2,6-11-5,-6 11 0,0 0 2,0 0-1,0 0 0,0 0-2,0 0 2,0 0-3,0 0-1,0 0-1,0 0-2,0 0 3,0 0 0,0 0 2,0 0 1,0 0-4,0 0-4,0 0 2,0 0-3,0 0-3,0 0 1,0 0-3,0 0-2,0 0 1,0 0 1,0 0-2,0 0 2,0 0-2,0 0-1,0 0-1,0 0 1,0 0-3,0 0 2,0 0-1,0 0 7,0 0-1,0 0-1,0 0 2,0 0 2,0 0 2,0 0 1,0 0 0,0 0 1,0 0 1,0 0 1,0 0 2,0 0 1,0 0-1,0 0 6,0 0 0,0 0-2,0 0-1,0 0 3,0 0-1,0 0 5,0 0-1,0 0-3,0 0 3,0 0-4,0 0 1,0 0 2,0 0 1,0 0 1,0 0-2,0 0 2,0 0 8,0 0-11,0 0 4,0 0-4,0 0 4,0 0-5,0 0 7,0 0-3,0 0 1,0 0 6,0 0-8,0 0 2,0 0-5,0 0 5,0 0-6,0 0 6,0 0-2,0 0 2,0 0 3,0 0-6,0 0 0,0 0 2,0 0-1,0 0 4,0 0-4,0 0-1,0 0 4,0 0-5,0 0 1,0 0 3,0 0-4,0 0 2,0 0 4,0 0-2,0 0 4,0 0-7,0 0 3,0 0-6,0 0 7,0 0-6,0 0 3,-7 7 3,7-7-6,0 0 0,0 0 4,0 0-2,0 0-4,0 0 3,0 0 0,0 0 0,0 0-1,0 0-2,0 0 4,0 0-2,0 0 1,0 0-5,0 0 7,0 0-7,0 0 4,0 0-1,0 0 1,0 0 2,0 0-4,0 0 1,0 0 3,0 0-2,0 0-1,0 0 2,0 0 3,0 0-2,0 0 8,0 0-8,0 0 0,0 0 5,0 0-7,0 0 7,0 0 0,0 0-4,0 0 4,0 0 2,0 0 1,0 0 5,0 0 0,0 0-1,0 0 5,0 0-3,0 0 2,0 0-1,0 0 2,0 0-3,0 0 4,0 0-3,0 0 1,0 0-2,0 0 2,0 0 0,0 0-3,0 0-2,0 0 0,0 0 0,0 0-5,0 0 1,0 0 1,0 0-5,0 0 4,0 0-4,0 0 4,0 0-5,0 0 2,0 0 0,0 0 3,0 0-3,0 0-3,0 0 2,0 0-1,-3 4-1,3-4 0,0 0 1,0 0-6,0 0 0,0 0-7,0 0 0,0 0-6,0 0-9,0 0-8,0 0-15,0 0-14,0 0-21,0 0-19,0 0-25,0 0-10,0 0-19,0 0-8,0 0-26,0 0-115,0 0-331,0 0 146</inkml:trace>
  <inkml:trace contextRef="#ctx0" brushRef="#br0" timeOffset="60117.0899">10813 14907 46,'-11'-10'201,"-2"0"-14,3 7-18,2 2-24,-2 2-17,-5 7-12,1 12-17,1 4-2,1 6-10,3 15-1,1-10-10,3 10-3,0-10-11,7 1-12,-1-3 6,6 2-8,2-3-4,2 0-1,2-3-4,2-4-2,3-4 2,1-2-8,-1-2-3,5-5 5,-4-4 16,4-3 3,-8-5-1,8-4 10,-3-5-2,-2-1 11,-3 1 3,-1-9 6,2-1-3,-5-5 7,-2 1 3,-7-3 4,1 0-3,-4-3-7,-2-2 1,-5-3-18,-6-9 9,2 10-6,-7-10-8,3 14-7,-1 2-4,-2-1 0,1 5-8,-4 1-9,4 9-1,-2 0-12,7 5 6,-8 2-15,6 3-29,2 7-2,4 1-13,0 6-16,-4 4-15,8 3-14,-3 7-19,3 3-17,3 1-27,4 0-28,5-4-30,3 0-18,4-4-182,3-1-436,1-6 193</inkml:trace>
  <inkml:trace contextRef="#ctx0" brushRef="#br0" timeOffset="60499.9005">11243 14757 264,'-3'-10'271,"-3"0"-10,3 2-26,-7-1-24,3 8-26,1 2-20,-4 4-19,-2 7-19,-1 9-11,-1 7-12,3 3-9,-2 15-10,3 4-8,5-1-9,2-2-6,3-10-4,5-5-8,3 2-2,2-3-7,5-2-4,-1-2-1,6-7-5,-1 1 2,1-6-4,1-3 1,6-5-3,-4-5-2,-1-4 1,2-2 2,-3-7 0,0 2 11,2-5 1,-8-3 10,2-2-2,-4-2 15,-4-3 3,-2-5 10,0 0-5,-6 1-7,-1-5 12,-3-1-9,-2-1 0,-4 1-11,-1 2-3,-2 1-3,0 4-16,-2 0 13,-1 4-4,-2-1-9,-1 5-11,2 3 5,-2 2 0,4 5-10,-2 2-6,1 1-4,1 3-12,-1 3-12,1 1-22,3 5-10,-4 0-17,2 5-12,0 1-17,1 8-16,2-5-19,1 2-21,5-3-20,-3 5-12,7-2-25,4 1-26,-1-7-7,7 2-160,-2-5-433,2 0 192</inkml:trace>
  <inkml:trace contextRef="#ctx0" brushRef="#br0" timeOffset="60944.9199">11869 14664 146,'-10'-22'277,"2"6"-8,1-1-14,-2 4-11,5 4-14,-1-1-10,-1 3-20,2 4-20,-1-1-28,3 3-16,2 1-16,-12 11-15,2 7-10,1 7-8,-1 9-10,-2 11-11,3 4-4,2-1-11,2-11-2,5 9-7,2-13-4,3 0-2,1 0-4,4-5-7,3-4-1,-4-3-1,9-3-1,0-3 2,-3-7-6,7 1 3,-2-3 1,2-4-5,0-7 5,-1-2 3,-2-3 8,1-2-1,-2-5 15,-2 0 9,-1-5 7,-4 0-4,0-5 9,-4-1 7,-4 1-4,0-3-4,-6-3-1,-2 0 1,-1 1-27,-3-1 10,-3 1-2,-3 5-2,1-2-10,-4 5-1,1 4-17,0 2 2,-2 2-21,2 2-27,3 6-7,-2 3-28,3 2-27,3 7-39,1 0-27,-3 7-35,3 3-34,1 10-35,4 3-36,6 3-194,-1 0-529,6 2 234</inkml:trace>
  <inkml:trace contextRef="#ctx0" brushRef="#br0" timeOffset="61122.0949">12521 15162 75,'5'3'267,"-2"4"-5,0 3-6,-1 3-23,-1 15-18,-1-4-22,0 5-19,0 3-22,0-3-27,0 3-39,-1-1-58,-1-5-78,2 2-83,2-7-182,-1-3-339,1-1 150</inkml:trace>
  <inkml:trace contextRef="#ctx0" brushRef="#br0" timeOffset="61871.3989">13875 14077 45,'-1'-11'223,"-2"0"-14,1-4-12,-1 4 8,0 0-4,-2 0-14,0 3-4,2 0-16,-2 4-21,1 1-17,-3 3-19,0 6-18,-1 5-6,-4 14-5,-2 6-13,0 15-5,-3 1-14,7 3 0,0-6-7,3 1-4,6-10-1,1-3-8,4 1-1,3-4-3,3-3-2,0-4 1,1 0-6,6-2 3,0-7-3,4 2-1,-5-10 2,6-1 2,-1-2-2,0-6 0,-5 1-1,4-4 2,-5-1 2,4-9 9,-5-1 8,0-1 5,-3-1 1,-1-2 10,-5-2 5,-2-1 1,-1-3-3,-4-3 1,-5 0-1,0-1-4,-1-1-8,-11-9-5,1-1-3,1 14 5,2 3-15,-1 0-2,-1 6 4,3-1-15,3 10-2,1 0-13,2 5-14,2 3-23,-2 0-22,1 6-24,0 2-20,-2 7-23,2 5-29,4 1-28,0 2-31,3 6-23,3-3-194,3 3-466,1-9 207</inkml:trace>
  <inkml:trace contextRef="#ctx0" brushRef="#br0" timeOffset="62084.1398">14178 14011 140,'-2'-10'280,"2"-2"0,-1 5-3,0 0-17,1 2-26,0 0-26,0 5-30,-3-5-17,3 5-16,0 0-13,3 22-7,-2 2 0,2 8-6,0 3-13,-1 0-7,1 2-4,0-3-10,-2 1-4,2-2-13,1-1-3,-1-2-8,-1 2-5,1-5-25,-1-7-37,1-3-41,-2 0-49,2-2-62,-3-3-62,3-2-252,-3-3-514,2-5 227</inkml:trace>
  <inkml:trace contextRef="#ctx0" brushRef="#br0" timeOffset="62405.4933">14478 13842 97,'1'-8'322,"-1"1"-28,2 2-21,-2 5-27,0 0-17,0 0-15,-3 35-12,0-4-23,-1 4-11,-1 11-9,3 1-11,0-12-9,1-2-11,3 1-12,-1-2-16,1 1-7,4-2-7,4-5-6,-3-3-3,4 0-11,0-9 9,-1-3-2,5-2 0,0-4-7,3-4 9,2-4-5,1-4-5,-1-2 10,-2-7-6,-1 0-12,-3-4 7,-3-2 3,-4-5 5,-2-3-8,0 1 18,-5-3-23,-7 2 14,3-1-4,-6-1-7,-1 4-4,-7-13-10,-1 14-10,4 6-5,-5-1-12,0 1-4,4 9-15,0-1-13,4 5-19,-1 2-22,4 3-26,-2 3-37,2 2-27,1 3-43,2 5-38,-1 2-47,5-2-42,-1 6-39,3 1-178,1 0-574,3-7 254</inkml:trace>
  <inkml:trace contextRef="#ctx0" brushRef="#br0" timeOffset="62620.6615">14965 13752 190,'-2'-10'396,"1"-2"18,-1 3-2,-1 4-7,1-3-30,-1 4-33,1 0-36,2 4-39,-2-6-28,2 6-25,0 0-24,-1 27-18,1-1-14,1 3-20,-1 3-9,2-1-22,-1 3 0,0 2-11,2 1-9,-1-4-18,-1 1-21,-1 0-29,2-4-48,-2-4-53,1 0-47,-2-6-47,1-1-55,0-8-74,1-1-59,-1-2-230,1-4-644,-1-4 285</inkml:trace>
  <inkml:trace contextRef="#ctx0" brushRef="#br0" timeOffset="62941.6786">15182 13675 325,'0'-17'366,"0"8"-12,0 0-17,3 3-31,-6 1-25,3 5-26,0-5-27,0 5-20,0 0-11,3 22-13,-2-5-8,2 10-30,-2 1-15,-1 1-4,5 1-22,-3 1 6,1-2-16,0-2-26,1-2 4,2-5-3,-2-3-7,8-2 0,-3-1 0,10 0-3,0-3-5,-3-7 10,4-4-5,2-4 5,-1-1-1,3-7 4,-3-1 3,-1-8 1,-4 1 0,0-6-1,-3 1-2,-2-1-2,-1-4 11,-3 0 1,-4-3 2,-1 7-6,-4 0 1,-4-1-1,-2 2-7,1 2-11,-8 0-7,-1 5-6,3-2-4,-1 10-12,-3-1-22,-4 3-9,4 6-22,-7 2-21,2 5-29,2 3-37,0 0-38,6 2-55,3 5-52,-2-2-54,4 2-75,3 3-345,0-3-789,2 1 349</inkml:trace>
  <inkml:trace contextRef="#ctx0" brushRef="#br0" timeOffset="63425.5184">16915 13678 205,'-5'-15'332,"-2"1"3,3 6 6,1 2-31,0 0-28,1 1-35,0 2-25,2 3-27,0 0-27,-7 23-13,3 5-12,1 5-12,0 19-19,3-2-26,-4-3-45,1 0-41,3-12-54,-3 12-47,3-14-52,3-2-60,0 1-37,-3-6-173,4-9-458,-4-2 204</inkml:trace>
  <inkml:trace contextRef="#ctx0" brushRef="#br0" timeOffset="63983.3903">17308 13297 6,'-5'-29'313,"1"6"-9,3 6-10,-4 0-6,4 5-18,-2 3-22,3 2-29,-3 3-28,3 4-19,0 0-17,-5 17-17,1 8-16,-1 10-7,-2 18-16,3-1-5,1 5-10,2-6-8,2-3-4,3 3-12,1-19-5,3 2-10,1-6 1,2 0-7,2-2-4,3-3 0,1-3-7,3-7 5,4-4-6,0-6 4,-2-6 2,2-6-2,0-4-4,0-4 1,-4-7-1,0-2 8,-5-1-2,-1-3 4,0-13 1,-4 0 5,-3-5 0,-7-1 9,0 1-7,-4-5 6,-4 7-11,0 13 2,-3 3 7,-1 4-6,0 1-8,-6 6-10,1 2 1,-4 6-1,-2 9-5,0 2-6,0 8-12,-1 1-13,3 10-26,1-1-18,3 7-28,4 1-36,-2 3-34,8 1-33,1-2-26,8 1-34,4-3-31,4 1-36,3-8-162,4-3-514,6-5 228</inkml:trace>
  <inkml:trace contextRef="#ctx0" brushRef="#br0" timeOffset="64306.248">17803 13099 273,'-3'-17'294,"-1"1"-5,0 5-22,-2 4-28,-2 5-27,-2 4-21,-1 10-20,-5 12-14,2 6-15,-4 13-12,1 5-11,0 6-16,4-2-2,6-2-18,6 1-9,1-4-5,1-13-4,5-2-10,2-2-4,2 0 0,3-3-6,4-4 0,1-7-6,-1-7 3,7-3-2,0-5-3,1-7 5,-1-4-6,0-5 4,0-4 6,-4-4 14,1-3 8,-4-3 11,-3-2 6,0-13 17,-7 10 0,0-12 1,-7-2 7,-5 13-6,0 0-5,-2 3 3,-3 1-2,-1 2-12,-3 5-9,0 1-12,-3 5-8,-3 1-10,-1 5-19,-3 7-28,3 2-26,0 7-31,-1 4-43,2 7-24,0 0-33,0 5-41,5 5-35,2-1-44,3 1-42,6 4-34,-2-2-185,5-2-579,2-8 256</inkml:trace>
  <inkml:trace contextRef="#ctx0" brushRef="#br0" timeOffset="64587.4422">18216 12946 326,'-1'-28'363,"-4"10"17,4 2 3,-2 6-16,0 1-30,1 1-33,0 1-31,2 4-38,0 3-24,0 0-21,0 15-14,2 9-27,0 12-7,1 17-20,-3 4-3,0 3-12,0 24-18,0-26-17,0 1 6,2-6-15,-1 2-5,-1-6 1,0-13-6,1-1-12,-1-2 1,2-4-7,-1-3-1,-1-8-3,0 1-3,0-3-6,-1-3-4,1-4 2,0 1 2,0-3-16,-2-3-2,2 0-7,0-4-20,0 7-24,0-7-27,0 0-41,0 0-32,0 0-36,-4-15-31,4 8-64,3-3-54,-3 1-259,1-4-639,1 2 282</inkml:trace>
  <inkml:trace contextRef="#ctx0" brushRef="#br0" timeOffset="64902.092">18879 13450 241,'0'-5'248,"0"3"-25,0 2-20,0 0-15,0 13-16,-1 4-12,0 1-10,-2 8-12,-1 2-16,1 2-11,0-4-11,-1 4-17,1-3-34,0-1-41,0-1-40,-1-4-52,6-9-48,0 0-47,0-2-117,2-3-318,0-5 140</inkml:trace>
  <inkml:trace contextRef="#ctx0" brushRef="#br0" timeOffset="65309.2198">19409 12797 25,'-6'-17'312,"2"3"-10,0 3-15,0 2-10,-2 0-28,3 3-20,-1 4-29,-1-1-17,2 3-23,-3 3-16,0 6-15,-1 8-11,-4 11-13,1 0-10,0 8-12,-1 10-2,5 0-3,-1 3-5,7-15-8,0 2-5,3-1-6,4-1-4,-1-4-4,4 2-1,-2-5-6,5-4-5,0-2 7,2-3-4,-4-4-1,1-5 4,0-1-1,-2-5 12,1-3 8,3 0-8,-1-6 11,0-3 13,2-4 5,-5-3 7,3-3 6,-3-8 1,0 1 0,-2-8 0,-1 2 1,-3-14-5,-1 12-5,1-11-6,-8 11-5,3-12-10,-5-3-11,-2 3-4,-4 3 1,1 11-7,-9-9-8,6 15-2,-5-1-6,0 5-14,-2 5-13,3 0-5,-2 3 0,5 7-10,-1 5-27,-4 3-20,-1 9-10,4 1-22,0 6-19,5 3-25,-1 2-27,3 3-13,3 1-22,4 1-25,6 0-20,3-2-37,4 0-11,2-1-243,2-2-579,3-2 256</inkml:trace>
  <inkml:trace contextRef="#ctx0" brushRef="#br0" timeOffset="65627.5947">19753 12882 212,'1'-11'223,"5"-4"10,-4-2 6,1-1-3,0 1 0,-1 0 11,-1 1 3,3 3 7,-8 1-11,4 3 8,4 2-24,-4 3-12,0-2-38,0 6-3,0 0-43,0 0-20,0 0-1,3 28-12,-6-1-7,3 6-5,0 2-5,-4 10-24,4 1-1,-3 3-8,0-13 2,3-2-28,-3 0-24,2 0-28,1-5-39,0 0-32,-1-3-36,1-6-52,-2-4-42,2-6-57,1 0-54,-1-3-171,0-7-551,6 3 245</inkml:trace>
  <inkml:trace contextRef="#ctx0" brushRef="#br0" timeOffset="65841.0301">20001 12734 64,'3'-25'331,"-1"6"9,0 9 9,-1-2-27,-1 4-23,0 3-36,0 1-25,0 4-26,0 0-18,0 0-28,3 29 3,-1-4-12,-1 2-16,0 6-10,2-2-2,-2 3-13,-1 0-5,0-2-18,2-1-7,-2 2-16,0 0 0,0-2-10,0-1-11,0-1-34,-2-11-44,2 3-42,-1-4-30,1 0-34,-3-6-41,3 1-37,3-5-40,-3-2-37,1 0-195,1-3-525,-2-2 233</inkml:trace>
  <inkml:trace contextRef="#ctx0" brushRef="#br0" timeOffset="66263.4114">20528 12641 15,'-1'-28'301,"-1"1"2,2 2 10,-2 6-8,2 3-11,-1 5-15,1 4-21,0 0-33,-3 3-29,3 4-18,0 0-18,0 0-17,-1 31-8,2 1-11,-2 1-11,-1 18-7,2 0-12,-5-2-15,2-1-6,-2-1-4,3-10-4,-1 9-14,0-13 2,2 0-11,0-4-40,0-2-34,1-1-40,-1-9-38,1-4-48,0-3-39,1-2-31,2-3-37,1-2-221,-4-3-526,0 0 233</inkml:trace>
  <inkml:trace contextRef="#ctx0" brushRef="#br0" timeOffset="66483.9619">20761 12599 61,'14'-47'218,"-6"14"15,2 7 15,-5 8 6,-1 3-11,0 6-9,-1-1-19,0 2-21,-2 5-19,2 2-19,-3 1-8,0 0-14,3 19-5,-3-3-3,4 12-2,-4 3-8,0 0-6,-1 3-10,-2 0 1,2 0-13,-1 3 13,-2-2-36,1-1 0,-4 0-3,6 0-5,-5-5-4,3 1-4,-1-1-16,1-1-31,0-9-21,-1 0-37,1-3-26,2-4-33,-2-2-39,3 0-39,-3-4-39,3-1-32,0-5-200,0 0-502,0 0 223</inkml:trace>
  <inkml:trace contextRef="#ctx0" brushRef="#br0" timeOffset="67181.255">21227 12475 249,'0'-5'257,"0"-1"-20,-2 2-24,2 4-26,-3-5-16,3 5-28,0 0-7,-10 12-9,2-4-15,0 8-5,-4 8-9,-1 5-4,1 2-1,2 2-14,-2-2-7,1 2 1,1 0-8,6 0-6,-2 1 2,2-6-13,4 2 1,0-4-6,4-1-1,-1-1-4,1-7-2,2 2 3,1-2-2,4-4 2,-2-2 1,3-1 5,4-4 2,-4-2 1,4 1 1,5-5-1,0-2 3,3-6 1,-4-1 9,3-3 1,-2 0-7,-2-5 12,1-4-2,-4-1 6,-1 0-6,-1-5 17,-4-1-17,3 1-4,-5-6 6,-2 3-7,-5-3-4,1 4-3,-5-3-2,-3 4-12,-1-3-6,-4 8-8,-2-3 1,-1 6-6,0 3-10,-3 0 2,3 8 5,0-1-1,-3 3-16,4 5-1,-5-2-8,1 6-14,3-2-22,-3 4-15,3 5-22,1-1-21,-1 4-16,2 1-16,2 0-13,3 2-32,0 3-23,2-1-12,4-6-21,2 1-14,4 3-203,0 2-490,0-7 217</inkml:trace>
  <inkml:trace contextRef="#ctx0" brushRef="#br0" timeOffset="67715.8627">21740 12530 57,'0'-7'202,"3"-2"0,-3-1-3,1 0 0,-1-2-6,0 1-4,3 0-7,-3-1-6,0 2 2,3-2 3,-2 0 3,-1 1-5,2 1-9,-1 0 1,-1-2 9,0 7-2,3-5-10,-3 2 1,0 3-12,0 5 5,2-8-10,-2 4-3,2 2-10,-2 2-7,0-7-13,0 7-11,3-4-11,-3 4-18,0 0-10,0 0-6,0 0-7,0 0-13,0 0-2,-3 25 0,3 1-8,0 7-1,0 16-4,-4 4-1,4-2-8,-4 2 1,-2-2 1,3-3-6,-1-2-1,1-12-4,-1 0-1,1-5-4,3 0 0,0-3-5,-3-6-17,-1 6-4,1-6-13,2-9-19,-2-1-33,3-2-23,0-1-18,0 0-21,0-5-21,0-2-19,-2 10-42,2-10-41,0 0-69,0 0-229,16-17-615,-11 5 273</inkml:trace>
  <inkml:trace contextRef="#ctx0" brushRef="#br0" timeOffset="68043.7778">22057 12484 181,'7'-24'293,"-3"7"10,-1 6 0,-3 3-3,3 0-32,-2 3-36,-1 2-26,0 3-20,0 0-20,-6 13-15,1 4-7,-5 12-16,3 1-8,-3 3-10,-3 13-17,3-13-3,2 0-7,1 0-14,3-1 0,0 2-5,2-8-7,2 1-5,4 0 0,-1-10-11,2 0 7,3-2-2,1-2 20,0-2-1,4-2 9,1-4 9,3-4 1,-3-2 8,7-2-4,0-6-1,-5 6 3,2-11 6,-1-4 2,2-1-8,-3-7-8,-2 1-6,-1-4-4,1-4-9,-4-11-2,-3 10-11,-1 1-6,-5 1-6,2 1-1,-4 3-13,-5 5 2,3 3-8,-8-2-9,1 6-16,-3 1-24,-4 0-10,-2 6-18,-2-1-35,5 8-40,-5 4-50,-2 5-35,2 5-40,-1 2-54,3 4-39,0 0-278,3 1-681,1 1 301</inkml:trace>
  <inkml:trace contextRef="#ctx0" brushRef="#br0" timeOffset="73936.5964">7283 12746 158,'-6'-10'183,"1"3"-12,2 0-14,0 1-26,0 4-17,0-1-11,3 3-18,0 0-9,0 0-10,12 9-2,-1 3-7,3 5-4,3 1 0,3 4-1,-2 0-8,3 2-3,-1 0-3,0-1-6,-3 0-2,1-1-1,0 2-1,-1-3-2,1 0 1,-2-2-9,1 1 2,-3-3-1,-4-3-2,1 1-2,-3-6 2,-2 4-1,1-4-5,-1-2-3,-1 0-13,-2 0-14,0-3 1,0 0-13,-2 0 1,2-2-3,-3-2-31,0 0-40,0 0-38,0 0-111,-7-19-272,-1 3 120</inkml:trace>
  <inkml:trace contextRef="#ctx0" brushRef="#br0" timeOffset="74200.0334">7411 12489 49,'-3'-5'131,"1"1"-13,2 4-19,0 0-14,-9 24 4,5 2-10,1 6 3,-2 15-8,2 2 1,-2 0-10,1-1 2,0 2 0,0 0-5,2 3-11,-2-1 7,0 2-10,0-1-6,1 1 3,1-9-2,1 4-11,1-15 4,-3-3-7,2-2-2,-2 0 0,2-4-8,-1-6 1,2-2 1,-1-6-3,1 0-3,0-4 1,-2 0-2,2 0 0,0-2 0,0-1 1,0 0 7,0-4-5,0 0-32,0 0-11,0 0-30,0 0-19,-10-20-26,8 8-21,-1-6-110,-3 0-251,-2-6 111</inkml:trace>
  <inkml:trace contextRef="#ctx0" brushRef="#br0" timeOffset="74507.2519">7067 13114 125,'-5'0'165,"5"0"-2,-5 2-11,5-2-12,0 0-20,0 0-9,0 0-3,0 0-8,12-12 3,1 1-2,9-3 0,2-5-5,17-10 3,1-2-8,19-11-5,-1 0-2,-2-2-5,3 2-2,-1 1-3,-15 14-11,20-18-5,-4 8-6,-21 11-5,4-1-8,-6 5-1,-3 0-4,-10 9-5,-6 3-1,-2 0-6,-6 3 1,-1 1-1,-3 2-1,-1 1 0,-1 1 2,-2-1 2,0 1 0,-3 2 3,6-1-2,-6 1-2,0 0-6,0 0-3,0 0-11,0 0-18,-16 4-25,6-2-35,-4 5-27,-7 2-28,1 2-37,-2 4-13,-2-2-22,-10 9-126,-1-1-353,-2 0 157</inkml:trace>
  <inkml:trace contextRef="#ctx0" brushRef="#br0" timeOffset="74857.1026">7046 12731 123,'-14'-17'144,"3"5"14,1 2 2,2 1-1,1 2-10,1-1-4,3 5-13,-1-2-23,1 3-3,0-1-22,3 3-8,0 0-13,0 0-2,6 11-10,4 1 0,5 4-7,1 5-4,5 2-7,1-1-1,8 7-1,5 4-2,-1-3-2,0-3-4,1 5-3,-4-9 4,4 7-4,-12-7 0,-1-6-3,1-1-4,-2 1 3,-1 1-7,0-3 1,-1-1 1,-5-5 2,-1-1-6,-6 0 1,0-1 0,-1-2-3,1-4 0,-3 3-2,0-2 2,0 0 3,-4-2-2,0 0-23,0 0-34,0 0-23,0 0-39,-4-14-35,0 2-26,-3-3-107,-3-3-303,0-5 135</inkml:trace>
  <inkml:trace contextRef="#ctx0" brushRef="#br0" timeOffset="75102.4157">7252 12296 70,'4'26'87,"0"3"0,-1 6 12,-1 17-1,2 3-1,-3-1 2,1 3-18,-1 0-4,2-3-15,-2 3 1,2-4-6,0-2-5,-3-2-3,4-3-2,-4-10-9,0-2 1,0 0-5,0-3-1,0 1-5,0-4-2,0-1-2,0-2 2,0-6-9,0-2-10,0-5-16,0-3-14,0-1-4,0-3-18,0 0 0,0-1-26,0-4-31,0 0-78,0 0-194,-14-14 87</inkml:trace>
  <inkml:trace contextRef="#ctx0" brushRef="#br0" timeOffset="75395.0526">7062 13104 8,'0'-7'129,"0"7"9,8-10-9,2 1-2,7-6-1,4-2-15,2-6 6,9-7-17,2 1 6,1-2-12,3-4 0,2 4-13,-3-3-6,2 2-5,0 2-8,-1 2-5,0 2-3,-4 4-2,-10 7-11,-4 0-5,-6 6-2,-3 1-4,-1 2 2,-2 1-7,-2 2 1,-2-1-1,2 1 0,-3 3-8,-3 0 5,4-5-2,-2 5-3,-2 0-1,6-2-1,-6 2-1,0 0-2,0 0-4,2-3 1,-2 3-19,0 0-9,0 0-17,0 0-23,0 0-29,0 0-33,-2-9-25,-2 5-134,0-2-302,1-3 134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09:38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4532 9270 149,'-11'-2'180,"1"0"2,2 2-3,1-2-2,1 2-11,0 0-2,6 0-15,-7 0-12,7 0-10,-5-3-12,5 3-13,-5 0-15,5 0-6,0 0-7,0 0-12,0 0 0,0 0 0,20 0-3,-2 0 4,6 0-2,6 0 7,12-4-1,-1 3 1,4-3-6,4-1 0,23 2 11,-24-1-8,28-1-3,-27-2-3,29 6-9,-9-4-5,-19 4-3,22-2-7,-22 3 0,-1-3-4,-2 1-5,0-2-4,0 3 1,-3-4-2,-5 3-2,-11 2 3,-1-5-14,-6 3-1,0 0 0,-8 1-10,0-1 1,-5 2 6,0 0-3,-3 0 0,0 0 1,0 0 1,-5 0 1,4-1-1,-4 1-4,0 0-9,0 0-19,0 0-14,0 0-19,-13-8-16,3 8-15,-2-3-21,-4 6-19,-4-3-16,5 1-19,-10-1-29,3 2-2,-3 4-12,0-4-114,1 1-350,-3 4 155</inkml:trace>
  <inkml:trace contextRef="#ctx0" brushRef="#br0" timeOffset="1123.867">4617 9382 40,'-16'3'174,"1"-3"2,8 2-7,-2-1 2,2-1-3,3 0-11,4 0-14,-10 0-15,10 0-13,-4-1-8,4 1-11,0 0-6,0 0 6,18 0 2,-7 0 1,12 0 2,2-2 1,13-2 2,6 3-6,-2-2-4,29-2-1,-25 3 1,26-4-6,-3 1-12,0 0 9,-1 1-16,2 1-3,-21-1-10,21 0-4,-20 3-5,19-1-7,-21-1 1,-1-1-6,2 1-6,-3 1-2,-2-3-5,0 5-1,-15-4-3,-1 3-1,-1-3-5,-3 1 1,-10 3-1,3-2-1,-6 2 1,-2-2 0,-2 1 11,-3-2 9,3 3 9,-3 0 11,-4 0 5,7 0 15,-7 0 3,5 0 1,-5 0 22,0 0-13,0 0-2,0 0 3,0 0-6,0 0-3,0 0-3,0 0-9,0 0-2,0 0-12,0 0 0,0 0 0,0 0-16,0 0 2,0 0-4,0 5-4,0-5-7,0 0-3,0 0-3,0 0-2,0 0 0,0 0 1,0 0-4,0 0 1,0 0-2,0 0-3,0 0 0,0 0-3,0 0 0,0 0 0,0 0-4,0 0 5,0 0-6,0 0-2,0 0-2,2 3 2,-2-3 4,0 0 5,0 0-7,0 0 1,0 0 3,0 0-4,0 0 5,0 0-4,0 0 0,0 0 1,0 0-5,0 0 7,0 0-2,0 0-1,0 0 0,0 0 2,0 0 0,0 0-2,0 0 3,0 0-6,0 0 5,0 0-4,0 0 7,0 0-4,0 0 1,0 0-2,0 0 0,0 0 3,0 0-6,0 0 9,0 0 0,0 0-9,0 0 4,0 0 4,0 0-11,0 0 6,0 0-6,0 0 4,0 0-1,0 0 6,0 0-10,0 0 9,0 0 2,0 0-5,0 0-3,0 0 4,0 0 0,0 0 3,0 0-4,0 0 4,0 0-2,0 0 3,0 0-5,0 0 1,0 0 1,0 0-2,0 0 0,0 0 4,0 0-6,0 0 7,0 0 1,0 0-6,0 0 3,0 0-12,0 0 13,0 0-6,0 0 3,0 0-3,0 0 0,0 0 6,0 0-8,0 0 4,0 0-7,0 0 6,0 0-4,0 0 6,0 0-4,0 0 8,0 0-6,0 0-2,0 0 1,0 0 0,0 0 3,0 0-1,0 0-3,-5 3 2,5-3-2,0 0-1,0 0 0,0 0 1,0 0-1,0 0 5,0 0 0,0 0-6,0 0 1,0 0 3,0 0-5,0 0 4,0 0-6,0 0 14,0 0-12,0 0 2,0 0 7,0 0-5,0 0 4,-2 5-4,2-5-5,0 0 6,0 0 2,0 0-6,-1 2 4,1-2 3,0 0 0,0 0 0,0 0 5,0 0-7,0 0-4,0 0 13,0 0-10,0 0 2,0 0 5,0 0-5,0 0 2,0 0-6,0 0 2,0 0 7,0 0-11,0 0 3,0 0 7,0 0-7,0 0 3,0 0-4,0 0 5,0 0-2,0 0 2,0 0-4,0 0 4,0 0 2,0 0-2,0 0-6,-4 2 6,4-2-8,0 0 7,0 0-3,0 0 0,0 0 2,0 0-3,0 0-2,0 0-2,0 0 11,0 0-9,0 0 5,0 0-2,0 0 4,0 0-6,0 0 5,0 0-17,0 0 5,-2 5-4,2-5-5,0 0-12,0 0-12,0 0-11,0 0-18,0 0-21,0 0-23,0 0-33,0 0-40,0 0-53,7-9-36,-7 9-68,5-7-205,-1 1-597,4-8 265</inkml:trace>
  <inkml:trace contextRef="#ctx0" brushRef="#br0" timeOffset="1878.5583">7685 9106 51,'-15'4'216,"8"-3"1,-5 3-2,3-3-5,2-1-10,2 3-14,0-1-17,1 0-18,1 0-20,3-2-8,-4 3-13,4-3-15,0 0-7,7 4-5,0 0-13,3-2-6,7 0-6,3 0-1,5 0-7,0-1-10,3-2-9,1 0-10,-2-2-13,2 1-9,-2-1-18,-2-1-15,-4 1-16,-4 0-13,-3 1-26,0-1-5,-7 2-15,2-3-27,-2 3-19,-4 1-161,-2-3-342,-1 3 152</inkml:trace>
  <inkml:trace contextRef="#ctx0" brushRef="#br0" timeOffset="2041.4002">7696 9300 126,'-3'4'244,"0"-1"-20,3 0-13,1 3-7,-1-6-1,9 5 2,1-2-8,5-3-14,9 3-15,4-1-19,-1-2-17,13-2-8,0 0-18,0-1-34,-12 0-54,0 1-73,0-5-74,13-3-66,-13 3-170,9-5-395,-9 0 175</inkml:trace>
  <inkml:trace contextRef="#ctx0" brushRef="#br0" timeOffset="4574.1224">10900 9424 94,'0'0'90,"0"0"-13,0 0 2,0 0-6,0 0-12,-2 4 0,2-4 0,0 0-16,0 0 7,8 4 7,-5-1-1,2-2-1,1 1 1,2 0 10,1 1-8,3 1 10,2-2-2,3 3 2,7-2 1,-1-2 0,2 3 4,0-1-3,4-2 6,-2-1 3,2 1 0,13 1-5,1 0 1,-3-2-4,4 1-2,1-1 3,1-1-5,3 1-5,1-2-6,18 4-6,-22-1-3,1 1-5,2-4-2,-1 4-3,21-1-7,-25 0-4,1 0-3,1-1 0,1 0-2,-1 6-4,2-5-1,-3-1-2,2 0-2,-1 2-2,-1-4 0,-4 1-1,0 0-1,1-4-2,-11 2 1,10 3-1,-2-3-4,-1-2 6,-8 3-3,7-5-2,-11 7-4,3-2 4,-3 0-2,2 1 1,-1-2-3,-3 2 11,1 0-9,-2 1 1,1-3-1,-1 2-2,-6 1-1,5-3 3,0 3 2,-2 0-2,-5 0-3,6-2-2,-5 4 3,5-4 1,-1 2 1,-4 0-2,1-1 0,4 1 2,1-1 1,-6 1 1,5 0 7,2 0-1,-2 1 2,-2-1 1,2 0-1,3 0 3,-1 0-2,-2 0-5,3 0 9,-2-2-4,0 0-2,0 4-6,-1-5 1,2 2 7,-2 1-8,3-3-1,-1 1 3,-1 0-3,2 1-1,1-2 1,-2 2 2,2 0-1,0-2 1,2-1 5,-3 4-8,3-1 3,0 0 3,-3-3-2,3 2-2,-2 0 4,3-2-1,0 4-1,-2-3 7,2 3 1,-1-4-5,-1 2-2,1-1-3,3 0 6,-2 2-2,-1 0-1,1-1 2,0 1 0,1 0-6,1 0 10,-2-2-7,1 3 1,-1-2 2,1 0-1,-1-1-1,3 2-3,-4-2 0,1 2 2,0 0 6,0 0-6,5-3-3,2 1 1,-7 0-3,1 3 4,0-2-2,-1 0-1,2 0-1,-2 1 0,11-1 6,-9-1-2,-2 3 1,13 0-4,-3-2-1,2 1 1,0 0 5,-12 1 4,15-1-6,-2-1 2,2 2 4,-5 0-7,4-2-1,-1 2 5,0 0-3,3 0-1,-2 2 0,2-2 5,0 0-11,0 0 5,-3-3-2,3 4 0,-2-3-2,2 2 3,-2-1-3,2-1 5,-1 1-4,-2-1 0,2-2 2,2 4 2,-2-1 1,5-5 0,-1 3-3,-1 1-1,2 1 4,0-1-3,1-1 11,-2-1-3,3 3-9,-2-1-1,0-2 0,0 3 2,-3-1-6,0 1 2,0 0 2,-4-2 0,0 1-1,-3 2-1,-7 0 1,10 2-3,-13-2 8,0 0-11,-1 0 12,-3 0-7,3-2 2,-5 2-6,2-2 8,0 1-5,0 1 1,-2 0 0,1 0 0,-6-3-5,4 1 2,-1 2 5,-6-2-7,7 0 6,-8 2 1,1-3 3,0 3-8,-7 0 3,2-1 0,0 1 0,-3-1 5,1 1-7,0 0 0,-3-2 2,2 4 0,-2-5 8,2 4-12,-2-4 2,2 3 1,-6 0 0,11-1 0,-5 1-1,-1 0 4,1 0-1,0-1-6,-1 1 4,2-1 1,-3-1-3,2 2 3,-6 0 3,10 0-4,-6 0-1,0 0 7,-4 0-3,7 0 0,-7 0-2,6 0-1,-6 0 3,0 0-8,7-2 18,-7 2-15,0 0 5,4 2-2,-4-2 3,0 0-2,0 0-6,0 0 6,0 0-2,0 0-1,6 0-2,-6 0 9,0 0-7,0 0 0,0 0-3,0 0 4,0 0 0,0 0 3,0 0-3,0 0-2,0 0 3,0 0-1,0 0-1,0 0-1,0 0 1,-3 5 5,3-5 0,0 0-3,0 0 6,0 0 5,0 0-15,0 0 1,0 0 0,0 0 1,0 0 6,0 0-6,0 0 10,0 0-9,0 0-4,0 0 15,0 0-9,0 0-4,-3 6 2,3-6 1,0 0-7,0 0 6,0 0-2,0 0-2,0 0 5,0 0 3,-5 1-4,5-1-2,0 0 3,0 0-4,0 0 7,0 0-5,0 0 0,0 0 10,-2 3-10,2-3 1,0 0-5,0 0 2,0 0 2,0 0 0,0 0-5,-5 0 3,5 0 1,0 0 3,0 0-3,-5 2-1,5-2 5,0 0-5,0 0-3,0 0-2,-4 3 7,4-3 0,0 0-1,-3 1-2,3-1 2,0 0 2,0 0 1,0 0 18,0 0-13,-6 1 5,6-1 2,0 0 8,0 0-5,0 0 14,0 0-10,-3 2-4,3-2 2,0 0-2,0 0 2,0 0-7,0 0 5,0 0-4,0 0 0,0 0-6,0 0 2,0 0 1,0 0 3,0 0-1,0 0-9,0 0 6,0 0-1,0 0-5,0 0 2,0 0 3,0 0-4,0 0-3,0 0 2,0 0-3,0 0 0,0 0 1,0 0 5,0 0-9,0 0 8,0 0-3,0 0-1,0 0-6,0 0 5,0 0-2,0 0-1,-2 3 2,2-3-2,0 0 2,0 0-4,0 0-3,0 0 6,0 0 1,0 0-2,0 0 2,0 0 0,0 0 2,0 0-6,0 0 5,0 0 0,0 0 1,0 0-3,0 0 3,0 0-2,0 0-1,0 0-1,0 0-1,0 0 4,0 0-7,0 0 6,0 0-1,0 0-3,0 0-6,0 0 8,0 0 3,0 0-5,-5 0 3,5 0-1,0 0 10,0 0-11,0 0 1,0 0-2,0 0-5,0 0 0,0 0-2,0 0 2,0 0 0,0 0-2,0 0 6,0 0-10,0 0 0,0 0-9,0 0-7,0 0-2,0 0-11,0 0-14,0 0-16,0 0-12,0 0-25,0 0-20,0 0-17,0 0-11,0 0-25,0 0-14,10-11-192,-9 7-424,0 0 189</inkml:trace>
  <inkml:trace contextRef="#ctx0" brushRef="#br0" timeOffset="14428.9058">14862 7949 149,'-11'-16'293,"2"1"11,6 8-10,-3-1-11,2 4-35,3-1-33,-3 2-30,3 1-20,1 2-19,0 0-18,0 0-12,1 18-10,3-2-6,4 7 3,-2-6-9,0 1-8,5 4-7,-3-7-3,-4-4-9,1-1 2,1 0-8,-2-6-1,-1 0 2,1-3 8,6-3 11,2-5 7,6-15-3,10-19-14,11-24-13,2-11 2,0-4-7,6-11-23,3-1-48,0 0-34,2 4-50,-2 6-49,5 10-55,4 7-64,3 14-57,-21 17-167,7 8-534,11-6 237</inkml:trace>
  <inkml:trace contextRef="#ctx0" brushRef="#br0" timeOffset="14962.7781">16627 7862 78,'-7'-5'329,"4"1"-7,1 3 5,0-4-2,-1 1-9,3 4-28,-1-4-24,1 4-23,-4-3-26,4 3-36,0 0-9,0 0-24,0 0-21,0 0-7,-2 12 2,6-3 1,-1 2-4,4 3-6,-2 4-4,0-1-5,1 2-11,-2-1 7,3 0-5,-3-4-8,2-2-4,-2-3-7,0-2-10,-4-1 6,3-2 7,-1 1 13,-1 1 13,1-5 11,0 3 16,-2-4 4,3 2 14,-3-2 5,0 0-3,0 0-9,7-13-15,7-9-8,10-27-19,25-44-22,16-23-30,11-25-33,17-23-54,4-15-55,10-8-77,17-1-44,6 0-58,1 1-109,11 6-123,-4 9-296,-14 21-870,-12 14 385</inkml:trace>
  <inkml:trace contextRef="#ctx0" brushRef="#br0" timeOffset="18209.0809">4639 10495 85,'-4'0'150,"4"0"-9,-6 0-4,6 0 1,0 0-6,-7 0-4,7 0-15,0 0-8,-5 0-7,5 0-5,0 0-2,-5 3-3,5-3-6,0 0 0,0 0-4,0 0-2,0 0-3,0 0-1,-5 0 1,5 0-6,0 0-2,0 0-2,0 0-15,0 0-2,0 0-5,0 0-4,-3 3 0,3-3-4,0 0 1,0 0-3,0 0-1,0 0 1,0 0 6,0 0-15,0 0 1,0 0-3,0 0-4,0 0-1,0 0 1,0 0-1,0 0-2,0 0 5,0 0-9,0 0-1,0 0-2,0 0-4,0 0 4,0 0-1,0 0-3,0 0 2,0 0-1,0 0 0,0 0-2,0 0 1,0 0 2,0 0-3,11 1 0,-11-1-1,0 0 0,0 0 2,7 0-2,-7 0-3,0 0 3,6 1 3,-6-1-1,7 2 1,-3-2 9,1 0-7,6 0 4,-3 0 5,6-2 5,3 1-1,4 4 2,0-3-1,1 0 1,4-2-3,1 0 3,1 2 2,0-4 0,2 4 2,9-3-3,-9 4-4,8-3 3,-10-1-3,12 1-2,-12 0-2,11 2-6,-10-2 3,1 1 2,10-2-1,-12 1-1,0-2 2,0 1-3,3-1 2,-1 1 0,8-4-1,-10 2 1,2 0-4,8-2-1,-11 4 6,2-4-2,-1 2-2,0-2-1,-1 2 3,-3 0-4,3 0-3,-3 1 3,1 0-2,-4-2-1,3 2 0,0 0 1,-3 0-3,2-1 0,-2 2 4,1-1-1,1 0-1,-1 0-2,-1 0 2,2 0-3,-1 0 1,1-2-2,-2 0 5,2 3-7,1-1 3,-3 0-1,0-1 5,2 2-3,-2-5-1,-1 2 4,1 3-5,3-2 3,0 1 0,-2-1-3,-1 4 7,0-3-7,-5-1 3,-2 2-4,1 1 2,1-1 1,-3 1-1,-1-1 1,-2-1-2,-2 4 6,1-2-2,-3 1-6,-1 1 1,1-2 6,-3 2-7,1-1 6,-4 1-1,7 0-1,-7 0 7,5 1-9,-5-1 9,0 0-2,0 0 5,6 0-1,-6 0 3,0 0 2,3-2-4,-3 2 6,0 0 0,0 0-3,0 0 7,6 0-5,-6 0 6,0 0 0,0 0-3,0 0 0,0 0-1,3 1 0,-3-1-4,0 0-2,0 0 5,0 0-4,8 0-3,-8 0-1,0 0 3,7 0-6,-7 0 4,4-1-3,-4 1-4,5 1 2,-5-1 0,0 0 5,9-1-9,-9 0 9,0 1-7,0 0-1,7 0 9,-7 0-6,6 2 5,-6-2 2,6-1 10,-6 1-17,5 0 6,-5 0-2,5-1 4,-5 1-1,6-2-6,-6 2 2,0 0 2,5 2 3,-5-2 2,0 0 0,0 0 7,0 0-4,4 0 7,-4 0 1,0 0 14,0 0-3,0 0-1,0 0-9,0 0-9,0 0 22,0 0-16,0 0 9,0 0-5,0 0 7,4-3 4,-4 3-6,0 0 2,0 0 5,0 0-10,0 0 4,0 0 0,0 0-1,0 0-1,0 0-7,0 0 6,0 0-4,0 0-5,0 0 2,0 0-4,0 0-5,0 0 4,0 0-5,0 0-5,0 0 2,0 0 2,0 0-10,0 0 3,0 0-2,0 0-3,0 0-24,0 0-32,0 0-21,0 0-29,0 0-24,0 0-46,0 0-53,0 0-61,0 0-54,0 0-258,0 0-649,0 0 288</inkml:trace>
  <inkml:trace contextRef="#ctx0" brushRef="#br0" timeOffset="22708.8402">14503 10306 15,'0'0'117,"0"0"4,14-1-11,-8-3-3,2 2-1,0 0-9,1 2 11,5-5-11,3 2-7,-3-1-9,9 0 2,-1 1-5,2-4 1,0 3 3,4 0-15,-1 1-1,1-3-7,10 2 0,0 0-5,-7 1-2,10 1-7,-3 0 2,3-1-1,-1 1 0,0 1-7,1 2-4,0-2 1,1 2-4,2 0-6,1-1 0,0 1 2,-3 0-2,3 2-2,-1-3-7,-4 4 3,3-3-2,-2 2-3,-4-2 0,2-1 1,-9-1 2,-1 2-9,11-1 3,-11 1 1,0-1-4,11 1 5,-11-2-4,0 1-1,12 0 2,-13 1-2,2-2 6,9 1-2,-8-1-1,8 0 4,-10 3 0,10-2 0,-8-1 0,-3 1-1,1 0 0,1 0-3,-3 0-2,2 1-7,1-1 6,0 0 2,-2 0-3,0 1-1,-1-1 0,1-1 1,-1 1-4,1 0 4,1 0-4,-1 0-1,1 0-1,-1 1 3,2-1-1,-3 2 1,2-1-3,-1 1 1,-1-4-2,1 4-1,-4-4-1,3 2 2,1 0-1,-2 2 2,0-4-1,-2 2 1,0 2-4,3-4 1,-2 1 1,2 2 1,-3-2 1,4 2-1,-4-2 2,0 2-1,3-1 1,-3 0-1,0 0-4,1-1 3,0 2-1,1-1 0,2 2 5,-3-2-4,2 0-1,-3 0-1,1 2 4,1 0-1,-2-2-3,0 2 1,2-2 4,-2 1-2,-4-1-4,1 0 2,3 2 2,-1-2-3,-1 2 3,-1-2-4,2 0 5,-1-2-5,-2 2 0,4 0 3,-2-2-1,1 2 0,-2 0-1,1 0 1,1-1 0,4 2-3,-3-2 6,2 0 0,0 2 0,2-1-3,-3 3 0,5-3 3,-3-2-3,0 4 0,0-2-1,-2 0 0,-1 0 0,1 0-2,-1 0 3,0 2 3,-3-2-2,0 1-2,-1-1-4,1 0 7,2 0-4,-1 0-1,1 0 3,-1 3 1,-1-3-3,2 0 4,-2 0-1,2 1-4,-1-1 4,2 0-2,-1 3 3,-1-1-1,1-1 1,2 0-2,-7-2 1,4 3 0,0-1-3,-2-1 4,-3 1 0,-2-1-7,2 1 7,0-2-1,4 2-2,0 1-1,0 0 1,-1-1-1,-3-1 6,-3 1-5,7 2 2,-4-2 1,3 3-3,-5-4 1,9 2-2,-10-1 2,9 0-1,-2 2 4,-7-2-1,3 0 0,4 4 0,-5-2-1,6-3-1,-2 4-3,-2-3 5,4 3 1,0-1 13,-1-1 0,2 3-2,-2-5 3,1 3 0,0 0-3,1 1 3,0 1-2,-1-1-2,5 1 6,-3 0-5,4-1 2,-4 2-3,4-4 2,-1 2 2,2 0 0,-2 3 0,2-2-3,0 0-1,-1 0 2,10 2-2,-11-4-1,1 1 1,10 3 0,-11-3-2,4-1 0,7 0-2,-10 0 3,3 3-4,-1-3 3,9 1 0,-9 0-3,9 5 0,-1-5 2,3 0 0,-12 2 0,10-1 1,0-4 0,1 3 0,-1-2 0,1 2-5,0 0 5,1-2-4,-3-1-1,0 3 1,3-2-4,-13 1 0,12-2 1,-11 4-3,9-2-1,-10 2 7,1-3-6,0-1 2,9 3 2,-11-2-6,1-1 3,3 0-2,-4 3-2,3-4 8,9 5-4,-12-3-5,2 2 3,12-3 1,-11 3 0,8 1-2,-10-3-1,3 1 0,-3 0 3,-1-3-5,1 3 4,-3 1 0,-1-1 2,0-2 2,2 2-3,-5-2-2,0 1 1,-4-2-1,-2 2 2,-2-2 6,-2 1 6,-1 0-1,-1 0 7,-1-1 0,-1 0 3,0 2 1,-3-2-3,2 2 2,-6-2-2,7-2-3,-7 2 3,4 0-9,-4 0 5,0 0-10,7 0-7,-7 0-16,0 0-21,0 0-24,0 0-36,0 0-42,0 0-33,0 0-42,-25 0-33,1 4-175,-14-6-457,0 2 202</inkml:trace>
  <inkml:trace contextRef="#ctx0" brushRef="#br0" timeOffset="24314.7586">7432 11613 42,'-4'0'200,"4"0"-2,-7-2-4,7 2-15,-4-3-9,4 3-10,0 0-14,-6-1-10,6 1-9,0 0-9,0 0-11,0 0-1,0 0-8,0 0 0,0 0-7,0 0-6,13-2-3,-5 1 6,2 0 4,6-4-1,4 3-7,3-2-3,0-2-3,4 5-1,1-2-10,0 1 16,11-2-12,0 0-5,-2 1-4,2 3-3,0-1 3,3 0 3,-2 2-1,0-4 2,3 1-4,0 2-5,0 0-5,2-1 16,5-1-24,-2 2 7,0 2-16,3-4 4,18 5 4,-23-4-5,4 1-4,17 1 5,-19 1-5,3-2-1,-3-1 8,1 1-9,22-4-6,-26 2 6,3 2-1,0 0-3,1 2-3,-1-4-7,1 2 8,-1-3-8,-2 1-4,2 1 15,-6 0-12,-1-4-1,1 7-16,1-4 12,-2 2 10,1-3-15,-3 6 7,2-9-1,1 0-2,-2 5 0,-1-2 2,-1-1 0,2-1-6,-11 5 3,12-4 0,-3 1-1,-10 3-3,1-4 3,2 2-1,9-3-8,-13 4 5,12-1 0,-10-1 3,0 3 0,9-3 2,-8 2 3,-5-1-3,3 0-2,2-1 9,9 3-3,0-1-3,-10-1 3,9-1-7,0-2 14,0 4-5,-8 1-5,12 6 3,-2-6-3,-3-2-9,3 0-2,-12 6 7,14-6-5,-12 4 1,11-7 9,1 10-8,-4-5 2,3-4-5,-2 4-1,-1 0 0,-8 2 5,9-2 0,-9-2-2,8 1-3,-8 1-3,8 0 8,-11-1-3,1 1-3,1 0 4,9 1 2,-10-2-2,12 0-6,-12 1 7,11-2-4,-1 2-4,2 0 2,1-2-1,-2 4 1,-11-1 1,13-1-1,-1 1-4,-4 0 6,-9-1-1,3 2 1,-1 2-3,1-4 0,-4 3 4,1-1 2,1-2-3,-2 4-1,1-6-2,-2 2-5,2 2 6,-1-1 5,1 0-5,-3 1 3,4 1-4,0-2 2,1 3 0,-3-3 3,1-1 0,-3 2 1,1 2-4,-1-3 0,0-1 1,-3-1 2,2 2 2,-2-1-1,0 0 4,0-1 3,-1 2-11,-5-1 10,1 0 0,-2-1-4,-4 1 9,3 0-5,-5 0 5,1 1-7,-4-1 10,-1 0-1,2 0 6,-6 0-11,4 2-1,-4-2-1,7-2-5,-7 2-15,0-4-19,0 4-62,0 0-69,-11-12-55,-9 2-57,-2-2-66,-13-5-40,-9 2-232,-4-5-661,-22-6 293</inkml:trace>
  <inkml:trace contextRef="#ctx0" brushRef="#br0" timeOffset="27108.0824">5098 9523 78,'-5'-12'177,"-4"1"-3,1-3-11,1-1-7,-3 1-3,4 0-13,-2 3 1,-2 0 1,0 1-2,5 2-16,-3-1-9,0 3-6,-2-2-9,2 1-8,-1-1-11,-1 4-4,2 2-10,-7-1-5,3 0-1,-2 1-9,0 2-7,0 0-7,-3 5-4,3-2 2,-6 3-6,1 4-2,3-4-5,-5 7-1,1 0-4,3 1 3,-2 3-17,-1 3-1,0-2 6,3 4-4,1-2 3,0 2-1,0-1 0,1 0-2,2 2 0,-1-3 5,1 5 0,2 1-6,4-5-3,-3 5 6,6-1-1,-3-1 1,4 4 2,0-1-3,2 1 2,1-1 1,-1 3 1,1 1-4,2-3 1,1 5 2,-3 1-4,3-3 4,2-1-4,0 1 4,-1 0-1,-1-2 3,4 0-4,-3 0 5,0 0-1,2-5 0,-2 3 2,2-2-5,1 0 2,0-2-3,-3-4 2,3-2-1,-1 2 4,-1-1-2,2-2 2,-1 4-1,1-4 0,0-2 4,3 3-4,0 4 5,-2-9-2,2 3 1,0-3 2,4-3-1,-1 3 5,-2-3-1,2-3 5,-1 1 0,3 1 4,0-4 1,-1-2 7,0-2-3,9 0-4,-8-2 5,2-2 0,3-2-3,1-4 7,-3 2-4,-2-1-4,-2 2 5,0-4 4,-1 1-5,-3-3 2,2-1 3,-2-1-4,3-4-2,1-1 11,-3-3-12,-2 1-2,-2-2 0,3-3-8,-2-2 1,-1 2 4,1 0-1,-2-2 7,-2 3-5,0-1 6,1-1-4,-1 2 7,-3 0 21,0 8 2,1-7 5,-4-2-5,1 10-2,0-10-5,-2 0-7,0-3 10,-1 4-16,0 6-1,-2-7-5,-1 1-5,0 1 4,1-1-7,-2-3-1,0 2-3,2 3 3,-3 0-3,1 1-2,1 0-7,0 6 0,-1-9 5,2 9 4,-1-1 0,0 1-5,0 3 2,0-1 5,0 1-5,0-1 0,2 3 1,0 5 2,-1-4-7,2 3-2,0-1 2,-3 1-3,2 1-4,1-1 3,-3 3-7,4 1 2,2-2-1,-2 2 2,-1 1-4,1-1 2,2 1-2,-2-1 1,0 3-4,3 1-7,-3-5 1,-1 3 4,4 2-1,-4-2-2,4 2 3,-7-3-1,7 3-4,-6-2 6,6 2-5,-1 0 1,1 0 4,-6-3-6,6 3 6,0 0-2,-3-3 0,3 3-1,0 0 1,0 0 2,0 0-2,0 0 4,0 0 0,-3-2 1,3 2-3,0 0 6,0 0-11,0 0 5,0 0-7,0 0 8,0 0-3,0 0-2,-5-2 2,5 2-4,0 0 6,0 0-6,0 0 7,0 0-7,0 0 3,0 0 0,0 0 0,0 0 2,0 0-11,0 0 9,0 0-3,0 0 3,0 0 1,0 0-1,0 0-3,0 0 0,0 0-3,0 0-1,0 0-1,0 0 10,0 0-17,0 0 8,0 0-2,0 0 3,0 0-9,0 0-1,0 0 9,0 0-3,0 0 6,0 0 4,0 0-5,0 0 5,0 0-1,0 0 0,0 0-3,0 0 3,0 0 0,0 0 1,0 0-4,0 0 6,0 0 4,0 0-6,0 0-6,0 0 2,0 0 7,0 0 0,0 0 0,0 0-4,0 0-2,0 0 5,0 0 4,0 0-1,0 0-4,0 0 3,0 0 0,0 0-5,0 0 4,0 0 2,0 0-2,0 0-6,0 0-5,0 0 13,0 0-3,0 0-2,0 0 2,0 0 4,0 0-1,0 0 2,0 0 0,0 0-8,0 0 3,0 0-1,0 0 2,0 0 4,0 0-3,0 0-3,0 0 10,0 0-9,0 0-1,0 0-1,0 0 1,0 0-2,0 0-1,0 0 9,0 0-5,0 0-2,-3 5-1,3-5 4,0 0 2,0 0-3,0 0 1,0 0 1,0 0-2,0 0 3,0 0-1,0 0 5,0 0-6,0 0 1,0 0 4,0 0-9,0 0 5,0 0-2,0 0 3,0 0-5,0 0 3,0 0 0,0 0-1,0 0 2,0 0 0,0 0-5,0 0 4,0 0 1,0 0 0,0 0-1,0 0 0,0 0-4,0 0 7,0 0-3,0 0 1,0 0-3,0 0 1,0 0-2,0 0 9,0 0-9,0 0 0,0 0 6,0 0-3,0 0 0,0 0-3,0 0-9,0 0 13,0 0-5,0 0 8,0 0-7,0 0 10,0 0-5,0 0 2,0 0 0,0 0-7,0 0 3,0 0 6,0 0-7,0 0-1,0 0-2,0 0 2,0 0 1,0 0-3,0 0 2,0 0 3,0 0 0,0 0 2,0 0-4,0 0 4,0 0-1,0 0-7,0 0 3,0 0-1,0 0 5,0 0 11,0 0-11,0 0 1,0 0-6,0 0 1,0 0 1,0 0 1,0 0 0,0 0 1,0 0-1,0 0-9,0 0 8,0 0-1,0 0 4,0 0-2,0 0-7,0 0 7,0 0 1,0 0 4,0 0-7,0 0-1,0 0 5,0 0-6,0 0 3,0 0 1,0 0-10,0 0 11,0 0-2,-3 5-2,3-5 6,0 0-2,0 0-2,0 0 4,0 0-4,0 0-1,0 0 2,0 0 0,0 0 5,0 0-2,0 0-3,0 0 0,0 0-6,0 0 8,0 0 2,0 0-9,0 0 6,0 0 4,0 0-11,0 0 8,0 0-2,0 0-1,0 0 0,0 0 2,0 0 0,0 0-6,0 0 2,0 0 8,0 0-11,0 0-2,0 0 16,0 0-7,0 0 2,0 0-1,0 0-1,0 0-6,0 0 5,0 0 5,0 0-2,0 0-5,0 0 3,0 0-2,0 0 5,0 0-6,0 0 6,0 0-8,0 0 6,0 0-3,0 0-1,0 0-3,0 0 2,0 0 12,0 0 2,0 0-4,0 0-6,0 0-4,0 0 6,0 0-6,0 0-2,0 0-4,0 0 8,0 0-1,0 0 1,0 0-3,0 0 5,0 0-3,0 0 7,0 0-1,0 0-6,0 0-1,0 0-1,0 0 5,0 0 11,0 0-10,0 0 0,0 0 1,0 0-3,0 0-7,0 0 9,0 0-5,0 0 3,0 0-3,0 0 2,0 0 0,0 0 4,0 0-3,0 0-1,0 0 6,0 0-1,0 0-9,0 0 9,0 0-5,0 0 0,0 0-5,0 0 7,0 0-6,0 0-5,0 0-1,0 0-12,0 0-6,0 0-8,0 0-25,0 0-21,0 0-13,0 0-19,0 0-21,0 0-27,0 0-23,0 0-28,0 0-43,0 0-17,0 0 0,0 0-7,0 0-188,0 0-506,20-6 224</inkml:trace>
  <inkml:trace contextRef="#ctx0" brushRef="#br0" timeOffset="30340.9048">6144 9508 58,'-2'-5'140,"1"1"-18,-1-2-8,-1 2-11,3 1 1,-2-2-2,0-1-4,2 0-7,-4-1 2,1 0 6,0 1-1,2 0-1,-2-1 1,0 2-7,-1-3 3,0-1 11,1 4-10,-3-5-2,2 5 0,-1-4-8,-1 2-9,-3 0-2,2-3-7,-1 5-2,1-3-4,-4 1-5,1 0-6,-3 0-5,3 4 1,-4 0-5,4 1-1,-2-1-1,-2 1 1,1 0-6,-1 2-1,0 0-5,-1 0 2,3 4 0,-5-3-5,3 1 1,-1 1 5,0-1-8,0 1-3,0 2 0,0-1-2,3 1 0,-2 1-2,-1 3 0,-5-2 0,8 1-1,-1-1-2,-2 0 1,-1 2-4,5-2 5,-4 3-4,2-5 3,0 5-2,2 0-1,0-2 0,-2 2 0,2-2-3,1 1 6,-3 2-7,5-4 3,2 2-1,-8 2-2,3-2 2,1 3 0,-1-2-5,2 1 6,0-1-2,1 1 1,-1 0 2,1-1-3,0 2 1,1 0 0,-3-1-3,3 2 2,0-3 0,-3 4 2,2-2-3,2 0 1,-1-2-2,-1 1 0,3 0 2,0 1 1,-1-2-6,-1 1 2,4-4 4,-1 4-4,-1 1-1,0-3 0,2 4 0,-1-1 1,1 5-2,0 3 3,-1-4 2,3 1 1,-2-6-1,0 7-1,3 1 2,-2-4 0,0 2-2,3 3-3,-1 6 8,1-7-2,1 5 1,-2-4-1,3-2 3,0 2 1,-2 0-1,3 6-4,2-2 2,-2 1-1,-1-6-2,1 1 6,2-1 0,1 6-5,-3-4 0,3-4 5,-1 1-3,0 5 2,2-6-3,-1-2 4,0 3 0,2-1-1,-2 0-1,1-1 0,-1 0-2,3-1-1,-3 1 4,0 0-2,0-1 2,2-1-3,0 0-1,-2-3 8,2 2-1,-1-1-4,-1-3 3,2 1-12,-2 1 12,3 2-1,-2-3 1,-2-3 2,0 2 3,4-2 5,-1 4-12,-2-2-5,2-1 0,-1-1 0,-1 1 3,1 0 3,2-2 2,3 1 2,-3 0-2,4-1-4,-1 3-2,1-2-7,-3-1 14,2-2 0,1 3-5,-1-4 0,-1 1 0,2 0 9,-1-3 0,1 2-1,-1-1 0,-1-1-7,0 0 3,-1-1 0,0 0-1,3 0 15,-1-2-17,1 2-4,-1-3 9,2 0 3,-1 2-6,-4-4-2,4 1 1,-2 0-4,2-3 0,-3 2 4,2 1 0,2-1 3,-4-2-3,1 5-6,-1-5 17,3-2-10,-1 5-3,-1-2 1,-2 2-1,4-4 1,-1 2 1,2-4 3,-5 2 0,3-1 3,-3-1 6,1 3 4,-1 0-3,0 2 6,-2-5-3,-2 5 23,0 0-20,2-2 22,-1 1-4,-3 0-1,1 0 6,0 1-2,-1-2 8,1 2 0,0-1-9,-1-3-2,2 2-5,-2-1-2,2 0-4,-1-2 0,-2 2-5,2-2 2,0 0-4,-2 0-2,1 1 0,-1-1-2,3-4-1,-2 4-2,3-5 3,-3 1-4,-1-3-9,3 2 10,1 1-5,-3 4 2,0 2 6,-4 2 12,3-2 6,-3 1 5,1 2 2,1 0 3,-2-2 1,1 5 2,-1-5 4,2 2-9,-1 0-13,-1 0-1,0-2 10,0-3-13,3-9-8,-3-1-5,3-5-7,-3 7 0,1 2 3,1-5-11,-2 4 5,0-1-4,-2-1 5,2 6-5,0-2 4,0 3-7,-1 0 4,1 2-10,0 1-7,1 4 11,-1-6 1,-1 7 2,1-3 2,0 2-3,-3 0 1,1-3-3,4 3 0,-4-3-4,1 0 4,1-1-2,-1 1-1,-2-2 0,0-1-4,0-1-1,0 0 5,1-1-2,-1 1-4,0 0 4,0 0-1,2 2 3,-2-2-3,0-2 1,1 5 1,0-1-4,-1 2 2,3 1 4,-5 0-10,4 2 1,0-5 3,-2 3-2,0 1-1,2 0-2,-2 1 2,0-1 3,1 2-5,0-4 4,-1 3-7,-2-3 10,3 0-6,-1 2-2,1-2 3,-4 1-4,3-1 2,0 3-3,1-4 0,-3 1-1,1-1 1,0 0 2,0 3 9,-1-4-12,0 3 4,3 0 0,-3-1-1,2-1 1,-3 0 7,5 1-8,-5-1 4,1-1 5,0 3-2,3-2-1,-6-2-3,4 1 3,-3-1-2,3 1 2,0 1 0,-2 0-1,-1-2-7,3 1 7,-2 0-2,2 2 3,-2-1-2,1 0-3,-1 2 0,0-1 0,-1 0-3,2 2 3,2 2-1,-1 0 3,1 0-2,-2-1-4,0 2 0,2 1 0,1-1 4,0 1 0,-1-3-3,3 5 0,-7-2-1,4 0 1,3 2 0,-5-3 2,5 3 5,-3-3-5,0 1 3,3 2-2,-4-2-4,4 2 0,-3-4 8,3 4 0,0 0-3,-7-1 5,7 1-5,0 0 2,0 0 2,-3-2 2,3 2-2,0 0 6,-5-1-3,5 1-4,0 0 2,0 0-7,0 0 6,-6-1 4,6 1 0,0 0-2,0 0-3,0 0 3,0 0-2,0 0 2,0 0 1,0 0-2,0 0 1,0 0-1,0 0-1,0 0 1,-7 1 0,7-1 3,0 0-2,0 0 1,0 0 1,0 0-1,0 0 1,0 0-5,0 0 3,0 0 0,0 0 2,0 0-4,0 0 1,0 0-1,-3-1 1,3 1 1,0 0 1,0 0 1,0 0-1,0 0 1,0 0-5,0 0 5,0 0 0,0 0-3,0 0 1,0 0 1,0 0-4,0 0 3,0 0 0,0 0 0,0 0-4,0 0 1,0 0 5,0 0-3,0 0 2,0 0-2,0 0 3,0 0-7,0 0 3,0 0 5,0 0-5,0 0-1,0 0 2,0 0-5,0 0 5,0 0-2,0 0 6,0 0 1,0 0-3,0 0-4,0 0 5,0 0-1,0 0-2,0 0 1,0 0-1,0 0-1,0 0 0,0 0 1,0 0 1,0 0-1,0 0-1,0 0 2,0 0-2,0 0 1,0 0 0,0 0 3,0 0-4,0 0 1,0 0 3,0 0-1,0 0-4,0 0 4,0 0-2,0 0-1,0 0 3,0 0-3,0 0 2,0 0 0,0 0 5,0 0-6,0 0-1,-3 5-3,3-5 5,0 0 0,0 0 0,0 0-3,0 0 7,0 0-2,0 0-1,0 0-1,0 0-2,0 0-1,0 0 2,0 0 3,0 0-4,0 0 4,0 0 1,0 0-3,0 0 1,0 0 0,0 0 1,0 0-7,0 0 5,0 0-5,0 0 4,0 0-3,0 0-2,0 0 2,0 0 1,0 0-1,0 0 1,0 0-1,0 0 2,0 0-6,0 0 4,0 0-3,0 0 3,0 0 0,0 0 3,0 0-1,0 0-2,0 0 0,0 0 3,0 0 1,0 0-3,0 0 5,0 0-1,0 0-1,0 0-2,0 0-1,0 0 2,-4 1 0,4-1 0,0 0 2,0 0-2,0 0 2,0 0-5,0 0 2,0 0 5,0 0-4,0 0 0,0 0 2,0 0-7,0 0 3,0 0 4,0 0-2,0 0-1,0 0-1,0 0 5,0 0 1,0 0 1,0 0-5,0 0 1,0 0-7,0 0 8,0 0 0,0 0 3,0 0-1,0 0-2,0 0 2,0 0 0,0 0-1,0 0-3,0 0 0,0 0 6,0 0-5,0 0 2,0 0 1,0 0-4,0 0 1,0 0-1,0 0 2,0 0-2,0 0 4,0 0-5,0 0 4,0 0-1,0 0-1,0 0 4,0 0-4,0 0 3,0 0 0,0 0-1,0 0-1,0 0-1,0 0-3,0 0 0,0 0 3,0 0-2,0 0 4,0 0-3,0 0 5,0 0-7,0 0 3,0 0 0,0 0 1,0 0 1,0 0-2,0 0 3,0 0-1,0 0-4,0 0-1,0 0 4,0 0-2,0 0-2,0 0 0,0 0 1,0 0 1,0 0 0,0 0 0,0 0-3,0 0-1,0 0 6,0 0 1,0 0 0,0 0-2,0 0 2,0 0-7,0 0 5,0 0 1,0 0-2,-1 5 2,1-5 2,0 0-3,0 0-1,0 0-1,0 0-5,0 0-5,0 0 1,0 0-8,0 0-1,0 0-8,0 0-2,0 0-14,0 0-10,0 0-12,0 0-15,0 0-24,0 0-28,0 0-37,0 0-40,0 0-39,0 0-45,0 0-31,1 6 9,2-4-22,1 5-56,-4 0-213,3-2-657,-3 4 290</inkml:trace>
  <inkml:trace contextRef="#ctx0" brushRef="#br0" timeOffset="31556.7003">8448 13661 224,'-6'-10'237,"6"0"-14,-4 1-5,1 3-14,0 2-12,2-1-15,-2 0-18,2 2-14,-1 0-14,2 3-12,-1-4-16,1 4-15,0 0-9,-3-2-12,3 2-6,0 0-13,0 11 1,3 0-10,-2 15 3,4 4-4,-3 15 6,2 8 1,-1-4 2,2 6 1,-3-1-1,1 1-4,-1 6 2,1 17 36,-1-23-3,0-2-6,-2 2 4,0 4-2,0-4-1,-4 1-1,4-3 0,-2-2-2,1-3-3,-1-2-12,1-14-6,1-1 1,0-3-6,0-4-6,-3-7-2,3-1 0,1-6-6,-3-1-6,2 2 2,-2-5 3,4 2-4,-2-4 10,0 0-1,0 0-2,0 0 2,0-4 0,0 3 2,0-3 4,0 0 2,0 0-3,-2 5-7,2-5 9,0 0-2,0 0-1,3 2-12,-3-2-1,0 0 1,0 0 1,0 0-9,0 0 3,0 0-8,0 0 5,-3 4-7,3-4 8,0 0-4,0 0-1,0 0-3,0 0-1,0 0-3,0 0-3,0 0 3,0 0-1,0 0-5,0 0 0,0 0 3,0 0-7,0 0-8,0 0 11,0 0 5,0 0-10,0 0 4,0 0-4,0 0 8,0 3-5,0-3 2,0 0-1,0 0-6,0 0-13,0 0 16,0 0 3,0 0 4,0 0-4,0 0-7,0 0 4,0 0-4,0 0 1,0 0 7,0 0-14,0 0 6,0 6-2,0-6-6,0 0-6,0 0-7,0 0-9,0 0-6,0 0-16,0 0-10,0 0-21,0 0-19,0 0-29,0 0-30,0 0-35,0 0-32,0 0-60,0 0-249,-6-21-589,5 10 260</inkml:trace>
  <inkml:trace contextRef="#ctx0" brushRef="#br0" timeOffset="32279.9117">8408 14758 67,'3'10'97,"-3"-3"-9,3-2 9,-3 3-2,1-1 14,1-2 4,0 0 6,-2-2 12,0-3 6,2 4 5,-2-4 11,0 0-1,0 0 5,0 3-8,0-3-4,0 0-18,0 0-8,0 0-11,3-15-8,-3 8-12,0 2-5,0 0-5,0 0-8,1 0-8,-1 0-10,0 1-2,3-1-7,1 3-4,-1-1-8,4 0-6,0 2 2,7 2-3,0 0-1,9 4 1,-3-1-5,2 1 0,2 2-7,-2 0 3,4 1-1,1 1-2,-2-3-1,-2 3 1,2-3-2,0 2 2,0-5-5,0 1 6,-3-4-5,-3 2 1,3-4 2,-5 2-1,-1-4-1,-3 1 2,-4 1-2,2-4 8,-4 2-3,1-1-4,0-1 0,-4-2-5,2-1 2,-1-1-4,1 0-8,-4-2-29,3-3-35,-2 5-44,-2-6-49,1-2-54,-1-1-39,-2 2-172,1-4-462,0-5 204</inkml:trace>
  <inkml:trace contextRef="#ctx0" brushRef="#br0" timeOffset="32542.2834">8767 13233 184,'-5'-8'250,"-1"0"-23,4 4-30,0 3-17,2 1-22,0 0-12,0 0-13,10 17-13,0-3-8,5 9-7,4 1-4,-2 1-8,2 3-10,2-3-7,-2 4-11,2-5-1,-1 2-10,-1-1-3,-2-4-6,-1 1-5,-6-9-7,2 1-2,-3-2-16,-4 0-16,3-7-20,-3 4-17,1-1-27,-4-2-17,1-3-18,0 0-20,1 1-12,-4-4-24,2 1-152,-2-1-334,0 0 147</inkml:trace>
  <inkml:trace contextRef="#ctx0" brushRef="#br0" timeOffset="32714.8712">8979 13169 83,'-3'-4'157,"3"4"-6,0 0-8,-10 28-5,5 0-2,-5 17-8,3 3-17,0 3-4,1-2-8,0-1-12,-1 0-9,0-2-1,2-9-10,0-7-11,3 0-10,-3-4-18,1 0-27,2-9-22,1 0-23,0-5-27,0 1-25,1-3-22,-2-5-107,2 2-242,0-7 108</inkml:trace>
  <inkml:trace contextRef="#ctx0" brushRef="#br0" timeOffset="32918.3194">8769 13646 33,'-3'-2'218,"3"2"-12,0 0-17,0 0-16,0 0-15,0 0-6,0 0 2,0 0-7,19-10-1,-4 5-5,6-7-6,4-3-11,2 0-7,11-6-9,-4 1-9,3-1-12,-11 6-8,1 1-6,-3 0-9,-1 1-10,-1 0-14,-2 4-32,-6 1-32,2 2-45,-4 0-49,-2 4-61,-1-2-208,-4 4-417,1 0 185</inkml:trace>
  <inkml:trace contextRef="#ctx0" brushRef="#br0" timeOffset="33456.1328">9989 14146 84,'-9'5'310,"2"-2"-6,1 0-25,4-1-17,-2 0-29,4-2-24,0 0-16,14-15-18,6 1-18,3-5-15,11-1-15,2-2-5,3 1-14,-3 0-12,-9 10-14,0-3-36,0 1-33,-6 4-44,1 0-48,-8 6-54,1-4-66,-8 6-45,-2 2-132,-2 5-408,-6 0 181</inkml:trace>
  <inkml:trace contextRef="#ctx0" brushRef="#br0" timeOffset="33619.6648">10014 14415 54,'-7'8'286,"3"-2"-9,1-1-8,0 0-20,3-4-5,0-1-8,0 0 6,26-7-16,-4-3-14,6-2-8,10-4-25,3-3-14,-4 5-20,-2-3-20,2 0-26,-9 5-45,8-7-48,-9 6-63,-3-1-62,0 2-80,0-3-71,-4-2-169,4 0-473,-5-1 210</inkml:trace>
  <inkml:trace contextRef="#ctx0" brushRef="#br0" timeOffset="34684.4506">11307 13488 239,'0'0'263,"0"-5"-19,0 5-16,0-4-5,0 4-15,0-5-7,0 5-8,0-7-14,0 2-11,-3 2-7,0-2-12,2 1-8,-2-2-10,0 1-10,1-1-8,-1 1-7,-1-2-1,-1 4-7,3-1-15,-3 2-5,1-2-8,-1 0-11,-1 4-7,-1-3-12,-2 6 1,0 2-5,-1 4-9,-3 3 0,-4 3-7,2 4 5,-1 1-9,2 4 0,1-2-8,2-1 5,3-1-1,2-6-6,2 3 1,0-1 8,4 0-10,-2-1 7,4-3-4,2 5 3,1-3 0,1-1-1,5 3 0,-1-7 2,4 3 0,0-4 12,0-2-22,3-3 10,3 2-2,-3-1-6,5 0 8,-5-3-4,3-2 0,-2 1 2,-2-1-6,1-2 10,-3 1-5,0 0 1,-1-1-5,-4 1 1,0 0 2,-2 0 8,-1 1-5,-5-1 1,4 0 1,-5 2 10,8-3 14,-8 3 9,2-1-3,-2 1 12,0 0-6,0 0-8,0 0-3,0 0-3,0 0-7,0 0-9,0 0-1,-21 1-12,12-1-5,-6 4 3,1 4-1,0 1-8,-3 6 11,-1 4-3,-2 2 11,1 6-4,-7 8-9,2 2 12,5-8-16,3 0-12,-2 12 10,7-10-5,-1 1 6,5-4 4,0 0 0,2 0 3,3-4-11,4-2 10,-2-5-4,2 2-6,4-6-2,1 4 16,4-3-8,-1-1 1,3-4 5,0-4 5,8 4-2,-4-6-2,4-6 8,3 2 0,-2-2-7,1-3 6,1-2-9,-3-2 12,1 2-6,-2-4-2,-4 5 15,-1 0 1,-2-1 5,-1 0 8,-5 3-1,3 1 6,-3 0 14,-4 0 8,3 2 16,-2-1 3,-1 2-2,-3 1 0,4-3 1,-1 1-1,-3 2 1,0 0-2,3-1 3,-3 1-3,0 0-1,0 0 3,4-1 4,-4 1 0,0 0 2,0 0 9,0 0 3,0 0 1,0 0 6,0 0-3,0 0 7,0 0 14,0 0-11,0 0-12,0 0-5,0 0 2,0 0-5,0 0-5,0 0-15,0 0-3,0 0-2,0 0-15,0 0-4,0 0 4,0 0-14,0 0-3,-11 7-4,11-7-9,0 0 3,0 0-2,0 0 0,-2 1-6,2-1-9,0 0-9,0 0 0,0 5 0,0-5 0,0 0 0,0 0 0,0 0 0,0 0 0,0 0 0,0 0 0,0 0 0,0 0 0,0 0 0,0 0 0,0 0 0,0 0 0,0 0 0,0 0-6,0 0-27,0 0-7,0 0-7,0 0-7,0 0-2,0 0-15,0 0-8,0 0-9,0 0-27,0 0-25,0 0-39,0 0-46,0 0-43,0 0-56,0 0-57,0 0-72,0 0-66,0 0-334,0 0-922,0 0 408</inkml:trace>
  <inkml:trace contextRef="#ctx0" brushRef="#br0" timeOffset="34881.4136">11762 14013 163,'2'-4'296,"0"1"-16,0 1-9,1-1-14,-3 3-27,0 0-25,0 0-21,0 0-23,5 7-18,-3 6-9,0 5-15,4 15-11,-2 13-11,-1 4-6,-1 1-14,0-2-11,-2-3-45,0-1-49,0-8-62,0-4-75,0 1-67,0-2-166,-2-1-432,-1-3 192</inkml:trace>
  <inkml:trace contextRef="#ctx0" brushRef="#br0" timeOffset="35902.272">12435 13379 50,'3'-12'161,"-1"3"-2,-2 0 5,1-2-6,0-1 3,2-5-4,-3 1-3,2 0 3,-2 0-1,-2 1-18,-1 3 6,2 0-4,0 7 5,-1-1-9,2 0-16,-3 2-17,1 2-14,2 2-9,-7 12-10,1 11-7,-1 9-5,-4 17-6,1 11-7,-2 21-2,5-25-3,2 3-8,1-3-3,2 0-4,2-5 0,3-2-5,0-16 1,1 1-5,3-8-2,2-1-1,-1-3-1,0-7 2,4-3-3,0-4 6,2 0 3,-1-5-1,4-3 1,0-4-1,1-4 4,3-8-2,-2-2 4,-1-1 0,-3-5 2,2-5 5,-3 0-3,-4-2 0,3 1-2,-5-2 7,-2 2 2,-3-2 4,-4 1-3,-2-4 6,-3 2 9,-7-13-22,2 14 1,-9-8-2,3 11-7,2 2-7,-5-1-1,-1 5-5,4 4 0,-4 2-2,1 5-2,6 6-3,0 1-2,-3 4-7,5 1-10,-2 4-16,-1 2-18,1 6-15,3 0-16,0 12-15,0 1-24,4 3-27,2-1-40,1 3-21,7-2-32,-2-2-204,2 1-480,4-9 213</inkml:trace>
  <inkml:trace contextRef="#ctx0" brushRef="#br0" timeOffset="36416.7582">13000 14108 147,'-3'-5'287,"2"0"-18,0 1-31,-1 1-28,2 3-28,0 0-18,0 0-17,0 17-12,2-2-21,0 11-26,1 0-42,0 3-34,2 0-42,0-2-46,-1-3-48,2-6-46,-1 0-104,1-4-295,0-5 131</inkml:trace>
  <inkml:trace contextRef="#ctx0" brushRef="#br0" timeOffset="36788.2028">13390 13307 248,'-6'-13'299,"3"4"-20,-5 4-27,1 5-27,0 4-22,-2 10-19,0 12-19,-1 8-21,0 13-12,0 5-10,6-1-3,0 4-17,1-6-11,2-1-8,2-3-7,3 2-9,2-16-2,4-1-13,-1-2 7,4-1-2,3-6-3,-1-3-2,-1-7-1,1-3 5,4 0-2,2-8 5,2-5 3,-3-6 0,2-1 2,1-10 2,6-11 1,-12 5 5,2-1-3,-4-1 5,2-13 16,-7 9-15,-3 0 12,-6 0-4,-1-1-2,-6-12-5,-2 15 3,-3-1-6,-2 4-5,-4 2-2,3 2-7,-5 6-11,-1 4-10,-4 4-7,1 6-14,-2 4-16,-5 5-26,-6 9-16,10 2-18,-6 14-20,11-5-13,-4 10-24,9-4-26,2 2-29,4 1-32,2-2-33,6 0-39,2 1-31,5-3-214,2-5-561,2-4 249</inkml:trace>
  <inkml:trace contextRef="#ctx0" brushRef="#br0" timeOffset="37142.0178">13892 13283 155,'-2'-12'324,"0"7"-5,0-1-22,-3 2-20,-1 7-29,0 4-27,-5 5-23,-3 14-10,-3 16-14,2 1-16,-1 3 0,6 1-26,0-1-7,6-11-13,-2-1-10,5-4-10,1 4-13,3-1-1,4 1-1,1-6-9,-2-5 8,0-6-14,2-3 9,5-3-10,-1-2 4,4-5 4,-1-1-9,7-7-16,0-7 7,12-13 0,-12 2-6,6-11-3,-8 8-2,-3-6-3,-1 2-3,-4-3-1,-2-1-10,-3-4 9,-4-9-15,-1 12 4,-7-12 11,-2 11-3,-3 3 1,0 1-6,-5 5 3,0 0-12,-7 5-7,1 4 2,2 3 1,-4 3-6,-1 6-12,2 5-12,-1 3-16,-1 4-10,3 5-19,1 4-10,3 2-14,3 3-22,4 2-25,1-1-34,4-1-30,5-1-44,2 5-6,3-2-40,2-6-209,6-2-538,-2-3 239</inkml:trace>
  <inkml:trace contextRef="#ctx0" brushRef="#br0" timeOffset="37501.4985">14383 13108 261,'-4'-4'319,"0"-1"-15,0 2-26,-1 4-23,-1 3-33,-2 3-17,-1 7-21,-3 11-17,1 6-11,-4 16-13,3 0-10,4 7-8,1-5-10,4 3-9,0-6-8,6-12-13,-2-2-1,6 1-6,2-3-2,2-3 1,3-1-3,5-6 2,-3-3-2,6-4 1,0-2 2,3-6-9,2-5-3,0-3-4,1-9 0,-3 1-7,2-5-1,-1-3-3,-4 0-4,-5-5 2,1 0 2,-8-1 15,-1-6 8,-5 1 17,-3-1-11,-1-1 0,-4-4-9,-4 0 1,-2-8-1,-3 11 1,2 1-9,-3 1-6,-5-10-11,5 14-7,-4-2-2,1 3-11,0 4-7,-3 1-10,2 6-23,1 1-20,-4 6-39,0 1-33,6 4-27,-7 10-26,2 1-28,4 7-26,0 4-32,1 2-41,2 3-28,2 0-22,2 1-205,1 3-586,2-2 260</inkml:trace>
  <inkml:trace contextRef="#ctx0" brushRef="#br0" timeOffset="38915.5861">15457 13605 278,'-5'-4'333,"0"0"-16,2 2-29,-1 0-34,4 2-27,0 0-28,-6 4-20,6 6-17,-1 9-14,-1 8-13,2 7-20,0 1-8,0 2-10,2 9-11,-1-11-29,2 0-24,-1-3-41,-2 1-32,1-2-36,0-3-45,0-3-34,1-10-37,1-2-33,0-1-142,-1-5-397,1-4 176</inkml:trace>
  <inkml:trace contextRef="#ctx0" brushRef="#br0" timeOffset="39192.0248">15758 13075 144,'2'-25'298,"-2"8"15,-2 7-2,2 1-15,0 2-14,0 2-20,0 1-22,0 1-21,-1 0-21,1 3-25,0 0-18,-2-4-11,2 4-17,0 0-11,-1 19-6,-1-2-7,4 14 10,-1 5-2,-1 15-9,3 6 6,-9 24 0,6-20-16,0 21 9,0-23-10,-2 25-16,-1-29-4,3-1-6,-3-4-12,3-1 3,0-15-9,0-1-1,3-1-15,-3-1-24,3-6-32,-2-6-39,0-2-41,2-5-39,-1-2-37,1-2-30,-1-2-26,4-6-59,-6 0-36,11-12-198,-1 0-572,3-8 254</inkml:trace>
  <inkml:trace contextRef="#ctx0" brushRef="#br0" timeOffset="39423.8361">16034 13133 53,'0'-28'321,"0"10"-9,3-1 0,-3 9 0,0 0-1,0 5-17,0-2-19,4 2-27,-4 5-15,0-7-36,0 7-23,0 0-13,0 0-7,3 30-8,-3 0 2,4 23 4,-1 3-5,0 28-5,-2-25-8,-1 2-10,0-2-6,0 0-13,0-6-9,0-2-14,-1 0-7,2-16-8,-1 3-4,3-5-9,-3 1-13,2-3-38,0-1-47,0-13-38,-1 0-43,3 0-53,-3-5-61,0-2-63,0-2-60,2-2-259,-2-1-672,2-2 298</inkml:trace>
  <inkml:trace contextRef="#ctx0" brushRef="#br0" timeOffset="42396.009">17113 13147 168,'-1'-19'288,"-1"7"-1,4 2-17,-2 3-30,0 1-30,0 2-26,0 4-18,-2 15-17,2 15-14,0 19-13,0 11-6,2 26-36,-4-2-6,1-25-11,-3-1-2,3 2-4,-3-4-7,0 2-3,2-3-12,1-6-27,1-13-28,-1-5-23,1 3-23,-3-8-25,3-6-50,3-4-10,-2-4-35,2-3-21,0-2-111,0-5-344,1-2 153</inkml:trace>
  <inkml:trace contextRef="#ctx0" brushRef="#br0" timeOffset="42616.9174">17400 13273 228,'3'-15'307,"-1"6"-6,-1-3-23,-1 9-20,3 1-28,-3 2-22,0 0-15,1 17-7,2 10-2,-3 6-12,2 16-13,-4 3-10,1 0-8,1-4-13,0 0-10,-2-12-7,2-1-11,-1-3-13,1 12-2,-3-7 0,3-2-22,-1-5-25,2-3-22,-1 0-40,0-8-38,3 1-40,-2-9-35,1 4-40,2-5-35,0-2-20,0-2-40,2-4-163,0-4-470,2-4 207</inkml:trace>
  <inkml:trace contextRef="#ctx0" brushRef="#br0" timeOffset="42845.1988">17698 13277 145,'1'-17'283,"3"8"4,-2-3-4,-1 7-12,-1 0-22,3-2-18,-3 5-27,0 2-23,0 0-12,0 0-14,1 23-7,-1 2-4,0 9-10,-1 12-14,-2 3-3,0-2-9,-1 0-15,4-1 0,-3-8-6,1-4-19,0 12-1,-1-11-10,3 3 0,0-4-11,0-5-11,3 2-24,-3-2-30,0-5-33,2-4-37,0-4-41,1-1-31,-3-5-42,5-2-39,0-1-22,-2-3-184,2-1-484,-5-3 214</inkml:trace>
  <inkml:trace contextRef="#ctx0" brushRef="#br0" timeOffset="43065.3474">17979 13366 261,'5'-26'286,"-3"8"5,1 7 8,0 1-20,-3 3-20,0 0-20,0 3-22,4 1-30,-4 3-19,0 0-9,0 18-17,3 8-10,-3 8-1,-3 3-1,0 12-19,-1 1-3,4-2-11,-7 2-1,1-3-6,2-13-7,2 1-11,0 13-1,1-14-13,-1-2-15,2 0 12,0-3-32,0-3-22,0-6-38,0-3-35,2-1-44,-1 0-62,-1-5-47,2-3-58,0-1-247,-2-4-574,3-1 254</inkml:trace>
  <inkml:trace contextRef="#ctx0" brushRef="#br0" timeOffset="43470.3594">18574 13683 109,'-4'-1'324,"-1"-3"-36,5 4-23,-4 0-23,4 0-15,-7 11-11,4 0-21,-1 11-14,1 0-9,2 6-19,-1-2-22,1 3-2,0 2-15,-2-1-24,-2 1-35,4 0-68,1-6-53,-1 4-46,-1-4-64,2-4-51,0-2-157,0-7-414,0 0 184</inkml:trace>
  <inkml:trace contextRef="#ctx0" brushRef="#br0" timeOffset="43722.0388">19046 13179 238,'4'-18'315,"-3"7"-10,-1 1-2,0 3-17,2 0-18,-2 2-28,0 2-29,0 3-27,0 0-24,-2 15-7,-1 11-14,1 6-10,0 23-8,-3-1-11,-2 4-9,0 2-11,-1-4-5,3-2-12,-1-2-8,-1-5-2,0-1-8,3 2-7,-2-2-11,2-14-18,1-2-30,0-2-40,1-2-33,0-7-42,-1-2-50,1-2-43,2-5-43,-1 1-217,1-6-518,1-2 230</inkml:trace>
  <inkml:trace contextRef="#ctx0" brushRef="#br0" timeOffset="43950.357">19189 13268 204,'7'-34'250,"-2"8"5,0 8-6,-2 2-14,-2 6-18,1 5-23,1-2-20,-1 3-21,-2 4-18,0 0-2,6 25 0,-4 5-5,0 4-2,-2 19-4,0 0-5,-4 1-5,1-1-12,-1-5-10,-2-1 1,3-12-18,1 1 1,-5 11-13,3-11-2,2-2-3,-1-3-14,0-1-20,2-1-37,0-3-31,1-7-43,-2-2-42,2-1-44,0-3-46,2-4-25,-1-1-201,2-3-485,-2-1 214</inkml:trace>
  <inkml:trace contextRef="#ctx0" brushRef="#br0" timeOffset="44404.939">19554 13196 102,'4'-25'275,"-1"9"6,-1 4-10,0 2-21,-2 3-16,2 3-27,-2 0-20,0 4-26,3 12-11,-2 8-2,2 11-7,-2 17-6,1 3-20,-2 7-9,-2-7-6,-1 3-10,3-4-5,-2-2-8,0 0-10,-1-13 1,2-1-2,-2 12-18,0-15-4,1 1-6,0-1-9,0-1-30,0-4-38,2-9-46,-3 2-45,3-2-48,0-3-52,0-6-49,0-2-144,4-3-457,-4-3 203</inkml:trace>
  <inkml:trace contextRef="#ctx0" brushRef="#br0" timeOffset="44628.1043">19903 13205 138,'5'-26'284,"-1"11"4,-3 3 0,2 2-11,-1 5-19,0-2-29,-2 3-23,0 0-26,0 4-21,0 0-2,0 13-30,0 8 4,-4 7-13,4 8-13,-10 15-6,3 0 5,-3-1-13,1-1-17,3-1-3,-3-2-9,2-10-3,0-3-9,-3 10-4,6-10-4,-1-2-7,-2 3-25,2-3-24,-2 1-42,0-5-41,3-3-37,1 1-38,3-6-52,0-2-31,0-6-201,0-1-494,3-5 218</inkml:trace>
  <inkml:trace contextRef="#ctx0" brushRef="#br0" timeOffset="45296.3403">20299 13201 123,'0'-11'259,"3"0"-3,-3-2-8,0 3 1,0-1-8,0 1-1,0 2-1,2 2-11,-2 1-5,0-2-21,0 3-7,2 0-24,-2 4-24,0 0-15,0 0-18,-4 22-14,1 3 1,3 11-13,0 19-6,-3 3-10,-4 24-9,3-26-5,1-3 3,-1-4-9,1 2-1,-4-4-16,3-10 7,1-5-12,-2 6-2,2-6-34,-3-3-38,3-3-55,0-6-45,1-3-49,1-3-40,1-5-47,0 2-243,0-5-564,0-3 250</inkml:trace>
  <inkml:trace contextRef="#ctx0" brushRef="#br0" timeOffset="45570.4095">20602 13189 69,'4'-17'360,"2"6"-12,-5 0 1,2 5-6,-3 0-25,4 0-22,-4 0-26,0 3-27,0 3-12,0 0-19,2 17-29,-2 12 8,-3 6-6,-2 21-9,0-1 1,-2 1-5,1 1-6,-4-1-7,6 1-8,-6-1-10,1-3-10,0-2-10,4 3-14,-3-4-10,3-16-11,-1-1-3,1 2-8,-4-4-7,6-3-11,-1-10-11,0 2-26,0-3-36,-1 0-39,4-5-46,1-5-38,-2 0-32,1 1-22,1-5-22,-1-1-34,1-2-37,0 0-45,0 0-30,-14-5-225,8 0-634,-4 0 280</inkml:trace>
  <inkml:trace contextRef="#ctx0" brushRef="#br0" timeOffset="46379.8264">15875 14176 208,'-6'4'290,"6"-1"-6,0-1-13,0-2-18,-4 3-19,4-3-16,0 4-18,0-4-11,-3 3-14,3-3-11,-2 5-11,2-5-9,0 0-12,0 0-4,-3 2-6,3-2-2,-5 3-2,5-3-4,-1 2-4,1-2-8,-4 2-6,1 3-10,-3-2-10,-1 2-12,-4 2 5,-4 2-14,-4 1-1,5 0-15,-6 0 4,6-3-13,3 0-2,-2 0-6,4-2 6,4-3 4,-1 2-8,3-2-2,-2 0-8,5-2 2,-3 0-7,3 0 3,0 0 1,0 0-4,17-7 4,0 1-7,4-1 3,3-2-3,3 2-4,14-6 5,1 1-3,-4 2 1,1 0 3,-9 4 1,0 3-17,-2-4-11,-1 4-7,-2-4-2,-1 3 3,-3 0-15,-7 3 1,0-2 1,-7 2 1,3 0-1,-6-2 6,2 2-1,-2 0 2,-4 1-5,7 0-3,-7 0-15,3-2-34,-3 2-34,0 0-37,3-3-42,-3 3-39,0 0-41,0 0-224,0 0-545,4-3 241</inkml:trace>
  <inkml:trace contextRef="#ctx0" brushRef="#br0" timeOffset="46809.5461">17054 14295 43,'-14'2'271,"1"2"-3,3-1-9,3 0-14,0-3-19,3 0-14,4 0-18,-6 1-19,6-1-18,0 0-7,13 3-11,1-5-8,0 1-13,10-3-10,0 1-12,4-2-8,-4 1-9,2-2-9,-4-1-6,-5 3-12,-3 1-19,3 1-33,-10-1-33,4 1-37,-4-2-39,-1 1-50,1 0-52,-2 1-222,0-3-469,-1 0 208</inkml:trace>
  <inkml:trace contextRef="#ctx0" brushRef="#br0" timeOffset="47220.3504">17613 14162 78,'-3'2'263,"3"-2"-8,-7 6-4,3-6-26,3 3-8,-2-2-20,-1 1-3,4-2-4,-5 4-6,4-1-3,1-3-10,-4 2-9,4-2-4,-3 3-5,3-3-5,0 0-6,0 0-8,0 0-6,0 0-12,0 0-9,24 0-3,-10-1-3,7-1-15,3 0 2,4-1-4,0-1-3,1 3-7,11 0 1,-9 0-16,6 1-2,-8-2-5,-4 2-5,-3-1-8,-3-1 1,-6 0-7,-3-1-7,0 3 0,-3 0-2,-4 0 0,4 0 0,-7 0-2,7 0 10,-7 0 3,6 0 5,-6 0 5,4-1 0,-4 1 0,0 0 1,0 0-2,4 4 2,-4-4-4,0 0 1,0 0-8,0 0-1,0 0-6,0 0-4,0 0 0,0 0-6,0 0-7,0 0-14,0 0-27,0 0-36,0 0-35,0 0-52,0 0-46,-10 4-50,10-4-53,-6 3-33,6-3-336,-5 3-724,5-3 320</inkml:trace>
  <inkml:trace contextRef="#ctx0" brushRef="#br0" timeOffset="47831.9">19084 14188 135,'-6'1'261,"1"1"-4,5-2-16,-5 2-15,5-2-18,-3 2-12,3-2-14,0 0-12,0 0-9,0 0-13,0 0-9,0 0-14,0 0-13,0 0-12,0 0-4,14-2-10,-8 0-8,1 0-7,2 1-11,5-2-6,1 1-5,-1-3-7,7 0-29,0 0-35,2-2-46,-2 0-45,3 0-53,0 1-46,1-1-227,-1 0-474,0 0 210</inkml:trace>
  <inkml:trace contextRef="#ctx0" brushRef="#br0" timeOffset="48085.4428">19696 14140 31,'-2'4'318,"-1"-2"-3,3-2-1,0 0-15,-2 5-9,2-5-22,-1 0-15,1 0-17,0 0-5,0 0-19,0 0-10,0 0-15,3 6-4,-3-6-12,7 1-20,-2-1-7,-5 0-18,17-1-11,-3 0-4,0-1-17,0-1-9,2 1-4,-2-2-3,0 3-27,0-3-28,2 1-37,-5-1-37,6 0-30,-4 0-44,-3 4-49,-1-2-59,1-1-52,0 2-61,-3 0-198,2 0-588,-1-1 260</inkml:trace>
  <inkml:trace contextRef="#ctx0" brushRef="#br0" timeOffset="48387.4969">20325 14240 62,'-3'1'249,"3"-1"-16,-6 3-4,6 0-11,0-3-6,-3 3-4,3-3-17,0 0-10,0 0-10,0 0 2,7 3-4,2-2 1,-1-2-18,8 1-3,6-2-20,-1 2 1,3-5-18,0 2-10,0 0-16,1-1-1,0 2-13,1-2-16,-2 3-14,0-4-34,-3 3-30,-5-1-46,-2 1-36,0 1-39,-7-1-49,4 0-28,-4-1-46,-1 1-163,-2 2-465,-4 0 205</inkml:trace>
  <inkml:trace contextRef="#ctx0" brushRef="#br0" timeOffset="57650.3402">16249 12822 53,'0'-17'96,"0"1"-9,-1-2-11,0 0 6,-1 1-2,1-2 6,1 4-11,-3-3 14,0 2-31,1 2 13,0-3-4,-2 1-1,-2 0-6,2 0 3,0 1 5,-2 1-6,2-2-4,-2 0-4,-1 2-7,3-1-6,-4 0 11,2 2 0,-1-3-2,1 7-4,-2-5-4,-1 3-1,0-2-6,1 0-2,0 3 0,1 2-9,-3-3 3,3 3-8,-3 1 2,2-1-4,1 2-4,-2 0-1,0 0-6,0 1 2,2-2 3,-3 4-3,3 1 3,-3-1-10,3-1 5,0 4-2,-1-1-2,-1-2-5,2 3 0,-3 0-8,2 3 5,-2 1 6,0-3 3,0 4-14,-2 2 11,-1 1-3,0-4 0,0 2 0,2 1-8,-3-1 11,2 4 0,0-3-2,4-1 4,-3 5-5,-1-1 0,1-1 0,0 1 4,2-5 0,2 4-2,-1-3 1,-1 4-1,2-2-6,-1 1 9,-1 1-4,0 1 1,0 1 3,-1-2 2,2-1-7,2-1 3,-2 1-9,1 1 12,1 0-10,0-2 3,0 1 1,1 1 5,0-2-7,0 1 11,0-2-6,0 3 0,1 0 0,-1-1-2,-1 1 5,3-1-8,-2 0 8,0 1-2,0-2-1,0 2-3,1 0 6,0-1-9,-2 1 5,2 0 0,-2 1-2,-1 4 3,3-1-7,-4 0 7,-1-1-4,2 2 9,0-1-7,-1 2 7,-1-2-8,2 0 4,0 2-5,0-5 5,0 4 0,2-2-2,0-1-5,1 0 8,0-2 2,1 3-5,-2 1 1,3-2-3,-1 4 1,0 0 2,-1 5 5,3-3-3,-1-1-4,-1-1 5,2 4 2,1-1-4,0-2 7,0 5-16,0-3 5,1 1 6,1-2-4,-1 7 3,1-8 0,-2 0-2,1 0 1,2 0 0,0-1-1,0 0 4,-1 0 1,1-2-3,-2 1-3,1-2 1,-1-2-3,1 3 3,-1-1 2,1-1-4,0 3 4,-2-1 1,3 2 1,-1-3-5,-1 4 4,1-3-2,0 1-3,1 2 2,-3-5 0,4 5 3,-1-3-3,-3 4 6,3-2-9,-2-3 5,1-2-2,-1 6 0,1-5-3,-1-3 3,-1 4-1,4-1 0,-4 0 4,3 5 0,-2-5-2,-1-2 3,3 5-6,0 1 4,-1-6-7,0 2 5,0-1 2,-1 0-2,1 3 3,-2-1-5,4-2 7,-3-1-5,2 0 1,-1 0 1,0 2-4,-1-2 6,2 2-3,-3 0-1,3-2 1,-3 1 1,3-1 4,-1 0-4,0 1-6,-2 0 2,2 1 4,-1-3-2,3 0 4,-1 1-4,-3 1 0,3-2 2,-2 3-4,2-1 1,-3 0 2,4 1 2,-1 0-2,0-1-1,-1 1 1,0 3-3,1-3-1,0 3 6,1-4 0,-1 6 0,-2-5-5,4 1 1,-3-3-1,1 1-1,0 0 5,1 0 1,-1 1-5,0-1 2,1-1-2,0 4 6,-1-5-4,1 7-1,-1-6 0,0 2 4,0 1-4,0-3-2,1 2 5,-1 0-3,-2-2 3,3 3-7,-1-2 5,1-1-1,-1 2 3,0 0 2,1-2-1,-1-1 0,1 1-1,-1-2 1,1 4-2,-1-2-1,1 1 5,-1-3-5,1 2-6,-1 0 12,2-1-14,-2 3 13,-1-3-2,2 4 0,1-2 2,0 0-3,-1 0-1,-1 0-3,3 3 4,-2-2 0,0-2 1,-1 1-2,3 2 0,-2-3 0,-1 6 1,2-7 0,0 3 0,0 1-8,2 2 9,-4-5 0,3 4-1,-3-2-1,3 1 0,0-4 3,-2 3-2,-1-4-2,2 3 1,0-1 5,1 0 1,0-1-3,0 6 6,-1-8-10,0 4 7,2-2-5,0-1 7,-1 0-6,1 0 0,-3 1-7,2-2 10,1 1-2,0 1 2,0-2-4,-1-2 1,-2 0 0,3 0 4,0 0 0,-3 0-2,1-3 0,2 2 1,0 0 1,0 0 4,0-3-2,0 2-6,1-3 0,-1 1 12,2-2 14,-1 1-1,-1 0-3,2-3-2,1 1-2,-1 1-2,-3-2-5,5 2 5,-1-2-8,-3 0 2,3 1 3,-3-2 0,6 1-7,-5-2-4,2 1 4,-3-1-3,4 1-3,2-3 2,-4 5 2,0-5 0,-2 3 1,3 1-5,0-2 5,-3 0-4,3 0 1,-3-2 0,0 1-3,4 1 0,-4-1 0,2-1-1,1-2 0,-2 1 0,3-3 3,-3 2-5,2-4 6,1 4-3,-2-2 0,-1 4 5,0-4-9,-1-1 4,1 0 1,2 1-4,-5 2 0,0-2 1,0 3 0,0-1 2,-2-1 2,1-1-2,2 1-4,-1 0 2,-2-2 0,0 3 0,0-3 0,0 1-1,1 0 2,-1-1-2,0 0 3,0 2-1,2 0-1,-4-1 2,4-5-2,-3 5-2,1-2 0,-1 2 7,0 1-2,3-2-4,-2 1-4,-1 0 4,1 1 0,0 0 2,-2 3 0,1-4 2,-1 3-2,2-3 1,-2 1-8,2-1 6,-3 3 1,3-4-2,-2 3 4,-1-3-3,2 0 0,0 2-2,-1-4 2,-1 2-1,0 0 4,0-5-2,-1 6-1,1-4 2,0-3 2,0 1-2,-4-3-5,0 3 6,4 0-3,-2 5 5,0-4-6,-1-2-1,2 2 5,-2-2-3,0 2-2,0 0 2,1 0 2,0-1-4,-1 2 2,0-4-7,1 3 7,2-1 1,-2 0 0,-1 0-5,2 0 7,-1-3-3,3-6 0,-4 0-3,0 8 3,0-11 2,1 0-1,1 2-4,0-2 3,0 2 3,-2-1-3,1 1 2,-2-2-4,3-2 4,-1 5-4,-1 1 3,2 0-2,-2 1 6,3 5-5,-3 2 2,3-1 5,-4 0 4,4-3 3,-3 3 0,3-1 4,-1 0-1,-2-6 2,3-1 3,-4 6 1,1-4-3,0-3 0,-1 0 3,1 1-5,-4 0 2,4-3 0,0 4 6,-4-1 0,3-3-5,-1 2 1,0-2 1,-2 1 2,2-1 3,-2 2 4,0 0 0,-1 0-2,2 4-2,-1-2 3,-3 1 2,1 1 7,-1 0-5,4 7 0,-4 0 3,2-6-4,0 8-7,-1-3-5,1 3 7,0 1-2,1 1-1,2 2-2,-2 0-9,3 2 5,-2-1-3,2 2-6,-3-2 13,4 4-8,1 0-6,-3 1 2,2-3-15,-1 2-13,3 0-24,1 5-14,-6-9-22,6 9-17,-3-6-24,3 6-23,-2-4-27,2 4-23,0 0-29,0-9-21,0 9-142,-3-4-412,3 4 183</inkml:trace>
  <inkml:trace contextRef="#ctx0" brushRef="#br0" timeOffset="62578.2948">13786 15638 68,'-7'-30'194,"4"1"-9,-4 5-3,6 9-1,-1 3-3,1 3-10,-2 2-18,3-1-15,-2 3-21,2 4-11,0 1-12,0 0-12,5 21-1,-5-2-12,3 15-8,4 16-10,-3 5-3,0 4 2,-4-3-10,3 0 3,0-1-8,-2-3-5,-1 8-1,0-10-5,3 4 4,-3-3-6,0-15 2,0 12-3,0 0-3,-1-14-3,1 0 1,-2-4-2,2-2-3,0-1 0,-2-8-1,-1 2-3,3-10-22,-2 1-4,2-2-17,0-1-6,0-4-14,0 0-11,0 0-9,0-5-8,0 0-21,0 0-20,0 0-34,5-15-122,-4 2-305,-1-3 135</inkml:trace>
  <inkml:trace contextRef="#ctx0" brushRef="#br0" timeOffset="63206.4082">14265 15660 137,'-3'-11'152,"3"-2"-10,-4 3 4,1-2 5,0 2-7,-2 1 1,2 2-8,0 2-5,0 1-4,-1 0-14,1-1-10,-1 2-11,4 3-15,-8 0-6,8 0-9,-13 9-10,4 3-6,2 11-4,-2 4-2,-1 9-6,-2 11-2,5 7-2,0-1-8,3 2 1,0 3-2,3 1-4,3-4 8,1 1-9,0-5 2,5 0-1,-2-2-4,0-16-1,6 13-1,-4-19-4,4 5 1,-2-6 0,3-4-2,-1-1 3,1-7-3,-5-2 2,6 1 8,-4-5 30,3-2-4,0-2-1,0-4-3,-4-2 8,3-2 4,-1-5-9,5-8 4,-1-7 2,0-1-5,-1 0-1,-1-5 0,1 2-4,-3-2 0,1 3-4,-3 1 2,-1-3 1,-1-1-6,1 4 5,-3-2 0,0 1-7,-4 7 2,1-7-5,-4 8-1,1-5 6,-1 4-14,0 2 5,-3-10-5,1 1 2,-1 1-7,-2-4 0,-2 2 2,1 0-3,-1-3-2,-1 1-1,-1 2 0,2 0-5,-2 3 0,0 2 4,3 7 0,1 1 1,-2 1-2,-1 3-1,3 2-2,2 3-2,-2-2-5,-2 3 5,1-2-4,2 5 0,-7 0-3,3 1-3,0 1-15,2 1-10,-3 1-12,1 0-14,0 1-15,1 1-21,1-1-14,1 3-26,2-2-11,0-1-33,2-2-5,-1 2-33,4-3-5,-1 7-127,1-7-379,0 0 168</inkml:trace>
  <inkml:trace contextRef="#ctx0" brushRef="#br0" timeOffset="64986.6192">14802 15800 24,'0'0'34,"0"0"3,0 0 2,0 0-4,0 0 7,0 0-3,0 0 4,0 0-1,0 0-1,0 0 2,0 0 4,0 0-7,0 0 2,0 0-4,0 5-1,0-5-3,0 0-4,0 0 2,0 0-5,0 0-10,0 0 2,0 5-2,0-5-2,0 0 4,0 0-4,0 0 1,0 0-9,0 0 5,0 0-5,0 0 5,0 0-2,0 0 6,0 0-21,0 0 16,0 0 8,0 0 0,0 0 3,0 0-8,0 0 0,0 0 8,0 0-2,0 0 3,0 0 2,5-10 4,-2 9-1,0-5-1,1 0-1,-2-4 4,0-2-2,1 5 13,0-5-11,-1 0 6,2-3-1,-1 4 3,-2-2-1,2 1-4,-2-2 14,0 4-7,1-2 2,-2-5-6,0 5 4,1 2 3,-1-1 0,0 2 5,0 1 3,0 4 2,0-1 8,0 0 4,0 1-2,0-1 2,0 0-6,0 5 3,0-7-6,0 7 0,0-3-2,0 3-10,0 0 5,0-5-7,0 5-3,-1-4-3,1 4 1,0 0 3,0 0-3,-2-4 0,2 4-4,0 0-2,0 0 3,0-5-1,0 5-4,0-5-1,0 5-5,-1-3 2,1 3-10,-1-5 8,0 1 0,1 4-3,0-7-2,-2 6 2,2-4-7,0 5 4,-1-4 0,-1 0-5,2 4 6,-1-5-5,1 5 2,-2-4 0,2 4 5,-2-5 0,2 5-5,0-4 5,0 4-2,0 0 4,-1-5-6,1 5 2,0 0-6,0 0-4,-2-1 3,2 1 4,0 0-7,0 0-5,0 0-1,0 0 0,0 0-4,0 0 4,0 0 1,0 0-6,-2 13-1,2-8-2,0 12 3,0 9-5,-1 8 8,1 17-4,4 7 2,-3 32 1,2-3-3,2-5 1,-1-2-2,4 3 6,-4-23-3,2 25-1,-2-32-1,5 7 0,-4-5 2,5-3 1,-3-2 4,-2-18 28,-3-3-2,5 1 2,-4-4-13,0-1 5,0-8-5,-2-5-6,-1-1 2,3-1-4,-3-4 3,3-1 1,-3 2-4,1-4-14,-1 0 16,0-3-5,0 4 3,0-4-8,0 0-4,0 0-7,0 0-16,0 0-6,-1-14-8,2 9-12,-1-4-12,0-3-12,0 2-13,0-2-16,0 1-17,3-7-24,-3 2-27,3-2-22,-2-3-34,4-5-175,-3 8-434,3-9 192</inkml:trace>
  <inkml:trace contextRef="#ctx0" brushRef="#br0" timeOffset="65571.5057">15205 15562 76,'0'0'75,"-2"-7"2,2 7 7,0 0-8,0 0 10,0 0-3,0 0 8,0 0 9,0-7-4,0 7 4,0 0 9,2-8-7,-2 8 6,0 0-9,0 0 11,0 0-1,2-7 2,-2 7 1,0 0 4,0-6 0,0 6-4,0 0-1,0 0-4,-4-11 3,1 8-5,3 3-5,0 0-2,0-6-6,0 6-10,0 0-17,0 0-3,0 0-11,-10 17-5,6 13-5,-3 17-2,0 11-5,0 21-4,1 2-4,2-24-6,1 1 2,3 1-7,0-6-12,5-1 17,0-5-6,2-1 5,-1-12-2,0-3-9,3-4 1,4-4 2,-1-2-2,-3-7-1,5 0 9,-4-7-6,5-1 6,0-2 4,-1-6-5,1-6 5,4-4-3,-2-7 0,0-2 4,-3-3-8,2-7 6,-3 3-1,1-4-2,-4-1 1,2-13 3,-7 13-6,-2-4-6,-2-9 7,-1-2-8,-3 4-2,-1-2 3,0 12 1,-3 0 2,0 2-7,-3 3 3,0 3-2,0-1 0,-4 7-3,4 5-5,-4 1-5,0 5 1,2 2-10,-10 4-6,6 4-7,-4 6-9,0 3-12,3 3-15,0 2-25,3 3-19,0 4-29,4 0-11,3-4-29,6-1-32,2 0-31,3-1-186,-2-4-460,6 4 204</inkml:trace>
  <inkml:trace contextRef="#ctx0" brushRef="#br0" timeOffset="65933.7637">15720 15463 260,'-3'-12'311,"0"-1"-7,2 4-26,-2-1-4,3 3-29,-4 0-22,4 7-24,0-7-19,0 7-25,0 0-17,0 0-14,0 0-11,4 31-7,-1-7-13,1 7-2,0 5-7,-1 13-13,3 2-6,-3 2-5,-2 5 1,5-2-4,-5-5-6,3 2-1,-4 0-1,2-3 3,-2 4-9,0-5 5,1-1 7,-1-16 4,3 2-12,-3 0 4,0 2-2,-1-5-6,3-2-6,-2 2-6,0-13-4,0 8 3,0-2-1,0-11-8,0 0 2,-1 0 0,1-8-8,0 2 5,0-2-6,0 0-1,0-5-7,-1 5-12,1-5-8,0 0-14,-2 5-19,2-5-32,0 0-27,0 0-44,0 0-33,-4-17-29,4 7-36,-3 0-43,3 1-212,-1-3-544,-1-1 241</inkml:trace>
  <inkml:trace contextRef="#ctx0" brushRef="#br0" timeOffset="69244.4304">15089 15462 112,'-3'-7'119,"3"1"-4,0 2-7,0 0 5,0 4-12,-2-5-4,1-1-7,1 6-7,0-5-8,0 5-3,0 0-8,0 0 2,0 0-14,0 0 15,0-4-23,0 4-5,0 0-4,0 0 2,3 20 1,-3 1 5,6 11-3,1 22 5,1 25-2,2 2 3,-1-1-7,1 3-1,-2-24 0,3 30-1,2-10-5,-3-24-4,-1 1-5,2 1-3,-7 1-2,4-9-22,-1-3-3,-1 0 2,0-16-6,-4 1 8,5-1-7,-7 0 6,3-4-1,0-7 4,0-2-2,1 0 4,-1-8-3,-2 4 5,2-7-8,-3 2 3,2-4-6,-1 1 2,0 1 0,-1-4-2,0 2 4,0-4-3,0 5 1,0-5-1,0 0-3,0 0 2,0 0 2,0 0 0,0 0-1,0 0-5,0 0 5,0-14-6,-2 10 1,0-1-9,2 5-6,-3-9-3,2 4-8,-2 2-7,0-2-13,3 5-11,0-9-7,-1 6-22,1-1-9,-2 0-103,2 4-227,0 0 101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09:28.97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10861 6461 28,'-6'1'115,"6"-1"1,-12 0-7,8 2-3,4-2 8,-10 0-3,10 0-2,-8 0 1,8 0-4,-8 1-7,8-1 5,-6 2-8,6-2-14,0 0-4,0 0-7,0 0-12,0 0-3,0 0-4,0 0-6,0 0-5,25 0 1,-2 3-3,5-3-8,4-3 3,5 3-4,14-1-4,-12 0 2,18 0-7,-2-3-2,-1 1-2,6 3 13,-3-5-5,-2 2 1,0 2-4,0-2-3,2 0-2,1 2-2,2-4 2,-2 1-2,6-1 2,2 0-2,-3-1 2,3 4-2,-1-2 2,-1-1-3,2 4-3,-6 0-1,1-1-1,-5 1 0,0 2-2,-4-1 3,-15 0-2,4 2-4,-1-4 3,10 5 2,-14-1 3,-2-3-6,-1 2 2,-2-1-4,-5-1-3,-3 0 7,-3 1-7,0-1-1,-3-1 5,1 2-4,-6-1 4,4 1 1,-3-1-4,-3-1 4,0 2 0,-4-1-1,6 1-1,-5 0 2,4-1-4,-2 1 0,-4 0 1,-5 0 0,11 2 0,-6-3 0,-5 1-2,8 0 3,-8 0-3,8 1-2,-8-1 3,6 2 1,-6-2-4,0 0 2,0 0 0,0 0 2,8-3-2,-8 3-3,0 0 1,5 3 10,-5-3-10,5 1 5,-5-1-1,6 4-1,-6-4 3,3 1 4,-3-1 2,0 0 2,4 3 6,-4-3 2,3 1 0,-3-1-1,0 0 2,0 0 2,3 2 1,-3-2 3,0 0 1,3 2-1,-3-2 2,0 0 5,0 0-5,0 0 6,4 3-2,-4-3 4,0 0 4,0 0-4,0 0 10,8 0-2,-8 0-1,0 0 6,0 0-1,0 0 4,0 0 3,0 0 1,0 0 19,0 0-15,0 0-9,0 0 13,0 0-2,0 0 0,0 0-2,0 0-1,0 0-1,0 0 7,0 0-17,0 0-8,0 0-5,0 0 1,0 0-8,0 0 11,0 0-13,0 0-4,0 0-5,0 0-29,0 0-61,0 0-59,0 0-54,0 0-36,0 0-68,7 2-312,-2 1-650,0-3 287</inkml:trace>
  <inkml:trace contextRef="#ctx0" brushRef="#br0" timeOffset="3069.3816">17398 6550 104,'-11'-1'105,"-1"1"4,3 0-10,-1 0 2,1 0-2,0-3-3,4 3-4,5 0-11,-11 0-2,7-1-5,4 1-2,-10-1 3,7 0-7,3 1-7,0 0 3,0 0-12,0 0-2,-10 0-11,10 0 3,0 0-5,0 0-3,0 0-2,0 0 3,0 0-5,20 3-2,-11-3-7,5 3 9,9-3-11,4 0 2,6 0-4,1 0 4,0 1-4,4 3-4,-1-4 4,13 1 1,2-1 1,-13 0-2,16 3-2,-3-3 0,1 0 3,-1 1-2,4-2-2,-3 2 1,0-1 1,5 0-7,-4 2-2,-1 0 8,4-1-4,-6 0 3,5 1-5,-3-4-1,-14 4 1,16-1 0,-3-4 0,3 5 1,-1-5-4,-17 2 0,4-1 2,-2 2-5,-2 0 3,2-1 2,0 0-3,-3 1 1,-1 0 2,0-1-2,1-1-1,2 2 4,-3-1-4,-2 0 5,3 1 0,0-3 0,-2 1 0,3 3 1,3-1 0,-4-1 3,15 2-2,-15-1 2,-2 1-1,3 1-1,-3-1-5,2 0 4,-1 0 2,-1 1-3,-2 0 4,3-1 0,-3-1 13,-1 2-3,-2-2 0,0 1-3,-1 0 2,-5 2 1,-2-1-4,2-4 2,-3 2 0,8-3 1,-7 3 2,1-2-4,-1 0 5,1 1 0,9 1-6,-6-2-2,5 0 3,-1 0-8,-1-1 1,6 1-1,-8-1 3,6 1-4,-4 1-1,-5 0-3,7-2 0,-10 1-2,2 1 3,-3-1-3,0 0 0,-6 2-2,2 0 0,-3-3 2,8 3-1,-8 0-2,1-2 6,-2 1-4,3-1-1,-4 0 5,-1 1-4,0 0 1,-1 1 1,1 0-1,-3-3 1,-6 3 0,10 0-1,-5 0-1,-5 0 1,9-2 0,-9 2 0,6-2-5,-6 2 6,0 0-2,5-1-1,-5 1 1,0 0-5,0 0 2,0 0-4,0 0 1,0 0 1,5-1 1,-5 1-10,0 0-5,0 0-11,0 0-15,0 0-19,0 0-11,0 0-17,0 0-8,0 0-13,0 0-12,-19 4-19,7-4-36,1-2-26,-12 0-131,-8-4-359,-5-1 159</inkml:trace>
  <inkml:trace contextRef="#ctx0" brushRef="#br0" timeOffset="4145.467">5562 7613 45,'0'0'96,"0"0"-8,0 0-4,0 0-6,0 0 1,0 0-7,30-5-2,-20 8 3,12-6-13,7 3 5,1-5 0,5 2-2,2 2 0,14-7 3,4 4-3,1 2 0,5-4-4,4 1 0,24-1 2,-24 3-7,31-2 3,-34 1-7,33 1-1,-1-4-4,0 0-3,0 4-3,0-2-1,3 1-6,0-1 5,-1 1-1,2 0 1,-3 1-2,5-2 1,1 3 1,-2-2 4,2-1-9,-2-5-3,0 9-7,-3-2 6,-6 0-4,-23-1 0,24 2 0,-24-2-3,0 2-4,-3 1-2,2 0-2,-8 1 1,0-1-1,-5-1-3,-12-1-9,-3 3 8,-2 0 4,-5 0-6,-1 0-1,-12-2-1,1 4 0,-6-2-3,-3 0 0,-2-2-1,0 4-10,-2-2-16,-1 0-14,-5 0-27,7 0-26,-3 3-27,-4-3-35,3 4-158,-3-4-338,-10 3 150</inkml:trace>
  <inkml:trace contextRef="#ctx0" brushRef="#br0" timeOffset="4719.3256">8476 7793 59,'3'3'199,"-3"-3"-2,0 0-1,8-1-4,-8 1-9,0 0-12,9 0-14,-9 0-20,0 0-7,0 0-11,6 0-12,-6 0-6,0 0-6,0 0-9,-15 11-13,1-3-2,-9 5-7,-9 0-4,0 4-8,-3-1-5,-13 3-5,-1 3-6,3-4-3,10-3 0,-4-1 4,-5 5 8,12-6 5,-1 0 2,4 1-2,2-5-4,10-1-1,4 1-6,0-4-2,2 0-7,6-3-1,2 4-2,0-3-1,8 1-2,-2 0-1,9-1 0,0 0-3,10-2-5,9 0 3,0 1-3,0-1-2,3-1-3,3 2 0,-2 0 0,-2 3-1,-2-4-2,2 1-2,-2 0 0,-4-2-3,-5 2 6,2 0-6,-5 1 0,1 1 8,-6-2-7,-6 2 0,0-1-2,-2 1 3,-3 2-1,-4 0 0,-3 5-3,-4 2-3,-10 4 16,-3 1-9,-2 0 2,-1 0-3,-3-1 2,3 5 14,-4-3 4,-1 0 5,2 5 3,-1-2-2,4 0 0,2-1 6,5-1-1,3-6-4,5-1-4,3-4 3,1 2-4,-1-3 7,7 0-14,0-2 12,7-1-13,-1-1-1,4-2 4,7 4-3,1-5-2,4-2 0,8-3-4,4 2-2,-5-4 2,8 0 8,-2-2-13,0 1 0,1-2 2,0-1-9,3 0-17,-3-2-24,2-3-23,-2 2-35,0 0-37,0 1-37,-2 0-37,5-3-45,-4 3-30,-4-2-169,-2 4-492,0-4 218</inkml:trace>
  <inkml:trace contextRef="#ctx0" brushRef="#br0" timeOffset="5062.8446">8903 8149 53,'-4'-6'226,"-3"-1"-13,0 3 3,6 1 6,-1-1-1,-1 1-2,3 3-2,-4-4-11,2 1-6,2 3-17,0 0-13,5-4-13,-1 0-7,2 4-8,7-3-6,3 1-1,6-3-24,7-2-11,5 2-11,-2-1 6,0-2-27,0 4-11,-4-2-18,-8 2-24,8-2-28,-12 4-23,-4-2-36,-3 4-33,-2-1-30,-1 2-25,-6-1-29,8 4-27,-8-4-2,-10 7-3,1-2 2,-8 3-124,3 4-371,-5-3 163,-3 4 1442,-3 3-959,3 0 20,-2-2 28,-1 0 15,1 0 26,5-5 22,1 2 27,4-2 14,3-1 18,0-2-6,5 2-1,1-3 0,1-3 2,2 3-1,4 0-4,0-2-4,6-1-10,4-2-5,7 0-6,3-2-6,11-1-9,-4-2-5,4-2-10,0-1-11,3 3-15,5-2-37,-5-4-41,3 4-30,-1-3-39,-3 0-30,3-1-34,-8-2-124,1-2-349,-2 3 156</inkml:trace>
  <inkml:trace contextRef="#ctx0" brushRef="#br0" timeOffset="5458.7572">9634 7924 152,'-6'-9'171,"3"-2"1,-3 6-6,0-5-5,-1 3 2,-2 2-7,-2-2-11,2 2-7,-2 3-7,-2 1-4,2 1-11,-4 3-6,3 2-5,-6 2-7,8-2-2,-1 4-11,-2 2-6,7 0-5,0-1-11,3 2-6,-1-1-1,5 3-5,5-2-6,0 1 0,4 0-6,3 0-4,1-1-6,9 5-1,-4-6-7,4 4 3,-7-6-3,-1 2-3,-1-1-2,-7-2-2,0 2-6,-3 0-3,-4 1-4,-3 0 2,-2-1-10,-5 4-6,-3-2 0,-1 0 1,-4-3-1,-1 2 2,3-2 2,4-4 1,1 0 4,2-4 1,2 0 0,2 1-3,2 1 2,3-3 0,0 0 5,0 0-4,0 0 1,12 5 0,-5 0 1,1 2 1,2 0 4,2 5 6,-2 5 3,-4-3 3,3 11 1,-3-3 6,2 3-1,-7-6 6,1 2-2,0 6 1,-2-3-6,0-5-2,-2 0 0,2-1-4,0 1 0,2-4-2,0 0-4,1-4-5,0 0-7,5-2-12,0 0-18,3-2-28,0-1-24,3-2-40,3-4-33,4 0-24,3-4-22,2-4-187,-7 1-423,9-8 188</inkml:trace>
  <inkml:trace contextRef="#ctx0" brushRef="#br0" timeOffset="5793.8981">10165 8102 47,'4'-10'217,"2"2"-5,-6-1-4,-2 7-2,-2-1-4,4 3-1,0 0-5,-19 11-13,6-2-8,0 3-10,-3 4-15,4-2-13,0 10-5,3-7-22,1 0-9,3 1-6,3 2-11,2-3-8,0 0-10,0 0-5,5-6-2,1 0-6,6-1-2,-6-3-10,6-1 5,2 1-11,1-2-1,5-4-5,-3-1-3,1-2-5,-3-1-2,5-4 4,-4 0-1,-2-4-4,3-2-2,-4-2 2,0-1-6,2-7 0,-6 6 0,-1-2-2,-2-4 4,-1 5-8,-4-2 3,-2 1-4,-4 2-5,-1 0 1,-2 5-3,0 1 5,-5 0-6,-3 4-1,0-3 5,-3 7 0,-8 2-7,7 2 7,-1 4-2,0 3-1,2 0-5,-3 5-13,8 0-21,1-1-28,3 3-27,3 0-36,5-1-38,2-4-34,4 2-35,6-3-199,3 6-474,6-6 210</inkml:trace>
  <inkml:trace contextRef="#ctx0" brushRef="#br0" timeOffset="5991.848">10580 8281 259,'0'0'255,"10"0"-13,-7 1 1,2 0-1,-5-1 8,7 3 1,-5 3-3,2 0-17,-1 2-14,3 4-9,-5 2-15,3 5-15,1 5-25,-3 2-7,2-7-12,-3 8-6,3-2-26,-3-6-15,2 6-22,-3-5-24,0-2-35,-3-1-48,6-2-43,-3-3-58,-3-1-59,6-5-49,-6 1-59,3-2-165,0-1-514,0-4 228</inkml:trace>
  <inkml:trace contextRef="#ctx0" brushRef="#br0" timeOffset="6229.5693">10972 8129 44,'4'-11'285,"0"3"-20,-4 1-18,2 2-8,-1 2-10,-1-2-4,0 5-3,6-4-8,-6 4-11,0 0-1,9 15-12,-8-3-7,1 5-9,4 2-10,-2 5-13,1 2-9,-3 0-16,-2 0-8,3-1-8,0 2-20,1 1-2,-4-8-15,4-1-32,-3-1-39,-1-5-38,0 0-41,0-3-45,0-1-42,0-3-35,0-1-43,-1-2-12,-1 1-236,2-4-529,0 0 235</inkml:trace>
  <inkml:trace contextRef="#ctx0" brushRef="#br0" timeOffset="6708.5651">11103 7993 55,'5'-19'251,"1"5"-8,4-1-10,2-1-12,8-2-8,0 2-4,4 3-15,6 1-3,-2 7-28,1 2-11,-2 3-15,3 3-11,-9 4-10,-4 0-9,3 5-5,-8 4-12,-1 0-1,-3 1-11,-2 4-10,-6-2-7,-2 7 0,-5 0-7,-2-2-5,-4-1-6,4-5-2,-5 3-4,4-6 4,-1 1-6,4-2 0,-1-5-5,3 0-2,2-4-7,1 3 0,1-1-3,-2-2-1,8 0-6,-2 2 0,2-4-2,4 2-5,1 1-3,0-4 3,3 1-4,-1 0-4,0-1 2,1 1-1,-1 0-1,0 0 1,-1-1 2,-2-1-5,3 3 8,-3 0-5,0-1-2,1 2 7,-5-1-4,4 1 4,-2 1-5,3-1 3,-4 4 2,1-1-2,3 0-2,0 1 4,3 2 2,0 3 1,0 0-3,-4-1 8,4-1-9,0 1-1,3-1 3,-3-1 2,-1 4-3,-6-6-2,4-1 0,-3 0 3,-4-2-1,1 1 4,-4-2-3,2 2 0,-4-1 3,-3-2-4,0 1 2,-6 2 1,-1-3-4,-1 0 3,-6 1-4,0-1-1,-2 3 9,1-6-15,1 3-11,-2 1-18,1-3-19,1 4-21,-2-4-30,4 3-28,-1-1-33,0-1-28,6-1-31,-6 3-224,4-5-488,-2 2 216</inkml:trace>
  <inkml:trace contextRef="#ctx0" brushRef="#br0" timeOffset="9260.0546">17016 7527 98,'-7'-3'121,"-1"3"-8,0 0 0,8 0-7,-11 0 9,4 0-13,7 0 2,-10 0-7,10 0-9,0 0-10,-9-2-6,5 1 1,4 1-13,0 0-1,0 0-8,0 0 0,0 0-4,0 0-4,0 0 7,19 6-4,-6-2 0,8-3 3,8 3 2,4 0 0,4 0 5,14 0-3,3-3 3,4 0 1,3-1-3,3-1-5,-3 2-3,7-1-1,21 0-5,-25-2-2,1 2-3,-1 0-2,3 0-5,26 0-2,-33-2-2,3 1-1,2-1 0,1 0-5,-7 0 1,-1 2-3,-3-3 1,-15 3-2,12 0-1,-12-1 0,10 1-1,-14-2 2,-1 2-3,-1-1 1,-6 2 0,0-2-3,-7 1-2,0 0 1,-1 1 1,-6-2-3,-1 0 1,0 2-3,-1-2 1,-2 1 5,-3-2-6,0 2 4,-7 0-5,8 0 2,-8 0-2,10-1 2,-10 1-4,5 1 2,-5-1-2,0 0 1,8 0-1,-8 0 2,0 0-1,3 2 0,-3-2-1,0 0 3,0 0-4,0 0-1,0 0 1,0 0-1,0 0 0,0 0 0,6 1 0,-6-1 4,0 0-1,0 0-1,0 0 1,0 0-2,0 0 1,0 0-1,0 0 1,0 0 0,0 0 2,0 0-1,0 0-2,0 0-1,0 0 3,0 0-1,0 0-2,0 0-2,0 0 1,0 0 3,0 0-4,0 0 2,0 0 3,0 0-4,0 0 0,0 0 3,0 0-1,0 0-7,0 0 5,0 0 2,0 0-1,0 0-3,0 0 5,0 0-4,0 0 4,0 0-1,0 0-1,0 0-2,0 0 4,0 0-2,0 0 0,0 0 3,0 0-1,0 0 0,0 0-4,0 0 3,0 0-1,0 0 1,0 0-2,0 0 0,0 0 1,0 0 0,0 0 2,0 0-1,0 0-3,0 0 3,0 0-3,0 0 6,0 0-2,0 0-5,0 0 5,0 0-3,0 0 1,0 0-1,0 0 2,0 0-5,0 0 4,0 0 2,0 0 0,0 0-1,0 0-3,0 0 5,0 0-2,0 0-7,0 0 9,0 0-4,0 0-3,0 0 5,0 0-1,0 0 3,0 0-3,0 0 0,0 0 3,0 0-4,0 0-4,0 0-4,0 0-6,0 0-11,0 0-13,0 0-13,0 0-18,0 0-12,0 0-22,0 4-8,0-4-21,0 0-18,-4 5-14,4-5-31,-9 4-99,-1 0-319,-10-1 140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10:52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5091 7999 8,'-2'-3'79,"-3"-2"-8,1 3-1,0-2-8,1 0-6,-1 1-5,0-1-2,2 2-8,-1-2-5,1 1-2,2 3-2,-5-2-2,2 0-11,3 2 9,-3-3-11,3 3 5,-2-2-18,2 2 11,0 0-5,0 0-2,0 0 7,0 0-11,0 0 6,-3-3-8,3 3 9,0 0-9,0 0-1,0 0 2,0 0 3,0 0-8,0 0 7,0 0-6,0 0 2,0 0 2,0 0 3,0 0-5,0 0-2,0 0-1,0 0 0,0 0 0,0 0 5,0 0-8,0 0 7,0 0-8,0 0 9,0 0 1,0 0 2,-4 7 10,4-7-16,0 0 2,0 0-3,0 0 2,0 0 3,0 0-5,-3 2 7,3-2 3,0 0-11,0 0 7,0 0 2,0 0-4,-3 3 5,3-3 10,0 0-2,0 0-10,0 0 8,0 0-1,-1 4-7,1-4 1,0 0-2,0 0-14,-3 3 9,3-3-4,-3 2 12,3-2-2,-3 7-9,1-2-26,-4 3-44,-4 4-69,-7 4-152,-5-3 67</inkml:trace>
  <inkml:trace contextRef="#ctx0" brushRef="#br0" timeOffset="747.1541">380 7461 56,'0'0'168,"25"-32"-21,3-1-19,10-3-13,22-22-3,6-6-5,7-7-6,2-2-13,8-8-5,3 8-3,10-2-1,-1-2-10,12 0 0,-1 4-8,-3-4-10,-2 4-4,2-2-6,-2 6 3,-2-6-7,-9 10-6,-10 6-3,-5 7 0,-13 12-1,-24 11-6,-3 8-1,-11 6-6,-4 2 1,-9 4-13,-1 2-1,-4 0-20,-2 4-6,0 0-22,-4 3-12,0 0-28,0 0-2,0 0-13,-28 7-20,4 8-98,-8 7-239,-5 5 106</inkml:trace>
  <inkml:trace contextRef="#ctx0" brushRef="#br0" timeOffset="1122.7729">374 7829 106,'0'0'173,"-11"10"-14,11-10-3,0 0-25,0 0-9,0 0-12,29-40-1,1-1-4,22-19-4,6-5 3,1-1-2,12-4-8,0-4 0,5-2-8,-1-4-3,8 0-7,3-1-3,3 3-6,4-2-4,1 3-5,-4 1-8,-1 6-5,1-1-2,-5 5 1,-1 2-5,-1 4-4,-8 9-4,-7 3-1,-8 2-2,-22 17 3,-3 0-12,-9 10 8,-5 2-7,-3 2-3,-7 3-1,2 5-1,-6-1 3,0-1-5,-4 5 3,1-4-8,-1 5-3,0-2-5,-3 5-11,0 0-18,0 0-21,-6-9-32,6 9-10,0 0-26,-26 12-31,4 5 0,-1 1-17,-13 10-18,-6 6-98,-19 16-306,2 0 135</inkml:trace>
  <inkml:trace contextRef="#ctx0" brushRef="#br0" timeOffset="1524.968">342 8179 59,'18'-43'161,"3"2"-7,6-3 4,11-26-6,7 6-10,0-8 1,0 5-11,13-8-6,3 1-3,1-3-12,5-1-9,-1-1-4,9-3-11,-2-3-3,12 2-4,-5-3-8,6 6-2,-3 2-9,-3 6-3,-3 3-2,1 5-8,-9 9 2,-4-1-7,-3 3-1,-23 17-6,2-1 0,-4 3 0,-6 8-10,-9 9 8,-3 0-4,-7 5 6,-2 3 6,-1 1 0,-4 0 6,1 4 5,-2 1 0,-1 1-1,1-2-2,-4 4-10,3-5-3,1 2-3,-4 3-3,0 0-9,3-3-8,-3 3-5,0 0-16,0 0-17,4-4-21,-4 4-22,0 0-15,0 0-25,0 0-25,6-2-38,-6 2-21,1-5-33,-1 5-130,3-8-384,-3 8 170</inkml:trace>
  <inkml:trace contextRef="#ctx0" brushRef="#br0" timeOffset="2513.3736">10976 3948 95,'0'-7'151,"0"-6"-7,2-1 2,-2-5 9,4 2 15,-3-1 7,-1 0-2,0 1 1,0 8 5,0-2 8,-1 0-3,-1 5-8,1 0-14,0 2-17,1 0-32,0 4-9,0 0-18,0 0-10,-10 25-5,4 21-4,-2 8-8,-6 31-5,5 2-4,3-8-5,6-20-5,2 20 0,2-28-5,5 5-4,-2-5-13,2-5 13,4 3-4,3-6 0,-7-14-7,6 3-7,-1-6 3,0 0-4,4-6-5,-2-3 3,-2-8 7,0-1-5,0-3-3,3-4 6,3-6-3,-1-6 3,2-5 0,2-9 2,4-11 1,-2-7-5,2-7 9,-3-3-7,-5-2 0,10-20 8,-16 22 14,2 3 17,-4-4-11,-3-2 8,-2 2-11,-1 1-6,-2 1 0,0 15-5,-3 3 12,0 5 13,-3 2 6,3 6-7,0 6 3,0 7-5,-3-3-7,2 0-13,0-1-8,-2 6-13,3-3-23,0 5-37,-1 1-51,1-1-49,0 4-50,0-8-61,0 8-13,0 0-9,6 1-18,0 3-192,3 5-533,1 0 236</inkml:trace>
  <inkml:trace contextRef="#ctx0" brushRef="#br0" timeOffset="2737.1311">12611 4501 303,'6'-1'310,"-2"-2"-3,-4 3-13,0 0-37,0 0-27,0 0-28,5 10-16,-7 9-22,-5 11-13,-3 18-16,-4 7-7,-4 29-15,2-28-6,1 25-18,3-31-16,3 1-26,0-3-38,2-3-39,0-12-48,4 1-55,1-5-80,-1 3-230,1-3-477,2-11 211</inkml:trace>
  <inkml:trace contextRef="#ctx0" brushRef="#br0" timeOffset="4081.637">14576 4388 76,'3'-3'170,"-3"3"-22,0-5-10,3 4-18,-3 1-9,0 0-15,0 0-6,0 0-4,0 0-10,10 6-5,-9-3-14,2 2-4,0 0-6,-2-3-5,-1 4 1,0-2 0,0-4 1,0 4 2,0 2 1,0-3 7,0-3-1,-3 2-2,3-2 4,-4 3 7,4-3 7,0 0 2,0 0 3,0 0-1,-10-4-1,10 4-4,-1-7-6,0 3-1,-1 1-11,2-2-3,0 0-3,0 0-6,3-1-2,-2 1-7,2 1 1,0 0-3,1-1-7,2 2-2,-2 2-2,0 0-7,-4 1 1,9 2-7,-5 1-2,0 1-3,-1 1 1,1 0-5,-1 4 1,-3-3-1,0 5 4,-3 0 1,-1-1-1,0-1-2,1 0 0,-4 2 2,1-5 3,2 0 2,0-4-3,-2 1 11,5-1 3,-5 0 6,6-2-3,0 0 2,-4-7 1,3 2-6,1-2 2,2-4-4,1 0-3,0 0-1,1 3 2,0-2 1,1 3-3,-2 2-1,-1-1-1,4 1-2,-2 4 3,2-2-7,1 3 5,-7 0-8,10 4-7,-6-1 0,0 2 1,-1 0 3,0 3-1,-2 3-1,-1 0 1,0-1-1,-1 0 2,-2 1 4,0-1 9,-1 0-12,1-5 5,0-1 0,-2 3-2,2-4 6,0 0 1,3-3 4,-6 1 1,6-1 1,0 0 1,-5-11-2,3 4 3,3-3-3,0 2-2,0-4-2,2 0 1,-2 2-2,1 1 4,2-1-2,0 3-6,1 2 3,-3 0 7,4 5-9,-2-2-2,-2-1-2,-2 3-8,11 3 1,-7-1 0,-1 3-2,-2 0-2,4 2 3,-5 4-1,0-2 4,-2 0-6,-1 1 2,2 0 2,-2-1 1,-2-1 0,-1 0-5,2-3-2,-2 0 1,0 0 5,1-2 2,2 0 0,-3-1 3,6-2 3,-7-1-2,5-1 2,-1-3-1,1-2 2,1-3 2,2-1-4,3 1 1,-1 1-7,1-1 8,-1 2-5,4 1 2,-4 1 3,1 1-2,2-1 0,-2 3 2,0 0-5,4 3 1,-3 0-1,-1 1-4,1 4 2,0-2-5,-2 1 0,0 2 2,-2 4 5,-1-1-1,-1 1 0,-1-2-1,-2 3 4,1-4 0,1 0-3,-3 0 8,3-1-6,-3-2 1,3-2-1,-3 0 4,5-2 2,-8 0-2,8 0-3,0 0-5,-11-6-3,9 1 4,1 0-8,1 5-13,-2-5-32,-2 1-39,4 4-47,0 0-43,0 0-172,0 0-389,0 0 172</inkml:trace>
  <inkml:trace contextRef="#ctx0" brushRef="#br0" timeOffset="6647.3314">10131 3834 123,'6'-25'159,"-2"1"-8,0 7-9,0 1-6,-1 1-13,-1 3 14,2 3-14,-1-1-7,-3 3-15,2 1-10,1 1-14,-3 1-13,0 4-11,0 0-8,0 0-12,3 24 6,-2 11 0,-1 20 2,-8 35-9,0 2 4,-9 4-3,7-2-1,-1 2 0,-5-6-1,9 3-3,-6-12 2,4-25 0,3 3-6,-1-7 3,3-3-6,-2 0 6,3-16 7,0-4-5,-1-1-3,3-11-5,-1-1 1,1-4-6,1-2 8,-2-4 7,2 2 6,0-3 5,0-1 6,0 0 2,2 0 14,-2-4 7,3 3 11,-3-3-12,10-5-7,2-1-3,2-2-4,10-2-4,0-2 1,1 2 3,-1-2-15,3 3-1,0 1-7,1-1-6,-1 5 0,3-2-2,-1 1-6,-5 2 4,4 3-5,-2 0-11,-5 0-7,0 0-17,-6 1-22,-3 2-25,-3-3-28,1 2-16,-1 0-31,-1 1-21,-2 1-27,1-2-18,-3-2-24,0 2-139,2 2-398,1-3 177</inkml:trace>
  <inkml:trace contextRef="#ctx0" brushRef="#br0" timeOffset="7349.3961">11804 3871 59,'0'-5'173,"0"1"-17,0 4-17,0-6-20,0 6-22,0 0-14,0 0-4,-1 17-11,1 7 2,-1 10 3,-4 17-5,-2 9 3,-3 22 7,-4 1-6,4-26-3,-6 21-4,4-20 2,0-6-4,0 3-1,0-2-1,2-2-10,-1-5 3,5-14-9,-1 0-1,1-1-3,1-3-7,-2-1 1,2-4-6,1-5-5,-2-1 3,4-7-6,0 1-8,-2-1-14,3-4-18,-4-1-20,3-1-56,-3-4-52,5 0-172,-12-7-344,6 1 152</inkml:trace>
  <inkml:trace contextRef="#ctx0" brushRef="#br0" timeOffset="8561.651">11675 4025 74,'7'-26'207,"-2"8"-5,1 3 0,-2-1-1,1 5-9,-1 2-10,0 3-18,-3 0-20,2 0-12,-1 4-19,-1-2-13,-1 4-14,0 0-7,0 0-9,11 20-5,-5-2-10,2 11 3,2 3-5,2 14-3,-3 1-5,1-13-3,2 12-2,1 0-5,-3-2 3,0-12-6,0 1-2,0-2-1,1 2-1,-1-5-7,0 1 0,-2-5 2,2-2 2,-3-6-6,-2-6 1,-3 0-2,3 0 4,-3-3-4,3 0 14,-2-2 16,-2-2 25,1 1 14,-2-4 26,0 0 20,0 0-41,11-10 6,3-10-9,4-9-13,-1 0 10,7-10-32,-2 0 5,4-4-1,0-2-11,4 0-7,-2-3-4,-1-2-11,1 7 0,-2-1-1,2 1-1,-5-2-13,4 5-14,-3 1 14,-12 11 2,3 10 3,-1-4-6,-5 7 3,-1 1-5,-1 4 0,-3 1-3,2 0 13,-3 5-6,0 0-2,-1-2 5,1 2-4,-1 0-5,0 3-7,-2 1-7,2-5-4,-2 5 2,0 0-24,1 13 18,-2-1-8,-1 17-6,-5 17 27,-4 14-1,-3 25 1,-9-2 2,0-5 5,0 1-4,8-26-6,0 4 10,-7 22 6,6-26-1,2-1-2,2 0 2,-2-5-5,1 2 4,4-16 1,1 0-7,1-3 11,-1-2-14,0 0 3,4-5-17,0-8 22,1-1-11,-1-2-8,1-4 18,0 1 4,2-4-6,0 2 10,1-2-10,-2-3 9,2-2-7,-3 7 10,3-7 7,0 5 3,0-5 2,0 0-9,0 0 5,0 0-21,0 0 27,0 0 2,0 5-9,0-5-2,0 0 6,0 0-1,0 0 0,0 0-8,0 0-9,0 0 10,0 0-26,0 0 23,0 0 0,0 0 0,0 0-5,6-13 3,-6 13-1,0 0-6,0 0 3,0 0 3,0 0-10,1-5-4,-1 5 5,0 0 0,0 0-7,0 0 4,0 0-3,0 0 5,0 0-5,0 0 5,0 0-11,0 0 11,0 0 7,0 0-18,0 0-4,0 0 15,0 0 0,0 0-7,0 0 11,0 0-9,0 0-15,0 0 16,0 0 8,0 0 0,0 0-11,0 0 15,0 0-19,0 0 10,0 0 2,0 0-8,0 0 16,0 0-16,0 0 6,0 0 0,0 0-7,0 0-2,0 0 10,0 0 4,0 0-12,0 0 3,0 0 3,0 0-3,0 0-15,0 0 8,0 0 12,0 0-8,0 0-5,0 0 8,0 0-11,0 0 4,0 0 6,0 0-5,0 0 2,0 0 6,0 0-5,0 0-3,0 0-1,0 0 7,0 0-7,0 0-10,0 0 23,0 0-7,0 0-4,0 0 2,0 0 2,0 0-5,0 0 10,0 0-6,0 0-2,0 0-2,0 0 3,0 0 0,0 0-7,0 0 9,0 0 2,0 0 0,0 0 2,0 0-7,0 0-5,0 0-12,0 0 26,0 0-15,0 0 1,0 0 6,0 0-4,0 0-5,0 0 8,0 0-10,0 0 6,0 0-1,0 0 4,0 0-8,0 0 5,0 0 0,0 0 4,0 0-2,0 0 6,-4 15-10,4-15 11,0 0-11,0 0 8,0 0 3,0 0-5,0 0 0,0 0 9,0 0-3,-3 3 0,3-3-1,0 0 3,0 0-22,0 0 19,0 0 5,0 0 0,0 0 7,0 0-9,0 0 0,0 0 4,0 0-10,0 0 1,0 0 1,0 0 2,0 0 0,0 0 1,0 0 0,0 0 2,0 0-1,0 0 4,0 0 2,-2 4-11,2-4-3,0 0 8,0 0 2,0 0 0,0 0-13,0 0-26,0 0-27,0 0-28,0 0-36,0 0-35,0 0-36,0 0-48,0 0-49,-22-2-208,10 0-544,-9 0 241</inkml:trace>
  <inkml:trace contextRef="#ctx0" brushRef="#br0" timeOffset="9459.4085">12597 4878 28,'0'0'93,"0"4"-16,0-4-3,0 0-7,0 0-5,0 0 3,0 0-6,0 0 0,0 0-3,0 0-3,0 0-2,0 0 1,0 0-5,0 0 4,0 0 0,0 0 1,0 0 0,0 0-12,0 0 6,0 0 1,0 0-8,0 0-5,0 0 2,0 0-2,0 0-5,0 0-3,0 0 1,0 0-1,0 0 1,0 0-5,0 0 1,0 0-1,0 0 1,0 0-2,0 0-7,0 0 5,0 0 1,0 0 1,0 0 0,0 0-7,0 0 2,0 0-1,0 0 1,0 0-1,0 0 2,0 0 0,0 0-8,0 0 4,0 0-6,0 0 6,0 0 7,0 0-6,0 0 12,0 0-4,0 0-6,0 0 5,0 0-7,0 0 8,-2 3-10,2-3 0,0 0 1,0 0 0,0 0-2,0 0 1,0 0-3,0 0-6,0 0 4,0 0-6,0 0 1,0 0-24,0 0 0,0 0-11,0 0-24,0 0-25,0 0-12,0 0-27,0 0-6,7 1-125,-7-1-273,5 0 121</inkml:trace>
  <inkml:trace contextRef="#ctx0" brushRef="#br0" timeOffset="10751.041">14153 3875 145,'4'-17'170,"-4"0"-4,0 5 1,0 0-5,0 2-7,0 3-15,0 2-12,0-1-13,0 2-19,0 4-12,0 0-5,-5 13-7,0 12-8,-1 8-4,-8 17-9,3 6 1,-5 0-6,-1 29-1,2-32-7,4 3 5,-4 2-5,4-5-1,0 0 0,-6-1 6,6-5 7,2-1-8,2-11 3,-3-2-6,6 1 3,-4-5-4,-1 0 0,5-3-6,0-6 0,1-7-2,-3 3-4,5-6 0,-2-1-4,3 2 7,-3-5 1,3-2 0,0 0 4,0 1 5,0-1 10,0-4 3,0 5 2,0-5 4,0 4 8,0-4-2,0 0-13,0 0 15,0 6 1,0-6-8,0 0 6,0 0-6,0 0-5,10-3-3,-2-1-11,5-1-4,9 0-3,3-1-7,2 0 3,1 1-5,11-2 1,-1-1-6,-7 6-6,-3 0 5,3-1 0,-4 3-4,0-2 7,-3 2-14,-3 0-1,-3-3 0,-4 6 4,0-3-13,-5 0 1,-1 0 8,-3 0-6,0 0-9,-5 0 1,7 2 0,-7-2 0,5 1-4,-5-1-2,2 0 7,-2 0-5,5 2-12,-5-2-18,0 0-16,0 0-21,0 0-22,0 0-27,6-3-18,-6 3-11,6 2-12,1-2-30,0 0-15,3 1-27,-1-1-156,0 0-431,6 0 191</inkml:trace>
  <inkml:trace contextRef="#ctx0" brushRef="#br0" timeOffset="11239.9393">15288 3917 78,'0'-11'214,"0"-2"-1,0 5-16,0 1-17,0 2-26,0-1-19,-2 5-20,2 1-9,0 0-11,-4 22-8,1 3-8,-1 11-6,-6 11-11,0 8-1,0-1-5,-4-2-3,4 0-8,1 0-1,-3-6-5,5-1 0,-4-11-1,5-3-5,2-2 0,-1 3-7,0-1 1,-2-2-4,2-2-2,0-7 3,1-1-4,2-3-4,-3 1-1,2 0-15,-1-5-17,3 1-31,-2-4-27,0 1-40,0-3-26,3-4-13,0 3-19,-4-6-107,4 0-303,0 0 134</inkml:trace>
  <inkml:trace contextRef="#ctx0" brushRef="#br0" timeOffset="12315.6398">15213 4020 101,'8'-24'203,"-5"-1"-9,0 7-4,-1 0-4,3-1 1,-1 2-17,-1 0-6,0 5-8,1 0 0,-4 0-10,3 4-6,1 1-5,-1 1-2,-3 3-26,0-2 1,0 5-8,0-4-12,0 4-13,0-3-7,0 3-18,0 0-2,0 0-6,0 0-5,7 15-7,-3 1-1,1 3-3,0 10 1,5 17-3,-3-14-2,3 1-1,-2 2 0,4 9-3,-2-10-2,-1 2-2,3-7-1,-3 4 0,1-5-2,0 0 1,0-3 0,0 0-3,-3-8-3,0 0 2,0-1-2,-1-2 3,-1-2 2,-2-5-5,3-1 5,-5 0 3,3-1-2,-1 0 9,-1 0 6,1-4 12,-3-1 9,5 6-4,-5-6 32,6 1-14,-6-1 0,19-15-16,3-3 10,7-9 1,6-3-10,-1-4-5,0-4-3,1-4-2,0 0-5,13-17-5,-17 22-4,0-5-22,2 4 17,-1-2 3,-1 2-5,0 0-7,-10 16 4,1-4 8,-3 4-9,-2 0-4,-3 2 8,-3 8-8,-1-1-1,0 0 2,-6 8 6,2 1 8,-2-4-7,0 5 9,-2 1-12,-1 0 10,-1 2 1,4-7-7,-4 4-3,0 3-5,0 0 16,3-3-21,-3 3 6,0 0-3,0 0-8,0 0 2,0 0-13,0 0 10,0 0-14,0 0 6,0 0 10,0 15-10,-3 3 2,-1 7 10,-3 6-4,-4 13 4,-3 5-10,-2 7 3,2 0 2,-6 23-1,6-25 10,-2 1-3,1 1-2,-2-3 8,4 1-10,0-2 15,0-2-8,3-2 7,3-15-10,0 3 9,-1-3-7,2-2 1,0-3 3,-1-1 2,2-3-11,0-7 5,1-2-6,3-1 1,-1-2 7,0-3-5,-1 2-6,1-4 4,0 0-1,0 0 2,2-2 5,-1 0-4,1-5-2,-2 9 2,2-9-1,-1 4 4,0 2 1,1-6-5,0 0 4,0 5 3,0-5 10,0 0-7,0 0 8,0 0-2,-1 5 10,1-5-3,0 0 1,-2 5 7,2-5-5,0 0-6,0 0 9,0 0-10,0 0 12,0 0-22,0 0 15,0 0-8,0 0 2,0 0-7,0 0 4,0 0-7,0 0 10,0 0-10,0 0-7,0 0 4,0 0 8,0 0-6,0 0 1,0 0 2,0 0-6,0 0 0,0 0 6,0 0 8,0 0-9,0 0 6,0 0-13,0 0 2,0 0 4,0 0 2,0 0-5,0 0 1,0 0-3,-3 4-3,3-4 4,0 0-5,0 0 2,0 0 1,0 0-3,0 0 0,0 0 3,0 0-3,0 0-5,-3 3 3,3-3 8,0 0-2,0 0-3,0 0 3,0 0-4,0 0 0,0 0 0,0 0 0,0 0 0,0 0 5,0 0-6,0 0-3,0 0 4,0 0 7,0 0-3,0 0-6,-7 0 5,7 0-1,0 0-5,0 0 2,0 0 3,0 0 3,0 0-5,0 0 5,0 0-5,0 0 2,0 0-12,0 0-4,0 0 16,0 0-1,0 0 2,0 0-4,0 0-4,0 0-9,0 0-3,0 0-4,0 0-14,-4 3-7,4-3-5,0 0-6,0 0-8,0 0-11,0 0-7,0 0-3,0 0-11,0 0-15,0 0-24,0 0-20,0 0-19,0 0-24,0 0-15,-6-7-55,6 0-49,0 7-200,-4-8-555,2 2 246</inkml:trace>
  <inkml:trace contextRef="#ctx0" brushRef="#br0" timeOffset="14685.6002">1529 5591 3,'-3'-3'123,"2"1"-5,-2 0-16,3 2-1,-3-4-25,3 4-2,0 0-15,0 0 3,0 0-6,0 0-9,16 4-13,-6 0 3,0 1 2,5 2-1,6 2-9,3-1-12,0 1 4,3-1 1,11-1 1,4 0-1,3-3-2,23-2 8,-19 1-3,23-7 9,-3 3-7,4-3 1,0-2 0,5-7 1,5 1 5,4 3-3,3-1-5,3 0 4,3 0-5,3-1 4,-1-2-1,2 7 0,3-2 1,3 4 2,-3-4-7,-1 1 7,1 4-6,2-1 1,0-3 0,-5 3-3,4 2-1,-10-5-6,6 3 4,-5 0-2,-3 2 2,-1-3 4,-1 5-11,-1-4 0,-6 3-6,-2-5 1,0 6-2,-6-5 2,-5 1 1,-1 0-2,-21 3 2,2-1 0,-1-2-6,3-1 4,-10 4-1,2-3 4,-6-1-5,-10 1 0,-3 1-2,1 1-1,-4-3-1,-8 3 1,-1 1 4,-6-2-5,3 3 5,-10 0 1,8 0 8,-8 0 1,0 0-8,7-2-7,-7 2-24,0 0-17,0 0-19,-25-7-19,8 10-26,-7-1-15,-7-2-15,-14 0-120,-24 4-276,20-3 123</inkml:trace>
  <inkml:trace contextRef="#ctx0" brushRef="#br0" timeOffset="15841.1825">1922 5828 168,'-17'0'185,"2"3"-3,5-2-5,0-1-12,5 0-13,-1 0-19,0 0-13,6 0-14,-7 1-10,3-1-8,4 0-10,-5 2-3,5-2-9,0 0-8,0 0-5,16 1-6,-5 1 0,9 0-6,4 0 23,4-2-4,16 5 3,4-4-8,1 1 1,26 0-4,-3 0-4,5-2 0,-2 0-5,9-1 0,5-2-5,4 1-4,8 1 8,-1-3-8,2 1 5,2-2-2,4 1-5,8-2 1,-5 2-4,2-3-2,-2-1 2,-1 4-1,6 1 0,-2-5-2,-3 2-6,-7 2-1,-1 2 3,-3-6-2,-1 2-6,-2 3 0,-7 0-2,-7-3-2,-3 0-4,-12-3 4,-19 5 5,19-1-5,-23-3-3,0 4 2,-2-1 2,-3 2-3,-10-2 3,-1 3 1,-6-2-1,-1-2 3,-1 5-2,-7-2 1,-2 2 1,0 0 4,-3 0 2,-5-1 2,3 2 6,-7 0 8,9-1-2,-9 1 5,0 0-9,8 0 2,-8 0-4,0 0 2,0 0-2,7-1-4,-7 1-2,0 0-14,0 0 14,0 0-4,0 0-3,0 0-2,0 0 2,0 0-3,0 0-3,0 0-2,0 0 0,0 0-2,0 0 6,0 0-5,0 0 2,0 0-4,0 0 3,0 0-4,0 0-2,0 0 4,0 0 2,0 0-4,3 4 0,-3-4-3,0 0 3,0 0 7,0 0-5,0 0-6,0 0 0,0 0 0,0 0 3,0 0-3,0 0 8,0 0 4,0 0-5,0 0-3,0 0 0,0 0-6,0 0 5,0 0 0,0 0-2,0 0-4,0 0 6,0 0-1,0 0 3,0 0-3,0 0 4,0 0-5,0 0 0,0 0-2,0 0-3,0 0 4,0 0 7,0 0 2,0 0-9,0 0 5,0 0 3,0 0-6,0 0-1,0 0 1,0 0-4,0 0 2,0 0 5,0 0-7,0 0 0,0 0 3,0 0-3,0 0 8,0 0-3,0 0 2,0 0-4,0 0 2,0 0-5,0 0 4,0 0-3,0 0 1,0 0 12,0 0-7,0 0-7,0 0 1,0 0-2,0 0 6,0 0-4,0 0-2,0 0 7,0 0-7,0 0-11,0 0 21,0 0-4,0 0-7,0 0 11,0 0-3,0 0-5,0 0-5,0 0 7,0 0 7,0 0 1,0 0-7,0 0-6,0 0 6,0 0 6,0 0-4,0 0 1,0 0 4,0 0 0,0 0-4,0 0 7,0 0-1,0 0 6,0 0 14,0 0-5,0 0 8,0 0-1,0 0 4,0 0-8,0 0 10,0 0 4,0 0-15,0 0 14,0 0-9,0 0 3,0 0 0,0 0-26,0-10 19,0 10 4,0 0-5,0 0 2,0 0-1,0 0-6,0 0 1,0 0-12,0 0 5,0 0-3,6-2-4,-6 2 6,0 0 3,0 0-9,0 0 2,0 0-7,0 0 4,0 0 2,0 0-1,0 0-8,0 0 5,0 0-3,0 0 1,0 0 5,0 0-7,0 0 2,0 0-2,0 0-4,0 0 4,0 0-16,0 0-8,0 0-4,0 0-28,0 0-8,0 0-16,0 0-21,0 0-19,0 0-27,1-7-23,-1 7-37,0 0-46,3-5-46,0 3-254,1-4-596,3-1 264</inkml:trace>
  <inkml:trace contextRef="#ctx0" brushRef="#br0" timeOffset="16927.2447">13376 14599 8,'-4'-35'180,"0"0"-8,0 1-2,-1 5 12,2 3-8,-1 6 3,3 10-13,0 0-19,1 0-12,-3 5-14,3 3-8,0 2-12,0 0 1,3 31 3,-2 1 2,0 27 2,1 23 6,-1 7-15,0 5-5,-1-1-7,0-3-3,-2-3-4,-1-2-4,2-28-6,1 3-8,-5 0 10,4 0-2,-2-6-14,-1-1-1,-2-6 2,3-13 3,-1-5 5,1 0-4,2-11 2,-2-1-2,2-8 1,-2 2 4,1-3-2,4-1 19,-2-2-17,-2-1-7,4 0-11,-2-4 15,0 4-13,0-4 2,0 0-7,3 0-10,-3 0 3,0 0-1,8-5-14,-3-2-2,5 0-1,2-6-2,8-2 0,-1-3 5,5 0 0,12-6-8,1 3-4,2 2 2,-1 1-4,1 3 6,2-1-14,-4 8 8,3-3 1,-1 1-7,-10 4-2,0 5-26,0-1-21,-2-1-33,-4 0-28,-1 6-39,-7-3-42,-5-3-53,-2 3-48,-2-1-287,-2 0-623,-4-5 276</inkml:trace>
  <inkml:trace contextRef="#ctx0" brushRef="#br0" timeOffset="17179.7837">13833 13662 95,'-12'-28'249,"3"5"13,2 9 12,2 4-4,2 3-18,1-2-29,0 6-18,-1-2-20,3 3-18,0 2-21,0 0-11,13 16-2,0 7-5,2 0 0,5 4-6,7 13-7,-1-1-9,4 3-8,-2-2-2,0 0-13,2-2-3,-3-4-16,-2 1-3,-7-11-21,2 0-37,-3-1-53,0-2-59,-9-7-61,5-2-66,-2-3-49,-4-3-194,-1-3-518,-2-4 229</inkml:trace>
  <inkml:trace contextRef="#ctx0" brushRef="#br0" timeOffset="17372.4755">14120 13476 182,'-6'-14'234,"2"4"-19,1 5-17,-1 1-15,1 4-6,3 0 6,-3 22 7,2 7-7,-2 7-8,3 17-19,-3 2-11,-1 2-12,1-1-15,-1-2-2,-1-1-15,-3-2-14,4-3-10,-1-4-12,3-8-27,-1-5-28,-4-3-23,5-2-26,1-7-34,-3-6-25,4 3-43,-4-7-23,4-3-27,-3-2-34,-1 0-112,1-2-366,-1-4 162</inkml:trace>
  <inkml:trace contextRef="#ctx0" brushRef="#br0" timeOffset="17643.4333">13707 14043 191,'-7'-4'239,"-1"2"-5,3 0-1,1 0-9,2 2-10,0-4-17,2 4-18,2-8-11,6 3-14,10-7-3,7 2-13,15-7 2,7-2-8,24-13-1,1 6-3,1-2-5,0 2 1,1-3-11,-4 3-11,-2 4-11,-22 5-9,1 3-8,-2-3-4,-3 4-8,-1 2-3,-3-2-10,-12 7-7,-4-2-2,-6 4-5,-2 1-2,-4 2-7,-2-3 8,-2 4 3,-1-3-3,-1 3 10,-1-4-7,1 3 3,-4 1-4,5-2-6,-5 2-5,5-2-17,-5 2-32,3 0-38,-3 0-46,0 0-62,0 0-75,0 0-96,0 0-219,0 0-604,0 0 267</inkml:trace>
  <inkml:trace contextRef="#ctx0" brushRef="#br0" timeOffset="19223.4388">17137 13759 208,'-3'-9'291,"-1"-2"-10,1 5-27,3 1-25,-3 2-33,-1 1-22,4 2-14,-1 20-18,-2 13-11,4 24-12,-1 32-30,0 0-9,-1 0-5,5-9-10,-4-21-3,3-4-10,-2-2-3,-4 4-4,6-4-7,-3-2-5,3 2 1,-3-7-6,0-2-3,0-13-3,0 0-6,0-3 1,0-3-2,0-5-23,0-6-21,0-2-26,-3 0-41,3-4-32,0-1-37,0-3-9,0-1-21,0-3-152,0 0-376,0 0 167</inkml:trace>
  <inkml:trace contextRef="#ctx0" brushRef="#br0" timeOffset="19901.7984">17076 14001 58,'-9'-26'166,"0"3"1,-1 0 10,2 6-5,-1 1-6,2-1 1,0 2 19,0 1-1,3 5 0,1 1-7,0 3-14,2 0-15,-2 0-17,3 3-9,-3-3-12,3 5-18,0-3-9,0 3-5,10 12-7,-3 2-3,7 10-1,2 6-2,5 9 1,4 4-3,-1-2 9,2 3-14,-1-3 1,3-3-6,-4-2-5,3 0-7,-12-12 1,2-1-4,-1-4-7,-2 0 4,-6-3-5,0-3-6,1-3-1,-2 0 6,-3-5-3,2 4 2,-2-5 16,-1 0 8,0-2 6,-2 2 25,2-3 8,-3-1 11,3 2-5,-3-2 4,4-7-9,-1 1-3,0-12-13,1-11-4,5-7-15,0-18-4,1 1-1,2-7-9,4-20-3,-6 24-5,0 0 1,1 1-5,1 6-5,-7 14-5,2 2-1,-1 7 2,1 0-1,-3 9-8,-1 5-3,-1 2 10,0-2-8,1 7 2,-3-2-9,0 4 2,2-1-1,-2 4 1,-2-6-12,2 6-1,4-4-5,-4 4-1,0 0-6,0 14-8,3 3 13,0 13 5,-1 18-5,-4 7 8,5 3-2,-6 29 12,6-7-10,-2-19-7,-2 22 11,1 1 0,-3-29-2,0 3 2,0 25-5,1-28 1,4 29 0,-6-32 4,1 3-6,3-8 6,0-13-5,0 0 14,0 1-15,0-8 9,0 2-1,0-5-4,0-7-2,0 1 0,0-9 2,0 3 0,0-6 3,0 3 2,0-5-4,3 0 7,-3 1 6,0 1-8,0-4 2,0-2 0,0 0-4,0 5-1,0-5-3,0 0-8,0 4-10,0-4-11,0 0-17,0 0-28,0 0-24,0 0-33,7-22-33,-4 7-37,1-10-34,2-4-27,2-3-40,5-15-20,-2-5-229,1 1-597,2-6 265</inkml:trace>
  <inkml:trace contextRef="#ctx0" brushRef="#br0" timeOffset="20406.9801">17655 13395 57,'0'0'96,"0"0"13,-4-11 13,4 10 12,0 1 6,-3-8 10,3 3 7,0 0-2,0-2 4,-2 3-2,2-1 8,0 0-9,-2 2-2,2 3-9,0-7-10,0 7-12,0 0-13,0 0-11,0-5-12,0 5-5,0 0-5,7 17 2,0-3 2,3 5-5,1 6 13,4 4-1,7 12 8,-8-10-15,7 11 3,0-1-5,-1-2-5,5 6-3,-1-5-1,-1 0 5,-1-1-20,-6-10-3,0 0-4,0-3-6,1 0-2,0 0-6,-3-2-2,3-4 6,-3-1-14,-4-5 0,0 0-2,-3-3-2,0-3-1,-2 1 1,0-3-5,-1-1 4,0 0 1,-2-3 12,-1 0 5,1 1 6,0 1-2,-2-4 8,3 2-2,-3-2-1,2 2-2,-2-2-6,0 0 2,2 4-6,-2-4-4,0 0 1,0 0-6,0 0 4,0 0-8,0 0-1,0 0-1,0 0 0,0 0-11,0 0-1,0 0 1,0 0-12,0 0-24,0 0-24,0 0-30,-7-9-25,7 9-29,-4-5-25,1 2-31,0-2-38,-2 0-33,0-3-37,1-3-33,-3-3-187,3-1-562,0-2 248</inkml:trace>
  <inkml:trace contextRef="#ctx0" brushRef="#br0" timeOffset="20717.7117">18040 13164 27,'-4'-19'225,"1"8"-7,0-1-7,0 3-16,-1 2-18,1 2-19,3 8-20,-3 6-12,-4 13-9,1 26 0,-9 35 0,1-3-7,-3 8-11,0-1-1,-4-1-10,0-4-1,0-2 8,4-26-4,-3 3-3,6-3-1,0-1-6,-3-1-4,3-3 7,4-17-7,0-1-2,3 1-5,0-8-2,0-6-3,3-3-9,1-3-2,-1-3-3,1 0-7,3-4 1,-3 0-4,2-1 0,1-1-4,-3 1-1,3-4 1,-1 4-9,1-4 2,-2 4-7,2-4 1,0 0-1,0 3-10,0-3-14,0 0-11,0 0-21,0 0-23,0 0-39,2-12-50,-2 6-37,1-8-41,2-2-41,1-2-209,-4 0-513,3-3 226</inkml:trace>
  <inkml:trace contextRef="#ctx0" brushRef="#br0" timeOffset="21063.4169">17643 13943 202,'-14'1'205,"3"1"-3,3 0-6,0-2-11,-1 0-11,5 3-7,-1-3-13,0 1 0,1 0-17,4-1-9,0 0-8,0 0-8,0 0-10,0 0-8,18-19-5,4 4-4,11-8-7,7-5-6,2-3 0,25-13-3,-3 6 1,5 4-8,3-3-2,-6 3-6,-1 7-5,-17 10-3,15-10-5,-21 10-6,2 0-5,-4 4 0,-1-2-2,-12 6-4,-2 2-5,-7 0 3,-5 4-8,-2 0-3,-2-2-2,-5 4 2,3-2 0,-1 3-4,-2-2 1,-1 1-6,-3 1-9,5-2-10,-5 2-12,5-2-22,-5 2-26,2-1-34,-2 1-34,0 0-38,0 0-23,0 0-24,3-6-168,-3 6-430,0 0 190</inkml:trace>
  <inkml:trace contextRef="#ctx0" brushRef="#br0" timeOffset="37162.087">11671 12501 26,'-9'0'47,"6"3"-7,3-3-9,-4 2-7,1 0-14,-1-1-12,4-1-6,-8 4-7,3-2-11,1 1-28,1-3 13</inkml:trace>
  <inkml:trace contextRef="#ctx0" brushRef="#br0" timeOffset="38625.8859">11417 12537 14,'-10'-1'100,"0"1"3,2 0 2,1 0 11,-1 0 9,0-1 1,1 1 1,3 0-3,-3 0-4,7 0-2,-7 0-4,7 0-2,-6 1-7,6-1-7,-4 0-9,4 0-9,0 0-6,0 0-8,-6 2-9,6-2-1,0 0-5,0 0-3,0 0-3,0 0-3,0 0-2,0 0-2,0 0 0,0 0 1,10 5 0,-7-4-1,1 0 6,-4-1 1,13 2-1,-6-1 3,4-1-2,-2 2 0,4-2-5,2 0 1,-1 2 2,2 0-4,0-1-5,7 3 0,0-3 2,-1-1 4,2-1-1,4 2-5,-1-2 3,1 1-10,0 0 2,3-4 0,9 3-8,-14 0-1,4 0-2,0 1-2,7 0 1,-8 0-5,-1-2 1,11 2-4,-9 0 2,1 0 0,-1-2 2,-1 2-5,10-1 1,-2 1-2,-6 0-2,0 3 4,6-3-3,2 0-1,-9 2 5,-2-1-6,11 1 0,-11-3 0,2 2 2,-2-2 0,-2 2 0,3-2-1,0 6 1,11-5 1,-13-4 3,3 4-2,-4 4 0,3-8-2,0 8 2,-1-3 0,2-2 2,-2 2-2,2-2-7,-2 1 7,2 0 0,-2-4-3,2 2-5,-3-1 3,2 1 3,-1 1-2,-2-1 1,4 1 0,-2-3-2,-1 1-1,0 2-4,0-2 2,-1 2 2,2 1 2,-1-2-4,1-1 2,-2 2 0,0-2-3,1 2 4,0 0-4,-2-2-1,2 3 1,-1 0 1,0-2 3,0 0-3,0 3 2,-2-3-1,4 2 6,-1 0-7,-3-3 1,3 3-3,0-1 1,-2 1-3,2-1 3,-2-1 1,3 2-3,1 2 1,-1-4 4,1 1 3,2 0-4,-6 1-5,5 1 5,8-2-3,-10 1 1,13-3-2,-13 3 4,3 3-2,-3-6 1,5 1 2,-5 1-4,12 1-1,-12 0 7,0 1-2,11-2-5,-12 4 7,3-5-5,-1 4 4,7-4-3,-6 2 0,10-1 0,-12 1 1,12-1-2,-11 1 4,9 0-3,0 0-1,0 1 2,-7 0 0,7 1-4,4-4 2,-1 4-2,-11-2 5,9 0 4,2 0-10,-3 0 8,2 0-5,-3 3 3,5-3-2,-13 1-3,11-2 0,-2 2 1,0 2 4,2-2-2,1 1-1,-3 1-1,0-1-1,-7 0 4,10-2-5,-3 3 4,0-2 0,0 0 3,-8-1-4,-1 3 5,2-1-7,10-2 6,-3 0 0,-7 2-1,9 0-4,-11 1 0,2-3 5,7 1 1,-8 0-6,8 4 5,0-7-3,-8 4 2,9-6-2,-11 8 3,2-4 1,-1 1-2,2-1 1,-3-1 2,13 1-2,-15 1 0,4-1-3,9-1 3,-12 1 7,3-2-5,0 2-3,1 0 4,-3 0-2,3-3 2,8 3-4,-13 0 2,1 0-3,2 0 1,-1 0-4,-1 0 3,4 0-5,-4 0 3,1-1 4,0 1 1,-1 0-2,3 0-2,-1 1-1,-1-1 7,10 1-2,-8-3-8,-2 1 6,2-1-1,-3 4 2,0-2-3,3 0-2,-2-2 4,2 4-2,-2-2 2,-1 0-1,0 0-5,-2 0 0,3 1 6,-1-1-2,-2 1 1,0 0 2,1 1-1,-3-2 1,-1 0-6,2 0 0,-3 0 4,2 0-6,-8 0 6,7 2-1,-6-1 0,-2-1-2,3 1 5,-3-1-3,-1 1 1,1-1-1,-7 0-1,3 2 4,-3-2-4,0 0 1,0-2 1,-3 2-2,2 0 5,-6 0-4,4 2 2,-4-2 6,6 0-1,-6 0 4,0 0 5,6-2 2,-6 2 1,0 0 2,0 0-5,5 2 11,-5-2-4,0 0 2,0 0 3,0 0-12,0 0 8,0 0-3,0 0-3,0 0 4,0 0-7,0 0-3,0 0 12,0 0-3,0 0-8,0 0 1,0 0 1,0 0 0,0 0-8,0 0 3,0 0 1,0 0-6,0 0 10,0 0-4,0 0 1,0 0 3,0 0-3,0 0 1,0 0-2,0 0 3,0 0 1,0 0-7,0 0 3,0 0-5,0 0 2,0 0-5,0 0 5,0 0 1,0 0-3,0 0 3,0 0 1,0 0 10,0 0-23,0 0 15,0 0 4,0 0-4,0 0 2,0 0-4,0 0 3,0 0 2,0 0 0,0 0-8,0 0 3,0 0-4,0 0-1,0 0 1,0 0 3,0 0-7,0 0-1,0 0-4,0 0 16,0 0-8,0 0 4,0 0 1,3-3-12,-3 3-7,0 0 11,0 0-6,0 0 10,0 0-6,0 0 3,0 0 4,0 0-10,0 0-11,0 0-7,0 0-7,0 0-15,0 0-17,0 0-11,0 0-18,0 0-28,0 0-25,0 0-37,0 0-35,0 0-46,1-4-61,-1 0-185,3 1-548,0-2 242</inkml:trace>
  <inkml:trace contextRef="#ctx0" brushRef="#br0" timeOffset="42398.0173">20856 12430 30,'-12'-1'147,"4"-2"8,-2 3-11,3-1-1,-3 0-11,6 1 1,-2 0-4,6 0-2,-11 0 12,11 0-6,-6 0-6,6 0-8,-4-2-16,4 2-9,0 0-4,0 0-3,0 0 6,0 0 4,13 8 4,-3-4 3,5 3 0,3-2 0,6-2 0,2 3-1,12 1-4,1 1-2,2 1 0,7-3-8,18 1-8,-21 0 0,24 2-8,-1-1-2,-19-3-5,23 1 1,-3 0-2,0-2-7,7 1 13,-3 0-4,5 1-3,2 3-11,3-2-4,3 5-5,-2-9 1,0 6-1,2-6 4,-1 6-1,0-4-13,1 3-8,1-1 8,-1 1-7,-4-2-1,-2-1 0,3 6 0,-4-6-26,0 0-9,1 2 3,-5-1 8,-2 0-10,-21-4 5,20 5-5,-27-5 0,2 0 9,-4 1-8,-3-3 6,-1 3-1,-13-2 5,-1-1-9,-1 1 17,-3-1-9,-4-1 8,-3 0 0,-3 0-4,-2 1-2,-1-2 5,-1 2-6,-4 0 12,4 0-6,-7 0 1,7-2 15,-4 1 11,-3 1 12,0 0 35,11 1 3,-11-1 1,0 0 2,0 0-12,3-1-1,-3 1-5,0 0-7,0 0-5,0 0-4,0 0-3,0 0-9,0 0-1,0 0-2,0 0-14,0 0 6,0 0-9,0 0 5,0 0-3,0 0-11,0 0 3,0 0 0,0 5-4,0-5 2,0 0-6,0 0-2,0 0 5,0 0-3,0 0-3,0 0 0,0 0-3,0 0 2,0 0-5,0 0 2,0 0-1,0 0 4,0 0-1,0 0 0,0 0 2,0 0-4,0 0-3,0 0 5,0 0-3,0 0-4,0 0 6,0 0-1,0 0 3,0 0-7,0 0 5,0 0-7,0 0 10,0 0-9,0 0 7,0 0-8,0 0 4,0 0 1,0 0 2,0 0-6,0 0 3,0 0 0,0 0 3,0 0-4,0 0 2,0 0-5,0 0 8,0 0 0,0 0-11,0 0 8,0 0 3,-7 3-2,7-3-3,0 0 7,0 0-9,0 0 4,0 0-1,0 0-2,0 0 1,0 0 2,0 0-2,0 0 1,0 0-1,0 0 1,0 0-2,0 0 7,0 0-3,0 0 2,0 0 2,0 0-7,0 0 3,0 0-3,0 0 0,0 0 4,0 0-3,0 0-2,0 0 3,0 0 2,0 0-1,0 0 2,0 0-1,0 0-1,0 0-4,0 0 4,0 0-3,0 0 0,-7 0 0,7 0 2,0 0-4,0 0 3,0 0 1,0 0 6,0 0-3,0 0-6,0 0-1,0 0 2,0 0 0,0 0 2,0 0-4,0 0-3,0 0 4,0 0 3,0 0 1,0 0-2,0 0-5,0 0 1,0 0 4,0 0 4,0 0-1,0 0-3,0 0 0,0 0 2,0 0-6,0 0 4,0 0 3,0 0-3,-3 4-2,3-4 1,0 0-1,0 0-5,0 0 11,0 0-4,0 0 1,0 0-5,0 0-1,0 0-2,0 0 2,0 0 7,0 0-4,0 0 2,0 0 0,0 0-1,0 0-6,0 0 7,0 0-3,0 0-4,0 0 2,0 0-4,0 0 7,0 0-3,0 0 0,0 0-4,0 0 3,0 0-5,0 0 2,0 0 1,0 0-2,0 0-2,0 0 3,-3 2 1,3-2 5,0 0 5,0 0-7,0 0 5,0 0-1,0 0-2,0 0 5,0 0-3,0 0-1,0 0 3,0 0-9,0 3 6,0-3-1,0 0 1,0 0 4,0 0-6,0 0-2,0 0 7,0 0-1,0 0-5,0 0 1,0 0 13,0 0-17,0 0 14,0 0-2,0 0-4,0 0 4,0 0-4,0 0 3,0 0-12,0 0 9,0 0-3,0 0 1,0 0 1,0 0 5,0 0-11,0 0 8,0 0-4,0 0 2,0 0 3,0 0-1,0 0-2,0 0-3,0 0-3,0 0-9,0 0 15,0 0 0,0 0 1,-7 0-7,7 0 4,0 0 1,0 0 3,0 0-1,0 0 2,0 0-2,0 0 0,0 0 0,0 0 0,0 0 2,0 0-4,0 0 5,0 0-6,0 0 1,0 0-1,0 0 5,0 0-3,0 0 0,0 0 4,0 0-4,-4 1-1,4-1-1,0 0 1,0 0 0,0 0 6,0 0-6,0 0 5,0 0-3,0 0-1,0 0 2,0 0-2,0 0 2,0 0-4,0 0 6,0 0-3,0 0-1,0 0 7,0 0-7,0 0-2,0 0-5,0 0 8,0 0-2,0 0 3,0 0-1,0 0 3,0 0-5,0 0 5,0 0-3,0 0-3,0 0 3,0 0-2,0 0 2,0 0-6,0 0 6,0 0 3,0 0-3,0 0-1,0 0-6,0 0 6,0 0 2,0 0 1,0 0-2,0 0 6,0 0-5,0 0-3,0 0 3,0 0-1,0 0-3,0 0 6,0 0-6,0 0-5,0 0 7,0 0-1,0 0 3,0 0-2,0 0-2,0 0-3,0 0 12,0 0-4,0 0-5,0 0 5,0 0-1,0 0 4,0 0-6,0 0 3,-7-3 3,7 3-1,0 0-6,0 0 6,0 0-3,0 0 2,0 0-8,0 0 5,0 0-2,0 0-2,0 0 1,0 0 4,0 0-1,0 0-5,0 0 4,0 0 2,0 0-5,0 0-3,0 0-4,0 0 2,0 0-5,0 0-2,0 0 0,0 0 6,0 0-5,0 0 4,0 0-2,0 0-4,0 0 4,0 0-5,0 0 6,0 0-1,0 0 7,-1 4-5,1-4 6,0 0-2,0 0 2,0 0-2,0 0-3,0 0-1,0 0 2,0 0 2,0 0 1,0 0-5,0 0 7,0 0 1,0 0 2,0 0-3,0 0-2,0 0 10,0 0-8,0 0 5,0 0 0,0 0 3,0 0-5,0 0-4,0 0 3,0 0 1,0 0-7,0 0 5,0 0 1,0 0 2,0 0-6,0 0 8,0 0-13,0 0 8,0 0 3,0 0 7,0 0-3,0 0-4,0 0 3,0 0 3,0 0-8,0 0 3,0 0-3,0 0 1,0 0 3,0 0-6,0 0 5,0 0 2,0 0-8,0 0 3,0 0 8,0 0-9,0 0-1,0 0-7,0 0 13,0 0-2,0 0-4,0 0 4,0 0-5,0 0 0,0 0 3,0 0-7,0 0-1,0 0 15,0 0-16,0 0-5,0 0 6,-2 4-4,2-4-5,0 0 9,0 0-1,0 0-1,0 0-2,0 0-3,0 0 11,0 0-16,0 0 16,0 0 0,0 0-7,0 0 7,0 0 6,0 0-7,0 0 0,0 0 4,0 0 10,0 0-5,0 0-4,0 0-6,0 0 4,0 0 3,0 0-2,0 0 6,0 0-2,0 0 9,0 0-7,0 0 0,0 0-16,0 0 10,0 0 0,0 0 9,0 0-7,0 0 6,0 0 4,0 0-10,0 0 2,0 0-4,0 0 0,0 0 6,0 0-3,0 0 0,0 0 0,0 0-5,0 0-4,0 0 6,0 0-2,0 0 6,0 0-6,0 0 5,0 0 1,0 0-3,0 0 7,0 0-5,0 0-5,0 0 3,0 0-4,0 0-7,0 0 13,0 0-8,0 0 11,0 0-5,0 0-10,0 0 6,0 0 6,0 0-5,0 0 1,0 0 4,0 0-3,0 0-7,0 0-5,0 0 15,0 0-8,0 0 2,0 0 1,0 0-32,0 0 43,0 0-7,0 0 4,0 0 3,0 0 0,0 0-6,0 0-3,0 0 3,0 0-3,0 0 1,0 0-1,0 0-3,0 0-12,0 0 7,0 0 12,0 0 4,0 0-1,0 0 2,0 0-6,0 0 2,0 0-10,0 0 13,0 0 1,0 0-10,7 2 9,-7-2-6,0 0 5,0 0-1,0 0-10,0 0 9,0 0-5,0 0-2,0 0 6,0 0-4,0 0-1,0 0 1,0 0 2,0 0 6,0 0-7,0 0 3,0 0-4,0 0 1,0 0 7,0 0-7,0 0 3,0 0-24,0 0 8,0 0 23,0 0-25,0 0 17,0 0 7,0 0-24,0 0 7,0 0-6,0 0 13,0 0 14,0 0 2,0 0-5,0 0 2,0 0-4,0 0-5,0 0 1,0 0-1,0 0 10,0 0-11,0 0-1,0 0-2,0 0 3,0 0 7,0 0-8,0 0 4,0 0-10,0 0 14,0 0-1,0 0-4,0 0 4,0 0-7,0 0-20,0 0 23,0 0-17,0 0 19,0 0 10,0 0-6,0 0-5,0 0 1,0 0-4,0 0 11,0 0-11,0 0 2,0 0-1,0 0 7,0 0-9,0 0 1,0 0-3,0 0-3,0 0 9,0 0-9,0 0 10,0 0-5,0 0-18,0 0 21,0 0-4,0 0-4,0 0-5,0 0 1,0 0-25,0 0 32,0 0-4,0 0-20,0 0 19,0 0-6,0 0 7,0 0-6,0 0 14,0 0 2,0 0-15,0 0 8,0 0-26,0 0 26,0 0-6,0 0-13,0 0 21,0 0-4,0 0 3,0 0-2,0 0 0,0 0-12,0 0 21,0 0-13,0 0 5,0 0-32,0 0 41,0 0 0,0 0 8,0 0-15,0 0 0,0 0-1,0 0 1,0 0 4,0 0-5,0 0-3,0 0 4,0 0-4,0 0 7,0 0-9,0 0-3,0 0 7,0 0-13,0 0 3,0 0 11,0 0-3,0 0-2,-7 4 0,7-4 8,0 0-13,0 0 11,0 0-1,0 0-1,0 0 3,0 0-6,0 0 0,0 0-6,0 0 1,0 0-3,0 0 4,0 0 8,0 0-11,0 0-9,0 0 9,0 0-7,0 0 14,0 0-3,0 0 7,0 0-13,0 0 16,0 0-9,0 0-6,0 0 12,0 0 0,0 0 4,0 0-1,0 0-15,0 0 15,0 0-7,0 0-6,0 0-5,0 0-20,0 0-14,0 0-28,0 0-25,0 0-27,0 0-56,-3-10-71,1 5-51,-1-1-199,1-2-552,-2-3 245</inkml:trace>
  <inkml:trace contextRef="#ctx0" brushRef="#br0" timeOffset="43611.2348">9927 13443 46,'-9'-6'179,"0"-1"8,1 3-4,-1-1-7,3 2-7,0 1-3,1-1-14,0 0-14,3 2-10,-3 0-20,5 1-12,-4-4-9,4 4-19,0 0-1,0 0-7,10 9 1,6-4 6,6-2-1,8 6 3,15-2-4,25-2 10,-1-3-13,4-2-3,3 3-4,2-5-3,-1 2-4,-1 2-1,1-5-7,-6 3-3,4-2 2,-5 5-8,-2-3-3,-20-1-3,1 0-4,-2 0-14,-1-2-9,-4 3-7,-12-1-9,-2 0-5,-1 1-5,-6-3-7,-7 4 2,-4-1-1,0 0 2,-4 0 11,-1 0 7,-5 0 9,4 0-1,-4 0 2,0 0-11,0 0-18,-21-2-27,0 3-32,-7 0-22,-14 4-9,-3 2-17,-5 0-6,-19 1-11,-1-1-13,2 6-105,18-6-299,-22 0 133</inkml:trace>
  <inkml:trace contextRef="#ctx0" brushRef="#br0" timeOffset="43889.9638">9873 13622 19,'-48'7'107,"5"0"-5,2 0 21,11-4 9,6-3 12,2 0 9,8 0 2,5 3-6,1-3-15,1 0-17,7 0-8,0 0-8,0 0 5,34-3 1,5-3 5,9 0 2,25-5-4,-1 0-8,4 3-5,3-4-3,1-1-9,1 0-9,0 5-4,-3 1-10,0 1-5,-3 0-9,-4 1-2,0 1-3,-20-1-14,-2 5-8,1 0-14,-1-3-9,-4 3-12,-3-4-9,-13 3-5,-3 2-9,-3-2-8,-8 2-6,-5-2-2,-3 4 5,0-2 6,-4 0 8,-3-1 6,0 0-4,-10 10-7,-4-5-15,-7 4-22,-3-1-19,-5 4-14,-14-2-7,1 2-13,1-3-4,-5 0 3,-1-3-12,1 1-104,-5 0-266,-15 2 118</inkml:trace>
  <inkml:trace contextRef="#ctx0" brushRef="#br0" timeOffset="44143.1268">9882 13663 90,'-16'2'109,"1"-4"-7,6 4 18,1-4-1,1 2-14,3 0-15,4 0 2,0 0 1,0 0-5,21 4 13,1-5 3,4 2 1,16-3-4,3 2 3,27-3-1,-2-1-3,-1 1-9,6-3-6,-2 1-8,3 4-5,-5-1-6,-1 0-7,-1-1-4,-20 1-2,18-3-9,-21 2-14,3 0-19,-2-1-11,-4 2-18,0 1-12,-14-3-26,-2 1 1,-2 3-20,-10-3-3,0 3-3,-7 0 6,-3-1 1,-3 1 3,-2 0-5,0 0-2,-14-4-3,-4 3-9,-4 2 2,-8-2-3,-14-2-17,-2 3-83,-24 4-207,2-5 92</inkml:trace>
  <inkml:trace contextRef="#ctx0" brushRef="#br0" timeOffset="44421.1202">9766 13579 87,'-5'-2'114,"-1"2"0,6 0 9,0 0 4,0 0-10,0 0-3,21-5 18,-1 4-5,7-4-2,12 0-2,5-5-4,5 5-1,-3-2-8,24-2-9,-3 0-5,-19 4-9,21-3-7,-24 5-10,3-2-7,0 1-3,0 2-9,-3 1-13,0-1-12,-4 2-6,2-1-9,-14 1-16,0 1-6,-1-2-7,-1 2-7,-2-1-8,-4 0-5,-4 0 0,-1-1-12,-9 1-19,3 0 2,-5 0 4,1 1-2,-6-1 1,0 0-11,0 0-7,0 0-19,0 0-11,-27 2-13,2-2-7,2 1-65,-3-1-214,-5 2 96</inkml:trace>
  <inkml:trace contextRef="#ctx0" brushRef="#br0" timeOffset="44805.081">10025 13532 68,'0'0'108,"13"5"9,3 3-3,6-2-1,2-1 0,14 0 4,3-2 7,2-1-5,4-2-1,4 0-2,16-2-2,-22-1-8,3-4-3,-3 4-12,-1-2-15,3-2-5,-4 2-7,-1-1-4,-2-1-7,-10 1-4,-2 1-5,-2-2-12,-1 2 2,-2 0-2,-9 3-3,-3 0-1,-2 3-1,-2-5-9,-1 2 7,-2 1 6,3 1 7,-5-1 9,-2 1 5,7-1 5,-7 1-3,2-2 4,-2 2-3,0 0 4,0 0-9,0 0-3,0 0-2,0 0-1,0 0-4,0 0-3,0 0-5,-7-5-4,7 5 0,0 0-2,-4-3-5,4 3-3,-6-2 0,6 2 1,0 0-5,-5-1 0,5 1-1,-3-3-10,3 3-4,0 0-10,-4-1-16,1-1-9,3 2-20,-4-3-21,4 3-18,-8 0-30,8 0-24,-11 0-28,4 2-25,0 1-178,-4 1-411,-1 4 183</inkml:trace>
  <inkml:trace contextRef="#ctx0" brushRef="#br0" timeOffset="51975.2845">23043 13439 2,'0'5'73,"0"1"15,0-4 10,0 2 20,4-1 12,-4-3 8,0 0 5,0 0-1,0 0 11,0 0 2,0 0 1,0 0 2,6-8 7,-5 2 10,2 1-4,0 0 5,-2 0-2,2 0-3,-3 1-12,4 1-16,-4-1 9,2 2-14,-2 2-27,0 0-5,0 0-22,1-4-4,-1 4-5,0 0-10,0 0-4,3 13-1,0-1-3,1 5-8,-4 1-8,6 5 1,-3-3 3,-1 6-14,1-8 4,-3 3-11,3-4 20,-2-5-15,1-1-13,-1-1 1,-1-4-4,2 2 0,-1-2-1,2-2 6,-2 1 14,-1-3 6,2 1 13,-2-3 3,10 1 20,4-7-6,14-8-2,33-22-5,7-7-13,4-14-1,7-5-4,4-6-26,-1-7-1,5 2-40,3-7-19,-1 4-34,-5 2-49,1 3-7,-9 4-28,-7 12-8,-14 9-18,-20 17-40,-11 7-34,-3 4-36,-4 1-239,-7 6-581,-3 4 256</inkml:trace>
  <inkml:trace contextRef="#ctx0" brushRef="#br0" timeOffset="52391.4875">22929 13484 229,'-6'-3'241,"1"-4"1,1 4-4,2-3-12,-1 2-17,3 4-12,0-7-14,0 7-17,0 0-17,3-4-7,-3 4-15,0 0-6,11 12-1,-4 2-8,-1 1-2,2 10 3,-1 6 5,-1-2-13,-2 6-5,-1 0-13,-3 1 1,4 12-11,-6-12 1,0-4-21,-3-3 8,5-5-10,-2-4 3,1-2-9,-2-5 5,4-3-3,-1 0 28,0-5 14,0 2 27,0-1 13,0-6 30,0 4 8,0-4 5,0 0-11,0 0-6,36-27-13,24-28-14,16-19-14,17-15-9,17-15-13,9-14-21,14-10-22,15-5-35,7 4-47,1-2-37,5 7-35,-2 3-37,-13 11-56,-7 13-40,-13 4-53,-19 7-87,-12 8-385,-13 6-822,-18 7 365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11:5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2374 6927 84,'0'-3'132,"-3"0"-21,3-1-2,0 4-19,0 0-8,-1-5-7,1 5-12,0 0-11,0 0-5,7 15 5,-5-8 1,3 3-4,2 4 0,-1 3-1,2-3-2,-1 2-5,2-3-1,-2 2 4,-3-6-5,3 1-2,-3-1-1,1 1 1,-1-2 1,-1-1 1,1 0-4,-3-6-1,2 4 0,-1-4 8,0 2-2,1 2 6,0-3 6,-2 0 15,-1-2 16,10-5 15,0-6 4,4 1 2,7-14-7,10-10-11,3-5-5,18-28-12,-1 5-5,-1-8-7,-3 7-24,2-2-28,-16 20-32,15-14-43,-17 21-30,-3 4-41,-9 8-23,1 5-42,-7 9-130,-2-1-364,0 3 161</inkml:trace>
  <inkml:trace contextRef="#ctx0" brushRef="#br0" timeOffset="811.5604">3470 7062 129,'0'0'157,"-4"-1"-13,4 1-9,-3-2-13,3 2-17,0 0-8,0 0-18,0 0-3,0 0-8,16 1-3,-2 0-5,10 3 9,5-1 1,12-1 2,8 5 8,20-3-3,0 1-4,3 0-6,0-1 1,1 0 5,-1-3-8,3-1 2,2 3 1,2-3 3,8 0 2,6-3-3,1 3-6,0 0-5,3-4-3,4 1-6,1-4-5,-1 7-2,-1-4-1,-1 0-5,-4 3-5,-4 2-1,-4-2-5,-2 1 1,-7-3-4,-3 0-2,-4 3-5,-25-1 4,-1 1-4,-3 0-3,2 0 2,-5 1-1,-12-2-5,0 0 1,-3 2-1,-8-2 4,5 0 7,-6 1 3,-3 0 11,-4 0 9,-1 1 9,0-2 5,-3 1 5,-4 0 3,7 0 6,-7 0-1,6 2 6,-6-2 1,5 0-5,-5 0 2,0 0-5,3 2 10,-3-2-6,0 0 0,0 0-12,0 0-14,0 0 0,0 0 0,0 0-9,0 0-5,0 0-2,0 0-4,0 0 1,0 0-11,0 0 3,0 0-8,0 0-30,0 0-10,6-3-17,-6 3-14,0 0-22,0 0-31,0 0-36,1-4-37,-1 4-65,2-5-67,-2 5-224,1-8-587,0 3 260</inkml:trace>
  <inkml:trace contextRef="#ctx0" brushRef="#br0" timeOffset="1718.094">8363 6933 149,'0'-2'245,"0"2"-9,-1-4-22,1 4-17,-4 0-21,4 0-14,0 0-24,0 0-14,0 0 0,0 0-11,0 0-11,0 14-10,3-2-3,-1 6-9,3 0 0,0 8-7,-1-2-7,-1-4-2,1-2-6,-1-1-2,0-4-1,1-3-2,-2 2-3,1-7 9,-1 3 6,-2-4 6,2 0 15,-1 1 14,1-3 12,-2-2 24,0 0-20,11-11-11,4-7-15,2-10 3,6-12-17,-1-2-6,-1-4-9,1-4-5,-3 1-2,0 3-15,-4 0-12,-1 13-27,-1 3-14,0 3-46,-2 3-31,-1 2-40,0 8-53,-3 7-46,7-6-45,1 5-264,8 2-581,-1 2 257</inkml:trace>
  <inkml:trace contextRef="#ctx0" brushRef="#br0" timeOffset="2370.0245">9587 7084 4,'-7'2'220,"1"-2"-11,1 0-17,5 0-20,-7 0-17,7 0-10,-3 2-12,3-2 5,11 6 5,4-1 21,8-1-1,20 8-7,6-2 0,29 2-11,-2 1-3,-3-2-8,11 1-9,1-2 5,2-5-18,6 2 0,0-1-14,6-1 6,-6 3-17,2-2-11,1-2 0,-4 1-14,2 4-5,-1-8-2,-2 4-5,-2-4-3,-3 2-10,-4-5-4,-2 2-2,-4 0-8,0 0 3,-8-2-5,-19 2 2,-1 0-4,0 0 3,-3-4-7,-4 2-3,-11 0 4,-4-2 3,-2 1 5,-4 1 8,-6-1 8,-5 3 11,0-2 3,-1 1 0,-1 0 10,-3 0-5,-4 1 8,4 0-1,-4 0-1,6-1-4,-6 1-4,0 0-1,2-1-2,-2 1-4,0 0-8,0 0 9,0 0-13,0 0-3,0 0-3,0 0-2,0 0-2,0 0-22,0 0 15,0 0 1,0 0-11,0 0-12,0 0-14,0 0-4,0 0-21,0 0-14,0 0-29,0 0-24,0 0-28,0 0-45,0 0-68,-9-7-75,2 4-63,-9-3-221,-5-2-657,-2 0 291</inkml:trace>
  <inkml:trace contextRef="#ctx0" brushRef="#br0" timeOffset="4533.7876">1550 8046 98,'-3'-2'147,"3"2"-12,-5-2-12,5 2-21,-3-2-9,3 2-10,0 0-2,0 0-21,0 0-3,0 0-2,18 6-2,-5-1 2,9 1 0,4 3 8,16-1-17,5 2 15,20-4 1,-16 1-10,24 0 4,-1 2-5,1-4 3,1-3 3,-6 0-7,5-2 0,1-2-2,0 0-1,-4-3-8,1 3-6,-4-5 3,-19 5-1,0 1-3,-2-4-7,-6-1-2,-12 1-1,15 2-1,-18-4 1,-5 5-3,1-1-2,-9 2-3,-6-1-3,-1 2 2,1-2-8,-3 2 0,-5 0-8,0 0-29,0 0-41,0 0-30,0 0-27,-24-1-13,0 2-20,-5 1-108,-18 1-291,-1-2 129</inkml:trace>
  <inkml:trace contextRef="#ctx0" brushRef="#br0" timeOffset="4895.1255">1512 8206 128,'-11'-2'147,"5"4"-5,1-4-11,5 2-28,-7 0-6,7 0-8,-4-1-9,4 1-3,0 0-4,15-1-3,-1 0 13,9 2-3,3-1 2,3 0-4,14 2-3,2 0 4,2 0 4,23 4-1,-21-2 0,23 2-2,-3-2-2,2 2 3,-22-3 0,24 2-6,-1-1-1,-3-5 1,0 2-3,-18 0-5,19 0-4,-1 1-4,-18-4-8,15 4-5,-21-4-2,3 1-2,-1 2-6,-2-4 4,-6 3-12,-2 0 0,-8 1 1,-2-2-7,-3 1 1,-3 0-3,-7-2-1,0 2-5,-5 0 0,-2 0 0,0 0 0,-7 0 2,7 0 2,-7 0 1,8 2 5,-8-2-2,0 0-4,0 0 1,6 1-3,-6-1-8,0 0-17,0 0-26,0 0-33,0 0-46,0 0-45,0 0-57,0 0-236,0 0-489,3-13 217</inkml:trace>
  <inkml:trace contextRef="#ctx0" brushRef="#br0" timeOffset="5841.5782">6118 7749 142,'-1'-4'189,"-1"1"-25,2 3-18,-11 14-7,1 9 3,0 11-13,-2 14-10,-1 7-7,-1-1-8,1 0-10,2-3-8,1-1-8,3-1-6,-3-3-1,4-13-5,0-3-1,1-12 1,3 8-8,-1-11-6,1-4-4,1-3 11,-1 0 21,0-2 30,2-2 29,0 3 21,0-6 22,0-1-3,0 0-1,0-14-33,2-2-31,1-9 1,2-4-5,0-2-14,-1-16-10,3-3-1,-2 0-28,3-8 17,-1 1-20,0-1-2,3 3-3,-2 1-3,1 10-3,-1 11-11,-2 3 4,0 5-1,-4 7-2,3 2-2,-1 4-5,-3 3 3,1 3-7,2 1-12,-3 0 4,2 5-8,-3 0 0,9 10 4,-1 4-7,2 11 8,1 1 3,2 8 7,3 7-16,-1 5 0,-5-14-5,1 2 7,1 9 0,0-10-8,-2-4 5,-3 3 0,0-4 0,-1 0-6,-1-1-4,-1-9-25,1-1-25,-1 0-25,-3 0-20,1-5-32,-1-1-36,0 0-31,-1-3-38,2-3-26,-2 3-21,0-4-21,-3-2-171,3-2-515,0 0 228</inkml:trace>
  <inkml:trace contextRef="#ctx0" brushRef="#br0" timeOffset="6018.4186">6041 8133 285,'-5'-1'297,"0"-1"-23,2 1-10,3 1-16,-5-4-21,5 1-23,0 3-17,5-15-22,8 3-13,5-5-17,3 0-15,3-3-6,0 2-11,1 1-19,1 0-37,9-7-40,-10 10-51,1-1-42,10-4-45,-9 6-52,11-4-20,-14 7-175,3-2-409,-2 3 181</inkml:trace>
  <inkml:trace contextRef="#ctx0" brushRef="#br0" timeOffset="6323.9195">6570 7732 136,'0'-4'226,"0"0"11,0 0 0,0 4-9,-1-5-17,1 5-29,0 0-22,0 0-16,-7 20-11,3-2-12,1 11-9,-3 0-7,2 1-8,0 4-8,1 4-1,3-5-11,-2 1-4,4-3-11,-1-2-1,4-2-9,-1-8-2,1-1-7,0 0 2,3-4-3,-4-3 2,2-2-2,1 0 7,0-4 2,4-2 6,2-3 2,1-5 4,0 1-1,3-11-4,-3 2 5,3-5 5,-3-4 6,-1-4-1,-3-3-1,2-2-9,2-14-3,-7 15-6,0-3 4,-1-1 2,-2 5 5,-1 0-3,0 2-8,-2 8-1,-1 1-7,1 0 7,-2 5-19,0 4 1,1-2-5,-1 5-6,2 0-19,-2 0-24,1 0-39,1 0-52,-1 4-47,0 2-30,0 0-38,0 0-51,-1 18-57,2-8-207,-1 2-584,3-3 258</inkml:trace>
  <inkml:trace contextRef="#ctx0" brushRef="#br0" timeOffset="7045.7438">7060 7718 292,'2'-3'330,"-1"-2"-15,-1 1-16,0-2-13,2 4-15,-2 2-20,0-7-14,0 7-18,0-5-17,2 4-12,-2 1-14,-2-5-19,2 5-22,0 0-14,0 0 7,2-3-26,-2 3-6,0 0-17,0 0-13,0 0-6,0 0-2,0 0-6,0 0-4,0 0-1,0 0-7,0 0-9,0 0-5,0 0 1,0 0-2,0 0-8,0 0 2,0 0-2,0 0-7,0 0 6,-5 14-5,0 1-10,0 11 6,-1 7-2,-2 13 2,-2-1 1,-1 3 0,4 0 4,-4 2-3,6-16-3,-2 0 11,0 0-6,3 1-14,-2-6 8,2-5-7,-2 2 5,4-9 2,0-4-7,0-3-5,2 1-24,0-3-18,-1-3-20,1-1-7,0-4-18,0 0-29,0 0-25,0 0-16,3-18-7,0 4 5,0 0-6,1-6 6,0-4 16,-2-4 11,2-1 17,-1-3 16,-2 0 18,2-3 18,-2-2 26,2-9 20,1-3 40,2 2 13,-4 16 24,5-2 12,-3 2 5,3-2 10,0 6 6,1 1 4,-1 0 2,5 3-6,-1 3-11,0 5 4,0 4-19,1 1-7,2 5-3,1 2-7,-2 3 2,1 1-8,0 5-5,-3 2-2,-1 1-8,-1 8 1,-4 0-7,0 8 4,-8-1-5,-2 4-2,-4-1-15,-4 0-20,0-2-11,-2 0-8,0-4-1,0 0 4,5-8 2,-2 0 3,3-5 2,2 0 6,2-1 8,0-5 2,2 3 1,1-2 7,0-2 0,2-1 1,0 0 1,0 0 0,20-5 1,-6 1-2,1 0 1,0 0 2,1 2-3,7 0 6,-11 2-2,4 4 10,1 0-6,-6 0 1,2 0 1,-3 1-4,-3 2 8,0-3-5,-2 6 12,-3-1-2,1 7 7,-8 2-2,0-4 3,-3 2-3,-4 2-2,-3 1 1,-2-2 2,1-3-8,0 2-4,3-4-2,-1 0 9,-2-3-11,4 0 6,0-2 0,-2-1-10,7-3-8,-1 1-25,-1-3-26,4 1-33,-1-4-48,2 0-49,4-5-50,0 2-214,1-8-493,5-2 218</inkml:trace>
  <inkml:trace contextRef="#ctx0" brushRef="#br0" timeOffset="7267.1366">7632 7753 333,'3'4'359,"0"-3"-7,-3-1-8,0 0-18,0 0-26,8 3-22,-3-6-27,-5 3-24,14-1-7,0-2-25,0-1-20,3 3-14,5 1-22,1-4-12,-1 1-15,-5 1-9,-2-2-23,0 5-48,-1-2-47,-4 1-42,-2-1-49,-2 1-49,-2 0-39,-4 0-22,3 6-22,-3-6-12,-15 13-9,6-1-179,-4 0-474,-5 5 210</inkml:trace>
  <inkml:trace contextRef="#ctx0" brushRef="#br0" timeOffset="7404.1622">7735 7870 968,'-18'20'-34,"-2"1"32,3-1 34,2-2 19,2-7 20,7-2 4,-1-1 8,2-2 11,3 0 20,0-1 19,2 0 23,4-1 10,1-1 15,4-2 6,0-1-12,9 0-7,4-4-11,2 1-15,0-3-8,0-2-12,1 3-16,-2-2-9,-1-3-39,1 3-45,-3-1-59,-6-1-72,0 5-94,-2-3-72,1 1-181,0 0-503,2 2 222</inkml:trace>
  <inkml:trace contextRef="#ctx0" brushRef="#br0" timeOffset="8147.5762">9359 7472 185,'6'-18'297,"-4"1"0,0 3-22,1 2-17,-5-4-26,-1 4-18,-3-2-17,0 1-25,-3 4-22,-3 1-12,2 1-12,-6 3-15,-1 5-11,2 4-10,-5 1-11,1 7-12,6 0-3,-1 3-11,1 4-5,1 1-5,7-3 0,1 5-2,4 2-7,1-7-3,4 8 1,5 3 5,1-2-8,4 0-3,2-3-4,-1 5 0,2-4-3,0 1 3,-1 0-8,-1-4 0,-2 5 1,-2 0-4,0 0 1,-5 2-5,-3 1-1,-4 5 4,-3-4 1,-2 2-11,-7-1-7,-3-1-15,-3-3-2,-1 0 7,-2-5-4,3-2 0,-3-4 4,1-2 2,-1-6 0,5-2 5,1-2 6,5-2 10,1-3-5,1 2 5,2-2 4,1-2 1,5 2-1,-7-1-3,7 1-1,0 0-5,0 0 2,0 0-3,10 8-1,-2-1-4,-1 1 1,2 6 0,0 0 0,0 2 2,1 6 6,-2 3-4,0 0 6,0 1 0,-3-1 1,1 1-1,0 1 5,-1-8-2,-1 7 1,1-8-7,-1 3 8,0-4 3,3 0 3,0-2 3,2 2-4,-1-5 1,5-3 12,-3-1-12,4-2-2,0-6 4,3 0-4,5-4-11,5-6-14,1-1-19,-1-2-33,11-10-43,-1 2-55,-2-5-70,-2-5-61,-2-1-192,5 3-521,-5 0 231</inkml:trace>
  <inkml:trace contextRef="#ctx0" brushRef="#br0" timeOffset="9778.0305">9967 7860 81,'-1'-25'243,"-4"1"-7,0-2-13,0 2-13,-1-1 3,0 9-10,2-1-22,-1 8-13,2 0-22,-4 1-20,0 3-11,-2 4-14,-1 2-10,-2 5-10,-7 10-6,2 3-8,1 5-7,-7 14-8,9-10-2,3 4-8,1-2-7,4-1 1,1-2-5,3-5-5,4 2-1,-2-8-2,1-1-4,5 1-8,-2-6 2,2-2-3,-2 1 0,2-1 1,2-5-1,2-1-2,-2-3 3,1-1 0,0-4-4,3-3 0,-1-2-3,0 1 9,-2-5 4,-2 1 10,1-2 7,-1 0 5,-3 0 4,2-4 13,-4 1-3,2-1 11,0 3 3,-3-1 12,-1 1 11,2 2 26,-2 3-10,0 4-1,0 0-5,0 2-14,0 1-13,0 0-10,0 2-8,0 3-10,0 0-8,0 0-13,1 28-2,-1-2 8,4 11 1,-2 14-6,-2 5 2,3 3-3,-6 23-6,3-26 1,-2 3 2,-2 1 3,3 22-1,-2-23 7,-1 20-3,-2-23 5,2-1-5,-2-1 5,2-6-3,-2-1 2,1-13-8,-1-2 2,2-3 3,-4-3-1,5-7-4,-2 0 0,0-6 8,3-2 10,-2-4 15,3 0 16,-1-2 12,-2-1 1,1-1 5,-2-3-10,-1-7-8,0-2-13,-1-6-7,-3-8-17,2-10-15,3 0-16,2-18-14,1-4-15,5-2-9,1 0-17,2 3-16,4 0-22,1 6-32,4 0-30,-1 2-40,1 15-31,6-8-35,1 3-34,-1 9-28,6-10-32,-4 14-264,8-9-665,0 5 294</inkml:trace>
  <inkml:trace contextRef="#ctx0" brushRef="#br0" timeOffset="10086.1428">10282 7858 163,'1'-5'243,"-1"-3"16,-1 3 1,1 1-12,-4 1-19,1 1-24,-3 2-15,6 0-19,-14 12-12,-1 2-15,3 8-5,1 3-13,0 3-6,-2 1-6,3 0-12,6 1-12,-2-1-6,3-4-3,2 1-10,1-7-6,1 1-5,5-3-4,0-1-1,1-3-4,1 1-1,-1-7-2,5 0-5,-3-2 2,6-5-3,0 0 1,0-7-8,5-5-7,-6 3 2,3-7-2,-6 2-4,2-5-4,0-2 0,-5-3-3,-1-5 11,-2 3-7,-4-1 4,-1-4 11,-3 4-13,-2 0 5,-1 2-2,-3 0-4,2 8-6,-2 4-3,0 0-1,1 7-5,-2-4 1,1 7-7,1-1-10,1 4-20,0 0-30,0 4-30,1 1-29,-1 6-21,4 4-54,2-1-40,1 3-40,3 3-241,-2-3-556,7 0 245</inkml:trace>
  <inkml:trace contextRef="#ctx0" brushRef="#br0" timeOffset="10446.4548">10551 7907 242,'1'-8'320,"2"-1"1,-3 1-3,0 4-8,0-1-25,0 0-9,0 0-32,1 3-28,-1 2-25,0 0-20,0 0-19,0 0-14,-5 12-6,-1 4-9,1 1-17,0 1-19,0 10-6,-1-2-11,4-2 6,1-6-17,1 1-16,0-2 1,1-6-5,1 6-4,1-5 2,1-1-6,0-1-1,3-2-1,-2-1 0,3 0 4,-1-5 6,0 1-21,4-1 12,-2-4-9,3-3 8,3-2-5,-6-3-8,6-1 13,-6-3-20,1 0 5,0-11 7,-3 8-3,-3-1 3,2-7 6,-5 5-10,2-5 1,-4 1-9,-2 3-2,0 3 7,-1-2-8,-3 6-12,1-3 7,-1 8-8,0-1-9,-2 3-11,1 1-12,1 3-14,-1 1-18,-1 3-22,4 6-18,-5-2-23,3 4-35,0 3-29,1 4-37,3 0-30,-1-2-19,4 3-208,0 0-532,4-2 236</inkml:trace>
  <inkml:trace contextRef="#ctx0" brushRef="#br0" timeOffset="10870.8339">10963 7986 233,'13'-12'255,"-2"-2"7,-1 1 1,-3 0 8,-1-2-1,-2 4-3,-4 2-9,3-4 9,-3 1-19,0 3-18,-3 0-11,2 2-16,-5-2-17,3 5-16,-4 0-16,-3 1-24,1 4-8,-3 5-16,-7 5-5,3 2-14,-2 5-12,1 3-9,1-3-6,4 5 4,2-5-27,4 1 7,-1-2-5,0 1-4,6-1-4,-1-1-1,-1 0-4,6-4-1,-3-1 0,3 0-4,1-3 3,2 1-6,1-4 10,0 0-1,4-5 2,1 0-11,3-4 3,1-1 2,2-8-12,-1-3 6,1-2-4,-1-3 0,-3-2 0,0-2-6,0-3-6,-4-5 5,0 4 5,-2-4-4,0-11-2,-3 9 4,-3 1-1,0-2 4,0 6 14,-2 6 13,0 6 9,-2 5-2,2 4-3,-1 3-6,1-2-4,-1 2-8,1 3-2,0 3 0,0 0-6,-10 24-3,4 1 5,0 7-5,1-1-1,1 2-1,-1 4 0,4-3-12,-2-1-22,3 0-18,3 0-34,-3 0-36,3-7-52,2-1-42,-2-7-43,1-1-52,2-2-61,1-2-51,2-4-209,-1-2-670,2-3 296</inkml:trace>
  <inkml:trace contextRef="#ctx0" brushRef="#br0" timeOffset="11046.4602">11565 8139 226,'-4'10'267,"2"-2"-20,-2 3-24,1-1-23,2 1-18,-2 4-20,0 4-25,0-2-46,-2 4-69,1 4-78,-2 2-72,-1-1-135,1 3-284,-1-2 126</inkml:trace>
  <inkml:trace contextRef="#ctx0" brushRef="#br0" timeOffset="11750.6926">12404 7608 210,'-2'-50'263,"0"6"5,0 13 7,1 2 4,0 12 1,1 2-8,-1 4-12,1 2-31,-2 1-27,1 5-32,1 3-9,0 0-20,-3 17-15,0 7-13,3 12-6,-4 13-14,0 8-1,1 2-4,-1-3-13,-2-3-9,4-2 2,0-4-13,0-12 4,1-3-8,0 1-5,-1-4-7,-1-4 11,3-5-7,-1-9 2,1 0 1,-1-3 16,1-1 13,-2 0 15,2 0 20,0-5 26,0 2 20,0-4 7,0 0-13,0 0-15,4-19-17,1-5-10,2-6-10,2-3-9,7-9-12,-3 10-11,1 3-6,-2 3-9,2 3-4,3 5-8,-4 6-8,1 4 1,3 4-6,-3 1-6,3 8-9,1 4-4,-5-1-8,-1 3-2,3 6-3,-2 4 3,-5 2-11,-4 1 1,-4 4-5,0-6-15,-6 6-17,-2-3-9,-2-3-27,-3-1-12,-1-2-3,-3-3 7,3-2-22,-4 0-5,4-7 18,1-2-8,-1 0 3,0-3 6,1-1-11,2-2-6,1-1-9,0 0-3,3-4-23,0 3-23,5-1-36,-3-1-42,5-1-45,1 1-267,3-2-613,-2 2 271</inkml:trace>
  <inkml:trace contextRef="#ctx0" brushRef="#br0" timeOffset="12490.036">12928 7827 227,'7'-14'317,"-1"0"19,-2 3 11,-1 1-3,-3-2-11,0-1-25,-3 2-23,0 1-18,2 2-21,-6-1-22,-1 1-23,-1 7-21,-5-2-21,0 7-17,-4 4-7,-3 6-15,2 6-13,1-1-13,1 3-6,0 3-9,2 0-4,3 0-11,2 0-9,3 0-9,5-6 5,0-1-10,2-2-12,2 1 2,2-2-12,1-4 3,3-4-7,1 4-7,4-5 2,1-6 2,3 0-7,-1-8-1,3-1-6,-2-6 1,0-2-13,1-1 5,-3 0-5,-1-1 9,-5 3-2,1 0 2,-3-4 1,-2 9 3,-3 0 6,3 2 18,-4 2 8,0 2-12,3 1-3,-3 1-6,0 1-7,-1 2-5,0 0 6,0 0-3,-2 20 1,-2-10 3,4 6-4,-1 2 2,2-2-17,2-5-30,0 7-45,3-2-30,1-1-21,3-1-13,2-1-20,4-4-29,5-1-38,1-1-15,2-5-13,-3-2-11,6-2 5,-3-5-2,2-1 21,-4 1-129,1-4 325,-7-2-96,4 2 29,-6-1 45,2-6 52,-6 3 37,-2-2 36,-1 0 27,-1 0 27,-3 1 17,-2-1 24,0 2 27,-2-2 8,-2 1-10,0 7-5,-2-3-5,0 2-11,-2 6-15,-1-3-5,0 6-15,-4 5-18,-2 0-4,-7 8-7,3 5-6,0 1-2,2 3-11,-1 1-5,7 1-7,0 0-5,2 0-7,2-3-1,5-2-2,-2-1 0,4 0 6,2-3-13,0-2 15,1-3-5,1-1 5,2-2-4,1 0 5,-1-6 3,7-3 3,0-4-8,0-3 2,5-5 6,-2-4-38,-1-1 17,1-5-8,-1-3 10,-5-2-8,0-1 1,-1-2 11,0-13-3,-6 13 6,2-16 7,-2-2-7,-3 5 0,1 13 5,-4 1 24,4 9 12,-4 6 9,2 6-2,-1 1-10,0 1-7,-1 5-13,2 3-8,0 1-5,0 0-7,-7 26 1,3 1-5,0 6-5,-2 14 6,2 5-7,-2-6-3,4-11 2,-1-1-4,3 3-3,-2-2-1,4-3-6,-2 0-24,4-1-35,-1-7-33,-2-3-51,4-3-44,0-3-37,1-1-33,-1 0-18,2-7-40,-1 3-36,2-5-311,0 0-706,3-3 313</inkml:trace>
  <inkml:trace contextRef="#ctx0" brushRef="#br0" timeOffset="12981.7245">13692 8022 71,'0'0'352,"8"-2"-3,-8 2 11,4 0 16,-4 0-1,6 3 4,-6-3-9,0 0-15,4 1-17,-4-1-7,0 0-9,0 0-7,0 0-10,0 0-20,0 0-8,0 0-8,0 0-9,0 0-19,0 0-13,0 0-10,0 0-16,0 0-12,0 0-15,0 0-15,0 0-7,0 0-20,0 0-7,0 0-11,0 0-18,0-6-7,0 6-10,0 0-8,0 0-14,0 0 1,0 0-12,6-3 1,-6 3-38,0 0-10,0 0 0,1-1 0,-1 1 0,0 0 0,0 0 0,0 0 0,3-3 0,-3 3 0,0 0 0,2-4 0,-2 4 0,0 0 0,0 0 0,1-1 0,-1 1 0,0 0 0,0 0 0,0 0 0,0 0 0,0 0 0,0 0 0,5-3 0,-5 3 0,0 0 0,3-1 0,-3 1 0,0 0 0,3-4 0,-3 4 0,0 0 0,0 0 0,0-4-3,0 4-34,0 0-16,5-3 6,-3 1 15,-2 2-2,0 0 1,0 0-7,0 0 0,5 0-16,-5 0-5,0 0-16,0 0-7,5 9 5,-2-4 3,1 6 5,0 2 0,2 4 1,-2 0-6,3 0-11,-2 0-7,0 7-12,-1-7-9,-2 4-12,-2-3-19,1 8-21,-2-7-32,-5 6-24,-1-2-28,0-5-24,0-1-27,0-2-38,0-1-29,1-6-42,-1-1-246,5-2-711,-3-3 314</inkml:trace>
  <inkml:trace contextRef="#ctx0" brushRef="#br0" timeOffset="13600.845">14202 7478 122,'0'-28'332,"1"11"-7,-2 7-5,1-1-28,0 5-27,0 0-28,1 5-27,-1 1-27,0 0-17,-3 18-15,3 14-6,-1 0-18,-3 18-3,-1 1-9,3 7-4,-5-7-17,2 3 1,0-7-22,0 0 1,2-16-12,-2-1 1,4 2-7,-4-6-7,4-6 6,0-4 0,-1-4 8,1-3-9,-2 1 7,3-3 21,-1-3 25,1 1 25,0-1 13,0-4 6,-2 4-2,2-4-13,3-20-19,3 3-9,1-13-17,2 0-3,6-3-11,-1 5-9,0 2-9,1 2-6,2 5-9,-6 7-4,3 1-8,-1 2-4,0 4-6,-2 4-2,0 1-13,2 2-14,-4 5-14,0-1 0,0 2-7,-3 4-3,-1 2-1,-4 3-9,-2 1-18,-3-1-24,-3 0-21,-4 4-11,-5-1-12,3-2-9,-4-2 11,4-7 1,-2 1 5,1-4 12,3-2 8,0-2-2,1 0 3,1-2 1,1 0 2,2-3 0,-1 2-7,3-2-14,1 2-22,0-2-17,3 3-25,0-8-13,5 6-19,2-2-18,1 0-13,6-3-158,-3 2-433,6-3 192</inkml:trace>
  <inkml:trace contextRef="#ctx0" brushRef="#br0" timeOffset="14512.7635">14431 7861 44,'19'-13'90,"-7"1"24,0 0 14,-3-2 19,0 0 29,-4 4 21,3 2 17,-4 1 7,0 4-1,-3-1-20,2 1-23,-3 3-21,0 0-18,0 0-9,0 0-15,-3 20-9,-2-6-9,1 2-9,-4 2-9,4 1-6,0-2-10,1 4-3,3-3-5,0-1-4,0 2-6,3-3-1,-2 0 2,5-2-3,-2-3 1,3-2-2,0-1-4,3-4 1,2 0 0,0-4-4,5-4-6,-3-3 6,4-5-7,-5-1-6,4-1 9,-6 0-9,2-6-4,-3-2 1,-4 5 3,-4-9-1,3-2-3,-5 0-2,-3-1-13,-3 4 6,-2-1-2,1 9-1,-2 3 1,-5-3 3,4 5-7,-2 2-4,-1 3-1,0 4 2,-1 10 2,0 1-1,2 5 0,-1 1-2,1 5 3,4 5 2,1 1-5,4-6-1,2-1 1,3 2-4,1-3 5,4 0 1,3-1-2,1-1 0,2-4 1,1 0-5,7-5 3,3-4-5,-3-3 2,1-1 1,0-6-2,-1-3 2,0-1 4,-4-5-1,0 2-3,0-2-1,-3-2 11,0-3 5,-5 5 14,-1-8 10,-1 4 0,-3 4 11,2 1 33,-5 0 5,1 5 9,-1 4 2,-1 2-15,0-2-18,-1 5-3,1 2-5,0 0-6,-9 13-8,4-3-2,-4 11-4,2 2-3,0 1-6,3 1-2,0-6-9,2 2 3,1-1-4,2 0-7,2-2-8,1-1-5,3 0-3,2-2-5,2-4 6,2-1-8,1-5 1,6-5 6,-2 0-3,3-6 4,-1-4 0,0-1-6,-2-3 8,-4 2 8,0-5-6,2-1-2,-7 2-1,2-6 8,-5 4 2,1-10 15,-2 10 5,-3 3 18,1 5 15,-3 3 11,2-1 2,-1 1-12,-1 2-3,1 0-12,-1 5-5,0 0-3,0 0-6,-7 19 0,0 8 3,0 2-6,-3 16-2,-1 5-5,0 6-2,-2 2 0,-4 22 8,-1-1 2,5-20 12,-11 29 2,-1 2 11,2-2 1,0-4 5,-2-3 5,9-26 1,-14 22 3,9-26-5,-2-3 1,2 1-4,0-11-2,4-12 2,-1-2-5,-3-2 4,1-2 13,3-9 8,3-2 3,1-5-8,2-4-11,2 0 13,1-7-3,-6-14-15,2-3-15,4-6-21,3-20-17,5-6-22,7-2-20,8-22-28,-2 24-23,15-26-46,6 7-30,4 5-27,-4 26-45,15-16-21,-11 26-25,20-12-27,-14 17-31,21-6-4,-22 14-11,4 3 16,-1 2 8,2 3 18,-6 0 34,-1 2 34,-2 0 24,-12 6 38,-1-4 44,-4 4 46,-8-1 52,-3 1 47,-1 2 59,-4 2 41,-2 1 21,0-1 16,-4 1-3,6 1-4,-6-1-4,1 7-3,-1-2-4,0 3 4,-1 4-5,-2 4-12,0 0 4,-1 1-15,1 1-16,-4 6 3,2 3-19,2-3 7,-2 1-36,1 3-39,2-1-43,-3-1-52,3-1-62,0-6-80,2 2-278,2-5-558,0-7 247</inkml:trace>
  <inkml:trace contextRef="#ctx0" brushRef="#br0" timeOffset="15552.1366">15964 7807 81,'2'-14'314,"1"-1"-2,0-2-11,-3-2-14,2 1-7,0 1-14,-2-1-16,2 3-20,-1-2-23,-1 6 22,0 1-11,0 2-12,0-2-8,-3 5-26,2-4-20,-5 4-20,-1 2-7,-3 2-14,-3 5-15,0 1-7,-7 7-11,3 5-12,0 2-8,0 0 7,7 3-12,-4 0-13,7-5-7,0 0 4,2 1-7,-2-1-2,7-1-8,0-1-9,4-3 3,-3 0-5,6-3-6,0-1 1,3 1 0,1-4-2,2-1 0,2-4-5,-2 0 9,0-4-8,-2-1 2,2-2-5,0-1 8,-4-2 4,1-1-3,0-3 0,-3 0-17,0-2 15,0-1 9,-2 1-4,-2 5 14,0-6 7,0 5 5,-3 0 1,3 1 9,-3 4 9,0-1 4,2 4-16,-1-1 2,-1 1-12,0 4-6,0-4-2,0 4 2,0 0-5,-1 29-1,-4-4 1,4 9 3,-2 16-4,-1 5-2,-4 3 4,2 27 2,-4-3 8,4-21 7,-4 19 10,-5 1 8,1 0 1,-3 2 3,3-28-9,-9 25 1,9-27-1,-3 2-2,-1-3 2,1-5-2,-1-6-3,3-9-2,0-2 0,1-5-3,0-5 0,4-6 0,3-1-5,-3-6 6,4-2-3,-2-3-1,0-2-6,-1-5-6,0-4-14,0-5-8,1-13-14,3-4-13,5-4-6,5-18-12,2-2-6,5-4-10,7-27-12,-4 29-11,13-19-20,-8 22 2,11-21-2,-6 22-10,18-15 7,0 3 16,-15 21-16,5 1 10,-1 0-6,1 5 16,-1 0 2,-1 6 6,-3-1 15,-8 9 5,2 2-1,-2-2 18,-3 2-5,-3 1 11,-4 6 6,0 1 5,-3 2 9,-3-1 17,0 5 10,-1-1 25,1 0 0,-1 3 10,-3 0 1,3 5-4,-3-3-7,0 4-3,0-6-11,1 4-1,-1 2-2,0 0-5,0 0-17,0 0 15,-4 17 1,0-2-9,1 1 6,0 1-7,-1 0 6,4 2-2,-3-1-7,3 2 0,0-1 8,0 5-6,3-2 1,-3-5-3,4-2 5,-1 3-4,0-3 0,1-2 8,-1-4-1,2 1 1,1-3-4,1 2 6,-1-4-4,2-2 3,2-2-5,0-2 4,3-5 0,0-1-1,1-5-2,-2-1 3,5-5 1,-3-1-11,3-8 7,-3 2-5,-2-4 4,0-1-5,-5 5 1,0-5 4,0 5-5,0 0 2,-6 8 0,3 5-4,-6 0-2,2 6 0,-2-5 4,2 5-9,-1 1-3,-3 2 1,1 0-4,3 3 1,-7 12 4,2-2-1,0 5-1,1 3-2,3 7-6,-1 1 7,2 3-12,3-2 5,-1 1-2,3-1 16,1-2-10,-2 0-5,0-4 1,1-4 2,-2 1 8,1-3-6,0 0 11,-2-5-10,-1 1 7,1-3 2,-2-1-3,0-1 2,2-2 4,-1-1 2,-1 1-8,3-1 2,-3-3-12,2 4-1,-2-4-4,0 0-16,0 0-17,9-11-32,-3 1-49,1 1-15,-1-6-26,2 1-32,-1-2-38,0-2-28,3-7-11,1 3-16,-4-2-5,-4-2-155,0 7-500,1-7 221</inkml:trace>
  <inkml:trace contextRef="#ctx0" brushRef="#br0" timeOffset="15667.6028">16505 7558 43,'-9'-14'126,"-6"-6"-1,3 10 19,3-1 15,2 4 5,-2 1 4,2-1-11,1 2-17,2 1-12,0 1-19,1 0-21,3 3-32,-5-1-35,5 1-39,0 0-48,-2 8-57,2 0-115,4-5-256,-1 1 114</inkml:trace>
  <inkml:trace contextRef="#ctx0" brushRef="#br0" timeOffset="15900.5447">16753 7449 138,'7'-4'305,"-2"1"-7,-2-2-19,2 4-23,-3 1-21,-2 0-15,6 10-7,-5 2-8,1 8-2,-5 4 6,1 7-6,-2 6-6,-3 10-10,0 3-16,0-14-9,0 10-22,1-12-17,3-2-10,-1 0-4,1-2-5,3-3-14,0 0-5,2-8-11,-1-2-3,1-2-13,2-3-7,0-3-3,3-1-12,0-1-14,3-3-35,0-4-59,5 0-51,1-4-50,2-8-53,4-3-64,1-2-51,-4 0-221,0-2-607,1-2 269</inkml:trace>
  <inkml:trace contextRef="#ctx0" brushRef="#br0" timeOffset="16257.5164">17207 7398 37,'5'-20'293,"0"4"12,-2 1 14,3 2 17,-2 1-2,-1 1-3,1-1-34,3-2-22,-3 4-46,2 0 2,4-2-27,-1 3-17,0 3-9,4 0-31,-2 1-10,0 5-16,0 0-18,-1 6-14,0-1 1,-3 3-10,3 6-11,-3 3-12,-4 6-8,-3 2-7,-3 2 0,-5 2-6,-2-2 3,0 1-3,0 0-7,-4-3-4,4 0-8,2 1 8,-1 4-4,2-4-5,0-2 1,-2 1-4,4 0 5,1-1-7,3 2-1,-1 3-5,1 0 5,-1 0 12,1 0-20,1 3 2,0-1-3,-2 1 8,4-2-2,-2-1 1,-1 1-7,0-1 16,-1-4-20,2 1 7,-4-7 2,1-2-3,0-2 3,0 2 0,-1-7 1,1 1-1,-3-1-5,-1-1 2,0 1-1,-3-2 0,-1 1 7,-1-1-16,0 0-35,-9-2-42,1-1-33,-5 0-33,-1-2-35,-3 1-41,-15-1-56,1-1-50,-4-1-270,-2 1-651,-21 1 288</inkml:trace>
  <inkml:trace contextRef="#ctx0" brushRef="#br0" timeOffset="17404.2376">6230 9269 197,'-2'-4'196,"2"4"-11,-4 13-11,-2 12 0,-1 10-12,-2 16-9,3 4-1,-3 2-17,1-1-9,1 3-12,1-4-11,0 0-7,2-9-6,0-12-11,1-2-7,2-4 0,1-6-10,-2-4-8,2-2 3,-2-1-6,2-6 2,0 1 8,0-4 15,0-1 11,0-4 31,0-1-8,0 0-13,0 0-6,8-19-10,-4-6-6,2-4-9,2-2-4,1-18-5,2 3-5,-1-4-7,-2-4 2,1 1 0,-4-2-3,4 1-2,-2 1-3,1 6 4,-5 15 18,1 2-8,1 3 0,0 3 2,-3 8 4,0 6-2,1 0-15,-1 3-6,-1 4-10,-1 3-1,0 0-6,13 17-1,-2 10 5,3 4-5,3 11 5,-4 7 0,5-2-4,-4-1-4,3-2-3,-3 2 3,3-3-6,-6-11 0,-1-1 8,1 3-25,-2-3 9,2-3-26,-4-2-33,-2 3-24,0-5-26,-2-7-35,-3-1-32,0-4-30,-3-1-56,3-4-41,-3 2-235,-1-4-581,-2-3 257</inkml:trace>
  <inkml:trace contextRef="#ctx0" brushRef="#br0" timeOffset="17588.7082">6220 9765 185,'0'0'266,"-5"-1"-12,5 1-14,-2-3-12,2 3-19,0 0-7,7-4-14,1-1-6,3-3-12,3 0-16,6-2-12,-2-1-12,5 1-16,-2-2-11,2 1-12,0 0-21,-1 0-34,0 4-66,-1-3-72,0 3-87,-4-1-252,3 2-477,-4 0 211</inkml:trace>
  <inkml:trace contextRef="#ctx0" brushRef="#br0" timeOffset="17736.853">6790 9593 180,'0'0'355,"0"0"8,0 0-8,0 0-25,0 0-35,0 0-28,0 0-16,0 0-40,0 0-31,0 0-51,0 0-75,0 0-74,0 0-87,7-6-84,-7 5-251,7 0-480,-3-3 213</inkml:trace>
  <inkml:trace contextRef="#ctx0" brushRef="#br0" timeOffset="17952.0675">7014 9341 271,'-3'-5'356,"2"1"-5,-1-3-20,1 4-45,1 3-26,0 0-23,0 0-24,-3 20-20,2-3-17,1 13 4,-2 0-1,0 3-30,2 1-2,0 3-9,-3 8-16,3-10-14,-3 11-13,1-14-6,1 1-20,0-4-1,-1-1-8,-1-8-28,2-1-41,-2-1-32,2 1-38,-2-7-52,0-3-56,2 1-43,-1-6-43,1 0-254,-2-4-571,3 0 253</inkml:trace>
  <inkml:trace contextRef="#ctx0" brushRef="#br0" timeOffset="18359.0094">6984 9555 106,'-1'-33'245,"1"2"9,0 2 15,0 3 6,0-1-5,0 0 6,4 8 8,-2-6-14,2 6-17,0 4-17,3-2-15,-1 4-20,1-2-22,4 0-22,2 7-3,2 2-17,6 2-23,-7 4 0,8 4-21,-7 2-12,0 1-10,1 9 9,1 3-25,-7 1-14,-3 4-9,-2 2-31,-5 4-27,-2 1-34,-5-2-17,-4 0-3,1 0 1,-3-2 0,0-3 9,2-3 8,0-8 7,1-1 3,1-2 10,1-3 11,2-2 24,1-1 9,2-2 11,-1-1 3,2 2-4,2-3-2,0 0 3,0 0-1,12-6 4,-4 4-5,7-1-7,1 0 1,5 2-3,-4-2 0,-2 6 11,8-3-8,-3 4-5,-5-1 10,-1 1-6,1 0-1,-7 2 8,0-1-5,-1 3-6,-1 1 8,-5 3-2,-1 0 2,-3 5 2,-4-1-3,-1 0 4,-2 1-5,-7 0 0,2 0-3,-4-1 1,0-3-8,-1 2 4,2-4 3,-2 1-1,2-6-3,6 1 1,-3-3-3,5-4-1,0 3-17,2-6-17,0 6-16,3-7-21,1-1-26,2-3-39,1-1-44,4-2-53,4-5-53,0-2-184,6-4-513,2 0 228</inkml:trace>
  <inkml:trace contextRef="#ctx0" brushRef="#br0" timeOffset="18578.6964">7763 9426 56,'3'2'386,"0"1"1,1-3 11,0 1-19,-4-1-26,6 1-26,-6-1-28,11-1-25,-1 0-24,6-2-17,-2-1-22,6 0-22,6 0-16,-3-1-27,-1 0-4,2 0-15,-1 1-12,-2 1-12,1-1-14,-5 2-55,-4-1-42,1-2-59,-7 5-62,-1-2-62,-2 2-65,-4 0-53,0 7-46,-6-2-205,-3 2-605,-4 6 267</inkml:trace>
  <inkml:trace contextRef="#ctx0" brushRef="#br0" timeOffset="18724.1721">7794 9641 80,'-8'12'193,"-1"-5"-13,5 1 8,1-1 13,3-4 21,3 1 12,2-1 2,7-3 6,5 0-25,7-4-3,1-1-10,13-6-13,-10 0-17,-1 0-13,1 0-12,-1-2-16,1-1-19,-1 3-35,-2-2-61,-1 0-68,-1 0-83,-2-2-116,-4 2-251,3-4-542,-3 0 241</inkml:trace>
  <inkml:trace contextRef="#ctx0" brushRef="#br0" timeOffset="20382.1388">8380 8608 41,'-3'-2'163,"2"-3"-10,2 1-21,-1 4-10,9-5-15,-1 2-13,5-1-5,1 0-4,9-3-13,-1 7 3,5 0 0,0-2-11,2 2 4,10 0 3,5 2 4,3-2 2,-1 1 7,26 4 1,-4-3 4,-19-2-1,30 2 0,-3-2-6,0 0-6,-4 6-2,1-4-1,4 2-9,3-2 0,1 1-4,2 2-3,3-3-3,-1-2-6,2 1-3,3 0-5,6 0 3,1-1-9,6 3 0,1-4 0,1 1-6,-2 2-1,3-3 1,3 2 3,4 2-8,-5 2-5,0 0 0,-1 2-5,2-2 4,1 2-1,1 2-3,0-7-3,-4 6 4,5 1-2,-4-2 8,3-1-1,1 3-4,-1-2 2,-3-1 2,8 5-4,-7-5 2,7 3 4,-2-4-5,-4 2 19,4 1-3,-5-1 4,-1-2 1,3-3-10,-2 4-5,-3 0-3,-1-2 3,-1 3-8,2-6 1,-2 4 1,-2 0-2,2-3 0,-4 1-5,-1 2-1,-6-1 3,1 2 4,0-2-6,1-1-1,-4 6 0,-1-4-4,0-2 6,-6 3-1,2-3 0,-1 0 1,-1 1-5,1 1-3,-4-5 5,-4 5-3,2-2-2,-6-3 4,3 3-7,-7 1 9,3-2-1,-6 2-5,-18-3 4,23 1-2,-25 1 0,3-1 3,-5-1-4,3 3 2,-2-4 1,-2 0-2,-5 3-2,-8-1 1,-2-1 1,-1-1-1,-5 1 0,2 0 1,-8-2 7,-1 2 8,-5 3-1,0-5 9,1 1-8,-5 0 4,1 0 11,-3 0-2,2 0 4,-6 0 0,6 0 2,-6 0 15,5 1-6,-5-1-8,4 0 4,-4 0 2,0 0 0,0 0 3,0 0-7,0 0-4,7-1-1,-7 1-1,0 0-6,0 0-8,0 0 8,0 0-7,0 0-1,0 0-2,0 0-8,0 0 3,3-3 2,-3 3-6,0 0-5,0 0 3,0 0 1,0 0 0,0 0-2,0 0 1,0 0-4,0 0 0,0 0 0,0 0-3,0 0-2,0 0 4,0 0 4,0 0 0,0 0-6,0 0 4,0 0-4,0 0 12,5-1-27,-5 1 13,0 0 2,0 0 5,0 0 12,0 0-23,0 0 4,0 0 0,0 0-3,0 0 2,0 0 5,0 0-3,0 0-4,0 0 5,0 0-26,5 4 28,-5-4-8,0 0 10,1 1-2,-1-1 2,0 0-23,0 0 17,6 3-1,-6-3 1,2 1-18,-2-1 4,0 0 23,7 1-2,-7-1-2,2 2 3,-2-2-6,0 0 4,6 1 0,-6-1-6,0 0 11,5 2-7,-5-2 4,0 0-6,2 1-2,-2-1 1,0 0 2,0 0-12,0 0 10,0 0 1,0 0 5,0 0 2,0 0-16,0 0 7,6 0 7,-6 0-6,0 0 0,0 0 10,0 0-15,0 0 6,0 0 0,0 0 11,0 0-15,0 0-3,0 0 3,0 0-3,0 0 13,0 0-9,0 0-1,0 0-3,0 0 9,0 0-9,0 0 6,0 0 0,0 0 0,0 0-1,0 0-3,0 0-5,0 0-8,0 0 23,0 0-8,0 0 6,0 0-6,0 0 3,0 0 15,0 0-16,0 0-6,0 0 7,0 0-3,0 0 9,0 0-26,0 0 4,0 0-12,0 0-29,0 0-29,0 0-25,0 0-37,0 0-30,0 0-46,0 0-37,-3-12-38,0 8-273,3 0-618,-2-1 273</inkml:trace>
  <inkml:trace contextRef="#ctx0" brushRef="#br0" timeOffset="30864.1507">3256 4398 63,'-4'-17'151,"1"7"-1,0 1 23,2 2-6,-1 1-10,2 3-9,-1-1-11,-2 0-14,3 0-10,0 4-7,0-6-15,-1 3-6,1 3-15,0 0-14,0 0-6,0 0-2,1 21-3,5-1-5,-1 8-2,4 3-2,4 14-4,2 3-3,-1 2 0,-1 10 4,5 17 2,6 4-2,-8-25 1,9 30 1,-3-9 1,-2 5-3,3-2-4,-8-26 7,7 27-6,-6-26 4,1 2 2,7 23 4,-10-29 1,3-1-3,-1 1-1,-1-6 2,-2 2 4,-3-15-4,2 0 3,1-1-5,-3-2-3,-2-3-4,-1-2-1,-1-9-7,-2 2 4,0-6-2,-1 0-6,1 0 2,-1-3-6,0-3 5,-3 0 4,0-5 11,3 7 5,-3-7 6,2 8 5,-2-8 3,2 4 5,-2-4-5,0 0-2,0 0-6,0 0-8,0 0-6,0 0 11,0 0-17,0 0-5,3 5-29,-3-5-32,0 0-33,0 0-26,0 0-28,0 0-32,-20-12-43,20 12-38,-7-7-31,-3 0-147,3 4-453,-3-4 201</inkml:trace>
  <inkml:trace contextRef="#ctx0" brushRef="#br0" timeOffset="31192.1915">3419 5857 176,'-6'-8'200,"1"4"-5,5-1-18,-3 1-12,-1-1-21,4 5-10,-3-7-15,3 7-12,0 0-13,-4-3-7,4 3-11,0 0-5,0 0-10,0 0-10,17 14 2,-9-8-9,1 2-2,4 0-6,-1 2-4,1 2 1,1-3-6,4 3 0,-4-2-6,-1 0 2,1 1-3,3 4-1,-3-10-5,0 4 6,5 2-5,-5-4 0,-3 0-4,4-2-2,-5 0-5,0-1 6,-1 0-5,0 0 3,-2-2-3,2-1 1,-5 3-5,-4-4 5,11 2 2,-11-2-6,6 1-2,-6-1-7,0 0-4,10 4-19,-10-4-6,0 0-45,0 0-37,7-7-59,-6 0-143,2-1-344,0-1 152</inkml:trace>
  <inkml:trace contextRef="#ctx0" brushRef="#br0" timeOffset="32196.4412">3795 5453 20,'-1'-5'169,"1"-2"-10,0 7-10,0-10-19,0 10-5,0 0-15,0 0-15,0 0-12,0 0 0,0 0-19,-1 23-3,-1-5 5,0 9-12,1-2-6,0 4 0,-2-3-3,5 4-1,-5-4-1,3 3-1,-3-1-1,3-1-3,-1-3 7,-1 0-5,2-5 4,-4-1 1,4-1-4,-2 2 4,1-5-4,0 1 2,1-6-1,0 1-2,0-1 2,-2-1-4,2-1-3,0-7 2,0 10-4,-1-3 1,1-7-8,0 9 1,-2-3 1,2-6-9,0 8 3,0-8-4,-1 9-1,1-9-5,-1 9 2,1-4-6,0-5 6,-2 11-8,2-6 2,-1 4 2,1-2 0,0-7-4,0 14-1,-2-9-4,2 2 7,0-7-5,0 8-2,0-8 4,0 7 0,0-7 2,-1 5 0,1-5-5,0 0 5,0 0 3,0 6-1,0-6 1,0 0 0,0 0 7,0 0-5,0 0 2,0 0-3,0 0 6,0 0-2,0 0-2,0 0-2,0 8-3,0-8 0,0 0 1,0 0 1,0 0 1,0 0-1,0 0-3,0 0 5,0 0-4,0 0 5,0 0-2,0 0 9,0 0-2,0 0 5,0 0-2,0 0 7,0 0 0,0 0 1,0 0-1,0 0 2,0 0-2,0 0 3,0 0-7,0 0 0,0 0 1,0 0-1,0 0 3,0 0-4,0 0 2,0 0-10,0 0 4,0 0-4,0 0 2,0 0-4,0 0 2,0 0-4,0 0 1,0 0-5,0 0 5,0 0-3,0 0 7,0 0-5,0 0-3,0 0 3,0 0-3,0 0-1,0 0 4,0 0-5,0 0 6,0 0 4,0 0-4,0 0 4,0 0 9,0 0-1,0 0-3,0 0-5,0 0 2,0 0-7,-4 4 1,4-4 4,0 0-6,0 0 2,0 0-11,0 0 7,0 0-5,0 0 6,0 0-18,0 0 20,0 0-10,0 0-2,0 0 3,0 0 2,0 0 2,0 0-4,0 0 4,-3 6-5,3-6 0,0 0-16,0 0 14,0 0 1,0 0-1,0 0 0,-3 4 2,3-4 2,0 0-2,0 0-5,0 0 2,0 0 3,0 0-2,0 0 5,0 0-5,0 0 1,0 0-6,0 0 5,0 0 0,0 0-2,0 0 13,0 0-11,0 0 7,0 0-5,0 0 2,0 0 2,0 0-8,0 0 3,0 0 1,0 0 7,0 0-7,0 0-2,0 0 1,0 0 1,0 0 0,0 0-3,0 0 3,0 0 2,0 0-4,0 0-1,0 0 3,0 0 5,0 0-6,0 0-1,-8 5 4,8-5-7,0 0 16,0 0-11,0 0-16,0 0 17,0 0 1,0 0-8,0 0 4,0 0 2,0 0-3,-3 3 0,3-3-1,0 0 2,0 0-2,0 0 2,0 0 3,0 0-5,0 0-6,0 0-9,0 0-18,0 0-14,0 0-15,0 0-17,0 0-11,0 0 2,0 0-10,0 0-20,0 0-40,29-7-47,-14 4-40,5-6-181,3-11-464,12-9 206</inkml:trace>
  <inkml:trace contextRef="#ctx0" brushRef="#br0" timeOffset="33392.4909">7975 3314 7,'0'0'86,"0"0"-5,0 0 6,0 0 5,0 0 3,0 0-6,7-1 7,-7 1 1,0 0-8,0 0 4,0 0 10,0 0 0,0 0 11,0 0-6,0 0 9,0 0 2,0 0 2,4-3-5,-4 3 8,0-4-5,0 4-6,1-7-10,0 2 1,-1 0 0,0 0-5,0-2 4,0 2-2,0-1-8,0-4-5,-1 0-8,1 1-8,-1-4-6,-2 1-2,-1 0-17,0-4-4,-1 0-5,0-1 2,-1 0-8,-1 1-9,-3-8-1,-4 5-3,1-6 3,-2 1-4,-2 1-4,-1-3 3,-2 3-11,-1 3 5,-2-5-4,-1 4-5,-2 3 3,-7-5 7,-3 3-11,-1 3-3,9 5 3,-9-4-5,8 4 13,0 1-13,-10 2 2,12 2-2,-1 2 3,-10-2-2,11 3 4,-12-2-2,9 1-4,0 2 2,-10-1-4,10 2 8,-9-1-2,-2 3-3,2 1 0,9-2 4,-9 3 2,-1 1-2,2 3-2,8-3 0,2 0-4,-1 4 10,2-3-8,-2 1 5,0 0-6,-10 5 5,12-2-2,-1 1-2,-2-3 8,2 3-4,-10 0 1,2 8-1,7-7-3,-10 5 4,1 1 0,1 1-1,-1-4 0,0 3 0,3 1 3,7-6 0,0 2-1,2-3-1,1 5 1,0-1-2,-1 1 3,2-1-3,0 0 1,-1 4 8,1-6-7,-1 1-4,-1 3 5,2-2-7,-2 6 7,3-3-1,-2 0 0,-9 6 2,8-8-4,3 2 0,0 2-5,2-1 7,-2 3 4,2-4-3,-2 3-1,1-1 5,1 3-5,-2-3 0,2-1 5,-1 3-4,1 3-4,1-6 7,-1 4 0,1 0-1,1-2-2,2 0-3,-1 1 3,0-1-3,1 4 2,0-5-3,1 2 4,0 0 1,2 1-3,-3-3-2,3 5 13,0 2-12,-3-3 0,4 7 4,-4 0-3,3-1 5,-1 0 2,0 3-5,2-1 0,-3-2-1,5 2-4,-3 0 5,0 1-1,1 2-2,-1-4 0,3 2 8,-1-2-5,0-4-3,3 2 15,2-3-10,-4-3 1,7-6-1,-2-1-2,-1-2 3,4-1 0,-1-2-8,1 2 5,-1-3 3,0-3-3,4 1 2,-2-2-6,1 2 4,1-7-3,-4 6-3,4-6 8,-1 6 5,1-6-14,0 0 6,0 0 0,-3 5-3,3-5 1,0 0-3,0 0 8,0 0-8,0 0 12,0 0-14,0 0-9,0 0-17,0 0-12,0 0-17,0 0-19,0 0-13,0 0-21,0 0-16,0 0-17,0 0-34,0 0-46,0 0-17,0 0-165,-7-17-441,2 9 195</inkml:trace>
  <inkml:trace contextRef="#ctx0" brushRef="#br0" timeOffset="34272.368">4886 4100 7,'0'-17'127,"-3"2"10,0 4 0,3 0-3,0 2-1,0 2-7,0 2 2,-1-2-19,-1 2-7,2 5-12,-1-5-9,1 5-8,0 0-13,-3-5-10,3 5-2,0 0-5,0 0-5,3 22-3,0-8-8,1 10 4,-1 4 1,4 1-1,1 0-6,-4 2-9,1 1 2,3-1-1,-1 1-2,0-6 1,-1 5 1,-2-4 0,2-3 0,-4-5 5,4 0 0,-2-3 3,-2 1-1,1-5 0,-1 0-3,0-5 4,-1 0 0,-1 0-2,2-2 1,-2-5 0,0 10-2,1-6 6,-1-4 0,1 8 1,-1-8-1,0 0 4,3 7-1,-3-7 0,0 0 5,0 0-3,0 5-4,0-5 10,0 0-5,4 5 2,-4-5-2,0 0 6,0 0-12,18-5 1,-9 1-2,12-2-1,3-8-2,3 2-7,10-5-4,2 0 6,2-1-6,-3 0 0,4-2 1,-5 1-9,2 5 3,-5-2 4,-7 4-7,10-4 3,-11 2-2,-2 2-3,0-1 0,-1 6-1,-8-2 3,-1 3 0,-1 0-1,-5 2-1,-1 1-1,-1 2 2,-2-2-3,1 2-1,0 0-1,-5 1 1,0 0 3,6-5 0,-6 5-5,4 0 11,-4 0-5,0 0-1,0 0-3,3-5 4,-3 5 0,0 0 4,0 0-12,0 0 2,0 0 1,0 0 2,0 0 3,0 0-3,0 0 1,0 0 0,0 0 1,0 0-1,0 0-1,0 0-1,0 0-2,8 0 4,-8 0-1,0 0 0,0 0 3,0 0-3,0 0 1,0 0-1,0 0 1,0 0 0,0 0 2,0 0-3,0 0 0,0 0 1,0 0-1,0 0 4,0 0-5,0 0 0,0 0 1,0 0-2,0 0 4,0 0-6,0 0 5,0 0-4,0 0 2,0 0 3,0 0-5,0 0 0,0 0 1,0 0 0,0 0 2,0 0-1,0 0 2,0 0 1,0 0-3,0 0-2,0 0 6,0 0-4,0 0 5,0 0-6,0 0 4,0 0-2,0 0-1,0 0-3,0 0 0,0 0 7,0 0-9,0 0 7,0 0-7,0 0 6,0 0-2,0 0 0,0 0 2,0 0-2,0 0 3,0 0-7,0 0 6,0 0-1,0 0-3,0 0 6,0 0-7,0 0 7,0 0-5,0 0-1,0 0 7,0 0-6,0 0-1,0 0 1,0 0 3,0 0-1,0 0-1,0 0 0,0 0 0,0 0 0,0 0-5,0 0-1,0 0-8,0 0 6,0 0-7,0 0-3,0 0-10,0 0-5,0 0-14,0 0-9,0 0-8,0 0-6,0 0-20,0 0-10,0 0-24,0 0-19,0 0-19,0 0-16,0 0-136,0 0-341,0 0 152</inkml:trace>
  <inkml:trace contextRef="#ctx0" brushRef="#br0" timeOffset="36587.7578">9308 9319 72,'-5'-9'195,"-1"3"-9,-1-1-22,-1 0-16,-5-1-10,0 4-19,-2-1-16,-1 0-9,2 3-8,0 4-11,-1 1-8,1 2-2,2 1-9,4 2-1,-2 4-4,2 2-8,1 1-7,4 0-1,-2 3-4,5 3-7,0 0-1,5-1-2,-2 4-2,1 0 0,1 2 7,0-8-2,-1 3-3,3 1-1,-4 4-5,0-1 0,1 2 5,-4-1-9,-2 2 2,-2 0-4,-3 0-1,-4 2 0,0 0-9,-2 1-7,-1 1-5,-2-9-5,3 1 9,0-4-8,3-6 0,1-2 4,1-5 4,1-2-6,1-4 5,3-2-1,3 1 2,0 0 4,-5-6 3,5 6-8,0-3 5,0 3 2,0 0 3,9 9-4,0-1 6,-3 6 0,2 2 6,0 12 5,2 3-3,-1 15 2,-7-10 2,3 15-1,-5-5-3,1 1 2,-2 1-4,1-13 1,-3 0 3,0-1-1,2 0-6,-2-1 4,0-4-3,3-2 0,0-2 3,0-8 3,2 0-8,0-3-1,1-5 1,1 2-5,2-2 9,3 0-3,2-3-2,3-3 4,3 1-6,5-9 0,5 0-1,0-6-17,2 1-21,8-7-32,3-3-39,-3 0-59,-11 6-124,12-6-317,-5-6 140</inkml:trace>
  <inkml:trace contextRef="#ctx0" brushRef="#br0" timeOffset="37190.5513">10132 9910 26,'3'-6'194,"0"0"-7,0-2-12,1-1-13,0-4-12,1 2-8,-3-4-8,0 0-9,-1-1-7,1 0-7,-1-2-9,-2 1-11,-2-3-6,-3 2-6,0 1-1,-2 0 5,0 4 4,-1-1-9,-3 6-1,0 3-10,-2 1-7,0 6-6,1 6 1,-5 8-11,-2 6-3,2 8-4,5-3-6,1 2-4,2 4-1,3 0-9,4-1 5,3-2 1,3-3-4,-2-1-2,5-7-5,-1-3 1,5 1 0,0-2-9,1-8 4,2 3 1,1-6-2,-4-2 3,0-7-3,3 1-1,2-5 0,-3-3-1,-1 2-3,-1-5-2,-1-1 8,-2 1-3,-1-2 4,-2 0 9,-1 0-2,-2 2 3,2-1 9,-4-1 3,-1 0 5,1 0 24,2 5-5,-3 0 5,0 4 0,2 1 4,-3 0-7,3 2-1,0 2-10,0 3 10,0 0-18,0 0-11,0 0-2,0 35 5,0-3-7,0 15 2,0 12-2,-4 23-1,0-1 1,1-21-1,-5 29-1,1-7-3,2 2-4,-3-28 7,2 0-2,-5 24 2,4-23-5,-3-3 1,2-3 11,-2-3-3,0-3-1,2-13 1,-1-2-3,1-2-4,2-10-3,-1-1 9,3-3-8,0-4-5,1-3 6,0 0 0,2-3 5,-2-3-13,3-1-1,-8-10-4,3-4-15,-1-10-15,1-2-13,2-8 11,2-1-21,-2-13-15,4 0-7,2 1-16,4 2-22,0-1-33,0-1-39,2 14-54,6-13-24,1 4-242,-4 9-541,2-9 241</inkml:trace>
  <inkml:trace contextRef="#ctx0" brushRef="#br0" timeOffset="37498.6149">10316 9962 115,'5'-11'227,"-3"1"11,0 3 1,-2 2-1,3 0-14,-3 2-15,0-1-21,0 4-17,0 0-21,0 0-11,-4 19-14,1-4-12,-2 11-9,2 2-9,1 0-9,2 5-11,-2-4-2,4-2-11,0-2-2,1-5-5,1-2-6,0-1-3,3 0-5,-1-8-4,0 2-1,2-4-5,0-4 21,2-2-2,-1-3-3,5-6-5,-2 0-6,1-12 0,-2 6-5,-1-3-2,1-7-5,-5 0 3,1-1-7,-5-1 2,2 1-1,-4-4-4,-4 0 6,2 3 2,-2 7-11,-2-4-3,-4 6-2,0 1-1,1 1 0,-4 5 1,2-2-2,-2 7-3,3 0-10,0 5-5,-1 5-11,1 0-17,0 5-22,2 1-32,1 6-54,0 6-57,5-2-61,2-4-227,0 3-533,5-3 236</inkml:trace>
  <inkml:trace contextRef="#ctx0" brushRef="#br0" timeOffset="37826.1503">10621 9926 87,'3'-11'260,"0"2"-3,-2-3-9,2 7-2,-3-1-11,-3 4-23,0-1-20,3 3-23,-2-2-16,2 2-17,-9 10-12,4-1-12,-1 7-9,-2 9-10,2 2-9,0-1-14,1 3-4,4-2-10,1 0-9,3 0-4,-1-9-9,5 0-9,-1-4-8,2 1-9,-1-5-5,1-3 1,5-3-2,-4-1 0,4-1 2,-4-4-6,5-4 6,-5 2-1,5-7 0,-3 1-3,-2-3 2,-1 1-2,-1-2 3,-3-3 2,0 0-7,-1-2 5,-3 1-1,-1-1-1,-5 1 2,3-3 0,-8 0-4,1 6 0,2 1 3,-1 1-6,-2-1-4,1 2-7,-3 5-10,4 4-3,0 1-16,-1 0-18,0 2-31,3 2-19,-1 0-42,2 3-45,0 4-197,1-3-429,4 5 189</inkml:trace>
  <inkml:trace contextRef="#ctx0" brushRef="#br0" timeOffset="38292.5775">11016 9994 111,'-2'-17'212,"-1"2"-3,1-2-7,-3 0 0,-2 1-12,2-1-13,-4 5-8,2 1-17,-1 3-8,2 1-7,-1 1-15,1 2-14,-3 4-8,0 4-7,-2 6-16,0 3-5,-1 8-9,0 8-5,0 0-1,1 1-9,4 2-5,2-2-5,0 1-1,5-6-7,-1 1 4,-1-6-10,4-3-4,-1-3 3,3 1-3,-1-3 4,4-5-2,0 0 1,0-7 5,3-2-3,3-1-2,0-9 0,5-4 1,0-3-8,0-6-1,6-13 2,-8 10-7,2-15-2,-5 14 0,-1-15-3,-2 11 3,2-16-2,-5 15-1,-2-12 0,1 13-3,-5 0 3,4 7 3,-5 5 6,2 4 15,-2 8-1,0 0 0,0 2 1,3 3-4,-3 2-6,0 2 1,-4 16 0,3 1-3,1 10-3,-2 4 2,2-2-7,-1 3 1,1 4 0,3-4-5,2 15 4,-3-15-1,5-1 1,-2-4-6,1-3 1,1 1-6,1-8 5,-2-3-7,3-1-6,0-1-7,1-5-11,-1-2-5,1-4-12,0 0-19,1 1-13,-1-7-33,2 1-37,0-3-40,-1-5-39,-4 4-218,3-4-480,-2 2 212</inkml:trace>
  <inkml:trace contextRef="#ctx0" brushRef="#br0" timeOffset="38961.855">11635 9547 191,'-1'-16'251,"-2"6"-12,1-1-22,-2 5-18,4 3-18,-2 3-20,2 0-12,-5 17-18,3 9-12,-5 8-10,2 10-13,0 5-11,1 2 1,1-4-11,-4-1-6,4-14-3,1 4-7,1-5-4,0-2-3,-1-4-2,-1-8 4,3 2-9,0-8 1,-2 2-4,2-8 3,0 5 5,0-5 9,0-1 12,0-1 17,0-3 7,2 2 5,-2-2-3,0 0-13,7-19-5,-2 2-18,5-7 3,2 0-9,-1 2 1,5-1 4,-2 2-16,3 4-12,-6 5-6,3 5-2,0 0-4,-1 3-6,1 1 0,-1 5 1,-4 0-13,4 1 3,-4 6-6,-1-1-3,-1 6-10,-5 2-17,-1 4-2,-2-2-21,-5 8-20,-7-1-12,-1-1-16,-3 0-11,1-3-5,-4-3-9,0-1 6,0-3 10,2-1 11,4-9 9,-2 1 8,5-1-7,0-4-7,2 0-1,2-5-7,3-1-6,1 0-14,3-1-18,0-3-26,5-1-146,0-4-341,4 0 152</inkml:trace>
  <inkml:trace contextRef="#ctx0" brushRef="#br0" timeOffset="39736.1596">11949 9757 130,'0'0'212,"0"0"0,0 0 2,-4 15 0,0-3-14,-2 5-13,-3 7-13,1-2-11,1 4-11,3-2-17,-2 0-7,2-6-13,4 8-6,0-9-15,2 1-7,0 0-11,4-3-6,-4-1-4,5-4-6,-2-3-6,4-2 0,-2 0-1,3-5-6,0-3-4,2-6-3,-2 0 0,6-11-4,-1 1-6,-9-2 0,2-4-6,1 0 1,-2-2-2,0 1-3,-4 0-2,0 0-4,-3 1 0,-2 7-5,-1 2 0,2 1 5,-6 4-2,1 1 0,0 3-1,-5-1-2,4 6 0,-3 2-6,-4 5-1,1 3 1,-1 2-1,2 3-4,-1 7-2,2 2-5,4-6-8,2 1 0,1 2-3,4-2-3,0 0 0,3 0-2,1-5 1,0-3-8,5 2 0,2-1-4,3-3-7,0-1-1,2-5-4,7-4 5,0-3 2,-3-4 0,1-1 8,2-3 5,-4 2 7,1-1-7,-2-3 11,-1-2 9,-3 1 12,-2 2 11,-7 5 12,2 1 12,-2 1 8,-3 3 10,1-2 4,-1 4 3,-2 0-7,0 3-7,0 0-3,0 0-8,0 0-3,-9 16-7,2-5-2,3 6-4,0 3-1,-2-3-2,4 12-4,1-5-7,-2 0-3,6-3-5,0-5-8,1 3-4,3-2-5,0-3-8,0-4-2,5-1-4,-3-6 5,6 2-2,3-4 1,-4-5 5,2-3-1,3 1 6,1-7-1,-2-3 1,-1-1 6,0-4 0,-3 3 10,-3 0 13,-1 3 6,-3-2 7,-1 2 15,-2 4 12,-2-3 5,0 7 9,1 0 20,-1 1 2,-2 0 7,0 3-5,0 3-17,-2-7-5,2 7-5,0 0-12,-3 19 0,3-2-16,-2 14 7,0 3 2,-1 18-7,2 2-7,0 5-8,-1-1 5,-1 27 1,-1-25-10,-2 20 1,-1 2-8,0-26 7,0 1-2,0 1 7,-5-2 5,0 0-8,-4-5 1,-1-2-4,-3-6 12,-3-4-7,9-12 15,-3-3-1,2-3 8,0-5 4,3-6 1,2-2 15,-1-5-4,1-3 4,0-4-19,0-7 12,-4-10-11,3-4-6,3-8-13,-1-15-9,6-4-7,8-4-9,-3 0-24,8 5-13,3-4-24,2 2-25,5-1-32,5 4-27,16-18-31,-10 25-30,3 4-47,1 0-45,6 3-82,-3 3-220,2-1-647,-4 6 286</inkml:trace>
  <inkml:trace contextRef="#ctx0" brushRef="#br0" timeOffset="39955.064">12872 10249 146,'3'9'190,"-1"1"-11,1 7-13,0 4-12,-3 4-12,2 1-17,-2 1-7,-2 2-14,2 0-11,-3-3-11,0 4-42,-2-4-68,2-7-81,-1 0-125,-1-2-253,2 0 112</inkml:trace>
  <inkml:trace contextRef="#ctx0" brushRef="#br0" timeOffset="40673.7492">14047 9876 150,'-2'-19'185,"1"-3"-16,-5-2-12,2-1 4,-6 3-9,0-2-7,-4 3-13,1-1-7,-2 7-6,1 6-13,-6-1-8,3 7-13,3 6-10,-10 5-9,4 4-2,1 6-6,1 7-6,2 2-7,3 3-1,4 0-8,0 1-5,6 1-1,3-2-6,0-3 1,7-1-4,0-2-3,2-8 2,0-1-3,4-1 0,0-9-1,3 2-1,-2-2 1,0-5-6,3-5 6,-5-4-7,2-3 6,-4 2 1,3-5-1,-5 1 2,4-10 12,-7 7 11,0-3 6,2-2 3,-6 3-1,0-8 8,-1 8 6,-1-2 6,0 3 18,-4 3-1,5 4 5,-2 1 8,2 3-12,-2 1-7,2 2 8,0 4-28,0 0-7,-4 12-7,2 12-2,0 9-8,0 19 2,-2 31-3,1-26-3,-1 31-1,3-1-4,-4-5-4,-1-26-5,-2 6 0,1-5 3,0 0 11,-3-1-18,-1-5-7,-2-3 11,5-14-3,-2-3-3,0-3-5,2-2 15,-1-9-12,-1-1-2,3-3 1,-1-5-1,0-4-7,-1-2-3,2-2 3,-3-5-1,3-3-5,-5-6-11,2-11-5,2-1-14,0-6-19,1-14-8,3-3-11,4 4-11,1 11-1,2-1-25,2-1-29,5 5-27,-2 0-33,4-2-45,2 3-19,0 0-174,3 4-474,0 1 210</inkml:trace>
  <inkml:trace contextRef="#ctx0" brushRef="#br0" timeOffset="40970.8727">14081 10011 68,'2'-4'209,"3"2"-5,-3 1-7,-2 1-10,0 0-22,0 0-13,3 7-13,-3 0-6,-4 6-5,1 5-2,-2 2-5,0 6-8,0 4-5,2-1-9,1-1-8,1 2-12,2-3-2,2-3-10,-1-4-5,3-2-9,2 0-4,0-3 0,2-5-10,-1-2-2,5 0-5,0-7-4,1-2-2,1-6-2,-1-2-6,3-7 5,1-7-8,-3 0 1,0-3-3,-4-1-1,-1-2-1,-4-4-6,-5 1 1,2-4 6,-6 1-3,2 2 0,-5 3 3,-1 4-2,-3 2 4,4 10-4,-5 1 0,2 3 2,-5 3-6,1 6 3,-1 2-2,-1 4-5,2 0 2,1 7-3,-2 8 2,3-1-11,1 5-24,3-6-46,1 5-63,5-4-64,2 0-237,2-3-477,1-2 211</inkml:trace>
  <inkml:trace contextRef="#ctx0" brushRef="#br0" timeOffset="41281.886">14478 9914 45,'-7'0'245,"7"0"-7,-13 8-7,3 3-12,-2 7-16,0-1-15,1 7-10,3-1-16,-1 5-13,1-2-11,5-1-17,1-1-8,2-4-12,3 2-8,1-4-8,2-1-5,1-2-11,-3-6-9,6 0 0,-3-2-5,3-3-5,0-3 5,3-2-7,-2-6-2,2-3 3,-2 2 10,2-4-6,-4-2-1,0-2-6,-1-7 2,-3 5 0,-2-1-3,0-7 0,-3-3-4,0 0-3,-3 11-7,-2-3 0,-1 3-2,1 3 4,-4-2-16,1 4 1,-1 1-5,-2 2-13,3 5-7,-1 0-15,-1 4-20,2 1-13,-2 4-29,3-2-42,-1 6-46,2 4-38,3-2-52,-2 6-196,0 1-497,5-6 220</inkml:trace>
  <inkml:trace contextRef="#ctx0" brushRef="#br0" timeOffset="41725.1452">14869 10067 199,'7'-18'286,"-4"0"-12,0-2-4,-3 3-10,0 0-12,-3-1-9,0 3-10,2 4-13,-5 0-2,1 4-21,0-1-23,-2 4-18,0 1-14,-2 6-14,0 1-17,-4 4-8,1 5-12,3 2-12,-5 7-4,1 0-3,5 2-5,-2 0-14,0 1-9,10-7-3,-4-2-4,4 1-9,2-2 0,0-3-1,-2-1-3,5 0-11,0-4-1,-2 0-5,1-3 2,6-1-3,-3-3-4,3-3 2,1 1-1,1-10 0,4-3 12,-4 1-17,2-10 4,1-1-6,-2-6-5,2-13-1,0-2-12,0 3 4,-4-3-3,-4 2 3,0-2 0,-2 0 5,-1 12 3,-3 1-2,-1 4 17,2 9 10,-4 3 12,2 7-1,0 0-3,0 4-1,0 3 3,0 3-8,0 0 3,-8 26-1,1 2-7,1 5 2,-4 13 1,3 3 2,0-3-10,0 0 3,2 2 3,4 0-5,1-15 2,1 0 1,1 0-5,3-3 3,0-6-11,2-5-8,0-4-8,5-3-1,0-3-22,2-1-27,0-8-34,2 0-26,-1-4-37,7-6-55,-3-2-59,-5 1-218,3-4-543,0 1 240</inkml:trace>
  <inkml:trace contextRef="#ctx0" brushRef="#br0" timeOffset="42323.6147">15555 9956 224,'3'-19'250,"-3"1"-14,0-1-19,0 1-13,-3 0-9,3-2-14,-3 9-11,-1-1-9,1 0-11,-1 3-11,-3 1-18,-1 3-15,-6 5-7,1 5-11,-7 6-7,3 4-11,-3 5-8,4 3-4,-3 6-4,-2 10-3,7-10-6,2 1-4,3 1-5,2-2-4,4-3-1,1-7-6,4-1-7,0-3 0,2-3-1,3 2-3,1-5 1,2-1-9,1-3-8,5-5 2,-5-3-3,5-4 0,2-5 1,-4 2 1,3-6 2,-6 5-3,3-11-1,1-2-1,-6 3 7,1-3-4,-3-1-2,0 6 6,0-5 2,-2 7 7,-3 0 9,1 2 5,-3 2 14,3 8 3,-3-3 5,0 3 4,1 1-6,-1-3-7,0 7-2,0 0-1,0 0-6,0 0 1,-4 32-4,1-3-2,-4 5-2,3 16-4,-4 6-2,-1 27 18,-1 2 4,2-27 30,-3 26 14,-1-4-5,1 3-2,1-26 1,-4 28-6,3-27-7,-5 22-5,-5-2-5,5-23-3,1 3 10,-2-4-17,-4-1-3,3-7-1,-2-3-1,5-13 10,0-3-23,3-4 22,-4-2 0,7-5-1,-3-3 0,5-7-2,0 2 0,-3-8-7,3 1-1,-4-6-23,1-11 0,-3-8-13,6-7-7,-4-18-9,7-5-11,1-3-6,5-30-14,3 28-27,8-30-5,4 6-16,-6 24-12,14-19-21,-5 22-4,15-21-10,-9 28-14,10-21-21,-10 28-32,3-2-32,2 2-47,4 5-259,-4 1-591,0 5 261</inkml:trace>
  <inkml:trace contextRef="#ctx0" brushRef="#br0" timeOffset="42745.8768">15820 9840 145,'3'-7'223,"0"1"6,0 0 0,-1 3-22,-2-2-16,0 5-19,0 0-15,0 0-13,0 15-9,0 4-15,-5 7-7,1 4-9,0 1-5,1 2-11,-2-3-9,4-1 0,-1 0-8,2-5-7,3 1-7,-3-7-1,0 0-3,5-2-8,-2-1 1,2-4-2,1-3 1,1-3 9,1 2-4,3-4 3,-1-2-2,1-7-5,2-1-5,5-5 0,1-5-5,-1-3-2,-1-3-2,0 1-11,-1-3 4,-4-1-3,4-4-1,-7 4 0,1-3-3,-3 2-4,-2 1 1,-3 6 3,-2 4 0,0 3 2,-2 1 1,1 3-3,-3 1 2,1 2 0,-1 1-6,0 2-5,4 3 2,0 0-6,-10 9 2,7 2 0,3 3-2,-2 5 0,2 0 2,2 6-4,1 1 0,4-2 4,0 4 5,-3-3-12,3-4-3,-1 2 1,-2-3 5,-1-3-1,2-1-1,0 2 3,-5-7-3,3 2 6,0-2-10,-2 2 7,-1-9-2,0 4-2,3-3 0,-3-1 0,1 0-10,1-3-15,-2-1-30,0 0-31,0 0-23,11-5-17,-5-7-44,2 0-44,6-11-50,-5 0-200,0-1-500,1-1 221</inkml:trace>
  <inkml:trace contextRef="#ctx0" brushRef="#br0" timeOffset="42876.3696">16165 9549 117,'-7'-10'196,"2"-1"0,0 4-13,-2 0-14,4 2-11,1 0-19,-1 1-16,1 2-16,2 2-13,0 0-19,0 0-41,-1 11-67,2-5-67,1 5-143,1-5-264,-1 6 117</inkml:trace>
  <inkml:trace contextRef="#ctx0" brushRef="#br0" timeOffset="43087.9744">16315 9486 98,'2'-7'276,"0"2"-16,-1 3-22,-1 2-22,0 0-15,3 17-13,-3 3-13,1 13-14,-2 12-12,-2 4-11,2 5-10,-4-1-11,1-1-8,0 3-12,0 2-10,2-4-3,2 1-10,2-8-15,-2-12-3,3 2-8,2-5-19,-1-6-5,6 3-12,-1-13-23,2-1-27,3-6-35,0-3-65,10-7-70,-10-1-218,7-4-462,2-3 204</inkml:trace>
  <inkml:trace contextRef="#ctx0" brushRef="#br0" timeOffset="43544.5968">16740 10071 48,'0'0'242,"0"0"-1,0 0-11,0 0 0,0 0-6,0 0-8,0 0-9,0 0-7,0 0-12,0 0-7,0 0 3,0 0 9,0 0-7,3-2 12,-3 2 4,0 0-2,0 0 2,0 0-14,0 0-6,0 0 1,0 0-5,1-4-13,-1 4-3,0 0 0,0 0-2,4-3-7,-4 3-15,0 0-9,6-1-17,-6 1-10,4-1-9,-4 1-13,4-3-6,-4 3-11,5 0-4,-5 0-7,0 0-3,0 0-9,7 0-1,-7 0-2,0 0-6,0 0-7,5 0-1,-5 0 2,0 0-7,0 0-1,0 0-3,0 0-4,0 0-1,0 0-3,0 0 0,0 0-3,0 0-1,0 0-1,0 0-10,0 0-4,0 0-6,0 0-7,0 0 2,0 0-11,0 0-11,0 0-9,0 0-9,0 0-7,0 0-4,0 0-1,0 0-10,0 0-11,3 3 6,1-2 7,-1 3 8,1 0 3,3 3 14,0 6-1,1-1 2,1 5 6,1 9-5,-3 2-1,-4 5 0,-3-1 9,-6 14-6,-5 1-11,-1-3-10,-3 0-30,-4 2-18,-2-5-30,-3 0-45,1-2-48,6-13-47,-3 2-57,2 0-186,-3-5-581,4-1 257</inkml:trace>
  <inkml:trace contextRef="#ctx0" brushRef="#br0" timeOffset="44279.7288">17436 9573 111,'-2'-7'228,"2"2"-22,0 5-20,0 0-20,-7 26-10,0 3-18,-1 5-12,-1 15-8,-1 2-16,1-1-6,0 7-11,-1-2-7,0-2-7,-1 0-7,3-4-2,3-15-7,2-2-6,-3-1-6,2-14-5,3 2-3,-3-2 7,1-5-14,1-2 11,0 0 13,2-5 18,-3 1 22,3-3 21,0-3 19,0 0-3,0 0-19,0 0-13,3-28-10,1 12-3,1-10-8,0-3-7,4 2-5,-1-2-3,-1 7-12,4 0 2,-1 5-12,0 2 0,0 2-4,1 4 3,-1 4-4,3 5-4,-1 6-4,1-2 6,1 7-8,-4 1-5,1 2-1,-4 0-5,-1 11-6,-6-5 4,0 4-16,-1 2-12,-5 3-13,-5-5-8,-2-2-3,-2-2-5,-2-3-8,0-2 1,-2-3-1,5-1 0,0-4 2,-3-2-5,3-2 1,4-1-3,3 0-12,-4-2-14,5-2-23,1 0-28,2-2-35,3-1-27,0 5-28,7-12-176,0 6-436,5-1 193</inkml:trace>
  <inkml:trace contextRef="#ctx0" brushRef="#br0" timeOffset="44959.5898">17800 10056 11,'5'-18'279,"-2"-1"1,-1 1-9,-5 2-9,-1 3-10,0-3-13,1 3-6,-4 3-19,3 1-11,-4 4-15,-1-2-24,-1 5-18,1 3-17,-6 7-7,-3 4-10,-2 2-14,3 6-8,-4 0-11,6 5-5,2-4-12,1 4-3,4-3-7,4-5-11,0 0-1,1-2-12,4-2-9,1-1-3,2 0-4,0-4-4,3-2-7,4-3 3,2-3-8,1-3-2,3-1-2,-3-6-1,4-3 1,-5 2-1,-1-2 1,0-1 3,-2 0 2,0 1 4,-2-1 2,-3 6 5,-1 1 3,-1 0 5,1 4 1,-3-1-8,-1 4 0,3 0 4,-3 0-2,0 13-8,0-3 3,0 6 0,-3 2 1,3 0-9,-1-1-19,2 3-15,2 6-18,0-8-35,4 5-33,2-5-12,6 0-4,3-1 0,2-5-20,2-3-8,1-5-3,1-3-3,0-3 9,1-3 9,-5-2 23,1-1 14,2-4 31,-9 3 37,3-8 26,-6 5 32,3-7 45,-5 2 14,-2-2 18,-2-5 4,0 5 14,-3 0 13,-2 0-9,-1 2 1,-2 2-7,-1 3 1,0 3 0,-2 0-12,-6 1-10,4 2-8,-1 7-10,-1 0-7,0 6-1,-4 2-5,-2 6-10,-1 4-8,0 1 1,5 3-3,2 0-2,0 3-3,1-3-4,7-2-3,-2-4-5,3-2-6,1 1-2,3-4-3,-1-5-3,3 3 4,1-4-2,2-4 2,6-2-3,-1-2 1,1-6-1,7-4-1,-1-5 0,-4-1-1,3-3 1,-1-6-7,-3-1-3,0 0 1,3-17 1,-5 14 5,-3-3-4,0 2 1,-6-4-2,3-9 4,-4 10-1,-2-3 10,-1 8 7,0 4 15,-1 9 3,0 5 4,-1 3 0,2 1 2,-3 5-8,-1 6-4,1 5-2,-3 7-8,-2 13 1,-2 5 3,-1 13 0,1 4-8,0 4 11,2-4-12,2 1-5,3-4 0,3-11-16,0-3-9,3 0-26,0-5-33,2-3-48,1-6-45,4-5-35,0-4-55,4-3-209,3-4-511,4-5 227</inkml:trace>
  <inkml:trace contextRef="#ctx0" brushRef="#br0" timeOffset="45326.0496">18564 9799 10,'1'-27'288,"1"10"9,-2 5-6,-2 2-26,4 3-25,-4 3-23,2 4-24,0 0-17,-4 17-16,-3 6-11,0 8-11,1 19-6,-2 2 1,-2 4-6,0 0-5,-4-2-9,4-2-11,0-1-13,-1-4 4,5-2-10,2-16-9,-3 0-10,3-10-2,1-3-2,0-4-13,1-1-3,1-5 9,1 0 7,1-1 9,-1-5 7,0 0-1,0 0-15,12-27 6,-1 5-19,2-4-7,4-3 1,0 5-2,3 0-8,-1 2-7,1 1 3,1 8-12,0-1 0,-1 2 0,-3 6-1,-2 4 0,-2 2 3,1 2-9,-5 3 9,-1 2-11,-1 1 3,-1 4-2,-3 2 5,-5 3-7,-1 0-2,-4 5-9,-5 0 9,-8-2 0,0 1-26,-1-2-5,-1-5-9,-2-1 8,0-6-1,1 3-4,6-6-13,-4-2-19,6-1-34,-1-1-36,3-2-37,2-1-31,4-2-23,2-2-32,2-3-39,1 2-193,2-3-531,5 1 235</inkml:trace>
  <inkml:trace contextRef="#ctx0" brushRef="#br0" timeOffset="46034.1268">18827 10050 22,'20'-11'281,"-8"4"6,-4 1 10,-1 3-9,-3-1-11,2 2-16,-4 2-25,-2 0-20,0 0-19,2 9-8,-4-2-4,-2 5-15,0 0-13,0 3-14,1 0 5,-1 1-28,2-1-16,2 2-18,0 0-6,2-5-8,-2 0-3,4 0-7,0-1-10,3 0-2,0-5-31,2 0 13,0-4-4,1-2-13,3-2 0,1-4 0,-3 0-2,2-6-2,-3-1 3,1-1-19,-1-10-3,0 2 1,-3 3 5,-6-6-6,1-6 8,-5 12-6,3-1 1,-7 3 2,4 3 2,-4 1 1,0 4-1,-3 2-4,0 4 1,0-1-2,-5 8 6,4-1 0,-2 5-4,2 4 3,1 0-5,0 2-4,4 3-6,2-3-9,0 3 0,5 2-12,2-7 0,4-1-10,3 3-5,3-3-9,0-3-7,9-2 0,-1-3 2,3-5 3,0 1 4,-3-8 4,3-2 9,-6 3 2,2-6 5,1-1 5,-4-1 13,-3-4 10,0 8 13,-4-4 11,-1 5 15,-1 0 10,-4 3 16,-1 1 0,-3 2 8,3 1-9,-3 1-4,0 3 0,0 0-6,0 0 2,-13 17-9,6-3-9,0-1 12,0 4-20,0 4 1,5-3-4,-3 0-7,5-3-6,0 6 19,0-4-31,5 0-7,1 0-9,3-6-4,2-1 1,3-2-10,2-5-4,5-3-3,3-3 1,-2-3-7,2-2 6,-3-4 6,3-2 0,-3-1 10,-2-5 4,-1 4-3,-4-5 10,0 0 9,-3-1 10,-3 5 8,-3 3 19,-1 4 8,-1-2 9,0 2 11,-3 3 4,0 1-1,0 1-13,0 5-1,0 0-7,0 0-5,-17 23 0,7 2-5,0 6 0,-9 22 0,-5 29-3,5-1 13,-5 3 8,3-5 15,3 3 13,-2 4 5,6 3 9,-9-7 14,-2-1 0,1-5-14,6-24 11,0-1-9,-2-5-6,0-7-7,6-10 1,0-3-14,0-6 0,4-8-5,-1-2-5,4-6-4,-3-1-8,2-6-21,-4-4-7,4-7-20,-2-9-14,4-8-20,2-6-25,8-18-34,5 7-35,2-8-21,4 2-29,14-25-29,-7 27-41,12-21-47,8 4-40,-8 26-266,0 1-656,5 6 290</inkml:trace>
  <inkml:trace contextRef="#ctx0" brushRef="#br0" timeOffset="46173.2642">19644 10314 11,'20'-3'164,"-2"6"7,-1-3 0,-4 7 18,-3 0 2,-2 1 4,1 5 8,-1 2 7,-6-1-14,2 7 2,-6 2-9,-1 2-14,-1 0-19,-3 1-15,0 0-12,0-2-11,0-1-22,0 0-25,0-5-44,1 8-75,-1-7-115,3-4-302,1 2-504,0-8 223</inkml:trace>
  <inkml:trace contextRef="#ctx0" brushRef="#br0" timeOffset="46824.8848">21005 9359 114,'0'-12'270,"-3"1"-28,3 6-20,-3 3-17,3 2-20,-9 21-10,-1 7-2,-6 17 20,5 3-10,-5 4-8,5 6-16,-2-3-12,-2-1-10,3-1-10,3-5-10,1-2-9,3-10-8,-2 8-4,1-12-15,4-9-9,0-3-3,1-3-7,-1-8-3,1 1-10,1 1-2,-2-6 14,4 0 14,-2 1 27,1-4 8,-1-2 5,0 0-6,0 0-10,6-18-12,1 2-10,4-10-8,-1-1-8,4 0 0,3 1-5,0 6-10,1 1-7,2 2-4,-4 3-4,-1 10-8,3-2 1,-4 7-8,1 3 3,-1 1-5,-2 7-5,5 5-3,-9-3-1,0 10 5,-7-5-9,3 1 2,-11 5-2,1 2 3,-5-1-4,-6 0-6,-4-5-11,0 2-5,-4-6-3,4 0-12,-2-5 1,-1-3-2,2-1-4,3-4 4,2-1 6,3-5-7,2 1-8,-1-3-3,3 1-12,3-4-18,0-3-22,3 1-29,0-3-30,2 2-31,4-2-34,2-3-35,2 1-39,1 2-199,1-5-540,3 2 239</inkml:trace>
  <inkml:trace contextRef="#ctx0" brushRef="#br0" timeOffset="47880.4992">5539 6815 15,'-1'2'247,"1"-2"-23,0 0-23,13 4-27,2-5-12,9-2-14,0-1-17,15-1-12,1-3-9,5 1-12,3-2-9,21-1-11,-22 2-3,24 1-11,-23-2-6,0 1 3,0-2-5,2 1-2,-3-1-6,-5 6 0,-4 0-11,-10-2-5,-4 2-2,-3 0-9,-7 1-7,-5 1-6,-2 2-3,-5-2-16,-2 2-31,0 0-40,0 0-25,-22 11-22,1-2-8,-4-2-9,-16 5-3,-1 2-119,-4-6-289,-1 4 127</inkml:trace>
  <inkml:trace contextRef="#ctx0" brushRef="#br0" timeOffset="48065.5867">5718 6907 138,'-45'20'182,"7"-3"11,10-3-8,4-5-8,6 3-8,2-7-7,8-1-9,2 0-6,3-2-6,3-2-8,0 0 5,11 1 5,11-4 8,4 0 7,18-4-3,1-5-6,31-2-5,-4-6-14,4 3-13,-3-4-14,2 6-9,0-9-10,-5 7-1,3 0-2,-25 7-15,21-2-2,-24 3-15,-2-3-11,-3 7-9,-10-5-26,-5 5-16,-2 0-36,-3-2-20,-8 5-40,-3-1-40,-2 0-46,1-1-57,-3 0-236,0-2-528,1 2 234</inkml:trace>
  <inkml:trace contextRef="#ctx0" brushRef="#br0" timeOffset="50068.557">21298 9965 136,'8'-14'162,"2"-1"-7,-1 1-7,-1 2-8,1-4-8,-2 0 2,-2-1-4,1 0 5,-2 1-14,-3-1 0,2 6 9,-3 0-5,0 0-4,0 4-6,-4 0-9,1 0-13,-2 4-6,-4-1-10,-3 6-13,-4 3-2,-5 9-8,1 1-3,-4 7-5,-3 10-9,6-7-1,4 3-1,-1 0-5,4-3-2,1 1 0,6-1-4,0 4-7,2-15 2,2 3-1,0-3-1,3-3-2,4-2 0,-1-1-6,3-3 5,2-3 0,6-5-5,6-5 3,-2-3-6,-1-4 1,1-1-4,2-6 2,-6 5 1,2-5-2,-2 1 2,-7 6-1,4-2 8,-4 2 5,-3 6 10,-1 1 13,0 3 2,0 0-3,-3 1-1,1 1-7,-1 3-6,0 0 2,0 0-7,0 0-3,-5 20-2,5-9 1,-2 4-1,-1 2-5,3 2-2,2 3-15,-1-5-15,3 3-20,1-2-23,0-2-36,4 1-12,6 1-10,2-3-2,1-5-5,5-2-23,-2-3-33,7-3-14,-4-2-173,0-2-401,0-4 179</inkml:trace>
  <inkml:trace contextRef="#ctx0" brushRef="#br0" timeOffset="50425.4527">21658 10060 301,'15'-17'55,"-5"-5"17,-4 5 23,0-9 4,-2 7 2,-4-1 23,0-5 7,0 8 11,-3 1 6,-4 0-6,1 8-11,0-2-13,0 3-13,-5 2-8,-3 5-12,1 5-4,-2 2-6,-5 7 0,0 1-12,3 2-1,-2 7-6,4 4-1,2-1-8,1 0-5,2 2-4,5-2-5,0-11 0,4 4-5,0-3-5,1-5 0,2 0-2,1-2 1,4-2 0,-1-2-4,0-2 5,5-3 2,0-6-6,0-4 3,9 0-1,-2-7-4,-1 0-1,0-6-5,-3-1 0,0-5 0,-1-3 2,-2 2-3,-1 0-2,-3-5 6,3-15 0,-3 3 1,-1 12 1,2-11-1,-4 14 17,-3 2 20,3 4 3,-4 7 4,1 7 10,-1 0 3,0 4-9,1 1-3,-1 2-10,0 4-5,0 0-9,0 0-5,-2 28 3,0 0 0,-1 3-8,-4 2-1,0 5-3,-4 6-1,5 4 4,-1 2-9,3-15-5,0 1 3,1-7-17,0 5-24,2-5-31,-1-2-37,4-8-37,-1-2-46,5-2-23,2-1-8,4-7-38,2 1-211,1-8-496,6-3 219</inkml:trace>
  <inkml:trace contextRef="#ctx0" brushRef="#br0" timeOffset="51545.3641">22213 10118 148,'6'-8'246,"1"-7"-9,0-2-17,0 0-13,-1-1-19,-2-11-13,3 8-10,-1 0-8,-5 2-11,-2 2-9,-1 2-15,-2 0-5,3 3-11,-5 4-11,0 0-9,-1 2-10,-4 5-10,-2 3-4,-2 6-6,-5 4-6,-1 9-4,4-1-3,2 4-1,-1 0-11,2 1 2,3-1-7,2 1 1,2-7-4,3 1 1,4-2-9,0-1-1,4 0 1,-1-7 2,3 4 2,2-6-11,1 0 4,-1-1-3,6-4-3,0-2 0,-1-2-2,0-1 1,-1-7 0,2 0 2,-1-1-1,-2-2-3,-1-1 3,0-3 2,-3 0 1,4 2 1,-5-9 8,0 6 4,-1 0 4,1-7 15,-2 9 11,-2 6 8,-1 0 16,3 2-1,-2 2-10,-1 1-7,-1 3-15,0 2-9,0 0 0,-3 17 3,2 6 3,-5 10-3,-1 15 2,-3 9 0,-4 26 12,0-26 3,-1 28-7,-6-5 7,-1 2-2,1-2 6,1-2 11,1 2 2,-8-3 3,10-21-3,-10 19-11,6-24-1,0-1-1,0-4-12,-2-2-4,2-7 0,4-11-5,-1-2-3,1-5 3,1-2-9,4-5 0,1-5-2,1-2-7,0-5-2,2-2-22,-1-5-10,-1-8-8,0-7-10,3-6-15,3-6-17,10-16-5,1-2-10,3-4 6,10-23-25,-4 23-26,14-30-18,2 9-13,5-4-29,-2 3-23,10 3-21,0 0-26,7 5-6,-5 5-1,6 11 21,-15 16 25,16-12 20,-16 18 23,1 4 24,-2 2 19,-2 0 19,-9 8 22,-1 2 26,-1 1 36,-3 1 30,0 1 25,-8 2 34,-2 1 28,-1 5 18,-2-2 20,0 1 3,-3 2 9,-1 1-8,-1-1-5,0 1-9,0 3-14,-3 0-10,0 0-3,5 10-8,-9 1-1,3 12-4,-1 5-5,-3-1 0,0 2-6,1 0-10,-3 0-4,4-4-2,2 5-8,-2-5 3,3 1-11,0-6 8,2-3-15,2-1-1,-3-3 2,4 1-7,0-3-5,0-2 1,1-2 7,1 0-5,3-3-1,0-3-4,4-3 1,0-4-2,0-2-4,3-5 0,4-5-1,-5-2 2,5-4 0,-4-4-6,-2 2 7,0-3 4,-3 3-10,-2-1 3,-3 2 11,0 2 4,-3-3 10,-4 9-14,0 2 0,0 3 6,-4 1-4,4 3-6,-3 3 2,-1 1 0,1 2-8,3 2 6,-10 3-4,6 5-14,-3 6 6,2 5-8,0 5 1,2 1 4,3 3 1,3-1-1,0 0-6,1 1 6,1 0-10,-1-3 12,1 3 2,-2-3-8,0-6 0,-3-1 5,5 7-6,-4-8-6,-1-3 13,1-4-5,-1 1 3,0-3 4,0-1 4,1-2-9,2 0-11,-3-2-11,0-3-18,2 2-24,-2-2-22,12-7-24,-2-5-11,7-5-32,-1-3-35,2-2-25,0-1-45,-1-2-245,1 0-542,-1 2 239</inkml:trace>
  <inkml:trace contextRef="#ctx0" brushRef="#br0" timeOffset="51684.3998">22844 9643 8,'-9'-4'155,"0"4"-14,5-2-17,0 4-20,1 0-22,3-2-51,1 7-84,6-1-46,-2 1-107,7 2 47</inkml:trace>
  <inkml:trace contextRef="#ctx0" brushRef="#br0" timeOffset="52301.3465">23272 9959 180,'-1'-5'257,"1"2"-17,0 3-23,-1-7-17,1 7-26,1-5-14,-1 2-17,0 3-14,0 0-19,-1-5-9,1 5-6,1-4-12,-1 4-5,0 0-10,0 0-7,0 0-6,0 0-9,-2-5 1,2 5-1,0 0-8,0 0-1,0 0-7,0 0 2,0 0-2,0 0-4,0 0 2,0 0-5,0 0 0,0 0-1,0 0-5,0 0 0,0 0 1,0 0-3,0 0 2,0 0-7,-9 6 7,9-6-7,-3 3 3,3-3-7,0 0-3,0 0 4,0 0-2,0 0-2,0 0 1,0 0 3,0 0-2,0 0-2,0 0-1,0 0 2,0 0 0,0 0-5,0 0 13,0 0-8,0 0 3,0 0-5,0 0 1,0 0-4,0 0-1,0 0 4,0 0 1,0 0-4,-3 1 3,3-1 0,0 0-2,-3 4 0,3-4-1,-2 3 4,0-1-5,2-2 3,0 4 0,0-4-2,0 0 0,0 0 7,0 0 2,0 0 13,-4 3 3,4-3 12,0 0 10,0 0 5,0 0 0,0 0-3,0-12 1,4 5-6,-4-3 0,3 1-8,1-8-3,-1 2-3,1-2 2,-1-1-26,2 0 1,0-1-5,-2 2 3,-2 6 17,2 0-1,-3 1-5,1 3-1,-1 1 1,-2 5-4,2 1-3,-9 12 5,-5 9 5,0 7-4,-10 15-5,4 4-1,-1 0 1,0 1-1,6 3 1,1-5-4,2 0 1,7-11-1,-2-2-5,4-4 4,3-2-5,-2-6 2,7-4-1,-1 0-7,3 0-10,4-9-8,1 1-20,3-5-24,0-4-33,7-1-27,0-4-40,3-5-44,-1-2-40,-3-3-206,2-1-497,1-2 221</inkml:trace>
  <inkml:trace contextRef="#ctx0" brushRef="#br0" timeOffset="52752.0989">23712 9598 78,'0'-17'303,"3"0"19,-2 0-3,1 2-7,2 5-11,2-2-29,-1 2-26,2-1-25,6 3-29,1 2-11,0 3-24,0 3-11,0 9-19,0-1-10,-5 6-14,1 1-6,2 10-9,-9-2-13,-3 5-6,-3 0-11,-1 0 1,-6 3-5,-4-1-9,-1-2 2,-1 2-7,2 0-9,-3-3 1,2 3-8,2-8 0,3 3 4,-1-4-22,1 1-3,7-3 1,0-1 2,3 3-14,0 6 13,3-1 1,-2 3-4,1 2 0,2-4 1,-1 10 2,1-3 0,-1 0 0,-3 0 2,4 2-3,-8-2-1,7 2 1,-3-7-4,-3 0 12,0 2-8,-1-6 4,1 0-4,3-7 2,-4 0 4,2-2 5,-2 0 0,0-5-1,1 0 19,1-1-6,0-2-4,-1 1-4,-4-2 9,2-2 6,-4 3-8,-5-4 8,-8 5-7,-1-1-1,-5-2-3,1-3-2,-14 0-2,1-1-8,-1-2-4,-3 1-14,-4 4-24,-19-8-26,20 5-19,-4 1-22,-22-1-18,-2-4-14,2 4-34,-2 0-17,1 1-40,0 2-36,-2 4-35,-1-1-216,-2 4-550,-4-2 244</inkml:trace>
  <inkml:trace contextRef="#ctx0" brushRef="#br0" timeOffset="54140.136">1518 10914 199,'-3'3'192,"0"-3"-17,3 2 0,0-2-8,0 0-14,0 0-9,0 0-10,14-7-5,2 0 4,6-6-3,16-5 1,23-17-8,-16 14-4,21-23-9,5 9-7,-4 1-10,2-2-6,-4 1-9,1 2-10,-23 11-6,0-1-4,2 0-7,-4 1-14,-1 1-5,-5 3-12,-11 5-16,-5 1-17,1 4-9,-6 2-6,-5 3 2,-4 1-9,0 1-2,-5 1-12,0 0-30,0 0-18,0 0-33,0 0-17,-33 12-17,13-4-19,-5 5-134,-2 0-342,-9 8 152</inkml:trace>
  <inkml:trace contextRef="#ctx0" brushRef="#br0" timeOffset="54474.8185">1494 11139 123,'0'0'155,"8"0"2,2-3 8,4-6 3,9-1-4,2-6-2,12-7 10,5-1-8,0-3-1,2-1-3,24-14-2,-8 4-16,2 4-2,-17 6-9,17-10-9,-3-5-9,-15 16-14,-2 0-12,-1 1-5,4-1-5,-5 1-8,-5 1-3,-1 3-16,-12 5-4,1 2-2,-8 6-5,-5 0-3,3 2-5,-6 1 2,0 2-3,-3 1-2,0 1 6,1-3-11,-5 5 2,0 0-2,5-1-2,-5 1-9,0 0 4,0 0-2,0 0-3,0 0-5,0 0-8,0 0-18,0 0-15,-14 9-29,7-7-32,-3 2-25,0 2-27,-1 0-42,-3 0-29,-3 6-48,-3-1-134,-1 0-432,-2 1 192</inkml:trace>
  <inkml:trace contextRef="#ctx0" brushRef="#br0" timeOffset="54840.3312">1436 11148 1,'0'0'170,"0"0"-13,0 0-11,0 0-6,14-12 20,-1-1 3,7 0 2,4-7-6,9-9 2,8-3-11,17-11 1,1 0-8,6-3-3,-3 4-4,1-1-3,4 2-5,-4 0 0,3 0-10,-4-3-12,-18 16-3,16-12-13,1 2-9,-22 15-9,0-3-1,-3 4-8,-11 6-5,1 1-3,-4 3-10,-3 1-3,-7 2-1,-3 5-6,-1-1-7,-4 2 4,1 0 3,-3 2-14,-2 1-3,6-3 0,-6 3-5,0 0 2,0 0-8,0 0-8,0 0-28,0 0-33,0 0-34,-28 9-32,12-3-35,-6 4-35,-5 0-35,0 4-24,-11 5-166,-4 3-456,3-1 202</inkml:trace>
  <inkml:trace contextRef="#ctx0" brushRef="#br0" timeOffset="55170.8528">1477 11128 181,'-3'3'185,"3"1"-1,0-4-13,0 0-2,0 0-5,0 0 6,24-25 5,-4 11-7,4-6-9,15-9-1,2-5-4,21-15-5,4-1-8,1 4-14,6-3-10,3 2 1,-3 2-12,0 0 4,-5-2-23,-2 4 0,2 0-5,-8 4-11,2 2-2,-19 8-6,2 3-5,-1 3-12,-4 2-3,-3-2-4,-12 6 0,-4 5-8,0 4 1,-8-2-6,-3 5-1,-2 0-1,-1 1-3,-2 2-6,-1-1 7,-4 3-4,4-2-8,-4 2 2,0 0-10,7-2-12,-7 2-13,0 0-22,0 0-28,0 0-39,0 0-44,0 0-30,0 0-33,-10 12-33,5-4-207,2 5-497,0-4 220</inkml:trace>
  <inkml:trace contextRef="#ctx0" brushRef="#br0" timeOffset="56016.5359">1777 12329 90,'-3'-9'242,"3"2"-20,-3 4-24,-1 3-18,4 0-19,-7 25-17,3 6-31,-6 19-8,0 9-11,0 20-5,5-20-11,-1-1-9,0 0-10,1 2-7,-2-5-3,1-3-3,3-16-2,-1-2-11,3-3-1,-1-2-1,-3-6-9,5-6 8,-2-4-4,2-3 3,0-2 5,0-1 11,0-3 13,0-2 22,0-2-5,0 0-3,4-17-14,-1-1-4,3-13-6,-2-2-3,-1-17-6,3 1-3,-1-4-5,-1-2 0,1-1 0,-4 1 3,5-4 2,-2 0 2,0 2 6,0 6 7,-1 3 4,1 15 6,-1 3 2,-3 4-2,1 11-3,1 5 1,-2-2-14,1 7-10,2 1-7,-3 4-6,0 0 5,20 24-8,-6 2 5,3 3 2,7 19-3,-3 1-1,-2 7 1,6 24-7,-10-28 4,-2 2-5,-2-1 1,3 2 7,-4-9-16,1 3 3,-6-15-2,0 3 1,1-4 2,0 2-11,-4-8-14,1 1-23,0-4-23,-3-5-22,0-4-23,0-6-54,0 1-28,-1-4-40,1-1-57,-2-2-185,2-3-506,-11 0 224</inkml:trace>
  <inkml:trace contextRef="#ctx0" brushRef="#br0" timeOffset="56194.785">1736 12925 171,'0'0'197,"0"-3"-17,0 3 4,0 0-5,4-9-5,3 4-4,2-3-7,5 1-15,7-7-14,0-1-12,0-2-11,1 0-17,-3 1-25,2-2-8,-1 5-33,-3-3-36,-3-2-65,4-1-91,-4 0-160,-1-3-350,-4 6 155</inkml:trace>
  <inkml:trace contextRef="#ctx0" brushRef="#br0" timeOffset="56442.686">1991 12000 87,'-4'-4'292,"1"-1"-30,-1 3-27,4 2-26,0 0-19,0 0-16,7 16-16,3-2-5,2 6 2,5 0-7,1 1-1,-2-1-12,5 3-8,0 0-13,-1-2-7,-2 3-13,-1 0-2,0-3-12,0 1-13,-3-1 2,-4-9-15,0 5-10,-4-7-16,-1-1-9,-2-2-15,1 1-22,-1-2-27,1-1-25,-4 0-28,3-2-27,-3-3-35,0 0-40,0 0-22,0 0 2,3-18-128,-6 6-377,0-11 167</inkml:trace>
  <inkml:trace contextRef="#ctx0" brushRef="#br0" timeOffset="56598.0733">2229 12155 295,'-7'-47'28,"-2"-2"17,3 15 21,-4-12 17,1 14 14,2 7 40,-1-1 19,5 11 6,0 6-9,-1-1-8,4 6-18,-3-2-11,3 6-15,0 0-2,-3 15-12,5 2-9,-1 12-5,2 0-6,-3 2-9,2 4-5,0 0-3,1 12-4,-6-14-6,3 2-3,-4 1-7,3 0-7,-1-2-21,-3-2-36,0-3-36,1-6-36,1-3-35,-3-5-45,4 0-134,-4-2-346,2-8 153</inkml:trace>
  <inkml:trace contextRef="#ctx0" brushRef="#br0" timeOffset="56764.2063">1966 12326 183,'-2'-1'234,"-2"-2"-11,4 3-16,-2-8-13,1 7-22,1 1-11,5-8-8,2 3-13,4 1-8,9-10-14,-1 4-11,7-2-8,3 2-9,5-5-20,-5 3-27,0 0-31,5-5-52,-5 7-56,11-3-65,-11 5-180,-3 0-368,0 1 163</inkml:trace>
  <inkml:trace contextRef="#ctx0" brushRef="#br0" timeOffset="57022.8912">2612 12508 241,'-4'3'282,"1"-1"-14,-1-1-14,4-1-17,-1 2-7,1-2-31,0 0-20,0 0-16,0 0-13,18-6-13,-3 1-12,9-2-11,0 0-4,3 0-17,0-2-7,0-2-12,-1 2-12,-2 0-13,-1 2-22,-9 2-34,0 3-37,-7 1-29,-1 0-49,-1 1-54,-5 0-72,0 0-154,-1 8-435,-5 0 192</inkml:trace>
  <inkml:trace contextRef="#ctx0" brushRef="#br0" timeOffset="57172.479">2580 12806 192,'1'5'210,"7"2"19,1-4 1,7 1-7,3-2-9,5 1-5,2-6-12,3-1-13,2-1-18,-4 0-16,4-2-20,-3-1-37,-4 2-48,3-2-65,-3-1-79,0-3-95,-3-2-167,0 3-389,0 1 173</inkml:trace>
  <inkml:trace contextRef="#ctx0" brushRef="#br0" timeOffset="57894.855">4225 11643 42,'0'-19'259,"-3"0"-14,-1-5-23,-3 6-16,0 1-10,-3 1-13,-7 0-22,-1 5-14,3 2-23,-7 5-11,-1 3-8,-2 2-14,0 2-10,2 7-9,1 7-5,-1 3 11,5 3-5,1 3-5,3-2-8,3 3 2,5-3-10,1 4 1,5-2-6,5-1-7,5 1 0,0-3-25,4 2 4,4-2-4,1-3 2,3 1 0,1-4-3,2 3-5,-1-2 3,0-2-2,-4 0 4,0-4-9,-2 4-1,-3-2 3,-5-3-2,1-3-3,-5 2-4,-2-2-1,-2 0 0,2 2 0,-7 2 0,0-1 0,-1-1 3,-2 4-6,-5-4-6,0 1 2,0-1-4,-2-2 1,0 1 1,-1-2 2,1-3 3,0-3-2,0 2 3,1-3 1,1 1-1,4-2-2,-3 1 2,6 0 13,-2 0-3,1-3-1,5 3 1,-6 0 0,6 0 3,-7-2-11,7 2 2,0 0 0,0 0-3,10 6-3,-3 2 3,2 5 2,0 0 0,4 12 5,-2 4 0,-2 0 1,-1 3-1,2 11 0,-6-7 4,-1 14 4,0 0-4,0-4-3,-5-10 7,1 15 8,-1-6 11,1-11 5,-3 1 0,4 1 2,0-1 0,0-2-3,0-1 0,3-3-5,-1-3-8,3 3 5,0-3 0,1-3-4,2 3-3,1-10 0,5 4-2,-3-9-6,6 4-17,-2-9-16,1-2-27,9-1-28,0-6-17,0-2-26,1-2-23,4-3-59,-6-2-242,1-2-482,-1-1 214</inkml:trace>
  <inkml:trace contextRef="#ctx0" brushRef="#br0" timeOffset="58880.4402">5234 11719 98,'4'-2'242,"-4"2"-2,3-5-8,-2 1 0,-1-1-8,0 0-4,0 0-11,-1-1-9,-1-2-14,1 2-9,-3-3-13,-1-1-11,0-1-7,-1 4-9,-1-4-15,0 4-17,0 0-3,-4 2-10,-1 2-9,0-2-8,-2 8-10,-2 1-9,-2 5-5,0 3-7,-1 5-4,2 4 0,4 2-10,1 0 3,-1 1-8,9-1-2,0 2 1,2-5 5,4-1-9,-1 0-12,6 1 6,3 1-2,0-1-4,4 2 0,3-4-3,0-4-2,4 0-2,-4-3 6,4-2-12,-4-2-8,3-2 3,-5-1 5,5 1-3,-6-3 1,0 0-4,-3-2 8,-2 0-4,-1-1 3,-2 2 4,-2-1 5,0 1 15,-4-1-4,7-1 15,-7 1 8,0 0 1,4-2-8,-4 2 6,0 0-3,0 0-9,-5-7-4,1 5-1,-3-3 2,1 3 4,-2 2-4,-2-3 11,2 3-18,-7 0-8,1 4 4,0 2 2,-6 1-11,-1 8 7,0 2 0,0 2-7,1 2-6,-1 5 2,3-1 3,2 2-3,-1 0 9,3 0-13,3-3-2,1 3 6,3-1 4,4-9-13,1 1 2,2 2-14,2-3-1,4-2 0,-2 0-6,6 0 3,-1-6 2,3 4-6,3-2 10,0-4-9,0-1-1,6 0 5,1-4 0,0-2 5,-1-4 6,0 0 2,2-1 7,-2-1 9,-6 2 8,1-4 7,-2 3 8,0 0 5,-5-1 10,-1 2 0,0 1 6,-2-2 2,0 2 9,-2 0 6,0 1 5,-1 1-9,-3 1-1,7-2-3,-7-2 2,0 4-17,3-2 3,-3 2-11,4-1-2,-4 1 2,0 0-10,0 0 4,4-3-4,-4 3-7,0 0-7,0 0-11,0 0-4,0 0-12,0 0-16,0 0-7,0 0-11,0 0-18,0 0-11,0 0-16,0 0-17,0 0-19,0 0-25,0 0-32,0 0-31,0 0-39,0 0-25,0 0-29,0 0-184,0 0-537,0 0 237</inkml:trace>
  <inkml:trace contextRef="#ctx0" brushRef="#br0" timeOffset="60854.0389">1536 13626 121,'-5'1'182,"0"1"-14,1-2-14,4 0-20,-7 0-4,7 0-17,-3-3-16,3 3-8,0 0-12,0 0 5,0 0-2,13-8 5,-2-1-2,6-5 2,4-4-6,13-8 5,0-8-14,4 3-4,0-3-4,4 0-5,12-16-4,-15 20-8,0-2-3,1 3-8,-2-1-14,-3 1-9,-2 7-7,-11 5-8,-5 2-5,0 5-8,-6 3-4,-1 0-16,-3 0 8,0 4-1,-4 1 1,-3 2 1,0 0-14,0 0-41,0 0-45,-13 14-26,-4 0-129,-4 4-306,-3 4 135</inkml:trace>
  <inkml:trace contextRef="#ctx0" brushRef="#br0" timeOffset="61075.0898">1567 13784 157,'0'0'172,"0"0"10,24-20-6,-7-2-3,4-2-6,12-10-9,0 1-7,1-4-11,4 3-14,-4-4-11,2 4-8,-3-1-13,2 4-11,-1 2-9,-3 0-15,-10 10-10,0 0-19,-1 1-11,-6 5-16,-4 3-20,1-1-14,-7 6-8,2 0-17,-6 4-28,0 1-52,0 0-176,0 0-338,-24 19 149</inkml:trace>
  <inkml:trace contextRef="#ctx0" brushRef="#br0" timeOffset="61324.7248">1615 13808 83,'-3'4'176,"3"-4"-12,-4 4 1,4-4-16,0 0-8,0 0 2,0 0 4,14-18-3,-3 5 11,2-6-2,9-5-8,-4-4 1,12-11-16,4 4-13,-1-3-9,-2 4-12,-2-4-9,2 2-14,0 3-8,0-1-12,-9 11-16,1 3-11,-3 1-15,-2 0-14,-6 7-14,-3 1-17,0 4-8,-6 2-8,2 1 1,-2 1-1,-3 3-15,0 0-39,0 0-57,0 0-35,-14 15-129,-3 2-350,0 2 155</inkml:trace>
  <inkml:trace contextRef="#ctx0" brushRef="#br0" timeOffset="61499.6506">1565 13955 30,'0'0'199,"0"0"4,9-14-3,-2 0-6,7-11-13,6-2-2,5-16-11,5-1-13,-2 0-14,5 1-10,-4 4-16,-1 1-20,-1 1-34,-9 13-30,2 2-45,-3-1-37,1 3-39,-5-1-36,-2 6-175,-1 5-325,-3 1 144</inkml:trace>
  <inkml:trace contextRef="#ctx0" brushRef="#br0" timeOffset="62925.3762">1519 12992 157,'-12'-12'172,"-4"-3"-9,-1-3 26,-1-4-17,-2 0-8,-1-2-17,0-5-2,-4-6-19,-1-4-3,-2-3-4,1 2-5,-4-3-6,5-4-6,-11-22 0,6 25-5,-7-22-1,14 23-8,-13-26-5,11 18-4,3-1 8,-15-17-6,14 20 1,2-4-1,-5-22-5,7 21-5,0-1-7,2 4-2,-7-28-3,9 24-2,-1-2-9,3 2 0,-2-1-3,-3-24-10,6 27 1,2-5 0,-2 0-39,-2-26 3,5 25-4,-3-22 4,6 24 0,0-30-2,3 36 5,0-9 3,1 0-4,-1-21 1,-2 28 0,6-5 1,-3 0 3,3-1 4,0 2-2,0-1 5,0 4 2,-2-1-1,2-5 4,2 4-9,4 5 3,-3-1-4,-2 0-1,2 2 3,-2-2-5,4 1 4,0 1-6,-2 1 6,3-4-2,-2 3-3,-1-1-3,2 7 4,0-5 0,0 16-4,-1-3-2,6-14 1,-5 15-4,5-9 8,-4 8 1,7-9 0,-6 12-6,2-1 3,-1-1-1,1 0-2,-1 1 6,3 1 1,-1-11-4,2 10 0,0-10-2,1 10 4,1-11-4,-3 3 0,0 9 0,2-11-2,4 1-1,-7 9 4,2 2-6,3-10 7,-3 12 5,9-14-5,-8 13 0,5-11-2,-5 13-6,1-1 10,0-2-3,2 0-1,0 3-10,4-10 11,-6 10-7,-1-3 1,8-6 1,-4 9 1,-3 1 0,2 0 5,-1 0-2,2-1 0,-1 1-3,-1 2 1,-1 1 6,3-3-7,-3 3 4,-1 2-1,-1 2-2,1-3-3,-3 10 9,-3 1-3,3 0 0,-6 3-4,0 0 5,2 3-2,-5 0-3,4 2 0,-3 2 5,3-3-6,-2 2 0,-1 0 6,1 1-8,0-4 9,1-2-8,0 3-5,-1 1 9,0-1-15,4-1 0,-3 0 0,2-1 0,-2 2 2,0-2-4,2 0 4,1 1-4,-1-2 7,-2 5-5,0-4 8,0 2-4,1 3 0,-3-4 5,1 2-5,1 1 5,-1-1 3,3-6-1,-3 7-4,1-3-2,0 0 4,2 0 3,-2-1 1,0 1-1,-1 0 6,1 0-4,-1 2 7,1 0-4,-4 2-4,3-3 4,-3 6 2,3-4 1,-3 4 6,2-4-5,-2 4-3,0 0 1,-5-6 0,5 6-12,-7-3-2,0 3-11,-3 0-1,-1 4-8,-6 2-3,-3 2 1,-4 3 0,0 2-2,-1-2 6,-1 4 2,-1 1-2,-6 3 3,5-4 0,-7 6 5,9-8-1,1 2 5,1-4 3,2 1 3,9-6-3,0 0 3,3-2 5,3-1 2,0 1 5,3-4-3,4 0-1,0 0-5,0 0 0,0 0 5,1-13-4,9 1 1,10-6 0,1 0 6,13-9 4,-9 9-2,11-4 2,0 0-1,2 2 5,0 8-2,-11 2 1,1 3 1,-2 4 4,0 3-7,-3 3 1,-2 0-2,-1 4 1,-5 0 0,3 5 1,-5 1 2,-2 1 1,-1 2-5,0 1 2,-3 8 2,0 0-3,0 6 2,-4-2-2,-3 1-6,0 2-20,0 1-35,0-1-53,-2-2-53,4-2-59,-2-1-226,0-9-483,3-1 213</inkml:trace>
  <inkml:trace contextRef="#ctx0" brushRef="#br0" timeOffset="63890.1532">3638 7057 5,'-13'-4'90,"-2"-1"-10,5 5 9,0-3-7,0 0 2,3 1 2,-3 2-7,6 0 1,-3 0 0,4-1-5,-2 1 1,5 0-11,0 0-1,-5-2-15,5 2 0,0 0 1,-6-2-3,6 2-9,0 0 2,0 0-6,0 0-2,0 0-6,0 0 2,0 0 3,0 0 12,23 3 9,-9-2 9,11-1-1,2 0 5,14-7 0,7 7 2,1-4 0,25-3 1,6 1 3,-1 0-5,2 5-3,4-4-7,1 4 1,4-5-7,4 2 0,2-1-9,-6 0-1,3 0-4,0-2 0,-3 0-2,-2 0 0,-5-1-3,-4 0-4,-3 4-2,-6-5-3,-2-2 1,-20 4-4,-2 0 0,2-5 1,-2 4-4,-3-2-2,-4 1-4,-1 1 3,-11 5-4,-3-3 1,-2 6-4,-6-4-8,-3 1 1,-4 1-4,0 1 1,-6-1 0,2 2-5,-2-2-4,-3 2-20,0 0-33,0 0-38,-14-5-26,4 5-37,-2-2-30,-11 2-165,-4 0-392,-1 0 173</inkml:trace>
  <inkml:trace contextRef="#ctx0" brushRef="#br0" timeOffset="64318.1533">3608 7022 42,'-14'1'141,"6"-1"2,-1 0-7,2 0-3,0 1-3,7-1-11,-4-1-1,4 1-13,-7-2-8,7 2-11,0 0-2,0 0-2,0 0 16,17 2 9,-2-2 14,8 1 6,6-1 5,14-2-5,3 0 5,26-2-2,1 3-5,3-1-1,3-1-7,0 1 1,4-3-6,3 1-1,7-7-10,3 7-2,4 2-8,0-2-14,3 3-3,-6-4-8,3 0 0,-4 3-7,-1-1-10,-4 3-10,-3-2-3,-9-2-7,-4-2 2,-23 5-12,14-4-3,-21 5-15,-1 0 3,-6 0-7,-9-1-6,-2-2-1,-3 3-5,-3 0-4,-9-2-11,-1 2-5,-4-2 3,0 2 4,-2 2-12,-5-2-20,0 0-65,0 0-37,-15-4-46,-2 1-21,-8 1-20,-13 0-19,-5 4-138,0 1-439,-5-2 195</inkml:trace>
  <inkml:trace contextRef="#ctx0" brushRef="#br0" timeOffset="64736.1561">3701 7153 100,'-20'1'122,"4"-2"-14,1 2-6,4-1 0,0 0 14,4 0-1,1 1 2,3 0 6,3-1-5,-4 0-3,4 0-7,0 0-12,0 0-9,0 0 1,0 0 8,14-2 9,9-2 14,5 3 7,17-2 0,3 2-5,29-10-2,1 5-4,2-2-10,-2 3-4,3 2-6,5-6-3,4 4-2,2 1-5,2-1-10,2 2-1,0 0-10,-2-2-3,-1 1-3,0-2-6,2 2-3,-1 1 0,-5 1-8,2 0-4,-12-1-2,3 0-7,-8-3-2,-2 3 5,-4-1-1,1-2-9,-24 2-3,0 3-7,-3-2 2,1 0 3,-14-2-3,-2 2-2,-3 1-1,-5-1 1,-4 1 2,-4 0-8,-3 0 8,-1 2 0,-2 0-12,-3-2 10,-2 2-26,3-1-43,-3 1-57,-15-5-43,-5-1-32,-7 0-49,-12 3-30,-6 3-23,-23-2-153,19 3-481,-21-1 213</inkml:trace>
  <inkml:trace contextRef="#ctx0" brushRef="#br0" timeOffset="65135.969">3612 7215 39,'0'0'93,"-4"2"-5,4-2-3,0 0-3,0 0-2,0 0-10,0 0 18,28-5-10,-8 3 8,8-1 8,16-1-7,1-4 1,23 0 0,3 0-5,0-4-3,2 4 4,6-1-10,0 0 0,5 0 2,4 4-11,-1-5-7,2 5-1,-2-7-3,-5 7-4,-1 3-6,1-5 0,-4-5-6,-5 8-3,-3-4 0,1 0-6,-22 4-4,20-6-5,-20 7 2,-6-1-5,0-1-3,1 0-3,-3 0 1,-11 3-4,-4 1-1,1-3 0,-5 2-3,-9 1 2,2-1-3,-7 1 0,0 1-4,-5 0 0,-1-1-15,-2 1-21,0 0-43,0 0-42,-25 0-39,1 1-151,-7 0-337,-8 3 150</inkml:trace>
  <inkml:trace contextRef="#ctx0" brushRef="#br0" timeOffset="65923.8531">3650 7203 33,'-1'3'146,"1"-3"-13,0 0-6,0 0-17,0 0-3,18-7-4,-1 3 2,10-2 2,1 0-3,17-2-2,23-1 2,0-4-5,-20 6-10,26-5-7,2 2-2,0 1-5,3 0 1,1-3-6,2 2-5,1 0-6,2 2 3,-4-2-10,2 1-3,2 2-3,-3 0-1,-1-4 1,2 4-6,-7 0-3,2-1-1,-5 4-4,-5-6-6,-19 6 0,2-3-5,-2-1 3,0 3-6,-1 0 0,-4-2 0,-6 2-4,-11 3 4,-1-3-8,-1 3 0,-2 0-3,-9 1 5,2-1 0,-3-1-1,-5 3 3,-1 1 8,-1 1 6,-2-4 0,-4 2 3,7 0-4,-3-1 10,-4 1-6,0 0-4,7 1 4,-7-1-6,0 0-4,0 0-1,0 0-3,0 0-1,5 0-5,-5 0-3,0 0 6,0 0-5,0 0 1,0 0-2,0 0-1,0 0-1,0 0 1,0 0 0,0 0-1,0 0 0,0 0 1,0 0-1,0 0 0,0 0-2,4-2 5,-4 2-2,0 0 2,0 0 0,0 0 2,0 0-2,0 0-5,0 0 8,0 0 0,5 0-1,-5 0-2,0 0-1,0 0 4,0 0-2,0 0 0,0 0-2,0 0 1,0 0-1,0 0-2,0 0-3,0 0 3,0 0-3,0 0 0,0 0 1,0 0-2,0 0 1,0 0 0,0 0-2,0 0 0,0 0 0,0 0 1,0 0 0,3 2 3,-3-2-4,0 0-1,0 0 3,0 0-4,0 0-1,0 0 6,0 0-4,0 0 1,0 0-3,0 0 0,-1 7 1,1-7-1,0 0 0,0 0 1,0 0 0,0 0 1,0 0 3,0 0-8,0 0 3,0 0-1,0 0-2,0 0 2,0 0 0,0 0-4,0 0 0,0 0-6,0 0-6,0 0-16,0 0-25,0 0-12,-10 5-10,4-2-28,-9 1-35,1 1-29,-10 3-30,-6-2-200,-11 2-438,-4 1 193</inkml:trace>
  <inkml:trace contextRef="#ctx0" brushRef="#br0" timeOffset="66489.7456">3522 7270 109,'0'0'132,"0"0"-1,0 0-7,0 0-12,0 0-12,0 0-9,17-10-13,-6 3-2,9-1-8,5-2-2,5 2 4,15-8 0,21-3-2,-19 6 4,29-5-2,-1 3 8,3-3-3,6 2-1,3 0 0,3-1-1,7 3-5,3-1-3,4 2 1,-1-6-8,0 9-6,0-2 2,-2-2-7,1-1-5,-4-2-4,-3 7-5,-4-2-2,-5 5-4,-6-3-1,-6 2-2,-25 0-2,3 2-2,-4-5-5,-3 7 3,-1-4-6,-6 3 1,-11 2-4,-2 0 2,-5 0-1,-8 1-3,-2 1 2,0 1 1,-6-3 2,2 3-7,-2 0 1,-4-4 0,0 4 0,0 0-5,-4-8-26,-5 6-27,-4-2-32,-7-3-27,-3 1-13,-4 4-11,-2 0-12,-12 1-16,1 1-137,-2-2-323,-3 1 144</inkml:trace>
  <inkml:trace contextRef="#ctx0" brushRef="#br0" timeOffset="66873.1427">3787 7113 69,'0'0'95,"0"0"-15,0 0-2,0 0-7,18 0 11,2-5 2,7 0-2,15 0 0,27-7 3,0 4 10,10-4-5,1 3-8,9-3 7,4-1 3,7-2 0,3-2-4,4 1-7,1-1-1,-2-1 1,1 1-4,-3 5 2,-2-2-6,-1 1-8,-8 4-3,-3-2-7,-4 4-7,-7 1-3,-3-1 1,-7 4-6,-21 2-6,-3-4 0,-1-1-2,-5 2-2,-12 2-4,1-2 0,-4 3 7,-9-1-2,1-2 0,-7 3 1,1-2 3,-5 1 1,1 2 2,-4 0-6,-2 0-3,5-2-2,-5 2-1,0 0-8,1-3-19,-1 3-35,0 0-31,-13 0-35,6-2-35,-4 2-32,1 2-29,-5 1-154,2 4-380,-3 0 168</inkml:trace>
  <inkml:trace contextRef="#ctx0" brushRef="#br0" timeOffset="67562.4674">6028 12270 194,'-1'-10'289,"1"4"-25,-4 0-23,4 5-29,0 1-21,0 0-16,-2 11-18,2 7-15,-4 11-14,2 3-20,-2 2-12,1 12-28,-1-9-49,1 10-40,-2-13-50,0-2-67,2 1-55,-3-3-118,1-5-336,1-5 149</inkml:trace>
  <inkml:trace contextRef="#ctx0" brushRef="#br0" timeOffset="68310.0727">6893 11868 191,'-2'-8'194,"1"2"-9,1-5-9,0 2-12,-4 0-5,2-4-13,-4-3-14,1 2-12,1 0-12,-3-6-8,1 7-6,1-3-2,-1 2-5,-1 5-4,0 0-11,3 1-5,-5 4-6,3 0-8,-4 5-4,1 3-9,-2 5 0,-4 11-2,1 1-6,0 4-4,0 2-4,4 4-1,-2-1-2,5 0-2,1-2-1,0-1-2,5-9-7,-1 2-1,4-3-1,-1 0-7,4-3 2,-1-5 0,1 1-2,1-3 1,4 0 4,-3-2 1,1-2-2,2-3 0,0 0 2,3-5 0,0 0 0,-1-4 6,-5 2 12,1-1-1,4-1 12,-8-2 8,5-2 7,-4 2 8,-2 0 1,3 1 15,-3-1 2,-2 0-1,2-1 4,-3 3 1,0-2 3,0 5-7,0-2 6,0 1 12,0 2-26,0 0 2,0 0-10,0 1-4,0 4-8,0-8-2,0 4-2,0 4-12,0-5 5,0 5-2,0-3 5,0 3-21,0 0-3,0-5 0,0 5-7,0 0 4,0 0 0,0 0-4,0 0-5,0-4 1,0 4-6,0 0-5,0 0-12,3-3-2,-3 3-15,0 0-6,0 0-20,0 0-20,0 0-26,0 0-33,2-4-36,-2 4-45,0 0-54,0 0-256,0 0-573,3-3 254</inkml:trace>
  <inkml:trace contextRef="#ctx0" brushRef="#br0" timeOffset="76369.5873">6856 11892 39,'0'-3'63,"2"-1"-9,-2-2 7,0-1-3,0 0-2,-2 0 1,2 0 13,0-4-3,-1 0 4,-1 1 0,2 0 3,0-7 16,0 10-1,0-4 10,0 5-1,0-1 0,0 1-3,0-1-4,0 5-6,-2-4-2,0 3-8,2 3-8,0 0-11,0 0-5,0 0-5,0 0-3,6 17-2,2 5-4,1 12-2,3 16 0,7 30 0,-7-23-4,1 29-3,0 6-4,-5-3 4,-1-2-2,0-1 16,-1-1 8,-3-3 8,-3-27 0,1 5 3,-2-3-1,-2 2 2,0-1 0,1-2 3,-2 1-8,0-2-5,0-3 1,-2-3-8,-1-15-6,-1 12 0,2-11-9,-1-5 1,3-1-4,-2-5-2,2-2-1,0-4-3,0-6 2,1-3-6,-1 3-4,-1-6 6,-2 2-6,2-5 3,-1-3-2,-2-3-3,-5-5-3,3-4-23,-5-11 0,3 3 2,-3-11-1,2 0 1,-2-15 7,2 0-9,2 0 5,2 2 2,1 9-1,2-15 1,3 6 0,2 9-1,4-11 1,0-1 0,4 12 4,2-9-5,4-1-2,4 2-21,-3 12-17,10-10-28,0-2-21,3 4-23,2 0-14,1 5-26,4-2-8,-2 0-30,0 6-151,1 3-379,-5-2 167</inkml:trace>
  <inkml:trace contextRef="#ctx0" brushRef="#br0" timeOffset="77068.9383">7259 11993 124,'-6'-5'185,"2"0"-12,0-2-7,-2 4-11,3 1-13,-1 0-12,0 1-15,4 1-6,0 0-12,-8 4-12,5 3-7,-3 2-10,1 13-6,-1 4-6,0 1-4,2 2-5,1 2-3,0 0-9,3 0 2,0-1-6,2-4-2,1 0 0,1 0 0,-1-9-3,5-1-3,-1-1-1,0-2-2,0-3 3,0-3-2,3-2 0,-1-1 2,-1-4 4,2-3-5,-2-3 0,2-4 7,2-3-2,-3-1-1,0-5-2,-4 1 3,1-7 2,-2-2-3,-2 1 0,-2-2-6,0 1 1,-2 0 0,-5-1 3,2 1 2,-4 1-1,-1 1-1,3 9 3,-3-1 2,3 3-3,0 5-3,-3 3 1,2-1-5,2 4-2,-4 2-2,1 3 5,0 2-11,-2 5-2,4 4-2,0 2-5,1-4 2,3 2-12,3 1-1,0-2-5,2 1-4,1-4-6,4 1 1,3-1-3,1-3-2,0-1-2,6-7 2,-3-1-8,7-3 5,-2-1 2,2-5-1,0-2 4,-3-2 1,3-2 8,-1-2 4,-2-4 0,-3 5 13,-2-5 6,-3 10 4,0-1 7,-6 4 13,2 4 8,-4 1 8,3 1 6,-2 2 4,-2 1 3,1-1-12,-2 3-6,0 0-1,0 14-3,-2 5-10,-3 6 1,1 4-3,2-2 0,-1 0-4,3-1-1,-1 3-3,2-3-4,4 0-1,0 0 11,1-8-13,-1 0 0,4-3-7,1-1 0,-2-3 1,3-3 0,1 0 3,0-1-6,-2-4 6,3-4-5,-5-1 5,4-5-2,-1 1 9,-1-4-2,0 1-2,1-6 0,-4 2-3,-3-2 4,1-1-1,1-9 1,-6-3-6,0 3 3,-6-3 1,1 5-1,-2-2 2,0 8-6,-4-4 1,-1 0 2,3 6-6,-3 3 7,1 3-4,-2-2-2,1 6 1,-1 1-1,-1 1-1,4 5-1,0 3-8,-5 2-7,5 2-11,2 0-13,0 2-24,1 6-25,3 0-28,1 0-26,3 0-42,3-5-28,0 5-177,4-4-423,-3-2 188</inkml:trace>
  <inkml:trace contextRef="#ctx0" brushRef="#br0" timeOffset="77531.8339">8037 11976 61,'2'-4'258,"0"-2"-13,-1 0-13,-2-1-21,-1-3-19,-2-1-9,1 1-14,-2-6-13,-1 3-16,-2-1-9,-5-5-15,1 5-2,3 2-8,-4 1-15,-1 2-10,0 0-5,0 7-10,-2 3-6,-1 5-7,-2 7-6,1 5-4,0 6-5,-5 14-3,10-8-3,2 3-10,-2 11 5,6-12-6,4-1-3,0-3-4,6 0-4,-3-10 2,6 0-2,-1 1-4,4-5 0,1 2-4,1-5 5,3-3 2,0-3-1,2-5 10,3-8-2,2-4 2,0-3-2,-1-6 6,-1-1-4,-1-5 0,-4-1 9,0-1-14,2-15 3,-8 13 4,1-16 8,-6 11-5,1-14 2,-2 1-2,-4-2-4,-3 5 4,1 9 0,0 5 16,1 3 10,-3 10 20,1 3 0,1 0 8,1 8 2,0 1-14,-1 2-5,4 5-9,0 0-15,-8 24 4,6 5-3,-2 18 6,4 3-24,0 2 12,3 1 1,0-1-11,5-3-6,2-3-3,-3-10-8,4 7-7,-3-9-17,4-4-8,0 2-21,1-2-23,2-3-21,0-4-29,-6-8-26,2-2-30,1 0-38,2-5-31,-1-3-18,1-7-216,-6-2-519,6-6 230</inkml:trace>
  <inkml:trace contextRef="#ctx0" brushRef="#br0" timeOffset="77730.9791">8387 12141 15,'2'27'235,"-1"-1"-8,2 3-15,0 0-17,-2 7-17,2-2-18,-2 2-14,-1-2-18,2 12-20,-2-9-46,-2-3-71,5 2-71,-6-2-184,-1 0-284,3-3 127</inkml:trace>
  <inkml:trace contextRef="#ctx0" brushRef="#br0" timeOffset="78490.7894">9056 11708 143,'-4'-33'154,"0"0"2,1-2 12,0 4 13,-1 3 13,1 5 1,0 6 3,1 5-8,-1 2-7,1-1-9,1 7-13,-2-2-19,2 2-18,1 4-12,0 0-13,4 19-10,-1 15-5,4 14-7,-2 5-10,1 4-4,-2 1-7,1 3-6,0-6-5,1 2-5,-2-6-5,0-4-2,0-1-7,-1-13 2,-1-1-1,1 2-7,-1-8 5,-2 0-3,0-1-3,0-7-1,0-2 2,0-7-2,0 0 3,0-4 8,0 1 12,2-3 13,-2 1 17,0-4 27,0 4 15,0-4 4,1 3 11,-1-3 3,0 0-19,0 0-15,-1-20-7,-1 4-9,2-3-9,-2-10-5,4 0-8,1-3-3,1 3-10,2-4-5,4 4-13,0 2 2,0 3-4,5 4-1,1 3-9,-4 5-2,8 2-1,1 7 0,-4 0-7,-3 8-6,7 1-1,-1 6-11,-3 1 3,0 3-2,-6-2-5,0 3-5,-7 0-7,2 8 1,-2-1 0,-5 2-6,-5 1-11,-4-1-4,1 1-8,-2 0-4,-4-3-7,-2-2-4,-1-2 3,0-4-1,0 2-7,-1-6 3,5-3 5,-1-4-9,3 2-4,2-5-6,1-1-17,0-2-29,1-1-35,1-5-16,5 2-30,2-7-18,2 0-25,3 0-195,5-3-489,-1-1 217</inkml:trace>
  <inkml:trace contextRef="#ctx0" brushRef="#br0" timeOffset="79214.824">9689 11940 16,'7'-19'291,"-3"1"4,-1 0 1,-2 1-7,-2 1 5,-1 0-8,1-1-26,-3 1-5,0 4 0,-3-3-18,2 7-9,0-1-24,-3 4-14,2 2-13,0 0-34,-4 6 0,0 1-25,-3 6-13,-3 10-6,0 0-12,3 4-11,-1 2-11,2-1-4,3 0-9,1 0-5,2 2-8,1-11-7,3 4-10,2-5-14,-3-1 3,6-4-13,-3 0-10,2-1-14,2-2-9,0-2 7,0-2-1,4-1 10,0-4-3,2-1 2,3-6 0,-1-2 6,3-7-3,-2-2 1,0-1 4,-3-3-6,-2 0 10,-1 1-1,-1 6 0,-2-2-1,0 4 25,-3 3-3,5 3 1,-6 4-1,0-1 3,0 2-3,2 1-7,-2 3-1,0 0 0,0 0-3,0 24 4,0-8 5,2 10-3,-1-6 0,1-3 8,3 10-23,0-8-2,2 5-25,3-1-29,1-3-29,1-5-17,6-1-11,3-2-25,3-4-28,4-5-16,-3-6-16,15-7-29,-12 0-10,10-10-8,-1 2 5,-12 1 14,1-3 24,6-7 28,-11 4 47,-1 3 34,-6-2 42,0-3 45,-9 7 56,3-6 41,-6 7 31,-2-4 24,0 5 10,-7-9 14,2 9 0,-2 2 5,-3 1-2,-1 3-4,1 0-11,0 5-8,-4 1-19,3 5-11,-4 4-14,1 4-1,-4 10-20,1 1-8,0 6-3,2 3-7,2 1-4,3 0-5,2-2-10,2-1 2,5-1-16,-1-5-4,4-4 2,3-2-8,-3-4-3,3 2 4,1-5-2,1-1 3,4-1-5,-2-5 8,5-4 3,-1-4-2,6-7 5,0-5-7,-4-8 3,2 1 1,0-5-8,0-12-4,0-1 4,-5-5-2,0-2-4,-5 1 3,-5-3 2,1 3-3,-3 5 6,-5 11 8,5 3 24,-2 2 20,1 13 14,-3 3 7,2 4-1,-1 1-8,0 4-15,3 4-2,0 0-14,0 0-4,-7 27-8,6 6-4,-5 17 1,4 2-5,2 0 0,4 1-5,0 1-7,-4 0-4,7 0-3,2-4-24,-2-2-28,5-3-61,-3-10-60,3-3-66,1-1-72,2-3-62,3-2-332,0-7-751,2-8 332</inkml:trace>
  <inkml:trace contextRef="#ctx0" brushRef="#br0" timeOffset="79391.838">10556 12085 217,'2'7'277,"1"8"13,-2 0 9,-1 4 2,0 0-16,0 10-19,-1 1-26,-1 2-15,1 1-30,-2-2-27,3 2-43,-4 4-60,1-6-73,-3 15-101,2-12-107,-2-2-221,-2 1-474,0-3 211</inkml:trace>
  <inkml:trace contextRef="#ctx0" brushRef="#br0" timeOffset="80358.0437">11601 11910 234,'0'-13'238,"-1"0"-16,0-4-8,-3-3-13,1 2-15,-3-8-8,0-1-10,-2 5-13,4 2 0,-3 3-12,0-2-1,0 2-11,-2 7-12,2 0-4,0 2-18,-1 2-8,-4 9-12,0 4-7,-7 9-10,1 11-4,-4 13-6,-1 7-4,5 3-7,2-1-9,6 1 2,2-2-5,4-14-3,2-1-4,2-1-7,3-3 0,4-3-10,2-2 2,2-4 2,6-4-5,-6-4 4,1-3-3,6-3 3,-3-6-2,6-4 0,-1-3 0,0-4 1,-2-3 2,-1-3-3,-3 0 4,-5 3-5,4-7 5,-4-2 0,-2 6 0,-1-10 5,-1 0 6,-3 1 7,0-1-2,-2-2 10,0 3-8,-2 0 11,0 6 15,-1 3 4,1 1 10,-3 6 7,4 0-2,-1 0 34,0 4-25,0 1-4,1-1-5,0 4-10,-1-1-14,2 3-3,-1-2 5,1 2-14,0 0-8,-5 24 2,7 1 2,-4 8-7,4 13-4,1 5-4,-3 6-5,3 0 5,1 27-5,-2 1 7,1-1-4,0-1 3,1 0 0,-4-21-2,0 25-4,0-28 0,-2 2 7,0 23-11,-4-26 0,5 0-4,-4 2 4,0-8 6,0-5-25,-2 0 24,0-14-3,0-1 3,-2 2-9,2-5 0,-1 0 4,-1-5 0,4-7-1,-3-3-1,1 2 4,2-6 7,-1-4-4,-2-1-10,2-5-3,-4 0-3,2-8-23,-5-6-4,0-13-13,-1-16-8,0-3-5,4-4-7,0-5-4,6-1 9,-1-1-12,3-3-6,1-1 0,5 3-9,4 0-4,4 1-6,-1 1-15,9 2-16,-2 5-20,3 1-36,3 3-28,4 3-9,-1 6-14,4-3-8,-1 6-185,-8 10-462,9-9 204</inkml:trace>
  <inkml:trace contextRef="#ctx0" brushRef="#br0" timeOffset="80686.1005">11895 11966 24,'0'-19'226,"-2"-2"11,1 6 7,1 0-3,0 3 0,-2 3-7,1 1-11,-1 1-18,1 2-17,0 2-17,-1 1-18,2 2-18,0 0-11,-10 15-6,5 4-21,-1 4-7,-1 7-7,1-1-9,2 1-8,0 0-6,1-2-7,5-2-4,-2 1-8,1-11-10,3 4 2,2-5-6,-1 2-1,3-6-2,0 1 2,-1-2-6,6-3 0,-6-4-3,3-2 3,-1-2-4,7-2 1,-6-4 0,3-3-3,-1 1 0,-2-5 3,-2-3 0,-2 2-2,1-3-6,-4-10-2,-1 3 2,-1 0-7,-4-4 6,-3 2-7,-1-2 0,-1 0-2,-1 5 1,1 1 0,0 9 0,0 0-6,0 2 1,2 5-5,-2 2-10,0 0-12,0 5-17,4 2-23,-2 3-27,2 0-33,0 5-32,1 2-38,2 0-18,2 4-22,1 0-181,1-2-456,1-3 202</inkml:trace>
  <inkml:trace contextRef="#ctx0" brushRef="#br0" timeOffset="81000.0616">12197 11812 287,'0'-7'311,"0"-2"-3,0 4-20,0 0-26,-5 4-22,5 1-25,-10 4-23,0 8-20,-3 7-15,-1 2-15,3 6-15,0 2-13,-1 0-10,5 3-10,5-1-11,-3-2-10,6-1-10,3-1-11,0-9-1,4 0-4,1 2-3,3-1-10,1-9 11,1-4-7,0 0-5,2-8-5,6-3-2,-2 0 2,-2-6 1,1-2 9,-3-2-5,-6 0 4,3 1 8,-2-8 4,-1 0 5,-6 2-2,2-5 6,-3-1-3,-5-1-2,1 9-4,-3-7 1,0 6-14,-3 2-2,-2 2 3,2 0-19,-3 2-11,-2 4-4,1 0-16,0 4-16,3 2-22,-1 1-29,-2 4-28,-1 1-34,2 4-43,-2 5-37,5-1-49,2 2-36,-2 3-192,2-2-538,3 3 238</inkml:trace>
  <inkml:trace contextRef="#ctx0" brushRef="#br0" timeOffset="81463.1626">12675 11942 39,'4'-9'290,"-1"-2"11,1-6-2,-4-3-6,-3 2-16,2 1-8,-5-3 4,2 4-18,-2-2-11,1 2-20,-3 0-21,0 3-14,1 4-8,0-1-21,0 5-11,-1 0-19,-1 8-15,-3 1-17,0 7-6,-5 8-8,1 8-13,1 1-6,1 5-11,2-3-4,-2 16 0,4-18-11,3 0 2,1-2-23,3-6 4,3-2-11,2 0 3,-1-6-6,1 0 1,2 0-11,1-4 16,2-1-22,0-4 18,3-3-1,4-1 0,0-4-4,3-10 6,2-2-5,-2-2 7,0-3-5,-3-4 0,-2-5-8,5-12-2,-2-4-5,-3-3-5,-1-2-8,-2 1 7,-2-1 0,-5 4-2,0 15 10,1 2-2,-5 6 13,4 8 8,-2 5 3,-2 2 8,2 5-14,-1-1-2,-2 3 4,3 3-9,0 0-1,-7 31 4,3-1-3,-2 19-1,1-1-1,0-4-1,5-9 1,0 14 2,2-3 0,2-10-6,0-1 2,5 0-14,-1-5-17,3 1-12,-2-7-18,3-2-12,0-1-12,-3-7-5,1-3-6,2-2-17,-4-3-17,1-2-19,0-3-14,3-2-22,-2-5-23,1-1-18,0-4-23,0-1-20,-2-1-156,0-1-461,0-2 205</inkml:trace>
  <inkml:trace contextRef="#ctx0" brushRef="#br0" timeOffset="82239.9059">13199 11962 203,'8'-10'237,"-1"-1"-13,0-4-4,0 5-9,-2-5-10,0-1-11,-2-1-11,-2-1-6,2-2-12,-3 4-10,-4-2-18,1 0-12,-1 1-7,-2 3-5,-1 3-11,0 1-10,0 3-12,-3 2-5,1 4-15,-7 6 0,4 3-10,-6 12-5,0 3-2,4 4-6,-1 2-3,4 1-2,0 0-7,4 0-2,3-3-6,1 1-9,3-9-5,5 2-1,2-5-2,0 0 5,4-3-2,-4-2-2,8-1-2,2-6 2,-1-1 5,-1-3-3,2-5 2,-3 0 2,6-4 0,-7-2-2,-1-1 4,1-2 0,-2-1-2,-4 0 5,3-7-4,-3-2 4,0-1 0,-2 0 1,0 0 9,-5 4 8,2 3 10,-2 0 6,0 0 11,0 2 0,0 5 9,-2 2 25,2 1-6,-1 2-15,-1 1 2,2 2-14,0 3-12,-1-4 1,1 4-19,0 0-5,0 0 3,0 22 5,1 4-1,-2 5-8,1 14 2,0 2-4,-1 12-7,-1 1 5,-2 25 3,1-1 7,0 5 4,-1 4 2,-4 3 8,1 4 5,2-1-1,-4-2 6,0 7-14,-4-5 2,4-2-7,-5 2-4,-1-6 5,1-3-6,-3-5-2,-4-6-8,7-22 12,0-1 8,-1 0 5,-2-1-2,5-11 15,-2-1-22,4-15-4,1-2-5,3-9 4,0-6-4,1-1 4,0-2 1,3-3 10,-3-1-5,1-6-18,1-8-24,-2-7-11,-4-17-11,2-13-2,2-2-1,2-12-7,-1-23-4,5-4-14,2-3-15,2-6 1,3 10-6,3-2-13,3 6-5,-1-1-18,3 6-18,1-4-21,-5 25-18,7-25-34,-2 5-20,0 20-25,1 1-21,7-21-224,-9 25-538,3 3 239</inkml:trace>
  <inkml:trace contextRef="#ctx0" brushRef="#br0" timeOffset="82607.2197">13629 11755 118,'-1'-11'253,"1"2"-11,-1 3-7,1-1-19,0 4-14,0-1-22,0 4-17,0 0-15,0 0-15,-6 11-11,2 5-17,0 7-7,-2 5-7,6 4-11,-4-2-3,1 1-12,3-3-5,0-2 0,0-6-8,3-1-5,-2 0-5,6 5-3,-4-9 0,0-4-6,3 0 0,-2-2 3,3-1 5,-1-1-5,-1-3 1,5 0 10,-3-5-2,2-1 6,1-1 0,-2-2 3,0-2-1,2-7-1,-3-2 1,0 0 5,-1-3-5,-1-6-2,1 1-5,-4-3 4,0 8-2,-6-8-6,1 9-7,0 0 1,1-1 4,-2 6-6,-2-2-15,-1 4-3,1 4-10,-4-2-3,0 7-12,-1 1-9,-1 2-10,2 3-22,-3 4-20,1 4-25,3 2-43,-4 0-42,6 6-50,3-3-37,1 2-224,0-3-531,6 1 236</inkml:trace>
  <inkml:trace contextRef="#ctx0" brushRef="#br0" timeOffset="82935.6456">14005 11869 300,'2'-6'347,"0"1"3,-2-2-16,0 2-24,0 5-28,0 0-18,-2-6-31,2 6-17,-8 11-22,-2 3-25,-3 8-18,3 5-7,1 0-23,-1 0-9,2-2-13,3 1-17,2-6-6,3 5-13,0-4-2,3-5-10,0 4-4,1-5-8,0-4 4,2-3-7,1 0 21,0-1-20,0-5-6,3 1-1,0-6-6,1 1 1,3-5 11,-4-1 6,6-4-10,-7-1 1,1 0 3,-3-4-1,0-1-2,0 0-2,-4 1 6,0-8-12,-2 6-1,-2-8-3,0 9 2,-4-2-7,1 0-10,1 3-8,-4 1-7,0 3-6,2-1-14,0 4-9,-3 2-18,2 2-15,-1 3-34,2 1-37,-1 2-50,6 0-41,-15 8-46,10-2-39,-2 5-228,1-2-590,3 0 262</inkml:trace>
  <inkml:trace contextRef="#ctx0" brushRef="#br0" timeOffset="83505.5924">14305 12077 8,'5'-3'234,"0"-2"-8,0-1-8,2-2-12,-3 1-4,3-2-5,-2 1-7,-1-1-8,1 2-8,0-3-7,-1 2-10,1 0-8,-2-1-7,2 0-1,-1 0-12,-1 1-5,-1-4-3,0 7 0,-1-2-11,1 0-8,-1-3 1,-2 2 8,-1-1-24,-1 2-16,1-2 1,-1 4-5,-1-5-13,-1 7-3,-1-1-10,-2 1-1,1 6-9,-3 1-4,-2 6-8,-7 5 2,1 8 1,-2 4-6,3 0 0,-7 13 1,10-12-8,0 3 0,2-4-10,2-2 2,6 1-7,-1-7 2,5 0 2,0-4-3,2-1-3,1-3 5,-1 0-1,5-5-3,2 2 8,1-5 0,2-2-2,2-5-1,9-5 5,-5-3-9,2-3-2,0-4 8,-3-3-9,0-2 1,0-7 3,2-8-5,-5 10-3,-4-3-3,4-14 6,-5-2-1,-1 5 6,1-3 1,-4 2-4,-2 6 0,1 3 6,-2-13-2,-1 13-1,2-1 0,-3 6 3,-2 5 4,1 8 7,1 5-2,0 0-9,0 8-8,-1 3-6,1 1 9,-6 22 0,-2 12 7,-4 19 1,2 4-7,-6 22-4,7-22 7,-1-1-4,5-1 1,0-2-3,4-6-2,2-11-8,2 13-3,1-22 6,-1-1 0,4-2 0,0-6-3,0 0 2,-1-3 4,2-6 3,-1-1-6,1 0 11,0-7-4,2 2 1,-1-3-3,-1 0-5,2-4-12,-2-3-10,3-2-20,-1-4-29,-3 3-32,0-2-30,2-3-29,-1 1-30,-1-1-29,0 1-200,0 1-472,-4 2 209</inkml:trace>
  <inkml:trace contextRef="#ctx0" brushRef="#br0" timeOffset="84193.1327">14882 12227 152,'0'-4'273,"0"4"-18,0 0-30,0 0-15,0 13-14,-1-2-13,-1 18-12,-1 5-11,-2 14-18,-2-2-16,0 1-9,-3-1-14,3-11-9,-5 9-15,3-11-31,0 1-40,2-1-54,-1-2-54,2-4-57,0 1-35,2-3-150,1-8-369,1-5 163</inkml:trace>
  <inkml:trace contextRef="#ctx0" brushRef="#br0" timeOffset="84881.2371">15437 11826 117,'3'-26'239,"1"-2"-10,-3 2-2,1 5-3,3 4-2,-5 1-5,3 4-12,-3 3-9,2 2-19,-1 2-20,-1 1-16,0 4-15,0 0-13,-3 25-8,0 3-6,-2 7-7,-1 15-10,-1 3-5,0-1-7,0 1-2,-3-3-11,3-3-8,0-2-3,4-9-7,-4-2 1,3-1-5,-2-4-4,2-6-3,1-6-3,0-1 1,1-4 8,0-4-9,0-1 11,0-2 14,2 0 16,-3-1 21,3-4 12,2 7-2,-2-7-8,0 0-5,3-16-11,-1 4 0,5-8-19,0-7-11,6-2-3,-2 0-5,6 3 2,-3-1-7,3 5-10,0 4 5,0 3-6,1 4-7,-2 7 3,6 0-3,-8 4-3,2 7 1,1 0 5,-4 3-5,2 7 0,-4-2-2,-2 1-2,-3 7-8,-1 4 5,-4 0-33,-5 2-12,-3 0-10,-3-1-4,-4-3-11,-3-3-9,-1 0-15,-5-2-4,4-3 3,-4-5 7,3-3 0,6-2 1,-4-4 0,4-3-1,0-2-8,1-4 7,3 3 1,3-3-9,1-2-9,1 3-16,2-3-14,3 2-8,3-5-23,4 2-11,0-3-12,7 2-15,-1 2-162,1-2-392,7-1 174</inkml:trace>
  <inkml:trace contextRef="#ctx0" brushRef="#br0" timeOffset="85280.0119">15924 12120 64,'7'-17'279,"-1"-1"2,-4 1-1,2 0-2,-3 5 1,3-2-13,-5 2-4,-1 0-10,1 2-10,-2-2-5,0 3-22,-1 1-17,-1 0-17,-1 1-14,-1 2-16,-2 4-22,1 1-10,-5 3-17,0 8-8,-5 5 0,1 4-10,1 2-22,-3 7 6,5 1-23,0-1-5,1 0-1,5 3-3,-2-5-12,4-2-13,2-1-1,3-4-6,2-2-16,-1-6-11,3 1 6,1-2-4,0-1-4,3-1-1,1-3 12,1-4 1,0-2-15,6-4 3,-3 0-3,1-6-3,3-10-6,1 3 3,-3-3-2,-4-3 2,1 0-2,-1-3 8,1 1-2,-4 1 4,0 7 12,-4 5 5,2 3 6,-3 1 4,0 2 9,1 0-9,-2 1-7,-1 1 0,0 4-1,0 0-3,0 0 10,1 16-6,-1-1 9,0 3-7,0 7-1,0-4 3,3 4-4,-3-5-5,0 7-17,3-8-29,0-1-36,1-1-44,3 0-36,1-1-30,2-5-34,0-1-5,6-3-19,-1-4-167,2-1-462,4-2 204</inkml:trace>
  <inkml:trace contextRef="#ctx0" brushRef="#br0" timeOffset="85697.9837">16341 12143 137,'1'-14'237,"2"-1"13,0-1-1,-3 5-10,0-4-9,-3 2-15,2-3-5,-2 5-17,-1 1-10,0 2-9,-2-1-6,1 1-14,-3 4-9,1-1-23,-3 4-4,-1 5-22,-8 6-12,-1 4-5,0 1-10,0 6-4,2 1-12,2 3-4,-2 3-8,6-6-6,0 1 5,3-1-14,4-5-5,1-1-2,3 1-2,1 0-3,1-5 4,2 0-8,1-5 3,2-1-5,1 2-2,1-3 4,4-2 1,0-4 2,5-3-2,4-7 3,-1 3-3,1-6-8,-3-4-4,-1-9-8,0 1-1,0-3-14,1-12-3,-1-2-5,-3-4 0,0 4-1,-4-1 8,-3-4 1,-4 14 4,0-2 3,0 5 14,-2 5 16,-1 7 7,0 10 6,0-5 0,0 6-2,-1 3-7,-1 4-4,2 1 2,-7 22-8,0 8 2,-4 15 1,1 1-4,0 3 3,0-3 1,2 0-10,5-12 4,0 2 2,3 10-2,-1-14-3,2-1 3,-1-2-3,3-4-11,4-3-8,-3 4-19,3-13-21,-1 1-15,-2-5-20,4-1-23,-3-2-33,2-3-34,4-1-39,-1-4-56,-1-1-155,3-6-467,2 2 207</inkml:trace>
  <inkml:trace contextRef="#ctx0" brushRef="#br0" timeOffset="86129.9359">16740 11647 71,'0'-21'335,"-2"10"-2,2 0-9,-1 3-25,2 2-37,-2 2-30,1 4-21,0 0-5,-3 28-7,-1 1-11,0 21-10,1 0 1,-3 1-20,2 5-4,-3-1-6,1 0-11,-1-3-11,0 0-8,3-2-16,-3-4-4,4-10-3,-4-4-15,4-1-6,3-6-6,-4-6-10,3-8-9,-1 1 8,1-1-14,0-5 4,1-1 8,0 0 11,-1-3 0,1-2 2,0 0-5,0 0-15,3-21-2,0 4-4,7-7-7,0 1-4,1-2-1,0 3-4,-1 0-10,3 3-3,-2 5 2,2 4-4,-2-2-6,2 2 1,0 3 0,-4 3-1,5 0-5,-4 3 0,0 1 1,-1 3-3,-1 3 10,-1 2-13,0 1 1,0 5-1,-4-2-1,1 3-3,-8 1 2,1 2-3,-4-3-2,0 1-8,0 2 2,-3-7-12,-3 4 7,2-6-11,-3 3-24,0-4-10,3-3-9,-5-4-10,7 2-4,-6-3-7,7 1-6,-2-2-8,0 1-8,3-2-15,-3 2-14,3-1-17,0-1-38,0 0-25,4 0-38,3 2-51,-7-5-166,7 5-523,-2-5 233</inkml:trace>
  <inkml:trace contextRef="#ctx0" brushRef="#br0" timeOffset="87035.6238">17100 12221 126,'9'-12'197,"1"-1"-3,0-1-5,-2 3 8,1-2-6,-3 1-5,0 2-5,4-1 1,-3 0-1,-3 1-9,-1-2-8,0 0-4,-2 0-9,-1 0-14,-1-1-3,-2 4-4,0-3-11,-4 2-10,3 1-4,-3-1-9,1 4-8,0 2-19,-5 2-8,3 5-7,-6 6 10,-2 8-16,-2 2-8,3 3-6,-1 4-4,2-2 1,1 4-3,2-2-10,4 1-3,-1-3 1,3 0-9,3-4-4,0-3 3,4 2 1,0-2-1,-2-6-9,3 0 0,4-2-4,-3-2 3,4-2-2,4 0 5,-3-5-11,6-4-1,-1-4 2,0-1-10,3-7-1,-1-1 7,2-1-12,-4-3 5,-1-4-4,-3 1 11,2 1-4,-5 7 5,2-1 4,-5 5 9,0 1 7,0 4 1,-1 1-6,-3 3-1,0-1-1,0 4-1,0 0 5,0 0-6,2 19 1,-4-7 7,1 5-5,-5 1 1,6 0-2,0-1-2,0 0 2,0 2 3,4-2-2,2-1-4,0 0-5,2-4-11,1 1-14,3-4-18,-5 0-30,9-6-31,4 2-27,1-5-18,1-1-23,5-6 0,-2 5-7,-1-8 3,0 0 25,0-2 16,0 3 7,-3-6 24,2-2 25,-5 1 14,2-2 40,-5-2 17,-1 1 25,2-4 22,-8 1 15,3-1 23,-5 0 8,-3 3 14,1-5 8,-4 9 11,0-1 16,0 0 3,-2 3-4,-3 2-7,1 4-13,-3 1-8,-3 5-6,-4 2-11,-2 4-13,-7 6-3,0 5-3,-1 2-7,3 2-2,1 2-9,0 4-7,5-1-4,0 0-7,3-2-3,4 2-1,2-5 1,3 0-4,2-1-1,1 0 1,1-1-6,4-5-2,-1-3 2,0-2-2,2 0-1,2-3 1,1 0 3,1-1 1,5-3-1,-1-4 1,3 0-4,-2-8 5,2-2-2,0-5-1,0 3-3,-3-6-9,2-2 2,-5-5-4,3-2 0,3-13-2,-7 12-1,1 0 3,0-16-3,-1 0 0,0 4 2,-6 9 0,2 1-1,-2 0 6,-1 7 15,-3 8 8,2 4 2,0 6-6,-2 1-8,0 4-10,2 4 4,-2 0-1,-6 21 1,3 9 3,-4 15 2,-3 4 3,3-3-3,0 3-5,0-2 2,4-12 7,-1 13-8,3-14-1,-1 2 3,2-4-4,0-2 1,3 2-3,1-7 7,-1-8-2,4 0-4,-4-2-7,1-5-9,6 1-14,-3-7-11,3-1-29,0 0-29,1-6-49,3-2-55,0-1-52,0-2-255,0-2-546,5-4 242</inkml:trace>
  <inkml:trace contextRef="#ctx0" brushRef="#br0" timeOffset="87235.7389">18006 12327 345,'0'8'330,"-2"4"-9,0 4-7,-1 3 3,-3 6-10,2 1-23,-1 8-25,-3-2-23,0 4-33,-2 9-14,0-10-24,-1-2-48,-3 11-44,3-15-57,-2 3-69,-8 11-79,7-14-111,-6-6-265,6-1-551,-1 1 244</inkml:trace>
  <inkml:trace contextRef="#ctx0" brushRef="#br0" timeOffset="88140.5256">18899 12341 6,'2'-4'195,"1"-2"1,-1 1 6,2-1-9,1-4-6,-3-3-1,3 3-5,-3-2-6,4-4-12,-3-2-19,0-8 14,1 5-11,-3-2-6,-1-2-14,-1 5-14,-2-8-8,0 10-3,-1-1-4,1 4-9,-1-2-2,-2 6-5,1 1-12,-2 3-10,-2 2-8,-1 2-9,-4 7-3,-4 9-9,-6 2 2,3 4-7,4 9-9,-3 0-6,3 1-7,3 2-10,3 0 0,1-3-6,5 0-9,0-2-3,5-2-2,3-4 2,1-5 1,5 1 3,1-3 3,1-3 0,3-3 2,2-3 2,6-3 0,-2-2 4,-5-5 2,5-2 1,-7-2 5,2-1-3,-3-2 2,0 0 0,1-7 1,-5 6 4,1-11 3,-1 4-2,-1-5 3,-3 3 6,2 3 5,-4-5-1,0 4 2,1-2-1,-3 5 9,0 1 10,0 5 10,0 2 4,-3 0-5,3 4-4,0-2 0,0 4-1,0 0-11,0 4-8,0-6-5,0 6 0,0 0-6,0 0 3,0 0-5,-4 22 0,1-8-4,-3 10 3,5 1-4,-3 4-1,1 4 2,0 3 3,-2 14-5,3 5 2,-2 0-1,-1 5 1,-1 23 0,2-24 4,-2 25 4,0-26 5,-3 2 13,-1 22 8,1-23-6,-1-1 9,-1 21 1,1-23-8,-4-1-7,4-3 7,-4-5 13,-3-1-3,3-3 9,0-10 10,-1-3 8,1-4-9,-3-2 3,1-1 4,2-3-10,1-10 10,2-1 1,-3-4-7,4-1-5,0-4-5,0-1-9,-3-7-20,-5-8-7,2-4-6,1-6-6,4-5-11,-3-16-11,4-1-15,3-5-19,7-2-18,0-6-6,3 4-5,3-4-8,1 2-11,7 2-12,3 0-11,2 4 0,4 2-12,4 5-9,2 1-13,1 7-10,4 3-31,-1 4-27,4 1-30,-2 5-21,2 4-178,-10 7-488,-1-1 216</inkml:trace>
  <inkml:trace contextRef="#ctx0" brushRef="#br0" timeOffset="88567.9817">19285 12108 47,'0'-4'266,"0"0"-20,0 4-14,-3-6-24,3 6-16,0 0-20,0 0-16,-12 15-6,5 1-8,-6 5-8,0 5-7,-1 3-11,6 0-7,-3 1-7,1 1-14,4-2-9,0-1-4,2 1-12,4-3-2,0 1-12,0-8 0,6-1 3,-2-1-6,2-2 1,3 1-3,1-4-1,2-3-3,3-1-2,-3-2-4,4-4-5,1-2 3,1-4 0,2-2-6,-3-4 9,-1 0-9,0-4 2,-2-5 1,1-2-3,-2-1-2,-4-5-2,-1 0 8,0-4-11,-3-1-3,-1 4-1,2 3 0,-6 4 9,-3 2-16,3 1 1,-4-2 7,1 7-16,-7-4-14,3 4-8,-6 1-9,1 3-4,-4 1-7,2 5-12,-2 1-7,0 2-17,3 1-21,-2 3-23,2 3-42,-1 1-40,4 1-35,0 3-179,3-4-451,0-2 200</inkml:trace>
  <inkml:trace contextRef="#ctx0" brushRef="#br0" timeOffset="88920.951">19678 12198 204,'-4'-16'285,"0"6"3,1-2-10,-3 6-22,3-2-27,-2 3-23,-1 5-21,-1 0-24,1 5-13,-8 7-15,-3 5-15,3 6-12,0 5-13,1 0-7,1-1-10,2 2-7,3-2-9,-1 1-6,5-5-11,1 3-3,1-8-5,2-1-1,2 1-6,1-6-3,-1 0 2,7-2-6,-3-2 4,2-2-2,0-3 1,3-3 3,0-2 3,2-1 5,-1-4-4,1-2 3,-4-1-1,3-2 3,-2-1 1,-4-3 2,0 0-2,0-3 1,-4 2-3,0-4-7,-3-4 1,-2-1-6,-1 8-1,1-2-2,-4 1-8,3 2-13,-2 2-9,-1 3-14,3 2-14,-4 2-22,4 1-36,-1 2-42,1 1-51,3 2-50,-4-1-22,4 3-214,0 0-516,0 0 229</inkml:trace>
  <inkml:trace contextRef="#ctx0" brushRef="#br0" timeOffset="89376.5327">19894 12351 137,'14'-4'248,"-4"-1"20,2-5-4,-2-1-8,-2-5-1,2 2-6,-4-1-3,-2-1-4,-1 0-8,-3 0-15,0-1-2,-3 2-19,3 3 1,-7 3-17,4-4-16,-1 5-18,-3 0-18,0 3-5,1 3-20,-5 4-16,-2 0-8,-1 8-9,-4 2-13,3 9 3,-1-1-28,6 7 6,-4 0 2,0 1-11,4-3-4,0 1-10,3-2 3,7-7-10,-3 0-6,2 1-9,1-4-1,1-2 5,2-2 0,0-1-7,1-1 12,2-1-9,1-3 6,0-3-2,9-4-2,-1-2 3,3-7 11,2-2-7,-2-3-12,-1-8-4,0 1 1,7-14-4,-3-7-11,-1 2 8,-1-5-11,-4 2 3,0 0 4,0-4-4,-2 3 3,-3 1-4,-3-1 13,0 15 0,-2 4 10,-4 10 12,3 1 0,-4 8 1,3 1-4,-3 3 7,0 3-5,0 2-10,-3 16 3,-4 10-7,-3 8 3,-4 13-3,0 4 5,2-3-1,3 2 0,1-1-2,1 4 0,2-2-3,4-5-1,2-12-5,2-1-17,1-5 2,1 1 1,2-13 4,0 1-12,1-2-9,2-3-6,1-4-14,3-4-22,-1-1-30,2-8-32,-2-2-40,8-3-44,-2-6-39,-1-4-231,0 0-544,-1-2 241</inkml:trace>
  <inkml:trace contextRef="#ctx0" brushRef="#br0" timeOffset="89939.5894">20826 11885 111,'3'-27'307,"-2"9"-6,1 7-24,-2 1-34,0 3-25,-2 7-22,2 0-18,-5 22-16,-4 8-8,-5 16-12,3 4-14,-2 3-9,-1 2-10,4-1-9,-3-1-7,2 5-4,1-7-9,3-3-4,0-12-3,2-3-7,-1-4-3,1-4-28,0-5 1,2-8 5,1-3-1,0-1 3,2-3 12,-3 1 16,3-3 25,0-3 3,0 0-17,0 0-1,3-12-8,4-1-13,3-8 0,2-8-9,1 0-6,4 1-4,-3 3-21,-1 1 15,4 1-17,-6 10 3,-2 3-5,2-1-9,-4 6 6,4 3-6,-1 4-5,3 4 7,-2 4 0,-3 3-7,2 0 3,-3 2-11,0 4-6,-4-2-5,-3 9-4,0-6-4,-3 7-9,-1-2-10,-7-4-18,-1 0-5,-3-2 2,-2-1-6,-4-1 4,0-4-6,1-2 1,3-1 3,-4-6-1,6 1-5,0-2 3,3-3-5,2 0-30,2-3-30,2 3-40,2-6-37,1 0-26,3-1-191,3 0-467,2-5 207</inkml:trace>
  <inkml:trace contextRef="#ctx0" brushRef="#br0" timeOffset="90673.9917">21206 12380 95,'14'-9'252,"-4"-7"3,0 0-4,-3-2-4,-3 0-11,-1-1 2,-3 0-8,3 1-13,-6-1-10,0 5-8,-4-2-15,3 7-22,-4 1-14,-1 2-16,-1 3-15,-5 6-10,-6 4-17,-2 5-8,1 5-12,-1 7-2,-4 11-11,3 0-3,12-8-9,-1-3-5,3 3-6,4 0-8,2-5 3,2 0-5,0-4-9,6-1-1,-2-2-1,5-1-3,1-2-8,4-2 1,2-5-4,1-3-5,9-5-9,-3-4-10,3-3 4,-3-4-4,-1-1-6,-2-3 1,0-2 2,-3-2 4,0-1-1,-5 0 5,-3 4 6,1 1 14,-2 2 14,-2 3 12,-1 1 5,-3 2 0,2 2 8,-1 3-11,-1 2-4,0 3-5,0 0 0,-10 9-5,7 7-2,-4 0 0,0 1-4,3 1-4,1-2-2,0 1 2,-1-2-4,7 3-2,-2-2 9,2 0-19,4-1-7,3 0-5,7-1-18,1-2-20,5-2-15,2-5-19,4-5-16,14-3 1,-5-4-7,-10 2-5,13-3 8,-13-1 16,12-5 8,-15 2 13,-2-1 12,-1-1 20,-5-4 11,1 0 24,-8-2 15,-1 1 21,-1-3 10,-4 3 4,-4 1 14,0 0 13,-4 2-4,-2 0 10,-2 3-15,-2 3-8,-4 4-9,-1 1 4,-5 5-2,-3 5-7,2 7 1,-3 5-4,3 3-2,-3 4 0,6-1-5,1 1-4,3 6-1,1-4-5,5-4 1,1 3-5,5-7-1,1 3 2,-1-5 3,5-1-1,3 0 6,-2 1-1,3-10 6,0 3 6,5-3 1,-1-5 9,4-2 1,-1-4-2,6-6 3,1-3 2,0-1 3,-4-2-6,-2-7-4,4-3-3,5-11-7,-3-9 3,-4 2-5,1-1 3,-4-4 4,-4 2-5,0-2-12,-3 0-13,0 1 5,-3 2 1,-1 12 6,-3 3 13,3 5 9,-3 8 4,0 3-1,0 6-13,0 3-6,-3 4-5,3 3-5,-7 14-1,0 11 5,-1 6-8,-1 13-1,-1 4 6,-1-2-6,4 5 4,0-5-7,1 2 6,5-2 0,-2 3-19,3-15-14,3 13-17,-2-13-29,2-2-30,0 0-36,1-2-54,3 0-69,0-4-59,-1-4-256,1-6-621,3 0 275</inkml:trace>
  <inkml:trace contextRef="#ctx0" brushRef="#br0" timeOffset="90900.1532">22011 12758 50,'2'5'277,"1"4"-17,-1 1 10,-2 2-1,-2 0 2,-1 7 1,-2 0-27,-1 4-20,0 3-21,-2-1-13,-2-2-25,0 4-17,0-5-29,3-3-45,-2 6-58,-3-1-67,1 1-79,5-9-90,-9 3-226,4-4-480,2-1 213</inkml:trace>
  <inkml:trace contextRef="#ctx0" brushRef="#br0" timeOffset="91627.153">22787 11852 284,'4'-26'284,"-3"10"-11,2 6-27,-3 2-28,0 8-21,0 0-22,-5 22-12,-3 11-4,-6 16-13,-1 7-12,-5 26-3,3-2-19,6-24-3,-2 1-9,-2 0-10,5 1-11,0-6-6,4-3-8,-2-13-3,2-4-6,1-3-3,2-4-2,0-7-3,2-5 7,0-4 6,-1-1 9,0-1 26,2-2 15,-1-3 15,1-2 5,0 0-11,0 0-11,4-11-5,-1-7-17,3-6 0,4-7-15,-1-3-14,6-11 1,-6 12-11,4 2-6,1 2-3,0 4-12,0 1 0,2 6-5,-1 3-7,-2 8-3,1 5-5,1 2-4,-2 6 1,7 5 0,-2 4 5,-4 5-19,0 3-8,-1 2-20,-6 3-9,-3-3-6,-4 4-1,0 1 6,-7-3-12,-1 1-9,-5-5 1,-1 0 4,-2-3 10,-3-2 0,-1-2 1,-1-2 13,1-2-3,-5-5 2,5-4 2,3-2 2,3 0 1,-1-2-14,4 0-18,2 0-23,-1-3-21,5-1-31,3 3-28,1-6-37,4-1-25,2 1-6,7-4-9,0 3-156,4-1-438,3-5 193</inkml:trace>
  <inkml:trace contextRef="#ctx0" brushRef="#br0" timeOffset="92383.0579">23047 12458 175,'17'-17'216,"-3"1"15,0-6-7,-4 7-2,-3 0-7,2 1-1,-4 1-4,1 2 5,-3 1-4,-2 3-9,1 1-10,0 2-18,-2 0-15,0 0-16,-4 1-17,4 3-9,-11 4-13,0 5-15,-5 6-12,-5 3-1,4 5-4,0-1-6,0 4-17,2-2-10,1 0-3,1 1-4,3-4-7,3-4-15,0 0-7,4 0-10,3-6-6,0 0-6,2 1 4,1-4 2,4 0-1,1-1-2,5-2 5,-2-6-10,3-2 7,1-2-13,-2-7-1,7 1-8,-9 0-3,6-7 1,-4-2 5,-1-2 6,1 0 3,-4-2 0,-4 6 4,-1 1 15,1 1 9,-3 6 12,3-3-3,-4 3 9,1 5 3,-2 0-4,0 2-11,0 3-3,0 0-1,0 0-3,0 0 2,-9 25-1,5-9 3,1 2-4,-3 3-2,4 5-3,0-2 3,-1-3-6,3-3-4,3 5 1,-1-1-6,3-3-10,1-2-6,2-3-9,4 1-24,0-5-20,12-1-29,-4-4-17,5-1-30,-1-2-13,5-3-3,-2-4-11,0-1 10,0-2 15,-3-2 5,1-2 36,-1-1 16,-3-3 29,-4-1 26,0-3 29,-2 4 38,-3-8 34,-1 4 25,-4 3 12,-1-2 11,-2-1 24,-1 3 7,-3-2-5,0-1 4,0 4 2,-3 1-6,2 5-2,-5 0-23,-1 0-8,-3 2-9,0 5-7,-4 3-11,-7 11-4,-1 0 2,3 6-17,-5 4-9,5 1-10,1 3 1,3-1-2,1 2-6,3 3 1,3-7-1,3-1-6,0-3-5,3-1 3,4-1 4,-1-3-10,3-1 0,-1-3 5,4-1-1,4-2 16,-4 0-10,9-7-3,-1 0 11,-1-7-2,6-2 11,-3-3-9,4-3 9,-4-2-11,1-5 6,2-5-2,-6-1 1,7-14-15,-1 0 1,-1-3-2,-7-2-2,6 5 6,-2-5 1,-6 4-7,-2 10-3,-1 3 1,0 4 9,-4 7 11,-3 8 0,4 4-4,-1-3 0,-3 6-20,0 2 3,0 3-2,0 0 4,-14 27-5,4 1-1,0-2 1,3 8 5,-5 11-3,4 1-3,-1-12-3,-1 12 4,7-14-10,-1 4-18,0-4-21,-1 1-25,5-1-30,-4-1-32,3-2-28,2-4-46,-1-6-32,6-2-30,1-3-16,-2-2-170,4-3-490,5-1 217</inkml:trace>
  <inkml:trace contextRef="#ctx0" brushRef="#br0" timeOffset="92974.2981">23960 12470 132,'4'-17'256,"2"-4"-1,-2 3 5,-1 1-1,-2 0-11,-1 2-7,-1 4-14,-1 0-19,1 5-11,-2 0-22,-2 4-15,-2 2-11,-4 1-25,-2 6-11,-1 2-12,-9 5-13,6 2-9,0 3-23,0-2-8,7 0-16,0-3-21,-1 7-14,4-5-9,0-2-14,7-2-7,-4 0-4,3 0 0,2-2-2,-1-3 5,4-1 7,-1 2 1,1-5 3,3 2 2,2-3 8,3 1-4,-6-6 10,5 1 6,-1-2 11,4-1 5,-4-3 3,0 1 14,0-3-6,1 0 11,-2-2-4,-2-2 3,1 2 23,-1-3 5,-3 5 17,3 1-3,-4-1 3,-1-1 5,3 4-10,-5-1-13,2 5 17,-1 0 4,-1 3-17,3-9 1,-2 5-15,-1 4-10,0 0-8,0 0-4,0 0-8,-1 21 2,-2-1 9,-3 11 5,-1 14 0,-7 4 4,2 4-1,-4 2-1,-1 2 13,-7 22 0,0-1 2,0 4-1,3 4 9,4 3 0,-6-3-3,5 0 1,2 3-15,0-3 3,-4-8-6,2-23-7,-6 23 1,0-2-10,9-24 4,-5-1-3,-1-7-3,4 2 2,-7-4-5,1-4-3,9-9 2,-3-6 0,2-3 3,2-6-2,3-3 2,3-2 4,0-3-1,3 0 0,0-4 12,-2-1 1,1-2-7,2-1 7,-4-9-9,-2-6-11,2-10-15,-3-3-14,3-16 10,3-2-8,4-3-3,0-7-8,4 0-4,9-25-11,-2 23 1,6-22-9,0-3-13,6 6-20,-1-11-14,2 10 3,7 4-20,0 3-3,-4 25-10,-3-1-9,4 7-17,2 1-16,-4 8-19,8 6-18,1 3-19,-12 11-26,5 2-32,10-1-22,-8 7-23,-2 1-177,0 3-534,0-3 236</inkml:trace>
  <inkml:trace contextRef="#ctx0" brushRef="#br0" timeOffset="93315.7845">24277 12547 90,'1'-12'263,"2"2"9,-1 3-15,-1 0-20,-1 2-25,0 3-20,0 2-20,0 0-19,0 0-10,-6 14-3,-6 5 0,-1 5-12,-1 1 0,4 1-14,-3 1-10,5-2-12,1-3-9,-2 1-10,7-4-9,0-1-4,-1-2-7,6-3-11,-3-4 8,4 4-7,-1-5 2,0-2-6,4 1 4,0-4-1,7-2 0,-4-1-5,4-4 5,0-3-9,0-3 1,1 1 1,-2-3-11,4-6 6,-4-3 1,-2-1-6,-1 0 1,0-4-3,-4-3-4,-2 3 0,-3 1-3,2 4-7,-3 1 11,-3 3-9,-1 0-5,-3 2-3,-3 5-6,3-1 0,0 6-5,-3 0-10,0 1-28,-4 4-19,0 4-24,4 1-34,-4 4-39,6-1-49,-1 4-41,5 0-33,-1 2-164,2-1-487,4-3 215</inkml:trace>
  <inkml:trace contextRef="#ctx0" brushRef="#br0" timeOffset="93634.1184">24603 12580 218,'0'0'313,"0"0"-6,13-14-4,-13 14-39,0 0-29,0-2-28,0 2-19,-12 11-15,-2-2-22,-5 7-8,1 2-17,1 3-18,4-1-9,-2 1-8,2-3-19,6-1-5,1 2-4,2-3-8,0 0-12,4-2 4,4-2-5,-1 0-5,1-2-4,3-2 6,3 0-11,0-1 0,4-5 0,-1-1-3,-13-1 2,32-8 0,-18 3-2,0-4 6,5-3-2,-5 0-7,-3-2 0,3-6-1,-4-2 13,1 0-10,-2-1-4,-9 5 0,4-1-1,-4 0 5,0 0-11,0 1-5,0 18 6,-4-30-8,2 20-17,2 10-10,-11-20-22,11 20-21,-13-14-27,13 14-37,-12-8-32,6 6-49,3 4-30,-3-1-34,-2 6-174,5-1-484,-1 0 214</inkml:trace>
  <inkml:trace contextRef="#ctx0" brushRef="#br0" timeOffset="94050.6853">24950 12730 132,'16'-14'287,"-16"14"-9,7-22 24,-2 5-29,-4 1-11,-2-1-15,1 17-16,-5-34-20,0 20-19,0-2-20,5 16-9,-13-25-20,5 17-19,8 8-10,-23-7-11,23 7-9,-35 12-17,17 1-7,-1 4-5,-2 2-6,3 5-6,-2-2-8,4-1-9,4 4-10,1-2-12,2-1 2,4-5-13,0 0 10,4-5-5,1-12 0,0 22 3,0-22-11,6 19 9,-6-19 5,18 10 7,-18-10-6,19 0 11,-19 0-4,31-12 1,-8-1-7,-2-1 0,-2-5 8,0 0-3,1-8-6,-2-1-2,4-10 1,-3-2-17,-2-2 20,0-4-11,1 3-1,-5-2 2,3-1 12,-8 11-8,0-8-10,-3 11 18,-1 3 14,-4 5 9,3 7 9,-2 8-4,-1 9-19,0 0 6,0-20-8,0 20-3,0 0-13,0 0-4,-21 44 12,13-12-1,-4 12-2,-5 1-15,6 3-3,1-4-16,-3 2-33,2 2-7,1 0-38,3-2-47,-1-13-67,2 4-55,0-5-74,-2 3-214,4-1-600,-2-2 265</inkml:trace>
  <inkml:trace contextRef="#ctx0" brushRef="#br0" timeOffset="94260.9399">25029 13055 151,'0'0'345,"0"0"-23,0 0-14,11 21 3,-11-21 0,-7 29-6,0-2-24,-3-3-28,-1 4-16,-3 3-8,-1-3-35,0 2-20,0 1-8,-9 8-41,7-12-30,0 2-51,-4-7-51,4 7-64,0-7-87,-2 0-82,-3 1-91,2-6-177,2 0-549,-1-4 242</inkml:trace>
  <inkml:trace contextRef="#ctx0" brushRef="#br0" timeOffset="97130.5349">4821 12879 22,'-3'-1'183,"0"-5"-1,-1 5-6,4 1-2,-4-4-18,2 2-13,2 2 1,0 0-7,-7 0-5,7 0-7,-2-3-4,2 3-8,0 0-6,-5-1-7,5 1-14,0 0-5,0 0-9,0 0-9,0 0-10,0 0-9,0 0-10,0 0-2,0 0-4,13 3-1,-3-2-1,11 3-5,3-4-1,14 0 2,-7-3-5,11-1 10,3-1-12,0-4-2,3 3-1,0-2 0,3-1-3,-6 0 4,-3 2-7,-1 2-1,-11-1 0,-4 4 1,0-3 0,-4 1-3,-8 1-3,-1 1 3,-3 0 0,-3 1-1,1-1 7,-2 1 7,-4 2 3,-2-1 13,8-2 8,-8 2 7,4 0 2,-4 0-1,0 0 2,0 0-2,3 2 0,-3-2 3,0 0-9,0 0-3,0 0 3,0 0-5,0 0 9,0 0-20,0 0 0,0 0-1,0 0-2,0 0-3,0 0-1,0 0 0,0 0 0,0 0 0,0 0 1,0 0-4,0 0 1,0 0-2,0 0 8,0 0-7,0 0-4,0 0-1,0 0 6,0 0-9,0 0 6,0 0-9,0 0 4,0 0-6,0 0 4,0 0 0,0 0-3,0 0 4,0 0-1,0 0 6,0 0-18,0 0 5,0 0 4,0 0 4,0 0-6,0 0-1,0 0 5,0 0-2,0 0 0,0 0-10,0 0 5,0 0 4,0 0-6,0 0 7,0 0-7,0 0 7,0 0 1,0 0 7,0 0-12,0 0 2,0 0-7,0 0 5,0 0 1,0 0 1,0 0 0,0 0-3,0 0-3,0 0 1,0 0 3,0 0-2,0 0 4,0 0 1,0 0-3,0 0-2,0 0 4,0 0 1,1 5-1,-1-5 0,0 0-3,0 0 6,0 0-2,0 0-6,0 0 6,0 0-6,0 0 3,0 0 3,0 0 0,0 0-4,0 0 3,0 0-2,0 0 3,0 0 7,0 0-8,0 0-4,0 0-1,0 0 7,0 0-4,0 0-1,0 0-2,0 0 4,0 0 7,0 0-8,0 0 0,0 0-1,0 0-4,0 0 5,0 0-1,0 0-1,0 0 3,0 0-3,0 0 2,0 0 1,0 0-1,0 0 3,0 0-3,0 0-1,0 0 3,0 0-2,0 0 10,0 0-13,0 0 3,0 0 0,0 0-1,0 0-1,0 0 2,0 0 1,0 0 12,0 0-14,0 0-3,0 0 4,0 0 3,0 0-6,0 0-1,0 0 7,0 0-5,0 0-1,0 0 3,0 0 0,0 0 2,0 0-2,0 0-2,0 0 2,0 0-3,0 0 6,0 0-5,0 0 4,0 0-2,0 0-1,0 0 2,0 0-1,0 0 0,0 0-5,0 0 5,0 0 3,0 0 2,0 0-7,0 0 5,0 0-4,0 0 6,0 0-9,0 0-3,0 0 3,0 0 11,0 0-10,0 0 1,0 0 4,0 0-4,0 0 2,0 0-4,0 0 8,0 0-4,0 0 0,0 0-3,0 0 8,0 0-5,0 0-1,-7 2 0,7-2 3,0 0-3,0 0 0,0 0-5,0 0 7,0 0-3,0 0 7,0 0-5,-4 3 2,4-3-2,0 0 4,0 0-10,0 0 2,0 0 1,0 0 7,0 0-3,0 0 4,0 0-6,0 0 1,0 0-2,0 0 6,0 0-8,0 0 5,0 0 2,0 0-1,0 0-4,0 0 2,0 0-2,0 0 4,0 0-6,0 0 1,0 0 5,0 0-4,0 0 2,0 0 0,0 0-1,0 0-1,0 0 7,0 0-6,0 0-1,0 0 1,0 0 3,0 0-1,0 0 3,0 0-9,0 0 5,0 0 2,-3 2-2,3-2 8,0 0-11,0 0 11,0 0-8,0 0 1,0 0 0,0 0-4,0 0 6,0 0-1,0 0 0,0 0-4,0 0 5,0 0-4,0 0 0,0 0 4,0 0-1,0 0-3,0 0 1,0 0-6,0 0 9,0 0-5,0 0 9,0 0-7,0 0-2,0 0 3,0 0-2,0 0 4,0 0 0,0 0 5,0 0-8,0 0-1,0 0 2,0 0 3,0 0-2,0 0 1,0 0-1,0 0 0,0 0-2,-3 2 3,3-2-3,0 0 6,0 0-5,0 0 2,0 0-3,0 0 3,0 0-1,0 0 2,0 0-5,0 0 5,0 0-2,0 0 3,0 0-7,0 0 0,0 0 4,0 0 0,0 0-1,0 0 1,0 0 4,0 0-5,0 0-4,0 0 5,0 0 4,0 0-5,0 0 2,0 0-6,0 0-11,0 0-26,0 0-34,0 0-50,0 0-58,0 0-59,0 0-67,0 0-202,0 0-551,0 0 245</inkml:trace>
  <inkml:trace contextRef="#ctx0" brushRef="#br0" timeOffset="98075.6364">6394 12893 144,'0'0'217,"-7"0"-1,7 0-4,-7 0-12,7 0-10,0 0-24,-4 0-12,4 0-21,0 0-20,0 0-11,0 0-7,0 0 2,21 0 6,2 3-2,3-3-19,18 0 2,7 0 3,22-3-4,3-1-4,4 3-3,3-3 0,3 2-12,2 1-1,5-2-4,0-3-9,1 1 6,0 2-12,1-2-4,0-6-5,4 6 2,-9-1-6,-1-1-7,-12-5 1,-2 4-2,-7-5-3,-21 5 0,0-1 0,-5 1-3,-12 2-3,-5 0 0,-2 4-2,-11-1 12,-2-1 13,-2 3 35,-2 0 17,-1 1 30,-1-1-19,-4 1 3,3-2-20,-3 2-10,0 0-12,0 0-6,0 0-19,-3-9-34,3 9-46,0 0-56,-3-5-58,3 5-78,0-3-98,0 3-243,3-12-625,0 4 277</inkml:trace>
  <inkml:trace contextRef="#ctx0" brushRef="#br0" timeOffset="99242.9644">8825 12697 108,'-5'1'208,"0"-1"-6,0 2-13,2 0-15,3-2 0,-4 1-29,4-1-17,0 0-8,0 0-9,9 2 10,6 4-2,7-6 4,6 3-5,16-2 1,7-1-6,22-1-10,0-1-31,-1 1-8,-4 2-8,-18-1 1,24-1-7,-5 1-2,-2 3-6,-19-3-5,21-3-3,-22 3-5,1 0-2,0 0-1,-3-2-2,-2 0 0,-3 0-4,-11-1-2,1 1 2,-2-1 1,-3 0 6,-1-1-1,-8 3 0,-2-2 7,-4 1 5,0 0 9,-3 2 3,-2-2 5,0 4-1,-1-1 9,-4-1-5,5 0-4,-5 0 5,5 0-11,-5 0 0,4 1-11,-4-1-3,0 0-3,0 0-1,5 1-6,-5-1-3,0 0-3,3 1 1,-3-1 2,0 0-8,0 0-1,6 0-2,-6 0-3,0 0 5,0 0-8,5 0 2,-5 0-5,0 0 6,0 0-1,0 0 0,6 0-3,-6 0 1,0 0 3,0 0-2,0 0-1,0 0 1,0 0-2,0 0 1,0 0 3,0 0-7,0 0 4,0 0 2,2 3-1,-2-3-6,0 0 6,0 0-3,0 0-1,0 0 2,0 0 1,0 0-4,0 0-1,0 0 3,0 0-7,0 0 9,0 0-10,0 0 7,0 0-1,0 0 1,0 0 0,0 0 1,0 0-2,0 0 0,0 0-3,0 0 4,0 0-2,0 0 1,0 0-3,0 0 0,0 0 1,0 0 4,0 0-2,-9 4-1,9-4 5,0 0-5,0 0 0,0 0 4,0 0-4,0 0 0,0 0 2,0 0-5,0 0-3,0 0 1,0 0 7,0 0 0,0 0-3,0 0 2,0 0-5,0 4 5,0-4 5,0 0-3,0 0-1,0 0-3,0 0 1,0 0 3,0 0-3,0 0-5,0 0-2,0 0 13,0 0 0,0 0-4,0 0 4,0 0-2,0 0-1,0 0-4,0 0 3,0 0 0,0 0 1,0 0-1,0 0 4,0 0-6,0 0 3,0 0-3,0 0 1,0 0 1,0 0 4,0 0-4,0 0-4,0 0 5,0 0 2,0 0-4,0 0 0,0 0 4,0 0-3,0 0 0,0 0-1,0 0 18,0 0-17,0 0 3,0 0-5,0 0 6,0 0-4,0 0 1,0 0-4,0 0 3,0 0 4,0 0 1,0 0-6,0 0 2,0 0-8,0 0 1,0 0 9,0 0-6,0 0 2,0 0 3,0 0 1,0 0-2,0 0 0,0 0-2,0 0-1,0 0-3,0 0 7,0 0-8,0 0 1,0 0 7,0 0 2,0 0-10,0 0 1,0 0 0,0 0 1,0 0 3,-1 3 1,1-3-8,0 0 4,0 0-6,0 0-7,0 0-4,0 0-3,0 0 0,0 0-5,-2 4-6,2-4-9,0 0-7,0 0-12,0 0-18,-1 5-23,1-5-17,0 0-21,-4 2-40,1 1-55,-1-2-41,-3 1-173,-3 1-487,-4 3 215</inkml:trace>
  <inkml:trace contextRef="#ctx0" brushRef="#br0" timeOffset="102211.1173">11066 12859 141,'0'0'157,"-5"0"-10,5 0-6,0 0-13,0 0-17,0 0 4,0 0-25,0 0 3,0 0 3,0 0-3,21 3 0,-4-1 2,0 0-4,7 1 1,5 0-2,15 1-3,-2-1 3,7 2 7,21-2-10,-2 3 3,1-3-3,3 4 1,4 1-3,0-3-3,0 1-5,8 1-6,-2-2-1,3 0-7,5-2-1,-2 4-8,0-1-5,1 0-3,-2-1-7,2 0-2,0 2-3,2-2-1,1 2-2,-5-2-5,2 2 0,-3-4-5,-1 3 2,-2-1-1,-2 5 1,2-4-7,-7-4 0,-1 3 0,-3 2-5,-24-9 1,-2 2-3,2-1 2,-1-1-3,1 4-3,-10 1 2,-11-5-4,1 1-2,-5-1 2,-1 0-2,-8 1 1,-2 2-1,-2-3 3,0 1-1,-5-1 1,1 1 2,0 1 1,-2 0 2,-4 0-2,9 1 6,-6-2-5,-3 1 3,0 0 1,8-2-7,-8 2 5,0 0-3,6 1-7,-6-1 6,0 0 0,5 0-7,-5 0 1,0 0 4,0 0-2,7 0-4,-4-1 3,-3 1 0,0 0 0,0 0-5,6 2 3,-6-2 2,0 0-1,3 1-5,-3-1 1,0 0-4,0 0-9,0 0-7,0 0-4,0 0-18,0 0-21,0 0-21,0 0-33,0 0-39,2-5-46,1 2-59,-1 0-165,1-3-465,5 3 206</inkml:trace>
  <inkml:trace contextRef="#ctx0" brushRef="#br0" timeOffset="102998.3686">15417 12934 78,'0'0'116,"0"0"5,0 0 8,13 5 4,1-2 5,7 4-1,9-1 4,13 0 3,5 1-5,26 2-2,-3-1-3,7 0-11,-1 1-3,9 0-4,4-1-13,3-5 1,2 1-9,-4 3-9,8-2-2,-5 8-6,8-10-3,-2 5-9,-2-3 2,-2 6-11,1-7-6,-8 5 0,-2-1-6,-4-3-4,-5-1-4,-5 4-1,-4-3 14,-22 0 0,-2-4-4,-2 2-8,-5-1 7,-7 0-2,-4-3-5,-2 0 10,-2 1-5,-12-2 4,0 2 10,-1 0 4,-5-2 13,3 1 14,-4 0-12,-1 0-4,-3 1 2,7-3-4,-3 2-13,-4 1-7,3-3-5,-3 3-4,0-2-13,0 2-18,3-6-11,-3 6-27,0-4-27,0 4-32,0-5-37,0 5-53,0-5-49,0 5-67,0 0-248,0-9-586,4 5 260</inkml:trace>
  <inkml:trace contextRef="#ctx0" brushRef="#br0" timeOffset="103640.0606">18847 13147 149,'-6'-2'176,"2"2"-6,-3-1-3,4 0-7,3 1-19,0 0-8,0 0-5,0 0-7,0 0 3,0 0 21,27 7-4,-2-1-1,15 2-5,6 1-6,5-1-6,21 4-6,5 7-3,-2-1-1,8 1-12,2-4-8,3 5-5,3 2-1,-1-5 1,8 1-16,5 1-9,0 0-5,5-1-4,-4-1-10,2-1-1,-4-1 0,-2-3-2,1 0-26,-5-2-6,-6-1-1,-6-3 1,-9-2 6,-6 1 2,-22-3 1,-1 0 1,-1-1 7,-1 1 7,-5-1-13,-12-2 8,-4-1 4,-4 2 7,-5-3 3,-4 3 7,0 0 3,-4 0-2,-1 0 10,-5 0-5,5-2-6,0 2-1,-5 0-10,2-4-14,-2 4-17,-3-6-27,-1 4-18,-1-3-18,0 0-22,-4 0-19,2 1-37,0-3-25,-1 3-52,1-1-61,1 1-261,0 2-578,5-3 255</inkml:trace>
  <inkml:trace contextRef="#ctx0" brushRef="#br0" timeOffset="104525.5027">22209 13434 63,'-5'-1'196,"5"1"1,-5 0-4,5 0 1,0 0 1,0 0-3,21 0 0,6 4-7,11 1 3,7 3-11,31-1-1,-1 3-7,5 2-8,6 2-12,6 1-9,-1-1-9,8-2-4,-5 5-4,6-2-12,0-1-11,0 0-15,-4 4 7,1-3-13,-4-1 2,-3 0-10,-4-1-10,-4 2 2,1-1-4,-7-7-7,-7 7 4,2-4 8,-21-5-20,21 4-7,-22-7-6,-4 4 36,1-2-10,-6-4 7,1-2-26,-13 5-4,-3-2 10,-2 2-7,-8-3 8,-15 0 3,23 2 8,-23-2-8,0 0 4,25 0 3,-25 0-15,0 0 4,0 0 0,0 0-5,0 0-6,0 0-4,24-2-2,-24 2-2,0 0-4,0 0-7,0 0 6,0 0-6,0 0 2,0 0-8,0 0-2,0 0 8,0 0-6,0 0 1,0 0 0,0 0-4,0 0 4,0 0-1,0 0-8,0 0-3,0 0 1,0 0 2,0 0-3,0 0 0,0 0 3,0 0 3,0 0-10,0 0 0,0 0-1,0 0 2,0 0-4,0 0-2,0 0 5,0 0 0,0 0 3,0 0 1,0 0-3,0 0-2,0 0-1,0 0-4,0 0 2,0 0 11,0 0-5,0 0-2,0 0-2,0 0 1,0 0 1,0 0-1,0 0-7,0 0-1,0 0 4,0 0-7,0 0 9,0 0 4,0 0-13,0 0 7,0 0 1,0 0-1,0 0-4,0 0 13,0 0-6,0 0 1,0 0-10,0 0 4,0 0 0,0 0-18,0 0 26,0 0-3,0 0-2,0 0-9,0 0 17,0 0-3,0 0 3,0 0 7,0 0-8,0 0 0,0 0-5,0 0 14,0 0-14,0 0-1,0 0 4,0 0 0,0 0 4,0 0-21,0 0 3,0 0-12,0 0-20,0 0-4,0 0-14,0 0-21,0 0-49,0 0-18,0 0-13,0 0-35,0 0-27,0 0-19,0 0-24,-10 0-18,10 0-162,-32 5-493,8-3 218</inkml:trace>
  <inkml:trace contextRef="#ctx0" brushRef="#br0" timeOffset="119227.7255">5987 14162 50,'-9'-17'176,"0"1"-1,-5-2-6,1 5-8,3 3-11,-2-1-14,2 6-14,1 1-12,-2 2-16,-2 4-13,-2 3-4,1 7-8,-2 8-12,-1 0-1,1 6-17,3 7 0,0-3-10,3-1-7,3-2-2,2-2-6,2-7-4,1-1-5,4 0-1,-2-6-8,3 0-8,-1-1 0,4-3-1,-2-3 2,5-1 11,-1-3-6,2-2-6,1-5 13,2-1 5,5-9 1,-8 3-1,3 2 4,-2-10 6,5 1 8,-5-1 4,0 0 15,-5 5-1,1-3 8,-2 6 7,-3 4 17,2 0 2,-2 5 3,-1-1-9,0 3-8,-1 0-7,0 3-7,0 0-7,3 27-3,-3 6 23,-3 21-3,-1 28-8,1 4-2,0 6-7,1-4-3,0 4-5,4-1-4,-2-3-3,2-3-6,-4-3 3,0-25-7,-1 27 2,2-29 0,-3 3 2,-2-4 0,2 1-3,-2-7-2,-1 2 4,2-19-8,0 2 1,-2-4-30,3-5 2,0-6 9,1-6-8,-1-2 11,2-3 8,-2-3 7,1-3-3,-1-2-3,-3-3-3,-4-10-12,-3-11-4,-2-7-2,-1-15-4,0-6 3,3-1-5,-1-2 7,1 1-3,2 1 6,5-1-2,-4 4 2,7 1 3,-1 4-4,5 12 3,2-3-2,4 5-3,2-2-14,5 4-21,1 0-27,10-6-25,-4 8-17,11-7-40,2 4-32,4 4-182,-3-2-404,2 0 180</inkml:trace>
  <inkml:trace contextRef="#ctx0" brushRef="#br0" timeOffset="119552.0955">6298 14207 183,'-2'-6'251,"0"2"-9,-2 2-26,4 2-23,-10 9-21,3 5-16,-1 9-13,-2 6-9,0 3-13,1 3-10,1 12-10,2-13-13,4-2-8,-1-2-13,3-2-3,3-2-2,-3-2-13,8-7-3,-1 0-6,-1-2-3,1-6-9,-2-1 2,4-2-6,-1-6 1,-1 0-1,7-6-1,-2-2-1,3-11-1,-5 5-2,3-8-1,-2-4 5,-4-1 3,0-1 1,-6-3 0,-1-1 2,-1 0 2,-3 1 4,1 0 0,-4 2 2,0 3 17,-4 1 2,2 12-7,-1-1-1,3 5-7,-1 3-4,-2 5-7,-3 5-7,1 1-8,0 10-15,-5 5-16,5 6-17,1-2-34,0 2-34,5 1-43,3 2-31,3-4-48,4-6-37,1-2-139,3 0-433,7-1 191</inkml:trace>
  <inkml:trace contextRef="#ctx0" brushRef="#br0" timeOffset="119876.2685">6669 14235 116,'-3'-17'272,"0"5"-1,-1 1-13,-3 0-17,0 3-20,-3 2-16,0 6-23,-1 0-14,-2 10-20,-5 7-15,-2 5-13,1 5-15,3 2-4,1 0-15,2 2-13,3-2-7,0-2-10,7 1-4,3-5-7,3-4-6,1-2-7,5-3-1,0-1 1,3-4-3,2 2-4,7-10-2,0-1 1,-1-4-2,1-9-5,-1 4 5,-2-8-5,-1 0 1,0-2 7,-4-3-7,-2 1 10,-4 3 0,-1 0-1,-4-8 1,-2 0 5,-2 2-5,-3 7 5,1-3-6,0 4 10,-5 1-5,1 0-5,-1 8-5,0-3-11,-1 6-8,-3-1-7,3 5-15,-1 2-18,-2 2-21,2 7-18,1-4-29,0 7-26,4 0-25,0 2-32,4-5-35,2 5-33,3 2-145,2-3-435,3-1 193</inkml:trace>
  <inkml:trace contextRef="#ctx0" brushRef="#br0" timeOffset="120266.221">7090 14195 167,'7'-16'248,"-4"-1"-1,-2 0 0,-1 0-10,-4 1-5,-2 0-3,2 4-10,-4 0-21,-2 2-7,-2-1-32,1 7-18,0 3-18,-3 5-10,-6 5-18,-1 9-8,4 7-9,-1 2-9,2 2-10,2 2-3,2 1-8,5-2-12,4-3-16,0 2-5,2-6-6,3-2-1,3-4-8,2-1-1,-2-9-4,2 4 2,5-3-5,-3-4 1,6-1 6,-1-7-1,1-2 5,4-10-4,-1-1 4,3-6 0,-4-3 0,1-3 1,-4-2 0,3-12 2,-3-1-2,-1-6 1,-9-1-4,2-1 5,-5-2-4,2 0 0,-3 8 4,-3 9 19,-1 8-2,1 10 9,0 4 7,2 3 4,-2 0-1,0 4-3,2 4-14,1 4-2,0 0-1,-9 21-2,4 6-2,1 6 0,-1 17-3,1 2-10,0 1 2,4 0-17,1 0-8,-1-5-12,3 0-15,1-12-17,3-2-27,-2 1-25,2-4-35,1 0-33,2-5-39,0-3-32,1-4-177,-1-2-465,1-8 205</inkml:trace>
  <inkml:trace contextRef="#ctx0" brushRef="#br0" timeOffset="120885.7522">7607 13957 181,'-4'-16'297,"0"4"-1,-2 4-23,0 1-25,-2 0-32,-2 6-18,-6 6-18,-3 7-25,-1 6-11,2 4-15,0 6-14,-1 15-8,5-13-19,1 0-21,5 1-13,2-2-16,2 0-22,3-6-5,2-4-14,3-1-1,2-3-7,0 0 0,-1-4 5,3-5 2,4 0-4,-4-3 7,2-3-3,3-4 1,1-2 4,-1-3 0,1-1 6,-3 0 5,0-4 7,-1-2 7,3-5 5,-2 0 5,-5 3 7,-1-7-1,2 0 6,-2-1 6,-3 7 7,0 0 4,-1 2 2,2-1 11,-2 8-8,1 0 10,-2 1-1,1 1-3,-1 3-10,0 5-9,0-7-6,0 7-11,2-6-6,-2 6-3,0 0-1,0 0 5,0 0-4,0 0 5,8 14 1,-2 1 3,-2 6 6,4 5 6,-2 7 2,2 12-2,-2 5 10,-2 1-2,1 6 1,-1 2-4,0 27 12,-1 3 3,-2-2-2,-2 1 2,-3 4-5,1 1 3,-1-3-3,-1 0-6,4-1 0,-3 2-2,2-5 0,-4 3-4,0-5 0,1-4-4,-2 1-5,0-26-8,0 3 1,2 1-4,-5-2-7,3-1 5,-2-7-4,-1 1 1,2-2-6,-2-17 3,0-1-8,-2-3-1,-1-3 7,0-2-16,3-7 13,-2-5-3,2-1-9,-3-7-6,-4-5-6,-4-8-4,1-7-5,-5-20-3,-2-5-9,2-8-8,-2-29 2,5 1-2,8-2-7,-1-4-2,7-2-5,4 2-8,4 0-14,4 2-1,8-1-23,1 2-16,4-1-16,9 2-10,5 4-9,3 6-12,3 4-24,-6 22-13,2 1-14,16-17-25,-11 24-16,0 1-17,3 0-26,1 5-3,-1-1-180,-3 7-510,-2-3 226</inkml:trace>
  <inkml:trace contextRef="#ctx0" brushRef="#br0" timeOffset="121189.5902">7970 14352 36,'16'-23'88,"-5"2"13,0 5 21,-5 1 20,1-2 24,-4 3 18,0 2 9,1 1 19,-3 2 3,0 2 2,-1 0-6,0 7-3,2-9-20,-2 9-27,0 0-14,0 0-16,0 0-13,0 0-19,-5 30-2,2-10-8,0 6-11,0 1-10,3-1-8,0-1-7,0-4-3,3-3-10,0-2-3,0-3-10,0-3-1,2 0 0,1-3-7,1 0 7,1-3-5,-1-1 2,3-3-5,-2-4 4,2-1-2,-1-3 0,2-6 0,2-5 4,-5 3 0,3-10 3,-4 2-1,-1-2 1,-4 0 1,-1-2 7,-4 0-10,-2 3 7,-1-1-8,2 8 0,-6-6 1,3 9-6,-3 3 1,-1 4-8,1 2-5,1 3-12,-5 6-5,4 1-3,-2 6-21,-1 3-11,5 4-21,-4 5-26,5 4-31,4-2-35,1-3-42,4-2-53,3-1-34,3 1-192,-2-4-519,4 1 230</inkml:trace>
  <inkml:trace contextRef="#ctx0" brushRef="#br0" timeOffset="121507.3381">8442 14147 259,'0'-10'312,"0"-2"-5,0 0 3,0 6 14,0 0-23,0 6-25,-6-10-30,6 10-26,-4-1-16,4 1-24,-11 11-17,1 5-14,2 7-24,-4 3-2,3 0-22,0 4-17,4-4-6,3 1-7,2-2-13,0 0 0,2-5-9,3-3-10,2 3-6,2-6-7,-1-3-10,4 0 0,3-6-2,-1 1 1,0-7-1,0-2-5,2 0 9,-2-6-4,0-1-2,-1-3-1,-2-1 4,0-3 13,-1-4-18,-4 3 1,-1-10 0,-2 3 6,-3-1-2,-3-1-7,0 1 0,-4 1-13,0 8 0,0 1-1,-3 5-9,2 0-6,-4 1-15,3 5-13,-1 2-10,1 1-17,1 4-22,-1 1-33,3 5-29,1 1-35,1 4-43,4-2-25,2 6-238,-2-5-541,5 3 239</inkml:trace>
  <inkml:trace contextRef="#ctx0" brushRef="#br0" timeOffset="121904.5363">8901 14192 39,'12'-12'264,"-4"-2"16,-1-2-1,-2-2-2,-1 1-11,0-2-5,-7 3-7,2 0-7,-3 2-6,1 2-8,-2 0-15,-2 4-15,0-1-30,0 6-17,-7 3-21,0 3-12,-6 9-17,1 2-12,2 8-6,0 2-10,1 3-8,2 2-16,5 2-6,1-4-25,3 0-8,3-2-18,2-2-7,2-6-7,3 0-6,0-3-2,0-4-6,4-3 0,-1-2 2,3-4 5,2-4-2,7-7 4,1-5 5,-1-6-1,0-1-2,-2-5 2,-1-2 3,2-15 2,-2 2 2,-4-1-4,-3-4 3,-2-4 4,-1 0-9,-7 3 9,2-6 1,-2 21 8,-2-2 7,-1 7 7,0 8 9,1 7 15,-1 2-9,0 1-10,2 5-1,-2 3-3,3 2 0,-6 17-8,1 10 2,-2 6-9,0 16 13,-2-1-3,6 2-8,2 0 4,1-2-6,0 3-6,1-16-7,2 10-24,3-9-29,-2-2-30,2-3-27,3-4-26,3-1-20,-1-1-26,5-6-28,5-4-28,-2-2-206,2-5-493,2-4 219</inkml:trace>
  <inkml:trace contextRef="#ctx0" brushRef="#br0" timeOffset="122447.8794">9430 14133 75,'11'-28'219,"-4"4"16,-3 5 5,-2 0 7,-2 4 3,0 3-10,0 0-1,0 2-4,-3 3-23,-1 2-19,4 5-16,-13 2-17,2 8-24,-8 8-13,2 5-15,0 6-9,2 0-14,2 3-25,1-1-22,6 1-13,-1 1-14,3-4-13,2-4-13,4 0-4,1-9-11,0-3-11,2-4-7,1 0-2,2-1 1,3-5-1,1-3 3,4-7 3,-1-2-9,3-3 5,-1-5 4,-2-1 5,-3-2-1,2 0 8,-5-2 1,0-4 2,-1 2 6,-3-1 7,-4 0 2,2 0 6,-2 7 12,-1-8 3,0 12 7,0 1 7,-1 1 1,-1 3 5,2-1-4,0 5-3,0 5-4,-2-11-1,2 11-9,0 0 0,0 0 3,0 0 6,2 32 2,-3 2 8,0 18 9,-2 3 12,-3 32 21,1 1 19,-4 6 6,-4 3 1,5 4 5,-4 9 4,-1 3-4,3 2 0,-7 0-6,3 1 2,-2-3-2,2-3-12,-1 4 1,-5-5-5,0-1-5,-1-4 1,-3-9 0,2-6 2,-1-4-7,5-29 1,-8 19-1,8-24-10,0-6 1,-2-3 4,6-11-2,-3-4-6,3-7 3,4-4-7,-1-5 4,0-3-13,1-4-16,-4-5-9,2-10-13,-9-10-20,2-19 1,-5-5-1,5-5-4,2-8-5,3-22-6,3-3 4,11 1-9,0-5 3,3-5-10,8 0-13,7-7-5,2-2-9,3-3-10,5 4 11,0 3-27,10-8-8,0 0-16,2 5-7,2 3-34,6 1-11,-7 19-20,-10 29-36,14-15-36,-10 28-29,1 4-183,1 2-516,1 5 228</inkml:trace>
  <inkml:trace contextRef="#ctx0" brushRef="#br0" timeOffset="122790.6163">9989 14075 194,'0'-18'254,"-2"1"1,2 6 6,0 0-7,0 5-21,-2 0-23,2 6-24,0 0-17,0 0-17,0 0-13,-10 15-13,5 2-6,0 2-7,-1 8-14,2-1-8,0 0-6,2-3-12,4 3-5,-1-7-5,2-2-10,0 1-2,0-6-1,1-2-4,1 1-6,3-1-4,-1-5 0,0 2 0,7-7-4,-2-2-2,2-3-6,1-3 6,-1-2 1,-2-5-7,-2 1-4,0-9 4,0-1-10,-3-1 0,-1-3 3,-5-2-2,-2-1 6,-2 2-4,-1 0 0,-4 3 13,3 10-1,-3 0-2,2 8 0,-4-1-7,0 4-3,-4 2-5,1 6-5,2 4-7,-2 6-14,-1 6-27,2 5-26,5 1-31,-1 3-48,8 3-42,3-4-51,6 0-35,1-1-214,1-6-528,7-1 234</inkml:trace>
  <inkml:trace contextRef="#ctx0" brushRef="#br0" timeOffset="123090.3874">10440 14069 55,'4'-12'279,"-3"5"17,0-4 11,-1 5-11,0-1-17,0 7-19,-4-5-22,4 5-24,-10 0-17,10 0-25,-19 18-11,4 2-11,0 4-11,1-4-7,4 2-24,0 0-10,6-1-10,-1-2-11,5 0 0,2-1-16,4-1-1,1-1-15,4-3 0,-1-4-11,6-1 5,6-5-14,-1-3-4,2-3 3,1-6-6,0 0-9,-3-3 3,-3-4 6,-2-1-9,-6 0 11,-1 2-3,0-7-5,-6 3 3,-2-2-1,-2 3-2,-6-1-10,1 1 5,-6 5-2,0-2 1,-5 3-6,-2 2 0,1 6-12,2 4 1,-1 0-8,3 0-16,0 3-20,4 2-32,3 1-33,0 1-33,0 1-28,4 4-46,4-2-49,3 1-221,3 2-537,2-1 238</inkml:trace>
  <inkml:trace contextRef="#ctx0" brushRef="#br0" timeOffset="123531.5214">10931 14133 229,'2'-11'284,"2"0"7,-4 1-6,0 0-3,-3-1-17,0 2-24,-3 2-23,-1 2-20,0 3-22,-8 4-18,-1 6-18,-6 5-13,2 7-13,-2-1-8,3 4-13,2 3-12,0-2-16,8 2 0,-3-1-12,5-1 1,4-5-12,2-1-11,2-2-10,4-1 0,-2-5-1,3 3-5,2-9-2,-1 1-2,3-4 4,4-5-4,5-4 0,-1-3-6,2-5-5,-4-2 1,1-4-1,-3-4-3,-3 1 1,2-6 4,-1-14-3,0 1 2,-7 9-4,2-15-3,-3 1 7,-2-2-2,-2-2 0,1 5 5,-4 4-1,-1 10 12,4 3 15,-2 12 12,2 2-8,-4 5 5,3 3-11,0 4-3,1 5-9,-3-3 5,3 3-7,-5 26-5,3 6 3,-4 14 17,2 5-21,1 2 5,3 0-15,0 1 9,0 1-1,0-2 3,5-5-3,0-1-2,0-14 2,2 2-8,-4-4 2,7-2 16,-2-3-19,2-2 3,2-2 1,-5-7-4,3 1-8,0-4-9,-1-3-17,1-1-7,-4-4-10,4 0-17,-3-2-30,2 1-40,-2-3-44,-7 0-60,14-9-64,-11 5-174,4-2-524,-2 1 232</inkml:trace>
  <inkml:trace contextRef="#ctx0" brushRef="#br0" timeOffset="123730.0179">11417 14521 267,'4'5'342,"0"3"15,-1 1 8,1 6-3,-3 4-3,-1 6-13,4 3-29,-7 4-19,2 1-26,-4 2-22,-1 9-27,0-9-24,0 9-40,-4-10-54,0 0-54,3-1-86,3-2-103,1-3-106,-1 1-124,1-5-214,0-7-629,5-5 278</inkml:trace>
  <inkml:trace contextRef="#ctx0" brushRef="#br0" timeOffset="124092.5761">12376 14541 98,'0'0'329,"-5"2"1,5-2-15,-5 2-16,5-2-30,-1 2-19,1-2-37,0 0-25,0 5-41,0-5-40,0 0-48,0 0-59,11 0-88,-1-1-97,-1 0-204,6-1-421,6-3 187</inkml:trace>
  <inkml:trace contextRef="#ctx0" brushRef="#br0" timeOffset="124274.1051">13206 14616 180,'7'3'371,"-3"-1"21,0 0 18,1 0-4,-3-1-16,-2-1-25,7 0-32,-7 0-34,6 3-30,-6-3-44,4 1-52,-4-1-54,3-4-70,1 2-67,3-4-81,7-1-88,9-7-95,2 1-285,10-6-612,8-1 271</inkml:trace>
  <inkml:trace contextRef="#ctx0" brushRef="#br0" timeOffset="124461.4159">14214 14557 272,'9'1'325,"-4"3"-8,-2-2 5,2-1 13,-2-1-9,-3 0-5,6 2-21,-1-1-33,-5-1-31,5 1-47,-2 0-59,-3-1-61,14-2-52,0-3-74,7-1-89,8-6-93,13-4-259,4 4-539,26-5 239</inkml:trace>
  <inkml:trace contextRef="#ctx0" brushRef="#br0" timeOffset="124659.5396">15308 14558 68,'10'3'237,"-4"-2"10,0 0 3,-2-1-8,0 0-17,-4 0-21,7 0-25,-1 1-36,3-2-40,0-4-50,11 1-64,5-2-72,13-6-58,3 1-145,0 0-311,6 4 138</inkml:trace>
  <inkml:trace contextRef="#ctx0" brushRef="#br0" timeOffset="124679.5538">16434 14601 34,'14'3'151,"3"0"-17,0-3-42,6-3-42,6 3-50,9-7-78,2 5-83,1-3 38</inkml:trace>
  <inkml:trace contextRef="#ctx0" brushRef="#br0" timeOffset="124875.2006">17530 14739 3,'25'3'137,"-1"2"-17,3-2-30,13-4-38,-11 1-24,16 1-33,-3-4-67,3 3-76,-2-3 35</inkml:trace>
  <inkml:trace contextRef="#ctx0" brushRef="#br0" timeOffset="125050.1427">18715 14857 65,'24'0'124,"2"-3"-37,5-3-37,7 1-34,0-3-23,0-1-22,3 7-22,0-1-56,-3 0 25</inkml:trace>
  <inkml:trace contextRef="#ctx0" brushRef="#br0" timeOffset="125396.0405">22173 15294 67,'46'1'97,"-1"0"-11,-3 3-13,5-4-14,-1 8 1,5-5-14,-2 2-13,-1 4-5,1-3 7,-1 7-16,0-3-10,-3 1 3,2 0 3,-3 0-23,-1-3 10,-2-1 6,3 0 4,-1 4 8,-2 1 10,4-3 11,-4-2 28,2 3 13,2-4-12,5 5 3,-2-5-9,4-3-1,14 5-6,-19-7-6,-5 3 5,2-2 2,-2 3-9,-2-1 1,-11-4-24,13 2-23,-14-5-9,1 0-24,-4-2-36,0-2-20,-5-4-31,-2 5-85,-5-3-218,0 2 96</inkml:trace>
  <inkml:trace contextRef="#ctx0" brushRef="#br0" timeOffset="126320.0839">24111 14993 236,'1'-48'266,"1"15"-2,0-4-6,1 3-7,4-12-12,-1 17-4,1 0-18,3 4-15,-2-1-17,6 2-18,3 5-22,0 1-13,4 6-15,3-1-16,0 7-11,3 1-10,-2 7-7,-1 8-9,3 3-3,-7 6-15,7 12-7,-11-2 4,-6 1-15,-5 5-4,-4 16-10,-8 5-2,-9-3-7,-1 1-3,-19 14-8,10-20 5,-5-1-5,3 0 10,-3-4-11,9-6 0,3-11-2,4 0 2,2 2 1,3-4-4,-1 3 2,4 2 1,4-3 1,0 6 0,-1 0 36,7 1-6,-2 15-2,4 0-3,4-3 4,-3 1-6,-2-11 1,3-3-3,2 17 7,2-4-6,-2-1 2,-4-7 0,5 9-1,-6 2 8,6-4-5,-7-11 2,5 3 6,-3-2 1,3 13 12,2-14-1,-6-1 8,0-1 0,2-2-10,-5-1 8,-2-2-3,0 0 1,-3-6 0,2-1-17,-1-2 15,-1 0 5,1-3-6,-5 0 3,-1-1 3,-1 0 0,1-1-5,-10 5 7,-2-4-22,-2 0 7,-3 0 2,-3-3-5,-8 1-9,8-4 1,-13-1 2,1-3-5,-2-1-3,0 1-1,1-3 5,-6 2-10,2-4-5,-1-1-9,2 1 2,4 2-1,0 2-6,13-2-12,1 1-7,6-1-2,-3-3-17,11 3-21,4 0 0,-4 0-24,6 0-31,0-2-36,2 1-29,5 1-28,-9-4-24,9 4-9,0 0-6,-8-2-15,6 2-2,2 0-169,0 0-477,0 0 210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14:13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 7028 3,'-11'-28'177,"-3"0"-20,1 5-11,-4 1-4,1 2-15,-4 3-9,0 4-11,-4 3-17,-1 4-9,-2 4-10,-3 4-12,-8 11-1,3 8-12,0 1-3,1 6-9,5 9-3,0 2-9,5 4 0,3 4-3,3 1 3,8 0-7,2 5-1,6-2-5,4 7 3,5 0 4,8 19-6,-1-21 5,6 24-9,1-26 2,14 30 6,-1-10-2,4 2-1,0-2-2,0-2-2,-11-20 2,11 24 1,-4 1-8,0 0 12,-5 2-7,-5-1 3,-5 1-1,-4 2 2,-5-1-6,-6-22 1,3 27 2,-8-28-2,-2 28 1,-3-4 4,-2-26-5,-8 25 6,5-27-3,-6 4-5,3-2-3,-3 0 2,-1-2-6,2-6 6,-5-2 0,1-3-5,-1-2 2,7-13 2,-3 5 0,3-6 4,0-1-8,-1 2-1,1 0 1,1 3-2,2-1-1,-1 0 5,1 1-4,0 1-4,1 5 0,0 10 5,3-10 5,-3 14-1,3 0-4,0 1 4,3-1-8,2 6 1,-2-7-7,6 2 7,0 3-2,4-1 1,1 4-1,0 23-1,3-23 14,0 2-11,3 27-3,2-6-2,-1 3 5,-1-1 2,0-2-6,1 2 5,-4 6-4,-1 5 7,-3 5-1,-2 3 1,-2 3-2,-4-4-3,1 4 5,-3-1-4,-2 0 3,-5 2 1,-3 2-1,-2-1 4,-2 0 0,-2-6-5,-1-1 7,1 3 4,1-1 9,-1 2-3,-3 3 4,8-9-4,-3-4-26,2-5 2,6-8 1,3-22 5,0-3 2,4-3 2,2 0 0,2-1-3,2-2 3,3-5-3,-1 4 6,4-2-1,-1-11-13,4-4-6,-3 2-11,4-2-6,3-1 1,3-2-27,8 7-26,4-5 0,6-8-17,2 1-14,5-7-72,2-6-204,26-3 90</inkml:trace>
  <inkml:trace contextRef="#ctx0" brushRef="#br0" timeOffset="685.7669">2798 13766 88,'-28'-2'162,"4"0"0,0 1-14,10 2-2,1-2-17,5 2-12,0-1-21,5 2-10,3-2-10,-3 3-6,3-3-2,11 6-10,2-2 3,8 7 0,4-6 2,16 0 9,1-1-1,31-1-6,-1-5 7,7-5 0,3 0 7,5-6-1,9 1 6,8-1-7,5 1-4,9-6 0,9-2-3,10 3-5,5-2 0,4 0-3,8-1-2,4 3-6,6 1-5,0-2 0,6-1-3,6 0-7,-1 7-2,1-5-2,1 5-4,2-2-2,2 4 0,7 0-10,-2 0 3,-1-3-3,8 4 0,-3 0-1,3 1-6,1-4 6,2 0-4,-3 3-3,5-3 6,1 2-2,1 6-3,0-6 4,5-1-2,-7 1 5,4 3-12,-2 0 9,1-2-3,-1 6 2,-1-1-1,-1-1-6,-5 2-1,1-5 8,-2 6-5,-5-7-7,5 7 1,-3-3 7,1 0-4,-7 2-2,2-1 8,0-1 5,-7-3 0,2 8-7,-1-1 9,-3-2 1,2 1-8,-2 1 5,-4-4-5,4 5 6,-5 0 1,-1 3-3,-1-6 1,-3 9-7,-6 0-2,1-6 6,-3 3-5,-2 1-4,-4 1-1,-5 0 4,-5 0 1,-3 3-7,-4-1 2,-4 0 2,-5 2-1,-8-1-2,0-1 2,-5 2-4,-6 2 1,-4 0-6,-4 0 12,-8-4-9,-1 3-13,-11 0 19,0-1-5,-13 2-4,-19-1 6,-4-7-3,-3 9-9,-1-10-7,-15 1-12,-4 2-13,-6-3-10,-3 0-11,-1-2 9,-3 0 0,-7 0-2,0 0-6,0 0-14,6-3-20,-6 3-18,0 0-24,0 0-22,-21-13-11,12 7-8,-1-1-3,-1 0-12,1 0-3,-1 0-123,-2-3-345,-1 0 153</inkml:trace>
  <inkml:trace contextRef="#ctx0" brushRef="#br0" timeOffset="914.2411">16641 13164 68,'-10'0'231,"10"0"-27,0 0-23,0 0-18,0 0-11,21 15-11,2-1 1,12 4-3,6 4-5,21 13 11,-17-10-11,20 15-7,-6 5-8,-24-14-14,2 2-4,-5 4-13,-6 2-4,-1 1-11,-7 2-6,-6-11-13,-4 16 1,-6-11-11,-4-3-13,-6-1-13,-4 2-22,-4-6-18,-2-1-21,-3 0-21,-8-1-15,2-9-6,-10 0-17,0-7-33,-6-5-27,-2-3-19,-1-1-140,-2-2-347,4-9 153</inkml:trace>
  <inkml:trace contextRef="#ctx0" brushRef="#br0" timeOffset="1379.9716">15234 11572 197,'-5'0'213,"3"-3"-9,2 3-15,-6-2-15,6 2-16,0 0-13,-4-4-20,4 4-13,0 0-11,0 0-14,0 0-6,14 6-8,-7-3-5,9 2-8,5 3-9,0-3-17,4 3-14,4 1-26,10 5-28,2-2-25,4-2-23,3 1-19,21 5-23,-23-7-18,22 4-116,-20-4-279,24 2 124</inkml:trace>
  <inkml:trace contextRef="#ctx0" brushRef="#br0" timeOffset="1599.2583">16768 11862 5,'8'2'188,"2"-1"18,-4 2 8,-2-2 4,0-1-2,-1 3-5,-3-3-16,6 3-11,-5-3-18,-1 0-14,7 2-15,-4 0-16,4-1-9,-3 0-11,6 2-10,4-1-11,3 1-6,5 1-14,4-1-17,14-1-28,-1 1-28,3 1-27,5 1-35,2 0-22,20 1-32,-20-3-12,24 5-19,-7-3 11,-16 0-8,21 6 10,-3-2 0,-21-1-2,22 2-83,-1 6-249,-22-9 111</inkml:trace>
  <inkml:trace contextRef="#ctx0" brushRef="#br0" timeOffset="1848.8038">17899 12018 798,'45'7'-58,"-3"0"18,-1 0 7,-14-3 16,-1 0 20,-10-3 7,-2 2 28,-2-3 35,-4 2 23,-1-2 25,-3 0 14,3 2 6,-4-3 2,0 2 1,-3-1-5,7 0-9,-7 0-17,7 0-11,-3 1-6,3-2-8,6 1-23,4-1-18,8 3-24,16 0-18,4 0-37,23 2-32,-20-2-32,22 5-24,-25-2-27,2 2 3,2 0 1,-4 4 10,1 0 6,-3-3 10,-4 3 15,-8-5 15,-5 1 11,-4 0 22,-5-5 20,-1 1 26,-4-1 40,-2-2 29,-2 0 22,0 0 19,-3 0 10,0-2 10,0-1 9,-2 2-4,1-2-10,2 0-11,2-2-10,2 3-16,-3-3-19,9-2-34,6 3-36,1 0-44,2 0-41,3 1-32,2 4-45,9-2-110,2 1-303,0 3 134</inkml:trace>
  <inkml:trace contextRef="#ctx0" brushRef="#br0" timeOffset="2324.6764">19491 11943 183,'-6'0'191,"6"0"-11,0 0-6,0 0-8,0 0-7,18 0-5,4-3-11,7-1-13,8-2-15,2 0-15,6 3-5,2-4-30,1 0-34,2 1-39,-2 2-39,21-1-36,-24 2-27,0 0-33,0 2-107,-4 1-269,-1-1 119</inkml:trace>
  <inkml:trace contextRef="#ctx0" brushRef="#br0" timeOffset="2999.3442">20513 11880 109,'5'0'209,"-5"0"13,5 1-3,-5-1-6,5 0-10,-5 0-18,0 0-17,0 0-14,6 0-24,-6 0-10,7 1-13,-1 1-8,4-1-15,4 0-13,9 2-15,6 0-18,16 2-21,4 1-29,19-2-21,-20 2-34,1-3-17,23 5-26,-4-4 5,-22 1-18,2 4-5,-3-4 12,0 2 5,-1-2 8,-16-2 18,3 3 5,-3-3 11,-5-1 27,-8 0 20,-5-1 30,-1-1 47,-1 3 37,-1-3 23,-3-3 19,2 3 10,-6 0 2,7 0 2,-3 0-7,-4 0-1,3-1-11,-3 1-12,7-2-16,-3 0-6,3 1-20,1-1-21,7-4-24,5 6-19,5-5-16,3 3-15,13 2-20,4-2-26,0 4-15,0 0-17,0 3-13,-4 3-18,3-3-9,-5-1 10,-8 3 9,-4-2 4,-3 1 24,-3 0 1,-5-4 15,-5 1 21,-3-1 40,-1 0 31,0-2 31,-4 1 22,4-2 6,-7 1 12,4-2 3,-4 2 1,6-2-3,-1-1-10,-3 1-12,4-1-6,2-1-17,2 1-20,4-2-15,2 1-22,5-1-21,1 2-9,-2 2-6,3-1-3,2 4-15,-4 2 0,7-2 7,-4 1 4,-1 0-4,1 1 4,-9-2 9,-1 1 10,-4-3 8,-3 0 16,0 0 17,0 1 14,-4-1 22,4 1 3,-7-1 5,6-1 1,-6 1-1,7-1-8,1 1-5,-2 0-8,9-5-13,7 5-7,0-2-13,6 0-9,10 2-1,2-1-9,1 1 2,-1 3-8,1-1-10,-3 0 3,-10 1-3,-1-3-3,1 2 4,-7 0-2,3 1 11,-8-5-5,-2 4 10,0-4 1,-5 2 2,1 0 11,-1-3-11,0 2 5,-1 1 0,2-1 4,-3 2 0,4-2 6,-4 1-1,3 0 0,-3-3-3,3 1 6,1 2 3,-5-2-6,4 2 8,-2-2-3,1 2 2,-1-3-4,-1 0-7,3 3 7,-3-2-24,0-1-11,0 0-13,0 0-12,-2-3 2,0 4-6,2-2-4,-4 1-14,1 1-53,3-3-152,-7 4 67</inkml:trace>
  <inkml:trace contextRef="#ctx0" brushRef="#br0" timeOffset="4325.9892">1939 12673 138,'-7'2'186,"1"-4"-6,2 5-4,-3-3-15,7 0-6,-5 2-7,5-2-14,-5 2-9,5-2-11,-5 2-10,5-2-8,0 0-12,0 0-7,0 0-3,0 0-5,0 0-4,15 3 4,-1-2-1,7-1-1,5 2-2,3-1-3,15-1 1,-2 3 1,3-3-7,0 1 2,27-1-2,-23-3 5,23-1-5,2 1-2,0-3-5,4 2-5,-2-1-3,1 1 3,-1-2-2,6-1-7,-2-5-2,2 4 1,4-1-1,-2 0-6,1 0-9,-5 1 14,1 0-12,-3-2-4,-7-1 2,-1 5 1,1-2-3,-22 2-6,0 3 6,-5-3-4,-2 1-2,-4-1-9,-11 0 5,-3 3 1,-3-1 0,-6 3-6,-4-1 10,-2 1-5,-2 0 3,0 0-6,-7 1 5,9-2 0,-9 2-7,5 2 7,-5-2-6,0 0-1,0 0-2,9-2 0,-9 2-13,0 0-23,0 0-27,0 0-42,0 0-38,0 0-70,2-2-58,-2 2-185,0 0-493,0 0 219</inkml:trace>
  <inkml:trace contextRef="#ctx0" brushRef="#br0" timeOffset="4899.2369">5515 12605 157,'-4'0'158,"4"0"-15,-3 3-17,3-3-12,0 0-2,24 1 7,-1-1-1,18 1 2,4-2-6,25 0-6,3 1-2,5 0-4,-2-3-2,6 3-8,-5-4-7,5 3-3,-1 2-6,7-1-8,-4-1-6,-5 1-4,3 1-4,-6-3-6,-4 2 0,1-3-9,-1 0-1,-5 1-1,-17-1-7,-1-2-1,0 3-2,2 0-3,-10-3-2,-10 0 3,-3 1-1,-4 3-1,-7-1 0,-3 1 8,-4 1 12,0-1 9,-5 0 7,1 1 1,-3 0 3,-3 0-5,7 0-1,-7 0-7,0 0-10,7 0 2,-7 0-3,0 0-11,4 0-4,-4 0-17,0 0-16,4 2-25,-4-2-35,0 0-35,0 0-46,0 0-55,2 0-27,-2 0-196,3 3-461,-3-3 204</inkml:trace>
  <inkml:trace contextRef="#ctx0" brushRef="#br0" timeOffset="5573.0736">9291 12598 121,'-6'0'292,"1"0"1,5 0-7,-5 1-12,5-1-10,0 0-18,-6 0-16,6 0-9,0 0-34,0 0-5,22 0-28,0-1-5,7-1-10,16-1-13,26 1-3,-1-5-10,5 4-13,0 3-8,2 0-12,-4-1 3,5 3-16,-1 2-5,2-1-2,-2 1-7,0 3-3,2-2-6,-2 3-11,-3-1 8,1-1-14,-1 2 13,0-3-18,-3 0 2,-1-1 7,-22-1 2,19 0 8,-16-2 5,-4 0 4,-2-1-5,-3 2 9,-5-5 6,-9 2 7,-5 1-5,-5 0 10,-3 0 5,-1-3 5,-5 6 2,1-6 6,-5 3 2,2 0 9,-4 0 7,-3 0-1,6-2 3,-6 2-3,0 0-4,5 0-3,-5 0-3,0 0-5,0 0-4,0 0-7,0 0-6,0 0-4,0 0-12,0 0-7,0 0-9,0 0-3,0 0-9,0 0-18,-8-7-26,4 2-38,-3-3-32,-5-4-30,0 0-9,-4-2-19,-4 1-3,9 0-35,3 9-24,2-2-53,3 1-65,0 2-85,2 1-52,1 2-251,0 0-768,0 0 340</inkml:trace>
  <inkml:trace contextRef="#ctx0" brushRef="#br0" timeOffset="6206.8553">13945 12497 63,'-6'0'235,"2"-1"12,4 1 2,-8 0-1,5-2-3,-2 1-4,5 1-7,-8-1-10,8 1-5,0 0-6,-7 1-3,7-1-1,0 0-25,-4-1-4,4 1 3,0 0-14,0 0-14,0 0-12,-4-3-5,4 3-14,0 0-10,0 0-10,14-5-9,0 1-9,7 0-11,5 0-4,16-5-13,7 4 0,26-5-9,2 8 2,6-6-1,-4 3-5,10 3-2,1 1-4,0 2-5,9-1 1,2 1-2,-1 6-11,3-5 5,4 3-6,-4 3 4,-1-4-3,-2 2-2,2 0-6,-7 1-5,0 0 6,0-4 1,-6 1-7,-6-2 1,1 1 27,-4-1-6,-1-1 0,-7 1-3,-1-2-2,-23-5-4,23 3 1,-26 0-4,3-1 1,-3 1-3,0-3 0,-1 3-4,-6-3 0,2 0 0,-14 1-1,0-2 2,-2 1 3,-3 3-11,-6-3 8,-3 5 4,-3-2 7,0-1 1,-1 3 1,-3-2 3,-1 2 3,1-2 1,-2 0 0,-3 2-6,4-3-3,-4 3-5,6-1 2,-6 1-6,0 0 0,0 0-7,4-1-1,-4 1-5,0 0-5,0 0-10,0 0-19,0 0-4,0 0-19,0 0-15,0 0-15,0 0-22,0 0-23,0 0-28,0 0-29,0 0-39,0 0-30,-10-8-19,3 5-13,0-4-16,0 3-8,0-3-7,0 1-228,2 1-591,-1-4 262</inkml:trace>
  <inkml:trace contextRef="#ctx0" brushRef="#br0" timeOffset="6828.7096">16903 12308 176,'-4'-11'88,"-1"2"5,-1-3 13,-3 0 5,2 5 13,0-3 15,0 3 16,0-3 21,0 3 0,0 2 6,1 1 0,2 0-5,1 0-5,-1 1-12,1 1-12,1-1-13,-1 1-13,3 2-4,0 0-12,-5-3-13,5 3-7,0 0-9,0 0-3,9 12-7,-1 1-3,2-3 2,4 5-9,3 0-5,0 0-4,3 0-3,-2 2-6,-1-4 2,4 1-2,0-2-3,0 3 1,-1-3-10,0-3 8,-2 3 4,-1-7-11,-1 1 1,-4-1 7,-3-2 11,-1 0 8,1-1 20,-4 1 19,-2-3 1,3 2 9,-3-1 7,-3-1 7,0 0 6,6-1 1,-6 1-9,5-5 3,-5 5-5,1-2-2,1-4-12,-2 2-8,-2 0-12,2 4-11,0-8-5,0 2-7,-3 3-9,3-2-4,-4 0-7,-3 0-5,0-2-7,-3-1-3,-5 6 0,-5-1-9,-7 6-3,-11 5 1,-7 6 1,-18 15 0,16-2-7,-16 16 4,5 0-2,17-10-2,1 2-5,4 7-3,-2-6 0,6 3-5,-1-3-3,12-9 1,-3 8-6,7-11 3,3 1-4,3-5 0,1-1 1,3 3 1,-2-8-5,4 1 6,2-1-5,-2-2 2,3-2 4,-1-1-3,-1-1 1,4-1 0,-1 3 3,-1-8 3,2 1 0,0 0-1,0-3 7,-4 4-4,4-4 3,0 0 0,0 4 1,0-4 2,0 0 3,0 0-2,0 0 3,0 0 3,0 6-1,0-6 0,0 0-2,0 0 0,0 0-3,0 0 3,0 0-2,0 0 1,0 0 1,0 0-1,0 0 3,0 0-3,-3 0-2,3 0-3,0 0 6,0 0-1,0 0 4,0 0-3,0 0-3,0 0-1,0 0-4,0 0-9,0 0-2,0 0-9,0 0-4,0 0-6,0 0-1,0 0-5,0 0-14,0 0-21,0 0-19,0 0-24,0 0-31,0 0-31,0 0-44,-1-12-43,-2 9-45,3-4-38,0 0-291,-3-3-694,2 2 307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14:55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3060 6357 19,'0'0'94,"0"0"-6,0 0 15,17-2-10,-3 1-1,6 1-6,4 0 3,4-1 3,3 1-8,9-4-3,3-1 4,0 2 0,0 0-3,5 1-12,-3 0 1,0-1-9,3 0 4,1 1-8,20-3-2,-21 4-2,-1 1-2,20-6-3,-19 6-4,0-2-8,21-3 8,-21 7-11,-1-4 6,3 2-3,18-3 1,-22 3-5,2 0-3,1 0 1,2 0-1,-3-4-7,4 8 0,-5-4 1,2-1-4,-3 2-5,2-1 1,-1 3 1,-2-3-4,0 0 5,0 0-2,6 0-4,-5 0-4,2 0-1,-3 0 2,3-3-4,0 3 3,-3 0 0,-1 0-4,-2 3 1,-2-3-3,-1 0-1,-10 0-1,11 2 2,-11-1 1,2 3-2,10-1 3,-3-3 5,-10 0-5,2 4-2,0-1 0,1-3-1,7 3 6,-10-1-7,0 0 1,-1 0-1,2 1-2,2-1 3,-4 1-1,1-3 4,-3 0-1,1 1 0,2 1 3,-1-2-7,0 1 2,1-1 0,-3 0 1,5 0-4,-3 0 3,12 0 2,-12 0 1,2 0-1,2-1-5,-1-1 3,-3 1-3,2 1 5,-6 0-2,5-3-1,-3 3-1,2 0-2,-4 3 2,0-6 3,3 3 0,-1-4-3,-1 4 1,1-3 0,4 0 4,-4 2 0,3-2-2,2 0 1,-1 3 6,9-1 0,0-2 1,0-2-2,-8 3 1,0 1 0,8-1-3,1 2 5,-10 0-3,14-3-2,-5-1 1,2 3-4,2-1 1,-2 0-1,-1-1-1,-6 1 3,4 1-1,-7-3 3,-2 0 0,0 3-1,0-1 0,2 1-1,-1-3-1,-1 2-4,1-3 4,-3 0 0,0 4-2,-2-1 1,1-1 0,-4-3-5,0 3 4,-4 0-5,-1 3 6,-1-1-3,4-2 3,-3 2 0,1 0-3,-5 0 3,6-1-6,-1 0 7,4 2-2,-4-1 4,-2 2-5,0-2 5,1-1 0,-2 2-3,-1 0-3,-3 0 6,-2 0 0,1-2-1,-1 2 4,-1 0 7,-4 0-5,1-1-2,-4 1 3,9 1 6,-9-1 0,5 0 1,-5 0-3,5-1 4,-5 1-2,0 0-2,0 0 3,5 1-2,-5-1-1,0 0 5,0 0-9,0 0 4,0 0-4,3 4 0,-3-4 0,0 0 1,0 0-6,0 0 0,0 0 0,0 0 0,0 0-3,0 0 1,0 0-9,0 0-14,0 0-16,0 0-16,0 0-20,0 0-28,0 0-35,0 0-43,-13 3-49,13-3-145,-12-2-400,12 2 178</inkml:trace>
  <inkml:trace contextRef="#ctx0" brushRef="#br0" timeOffset="1159.1679">16115 6200 51,'0'0'206,"-5"3"-14,5-3-16,0 0-2,0 0-6,24 0-12,-10 0-4,7 1-8,3 0-4,0 2-12,-2-2-9,4 3-11,-2-4-11,2 4-2,0-1-18,-5-1-5,6 1-2,-6-1-13,2 0-2,-3 3-6,1-5-6,-6 0-3,1 2-4,-1-1 0,-4-1-5,-1 1-3,-2-1-2,-3 0-2,-1 0 1,2 1-6,-2-1 2,0 2-14,-4-2-8,6 0-13,-6 0-11,0 0-19,0 0-24,0 0-22,6 0-30,-6 0-17,0 0-32,0 0-32,0 0-125,0 0-353,0 0 157</inkml:trace>
  <inkml:trace contextRef="#ctx0" brushRef="#br0" timeOffset="5960.4236">15205 4233 162,'-2'2'292,"2"-2"-10,0 0-16,0 0-31,0 0-20,4-19-20,-1 8-18,4-7-16,0 1-9,5-8-10,-3-3-19,6-1-5,0-2-11,3-16-8,3 8-5,-1-2-5,-2 0-10,-4 11-9,3-16-3,-1 14-5,-5 2-5,0 4-2,1 1-5,-5 9-3,0 2-3,-2 4 1,0 0-13,-2 3 19,1-1-21,-1 4-2,-1 0-19,-1 2 8,1 0-4,1-3-6,-3 5-13,0 0-6,0 0-1,0 0 0,1 10-3,1 3 3,-2 3 3,0 9 2,1 2-3,2 3 8,-3 2-1,3-4-3,1 2 5,0 1 3,1 1-4,-1-3-6,1 0 8,3-2 0,-2 1-1,2-1 8,-3 0-9,-1-9 0,1 1 0,0-1 5,-2-2-2,1-1 1,1-3-1,-3-3-1,-2 3-1,3-5-4,0 0 1,-3-2-4,3 2 2,-1-2 3,-2-2 1,2 1-6,-2-2 10,0-2-4,3 6 2,-3-6-1,0 2 4,0-2-4,1 4 5,-1-4-5,0 0 9,0 3-5,0-3-1,0 0-2,0 5 2,0-5-1,0 0-2,0 0-1,0 0 3,0 0-7,0 0 0,0 0 6,0 0 1,0 0 4,0 0-2,0 0-1,2 4-1,-2-4-1,0 0 0,0 0-3,0 0 0,0 0 5,0 0-1,0 0 2,0 0 2,0 0-4,0 0-1,0 0 4,0 0 2,0 0-4,0 0 2,0 0 0,0 0 0,0 0-2,0 0 3,0 0-4,0 0 0,0 0 4,0 0-2,0 0-9,0 0 8,0 0 2,0 0-4,0 0 9,0 0-7,0 0 1,0 0-3,0 0 3,0 0-1,0 0-2,0 0 2,0 0-2,0 0 1,0 0 0,0 0-3,0 0 4,0 0-2,0 0-3,0 0 1,0 0 1,0 0-3,0 0-7,0 0 10,0 0-3,0 0-3,0 0 7,0 0 2,0 0-5,0 0 4,0 0-1,0 0 0,0 0-5,0 0 9,0 0-5,0 0-9,0 0 12,0 0-1,0 0 0,0 0-2,0 0 2,0 0 0,0 0 0,0 0-2,0 0-2,-5 2 7,5-2-2,0 0-4,0 0 4,0 0-6,0 0 4,-1 4 3,1-4 0,0 0-3,0 0 2,0 0-3,0 0 3,0 0-3,0 0 4,0 0 1,0 0-5,0 0 3,0 0-2,0 0-3,0 0 1,0 0 0,0 0-3,0 0-1,0 0-4,0 0-1,0 0-10,0 0 3,0 0-7,0 0-4,0 0-4,0 0-4,0 5-8,0-5 4,3 3-7,-3-3-2,1 4-7,-1-4-2,2 3-9,-2-3-10,0 4-15,0-4-10,1 4-17,-1-4-17,0 0-18,3 2-25,-3-2-150,1 2-358,-1-2 158</inkml:trace>
  <inkml:trace contextRef="#ctx0" brushRef="#br0" timeOffset="6512.4694">16091 3382 25,'4'-10'95,"1"4"-1,0-3 2,-3 2-2,1 5 11,0-3-9,0 0 6,-2 2-6,2 1 2,-3 2 0,3-5-2,0 3-4,-3 2 0,2-5-10,-2 5 1,2-2-6,-2 2-1,0 0 1,0 0-3,1-4-23,-1 4-6,0 0 11,0 0-11,0 0 5,0 0-4,3-2 2,-3 2-4,0 0-4,0 0 5,0 0-7,0 0 0,0 0-15,0 0-1,0 0-7,0 0-1,0 0-8,0 0-5,-6 18-2,4-1 3,-2 10 1,-5 6 3,-4 18 0,-9 24-2,-2 3 0,-3-3 4,0 2-3,10-21 3,-8 19-3,11-20 12,-3 0-14,3 2 8,-6-3-4,6-2 3,0-2-2,1-5 0,4-12-2,-1-1 0,0 1-2,-1-5 6,2 0-8,3-3 5,-2-1 3,1-7-4,3-1-4,1-4 3,-2-2-2,0 0 5,2-3-4,1 1 1,0-4-1,-1-1 1,3 1 0,-3 1 7,3-5-4,-2 5 3,2-5 5,0 0 1,0 0-7,0 0-16,0 0-22,0 0-15,0 0-24,-5-20-24,5 9-17,2 1-19,-1-3-23,2 2-21,1-3-10,1-1-100,-1-2-304,3-2 135</inkml:trace>
  <inkml:trace contextRef="#ctx0" brushRef="#br0" timeOffset="7492.4069">16524 3595 43,'0'0'155,"3"-6"-9,-3 6 1,0-5-11,0 5-11,0-7-5,0 7 4,0-5-5,0 5-9,0-9-11,0 9-16,-3-7-4,3 5-11,0 2-8,-4-9-10,-3 5-5,4 0-6,-2-1-3,-1 2-1,0 2-13,-1-3 8,-4 2-14,1 0-1,-2-1-8,-1 6 5,-1-1-13,1 0 11,-1 2-4,0-1-3,-1 5 1,0-1-1,2 3-4,2 0 5,-3-1 0,3 5 0,0-2-10,2 1 7,-1 0-2,6-1 9,-3 1-12,4-1 8,-1 4 0,3 0-1,2 0 3,3-1-4,1 1 1,0 0 7,5-1-1,-1-1 3,0 0 1,1-3-4,3 3-4,-2-4 4,3-1-4,-2 3 1,0-4 2,2 1 0,-4-6-4,4 1-4,-6 2 9,2-2-5,-2-4 2,0 1 3,-4 3 1,3-2-4,-7-2 5,8 1 4,-8-1 8,6 1 8,-6-1 5,0 0 7,7 3-4,-7-3 10,0 0 3,0 0-1,5 2 8,-5-2-5,0 0-6,0 0-1,0 0 3,0 0-4,0 0 1,0 0-10,0 0 1,0 0-9,0 0-5,0 0-6,0 0-5,-14-10-2,5 7 0,2 2-5,-3-2 2,2 2-10,-2-2 4,0 3-5,-4 3-1,0-2 3,-1 2-5,0-2 3,1 3-6,-1 3 9,-1 1-2,2 1-8,2-2 5,-3 3-2,6 0 0,-2 1 2,1 0-2,2 1 1,1 2-3,0 0 3,3 1 1,1-5 2,0 2-4,2 3 2,1-3 3,1-1-1,2 2 7,1-1-3,-1-1 3,4 0 1,-1-1-7,2 2 7,-1-3-2,5 2 1,-2-2-2,2-3 6,0 1-6,2-2 10,1-1-5,2 0 0,-1-2 3,-1-1-4,-1-1-1,0-3 0,0 3 3,-1-5 0,-2 1 4,-2 3 2,-1-2-2,-1 2 1,2-5-5,-2 4 0,-2 0 4,-2 0-9,-3 2 8,7-3-8,-7 3 11,7-5-10,-7 5 2,4-1-5,-4 1 0,0 0-7,3-3-21,-3 3-25,0 0-28,3-5-22,-3 5-27,0 0-46,-1-9-38,1 9-178,-5-8-423,5 8 188</inkml:trace>
  <inkml:trace contextRef="#ctx0" brushRef="#br0" timeOffset="11527.2147">15193 4435 98,'19'-5'111,"-4"4"-14,6-3 0,3 3-13,0 1 1,1-3-2,5 4-12,-2-2 2,-1 0-14,1-2-11,0 3-7,-4 4 0,-1-3-5,-1 1-2,-1-1-2,-8 2-3,0 1-4,-5-7-6,2 3-11,-4 1-5,-1-1 3,0 0-28,-5 0 4,6 0-10,-6 0-7,0 0-13,0 0-14,0 0-15,0 0-72,0 0-160,0 0 71</inkml:trace>
  <inkml:trace contextRef="#ctx0" brushRef="#br0" timeOffset="11770.1145">15285 4504 29,'14'1'145,"8"-1"3,2 6-7,3-6-6,0 0-7,4 0-11,-3 1-9,0 3-9,1-6-20,-3 4 5,1-2-16,-2 1-7,-5-1 0,1 1-9,-6-1-7,-3 0-6,-1 3-10,-4-3-12,0-3-12,1 6-10,-2-3-18,-3 0-19,-3 0-8,7-3-24,-7 3-10,7 0-19,-7 0-99,7 0-219,-4 3 98</inkml:trace>
  <inkml:trace contextRef="#ctx0" brushRef="#br0" timeOffset="13554.9313">16175 4467 68,'0'0'81,"0"0"-2,-6 3-7,6-3 3,0 0-6,0 0-1,0 0-9,0 0 3,0 0-1,0 0-6,0 0-11,0 0 2,0 0-9,0 0 2,0 0 10,0 0-4,17 1 12,-7 1-13,0-2-1,1 2 11,5-3-2,-4 2-11,4-1 0,-1 0-5,0 0-3,1 3 4,-1-3-6,-1 0 2,0 2-4,-4-2 9,2-2-14,-2 2-1,-3 0 3,3 0-8,-3 0 5,-1-3-6,-1 6 6,0-3-11,-1 0 5,-4 0-7,0 0 1,8 0-7,-8 0 0,6-3 2,-6 3 0,0 0-9,0 0 0,0 0-16,4 3-4,-4-3-8,0 0-12,0 0-13,0 0 13,0 0-21,2-5-11,-2 5-9,0 0-9,0 0-4,0 0-16,0 0-64,0 0-190,-15-2 85</inkml:trace>
  <inkml:trace contextRef="#ctx0" brushRef="#br0" timeOffset="14135.9775">16220 4550 94,'21'0'93,"0"0"-17,1-2 8,-6 2-5,4 0-8,-4-1 0,0 1 2,-3-1-25,1 1 6,-4-1 6,1-1-8,-2 2-6,-2 0-3,-1-1 1,-1 1-5,-1 1-8,1-1 1,-5 0-6,8-2 20,-8 2-17,7 0-8,-7 0 7,4 1 2,-4-1-1,0 0 0,3-4-1,-3 4-3,0 0-2,0 0 5,0 0-1,0 0-1,0 0 7,0 0-6,3-2 2,-3 2 4,0 0-2,0 0 0,0 0 4,0 0-2,0 0 5,0 0-3,0 0 2,0 0-3,0 0 3,0 0-1,0 0-5,0 0 4,0 0-2,0 0 0,0 0 1,0 0-6,0 0-2,0 0 2,0 0-8,0 0 4,0 0-4,0 0 1,0 0-4,0 0-1,0 0-3,0 0 2,0 0-6,0 0 2,0 0 0,0 0-3,0 0 2,0 0-5,0 0 0,0 0 1,0 0-2,0 0-3,0 0 2,0 0 1,0 0-3,0 0 5,0 0 0,0 0-3,0 0 1,0 0-3,0 0-6,0 0-6,0 0-9,0 0-8,0 0-14,0 0-12,0 0-19,0 0-17,0 0-20,0 0-23,0 0-16,0 0-23,0 0-89,0 0-281,0 0 126</inkml:trace>
  <inkml:trace contextRef="#ctx0" brushRef="#br0" timeOffset="18221.0389">17040 3856 62,'1'-3'182,"-1"-1"-22,0 4-24,0 0-17,0 0-7,0 0-12,0 0-13,-4 11-5,3-3-4,-1 4-9,2 0-3,0-4-11,0 4-9,0-3-3,0 0-4,2-1-4,-1-3 0,-1-2-1,6 1-3,-1-1 1,1-1 0,0-2 4,2-3 2,0-3 3,5-1-1,0-4-4,-2 0 1,3-1 11,-4-1 11,-3-4 1,0 2-4,2-8-3,-2 10-1,-2-4-7,-5 5 4,3 2 3,-3 0-4,0 3-6,-3 1-8,3 0-2,-4 4-8,-3 2-2,1 2-3,-8 4-2,3 8-5,-4 3-5,-4 3-3,4 1 5,2 3-5,2 0 27,2 0-4,5-5-4,0 0-1,4 0-1,0-2-14,3-1-5,2-2-9,5 1-6,1-5-11,2 0-21,9-3-13,4-3-22,-1-4-26,5-4-33,-2-3-17,2-4-14,-5-1-11,2-1-114,-4-4-318,0-2 141</inkml:trace>
  <inkml:trace contextRef="#ctx0" brushRef="#br0" timeOffset="18652.5063">17378 3935 1010,'14'-22'-70,"0"1"33,-3-4 42,-4 8 43,-2 8 32,0-7 23,-2 7 22,1-1 21,-4 3-4,3 2-11,-3 0-23,0 1-8,0 4-13,0 0-5,0 0-9,-3 13-7,-2 1-8,0 2-11,-2-1 3,-2 8-8,4-5 0,0 3-4,-1-5-4,-1-2-6,4-3 0,0 0-4,-1-1-6,1 0 0,2-3 1,-2-2 2,0 1 6,3-5 11,-1 3 14,1-4 11,0 0-7,0 0-11,0 0-4,4-18-4,0 7-7,3-5 1,0 0-6,6-6-3,-2 10-4,3-8-1,-1 10-4,-2-2 1,2 3-5,-2 4 0,2-2-1,-2 7-4,-1 3 1,2 1 0,-1 5-1,1 0-3,-5 4 5,3 3-3,-3 0-3,-2 2 2,0 0-2,-2-3 3,-3 2 0,-1-4-1,1-1-5,-3-1 6,0-2-6,0 0 10,3-1-3,-3-3 1,2 0 0,-2 0 13,0-5-3,3 0-5,-1-10-1,-1 5 7,5-7-12,3-5-7,1-7 4,8-3-6,1 3 3,-1-2-2,2 6 2,0 3-5,-7 5 2,1 3-4,-1 5 4,5 0-9,-6 3 2,0 2 2,-1 6 1,1 3-4,-2 2 3,-2 2 3,-1 3 2,-1 3-2,0 6 4,-2-7-8,-3 9 8,-1-5-15,0-3-26,0 0-34,0-3-39,1-1-29,2-4-40,1-1-25,2-1-13,-1-4-140,6-1-393,0-3 173</inkml:trace>
  <inkml:trace contextRef="#ctx0" brushRef="#br0" timeOffset="19080.3006">18041 3678 33,'3'-19'274,"0"3"-4,-1 5-28,-1 2-30,0 4-25,-1 3-20,0 2-18,0 0-15,-1 25-9,-3 4-13,-2 5-6,-7 24-5,-5 22-6,-9-4-4,3 2-11,7-23-8,-1 0-3,-2 1-10,-8 20-6,10-29-4,2 1-2,-3-5-5,4-2-4,4-9-10,3-3-24,-2-1-31,2-4-32,3-6-34,2-6-26,-1-4-38,3 2 3,-1-6 3,2-1-2,0-3-13,0 0-2,0 0 12,0 0-84,7-23 212,-1 7-76,1-9 22,0-1 17,3-3 30,1-3 17,6-9 18,-4 9 14,5-16 17,2 5 15,0-3 19,1 2 20,-5 13 8,0 2 15,2 1 10,2 2 7,-3-2 1,3 8-3,-3 1-6,1 4 2,0 1-11,2 4-6,-5 3-2,0 3-7,0 1-10,-1 3-8,-4-2-9,0 6-5,-3-2-4,0 3-12,-3 2 0,-1 3-8,-3 0-7,-1 7-1,-5-3-17,-4 3-16,-4 9-30,-6-7-16,-1 1-27,-4-2-17,0 1 5,-2-5-6,4 6-5,-1-8 3,3-3-11,1 0-15,6-3-15,4-3-8,2-1-34,1 0-94,7-2-296,-4-7 130</inkml:trace>
  <inkml:trace contextRef="#ctx0" brushRef="#br0" timeOffset="19317.1308">18513 3638 335,'3'-7'340,"1"2"-29,-1 0-37,-3 5-34,0 0-20,0 0-24,-3 12-23,-2 5-18,-4 0-7,-2 12-15,-1 2-16,-3 13-9,-3-4-15,6-9 1,-4 2-13,-3 10-8,5-15-2,2 1-7,0-5-12,4-2-7,2-5-18,-1 1-20,3-6-16,1-1-18,0-1-9,3-3-11,3 2-7,0-4-13,1-2-17,0 0-41,5-6-38,1-1-39,2 0-33,1-7-150,-2 0-417,-1-1 185</inkml:trace>
  <inkml:trace contextRef="#ctx0" brushRef="#br0" timeOffset="19800.938">18315 3878 163,'0'0'162,"-5"-3"-9,5 3-16,0 0-12,10-4-12,4 1-1,2 1-14,6-2-3,5-2-7,-3 1-8,0 3-7,1-1-5,-1 3-9,-1 0 0,-6 3-11,-5 1 1,1 2-7,-7 1 2,2 2-2,-1 1 1,-4 0-2,0 4 1,-2 2-5,-1-3-3,0-2-6,0 1 3,0 0-11,0-3 7,0-1-7,0 1 3,2-3-9,0 2 5,3-4-4,1 4 3,0-8-5,4 0 2,4 0-2,-1-4 1,8-1-3,-4-2-1,-3-1 0,0 0-4,6-6-1,-7 5 8,2-2-1,-3-2 17,0 1 10,-1 2 22,-4 0 17,-1 5 7,1-4 16,-3 5 3,-1 0 1,1 1-16,-4-2-11,3 4-15,-3 1-4,0 0-14,0 0-1,0 0-6,-3 18-3,-5 6-4,-5 6-5,-1-1 0,-10 19 3,3 1-5,0 4 2,-13 20-6,14-22-4,-15 19 4,8-19 2,-8 20 0,13-24-1,-4 2 5,2-4-3,-2-6 4,3-3 4,7-13 6,-2 2-3,6-12 21,0-1-5,5-2 13,-1 2 15,2-7 13,-1-3-9,4-4-1,3 2-10,0 0-21,-11-23-27,14-3-34,2 0-39,1-3-18,8-17-17,3-5-23,6-3-28,2 6-22,0-4-27,18-14-37,-12 20-42,15-14-273,-14 22-580,2-1 258</inkml:trace>
  <inkml:trace contextRef="#ctx0" brushRef="#br0" timeOffset="20210.8652">19167 4189 10,'0'0'278,"0"0"-13,11-7-19,-1-1-21,0-4-21,5-4-16,2 2-16,0-7-12,4 3-6,-4-2-3,1-3-2,2 3-6,-3-5-11,0 4-10,-4 0-1,-1 0-2,-5 4-10,0 1-2,-2 0-28,-3 1-4,-2 4-3,0-1-9,-2 2-5,-3 2-11,-2-1-19,-1 3 8,-1 4-6,-2 2 2,1 2-9,-1 5-6,-2 1-8,2 4-10,-2 2-9,6 1 1,0 3 0,6 7 6,1 0 1,4 2 0,3-1 4,0 0-6,3-2-5,1-2 7,1-1 1,-5-6 5,1 1-2,-1-1-4,-3-7 1,1 2 2,0-3-3,-3-2 1,0 2-1,0-4 2,-1 3-2,-5-1 1,1 1 2,-5-2 1,-2-1 7,-3 2-10,-1-1-26,-3-4-13,3-2-25,-7-3-25,8 1-34,-1-4-28,3 1-43,-2 0-41,6-1-206,-1-2-480,3-1 213</inkml:trace>
  <inkml:trace contextRef="#ctx0" brushRef="#br0" timeOffset="20682.9752">19694 3662 53,'7'-9'310,"-2"-1"-10,-2 5-23,0 1-29,0 1-32,-1 3-34,-2 0-11,0 8-19,2 3-18,-7 6-7,-3 12-7,-7 14-17,2 3-10,-1-1-6,-3 0-9,7-10-7,-4-3-3,4-3-13,3 0-3,0-1-9,4-10-7,-2 9 1,2-11-1,2 0-2,-1-4-4,2-1-1,0-1 0,4-2-7,-2-1 9,3-2 0,2 0 3,-1-5-8,5 3 5,3-6-10,-2-1 2,6-6-4,-3 3-5,7-7 0,-6-2 6,1-3-6,0 0 0,-3-3-5,3 2 0,-4-3 2,-2 1-3,-4 6-7,2-10 1,-2 12 1,-3 4 2,0 1-2,-1-2-6,0 3 0,-3 4-2,3-1-12,-2 1 2,-1 4-5,0 0-1,0 0-3,0 0 0,0 0 1,-7 16-4,4-6-2,2 2 7,-1 0-1,2 3 8,0 2-4,2-1 2,-2 1 5,0 1 1,1-1 2,-1 0-1,0-1 4,0 2 2,0-1-2,-1-4 0,-1-3 5,2 1-1,0-1-1,0-3 0,2 1 4,-2-2-2,-2-2-5,2 1-2,3-2-5,0 0-4,3-3-25,2 0-27,1-3-38,-2-1-40,6-1-47,2-4-29,-4-2-166,2-1-420,3-5 186</inkml:trace>
  <inkml:trace contextRef="#ctx0" brushRef="#br0" timeOffset="20877.0433">19530 3863 19,'7'3'197,"3"1"-16,6 1-15,4-2-15,6 1-12,-1-3-21,2 4-13,-2-4-49,4 3-61,-3-4-75,-2 0-95,3 0-189,-4 0 84</inkml:trace>
  <inkml:trace contextRef="#ctx0" brushRef="#br0" timeOffset="21088.4038">20072 3906 202,'0'4'225,"-4"3"-16,0 2-15,-1 3-11,0-1-11,-2 4-17,1 1-8,-2 3-14,2-2-11,1 1-9,-3 5-12,3-6-8,0-2-10,2 1-8,0-7-10,1 2-2,0-2-5,0 2-8,2-5-6,2 0-3,-1-1-13,2-1-23,2-2-40,5 0-36,-1-4-47,6-3-62,-4-1-180,2-2-389,0-4 172</inkml:trace>
  <inkml:trace contextRef="#ctx0" brushRef="#br0" timeOffset="21182.4671">20175 3785 65,'2'-5'71,"-1"0"-45,-1 5-53,0 0-30,0 0 13</inkml:trace>
  <inkml:trace contextRef="#ctx0" brushRef="#br0" timeOffset="21532.578">20282 3935 67,'0'0'275,"0"4"-27,0 1-20,-1 3-22,-2 0-22,0 4-12,-1 5-17,-3 6-7,1-10-19,-3 7-10,-1-8-11,1 2-10,1-4-11,-1 3-8,4-4-5,-1-1-8,0-2-5,4 0 7,-1-2 20,0-1 25,0-1 13,3-2-1,0 0-14,-3-10-10,3 4-20,3-5-6,4-6-4,0 2-5,6-11-5,2 7-16,-2-1-1,5 3-5,-1-1-2,-3 7-4,3-1-11,3 6 3,-6 0 0,0 3-8,-1 2-1,-3 2 0,-2 3-7,2 2-1,-3 4-1,0-3-2,-1 3 3,2 2-3,-4 3 1,-1-2-13,-3 3 2,0 1-32,0 0-51,0 0-43,-3-4-53,3 0-45,3-2-42,4 0-231,-4-1-542,7-6 240</inkml:trace>
  <inkml:trace contextRef="#ctx0" brushRef="#br0" timeOffset="22196.4606">20706 4025 175,'7'-25'239,"0"9"3,-4-1 17,1 3-9,-1 3-10,0 0-10,-3 1-25,0 2-24,-1 4-23,-5 1-18,0-3-17,-1 6-9,-8 1-13,-1 3-8,1 3-18,2-1-9,-1 6-10,3-1-7,-2 0-8,6-3-5,0-1-7,1 3-11,2 0 0,-2-1 0,5 2-2,1-5 1,0 3-3,1-3 1,2 1 5,2-3-6,0-1-6,5 1-7,1 0 3,2-3-3,-3 0-1,4-3 0,-6 2-1,1-3-7,-1 1 11,0-1-3,-2-5 6,0 4-3,-2-1 6,3 0 6,-2-2 6,0-1 7,-2 3 15,1 1 7,-1 0 9,1-1 3,-4 2-2,3-1 0,-2 1-8,-1 3-20,3-5 12,-3 3-11,0 2-2,0 0-17,0 0-5,0 0 2,0 0 4,5 14-1,-7-3 0,1 6 1,-2 1-5,-3 9 2,2-1-5,-3 1 2,1 1 8,-1 0-12,-4 1-1,4 2 3,-3-2-6,0 0 12,-1-2-5,1-1-3,-3-1 7,2 4-1,-3-7 10,0 0-13,1 1 8,-1-3 2,-3-1 5,0-2-5,6-7-2,-1 1 9,0-1 14,2-5-10,1 5 13,2-6 4,-2-1 12,6-2 21,-1 2 15,4-3-8,-10-9 10,7 5-3,-1-4-6,0-4-4,2-5-9,4 1-13,-2-4-4,11-4-6,-4-1-4,3 0-6,2 0-4,3 2-7,5 1-3,2-2-10,8-2 1,6-1-7,-2 6-15,3 2-5,-1 2-8,-2-1-15,-6 9 5,-1-1-11,1 3 0,-2 2-5,0 0-15,-2-2 0,-10 7-10,6-6-1,-6 4 7,-4 1-13,1 1-3,-4-3-3,0 3-3,-1 0-4,-6 0 2,7-2-7,-4 4 4,-3-2-4,6-2-6,-6 2-9,0 0-6,7 0-9,-7 0-8,0 0-7,0 0-10,0 0-5,0 0-6,0 0-2,0 0-14,5-2-2,-5 2 3,0 0-12,0 0 3,0 0 5,0 0 6,0 0-105,0 0-300,0 0 133</inkml:trace>
  <inkml:trace contextRef="#ctx0" brushRef="#br0" timeOffset="26886.0672">18644 6253 8,'0'0'158,"-7"-2"-2,7 2 2,-7 2-9,7-2-8,0 0-10,-6 0-8,6 0-12,0 0-8,0 0-12,-2-4-9,2 4-10,0 0-7,0 0-6,15 6-10,-1-3 1,9-1-7,-1 2-3,4 0-1,3 0-7,9 1-4,3 0-2,-1 3-3,-11-6-1,13 3-6,-13-2-2,10 1 0,-1 2 3,-8-4 1,-4 1-7,1-1 1,-6 0 1,2 0-5,-8-2 3,0 3 0,-2-1 0,-5-1-1,0-1 1,-4 0-4,0 0 6,-4 0-2,9 0-5,-9 0 2,4 0-5,-4 0-2,0 0-7,0 0-20,0 0-19,0 0-8,0 0-25,0 0-21,-18-3-5,9 3-15,-1-3-7,-1 3-22,-1 0-83,-5 3-249,-6-3 111</inkml:trace>
  <inkml:trace contextRef="#ctx0" brushRef="#br0" timeOffset="27252.8591">18546 6370 55,'-2'0'116,"2"0"-15,0 0-5,0 0 0,0 0 2,0 0 1,10 7-1,-3-5 6,4 1 4,2 1 6,7 2 6,2-2-5,2-1-15,3-1-7,3 3 1,12 0-7,0 0-4,-4-3-6,2 5-12,0-4-2,1 2-13,-3 0 0,3-3-4,-1 3-6,-12-1-3,1 1-3,-2-2-4,-3 1-2,4-1-10,-5 0 9,-8 0-6,1-2-2,-4-1-2,-2 3 2,-6-3-4,2 2 0,1-1-4,-3-1 5,-1 0 0,-3 0-3,7 1-2,-7-1-4,3 1 3,-3-1 0,0 0-4,0 0 2,0 0-2,0 0-1,0 0-2,0 0-11,0 0-9,0 0-8,0 0-19,0 0-19,0 0-21,0 0-11,0 0-27,-13-5-9,6 2-29,-3 2-9,2-4-107,-5 0-298,-2 2 132</inkml:trace>
  <inkml:trace contextRef="#ctx0" brushRef="#br0" timeOffset="27667.886">18540 6283 14,'0'0'125,"-6"0"-20,6 0-7,0 0-6,0 0-6,0 0 5,10 7 2,-1-4 8,-1 1 2,6 2-5,0-2-8,3 3 9,6 0 1,-1 0-10,5 1 3,0 1-12,1-1 2,10-2-8,0 2-2,-10-1-8,10-2-6,-11 0-2,-2 2-10,3-4-2,-1 2 0,-6-3-4,-1 3-10,-4-2-4,-7-2 4,4 0-7,-6-1 0,2 2 0,-2-2-5,-2 1-4,-2-1 4,-3 0 0,7 2 2,-7-2 1,0 0 1,4 2-4,-4-2 0,0 0-1,0 0-2,0 0 1,6-2-1,-6 2-4,0 0-5,0 0-4,0 0-7,0 0-22,0 0-14,0 0-19,0 0-11,-17-3-27,11 1-17,-2 1 1,0-1-3,-1 0 7,-1 1-4,0-1-5,-1 0-10,-2 1-2,1 1 6,-1-1-79,-1-2-219,-2 2 97</inkml:trace>
  <inkml:trace contextRef="#ctx0" brushRef="#br0" timeOffset="28004.4703">18536 6374 39,'0'0'115,"15"2"-8,-5-1 0,4-1 1,5 5-3,4-3 2,4 1-6,1 1-9,10 0-7,3 2 3,-1-1-1,-1 0-5,1 2-5,-3-2-4,-7-1-10,8-1-4,-8 2-6,-3-1-11,-2-1 4,1 0 4,-3-1-13,-2-2-3,-4 2-4,-4-1-4,-3 1-1,-2-2-1,-1 2 0,-3-2-4,2 2-3,-2-2 5,-4 0-8,7 0 2,-7 0-4,3 1 5,-3-1-11,0 0-6,0 0-17,6-3-22,-6 3-18,-2-6-27,2 6-15,-4-5-5,0 2-3,-4-1-18,0-1-105,0 2-249,-3-2 110</inkml:trace>
  <inkml:trace contextRef="#ctx0" brushRef="#br0" timeOffset="28336.8998">18664 6281 53,'0'0'132,"0"0"1,14 0-6,3 1 0,3 0-4,3 3-3,0 1-9,1 1-10,4-1-8,-1-1-6,0 3-2,2-1-3,9 1-11,-9 0-3,0 0-5,9 0 3,-10 0-8,9 1-3,-9-1-6,-4-3-3,3 1-3,-5 0-1,-6-1-4,1 0 1,-2-2-11,-5-1 0,1 1 0,-4 1 0,-1-2-8,1-1 3,-4 0 0,-3 0-1,8 0-7,-5 2 2,-3-2-6,0 0-1,4 0-5,-4 0-9,0 0-23,0 0-24,0 0-20,0 0-21,0 0-13,-9-8-10,3 7-9,0-2-4,-1 0-12,-6-3-96,-2 3-255,3-2 113</inkml:trace>
  <inkml:trace contextRef="#ctx0" brushRef="#br0" timeOffset="28683.8276">18692 6315 55,'11'4'122,"3"-2"2,10 5-5,0 1-1,4-3-2,9 3-7,-7-3-1,9 4-11,-11-2-7,10-1-8,-7 0-5,-2 0-2,0-1-7,0-2-9,-3 2 3,2 0-8,-6-1-1,1 0-3,-9-2-6,2 0-1,-6 0-3,1-1 7,-4 1-2,-1-2 3,-1 2-1,-2-2 0,-3 0-2,8 0 0,-5 0 2,2 2-6,-5-2 2,0 0-6,0 0-10,8-2-1,-8 2-2,0 0-3,0 0-2,0 0-8,0 0-8,0 0-6,0 0-9,0 0-10,0 0-7,0 0-14,0 0-14,0 0-14,0 0-11,0 0-19,0 0-2,0 0-17,0 0-2,0 0-6,-20 0-13,20 0-85,-7 2-244,3-2 107</inkml:trace>
  <inkml:trace contextRef="#ctx0" brushRef="#br0" timeOffset="41953.5018">2633 7134 47,'-4'-2'153,"0"2"4,4 0-10,-7 0-17,7 0-11,-6 0-12,6 0-7,-4-3-14,4 3-17,0 0-5,0 0-5,0 0 4,0 0-9,20 5 1,-4 0-1,7 0 2,5 0-6,13-1 3,2 0-3,2 2-6,1 3-4,25-4 7,-24 0-7,21 3 8,-19-1-5,22 2 0,-1 0 0,-1 4-6,0-5-6,-20 0 4,23-2-5,0 0 0,-1 1 6,-1-3-4,3-1 1,-4 6-7,6-6-2,-6-6 0,4 6-2,-3-3-4,1 1 1,-2-1-2,0-1 0,-21 1-3,20 1 1,-19-1-2,2 0-1,-4 0-3,-1 2 1,0-1-3,-4 0 1,-1 2-3,-10-2 5,7 4-7,-15-5 1,5-1-1,-6 2 2,1 2-1,-9-3 2,0 1-1,0-1 6,-4 0 0,-1 2 8,-1 0 8,-1-2 3,0 0-1,-2 0-2,1 1 9,-6-1-1,6 0-1,-6 0-1,6 0 1,-6 0-5,4 1 5,-4-1 8,0 0-11,0 0 2,0 0-10,0 0 5,7-1-6,-7 1 3,0 0-6,0 0-6,0 0-14,0 0-31,1 3-34,-1-3-50,0 0-48,0 0-46,0 0-228,0 0-473,0 0 211</inkml:trace>
  <inkml:trace contextRef="#ctx0" brushRef="#br0" timeOffset="47020.5428">16717 5548 63,'-4'2'134,"4"-2"-16,0 0 6,0 0 0,0 0-8,0 0-6,0 0-5,0 0-16,0 0-3,0-9-1,0 9-9,0-8 1,3 5-5,-3-3 6,1 2-1,-2-2-6,1-2 0,-3 1-12,3-3 2,-3 2-5,0-3 2,2 1 0,-2-2-5,-1 2-2,1 0-5,0-2 3,-4 3-1,3-3-1,1 2-6,-1 0 0,1 1-4,-4-1-4,4 0 2,-4 0-5,0 5-3,3-4-1,-3 1-7,1 2-4,0-2-2,-2 3 0,-2 1-9,-2-3-2,-2 1 5,0-1-8,1 2 1,-3 0-1,2 1 2,-3 1 2,3 2-1,-1 0-4,-1-4 2,2 4 2,0 0 1,2 1-3,-1-3-3,0 6 0,-1-3 4,0 1 0,1 2-4,0 0 1,2-1 0,0 1-3,1-1 5,0 0-3,2 1 5,0 0-4,-1 1 1,1 1-1,-1-1-5,2 2 6,0 0-1,0 2 4,0 0-5,-3 1 0,4-1 9,-5 1-6,1 3 0,3-1 1,-3 1-1,2 0 1,1-3 1,-1 3-1,0-3-1,1 0 0,0-1-1,2 2-1,-1-1 2,-1-1 5,0 2 2,1 0-10,-1 1 5,0 4-2,2-6-7,-1 1 7,0 1 3,1-2-4,-4 5 1,6-5 0,-4 7 0,3-4 0,0 0 2,-2 0-5,2-1 7,-1 5-6,0-6 1,2 2 2,-1-2-4,0 3 4,1-2 0,0 0 1,0 1 4,1 1-5,1-2-2,-2 1 0,0-2 3,1 2 2,0 0-3,1-1-2,-3 0 1,4 0-2,-1 3 14,1-3-12,-2-1-2,2 5 3,0-5-3,-1 1 1,0-1 2,1 2 1,-2-2 1,4 0 1,-2 0-4,0 3-1,0-2 9,1-1-11,-2 0 2,2 2 5,0 0-2,-1-3 1,0 0-5,2-1 5,-1 0-1,-1 1-2,2 3 3,-1-5-2,0-2-1,0 4 3,-1 3-2,2-7 0,1 3-1,-1 1 3,1-1-1,-1 1-1,1 2-1,-2-3 1,4 1 0,-4-1 5,3 0-2,0-1-1,-1 0-2,2 1 2,0 0-1,-1-2 2,2 1 1,-2 1-2,3-2-2,0 0 3,-2 3 0,0-3-1,5-1 1,-6 1-5,5 0 6,-1 3-2,-1-6-5,0 2 9,0 1-6,0-3 2,2 2 1,-1 3 1,2-4 4,-3-1-6,3 3-8,-2-1 8,2-2-1,0 1 0,-3 0 0,3 0-2,1-2 1,-2 2 0,1-1 2,1-2-2,-3 2 0,2-2 2,2 2-4,-3-2 2,1 0 3,4-1 1,-4 0-7,0-1 0,1 1 3,3-1 1,-4 1 3,0-3-5,4 3 0,-5 0 2,1-1-6,3-3 6,-3 1 1,-1 2-2,1 0-2,-2-2 6,0-1-3,1 3 1,0-3-1,-1 3 1,-1-2 0,2 0-6,0-2 7,-2 0-2,-1 1 5,1 1-7,0-4 3,-1 3 0,1 1 2,-2-4-4,1 2-1,0 1-1,-1 0 0,3-1 0,-3 0 3,1 3 0,-1-5-3,0 3 3,-1 0-1,0-1 3,3-1 1,-3 0 1,-1 2 3,1-1 2,-1 0 9,1 0-1,0-2 2,2 0-4,-2 0-3,1 3 3,-2-2-4,2-1 5,-2 2-5,1-1-1,0 0 1,3-4-1,-4 4 6,1-6-8,2 3 1,-2 2 2,-1 2 2,1-4-1,-1 3 1,1-3-2,1 4 3,-1-5 1,-1 3 3,1 0 4,-1-2-2,1 1 1,0-1-6,-1 4 4,-2-7 3,2 2-2,0 0 3,-1-2-5,2 5 4,-2-3-1,2 1 11,-2 1-19,2-1 4,-1 1 1,-1-2 0,0 4 2,-2 1-3,2-2-1,-1 1 5,1 2 0,-1-3 3,0-1 1,0 3 7,1-2-7,-2 2-3,3-1 1,-2 0 2,-1 0-3,0 1-2,3-2 5,-3 2-2,2-3-2,-2 1 3,2 2-5,-2-1 7,2-1 5,-1 0-11,-1 2 1,0-4 0,2 1-4,-2-1-1,0 2 1,1 2 6,-1-1-11,0 0 10,-1-1 6,1-1-15,0 3 9,0-2-10,0-3 0,-2 1-4,2 4-1,0-3 5,0 1-7,-1-2-5,1 3 3,-2-2 6,4 2-4,-2-4-4,0 6-8,0-2 15,0 1-5,0 1 5,-2-3-1,2 1 4,-1 0-9,0 0-1,-1 0-4,1-1 7,1 2-8,0-3 6,0 3 5,-2-3-8,2 2 2,-2-3 1,0 2-4,2 0 3,-2 2-4,1 0 5,0-2 2,1 3-12,0-1 2,-3-1-1,3 0 13,-1 4-7,1-3 14,-2 1-19,1-1 4,1 0-3,0 5 1,-1-7 2,-1 4 2,2 3-3,-1-7-9,1 1 10,0 2-3,0 4 4,-2-4-3,2 4 1,0 0-2,-1-5-3,1 5 9,0-4-8,0 4 4,-3-4-4,3 4-1,0 0 2,-1-2-16,1 2-12,0 0-22,0 0-18,0 0-23,0 0-19,0 0-47,0 0-62,-1-5-75,1 5-269,0 0-614,0 0 273</inkml:trace>
  <inkml:trace contextRef="#ctx0" brushRef="#br0" timeOffset="49429.9203">19282 5484 116,'0'0'127,"0"0"-8,0 0-4,0 0-9,0 0-2,0 0-6,0 0 1,0 0-8,0 0 1,0 0-10,0 0-1,0 0 2,0 0-6,3 0-8,-3 0 1,0-5-4,0 5-3,0 0-2,0-5-6,0 1 1,0 4-8,0-6-1,0 1-4,-3 0-4,3 1 0,0-1-2,0 1 2,0-3-6,0 3 2,0-2-1,0 1 3,-2-1 2,0 0-5,2 3-4,0-3-4,-1-1 3,-1-1-2,2 3-1,-3 0-9,3-2 4,-4 2-8,1-4 2,3 6-1,-3-5-5,-1 1 5,-3-1-9,3-1 3,0 6 0,-2-6-3,2 4-5,-2-4 1,1 2 1,-1 1 4,0 2-7,1 0 3,-1-2-4,1 3 3,0-4-1,-2 3 2,0 0-1,-1 0 0,-2 0-5,0 1 1,3-1 1,-3 1-4,0 0 2,-1-1 5,0 1-8,-1 1 7,-1 0 0,1 1 1,-3-1-4,2-3 4,-1 2-5,1 2 3,-1-2-2,0 2 3,1-1-1,2 2 4,0 0-4,-2 0 2,2 0 0,1-5-2,0 8 1,0-1 0,0-2 0,1 0-4,0 0 5,-1 0-5,0 2 6,-1-1-3,1 2-2,-1-1 4,-5 3-1,4-1 2,-1 1-1,3-2 0,0 1-4,-2 0 6,-1 4 3,0-3-3,6 0-1,-7 2 3,3 0-3,1-2 1,3-1 2,-3 0-3,0 2 2,-1 2-2,3-3 1,-2 0-1,2 1 2,0 2-1,-2 0-1,3-1-1,0-2-1,-4 2 8,3 2-8,1-3 2,0 3 2,-2-1-6,2-1 0,0 0 2,0 0-1,4-1 4,0 3-1,-4-3 0,2 2 0,-1-3-4,0 3 5,2 0-4,-1 0 5,0 1-2,1-1 0,-2 2-4,2-2 6,0 1 0,1 0-3,-2 1-1,0 0 4,3-1-6,-3 0 6,1 3-1,0-3-2,0 3 2,-1 0-1,0 2 3,-1-4 0,-1 6 0,3-3-5,-3 0 1,1 3 5,1-3-3,-1 1 1,0-2-1,2-2 0,1 1-2,0-1 0,-1 0 1,1 0 1,-1-1 2,1-2-8,3-2 4,-1 2-1,-2 3 0,0-4 2,0 0-4,2 0 2,-2 0 0,3 1 2,0-1 1,-4 1-2,4-2 3,-1 4-2,-1-4-3,2 3 1,-3 0 0,3 0-3,-3 1 7,2 2-2,1-1 1,-2 1 2,2-3-4,-1 2 3,2-3-7,-4 0 4,1 3 0,2-1 3,0 3-1,0-7 3,2 6-3,-2-5 0,3 2 2,-3 0-6,2 1 5,-2 0-1,0 1-1,0-1 0,1 0-1,2 1 5,-1 0-5,1 0 0,-2 0 2,3 2 1,-1-2-4,1 2 1,-1 2 5,1-2-4,-1 0 3,1-2-1,2 1 0,1 2 1,0-1-2,-1 0-3,-1-4 3,-2 3-2,3-3-2,-2 2 7,0 2-6,-1-5 3,4 3 4,1 2 0,-2-4 2,-2 1-7,2-1 4,5 2-1,-4-2 1,0 1 0,0-1 6,3 4-7,-3-3-1,4 2 3,-5-2-4,4-1 0,-3 0-1,3 3-2,-3-2 2,3 0 0,-2 0 0,-2-4-1,0 4 0,1-4-1,0-2 7,0 4-3,-2-2 1,1 0 1,1-1-2,0 1 4,1 0-6,2 0 7,-3 0-3,3 0 4,0-2-3,-3 1 4,7 0-5,-4-2-2,3 1 3,-2-2-1,3 1 2,-5 1-7,2 0 7,-1-2-7,0 1 2,0-2 3,0 1-4,0 0 3,-1-1-3,0 0 0,0 0 3,1 0-3,-3 0 2,3-1 1,-1 0 1,0-2-1,0 1 0,1 0-2,-2-1 14,2 2-10,0-2 0,-2 1 0,1-2 0,1 0 7,-2 1-7,1 1 1,-1-3 3,3 1-3,-4 1-5,1-1 6,0-1 3,2 2-3,-2-2 0,2 1 1,-3-1-1,0 0 6,2 2-5,-2-4-1,0 5 6,1-5-3,-1 5 3,-2-4 6,3 1 3,-1-1-3,0 3 1,1-4 3,-2 2 0,2 0 5,0 0 5,-2-2-2,3 2 7,-5-2-12,3 2 8,1 0 0,-2-1 9,0 0-4,-2 0 0,3 0-8,-1 0-2,0 0 3,-1-2-3,2 0-1,-1 2 1,-1-1-3,1 0-5,0 0 0,1 1 9,-3-3-5,3 1-1,-3-1 2,3 4-3,-3-4 5,1 5 13,0-5-11,-2 1 9,4 1-4,-4-2-3,4 2-5,-3-3 4,3 3 5,-4-4 1,0 2-2,4 1-8,-3-1 3,-1 0-5,1 4-1,-1-5 2,4 3 4,-4 0 4,0 2-6,0-7-5,1 4 5,-1-1 7,-2 4-6,3-2-5,-1 0 1,-1-1 6,0 0 1,1 2-4,-1 0 3,-1-1-6,0 0 4,2 2 2,-1-4-1,-1-1-4,2 5-9,-1-1 12,-1 0 0,1-3-8,1-1 5,-1 1-2,1-1-4,-1 2 3,0-2-8,-1 1 6,1-1-2,0 2-3,1-3 2,-3 1 0,2-2-9,-1 3 0,0-1-2,1 0 6,0 0-2,-2-1-5,1 1 3,0-2 3,-1 2-4,1 1-2,1 1 5,-1 0 1,-1 1 1,2 0 1,-1-1 0,-1-1 3,2 2-4,-2-3 1,-2 4 2,2-5-6,4 2 4,-4 1 9,0-1-11,0-3-5,0 2-1,0-2-2,-2 0 3,2 0 0,-2 0-7,2 0 0,-1-1 2,-1-1-1,-1-2 4,2 3-5,-1 1-2,0-1 1,-1 2-2,0-2 0,1 3-1,-1-3 2,0 2-5,-1 0 2,-1 2 2,1-2-1,1 2-2,-2-1-2,0 0-10,0 3-9,-1-4-19,3 2-19,-2 2-36,0 1-17,1 0-47,0 1-42,-3-4-43,0 4-42,-3 0-47,0 1-48,-4 3-286,-3-1-724,-4 0 320</inkml:trace>
  <inkml:trace contextRef="#ctx0" brushRef="#br0" timeOffset="50194.4361">16520 6269 47,'0'0'138,"0"0"-16,0 0-8,-3 18-14,1-7 0,0 5-18,-1 1 6,0 2-5,1 1-1,-3-3-12,3 2-1,0 0 1,-3-1-5,0-1-6,3 0-5,-1 0 2,1 0-9,-1-7-4,1 3-7,-1-3 6,1 1-6,1-3-11,-2 2-9,1-5-16,1 2-15,-1-2-18,0 0-6,2-2-20,0 1-2,0-4-5,-3 5-15,3-5-15,0 0-19,0 0-66,-4-10-194,1 3 86</inkml:trace>
  <inkml:trace contextRef="#ctx0" brushRef="#br0" timeOffset="50760.2048">16465 6307 84,'2'-8'144,"-1"2"-1,0 0 1,1-1-1,0 2 8,-1 2 0,-1-3-9,2 3-2,-2 3-4,0-4-8,0 4-18,-1-4-9,1 4-15,0 0-9,0 0-6,0 0-6,-10 6-9,3 2-6,0 0-4,-3 2-4,0 0 0,2 2-10,-2 3 1,2-3-7,-1-3-1,6 1 0,-8 2-5,7-3 1,-2 1-3,-1-4-2,4-1 0,-1 2 5,1-2-11,0-3 3,1 3 5,0-3-6,2-2 6,-3 4 0,3-4 3,-1 3 6,1-3 5,0 0 7,0 0-3,0 0-1,0 0 3,0 0-1,0 0-3,8-11 1,-5 6 1,0-3 0,1 0-4,2 1 0,-2-4 4,2 3 1,1-4 0,-3 2 0,3-2 2,0 0 2,-3 2-3,1 2-1,0-4-1,-2 3-8,1 0 7,0 2-2,-1 2 5,0-1 1,-1 0-2,0 3 4,1 0-3,0-1-4,-3 4-1,2-5-9,0 3 1,-2 2-2,3-3-3,-3 3 2,2-4-13,-2 4 9,0 0-6,0 0-7,9 6 1,-2-1 6,0 1-6,3 6 4,0-3-5,7 6 2,-6 0-2,9 4 0,-6-3 1,6 1 2,-4 0 2,0-2-5,1 3 0,0-3 1,-4-4 8,0-1-11,-4 1 0,1-4-3,0 1 2,-3-5 7,0 3 5,0-1-8,-3-2-5,1 0 0,-1-2 9,-1 0-11,-1 2 6,-2-3-4,5 4 0,-5-4 4,3 2 4,-1 0-3,-2-2-7,0 0-1,0 0-19,3 1-13,-3-1-28,0 0-29,0 0-34,7 2-52,-7-2-59,7-2-40,2-1-237,5 1-556,1 0 246</inkml:trace>
  <inkml:trace contextRef="#ctx0" brushRef="#br0" timeOffset="51576.618">18567 6174 177,'0'0'176,"0"0"-14,0 0-19,-2-4-13,2 4-12,0 0-16,0 0-7,-4 11-11,4-1-7,-4 3-8,0 4 3,-2 8-5,-1-2 17,0 3-5,1 0 0,-1 1-3,0-4-1,0 3-5,0-2-2,0-7 0,0 2-8,1-2-1,2-3-3,-3 2 4,4-3-10,-1-3-3,1 1-6,-1 0-3,0-4-3,1 1-4,0-1-3,0-1-1,2-1-6,-1 0 1,0-2-2,0 2-3,2-2 3,-1 1-10,1-4-16,-3 5-21,1-3-21,2-2-24,0 0-16,-2 3-22,2-3-52,0 0-44,0 0-127,-9-10-360,8 3 160</inkml:trace>
  <inkml:trace contextRef="#ctx0" brushRef="#br0" timeOffset="52956.3212">18516 6175 8,'0'-4'166,"0"4"-6,0-4-8,0 4-11,3-5-12,-3 5-8,1-3-16,-1 3-12,0 0-12,0 0-5,0 0-5,-17 5 0,9 1-4,-4 1 5,-1 2-11,-2-2-1,1 3-7,0 0 2,-3 2 1,3-1-6,0-1 5,0-1-2,0 0 1,4 0-1,-4 0 0,7-1-1,-3-3-3,3 0-5,0 2-2,4-5-1,-2 1-7,2 2 1,1-3 1,-2 0-1,1 1 0,-1-1 4,4-2-1,-3 1 1,3-1 2,0 0 1,0 0 7,0 0 2,0 0 3,0 0-1,0 0-5,0 0-7,0 0-2,10-8-4,-4 0-3,2 4 1,-1-6 0,0 3-3,-1-2-3,8-1-4,-7-1-3,4-2 1,-1 3-4,-1 2-3,-1-1 1,-1 1-2,0-1 4,0 1-3,0-1 5,3-3-2,-3 5 6,0-1 4,-1-3 0,-1 3-4,1-1 8,0 1 0,-2-2-3,3-4 4,0 6-1,-3-1 2,3 3-6,-3 0 11,-2-1-8,2 2 1,-1 2 3,1 1-8,-4-2 5,0 4-6,3-6-1,0 4 4,1-1-12,-4 3 7,0-2-13,0 2 4,0 0-4,0 0-1,3-3-3,-3 3-2,0 0 1,4-2-1,-4 2-5,0 0 2,6 10-2,-2-1 7,0 0-3,5 6-5,-1-2 9,1 3-9,-1-1 8,3 7-6,1-1 0,-4-5 2,4-1 2,-3 1-2,-2 1-2,3-1 0,1-2 0,-1-1 3,-3 0-3,2 1 2,-4-2 1,1-4-6,-2 4 12,2-3-6,-2-1-3,2 1 13,-3-4-7,2 2-6,-2-2 6,0-1-16,-2-1 7,1 2 8,0-3-8,1 1 1,-3-3 4,3 4-4,-3-4 5,2 3-2,0-2 11,-2-1-10,0 0 2,0 0 1,1 2-4,-1-2-2,0 0 4,0 0 0,0 0-4,0 0 2,2 4 1,-2-4-6,0 0 8,0 0-2,0 0-1,0 0 2,0 0 5,0 0-7,0 0-3,0 0 2,0 0 0,0 0 7,0 0-7,0 0 4,0 0 13,0 0-15,0 0 15,0 0-20,0 0 4,0 0-7,0 0 5,0 0 4,0 0-12,0 0 15,0 0-3,0 0-3,0 0 3,0 0 14,0 0-18,0 0 2,0 0-3,0 0 2,0 0 0,0 0 5,0 0-1,0 0-6,3 3 8,-3-3-3,0 0-6,0 0 4,0 0-4,0 0 3,0 0-6,0 0 10,0 0-11,0 0 9,0 0-5,0 0 1,0 0 7,0 0 5,0 0-11,0 0 4,0 0 3,0 0 12,0 0-17,0 0-8,0 0 6,0 0-3,0 0-1,0 0 5,0 0-2,0 0 4,0 0-7,0 0 12,0 0-6,0 0-6,0 0 0,0 0 9,0 0-5,0 0 4,0 0-7,0 0 11,0 0-12,0 0 7,0 0-13,0 0 9,0 0 1,0 0-3,0 0 7,0 0-8,0 0 4,0 0 3,0 0 3,0 0-7,0 0-4,0 0 18,0 0-12,0 0 3,0 0-2,0 0-6,0 0 5,0 0-4,0 0 11,0 0-10,0 0 2,0 0 3,0 0-2,0 0 0,0 0-3,0 0-5,0 0 10,0 0 1,0 0-3,0 0 0,0 0 0,0 0 0,0 0 2,0 0-7,0 0 5,0 0 2,0 0 0,0 0 0,0 0-3,0 0-1,0 0-1,0 0 1,0 0 3,0 0-1,0 0-1,0 0 5,0 0-5,0 0 5,0 0-3,0 0-7,0 0 5,0 0 8,0 0-4,0 0-3,0 0 3,0 0-6,0 0-1,0 0 2,0 0 1,0 0 5,0 0-6,0 0 2,0 0 2,0 0-6,0 0 7,0 0-2,0 0-6,0 0 2,0 0 5,0 0-4,0 0 2,0 0 2,0 0-4,0 0 2,0 0 0,0 0-11,0 0 1,0 0 2,0 0-5,0 0-2,0 0 1,0 0-7,0 0-5,0 0-3,0 0-5,0 0-28,0 0 1,0 0-1,0 0-9,0 0-13,0 0-11,0 0-16,0 0-13,0 0-19,0 0-25,-10 1-6,10-1-14,0 0-9,0 0-9,0 0-3,0 0-149,-4 3-386,4-3 171</inkml:trace>
  <inkml:trace contextRef="#ctx0" brushRef="#br0" timeOffset="58336.5212">11844 7235 90,'-4'0'152,"4"0"-10,0 0-12,0 0-3,-6-2-11,6 2-8,0 0-5,0 0-5,-3-2-10,3 2 5,0 0-3,0 0-17,0 0-6,0 0-6,0 0-6,0 0 2,0 0-1,0 0-5,0 0 9,0 0 0,0 0-3,0 0 5,0 0-1,0 0-3,0 0 0,0 0-1,0 0-1,0 0 0,0 0 0,0 0-2,0 0 1,16 4-2,-10-3-3,0-1 1,0 3-7,2-3 1,1 5-3,2-5-2,3 1-3,-2 3-3,4-3-1,-2-1 1,8 3-5,0-3 4,-1 3-3,2-6-4,2 6 2,0-2 1,2-1 0,0-1 1,3 2 3,-1-1-1,0 0 1,13-1-4,-3 1 0,-1 0 4,2 0-8,-2-3 4,-9 6-10,1-3 0,9-3 3,-9 3-4,9 0-3,-11 0 0,3 0-2,7 3-3,-12-3 1,2 4 1,-1-3-5,-1 0-2,1 0 6,1-1-5,0 2-1,2-2 0,-5 2-3,4-2-1,0 0 7,2 3-3,-3-3 2,12 0-7,-12 2 1,0 0 1,0-2-1,1 1 1,-1-2-3,2 1 6,-4 1-1,1-1 0,-1 0-3,-2 2-1,0-2 3,0 0 0,0 0 6,-1 0-8,-1 0-4,0 1-1,3 0 2,-3-2 3,4 1 0,-1 1 0,0-2 2,1 2-1,1-1-2,-5 0 4,2 0-6,-1 0-3,-1 0 6,1 0-2,-2 3-1,0-6 3,-6 3-3,7 0 1,-1 0-3,1 0 0,-1 0 3,0 0-1,1 3 7,0-3-4,-1 0-3,0 0 4,3 1-1,3 2 1,-3 1-3,1-3 1,1-1 0,0 1 1,-2 1-2,0-1 2,-3-1 0,-1 0 2,3 1-1,-9-1 0,-1 3 0,-4-6 2,1 3-4,-2 0-1,-2 0 5,0 0 2,0 0-6,-1-1 4,-1 1-3,-4 0 0,7-1 4,-1 1-4,-6 0 6,4-2 4,-4 2-4,7-1 4,-1 1-4,-6 0 8,4-1-2,-4 1-1,7 0-3,-7 0 5,0 0-2,0 0 0,6 0-2,-6 0 4,0 0-3,4-3 1,-4 3-3,0 0 3,0 0 0,0 0-6,0 0 4,0 0 2,0 0-1,0 0-5,0 0 4,0 0-1,0 0 0,0 0 3,0 0-7,0 0 1,4-1 5,-4 1 3,0 0-9,0 0 6,0 0-1,0 0 2,0 0 2,0 0-1,0 0-7,0 0 6,0 0 5,0 0-7,0 0 3,0 0-2,0 0-1,0 0 4,0 0 8,0 0-12,0 0-7,0 0 9,0 0-5,0 0-2,0 0 8,0 0-4,0 0 1,0 0-8,0 0-6,0 0 13,0 0-9,0 0 3,0 0 0,0 0 5,0 0-2,0 0-2,0 0 5,0 0-7,0 0-4,0 0 5,0 0 2,0 0 1,0 0 1,0 0-4,0 0 0,0 0-4,0 0 18,0 0-21,0 0-6,0 0 15,0 0-4,0 0 2,0 0 8,0 0-10,0 0 2,0 0-15,0 0 14,0 0 6,0 0 3,0 0-2,0 0-3,0 0 8,0 0-1,0 0-9,0 0 5,0 0-9,0 0 9,-11 6-14,11-6 9,0 0 2,0 0-6,0 0 9,0 0-2,0 0-4,0 0-5,0 0 2,0 0-1,0 0-4,0 0 11,0 0-9,0 0 0,0 0 9,0 0-2,0 0 0,0 0-8,0 0 1,0 0-2,0 0 3,0 0 2,0 0 1,0 0-3,0 0 11,0 0-5,0 0-1,0 0-4,0 0-3,0 0 0,0 0 12,0 0 2,0 0-19,0 0 9,0 0 1,0 0 0,0 0-4,0 0 8,0 0-3,0 0-6,0 0-2,0 0 12,0 0-6,0 0-1,0 0 6,0 0-9,0 0 5,0 0-3,0 0 3,0 0 0,0 0-5,0 0-3,0 0 8,0 0 4,0 0-3,0 0-11,0 0 6,0 0-2,0 0-1,0 0-1,0 0 15,0 0-18,0 0 0,0 0-3,0 0 5,0 0 4,0 0-6,0 0 0,0 0 1,4 7 5,-4-7 7,0 0-11,0 0 1,0 0 2,3 1-4,-3-1-4,0 0 12,-3 5-1,3-5-6,0 0 6,0 0 5,0 0-8,0 0 4,0 0-5,0 0 3,0 0 8,0 0-9,0 0-1,0 0 2,0 0-1,0 0 4,0 0-7,-4 2 4,4-2 7,0 0 1,0 0-7,0 0-9,0 0 13,0 0 3,0 0-1,0 0-2,0 0-4,0 0-1,0 0 1,0 0 3,0 0-1,0 0 1,0 0-11,0 0 13,0 0-2,0 0 5,0 0-11,0 0 11,0 0-4,0 0-1,0 0-2,0 0-5,0 0 10,0 0 0,0 0-8,0 0-7,0 0 18,0 0-4,0 0 0,0 0-2,0 0 0,0 0 0,0 0 2,0 0-11,0 0 1,0 0 10,0 0-8,0 0 2,0 0 1,0 0 11,0 0-8,0 0 7,0 0-8,0 0-5,0 0 7,0 0-12,0 0 15,0 0-13,0 0 10,0 0 0,0 0 1,0 0-5,0 0 3,0 0-5,0 0 2,0 0 0,0 0 4,0 0-8,0 0 5,0 0 3,0 0 0,0 0 1,0 0-3,0 0 2,0 0 4,0 0-6,0 0 3,0 0-2,0 0-2,0 0 3,0 0-4,0 0 11,0 0-11,0 0-8,0 0 8,0 0-2,0 0-6,0 0 4,0 0 10,0 0-3,0 0-3,0 0 7,0 0 0,0 0 0,0 0-1,0 0-4,0 0 0,0 0 3,0 0-6,0 0 6,0 0-7,0 0 5,0 0-3,0 0 10,0 0-14,0 0 6,0 0-8,0 0 10,0 0-4,0 0 0,0 0 1,0 0 2,0 0-2,0 0-1,0 0 4,0 0-9,0 0 9,0 0-4,0 0-1,0 0-1,0 0 1,0 0 3,0 0 4,0 0-5,0 0 5,0 0-9,0 0 8,0 0-1,0 0-7,0 0 9,0 0 2,0 0-5,0 0-2,0 0 7,0 0-8,0 0 4,0 0-3,0 0 1,0 0 0,0 0 0,0 0 6,0 0-4,0 0 2,0 0-1,0 0 1,-3 4-4,3-4-2,0 0 6,0 0 0,0 0-1,0 0-7,0 0-1,0 0-2,0 0 6,0 0 4,0 0-5,0 0-1,0 0 10,0 0-5,0 0-3,0 0 3,0 0 1,0 0-3,0 0 0,0 0 3,0 0-6,0 0 0,0 0-1,0 0 3,0 0 1,0 0 5,0 0-5,0 0 3,0 0-3,0 0 0,0 0-5,0 0 2,0 0 6,0 0-1,0 0 4,0 0-10,0 0 6,0 0 1,0 0-3,0 0 4,0 0-5,0 0-1,0 0 9,0 0-14,0 0 7,0 0-3,0 0 0,0 0-3,0 0 11,0 0-4,0 0-3,0 0 5,0 0 0,0 0-1,0 0-12,0 0 9,0 0-1,0 0 0,0 0 4,0 0-1,0 0-5,0 0 5,0 0-5,0 0 1,0 0 6,0 0 0,0 0-23,0 0 26,0 0-3,0 0-3,0 0 4,0 0-8,0 0 7,0 0 1,0 0 0,0 0-9,0 0 3,0 0 1,0 0-2,0 0 3,0 0 0,0 0 0,0 0 0,0 0 2,0 0-7,0 0 8,0 0-10,0 0 5,0 0 0,0 0 3,0 0-4,0 0 10,0 0-4,0 0-3,0 0 13,0 0-18,0 0 3,0 0 0,0 0 6,0 0-10,0 0 5,0 0 0,0 0-1,0 0 4,0 0-13,0 0 24,0 0-18,0 0 2,0 0 3,0 0 0,0 0 0,0 0-8,0 0 2,0 0 8,0 0-6,0 0 8,0 0-3,0 0-1,0 0 1,0 0-5,0 0 0,0 0 5,0 0-3,0 0-1,0 0 0,0 0 4,0 0 0,0 0-9,0 0 7,0 0-5,0 0 11,0 0-6,0 0 5,0 0-1,0 0 0,0 0 4,0 0-1,0 0-6,0 0 11,0 0-11,0 0-4,0 0 6,0 0 3,0 0 1,0 0-4,0 0-3,0 0 1,0 0 9,0 0-7,0 0-7,0 0 5,0 0-2,0 0-6,0 0 6,0 0 1,0 0 3,0 0-2,0 0 5,0 0-3,0 0 5,0 0-9,0 0 6,0 0-8,0 0-1,0 0 6,0 0-5,0 0 1,0 0-5,0 0-5,0 0 4,0 0 4,0 0-5,0 0-1,0 0 1,0 0 8,0 0-17,0 0 8,0 0-1,0 0-6,0 0 9,0 0 0,0 0 0,0 0-11,0 0 9,0 0-5,0 0 1,0 0-2,0 0-3,0 0 1,0 0-3,0 0 4,0 0-1,0 0 4,0 0-5,0 0 1,0 0 5,0 0-6,0 0 5,0 0 2,0 0 3,0 0 1,0 0-2,0 0 1,0 0 2,0 0 0,0 0 0,0 0-3,0 0 7,0 0 1,0 0-2,0 0 2,0 0-2,0 0 4,0 0-3,0 0 1,0 0-1,0 0 1,0 0 5,0 0-6,0 0 4,0 0-2,0 0-1,0 0 2,0 0-1,0 0-3,0 0 4,0 0 1,0 0 0,0 0 2,0 0-3,0 0 2,0 0 0,0 0 6,0 0-12,0 0 6,0 0-1,0 0-2,0 0 4,0 0-5,0 0 1,0 0 5,0 0-3,0 0 13,0 0-19,0 0 7,0 0-4,0 0 4,0 0-3,0 0-1,0 0 1,0 0 4,0 0-1,0 0-4,0 0 7,0 0-6,0 0-1,0 0 5,0 0-9,0 0-2,0 0 4,0 0-7,0 0 2,0 0-3,0 0 6,0 0-3,0 0 0,0 0-1,0 0 4,0 0-3,0 0 4,0 0-3,0 0-2,0 0 6,0 0-1,0 0 3,0 0-4,0 0-2,0 0 2,0 0-1,0 0 1,0 0-3,0 0 4,0 0 0,0 0-1,0 0-3,0 0 5,0 0-6,0 0 2,0 0 0,0 0-1,0 0-3,0 0 4,0 0-3,0 0 3,0 0 1,0 0 0,0 0 4,0 0-3,0 0 2,0 0 1,0 0 0,0 0-4,0 0 0,0 0-2,0 0 3,0 0-4,0 0-3,0 0 1,0 0-1,0 0-7,0 0-1,0 0-2,0 0 0,0 0 1,0 0 1,0 0 1,0 0-3,0 0-2,0 0-4,0 0 4,0 0 0,0 0-1,0 0 1,0 0-2,0 0 0,0 0-1,0 0 2,0 0-3,0 0 0,0 0 0,0 0-1,0 0-2,0 0-4,0 0 2,0 0-4,0 0-7,0 0-8,0 0-7,0 0-11,0 0-28,-3-11-26,3 11-3,0 0-13,-2-4-19,0 3-120,-1-2-303,3 3 134</inkml:trace>
  <inkml:trace contextRef="#ctx0" brushRef="#br0" timeOffset="61564.0522">6180 7936 59,'0'0'101,"0"0"-8,0 0-1,0 0-13,0 0-7,-3 4-17,3-4 9,0 0-1,0 0-3,0 0-4,0 0-20,0 0 13,0 0 1,0 0-4,9 5 20,-2-5-15,-7 0 1,12-2 1,-2 2 4,3-3-2,4 1-2,0 2-7,4 0 5,0-2-5,3 0 1,4 2-6,-3-2-6,4-1 0,-4 2-2,5-3-9,-1-1 3,1 4-6,-1-1 1,-4 0 3,5-1-12,-3 0 7,0 1-2,-2 0 0,-5 0-8,-3 0-1,0 1 0,-3-1 0,0 0 4,-6 1-2,2-2-6,0 3 1,-3-1 0,0 0 0,0 1-1,-4 0-1,3-2 4,-6 2 2,6 2 2,-6-2-3,5-3-2,-5 3 2,0 0 2,0 0-5,6 1 4,-6-1-2,0 0 0,0 0-5,0 0 1,0 0-6,0 0-18,0 0 6,0 0-8,0 0-8,0 0-16,0 0-10,0 0-11,0 0-10,0 0-17,0 0 5,-20 3 0,14-2-13,2 0-3,-6 1 5,3-1 2,0 3-81,-3-4-193,0 3 86</inkml:trace>
  <inkml:trace contextRef="#ctx0" brushRef="#br0" timeOffset="62086.3372">6280 8049 84,'0'0'93,"0"0"-1,0 0-10,0 0-11,0 0-4,0 0 4,0 0-1,-3 3-7,3-3 1,0 0 4,0 0-3,0 0-7,0 0 2,0 0-7,0 0 3,0 0 0,0 0 2,0 0 2,0 0-7,0 0-5,0 0 9,0 0-3,0 0 4,0 0-9,0 0 3,0 0 0,16 0 2,-11 0-7,1-1-1,4 2 4,-1-2 4,6-1 8,-1 2 1,3 0-2,4-4-2,3 3-4,-3 1-3,4-3 1,2 1-5,0-1-3,-2-1-4,2 1-1,-2 1-9,2-2-2,1 1 2,1 1-2,-3-1-2,5 2-1,-4-5-5,1 6 0,0-2-2,-2-1-4,-1 2 1,-3-2 0,1 2-2,-9 1-2,0-1 3,0 0-4,-4-1-6,-1 1 4,-1 1-3,-1-2 0,-1 2 1,-6 0-5,6-1 1,-1 1 5,-5 0-2,7 0 0,-7 0-2,0 0 2,6 0-4,-6 0 1,0 0 0,4-1 1,-4 1-3,0 0 0,0 0-9,0 0-9,0 0-14,0 0-6,0 0-17,0 0-13,0 0-18,0 0-24,0 0-13,0 0-27,0 0-13,0 0-19,-22 0-12,16-3-98,-4 3-315,0-1 139</inkml:trace>
  <inkml:trace contextRef="#ctx0" brushRef="#br0" timeOffset="62600.3652">6187 8073 2,'0'0'179,"-7"0"-11,7 0-6,-5 1-3,5-1-7,0 0-6,0 0-11,0 0-11,0 0-8,0 0-8,0 0-5,0 0-5,18-5 1,-9 3-1,4 0 1,2 1-3,0-2-6,5-2-1,3 1-2,0 1-7,1-2-1,3-2-3,-2 5-3,5-4 0,-1 4-2,12-5-5,-3 5-4,3-4-5,-4 0 1,-11 3-5,17-2 0,-14 1-2,2-1-4,7 1-2,-11 0 0,3 0-7,-2 1 3,1-1-5,-6-1 4,-2 3-11,0-1-2,-6-1-1,-2 1 3,-3 3-7,-1-3-1,-1 0 3,-2 2 1,1 1-3,-3-1 7,-1 1 0,0-5 4,-3 5-5,7 0-8,-4-2 8,-3 2-5,4-2 4,-4 2-10,0 0 4,0 0-2,0 0-7,0 0 1,4 0 1,-4 0-7,0 0-5,0 0 3,0 0-22,0 0-8,0 0-12,0 0-13,0 0-19,0 0-21,0 0-22,-7-7-11,3 6-7,4 1-4,-10 0-3,3-4-8,4 4-5,-4-3-22,-3 1-14,0 1-13,-1 0 2,-2 2-143,-2-2-366,-6 1 162</inkml:trace>
  <inkml:trace contextRef="#ctx0" brushRef="#br0" timeOffset="62982.5122">6266 8049 67,'0'0'169,"0"0"-8,0 0-1,0 0-4,0 0-6,20-4-11,-10 1-3,2 1-9,2 1-6,5-3-8,3-2-5,2 4-9,-2-2-8,1 1 0,4-2-8,-1 4-8,2-6-3,-2 3-3,2 1-7,-1-3-3,-1 2-3,0-1-8,0 1-4,-2 0-4,-2-1-4,-6 2-3,1 1-6,-2-1 0,-1 2-4,-4 0-2,-3-1-1,4 0-2,-4 1-3,-4 1 1,3-3-3,-2 2 1,-4 1-2,7 1-2,-7-1-1,6-1-4,-6 1-10,3-1-10,-3 1-19,0 0-24,0 0-23,0 0-32,0 0-28,-13-2-22,2 2-28,1 0-142,-4-1-360,-2 1 160</inkml:trace>
  <inkml:trace contextRef="#ctx0" brushRef="#br0" timeOffset="63318.5361">6122 8023 192,'0'0'188,"0"0"-5,-4-1-14,4 1-7,0 0-6,0 0-6,10-4-10,-2 1-9,0 3-9,3-1-9,6-2-6,-2 0-4,0 1-3,3-1-8,-2 0 0,7 1-5,-2-2-7,3 3-6,0 4-4,0-6-3,0-1-7,1 4-5,1-3-5,-1 2-3,0-1-3,-1 1-6,-1-1-2,-1 0-8,-6-2-1,0 2 3,0 2-7,-6 0-4,0-2-1,-2 2-6,-2-1-6,-1 1-5,-5 0-10,8-1-6,-4 1-12,-4 0-16,4-1-8,-4 1-21,0 0-33,0 0-13,0 0-17,-14-4-22,4 3-10,-4 0-2,-3 0-12,-5 2-124,-2-1-328,-2 1 146</inkml:trace>
  <inkml:trace contextRef="#ctx0" brushRef="#br0" timeOffset="63587.9856">6101 8011 36,'-10'0'167,"2"1"-4,1 1-6,3-2-3,-2 0-9,6 0-8,-6 0-6,6 0-10,0 0-9,0 0-5,0 0 0,0 0-3,29-3-3,-7 3-8,2-3-1,3 1-5,1 2-7,0-3-3,13 3-7,1 0-4,-4-4 0,2 2-8,-9 1-8,8-4-1,-1 3-1,-8-1-12,-2 2 4,11-2-10,-12 2-1,-2-1-3,-2-3-3,-2 3-4,-5 0-2,-2 1-8,-4-1-1,-3 0-5,0 1-4,-2 1-4,1-1-10,-6 1-14,4-1-20,-4 1-31,0 0-23,0 0-18,-14-6-11,1 6-4,-2 0-11,-5-3 2,-5 4-1,-1 1-6,1-2-108,-3-2-281,3 4 125</inkml:trace>
  <inkml:trace contextRef="#ctx0" brushRef="#br0" timeOffset="63822.5405">6155 8011 73,'11'-3'140,"2"1"-10,8-2 0,-1-1-6,6-1-1,1 1-3,3 0-9,8-2-5,2 0-4,-1 1-10,0-2-7,-1 2-5,-11-1-12,11 3-6,-10 1-4,0-2-7,0 2-4,-2 1-10,-2-4-2,0 6 1,-9-2-5,1 0-6,-7-3-8,0 5-16,-1-1-23,-3 1-18,-1-1-37,-3-2-38,-1 3-40,0 0-92,-20-4-265,5 4 118</inkml:trace>
  <inkml:trace contextRef="#ctx0" brushRef="#br0" timeOffset="64091.096">6202 7965 125,'0'0'133,"0"0"-6,0 0 2,0 0 7,0 0 3,18-3-9,-3-1-7,6 0-5,3 1-13,2-1-4,3 0-1,2-1-6,6 1-3,2-2-6,-9 2-6,8-3-5,-9 1-12,1 1-3,-3-1-6,2 3-5,-2-2-5,-3 0-1,-2 3-7,0-1-3,-7 0-7,-4 2 0,-1 1-3,-3-1-7,-1-1-10,-2 1-9,0 0-20,-4 1-21,3-1-29,-3 1-21,0 0-22,0 0-4,-18-2-3,8 0 11,-3 2-5,-4 2-3,1-2-2,-3 3-1,-3-1-68,2 1-208,-3-2 92</inkml:trace>
  <inkml:trace contextRef="#ctx0" brushRef="#br0" timeOffset="64434.5493">6175 8011 73,'0'0'118,"0"0"1,0 0-1,0 0-6,0 0-6,15-5 4,-11 5-8,6-4-2,3 0-2,1 2 0,-1-3-6,1 3-6,1-4 0,2 2-10,4-3 1,-1 4 1,1-3-15,0 0 0,3 2-8,-3-3-2,5 1-6,-3 2-6,0-1-2,2-1-6,-2 0 2,1 3-5,0-2-7,-2 1 0,-2-1-2,-2 2 1,2-1-6,-7 0-3,-2 2 1,-3-1-2,1 2-5,-2-2-5,-1 3 1,-2-3-6,-1 3-3,2 0-1,-5 0-15,4 0-11,-4 0-12,0 0-9,0 0-13,0 0-15,0 0-11,0 0 1,0 0-6,-14 6-3,9-5 6,-2 0-11,-2 3-7,1-1-12,-1 0-62,-3-1-204,2-1 91</inkml:trace>
  <inkml:trace contextRef="#ctx0" brushRef="#br0" timeOffset="64800.0835">6253 8061 64,'25'-5'76,"-2"1"-10,4-2-2,-2 1 3,-1-1-10,2 0-6,-1 0 2,0 1-11,-1 1 1,-1-2-5,-8 1-3,1 4-4,-1-4-9,-5 2 8,0 0-4,0 1-12,-4-1-1,-1 3-3,1-4-15,-3 3-4,1-1-15,0 1-6,-4 1-12,2-4-9,-2 4-13,0 0-33,0 0-103,-5-5 46</inkml:trace>
  <inkml:trace contextRef="#ctx0" brushRef="#br0" timeOffset="69070.1211">11455 7761 47,'0'0'165,"0"0"-20,0 0-9,0 0-13,0 0-10,0 0-9,0 0 3,0 0-13,0 0-5,0 0-2,0 0 4,0 0-7,9-7-6,-9 7-4,0 0-9,0 0-8,0 0-1,2-2-2,-2 2-2,0 0-7,0 0 3,0 0-1,0 0-1,0 0-6,0 0 3,0 0 2,0 0 3,0 0-1,0 0-1,3-3 0,-3 3-2,0 0 4,0 0-5,0 0-4,4 0-4,-4 0-1,3-4-1,0 1-2,1 0 3,-1-1-6,3-2-5,0-1-3,4 0 2,-1-2-7,5-2 0,3-3 2,-4 3-2,-2-2 1,6-1 2,-2-4-1,-1-3-3,-1 6 0,-4 0 14,0-1 0,1-1 1,-1 0-3,-2 0 0,-3 2 0,2-2-5,-5 6-2,0-3-5,-1 5-6,-2-3 1,-1 0-2,-3 3-2,2 1-2,0 2-3,-3 1 0,-2 2-3,4 2-2,-4 2-1,2 2 0,-1 2-1,-1 4 0,2 3 3,-1 5 3,1 1 0,2 0 0,3 9 0,2-1-4,0 1 3,1-2 2,0-4-2,5 3 2,-2-6 1,0 2 0,4 4-3,-3-5 1,2-3 5,0 1 0,0 0-6,0-2 2,-4-4 0,1-3 2,-1 1 1,0-2 1,0-2-1,0 1 1,-3-2-1,-2 2 0,1-2 2,-3 2 2,-3-3-2,-3 0-3,1 0-6,-2-3-6,-2-3-5,1 3-10,-2-3-6,0 0-7,1-3-4,4 3-6,0 0-6,0-2-13,1 2-12,2-3-20,2 2-30,1-3-31,3 0-29,3-1-170,1-2-388,4-4 172</inkml:trace>
  <inkml:trace contextRef="#ctx0" brushRef="#br0" timeOffset="69728.9231">11926 7382 193,'4'-5'290,"0"-2"-1,-3 3-5,1-1-12,1 0-17,-2 2-23,-1 0-34,3 0-15,-3 3-27,1-4-14,-1 4-18,0 0-11,0 0-12,0 0-4,-5 17-12,2-7-7,1-2-10,-3 3-2,2 2-15,-1-3-7,-1 2 1,3 0-6,-4 5-2,3 1-7,-3-1-3,2-1-2,0 8-3,0-6-1,0 1-1,2 1 0,-3-2-3,0 0 0,1 0 1,1-1-5,-2-2-8,3 0 3,-2 2 5,1-5-6,0 0 2,2-2-7,-2 2 7,0-4-4,2 0-2,1-4 1,-1 5 0,-1-3-3,2 0 4,-1-1-2,-1-3 2,2 3-1,0-5 5,0 5 1,0-5 2,3 4 0,-3-4-1,3 3-6,-3-3 17,6 1-8,-2-1-4,1-1 6,3 0-3,0 0-1,-1-4-3,3 2 2,0-1-2,2-3-12,-4 0-15,3-1-10,0-3-12,2 0-9,-2-3-5,0 0-8,-4-2-3,3 0 0,1-3 3,-4 2 3,-1 0 6,3-1 5,-4 1 0,1 0 9,-2 4 4,0 0 9,-1 1 8,2 3 12,-5 0 12,2 1 8,0 2 10,-2 0 8,1 1 7,-1 1-5,0 0 5,0 4-10,0-5-7,0 5-5,0 0-3,0 0 0,-5 16-5,0-1 2,-3 10-2,-1 4 1,-1 4 8,-1 12-6,-2-2 1,1 3 3,-2 0 2,-2-2-1,1-1 5,5-9-1,-3-1 5,0-1-7,4-2 4,-6 0-2,4 0-2,0-5 7,-2-2-7,1-2 4,0 0 8,5-8-3,-4 2 1,3-3-1,-1-5 17,2 3-7,-1-4-1,1-2 4,-2 0 0,2-3 2,-1-1-4,-1 0 3,0-5-1,0 0 4,2-2-8,0-3-10,-2-6-9,5 1-22,0-2-17,4-2-28,3-8-19,4-2-23,4-1-24,2 0-23,4 1-22,0 3-32,8-9-39,-3 10-24,8-4-24,-9 8-188,-1 3-505,4-1 224</inkml:trace>
  <inkml:trace contextRef="#ctx0" brushRef="#br0" timeOffset="70222.6752">12109 7620 87,'0'-4'239,"0"1"3,1-2-17,0 0-25,-1 5-22,0 0-20,0 0-18,0 0-12,-7 20-11,0-7-8,2 4-10,-5 7-6,1 1-11,0-2-8,-3 1-4,5-6-3,2-1-13,-2-1 0,2-2-5,-2 2-6,2-6 2,2 0-5,0 0 3,0-5 7,1 0 17,1-1 18,0 0 22,0 0 3,1-4-6,0 0-12,0 0-9,0 0-12,5-22-4,1 7-8,1 0-4,5-8-1,-3 2-17,7 0 0,-7 8-5,5-7-2,-2 8 0,0 2-6,0 3-5,-2 2-2,-2 0-3,0 1-12,1 4 4,-1 0 0,1 1-1,-1 4-3,-1 2-1,-1-1-2,-2 4 3,2 0-5,-2 2-1,-3 4 18,-1-4-15,0 1-2,-3-1 2,2-1 4,-2 2-6,1-3 1,-1-1 1,-2-1-3,3-2 2,0 0 2,-1-1 11,2-3-2,-2 0 1,3-2-8,0 0 0,0 0 4,-3-9-9,6-2-5,3-4-1,2-1-2,2 2-2,6-5 1,-3 2 1,3-1-1,0 4 0,-1 4 4,-1 1-2,-1 2 3,-5 3-4,2 1-2,-1-1 4,-1 4 2,-1 1-8,-2 5 4,2-2-1,-2 1 1,-1 2-1,-1 2 0,-1 1 0,-2 3-1,1 1-4,-2-3-20,-1 6-28,-2-2-36,1-2-27,-1-1-47,1-1-30,0-1-36,1 0-212,0-3-489,2-3 216</inkml:trace>
  <inkml:trace contextRef="#ctx0" brushRef="#br0" timeOffset="70620.4819">12602 7444 166,'3'-12'279,"-1"4"-23,1 4-30,-3 1-24,0 3-19,0 0-16,-10 16-9,2 7-10,-1 5-6,-2 3-7,-3 12-1,-3 2-6,0 2-11,7-15-6,-2-1-5,2 2-9,-3-4-3,3-1-4,0-2-2,5-3-7,-2-7 0,0-2-12,2-6-8,3 1 1,0-2 13,-1-2 15,1-2 24,2-1 2,0-2 4,0 0-7,0 0-20,5-17-8,2 3-8,0-1-5,4-5-11,2-3-4,1 3-8,0-2 1,0 4-18,1 0 7,3 2-11,-4 6-6,-1 0-4,1 3-3,1 4 1,-4-1-3,4 3 2,-6 3-9,1 0 0,0 2-8,-3 2 1,0 2 2,-3 0-1,1 1 5,-4 3-26,-1 2 24,-3-2-27,-2 5 13,-3-2-16,-4-1-17,-5 1-12,0 1-1,-3-5-5,0 1-13,5-2-7,-5-4 1,6 0-10,0-4-10,0-1-10,3-1-11,1 0-17,0-1-36,5 1-35,0-5-39,2 0-52,3 1-154,3-7-494,2 2 219</inkml:trace>
  <inkml:trace contextRef="#ctx0" brushRef="#br0" timeOffset="70920.4711">12742 7645 37,'5'-2'298,"-2"-1"-11,-1 3-17,-2 0-16,0 0-20,0 0-14,-5 14-17,-4-3-7,2 1-11,-1 2-16,1 2-14,0 0-14,1 1-13,0 4-12,-1-4-10,3 0-11,1-1-7,3 0-9,3-4-9,-3-1 0,4 0-5,2-2-3,0-2-5,-1 1 4,4-6-11,1 1-2,-1-3-6,3-3 4,0-2-14,-2 2 7,0-6-14,1 1 1,-1-4 4,-1-2-2,-4 0 5,2-5-7,-2 2-6,0-6 2,-2 6-2,0-2-3,-5-1-7,-1 3-3,2 1-3,-2 6-5,-1-1-2,-1 3-4,0 1-1,-2 2-20,0 1-16,-1 3-17,0 2-11,0 3-22,-2 1-31,-1 4-39,3 1-33,1 0-45,2-3-27,3 2-207,0-3-516,4-1 228</inkml:trace>
  <inkml:trace contextRef="#ctx0" brushRef="#br0" timeOffset="71154.8731">12983 7532 103,'6'-18'285,"2"1"28,-5 2 13,0 1-5,-2 4 3,3 2-34,-3 3-20,0-3-30,0 3-30,2 5-27,-3 0-18,0 0-14,-4 17-9,-2-2-19,-1 9-13,-4 5-9,1 4 4,2-1-21,-2 4-16,3-3-2,1-3-6,2-3-6,4-6-5,-3-1-9,6-3-14,-2-5-6,2 0-11,2-2-1,3-3-8,5-3-20,5-4-29,3-5-37,0-1-38,0-6-28,0-1-37,-1 1-33,1-5-31,-1 0-29,-2-6-197,-2-2-518,4 1 230</inkml:trace>
  <inkml:trace contextRef="#ctx0" brushRef="#br0" timeOffset="71371.8017">13359 7340 114,'5'-7'248,"-4"-2"15,2 5 1,-2 0-16,1 1-25,-2 3-20,0 0-18,0 0-14,-5 15 1,3-4-10,-3 7-1,-4 11 2,-4 2 0,0 2-6,-5 14 3,-2 8-9,0-5-4,-4 1-4,1-1-12,-1 1-12,1 1-7,-2-2-5,-1-4-14,7-2-9,-2-1-2,4-12-12,3-5-8,-1 3-5,1-4-7,3-3-19,3-5-19,1-5-49,1-2-28,3-1-47,-2 0-38,0-3-45,2-1-56,1-1-32,2-2-55,0-2-176,0 0-555,7 1 246</inkml:trace>
  <inkml:trace contextRef="#ctx0" brushRef="#br0" timeOffset="72042.2505">13521 7928 64,'0'3'225,"0"-3"12,5 1 0,-5-1-12,11-4-6,-3-1-13,4-3-15,0-1-7,2-2-10,0-5-7,5 0-9,-1 0-14,-1-4-10,-2-3-7,2 2-2,-4-5-6,0-2-3,-2 6-5,-1-2 4,-2 2-9,-3 4-9,0 0 3,-5 4-11,2 2-1,-2 2-17,-2 3-5,2-3 2,-3 3-25,1 3-2,-3 1 0,1 2-32,4 1 26,-13 8-14,6 1 7,0 4-8,-1 4-2,-1 8-11,8-7 1,-1 7-4,2 1-8,3-1 1,4 1-1,0 0-4,2 0 0,-1-3 3,2 0 5,-1 0-1,-4-7-5,2 0 7,-1-1-2,-4-3 6,0-1-8,-2 0 2,0 0 4,-2-1 3,-1-3-7,-2 0-1,-2 0-9,0-1 9,-4-2-6,-3-1-14,0-1-17,0-2-22,-2-2-23,2-1-16,0-3-24,0-1-42,3-1-41,2-5-56,2 0-258,3-5-562,4 1 249</inkml:trace>
  <inkml:trace contextRef="#ctx0" brushRef="#br0" timeOffset="72539.9801">14108 7411 128,'2'-12'285,"1"3"-25,0 5-26,-1 0-29,-2 4-21,0 0-19,0 0-13,-5 26-8,-1-2-12,-1 7-8,-4 1-7,-2 16-6,2-1-7,-4-3-7,3-10-13,1-3-6,4-1-3,0 2-15,-1-7 2,5 0-8,0-7-4,1-3-1,0-3-8,2 0 5,0-2-4,2-2 0,0-2 6,4 1 3,-2-3 2,4-3-3,2-1 0,1-1-5,1-3-2,0-6-9,9-1-3,-4-4-2,3 0-3,-3-2-2,1-4-2,-2-3 1,1 1-9,-3-5 2,1 1-8,-6 2 6,1 2-3,-2 3 2,-7 5-5,2 5-7,0-3 0,-3 6-4,1-2-4,-2 5-1,-2 1 5,0-1-4,3 4-1,-6 7-2,-2 0-2,4 3 5,-2 2 1,4 5-9,-3 0 4,2 0 6,3 1-5,-1 1 3,1 0 0,1 0 0,-1 0 1,3 0-1,-3-1 3,0-1-2,0 0 1,0-5 3,0 1 3,0-3-1,0 1-3,3-2 1,-3-2-1,0 1 3,0-5-2,0 1-2,2 0-1,0 1-3,3-4-4,0-1-5,5-3-17,4-1-16,-4-1-25,3 0-25,-2-3-38,3-2-34,-1 1-36,-2-3-36,0 2-174,-2-3-451,-1-1 200</inkml:trace>
  <inkml:trace contextRef="#ctx0" brushRef="#br0" timeOffset="72717.2913">13941 7674 191,'0'0'204,"0"0"-15,0 0-16,17 3-16,4-3-15,3 0-16,4 0-13,10 0-12,-7 0-34,-1-3-52,8 3-59,-9-2-59,-2 2-120,0-1-239,-2 0 106</inkml:trace>
  <inkml:trace contextRef="#ctx0" brushRef="#br0" timeOffset="72909.0147">14455 7674 182,'0'0'240,"0"0"-16,4 4-14,-2-1-5,-2 1-18,-2 1-4,0 4 2,-1 2-2,-3 3-8,-1 2-13,0 0-12,0-1-12,0 2-15,1-2-13,4 1-8,-3-4-9,3-2-10,2 2-11,-2-3-1,2 1-1,0-3-14,4 0 0,-1 1-11,4-3-14,0-1-20,0 0-30,5-4-37,3-1-42,-2-1-53,4-3-42,-3-4-44,5-3-196,-7 2-467,0-1 207</inkml:trace>
  <inkml:trace contextRef="#ctx0" brushRef="#br0" timeOffset="73029.8376">14603 7540 39,'-6'-1'113,"1"1"-12,-4 1-11,5 4-8,-3 2-20,2-1-23,0 1-32,1 2-45,1 2-45,-2 0-89,3 1 40</inkml:trace>
  <inkml:trace contextRef="#ctx0" brushRef="#br0" timeOffset="73388.8507">14576 7652 239,'0'-2'245,"3"-3"-17,-1 0-24,0 4-17,1 0-13,-3 1-11,10 5-13,-6 1-5,-1 1-4,1 2-3,-1 3-9,-1 1-8,1 7-3,-2-3-11,-1 6-11,-1-4 2,-2-2-11,0 1-10,-1-2-6,2-4-3,-1-1-5,0-1-8,-2-2-1,5-1 1,-3-3 9,3 2 18,-3-5 16,0 2 0,3-3-4,0 0-12,0 0 3,-4-10-6,4 3-15,3-2 3,-2-3-8,2-2-13,4-2-5,0-2-3,0 1 3,3 2-7,4-3-4,-2 4-6,-1 4-4,2-1 6,-1 3-11,-3 4 3,0-2-7,1 2-3,-3 4-9,0 0 4,0 1-4,1 2 0,-3 3-1,-1-2-3,2 4 6,-2 1-1,-1 3-11,1-3-19,-4 0-19,2 4-38,-2-3-37,0 1-53,-2 0-58,4 0-27,-2-3-41,1 2-223,3-2-570,2-1 253</inkml:trace>
  <inkml:trace contextRef="#ctx0" brushRef="#br0" timeOffset="73960.5288">15069 7674 140,'7'-24'233,"-4"7"7,0 1-6,-2 3-9,-1 4-15,0-4-18,-1 4-23,-5 4-15,2 0-19,-6 3-16,0 3-11,-4 0-14,-1 6-8,-3 5-1,-1 1-15,8-2-3,-1 1-12,3 4-5,0-1-5,2-1-9,0 0-2,3-2-2,1-1-2,3 0 1,3 0-5,3-4 2,-1 3-4,2-3-1,3-3-3,0-1 3,4 1-2,0-3-2,-4-1-3,0-1 4,0-2 3,-2 1 5,2-1 6,-3-4 13,0 1 4,3-1 0,-3 1 9,0-4 6,0 3 0,0-9 5,-1 9 4,-3-2 4,0 4-1,-1 0 1,1 1-6,0 0-1,-2-1-2,2 0-17,-3 4-8,2-4-10,-2 5-10,0 0 5,0 0-9,0 0 3,0 17 0,-2-4-10,2 3 1,-4 1 3,0 2 8,0 0-1,-1 8 0,-1 1 2,-2 0 4,1 4 16,-3-1-6,-1 1 1,-6 11 2,6-11 5,-3 1 0,0-2-4,0-1 2,-6 10-1,6-17 8,-2 0-11,1 2 7,-3-5 1,0 1-4,2-4-1,-3 0 1,4-2 4,1-5-5,1-3 2,-1-5 4,4 1-3,0 0-5,0-4 8,2-1 13,-2-3 1,3 0-5,0-2-2,0-7-6,4-2-11,3-1-5,3-9-11,6 2-4,0-3-14,8 1 1,4-14-15,6 7-9,2 1-15,1 1-7,1 4-11,-7 8-5,10-5-14,-7 14-7,-2-10-12,1 11-10,0-4-1,1 2-9,-4 4-16,-1 0-4,-6 3-5,-1 0-8,-2 0-18,-1-1-13,-2 2-17,0 3-26,-3-1-27,0 0-35,0 1-33,0 0-244,-4 0-598,-3 0 265</inkml:trace>
  <inkml:trace contextRef="#ctx0" brushRef="#br0" timeOffset="75151.9151">7987 7453 188,'0'-3'217,"0"3"-23,0 0-18,0 0-16,-5 22-19,-2 5-10,2 5-8,-2 15-4,-4 0-11,1-3-6,6-10-10,-4 2-4,0 0-7,3-4-5,-1 0-8,3-3-4,-2-3-5,3-7-8,-2-3-2,3-5-8,-1 2-1,1-5 2,-1-2-5,1 1-2,1-1 1,0-6 6,0 0-8,0 0 0,0 0-2,6-18-3,-1 1-7,-3 0 0,1-3 7,0-3 10,0-6 9,-1 0-3,1-2 11,1-1-4,-1-14 1,0 14-1,2-14 0,-2 10-1,3 4-3,-2 0 5,3-1-4,4 1 6,-2 3-13,1 0 0,-1 7-11,3 1 3,-1 7-9,0 0-3,1 4 1,0 3-1,2 3-10,-1 4 5,0 3-3,-1 3-2,0 2 0,0 3-4,-2 3 0,-1 1-7,-4 2-6,-3 1-8,-2 9-9,-5-4-17,-3 2-20,-3 3-15,-3-3-25,-3 0-17,1 1-2,-5-5 0,1 1 0,2-7 11,0 1 17,3-6 23,4-1 21,1-3 18,2-1 17,1-2 11,1 0 11,2-3 3,1 1 3,3-1 2,-4 3-6,4-3-2,0 5 0,0-5 1,10 8-2,-3-3-1,0 3 6,4 2 1,-1 1 3,3 0 4,-3 6 1,2 1 3,-2-2 2,3 4 4,0-1-2,-5-2-3,-1-1-1,0 0-1,2 1 2,-2-1-4,0 1-1,-3-6-3,0 1-5,0-3 1,2 0 3,-2 0-6,-1-2-6,1-3 0,2 2-3,-1-2-3,1 0-1,3-7-4,4 3-5,-1-5-17,1-1-19,1-2-25,5-4-21,-2-4-35,-1-2-25,-1-6-25,1 1-35,-1-4-17,-2 0-119,-2 0-373,-1-2 165</inkml:trace>
  <inkml:trace contextRef="#ctx0" brushRef="#br0" timeOffset="75544.8231">8376 7657 177,'7'-29'67,"-3"1"9,2 6 15,-3 1 7,2-3 21,-2 8 21,-1 3 15,-1 1 4,3 3 14,-2 0 1,-1 2-4,0 3-17,-1-3-15,2 4-19,-2 3-10,0 0-12,0 0-4,0 25 0,-3-8-3,-2 9 9,0 3-2,-2 3-5,3 0-1,-2 0-8,1-1-4,-1 0-9,0-2-3,2 1-8,0-2-6,-2-4-1,5 0-5,-3-6-9,1-2-4,3-6 4,-3 2-14,2-4-2,0 0-10,1-4-8,0 5-10,0-6-6,-2-1-3,2-2-1,0 0-3,0 0-8,0 0-21,3-16-17,-1 3-16,3-2-4,-1-4 3,2-6 4,-4-1 9,1 0 2,-1-3 8,2-2 6,-1 1 7,-2 1 6,0 2 19,1 0 27,-2 9 8,1-5 8,-1 4 21,-1 2 25,-1 5 15,2 1 5,-1 1 14,0 0 13,1 5 1,0-1-10,0 1-4,0 0-15,0 5-3,0-5-11,1 2 1,-1 3-10,3-5-24,1 4 7,2 1-6,4-2 1,5 0-5,6 2-5,2 0-5,2 0 1,-1 0-8,1 0-12,-2 0-21,-1 2-31,1-2-26,-6 0-32,-3 1-26,-4 0-40,-2 1-48,1-1-49,-4-1-21,0 4-204,-5-2-532,0 2 236</inkml:trace>
  <inkml:trace contextRef="#ctx0" brushRef="#br0" timeOffset="75713.1504">8409 7677 54,'-2'4'219,"1"-3"2,1-1-1,0 0-4,11 3-5,2-5-15,1-1-17,7-3-12,1 4-18,-2-2-10,5 0-17,-5 0-12,-2 1-12,-2 0-23,-3 1-34,-2 3-43,-3-2-60,1 1-59,-4 0-23,0 0-27,-3 4-149,-2 1-346,-2 1 153</inkml:trace>
  <inkml:trace contextRef="#ctx0" brushRef="#br0" timeOffset="75872.9276">8401 7892 201,'0'0'226,"8"3"2,1-1-7,1-4-4,7 1-12,5-2-16,3-1-8,1 2-11,-2-4-21,4 1-13,-1 1-13,0-1-19,-2 0-25,-1 1-48,0-2-56,-3 0-74,-7 1-60,2-1-205,-8 0-392,1 1 174</inkml:trace>
  <inkml:trace contextRef="#ctx0" brushRef="#br0" timeOffset="76840.7459">7067 7870 180,'0'-7'197,"-2"1"-9,4-1 0,-2 0-4,-2 3-9,2 0-15,0 4-18,0-5-19,0 5-14,0 0-11,5 11-9,-2 1-3,1 8-10,4 6-2,-3 6-4,2-2-8,0 2-2,0-1-4,-1-1-6,-2 1-3,3-4-6,-3-3-1,2 1-4,-1-7-5,-2 2-5,0-1 1,0-4-19,0-3-21,-2-3-36,1 4-28,-1-4-33,-1-3-25,3-2-14,-2 0-16,2-1-24,-3-3-101,0 0-313,0 0 138</inkml:trace>
  <inkml:trace contextRef="#ctx0" brushRef="#br0" timeOffset="77642.4059">7104 7882 59,'0'-5'219,"0"-2"-11,-1 2-20,1 2-24,0 3-14,-2-4-15,2 4-17,0 0-11,0 0-8,-11 12-12,8-3-7,-1 3-7,-2 4-6,-1 1-5,0-1-7,1 0-7,1 0 6,-2 1-8,1-3-1,1 3-6,0-8-3,1 3 0,0-2 0,4 0-7,-4-2 2,4-2-1,-2 0-6,1-2 4,1-1 3,-2 1 1,0-1 8,2-3 11,0 3 4,0-3 7,0 0-1,0 0-2,0 0-7,4-15-2,-1 3-5,1-1-2,2-3-1,-1-2 5,0 0 7,-1-2 1,3-3 0,-3 0-2,1 6 2,3 1-5,-4 0 9,2 2-1,-4 2 0,1 4 0,1 0-10,-2 2 1,-1 2-3,2-2-11,-3 3-7,3 0-2,0 0-3,-3 3 0,8 3-8,2 2 3,-2-1 6,8 4-3,-2 1-5,6 1-2,1 2-5,-1 0 2,-1 0-2,3 0 3,1 0-6,-1-2-3,-1 2 2,-3-5 10,-4-1-8,3 1 1,-3 0 2,-4-1-7,0-4 3,-2 0-1,1 2-1,-2-1 5,-2-2-3,-2 0 3,0 2 0,2-3 0,-5 0 10,6 2 3,-6-2 3,0 0-2,4 1 7,-4-1 11,0 0-7,5 2-14,-5-2 13,0 0-3,0 0-8,0 0 1,0 0 4,0 0-6,0 0 8,0 0-6,0 0-1,0 0-5,0 0-1,0 0-4,0 0 2,0 0 5,0 0-6,0 0-5,0 0-1,0 0-7,0 0-1,0 0 5,0 0 3,0 0-7,0 0 3,0 0 3,0 0 1,0 0-2,0 0-3,0 0 1,0 0 1,0 0-1,0 0-4,0 0 9,0 0-17,0 0 18,0 0-9,0 0 1,0 0-2,0 0 17,0 0-31,0 0 0,0 0 17,0 0-1,0 0 6,0 0-6,0 0 2,0 0-20,0 0 10,0 0 5,0 0 7,0 0-7,0 0 2,0 0 0,-12 3 0,12-3-3,0 0 7,0 0-9,0 0 6,0 0 2,0 0-6,0 0-5,0 0-5,0 0-2,0 0-9,0 0-5,0 0 4,0 0-8,0 0-8,0 0-1,0 0-5,0 0-10,0 0 3,0 0-2,0 0-12,0 0-5,0 0-5,0 0 2,0 0-5,0 0-4,0 0-7,0 0-9,0 0-20,0 0-22,0 0-25,0 0-17,0 0-18,0 0-24,0 0-24,0 0-133,0-13-414,0 10 184</inkml:trace>
  <inkml:trace contextRef="#ctx0" brushRef="#br0" timeOffset="97587.5386">4070 8880 35,'0'0'66,"-1"-6"1,1 6-4,-2-5 1,1-1 4,-2 3 1,3 0 4,0 3 4,-3-8 0,2 4 1,-2 1 2,3 3-2,0-4 0,0 4-3,0-3-1,0 3-11,0 0-7,0 0 1,0 0-11,0 0-8,-3-4 1,3 4-13,0 0-1,0 0-1,0 0-4,0 0-5,13 5 3,-6-4 2,3 2 4,0-3 5,4 4-4,1-2 2,8 0 1,-1-1-4,2 2-2,3-1 2,1-2 5,12 0-4,2 0 1,-3 1 2,5-1-5,0-1-3,2-3 5,1 3-3,-1-5 3,22-1 4,-19 2-4,0-1-5,24-3 1,-23 2 0,22 0-4,-5-1 0,-20 5 0,2-3-4,0 2-1,19-1-1,-23 1-2,0 0-1,-1 4-2,-1-4-3,1 1 7,-2 2-6,1 1 0,-3 0 5,1-1-4,0-2 1,1 0-1,1 1 1,-1 2-4,0 0 2,-2 0-2,0 0 0,-3-2-1,-9 1 1,-1 0 4,3 1-6,-2-4 1,0 4 2,-1 0-2,2 0 0,-3 0 1,-1-1-2,2 2 3,0-1 0,-3 0 0,2 0-4,-2 0 3,2 0-1,-1 1-4,2-1 3,-1 0 3,2 0 0,1 3-3,9-1-3,-9-3 5,-2 1 3,4 1-3,-3 1-2,12-2 1,-12 2 0,-1 1-3,1-3 2,1 3-2,1-2 6,0 2-3,-1-2-2,-1 0 2,2 2 0,-2-1-3,2 1 0,-2 0 4,0-2-2,2 2 6,0-2-7,0 0 1,0 2 1,1-6 0,7 6 0,-7-3 0,-2 0-1,12 0 3,-3 0 0,-8 0-5,9 0 6,-10 1-6,0-1 2,10 1-2,-9 1 1,0-1 0,10-1-1,-11 0 6,13 1-4,-6 1 0,4-1-1,-2 2 1,-9-3 0,12 2-2,-3 0 0,2-2 6,-2 3-6,3-3 1,2 4-2,0-3 3,0 1 0,-2-2 0,1 0-2,5-2 6,-5 1-3,3 2 1,-1-1-2,1 0 0,-4 0 2,0 5 14,1-5-19,-3 1 3,4 2-4,-3-2 4,3 1-1,-1 0-3,0 0 3,-1-1 6,3 1-6,2 1-1,-4 1-3,2-3 5,0 1 1,1 0 0,0 1-1,0-2 3,-1 0-2,-1 0 4,1 2 2,-6-2-4,7-1 2,-8 2 0,-9 0 6,0-2 1,0 0-5,2 1-2,-2 1-2,0-2 5,-1 0-6,-2 0 0,-1 0 2,-1 1 1,-2-2-1,0 2 0,-6-1 3,1 0 3,-2 2 0,-1-4 3,2 1 0,-8 1 1,2 0 0,-1 0 11,1-2-6,-4 2 7,-1-1-4,2 1 1,0 0-4,-6 0 1,7 0 1,-7 0-7,7 0 8,-7 0-2,0 0 2,4 0-5,-4 0 1,0 0-1,6 1-3,-6-1-5,0 0 4,0 0-3,0 0-5,0 0 2,4 0 2,-4 0-4,0 0-3,0 0-15,0 0-15,0 0-12,0 0-36,0 0-24,0 0-31,0 0-40,0 0-37,0 0-147,0 0-384,0 0 171</inkml:trace>
  <inkml:trace contextRef="#ctx0" brushRef="#br0" timeOffset="98885.7387">14060 8957 133,'0'0'159,"-5"-1"-8,5 1-18,-3-3-2,3 3-17,0 0-3,0 0-17,0 0 7,0 0-15,0 0 1,0 0-3,0 0-7,0 0 0,0 0-8,0 0-8,0 0-7,0 0-6,0 0-8,0 0-2,0 0-6,0 0 2,0 0 4,8 8-1,0-4 5,0-3 10,5 1 16,4 1 5,7 0-7,3-2-1,2 0-7,12 1 0,0 1-5,4-3-7,-1 4 2,2-3-3,2 1-8,21 0-3,-20-2-2,24 2-5,-23-4-2,20 2 0,-22 0-3,20-3-4,-23 2-2,-1 0 5,-4 1-6,-9-2-3,-4 0-2,0 2 2,-6 0-1,-5-3-1,-3 0-2,-3 2 0,-3 0 2,-1 1 1,-2-2 15,3 2 9,-7 0 5,6 0 6,-6 0 0,5-1 6,-5 1-12,0 0-2,6-1-3,-6 1-5,0 0-7,7 0-5,-7 0-17,0 0-22,0 0-16,0 0-28,0 0-37,0 0-40,0 0-31,3 1-24,-3-1-8,7 1-22,-5 1-155,1-1-413,3-1 183</inkml:trace>
  <inkml:trace contextRef="#ctx0" brushRef="#br0" timeOffset="99568.3224">16362 8886 182,'-7'-2'217,"4"2"-11,3 0-11,-11 0-15,7 0-13,4 0-21,0 0-15,-6-3-13,6 3-13,0 0-8,0 0-10,24 7-5,-4-6-11,5 1-6,13 1 0,6-1-7,5 3-3,22-2-7,-23-1 2,25 2 1,-5 0-8,-21-3 4,4 3-7,0-1-3,-3 0 0,1-1 1,0-1-7,-1 1 0,-7-4 1,-13 2-2,-1 0 2,-4-1-5,-8 1 11,-1-1 6,-5 1 4,-1 0 22,1-1 25,-4 1 3,-1-2-1,-4 2 6,7 2 14,-7-2-16,6 0-11,-6 0-1,0 0-12,4-2 2,-4 2-6,0 0-11,0 0-6,0 0-7,0 0-4,7 2 0,-7-2-7,0 0-17,0 0 19,0 0-4,0 0-8,0 0-8,0 0 4,0 0-9,0 0 5,0 0-3,0 0-4,0 0 2,0 0-4,0 0-4,0 0 1,0 0 2,0 0-7,0 0-9,0 0-7,0 0-12,0 0-27,0 0-20,0 0-9,3 1-27,-3-1-19,0 0-32,0 0-27,0 0-35,0 0-17,7 0-22,0 0-33,0-3-168,10 0-498,7 1 220</inkml:trace>
  <inkml:trace contextRef="#ctx0" brushRef="#br0" timeOffset="100688.8886">21036 8869 92,'-6'0'178,"6"0"0,-7 0-15,7 0-15,-5 2-4,2-1-20,3-1-8,0 0-6,0 0-2,0 0-1,0 0 4,7 5 10,1-3 4,6 5 0,2-4 13,9 1-2,-1 2-1,7-4-3,7 6-13,4-2-4,2 2-7,1-3 0,21 3-11,3 0-6,-21-1-1,21-1 1,-21-2-10,26 4-4,0 1 0,-4 3 3,1-5-3,2 1-9,3-3 5,-7 7-16,2-4 4,-1 0-15,3-3 4,-1 5-13,3-3 8,-4 1-3,1 0-8,-3-2 2,3 1-8,-24 1-1,21-1-2,-21 0-2,0-4-2,1 1-2,20 2 4,-29-2-11,-1 0 13,2 0-5,-13-3-12,1 0-1,-4-1 3,0 2-8,-2-4 4,-8 4 2,-1-4-4,-4 0 7,1 3-6,-1-1 4,-7 0-1,3-2-3,-1 2 2,0-2-1,0 0-5,-5 2 2,6 0 30,-6 0-36,4 0-11,-4 0-7,4-3-11,-4 3-9,0 0-35,0 0-17,0 0-42,0 0-19,0 0-9,-14-5-14,4 2-19,-4-1-2,0-1-15,-6 1-23,-6-1-21,-4 0-2,-10-6-132,0 2-421,-4-5 187</inkml:trace>
  <inkml:trace contextRef="#ctx0" brushRef="#br0" timeOffset="101285.4357">21009 8976 190,'-4'-1'197,"-2"0"-6,6 1-9,0 0-14,-7 1-10,7-1-8,-3-1-10,3 1-10,-4-1-6,4 1-8,0 0-11,0 0-3,0 0-3,0 0 0,0 0-4,0 0 5,17 5-5,-6-2 3,3 1 4,9 1-3,2-1 11,16 5-7,0-4-3,6 1 0,27 5-7,-2-6 1,4 6-5,0-1-4,4-1-6,2 3-4,4-2-2,1 5-2,6-5-3,-3 2-19,1 2 1,4-3-6,-2 2 11,-3 4-6,1-5-15,0-4-6,-5 8-5,-6 0-6,-5-7 0,-6 0 0,-27-4-4,2-2 2,-2 2-2,-4-1 2,-8-1-5,-2-3 5,-5 0-6,-1 1 3,-8-1-5,0 0 10,-5 0 6,-1-1-15,-1 2 10,-3-1 8,2 0-9,-2 1 10,-4-1-10,7-2 3,-7 2-1,6 0-1,-6 0 12,0 0-24,4 0 7,-4 0-1,0 0-4,0 0-4,6-3 9,-6 3-8,0 0-5,3 0 1,-3 0-7,0 0 1,0 0-14,0 0-13,0 0 4,0 0-3,0 0-12,0 0 2,0 0-10,0 0 2,0 0-8,0 0-14,0 0-15,0 0-4,0 0-5,0 0 2,0 0-10,0 0-2,0 0-6,0 0-8,0 0-12,0 0-12,0 0-15,0 0-11,0 0-9,0 0-13,-10 5-6,10-5-18,-9-1-129,9 1-370,-9-1 163</inkml:trace>
  <inkml:trace contextRef="#ctx0" brushRef="#br0" timeOffset="104088.1652">22398 7488 71,'0'-6'134,"1"-2"-7,-1 2 12,-1-1 1,1 0 0,0 2-4,0 0-3,-3-2-5,6 2-10,-3 2-6,0-2-4,0 5-10,1-4-5,-1 4-8,-1-5-11,1 5-7,0 0-9,-3-3-7,3 3-10,0 0-1,0 0-6,0 0-6,0 0-2,0 0-1,0 0-4,0 20-4,-3-6 2,-1 6-5,-3 11-2,3 0 2,-4 15 0,0 0 0,4 2 1,-2-4-5,2-7 4,-3-2-2,4-1-1,1 0-4,-3-4 4,1 3-3,0-8 0,1 3-3,0-10-1,1-1 5,2-2-6,-2-4 3,2 1 6,-1-4-6,-1 0-1,2-1 4,0-4 2,-1 0 8,-1 1 8,2-4 8,-2 5 8,2-1 6,0-4 6,0 0 1,1 3-4,-1-3 0,0 0-9,0 0 0,0 0-20,0 0-27,0 0-24,-6-11-26,5 7-25,-2 0-32,-3-5-23,1 0-33,-1 1-22,-1-1-21,-1-1-127,-5-1-364,3 0 162</inkml:trace>
  <inkml:trace contextRef="#ctx0" brushRef="#br0" timeOffset="105014.4157">22044 7845 8,'0'-2'164,"0"2"-1,-4-4-16,4 4-10,0 0-16,-3-3-14,3 3-10,0 0-4,0 0-10,10 7-5,-6-2 0,2 0-11,1-2-6,0 3 0,0 2-9,3 1-10,1 4 1,-1 2-4,0-1 0,4 5-10,-4-2 2,4 3-6,-3-7 3,2 5-4,-1-4 4,1 0-4,1 2-4,-1-3 5,-2 0-2,1-5-4,0 4 9,-2-6-5,3 3 1,-2-3 2,-1-1-14,-3-1 9,3 0-1,-2-4-2,2 1 3,0-2-2,-1-1 0,0 0-6,1-4-3,-3 2 1,0-2-15,2-3-10,-1 2-8,-1-3-17,0-2 6,2-1 3,-4 3-19,1-4-9,0 4 0,2-3 8,-2-2-5,-1 5 12,1-5-1,-2 6 10,3-2 9,-2 2 2,-1 0 16,1 1 12,-3-1 10,1 6 20,-2-5-14,2 4 6,-2 0-2,1 3-1,-1-3-5,-1 4-5,0 0 4,0 0-7,0 0 2,-6 9 1,-1 0-3,-1 1 8,-5 3-6,3 1 4,-4 3-1,-1-1-2,4-1-7,-1-2 3,-2 0 1,4-1-2,-4 1 1,4-1 2,-4 0-10,4-1 4,0 0-6,2-6 6,1 2-1,0 0-4,1-1 5,1 0-4,-2 0-5,5 1 11,-2-6-6,1 2 6,2 0 1,-2-1-1,0 1-1,3-3-2,0 0 1,-4 2 4,4-2 14,0 0 14,-1 3 4,1-3 11,0 0-1,0 0 7,0 0 5,0 0-4,0 0 4,0 0-2,0 0-2,0 0-8,0 0 0,0 0-9,0 0 1,0 0-7,0 0-4,0-9 2,0 9-10,0 0-3,2-6 0,-2 6-1,3-2-5,-3 2 1,2-3-5,-2 3 4,0 0-2,1-3-6,-1 3 4,0 0-4,0 0-2,0 0 0,0 0 0,0 0 2,3-2 6,-3 2 1,0 0-4,0 0-6,0 0-5,0 0 0,0 0 3,0 0-1,0 0 1,0 0-1,0 0 0,0 0-1,0 0 0,0 0-3,0 0 3,0 0 3,0 0-2,0 0-4,0 0 3,0 0 3,0 0 2,0 0-6,0 0 2,0 0-1,0 0 4,0 0-3,0 0 2,0 0 2,0 0 6,0 0-2,0 0 2,0 0-2,0 0-1,0 0-1,0 0-1,0 0 4,0 0-4,0 0-5,0 0 8,0 0-2,0 0-2,0 0-2,0 0 4,0 0-6,0 0 11,0 0-3,0 0-4,0 0 1,0 0-9,0 0 4,0 0-1,0 0 0,0 0-1,0 0 0,0 0 0,0 0 3,0 0-4,0 0 1,0 0 0,0 0-1,0 0 3,0 0 2,0 0-4,0 0-1,0 0-3,0 0-16,0 0-16,0 0-25,0 0-18,0 0-23,0 0-25,0 0-10,0 0-22,0 0-18,0 0-8,0 0-8,0 0-5,0 0-134,0 0-359,0 0 159</inkml:trace>
  <inkml:trace contextRef="#ctx0" brushRef="#br0" timeOffset="115516.4291">22260 8928 54,'1'-5'163,"1"0"7,-1-3 2,6 2-2,-4-4-2,0 5-2,1-5-3,0 5 10,-1 0 7,0-2-2,0 3-10,-2 0-13,3 2-7,-2-2-20,-2 4-12,0-3-15,0 3-14,1 10-5,1 0-11,-4 11-2,2 8-7,-1 3-5,-5 2-6,-1 10-3,0-9-7,0 14 1,1-5-7,1-8 2,-2-3-1,1-1-5,2-1-4,-5-1-7,9-3-1,-1-1 0,-5-7-1,2 0-1,1-4 0,3-3-6,-3 2 2,2-4-13,-2-1-25,3-3-26,-3-1-20,3 2-18,-2-3-27,0-3-40,2-1-43,0 0-36,-6-12-189,2 4-459,3-3 203</inkml:trace>
  <inkml:trace contextRef="#ctx0" brushRef="#br0" timeOffset="115984.22">22288 8965 166,'1'-7'197,"1"0"-8,-1 3-13,-1-1-12,0 0-23,2 3-18,-2 2-4,0 0-13,-12 0-13,4 7-5,-2 0-11,-4 1-2,-3 4-9,-5 4-4,2-3-4,1 3 0,0 1-6,-1-2-1,3 2 0,6-4-7,-2-4 2,2 3-1,1-7-1,3 3 2,1-4-4,2 2 5,1-2 4,-1-3 5,1 2 4,3 0 13,0-3 2,0 0 8,0 0 1,0 0-5,0 0 1,0 0-5,10-15-2,0 9 1,1-7 2,2 1-5,5-5 4,1 0-8,1-4 4,3 1-1,-9 0 0,5 1-2,-2 1-3,1 0 0,-4 1 5,4 3-2,-5 3 3,-3 4-6,-3-2-12,-1 4 0,-4 2 6,4-2-12,0 5-15,1 5 13,3 0-6,2 5-2,-2-1-7,8 8 1,-5 3-12,4-3 11,-3 6-18,2-1 14,-1 0-9,-1 3-3,2-4 10,-1-3-6,1 3 0,-1-1-1,-1-2-9,-4-3 7,-3-3-7,0-4 3,0-1-5,0 0-1,0-2 5,-1 0-8,-2 0 1,-1 0-1,-2-3 0,2 1-12,1 0-6,-4 1-19,3-1-10,-3-3-11,0 0-6,3 2-12,-3-2-27,0 0-24,0 0-36,0 0-43,1-8-46,0 3-46,-2 1-50,0-3-184,0 0-572,-2 3 254</inkml:trace>
  <inkml:trace contextRef="#ctx0" brushRef="#br0" timeOffset="117380.5453">5742 10695 87,'0'0'96,"-3"-3"-6,3 3-11,-3-3-3,2 0-5,1 3-14,0 0-4,0 0-6,-4-3-2,4 3-6,0 0-8,0 0 2,0 0-6,0 0-2,0 0 3,0 0-11,0 0 3,0 0-12,0 0 14,10-2-8,-5 0-4,5 1 5,-1-1-20,5-2 30,5 1 1,5-4 5,3 2 10,1-1 1,15-2 1,-1 0 2,0-3 2,7 1-4,-1-2-9,26-1-4,-4 2 3,-21 0 4,22-1-6,-4 2-4,-16 5 1,17-2-21,-21 2 11,4 4 0,17-7-6,-18 4 4,18-1-8,-17 0 5,21 0 1,-3-1 0,-19 1 1,22-1-1,-3 1-2,-18-1 7,18-2 6,-1 4 0,-21-2-2,24-2 6,-20 4-3,16-5 5,-19 4-9,0-1-5,1-1 2,-4 2-5,2-1-1,-4 3 5,-2-2-8,-3 2 3,-1-4-4,-7 4 4,-2-2-3,3 1-4,-2 2 3,2-3-2,-6 0 1,5 3 2,-2-1-5,-2-2-4,-1 2 5,-5-1-4,1 4-4,-6-2 8,1 2-3,-3 0 0,-5 0 3,2-3 1,-4 3-4,-1 0 0,2 3-3,-7-3-3,6-3 1,-6 3-5,4 0-15,-4 0-12,0 0-15,6 0-20,-6 0-18,5 3-28,-5-3-28,4 0-124,-4 0-288,5 0 128</inkml:trace>
  <inkml:trace contextRef="#ctx0" brushRef="#br0" timeOffset="122409.0497">2553 11425 95,'-3'-3'89,"3"3"-9,0 0-1,-4 0-7,4 0-4,0 0-11,-7 0 1,7 0 10,0 0-6,-7-3 4,7 3-5,-3 0 15,3 0-25,0 0 6,0 0 2,-5 3 3,5-3 5,0 0-1,0 0 3,-7-3-3,7 3 6,0 0-4,0 0-3,0 0 8,0 0-2,-7 3-1,7-3-3,0 0-6,0 0-2,0 0-8,0 0-2,0 0-4,0 0 0,0 0-10,0 0-1,0 0-7,0 0-3,0 0-6,0 0 3,9 7-3,1-6 1,4 1 0,3 2-3,7-4-5,3 3 3,2-3 5,10 0-3,1 3-3,1-1 5,3-3-4,1 0 0,4-2 4,2 0 4,18-6-7,-20 5-3,-1 0 8,21-1-6,-21-1-5,20-1 1,-25 3-1,4 0-2,-2 1-7,-4-3 5,2 1 2,-2 1 0,0-2 0,-13 4 0,3-1-3,-5-2 1,0 4-1,-3-2-2,-1-1-3,-6 3 9,-3 1-5,-4-3-4,1 3 6,-4 0-4,0 0 2,-1-1-1,-2-1 0,-3 2 2,6-1-1,-6 1-3,0 0 1,5 1-5,-5-1 3,0 0-2,0 0-1,0 0-6,0 0-3,5 2-6,-5-2-19,0 0-11,0 0-16,0 0-9,-15 4-24,11-3-4,-1-1-23,-4 2-20,1 0-5,-6 1-18,-1-2-119,-1 0-311,-4 3 138</inkml:trace>
  <inkml:trace contextRef="#ctx0" brushRef="#br0" timeOffset="122936.7011">2610 11514 75,'-6'-2'130,"6"2"-12,0 0-25,-6-2 3,6 2-6,0 0 2,0 0-9,0 0-10,0 0-3,0 0 3,0 0-3,0 0 4,0 0 0,17 4 4,-7-1-2,3-3 6,8-3 2,1 6-5,2-3 9,3 3-11,11-3 2,0 3 1,2-3 1,3 3-7,4-3-2,-1 0-1,2 3-8,21-6-7,-22 3 0,20 0-4,-20-1-3,1 1-2,-1-4 4,3 4-5,-4-1-6,-1 1-5,-1-3-3,-2-2 2,-1 5-3,-3-1-5,-13-2-3,-1 0-2,2 2 4,-5-2-8,0-1-3,-7 4 1,-4-1-3,-2-1 5,-1 1 9,-1 2-3,-2-1 7,-4 0 7,9 3 4,-6-3-2,-1 3 6,-2-3 5,4 2-4,-2 0-4,-2-2-6,0 0 1,0 0-6,4 1-1,-4-1-5,0 0-2,3 3 2,-3-3 4,0 0-8,0 0 0,0 0-6,3 2 4,-3-2-5,0 0 3,0 0-4,0 0-1,0 0-1,0 0 3,0 0-1,0 0-9,0 0 4,0 0 12,0 0-11,0 0-5,0 0-4,0 0 2,0 0-5,0 0-10,0 0-19,0 0-24,4-9-31,-4 9-40,0 0-48,0-8-76,2 4-263,3-5-556,2 2 245</inkml:trace>
  <inkml:trace contextRef="#ctx0" brushRef="#br0" timeOffset="124302.9664">14052 10495 193,'-4'-2'259,"3"-2"-8,-2 0-22,1 2-7,-2 0-20,4 2-15,-3-5-19,3 5-16,-1-3-16,1 3-15,0 0-19,0 0-11,-3 10-9,2-3-6,1 6-8,-3 3-6,3 7-6,-1 2-5,-2 2-3,1-2-7,1 6-4,-3-4 0,2-1-5,1 0-5,-3-8-1,2 2-1,0-3-4,2 0-2,-3 1-2,1-6 2,-1-1-2,3 0-1,0-3 10,-1-1-11,0-2 2,1 0 3,0-1 13,-2-1 11,1 2 30,1-5 20,0 3 6,0-3 2,0 0-10,0 0-10,-3-19 1,3 7-11,0-6-12,0-7-7,0-4-6,0-5 1,1 1-8,1-4 1,-2-13 3,5 2-16,-2 3-7,2-3 8,-1 0 3,1 13-7,2 0 2,-1 1-9,2 2 7,1 2 0,-1 3-3,2 2-10,-1 8-6,3-2 5,1 8-3,-2 3 2,2 2-6,-2 4-1,2 2-8,1 2-4,-1 6-12,-1 0-19,-2 6-11,0 2-17,-4 1 12,-1 6-20,-5 3-23,-7-1-33,-3 0-24,-3-2-32,-2 3-9,-2-4-24,-1 0 0,-2-1 23,-1-1 22,4-6 18,3-6 17,-3 0 23,6-1 25,1-3 21,0 1 25,3-4 23,0 3 21,3-3 10,0 2 4,1-3-4,3 0 5,0 5-6,3-1 1,2 1 4,1 4-1,5 0 2,1 1 0,5 7 7,-3-1-1,0 1 13,3 0-5,-2 0 10,-4-5 0,6 7 1,-5-5-2,-3-3-5,1 2 1,-1 1-3,1-3-6,-3-1-2,0-3 0,-2 1-3,2-1-2,0 0 1,-4-2 0,1-2-1,-1 1 2,0-1 2,1-2-2,-1 5-2,2-5 4,-5-1-2,8 0-1,-3-1-4,5-2-7,-3-1-10,3 0-17,0-1-23,3 0-32,-1-2-42,1-1-40,1-1-29,-3 1-162,2-2-379,-2 0 167</inkml:trace>
  <inkml:trace contextRef="#ctx0" brushRef="#br0" timeOffset="124529.5574">14482 10374 168,'1'-12'258,"-1"2"-3,0 2-13,1 2-28,-1 1-23,0 2-21,0 3-18,0 0-16,4 15-10,-3 5-9,-1 8-8,0 2-9,3 6-8,-6 10-4,2-8-10,-1-4-4,-1 1-3,1 1-7,0 1-6,-1-5 0,-1-2-8,3-3-7,-2 0-3,0-4-4,2-4-6,-4-4-1,4-2-2,0-4-3,-1 1-5,1-3-25,-2-2-33,3 2-36,0-4-36,-1-1-30,1-2-62,0 0-221,0 0-460,0 0 204</inkml:trace>
  <inkml:trace contextRef="#ctx0" brushRef="#br0" timeOffset="124969.4659">14724 10672 246,'4'0'303,"-4"0"-16,3-3-23,-3 3-27,0 0-22,0 0-17,0 0-24,0 0-16,3 7-19,-3-7-12,-3 6-10,3 1-13,-3-4-12,-1 3-5,0-3-13,-2 4-3,0 0-8,3-4-4,-5 2-11,3 1-1,-1-5-4,2 2-3,-2-1-1,4 0-1,-3-1 1,5-1 0,0 0 5,0 0-7,-6-5-7,6 0 3,4-1-5,-3-1-4,5 3 4,-4-1-16,3 0 2,2 0 2,-2 1-5,-2 2-2,1 1 0,1-2 0,-2 3-1,3 0-2,-6 0-2,7 3 5,-4 0-10,0-2 4,-2 4 1,2-2-7,-3 3 5,0-1-2,0 0 7,-4 1-5,1-2-4,0-1-1,0 2 3,-1-1 0,2-1-2,-3-1 5,0 0 1,2-1 3,3-1 0,0 0 3,-6-5 1,6 5 1,-3-7-2,3 2-6,2 0 2,-2 0 1,1-1-2,2 2 1,-2 0 1,2-1-3,0 4 2,1-1-2,-4 2-4,3-3-5,-3 3 6,0 0 0,0 0-6,4 5-5,-1-2-18,-2 1-28,-1 1-56,0 0-66,0 0-73,0 0-275,-1-2-571,1-3 253</inkml:trace>
  <inkml:trace contextRef="#ctx0" brushRef="#br0" timeOffset="125277.1975">15069 10548 188,'-3'-5'288,"2"1"-16,-2 1-28,3 3-26,-3-3-21,3 3-25,0 0-18,0 0-15,0 0-8,0 17-11,0 0-3,3 1-4,-3 9-5,3 1 7,-3 4-7,0-1 2,0 1-2,1 1-4,-2 0-1,1 0-8,0-4-5,0-3-6,0-1-6,-3 1-12,3-6-6,0-1-7,0-3 3,0-5-12,0 2-6,-3-3-33,3-4-37,0 1-46,-1-2-44,1 2-39,0-3-49,0-4-49,0 0-227,0 0-527,0 0 233</inkml:trace>
  <inkml:trace contextRef="#ctx0" brushRef="#br0" timeOffset="125661.8632">15065 10678 94,'1'-11'230,"1"-1"2,-1 0-3,2 0-6,1-5-12,2 8-9,-2-2-17,6-3-12,1 4-12,-1 0-9,4 1-9,-1 3-10,2 0-12,1 1-12,-1 4-8,2 2-8,-4 4-8,1 2-9,-4 3-7,1 1-7,-4 2-4,-1 4-8,-2 3-10,-4-2-3,-1 2-4,-8 4-7,-2-2-20,-2 4-18,-8-7-17,4-1-13,-4 1-3,4-1 3,-1-4 1,3-7 6,0 3 4,3-3 3,3-3 10,-1-2 10,3-1 21,0-2 8,3 1 8,-2-3 3,6 3-2,-1-6-2,1 6-6,0-5 1,0 5 0,4-7-5,0 2-2,2 5 0,-2 0-1,4 0-1,1 3-2,-2-1-3,2 6 6,-1-1-3,2 3 5,3 2 11,5 4 6,-7-3 4,2 3-3,5 1-4,-3-1-4,-1 2-1,-2-6 1,1 4-4,-2-5 5,0 4-17,-1-4-2,4 0-19,-4-1-21,-2-2-25,0-2-28,0 1-37,1-4-42,0-2-50,1 0-54,-3-1-190,3-2-495,-3-4 219</inkml:trace>
  <inkml:trace contextRef="#ctx0" brushRef="#br0" timeOffset="126073.9736">15565 10696 254,'0'-7'300,"0"0"-4,3-1-9,-2 3-14,2-3-20,0-1-19,1 0-17,2 0-17,0 1-20,-1 0-8,1 1-15,2 2-19,0-2-11,-2 4-12,4-1-11,1 1-2,-1 4-15,0 3-16,1-1-1,-1 6-12,-2 2-6,1 0-11,-2 0 4,-3 7-12,2 8-1,-6-1 0,-3 2-6,-4 2 5,-3-3-6,-2 3-6,0-2 4,-4 0-4,4-4-5,-2-5 0,4-4 12,2 1-16,2-7 3,1 1-13,-1 0 8,3-6-5,3 1 5,-3 2 7,3-2 0,3-1-2,0-3-2,4 1 3,3 3-6,4-6 3,1 2-5,5 0 9,1-3-5,-1 3 7,1 0-5,2-4-6,-2 1 1,1 2 12,1-2-19,-3 0-2,2 2 3,-5-1-2,0 2 5,-3-3-7,-1 3 6,-3-1 1,-1 0 0,0-1-19,-4 1-12,5 1-18,-7-3-22,1 2-32,2 1-37,0 0-48,-1 0-67,3-3-75,-3-1-209,2 2-579,0-3 255</inkml:trace>
  <inkml:trace contextRef="#ctx0" brushRef="#br0" timeOffset="126981.7285">17430 10832 249,'-1'-4'292,"1"-2"-17,0 6-26,-2-3-31,2 3-23,0 0-21,-3 13-19,2 3-10,-2 3-14,0 11-15,-2 3 9,2 13-7,-1-10-15,-2-2-5,5 0-13,-4-1-3,3-2-5,0-1-2,-1-3-5,1-2-6,-1-5 0,1-3-1,1 0-1,-2-5-4,2 0 0,-1-3-1,2-1 7,-4-4 11,4 1 19,0 1 18,0-2 17,0-4 15,0 3 9,0-3-8,0 0-7,0 0-13,-3-14-12,3 3-6,0-6-12,0-11-8,0 1-14,-3-5-6,6-3-4,0-12-2,1-5-10,2 2-7,0-2-5,1 2-3,0 2-10,1 2 4,3-2-8,-1 16 2,0 5-3,4-2-5,2 5 0,-1 2-2,2 8-2,-3 6-3,3 2-8,4 4 2,0 4-11,-4 4-14,-3 0-7,1 5-26,-3-1-20,1 11-17,-3 4-15,-2-1-25,-8 0-28,-3 1-23,-4 2-29,-3 1-27,-7-3-21,-1-1-15,-5 1-9,-5 6 4,3-10 20,-6 4 21,7-8 25,0-2 18,4-5 27,1-1 22,3-3 21,4-1 36,2-2 29,1 0 26,2-3 16,0 0 10,7 0-2,-4-3 12,4 3-4,0 0 4,0 0-3,0 0 13,18 7 0,-2 0 15,-1 8 5,5-1 0,-2 3 2,-1 2 2,0 2 9,1 0-1,-4 0 7,3-1 6,-4 1 3,1 1 4,0-2-8,-4-3 0,1 0-4,-1-1 2,-1-3-5,-1 2-9,3-4 0,-5-1 4,1-2-4,0 1-2,0-1 3,0-3 0,2-1-5,-1 1 0,3-5-5,-1 2 0,0-4-1,0-3-7,3 0-5,-1-3-20,0-3-30,0-1-29,0-2-41,3-5-50,-1-2-48,-1-1-191,-2 1-425,0 0 189</inkml:trace>
  <inkml:trace contextRef="#ctx0" brushRef="#br0" timeOffset="127272.2334">17964 10824 252,'1'-17'290,"-1"0"3,0 3 5,0 5-15,0-2-15,2 4-31,-2 1-17,1 1-32,-1 0-16,0 5-22,0 0-11,-1 18-12,-1 5-12,4 5-8,-4 4-6,2-1-10,0 4-9,-1-1 5,-3 16-12,-1-16-3,1 0-6,1 3-6,-1-4-5,0 0 2,1-3 0,-1-3-13,1 0 7,0-2 1,-1-4-7,3-3-4,-4-2-4,4 0-10,-2-1 5,0-3-8,2-2-3,-2-2 1,3 1-7,-3-1 7,3-3-2,-2 0-3,0-2-3,2 0-7,0-3-19,0 6-27,0-6-41,0 0-36,0 0-51,0 0-65,0 0-58,4-14-55,-1 7-181,0-2-569,3-1 252</inkml:trace>
  <inkml:trace contextRef="#ctx0" brushRef="#br0" timeOffset="128012.5612">18216 10922 101,'4'-10'248,"-1"-1"-1,-2 3-1,2 0-9,-1 3-7,0 2-9,-2-2-12,0 1-20,0 4-11,2-4-15,-2 4-19,0 0-9,1-3-12,-1 3-16,0 0-9,0 0-16,0 0 0,0 0-14,0 0-3,0 17-6,0-10-8,-1 2 2,-2 3-1,2 8 6,-4 5 6,3-2-4,-3 4-4,3 2 7,-4-2-6,3 0 1,-1 1-2,1-1-1,0-9-5,-2 10-7,-1-4 13,4-4-11,-2-1-5,3-2-14,-5-2 1,2-1 3,1 2 0,0-4 7,2 1-12,1-5-1,0-1-6,-3 1-1,3-2 0,-3-1 0,2 2-5,1-3-1,0 0 0,0 0 7,0-4-5,-3 5 0,3-5 3,0 3 3,0-3 1,0 0-15,0 0-13,0 0-19,0-16-17,0 5-9,0-1 2,3-5-3,-3-4-1,1-5 9,2 1 2,0-7 3,1 6 5,-1-4 3,1-3 3,-4 3 3,6-3 2,-3 1 8,1 3 6,0 0 4,2 2 6,-2-4 10,3 4 0,-1 1 9,1 0-6,2 1 5,-1 0 2,-1 8 4,4-4-2,-3 3 1,2 2-2,0 4-2,0 1 3,2 2 7,0 4-21,-1 1 0,3 4 9,-1 4-13,1 5 0,-2 4 0,0 9-2,-1 0-1,-5 4-9,-3 1-3,-5-1 0,-2-1-19,-6 3-9,0-3-21,-1 0-19,-4-2-14,-1-2-7,-1 1-1,-3-5 4,5-2 10,1-3 9,1-4 7,2-3 13,4 1 1,-3-2 15,3 0 7,1-3 16,2 0 10,0-1 12,4 0 10,-4 1-1,4-1 4,0 0 3,0 0-3,0 0-4,0 0-2,11-5 1,-4 5-3,4 4 1,1 1-3,-3 1 3,4 1 2,-2 5-1,6 4 1,-7-4 4,4 7 3,2-1-1,-2 2 5,1 2 7,-1-1 0,3 1 0,-5-1 1,0-1 1,2-1-7,-4-3 2,0-3-2,-3 0-3,2 0 0,-1-3-1,-4-2-2,2 1-3,-5-3-5,2 0-7,1-3-12,-1 1-12,0-1-28,-3-1-35,0-2-41,0 0-54,3-9-59,-3 4-253,0-4-532,1-3 236</inkml:trace>
  <inkml:trace contextRef="#ctx0" brushRef="#br0" timeOffset="128741.0811">18630 10979 34,'0'0'219,"-3"-3"-2,3 3-6,-4-1-6,4 1-3,0 0 3,0 0 1,-3-3-5,3 3-1,0-4 3,0 4-6,0-8 0,0 3-8,3 1-20,-2-1-2,2-2-2,0-3-11,1 2-19,2-1-5,1-1-11,0 2-15,0 3-12,4-4 9,2 6-40,-2-1 11,3 2-8,-1 3-8,1 2-7,0 2 0,-1 6-10,-2-1-3,0 3 9,-1 4-14,0 7 0,-7 2-4,1-1-11,-4 4 4,-4 0-2,-6-3-5,2 3 1,-5 3-3,-1-8-6,-3 1 4,4 1-3,-2-6 13,2-2-27,2-2 8,1-3 8,-1-1-2,1 1-1,0-3 3,3-3 1,1 0 0,-1 1-12,3-5 10,1 1-7,3-1 8,-4-1-2,1 0-2,3-2 2,0 5 15,0-5-6,10 3-17,1-2 13,6-1 1,3-1 2,5 2 0,-1-1-6,0 0 3,3-1-9,1-2 10,-4 3-1,5-2-4,-4 2-1,-2 0-5,4 0 1,0 0 2,-6 0 0,0 0-5,-8-3 13,1 3-10,-5 0-1,-1 0 8,1-2-3,-1 1-7,-4 1 20,1 0 3,0 1 4,-5-1 5,7-2 2,-7 2 0,4 1 6,-4-1-2,0 0-4,0 0 2,0 0 0,0 0-4,7-1-9,-7 1 5,0 0-9,0 0 5,0 0-8,0 0 3,3 2-10,-3-2 6,0 0-5,0 0 6,0 0 1,0 0-2,0 0 1,0 0-4,0 0-6,0 0-5,0 0 12,0 0-2,0 0-1,0 0-2,0 0 1,0 0-6,0 0 5,0 0-2,0 0-3,0 0 6,0 0-4,0 0 2,0 0-1,0 0-5,0 0 3,0 0 0,0 0 2,0 0-5,0 0 3,0 0 0,0 0-9,0 0-10,0 0-4,0 0-12,0 0-19,0 0-4,0 0-36,0 0-30,0 0-22,0 0-26,0 0-38,0 0-45,0 0-44,-8-9-47,5 7-302,3 2-697,-10-4 310</inkml:trace>
  <inkml:trace contextRef="#ctx0" brushRef="#br0" timeOffset="135449.0273">4080 12448 88,'11'0'148,"5"0"-5,9 0-1,3 1-5,13 1 1,3-2 6,7 2-9,19 0-5,-1-2-4,1 5-10,1-5-5,-3 4-10,2 2-8,-21-4-6,27 1-9,-1 2-4,-5-1-4,-1 1-7,3-2-6,0-1-4,0 5-4,-2-3-1,2 0-3,0 1 3,0-1-6,5-3-2,-4 1-3,-1 2-1,3-3-1,1 3 3,-3-4-5,-4 0-1,2 3-3,-22-1 4,24-2-6,-22 0-1,16-2-6,-16 1 5,-4-1-5,2 2-3,-5-2 0,-1 1-4,1 1-1,-4-1-2,6 0 0,-8-3-2,-13 2 3,15-1-5,-13 1 2,-1 1-2,1 2 0,-2-1-2,1 1 1,-8 0-2,-1-1 3,-3 2-8,0-2 4,-4 0 3,0 0-1,-2 1-2,1 1-6,-4-2 1,1 1-4,-3 2 3,1-3-2,-4 0 0,6 2 1,-6-2 0,0 0 1,5 0-5,-5 0 0,2 3 1,-2-3-2,0 0-6,0 0-10,0 0-16,4 0-17,-4 0-23,0 0-33,0 0-26,0 0-31,0 0-57,4-4-119,-2 0-377,-1 0 166</inkml:trace>
  <inkml:trace contextRef="#ctx0" brushRef="#br0" timeOffset="139173.5772">21437 12538 156,'0'0'164,"-7"2"-12,7-2-11,0 0-11,-4 2-4,4-2-10,-3 1-9,3-1-2,0 0-14,0 0 6,0 0-13,-4 1-1,4-1-4,0 0-5,0 0 3,0 0-1,0 0-1,0 0 2,0 0-1,0 0 0,0 0-2,0 0-3,0 0 1,0 0-5,0 0-2,0 0-6,0 0 2,0 0-1,0 0-2,0 0-2,0 0 3,0 0-4,11 1-2,-1 1-1,6-2-2,6 3-5,4-1-7,16 5-1,3-5-7,4-1-1,20-1-2,2 3-1,-1 3-7,-22 2-2,21-3 2,-22 2-5,-4-5 1,-1 4 0,-11-4-2,-4 2-3,-2 0-5,-1 0 2,-4-2-2,-6-1 9,-6-1-5,4 1-2,-8 0 9,3 1 1,-4-1 11,4-1-3,-7 0 2,6 0 1,-6 0 4,4 1-2,-4-1-7,0 0 3,0 0-3,5-1-8,-5 1 5,0 0-4,0 0 2,0 0-6,0 0-3,5-1 5,-5 1-8,0 0 0,0 0-4,0 0 5,0 0-2,0 0 3,0 0-4,0 0-1,0 0 2,0 0-1,0 0-3,0 0 2,0 0-2,4 2 2,-4-2-2,0 0 5,0 0-2,0 0 0,0 0-5,0 0 2,0 0 3,0 0-5,0 0-1,0 0-1,0 0 4,0 0 0,0 0-1,0 0 0,0 0 2,0 0-1,0 0 2,0 0-2,0 0-2,0 0-1,0 0 1,0 0-10,0 0 6,0 0 1,0 0 0,0 0-3,0 0 2,0 0-1,0 0 0,0 0 5,0 0 0,0 0-1,0 0-8,0 0 12,0 0-3,0 0 0,0 0-1,0 0 6,0 0-3,0 0-1,0 0 0,0 0-2,0 0 1,0 0-3,0 0 5,0 0-5,0 0 7,0 0 2,0 0-8,0 0 0,0 0-4,0 0 3,0 0 1,0 0-6,0 0-5,0 0 0,0 0-8,0 0-7,0 0-7,0 0-9,0 0-11,0 0-4,0 0-16,0 0-17,0 0-21,0 0-36,0 0-14,0 0-22,0 0-16,0 0-21,-11 5-170,5-5-426,-1-1 189</inkml:trace>
  <inkml:trace contextRef="#ctx0" brushRef="#br0" timeOffset="140682.6657">357 14534 18,'0'0'155,"0"0"-15,0 0-14,0 0-16,0 0-12,-24 9-11,24-9-11,0 0-3,0 0-5,0 0-4,0 0-10,0 0-6,0 0-6,0 0-1,0 0 0,0 0-3,0 0 1,0 0-14,0 0 7,0 0-2,0 0 0,0 0 2,0 0 1,0 0 4,0 0-2,47-48-3,-25 31-3,9-15 2,3-1-3,2-4 6,17-16-10,-14 16 5,15-16-6,-16 13-4,15-11 7,-19 16-6,4-1 2,-4 4-2,-1-3-6,0 3 2,-9 10-4,-3-1-2,-1 1 1,-2 4-1,-1 2-2,-7 0 4,3 6-2,-5 2-4,1 1 3,-5 2 8,3 0-1,-3 1 2,-4 4 6,6-8-1,-6 8 8,4-6 2,-4 6-3,0 0-7,6-4-3,-6 4-5,0 0 0,0 0 2,5-7-1,-5 7-6,0 0-3,0 0-12,0 0-6,0 0-10,0 0-16,0 0-11,0 0-23,0 0-14,0 0-22,0 0-15,0 0-2,0 0-13,0 0-126,0 0-284,0 0 126</inkml:trace>
  <inkml:trace contextRef="#ctx0" brushRef="#br0" timeOffset="141196.4488">791 13791 73,'0'0'149,"-7"-1"-18,7 1-14,0 0-9,-7-2-8,7 2-19,0 0-4,0 0-10,-6-3-5,6 3-12,0 0 2,0 0-7,0 0-6,0 0-1,0 0 3,0 0-9,26 0 1,-16-1-5,2 0-1,5-1-5,3 0-4,2-1-5,0 0 17,0 1-12,2-2-12,-3-1 6,5 0 0,-3 0-4,-3 0-2,2 2 11,-4-2-7,-3 3-6,-1-1 9,0-1-3,-4 4-2,0-2-1,-2-1-4,-8 3 7,10-4 19,-10 4 6,6 0 10,-6 0 9,7-5 6,-7 5 3,0 0 6,6-3-9,-6 3-3,0 0-4,3-8-10,-3 8-1,2-4-6,-2 4-4,2-7-3,-2 7-1,1-7-6,-1 7 0,0 0-2,0 0-1,0-9-9,0 9 7,0 0-5,0 0-2,0 0-6,1-5-4,-1 5-3,0 0-1,0 0-9,0 0-5,0 0-13,0 0 9,0 0-4,0 0 8,6 21-6,-3-6 4,-2 13 6,1 6-1,2 11 2,-3 3-1,-2 2 5,2-3-7,1 5 8,-1-1 0,-1-15-2,0 9 4,0-7 2,-3-4 3,2-3-5,0-4 0,-2 5 3,0-5-10,3-7-13,0 5-7,-3-7-14,3-7-10,-1-1-11,0-1-11,1-3-17,0-6-9,0 8-7,0-8-24,-4 6-92,4-6-246,0 0 109</inkml:trace>
  <inkml:trace contextRef="#ctx0" brushRef="#br0" timeOffset="141954.8705">376 14822 53,'11'-22'68,"4"-5"0,9-12-6,3 0-1,1-2-1,0-5 1,1 0-9,2-2 3,15-15 2,-16 20-10,2 1-7,-1 0-9,-1 5 5,-4-2-8,-6 14-8,-2 3 6,-1 0-4,-4 2 2,-3 8-9,-2 1-5,-1 0 16,-1 4 0,-2-3-11,2 4 9,-2 0 1,-2 1 14,3 0-3,-2-1 0,0 0-10,1-2-6,-3 1 4,1 2 5,-2 5-15,5-14-3,-2 11 4,-3 3-1,3-9-6,-2 2 5,2 2-4,1-2-1,-1 2 0,-3 5-2,2-10-2,-1 5 2,3 0-7,-4 5 8,3-9 0,1 4-3,-4 5-4,3-10 5,-3 10 0,4-5 0,-4 5-4,3-9 3,-3 9-8,0 0-7,0 0-6,7-6 3,-7 6-13,0 0 0,0 0-12,0 0-12,0 0 3,0 0-5,0-6-7,0 6-6,0 0-1,0 0-5,0 0-65,0 0-148,0 0 66</inkml:trace>
  <inkml:trace contextRef="#ctx0" brushRef="#br0" timeOffset="142403.6371">532 14572 37,'8'-14'36,"6"-5"-4,3-1 3,3-4-4,8-10 7,-1-2 2,4 1-5,2-8 16,0 4-15,1-6 8,-2 6-1,-2-2 0,1 2-8,-4 5 0,-10 12-18,-2 3 11,-5 6 1,1 3-6,-4-1-5,-4 4-3,3 1 8,-5 2-4,-1 4 6,7-7-1,-7 7-3,3-7-7,-3 7 5,0 0 2,4-5-7,-4 5-3,0 0-2,0 0-4,0 0-6,7-5-5,-7 5-12,0 0-13,0 0-11,0 0-12,0 0-13,0 0-48,0 0-124,-12 19 55</inkml:trace>
  <inkml:trace contextRef="#ctx0" brushRef="#br0" timeOffset="143042.5923">536 14668 44,'17'-23'49,"0"-1"-2,2-2 1,8-8-11,3-1 2,-2-1-1,-2 0-8,3 1-2,-1 2 2,-1 1-2,-6 4-5,0 6-1,-4-3-3,1 3-3,-2 3 6,-4 5-8,-4 2 9,-1 2 7,1 1 0,-4 1 10,-1 3 1,4-2-5,-4 2 7,2-2 8,-3 3-4,-2 4-6,6-8-2,-2 5-1,-4 3-8,1-9 2,2 5-8,0-1-2,-3 5-6,4-9 7,-1 3-3,-3 6-5,4-10-5,-4 7 3,0 3-7,3-9 0,-3 9 9,3-7-10,-3 7 10,1-7-5,-1 7-11,3-5 5,-3 5 0,3-8 0,-3 8-2,3-7-2,-3 7 0,4-7 7,-4 7-13,4-8 9,-4 8 2,2-7-1,-2 7-4,4-7 4,-4 7-6,3-7 5,-3 7-2,0 0-1,3-5-1,-3 5 7,0 0-3,5-9-8,-5 9 1,0 0 13,2-6-4,-2 6-3,0 0-1,4-6-5,-4 6 9,0 0-11,0 0-1,4-6 8,-4 6 8,0 0-5,0 0-16,3-7 11,-3 7 1,0 0 3,4-7-12,-4 7 12,0 0 1,0 0-11,3-6-3,-3 6 11,0 0-14,0 0-10,4-8 1,-4 8-5,0 0 1,4-6-7,-4 6-1,3-7-19,-3 7-5,4-9-3,1 5-13,-5 4 1,5-8-57,-5 8-142,7-5 63</inkml:trace>
  <inkml:trace contextRef="#ctx0" brushRef="#br0" timeOffset="143908.4072">846 13744 59,'0'0'69,"0"0"-1,-10 0-15,10 0 5,0 0 0,0 0-7,-13 0-5,13 0 8,0 0-13,0 0 3,-12-1-6,12 1 0,0 0 8,0 0-9,0 0-3,-9 0 12,9 0-12,0 0 1,0 0-7,0 0 0,0 0 3,0 0-14,0 0-2,0 0-1,0 0-1,-4 4-1,4-4-8,0 0 9,0 0 1,0 0-17,0 0 6,0 0 2,0 0-5,0 0 6,0 0-9,0 0 6,0 0 0,0 0 2,23 9 3,-16-6-12,1-1 4,2 1 11,0 1-12,0 0 1,1 0 9,2-3-6,-1 1-3,0 0 11,0 0-12,-2-1 3,4 0 0,-4 0-11,0-1 15,-10 0-6,21-1 3,-12 2 1,2-4 10,-11 3-15,15-4 7,-8 2 2,0 1-8,-7 1 3,10-3 3,-3-1-7,-7 4 5,6-3-4,-6 3 5,11-4-1,-11 4 5,7-3-12,-7 3-1,10-4 6,-10 4-1,0 0 2,7-3 6,-7 3-5,0 0-1,0 0-1,10-2 1,-10 2-6,0 0 4,0 0 4,0 0 0,0 0-10,0 0 6,4-6-1,-4 6 5,0 0 3,0 0-1,0 0-7,0 0 4,0 0 8,0 0 5,0 0 2,0 0-3,0 0-6,0 0 7,0 0 1,0 0-2,0 0 2,0 0-5,0 0 6,0 0-4,0 0-4,0 0-5,0 0-3,0 0-4,0 0-6,0 0-1,0 0 0,0 0-5,7 17 4,-7-5-5,2 6 3,3 11 2,-2 5 1,1 0 5,2 2-1,1 10 5,-4-15-12,0 2 3,2-3 6,-5 0 3,4-1-3,2-5-3,-6 2 6,2-6-4,0-4-5,1 4 6,0-3-4,-3-2 4,1-3 4,0-1-9,1-3-5,0 1 0,-1-3-5,-1-6 7,0 9-8,0-9 0,3 9 3,-3-9-17,0 0-2,0 0-9,0 9-17,0-9-42,0 0-58,-6 4-173,6-4 77</inkml:trace>
  <inkml:trace contextRef="#ctx0" brushRef="#br0" timeOffset="144623.9024">787 13872 5,'0'0'56,"0"0"-8,0 0 0,0 0-9,4-11-8,-4 11 2,14-7-10,-7 4 5,6-4 7,0-3-10,1 1-6,0 1 1,1 1 0,6-1-6,-2-3 5,0 3 3,4-1-11,-4-1 2,3 3-11,-8 1 7,1 2 0,1-4-4,-5 7 4,2-4 2,-5 2 8,-1 1-14,-7 2 1,13-5 4,-13 5-1,11-2-6,-11 2 13,6 0-5,-6 0 9,0 0 4,0 0 4,0 0-1,8-3 1,-8 3-3,0 0 10,0 0-2,0 0-5,0 0 5,0 0 9,0 0-6,0 0 12,0 0 0,0 0-1,0 0 6,0 0-5,0 0-1,0 0-5,0 0-1,0 0 1,0 0-6,0 0 1,0 0-13,0 0-4,0 0-2,0 0-9,0 0 0,0 0 2,3 16-6,-3-3 3,-1 4 3,-5 8-5,3 2 0,-1 6 5,2-2-4,0 1-5,-4 2 5,-1-3-9,7-1 4,-3-2-1,-1 1 1,4-4 0,-3-6-9,3 1 9,0-1 1,3-2-6,-3 2 4,4-2 0,-1-3-3,-3-2 2,3 1-4,-2-2-3,2-3 7,0 4-1,0 2-1,-2-6 1,-1 4 2,1-2-17,1 0 0,1 0 7,-2-1 0,-1-1-8,0-8 9,3 8 0,-3-8 3,3 9 0,-3-9 6,0 0 4,0 0-10,1 8 13,-1-8 1,0 0-6,0 0-4,0 0 1,0 0-12,0 0-24,0 0 5,0 0-13,0 0-2,0 0-16,-8-24-1,8 24-22,-3-10-17,0 5-77,3 5-191,-1-12 84</inkml:trace>
  <inkml:trace contextRef="#ctx0" brushRef="#br0" timeOffset="152232.2132">2780 14144 101,'0'0'151,"0"0"-1,0 0-12,-3-3-6,3 3-14,0 0-10,0 0-10,0 0-6,0 0-19,0 0-8,0 0 4,0 0-13,0 0-8,0 0-5,14 10-5,-1-4-2,4-1-4,8 1-6,-1 1-7,17 5 4,0-8-1,5 9-4,3-3 3,21-1-6,-23 1-2,28-2 5,-6-5-9,3 5 5,-24-9-1,28 3 4,-4-7 2,-2-2 2,-22 0-5,24-2 0,-26 2 5,2-2-6,-3 5 1,-1-4 3,-7 4-13,-11-1 3,1 2 2,-6 1-2,-7-1-1,-4 2-2,0 1 1,-4-3 9,-2 2 9,-1 0 14,-3 1 6,7-1 11,-7 1 3,5 0-2,-5 0-4,0 0-4,0 0 1,5-2-13,-5 2-4,0 0-2,0 0-4,0 0 1,1-1-8,-1 1-10,0 0-13,0 0-19,0 0-15,0 0-34,0 0-33,0 0-46,0 0-46,0 0-143,0 0-365,0 0 162</inkml:trace>
  <inkml:trace contextRef="#ctx0" brushRef="#br0" timeOffset="155951.2289">12355 14205 53,'-7'0'184,"7"0"-11,-8 1-10,8-1-16,-3 0-6,3 0-14,0 0-12,0 0-15,-4 1-1,4-1-11,0 0-11,0 0-5,14 7-1,-2-3-11,12 3 3,2-1-9,13 3-3,5 2-3,4-4-3,22-2-5,-1 2-5,-1 1 1,1-2-7,-2 2-3,2 0 0,-2 0-4,0-3-2,-19-4-5,20 5 2,-23-3-3,3-1 1,-4 1 0,-2-2-1,-2-2-6,-11 1 1,-3 0-4,0 1 3,-7-1 3,-5-1-4,-4-1-3,0 1 2,-1 1-1,-4 0 16,-1-1 15,-1 0 4,-3 1 0,7-3 7,-7 3 2,3 0-2,-3 0-2,0 0-5,0 0-3,0 0-6,0 0-1,0 0-3,7 0-4,-7 0-2,0 0-1,0 0-3,0 0-1,0 0-5,0 0 2,0 0-3,0 0-2,0 0 1,0 0-3,0 0 0,0 0 0,0 0-4,0 0 5,0 0-5,0 0 3,0 0 0,0 0 7,0 0-12,0 0 0,3-2 1,-3 2-2,0 0 2,0 0-2,0 0 2,0 0 3,0 0-4,0 0 0,0 0 0,0 0-2,0 0 3,0 0 0,0 0-3,0 0 4,0 0-5,0 0 4,0 0-4,0 0-4,0 0 8,0 0-2,0 0 3,0 0-3,0 0-1,0 0 1,0 0 2,0 0 0,0 0-1,0 0 0,0 0-1,0 0 3,0 0-2,0 0 1,0 0 0,0 0-2,1 5 0,-1-5-1,0 0 4,0 0-2,0 0 0,0 0 1,0 0 0,0 0 0,0 0-1,0 0-2,0 0 4,0 0-2,0 0-1,0 0-1,0 0 4,0 0-2,0 0 1,0 0-1,0 0 2,0 0-5,0 0 4,0 0-4,0 0 1,0 0 4,0 0 0,0 0-1,0 0 0,0 0-4,0 0 4,0 0 3,0 0-2,0 0-4,0 0 7,0 0-7,0 0 4,0 0-3,0 0 2,0 0 1,0 0-4,0 0 2,0 0-1,0 0 4,0 0-5,0 0 5,0 0-4,0 0 2,0 0-1,0 0 0,0 0-2,0 0 9,0 0-9,0 0 5,0 0 2,0 0-5,0 0-4,0 0 4,0 0-1,0 0-1,0 0 1,0 0 1,0 0 1,0 0-1,0 0-1,0 0 0,0 0 2,0 0-4,0 0 0,0 0 2,0 0 1,0 0 0,0 0-1,0 0 0,0 0 2,0 0 1,0 0-2,0 0-6,0 0 4,0 0 2,0 0-2,0 0 4,0 0-4,0 0 3,0 0-3,0 0 5,0 0-3,0 0 2,0 0-1,0 0 0,0 0-1,0 0-1,0 0 2,0 0 0,0 0 0,0 0-1,0 0 1,0 0-5,0 0 1,0 0 4,0 0 1,0 0-2,0 0 1,0 0 1,0 0-6,0 0 5,0 0-1,0 0-1,0 0 2,0 0-1,0 0-2,0 0 0,0 0 0,0 0 3,0 0-2,0 0 9,0 0-10,0 0 5,0 0-6,0 0 3,0 0 2,0 0-4,0 0 4,0 0-6,0 0 4,0 0-1,0 0 1,0 0 2,0 0-3,0 0 3,0 0-4,0 0 7,0 0-7,0 0 1,0 0 0,0 0 0,0 0 1,0 0 2,0 0-1,0 0-5,0 0 4,0 0 2,0 0-1,0 0-1,0 0 0,0 0 3,0 0-3,0 0 0,0 0 0,0 0 2,0 0-5,0 0 4,0 0-2,0 0 0,0 0 0,0 0 3,0 0-1,0 0 1,0 0-4,0 0 2,0 0-3,0 0 4,0 0 0,0 0-2,0 0-1,0 0 3,0 0 2,0 0-2,0 0-3,0 0 1,0 0 3,0 0-6,0 0 2,0 0 2,0 0 0,0 0 0,0 0-1,0 0 1,0 0 3,0 0-3,0 0 0,0 0 0,0 0 1,0 0 2,0 0-3,0 0-3,0 0 3,0 0-1,0 0 1,0 0 0,0 0 2,0 0-2,0 0-3,0 0 3,0 0-2,0 0 4,0 0-6,0 0 4,0 0 4,0 0 0,0 0-9,0 0 7,0 0-3,0 0 3,0 0-3,0 0 7,0 0-7,0 0 3,0 0 0,0 0-3,0 0-1,0 0 0,0 0 1,0 0-1,0 0 8,0 0-7,0 0-4,0 0 10,0 0-5,0 0 0,0 0 2,0 0-1,0 0 1,0 0-4,0 0 0,0 0 3,0 0-3,0 0 3,0 0-1,0 0 2,0 0-3,0 0 2,0 0-1,0 0 1,0 0-2,0 0 3,0 0-2,0 0-2,0 0 2,0 0-2,0 0 1,0 0 2,0 0 6,0 0-4,0 0-3,0 0 1,0 0-1,0 0-3,0 0 3,0 0-1,0 0 0,0 0 4,0 0-4,0 0-2,0 0 5,0 0-1,0 0-2,0 0 0,0 0 1,0 0-1,0 0-2,0 0 6,0 0-3,0 0 2,0 0-2,0 0 1,0 0 0,0 0-1,0 0 1,0 0 0,0 0-2,0 0 4,0 0-1,0 0-1,0 0 2,0 0-5,0 0 1,0 0 1,0 0-3,0 0 1,0 0 4,0 0-1,0 0-3,0 0 6,0 0-5,0 0-1,0 0 5,0 0-5,0 0 6,0 0-5,0 0 3,0 0 0,0 0-1,0 0-1,0 0-3,0 0 3,0 0 1,0 0-2,0 0 0,0 0 1,0 0 4,0 0-6,0 0 4,0 0-2,0 0 0,0 0-1,0 0 2,0 0-2,0 0-1,0 0 3,0 0 1,0 0-2,0 0 3,0 0-2,0 0 3,0 0-2,0 0 0,0 0 1,0 0 2,0 0-8,0 0 6,0 0-1,0 0-3,0 0 1,0 0-1,0 0 11,0 0-9,0 0 0,0 0-5,0 0 4,0 0-1,0 0 5,0 0-4,0 0 0,0 0 0,0 0-3,0 0 3,-8 2 1,8-2-2,0 0 3,0 0-5,0 0 1,0 0 8,0 0-7,0 0-2,0 0 0,0 0 3,0 0-4,0 0 3,0 0-2,0 0 0,0 0-2,0 0 1,0 0 3,0 0-4,0 0 1,0 0 4,0 0 0,0 0 0,0 0 0,0 0-2,0 0 5,0 0-4,0 0 1,0 0-2,0 0 2,0 0 0,0 0-1,0 0 3,0 0-1,0 0-1,0 0 3,0 0-2,0 0-1,0 0-1,0 0 3,0 0-4,0 0 0,0 0 6,0 0-2,0 0 0,0 0-5,0 0 6,0 0-2,0 0 9,0 0-14,0 0 1,0 0 4,0 0-1,0 0-1,0 0-1,0 0 2,0 0-3,0 0 0,0 0 5,0 0 0,0 0-5,0 0 3,0 0 8,0 0-9,0 0 1,0 0-1,0 0 1,0 0 0,0 0 3,0 0-2,0 0 0,0 0-2,0 0 2,0 0-2,0 0 1,0 0 2,0 0-1,0 0 1,0 0-2,0 0 1,0 0 1,0 0-2,0 0 2,0 0-5,0 0 4,0 0 2,0 0-3,0 0-1,0 0 1,0 0-2,0 0 4,0 0-2,0 0-3,0 0 6,0 0-3,0 0-2,0 0 4,0 0-3,0 0 1,0 0 0,0 0-3,0 0 5,0 0-6,0 0 5,0 0-3,0 0 3,0 0-2,0 0 1,0 0 0,0 0-1,0 0-3,0 0 7,0 0 0,0 0-5,0 0 1,0 0 1,0 0 6,0 0-6,0 0-4,0 0 5,0 0-4,0 0 3,0 0-1,0 0-1,0 0 0,0 0 0,0 0 3,0 0-3,0 0 5,0 0-7,0 0-1,0 0 0,0 0-1,0 0 1,0 0-1,0 0-2,0 0 3,0 0-2,0 0 4,0 0-4,0 0-1,-3 3-3,3-3 6,0 0 3,0 0-2,0 0 2,0 0-1,0 0 3,0 0-5,0 0 3,0 0 3,0 0 5,0 0-6,0 0-4,0 0 4,0 0 1,0 0-4,0 0 7,0 0-6,0 0 9,0 0-7,0 0 2,0 0-3,0 0 4,0 0 1,0 0-4,0 0 4,0 0-3,0 0 3,0 0-1,0 0-1,0 0 2,0 0-4,0 0-1,0 0 2,0 0-1,0 0 3,0 0-4,0 0 0,0 0 0,0 0 5,0 0-3,0 0-1,0 0 0,0 0 1,0 0-2,0 0 3,0 0-1,0 0-3,0 0-1,0 0 0,0 0 2,0 0-1,0 0 2,0 0-1,0 0 3,0 0-4,0 0 3,0 0-3,0 0 5,0 0-3,0 0-3,0 0 4,0 0-5,0 0 5,0 0-3,0 0 2,0 0-3,0 0 2,0 0 3,0 0-1,0 0-3,0 0 0,0 0 6,0 0-6,0 0 4,0 0-4,0 0 1,0 0 0,0 0 2,0 0-3,0 0 5,0 0-4,0 0-1,0 0 3,0 0-2,0 0-2,0 0 1,0 0-1,0 0-2,0 0-9,0 0-12,0 0-14,0 0-18,0 0-23,0 0-27,0 0-24,0 0-41,0 0-19,0 0-162,0 0-383,0 0 169</inkml:trace>
  <inkml:trace contextRef="#ctx0" brushRef="#br0" timeOffset="157094.4889">6866 17490 169,'0'-11'208,"0"-1"-10,0-4-8,0 5-4,-3-17-17,-1 6-9,1 4-5,-4-11-8,0 2-9,-2 1-12,3-3-7,-4 8-6,1 3-7,1 1-12,-2 3-2,3-3-12,-3 5-6,2 5-8,-3-1-18,2 3 3,-2 7-4,-2 3-6,-1 4-8,-6 7-2,-1 11 0,-4 9-6,2 0-6,1 7-1,3-4-3,4-7-4,-1 9 4,6-8-1,2-6-8,0 3 6,3-4-6,4-5 0,2 5-1,-1-10-8,3 1 3,3-3-1,-2-4-4,3-1 1,6 1 4,-1-4-4,3-5-5,1-2 4,7-4 6,-2-3-11,-2-4 8,3-2 6,-4-3-6,-2-4 4,1 2 2,-5-2-7,1-1 3,-3 0 3,-2-2-3,-1-2 5,-1 1 5,-2-1-1,-1 6-2,-3 1 1,3 2 10,-2 5-8,1 0 3,-1 3 6,-1 3-8,0-2 2,0 8-3,0-7-16,0 7 8,0 0 3,0 0-9,4 20-3,-4-3 8,0 2 0,1 10 3,1-3-4,-2 6 0,4-7 1,-4 1-1,3 3 0,1-4-4,-1 0 5,-1-4-7,-1-4 0,5-5 9,-2 3 4,0 2-13,-1-6 5,1-1-2,0 2 3,3-5-3,-4 0-6,3 1 2,1-4-9,-3 0-24,5 0-20,-2-2-36,0-2-50,-7 0-63,18-6-212,-11 2-454,5-3 201</inkml:trace>
  <inkml:trace contextRef="#ctx0" brushRef="#br0" timeOffset="157315.1043">7214 17467 230,'0'0'335,"0"0"-11,0 0-7,3-8-9,-3 8-18,0 0-37,3-5-21,-3 5-11,0 0-37,0 0-9,0 0-13,0 0-22,0 0-36,0 0-18,0-5-47,0 5-44,0 0-46,0 0-61,0 0-45,0 0-64,0 0-255,0 0-516,0 0 229</inkml:trace>
  <inkml:trace contextRef="#ctx0" brushRef="#br0" timeOffset="158009.1424">7565 16954 165,'-2'-17'226,"-2"4"-1,3 6-8,-1-4-26,-1 6-10,3 5-19,-2-7-24,2 7-19,0 0-9,0 0-9,0 0-16,2 47-4,-2-1-3,3 5-14,-3 2-6,2 2-3,-4 4-2,2-8-9,0 0-1,2-2-8,-1-15-1,-1 1-1,-1-2-6,2-1 1,-2 0 1,2-9-6,-1-3 2,0-3-6,0-4 7,1 0-4,-1-4-2,0 2 1,0-3 3,0-3-2,2 1 15,-2-6 19,0 0 1,0 8 7,0-8 9,0 0-8,0 0 3,0 0-9,0 0-3,0 0-6,-3-32-7,4 15-12,1-2 11,-2 1-11,3-10 2,1 5-3,-3-5-11,4 10 4,0-7-6,2 1 4,0 0-6,0 7 2,3 2-5,1 1-2,1 0-3,0 5 3,2 0-4,5 0-2,-2 2 0,-2 7 2,6 4-6,-2 3 0,0 0 2,-1 8-4,-6-1 1,-3 1-3,4 5 4,-4-3-3,-2-1 3,-1 10-5,-6-8 1,0-1 4,0 10-3,-6-11-7,-1 9 12,0-9-5,-4 5 0,-2-8 3,-4 4-9,0 0 6,-1-2 0,0-1 4,1-2-4,-3-1-5,4-6-1,4-1 8,-4-1-10,2 1 0,1-3-4,1-6-14,3 2-15,1 3-8,-1-5-15,5 2-18,0-4-30,0 1-24,2-4-41,1 0-32,1-7-58,0 9-139,3-4-443,4-5 197</inkml:trace>
  <inkml:trace contextRef="#ctx0" brushRef="#br0" timeOffset="158305.8023">7956 16878 225,'0'-12'267,"0"1"1,0 1-15,0 3-6,0-1-33,1 2-24,-1 6-17,2-8-23,-2 8-12,0 0-14,0 0-16,14 17-3,-5-1-12,2 4-5,0 5 2,2 1-14,1 0-6,1 6 0,1-8-12,-3 4 1,1-3-4,0-3-6,-3 5-2,3-6-9,-3-5-8,-1-1 1,-1 0-4,-2-2-9,0-2-1,-3-3-13,2 0-16,-1 0-19,-5-4-23,3 2-13,-3-6-25,6 6-12,-6-6-30,0 0-25,0 0-22,0 0-22,0 0-24,0 0-126,0 0-383,1-20 169</inkml:trace>
  <inkml:trace contextRef="#ctx0" brushRef="#br0" timeOffset="158535.9655">8194 16726 59,'0'0'173,"0"-8"-12,0 8-12,0 0-8,0 0-8,-5 27-4,-5-3 0,1 8-12,-7 12-10,4-13-3,-2 17-14,-3-2-11,7-12-3,-7 10-14,6-9-9,0-2 6,-2-4-12,2-5-4,4 2-8,-3-4-21,2-8-8,3 1-18,1-5-39,1-1-16,1-4-29,-1-2-37,3-3-136,0 0-289,0 0 129</inkml:trace>
  <inkml:trace contextRef="#ctx0" brushRef="#br0" timeOffset="158777.1369">7891 17083 113,'0'0'268,"0"0"-5,-9 0-10,9 0-25,0 0-13,0 0-21,0 0-20,18-10-6,3 2-13,3-2-24,4 0-4,9 1-16,4-6-11,-2 5-2,5-4-13,-5 4-8,-11 1-9,1 6-4,-7-2-17,1-2-14,-2 5-28,-7-1-33,-3 1-30,-2 2-36,-9 0-43,14 0-44,-7 0-49,-7 0-146,8 2-405,-8-2 180</inkml:trace>
  <inkml:trace contextRef="#ctx0" brushRef="#br0" timeOffset="159686.1239">9070 17236 17,'-9'-4'281,"0"1"1,-1 3-12,3 0-5,0-2-17,3-1-17,4 3-11,0 0-18,-10-1-13,10 1-12,0 0-13,0-4-23,0 4-30,14-7 14,7-4-16,2 3-23,5-1 12,10-3-7,1-1-14,2 5-9,-3-5-1,-9 5-8,10 1-3,-8-1-12,6 1 5,-9 3-22,-5-2 9,2-1-3,-10 7 1,1-4-12,-7 2-2,1 0 8,-5 1-13,2-2 5,-7 3-7,8-2-10,-8 2 2,0 0-1,10 0-13,-10 0-18,0 0-18,0 0-35,6 2-26,-6-2-49,0 0-48,0 0-40,0 0-52,-27 12-176,6-3-510,0 4 226</inkml:trace>
  <inkml:trace contextRef="#ctx0" brushRef="#br0" timeOffset="159920.0339">9137 17427 136,'0'1'205,"0"-1"0,8 6 8,1-6-3,5-1-7,10 0 2,1-4-10,3-3-12,16-3-8,-5-1-21,0 2-17,1-2-5,-12 1-16,0 4-14,1-1-5,-5-2-10,-2 5-13,2-2-8,-10 0-25,3 1-27,-4 2-38,-3-1-41,-2 0-41,-1-2-52,1-2-53,-3 0-187,-2 1-431,-3-4 190</inkml:trace>
  <inkml:trace contextRef="#ctx0" brushRef="#br0" timeOffset="160223.1422">9507 16987 127,'-7'-8'203,"3"-1"9,0 6-1,0-2-16,1 1-9,3 4-14,-3-8-17,3 8-12,1-9-10,-1 9-16,13-4-15,2 0-3,1 0-6,6 2-1,2 2-12,2 0-8,-3 5-1,6 2-18,-7-1 5,5 5-6,-2 0-6,1 5-10,-4-3 9,-2 3 1,-2 5-2,-1-6-9,-1 7 5,-4-1 1,-5-4-4,4 5 10,-9-3-2,2-1 8,-2 9 4,-4-9 0,1 10-1,-5-10 11,1 8-7,-2-2 5,0-6-9,-2 4 8,-2 3-8,0-4-2,-2 2 3,2-11-15,0 11-12,-1-6 7,1-3-8,-1 1 4,1-5-7,0 5-3,1-3-1,0-2-3,-1 3 7,3-2-25,-1-3 8,3-3-22,-2 0-9,1 3-23,1-4-18,1 4-11,-1-3-29,0-1-21,4-3-31,2-1-22,0 0-20,-10 0-52,10 0-229,0 0-518,0 0 230</inkml:trace>
  <inkml:trace contextRef="#ctx0" brushRef="#br0" timeOffset="161779.9983">10775 17074 8,'2'-4'169,"3"-4"-3,-2 1-8,1-3 6,-1 1 1,2-1 5,-5 0-10,3-1-7,-1-3-5,0-3-3,-2-3-9,2 2-12,-4-8-4,0 10 3,-1-10-16,-3 7-1,-1-6-10,1 9-3,0 3-8,-5-3-3,2 3-3,-1 0-12,1 1-3,-3 5-7,3 6-10,-5-3-1,0 9-8,0 2-4,-6 8-8,0 8 2,-2 15-10,5-8 0,-3 13 0,5-11 1,-1 12 30,5-14-7,4 1-3,1-5-8,4 0 1,0-5-5,2-5-7,0 1 4,3-6-7,0 0 1,1 0 1,-1-1-1,4-3-4,1-2-3,2-2 9,3-5-7,7-4 4,-1-8-1,1-3-5,-1-3 3,0-8-4,2 1 3,-4 2 11,2-6-16,-4 4 3,0-2 1,-3 1-12,-4 1 28,0 3 7,-2 0-2,-3 11 15,0 1 8,0 0-16,-2 7 10,0 0-1,-1 5-11,3-9-10,-3 9 1,0 0-12,0 0 1,0 0-3,2 32-8,-2-4 13,1 4-7,1 4 0,-2-3 0,2 2-9,0-1 3,2-1 2,0-1 0,-1-6-2,5-1-9,-1-8-1,1 2 0,1-2 6,0-2-19,1-3 14,1-3 2,-5-2-1,5-1-4,-1-4-11,1-2 1,3-2-13,-3-2-17,1-5-27,2 5-16,-4-6-27,4-2-19,-2-1-36,1 0-30,4-4-45,-3-1-40,-1 6-201,-3-2-525,4-6 232</inkml:trace>
  <inkml:trace contextRef="#ctx0" brushRef="#br0" timeOffset="162310.0532">11345 16524 166,'-1'-26'251,"-1"7"-13,1 6-18,0 2-23,-1 4-22,1 4-15,1 3-22,0 0-12,0 29-10,0 3-8,-2 2-7,2 20-5,0-2-6,-1 3-9,1 4 2,-3-3 2,0-3-2,3 1-1,0-7-4,1-12-9,-2-1-3,-3-1 5,4-7 5,0-7-3,-1-1-8,-1-6-1,4-3 1,-2-1 22,1-3 3,-1-1 13,0-4 9,0 0-3,0 0-30,0 0 18,5-22-8,0-2-14,-1-2-6,5-3-17,0-3-2,6 5-3,-1-4-7,3 3 5,1 1-10,2 6-3,-4 1-1,4 3-7,1 8-4,-1 1-7,-3 5 10,4 5-7,-5 1-12,-1 3 8,3 3-12,-5 5 14,1 4-8,-3 4-3,-6-5-4,-3 8-6,-2 1 6,-1-1-6,-9 2 1,1 0-12,-4-3 1,-4 2-1,-2-5-2,3-1-4,-3-5-3,2-1-10,3-4-4,-5 0-8,4-5-8,4 0-9,-2-3-15,5-2-21,-2-2-28,5-3-36,0-3-37,2-2-44,2-1-300,1-2-590,6-5 261</inkml:trace>
  <inkml:trace contextRef="#ctx0" brushRef="#br0" timeOffset="162920.9063">12126 16424 9,'0'-3'209,"-2"3"-20,2 0-7,-6 24 0,-1 4-8,-2 17 1,-1 3-11,0 1-12,3 10-9,0-7-15,-3 5-2,3-3-11,-2-2-6,7-2-11,-3-16-7,-2-3-8,5-2-6,-3 0-4,5-12-7,0-1-2,0-3-12,0-4 7,0-2 7,-1-2 4,1 1 5,0-6 6,0 0-11,0 0-7,20-20-5,-7-4-4,2-2-9,3-3 0,5-11-1,-6 11 1,4 2 0,-2 4-6,0 1-16,0 8 12,1 2-5,0 5-6,-5 5-4,-2-1-3,5 9 0,2 2-3,-9 4 2,6 6 0,-3 1-3,-3 5-3,-3 0 0,-1 3 0,-5-1-6,0 5-9,-6-1 18,-3-1-8,0 2 4,-5-4-4,0-1-4,-4-1 2,2-5-6,-3-2 8,3-8-7,3-1 7,-2-3-5,0-4-7,5 0-1,0-2-14,-1-4-6,3-5-17,-1 1-18,3-8-29,1 1-31,3-1-22,3-3-44,6 2-47,3-5-241,2-2-515,8 3 228</inkml:trace>
  <inkml:trace contextRef="#ctx0" brushRef="#br0" timeOffset="163316.3705">12769 16623 2184,'7'-25'107,"-3"11"-29,2-1 11,-3 3 8,-2 6-5,-1 1-34,0-1-4,0 6-10,0 0-8,0 24-5,0 2 7,-1 4 2,-2 1 5,-3 17 8,5-2-8,-5-9 0,4 14 0,0-15-5,-3 12 2,3-17-1,-1 3-3,3-5-5,-5-4 2,3 0 6,2-9-9,-2 1-3,3-3 6,-2-5 2,1-2 5,0 1 18,0-8 7,-3 9 18,3-9 13,0 4 1,0-4-9,0 0 5,0 0-12,3-22-14,-1 7-4,1 1-3,1-3-11,6-7 3,1 2-11,1-4 1,3 6-16,2 0 6,0 1-6,2 5-3,1 4-1,-5 0-1,0 6-5,1 1-3,-1 1-4,-4 5-3,0-2-6,-1 9-9,-1-5 6,-2 5-30,-3-1 18,-4 6-2,0 2 3,-5 1-1,-4-3-15,-2 9-1,-5-6-2,-2 3-11,-2-4 8,1-4-12,7-4-3,-2-1-10,0-4-2,1-1-3,-1-3-11,5 0-15,0-6-22,6 4-23,-4-7-47,4 1-46,3-4-65,3 0-251,1-2-587,5-3 260</inkml:trace>
  <inkml:trace contextRef="#ctx0" brushRef="#br0" timeOffset="163514.52">13356 16967 212,'0'0'365,"3"8"-10,-3-8-13,3 5-16,-3-5-30,2 5-24,-2-5-25,0 0-28,0 0-24,2 3-31,-2-3-34,0 0-33,0 0-51,0 0-77,0 0-89,24-15-98,-10 3-266,3-4-522,6 5 231</inkml:trace>
  <inkml:trace contextRef="#ctx0" brushRef="#br0" timeOffset="163733.6784">13742 16922 64,'1'2'326,"-1"-2"-27,2 8-21,-2-8 1,5 4-20,-5-4-16,0 0-20,5 4-30,-5-4-40,0 0-55,17-6-68,-3 3-62,2-4-84,8 2-93,-2-6-139,4 4-377,3-3 166</inkml:trace>
  <inkml:trace contextRef="#ctx0" brushRef="#br0" timeOffset="163943.2278">14265 16902 286,'4'5'313,"-4"-5"-30,6 3-14,-6-3-13,0 0-28,0 0-33,14-5-56,-4 1-67,1-4-78,10 1-87,-2-5-91,3 7-109,-1-2-318,0-1 140</inkml:trace>
  <inkml:trace contextRef="#ctx0" brushRef="#br0" timeOffset="163961.2581">14603 16837 48,'4'3'244,"-4"-3"-20,0 0-21,0 0-24,0 0-32,16-5-49,-6 5-57,4-6-60,1 1-82,6 1-77,3-3-192,0 2 86</inkml:trace>
  <inkml:trace contextRef="#ctx0" brushRef="#br0" timeOffset="164194.7959">15187 16832 86,'6'0'297,"-6"0"16,10 0-5,-10 0-3,0 0-12,0 0-20,14-2-16,-14 2-29,0 0-12,0 0-25,7-2-3,-7 2-25,0 0-17,7-5-20,-7 5-17,0 0-22,7-6-13,-7 6-21,6-4-15,-2 2-15,-4 2-7,7-3-11,-7 3-2,0 0 0,0 0 5,7-4-2,-7 4-14,0 0 1,0 0 1,0 0-6,6-1-9,-6 1 7,0 0-2,0 0-10,0 0 9,0 0 3,0 0-3,0 0 1,0 0-2,0 0-3,0 0-6,0 0 1,0 0-7,0 0-4,0 0-4,0 0-5,0 0-2,0 0 0,0 0-5,0 0 2,0 0-9,0 0-3,0 0-6,0 0-15,0 0-3,0 0-10,0 0-8,0 0-14,0 0-21,0 0-15,0 0-13,0 0-11,0 0-132,0 0-338,0 0 150</inkml:trace>
  <inkml:trace contextRef="#ctx0" brushRef="#br0" timeOffset="165092.4082">17450 16854 225,'-3'-16'281,"0"6"-8,-3-6-21,4 10-11,-1 0-20,-3-3-18,-1 8-24,-1 0-18,-5 6-15,-5 9-20,-2 10-9,-7 16-11,2 10-9,-14 18-14,10 7-3,5-20-6,-7 22 24,13-30-29,5 5 17,-3-1-19,8-4 2,0 1-10,5-14-8,2 2 1,-1 0-16,6 10 2,2-17-10,0-2-23,4 0-14,2-3-45,5 0-35,0-5-59,4-5-54,-1-2-78,3-1-178,3-6-494,-2-5 219</inkml:trace>
  <inkml:trace contextRef="#ctx0" brushRef="#br0" timeOffset="165563.8027">17875 17273 106,'0'-20'216,"0"4"-4,-3 3-16,2-5-23,-2 2-1,2 4-19,-2-3-2,0 3-10,-1-4-12,-2 8-7,-4-6-19,2 2-4,-5 2-13,0 2-11,-3 2-9,-1 6-3,-3 2-13,-3 9-2,2 5-6,-3 3-9,-4 15 4,4 4-11,7-11-1,-2 19-2,7-14-8,1 0 9,6 2-9,2-4-2,1 4-4,7-7-4,0-8 0,5 3 0,0-9-6,5 5-1,1-9 0,6-5 6,-2-7-7,1 1 0,2-8 4,-2-4-4,1-3 2,-2-1 5,0-6-7,-5 1 6,2-2-3,-4-4 3,-2 1 8,-5-4 4,-2 3 10,0-3 15,-2 6 6,-1 9 12,2 3 6,-6 3 2,3 2 6,0-1-11,0 10-9,0-7-2,0 7-8,0 0-5,0 0-7,-7 25-3,4-2 3,-1 6-4,1-4-4,3 4 3,0-3-11,0 0-1,0 0 6,3-5-5,1-3-9,3 7 5,-1-8-5,1-2 6,0 2-17,1-5-14,1 2-23,2-4-26,-1 2-21,0-10-39,3 3-33,2-5-64,3 0-238,-5-1-501,8-8 221</inkml:trace>
  <inkml:trace contextRef="#ctx0" brushRef="#br0" timeOffset="165779.0532">18183 17387 223,'0'-5'321,"0"5"-7,0-8 10,0 8 7,2-6-3,-2 6-37,0-6-13,0 6-25,0-5-28,0 5-21,0 0-26,0 0-20,0 0-33,0 0-52,0 0-56,0-5-49,0 5-53,0 0-69,0 0-67,7-1-71,-7 1-185,7-4-516,-7 4 228</inkml:trace>
  <inkml:trace contextRef="#ctx0" brushRef="#br0" timeOffset="166353.1397">18495 16838 284,'1'-11'268,"-1"-1"-29,0 5-27,0 4-20,0 3-22,0 0-10,0 25-7,0 4-6,-1 19-9,-2 3-7,0 3-8,3 3-3,-7 1-17,2-4-4,0 2-3,-2-6-9,3-15-1,1 0-7,-4-5-2,6 0 4,-2-10-1,0-1 1,0-4 4,1-3-3,1-2 14,1-2-6,-2-2 12,2 2 7,0-5 9,0-3 2,0 0-4,0 0 0,0 0-6,5-13-1,-2-2-18,7-8-11,1-2-3,-1 0-4,0-1-10,4 3-12,2 0-4,0 0-2,1 3-12,2 0 6,0 4-3,0 3-10,-5 4-2,8 6-3,-5 6-7,0-1-10,-3 5-12,2-2 14,-5 7-15,1 2-1,0 6-7,-8-5-1,-1 2-5,-4 3 7,-4-2-9,-6 3-1,-3 4-7,-4-4-15,-5 4 10,2-3-5,-3-7-14,0 1 9,-3-3-17,7-4 1,0 2-8,-3-7-1,10-2-12,-1-4-21,7-3-11,-3 0-32,0 0-35,6-5-33,4-1-63,3-1-35,-3-4-193,7-1-549,4-6 243</inkml:trace>
  <inkml:trace contextRef="#ctx0" brushRef="#br0" timeOffset="166662.5483">18775 16645 207,'0'-5'215,"0"-6"-20,0 11-22,3-5-13,-3 5-26,21 13 2,-4 0-8,1 0-2,5 11-4,6 5-2,2 7-9,-1 6 5,-2-1-7,13 26-2,-17-20-9,-3 3-6,3 30 2,-6-1-5,-12-22-11,-2 27 0,-8-1-13,-9-1-5,-5-2 1,1-25-12,-10 25-4,-2-2-1,-8-11-8,-4-1 0,12-22-1,-4-2-7,2-5 5,-2-1 15,2-1-12,1-4 3,7-10-3,5-4-8,0-1-17,5-5-39,-1-6-35,14-5-40,-17 2-63,17-2-65,-8-17-234,6 3-503,2-5 222</inkml:trace>
  <inkml:trace contextRef="#ctx0" brushRef="#br0" timeOffset="167284.4043">19292 16653 149,'0'-20'313,"0"3"-18,0 6-13,0 4-30,0-1-28,0 4-22,0 4-15,0 0-14,24 24-11,-7-1-14,8 14-4,1 6-15,-2-3-12,2-2-11,-2 6-6,-4-5-14,1 5 1,-5-13-10,-1-2-14,-1-2 2,0-2-12,-5-10-7,2 8 2,-4-9-11,-3-5-7,3 1-4,-4-3-4,-1-7-13,0 5-8,-2-5-16,0 0-22,0 0-24,0 0-26,3-18-22,-3 2-34,2-1-23,-1-9 3,0-1-2,-2-4 3,1-6-1,0 6 19,-1-15 23,2 0 28,-2 0 15,-1 8 36,2 3 22,0 3 31,0 3 17,-3 3 25,3 5 21,0 4 16,0 5 9,-2 4 2,0 1-3,2 0-8,0 7-15,0 0-2,0 0 1,-10 21 4,3 8 1,-3 3-3,1 0-6,-7 13 2,3 1-10,-4 0-5,1 1-1,-3-2 0,8-11-10,-9 7-6,8-9 0,-2-4-22,1-1-6,0 0-28,3-5-42,3-3-10,0-7-36,2 0-23,0-4-30,3-2-2,0-2-32,2-4-28,0 0-181,0 0-431,0 0 191</inkml:trace>
  <inkml:trace contextRef="#ctx0" brushRef="#br0" timeOffset="167531.1236">19277 16871 106,'0'0'230,"-7"-2"-8,7 2-12,-7-3-12,7 3-13,0 0-8,0 0-8,0 0-4,0 0-1,26-7-7,-2 2-6,14-3-11,2-5-12,6 4-8,-1-2-3,5-2-17,17-4-4,-26 8-12,-2 7-9,-1-5-8,-8 0 3,-6 6-18,-8 0-3,-4 0-5,-2-1-4,1 2-3,-6 0-6,-5 0-6,0 0-8,12 0 3,-12 0-20,6-2-23,-6 2-22,0 0-38,0 0-38,0 0-36,0 0-49,8 6-50,-8-6-171,0 0-460,0 0 204</inkml:trace>
  <inkml:trace contextRef="#ctx0" brushRef="#br0" timeOffset="168100.8289">19350 17489 298,'0'0'339,"-6"1"-17,6-1-20,0 0-23,0 0-20,0 0-14,0 0-7,0 0-33,0 0-35,0 0 14,31-4-8,-15 2-33,5 1-23,4-1 7,-1-1-17,0-1-31,6 2 11,-4-1-9,1-2-14,-1 2-19,0-1-36,-3-1-46,-8 2-36,2 0-52,-4-1-36,-3 4-50,0-2-59,-5 2-240,-5 0-547,0 0 242</inkml:trace>
  <inkml:trace contextRef="#ctx0" brushRef="#br0" timeOffset="168316.7702">19330 17757 154,'-7'5'224,"4"-1"-9,3-4-11,0 0 1,8 8 5,4-7-4,12-2-13,4-3-8,11 0-13,1-3-23,5 0-15,-3 1-11,1 1-11,-4-7-25,-1 6-28,1-4-64,-12 5-51,-3-6-69,4 3-62,-8 0-190,0-1-408,-6 5 181</inkml:trace>
  <inkml:trace contextRef="#ctx0" brushRef="#br0" timeOffset="170400.0705">20519 17198 178,'0'0'222,"0"0"-15,0 0-14,6-19-11,-4 9-10,-2-4-13,0-4-15,0 1-2,-4-9-7,-3 1-10,2-1-4,-4 1 1,0-2-9,-4 2-8,4 9-5,-8-5-3,3 10-7,1 1-8,-4 5-12,-2 8-8,-1 8-3,-2 8-9,-5 15-2,7 9-8,3 5-4,0 4-2,7-1-4,3 2-4,3-8-6,8 4 0,-1-15-2,4-5 0,0 3-6,6-11-5,-2 4 4,1-11-15,3-4 14,5-3 2,-5-9-3,6-4 2,0-6-1,0-7-2,-1-2 4,-3-7-5,0 0 10,-3 1 0,-3-4-2,2 0-5,-4-2 19,-2 0-5,0 4 22,-3-5-5,-2 8 6,1-2 3,-3 16 9,3 1-3,-3 1-11,2 5-6,-2 5-4,0-5-7,0 5 2,0 0-12,1 34 6,-4-9-6,2 6-2,-1 3-7,4 1 2,-1-1 2,1-1-17,-1 2-8,5-8-12,2 0-5,-1-3-24,2-7-15,0-1-19,4-6-23,1-3-31,3-6-50,4-2-46,0-12-48,2 0-179,-5-7-502,1-1 222</inkml:trace>
  <inkml:trace contextRef="#ctx0" brushRef="#br0" timeOffset="170743.9128">20834 17101 58,'10'-57'63,"-7"0"24,1 6 0,-1 1 36,-1 16 16,-4 4 21,4 12 18,-4 0-6,2 6-11,0 3-18,-1 6-19,1 3-12,0 0-6,-6 28-13,3 4-13,2 20-2,-2-2-12,-3 8-3,2-1-2,4 2-1,-4 22 12,4-31 4,0-2 0,0-2 4,0-13-12,3-2 4,-2-7-10,-1-8-6,3 1 0,-3-7 1,1-1 11,2-3 15,-3-3 9,0-3 3,0 0 9,7-16-30,0 0 0,1-16-11,5 5-8,0-3-10,0-2-3,0 3 3,2 0-6,-1 4-14,7 4 8,-5 1-7,2 4-5,-4 6 7,2 4-13,-3 1-1,3 5 9,-2 3-18,0 2 1,-1 3-3,-7 1 0,2 5-6,-1 4 3,-4 2 6,-3 6-10,-3 0-8,-7 0-3,-3 0 3,-5-2-10,0 2 0,-12 5-1,9-14-14,-3-2 3,3-1-20,0-2 0,1-4-12,8-4-10,-2 1-17,4-5-23,4 2-30,-1-6-32,6-1-34,1 5-37,0-12-176,4 2-461,0-2 205</inkml:trace>
  <inkml:trace contextRef="#ctx0" brushRef="#br0" timeOffset="171160.8769">21509 16995 37,'3'-16'224,"0"2"-18,-2-2-22,2-2-20,0 2-5,-2 4 12,2-1-4,-2 2 7,-2 5-9,0 1-15,1 5-14,-6-4-14,1 3-14,5 1-8,-26 20-10,6 0-14,-1 4-3,0 2-9,-6 12-8,3 4-2,9-13-9,1 0 0,1 0-10,3-5-4,5 1-2,0-8-8,3 0 6,4-1-4,-2-8-6,3 2 3,3-7 1,2 1-3,4-3-1,2-5-3,1-1 8,6-9-7,-4-2-4,4 0 8,-2-3-5,-4-3 2,2 3 8,-3-3-4,0-3 7,2 4 12,-11 9 4,2-2 3,-2 4-2,-3 3-2,1 4-13,-3 3-4,4-4-5,-4 4 4,0 0-5,3 21-5,-3-4 3,-3 3-3,3 4 4,0-3-8,0 2-6,0-3 6,0 0-4,6-3 2,-2 0-11,3-2-14,0-1-24,0-3-25,-1-5-34,8-2-41,7-5-31,-6-2-39,7-5-42,-1-2-188,-1-3-476,2-4 212</inkml:trace>
  <inkml:trace contextRef="#ctx0" brushRef="#br0" timeOffset="171523.0656">21857 16854 64,'0'-49'147,"3"14"-1,-6-12 23,3 19 29,3 10 10,-3 4-7,-3 4-21,3 2-15,0 3-22,0-1-19,0 6-9,0 0-16,0 19-11,0 0-5,3 10-6,-6 4-8,0 17-3,2-1 2,-2 1 2,-2-4-11,3 4 4,-4-16-2,2-2 0,0 2-2,-2-5-2,3 0 0,-1-4-1,2-9-11,0-5-1,-1-2-3,3 0 14,-1-1 5,1-3 12,0-5 17,0 0-7,0 0-2,0 0-5,14-22-4,-3 0-15,6 0 0,1-3-6,6 2-10,7-9-4,-8 14-3,4 2-4,-1 2-4,-1 2 10,2 3-15,-3 3-5,-4 6 0,-3 0-1,1 7-9,-5 0-2,-5-1 0,2 5 2,-5-2-13,-3 0 2,-2 8 15,-7 0-3,-1 0-4,-5 7 1,-5-6 3,-5 3-5,-1-3 3,0-1-6,-3-3-1,2-1 11,0-5-11,4 0 9,0-7-31,5 2-23,5-6-28,1 2-40,-3-8-36,8 1-48,0-7-51,1-2-52,4 0-191,5-6-534,2-5 237</inkml:trace>
  <inkml:trace contextRef="#ctx0" brushRef="#br0" timeOffset="172009.5852">22442 17179 228,'0'0'364,"0"0"-22,0 0-31,0 0-29,0 0-43,-9 0-8,9 0-36,0 0-30,0 0-49,0 0-62,0 0-64,0 0-86,0 0-70,28-6-211,-14 4-406,-1-3 180</inkml:trace>
  <inkml:trace contextRef="#ctx0" brushRef="#br0" timeOffset="172211.5719">22790 17138 40,'0'0'302,"0"0"-18,0 0-7,8-1-25,-8 1-23,0 0-34,8-3-12,-8 3-20,9-5-25,-1 5-25,-1-2-46,3-5-46,4 4-44,-2-3-59,10-1-50,-1-2-50,2 8-126,1-3-333,2-4 148</inkml:trace>
  <inkml:trace contextRef="#ctx0" brushRef="#br0" timeOffset="172422.3658">23361 17045 17,'3'-2'229,"-3"2"0,7 2-18,-7-2-33,3 3-12,1 1-16,-4-4-31,0 0-32,7 1-25,-7-1-56,0 0-53,17-8-37,-8 6-137,3-5-239,2 2 106</inkml:trace>
  <inkml:trace contextRef="#ctx0" brushRef="#br0" timeOffset="172440.3786">23767 16975 67,'6'0'152,"-6"0"-18,8-2-17,-4-1-49,3 0-18,3-1-41,4-1-49,7-2-54,-1 1-100,1-3 45</inkml:trace>
  <inkml:trace contextRef="#ctx0" brushRef="#br0" timeOffset="172766.1173">24347 16922 85,'0'0'164,"7"0"-11,-7 0-26,10-3-29,-10 3-13,10-4-26,0-3-21,-2 6-12,2 0-31,-3-2-8,0 3-2,0 0-19,0-1 8,0-3-15,-1 4 4,-6 0 0,12-3 9,-6-1 0,0 3 2,-6 1 10,7-2-2,-3 0 5,-4 2-7,10-3 1,-8 1 6,0-2-2,-2 4 9,8-4-4,-6 2 6,-2 2 18,4-2-1,-4 2 5,0 0 1,3-3 15,-3 3-7,0 0 6,0 0 6,0 0 0,0 0-4,0 0-5,3-4-3,-3 4-9,0 0 5,0 0 6,0 0-15,0 0 10,0 0-21,0 0 0,0 0 2,0-7-2,0 7 2,0 0 8,0 0-19,0 0 11,0 0-16,0 0-1,0 0-4,0 0-10,0 0-1,0 0-2,0 0-1,0 0-4,0 0-14,0 0-14,0 0-36,0 0-105,0 0 47</inkml:trace>
  <inkml:trace contextRef="#ctx0" brushRef="#br0" timeOffset="183224.4436">12286 14230 183,'-7'3'219,"7"-3"-12,0 0-18,-7-2-17,7 2-17,0 0-11,0 0-13,0 0-14,0 0-6,16 9-11,0-9-6,8 4-8,0-1-8,14 0-6,7-3-5,2 2-7,21-2-1,-16-2-5,21 4-7,-6-6-6,-19 6-3,24-1-5,-23 1-3,-2-1-3,4 2-2,-4-2-2,-3 3-2,-2-1-5,-13-1-5,8-2-2,-12 2-4,-3-2 0,-8 1-7,0-2-3,-5 2-1,-1-2-1,-2 1-1,-2-1 3,0 0 4,-2-3-1,-2 4-2,3-2-2,-3 2 3,-2-4-2,2 4-5,-6-3-10,6 3-19,-9-1-19,2 1-22,-2-1-18,-1 2-24,3-1-16,-7 0-15,0 2-13,-1 1-117,-8 0-304,3-1 135</inkml:trace>
  <inkml:trace contextRef="#ctx0" brushRef="#br0" timeOffset="183571.3789">12455 14345 121,'-15'0'195,"3"0"-1,2 0-1,2 0-4,2 0-12,2 0-10,0 2-14,4-2-11,-8 0-15,8 0-9,-2 0-8,2 0-10,0 0-11,0 0-8,0 0-4,0 0-5,7 7-7,2-5-4,6 0-1,6-2-3,3 4-4,4 0 1,14-3-1,3 0-3,2 0-3,4-2-1,16-1-5,-19 2 0,22-4-10,-25 4 0,1 0-1,0 0-6,-6 0-4,-11 0 1,1 0-3,-2 0-9,-4 2 2,-4-2-9,-5 0-3,-5 0 0,0 2-13,-1-4-6,-2 2-1,-5 0-2,-2 0-1,3-2-5,-3 2-25,0 0-18,-10-4-31,-2 1-23,-2 2-9,-2-2-20,-8-1-1,-3 2-8,-1 0-4,-11 0-10,-2 2-103,0 0-305,0-3 134</inkml:trace>
  <inkml:trace contextRef="#ctx0" brushRef="#br0" timeOffset="183869.2393">12358 14364 42,'-24'0'122,"3"-2"8,5 2 9,7 0 5,-2 0 1,5 0-9,0 0-9,0 0-9,6 0-2,0 0-9,-2 2-5,2-2-10,14 2 9,0-4-5,6 2-4,8-2 2,10-2 6,2 0 0,3 0-3,2-1 9,4 2-7,20-1 5,-21 3-9,22-2 1,-19 2-8,20-2-7,-23 3-12,22-2 0,-25-1-11,-1 2-1,-1 2-9,-5-1-4,3 1-3,-15-1-2,-1 3-7,-3-3-7,-5 0 6,0 0-10,-4 1 2,-6-2-4,-1 2-5,2-1-4,-6 0-3,-2 0-9,5 0-7,-5 0-14,0 0-22,0 0-16,0 0-29,-14-7-23,3 4-22,-5-1-7,-6 1-25,-1 2-2,-2-3-6,-5 3-3,-1 1-9,-7 0-8,-2-3-103,0 3-323,-1 3 144</inkml:trace>
  <inkml:trace contextRef="#ctx0" brushRef="#br0" timeOffset="184118.749">12617 14323 21,'-22'2'77,"-2"-1"6,10-1 2,-2 2 11,3-2 9,2 1 10,3-1 1,2 1 2,0-2-8,1 2 0,5-1-9,-7 0 0,7 0-7,0 0-7,0 0 0,0 0 1,12 4-3,-2-4 6,7 3 5,8-3 3,3 0-8,14-2 3,4 1-1,0 1-10,2-4-4,3 3-8,19-4-6,-22 2-8,2 2-7,-4 1-3,1-2-6,-7 4-4,-9-2-10,-2 0-14,-3 0-25,-2 0-25,-3 0-29,-8 0-25,-4 0-27,0 0-18,0 0-27,-5 0-17,-1 0-12,-3 0-111,0 0-329,0 0 145</inkml:trace>
  <inkml:trace contextRef="#ctx0" brushRef="#br0" timeOffset="184381.8063">12479 14284 166,'-6'0'196,"-1"0"-18,7 0-3,-4 0-14,4 0-15,0 0-11,0 0-14,23-6 3,3 3-9,12 0-5,8 0-5,0-4 4,24 3-5,-1 0-11,-18 2-9,18-2-11,-19 2-2,-3-1-11,-2 0-4,-2 2-9,-4 2-9,-9-1-19,-5-1-31,-2 1-38,-8 1-39,-2-1-32,-2 0-25,-2 0-22,-2 1-149,-5 1-344,-2-2 153</inkml:trace>
  <inkml:trace contextRef="#ctx0" brushRef="#br0" timeOffset="192022.0726">4205 3442 48,'0'0'104,"0"0"-5,0 0-2,0 0-15,0 0-7,0 0-13,18 0 3,-7-3-10,4 2-13,6 0 3,5 1-6,1-2 4,-1 2-11,14 0 14,-1-1-18,2 4 3,-2-3-3,5 2 0,1-2-5,-3 4 5,0-2-11,2 1-2,-2 1 0,1-1 2,0 1-2,1-1-2,-3 0-5,1-2 2,0 4 7,-2-5-10,-1 2-1,-9 0 1,12-1 1,-4 0-5,1-2 12,-9-2-9,0 6 0,6-6-1,-6 3 5,-1-5-13,1 4 14,9-1-7,-12 0 6,4-2-9,-3 1 4,2 3-2,-2-2 1,0-1 4,2-1-3,-2 0-1,-1 3 1,-2 2 3,2-2-4,-1 1 6,0-3-9,-2 3 7,0 0-8,-2 0 0,2 3 6,0-3-6,-2 1 4,0 1 1,2 0 12,-2 0-14,2-2-5,0 2 9,0-2-7,0 0 1,3-2-6,-3 4 14,1-5-10,2 4 2,0-3-1,0 2 1,0 0 0,2-2 2,-2 0-2,3 2 1,-1-1-7,-1 1 3,0-3 1,2 3 4,8 0-4,-12 0 5,0-2-10,-1-1 9,1-1-3,-1 1 2,0 1-2,-1 2 4,2-2 1,2 1-11,-1-1 6,2-2 1,-2 1 4,4 0-9,-2 1 3,11-2 2,-10-1 4,9 1-2,-11-2-5,12 6 3,-11-2-2,11-3 4,-11 3 1,9-1-3,-10 0 1,9-1 1,-9 1 2,2 2-3,8-4-2,-11 3 0,-1 2 3,5-4-6,7 2 1,-8-1 4,-2 3-6,2-2 15,7 1-12,-4-1-2,5 0-1,-10 1 4,3 1 3,7-1-15,-9 2 14,10-5-7,-10 3 9,12 1 4,-14 0-2,15 0-5,-12 1-2,8-2-4,1-1 3,1 4-5,-2 2 10,-7-4-5,9 2 5,2-1-8,-2 2 7,1-2-9,0 3 5,0-3 4,1 3 2,-4-1-2,6 3-4,-5-2-1,2 4-4,4-6 11,-2 5-4,-1-3 3,4 1-2,-1-1 1,3 2-1,1-2-2,1 4 3,-1-3 3,2-1-8,-2 2 4,1-2 4,20 1-6,-19-2 4,-6 0 0,24 3-1,-25-4-4,3 1 1,0 2-4,3-3 10,0-1-5,19 5 6,-24-6-1,1 4-5,-1-4-2,0 1-1,0 2 8,2-3 7,-2 0-14,0-3 0,0 3 0,-1 0 2,-2-1-4,1 2-1,-3-1 6,-10-2-1,9 2 2,-9-1-4,9-1 4,-11 0 2,-1-1-7,0 1 0,2 1 0,0-2 6,0 0-1,-2-1 8,1 1-8,-1 0-3,1-3 6,-3 2 8,5 0-11,-2-4 2,2 6-1,-2-1 3,2 1-2,9-8 5,-11 8 13,11-1-19,-10 1 3,10-5-7,-11 7 2,1-3 1,0 3 4,-1-5 1,0 5 0,12-4-5,-15 2 3,2 1-2,4-1 3,-6 1-2,4 0 1,-3-2-2,1 0-1,1 2-4,0-2 7,2 0 1,9 3 3,-10-2-6,11 1 3,0-5 0,1 6-6,-2-3 5,1 1-4,3-1 8,0 0-3,0 1-6,-1 1 6,3 1 0,-4-2 5,4 0-7,0 0 3,-1 1-5,-1 1 5,0-2-1,1 2 1,-2-2-2,0 3-1,-1-4 0,1 5-2,6-4 2,-3 4 5,0-5-6,3 3 1,0-2-4,21 0 4,-21 0 1,0 4 2,20-8 0,-23 6 6,4-1-6,-3 4 6,5-3-3,-2 4 2,1-1-6,18-1 6,-25-2-7,6 5 4,19-1-6,-22-3 7,4-1-1,19 1 2,-21 1-5,1 0 0,23-1 0,-23 2-1,20-3 0,0 1 4,-3 1-6,-16-2 7,21 2-2,-3 5-1,0-6 7,2 2 2,-1 4-7,-20-6 2,22 5 4,0-1 2,0 1 3,2 1-5,-5-4 2,5 5-2,-4-1-1,3 2-2,-3-4 2,3 1 2,3 0-3,1 0 1,0 5-6,4-7 4,0 3 1,0 1-2,2 0 9,3-2-8,1 0 3,2-1 0,2 6 3,-4-9-2,0 5 4,-3-5 0,3 6 5,0-4-2,-3 4-1,3-2 0,-3 0 2,-4-1 4,4-1-8,-7-1 4,3 3-1,0-3 2,0 2 4,1 4-2,2-9-1,-6 4 6,4-2-9,2 3 7,3-4-1,2 4 3,0-6-4,5 6 2,-2-1-3,0 0 3,0-1 0,-2 0 1,-1 1-1,-1 1-1,3 0-9,-8-1 5,0-1-6,-10 2 5,1-5-11,-24 5 8,4-7-6,17 1 1,-24 2-1,0-1-1,-1-4-1,-2 1-4,-2 1 2,-13 1-2,-1-4-2,1 0 1,-4 2 2,-4-2-2,-3 1-3,-5 1 4,0 1 1,-2 1 4,-2-2-2,-1 1 1,-1 1 1,-1-2-12,-1 2-2,1 0-38,-4 1-42,0 0-51,7-7-87,-4 5-275,-3 2-534,0 0 237</inkml:trace>
  <inkml:trace contextRef="#ctx0" brushRef="#br0" timeOffset="194988.5077">8735 16088 159,'-5'0'214,"0"0"4,5 0-8,-6 0-20,1-1-13,5 1-19,-3 4-10,3-4-14,0 0-11,0 0-7,19 6-9,-4-3-5,7 8 2,17-6-1,3 2 0,4-4-5,21 4 0,2-1-2,-2-6-4,2 9-4,2-4-6,0 0-4,3-2-7,0 6-4,1-5-2,5 5-4,-1-6-9,-1 5-3,-4 1-5,-3-3-1,1 2-16,-23-2-11,18-4 21,-16 5-11,-6-4 2,20 3-8,-18-3 0,20 3 16,-19-2-4,22-3 3,-19-2 5,22 1-4,-25 2-9,23 1 6,-2 4-5,-23-7 0,4 5 3,19 2 12,-23-4-12,5 2 5,-6-3-5,0 5-6,-5-4-6,3 4 0,-4-7-1,2 7 3,-10-4-11,9 1-1,-15 1 5,3 0 3,-2-5-8,0 3 1,0-1-4,0 0 5,3 1-5,-3-1 2,4 1-7,-2-1 12,0 0-11,3 0 1,-1-1-22,-2 2 30,1-1-7,0 0-3,-2 3-7,1-5 17,-1 3-11,-1-1-1,0-2-17,3 2 31,-1 1-14,-3 0 2,1-2 11,-1 1-11,5-2-1,-5 3 0,3-3-10,1 0 10,0 1 1,11-1 4,-2 1-5,-9-2 13,-1 2-11,12-2-5,-1 2 4,-9 0-6,10 2 4,-10-3-2,13 2 0,-4 0 4,1 1 5,0-1 0,1 1-5,-3 1-4,2-2 4,0 1-3,1-1 0,-3-1 9,7 3-25,-2-4 19,-1 2 7,-1-4-13,1 5 18,0-4-18,3 3 12,-4-4-5,0 0 0,3 2-1,-3 0-1,-1-5 2,1 4 0,-3 1-1,0-1-6,2 1 3,-1-3 1,-14 1-3,8 0 4,-5 1-4,10-5 9,-10 1-7,2 2 7,8-7-5,-9 8-3,11-5 7,-12 2-3,0 0 5,0 1-14,-1-4 10,4 3-1,-3 0 3,2-2-4,8-2-2,-10 1 4,0 4-4,2-2 4,-2 2-1,1-5-7,0 3 4,-1-1 10,1-3-7,0 4 0,-1 0-1,0-3-6,11 1 9,-9 1 2,-2 2-17,2-5 12,8 3 0,-10-1-16,10 4 10,-8-1 10,8 0 2,-9-2-2,12 3 4,-13 1-5,16 0-4,-6-1 0,-7 1 0,8 1 6,1-4 2,2 5-10,-1-2 6,1-2 0,-1 4-4,3 0 1,-5-3 0,3 1 0,5 3 6,-5-3-3,3-2 1,0 5 3,0-2-8,0-4 2,3 2-19,-1 1 21,-1 2-3,-1-6-3,-1 6 13,-2-4-11,-2-1 0,-2 1 7,-13 4-7,3-3 5,-2-1-5,-4 2 0,-5-2 6,-1 5 1,-1-4-10,-8 1-2,3 3 1,-2-4 10,-2 4-3,1-1-3,-3-1 3,1 1 1,0-1-4,-5 2 0,7-2-2,-7 2 6,3-2-9,-3 2 7,0 0-4,0 0-3,7 1 5,-7-1-6,0 0 3,3-1-19,-3 1-15,0 0-32,4-3-33,-4 3-28,0 0-29,0 0-39,3 4-45,-3-4-48,6 1-223,-6-1-557,14-3 246</inkml:trace>
  <inkml:trace contextRef="#ctx0" brushRef="#br0" timeOffset="196105.73">18316 16045 26,'0'0'209,"0"0"-6,0 0-16,0 0-7,18-2-16,-4 0-6,10 5-6,1-3-7,16 0-4,0 2 20,7 0-11,21-4-8,3 9-1,-1-4-11,0-1-7,8 5-5,-3 0-12,0-4-8,6 6 10,1-3-16,-1 3-3,1-1-6,-3-2-1,1 1-7,-7 2-2,2-2-1,-7-2-2,3-1-3,-3-1 0,-21-1-8,20-4-1,-23 4-1,3-4-9,1-3-13,0 0 18,-1 3-2,3-3 3,-2 5-13,0-10-1,-1 5 4,1 1 4,-2-4-11,-2 2 3,3 3-1,-3-1 6,2-2-3,-1 2-6,2 0-7,-3 0-4,4-1 12,-1 2-14,-7 0 1,7 3-3,-5 0-4,-3-1 5,-2-2-1,3 1-1,-2 4-3,-2-2-17,-7 0 19,8 0-3,-9 0-2,-1 3 5,3-2-14,-1-1 4,-2-3 0,0 5 0,3-2 0,-4 0-7,4 1 5,-2-1 5,-2-1-6,4 2 3,-2-2-1,0 1 1,-1-2-1,-1 2-4,0 2 6,-1-4-7,-3 1 3,1 1-6,0-2 8,0 0-1,-3 2-3,-3 0-6,-4-3-2,3 5-9,-3-5 18,-1 2-7,-2 0 13,-2 1-11,-1-2 3,-1 1 11,2 1-5,-1-1-3,-2 0-4,-1 1-2,1-2 8,0 2-8,-1 0 0,1 0 6,-6 0-8,7 0 1,0 0 1,-3 0 1,-4 0-2,7 0 4,-2 0-1,-5 0-5,8 0-2,-5 2-10,1 0 13,-4-2 5,6 0-6,-1 1 1,-5-1-2,7 0-7,-7 0 17,3 0 5,-3 0-5,7 2-3,-4-1-9,-3-1 7,1 2-6,-1-2 1,0 0 6,0 0-5,6 0 6,-6 0-2,0 0 1,0 0-3,0 0-6,4 2-3,-4-2 11,0 0 2,0 0-23,0 0 12,0 0 9,0 0-2,0 0 2,0 0-1,0 0-17,0 0 21,0 0-9,3-4 0,-3 4 3,0 0 6,0 0-8,0 0-5,0 0 8,0 0-5,0 0-7,0 0-3,0 0 1,0 0-12,0 0-16,0 0-14,0 0-27,-10-4-51,10 4-22,0 0-12,-4-4-25,4 4-16,-7-3-25,7 3-24,-6-2-26,-1 3-206,-4-1-533,0-1 236</inkml:trace>
  <inkml:trace contextRef="#ctx0" brushRef="#br0" timeOffset="198925.9539">995 5479 61,'0'-4'147,"0"-1"-10,0-1-15,3 1-1,-3-1-14,2-2-8,-2 1 5,0 0 1,0 0-5,0 3-3,0-4-13,-2 3 0,2 0 2,-3-2-9,2 4-6,-2 2-15,0-3-6,-3 3-3,6 1-12,-15 4-2,8 1-1,-3 3-3,-1 1-11,-2 5 2,-1 6-6,0 4 0,0 4-4,0 2 4,1 1-3,-4 10-3,3 1 0,3-9-3,3 1 5,-1 14-4,2-13 3,-3 11-5,6 2-1,1-14 0,0 15-3,2-14 2,5 15 5,-4-5-6,4-8 1,2 10 7,1-10-4,4 9 1,-1-2-1,-1 5 4,1-4-6,2-1 1,-5-8 4,6 9-7,-6-11-5,2 12 8,3-1 2,-8-10-1,6 14 1,-1 2-3,-2-1 4,5 3-3,-6-2 1,-3-3 1,2 6 5,-2-6-5,0-3 2,1-9-7,-1 9-2,1 1 7,-4-11-11,6 11 13,-3-10 2,-2 11 1,2-10-7,-3-3 5,4 16-1,-1-1 0,-3-14-4,4 11 10,-4-11-10,3 13 5,-3-12-5,0 8-2,0 4 4,0-11 0,3 9 5,-3-12-4,3 16-1,-7-4-2,4 1-3,0-13 4,0 13 2,-2-12-4,2 12 2,3 0 1,-3-11-3,1 10-2,-1 1 7,0-13-8,0 2 3,0 1 1,0 7 3,-2-7-6,3 9 0,-4-11 1,2 0-1,-1-1-3,-1 1 4,0 1 0,-2 0-1,2-1-3,-1 0 5,-2 13-1,-1-2-2,0-13 3,3 2-3,-3-3 2,1 1 3,-5-1-5,3 1 2,-1-3-4,-2 2 5,1-3-4,0-2 1,-3 1-2,2-4 2,0 2-6,0-1 3,-2 1 5,0-5-2,-1 0-3,0-2 6,3-3-6,1-1 4,0-1-4,0 1 0,2-3-6,-2-1 3,4-2 0,-3-1 0,3-2 3,-3 2-1,1-1 1,2 0-3,1-3 1,1 2 0,-1-4 0,1 2 3,1 1-3,-1-2 3,4-3 1,0 0-3,-4 3 3,4-3-4,0 0-2,0 0 10,-2 4-2,2-4-6,0 0 10,0 0 1,0 0-4,0 0-2,0 0 2,0 0 0,0 0-3,0 0 6,0 0 1,0 0-4,0 0 1,0 0-3,-1 5-1,1-5 1,0 0 0,0 0-1,0 0 6,7 5-2,-7-5 2,6 7-5,-1-2 1,1 0-3,-2 2-5,6 5 7,-5-2 2,5 3 2,-2 3-4,1-1 0,4 9 6,-2 0-5,-1 3 0,0 2 4,4-3-9,-4 6 9,0-2-2,1 0 1,0 2 0,-1 14-2,-3-13-1,3-1 5,-3 4-6,2-4 2,-1 2-7,-2 1 5,1-1 2,-2 1-4,0-1 5,1 2-4,2 10 3,-4-14-4,2 16 9,-5-14-6,3 12 8,0-1-5,-1-11-2,-1 15 5,-1-15-8,3 15 8,-8-2-7,5-11-1,-1 11 3,3-11-3,-6 12 1,3-15 1,3 4 1,-6-3 2,6 1-4,-3 14 3,0-15-5,3 11 3,-3-9-2,2-1 3,0 11 2,-2-13-8,1 3 4,1 10-7,-2-12 9,0-1 0,0 0-2,0 3-1,3 10 3,-2-17-2,-1 5 2,2-1-4,-1-2 0,2 1 0,-2 0 5,1 1-3,-1-5 0,-1 1 1,3 2-4,-3-5 4,4 1-1,-1 1 2,1 2-2,-1-6-3,0 1 5,0-6-2,0 7-3,-2-1 3,3-6 2,-1 5 0,-2-4 0,2 1 0,-3 4-2,7 1 0,-5 1 0,1-1 8,-1-2 1,1 3-3,0-3 3,0 2-1,-2-2-1,2 1 5,1-1-4,1-4 2,-3 5 1,1 1-2,1-2-3,-1 0 5,1-5-5,-1 1 5,-1-3 3,3 9 6,-2-1-6,-1 4 2,0-3-2,3 1 2,-4-2 1,3 3-5,-1-1 1,0-3-5,0 2 3,-2 2 0,3-2-3,0-2 6,-1 3-6,2-3 4,0 2-2,-1-2-4,-1-4 3,4 5-4,-4-7 5,1-1 0,-2 3-3,5 4 7,-6-4-1,2-3-4,1 2 1,-1-3-2,1 1 0,-1 3-4,3-2 5,-1-1-5,-1 1 0,2-1 2,-2 0-1,1 0-1,-3 0-3,4 0 2,-2 2-4,-1-3 6,3 2-3,-1-1-2,0 0 3,2-1-2,-5 0 8,1-4-5,4 5-1,-4-3-1,1-5 2,-1 1 4,3 2-8,-2 0 8,0-4-5,0 3-8,2-3 9,-3 3-3,1-2-3,0 1 4,-1-4 4,0 0-6,1 2 0,-1 0 0,1-3 6,0 3-9,-1-2 3,2-2-3,2 3 5,-3-1-3,1-2 3,1 4-5,1-3 5,2 0 1,-1 2-2,1-4-2,4 3 5,-4-3-3,5 1 5,0 0-3,2-4 0,6-3 3,2 1-3,-2-3 2,3 2-3,1-4 2,4-1 0,8-5 0,-13 7-3,12-9 2,4 4 2,-2 1-3,-2 3 1,1-5-2,-1 0 1,-11 3-3,1 1-3,1-1-6,-2 3-11,-1-5-10,-7 3-26,-4 1-24,-7 1-23,3 1-28,-4 1-37,-3-1-25,1 1-177,-3-1-399,2-3 176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18:38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5951 4659 62,'0'-5'89,"0"5"13,2-9 10,-2 5 3,0-3-13,0 1 3,0 1-9,0-5-4,0 1-4,-4-3-15,3 0 0,-2-1-12,0 1 6,-1-2-8,1-3-9,-3 2 2,-1-2-7,2 0-1,-4 0-14,3 0 2,-3 1 6,-1-4-12,-3-2-1,0 2-6,-2 2-4,5 5-4,-7-3 1,-1 0 5,1 2-7,-1 3-1,-6 2-1,1 3-2,-2-1 1,-3 2-4,-2 1-4,2 4 8,1 0-5,-4 0 1,2 6-4,1-3 7,2 1-1,2 1-4,2 1-2,-1-1 4,2 1-2,3 0-2,-5 0 1,3 2 3,1 1 2,0 1-7,0 0 0,0 3 8,3 0-2,-3 4-7,2-3 9,-2 3-3,3-2-4,-1 3-1,3-4 0,-3 3 6,3 1 0,0 0-2,3-2-1,2-1-1,-2 2 12,0-2-14,2 0 3,-6 6 0,9-6 3,-2-1-1,-1 2 2,2 0-10,-1 1 8,1-1-4,-1-3-1,0 4 2,3 1-2,-2 5 6,1-5-4,0 7 3,2-6 1,0 3-4,-2 3 2,5-5-2,-5 4-2,2 2 4,3-9-5,-2 1 10,0 2-2,3-2-2,-4 8 2,4-7-5,0 0-2,0-1 6,4 0-1,-3 0-1,1 1 0,1-1 1,-2 0-9,5 9 10,2-3 0,-8-5 3,6 6-3,-5-4 5,6 6-8,-4-10 2,4 6 0,-1 3 3,-3-2-6,5-1 3,-4-3 4,2-3-7,2 5 4,-1-5-8,-1 1 9,4 3-4,-2-4 5,-2 0 0,2 1-3,-3-3-2,6 0 4,-3 1-1,2-2-5,0 2-1,0-3 6,1 0-1,-1-3-7,0 2 8,2-3-1,-1 2 5,2-2-4,-1-2 3,0 0 0,1 0-1,1 1-3,0-2 2,0 1-2,0-2 2,0 2 2,-1-1-2,1 0 2,0-1-3,-1-1 2,0 4-2,-1-4-5,1 1 6,1-2-3,-4 1-1,0 1 0,2-2 1,1-1 1,0 3 1,1-3 7,-4 1-1,1-1-3,3-2 0,0 3 1,0-3-2,0 0 1,2 1 0,-5-2 2,6 1-5,0 0 3,-4-3-1,8 1 4,-6 0-4,2 0 4,-1-4 0,6 4-7,-2-5 6,-3 2-1,3 0 3,-1-4-8,2 1 7,-5 3-3,2-6 4,3 1-6,-1-2 2,0 1 5,-3-4 1,1 1 3,0-2-2,-2-2-2,1-1 5,-1 1-1,-3-2 0,4 0-3,0 0-1,-3-3 0,0 1 1,0 1-4,-4 5 5,4-5-9,-1 0 7,1-2-2,-3-2-2,-1 2 4,4 0-5,-7 1 7,0 4 4,1 1 5,0 0 3,0-5-3,-1-2-4,2 1-2,2-2 7,-6 8-4,1-8 0,0 7 8,-2 0-2,2-1-3,-2 1-4,0 0 4,0-6-1,-2 5 3,1 1 1,0-2-3,-3 2 6,1 0-1,-4-2-7,2 2 2,-1-7-1,1 6 1,-2-8-8,3 9 1,-5 0 0,2-6-2,-2 0 3,3 5-7,-3-1-5,1-7 4,1 5 5,-5-4-5,2 1 2,2 7 3,-3 1-4,-3-8 7,3 8 11,0-2 3,-6-1 6,1-6-9,-1 7-5,0 0 5,2 6 4,-3-4-10,0-1-2,-3 3 3,6 3 5,-2 2-19,0-3 6,-1 4 2,3-3-9,-2 4 0,-1-3 4,2 1-4,-1 3 1,-1-3 3,0 3-9,1 0 5,-1 2-10,0-2 43,1 1-7,3 2-3,-1 0-1,-2 1-7,5 1-3,-2-1-6,0 1-10,-1 1 9,-2 0 5,3 1-9,3-2 4,-4 2 0,4 2-2,-3-4-2,2 2-1,2 0-17,-2 3 18,3-2 0,-3-1-2,1 0-7,7 0 8,-7 0-8,7 0 4,-9 2 4,9-2 2,-5 0-8,5 0 1,-7 0-8,7 0 10,-6 1-8,6-1 9,-4 1-2,4-1-1,0 0-5,-9-1 2,9 1-5,-4 1 8,4-1-2,0 0-1,-4 1 7,4-1-8,0 0-3,0 0 10,0 0-6,0 0-1,-6 1 4,6-1 0,0 0 1,0 0-2,0 0 0,0 0 0,0 0-4,0 0-4,0 0 7,0 0 1,0 0-7,0 0 1,0 0 6,0 0 0,-4 1-2,4-1-1,0 0-1,0 0 5,0 0 0,0 0-3,0 0-8,0 0 2,0 0 2,-3 3 13,3-3-13,0 0-5,0 0 14,0 0-8,0 0 5,0 0 3,0 0 0,0 0-1,0 0-6,0 0 3,0 0 1,0 0 2,0 0-3,0 0 2,0 0-21,0 0 28,0 0-14,0 0-1,0 0 5,0 0-7,0 0-8,0 0 12,0 0 12,0 0-6,0 0-4,0 0 0,0 0 6,0 0-5,0 0 1,0 0 8,0 0-23,0 0 13,0 0 5,0 0-2,0 0-1,0 0 4,0 0 0,0 0-6,-1 4 3,1-4-2,0 0-1,0 0-1,0 0-2,0 0-6,0 0 11,0 0 1,0 0 2,0 0 1,0 0-21,0 0 20,0 0-4,0 0-2,0 0 3,0 0 2,0 0-7,0 0-3,0 0 5,0 0 2,0 0-3,0 0 2,0 0-6,0 0 4,0 0 0,-4 0-2,4 0 3,0 0-1,0 0 5,0 0-7,0 0 7,0 0-27,0 0 30,0 0 0,0 0-4,0 0 5,0 0-8,0 0-2,0 0 7,0 6-9,0-6 5,0 0-3,0 0 8,0 0-5,0 0 3,0 0 1,0 0-5,0 0-4,0 0 10,0 0 5,0 0-9,0 0-4,0 0 8,0 0 2,0 0-8,0 0 1,0 0 1,0 0-2,0 0 4,0 0-3,0 0 2,0 0 2,0 0-4,0 0-1,0 0-2,0 0 0,0 0-2,0 0 6,0 0 6,0 0-9,0 0 3,0 0 0,0 0 3,0 0-2,0 0 1,0 0-3,0 0-2,0 0 9,0 0-3,0 0-3,0 0-4,0 0-11,0 0 20,-6 2-5,6-2 1,0 0-2,0 0 9,0 0-1,0 0 1,0 0-14,0 0 3,0 0 0,0 0 3,0 0-4,0 0 8,0 0-6,0 0 4,0 0 1,0 0-18,0 0 17,0 0 3,0 0-5,0 0 1,0 0-2,0 0 2,0 0-1,0 0-1,0 0-2,0 0 0,0 0 2,0 0 2,0 0-17,0 0 23,0 0-9,0 0 0,0 0 1,0 0-5,0 0 10,0 0 4,0 0-3,0 0-7,0 0 10,0 0-8,0 0 5,0 0-9,0 0 14,0 0-10,0 0 0,0 0-3,0 0 1,0 0-1,0 0 8,0 0-7,0 0 7,0 0-14,0 0 9,0 0 0,0 0 1,0 0-1,0 0 2,0 0-4,0 0 5,0 0 0,0 0 5,0 0-9,0 0 2,0 0-6,0 0 6,0 0-5,0 0 3,0 0-1,0 0 4,0 0-2,0 0-15,0 0 18,0 0-2,0 0 5,0 0 0,0 0 8,0 0-20,0 0 0,0 0 4,0 0 1,0 0-1,0 0 4,0 0 1,0 0-4,0 0 5,0 0-3,0 0-2,0 0 2,0 0-8,0 0 5,0 0 2,0 0 0,0 0 2,0 0-6,0 0-9,0 0 9,0 0 6,0 0-2,0 0 5,0 0-2,0 0-11,0 0 0,0 0 13,0 0-6,0 0-1,0 0-1,0 0 7,0 0-7,0 0 1,0 0 5,0 0-2,0 0-4,0 0-14,0 0 20,0 0-4,0 0-1,0 0 5,0 0 0,0 0 1,0 0-5,0 0 5,0 0-5,0 0-2,0 0 0,0 0 5,0 0-4,0 0 5,0 0 2,0 0-4,0 0-4,0 0 0,0 0 3,0 0-1,0 0-5,0 0-7,0 0 13,0 0-4,0 0 6,0 0-5,0 0 19,0 0-22,0 0 7,0 0-2,0 0 4,0 0 8,0 0-9,0 0-3,0 0-3,0 0 8,0 0-4,0 0-1,0 0-1,0 0-1,-3 1 6,3-1-6,0 0 1,0 0 0,0 0 1,0 0 1,0 0 2,0 0-2,0 0 3,0 0-6,0 0 6,0 0 3,0 0-6,0 0-1,0 0-1,0 0-4,0 0 8,0 0 0,0 0-5,0 0 2,0 0 2,0 0-18,0 0 17,0 0 7,0 0-6,0 0 8,0 0-12,0 0 8,0 0-6,0 0 1,0 0-1,0 0 4,0 0-6,0 0 5,0 0-6,0 0 0,0 0 9,0 0-7,0 0 9,0 0-10,0 0 4,0 0 0,0 0-5,0 0-1,0 0 7,-4 5-1,4-5 1,0 0-7,0 0 14,0 0-10,0 0-3,0 0 3,0 0-2,0 0 1,-1 4 0,1-4 0,0 0 6,0 0-5,0 0 4,0 0-3,0 0-1,0 0-2,0 0 2,0 0-12,0 0 11,0 0 3,0 0 5,0 0-10,0 0 2,0 0-7,0 0 5,-5 3-1,5-3 4,0 0-6,0 0 0,0 0 1,0 0 2,0 0-4,0 0-12,-5 4 8,5-4 4,0 0-7,0 0 3,0 0 2,0 0 3,0 0-2,0 0 3,0 0 1,0 0-3,0 0-1,0 0 6,0 0-5,0 0 5,0 0 1,0 0-8,0 0 2,0 0 10,0 0-7,0 0 2,0 0 0,0 0 0,0 0 4,0 0 1,0 0-2,0 0-5,0 0-2,0 0-3,0 0 4,0 0 2,0 0 4,0 0-5,0 0 0,0 0 5,0 0-1,0 0 6,0 0-9,0 0 5,0 0-1,0 0 2,0 0-5,0 0 2,0 0-1,0 0 5,0 0-9,0 0 7,0 0 2,0 0 3,0 0-7,0 0 2,0 0-6,0 0 9,0 0-8,0 0-5,0 0 10,0 0-4,-3 0-4,3 0 8,0 0-5,0 0-1,0 0-8,0 0 1,0 0-3,0 0-5,0 0 7,0 0-5,0 0-2,0 0 0,0 0-2,0 0 4,0 0-4,0 0 4,0 0-3,0 0 1,0 0 2,0 0 5,0 0-4,0 0 0,0 0 2,0 0 3,-4 1-2,4-1 2,0 0 1,0 0 4,0 0 1,0 0-1,0 0-4,0 0 3,0 0 2,0 0 5,0 0-7,0 0 3,0 0 4,0 0-1,0 0-2,0 0 1,0 0 0,0 0 1,0 0-3,0 0 2,0 0-1,0 0 6,0 0-4,0 0 3,0 0-4,0 0 3,0 0-5,0 0 5,0 0 0,0 0-2,0 0-1,0 0 5,0 0-2,0 0-1,0 0 2,0 0-2,0 0-1,0 0 5,0 0-6,0 0 1,0 0 4,0 0-2,0 0 1,0 0 1,0 0-8,0 0 7,0 0-4,0 0 2,0 0 1,0 0 0,0 0-1,0 0 1,0 0-1,0 0 3,0 0-1,0 0-4,0 0 0,0 0 1,0 0-1,0 0 2,0 0 0,0 0 2,0 0 1,0 0-1,0 0-1,0 0 0,0 0-3,0 0 4,0 0-4,0 0 5,0 0-6,0 0 5,0 0 0,0 0-2,0 0 2,0 0 4,0 0-4,0 0 2,0 0-3,0 0-2,0 0 4,0 0 2,0 0-7,0 0 4,0 0-3,0 0 5,0 0-1,0 0-2,0 0 3,0 0-1,0 0-1,0 0-3,0 0 2,0 0-1,0 0 1,0 0-4,0 0 6,0 0-2,0 0 1,0 0-1,0 0 0,0 0-3,0 0 5,0 0-4,0 0 3,0 0-1,0 0 2,0 0-7,0 0 3,0 0-8,0 0 8,0 0 2,0 0 2,0 0-4,0 0 4,0 0-7,0 0 8,0 0-1,0 0 1,0 0-1,0 0 0,0 0-3,0 0 7,0 0-8,0 0 4,0 0-8,0 0 8,0 0-3,0 0 3,0 0-5,0 0 2,0 0 3,0 0 0,0 0-3,0 0 2,0 0-4,0 0 3,0 0 1,0 0-1,0 0-2,0 0 4,0 0-3,0 0 1,0 0-3,0 0 0,0 0 3,0 0 0,0 0 0,0 0 0,0 0 4,0 0-5,0 0-2,0 0 3,0 0 3,0 0-1,0 0 0,0 0-3,0 0 2,0 0 1,0 0 1,0 0-4,0 0 4,0 0-6,0 0 4,0 0-2,0 0 0,0 0-3,0 0 5,0 0 1,0 0-6,0 0 2,0 0 5,0 0-6,0 0 5,0 0-4,0 0 5,0 0-7,0 0 0,0 0 2,0 0-2,0 0 2,0 0-2,0 0-4,0 0-3,0 0-2,0 0-5,0 0 1,0 0 0,0 0 1,0 0 1,0 0-4,0 0 0,0 0 4,0 0 1,0 0 0,0 0 1,0 0 0,0 0 2,0 0-6,0 0 3,0 0-3,0 0-2,0 0 1,0 0-3,0 0-9,0 0 3,0 0-8,0 0-2,0 0-9,0 0-9,0 0-22,0 0-15,0 0-27,0 0-23,0 0-2,0 0-7,12 5-25,-5-2-89,2 2-288,8-1 128</inkml:trace>
  <inkml:trace contextRef="#ctx0" brushRef="#br0" timeOffset="4144.6613">9990 5854 41,'2'-2'113,"-2"-2"-14,1-2 6,-2 2-2,2-2-10,-1 1-8,-1-1 4,1-1-1,0 1-6,-3-1-13,1-3 5,0 0 8,-3-1 2,2 0-5,-1-1-10,-2-1-3,1 0 5,1 1-8,-5-6-7,4 8-3,-2-5-10,0-2-3,-2 3-1,1 1 1,-1-1-5,2 2 1,-3 0-7,-1-1 1,3 3-9,-1-2 1,-1 3-5,-1-3 3,0 3-4,0-2-1,-2 4 1,-2-2-2,3 2-3,-3 1-6,-6 1 1,6 1 4,-3 1-1,3 1-2,-2 1-2,-3 1-1,2 1-2,-3 1-2,2-1 9,2 3-8,0-1 3,3 1 2,-7 1-6,1 1 9,6-2-5,-3 4-3,3-2 2,-6 5 0,7-5 1,-6 5-3,0 0-1,6-1 0,-1-1 3,-5 3-5,3 2 1,3-1 3,-5 6 1,2 0-2,-1 1-7,2 0 5,-1 1 0,2 3 0,-1-2 1,1 2 3,2-1-3,0 1 5,-1-2-4,3 4 2,-1-3-3,0 2 1,2-3-1,1 0 0,2 5 0,-2 0 2,3-10 0,-2 6 5,3 1-5,1-4 1,2-1-4,-2 1 2,3 1-1,-3-3 0,4 1 3,1 2-5,-2-4 7,1 3-5,1-3 1,3 2 3,-2-2-4,0 0 0,1 0 2,2-1-1,1-2 2,-1 2-2,0-2 4,2 1-6,-1-1 4,3-1-5,-2 1-2,1 0 8,0-3-4,1 2-2,2-3 6,-3 2-7,3 0 6,-1-3-1,2 2 2,0-2-1,0 3-3,0-4 2,1 3 1,6 2-3,-3-1-1,0 0-1,2 0 6,-3-5-2,2 1 1,-2 1 4,3-4-5,1 4 3,0-1-2,0 0-3,-1 0 5,-2 0-5,-3-5 3,6 6-1,-6-6-2,0 1 3,2 0 1,-2 0-3,3-1 2,-2-1-4,1 1 6,0-1 0,4 0 0,3-2 5,-8 0-2,1 0 2,3-2 3,-3 2-1,-1-3-2,5-2 2,-4 0 4,-1 1 2,1-1-2,-2 2-2,3-4 2,-2-2-1,1 4 5,-2-5 2,3-1 4,-3 0 1,-2 4-3,1-5-1,5-2 5,-5 4-2,-2-4 3,0 3 8,1 0 3,-1-2-2,1 1 2,1-6-4,-3 5 2,0-2-3,1-7 0,-1 6-1,0 1-1,-1-2 1,-1 0 0,3-4 2,-4 3-1,3-6-7,-4 6 3,0-2 2,-2 3 1,2 0 2,-3-1-2,2 1-2,0 1 4,-2-1-10,0 0 2,1 0 0,-2 1-4,-1-2 2,-1 0-6,0 2 10,2-1-8,-4-2 1,2 1 1,-3 0-5,1-1-4,0 1 3,-2-6-3,1 5-1,-1 1 1,-1 0-4,3 1 8,-4-3-4,3 4-1,-4-2 17,0 2-13,2 1 3,-2-1-1,-2 0-2,1 1 2,1 1 1,-5-7-10,2 6 5,-1 2-7,-4-5 8,3 6-4,3-1 2,-4 1 0,3-2-2,-7 0-9,3 3 7,3 0-6,-3 0 1,1 0 0,-2 1-4,0 0 4,3 3-6,-1 1 9,-1-2-7,3 3-2,-3 0 2,0-1-3,2 3 6,-2 0-2,0 0-5,1-1 4,4 4-2,-3-3 3,2 3-3,2-1-4,0 0 4,-1 1-5,2-2 2,-1 2 2,1 0 0,1 2 2,2-2 0,-4 0 1,3 1-1,-1-1-1,2 1 3,0 2-9,4-3 7,-8 0-3,5 2 5,3-2-4,-7 1-3,7-1 10,-6 1-12,6-1 13,-4 1-8,4-1 1,-6 0 0,6 0 13,0 0-9,-5 2-2,5-2-6,0 0 1,-5 2 3,5-2 2,0 0 4,0 0-6,-3 1 3,3-1-4,0 0 3,0 0 0,0 0 3,0 0 1,0 0-3,0 0 1,0 0-3,-4 3 11,4-3-5,0 0 5,0 0-3,0 0-3,0 0-1,0 0-1,0 0 0,0 0-1,0 0-5,-6 0 4,6 0 3,0 0 1,0 0-5,0 0 4,0 0-1,0 0-8,0 0 24,0 0-20,0 0 2,-1 4-8,1-4 2,0 0 7,0 0-5,0 0-5,0 0 10,0 0-3,0 0-3,0 0 15,0 0-10,0 0-3,0 0 2,0 0 3,0 0-5,0 0 7,0 0-10,0 0 0,0 0 6,0 0-4,0 0 4,0 0 1,0 0 1,0 0-6,0 0 2,0 0-4,0 0 11,0 0-7,0 0-1,0 0-1,0 0 5,0 0-4,0 0 8,0 0 2,0 0-15,0 0 6,0 0-3,0 0 0,-5 0 0,5 0-3,0 0 14,0 0-2,0 0-9,0 0 5,0 0-9,0 0-1,0 0 13,0 0-10,0 0 7,0 0-3,0 0 6,0 0-3,0 0 1,0 0 11,0 0-20,0 0 6,0 0 4,0 0-10,0 0 6,0 0 3,0 0-3,0 0 1,0 0-1,0 0 2,0 0-2,0 0-4,-3 2 5,3-2 5,0 0-10,0 0 2,0 0 6,0 0-3,0 0-2,0 0-2,0 0 3,0 0 1,0 0-1,0 0 2,0 0-9,0 0 12,0 0-11,0 0-5,0 0 15,0 0-2,0 0-2,0 0 2,0 0 0,0 0-1,0 0-3,0 0 5,0 0-9,0 0 2,0 0-9,0 0 13,0 0-1,0 0 0,0 0 5,0 0-1,0 0 1,0 0-5,0 0 19,0 0-24,0 0 3,0 0 0,0 0-4,0 0 4,0 0-4,0 0 8,0 0-1,0 0-1,0 0 4,0 0 1,0 0-5,0 0 4,0 0-8,0 0 2,0 0 3,0 0 6,0 0-10,0 0 1,0 0-2,0 0 5,0 0 0,0 0-4,0 0 3,0 0 2,0 0 4,0 0-1,0 0-12,0 0 5,0 0 2,0 0-3,0 0 2,0 0 2,0 0-6,0 0 1,0 0 5,0 0-6,0 0-1,0 0 1,0 0 5,0 0-3,0 0 0,0 0-1,0 0 3,-7 0-2,7 0 13,0 0-22,0 0 10,0 0-1,0 0-6,0 0 2,0 0 7,0 0-5,0 0-2,0 0 8,0 0-8,0 0-3,0 0 4,0 0 6,0 0-4,0 0-3,0 0-3,0 0 1,0 0 2,0 0 1,0 0-5,0 0 7,0 0-3,0 0-3,0 0 5,0 0-3,0 0 3,0 0 1,0 0 2,0 0-3,0 0 0,0 0 3,0 0 14,0 0-13,0 0-1,0 0 3,0 0-7,0 0 3,0 0 6,0 0-5,0 0 7,0 0-7,0 0 1,0 0 4,0 0-2,0 0-3,0 0 3,0 0 12,0 0-12,0 0-7,0 0 2,0 0 1,0 0-1,0 0-5,0 0 5,0 0 0,0 0 12,0 0-12,0 0-2,0 0 1,0 0 1,0 0-4,0 0 4,0 0 5,0 0-9,0 0 4,0 0-1,0 0-1,0 0 0,0 0-6,0 0 4,0 0 0,0 0 0,0 0 6,0 0-3,0 0 0,0 0-3,0 0 3,0 0 0,0 0-2,0 0 9,0 0-2,0 0-2,0 0-1,0 0 0,0 0 2,0 0 1,10-6 1,-10 6 0,0 0-1,0 0-2,0 0 4,0 0-4,0 0 3,0 0-3,0 0 6,0 0-12,0 0 7,0 0 0,0 0 0,0 0-5,0 0 5,0 0-7,0 0-1,0 0 5,0 0 0,0 0-2,0 0-1,0 0-2,0 0 2,0 0-4,0 0 9,0 0-11,0 0 8,0 0-3,0 0-2,0 0-3,0 0 3,0 0 2,0 0-1,0 0 1,0 0 3,0 0 2,0 0-1,0 0-2,0 0 4,0 0 0,0 0 0,0 0 5,0 0-3,0 0-5,0 0 4,0 0 2,0 0-5,0 0 9,0 0-4,0 0-5,0 0 4,0 0 2,0 0-2,0 0 1,0 0 1,0 0-6,0 0 6,0 0 4,0 0-6,0 0 1,0 0-5,0 0 6,0 0-2,0 0 2,0 0-5,0 0 8,0 0-3,0 0 3,0 0-9,0 0 0,0 0 10,0 0-2,0 0-5,0 0 1,0 0 1,0 0 6,0 0-7,0 0 1,0 0-1,0 0-4,0 0 13,0 0-11,0 0 0,0 0 2,0 0-2,0 0 6,0 0-6,0 0 0,0 0 4,0 0-4,0 0 3,0 0 0,0 0 0,0 0-2,0 0 1,0 0 5,0 0-8,0 0 7,0 0-3,0 0 2,0 0-5,0 0 2,0 0 6,0 0-3,0 0-5,0 0-1,0 0 5,0 0-3,0 0 5,0 0-3,0 0-3,0 0 3,0 0 0,0 0-3,0 0 3,0 0-2,0 0 1,0 0 3,0 0-2,0 0-5,0 0 6,0 0-4,0 0 5,0 0-2,0 0 0,0 0-3,0 0 1,0 0 1,0 0 2,0 0 1,0 0-3,0 0 1,0 0-1,0 0 7,0 0-1,0 0-4,0 0-2,0 0 6,0 0-6,0 0 3,0 0-4,0 0 2,0 0-2,0 0-1,0 0 3,0 0-1,0 0 0,0 0 1,0 0 0,0 0 0,0 0-1,0 0 0,0 0-2,0 0 6,0 0 6,0 0-11,0 0 1,0 0-3,0 0 4,0 0-4,0 0 5,0 0 2,0 0-3,0 0-4,0 0 5,0 0-1,0 0 0,0 0 2,0 0-4,0 0 4,0 0-4,0 0-1,0 0 3,0 0-2,0 0 4,0 0-2,0 0 1,0 0-1,0 0 2,0 0 2,0 0-5,0 0-2,0 0 3,0 0-3,0 0 1,0 0 5,0 0-1,0 0-2,0 0 0,0 0 0,0 0-3,0 0 2,0 0 0,0 0-2,0 0 5,0 0-1,0 0 3,0 0-5,0 0-2,0 0 3,0 0 0,0 0 3,0 0 2,0 0-5,0 0 3,0 0-5,0 0-2,0 0 7,0 0-5,0 0 4,0 0-2,0 0-2,0 0 4,0 0-8,0 0 6,0 0-1,0 0 0,0 0 7,0 0-6,0 0-1,0 0 1,0 0 0,0 0 3,0 0 0,0 0-2,0 0 2,0 0 1,0 0-3,0 0-5,0 0 2,0 0-4,0 0 3,0 0 3,0 0 4,0 0-6,0 0 0,0 0 8,0 0-9,0 0 5,0 0 1,0 0-9,0 0 11,0 0-8,0 0 3,0 0 0,0 0-2,0 0-8,0 0-4,0 0-14,0 0-11,0 0-12,0 0-27,0 0-29,0 0-33,0 0-28,0 0-1,0 0-23,-6 12-35,-2-6-171,0 2-432,0 0 192</inkml:trace>
  <inkml:trace contextRef="#ctx0" brushRef="#br0" timeOffset="9223.3905">1421 14943 127,'-24'0'127,"-3"7"-13,-1 5-10,-9 14-13,-1 11-11,-8 25 1,3 14-6,4 20-7,5 18 4,3 11 0,9 5-2,1 3 23,6-3-15,9 4 0,1-14-1,11-11-15,4-7-6,5-20-7,2-25-2,6-3-3,6-9-8,2 1-5,4-6 2,3-9-8,3-1 2,4-1-8,20 2-15,-20-15-1,3-4-25,0-6-8,21-3-27,-1-1-24,-23-12-38,1 0-137,-1-7-277,20-13 123</inkml:trace>
  <inkml:trace contextRef="#ctx0" brushRef="#br0" timeOffset="9504.3504">2429 15161 2574,'-19'-52'-40,"1"6"23,5 14 12,3 4-3,3 1 7,0 3 3,2 5 7,1-6 2,4 9-1,0 5 1,3-1 2,3 1 1,6-2 3,0 7-6,10 2 4,6 10 1,13 7-1,0 15 7,18 20 6,-5 13 4,-8 10 4,-1 10-3,-7 4-3,0 2 5,-5 11-8,-4 4-3,-5-4 1,-2-3-5,-10 1-2,-1-6-5,-4 4 2,-10-7-4,-1 0-9,-7-4-18,1-23-27,-10 22-50,2-29-59,-3 2-62,-17 21-203,1-3-452,9-30 200</inkml:trace>
  <inkml:trace contextRef="#ctx0" brushRef="#br0" timeOffset="15947.4128">2780 15865 45,'0'0'61,"0"-3"-7,0 3 6,0 0 1,0 0-6,-3-3-3,3 3-5,0 0 6,0 0-14,0 0 0,0 0 4,0 0-4,0 0 1,0 0-2,0 0-4,0 0 3,0 0-1,0 0-11,0 0 9,0 0-6,0 0 12,0 0-2,0 0-3,0 0 4,0 0 8,0 0-4,0 0-8,0 0 4,0 0-3,0 0 0,0 0-4,0 0-1,0 0 8,0 0 1,0 0 3,0 0-2,0 0-3,0 0 0,0 0-3,0 0 1,0 0-3,0 0-8,0 0 6,0 0-1,-1-4-3,1 4 5,0 0-5,0 0 5,0 0-3,0 0-2,0 0-5,0 0-2,0 0 2,0 0-2,0 0 1,0 0-1,0 0-2,0 0-1,0 0 2,0 0 2,0 0-7,0 0 0,0 0-1,0 0 6,0 0-4,0 0-2,0 0 4,0 0-7,0 0-1,0 0-6,0 0 10,0 0-3,0 0 3,0 0 0,0 0-8,0 0 1,-6 7 4,6-7-4,0 0-1,0 0-2,0 0-1,0 0 3,0 0-1,-4 3 1,4-3-2,0 0-3,0 0 3,0 4 0,0-4-2,0 0-3,0 0 3,0 0 0,0 0-2,0 0 3,0 0 0,0 3 2,0-3-7,0 0 3,0 0 3,0 0-3,0 5 0,0-5 0,0 0-3,1 5 5,-1-5-11,3 5 12,-2-4-3,1 2 1,1 2 1,-2-2-5,2 2 2,-2-1 0,2 0-1,1 1 1,-2-2-4,1 2 5,-1 0 3,1-1-7,0 2-2,0-2 5,1 0 1,-2 2-2,-1-1-2,1-2 5,0 1-1,1-4-1,-2 3 5,-1-3-5,0 0-3,5 5 5,-5-2-4,0-3 3,0 0-4,1 4 0,-1-4 0,0 0 1,0 0 4,0 0-3,0 0 4,0 0-2,0 0-2,6 0 0,-6 0 1,0 0-4,0 0 8,0 2-7,0-2 3,0 0 5,0 0-8,0 0-1,0 0 6,0 0-7,0 0 12,0 0-11,0 0 2,0 0-5,0 0-1,0 0-10,0 0-9,5 0-10,-5 0-6,0 0-4,0 0-8,0 0-29,10 3-10,-6-3-25,2 0-12,0 4-24,2 0-96,-1-3-272,4 2 121</inkml:trace>
  <inkml:trace contextRef="#ctx0" brushRef="#br0" timeOffset="32200.5994">3504 11286 40,'0'0'91,"0"0"-9,0 0-4,0 0 3,0-2-1,0 2-5,0 0 1,-3-4 2,3 4-3,0 0-4,0 0-5,0 0 5,0 0 1,0 0-7,0 0 0,0 0-10,0 0-1,0 0-6,0 0-3,0 0-7,0 0 1,0 0-3,0 0-8,0 0-1,0 0-4,0 0-3,0 0 3,0 0 2,17 4-2,-1-4 2,9 1-5,3-5 4,13 3 3,4-3 1,4 1 0,22-1-5,-4 3-1,-17 1 0,20-4-5,-22 4 2,24 0-4,-2 1-3,-19 3 4,26-8 1,-1 8 0,-3-4-6,2 0-1,0-1-3,-2-7-1,-1 1 4,3 0-2,-1-3 2,4 0 3,0-2-7,2 4 2,-3-4-1,-4-2-3,3 3-2,-11 3 0,4-2 4,-20 1 0,-2 6-4,-1-2 2,-2-1 0,0 3-2,-16 0-3,0 0 3,-2 2-2,-3 0 2,-1 1-4,-7-2 9,-5 2-7,-2-2-4,-1 2 6,-1-1 5,-3-1 0,-3 2 4,7 2-1,-7-2 1,4 0 6,-4 0 3,4 1-3,-4-1-1,4 2 4,-4-2-9,0 0 6,0 0-3,0 0-2,5 0-1,-5 0-4,0 0 3,0 0-2,0 0-2,0 0 3,0 0 1,0 0-6,0 0 4,0 0-2,0 0-3,5 0-1,-5 0 2,0 0 1,0 0 3,0 0-7,0 0 1,0 0 0,0 0-4,0 0 5,0 0 2,0 0-2,0 0-3,0 0 1,0 0 3,0 0-5,0 0 5,0 0-2,0 0 3,0 0 1,0 0 1,0 0 0,0 0 0,0 0 3,0 0-2,0 0 2,0 0-3,0 0 1,0 0 0,0 0 0,0 0-3,0 0 4,0 0-5,0 0 1,0 0 0,0 0 1,0 0-2,0 0 2,0 0-3,0 0 2,0 0 0,0 0 0,0 0 0,0 0-3,0 0 8,0 0-8,0 0-1,0 0 2,0 0 2,0 0 3,0 0-5,0 0 1,0 0-1,0 0 1,-7 7 4,7-7-1,0 0 1,0 0 1,0 0 0,0 0-2,0 0-3,0 0 1,0 0-2,0 0 5,0 0-6,0 0-1,-1 3 2,1-3-3,0 0 3,0 0 1,0 0-2,0 0 2,0 0-2,0 0 6,0 0-8,0 0 8,0 0-6,0 0 0,0 0-2,0 0 1,0 0-3,0 0 1,0 0 2,0 0 0,0 0-1,0 0 0,0 0 2,0 0-2,0 0 3,0 0-4,0 0 1,0 0-4,0 0 3,0 0 2,0 0-1,0 0 0,0 0 2,0 0-2,0 0 0,0 0 0,0 0 3,0 0-2,0 0-4,0 0 7,0 0-4,0 0 3,0 0 1,0 0-2,0 0 4,0 0-2,0 0 0,0 0-2,0 0 2,0 0 3,0 0 2,0 0-6,0 0-1,0 0-1,0 0 2,0 0 0,0 0-4,0 0 2,0 0 0,0 0 3,0 0 0,0 0-2,0 0-2,0 0 0,0 0 1,0 0 0,-6 0 3,6 0-5,0 0 2,0 0-3,0 0 2,0 0 0,0 0 0,0 0-1,0 0 1,0 0 1,0 0-2,0 0 1,0 0 0,0 0 0,0 0 0,0 0 2,0 0-1,0 0-4,0 0 3,0 0 1,0 0 1,0 0-4,0 0 3,0 0 0,0 0-3,0 0 1,0 0 2,0 0-3,0 0 6,0 0-5,0 0-1,0 0 2,0 0 0,0 0-3,0 0 4,0 0 1,0 0-3,-6 2 1,6-2 0,0 0 1,0 0 1,0 0 0,0 0 0,0 0-4,0 0 4,0 0-2,0 0-1,0 0-1,0 0 3,0 0-3,0 0 1,0 0 0,0 0 3,0 0-1,0 0-1,0 0-1,0 0 1,0 0 1,0 0-4,0 0 3,-2 1 0,2-1 1,0 0 0,0 0-2,0 0 3,0 0-2,0 0 4,0 0-1,0 0-3,0 0 4,0 0-4,0 0 0,0 0-2,0 0-1,0 0 0,0 0 3,0 0-1,0 0-1,0 0 1,0 0 3,0 0-1,0 0-3,0 0 13,0 0-14,0 0 6,0 0-5,0 0 1,0 0-2,0 0 2,0 0-1,0 0 2,0 0 0,0 0 0,0 0-2,0 0 1,0 0 5,0 0-4,0 0 0,0 0 0,0 0 1,0 0-2,0 0-1,0 0 3,0 0-2,0 0 0,0 0 1,0 0-3,0 0 0,0 0 5,0 0-1,0 0 0,0 0-1,0 0 0,-3 4 0,3-4-3,0 0 4,0 0 2,0 0-3,0 0 0,0 0-1,0 0 1,0 0 2,0 0-2,0 0 3,0 0-6,0 0 2,0 0 1,0 0-2,0 0 0,0 0 4,0 0-1,0 0 1,0 0-2,0 0-2,0 0 4,0 0-1,0 0 2,0 0-4,0 0-1,0 0 4,0 0-2,0 0 1,0 0 6,0 0-7,0 0-1,0 0-1,0 0 2,0 0 0,0 0-3,0 0 3,0 0 5,0 0-7,0 0-1,0 0 6,0 0-2,0 0-1,0 0-1,0 0 1,0 0-3,0 0 2,0 0 2,0 0-3,0 0 4,0 0-2,0 0 3,0 0-5,0 0 3,0 0 0,0 0-4,0 0 3,0 0 0,0 0 0,0 0 0,0 0-1,0 0 6,0 0-4,0 0-1,0 0-1,0 0-1,0 0 0,0 0 2,0 0-2,0 0 0,0 0 0,0 0 2,0 0-1,0 0 3,0 0-4,0 0 3,0 0-1,0 0 2,0 0-2,0 0-1,0 0 2,0 0-2,0 0 0,0 0 0,0 0 3,0 0-1,0 0-5,0 0 3,0 0 0,0 0 6,0 0-2,0 0-3,0 0-2,0 0 3,0 0 0,0 0-3,0 0 1,0 0 4,0 0-2,0 0-2,0 0 0,0 0-1,0 0-1,0 0 1,0 0 2,0 0-2,0 0-1,0 0 5,0 0-5,0 0 5,0 0-7,0 0 4,0 0-1,0 0-1,0 0 2,0 0-1,0 0-1,0 0 4,0 0-2,0 0 0,0 0-2,0 0 2,0 0 1,0 0 2,0 0-1,0 0-1,0 0-2,0 0 4,0 0-2,0 0 2,0 0-3,0 0 7,0 0-8,0 0 1,0 0 0,0 0 0,0 0 0,0 0 2,0 0 1,0 0-1,0 0-1,0 0-2,0 0 1,0 0 3,0 0 4,0 0-6,0 0 1,0 0-1,0 0 0,0 0 0,0 0 3,0 0 4,0 0-12,0 0 8,0 0 2,0 0-7,0 0 1,0 0-2,0 0 1,0 0 0,0 0 2,0 0-4,0 0 4,0 0-1,0 0 0,0 0-1,0 0 3,0 0-1,0 0-1,0 0 1,0 0 0,0 0 2,0 0-2,0 0 8,0 0-10,0 0-1,0 0 2,0 0-1,0 0-1,0 0 3,0 0 1,0 0-3,0 0 0,0 0 2,0 0 0,0 0-5,0 0-4,0 0-5,0 0-16,0 0-27,0 0-25,0 0-14,0 0-13,0 0-45,15-4-51,-15 4-135,8 0-368,-8 0 163</inkml:trace>
  <inkml:trace contextRef="#ctx0" brushRef="#br0" timeOffset="33511.5318">7051 11353 30,'0'0'94,"-3"-3"-9,3 3-9,0 0-3,-3-3-5,3 3-10,0 0-5,0 0-11,0 0 9,0 0-9,0 0-5,0 0-8,0 0-2,0 0-4,0 0 5,0 0-17,0 0 4,0 0 2,0 0-14,-6 6 9,6-6-1,0 0-4,0 0-7,-1 2 23,1-2-17,0 0-4,0 0 9,0 0-2,0 0-4,0 0 7,-4 2-1,4-2-6,0 0 1,0 0-9,0 0 9,0 0-6,0 0-1,0 0 2,0 0-2,0 0 7,0 0-4,0 0 4,0 0-3,0 0-2,0 0 9,0 0-10,0 0 9,0 0-4,0 0-4,0 0 2,0 0-1,0 0 3,0 0-8,0 0-1,0 0 4,0 0-1,0 0-11,0 0 12,-5 1 7,5-1-6,0 0 0,0 0-6,0 0 6,0 0 1,0 0-4,0 0 4,0 0-4,0 0 4,0 0 1,0 0 0,0 0-14,0 0 13,0 0-1,0 0 3,0 0-6,0 0 4,0 0-9,0 0 7,0 0-1,0 0-1,0 0-4,0 0 12,0 0-6,0 0 0,0 0 0,0 0 0,0 0 6,0 0 2,0 0-14,0 0 3,0 0 2,0 0 0,0 0-9,0 0-6,0 0-16,0 0-9,0 0-13,3 6-16,-3-6-63,-3 5-144,1-2 64</inkml:trace>
  <inkml:trace contextRef="#ctx0" brushRef="#br0" timeOffset="34508.2388">5920 11197 56,'0'0'84,"0"0"-11,0-4-5,0 4-3,0 0-14,0 0 2,0 0-8,0 0 6,7-2-1,-7 2-14,5 0-2,-5 0-5,10 1 9,-1-2-4,0 1-3,4 0 4,5-1 0,2 1 9,4-1-8,1 1 10,2-2 4,13 1 3,-1 0 7,5 1 2,2-5 3,1 4-1,22-3 8,-2 2-9,2 0 5,-1-1-6,1-1-8,0 1-1,3-2-4,1 4-4,2 2-3,1 0-1,1 3-3,-2-2 0,-1 3-7,-2-1-8,-3 0 5,0 3-3,-19 0 0,20 0-2,-1-2-2,-18 1-2,16 0-3,-17-1-1,-1 1 2,2-2-3,16 0 1,-22-1 1,3 1-3,0-1 1,2 0-1,-3-2-3,0 2 0,-2-1 2,0-1-5,-1-1 0,-3-1 2,-2 0 2,-11 0-4,0 1 1,-1-2-3,0 2-1,-5-1-3,1 0 6,-6 1-5,0 0 4,-3 0 3,0-3 2,-3 3 0,-4-1 3,-2 1 1,0-2 4,0 1-2,-5 1 2,6 0 3,0 0 1,-6 0 0,4-1 3,-4 1-1,7 0 2,-7 0-4,0 0 1,0 0 0,0 0-4,4 1 0,-4-1-2,0 0-3,0 0-1,0 0 1,0 0-4,0 0-1,0 0-1,0 0 3,0 0-8,3-3 0,-3 3 0,0 0 0,0 0-1,0 0-3,0 0-5,0 0-29,3-3-31,-3 3-42,0 0-52,4-4-46,-1 4-184,2-3-419,3-2 186</inkml:trace>
  <inkml:trace contextRef="#ctx0" brushRef="#br0" timeOffset="35970.2818">10073 11269 84,'0'0'108,"-5"0"-6,5 0 3,-6 0-13,6 0-3,0 0-17,0 0-1,-4 3 1,4-3-3,0 0-9,0 0 4,0 0-6,0 0-6,0 0-9,0 0 7,0 0-1,11 5 8,-2-2 4,5-2 4,0 4 3,8-5 3,4 6 0,2 3 5,11-7 0,1 0-3,3 1-2,1 0-8,5-1 0,-1-1 1,24-1-7,-24 1 3,24-2-10,1 0 9,-1-1-2,5 1-4,4-2-4,-3 2 12,3 0-5,-1-3-5,2 4-6,2-3-3,1 3-2,1-3-2,-2 2-8,-1-1 3,0-1-7,-1 0-4,4 2-2,-3-4-1,-5 2 0,3-2-2,0-2-2,-1 2-4,-1 0 0,-3 0 0,-2 1-1,1-2 0,0-3 4,1 4-1,0-3-8,-2 4 3,-6 0-5,-19 1 0,22-3 1,-29 2 2,5 3-2,-2-2 0,1 2 0,-2-2 6,-3 1-7,-2 0 3,-1 0 0,-8-1-1,-2 3-4,1-1 4,0 0-5,-3 1 1,1 0 4,-4 0-4,-1-3 2,-1 3 8,-7 0-11,0 1-2,-4-1 3,2-1-1,-4 1 1,1 0 3,-4 0 3,-1 1 4,1-1 4,-5 0-2,5 0 6,-5 0 1,6-1-7,-6 1 2,0 0-3,7 0-3,-7 0-1,0 0 1,0 0-1,4 0 3,-4 0 0,0 0-6,0 0 2,0 0 1,4-2-5,-4 2 3,0 0-2,0 0 4,0 0 2,0 0-1,0 0-2,0 0 2,0 0-3,0 0-1,0 0-1,0 0 3,0 0-4,0 0 0,0 0 6,0 0 1,0 0-6,0 0 1,0 0 4,0 0 10,0 0-8,0 0 0,0 0 4,0 0 0,0 0 11,0 0-7,0 0 3,0 0 0,0 0 0,0 0 10,0 0-11,0 0 3,0 0 13,0 0-9,0 0-3,0 0-1,0 0-3,0 0-7,0 0 6,0 0-8,0 0 3,0 0-1,0 0-43,0 0-42,0 0-62,0 0-97,-12-4-105,12 4-201,-3-8-580,3 8 257</inkml:trace>
  <inkml:trace contextRef="#ctx0" brushRef="#br0" timeOffset="37280.2095">16014 11238 69,'-2'1'109,"2"-1"3,0 0-3,0 0 4,0 0 2,12 8 9,-5-4 0,10 0 8,10 1-2,1 0 2,17 3 1,24 5 2,2-5 0,-1 1-7,8-4-5,6 1-3,3-2-11,9 0-3,3-2 1,2 3-6,6 1-10,3 0-5,3-3-9,8 4 0,0-3-11,0 2-4,-7-5-3,6 4-7,-2-3-3,-1 1-7,-4 0 2,-5-2-14,-6-4 2,-5 3-2,-4 0-2,-6-1-8,-6-3 3,-4 4-3,-6-4-4,-25 2 0,-1-2-4,0 0 2,-4 0 0,-16 0-2,2 0-5,-6 2 8,-4-3 2,-3 0 1,-4 4 3,-1-3 2,0 2-3,-3-2-2,0 3-1,-2-3 4,0 3-4,0-1-1,-1-1-1,-3 3-4,5-2 0,-5 2-2,0 0-1,2 0-5,-2 0 5,0 0 7,0 0-11,0 0-6,0 0 5,0 0-5,0 0 0,0 0-2,0 0 2,0 0-5,0 0-2,0 0-3,0 0 2,0 0-5,0 0-1,0 0 2,0 0-6,0 0 4,0 0 5,0 0-14,0 0 3,0 0 1,0 0-4,0 0 6,0 0 1,0 0 1,0 0 0,0 0-2,0 0 13,0 0-6,0 0-2,0 0 3,0 0 0,0 0 2,0 0 2,0 0-2,0 0 3,0 0 0,0 0-3,0 0 7,0 0-1,0 0-2,0 0-2,0 0 3,0 0-2,0 0 3,0 0-1,0 0-1,0 0 7,0 0-5,0 0 1,0 0 0,0 0 5,0 0-7,-14 0 3,14 0 0,0 0-4,0 0 5,0 0-2,0 0-1,0 0 4,0 0 0,0 0 0,0 0-2,0 0 3,0 0-2,0 0 0,0 0 1,0 0-2,0 0 1,0 0 0,0 0-1,0 0 2,0 0 1,0 0-5,0 0 0,0 0 4,0 0-3,0 0 1,0 0 0,0 0-1,0 0 3,0 0-4,0 0 4,0 0 0,0 0-3,0 0 2,0 0 0,0 0 0,0 0-2,0 0 3,0 0 0,0 0-1,0 0-1,0 0 2,0 0-1,0 0-1,0 0 1,-6 1 0,6-1 7,0 0-10,0 0 2,0 0 2,0 0-4,0 0 1,0 0 11,0 0-11,0 0 2,0 0-2,0 0 5,0 0-6,0 0 3,0 0 0,0 0-2,0 0 1,-5 0-4,5 0 2,0 0 0,0 0 5,0 0-2,0 0-2,0 0 1,0 0-1,0 0 0,0 0 0,0 0 1,0 0-5,0 0-4,0 0 1,0 0-3,0 0-8,0 0-8,0 0-12,0 0-9,0 0-14,0 0-11,0 0-10,0 0-13,0 0-9,0 0 8,-3 6-6,3-4-20,0-2-15,0 7-26,0-7-169,-3 3-360,3 2 159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10:11.532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7884 11742 137,'0'-5'145,"1"-1"-9,0 0-8,1-2-11,-1-1 6,4-3-16,-4 0-5,3 0-5,1-5 1,0 2-7,2-4 3,-6 5 0,3-4 0,1-2-7,-5 2-6,0 0-7,-5-1 1,3-1 1,-1 1 1,-5 4-5,-1-1-3,-2 4-6,-1 5-7,0 1-5,-5 2-6,-3 3-5,2 6-4,-2 2-3,-9 7-2,6 4-1,0 9-5,0-3-5,2 1 1,6-1 0,0 3-7,5-1-2,3-1-1,2-6 2,5 2-7,-1-4 4,6 0 0,1-2-3,0-5-2,2-1 2,5-2-1,-2-3 0,1-2 0,6-2-3,2-3-3,1-4 1,4-4 5,-6 1-2,6-6-4,-5-1 5,2 0-2,-8 2-3,1 1 3,-4 0 1,0 0 5,-3-1 1,1-3 3,-4 1 2,0 0 1,-1-1 7,-4 7 7,1 0-3,0 0 11,-1 1-2,0 4 2,0-4 7,0 7-7,0-1-6,-1-2-9,1 6 4,0 0-3,0 0-3,-4 29 1,3-3-5,1 4 3,0 4-4,0 3-5,0 12 4,0 1-4,0 4 2,0-5 1,0 0 1,0-2-1,0-1-2,0-8 14,-5-4-5,5 0 4,0-1-6,-2-5 4,1 3 3,0-5-6,0-6 3,1 0 2,0-3-3,0-5-4,0-3 7,0-1-3,0-1 4,0-4 8,1 1 1,-1-4-3,0 0-7,13-10 8,-4-6-11,3-6 1,4-3-3,0-3-4,5-3-2,3-11 0,0-1-3,2 4 2,-12 7-2,5 3-1,-2-4-2,1 4-1,-4 3-10,3 5 7,-10 7-3,1 1 3,-2 3 10,-1 1 0,0 4 6,-2-1-9,1 1-1,-4 0 2,3 4-6,-3 1-1,3-3-1,-3 3 0,1-4-1,-1 4 7,0 0-5,0 0-6,0 0 3,0 0-3,0 0-7,0 0-3,0 0-5,0 0-10,0 0-16,0 0 1,0 0-31,0 0-18,0 0-20,0 0-25,0 0-21,0 0-27,0 0-33,0 0-31,0 0-229,0 0-515,6-5 228</inkml:trace>
  <inkml:trace contextRef="#ctx0" brushRef="#br0" timeOffset="742.2368">8548 11474 14,'-2'-18'133,"0"1"-16,-2-9 5,0 1-6,2-1-9,-7-1-1,3-2-8,-3-2-1,-4 2-4,1-3-12,0 0 0,-4 3 3,0-2-2,-7 5-5,0 1-1,0 1-3,-4 2-4,-1 0 0,0 4-3,-4 2-1,-1 2-3,-4 7 1,-2-1 0,-15 3 5,1 5-5,0 4-1,4 3-10,-4 0 0,2 8-4,4 2-5,-4-1 1,5 6-7,-2 1-3,5 4 1,6 2-4,-3 3 4,10-10-4,4 7 6,2-2-6,-9 13-6,12-7 1,-4 6-6,4-8 3,6 15 5,-6-1-4,6 2 2,0-1 2,7-13-2,-2 18 2,2-5-1,2 0-2,3-10 2,0 11 0,1-11 1,3 10 3,0-11 0,2 2 3,3 9-1,1-13-3,2 2 9,-1-3-6,4 4-4,2-3 2,-3-2-1,8 4 11,4 7-10,-8-13 6,5 1-4,3-1 1,-3 0-5,5-5 2,1 1-1,1 1 1,-1-4-7,0 0 4,4-3 11,-1-1-13,3-1 2,2 0-2,1-3 0,-3-2 1,5 0 4,-4-7-4,4 1-2,-1-3 2,2 0-6,-3-6 0,4 3 0,-2-3 2,0-3-5,2-2-2,-2-1 7,13-8-1,-13 5-2,13-5 7,-3-2-5,-11 4-3,11-7 0,3 1 2,-6-2-1,-10 7-4,-1-5 1,10-7 0,-11 6-6,-2-2-2,-2-1 7,4-10-4,-9 6-1,-2 2-1,5-14 3,-8 10-2,4-12-6,-8-1-2,-3-2 0,1-4 0,-5-2-1,-2-1 2,-3 4-4,-2-2 0,-3 3 12,-3 0-8,-2-2-5,0 15 6,-4-12-5,-4 3 1,2 13 2,-4-2-2,-8-6 2,4 10 0,0 0 0,-3 5-8,-1-5 4,1 2 3,-1 4-4,2 1 1,-3-1-6,-1 5-1,5 3-2,6 1-6,-1 3-10,0 1-10,3 1-6,-2-1-18,7 6-22,-2-1-19,4 3-22,-1-1-24,4 3-32,-4 0-19,9 0-22,-7 4-26,4 0-32,3 0-186,5 1-502,0 0 222</inkml:trace>
  <inkml:trace contextRef="#ctx0" brushRef="#br0" timeOffset="1823.7039">12695 11423 109,'2'-1'142,"5"-3"1,-5 0-8,5-2-7,-2 0-3,4 0-1,-6 2-5,3-3-9,-2 1-7,1 0-4,-2 0-3,4-4-7,-4-1 2,1 0-2,-2-1 1,2-1-9,-6 1 0,2-2-5,-2-5-4,0 4-4,-2-1-2,1 0-5,-6 0 0,2 3-2,-2 3-1,2 2-5,-7 0-4,0 1 2,-7 4-10,1 3-5,3 3-5,-3 4-1,-6 5 5,4 4-14,1 1 1,0 4-4,1 0-2,7 1 0,1 0-2,2-5-2,3 1 2,1-1-2,4-1-2,2-5 2,1 2-1,2-1-3,1 0 3,5-5-2,1-1-4,-3 0 7,5-3-2,1 0-3,0-6 1,0 3-3,6-5 1,-2 0 1,0-2-3,1-1-2,-3-1 1,2 0 1,-2-4 0,-2 4 4,-1-4-3,-1-1 0,0-1 0,1 3-2,-1-3 1,-2 2-2,-3 0 1,0 4 3,-2-1 0,3 3 2,-5 0 1,2 3-2,-2 0-1,1 3-3,-3 1 6,0 0 0,10 9 5,-6 0 2,-1 7 5,1 6-5,-2 5 11,0 4-3,-2 1 4,-2 17 3,2-1-4,-3-12 3,-1 13 11,0-2-7,-4-1-2,4-1 3,1-9-3,1 1 3,-2-2 22,2-1-9,0-3-10,2-2-4,0-3-1,0-7-2,0 0 2,4-2-10,-4-5 4,2 0-5,1-3 1,-2-3 3,2-2 1,1 3 2,-1-5-1,2-1-2,-5-1-3,11-7-9,-4 3 6,3-7-3,3-2 18,-1-3-17,4-3-7,0-6 3,2-1-8,1 4 2,-1-3 3,1 2-3,-2 0-5,2-2 4,-2 6-2,0 0-1,-3 4-5,-4 2-5,-1 4 7,1-1 7,-2 2-4,-2 1 9,0 1-14,-2 0 0,1 1-5,0 2-9,-4 0-15,2 1-13,-3 2-6,3-6-18,-3 6-14,0 0-21,0 0-22,3-1-22,-3 1-17,0 0-27,4 10-25,-3-6-17,3 0-14,-1-2-195,-2 2-477,4 1 211</inkml:trace>
  <inkml:trace contextRef="#ctx0" brushRef="#br0" timeOffset="2228.7452">13277 11662 70,'4'-3'141,"-3"-2"6,2-2 9,0 3 2,-1 0 1,-1 0 1,0 1-8,-1 3-5,2-7-10,-2 7-12,0 0-11,0 0 1,0 0-5,0 0-5,-8 16-5,4-7-6,1 0-1,0 2-9,-1-1-7,2 2 0,0 1-8,1 1-7,-4 2-2,5-4-6,5 6-9,-2-8-2,-1 2-4,3-1 0,-2-2-1,1 1 1,2-2-7,-1-3-1,3 3-1,0-3-1,1-1 1,-3-1 2,5-2-9,-2-2 7,0-2-7,4-1-6,-3 1 1,-1-1-5,3-3 4,3-5 5,-1 0-14,-1-1 3,-2-1-1,-2-1 2,-1 0-7,-1-2 2,-3 3 4,-1 2-2,1-5 2,-4 5-2,0 0 2,-4 1-3,-3-3 0,1 1-1,-3 6 2,0-1-7,-5 3 3,1 3 3,-6-4-4,0 6-2,-1 0-1,1 7-7,-1-4-1,1 3-7,5-1-10,-1 1-16,3 2-10,-2-2-19,8-1-19,-1 5-18,5-5-17,1 0-18,1 2-28,3-5-32,4 0-33,-3-1-140,6-2-405,0-2 179</inkml:trace>
  <inkml:trace contextRef="#ctx0" brushRef="#br0" timeOffset="2849.5716">13622 10994 140,'-16'-33'150,"-12"-6"5,5 10-12,-9-6-2,4 13-8,-14-11-8,9 15-3,-13-7-7,-3 2-5,1 0-7,-7 5-4,1-1-5,0 2-7,0 5 0,-3 0-8,0 2-1,-1 5-3,-1 3-8,0 6 9,2 3-3,0 2-7,4 7-1,2 10-5,-2 1-1,7 7-1,0 5-5,3 4-3,-13 23-5,23-17-1,3 4-3,-7 22 0,16-23-3,4 1 4,2 0-3,1 3 1,5 2-3,2-1 7,5 3 1,2-2-2,0-3 7,8 5-3,-2-1-1,7-3 11,1 0-10,2-4 1,2-3-2,5 2-2,2-5 2,4-1-6,3-3 1,0-1-1,0 0-1,4-5 0,0-1-5,-7-11 1,11 10-6,2-8 2,-9-7 6,2 0-20,1-4 9,12 2 2,-9-6-2,-5 0 2,16 0 1,-10-10-6,-1 3-6,15-8 3,-2 3 3,2-5-12,-16 1 3,18-5-7,-6-2 2,-12 5-1,16-9-2,-6 0 10,3 0-5,-1-3-2,-14 2-5,12-4 16,-2-4-17,-1-2 5,-1 0-2,-7-4 2,-6 7 2,6-13-1,-2 1-2,-2-3-2,-3 1-1,-7-4-2,4-2 5,-7-2-8,-1 1 6,-4-2-3,-5-3 10,-2-2-8,-1 1 12,-4 1-10,-5-1-3,-1 4-6,-7-2 0,-3 6 0,-2 10-2,-2-12 10,-9 1-2,7 13-6,-8-10 3,-3 0 0,5 16 0,-8-11-11,-4 3 20,10 11-14,-2 0 4,-14-3-7,12 5-7,7 5 1,-4-2-14,4 5-11,3 4-12,1 1-16,3 1-13,0 2-32,4 1-28,-1 3-27,1 0-31,1 2-24,5-1-25,0 1-23,3 3-189,0 1-496,2-1 219</inkml:trace>
  <inkml:trace contextRef="#ctx0" brushRef="#br0" timeOffset="3775.6672">18563 11389 128,'3'-18'165,"-3"-2"3,3-3-9,-4 2-10,-1 3-11,1-2-9,-1 3-7,-2-1-7,0 1-5,1 4 1,-2 0-10,-2 2-5,0 3-13,-3 4-3,-1-2-10,-1 5-7,-2 1-5,-4 3-3,-4 5-3,4 0-4,-7 8-7,0 0-1,2 1-1,1 2-3,3 2-2,2-1-6,6-4-3,-4 4-3,9-4 0,-2-3 1,3-3-4,5 2-3,-3-3-2,6 2 4,-3-5 1,5-1-4,-4 1 1,6-2-2,-1-2-2,3-2-2,3 0 1,-1 0-2,3-2 2,-2-3 0,1 0-7,2-5 4,0-1-1,0 1 0,-1-2-2,-1 1 4,2-2 0,-3-2 4,-2 1-1,0 1 6,-2 1 3,-3 5 0,3 0 7,-4 0-4,2 4-1,-3-2-1,-2 3 1,-1 2-3,0 0-6,4 9 6,-4 3 4,-3 4 1,3 11 4,0 1 8,-2 4 4,-2-1 8,-1 5 2,1 11 2,3 0 8,-1-14 1,1 16 7,-3-13-16,0-1 15,4-1-15,-5 2-6,3-3 5,0 0-3,2-2 0,-3-4-7,0 1 3,3-10-4,0 0-6,-1-7-1,1 3-1,-3-4-8,3 0-1,3-3 5,-6-2 0,3-1 11,0 1 4,3-1 7,-3-4-7,0 0 1,0 0-9,7-13-4,1 2-2,1-6-10,0-1 6,6-6-2,0-4-9,1-1 14,4 0-14,-2 0-3,3-2 2,-2 4 0,-4 1-6,6 6 0,-5 1-2,-2 6-6,-2-1 13,-4 5-20,-1 3 7,-2-1-14,-1 0-22,1 5-7,-1-1-13,0 0-17,-4 3-3,4-1-25,-4 1-24,0 0-21,4 9-23,-4 0-36,0-2-18,2 1-18,2 0-25,-1 0-229,0 4-535,0-5 236</inkml:trace>
  <inkml:trace contextRef="#ctx0" brushRef="#br0" timeOffset="4141.262">18924 11727 49,'4'-5'218,"-4"5"-10,-4-4-11,4 4-13,0 0-7,0 0-5,0 0-6,-5 14-7,1-6-3,-2 3-3,-2 3-7,0 1-12,2-1-9,-2 4-13,3 1-8,1-2-7,3 0-5,1 0-11,0-1-4,1-3-4,3 0-4,0-2-4,2-2-7,3 1-4,0-2 3,0-2-5,4-2 10,1-1-18,1-2 1,3-1-3,0-3-1,1 0 3,-1-3-7,-1 1-1,0-3-1,-2-3 2,0-3-8,-2 3 12,-3-6-12,-1 3-4,0-5 4,-1 0-2,-6 2 7,2-4-5,-4 2-13,0 2-5,-4-4 2,0 4 2,-1 1-5,-5 1-5,3 8 3,-3-2 0,-1 1-3,0 0-6,0 5-1,-5 3-6,3 0-9,-2 0-9,2 3-13,-4 5-17,7-3-18,1 3-21,-1-2-29,2 4-27,3-3-21,0 3-27,4 0-12,1-5-19,1 2-21,5 1-139,1-4-422,3 2 187</inkml:trace>
  <inkml:trace contextRef="#ctx0" brushRef="#br0" timeOffset="4409.2272">19290 11633 136,'9'-15'173,"3"0"-2,-7 2 1,3 4 1,-3 0-1,-1 2 1,0 0-11,-2 2-14,3 0-11,-5 3-7,0 2-2,0 0 2,4 12-1,0-2 1,-4 6-1,-4 5-5,2 3-6,0 5 0,-5 1-5,3-1-5,0 2 9,0 1-20,3-2-8,-3-1-2,2-1 5,0-4-15,2-5-9,-1 1-11,-2-3 15,2-2-21,1 2-6,0-7-3,0 1-6,0-1-2,0-5-11,1 2-6,-1-2-10,0-1-16,0 0-14,0 0-23,0-4-19,3 3-30,-3-3-34,0 0-35,0 0-40,0 0-28,6-11-32,-6 6-195,4 1-498,-1-6 220</inkml:trace>
  <inkml:trace contextRef="#ctx0" brushRef="#br0" timeOffset="5297.2513">19555 10940 64,'-18'-26'137,"-1"-3"2,-4 2-9,-1 0-2,-2 1-2,-8-11-6,5 13-9,-1 0-3,-17-7-3,3 4 2,-3 1-5,0 1-4,-8 4 3,-3 2 6,0-1 4,0 5-5,4 3-3,-3-1-7,1 3-5,2-1-5,-1 4-3,4 2-7,-4 0-1,3 8-1,-1-1-9,3 6-4,10 3 5,-9 6-5,2 2-5,12-1-1,-6 11-5,1 1-2,4 11-3,4 0 1,1 0-1,3 4-6,5 1-1,0 3 4,2 1-10,5 1 0,2 0-1,-3 0-4,3-2-2,8 1 8,-4-2-4,4 2 3,1 1-5,0-3-1,1 2 6,4 0 2,2 3 0,-2-2-7,2 1 4,2 0 2,0-1 2,2-2-1,4 1 4,2-3 2,0 0-8,4-2 6,-2-11-1,6 7 17,0-8-19,6 7-2,1 1 8,-5-13 8,4 1-5,-1-1 0,10 5-1,2 1 3,-8-10-7,12 6 6,-9-9 0,9 8 3,-7-11 0,12 5-6,0-2-1,4-1-3,0-6 3,-12-3-1,12 3 6,1-6-8,3-1-2,-4 3 0,-9-6 0,12-3-6,-14 1 0,-1-2 6,13-1-10,-12-1-1,0-1-3,2-3-4,-8 1 1,6-1 3,-4-2-3,1 2 1,-5-2 1,-2-1 1,2 0-5,-4-3 2,1 2 1,-2-2 0,0-3 1,-1 1-2,3 3 2,-2-5 3,-1-1-7,-1 3-5,0-4 9,3 1-7,-3-1 3,-2 5 3,1-4-1,0 1 4,-9 3 2,3-1 1,-4 0-1,2-2 1,-5 2 1,4-1-4,-4-1 0,2-1 0,2-5-4,0 1 1,-4 6-1,4-9-6,-6 6 0,5-5 1,-2 0-3,0 0 2,1-1-4,-1-1-1,2 0 2,-1-3-5,-2 3-1,3-1 4,-1 3 2,-10 4-1,5-8 2,-1 1-2,-4 3-1,0 3-2,-1 0 2,-1-6 1,-1 2-5,2-4 3,-4 5 3,1-6-3,-1 3-5,-2 0 8,0-1-5,-1 2-5,-1-1 3,1-1 2,-3 2-3,-4-1 2,-1 2-1,1-1 0,-1-1 4,-4 1-9,1 3 3,-3-3-2,1 1 1,0 1-2,-1-3 1,-3 4-1,0-2 1,2 2 2,-4 2-3,4-4 0,1 3 2,-2-4 0,-4 7-4,9-3 2,-5 2 2,-4 0-3,3 1-6,0 0-6,-2 1-7,9 5-4,-3 0-14,1 0-13,-7 2-17,3 2-29,2 2-25,2 1-35,-4 4-24,0-1-31,4 2-25,-1 2-42,1 1-46,6 0-40,1 1-287,0-1-708,4 1 314</inkml:trace>
  <inkml:trace contextRef="#ctx0" brushRef="#br0" timeOffset="6744.6708">20009 10531 175,'-3'-12'178,"1"-2"-1,-1 4-11,-2-7-4,1-2-8,-2 0-14,-7-3-8,3-1-7,-4-3-6,-3 0-10,-2 0-4,-1 1-9,-3 0 0,-3 1-8,-1-2 0,-1 2-5,-1-2-6,-11-4 0,-2 3-6,11 6 2,1 4 1,-14-8-4,12 9 0,2-1 3,0 0-7,-3 2-5,1 1-4,1 4-4,1-2-1,-4 3-2,1-1-5,-3 4-6,-2 0 0,-1 1 4,3-2-10,-3 2-1,1 2-6,0 1 3,-1-1-8,-13 3-1,12 3-2,3-3 0,-16 4 2,13 2 2,-10-6-2,11 4-1,-12 3 6,15-2-4,-1 3-2,-12 4 1,9-5 0,-9 5 0,-1 2-1,14-1-1,-13 1-5,11 1 0,-9 2-5,-2 1 6,15-6 0,1 8 2,-15 3-10,16-5 9,0 0-3,2 3 0,-11 8-3,10-7 9,2 1-9,-1 2 2,4 0-4,1 4 4,-3-4 5,-4 10-10,10-8 0,-2 2-1,1 0 1,4 1 17,-3 0-23,1 0 5,0 1-4,4 0 5,1 1-2,4-1 2,0 3 2,3 2 0,1-1-1,0 13 12,2-14-13,4 2 5,-1 10-3,3 0-4,0-10 6,-1 11-6,1-12-1,1 14-1,-2-13 4,1-2 0,0 2-4,1 0 5,-1 1-4,0-3 9,0 2-10,3 10 2,-2-11-4,3 0 2,3 11 4,-3-12-7,2 0 0,4 1-6,-3 0 7,5 11 4,-5-12 0,6 0-4,-3 1 3,3-2-4,-2 2 4,6 7-5,-2-8 6,6 9-6,-6-11 4,-1 0 1,2 0 5,4 10-4,-4-12-8,3-1 7,-1-3 4,3 3-5,2 0 1,1-4 12,1 1-15,-1-2 5,3-2-5,6 0 8,-3-1-7,0-2 0,3-1-3,1 2 2,12 5 0,-2-4 3,-13-4-5,19 5 4,-2-5-3,-2-1 0,-11-2 6,15 3-7,-12-5 2,14 3-3,-17-5 6,2 1-3,-1 1 3,3-2 1,10 3-4,-16-2-5,4-6 17,1 3-8,-2 0-3,0-2 6,2-2-8,-3-1-1,3-1 8,-1 1-2,2-3 1,0 0-4,-3 0 4,-3 0 5,4 3-3,-3-3 6,-1 0 2,4 0-9,-7-3 7,1 3 7,0 0-11,1 0-1,-2-3-5,-2 1 22,3-1-22,1-1 7,-2-1 0,0 0-2,0-2-2,3-3 0,-1 1 2,-3-1-6,1-1 4,0-2 2,1-1-3,1 3-5,-1-3 0,-1-3-1,-2 0 4,2 2-1,-4-3 6,1 1-17,-1 0 13,-3-1 2,1-1 5,0 0-2,-2 1 2,1-2-3,-2-2-1,0-2 3,-3 1 1,3 1 3,0-1 1,-5-2 3,4 0 1,-7 1 3,8-2-5,-4 2 1,-1-2 10,-5 3 2,4 0 6,-2-1-7,-3-1-4,2 3 11,-2-2 1,0 7-2,-1-9-5,-2 1 3,2-4-2,0 3-2,-2-5-10,2 1 1,0-1 9,0-3-12,-1 3 1,0-5-5,0-1 3,-1 3 1,0 1-2,-3-3-2,2 4 4,0 4-1,-4-2 7,-2 1 7,3-1-8,-3 11-9,-1-6 11,-1 6-4,0 0 1,-1-7-6,-2 6 10,-1-3-9,-1 4 1,1-6-3,0 5 1,-5-4-2,6 6-1,-1-7-1,1 0 3,-7-3-6,6 3-5,-2 0 0,2-1 3,-3 1-1,4-1 2,-5 2-3,4 7-4,-4-2 5,1-4 5,-1 2-3,1 3-3,-4-5 6,-1 1-2,0 0-1,1-1-1,-2 0-1,1 1 2,-1-2 1,-1 4-3,1-2-5,0 1 0,-3 0 4,6 6-5,1-4 9,-1 4 1,-3-5-5,-2-1-3,2 2 1,-2-2 0,3 5 0,0 2-4,0-1 3,-4-2 1,1 5-3,-3-3 3,-4 1-2,-2 0-2,2 2-9,-3 0-3,1 1-9,-2 0-24,0 0-16,-1 3-14,1 0-16,0-1-46,5 6-25,3 1-33,0-3-40,6 2-46,5-1-50,-6 3-44,5 1-229,1 1-656,-5-1 291</inkml:trace>
  <inkml:trace contextRef="#ctx0" brushRef="#br0" timeOffset="8474.644">4193 12296 71,'-7'0'146,"7"0"-10,0 0-11,0 0-20,0 0-9,0 0 2,24-5 1,-10 5-3,8-3 0,9 3-9,7 1 5,1 1-7,19-2 2,2 2-9,4-2 0,28-2-3,2 2-2,-31 0-4,33-10 4,0 8 1,2-1-2,-2-6 0,4 6-2,0-6 0,1 2-1,-2-1-2,2 0-4,0-5 1,-3 7-4,-3 1 2,0-5-9,-2 6-4,-28-1-1,0 2-3,0-2-5,-1 5-3,-1-2-2,-9 0 0,-14 2-6,0-2-1,-4 2-3,0 1-3,-4-2-3,-11 1-2,-1-3-1,-7 3-2,0 0 0,-3 0 0,3 0 2,-7 0 15,1 0-1,-2-1 2,-5 1-8,8 0 2,-8 0-2,6-3-3,-6 3-6,4-3 2,-4 3-1,0-3-3,0 3-5,0 0 0,0-4-8,0 4-4,0 0-9,0-5-8,0 5-14,0 0-6,-4-5-18,1 3-15,3 2-9,-10-5-6,6 2-4,-2-1-8,0-1-4,-3 2 9,0-1-7,-3-1-9,3 0 11,-2 0-2,0-1 7,0-2 20,1 3 0,-9-3 0,4 0 8,-4-1 13,3-1 6,-2 0 0,0-1 17,0 1 10,0-2-5,-4-2 16,6-1 5,-6 0 12,3-3 8,2 6 7,1-1 9,-1 0-2,3 0 13,0 3 9,4 2 9,2-2 5,-2 6 3,5-1 4,-2 3 1,5-2-9,-2 1-2,-2 0-11,2 1-2,4 2-7,0 0 4,0 0-1,0 0-6,-6 6 4,6-6-2,8 10 1,0-3-3,1 0-2,5 4-2,2 0 5,9 1-5,-2 1 6,-4-3-3,7 0 1,3 5-2,0-4 2,6 0-2,1 0 0,-2 1-5,2-3 0,-2 0-6,0-1 5,-1 2-2,-4-5-5,1 2 7,-2-3-10,-5 1 3,-2-2 2,0 0-4,-9-1 3,1-2 1,-1 4-4,-4-3 2,-1-1 4,0 0-2,-3 1 7,-4-1-2,10 2 3,-6-1-1,-4-1 1,6 1 1,-6-1-2,0 0-1,5 2-6,-5-2 0,0 0 3,0 0-3,0 0-5,0 0-4,3 2 1,-3-2 1,0 0-8,-8 6 4,2-1 1,-3 3-4,0 5 0,-8 2 3,3 4-7,-6 8-2,-3 2 3,-4 10-4,4-9-4,-10 12 9,6-1-5,-3 1-1,3 1-2,8-12 2,-6 8-1,7-8 0,-1-3 1,7 1 2,-2-3-2,8-8 0,-3 0-2,4-1-6,1-5-5,2 1-7,-2-2-14,0-3-11,4 0-5,-4-1-16,2 2-32,0-7-27,1 5-34,1-3-36,0 0-35,0-4-39,0 0-195,0 0-497,0 0 221</inkml:trace>
  <inkml:trace contextRef="#ctx0" brushRef="#br0" timeOffset="9962.2096">21018 12194 50,'8'-9'174,"-2"-5"-10,5-2-17,-4 2-7,-4-4-2,2 2-8,-4-3-13,2-6-3,-3 5-5,0 3-4,-3-1-5,-2 1 2,1 5 1,-1 2 0,0 1-3,-4 2-2,2 2-6,1 4-2,-3 5 3,-1 0 4,-4 10 1,1 1-1,1 9 4,0 5 2,2 6 0,0 14-4,3 1 2,5 5 5,2 0-6,1 1-1,1 1-11,1 2 4,-2-1-2,2 2 17,0-4-14,-1 0-6,2-3-2,-3 3-8,1-5-6,-2-1-7,1-4-4,-2-10-8,-2-4 1,-1-2-19,-2-1-2,0-11-26,-1-1-37,1 0-32,-3-5-37,1-5-36,-2-2-47,-2-4-46,6-4-41,-7-4-33,4-1-223,-1-9-568,-2-7 252</inkml:trace>
  <inkml:trace contextRef="#ctx0" brushRef="#br0" timeOffset="10275.1489">20736 12673 67,'0'-5'245,"0"5"-24,2-5-20,0 2-9,0 1-1,5-2 1,2-1-3,2 0-9,5-2-6,5 0-10,11-2-12,-4-2-12,2 0-12,-1 1-11,2 0-10,-3 0-10,-3 1-8,-8-1-7,2 0-12,-5 5 0,-1 0-1,-4 1 0,-4 0 8,3 1-6,-2 2 5,-3 1 4,-3 0-8,0 0 0,6 5 7,-7 0 6,-2 3-6,3 3-2,-2 1-2,0-1-8,1 5 0,0-1 9,-3 4-24,0-8 2,4 2-13,0-2 0,0 2-6,3-3-10,-3 0 2,1-3-3,3-2 1,0 0-5,-2 2-14,6-4-11,-3-2-27,3-1-18,2 0-36,2-2-31,0-1-36,-2-5-43,5-1-47,2-2-39,0-1-33,-3-4-207,2-5-565,-6 5 250</inkml:trace>
  <inkml:trace contextRef="#ctx0" brushRef="#br0" timeOffset="10390.2215">21242 12394 104,'-4'-7'144,"-1"2"-17,1 0-7,-2 1-22,1 2-5,0 0-7,1 1-13,4 1-9,0 0-25,0 0-28,0 0-42,0 0-43,0 0-69,9 10-154,-3-8 68</inkml:trace>
  <inkml:trace contextRef="#ctx0" brushRef="#br0" timeOffset="11265.3954">21390 12454 30,'3'-3'245,"-3"3"-26,4-2-15,-4 2-8,0 0 4,10 5 1,-6-1-5,1 4-16,0 1-11,0 3-17,3 2-5,-5 4-16,1 0-11,-2 0-9,-2 3 0,-2-4-11,2-1 0,-4-3-1,2-2 1,1-3 3,-2-1 7,3-1-5,-4-2 4,3-1 12,-1 0-20,2-3-4,0 0-14,0 0-4,-4-10 0,5 0-19,0 0 2,1-3-5,8-3-6,-5 0-4,4-3-4,1 2-17,4 4 19,-2-2-18,2 1 3,1 2 1,0 2-5,-2 3-4,4 0-8,-5 4 2,0 2 8,1 1-3,-3 1-6,0 4 17,0 2-12,-1 0 2,-2 1-11,0 2 5,-4 0-8,1 6-2,-2-6 12,-2 5-8,0-5-7,0 3 0,0 0-4,0-1-10,0-2-6,0 1-23,2-1-9,0-2-13,1-1-11,1 2-27,2-4-10,2 0-13,3 2-19,-2-4-14,6-1-8,-2-1-5,1 1-5,3-5 5,-2 0-6,3-6 16,-1 1 9,-3-3 24,2-4 12,1 2 10,0-8 31,-7 4 14,5-7 11,-6 7 22,1 0 20,-5 0 15,4-7 14,-1 7 12,-8 5 14,4 0 10,-4 1 9,1 4 5,-1-1 4,0 3 0,-4 2-5,4 3-2,0 0-1,-14 5-5,6 2 5,-3 4-2,0 0-5,-2 5-6,1 0 1,3 2-11,-2 0 1,3-2-13,3 0 12,-1 0-12,2 1-1,-1-5-8,5 0-2,0-1-1,0-2-2,6-3-1,-2 0-5,1-2-3,0-3 11,3-1-15,-8 0 4,18-5-6,-7-1 0,-1-3-9,-1 2 4,0-3-2,4-2-7,-4-2 1,-1-1 2,2-1 1,-5 5-4,0 0 6,0 1 3,-1 4-6,0 0 9,-1 3-6,-1-2 1,-2 2 4,0 3-2,0 0 4,0 0 1,5 12 0,-5-4-2,0 1 1,3 2 12,-3 0-16,2-1 2,0 1 0,0 3 5,2-5-6,1 1 1,2 0 5,0-1-5,1-1 12,0-3-7,4-1-1,0-1-3,1-3-2,2-3 3,0-2-2,3-3-10,-3-4-8,9-4-9,-12 2-10,5-12-7,-2 3-6,-2-3-2,1-6-3,-3-1 2,1 1 2,-1-2 5,1 3 4,-7 2 10,4 4 8,-5-1 10,0 12 13,-3 2 7,0 4 4,0 3 4,-1 3 4,0 2 8,0 0 3,0 0 5,-3 20 6,-1-3-5,-3 6 3,1-3-7,2 6 2,0 2-5,2-1-4,-1-1 2,3-2-8,-1 2-1,1-5-5,1 4 14,-1-6-22,3-2-8,2-2-13,0-3-17,1 1-20,-1-4-30,3 0-32,1-2-43,1-2-32,3 0-40,1 0-238,0-4-507,0-1 225</inkml:trace>
  <inkml:trace contextRef="#ctx0" brushRef="#br0" timeOffset="11720.3594">22709 12894 242,'0'0'298,"5"-13"-28,3 6-30,1-3-12,2 2-11,3-4-16,9-2-16,-5-5-17,4 1-15,1 1-21,-1-4-10,-4-1-15,0 0-8,-1 1-8,0-1-11,-5 3-3,-1 4-8,-5-2-6,-3 5 6,-3 0-4,-1 0 1,-4 1 3,1 2-4,-4 0 16,0 4-18,-2-2 11,2 2-5,-2 2-7,1 1 8,-1 0-11,2 4-1,1 0 4,-2 1-10,5 4-1,-1 1-3,0 3 0,2 2-6,3 2-9,4 1 4,0 5-11,0-3 0,2 2-2,3-2-6,5 4 5,-5-4-2,-1 1-3,4 5 1,-4-9-9,2 2 4,-1-3 1,2 1 3,-3-4-2,0 2-6,-2-4 4,-1 1 2,-2-3-3,0-2-6,-1-2 6,-2 6 6,0-6-1,-5 0-7,1-1 14,-5 1-15,-2 1 0,-1-1 13,-7-1-26,3 1-7,4-3-20,-5 0-4,3 0-20,3-1-20,-2-1-17,4 1-24,3 1-26,-1-4-31,1-1-35,1-2-37,9 4-28,-3-9-38,0 2-185,8 1-535,0-5 238</inkml:trace>
  <inkml:trace contextRef="#ctx0" brushRef="#br0" timeOffset="11966.8498">23239 12385 5,'22'-25'234,"-3"6"-13,-1 3-12,-5 3-2,-2 5-2,-2 4 7,-4 1 4,0 3 6,2 7 1,-3 3-7,-2 5-2,0 4-2,-6 9-14,0-1-12,-1 7 11,-2-1-13,1-2-7,0 4-17,0-1-5,3 0-9,-2-4-9,1 4-13,3-8-10,3-1-9,-2-3-15,0-5-6,0 0-10,3-5-9,-2 5-19,3-8-27,-2-1-16,-1-2-41,5-1-35,-1-3-30,1-1-20,7 2-26,-2-3-33,7-4-33,0 2-29,1-3-18,1 1-13,1-1-3,-2 0 3,1 0-166,-4-2-477,2-1 211</inkml:trace>
  <inkml:trace contextRef="#ctx0" brushRef="#br0" timeOffset="12785.4311">23586 12766 1157,'11'-7'-14,"-1"-1"34,2 1 8,-5-4 27,0 4 12,1-4 25,-2 0 15,2 1 17,0-4 8,0 2 11,-4 0-2,2 2 0,-2-2 4,0 3-3,0-1 10,-4 0-14,0 1 0,0 1-5,-4 2-10,3 3 1,-4-2-7,-3 2-9,-1 3 5,-2 4 2,-7 0-10,2 3 3,-3 3-13,-2 6 19,0 2-23,1-1-1,1 1-6,2 3-10,0 0-5,7-6-1,1 4-7,0-5-9,5 2-4,0-4-6,4-1-2,3 0-8,-2-1-2,3-2-2,0-3-7,5 1 0,-3-3-3,7-2-10,1-2 0,-1-2-5,3-3-9,-4 1-2,3-5-7,-1-2-12,3 0-3,-4-2-12,1-3 8,0-5-4,-5 8 1,4-3-6,-6 1 13,2 3 5,-5 3 8,1 0-6,-4 5 9,3-2 0,-1 2-1,-1 3 8,-2 2 7,0 0 5,0 0-5,0 0 14,-14 18 9,9-7-2,0 3 0,0 3 5,1-5-12,2-1 10,-2 1-6,2 4-4,2-2 3,0-1-6,2-1 0,0-3-6,2 1 4,1-1-1,3 1 3,3-2-10,-3-1 6,10 0-6,1-4 7,-2 0-1,3-1-2,2-4-2,0 2-6,-2-6-1,1 1 0,4-9-16,-2 0 3,-6 1-10,2-4 0,0-5-12,-1-3 10,0-1-7,-4-3 8,-1 1 8,-3-4 10,3 6-11,-6-3 2,-2 6-1,-1 5 6,-3 1 1,2 1 15,-4 4 18,1 3-17,-2 0 16,1 4 1,1 2-5,-5 2-2,5 1 7,-9 6 5,4 4 3,1 4-1,-3 3 3,-1 8-8,0-1 4,3 4-1,1-1-5,0-2 1,1 1-4,4 1 6,-4-3-4,5-3-1,0-3-2,2 1 0,-1-2 0,3 1-5,-1-3 12,5 0-14,-1-5 4,-2-3 1,7 7-2,-3-9-1,7 3-2,0-3-4,1-5 1,3 0 1,0-1-1,5-7-5,-6 3 5,5-4 0,-1-3-2,-2 0-4,-5 1 1,0-2-7,-4-1 9,-2 2-2,2-4-1,-5 3-10,-4 4 7,0-2 3,-4 4 3,-1-4-3,1 7 2,-7-3-2,4 3 0,-5 1-2,1 1 6,-2 4 3,-6 1 1,5 0 1,-7 8 7,3 1 6,-1-1-5,3 5 0,1-1-5,2 4 4,1-2-1,2 0 0,3 0-1,1 1 2,1-2-4,0-2-1,4-4-1,0 3-12,0-4 14,3 2-13,0-3 3,0-2 0,7-2-12,-7 0-13,3-1-1,4-3-15,1 0-14,-4-5-14,4 0-21,-3 0-29,4-8-15,-2 3-18,-1-2-25,-2 1-22,1-3-29,-6 5-24,2-2-38,0 2 4,-3-3-27,-3 2-181,-2 0-533,0 2 235</inkml:trace>
  <inkml:trace contextRef="#ctx0" brushRef="#br0" timeOffset="13051.6198">24089 12637 168,'-4'-3'198,"-1"3"6,5 0-4,-13-4 4,10 1-10,3 3-11,-4-1-8,4 1-14,-3-4-10,3 4-15,0 0-5,7-6-12,-4 3-9,10-2-9,-4 1-11,5-4-7,5 0-9,3 0-7,-4 3-12,1-3-2,3 2-10,-3 4-14,0-7-13,-1 6-22,-6 0-22,-1 1-23,-1-3-22,-3 4-25,-1 0-30,-2 1-14,-4 0-14,10-2-12,-10 2-11,0 0-141,0 0-345,0 0 152</inkml:trace>
  <inkml:trace contextRef="#ctx0" brushRef="#br0" timeOffset="13446.9002">23200 12569 31,'0'0'94,"-12"-3"-3,7 1 3,-3 2 1,1 0 5,7 0-2,-18 0 1,9 0 6,2 0 5,-4 0 4,3 0 6,2 1 3,6-1 2,-11 1-2,5 0-9,3 2-1,3-3-8,0 0-4,-2 4 0,2-4-2,0 0-9,13 5 0,2-5-10,-2 1-8,5-2-4,4 1-8,6-4-6,1-1-4,-3 2-7,2 1-4,-6-1-5,-1 1-3,-2 1-6,-1-4-11,-6 5-12,-1-1-18,-3 1-16,-1-1-18,0 1-18,-2-2-15,-5 2-12,0 0-19,9 2-15,-9-2-8,0 0-21,0 0-12,0 0-140,0 0-334,0 0 148</inkml:trace>
  <inkml:trace contextRef="#ctx0" brushRef="#br0" timeOffset="15235.1194">19650 10181 92,'0'-10'151,"0"0"5,0-4-2,1-4-6,-2-1 2,2-8-5,0-3-2,1-2 3,-1 0-14,-1-3-3,0 0-9,-1-16-1,-1 1-3,6 3-13,-3-3-6,5-6-9,-2 1-2,4-1-1,1 1-5,2 4-4,1 0-3,1 5-4,2 2 4,-3 11-8,15-11-4,-9 17-7,5-2-1,2 2-6,5 3-1,13-5-6,-10 10 1,13-5-2,-7 12-6,12-5-3,0 3 1,0 6-6,3 2 1,-2 2-2,3 6 3,1-1-8,-7 1 10,4 5-12,-16-2 4,1 1 0,1 6-7,-3 1-3,-3 2-5,-1 1 2,-2 4 3,-4 1-2,0 4-1,-6 0-2,-2 4 5,-5 0-2,0 2-4,-7 2 3,-1 2 1,-5 12 2,0 3 1,-9-7-1,0-8 6,-6 11 0,2-14 1,-10 12 3,2-4-3,3-9-2,-3-2 2,1 4 3,-7 7 8,-2 0-4,-1-3 3,8-7-3,-11 9-4,6-2-5,0-10 4,-6 11-1,9-9 3,-10 7-10,9-10 5,2 0-3,-1 3-2,1 0-2,-2-4 4,4 2-3,-2-2-9,6-5 1,-3 3-11,6-1-11,0-7-17,2-1-13,3-2-23,-2-4-24,5 2-23,0-6-13,-1 3-16,0-2-8,2-3-9,1-1-9,4-1 8,-9-1 5,3-3 10,2-3 11,2 1 14,-2-3 18,1 0 3,-1-2 13,1-5 9,1 0 22,2-2 6,2-1 12,-2-1 9,0-6 15,3 1 20,-1 6 6,0-6 13,1 7 10,-3 1 2,6 3 13,-3 4 5,1 1 2,-3 1-2,1 3-2,-2 2-4,4 1 0,-4 2 10,0 0 7,2 19 6,-2-2 5,-2 2 2,-2 8 2,-2 2 3,0-2-1,2 1-8,-1-1 2,0 0-3,1-8-6,-2-2 8,2 3-5,1-5-4,1-4-2,-1 1 5,2-4-6,-2 3-4,3-5 4,-1-1-3,1 2-7,0-4 2,1 1 5,2-1-11,-1 1-2,-2-4 2,11 0-5,-4 0 0,5 0-5,2 2-13,2-4 10,7 2-9,0 2-4,5-4 2,5 2 3,1 0-7,-1 5 0,2-5-5,0 1 7,1 1-13,-4 2-1,1-4 2,-6 0-5,-7 5 1,1-6-17,-4 1-2,-4-1-27,0-2-20,1 3-26,-5-2-24,-1-2-27,5 0-30,-4-4-28,-3 0-25,7-5-5,-4-1-11,0-1-173,2-2-444,5-6 197</inkml:trace>
  <inkml:trace contextRef="#ctx0" brushRef="#br0" timeOffset="15599.9054">21089 9948 64,'16'-24'136,"1"4"4,-3 5 1,-5 0 7,-3 5 8,1 1 2,-2 1 4,-3 3-3,1 0-10,-1 1-16,-2 4-9,0 0-7,0 0-10,-17 11-4,9 0-3,-4 2-4,0 5-6,-4 6-5,5 2-11,3-2-6,0-4-3,6 5-6,-2-4-3,-1-4-3,4 1-3,2-1 0,-1-1-7,5 0 1,-1-1-4,1-5-1,0-1-4,4 1 1,1-3-3,2-2 2,-1 0-8,2-7 0,6 4 0,-1-6-1,0 1-3,-1-5-1,2-1-6,1-3-1,-2 3-4,4-11 0,-2 0-3,-2 0 0,-1-1 1,-6-5-2,1 4 0,-1 0-4,-8 3 0,3 2 2,-3-1-3,-6 1 0,2 6-2,-4-6-3,1 2-2,-2 4-2,-7-1-3,3 4-1,-8-2 0,2 3-3,-3 2-1,0 0-9,-3 3-9,3 2-12,-1 2-16,3 1-15,1 2-22,4 2-30,4 2-28,0 1-36,4 0-57,4 2-130,0 0-409,4-1 181</inkml:trace>
  <inkml:trace contextRef="#ctx0" brushRef="#br0" timeOffset="15822.3265">21661 10050 103,'0'0'271,"3"-5"-24,-3 5-13,0 0-14,0 0-8,0 0-1,-7 12-9,3-2-10,1 2-11,-4 5-12,1 8-12,1 1-14,0 1-13,-2 1-11,2-4-18,0 1-1,1 1-12,0-6-10,2-3-10,-3 2-21,5-1-29,-4-2-32,1-4-42,0-1-49,0 0-47,2-5-42,1 1-54,-3-3-173,2-2-455,1-2 202</inkml:trace>
  <inkml:trace contextRef="#ctx0" brushRef="#br0" timeOffset="16053.8188">21866 9840 65,'7'-25'236,"-5"6"0,-1 7-2,3 0 5,-2 2-6,-2 3-11,2 2-21,-1 0-20,-1 3-15,0 2-6,0 0-8,7 17-1,-3-1-9,0 8-7,-3 6 4,3 4-16,-3 2-5,2 10-11,1-11-15,-3 12-2,-1-13-5,0 2-11,0-2-13,2 1 2,1-4-28,-2 2-22,-1-6-34,0 0-38,-1-7-51,-2-1-59,1 0-53,1-7-56,-2 0-205,2-2-523,-3-4 233</inkml:trace>
  <inkml:trace contextRef="#ctx0" brushRef="#br0" timeOffset="20259.7929">9007 11594 68,'0'0'98,"0"0"-7,-8-1-6,8 1 3,-6-3 5,6 3-6,-9 2-5,9-2 12,-9 0-5,9 0 0,-10 1-3,6 0 0,-4-1 0,2 2 2,-1-1-2,2 0 1,-1 2-3,-2-1-1,2-1-5,6-1 1,-7 2-4,4-2 2,3 0-6,-7 2-4,7-2-1,0 0-2,-6 1-4,6-1-1,0 0-3,0 0-1,-3 4-5,3-4-1,0 0-5,0 0 1,0 0-8,0 0-4,0 0 2,19 5 3,-7-4 0,6 2 2,3-2 11,13 0-12,-2-1 0,18 0 4,10 1-3,-2-1 1,5-1 2,29-1-3,0-2 1,0 4-5,1 0 7,-26-5-13,27 3-4,2 0-2,-3 6-4,-1-8 5,0 8-4,-26-6-6,29 0 1,-27 2-1,23-2-2,-29 1-5,1 0 4,-2 3-6,-3-4 4,-3 2-2,1-2 0,-15-3-5,-4 4 1,-1 0 0,-2-2-1,-3 0 2,-2 2-1,-6 1-1,-4 0-4,-7-3 5,0 3 0,-2 0-2,-4 3 2,2-6-1,-3 3-1,-5 0 13,11 0-18,-11 0 0,6 0 3,-6 0-1,10-1 5,-1 1-4,-9 0 0,9 0 1,-3 1-1,0-1 3,0-1-2,2 1-4,1-1 4,1 1-2,0 0-2,-1 0 15,2 0-14,0 0 3,1 0 0,-2-2-2,0 4 11,-1-2-13,-1-2 1,0 2-3,-3-1 3,-5 1 1,11 0 8,-11 0-8,7 0-1,-7 0 5,0 0-9,9 0 14,-9 0-9,4 3-5,-4-3 5,0 0 2,7 0-5,-7 0 1,0 0 0,7 0-3,-7 0 4,0 0 3,10-3 0,-10 3-5,13-1 3,-9 0 5,5-1-5,1 1 1,-1 0-4,3 1 5,-1-2-2,1 1 3,7-2-2,-4 3 3,-1 0-4,2 0-2,5-1 3,-2 0 1,-1 1-2,1-3-5,4 1 7,-3 0-1,1 2-2,-1-2-2,0 2 4,2-3-3,-1 0 10,-4 2-5,3-2-1,-2 2-3,0 0 3,5-2 0,-6 2-3,4-1 3,-1 0-2,-2 0-1,2 0-1,-5 1 5,-1-2-1,-2 2 2,0 1-3,-3 0-2,0-3 4,0 3-4,-9 0 2,10 0 0,-5 0 2,-5 0-5,6-1 2,-6 1 2,5-2-1,-5 2 4,7-3-4,-7 3-2,0 0 4,0 0-3,7 0 0,-7 0 2,0 0 0,4-3 1,-4 3 0,0 0-3,0 0 3,0 0-2,-4-6 0,4 6-1,-3-3 1,3 3 0,-4-5 0,2 3 4,2 2-4,-5-4-1,5 4 1,-4-4 0,4 4-1,0-3 0,0 3 2,-1-5-2,1 5-2,0-5-1,-3 1-1,0 2 2,2-1-2,-1 0-1,-1-4-1,-1 3-6,-1 1-1,-4-4 2,3 2-2,-1-2 2,-3-2 2,-1 2-5,-5-2 4,1-1 1,-2 0-4,2 1 2,-10-4-1,4 5 5,1-1-1,-1 2 0,4 0 6,-3 0 0,5 2-1,-3 1 1,6 1 0,1-2-3,4 2 3,-2 1 2,6 1-1,-4 0 3,7 1-2,0 0 4,0 0-3,-3 5 2,3-5-2,0 0 2,10 11-1,-4-5 3,4-2-1,2 4 2,1-4-2,2 3 4,4 1-6,0-3 2,-1 2 11,3-2-10,-2 0 4,1 0-2,-1 1-2,-2 0 2,1-2 2,-2 2-5,-3-2 0,1-2 0,0 2 1,-3 0-1,1-1 0,-5-1-4,0 0 5,-1 0 5,-3 2 0,4-3 1,-5-1 5,2 4-1,-1 2 3,-3 1 8,0 1-13,0 4 5,-4 5 3,-1 2 5,-5 5-3,-1 3 3,0-1-2,-8 3 2,-2 0-2,1 3-8,-8 6 0,1 3 4,4-10-7,0-5 0,4 0-6,-3-1 0,2-1 1,-1-2-2,4-3-17,6-5-16,-3-1-17,1 1-20,7-7-28,-6 4-40,3-5-43,1-3-52,2-2-55,-5-1-187,2-1-509,-3-4 225</inkml:trace>
  <inkml:trace contextRef="#ctx0" brushRef="#br0" timeOffset="20780.0354">10359 10842 149,'-9'-3'178,"3"0"-13,-1 2 4,1-2-10,0 3-6,-5 4-7,1 4 1,-7 1 3,3 2-9,-1 4-6,-4 5-8,0 2-7,9 3-10,-3-2-1,2 7-9,2-4-10,1 3 0,6-4-3,0 1-11,6 1-4,2-8-3,1-1-8,1-1-1,2-2-5,4 1-5,2-4 3,3-2-4,5 2-5,-2-8 4,3 1 4,4-1-9,1-4-2,-3-4-1,1-1-2,-1-2 7,-7 1-8,6-5-3,-8 3-3,-1-4-2,0 1 14,1-2-13,-5-2 2,-3 0-1,-3-2-3,0 0 15,-5-1-19,-2 2-1,-2-9-1,-3 7 1,-3-7 1,-2 7-5,-4-3-3,-6 0-5,1 3 7,-4 3-12,-2 1 0,-1 0-4,-2 6-8,-2 1-6,-1 2-12,5 3-8,-5 3-7,3 0-8,9 6-3,1-1-23,0 1-11,1 5-18,6 0-20,2 4-34,1 1-25,8 1-41,7 8-43,1-2-158,3 2-459,6 2 203</inkml:trace>
  <inkml:trace contextRef="#ctx0" brushRef="#br0" timeOffset="22803.3736">14013 11555 74,'0'0'151,"9"0"-5,-5 3 2,2-3-9,5 0 3,0 0-2,3 2-10,3-4 0,16 4-9,-2-4 2,-1 2-5,7 0-5,2-3-1,14 3-6,8 0-3,-3 0-3,2 0-7,6-2-2,-3 2-4,1 2-5,2 1-6,0-8-3,1 7-2,27 3-3,-31-3-6,0-1 2,1-1 6,27 4-10,-30-3-6,3-1-1,3 1-3,25-1-3,-27 0-3,-4 3-1,6-3-5,-6 0-5,0-3-2,2 3-5,-2 3 2,-2-3-2,-3-3 2,3 3-11,-5 0 4,-2 0-4,2-1-4,-4 1 4,-11 0-1,2-1-2,10-1-3,-15 2 12,3-2-9,-2 3-5,-1-3-3,0 0 2,-2 2 0,4-2-2,-5 2 2,-1 0-1,-2-3-3,0 1 4,-2 1-4,-6 0-1,-2 0 3,-2-1-1,-5 2 2,0-1 7,-4 1-13,2 0-3,-6 0 7,2-1-3,-2 1-1,-5 0 5,6 0 2,-6 0 15,0 0-25,10 0 5,-10 0-2,4 1-1,-4-1 6,0 0-3,0 0 2,0 0-4,8 0 3,-8 0 1,0 0-5,0 0 3,0 0 0,0 0-2,5-1 1,-5 1-4,0 0 5,0 0 0,0 0-3,0 0 1,9 0 2,-9 0-4,6-3 1,-6 3-9,7 0 1,-7 0 8,10 0-1,-4-1 2,3 1 1,2-3 2,1 4-7,0-3 2,2 0-1,0 1 2,6-1-1,-3 3 2,-3 0 1,3-2 7,-2 1-7,-2-3-1,0 3-2,-3-1-4,-1 0 3,-3 2 2,1-2 0,0 1-3,-7 0 5,9 0-7,-9 0 4,4-3-2,-4 3 5,10 3 8,-10-3-11,7 0 2,-7 0-3,10-3-1,-5 2 1,-5 1 4,14 0-5,-8-2 0,1 2-1,-1-1 4,4 1-1,-10 0 9,12 0-11,-6-1 4,-6 1 1,10 1-2,-10-1 1,10-1 2,-7 2-8,-3-1 3,0 0-1,8 0 3,-5 3-1,-3-3-1,0 0 2,7 1-2,-7-1 2,0 0 2,7 0-1,-7 0-1,0 0 1,0 0 0,9 0 1,-9 0-1,0 0 2,4-3 0,-4 3-4,2-3 7,-2-3-8,0 6 4,-1-6-2,0 0-4,-3 1 13,1 0-5,-3-2-10,-2-2 3,-1 4 2,0-4 0,-1 2-2,-5-6 0,3 3-3,-2 0 1,-3 1 0,2 1 4,-2 0-3,-2 1 1,3 0 2,-1 0-2,4 2 6,-3 1-6,5 1 1,0 0 1,3 1-2,2 0 2,1-1-1,-1 2 10,6 1-12,-8-2 1,8 2 5,0 0-1,-5 4-2,5-4 1,0 0 2,0 0 1,10 9-3,-4-6 4,3-1-4,3 4 3,2-2 3,-1 1-3,3 0-4,1-1 4,1 1 1,-2 2-2,-2-2 3,-1-1-9,-2 0 9,2-3 0,1 5 1,-5-4-2,4 1 1,-2-2-3,-1 4 7,0-2-5,-3-3 2,0 1 4,-3 1-6,2-1 2,1 2 1,-6-1 1,4 1 1,-4 0-1,-1 0 8,0 2-3,0 2 6,-5 2 0,-1 2 6,-1 5 1,-7 8 13,-2-2-3,-1 3-5,-1 4 11,-4-2-18,-1 1 12,0 1-10,-7 8-4,7-8 0,1-2-3,0 0-3,-1-2 0,4-1-5,1-2-27,1-4-3,6-1-22,-2-6-16,0 3-21,3-6-22,0 2-24,4-4-28,-2 1-42,-2-2-35,1-2-34,2-2-255,-5-2-562,1-3 249</inkml:trace>
  <inkml:trace contextRef="#ctx0" brushRef="#br0" timeOffset="23583.1508">15551 10860 30,'-3'0'183,"3"0"-4,-8 1-3,8-1-4,-5 1-6,3 1-6,2-2 1,0 0-3,0 0 0,0 0-1,0 0-5,0 0-2,0 0-11,0 0-7,0 0-9,0 0-6,9-15-12,0 5-6,-3 5-3,4-5-14,4 0 1,0-3-13,0 0-5,0-2-5,3 2-2,-4-3-4,2 2-2,1-5-3,-3 6-5,-1 0-6,0 0 12,-2 5-15,-3-1-1,-3 5-4,1 0-1,1 0 1,-2 1-7,-4 3-1,4-1-3,-4 1 1,1 9-2,-2 3-6,0 4 3,-2 9 2,-3 3-2,1-1-3,0 3-1,1 3 0,-1-1-5,0 0 5,-1 2-5,3-1 7,0-1-7,0-2 0,1 1 0,0-3-4,0-1 3,0-2-3,2-6 2,-2-4 0,1 3-1,1-6 2,-1-2 0,0-3 0,1 0-1,-2 0 1,2-2-5,-1 1 12,1-2-12,-3-1 3,3-3 1,-3 4-4,3-4 2,0 0-2,-6 3-1,6-3-5,-8-1 9,8 1-17,-13-3 12,5 0-12,-2 2-3,-2 0-3,-3 0 2,2-1-1,-6 4 0,0-2 2,0 0 0,2 1 7,3 0-1,0-1 1,4 1 2,-3 1 2,7-2-4,0 1 1,-1 0-1,7-1-3,-4 2 1,4-2 8,0 0 0,0 0-5,16 4 10,-2-3 0,5 0-3,10 1 2,3-2-1,4 0 0,3-2 5,0 1-5,15 0 3,-17-2-1,16 0-2,-16 1 3,-1-1-2,1 3-1,-2-4 2,-3 2 2,-11 2-1,6-3-2,-12 3-1,-2 0 3,-4-3 7,0 5-9,-4-5 3,0 3 0,-5 0-3,0 0 3,0 0-2,7-1-3,-7 1 9,0 0-20,0 0-7,0 0-17,-26 0-19,17-2-7,-1 2-21,-5 0-20,5-1-29,-3 0-18,-1 1-37,-2 0-23,-4-3-31,1 3-166,-2 0-442,-7-2 196</inkml:trace>
  <inkml:trace contextRef="#ctx0" brushRef="#br0" timeOffset="26483.2573">3747 14679 53,'-13'16'88,"2"1"-6,-1-4 1,4-2-9,1-2-4,2 0 1,1-2-1,0-2-5,2 0-8,0-1 12,2-4 13,0 0 2,0 0-1,9-9 4,-2 0 0,-1-1 1,3-5 4,0 1-1,-1-2 1,2-1 0,-2 0 0,2 0-2,-2 2-7,-1-1-2,0 5-1,-1-4-6,1 4 2,-1 3-9,-2 2-2,-3-1-10,0 2-2,2 2-9,1 2-2,-4 1-1,0 0-3,9 8 1,-6 1-6,-1 7 2,3 2-4,-4 1-4,2 5-3,-2 5 1,1-3-5,0-1-3,2 0-1,-3 3-1,2-1 1,0 1-7,-1 0 2,0-1 2,1-2-5,2 0 2,-5-6-6,0 1 5,3-2-4,-1 0 4,-2-2-5,0-3 2,0 0-7,0-4 0,0 1 8,-2 0-9,-1-1 8,-2-2-4,3-1-1,0-2 1,1 0-2,-4 1 3,2-1-2,-2-3 3,1 2-5,-4-2 2,1 1 1,-1-2 7,0 1-8,2-1 0,-8 0-1,5-1-2,-4 1 5,3 0-6,-3 2 1,1-1 2,2-1 3,3 0-2,-2 2 2,2-2-1,2 1 2,5-1-1,-10 0-1,10 0-1,-5 3 5,5-3 1,0 0 0,9 6 5,0-1 1,1 1-4,3-3 5,5-1 4,1 1-10,9 1-1,3 1 3,-1-4 2,0-2-5,0-2-4,2 1-13,-2-3-14,-2 2-20,-10-1-47,5-3-31,-4 0-69,4-7-39,-5 5-187,-2 0-451,-2-3 200</inkml:trace>
  <inkml:trace contextRef="#ctx0" brushRef="#br0" timeOffset="26989.2365">4357 14835 68,'0'0'179,"2"-6"-2,0 3-9,-1-1-9,0-1-8,3 0 1,0-2-6,3-1-7,1-3-3,3-4-13,5 1-4,6-3-3,-4-3-5,-3 8-8,7-6-6,-2 2-3,-7 1-4,0 3 0,-1 3-8,-3 0-4,0 3 0,-3 2-13,-1 1-4,-1 3 4,-4 0-1,8 10 3,-5 2 1,-1 4-7,0 5 4,-1 6-8,-1 1-1,1-1-6,-1 2-2,3 0-2,-1-1-4,2-1 3,-3 1-6,3-3 4,0-6-5,-1-2-8,-1 3 1,1-2 3,-2-2-6,0-2-3,1-4-2,0 2 0,1-3 1,-3-1-6,0-1 4,0-1-4,0-2 6,-3 1-19,1 0 10,0-1-1,0 1-4,-3-2-2,0 0-6,-1 1-1,0 0-2,-3 1-8,3-1 1,-4 0 0,1-3 3,-2 3 0,1 0 3,-1-1-3,2 1 4,-1-2-2,4 2 0,-1 0-2,3-4 4,-1 3-1,5-3 1,-10 1-2,10-1-4,-4 3 4,4-3 8,0 0-2,0 0-12,17-4 13,-7-2-5,-1 2-1,6 0 5,3-3-3,0-1-7,2 4-8,-1-6 0,7-1-19,1 0-13,1 0-13,0-2-24,1 1-19,-2 3-27,0-2-31,1 4-26,-2-3-23,-1 2-24,-3-1-16,-4 1-148,2 4-431,-1-7 191</inkml:trace>
  <inkml:trace contextRef="#ctx0" brushRef="#br0" timeOffset="27459.3383">5071 14853 53,'0'-6'138,"-2"2"-5,2-4 2,0 2 0,0-1-3,2-1 0,2-1-2,0-1 3,-3 1 0,7-3-2,1 2-4,2-4-3,6-5-10,5-4-1,-1 5-5,1-3-6,0 2-2,-1-1-4,-6 8-4,2 1-7,-4-1-2,0 4-9,-4 1-5,-4 4-5,4 1 3,-5 2-1,-4 0 5,9 9-4,-9 2 1,1 6-3,2 13 2,-6-1-2,2 2 4,1 1-1,-3-2-5,2 6-2,1-3 1,-4 1-8,6-4 3,0-1 4,-2-1-16,1-2 4,2-8-2,-3 2-11,4-1 2,-4-2-2,3-5-5,-1-2-7,-2 2-1,0-3 1,1-1-3,2-1 2,-3 0-3,-3-4-14,2 1 12,-4 0-9,2-1 0,-2-1-10,0 4 2,-5-6-10,-2 0 3,2 2 0,-3-4-7,3 5 0,-4-3 4,4 0 1,-2 1-4,-1 1 7,3-1-4,2 1-2,-2-2 8,4 0 1,-1 1-3,7-1-2,-7 0-4,7 0 5,0 0-2,0 0 15,0 0-9,0 0 2,24-7-5,-5 1 7,0 1-8,1-2 7,8 0-2,1 0-3,2-5-5,-1 2-7,0-1-12,-3 1-19,-1-2-17,0 3-19,3-3-17,-2 2-15,-1-3-24,-5-2-35,3 2-29,6 2-37,-6-4-15,1-1-179,-5 1-470,2-1 208</inkml:trace>
  <inkml:trace contextRef="#ctx0" brushRef="#br0" timeOffset="27823.9431">5916 14676 129,'1'-7'146,"3"2"12,-4 0 1,1 4-8,-1 1 1,0 0 4,0 0 4,-11 16-1,3-3-3,7 4-7,-7 8-2,3 0-7,-1-6-1,3 8-15,-2-1-7,2-1-7,3-7-14,-1 0-1,2 2-10,4-3-5,1 0-6,0-3-5,3-1 0,-1-2-12,1-2 1,-2-4-6,6-2 1,0 1-4,-2-2 1,6-1 1,1-2-3,-5-3-1,6-1-7,-1-5 1,1 2-2,5-8-1,-2-1 1,-4-2-5,2 0-3,-2 1-3,-1-3-4,-2-1-7,-7 5 1,6-6-1,-10 7 3,-2-1-4,-2 4 1,0-4-10,-5 2 1,-1 7 3,-3-1-10,-8-3 10,-1 5 3,-6-3-13,2 5 2,-6 2-5,0 1 0,1 4-3,-1 3 0,-1 5 5,3 0-8,0 2-2,10 0-11,0 0-8,4-2-7,4 0-14,1 1-21,5 0-12,2 1-33,2-3-44,4 1-38,4-6-52,1 2-236,1-3-526,7 1 233</inkml:trace>
  <inkml:trace contextRef="#ctx0" brushRef="#br0" timeOffset="28071.9886">6460 14519 67,'3'-11'219,"-1"4"2,-2 1 10,3-1-5,-3 2-13,0 2-17,0 3-8,0 0-9,0 0 10,6 17-24,-4 4-12,1 8-1,-1 1-17,3 2-7,-4 2-10,0 2 3,1 10-9,-2-10-16,3-4-12,-3 1 2,2 0-15,-2-2-6,0-5-6,0 0-8,0-1 3,0-7-23,0-1-10,0-6-19,0 3-20,0-4-27,0-1-29,-2-3-33,1 0-44,-1-2-55,0 0-41,2-4-218,-4 0-502,4 0 222</inkml:trace>
  <inkml:trace contextRef="#ctx0" brushRef="#br0" timeOffset="29089.926">3802 15238 73,'-1'-5'173,"1"2"-9,0 3-12,-1-4-13,1 4-10,0 0-5,-9 15-9,8-3-2,-4 4-4,2 9-12,3 0-2,0 4-7,1-4-5,1-5-11,9 4-2,-5 2 3,2-7-9,5 0-4,1-2-2,7 0 0,-4-8-2,7 4-3,-2-8-10,7 1 3,2-6-10,4-3 2,0-1-6,-1-4-6,1-1 4,1-3-8,4-1 2,6-7-6,-1 0 2,-11 5-2,2 0-2,1 2-2,-1-1 5,2 4-1,-2 1 3,0 1-5,-1 2 4,0 3 6,-3 3-11,1 0 2,-6 7-6,2-1 4,-8 1 2,-2 0 2,-3 3-8,-2-1 1,-6 1 1,5-3-1,0 7-1,-6-6-2,0 0 0,3-1 2,-6 2-2,0-5-2,1-1-1,0 2 1,-1-1 6,0-3-1,-4-1 0,7 0-1,0-6 2,3 0-4,4-2 1,-1-3 1,4-4-2,-2 5-2,6-9 0,-4 7-2,7-5-2,-1 5 0,3-1 3,-8 7 1,10-2 0,-1 2-2,-4 3 0,9 0 2,-2 3-1,1 3-1,-3-1 4,0-1-4,-6 1 0,5 0 4,-7-1-4,1-1 3,-2 0-3,0-1 4,0-1-3,-4-1 4,1-2-2,-2-1 1,-5 2 0,1-4 4,-3 1 6,0 0-2,1-3 3,-5 2-6,-1 1 0,-2-2-2,0-3 2,0 5-3,0 0-2,0-1-2,-2 3-2,0-1-6,-4 0-4,2 2-6,3 0-9,-4 3-23,-2 1-15,7 0-21,-11 4-28,3 1-23,-1 4-31,0-1-47,-1 7-35,-6 8-140,2-1-412,1 3 182</inkml:trace>
  <inkml:trace contextRef="#ctx0" brushRef="#br0" timeOffset="30007.5053">4265 16234 101,'0'0'112,"0"0"4,0 0 8,0 0 0,8-7-6,-8 7 3,1-2-4,-1 2 0,6-5-5,-2 1 2,-2 1-2,-1-1-8,2 3-6,-3 1 7,3-8-6,-2 3 0,0 1-5,1-3 1,-2 2-9,-2 1 10,1-4-15,1 3-2,-1 0-5,-2-2-8,0 1-3,-1-2-6,-2 3-6,2-5-2,-4 2-5,0-1-6,-2 3-1,4 1-4,-3 2-1,-5 0-2,2 3-4,2 0-6,-4 3-1,2 4-7,-3 1 5,-4 10 4,1 4-11,1 2 2,5 2 5,-1 2-3,3-3-8,2 3 1,5-2 32,1-1-1,2-6-6,2 1-3,3-4-1,1-3-1,5-2-12,-3-2 10,-1-5-6,6-2-1,-2-1-9,7-7 16,-6 1 0,6-6-10,1-6-2,-5 2 2,7-4 1,-7 4 2,-4 0 0,4-9 2,-6 10 1,-3-3-4,2-2 6,-3 1 1,0 2 2,-2-1 10,-1 7 5,-1 5-1,3-3 0,-3 2 3,0 6-4,0 0-9,0 0 10,0 19-3,2 0 1,-1 8 6,1 2-5,0 6-2,-2 0 5,4 1-19,-4 11 20,3-10-6,0 9-11,0-11 11,0-3 2,0 0-16,-1-3 9,1 1-1,1-4 5,-2-8-5,4 1 2,-4-4 1,2-3-6,0-3 3,-4-6 2,2 2-4,2 0 3,1-4-6,0 2 7,3-11-2,3 0 5,1-5-6,6-8 2,-3-3 1,6-1-6,-3-1-6,1-3-3,0-3 0,-1 3 3,6-1-5,8-7-9,-8 12 2,2-4 3,-3 6-5,-2 3 2,-1 0-3,-6 9 3,0 0-6,-4 2-4,-3 1 4,3 1 0,-4 3-8,-1 0-4,0 0-1,1 3-1,-6 1-9,6-6-6,-6 6 3,5-5-21,-3 5-16,-2 0-15,0 0-21,4-5-26,-1 1-26,-1 2-39,-2 2-36,0 0-46,4-6-56,-1 6-278,-3 0-653,0 0 290</inkml:trace>
  <inkml:trace contextRef="#ctx0" brushRef="#br0" timeOffset="32262.3234">3708 17235 11,'0'0'82,"0"0"5,0 0 8,0 0-2,0 0-7,-3 5 3,3-5 1,0 0 2,0 0 7,0 0-8,0 0-7,0 0 3,0 0-11,0 0-1,0 0-6,0 0 4,0 0-7,-9 0-7,9 0 5,0 0-8,0 0 4,0 0-16,-4-8 11,4 8 0,0 0-4,0 0 5,-2-8-11,2 6 3,0 2-1,-3-10-2,1 9 2,2-5-4,-2 1-2,1 0 1,0-1-7,1 1 1,0 1-3,-3-4 1,0 3 1,1 1 0,1-3-4,0 3 6,-2-2-8,3 6 6,-2-9-6,0 6 1,2 3 2,-2-6-4,2 6 0,0 0 0,-3-4-3,3 4-5,0 0 0,0 0 2,-1-6-5,1 6 0,0 0 4,0 0-7,0 0 12,0 0-12,0 0 4,0 0 5,-5-5-6,5 5 8,0 0-3,0 0-2,0 0 0,0 0-6,-10 12 0,6-9 0,1 1-6,-3 2 3,1 1 0,-1 0-4,-2 2 1,-1-1-5,3 1 5,-1-1 1,-3-1-9,5 1 47,1 1-14,1-2-9,3 3 5,3 2-14,-2-5-14,2 5 19,3-2-1,8 2 5,-6-2-8,2-4-2,6 5 1,-1-2-6,0 1 2,-2 0-1,1-1-4,-4-2-9,-2-1 8,0 3 1,0 1 5,-4 2-6,0 2 2,-3-4 1,-4 4-4,0 4 2,-4-1-2,0-1 2,-6-1-5,3-1 1,-3 1-11,0-6 9,3 0-2,-2-3-1,1-1-5,0 0 8,2-3-4,1-2-3,3 3 9,-1-2-16,3 0 16,3-1-5,-8 2-1,8-2 0,0 0-1,0 0 2,11 8-6,-4-8 10,-3 4-14,7-2 14,1 3-6,-1-2 4,0 0-7,5-1 11,-3-2 0,0-1-1,5 0 2,-1-2-3,-3-6 2,3 4-10,-2-7 9,-3-1 3,1 0-2,1-9-5,-1 7 5,-3-9 3,3 1-7,-6 4-2,3-9 6,-5 1 4,1 0-5,0 0 0,-3 3 7,-3-5-11,0 0 3,4 0 2,-4 0-3,0 10 3,-2-1 0,2 8-14,0 0 22,-2 0 1,2 5-7,0 0-10,0 4 16,0 3 2,0 0-7,0 0 2,2 17 1,0 0-6,0 3 5,3 7 1,-2 2-6,0-3-3,1 5 7,1 1-3,1-1 2,-1-4-7,1-1 5,2-2 1,-4-7-1,2 2-2,-3-6-10,7 4 0,-4-7-17,2-3-10,-3 2-24,4-4-20,-3-2-16,2-3-15,1 0-2,4-3-5,-3 0 2,8-5 2,-4 2 8,4-3 2,-5-1 0,3 0 15,-2-2-6,-3 3 19,4-2 4,-4-3 3,3 1 20,-5 2-9,-2-3 10,3 0 13,-1-1 1,-3 0 1,1 5 7,-6-6 14,4 5 15,-2-3-4,-3 2 7,0 0 12,0 2 14,-2 1 3,1 2 12,-4-1-3,1 3 3,0 1 2,0 1-4,4 3 1,0 0-4,-15 6-4,9 0 3,-1 2-5,-5 8 2,7-7 2,-7 14-2,4-4 0,3-2-5,-2 7 8,3-5-6,4 1-4,0-1 0,2-2-1,2 0 1,-2 0-10,4-2 11,-1-3-7,-1-7-5,2 5 5,0-8-4,-1 3 2,2-5-3,2-2-1,-5-1 0,6 1-3,-4-5 4,1-1-7,-1-4 0,0 1-15,0-5 8,-1 3 7,-3-3-2,1-1-1,-3 1 1,5 4-3,-5-5-1,0 9 5,0 1 4,0-3-8,0 5 16,0 2-6,0-1 3,0 4 1,0 0-3,0 0-7,0 17 5,0-9-9,4 4 4,-4 1-4,4 3 0,0 0-1,-1-5-5,4 7 8,-2-7-2,0-3 0,5 5 9,0-7-3,-3 0-9,2 1 8,2-4-6,-1-2 3,3-2 3,-1-3-4,-2-2 3,5-4-12,-5 5 15,4-8 0,-1 0-2,0-3-14,4-5 11,-8 7-1,1-5-2,-4 4-1,2-3 2,-4 0-4,0 1-1,-3 0 4,1 1 5,-4 5-2,2 2-7,-1 1 8,-2 3-1,0 0-8,3 5 4,-7 0-1,7 0-3,-8 9-4,4-3 2,2 4 6,2 3 1,5-3-8,0 6 0,1 0 2,2-2-5,4-1 2,1 0 0,-1-1 2,-1-3-1,2 1-2,-3-1-3,3 1 6,1-3-8,-4 1 10,-1-4-4,0 1 4,-2-2-21,0 2 17,0-3 1,-2 0-6,4-2 0,-9 0-3,10-2-1,-2-2-18,-3-4 10,0-2-8,4-5-6,-5-3 0,0-5-5,1 4 6,-1-8 3,2-3 3,-4 0 6,0-3-2,0-1 3,4 8 6,-1-3-3,-3 8 0,1 10 12,-1-5 3,0 7 5,-2 2-3,0 4 8,0 3 3,0 0 7,0 0 1,8 15 14,-4 2-17,3 9 19,-2-2-6,1 1-3,0 4 5,2-5-2,2 3-3,1-3-10,-4-6 3,2 7 0,-1-8-10,2 0 5,4 3-2,-1-9-18,-5 2-10,-2-5-15,2-2-16,-4 1-21,1-4-29,0-2-34,-5-1-20,0 0-25,16-13-40,-14 3-29,2-2-179,4-4-456,-6 0 202</inkml:trace>
  <inkml:trace contextRef="#ctx0" brushRef="#br0" timeOffset="32435.4346">4849 17132 98,'0'0'172,"-8"-5"-11,8 5 4,-2-4-2,2 4 2,0 0 4,10-7-15,-5 2-5,5 0-19,-1-2-10,3-1-9,-2 2-20,-1-2 0,2 1-11,-1-2-13,1 3-7,-6 1-24,-1 3-17,1-3-37,-5 5-33,0 0-37,9-7-45,-9 7-50,0 0-105,0 0-312,0 0 138</inkml:trace>
  <inkml:trace contextRef="#ctx0" brushRef="#br0" timeOffset="32715.7831">3790 17372 144,'0'0'174,"0"0"-10,0 0 3,-8-5-2,5 3-10,3 2 9,0 0-8,0 0-1,0 0-6,6-9-9,0 6-15,-1-5-13,4-3-10,7-4-6,5-3-10,2 0-8,-3-3-24,5 5-30,-1-3-37,0 4-50,0-2-47,1 3-70,-6 2-161,-1 5-370,0-4 165</inkml:trace>
  <inkml:trace contextRef="#ctx0" brushRef="#br0" timeOffset="33988.776">8263 11006 34,'-9'0'149,"-2"-3"-6,-4 3 1,-2-2 2,-2 0-14,-3-1 0,3-1 7,-4 1-6,-5-2-8,7-3-3,-4 0-9,3 0-10,-4-4-3,0-2-4,-3-3-5,-1-1-6,7-3-2,-6-6-6,3 0-6,-6-11-9,2 1-5,2-2-4,3-2-2,6 10-10,1-2-4,-4-11-3,0-1-1,12 12-2,-3-15-3,2 3-1,6 10-5,-1-13-8,4 13-4,1-11 6,6-2-9,1 0-3,2 4-3,4-4 1,-2 11-4,9-5 1,0-2-1,7 5 1,-7 7-2,11-6-1,-4 9 1,6-5 1,-4 6 0,1 5 1,2-1-2,11-5-1,-9 9 2,-2 1 2,1 1-2,4 1 4,1 1-3,9-3-2,-12 11 3,4-3 2,-6 6-1,4 2 5,-1 1 0,1 7 1,-1-2 2,-4 6 2,1 4 9,-2 5 2,-2 6 12,0 2 6,-5 3 11,5 11-4,-10 3 1,0 3-7,-3-2-2,-4 6-1,-3-13-1,-1 11-6,3 1 0,-5-1-2,-1 1 3,-1-2-6,-1 2 6,-1 2-1,-2-2-3,-2 1 0,1-2-5,-4-1-4,-4-1 4,2 1-3,0 0-1,-5 0 2,1-2 1,1-11 0,-3 0-6,4 0-1,-2-1 2,1-4-2,-2 3-5,0-1-2,2-5 3,1 0-6,2-8 2,1-1-1,0 0-2,3-6 2,1-2 0,-1 2-6,-1-5-5,3 0-15,-1-3-3,1 2-19,-1-1-26,2-2-26,-3 1-35,4-3-36,0 0-38,0 0-24,-17-6-10,14 1-184,-3 3-456,1-2 203</inkml:trace>
  <inkml:trace contextRef="#ctx0" brushRef="#br0" timeOffset="34389.7806">8368 10793 100,'-1'-8'155,"-3"-1"-3,3 0 1,1 3 2,0 0 2,0 6-7,0-8-3,0 8-12,0-9-4,0 9-4,0 0 0,0 0 1,0 0 3,9 21-10,-9-9-3,5 0-3,-5 6-11,1 8-4,3-2-6,-4 2 0,0-7-10,0 4 1,0-2-3,0-4-3,0 2-6,0 0-4,-4-8-3,9 2 1,-4-2-7,-1-4-4,3 3 1,-3-5-3,4 1-6,-4-2 18,1-2-3,1 1-5,-2-3 7,9 1-9,-9-1-2,14-1 7,-8-4-12,5 1 0,6-4-8,1 1 3,2 1-4,0-1-5,12 1-8,-2 0-4,-2 2 8,4 1-14,0-2 11,0 4 2,-3-1-14,0 0 1,1 0-7,-3 2-3,-7-2 5,-1 2-4,-3-1 2,-2 0 2,-7 1-5,4-3-6,-6 3 3,1 0 3,-6 0 5,7-2-8,-7 2-9,0 0-18,5-1-8,-5 1-19,1-3-7,-1 3-19,0 0-21,-6-10-22,3 6-36,-1 1-35,0-1-50,0-6-34,1 6-264,-1-4-581,-3-2 258</inkml:trace>
  <inkml:trace contextRef="#ctx0" brushRef="#br0" timeOffset="35262.2365">9146 9818 106,'0'0'105,"0"-5"2,0 5-7,0 0 7,0 0 7,0 0 6,0 0 8,-9 12 0,2-5-3,-1 3-4,0-1-3,-5 4 0,1 1 2,1 1-7,-1-4-4,-1 1-11,1-4 1,1 7-9,2-1-6,3-7-6,-1 0-5,4-3-3,0 2-6,-3-2-3,3 0 4,-1-1 0,4-3-4,-4 1-4,4-1-4,0 0-7,0 0 0,8-12-4,-5 3-7,3-1-1,-1 2-7,3-3-3,2-2 1,-3 2-6,2-5 7,3 0-5,-5-1-9,4 2 3,3 1-3,-3-1-4,0 2 3,-2 2 0,1 0-4,-1 2 3,-1 0 4,0 2-1,-4 2 1,0 1 5,0 0-10,-3 2 1,-1 2 1,0 0 3,8 6 2,-7 1 8,0 4 7,-2 7 2,-3-1 13,0 4-1,1 11 0,-1-2-2,0 0 12,1 1-11,1 0 3,-2 2-5,0-3 0,-1-2-6,1 1 11,2-3-9,-2-2 2,1 1-2,-1-8-3,3 2-7,-2-3 0,2-3-4,-1-1-2,-3 0-4,3 0-1,1-4-2,-2 1 2,3-3-5,-1 0-3,-1-1 2,2-2 4,-2 2-5,1-2 3,0 1 12,1-4-11,0 0-6,-5 5-5,1-5 3,4 0 0,-5 3-10,5-3 3,-9 4 5,2-3-3,1-1-2,-1 4-3,-1-3-1,-5 2 0,2 1-1,-3 0-4,-1 1 6,-3-1 2,5 1-6,-1-2 4,3 2 0,-2-1 4,3 0 1,1 0-3,3-2-8,-1 1 6,3-1 3,1 1 2,3-3-4,-2 2 2,2-2-2,0 0 5,18 0 2,-8-1 0,3-1-4,6-3 0,2 1 8,7-6-2,2 3-3,0-1 2,3-4 7,0 3 3,-2-3-17,2 0 0,1-1 8,-2 3-3,-1-1 0,3 1 2,-5 0-2,-3-1-6,-6 3 2,-2 2 6,-1-1 0,-6 3-6,2-1 4,-6 3-3,-1-1 3,-1 3-2,0-2-4,-1 0 6,1-1-7,-5 3 7,0 0 1,5-2-5,-5 2-14,0 0 5,0 0 3,0 0-23,0 0-11,0 0-14,0 0-12,0 0-16,0 0-6,0 0-11,-14 9-12,13-6-8,-5-1-19,3 2-21,-1-1-26,4-3-20,-5 6-35,1-2-27,-3 0-154,4 0-455,-2-2 202</inkml:trace>
  <inkml:trace contextRef="#ctx0" brushRef="#br0" timeOffset="51204.8774">10464 14567 79,'1'-6'115,"0"0"2,2 2 7,-3-2-2,1 4 1,-2-5-7,1 4-4,-2-4-7,0 6-2,-2-2-2,1-1-6,-2 0 0,0 2-5,1-1-11,4 3-5,-11 0-9,4 3-5,-2 3-8,-1 2-1,-2 5-3,-6 9-1,2 3 5,-1 1 0,0 2-2,2 4-4,6-3-15,-1 4-3,3-1-6,1-3 4,6 2-1,2-4-1,2 0 0,3-3-5,0-7-4,1 0 3,2-2 3,3-2 4,5 0 6,-3-7-4,5 2 2,-3-8 3,6 0-1,-6 0 0,3-5-1,7-7 4,-3-1 0,-3 0 0,2-4 2,-7-1 3,0 3-2,0-6-3,-8 5-2,1-4-4,0 2 2,-7-2-3,3-7-3,-3 0 2,-2 1-6,-7-3-1,5 4-1,-7-5 2,2 3-4,-6 0-3,2 4 2,-4 2-1,-1 4 0,5 3 9,-2 3-12,-1 1 3,-1 3-6,0 3 1,3 3 0,-6 2-7,-2 3 1,4 2 1,-3 5-2,-3 5-3,1 3-7,2 3-6,0 6-8,6-3-8,2-2-14,3 2-10,2 1-21,4-7-18,4 0-20,1-2-23,6 0-33,0-3-38,0 1-185,-1-8-422,3 0 186</inkml:trace>
  <inkml:trace contextRef="#ctx0" brushRef="#br0" timeOffset="51720.3361">10947 14420 30,'0'0'136,"0"0"2,0 0-7,-22 12 2,16-3-9,-4 7-5,1 2-6,-1 0-6,1 8-7,-1 0-5,1-1-12,4 2-3,0 0-8,-1-1-1,6 3-1,0-1-3,0-2-5,3 3 0,5-3-6,-1 0-1,4 1-3,-1-5 4,-1-3-8,6 3-1,2-3 2,2-2-3,-1-5-2,1-1 3,0 1-3,6-4-1,-5 0-2,2-6 0,-2-2-2,-2 0-1,0 0 4,2-5 0,-3 0-2,1-2 1,-3-2 3,1-1-2,-3-2 0,1 0-2,-5-1 2,2 0-1,-1-4-4,-3-1 1,-5-1-5,0-2-4,0-3 1,-2 4-2,-2-5-1,-1 6-6,-1 0-2,-2 1 1,-1-9-5,-2 5 2,2 2-1,0 2-3,-1 2 2,-2-1-5,3 3-1,-3 3 4,2 1-5,2 1 2,-4-1-4,2 0 0,0 1-1,-1 3-4,-2-5 5,0 5-1,1-1-4,-3 2 1,-1-3 6,-5 3-10,10 2-1,-4-1-4,1 3 1,-6 0-3,4 1-6,-1 0-1,2 0-12,-4 1-8,0 0-5,0 3-4,4-3-17,1 3-2,-2-3-18,4 4-12,-3-3-27,4 2-26,1-1-31,2-2-9,-1 3-24,3 1-131,-2-3-370,6-2 164</inkml:trace>
  <inkml:trace contextRef="#ctx0" brushRef="#br0" timeOffset="52262.3875">11678 14529 66,'0'-4'143,"0"-7"-8,0 5-5,0-5-4,0 4 0,0-3-8,0 0-5,0 4 2,0 0-8,0 2-2,-2-1-5,0 0-2,2 0-2,-2 2-4,-1 0-8,3 3 0,-4-4-11,4 4-2,0 0-13,-16 11 0,9 0-5,-2 7-3,-4 5 2,1 2-6,-1 3-4,0 4-4,2-1-4,-3 2 2,8 2-4,0-4-2,3-1 0,2-1-5,2-3 2,3-2 0,1-4 0,3-3-1,-2 0-1,8-4-1,-2 0 2,3-2 2,3-2 2,1-4-2,3-1 11,4-3-13,3-1-1,2-6-1,-1-1 3,-3-2-5,0-1 0,0-2 2,-5-3 0,0-4 0,-3 1-3,1 0 1,-5-3-2,-4 4-3,-3-7 4,0-1 1,-2 2-4,-5-3 2,-2-3-3,-1 5 2,-2-4-7,-4 5 4,-2-2 1,1 7-1,-4-4-6,2 6 5,-1 3-8,-3-2 4,0 3-10,-4 1 4,-7 0 8,-2 4-14,-1 4-5,1 1 1,2 4-2,-4 1-7,2 5-5,-3 2-9,5 1-10,2 1-11,5-1-11,4 2-14,2-3-15,3 7-15,3-5-20,4 0-32,4 0-29,1 1-22,5-3-168,1 0-405,6-1 180</inkml:trace>
  <inkml:trace contextRef="#ctx0" brushRef="#br0" timeOffset="52776.3436">12192 14463 38,'-4'-6'89,"4"6"-5,-2-5-12,2 5-2,-3-5-14,3 5 8,0 0-8,-1-7-10,1 7 2,-2-6 14,2 6-7,-3-6 2,-1 5 4,4 1-1,0-5-5,0 5 8,-3-4 0,3 4-4,-3-5 2,0 2-4,3 3 7,-3-3 4,3 3-4,-3-3-5,3 3-2,0 0-8,-8 6-5,6 1 1,-5 1-2,1 9-2,-1 2-3,1 8 3,-2 6-7,0-2-1,2 1-2,-1 0 1,2-1-2,-2 1-2,7-3-2,0-4 2,7-1-6,-7-7 1,7 0 5,0-1-1,1-7 0,5 4 3,-4-6 9,5 0-2,1-5 6,5 0-6,-3-3 3,3-2-2,0-1-1,0-3-5,-1 0-1,2-4 0,-5-2-2,6-2 3,-6 2-4,5-6 3,-10 2-4,2 2 0,-5-3-2,-2 0 3,-1-6 3,-2 4-6,-1 1-2,-4 0 3,-3-7-4,1 1 0,-3 8-6,1 2 2,-2-4-4,-4 5-3,2-3-5,-3 5 4,2 0 1,-3 5-6,3 0-6,0 1-3,-2 2-11,1 1-8,2 1-14,-4 2-16,6 2-14,-1 3-8,0 0-17,3 2-17,2 1-20,0 1-33,4 0-19,3 2-32,-2-5-114,1 2-353,4-1 156</inkml:trace>
  <inkml:trace contextRef="#ctx0" brushRef="#br0" timeOffset="53210.7322">12773 14195 61,'-3'-11'174,"3"-2"-7,0 3-3,0 0-4,-1 3 0,0 2-12,-1-1-3,2 1-10,-2 2-11,2 3-7,0-7-14,0 7-8,-6-1-8,6 1-8,0 0-5,-3 11 0,3-3-2,0 2-1,0 2-3,0 5-2,0-1-8,0 0 3,3 11-4,1-3 4,2 4-6,-4 0 3,5 1-2,-4 4-2,4 1 1,-1 1 0,-3 0-4,6 17 6,-6-6-4,-1-10-3,4 0-6,-3-2-4,-1 0 1,2-4-6,0 0 1,-4-3-2,1-2 0,2-4-5,-1-5 1,0-1-4,-1-3 1,0 1-2,-1-4 4,1-1-9,3-2-1,-4 0 10,1-2-6,1 1-4,-1-3 3,-1 3-6,0-5 14,0 5-13,0-5-4,1 5 2,-1-5-4,0 3 3,0-3 6,0 0-12,0 0-3,1 5-6,-1-5-5,0 0-16,0 0-9,-5 4-22,5-4-22,0 0-26,-8 0-19,8 0-43,0 0-21,-16-6-30,8 4-34,3-2-189,-4-1-472,4-5 209</inkml:trace>
  <inkml:trace contextRef="#ctx0" brushRef="#br0" timeOffset="56266.7845">13879 13621 69,'1'-16'148,"2"4"-4,-2 4-9,-1 3-12,0 1-10,0 4 0,0 0 10,0 0 0,-7 29-5,-4-5-4,6 10-1,-4 17-10,-7 4-4,6 1 1,-10 26-4,4-24-2,-1 28 4,-6-1-18,3 1-1,-6-4-3,2 3 2,-3 5 1,-9 4-3,2 4 1,-7 0-3,2-2 9,5-6-15,-4-8 0,4-2-1,9-22 3,-2-5-1,-7 27-3,9-31-7,1 2-5,6-6-8,-4-1 8,3-13-11,4 0-2,5-2-10,-6-2 36,5 0-6,1-9-3,5-1-4,-1-7-9,1 1-10,1-2-3,2-4-1,-1 0-11,1-1-13,-1-3-18,3-1-14,0 0-21,-5-13-25,4 7-25,1-3-15,1-7-27,-1 3-33,1-4-27,2-3-30,0 0-39,-2 3-152,5-8-454,-1 7 202</inkml:trace>
  <inkml:trace contextRef="#ctx0" brushRef="#br0" timeOffset="57183.5612">14928 14345 3,'-4'-10'180,"1"-1"-10,-1 5-11,0 0-5,-1 1-13,-1 2-24,0 3-8,-4 4-8,1 4 0,-7 5 0,-1 9-4,0 1-3,2 3-1,1 6-9,2-2-9,2 3-3,4-2-14,-1 4 2,4-2-7,0-3-2,3 3-4,1-5 6,3 0-8,1-8-5,0-1 4,4-3-3,-2-1 3,3-1 0,2-2 1,-2-4 1,1 0 5,2-4-6,1-3 3,4-1-7,-5-1 3,6-6 0,-3-3-6,6-5 0,-8 1-2,5-5-4,-3-1-4,-2-4 4,-4-1-4,0-1-5,-1-2 4,-5 1-7,0-4-2,-4 2 1,-1 1-3,-3-1-2,-1 3 0,-2 7-3,0 3 2,0 0-6,-1 1-1,-1 7-6,-3-4 5,0 6-2,-2 1-7,-8 5 0,3 2-4,2 4-12,-1 2-4,0 2-21,4 1-13,0 3-18,4 1-12,2 2-24,4 0-30,1 0-24,7-3-22,1 3-27,1 0-131,2-8-375,5 1 167</inkml:trace>
  <inkml:trace contextRef="#ctx0" brushRef="#br0" timeOffset="57551.2652">15347 14425 77,'3'-5'150,"-3"3"-2,3-1-18,-3 3-3,0 0-14,0 0 1,-9 15 5,1 1-5,-2 1-10,-1 8 1,-1-1-12,-1 5 2,3-1-10,4-5-5,1 4-6,3-1-5,4-7-3,-2 1-6,5-2 0,1 0-6,0-1 1,3-2-9,0-4-1,2 0 3,-1-5-4,5 5 7,-2-7-1,0-2-2,0 1 0,6-6 0,0 1 0,-2-5-2,4-2-2,-5-2-2,2-3 2,3-3-4,0-1-2,-5-5-3,-2 3-1,-4-5-3,0 7-1,-3-7-5,-4-1-1,-3 7 0,0-5-1,-3-3-4,-1 8-3,1 0 10,-7 2-14,2 1 1,-4 2-2,-1 2-2,3 2 0,-6 2-5,0 2-5,-5 1-6,3 4 1,-2 2-15,2 2-18,0 3-7,2 0-15,1 3-17,5 0-12,4 2-20,-1 0-15,5 0-33,4 1-26,0-1-25,3 1-130,6-6-367,-2 2 162</inkml:trace>
  <inkml:trace contextRef="#ctx0" brushRef="#br0" timeOffset="57907.5194">15905 14241 112,'5'-16'160,"-3"5"5,2-3-1,-1 2 1,-2 4-3,1 2-5,-2 0-4,2 1-10,-4 1-16,2 4-11,0 0-10,0 0-11,0 0-3,-5 28-6,3-10-3,-2 7-7,3 3-4,-4 5-3,2 2-4,2 1-2,1 0-3,0 10-3,4 2-4,-4-14-2,3 10-6,-1-12 0,-1 2-1,3-2 2,1-2-8,-4-3 1,3-2-2,0 0 3,-3-7-2,1-2-7,0-4 0,-1-1 0,1-2 2,0-3-5,-1 1 2,-1 0 4,0-3 1,0 0 2,2 0 2,-2-2-11,1 3 2,-1-5 2,0 3-7,0-3-4,0 4-1,0-4-1,0 0-5,0 0-7,0 0-15,0 0-14,0 0-20,0 0-16,0 0-18,0 0-24,0 0-28,0 0-25,0 0-34,-15-5-28,15 5-32,-9-1-139,1 0-418,-1 1 185</inkml:trace>
  <inkml:trace contextRef="#ctx0" brushRef="#br0" timeOffset="58993.3081">14617 15008 104,'0'0'111,"-9"0"-14,9 0-11,0 0-3,-9 10 4,6-5-5,-1 3-7,2 3 0,-1 1-1,2 0 1,0 0 0,-2 3 1,0 1-5,2 0-1,1 3-5,-1-2 0,5 2 4,0-2-9,-2 2 7,5-2-11,-1 2 0,2-5-5,0 0-2,2 1-7,0-1 2,1 0-6,-1-6-1,6 1 1,-3-4-12,-2-1 9,2-1-1,5-4-6,0-1 3,2-5-8,-1-2 4,-1 1 4,7-5-5,1-5 1,-3 3 2,-2-2-6,-4 3 3,6-4-3,-10 4 0,5 0 0,-1 2-3,-2 3 5,-1-2-5,0 3 0,-1 4-1,-1-3 6,2 6-8,-3 2-4,4 3 10,0 0-2,2 0 0,1 8-3,-2-6 2,-1 7-1,2-3-3,-2 2-2,1 1 0,-1 0 1,-1-1-3,-3 0 6,0-4-8,-3 0-3,0 1 3,-4-5-1,1 1-1,0-3-3,-3 4 6,2-5 8,1 1 9,-1-1 13,-4-1-13,0 0 3,6-4-6,-3-2 1,-3 0-7,2 1 0,6-3-1,-4-3-4,1 1 1,1 0-3,1 0 3,5-3-8,-5 4 0,4 1 2,0-2-3,2 1 1,-2 3-2,5-1-1,0 2-1,2-2 0,4 3 1,6 1-3,-2 0 2,4 0 3,-2 0-1,3 2-2,-3-2 2,3 1-1,-2 0-1,3-1-3,-5-1 1,7 0-2,-6-3 3,2 3-1,1-1-1,-6-3 5,2 1-5,0-3 2,-7 1 4,-2 2-2,1-3 5,-7 3-1,2-1 5,-5-1 4,1 0-2,-2-2 1,-4 1 1,3-6 3,-1 0-4,-3 8 1,0-5 5,-2 4-5,-1 2-5,1 0 2,-2 1 1,4 1-4,-3-1 2,0 2-1,-2 0-3,2 4-2,-1-4 0,-3 1 1,4 3-3,0 0-3,-6-2 1,6 2 0,0 0-2,0 0 1,-5 10-5,3-6 4,1 0-2,-3 0 1,4 2 3,-1 0 1,-2-4 1,3 3-6,-1-1-1,1 1 2,-1-2-2,1-3 2,0 7-6,0-7 6,0 4-3,-3-2-8,3-2-3,-1 6 2,1-6-15,0 0-2,0 0-21,-4 2-11,4-2-11,0 0-18,-2 3-14,2-3-21,-3 3-32,3-3-33,0 0-31,0 0-180,0 0-433,0 0 192</inkml:trace>
  <inkml:trace contextRef="#ctx0" brushRef="#br0" timeOffset="61487.6712">12843 10643 29,'0'0'167,"0"0"-6,0 0-4,0 0-16,0 0-14,0 0 0,0 0-6,-18-7 0,15 4-3,1 1-8,-2-1-6,-4-2-3,3-1-5,-2-2 1,-2-1-10,-3-4-4,1 0-6,2-4-4,-7-5-2,-4-2-7,5-4-1,-10-15-8,9 11-8,-7-19-1,0-1-1,2-3-6,-2-26 1,5 27 0,2-28 2,4 27 0,1-2-2,1 0-1,3-3-6,6 0 2,1 1-3,4-1-1,6 1 0,-1 2-5,2 3-7,5 2 1,6 5 1,-3-2-4,6 3 0,5 5 0,1 2-1,0 3-3,-1 12-2,7-5 1,-4 8-4,10-4-4,5 3 3,-1 2-2,3 4 0,1 1 2,1 3 2,0 5-5,-2 2 1,-8 5 0,8 3-1,1 2 12,-15 3-9,1 3 0,1 3 1,7 10 1,-15 1-6,-1-1 3,7 12 2,-1 2-3,-10 1 2,-1 6-4,-5 2 6,1 0-7,-5 3 1,-3 5 1,-1-1-1,-6 0 1,-1 3 2,-3-3 0,-2 4-4,-2 2 4,-3-6 0,-2-1 5,1 4-2,-2-1 2,-3-1-4,-2-3 4,-4 2-3,2-2 2,-1-7 3,2 0 0,-1-11-2,5 0 0,-3-4 1,0-1 4,0-3 0,1 1 2,0-3 7,3-6-11,4-1 0,-2-1 0,3 0-1,-3-6-3,5 0 2,0-2-4,0-2 3,1 1-1,-2-3 0,2-1-1,1 0-5,-1 0 5,2-3-10,-3 6 10,3-6-2,0 0-7,-3 3-9,3-3-12,0 0-12,0 0-14,0 0-9,0-14-17,-3 8-11,2 0-10,-2 0-8,0-1-11,-1-3-10,3 1-1,-3-3 3,-1 0 8,0-1 12,-4-4 14,5 1 5,-1-1 9,1-1 5,-3 0 12,-1 2 2,2-2 8,1 2 6,1-1 11,2 4 6,-2 3 9,-2 0 9,3 0 8,3 1 8,-4 4 1,4 1-2,-2 1-1,2 3 8,0 0 8,0 0 6,2 17 5,-2-3 3,4 1 3,2 3 0,-3 0 2,1 6-3,-2-4-1,2-1 0,1-2 5,-1 2 0,-1-1 1,-1-3-3,3 1 0,-2-5 0,0 1-3,-2-3 6,1 1 0,2-4 2,-2-1 3,3-1 2,-3 1 0,7-2 1,1-3-4,-3 2-2,9-2-3,1-2-5,5-1 1,0 1-6,9-5-2,-3 2-4,2-1-7,-2 0 3,2 1-1,0-1-6,0 0-3,-3 3 5,4-5-4,-10 4-4,2 1 2,4-1-3,-9 2-2,-1-1-2,-5-2 3,0 5-5,-2-1 2,-3-1-1,1 1 3,-3 1-3,-5 0 6,9-1 7,-9 1 1,8 0 0,-8 0 4,0 0 2,8-2-5,-8 2 1,0 0 1,0 0-7,3-1 1,-3 1-2,0 0-4,0 0-1,0 0 2,0 0-3,0 0 4,0 0-4,0 0-1,0 0 0,7-1-5,-7 1 2,0 0 1,0 0 2,0 0-4,0 0 2,0 0-4,0 0 4,0 0 0,0 0-5,0 0 11,0 0-13,0 0 3,0 0 0,0 0-1,0 0-3,0 0 4,0 0-17,0 0-15,0 0-19,0 0-12,0 0-15,0 0-16,-15-5-15,15 5-19,-5-4-24,1 1-20,0 0-15,3-2-7,-2 0-10,2 0-16,-2-2-155,2-2-405,-2-1 179</inkml:trace>
  <inkml:trace contextRef="#ctx0" brushRef="#br0" timeOffset="62059.4587">14182 9435 99,'3'-7'160,"-2"2"-7,-1-2-1,0 2-5,0 3-10,2-2-8,-2 4-11,0 0-19,-2-6-1,2 6-1,0 0-1,-12 20-2,3-2-6,-3 5 0,0 3-2,-3-2-10,2 5-3,-1-3-1,0 2 0,6 0-5,-1-5-5,2 3-3,-2-2-1,8-4-1,-1-3-3,0-1 6,4-3-4,0-1 3,1 0-1,4-1-3,2 0-2,-4-4 1,2 1-2,6-1-3,-3-2-2,-1-1-2,3-3-5,-1-1-3,3-1 1,0-3-6,3-2-3,-3-3 1,-5 2-4,6-3-7,-3-2 4,-2-1 0,0-2 0,-1-2-4,-4-1 4,2 1-10,-4-3-4,-1-6 1,0 0 1,-2 1-5,-2-1-2,-3 1 3,-2 8-3,0-1-1,0 1-6,-3 2-3,-1 4-11,-2 0-13,-2 4-18,0 0-8,1 3-23,-2 3-17,-2 1-25,2 4-37,3-1-54,-2 3-235,4 0-485,3 3 214</inkml:trace>
  <inkml:trace contextRef="#ctx0" brushRef="#br1" timeOffset="73732.0419">6069 10853 17,'-1'2'87,"1"-2"4,0 0-11,-1 2 9,1-2 5,0 0-5,-3 4 5,3-4 9,0 0 2,0 0 6,0 0-3,0 0-7,0 0-9,0 0-7,-1-12-5,-1 8-9,1-2-5,-1-2-4,-2-1-7,-1 1-9,0-3-7,2-2 1,-4-1-5,1 0-2,-4 1 5,5 3-3,-5 1 1,1 1-3,1 1-3,0 2 2,1 2-3,-2 1 2,-4 3-6,4 4 1,0 2-6,-5 10 1,4-1-4,-3 9-4,4 2 4,0 2 0,3-1-7,1-1 4,2-2-6,-1-4 1,8-3-2,-3 0 0,2-1-1,-1-4-3,2-2 5,1-3-6,-1-3 1,3-1 0,-2-1-8,0-3 10,0-1-1,3-4 1,2-2-3,-4-4-2,2-3 4,0-2 1,-2 0-6,2-4 1,-3 2 3,-1 0-5,-3-1 5,-2 1 0,2-3-3,-2 4 4,-2 6-6,2-2 0,1 5 3,-4-3 2,3 6 6,-2 0 0,3 3-8,0 2 2,0 0-2,0 14-2,0-4 3,5 7 0,-2-1 4,2 3-6,0-1 0,1 1 0,2-2 3,0 0-2,5-3 1,-3-1-1,1-1 5,-2-3-5,1-3 5,-1 0-1,2-3-2,-4-2 1,2-2-1,1-2 3,0-4 0,-2-2-3,3-1 1,-2-5 1,2-1-2,-5-2 1,2-1-2,-3 0 1,3-4 0,-3-3-2,-5 0 1,0 0 1,-4-4-3,-1 3 0,-3 0 3,-1-1-2,0 3 0,-1-1 2,3 7-1,-1 4 2,1 6 6,0-1 2,3 4-3,-1 4 1,1 3-1,4-1-3,-6 12 0,3 3 0,2 2 1,2 7 2,3 0-3,1-5-3,2 5 2,4-2-8,-2-3 4,1-2 1,4-2-2,-4 0 3,2-3-1,-2-3 1,-1 0 0,3-5 1,-2 0 0,-1-2-1,1-4 6,3-1-1,-2-1-3,-2-6 2,3-4-2,-3-1 0,1-1-4,-1-3 2,-3 1-2,0-7 0,-3 4 3,0-5-3,-3-2 0,0 2 2,-3-1-1,0 0-2,-3 1 1,1 0-2,0 9 1,-1 6-2,2 0 9,-1 4 3,2 0 0,0 4-6,0 3-1,3 0 7,-2 14-4,0 1 0,2 5-2,4 7 3,-1 3-2,3 1 0,4 1-1,1-1-1,2 2 0,2-6 0,2-2 2,2 0 0,-3-6-2,4-2-3,-2-5 6,-1-2-3,-1-2-1,1-2 5,3-5-2,-3-2 1,-1-6-4,1 4 2,-2-6 1,1 2-2,-2-6-3,-2 1 5,-1-2-3,2 2-2,-7 2 1,-2 0-4,1 1-10,-4 1-10,2 1-12,-2 2-27,-1 0-30,0 5-34,2-7-43,-2 7-59,0 0-123,0 0-381,0 0 168</inkml:trace>
  <inkml:trace contextRef="#ctx0" brushRef="#br1" timeOffset="76177.4071">6722 10565 41,'-1'-16'94,"-4"3"-4,2-4 6,-4 3-1,3-3 6,-5 2-1,3 1 1,-1 2-3,1 2 8,2 0 10,-1 1 0,1 3 3,4-1-7,-4 2-14,3 0-13,1 3-3,0 2-2,0 0-2,0 0 4,0 0-5,14 14-10,-8-4 3,8 1-4,-2 0 0,0 0 1,0 3-1,1-4 0,-5 1-4,2-2 3,-1-2-2,-1 2-1,0-1-3,0-2-1,-3-2 1,-1-1 3,1-1 8,-3-1 9,-2-1-3,0 0-4,11-8-6,-6 0-4,1-8-5,-1-1-7,4-8-3,3-2-2,1-5-5,6-12-6,-3-2-2,-1 0-7,7-2 1,-3-3-2,2 0-4,-2-2-6,8 2 7,0-1-3,-3 5-4,2 0-3,0 8-1,-6 8 0,-4 2-2,2 3-2,-1 0-4,-6 5 14,-3 5-8,2 2-5,-5 4 2,-1 0-4,0 3 12,0 0-15,-4 2 2,2 0-3,-2 1-9,1-1-7,1 2-12,-2 3-17,-2-4-17,2 4-17,0 0-20,0 0-24,-3-4-17,3 4-32,0 0-23,0 0-34,0 12-214,0-12-482,2 8 213</inkml:trace>
  <inkml:trace contextRef="#ctx0" brushRef="#br1" timeOffset="78019.7867">16046 10783 75,'0'-4'223,"0"4"-5,-1-3-16,1 3-17,-2-5-16,2 5-14,0 0-13,0 0-5,0 0-5,0 0-5,7 10-3,-4-3-4,4 2-3,-4-1-3,-1 5-6,5-4-5,-4 3-8,0-2-3,0 1 3,-1-3-5,2 2-2,0-1-2,-3-3-4,3 0-3,-1-1 0,-2 0 1,0 0 1,3-2 4,-4-1 0,0-2 5,8 3-1,-8-3-7,11-5-12,-2-3-5,12-11 0,7-8-12,14-14-12,28-21-15,0-4-28,1-4-40,4-1-17,-5-4-17,-3 1-12,-10 8-13,-21 24-15,0 2-17,-3 6-18,-12 6-22,-2 5-32,-2 2-12,-2 6-18,-6 2-191,-3 6-460,-3 0 203</inkml:trace>
  <inkml:trace contextRef="#ctx0" brushRef="#br1" timeOffset="78677.7119">13120 9603 57,'0'0'156,"-3"-6"2,3 6-2,0-4-5,0 4-9,-3-3-11,3 3-7,0 0-5,0 0-7,0 0-1,0 0 0,0 0-1,0 0 3,-3 15-3,3-6-5,0-1-8,0 3 3,2-1-3,1 3 0,-2-1-5,2-2-7,-2 4-5,2-5-5,-2 4-4,2-3-2,-1 1-4,0-3-8,-1-4 2,2 1 1,-2 0 0,1-2 5,5-3 1,-7 0-1,14-8 1,4-5-15,3-12 3,19-11-10,5-6-7,20-21-6,-4 0-6,-1 0-18,-16 17-15,13-16-19,-18 17-20,-5 0-20,-1 2-19,-6-3-28,0 9-10,-9 8-26,1 4-23,1 2-29,-2 1-17,2 5-185,-10 3-438,2 7 193</inkml:trace>
  <inkml:trace contextRef="#ctx0" brushRef="#br1" timeOffset="80005.3621">14252 10694 33,'3'-4'138,"-3"4"-2,6-4-7,-6 1-2,0 3-1,8-5 2,-6 1-7,3-1-1,-3 5-6,0-5-3,2 1-4,-2-3-5,1 2-3,-3-3-10,2 2-3,0-2-5,-2-1 1,0-2-9,-4 1-5,3-3-4,-1 2 2,-4 2 2,2-1-1,1 2-1,-1 2-5,-4 1-3,3 0-5,1 2-8,-6 3-3,-3 2-5,3 2-7,-4 6-1,1 3-2,-6 9-2,1 2-4,0 3 1,5 0-4,1 1-3,2 0-1,4-2 1,3-7-4,3-1-2,0 1 1,0-7-3,3 1 3,3-3-5,0-2 3,-2-1-1,5-1 2,-4-4 3,9-3 5,-1-4-6,-1-4 4,5-5 1,-3 3 0,6-10-1,-5 0-1,-4 7 5,2-11-7,-5 8 5,0 0-4,1-7 6,-9 4-9,6 1 5,-6-2-4,0 6 1,0 1 7,0 2 8,-2 2-3,2 2 1,-2 3 1,0-1-6,2 4-6,0 2 1,0 0 0,0 0-4,-5 18-1,3-4 0,2 2-1,3 3 1,-1 0-4,6-1 2,-6-2-5,3 0 4,0-6-2,5 5-3,0 1 5,-2-6-4,5-2 2,-3-4 7,4 0-7,2-3 1,2-3 6,1-5-2,0 0-1,1-3-4,4-7-1,1 1 6,-5-2-3,2-2-2,-3-3 0,-2-1 3,0 1-3,-3-6-1,-4 0 1,1-6-3,-4 0-4,0-11 3,-5 12-4,-2-12 11,-3 16 2,1 5-9,-2 7-1,0 0 1,1 5 5,-2 4 3,0 4-7,1 2 3,-1 3 6,-2 8-14,-2 6 6,1 3 0,3 7-4,-2 4 2,2 2-1,5 0 1,2 1-3,0-2 3,2-2-1,1-1 8,4-7-11,2 3 7,-2-7-3,2-2-2,-1 1 10,-1-5-9,0-3-3,1 0 5,2-4 2,-3-2-3,1 3 7,1-8 1,0-1-6,2-5 2,-1-2-3,-2-1 3,5-9-8,-3 0 2,-2-1 0,-5-3-2,3-4 3,-4-1 0,0 0-3,-3 2-3,-1-1 5,0 4-5,-1 3 3,0 8 2,-1 0 5,0 7 0,2-1-1,-3 5-6,2 3 2,1 2 2,0 0-4,-7 20 4,7 6-2,0 1 1,0 4 4,3 3-3,1 2-1,0 0 3,6-5 0,-1 1-2,4-2 3,2-3-2,0-3 0,6-3 1,-1-4-4,1-2 3,-2-6-3,1-1 3,-1-2-6,0-3-5,-2-3-12,4-1-23,-4-5-21,-1 1-21,-2 0-31,-1-7-37,-3 4-33,1-4-29,0-3-35,-4 1-180,1-3-466,-2 1 206</inkml:trace>
  <inkml:trace contextRef="#ctx0" brushRef="#br1" timeOffset="81075.2217">22155 10300 59,'0'0'119,"-2"-3"-8,2 3-2,0 0-6,0 0 6,0 0-7,0 0 8,0 0-2,0 0 2,0 0-2,0 0 7,0 0 3,10 10-4,-10-3-1,3-4 1,-2 3-1,-1 5 3,0-1-1,5 1-3,-5 1-5,3 2-2,-2-2-1,2-1-1,-2 0-6,0-1 1,3 0-5,0-1-2,0-1-4,-2-3 9,5-1 8,-2-1-16,15-11-9,10-4-6,22-14-6,34-18-9,6-8-17,10-2-25,1-4-24,2-8-20,5-4-23,2 0-25,-1 2-33,-2-7-20,-4 3-13,-8 6 1,-16 6-3,-10 7-25,-25 19-5,-5 1-31,-14 11-181,-8 0-416,-2 9 185</inkml:trace>
  <inkml:trace contextRef="#ctx0" brushRef="#br1" timeOffset="81553.7598">21035 10503 25,'-4'-5'169,"4"-3"-6,-4 3-8,3 3 1,-3-3-2,4 0-4,-2 0-6,2 5-14,-5-4-11,3 0-15,2 4-6,0 0-3,0 0-2,-11 9 2,10-2-3,-1 0 4,-2 0 1,1 4 0,1 0-2,0 1-5,-1-1 6,2 2-8,-2-1-1,3-1-1,-1 3-3,1-5 2,-1 1-17,1 0-3,0-2-1,1-2 4,0-1-9,1-2 0,0 1 3,3-4 3,4-5-12,8-4-4,8-5 1,16-13-9,8-7-5,20-23-4,13-7-11,5-2-15,-2-6-18,-3-1-18,0-4-21,-7 4-3,-6 14-6,-25 19-16,-3 6-20,-17 13-28,-3 0-27,-4 8-35,-3 0-32,-8 6-43,-2 5-143,-4 3-437,0-1 194</inkml:trace>
  <inkml:trace contextRef="#ctx0" brushRef="#br1" timeOffset="82491.7588">21245 11298 9,'12'-13'143,"-3"-3"-5,0-1-6,0 0-7,4-4 2,-3-2 2,-1 5 2,-4-7-10,-2 9 1,2-1 5,-4 4-1,-2 1-12,0 3-6,-3 3-7,1 0-6,-4 5-7,-5 4-8,-1 2-4,-6 5-8,-4 9-1,0 4-6,1 2-9,1 0 2,1 1-4,5-1-5,0 1-5,2-1-7,7 0-2,-1-7 0,5-2-4,2-4-4,0 1 1,2-4-3,2-1-1,0-3 2,1-2-5,4-2-1,4-5-3,-2 1 1,6-5-1,5-8-3,-3-1 2,-4 4-5,4-10-2,-1 3 10,-4-6-5,3 0-3,-4-2-2,-2-5 1,-3 0-6,-2 3 10,3 5 5,-5 7 5,-3 7 7,-1 1-1,3 4-4,-3 3-1,0 3 1,0 0-5,-10 10 0,6 2 0,1 7 3,-3 5 0,1 1-5,6 3 2,-1-3-2,4 2 7,1-8-11,-1-2 4,14 8 3,-5-12 16,3 1-11,5 1 2,-2-6 4,2-3 0,10-1-4,-3-5 1,3-5-3,-2-1 1,3-6 0,-1 3-9,-2-5 1,-1-6-1,-6 2 1,1-6-6,0-2 9,-9-6-13,5-13 1,-6 1-5,-1-4-2,-6 2-2,-1 8 1,-4 6-2,-2-1 3,-1 8 4,-2 7 1,-1 2-1,-2 7 1,-2 1-2,-2 8 3,-6 5-5,2 7 5,-7 11-1,3 3-1,-3 17 1,2 1-2,9-10-5,6 14 7,-2-13 0,7 0 2,3 11-2,5-16-3,2-2 3,2-1-6,5-5 7,3-2 1,-6-7-2,5 0-1,-1-5 4,8 1 2,-6-8-2,2-3-1,3-5-6,4-2 6,-3-3 2,0-1-4,-2-3 2,-1-3 5,0-4-8,-1-3-3,-4-3 1,-2 0-1,5-14-2,-3-1 7,-12 11-12,6-17 1,-2 15-2,-4 1 17,-1 1-18,-5 5 6,0 7 3,-4 8 1,1 1-4,-4 5 1,0 5 6,-2 7-2,-3 7 0,-6 6-1,4 11 3,0 1 1,0 2 2,4 13 4,2-10-8,4 3 0,3-2-1,6-2 1,3 2-5,6-7 17,0-2-18,5 0 2,2-6 2,4-4-3,-2-3 2,5-3-2,-1-2 2,0-5-3,1-2 0,-7-3-5,7-1-2,-7-1-14,1-2-3,-3-3-12,-1 0-10,-1-3-11,-2 1-8,-2 1-14,-3 0-8,-4-1-6,2 3-13,-4 3-14,0-2-28,-1 4-22,0-1-17,-3 3-22,0 0-19,0 0-129,-16 7-390,4-1 173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19:26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7572 6800 2,'-2'-4'50,"2"4"-7,0 0 2,0 0-4,0 0 3,0 0-10,-1-2 5,1 2-10,0 0 5,0 0-3,0 0-2,0 0-1,0 0 5,0 0-5,0 0 4,0 0 4,0 0-3,0 0 12,0 0-9,-7 0 4,7 0-5,0 0 0,0 0-8,0 0 1,0 0-10,0 0 8,0 0-7,0 0-4,0 0 0,0 0-17,0 0 22,0 0-9,0 0-6,0 0-2,0 0-5,0 0-4,0 0-6,0 0 13,0 0-12,0 0 1,0 0-5,0 0-23,18-3-21,-5 0-81,2-3-151,7-7 68</inkml:trace>
  <inkml:trace contextRef="#ctx0" brushRef="#br0" timeOffset="849.1748">10680 3323 65,'-7'0'192,"-3"-3"-18,6 3-16,-1-1-23,5 1-15,-5 1-19,5-1-13,0 0-6,0 0 2,17 11-2,3-5 10,11-1 2,15 3-9,26 1 0,6-5-10,6 3-2,4-7-9,3 0-4,11-3-10,3 2 4,8-2-11,2 1-2,7-4-1,3 3-6,0-4 2,8 1-8,0 0-2,6-4-9,-4 4-2,1-2-5,2 1-7,-7-3-6,-4 7 0,-10-1-9,-6 1 1,-7-2-9,-5 10-4,-14-10 0,-9 9 0,-28-3 3,-5-3-6,-2-1 5,-17 1 4,1 4 4,-9-4 6,-3 2 8,-5 0 16,-2 0 9,-2 0 7,0 0-6,-2-3-1,-2 3-21,0-6-28,-5 0-9,-3 1-22,-12-4-16,-7 1-4,-11-1-8,-11-1-19,-19 5-28,-2 3-15,1 0-103,-4 3-268,0-4 119</inkml:trace>
  <inkml:trace contextRef="#ctx0" brushRef="#br0" timeOffset="1303.2304">10797 3560 14,'-15'-2'185,"7"2"-10,0 0-9,1 0-10,7 0-3,-5-2-11,5 2-10,0 0-2,0 0 5,28-2 3,1-1-1,18 2-4,32-6-8,9 3-4,4 2-6,7-4-3,9 3-3,5 2-13,6 1-8,7-3-12,2 3 1,3 0-5,8 3-7,0-2-7,5 2-6,-3-2-10,3 1 4,-2 1-5,1 1-4,-10 1-11,1 3 5,-6-6-2,-4 4-5,-5-2-1,-8 2-1,-4-7-5,-8 5-1,-13 1-4,0-1 5,-13-8-8,-23 9 4,-2-5-4,-3 0 2,-5 0 0,-13 0 3,-4 0 0,-3 0-2,-3 0 7,-7 0 4,-2-3 4,2 1 5,-4 2 1,-2 0-1,0-3-5,-4 3 5,6 0-5,-6 0-4,0 0-7,4-2 10,-4 2-11,0 0 4,0 0-7,0 0-5,0 0-6,0 0-4,-7-8-15,7 8-6,-10-4-17,3 4-13,0-3-10,-4-1-10,-2 3-16,-1-3-15,0 3-22,2 0-27,-3-2-46,1 0-47,0 2-188,-1-3-471,-5-3 208</inkml:trace>
  <inkml:trace contextRef="#ctx0" brushRef="#br0" timeOffset="7678.1553">6110 8371 97,'-6'-10'223,"0"6"-3,2-1-17,1 0-19,1 2-22,0 0-16,2 3-20,-4-4-19,4 4-13,-3-2-9,3 2-8,0 0-11,0 0-4,0 0-6,4 14-7,-1-9-3,0-1-8,1 2-12,-1-2 7,3 1-6,-2 0-1,0-2 1,6 2-2,-4-5-2,3 0 0,-1-3 1,4-6-4,2 0 2,-1-2-2,-3-3-2,-1-2-1,0-1-4,-2-1-2,-1 1 3,-2-2-3,-2 1-1,-1 3 3,-4 3-2,0 3 9,2 4-2,-3 0 5,-2 2-8,-3 4-4,-2 8-5,0 3 1,-6 8-2,3 2 2,0 2-3,1 5 0,5 0-1,2-3 3,4 6-3,1-8 0,2-3 0,5 3-3,1-8 1,5 0-2,6-1-2,3-6-3,3-4-6,1-6-10,6-7-11,6-11-18,1 0-11,-4-7-7,1-1-11,-4-6 6,-10 9-3,-1-2 6,-3-3 4,-3 1 7,-3-1 1,-2 1 25,-2 4 22,-4 7 30,-1 3 25,1 2 18,-3 5 15,0 2 2,0 0-10,0 5-14,-4 0-1,4 0-6,-7 10-5,3 5 1,-3 2-9,4 1 2,-3 1-5,4 0-2,0 6-3,-1-5-6,0-1 4,6-2-2,-3-3-4,0-5-1,0 2-9,0-5 2,0 1-1,3-2 1,-3-1 7,0-4 5,1 4-3,-1-4 2,0 0-3,7-17-5,-1 2 3,0-3-1,2-4-5,0-5-3,2 2 2,-1 2-1,-2 3-1,3 6-2,-2 2-1,2-3-1,-4 8-1,1 0 1,1 2-4,1 1-3,-1 4 3,0 0-1,2 4-6,0 5 5,-1-1-1,-1 5 0,2 2 3,-3 0-4,-1 2 3,-1 0 0,1 0-2,-3 0 3,-3 0 1,1 1 3,-2-8-4,1 1 0,0-5 3,0 2 6,0-4 6,0 1 9,0-2 12,1 0 5,-1-3 1,0 0-8,0 0-2,-1-15-3,5 3-7,-3-7 0,5-6-1,0 0-6,2-3 2,2 6-6,-3 3-1,0 5 4,1-1-7,0 8 0,0 0-1,-1-1-5,0 4 2,4 4-8,-5 2-1,4 1 4,-3 4-2,3 0 3,2 2 0,-3 5 0,-1 2-1,0 0 1,0 6 2,-1 2-1,1-2-8,-1-2-24,-1-3-26,-2 0-33,2 1-38,1-2-34,0-7-29,3 1-25,1-1-167,-1-7-415,-2-2 184</inkml:trace>
  <inkml:trace contextRef="#ctx0" brushRef="#br0" timeOffset="7875.9651">7104 7923 257,'-1'-10'262,"1"0"-19,1 4-33,-1 1-25,0 4-18,0 1-18,2 20-10,0 5-9,0 9-4,-4 14-8,2 3-8,-4 0-7,1 4-8,-1 27-10,-2-24-6,2 2-12,-6 21-18,5-26-25,0 2-13,1-5-25,0-7-25,1-8-20,-1-5-30,4-2-17,-1-3-17,-1-10-9,1-5-18,1-1-4,-3-2-4,3-5-107,-3-2-285,3-2 126</inkml:trace>
  <inkml:trace contextRef="#ctx0" brushRef="#br0" timeOffset="8063.9403">7038 8653 29,'4'-47'75,"2"-4"1,1 0 23,0 3 10,3 0 7,0 3 13,-1 13-2,1-1-2,4 3-2,-1 2-5,0 6-1,-2 8-6,-1 1-5,1 4-11,0 2-8,-4 2-2,2 5-6,2 0-5,-4 4-6,3 3-9,-3 1-3,0 2-11,-1 4 1,-5 4 0,1-1-5,-7 9-31,-2 1-18,-3-3-14,-2 2-15,-1-1-19,0-3-21,-2-1-8,2-8-15,2-3-12,0 1-3,3-5-30,0-1-104,1-1-270,2-4 119</inkml:trace>
  <inkml:trace contextRef="#ctx0" brushRef="#br0" timeOffset="8255.8535">7446 7843 346,'5'-7'337,"-3"1"-12,1 0-35,-1 2-31,-1 4-26,-1 0-23,0 16-17,0 4-19,-1 6-23,-2 6-11,-1 1-16,1 2-15,-1-2-4,1 3-10,0-2-12,-2 1-18,3-2-29,-1 1-31,0-3-31,-2-2-38,0-2-37,1-9-46,1 8-31,-4-9-38,3 1-209,0-3-461,-2-5 205</inkml:trace>
  <inkml:trace contextRef="#ctx0" brushRef="#br0" timeOffset="8766.6864">7232 8265 49,'-3'-3'258,"3"3"-16,-2-1-26,2-6-21,0 7-18,12-6-17,-2-2-16,10-4-11,0-3-12,2 1-14,5 0-7,-2-1-10,-1 1-13,0 4-4,-2 0-11,0 5-5,-7 2-7,-5 0-7,0 2-5,0 2-9,-3 3 2,-1 2-6,-2 0-2,0 6 5,-3 3 2,1 2-4,-1 0-1,-2-1-4,1 0-3,0 1-1,0-6-1,0-1 0,3 0 4,1 0-9,0-1-1,3-2 7,2 0 0,0-4-5,3-3-2,3 0 2,1 0 0,5-7-1,-7-1-1,5-3 0,-6 1-3,4-5 3,-7 0 2,1 0 3,-5-2 3,1 0 1,0-1 4,-3 3 18,1-2 16,-4 7 9,2-1 13,-1 4 2,-1 1 0,0 0-4,-1 3-16,1-3-9,-1 6-6,0 0-7,0 0 2,0 18-9,-1-4-5,0 6-4,0 6 0,-1 10 0,-1-2-8,2 3 7,-1 14-7,-2 1 11,-2 0-15,-1 3 5,-3-7-10,-2 2 3,3-16 5,1-1-3,-2-2 4,-2-4 3,3-1-2,-4-4-1,5-7 8,2-6 17,-1-1 29,2-3-17,0-3 5,0-3-5,-3-4-4,4-4 3,0-10-11,1-13-7,6-4-19,4-12 3,4 2-2,5-5-21,2 4-7,4 2-13,3 4-14,1 2-25,-1 3-33,-2 14-43,-1 0-55,3 4-67,7-7-59,-11 9-237,2 0-605,-1 4 267</inkml:trace>
  <inkml:trace contextRef="#ctx0" brushRef="#br0" timeOffset="9450.027">7270 9435 131,'-1'2'230,"-3"-1"-10,4-1-9,0 0-12,-6 2-11,6-2-16,0 0-14,3-14-16,1 2-13,0-5-10,5-7-5,1 1-6,0-3-3,1-3-3,-1-2 0,2 2 7,-2-2-9,-1 1-5,0 0-5,-1 5-11,-3-1 8,-1 6-7,-1 3-4,-3 2-6,0 3-4,-1 2-6,-1 1-5,-2-1-13,1 5-5,0 2-10,-1 3-6,-3 0-7,7 0 3,-10 7-4,5 1-5,2 6 7,-1 1-8,4 5-1,0-1-6,3-1-3,2 0 0,4 6-5,3-2 6,0 1-2,0-4 1,4 2 3,-5-9-5,0 3 6,-1-3-4,3-2 4,-6-1 0,0-2-5,-3 0 3,2-2-4,-6 1-6,0-1 0,-3 2-5,-3-1 3,-1-1-7,-3 5-4,-3-4-4,1 3-10,-1-1-3,-2-2-8,1 2-10,2-3-10,0 2-12,2-4-8,3 1-28,1-2-27,2-2-25,3 3-10,1-3-2,0 0-18,0 0-139,5-12-367,1 2 163</inkml:trace>
  <inkml:trace contextRef="#ctx0" brushRef="#br0" timeOffset="10491.9548">7569 8780 5,'0'-19'283,"1"1"6,-1 10-11,0-3-27,0 7-25,0-2-27,0 6-21,0 0-23,0 0-12,2 33-14,-1-7-18,1 5-3,-2 5-11,-3 10-7,3-10-12,1-1-10,1-2 0,-2 1-12,2-2-5,1-2-4,0-2-7,1-2-1,-1-9-5,1 0-4,-1-2-2,1-5-1,-1 0-2,2-1-2,-3-4 0,4-1-1,-3-1-5,4-5 3,-7 2-3,14-8-1,-7-3-1,2-6 4,3-3-4,-1-5 2,-1-1-2,-1-1 0,-2-3-5,0 2 3,-3-1-5,0 0 4,-1 4-1,-2 0-6,-1 5-2,0 3 2,-3 3 1,2 6-5,1-3-4,-3 7-3,0-2-3,1 2-9,-1 2-8,3 2-6,-7 1-4,7-1 0,-4 11-2,1-2 3,3 3-1,0 1 3,0-2 2,4 5 3,0 1 2,2 0 6,2-2 2,1 2 0,-1-1 2,0 0-1,-2 2-11,0-1-18,0-1-11,-1 2-3,1-3-8,-2-2-6,0-3-7,-2 1-12,2-6 6,-3-1-2,1 0 5,2-1 8,-4-3 3,0 0 6,0 0 3,16-14-7,-11 4 15,3-3 9,0-4 1,-2-1 10,2-6-10,-1-3 12,1 5 17,-1-2 4,-3 4 29,3 4 7,-4 1 8,0 3 10,1 3 7,-1-1 7,-2 4 6,2 0-13,-1 1-6,-1 2-2,-1 3-5,0 0 3,3 14-10,-2-5 13,-1 2-20,0 1 7,2 3-2,-2-1-11,1-1-1,3 1 1,-1-2-5,1 0-2,1-2 0,0 0-2,0-5 0,3 0 0,-4-1 0,3-4 4,1-4-4,1 1-1,4-4-2,-4 1-3,3-3 3,-2-3-3,-2 0 5,1-1-7,-1-4 1,0-1 5,-2 1 0,-2-2 9,1 1 6,0 2 8,-2 6 11,-1-1 7,0 3 9,1 3 3,-3-1-6,3 2-4,-3-1-8,0 5-5,0 0-4,0 0-4,-3 17-3,3-7-1,-1 4-2,-3 3 0,-1 2-4,3-1-1,0-1 2,-1-1-4,0-3-1,1-2 1,0-1-1,2-3-3,-1 0 1,-1 0 2,1-2 4,0-2 1,1-3 3,0 0-3,0 0 0,0 0-1,0 0-2,4-15-2,-1 5-2,1-1 2,0 1-5,0-2 0,2 0-1,-2 3-2,0 0 3,2 0 0,1 2-5,-1 0 1,1 1 1,1 0 0,1 1-4,-2 0 6,8 3-3,-6-1-3,5 3 1,-3-6 1,5 3 0,0 0-2,-2 1 6,-1 1-3,3-4-2,-2-1 1,1 0-1,-2 0 5,0-4-3,-1 0 1,-5 2 2,1 2-6,-2-5 7,0 1-3,-2-5 2,-2-2-3,-1 0 1,0 0 2,-3 2 7,0 2 17,1 2 7,-1 1 5,0-2 3,-1 5 3,1 2-5,0 3-10,2-1-8,0 3 0,0 0-5,-7 12 2,5 5-5,1 8-3,1 8 3,0-4-3,3 5-3,-1 3-2,1 13-4,3-8 2,-1 5-2,0-12 4,0 11-4,0-10 3,-3-4-3,3 14 3,-3-16-7,1-2 3,-1 1-10,0-4-17,0-7-16,-5-1-23,2 0-17,1-7-24,-3 1-13,-1-5-19,2 1-18,-3-2-17,-1-5-13,6 0-28,-10-12-13,2 2-158,-2-5-414,-6-7 184</inkml:trace>
  <inkml:trace contextRef="#ctx0" brushRef="#br0" timeOffset="10621.9049">8101 8635 122,'-5'-17'201,"3"5"-4,-2 2-11,2 0-19,0 5-19,0-2-21,1 5-14,1 2-13,0 0-23,0 0-46,0 0-54,0 0-60,7 0-145,-7 0-246,0 0 110</inkml:trace>
  <inkml:trace contextRef="#ctx0" brushRef="#br0" timeOffset="10837.8047">7476 9118 253,'-4'3'251,"1"0"-23,3-3-24,0 0-17,0 0-17,0 0-20,20-14-12,-6 1-16,8-2-9,11-8-12,3 0-7,-2-3-12,3 2-10,1-1-8,0 1-13,-2 2-23,0 0-47,-10 10-46,7-11-48,-8 5-44,-4 2-169,-1 1-353,-2 0 156</inkml:trace>
  <inkml:trace contextRef="#ctx0" brushRef="#br0" timeOffset="12250.1495">17284 7810 58,'-11'-4'201,"-2"0"10,-1 1-10,1 0-2,3 0-8,0 2-2,0-3-9,3 2-4,0 2-6,0 0-16,2 0-12,5 0-13,-9 0-12,6-1-12,3 1-13,0 0-10,-5 1-7,5-1 1,0 0-14,0 0-6,19 7-2,-2-5-5,9 3-5,12 1-5,2 0 19,8-5-8,-2 3-7,4-2-3,19 3-3,-21 0-7,21-4-1,-20 0-3,19 7-2,-19-6-1,20 0-6,-22 2 1,-1-2-3,2 2-3,-3-4-9,-4 4 0,0 0-13,-13-2-7,-4 0-4,0-2-7,-9 3-4,-2-1 4,-3-2 3,-3 0 8,0 2-3,-3-2 7,1 0 7,-5 0 3,4-2 3,-4 2 3,0 0-2,0 0 2,0 0-1,0 0-2,-9-9-3,9 9-5,-8-1-16,4-1-17,-2 1-17,6 1-24,-13 0-15,3 0-18,2 3-21,-5-3-21,-1 1-18,-3 1-42,-4 3-143,-4-3-389,-2 5 172</inkml:trace>
  <inkml:trace contextRef="#ctx0" brushRef="#br0" timeOffset="12611.963">17158 8006 53,'-8'0'231,"-1"1"0,2-2-12,2 1-15,-1 0-20,6 0-17,-6 0-17,6 0-15,0 0-12,0 0-8,0 0-7,20 2-1,1-4-3,7 2-1,11 1 0,4-2-2,6-2 3,22 2-11,-1-1-3,-2 1-11,-21 1-6,26-1-6,-4 3-5,1 4-5,-21-6-7,20 2-5,0 4-3,-21-5-3,-1 4-5,1-2-5,-2-2-4,-1 4-5,-7-2-1,-10 1-4,-1-1 2,-3-2-11,-7-1 0,-3 0-4,-6 1 3,0-2 1,-1 3 3,-2-2-1,-2-1 6,-3 1 2,7 0-2,-7 0 3,3-2 1,-3 2-9,0 0 2,0 0-5,-3-4-12,3 4-16,0 0-21,-4-3-22,4 3-18,-9-3-17,2 3-20,2 0-16,-4-1-16,1 1-17,-1-3-36,-5 3-23,-1-1-142,-5 1-400,-4-2 178</inkml:trace>
  <inkml:trace contextRef="#ctx0" brushRef="#br0" timeOffset="17270.697">19515 7997 78,'0'0'163,"0"-6"-21,0 6-8,2-5-15,-2 5-15,0 0-11,0 0-9,0 0 4,0 0-13,0 17-2,2-5 12,-1 2 3,1 11 1,-4 4 0,2 0-2,-3 3 6,-1 3-1,0 11 0,1-10-4,0 13-5,-1-1-1,1-13-6,-1 2-5,1-2-8,-1 1-1,1-1-9,-1-2-4,1-3-5,-1-2-3,1-1-5,2-2-3,-1-7-10,2-1-18,-4-4-27,2 1-26,1-4-28,-3-1-28,4-1-31,-3-3-37,0-1-37,-1-1-110,4-3-345,0 0 153</inkml:trace>
  <inkml:trace contextRef="#ctx0" brushRef="#br0" timeOffset="17977.9499">19502 7906 73,'-6'0'132,"6"0"-5,-11 10 2,4-2-16,-6 4-5,2 2 6,-4 5-12,-1-2 1,-1 3 2,2-4-4,1 2-6,1-6 2,0 1-5,2-3-5,1 1-7,-4 0-1,10-4-4,-5 1-9,2-2-2,3-2-6,1 0-1,-1 0-6,4-1-5,-3-1-2,-1 2-1,4-4-1,-1 1-2,1-1-1,0 0 0,-5 3-1,5-3 0,0 0-1,0 0 5,0 0-4,0 0-2,0 0 0,0 0 1,17-8-5,-10 2-1,0-1 0,-1 0-6,4-1-1,-2 1 0,-2-3 0,7 2 8,-6-3-5,1 4-4,3-6 2,0 2-2,-3 0-4,0 0 1,2-1 1,-2 0-1,0 4 1,-2 0-1,0-1 1,1 0 0,0 1 0,1 2-3,-2-2-1,0 2 2,1 2-1,-3-5-2,3 7-9,-4-2 2,4-1-1,-1 3 0,2 0-2,2 4 2,4-1 0,3 5-2,-3-2 2,7 7-4,-1 1 4,1 5-2,3-2-1,-1 2-1,-1 1-2,1 0 6,-1 3-2,1-2-3,-1-2 1,2 1 0,-5-3-5,-1 0 5,-1-1-2,-3-5 6,-2 1-5,-4-5-1,0 1 2,-1 1-1,-3-3 0,-1-2 0,4 1 5,-5-1 6,0 1 17,2-1 9,-4-2 2,2 4 6,2-3 16,-4-1 2,0 4-9,0-4-5,0 0 0,4 1 6,-4-1-18,0 0 0,0 0-3,0 0-2,3 1-1,-3-1-6,0 0-3,0 0-4,0 0 0,0 0 9,0 0-20,0 0 3,0 0-4,0 0-6,0 0-7,0 0 12,0 0-14,0 0 2,0 0-15,0 0-13,0 0-12,0 0-17,0 0-18,0 0-19,0 0-25,0 0-30,0 0-35,-13-4-29,13 4-38,-6-2-33,1 2-173,0-1-500,5 1 222</inkml:trace>
  <inkml:trace contextRef="#ctx0" brushRef="#br0" timeOffset="19530.9845">21938 7795 14,'0'0'153,"-5"0"-6,5 0-7,-7-2-1,7 2-12,0 0 3,-7 0-12,7 0-8,0 0-9,0 0-13,0 0-10,-3-1-5,3 1-8,0 0-3,0 0 7,0 0 3,21 8 5,-5-4 4,6 3 3,7-3 1,8 1 1,6 2-3,0-1-9,4 1 1,25 2-7,-23-6-3,27 5-5,-1-3-22,-2 4-10,2-4 6,-1 2-4,-5-1-5,-1 1-3,0-2-2,-1-1 7,-22 1-8,23-2-2,-19-2-5,-1 3 1,-2 3-6,1-6 4,-3-2-4,-3 2 0,-1-2 0,-13-2-3,-3-1 4,3 0-5,-5 4 5,0-3-6,-6 0 14,-3 0 6,-5 2 5,1 0 2,-2-1 6,0 0 2,-3 2 7,3-2-5,-4 1-3,0 1-7,-3 0 5,5 0-8,-5 0 4,0 0-7,5-2-1,-5 2-9,5-2 5,-5 2-7,0 0-3,0 0-11,0 0-4,0 0-15,2-3-17,-2 3-15,0 0-23,-10-5-13,3 3-14,0-1-4,-3 0-17,0 2-24,-4-3-18,-1 2-3,-6-2-23,-2 1-151,-2 1-373,-4 0 164</inkml:trace>
  <inkml:trace contextRef="#ctx0" brushRef="#br0" timeOffset="21192.4054">21966 8056 84,'-8'-2'133,"8"2"-5,-4-1-8,4 1-4,-7-1 2,7 1-10,-4-1-5,4 1-3,-6-2-1,6 2 5,-7 0-7,7 0 0,-7 2 2,7-2 4,0 0 0,-7 0-5,4 1-5,3-1-2,0 0-6,0 0-5,0 0-6,0 0-7,-4 1-4,4-1-7,0 0-8,0 0-1,0 0-8,14 4-3,0-3-3,9 5 0,5-6-4,14 3 1,3 0 1,22 2-3,2 1-5,1-4 3,0 1-4,5 3-2,0 2-2,2-8-3,-2 4 3,2-1-1,-2 3-3,-2-2-6,-4-1 2,-21-4 2,21 4-3,-21-3-1,-3 0 6,0 3-6,-4-3-13,-12-1 11,-1-1-1,-7 2 0,-7 0 12,-4 0-1,-2-2 18,-2 2 15,-1 0 7,-1 0 12,-4 0 8,7-1-8,-1 1-6,-6 0-15,0 0 10,4-1-12,-4 1-4,0 0-13,3-1-3,-3 1 4,0 0 1,0 0-1,0 0-12,7 0 5,-7 0-8,0 0 3,0 0-8,0 0 8,0 0-8,0 0-3,0 0 9,0 0-5,0 0-3,0 0 0,0 0 0,0 0 2,0 0-3,0 0-1,0 0-1,0 0 7,0 0-7,0 0-2,0 0 1,0 0-7,0 0 3,0 0 3,0 0 3,0 0 0,0 0-2,0 0-4,0 0 2,0 0-6,4-3 6,-4 3 1,0 0 1,0 0 1,0 0-3,0 0-2,0 0-1,0 0-3,0 0 7,0 0 2,0 0-4,0 0-3,0 0-1,0 0 3,0 0 3,0 0-2,0 0 1,0 0 5,0 0-7,0 0-1,0 0 1,0 0 2,0 0-1,0 0-3,0 0-2,0 0 5,0 0-2,0 0-6,0 0 12,0 0-2,0 0-1,0 0-2,3-2-8,-3 2 9,0 0-5,0 0 2,0 0 3,0 0-7,0 0 8,0 0 1,0 0-2,0 0-3,0 0-4,0 0-1,0 0-1,0 0 5,0 0-7,0 0 2,0 0-4,0 0 9,0 0-7,0 0-1,0 0 4,0 0 1,0 0-4,0 0-1,0 0 6,0 0 3,0 0-4,0 0 1,0 0-6,0 0 1,0 0 0,0 0 0,0 0-2,0 0 4,0 0 3,0 0 6,0 0-7,0 0 0,0 0 0,0 0-4,0 0 6,0 0 2,0 0-4,0 0-1,0 0 4,0 0-2,0 0 2,0 0-1,0 0 0,0 0-2,0 0-1,0 0 6,0 0-7,0 0 8,0 0-8,0 0 2,-1 8 3,1-8 0,0 0 3,0 0-6,0 0 3,0 0-4,0 0 5,0 0-2,0 0-3,0 0-3,0 0 11,0 0-4,0 0-7,0 0 5,0 0-2,0 0 0,0 0 2,0 0-1,0 0-1,0 0 1,0 0 4,0 0 3,0 0-4,0 0-1,0 0 2,0 0 2,0 0-9,0 0 21,0 0-14,0 0-2,0 0-1,0 0 4,0 0-2,0 0-2,0 0 3,0 0 0,0 0 4,0 0-4,0 0 6,0 0-4,0 0 1,0 0-2,0 0 1,0 0-2,0 0 7,0 0-4,0 0 0,0 0-4,0 0 6,0 0 0,0 0 2,0 0-2,0 0-8,0 0 5,0 0 1,0 0 2,0 0 0,0 0 1,0 0-3,0 0 0,0 0-1,0 0 13,0 0-20,0 0 11,0 0-8,0 0 5,0 0-1,0 0-2,0 0 3,0 0-1,0 0-3,0 0 2,0 0 6,0 0-1,0 0-3,0 0 3,0 0-3,0 0 1,0 0 2,0 0 6,0 0-9,0 0-3,0 0 3,0 0 1,0 0-3,0 0 8,0 0-4,0 0 4,0 0-1,0 0 7,0 0-5,0 0 2,0 0 3,0 0 2,0 0 1,0 0-4,0 0 2,0 0-2,0 0 0,0 0 6,0 0-3,0 0 1,0 0-8,0 0 5,0 0 1,0 0-2,0 0 1,0 0-5,0 0 6,0 0-4,0 0 6,0 0 9,0 0-15,0 0 9,0 0-2,0 0-2,0 0-1,0 0 5,0 0-3,0 0-2,0 0 0,0 0 9,0 0-8,0 0 3,0 0-10,0 0 2,0 0 5,0 0-12,0 0 9,0 0-2,0 0-1,0 0-4,0 0 4,0 0-1,0 0-3,0 0-1,0 0-2,0 0 2,0 0 1,0 0-1,0 0-3,0 0-2,0 0 4,0 0-1,0 0 5,0 0-7,0 0 4,0 0-3,0 0 3,0 0-4,0 0 0,0 0 9,0 0 0,0 0-19,0 0 12,0 0-2,0 0 3,0 0-8,0 0 9,0 0-1,0 0 0,0 0-3,0 0 7,0 0-7,0 0-5,0 0-15,0 0-11,0 0-17,0 0-14,0 0-10,0 0-16,0 0-12,0 0-13,0 0-21,0 0-15,0 0-33,0 0-36,0 0-23,4-8-193,-4 8-472,6-5 209</inkml:trace>
  <inkml:trace contextRef="#ctx0" brushRef="#br0" timeOffset="23757.5317">2763 8949 20,'-3'-5'183,"0"1"-23,-1-1-12,4-2-9,0-1-22,2 2-6,3-2-16,1-5-4,4 1-12,2 0-6,4-5-7,3 2-5,4-1-2,1 1-3,10-6-2,4-1-10,-3 1 2,6 3-10,-4 1 3,2 3-4,-2-1-13,-8 7 6,-1-3-5,10-1-2,-12 5 0,-2 2-2,-2 1-31,-8 0-22,0-1-19,-4 3-32,-1 2-33,-1 0-12,-5 0-106,-2 4-256,-2 0 114</inkml:trace>
  <inkml:trace contextRef="#ctx0" brushRef="#br0" timeOffset="23950.2507">2812 9075 28,'-4'3'138,"3"1"-12,-2-4-8,3 0 4,0 0 7,13 0 0,-1-6 0,2-2-9,11-6-8,1-1-14,14-5-10,2-2-4,-1 0-15,-1 3-5,0-1-16,2 2-26,-2-4-36,-1 5-31,2 1-34,-2-3-48,-15 7-100,2-4-245,-2 2 109</inkml:trace>
  <inkml:trace contextRef="#ctx0" brushRef="#br0" timeOffset="24403.9471">3655 8547 182,'-3'5'241,"1"-3"-17,-2-1-21,4-1-12,-3 0-15,3 0-17,0 0-18,0 0-14,12-10-6,0 1-17,7-4-7,3-2-16,2 4-8,3-4-6,-2 5-16,3-5-23,-2 4-34,-1 0-37,-1 0-31,-1 5-40,-1 1-34,-1-1-29,-7 4-107,-5 1-308,-2 2 136</inkml:trace>
  <inkml:trace contextRef="#ctx0" brushRef="#br0" timeOffset="24554.7856">3649 8797 25,'24'-12'155,"-6"-3"-37,3 1 6,3-1-17,10-6-11,0-2-5,3 1-12,-11 6-35,11-2-61,-9 7-62,-1-5-46,-2 1-133,1 0 60</inkml:trace>
  <inkml:trace contextRef="#ctx0" brushRef="#br0" timeOffset="25063.95">4384 8170 89,'3'-10'184,"-3"-1"-4,2 1-6,0 1-16,-2 1-11,-2 0-12,0 1-22,-1 1-11,0 2-17,-1 2-6,-6-1-12,2 3-6,-2 3-11,-3 3-4,1 4-5,-2-1-7,2 3-2,0 0-7,2 1-2,1 2-3,2-2-3,3-1-1,0 4-6,4-4 4,-2 3-2,4 2 0,2 0 1,0-2 4,2 2-7,1-5-1,1 5-2,7 2-1,-1 0 0,-3-5 5,3 6-5,-3-5 1,-1-2-1,1 1 2,-1 2-2,0 0-2,-4-2-5,-1 2-2,-2 4-3,-3 3 6,-3 0-12,-2 6-9,-2-3-3,-5 3-3,1-4 7,0-3-7,-2-1 7,3-6 2,-1 0-5,4-4 12,-1-1 1,2-3 1,0 0-1,2-2 0,0 0 6,2 0-5,1-3 3,-1 3-3,0-1 1,2 0 0,0 3 4,3-1 1,-2 0-2,3 5 6,2-2 2,0 5 2,1 1 8,1 3-6,-1-2 7,0 1 3,-1 1-1,2-1 4,-1-1 0,-3 0-2,2 0-5,1 1 2,0 0-3,0-1 0,0 0-4,2-2 3,-2-1-6,0-1-3,3-5-11,1 2-10,-3-4-24,5-2-34,3-5-39,5-1-43,-6-3-96,9-5-274,-4-4 121</inkml:trace>
  <inkml:trace contextRef="#ctx0" brushRef="#br0" timeOffset="26268.8403">4791 8258 94,'0'-6'179,"3"-4"-8,1-1-10,-1-1-5,4-3-14,0 1-7,3-1-4,0 3-5,0-3-6,5-3-11,-5 7-13,0 2-10,0 1-9,-3 3-7,1 3-8,1-3-6,-4 5-7,4 2-9,-1 1-4,-2 3-8,1 4-2,-2 5-2,-3 3-4,1 6-3,-3 2-1,-3 3-5,0-2-5,-4 2 1,0-1-2,0 0 2,1-2-1,1 0-8,2-6 0,-1-3-1,2 3-2,0-3-5,0 0 0,2-1 0,0-4-5,3 0 4,0-2 3,1 2 0,4 3 1,2-6 5,2 2-3,-1-1-1,0 1 7,3-1-3,-2-1 0,-1 3 1,2-3-1,2 0 2,-4 2-3,1-2 0,-5 0-5,0 0 3,-2 3-1,1-2-2,-2 2 5,-1-2 1,-3 4-4,1-2 1,-1-1-5,0 0 5,-1-1 2,1 2-1,0-2-4,0-1 6,-1 3 4,-1-4 1,2 1 1,-3 0-6,2-3 6,-1 6 0,1-8-2,-2 6-1,2-5 0,-3 3 0,-1 1 5,0-3-2,1 2 4,-1 1-4,-3-3-4,1 1 8,1 1-5,-1-3 1,0 2-3,-3-2 4,3 0-1,0-1-1,0-1 0,0-2-3,0 2 8,1-1-11,1-1-2,2 1-4,-2-2-4,0 2-3,5-2 3,-7 1-4,7-1-4,-4 1 3,4-1-7,-3 1 2,3-1 0,0 0 6,0 0 1,0 0-1,0 0 6,-9 0-5,9 0 7,0 0 1,0 0 0,0 0 6,0 0-3,0 0 9,0 0 2,0 0 6,0 0 4,0 0 7,0 0-10,0 0 8,0 0 0,0 0-5,0 0 9,0 0-2,0 0-4,0 0 4,0 0-3,0 0-1,0 0 3,0 0-2,0 0-2,0 0-2,0 0-2,0 0 1,0 0-1,0 0-6,0 0 2,-5 0 0,5 0-2,0 0-1,0 0-4,0 0 3,0 0-4,0 0 0,0 0 1,0 0-3,0 0 3,0 0-3,0 0 3,0 0-6,0 0 3,0 0-2,0 0 3,0 0 0,0 0 1,0 0-4,0 0-1,0 0 4,0 0 1,0 0 6,0 0-5,0 0-2,0 0-1,0 0 6,0 0-2,0 0-1,0 0-3,0 0 0,0 0-2,0 0 6,0 0-3,0 0 0,0 0-1,0 0-1,0 0 1,0 0 0,0 0 3,0 0-3,0 0 0,0 0-1,0 0 1,0 0 1,0 0-1,0 0 0,0 0-1,0 0 0,0 0 0,0 0-1,0 0 4,0 0-5,0 0 2,0 0 2,0 0-2,0 0 2,0 0 2,0 0 1,0 0-6,0 0 2,0 0 1,0 0 1,0 0 1,0 0 1,0 0 2,0 0 1,0 0-3,0 0 1,0 0 5,0 0 0,0 0-1,0 0-3,0 0 1,0 0 1,0 0-1,0 0 3,0 0 2,0 0 1,0 0 4,0 0-3,0 0 1,0 0-1,0 0 1,0 0 2,0 0-1,0 0 2,0 0-2,0 0-2,0 0 0,0 0 0,0 0 0,0 0-2,0 0 0,0 0-3,0 0-2,0 0 3,0 0-1,0 0 1,0 0-6,0 0 1,0 0 1,0 0-3,0 0 5,0 0-5,0 0 1,0 0 3,0 0-6,0 0-1,0 0-2,0 0-12,0 0-24,0 0-24,0 0-28,0 0-26,0 0-21,0 0-34,0 0-42,15 3-109,-15-3-347,10-6 154</inkml:trace>
  <inkml:trace contextRef="#ctx0" brushRef="#br0" timeOffset="27908.7654">19495 7929 1,'1'-1'116,"-1"-6"0,3 3 5,-3 2 0,3-2 4,-2-1 4,-1 1 0,0-1 0,2 0 3,-1 3 0,-1 2 6,1-5-4,1-1-5,-2 6-5,0 0-6,0-2-11,0 2-7,0 0-11,0 0-16,0 0-6,0 0-12,0 0-5,-2 29-4,1-2 1,-2 5-5,-1 17 1,-3-2 1,0 5 2,4-2-4,-8 1 3,7-1 1,-2 4-5,-1-4 1,1 2-2,2-4-3,1-13-1,-4 14-6,3-16-4,1 2 0,-1-4-3,0-1 1,-3-3-3,4 1-4,0-8 0,-1-3-2,0 0-7,1-4-15,-1-2-18,-1-1-18,3-1-24,-3-2-20,1-2-37,-1-1-34,-1-4-35,6 0-38,-10-6-153,4-2-416,1-7 184</inkml:trace>
  <inkml:trace contextRef="#ctx0" brushRef="#br0" timeOffset="31368.3012">19492 7885 87,'-3'0'172,"-4"0"-21,-1 0-12,-1 5-12,-8 4-8,0 0-7,0 7-9,-2 0-13,-3 1-5,5 0-3,0 0-10,0 2-9,1-2 2,4-3-9,3-1-11,-1 2 1,0-2-10,3-3-4,0-1 1,3 0-6,1-4 1,-1 0-5,1 0-6,2-1 6,-1-1-7,1 0 4,1-3-2,-3 4 8,3-4-5,-1 1 6,1-1-5,0 0 1,0 0 1,11-10 4,-7 2-1,3 0 1,0-2 1,0 1 1,3-3 7,0-1-2,1-1 7,-1-1 2,0 2 8,0-3 5,-3 4 4,3-2 0,-2 2 3,-2 2-1,0 0-3,-1 2 5,0-2-4,0 5 3,-1-1-1,-2 2-4,0 0 3,1 1 0,-1 0-8,-1 0-1,3 1-2,-4-2-1,0 4-12,3-3 5,-3 3-11,0 0-6,4 0-1,-4 0 0,0 0-2,0 0-6,14 4 1,-1 1-1,8 6-1,2 3-3,2 0-2,1 2 0,12 2 1,-5 1-1,5 1-2,-2-4-3,-10-1 5,3-1-3,-1-4-4,1 5 2,-5-4-2,0-1 2,0-3-5,-4 1 3,-6-3 0,-1 0 3,-4-1-7,1 0 4,-3-1 1,-4-2 2,1 0 9,0 1 5,-2-2 12,2 2 15,-4-2-2,4 0-8,-4 0 15,0 0 5,6 3 1,-6-3-1,0 0-15,4 0 3,-4 0-11,0 0 3,0 0 5,0 0-8,0 0-4,0 0-11,0 0 2,0 0-5,0 0 3,0 0-6,0 0 5,0 0 6,0 0-8,0 0-9,0 0 13,0 0-10,3 1-6,-3-1 7,0 0-5,0 0-1,0 0 6,0 0-9,0 0-1,0 0 9,0 0-9,0 0 0,0 0 6,0 0-3,0 0-11,0 0 2,0 0 6,0 0-2,0 0-3,0 0 8,0 0-4,0 0 4,0 0-6,0 0 6,0 0 7,0 0-18,0 0 2,0 0 4,0 0 8,0 0-7,3 3-7,-3-3 6,0 0 1,0 0-11,0 0 7,0 0 6,0 0-5,0 0 6,0 0-13,0 0 8,0 0 0,0 0-1,0 0 0,0 0 1,0 0-1,0 0 5,0 0-7,0 0 4,0 0 2,0 0-1,0 0-1,0 0 4,0 0-2,0 0-3,0 0 4,0 0-4,0 0 1,0 0-20,0 0 27,0 0 0,0 0-10,0 0-3,0 0-11,0 0 15,0 0 1,0 0 0,0 0-4,0 0 17,0 0-12,0 0-4,0 0-17,0 0 18,0 0-1,0 0 5,0 0-3,0 0 10,0 0-6,0 0-5,0 0 17,0 0-14,0 0-6,0 0 3,0 0 2,0 0 5,0 0-5,0 0-8,0 0 14,0 0-23,0 0 2,0 0 4,0 0 0,0 0 0,0 0 8,0 0-6,0 0-8,0 0 13,0 0-15,0 0 11,0 0-1,0 0-7,0 0-9,0 0 8,0 0 1,0 0-5,0 0-4,0 0-1,0 0 0,0 0-1,0 0 6,0 0-1,0 0-3,0 0 4,0 0 3,0 0-2,0 0 7,0 0-3,0 0 9,0 0 0,0 0 2,0 0-6,0 0 6,0 0-5,0 0 6,0 0-1,0 0-4,0 0 5,0 0-5,0 0 8,0 0-4,0 0 1,0 0 1,0 0 2,0 0 4,0 0-4,0 0 1,0 0 4,0 0 3,0 0-3,0 0-4,0 0 4,0 0-3,0 0-8,0 0 6,0 0-1,0 0-6,0 0 11,0 0-7,0 0 4,0 0 5,0 0-10,0 0 17,0 0-11,0 0-5,0 0 9,0 0-9,0 0-1,0 0 12,0 0-5,0 0-1,0 0 3,0 0-4,0 0-4,0 0 5,0 0 2,0 0-5,0 0 3,0 0 3,0 0-1,0 0-5,0 0 3,0 0-3,0 0 2,0 0 2,0 0-1,0 0 6,0 0-7,0 0 0,0 0 4,0 0-7,0 0 8,0 0-4,0 0 1,0 0-4,0 0 1,0 0 3,0 0-6,0 0-5,0 0 6,0 0 0,0 0 3,0 0-2,0 0 5,0 0-4,0 0 0,0 0-5,0 0 3,0 0 2,0 0-1,0 0 0,0 0 0,0 0 1,0 0 22,0 0-23,0 0 1,0 0 7,0 0-8,0 0 1,0 0 0,0 0 0,0 0 1,0 0 0,0 0-2,0 0-1,0 0-4,0 0 6,0 0 2,0 0-6,0 0 9,0 0-2,0 0-2,0 0-2,0 0 4,0 0 7,0 0-9,0 0 3,0 0-2,0 0-7,0 0 7,0 0-2,0 0 1,0 0-4,0 0 4,0 0 3,0 0 2,0 0-2,0 0 1,0 0 0,0 0 2,0 0-7,0 0-3,0 0 0,0 0 5,0 0 4,0 0-1,0 0 1,0 0-2,0 0-3,0 0 7,0 0-7,0 0 2,0 0-4,0 0-2,0 0 5,0 0 0,0 0 3,0 0-4,0 0 3,0 0 0,0 0 6,0 0-12,0 0 1,0 0-1,0 0 3,0 0-1,0 0 2,0 0 0,0 0-2,0 0 17,0 0-17,0 0-3,0 0 4,0 0 2,0 0 2,0 0-5,0 0 0,0 0-6,0 0 3,0 0 2,0 0 2,0 0 2,0 0-5,0 0 0,0 0 2,0 0-1,0 0 1,0 0-2,0 0-1,0 0 6,0 0-8,0 0-1,0 0 5,0 0 5,0 0-5,0 0 2,0 0-5,0 0-2,0 0-3,0 0 1,0 0-1,0 0 5,0 0-3,0 0 4,0 0 0,0 0-4,0 0 4,0 0 3,0 0-7,0 0 2,0 0-4,0 0 10,-6 5-2,6-5-2,0 0-1,0 0 4,0 0 0,0 0 2,0 0-6,0 0 8,0 0-3,0 0-4,0 0 8,0 0-1,0 0-4,0 0 4,0 0-6,0 0 1,0 0 10,0 0-6,0 0-2,0 0-4,0 0 8,0 0-2,0 0-2,0 0 1,0 0 1,0 0-2,0 0 3,0 0-7,0 0 8,0 0-4,0 0 1,0 0-1,0 0 4,0 0-6,0 0-1,0 0 0,0 0 4,0 0-4,0 0 5,0 0-2,0 0 4,0 0-6,0 0 0,0 0 3,0 0 5,0 0-8,0 0 4,0 0-1,0 0-1,0 0-1,0 0-1,0 0-1,0 0 0,0 0-5,0 0 6,0 0-1,0 0-5,0 0 3,0 0-3,0 0 2,0 0 3,0 0-2,0 0-2,0 0 3,0 0 4,0 0-3,0 0-3,0 0 0,0 0-5,0 0 7,0 0-1,0 0 0,0 0 0,0 0-2,0 0 3,0 0 1,0 0-1,0 0 2,0 0 0,0 0 3,0 0-8,0 0 6,0 0 0,0 0-3,0 0 4,0 0-4,0 0 0,0 0 4,0 0 0,0 0 0,0 0-2,0 0 0,0 0 1,0 0 0,0 0-4,0 0 4,0 0 0,0 0-3,0 0-2,0 0 1,0 0-1,0 0-2,0 0 2,0 0 1,0 0 2,0 0-4,0 0 2,0 0-2,0 0 0,0 0 1,0 0-3,0 0-1,0 0 1,0 0 0,0 0-2,0 0 2,0 0 4,0 0-2,0 0-6,0 0 6,0 0-1,0 0 0,0 0 6,0 0-6,0 0 5,0 0-6,0 0 5,0 0 1,0 0-2,0 0 1,0 0 5,0 0 0,0 0-5,0 0 3,0 0 4,0 0-5,0 0-2,0 0 2,0 0 0,0 0 5,0 0-1,0 0-5,0 0 2,0 0 0,0 0 1,0 0 4,0 0-2,0 0-2,0 0 4,0 0-5,0 0 2,0 0 0,0 0 2,0 0 1,0 0-6,0 0 0,0 0 3,0 0 3,0 0 0,0 0-3,0 0 0,0 0-1,0 0 0,0 0-3,0 0 2,0 0 1,0 0-3,0 0 4,0 0 1,0 0-2,0 0-2,0 0 2,0 0 2,0 0 2,0 0-2,0 0-2,0 0-2,0 0 3,0 0 5,0 0-3,0 0-7,0 0 3,0 0 1,0 0-2,0 0 0,0 0 5,0 0 1,0 0-3,0 0-1,0 0 3,0 0 3,0 0-7,0 0 4,0 0-2,0 0-2,0 0 1,0 0-1,0 0 5,0 0-3,0 0 0,0 0 1,0 0-2,0 0-2,0 0 5,0 0-4,0 0 3,0 0-1,0 0 1,0 0-4,0 0 5,0 0-3,0 0 2,0 0 1,0 0-1,0 0 0,0 0 2,0 0-3,0 0 1,0 0 7,0 0-8,0 0-3,0 0 3,0 0 2,0 0-3,0 0 1,0 0 0,0 0 0,0 0-2,0 0 3,0 0-3,0 0-2,0 0 6,0 0-2,0 0 0,0 0 0,0 0 1,0 0-3,0 0 5,0 0-3,0 0-4,0 0 2,0 0 3,0 0-3,0 0 5,0 0-4,0 0 1,0 0-4,0 0 1,0 0-1,0 0 6,0 0-3,0 0 1,0 0 0,0 0-3,0 0 3,0 0 0,0 0 1,0 0 1,0 0-2,0 0 0,0 0-3,0 0 9,0 0-6,0 0 2,0 0-1,0 0 0,0 0-5,0 0 1,0 0 3,0 0 0,0 0 3,0 0-2,0 0-5,0 0 6,0 0-4,0 0 1,0 0 0,0 0 2,0 0 1,0 0-3,0 0 7,0 0-6,0 0 2,0 0-2,0 0 3,0 0-5,0 0 1,0 0-1,0 0 2,0 0 0,0 0-1,0 0 0,0 0 0,0 0 0,0 0 2,0 0 0,0 0 1,0 0-1,0 0-2,0 0 7,0 0-4,0 0-4,0 0 3,0 0 0,0 0-1,0 0-4,0 0 5,0 0-3,0 0-2,0 0 5,0 0 0,0 0 0,0 0 0,0 0-2,0 0 3,0 0 2,0 0-4,0 0 1,0 0-1,0 0-4,0 0 4,0 0-2,0 0 2,0 0-1,0 0 0,0 0 0,0 0 2,0 0-4,0 0 1,0 0 2,0 0-2,0 0 3,0 0 0,0 0-2,0 0 1,0 0-1,0 0 0,0 0 0,0 0 7,0 0-7,0 0 1,0 0 2,0 0-2,0 0-2,0 0 2,0 0 3,0 0-2,0 0-1,0 0-1,0 0 1,0 0 2,0 0-3,0 0 0,0 0-1,0 0 5,0 0-1,0 0-4,0 0 3,0 0-3,0 0-1,0 0 4,0 0-1,0 0-1,0 0 3,0 0 0,0 0-4,0 0 2,0 0-2,0 0 2,0 0-3,0 0 3,0 0 2,0 0-1,0 0 0,0 0 1,0 0 0,0 0-2,0 0 0,0 0-2,0 0 1,0 0 3,0 0-2,0 0 1,0 0-3,0 0 4,0 0-3,0 0 5,0 0-6,0 0 1,0 0 2,0 0 1,0 0-1,0 0-5,0 0 5,0 0-1,0 0 0,0 0 1,0 0-1,0 0 0,0 0-1,0 0 2,0 0-2,0 0 3,0 0-5,0 0 5,0 0-1,0 0-3,0 0 3,0 0-2,0 0 2,0 0 2,0 0-10,0 0-4,0 0-12,0 0-21,0 0-22,0 0-35,0 0-43,0 0-50,0 0-60,0 0-162,3-14-451,0 11 200</inkml:trace>
  <inkml:trace contextRef="#ctx0" brushRef="#br0" timeOffset="34123.1085">4741 9068 73,'-3'-12'171,"1"-1"-6,1 6-5,1-3-13,-3 5-13,3-2-16,-1 3-17,1 4-10,0 0-10,0 0-10,11 15-9,-4 1 0,3 6-9,0 2-1,1 4-5,-1 2-8,-2-1 1,2 3-4,-3-3-5,1-3-1,0-1-5,-1-3-11,0 2-14,-3-8-9,3 0-28,-4-3-20,0-3-18,1 0-22,-3-4-12,0 1-18,-1-2-89,0 0-233,0-1 103</inkml:trace>
  <inkml:trace contextRef="#ctx0" brushRef="#br0" timeOffset="34571.482">4773 8997 70,'-1'-3'170,"1"3"-23,-3-4-17,3 4-8,0 0-20,-6 12-9,2-2-12,1 2-3,0 3-6,-1 4-8,0-5-11,1 1-1,0 4-8,0-4-8,2-3-1,-2 0-6,2-3-2,-2 1-1,3-5 1,-3 1-4,3-1-3,0-1 2,-1 1 3,1-5 3,0 0 2,0 4 8,0-4 4,0 0 14,0 0-2,0 0-7,0 0 0,0 0-3,3-18-1,-2 9 2,2-2 5,-3-1 3,1 0 11,2 0-10,-3-4 6,1 6 0,1-1-4,-2 0-5,3 0-6,-2-1-6,2 6 0,-1 2-3,0-3-5,-1 3-5,2 1-4,2 1-2,0-1-5,4 0 0,-1-1-2,5 4 0,1 0-4,1-2 2,-1 4 0,2-1 0,0 0-2,6 4 1,-7-3-2,1-1 1,1-2 1,-2 4-5,-2-3-1,0 0 1,-3 0-2,-2 2 3,-1-1-6,1-1 0,-2 0-8,-2 0-8,2 0-6,-3 2-6,-3-2-9,0 0-8,7 0-22,-7 0-15,0 0-14,0 0-18,0 0-23,7-2-23,-7 2-15,-3-3-143,3 3-345,0-5 152</inkml:trace>
  <inkml:trace contextRef="#ctx0" brushRef="#br0" timeOffset="41903.2668">18855 10940 55,'-14'3'197,"-1"0"-5,-2 2 0,0-3-6,3 2-2,0-1-10,0 2-5,4-3-9,0 0-3,2-2-9,2 3-13,2-1-15,0-1-7,4-1-15,-5 0-10,5 0-3,0 0 7,0 0-7,20 7-10,3-4-6,2-2-8,13-2-5,0-2-5,4-4-8,2 4-2,-2-2 1,3-2-9,0-1-1,-7 4-6,3-1 0,-3 0-4,-11 1-5,-2-1-11,-1 2-7,-4 0-19,-4 2-9,-4-2-15,-2 2-14,1 0-8,-5 1-4,1-3-9,-3 3-16,-2-2-6,-2 2-14,0 0-7,0 0-5,-19 0 2,5 2-1,-7 2 2,-3 0-5,-3 0 5,-11 5 6,-5 2 14,-2-4 4,0 1 13,2 3 18,-2-1 20,0 2 30,4 0 17,4 1 6,-2-2 9,12-1 13,4 0 11,1-3-3,7 0 6,2-2 4,5 1-7,1-3-6,1 2 11,3 0-6,3-3 14,0 4 8,7-1-4,3-1 14,4-2-5,10 1 6,4-3 1,13 0-5,-1-3 0,3 1 2,0-2 0,0-1-4,1-3-1,-2 1-7,-1-1-7,-3 2-5,-7 1-3,-4 0-5,1-1-2,-3 1-3,-5 0-9,1-1-8,-7 6-11,-6-2-10,1-1-5,-3 3-13,-3 0-7,-3 0-13,5-1-20,-5 1-16,0 0-10,-12 6-5,1-4-3,-4 3 1,-6 0-7,-3 4 16,0-5 5,-4 3 3,-2-1 21,-9 5 7,12-2 12,-10 1 11,7 0 8,2-4 19,-1 7 6,1-3 20,1-1 8,3-4 8,3 2 6,7 1 8,3-5 4,1-1-4,3 2 0,0-2-10,4-1 0,3 2 0,0-3 3,0 0 3,17 3-2,0-3-2,6-4-3,3-1-1,12-1-9,5 0-2,0-4 1,-2 5-4,1-6-5,-1 5-5,-12-3-3,0 1-12,-2 2-17,-2 0-13,-4 0-16,-5 2-19,-1 3-12,-6-2-26,1 0-17,-5 2-7,-2 1-17,-3 0-117,0 0-281,0 0 125</inkml:trace>
  <inkml:trace contextRef="#ctx0" brushRef="#br0" timeOffset="42091.9235">18865 11210 33,'-28'7'149,"4"1"-8,4-2 0,6-3 1,5-1-2,0 1-8,3 0-12,4-2-11,2-1-7,0 0-8,0 0 0,19 0-7,2-4-6,6 4-4,11-6-6,-2-4-8,4 1-1,1 1-10,-3-1-7,2 2-2,-12-1-5,0 4-21,-3-2-20,1 2-23,-4-1-27,-10 0-27,3 2-16,-7 1-18,0 2-24,-3-2-117,-5 2-274,0 0 121</inkml:trace>
  <inkml:trace contextRef="#ctx0" brushRef="#br0" timeOffset="42311.5563">18716 11226 50,'-13'4'144,"2"-3"4,4 2-7,-3-2-11,7 0-12,-1 1-10,4-2-4,0 0-2,0 0-1,21 0-4,-4-2-8,7-1-4,4-1-4,13-6-5,-13 5-12,13-2-5,-3-3-7,-8 5-1,-1-2-9,-2 1-3,-2 0-4,-1 1-12,-1-2-9,-8 2-10,-2 2-15,-2 1-8,-4-3-11,0 2-10,-1 2-12,-2-1-12,-4 2-28,3-1-20,-3 1-9,-10-4-19,-1 5-73,-6 2-231,-4-3 102</inkml:trace>
  <inkml:trace contextRef="#ctx0" brushRef="#br0" timeOffset="43105.7198">18617 11192 52,'-7'-1'130,"3"2"-17,4-1-6,-5-2-12,5 2-10,0 0-9,14-8-2,-2 2-13,8 1-10,7-3 6,2 1 1,9-2-11,2 1 0,2-4-5,-4 4-12,2-1-1,-14 4-5,2-3-1,-1 4-8,0 1-1,-4 1-10,-8-2-5,6 1-21,-8 1-13,-2 1-24,-4-1-6,-2 2-1,-1 0 3,-4 0-2,0 0-4,0 0 2,-16 8 3,3-6 1,-1 2 7,-1-1 10,-5 2 13,-1 0 15,-3-1 5,1 1 3,-2 2 8,-2-4 7,3 2 4,-1 3 5,-2-4 7,2 3 4,1-2 7,2 0 0,5-3 9,3 2-6,-1-1 7,6 0 7,0 0-17,2-1 8,0 0-4,7-1-7,-3 1-2,3-2 13,0 0 3,0 0 8,21 1-5,-4-4-10,4 0 1,5 1-4,0-5-3,4 1 13,0 3-1,-1-1 10,8-7-3,-12 7 4,3 0-4,-4-2-5,0-1-2,-3 7-2,-5-4-6,-1-4-4,-2 8-1,-3-2-3,-2 0-1,-2 1-1,0 0-1,-1 1 1,-2-1 2,1-1-1,-4 2-1,7 0-1,-7 0-3,0 0 1,0 0 5,0 0-14,0 0 0,0 0 0,0 0 2,0 0-5,0 0-6,0 0 6,0 0-4,0 0 1,-17-1 0,17 1-3,0 0 2,-8 0-1,8 0 3,-3 1 0,3-1 1,0 0 1,-3 2-6,3-2 1,0 0 4,-5 1 1,5-1-1,0 0 1,0 0 2,0 0 4,0 0-5,0 0-1,0 0 4,0 0-1,0 0-4,0 0 2,0 0-1,0 0 3,0 0-2,0 0-2,0 0 3,0 0 4,0 0-2,0 0-2,0 0 3,0 0 6,0 0-3,0 0 2,0 0-2,0 0 1,0 0-2,0 0 3,0 0-3,0 0 2,0 0-2,0 0 1,0 0 3,0 0-2,0 0-3,0 0 3,0 0-4,0 0 1,0 0 2,0 0-2,0 0 4,0 0-3,0 0 1,0 0 0,0 0 0,0 0-3,0 0 0,0 0 0,0 0 0,0 0-1,0 0-1,0 0-1,0 0-2,0 0 3,0 0 0,0 0-4,0 0 2,0 0-4,0 0-3,0 0 3,0 0-4,0 0 3,0 0-1,0 0 1,0 0 0,0 0-4,0 0-6,0 0-9,0 0-16,0 0-16,0 0-29,0 0-28,0 0-38,0 0-33,0 0-41,0 0-144,0 0-386,0 0 170</inkml:trace>
  <inkml:trace contextRef="#ctx0" brushRef="#br0" timeOffset="46479.5423">12078 14745 106,'2'-8'205,"0"4"11,2 0 0,-3 0 3,-1 4-8,0-6-20,0 6-15,0 0-13,-7-6-18,7 6-13,-9-1-16,0 1-6,-5 1-13,0 1 0,-7 3-12,-2 2-3,-2-1-9,-2 2-5,-1 3 3,-13 6-10,3 1-4,-7 2-9,1 3 2,-18 12-7,19-9-4,1 1-2,-1 2-6,0-1-2,-2 1 2,5-2-1,3-4-1,5 1 0,11-9 5,1-1-5,5-6-1,5 2-5,1-6 0,5 1-9,-3-1 1,4 1-1,2-2 0,1-3-3,11 9 1,-1-3-1,15-5-2,13 1 8,6-3-4,5-3-2,25-9 8,0 0-8,-2-1-6,-1-5-2,-4 5 3,2-2-5,-22 4 6,20-4-1,-22 8-10,-2 1-1,0 5-14,-5-3-6,-11 3 2,-6-1-10,-5 2-4,-3 2-7,-5-2 1,0 2 3,-4-1 3,-1 5 6,-3-2 2,-5 5-1,-7 3 6,-6 5 2,-6 2 3,-8 11 4,-8-4 1,1 6-2,-3 2 0,2 2 1,-20 15 5,21-13 3,-15 16-1,0 2 0,16-17 5,-13 19-6,15-17 3,2-1 0,0-1 1,5-4-1,9-6 7,4-6-5,2-1-2,7-4 2,1-7-2,2 2 2,2-4-6,2 1 4,2-4 0,5 4 4,3-5-1,10 0-2,5-4 3,4-6 2,11-5 1,5 1 1,1-9-1,1 0-1,18-6 1,-23 1-2,1 5 0,0-1 3,-2 3 1,0 1-4,-13 8 1,-2-2-3,0-1-8,-3 2-17,-2 1-4,-7 4-12,-3-2-15,-1 3-21,-3-1-29,2-1-25,-3-1-24,3 0-51,-2 1-142,2-6-379,-1 1 167</inkml:trace>
  <inkml:trace contextRef="#ctx0" brushRef="#br0" timeOffset="46717.3215">12795 14821 76,'-9'-9'246,"1"4"9,1-2-1,-2 2-1,2 1-8,2 1-17,2 1-19,0-1-16,3 3-26,-3-7-14,3 7-14,6-7-17,3 1-13,6-3-8,6-5-12,3 4-20,1-2-22,-1 2-37,4 0-30,-4 3-50,1 2-32,-2 3-47,-6-2-37,-2 8-49,-2 3-133,-6 0-398,-1 3 177</inkml:trace>
  <inkml:trace contextRef="#ctx0" brushRef="#br0" timeOffset="46863.5722">12779 15122 50,'-1'0'243,"1"0"-22,0 0-22,22-17-21,-1-1-14,12-7-20,5-4-14,3-6-8,19-8-16,-18 16-11,19-10-16,-19 9-37,20-9-58,-20 12-67,2 2-60,-6-1-113,2-3-276,-5 2 122</inkml:trace>
  <inkml:trace contextRef="#ctx0" brushRef="#br0" timeOffset="47337.3048">13634 14068 254,'-10'-14'243,"0"-1"-26,-4 4-22,2 4-17,-4 2-19,1 2-5,-7 6-22,-3 2-12,-2 8-14,-6 9-13,-3 5-6,6 3-10,1 7-5,5-3-15,7-4-2,0-3-8,6 1-1,1-2-5,6 0-3,3-2-1,3 3-7,6-3-2,4 0-1,5-3 1,1 4-7,6-3-2,10 2 4,0 3-5,-2-3-2,2-1-5,-8-7 8,-3 5-7,3-3 1,-4 0-1,2 3-2,-5 2 0,-1-3-5,-4 5 2,-3-2-4,-4 6 0,-2-3-1,-4 5-1,-2-4 1,-4 0 0,-2 0-1,-4-2-1,0 3-1,-5-6-1,4 1 4,-4-7-1,6-2-1,-2-1 0,2-4 0,3-2 2,0 0-4,1 0 3,-1-4-5,4 1 7,0 0-12,0 1 1,3-5 2,0 8 2,3 3 4,3 0-9,2 0 8,6 9-2,1-2-2,1 6 1,1 0 6,0 3-3,-1 2 2,2-3 0,4 13-3,-7-10 3,-1 1-2,-3 1 3,5 1-3,-4 1 3,-2-4-4,-3 2-6,0-5-10,0 2-2,0-4-9,-1 1-13,-3-8-8,1-5-3,0-3-11,-1 0-5,2-2-3,-2-3-10,4 0-7,3-4-20,2-4-22,-1-4-25,2-4-126,1-8-306,2-3 135</inkml:trace>
  <inkml:trace contextRef="#ctx0" brushRef="#br0" timeOffset="48099.9515">14451 14575 115,'8'-14'198,"-3"-4"-16,0 1-5,-3-2-6,2-4-9,-3-3-6,-2-2-11,-2 1-16,0-3-12,-5-1-8,-1 1-4,0 4 2,-3-2-10,-1 9-4,0-2-7,1 9-8,0 1-11,-4 5-8,-4 5-9,-2 8-9,-1 7 2,-8 16-4,3 6-6,1 2-1,3 7-5,2 2-4,2 5 1,6-1 4,4-4-6,3 0 1,4-16 4,5 0-8,1 0 6,2-6-5,2-1 1,3-9-2,-1 1 3,3-5-2,0-4 3,2-3-1,-2-6-4,5-2 2,2-8-2,-3-4-4,1-7 1,0 0-4,-3-7 3,-1 2 0,-5-2-3,1-2-2,-3-1 2,-4-2-2,1 1-1,-3 2-1,0 5 7,-1 6 7,-1 4 10,2 4 8,-2 4-3,2 2-6,0 2-4,-4 3-9,4 2 1,0 0 0,-1 17-2,1 2-5,0 6-3,1 4-2,5 2 7,-1 18-3,2-16 1,1 1-2,3 12 2,3-12-6,-4-2-10,4-3-23,3 1-10,0-5-31,-1-2-30,1-2-29,-1-5-32,0-8-39,-1-2-40,1-3-181,2-3-455,-4-3 201</inkml:trace>
  <inkml:trace contextRef="#ctx0" brushRef="#br0" timeOffset="48555.5189">14710 13946 102,'-2'-11'254,"1"-1"3,1 3-12,0-4-12,0 1-18,3-5-12,1 0-18,1 3-11,3 0-15,3-1-15,-1 1-16,3 4-10,-2-2-14,3 4-8,-4 4-13,-1-1-6,0 2-15,-2 1 2,0 3-14,1 3 2,-3 5-14,-2 7-4,1 8-2,-5 1-5,-4 6-1,-1 0-1,-2 0-3,1 0-1,-1-1-3,1 1 4,1-2-10,2-3 0,2-1 0,2-5-7,1-1 2,0-2-2,5 12 3,-2-6 3,1 2 5,3-1-2,-1 0-2,-2-7 1,6 7-3,-1-2 3,0 2 2,-1-1-2,2 1 1,0-1 2,1 0 2,0-2 5,4 3 3,-4 1 5,5-2 0,0 0 5,0 1-1,1-4 3,-1 1-1,2-3-3,-3 3-2,0-5-8,1 4 1,-3-2 6,-4-3 1,0-2 0,-2 0 0,-2 1 5,-1 1-3,-3-3 10,-1 3-1,2 1-7,-4 3 12,-4 0-10,-3 4 3,-2 0-4,-3 2-3,-3-1-11,0 0-15,-4-1-31,-1-1-43,0 0-36,-10 3-38,0 5-45,-3-9-36,8-3-48,-10 4-38,3-1-211,-4-7-561,0 2 249</inkml:trace>
  <inkml:trace contextRef="#ctx0" brushRef="#br0" timeOffset="49761.2769">6076 16473 1820,'-10'-25'15,"3"1"-5,4 11-3,-1 4-10,1 1-5,0 4-6,2-2 7,-1 2 0,2 4-4,0 0 11,5 15-3,3 10 11,-1 7 3,6 19-1,2 0 1,-2 1 2,1 3-1,0-3 4,0 0 1,2-12 0,-5-8 0,-4 0 0,6-3 1,-2 0 1,0-3 0,-6-9-2,6-2-1,-7-4-2,-1-1 1,0-3 9,1 1 2,-3-2 25,1 0 12,-1-1 18,1-4 18,0 3 8,-2-4-3,0 0-8,0 0-11,-9-17-8,0-7-11,-2-3-4,-2-7-2,-1-13-7,0-7-6,-6 3-7,-2-33-4,2-4-2,3 6-5,4 0 8,5-3-17,4 29 0,1-2 1,3 7-4,1 0-3,3 18-1,2 4-3,0 5 0,2 7 0,1 4-2,-2 3-6,4 4-5,3 2-4,3 7-3,-4 3-5,8 7-7,0 7-17,3 15-17,-4 5-18,-5 6-16,-4 2-25,-4 4-8,-4 2-20,-3 1-2,-3 0-3,-5-3 3,-2 0 7,2-5 7,-1-14 26,-2-5 0,1-3 37,2-9 24,-1-3 11,2-3 18,1-3 11,1 0 20,1-4 4,-1 1 5,1 0 0,1-3-8,2 4 2,1-5-3,0 0 0,7 3 0,3 0-7,4 3 1,7 2 2,3 1 3,3 3-4,-2 2 0,12 1 3,-9-5-2,7 4 1,-5-3 1,-4 2-8,11 3 3,-10-6-12,-3 3 11,-1-2-13,2-2-13,-3 3-5,-1-10-32,-5 5-3,1-6-14,-3-2-9,0-1-28,-4 0-5,0-2-12,2-9-101,-2 3-246,-4-5 110</inkml:trace>
  <inkml:trace contextRef="#ctx0" brushRef="#br0" timeOffset="50110.3225">6628 16376 130,'-10'-23'179,"0"-3"-4,5 14-10,0 2-22,3 3-17,2 4-9,0 3-15,0 0 4,12 30-11,0-2 5,2 18-6,1 3-5,1-2-10,-2 5 0,1-1-11,-2-8-4,2 0-4,-5-16-12,-1 5-5,3-2 1,-6-4-11,5-5 4,-6-3-7,0-7-12,1 3-12,-2-8-11,-4 2-4,3-2 0,-2 0 4,-1-6-5,0 0-18,0 0-9,-4-21-12,-2 5 1,-3-11 11,1-3 3,-4-3 1,-7-10 5,1-1 4,-3-7-6,1 5 11,-4-3 3,0 1 17,6 3 16,0 6 17,5 14 15,0 1 9,5 7 9,2 1 12,-2 1-9,4 6 0,1 4-8,0-3-10,3 3-3,0 1-7,0 4-4,10-9-2,-2 3 1,8 2-1,5-5-1,2 1-10,0-2 4,3 4 1,-1-6-5,-1 3-5,0 1-16,-2 1-37,1 0-46,-3-1-53,-5 7-67,-3-2-190,-4 3-421,-8 0 187</inkml:trace>
  <inkml:trace contextRef="#ctx0" brushRef="#br0" timeOffset="50272.4669">6690 16498 81,'-3'5'266,"3"0"-24,0-2-21,0-3-23,0 0-13,7 0-12,2-6-5,10-8-22,0 0-13,5-1-9,1-2-15,-1 5-11,3-3-15,-2 2-46,-5 2-56,1 1-58,-7 5-53,0 1-53,-4 6-127,-2 1-334,-5 2 148</inkml:trace>
  <inkml:trace contextRef="#ctx0" brushRef="#br0" timeOffset="50413.6645">6808 16784 14,'-4'7'228,"1"5"-10,-1-7-23,4-1-4,0-4-10,0 0-11,0 0-2,20-4-13,1-13-12,4 0-10,8-7-15,6-3-8,5-6-17,-6 1-36,22-7-52,-20 8-90,1-1-83,-6 1-153,1 0-348,-2 2 154</inkml:trace>
  <inkml:trace contextRef="#ctx0" brushRef="#br0" timeOffset="50848.3758">7493 16194 14,'-15'-10'363,"3"3"0,2 2 6,2 2-4,-1-1-25,5 1-9,-1 3-22,0-2-40,2 0-15,3 2-28,-2-5-24,2 5-16,7-10-13,4-2-21,6-4-12,4-1-18,-1-1-8,6 4-11,8-7-14,-7 5-23,-2 3-30,1 0-38,-1 4-52,2-2-53,-5 9-51,-9-2-58,3 4-66,-4 2-46,-3 2-246,-4 1-620,-2 5 274</inkml:trace>
  <inkml:trace contextRef="#ctx0" brushRef="#br0" timeOffset="50995.4808">7572 16380 3,'-6'14'261,"-1"-3"-27,4-1-20,1-6-19,4-1-8,0 1-2,5-4 3,5-4 6,10-6-19,14-7-7,4-3-8,3-4-25,-2-2-9,4 1-18,2-2-30,-7 2-58,1 2-75,-7-4-76,1 3-58,-12 3-187,-2 1-408,2 3 181</inkml:trace>
  <inkml:trace contextRef="#ctx0" brushRef="#br0" timeOffset="51472.9843">8311 15895 124,'4'-19'253,"2"-9"-7,-3-1-8,0 0-14,0 0-16,-3-1-17,-3-1-11,0 12-9,-4-6-13,0 6-17,-3-3-11,0 7-15,0 2-15,-3 1-9,-2 6-8,1 2-10,-2 6-3,-5 5-9,0 6-8,-1 8-7,-5 13-8,3 2-2,4 3 0,2 2-6,4-7 0,3 0-8,2-2 0,1-2 2,5 2-2,1-2-3,1-2 3,4-8-2,0-6-6,3 3 6,5-5 2,-3 0 3,1-9-6,5 3 2,0-6 1,5-6-1,1-5 1,0-5-3,-1-3-2,1-5 0,-4-2 12,-2-3-11,-1-2-6,-1 1 2,-2 1-2,-3 0 8,-1 0-1,-2 5 14,-1 9 10,-2 2 21,1 4-12,-2 3-4,4 2-3,-4 0-17,0 4-3,0 0-1,7 14 3,0 9 7,-2 7-6,3 0-6,3 15-6,-1-12 0,7 9-3,0-1-2,-3-9 0,2-6 3,2 0 1,3-1 1,1-5 5,-2-4-1,4-5 6,-2-2-6,-2-4 21,1-5-12,0-5-14,-7 0-2,2-5 6,2-2-11,-5-2 5,-3 0-12,0-1-12,2-5-17,-3 1-20,-2-5-22,1 2-12,-4-5-28,1 1-25,-3-3-34,1 0-38,1 1-53,0-4-60,-5 7-183,4-2-542,0 6 239</inkml:trace>
  <inkml:trace contextRef="#ctx0" brushRef="#br0" timeOffset="56316.2945">8386 15879 3,'-2'3'39,"2"-3"0,0 0-1,0 0-5,0 0-2,0 0 10,0 0-9,0 0 7,0 0 9,-5-8 0,5 8 4,0 0-9,-4-5 25,4 5 0,-3-7-1,0 7 12,3 0-5,-3-4 1,3 4 9,-3-3-1,3 3 4,-2-5 1,2 5-6,-3-5 4,1 3 1,2 2 3,-1-10-4,-1 5 0,0-2-4,2-2 0,-3-1-10,1-2 2,0-3-6,-1 3 7,1-1 4,-4-1 7,3 2 1,0-4 8,-2 6-3,0-8-11,-1 4-6,-1 0 0,0 0-10,-2 2-2,1-2-2,3 6 1,-2-2-11,-2-1-3,1 3-6,2 0-3,-2 3-5,-1 0-4,1 0-2,0 3-6,4 0-6,-1-1 1,5 3-6,-16 3 9,9 2-14,-3 4 2,-1 5-2,3 1-1,-1 7-2,-2 6-3,-1-3 2,2 7 1,2-1 2,3-2-4,-1 1 4,3-2-4,-1 4-1,1-3 1,3 0 3,2-3 3,0 1-5,1-8-1,1-2 0,1 3 0,0-6 3,1 2 9,0-3-8,1 1-2,0-3 6,1-6-1,-1 5 3,2-6 1,-2 0-1,0 1-3,0-7 2,3 2 8,1-7-7,0-2 1,-1-3-3,1-2 1,4-9-3,-7 8 4,3-9-4,0 0 1,-2-3 2,-5 3-6,3-5 3,-4 0-5,-3 1 2,3-4 8,-3 4-11,-3 5 3,3 5 1,0 0-1,0 8 0,0-1 3,-3 2 8,3 1 9,-2 4-9,2 0 11,0 1-16,-1-2-4,1 5-2,0 0-6,0 0 3,0 0-3,9 20 11,-6-2-6,5 6-2,2 5 2,3-1-2,-2 1-3,0 0 1,3-2 1,0-3 1,0-1-2,-1-4 7,4 1 0,-6-9-3,2 0-4,-2 1 2,-1-7 5,3 3 3,-3-4 4,2 0 3,-2-4 2,1 0 6,-2-1-3,2-3 2,0-4-1,-4 0 3,3-1 1,0-6-2,-3 0-6,1-1 0,-2-1-5,1-7 4,-1 8-22,1-8-10,-1 1-29,1-1-22,-2-1-32,1 8-25,-3-2-36,2 4-21,0-2-38,2 0-34,1 1-40,-2 6-173,-2-3-504,0-2 223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20:32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3352 3716 96,'0'0'95,"0"0"-4,0 0 1,0 0-13,0 0-11,0 0-6,0 0 2,0 0-11,0 0-5,0 0-5,0 0 3,0 0-8,0 0-2,8 7-5,-1-5-2,3-2 1,3 5 7,8-2-6,1 1-2,2-2 0,3 2-4,3-4 2,12 3-10,3 3 10,-3-6-6,2-1-1,1 1-10,6 4 10,18-10-5,-21 12-1,1-5 0,20 2 6,-24-2-4,4-2-1,1 4-7,19-3 13,-20 0-11,20 1 1,-21 0-4,20 2 6,-19-2-10,21-1 0,-23 5 2,3-7-2,22 7 8,-27-6-8,2 7 5,22-9-1,-21 2-2,21-1 5,-24 2-3,4-1 4,19 0-4,-23-4-5,3 8 2,-2-6-2,0 3 3,4 0-1,-4 0-3,4 0 1,-1 0 4,2-1-3,18-2 1,-21 6-2,19-11 15,-20 8-19,2 0 4,0 0-2,-1 0-3,0 1 3,0-1 3,-1 3 4,0-3-5,0-1 2,-2 3-3,3-3-4,-3 2 8,1 8-6,-1-8 6,3 1 0,-4-3-7,-2 0 5,2 1-4,4 0 2,-6-3-3,0 0 6,5-1-2,-2 4-9,0-5 10,3 2-5,1-1 4,-1-2-5,20 3 9,-23-1 4,1 4-13,1-5 0,-1 5 10,0-1-10,5-2 5,-3 3-1,20-5 6,-20 5-12,22 0 3,-19 2 2,22-4 2,-7 4 2,3-4-5,-18 2-2,22 0 3,-4 2 5,-1-2-4,-18 3 1,21-6-2,-22 6-2,20 4 6,-21-7-8,3 2 5,-6-2 4,0 6-3,0-8-4,-3 11 5,-1-2-2,-3-4-6,-9-1 7,0 2-5,-2-4-4,0 3 21,-2 0-16,-1 0 8,-3-2-8,0 1 8,-5 0-13,0-1-8,-1-1-40,-2-1-50,-5 2-142,0-1-267,2-2 119</inkml:trace>
  <inkml:trace contextRef="#ctx0" brushRef="#br0" timeOffset="1262.3608">11294 4192 129,'0'0'116,"0"0"-10,0 0-7,0 0-11,0 0-7,0 0-11,10-3-2,0 1-1,5 0-13,8-1 1,4 1 4,14-3-17,5 2-3,2 1-2,23-6-6,-21 8 7,22-4-7,-1 5-5,-2-6-2,1 5 11,2-4-3,1 3 9,3-2-5,4 3 2,-3-1 0,0-1-4,-1 4 0,2-1-7,1-1 7,2 0 1,-1 0-7,9 0 3,-3-1-6,-4 2 1,2-4-6,-1 5 3,-4-2 6,2 1-6,1 2-3,-1-3 0,1 0 0,-5-3-2,-1 3 0,0-1-4,-3 1 3,-1-4 6,2 2-9,-1 0 1,-1-1 1,-2-2 26,-1 4-8,7-5 0,-27 5-6,23-2 1,-3-2-5,-19 3-2,21 3-4,-21-6 3,22 3 2,-3 0-4,-2 1-4,-21-1 2,22 1-3,-20-2-2,0 0-1,27-1-4,-8 3 4,-17-4 1,26 0 4,-5 1 1,4 1-1,1-2 0,3-1 2,-2 0-2,4 1 3,6 1-4,2 1 5,0-5-6,9 6 6,-2 3-3,1-2 2,3-1 2,5 2 1,4 0-5,-2 0-2,-7-2 3,3 2-4,-3 2 3,2-4-4,3 2-4,-5 0 3,2-3-5,-1 6 0,-4-6 4,3 8 2,3-5-3,-5 0 1,3 2-4,-6-2 4,0-2-3,-4 2 5,-6 0-6,-2 0 4,-4-8-3,-2 3-3,-6-2 4,1 4-3,-29-1 0,4 2 4,-5 0-5,-3-4 3,2 4 2,-13-2-4,3 1 5,-4-1-4,-3-1-4,0 2 1,-3-2 11,-6 5 7,0-1-5,-2-1 18,-5 1 0,0 0 7,-2 0 0,0 1-5,-2-2 1,0 0 0,0 1-5,-4 1-7,7 0-1,-4-1-5,-3 1 0,0 0-2,6 0-2,-6 0-9,0 0-1,0 0-4,0 0-9,4-2-4,-4 2-13,0 0-13,0 0-17,0 0-12,0 0-15,0 0-16,0 0-16,0 0-21,0 0-24,0 0-26,0 0-22,0 0-21,0 0-128,0 0-384,0 0 170</inkml:trace>
  <inkml:trace contextRef="#ctx0" brushRef="#br0" timeOffset="6114.5968">7235 6394 66,'-14'0'69,"1"-1"-9,1 0 1,3 1 1,0 0-6,0 0 0,-1 0 14,3 0-10,0 1 7,0 0-10,0 0-5,0-1 3,1 0-3,1 0 8,0 1 10,0-1 3,5 0-4,-10 1-2,10-1-2,-3 0 3,3 0 1,-8 0-4,8 0-2,-5 2-7,5-2 0,-2 2 0,2-2-1,0 0-3,0 0-3,0 0-2,0 0 1,0 0-3,12 2 0,-2-2 0,5 0 3,6-2-8,8 4-1,0-5-18,15 6 0,1-6 2,4 3 2,23-1 3,-1-4 2,-22 3 5,27-1-4,2 5 2,-2-4 0,0 1-6,-2 2 6,0 2-4,0-4 0,1-1 2,-2 2 5,0 3-11,-2-3 2,1 0-5,-1 1 5,-3 0-2,-16-1 0,20-1-5,-3 0-1,-2-2-1,3 2-3,-3-3 1,-17 4 4,20 0-5,-19-2-4,-3 2-1,1-3 3,-2 3-5,-2-2-1,1 1 0,-18-3-3,11 2 5,-14 2 0,0-3 2,-5 2 0,-4 1 5,-1-1-1,0-1 1,-5 2 2,-3-1-1,-1 1 0,-1-2-4,-1 2 4,1-1-5,-5 1-1,7-1 3,-7 1-3,0 0 1,7-1-1,-7 1-3,0 0 1,0 0 8,0 0-6,0 0-10,0 0-6,2-4-2,-2 4-15,0 0-24,0 0-22,0 0-20,0 0-24,0 0-25,-11-5-19,6 2-15,-4 0-18,-2 2-6,-6-2-152,-8 1-377,0-1 167</inkml:trace>
  <inkml:trace contextRef="#ctx0" brushRef="#br0" timeOffset="6662.4716">7345 6490 77,'-11'-2'124,"2"2"-2,1-2-8,2 2-13,-1 0 3,7 0-8,-7-2 2,3 4-19,4-2-12,-6-2-10,6 2-9,0 0 5,0 0-8,0 0-4,10 6 8,4-3-2,9-2-3,6 0 1,12 2-3,8-1 5,23-2 1,2 3 3,2-2 5,4-2-8,3 1 3,1 0-4,4 0 1,1-8-3,1 8-1,8-9-6,1 4-1,-2 2-3,2 1-4,-1-3-4,-3 1 5,-4-1-3,4 2-3,-5 0-3,-7-5-2,-4 5-5,-7 0 1,-5 0-6,-19 3 6,-3-3-8,-2 2 7,0-4-1,-13 3 1,-2-1-4,-4 3-2,-2-4 1,-6 3 1,-2-1 6,-4 4 0,-2-6 6,-4 4 10,3 0 4,-4 0-1,-3 0 10,4-2-13,-4 2-5,2-3-7,-2 3-3,-8-3-5,2 0-15,-3 1-6,-5 0-6,0-2-8,-1 3-14,-6-1-13,2 3-4,-3-1-18,1 0-15,-1 4-12,-3-4-2,3 1-14,-5 3-13,3-2-1,-6 1-10,-8-1-21,-1-2-91,-3 0-270,0 2 120</inkml:trace>
  <inkml:trace contextRef="#ctx0" brushRef="#br0" timeOffset="9134.4957">7534 7300 89,'0'0'124,"0"0"0,0 0-13,-6 0 4,6 0-20,0 0 1,-4 0 0,4 0-9,0 0-3,0 0-7,0 0 1,0 0-4,-2 4-4,2-4-6,0 0-7,0 0 2,0 0-5,0 0-4,0 0-2,0 0-5,0 0-5,0 0 0,13 1-3,-6 0 3,0 0-5,4-1-7,5 4 4,-1-4-1,8 0-6,4 0 5,1 0 8,0 2-4,13-2 0,1-2 3,2 2-9,-3 0-4,-2 0-4,-8-3 2,9 6-3,-11-7 0,-1 2-1,1-1-4,-1 1-1,10 1-1,-14 1-2,-2-3 3,-6 2-2,-1 0-3,-5-1 2,0 1-1,0 0 3,-5-2 7,1 2 8,-2 1 1,-1-1 7,-3 1 4,7 0 0,-7 0 2,6 1 0,-6-1 2,0 0 0,3 1-1,-3-1-1,0 0-5,0 0-5,0 0 0,0 0-2,0 0-1,0 0-6,0 0-1,0 0 2,5 0-6,-5 0-1,0 0-2,0 0 1,0 0 1,0 0-4,0 0-3,0 0 1,0 0 2,0 0-5,0 0 0,0 0 1,0 0 0,0 0 0,0 0-5,0 0 2,0 0 1,0 0 0,0 0 0,0 0-3,0 0-1,0 0 4,0 0-5,0 0 3,0 0-3,0 0-1,0 0 5,0 0-6,6 0-5,-6 0-8,0 0-15,0 0-24,0 0-24,0 0-26,0 0-27,0 0-23,0 0-19,-18-1-8,18 1-22,-13 1-130,5-1-363,-4 0 161</inkml:trace>
  <inkml:trace contextRef="#ctx0" brushRef="#br0" timeOffset="9497.1698">7553 7394 15,'-5'1'125,"5"-1"-1,-3 0-8,3 0 2,0 0-15,0 0-2,9 5-1,1-3 1,6-2 4,7 0 9,2 0-6,13 1-4,6 2-4,-1-3-6,5 1-2,-3-1-3,0-1-9,-1 2-3,0-2-4,-2 1-8,-1 1-3,-2-2-6,2 2-3,-14-1-7,4-1 0,-6 2-6,1-1-3,-4-1-8,-7 1-1,-5-3-3,-1 6-5,1-6 3,-3 3 0,-3-1 0,0 1 2,-4 0 0,9-2 0,-9 2-1,2-1-3,-2 1-6,0 0-13,0 0-31,-11-9-15,6 5-6,-5 1-26,-4-2-29,4 4-29,-3-5-35,-1 3-22,-7-1-118,-3 1-335,-1-1 148</inkml:trace>
  <inkml:trace contextRef="#ctx0" brushRef="#br0" timeOffset="9869.8637">7438 7454 21,'-8'2'164,"3"0"-16,-2-2-17,4 0-7,-1 3-10,4-3 0,-5 2 0,5-2-5,0 0-2,0 0-3,0 0-7,0 0 1,0 0 3,12 3 3,-2-1 4,3 1-1,1-3-4,3 2 0,7 0-7,1-2 3,2 3-1,12-3-4,2 1-3,0 2-6,1-2-6,3-3-3,3 0-2,-1 2-6,2-4-11,-7 3-4,4 0-1,-1 1-6,-2 0-2,-5 0-7,-10-1-2,2 0-4,-2-2 0,0 3-3,-5-2-2,-4 1-3,-3 2-1,-4-1-7,-3 0 2,-1 0-2,-2 0-1,0 0 3,-2-1 2,-4 1-2,6-1-1,-6 1 0,4-1 5,-4 1-9,0 0 5,0 0-12,0 0-1,0 0-12,-16-2-13,6-1-17,-5 3-18,1-4-19,-9 3-22,2 0-18,-4-1-25,0 2-26,-2 2-17,-2-2-28,2 0-26,-13 6-142,2-3-412,-3-3 183</inkml:trace>
  <inkml:trace contextRef="#ctx0" brushRef="#br0" timeOffset="10290.3007">7241 7563 144,'-6'2'199,"2"-2"-19,-2 0-20,2 2-21,4-2-7,-6 0-5,6 0-12,0 0 1,0 0 2,0 0-8,30-2 5,-6 0-8,3 0 1,15-1-2,2 2-2,2-3-5,2 3 0,0-2-2,22 4 5,-23-1-4,2-4-3,2 3-3,-2-3-8,3 3-3,-4 0 0,0-3-5,-1 2-9,0-2-1,-7 2-5,-1-3 0,-8 3-6,-6 1-4,2 0 2,-6-2-4,-6 1 2,0 2-3,-1 0 6,-5-2-11,-2 1 10,-2 2 0,1-1 6,-2 2-1,-4-2 2,8-3-9,-8 3 5,0 0-2,5 0-10,-5 0 5,0 0-8,0 0 1,0 0-8,4 0 3,-4 0-6,0 0 1,0 0-10,0 0 15,0 0-20,0 0 2,0 0 1,0 0-4,0 0-1,0 0-4,0 0 12,0 0-11,0 0-9,0 0 3,0 0-25,0 0 18,0 0-10,0 0-11,0 0-13,6-3-11,-6 3-14,0 0-22,0 0-15,0 0-13,2-1-34,-2 1-37,0 0-65,0-5-64,0 5-246,2-6-602,2 0 267</inkml:trace>
  <inkml:trace contextRef="#ctx0" brushRef="#br0" timeOffset="11095.1369">11590 6633 50,'-3'-16'195,"-4"3"-19,-2-1-14,-1 4-18,-3 0-10,0 1-15,-1 6-15,-1 1-6,-4 4-11,5 0-8,-7 5-6,7 1-13,0 2 4,1 3-15,4 0 0,1 2-9,3 0-3,1-1-9,1 3 2,3 0-2,4 0-6,2-1 2,-1 1-4,4-2 0,-1-2-4,2 4-1,-1-1-1,6 4-1,-5-6-1,-2 1-1,-1-3-3,0 4 10,-1-5-12,-5 5 3,-2 4-7,-2 0 4,-1-2 0,-6 2-3,-4 4-2,-3-2 5,-4-3-3,4-1 6,-1 0 1,2-3-5,5-3-2,-2-7 3,6 3-6,0-2 4,2-3 1,-1 2-5,3-3-3,0 3-2,3-3 5,0-2-4,0 4 5,0 0-4,3 1 5,1 1-1,1 1-4,-3 3 3,2 1-2,1 6 3,-4 2-3,-2 5 6,-2 5-2,-1 0 2,-5-1-2,0-3 1,-1 4-2,0-2 1,0-1 2,2-4-1,-2 0-2,3-2 2,1-3 1,0-4 0,4-1 0,-1-2-9,-1 1 7,2-1 2,2-2-1,0 0-2,0-3 0,4 2-3,1-4 2,4 0 0,1-3-5,7-1-13,-3-4-34,7-7-25,6 2-30,-1-1-25,12-7-20,-12 2-110,8-7-283,-10 8 126</inkml:trace>
  <inkml:trace contextRef="#ctx0" brushRef="#br0" timeOffset="11560.9007">11973 7099 128,'7'-15'219,"2"0"5,-5-1-11,3 0-12,-2 0-14,0 0 7,-5 5-3,1-1-15,-1-5-13,0 1-12,-1-2-6,-2-1-6,2 2-12,-2 2-12,-3 1-6,-1 0-16,3 3-8,-3 2-11,-3-3-4,2 4-10,-5-4-7,0 11-5,-3 0-7,-3 3-4,-3 9-2,-1 0-2,1 6-9,-1 4-3,3 2-3,3 1 1,-3 1 6,7 1-10,1-2-1,1-2-4,4-6 4,3 1-3,1-4-1,0-3-3,3 2 3,3-1 0,-2 0 0,5 1-3,0-6 2,2-1 2,2-2-7,0 1-2,5-5 3,-1-5-2,3 2 2,2-6 2,0-2-4,-2-2-4,2-4 1,0 1 4,-2-4-5,-1-1 6,-2 0-5,0-1-3,1-2 4,-5 3 0,-3 5 8,-1 7 7,-1-2 4,1 4 4,-4 2-1,0 1-2,1-1 5,0 1-14,-2 1-4,-1 4-1,0 0-6,0 0 3,-4 19-3,-1-2 4,-3 8-3,0 2 1,-2 1 1,3 1 2,2-2-5,-3-1 2,6-1-2,0-5 3,-2-2-3,4 0-5,4 1-7,-2-2-8,0-5-10,1 0-12,2-1-13,0-2-17,2 0-22,0-4-36,6 0-35,1-2-41,0-4-39,9-6-212,-8 2-492,8-7 219</inkml:trace>
  <inkml:trace contextRef="#ctx0" brushRef="#br0" timeOffset="12049.6332">12413 6611 79,'1'-9'272,"-1"2"-1,0-3-6,0 3-33,2 2-11,-2-3-18,1 3-17,0-1-19,4 1-8,3-2-17,-1-1-17,4 3-14,-1 1-8,3 0-12,-1 4-13,1 0-3,-3 3-14,-1-1-12,-2 4-1,0 1-7,-2 0-2,0 3-5,-3 6 0,-2 2-2,0 1-7,-7 6 2,-4 1-6,-2-4 3,1 4-4,-3-3-6,0 0 0,1 0-3,1-10 0,-1 7 1,4-8-2,3 3 1,0-2-4,1-4-2,3 3 1,-2-3-3,5 1 2,-1 3 3,2-5-7,2 5 2,1 1-2,1 1 6,3-1-3,-2 1 1,1 2-1,1-1 1,-1 1 0,0 1-4,0 0 1,0-2 3,-2 3-5,0-2 2,-2 0-4,1 0 3,-1-1-2,1 1 1,-2-1 3,-1 2-1,2 0 2,-3-1-4,1-6 0,1 7 5,-4-4-3,2-2 1,0-1 0,-1 0 3,1 1-3,-3-3 3,0 3 0,-1-1 0,-2-2 7,-2 4-2,-1-4 9,0 3-7,-3 0 1,0 0 5,-1-3-5,0 1 1,2-2-1,-4-1-3,2 1-1,-1-2-1,-2-2-1,1 2-27,2-2-24,-1 0-34,-1-1-44,2-2-47,-1 3-37,2-5-21,-2 1-42,0 1-147,5-2-449,-1-1 198</inkml:trace>
  <inkml:trace contextRef="#ctx0" brushRef="#br0" timeOffset="12809.324">12041 7468 27,'-28'4'40,"-2"-1"5,1 1 2,-2-1-1,3 3 10,-12-2 10,11 3 15,1-4 3,5 1 14,1 0 20,9 0 0,3-3-1,0-1-1,3 2 0,1-2-11,2 0-3,0 1-8,4-1-8,0 0-3,0 0-10,0 0-1,0 0-11,27-4-3,-3 1-5,4-1-8,12 1-3,1-2-3,1 1-4,-2-1-2,9-1 0,-4 4 1,0-1-5,-1-4 5,1 1-6,-3 1-1,-4 2 1,-8-2-7,-2 2-1,-4 2 0,-8-2 0,-2 2-1,-4 0 1,-3-1 6,-5 2-2,4-3-7,-6 3-3,0 0-11,-14-4-14,-1 1-12,-10 3-1,-14 0-8,-2 0-1,-1 0 0,-2 3 6,2 1-1,-2 1 5,4 0 4,0-4 1,9 3 0,-8 6 3,10-7-2,2 2 5,2-2 4,4 1-1,7 0 4,4-2 3,3-1 5,0 1 5,3-1-4,1 0 3,3-1 2,0 0 2,12 5 6,3-5-1,9 0-7,4 1-1,17-2 0,-3-2-2,4 0 3,4-3-2,-3 4-3,2 0 2,2 1-2,-8-3-8,-1 2 4,-9 2-13,-8-1-19,-1-2-8,-7 3-29,-3 0-31,-7-1-28,-1 1-42,-5 0-130,-1 0-324,0 0 144</inkml:trace>
  <inkml:trace contextRef="#ctx0" brushRef="#br0" timeOffset="14201.0373">11909 7553 24,'-17'4'112,"3"0"-1,5-2 6,1 2-10,1-4-4,1 3-4,6-3-9,0 4 5,0-4-3,8 8 1,2-7-6,7 2-2,7 2-5,3-1-4,1-4-7,0-4-6,12 7 2,1-6-5,-3 3-9,1-2-1,-9-1-8,1 2-5,7-2 2,-9 0-11,-3-1 0,0 2 0,-7-3-5,-3 2-1,-8 1-5,1 2-4,-1-1 1,-4 0-21,-4 1-44,3-5-37,-3 5-15,-9-6-4,-6 5 6,-6-2 2,-5 3 10,-1 2 4,2 0 14,-2 0 1,-2 2 7,0 1 13,-7 4 9,8-1 15,1-1 6,2 3 19,2-6 9,3 5 7,5-3-4,-1-2 7,9 3 4,-3-3 0,3 0 7,5-1 14,-3 0-12,5-3 16,3 8-3,4-4 5,4-2-8,6-1 7,7-1-8,3 0-4,4-1 1,7 1-4,-8-3-1,9-1 10,-8-2 8,10 4-7,-16-4 9,2 2 6,-2-3-4,2 4 6,-6 0-5,-3-1 0,-5 1 2,-1-1 0,-3 3 2,1-2 3,-6 2 4,2 1 3,-2 0 2,-4 0-1,7-3-3,-4 3 6,-3 0-7,0 0-4,7-1-9,-7 1-3,0 0 1,0 0-6,0 0-5,0 0-4,7-1-2,-7 1-4,0-5-7,0 5 1,0 0 2,0 0-5,0 0-4,0 0 2,0 0-4,0 0 6,0 0-7,0 0 3,0 0-10,0 0-1,0 0-4,0 0 1,0 0 2,0 0-1,0 0 2,0 0-2,0 0-1,0 0-2,0 0 1,0 0 2,0 0-1,0 0-4,0 0 3,0 0 0,0 0-2,5 6 1,-5-6 2,0 0-4,0 0 0,0 0 0,0 0 4,0 0-5,0 0 0,0 0 2,0 0 1,0 0-6,0 0-1,0 0 12,0 0-12,0 0 6,0 0-3,0 0-1,0 0 4,0 0 0,0 0-3,0 0-1,0 0-1,0 0 10,0 0-5,0 0-4,0 0 3,0 0 0,0 0-2,0 0 4,0 0-1,0 0 0,0 0 2,0 0-4,0 0 4,0 0-3,0 0 1,0 0 0,0 0 0,0 0 1,0 0 2,0 0 4,0 0-2,0 0-3,0 0 5,0 0 0,0 0-1,0 0 0,0 0-4,0 0 1,0 0 0,0 0 8,0 0-6,0 0 1,0 0 2,0 0 2,0 0 4,0 0-6,0 0 8,0 0-4,0 0-5,0 0 4,0 0-2,0 0 4,0 0 1,0 0-3,0 0-11,0 0 8,0 0-4,0 0 1,0 0 0,0 0-1,0 0 0,0 0 3,0 0-7,0 0 1,0 0 3,0 0 0,0 0-1,0 0 2,0 0-4,0 0 3,0 0-9,0 0 8,0 0-3,0 0 0,0 0 0,0 0-2,0 0 2,0 0-1,0 0 3,0 0 1,0 0-4,0 0-3,0 0 3,0 0 2,0 0 1,0 0 2,0 0 1,0 0-4,0 0 0,0 0-1,0 0 1,0 0 1,0 0 1,0 0-3,0 0 1,0 0-2,0 0-6,0 0 9,0 0-1,0 0 0,0 0-2,0 0 0,0 0 2,0 0-2,0 0 6,0 0-5,0 0-3,0 0-1,0 0 1,0 0 3,0 0-1,0 0 5,0 0-2,0 0-4,0 0-2,0 0 2,0 0 3,0 0-5,0 0 9,0 0-6,0 0 1,0 0 1,0 0-1,0 0 2,0 0-10,0 0 8,0 0 0,0 0 1,0 0-3,0 0 1,0 0 3,0 0-4,0 0 4,0 0-1,0 0 0,0 0 3,0 0-4,0 0 3,0 0-1,0 0 5,0 0-4,0 0 7,0 0-12,0 0 4,0 0 0,0 0 7,0 0-6,0 0 6,0 0 2,0 0-1,0 0 7,0 0 0,0 0-5,0 0 8,0 0-9,0 0 2,0 0 0,-11 4 1,11-4-3,0 0-2,0 0 7,0 0-8,0 0-4,0 0 2,0 0-1,0 0 13,0 0-15,0 0 4,0 0-3,0 0 0,0 0-5,0 0 2,0 0 2,0 0-4,0 0 4,0 0 2,0 0-11,0 0 11,0 0-3,0 0-4,0 0 2,0 0 4,0 0-6,0 0 12,0 0-13,0 0 2,0 0 1,0 0-5,0 0 2,0 0-3,0 0-4,0 0-5,0 0-8,0 0-7,0 0-12,0 0-8,0 0-18,0 0-15,0 0-27,0 0-25,0 0-26,13-8-48,-13 8-85,6-6-154,1 0-484,4-6 214</inkml:trace>
  <inkml:trace contextRef="#ctx0" brushRef="#br0" timeOffset="14539.5733">13364 6842 98,'0'0'185,"0"0"-7,0 0-14,0 0-4,-5-3-8,5 3-1,0 0-4,0 0 0,0 0-2,0 0 2,0 0 0,0 0-3,14 3 2,-3-2-5,1 0-10,4 1-8,-1-2-8,8 0-17,-2 3-8,1 1-8,4-2-8,-4-1-7,1 1-3,1-4-10,-5 0 0,2 2-3,-5-1-15,-3 0 2,-4-1-8,-1 2-5,-1 0-5,-2 0-18,1 0-17,-2-1-23,-1 1-28,-3 0-31,5 0-40,-5 0-42,0 0-38,0 0-29,0 0-157,0 0-434,-22-3 192</inkml:trace>
  <inkml:trace contextRef="#ctx0" brushRef="#br0" timeOffset="14740.3806">13282 7113 67,'7'4'161,"1"-4"-4,5 3-13,3 1-7,5-1-7,3-1-8,0 1-13,-2-3-11,3 5-7,-1-1-11,0 0-5,0-3-5,0 3-7,-9-1-8,5 0-3,-4 2-5,-2-5-2,-1 2-10,-2 0-3,-1-2-13,-2 1-25,1 0-43,-1-2-75,-4 1-145,2-1-290,0-1 128</inkml:trace>
  <inkml:trace contextRef="#ctx0" brushRef="#br0" timeOffset="16198.5858">15084 7081 81,'2'-4'210,"-2"4"-12,0-6-9,3 3-20,-3 3-8,1-4-6,3 0-8,-2 1-1,1-1-10,0-1 0,0 2 0,1-4-9,-1 0-12,2-3-14,-2 2-2,0-6-4,0-1-5,2-2-9,-2 0-2,0-1-10,-1-2-3,0 1-2,-1 4-5,1-2-4,-4 0-7,2 1 1,-1 3-5,-1 2-1,-1 1-6,-2-1-4,1 5-5,-2-6-6,-2 6-3,-2 1-6,1 1-4,-6 3-2,1 6 3,-7 0-5,0 7 1,-2 5-4,-1 5 1,2 0 3,-8 12 2,4-2 0,7-3-7,5-6 8,-1 6-5,2-3-1,2 0-2,2-4 3,3-3-3,2 0 1,-1 0 2,5-1 0,-2-7-2,4 9 0,-1-8 1,3 4 1,0-8 3,2 3 2,1-3-3,3-1-1,3-1 3,-3-4-5,8 1 3,-7-4 2,6-2-2,0-1-2,-3-5 3,3-4 0,-3 1 0,4-4-4,-1-2 5,-1-4-3,-1 0-2,-1-2-3,0-3 4,-1 3-2,-2-2-2,-1 2-1,-3 7 4,-1-3 12,0 6 2,-4 2 23,1 2 2,0 2 0,-2 0 3,1 2 0,-1-1-10,-1 4-5,2-1-5,-2 4-8,0 0 0,0 0 1,0 0-7,-5 14-2,4-2 7,-2 4-7,-2 0 2,0-2 0,1 3 3,3 0-3,-1-2-8,2-1 0,0 1-1,0 4 4,2-4-3,-1 5 2,3-4 6,-1-1-2,1 1-3,3-1 0,-2-5 5,5 2-7,-4-4 9,4 1 4,-2-2-5,1-2 0,4 2-1,-2-3 2,-1-3 6,0-1-7,4-4 7,0 2-2,0-6 1,-1 3-8,0-4 15,-2 1 5,-3 0 11,0 1 1,0 0-3,0 0-5,-1-1 1,-2 3 1,0-4-4,-1 4 0,2 2 3,-2-2 3,1 1-3,-3-1 4,1 1-8,-2 1-1,2-2 4,0 2-5,-3 1-1,0 2-1,2-7-4,-2 7 2,2-3-6,-2 3-3,3-1 3,-3 1-10,0 0 5,0 0 0,2-4-9,-2 4 8,0 0-2,0 0 0,0 0-3,0 0-2,0 0-1,0 0 0,0 0 6,0 0-7,0 0-4,0 0-4,0 0 8,0 0-7,0 0 8,0 0-3,0 0-6,0 0-6,0 0-7,0 0-2,0 0-13,0 0-13,0 0-10,0 0-5,0 0-12,0 0-7,0 0-14,0 0 0,0 0-6,0 0-2,0 0 5,0 0-6,0 0 0,0 0-5,0 0-4,0 0-5,0 0-5,0 0-9,0 0-8,0 0-3,0 0-7,0 0-6,0 0 0,0 0-11,0 0-14,0 0 3,0 0-7,0 0 1,0 0-127,0 0-334,-12 2 148</inkml:trace>
  <inkml:trace contextRef="#ctx0" brushRef="#br0" timeOffset="17954.0361">6901 9359 53,'-15'-1'113,"2"-1"2,-1 2 11,0-2-8,1-1-1,5 3-5,-2-1 2,0-1 4,3 0 3,-3 0 1,3 2-6,0-1 4,3 1 0,-2-1-4,2 0-5,4 1-6,-6 0-2,6 0-7,-5 0-9,5 0-4,0 0-6,-3-2-8,3 2-7,0 0-5,0 0-5,0 0-6,0 0-1,27 2-5,-3-2-4,5-2-3,15 2-1,2 2-7,23-7-3,-1 2-4,2 1 0,-20 0 0,19 0-5,0 4 2,-22-2-6,24-2 5,-23 7-1,0-4-6,0 2 0,1-3 1,-5 2-4,-1-1 4,-13-1 0,-2 2-2,-1-2-2,-2 0 2,-4 0-1,2 1 3,-10-1-5,-1 0 0,-5 1 0,2-1-1,-3 0 2,-3-1 0,2 2 0,-5-1-1,7 1 0,-7-1-1,4 2-1,-4-2 2,0 0-9,0 0-13,0 0-18,0 0-21,0 0-25,0 0-19,0 0-20,-17-4-16,7 4-9,-4 1-15,-1 2-7,-6 1-10,0-1-135,-5 0-341,2-1 151</inkml:trace>
  <inkml:trace contextRef="#ctx0" brushRef="#br0" timeOffset="20776.4842">6791 9585 100,'-4'1'126,"-1"0"5,0 2-6,1-3-2,1 3-7,3-3 3,-3 2-8,3-2 2,-4 2-12,4-2 3,0 0-4,-1 2 3,1-2-2,0 0 3,0 0 1,15 3 5,-1-2-1,10-2-1,2 1-4,13-3-1,5 3-12,1-1 17,23-3-14,-22 3-6,3-2-9,19 3-2,-20 0-8,1-3-1,-1 1-3,0 2-8,2-3 1,-3 2-7,1 1-11,-3-3 2,-1 3-3,-3 0-5,-12 0-6,-1 0-3,-2 0-2,-5 0-1,-5 0-6,-4 0 4,-1 0-5,-2 0 3,-2 0 3,0 0 3,-3 0 7,-4 0 3,7 0-5,-7 0 6,7 0 1,-7 0-3,0 0-6,6 0 0,-6 0 1,0 0-6,0 0 4,0 0-8,0 0 3,6-2-7,-6 2-3,0 0 1,0 0 1,0 0-2,0 0 3,0 0-6,0 0-4,0 0 4,0 0-1,0 0-5,5 2 2,-5-2 1,0 0-7,0 0 8,0 0-1,0 0 7,0 0-5,0 0-3,0 0-5,0 0 4,0 0 0,0 0-1,0 0-2,0 0 6,0 0-3,0 0-2,0 0-1,0 0 0,0 0-1,0 0-2,0 0 4,0 0 2,0 0-1,0 0 3,0 0-7,0 0-1,0 0 3,0 0 0,0 0-4,0 0 10,0 0 0,0 0-7,0 0-3,0 0 8,0 0-5,0 0-3,0 0-1,0 0 0,0 0 8,0 0-2,0 0-1,0 0-1,0 0 8,0 0-12,0 0 5,0 0 0,0 0 2,0 0 2,0 0-7,0 0 4,0 0 0,0 0-3,0 0-2,0 0 5,0 0-3,0 0 1,0 0 2,0 0 1,0 0 1,0 0-3,0 0 3,0 0 1,0 0-5,0 0 2,0 0 7,0 0-3,0 0-3,0 0-6,0 0 2,0 0 8,0 0-7,0 0-5,0 0 7,0 0-3,0 0 5,0 0-1,0 0-5,0 0-2,0 0 4,0 0 1,0 0-2,0 0-4,0 0 15,0 0-14,0 0 5,0 0 5,0 0-9,0 0 0,0 0 9,0 0-12,0 0 9,0 0 19,0 0-25,0 0-2,0 0 7,0 0-3,0 0-3,0 0 4,0 0 4,0 0-13,0 0 7,0 0 3,0 0 0,0 0 2,0 0-7,0 0-1,0 0 7,0 0 1,0 0-2,0 0 0,0 0 0,0 0-1,0 0 1,0 0-1,0 0 3,0 0 1,0 0-2,0 0 1,0 0 7,0 0-10,0 0-1,0 0-1,0 0 3,0 0-3,0 0-1,0 0 5,0 0-3,0 0 10,0 0-11,0 0-3,0 0 9,0 0 0,0 0-4,0 0 4,0 0-7,0 0 6,0 0-3,0 0-1,0 0-6,0 0 9,0 0-2,0 0-3,0 0 2,0 0 5,0 0-11,0 0 8,0 0 2,0 0-3,0 0 2,0 0-1,0 0-2,0 0-1,0 0-2,0 0 5,0 0 5,0 0-5,0 0 3,0 0-1,0 0-4,0 0 2,0 0 2,0 0-7,0 0 8,0 0-6,0 0 8,0 0-9,0 0 12,0 0 5,0 0-10,0 0-3,0 0 0,0 0 3,0 0-9,0 0 6,0 0 3,0 0-6,0 0 0,0 0 2,0 0 1,0 0 0,0 0 2,0 0 1,0 0-10,0 0 9,0 0 4,0 0-11,0 0 3,0 0 3,0 0-7,0 0 7,0 0 0,0 0 2,0 0 0,0 0 2,0 0-2,0 0 4,0 0-15,0 0 2,0 0 2,0 0 3,0 0 2,0 0 1,0 0 0,0 0-1,0 0-6,0 0 7,0 0-10,0 0 6,0 0 2,0 0-1,0 0 5,0 0-1,0 0 2,0 0-7,0 0 1,0 0 12,0 0-15,0 0 2,0 0 1,0 0 2,0 0 0,0 0-7,0 0 9,0 0-5,0 0 5,0 0-4,0 0 1,0 0-4,0 0 7,0 0-2,0 0-2,0 0 0,0 0 3,0 0-4,0 0 5,0 0-1,0 0-3,0 0 7,0 0-9,0 0 3,0 0-5,0 0 16,0 0-12,0 0 3,0 0-1,0 0 4,0 0-5,0 0-3,0 0 2,0 0 20,0 0-23,0 0-1,0 0-1,0 0 6,0 0-7,0 0 12,0 0-5,0 0 2,0 0-5,0 0 7,0 0-4,0 0 0,0 0-2,0 0 4,0 0-6,0 0 6,0 0 1,0 0-3,0 0 1,0 0-2,0 0-3,0 0 3,0 0-4,0 0 5,0 0-1,0 0-6,0 0 4,0 0 7,0 0-6,0 0 0,0 0 5,0 0-3,0 0-3,0 0 1,0 0 1,0 0 3,0 0 6,0 0-12,0 0 9,0 0-10,0 0 6,0 0 4,0 0-8,0 0 2,0 0 2,0 0-4,0 0 1,0 0 0,0 0 3,0 0-3,0 0 5,0 0-12,0 0 13,0 0-5,0 0 5,0 0-5,0 0-5,0 0 11,0 0 4,0 0-13,0 0 5,0 0-3,0 0 2,0 0 4,0 0-2,0 0-6,0 0 7,0 0-2,0 0 8,0 0-10,0 0-3,0 0 2,0 0 8,0 0-9,0 0-2,0 0 1,0 0 1,0 0 8,0 0-7,0 0 0,0 0 5,0 0-4,0 0-2,0 0 1,0 0-2,0 0-3,0 0 5,0 0 3,0 0-6,0 0 9,0 0-1,0 0-7,0 0 1,0 0 2,0 0 5,0 0-5,0 0 2,0 0-3,0 0 7,0 0-4,0 0 0,0 0-4,0 0 2,0 0 4,0 0 1,0 0-1,0 0-4,0 0 5,0 0-3,0 0-2,0 0-5,0 0 5,0 0-3,0 0 3,0 0 4,-9 5-3,9-5 0,0 0 0,0 0-5,0 0 6,0 0-3,0 0 1,0 0 0,0 0 6,0 0-5,0 0-2,0 0 3,0 0 0,0 0-3,0 0-1,0 0 6,0 0 0,0 0-6,0 0 2,0 0 5,0 0-8,0 0 6,0 0-1,0 0 0,0 0-5,0 0 7,0 0-3,0 0-2,0 0 18,0 0 5,0 0-17,0 0-12,0 0 6,0 0-4,0 0 4,0 0-1,0 0 3,0 0 1,0 0 0,0 0-2,0 0-2,0 0 4,0 0-4,0 0 4,0 0-3,0 0 3,0 0 4,0 0-5,0 0 7,0 0-2,0 0-12,0 0 0,0 0 4,0 0 6,0 0-3,0 0-6,0 0 6,0 0 5,0 0 2,0 0-6,0 0-5,0 0 1,0 0 4,0 0-2,0 0 5,0 0-2,0 0-4,0 0 1,0 0-4,0 0 6,0 0-4,0 0 2,0 0 3,0 0-2,0 0-2,0 0-1,0 0 3,0 0-1,0 0-1,0 0 2,0 0-3,0 0 2,0 0 1,0 0 8,0 0-8,0 0-5,0 0 6,0 0-4,0 0 1,0 0 1,0 0 1,0 0 3,0 0-1,0 0-3,0 0 1,0 0-6,0 0 5,0 0-1,0 0 5,0 0-3,0 0 1,0 0 0,0 0 2,0 0-6,0 0 3,0 0 1,0 0-6,0 0 7,0 0-2,0 0 1,0 0-4,0 0 3,0 0-5,0 0 1,0 0 1,0 0 1,0 0 3,0 0 0,0 0 1,0 0 5,0 0-4,0 0-4,0 0 2,0 0-5,0 0 0,0 0 5,0 0-3,0 0 3,0 0-2,0 0 0,0 0 1,0 0-2,0 0 4,0 0-1,0 0-4,0 0 4,0 0-2,0 0 1,0 0 0,0 0 3,0 0-6,0 0 2,0 0 4,0 0-5,0 0 2,0 0-3,0 0 8,0 0-4,0 0 1,0 0-5,0 0 2,0 0 1,0 0 2,0 0-6,0 0 7,0 0 2,0 0-5,0 0-1,0 0 2,0 0-7,0 0 4,0 0 3,0 0 4,0 0-7,0 0 1,0 0-2,0 0 7,0 0 1,0 0-1,0 0-2,0 0 0,0 0 2,0 0 13,0 0-21,0 0 7,0 0-4,0 0-3,0 0-1,0 0 3,0 0 3,0 0 4,0 0-4,0 0-3,0 0-2,0 0 2,0 0 3,0 0-3,0 0 0,0 0 2,0 0-3,0 0 2,0 0 4,0 0-3,0 0 2,0 0 0,0 0-4,0 0 4,0 0-1,0 0 2,0 0-4,0 0 3,0 0-2,0 0-4,0 0 5,0 0-5,0 0 6,0 0-3,0 0 4,0 0-6,0 0 1,0 0 2,0 0 0,0 0 6,0 0-13,0 0 7,0 0-2,0 0-3,0 0 5,0 0 2,0 0-3,0 0 3,0 0 0,0 0 16,0 0-22,0 0 5,0 0-5,0 0-2,0 0 7,0 0 1,0 0 0,0 0 1,0 0-6,0 0 0,0 0-1,0 0 2,0 0 4,0 0-3,0 0 10,0 0-13,0 0 3,0 0-7,0 0 6,0 0 1,0 0-6,0 0-16,0 0-16,0 0-14,0 0-15,0 0-16,0 0-23,0 0-20,0 0-32,0 0-31,0 0-19,0 0-14,-2 5-36,2 0-165,0-5-460,0 0 204</inkml:trace>
  <inkml:trace contextRef="#ctx0" brushRef="#br0" timeOffset="21772.2802">10593 8503 121,'2'-9'204,"-2"0"-7,2-2-7,-3 2-15,2 1-6,-2-2-10,0 2-12,-2-1-15,-3 1-14,2-1-7,-3 3-16,-1 1-4,-1 1-15,-1 1-8,-3 1-6,-1 4-7,0 1-7,-3 4-6,2-1-3,-2 7-3,3-4-5,1 5-3,1-2-4,0 1-1,4 0-1,-1 4-7,4-3 0,-1 1 0,3 4 11,3-2 0,0-2 0,0 2-5,3-1 1,1 0-5,3 0-1,-1 1 1,2-2-5,1 2 1,1 7-2,2-4-1,-1 1 0,1 3-1,-1-1-3,-4 1 3,0 2-1,-1 4-1,-5-3-1,-1 5 0,-7-3 2,-1 2 0,-4 1-2,-10 5 1,-1-2 1,5-9-3,-3-3 2,-3 0 1,0-5-2,2-1 2,-2-5-2,1 0 0,5-5-1,1-2 4,4 2 3,3-4 17,3-3 0,-3 1 2,3-2 5,2-2-4,0 2-2,3-5-3,-3 1-2,4 0-3,2 0-1,-1-2-5,3 3 0,0 1-1,1-1-3,-1 1-3,1 3 1,-4 0-8,9 2 1,-5 3 2,3 5-4,-3-1-2,1 8 2,0 0 3,-5 2 1,3 1-6,-2 5 2,0-6 2,-2 1-2,1 6 0,0-7 2,0-2-3,1 0-1,0-2-2,0 1 4,0-4-1,1-1 3,1-2-9,2 0 0,-2 1-1,4-5-8,2 3-6,-1-3-6,2-4-13,4-1-18,3-1-21,4-4-31,0-3-29,2 0-44,0-4-39,2-2-173,-6 0-429,5-3 190</inkml:trace>
  <inkml:trace contextRef="#ctx0" brushRef="#br0" timeOffset="22465.5961">10940 8697 183,'0'-15'218,"0"3"-8,1 1-10,-1-1-4,0 2-8,0 1-3,-1 3-4,1 2-8,0-1-11,0 1-14,0 4-14,-3-6-14,1 4-14,2 2-13,-8 0-8,1 2-11,0 4-6,-6 3-14,2 3-2,-5 5-1,1 2-10,-1 5-4,2-1-3,2 3-3,0-2-2,0-1-4,2 2-3,3 1 0,0-3-1,0-6 2,2 4-7,4-4 0,0 3-3,-1-6 3,2 3-2,4 0-2,1-1 0,-2-1 2,4 2 2,-1-2-2,3-2 0,2 0 0,2-3 1,-1 1 1,3-2 2,0-2-3,1-2 1,-1-4 2,2 2-1,4-3 3,-5-3-4,-2-1-2,1-4-1,1 2 2,2-9 0,-1 1-6,-3 2 4,1-6 1,0-4 4,-3 0 1,0-1-1,-4-1 8,1-3 0,-5 1-5,0 1 1,-1-4-3,-2 3-2,1-1 9,-5 3-11,1 3-1,1 3-3,-5-2 1,2 4 5,-2-2-6,2 2-2,-4 2-3,1 2-5,-4-1 3,1 1-7,-4 1 0,-1 1-1,1 2-3,-5 1-1,0-2-8,2 8-3,1-1-6,-6 4-8,7 1-6,-5 5-7,-2-2-4,1 6-13,2 3-14,0 2-18,3 0-22,1 0-29,3 2-21,5-2-28,1 0-37,1 7-193,4-5-461,2-2 205</inkml:trace>
  <inkml:trace contextRef="#ctx0" brushRef="#br0" timeOffset="22937.0398">11456 8653 70,'2'-16'223,"-1"6"-1,-1 1-7,0 0-9,0 3-13,2 2-16,-2-1-13,0 3-20,0 2-18,0 0-14,0 0-10,0 0-13,-6 23-9,2-3-8,0 9-6,-3 0-7,0 4-5,-4 0-2,5 1-8,-3-2-4,2-2-5,0 1-5,1-6 1,-1 3-8,1-3 0,0-3 1,2-5-7,-1-1 1,2-4 2,1-2-6,0 2-3,-1-4 4,2 4-7,-2-3-21,0-2-19,3-2-16,-1 2-23,0-1-28,-1-2-25,1 0-33,1 0-34,0-4-150,3 6-370,-3-6 165</inkml:trace>
  <inkml:trace contextRef="#ctx0" brushRef="#br0" timeOffset="23217.5094">11871 9022 107,'1'-1'224,"-1"1"-9,2-7-5,-2 5-18,0 2-17,0 0-20,4-4-12,-4 4-18,0 0-10,0 0-14,0 0-11,0 0-6,1 16-10,-1-8-6,-1 4-3,1 5-7,-5 3-3,4-2-3,-6 8-4,0 2-11,-3-5 1,0 2-2,0 1-6,-2-2-5,-1 1-33,2-6-51,-3 2-45,5-6-63,-1-2-197,1-1-395,1-4 175</inkml:trace>
  <inkml:trace contextRef="#ctx0" brushRef="#br0" timeOffset="23586.5241">12277 8686 115,'3'-11'180,"2"1"16,-2-2 0,-1 3 1,1 0 1,-1 2 2,0 1-1,1 2 6,-3 0-19,0 4-18,2-6-12,-1 4-18,-1 2-21,0 0-12,-3 16-7,0 2-10,-4 10-7,3 1-3,-5 5-13,0 0-2,-1 10-1,1-10-8,0-2-6,1 2-3,2-4-3,-2 0-4,1 0 0,0-4-7,2 3-3,-2-6 2,2-6-5,2 3-14,-1-3-29,2-1-45,-2-5-55,2 3-58,-1-6-54,0 1-49,3-5-155,0 0-468,0-4 208</inkml:trace>
  <inkml:trace contextRef="#ctx0" brushRef="#br0" timeOffset="24009.4062">12645 8744 146,'3'-6'301,"-1"-1"-16,0 0-12,-2 3-17,3-3-21,-3 2-21,2 4-27,-2 1-18,0 0-21,0 0-15,0 0-13,0 0-12,-10 17-9,4 0-11,-1 1-11,-6 8-1,3 0-6,1 1-8,-3 0-5,2 1-2,1-1-8,3 0 0,-2-3-7,3 2-1,2-7 3,1 1-3,2-3-4,0-1-1,2 2-2,1-1 4,2-5-1,3 3-2,-4-6 1,6 3-1,1-4 7,2-1 3,0-2-2,2-3 1,-2-4 1,2-3 1,-1-2-3,1-3 2,-1 0 6,3-6-7,-2-4 12,1 2 7,-2-4 0,-2 0-15,-2-3-2,0 0 1,-3-2-4,0 1-1,-4 1-4,-2 0-4,1-2-2,-4 7-4,1-7-1,-3 9-1,-2 1-12,0 1-9,-2 1 3,-2 2-3,0 1 5,0 7-10,-2-4 1,-1 7-13,-2 1-18,2 4-15,0-1-21,1 6-19,2-4-26,-2 6-21,3-2-29,3 1-34,0 1-26,3 1-27,3-1-49,3-5-215,0 2-556,3-2 247</inkml:trace>
  <inkml:trace contextRef="#ctx0" brushRef="#br0" timeOffset="24502.3837">13092 8538 177,'1'-10'298,"-1"-2"-19,3 2-13,1-2-17,0 0-29,3-5-22,3 5-19,0-2-16,3-1-15,0 6-16,1-1-17,-2 6-9,2-2-4,-1-1-19,0 6-5,-3 1-10,-1 3-10,1 2-6,2 5-1,-4 3-2,-1 1-8,0 5-3,-4 7-8,-3 0-3,-3 2 1,-4-1-4,0 1 0,0-1-7,1-5 2,-3 2-2,1-5 0,4-1-4,-1-1-2,-2 1-1,0-1 1,0 0-5,1-2 7,2-4-5,-1 0-2,3 1-2,-3-1-2,3 0 3,0-1-1,2 1 2,-1 1 2,2-2-8,1 1 4,0 0-5,3 3 2,-3-1 0,3-1 2,0 2-6,2 2 0,-1 0-1,0 0 6,-1-1-3,2 4-1,0-2 2,-2-2 0,2 2-3,-5-5 8,3 2-4,0 3 1,-1 0 3,-1 0-8,2 0 2,-3 0 1,-2-3 5,3 3-4,0-1 3,1-5 0,-4 1-4,0 3 3,3-6 2,-3 1-2,-1 0 0,-1-1 8,1 1 1,-2 0 7,0-2 6,-2 1-6,0-1 2,-5 0 1,-4 0-6,3 0 2,-6 1-6,1-4-13,1 2-22,-1-1-38,4-1-43,-3 1-48,5-4-72,1 1-68,-1-3-177,6 1-506,-2-2 224</inkml:trace>
  <inkml:trace contextRef="#ctx0" brushRef="#br0" timeOffset="25330.2927">14957 8775 112,'1'-10'248,"-1"4"-28,0 0-22,0 6-19,0 0-19,0 0-9,-7 25-10,4 0-8,-4 7-5,0-2-11,-4 6-8,3-2-6,-2 1-4,2-3-6,-2 2-4,4-6-7,1 1-2,-2 1-5,2-6-8,0-7-4,1-6-4,1 2-3,1-5-2,0 2 4,-1-3 16,3 0 24,-1-2 16,-2-2 31,2 1 17,1-4 11,-3 0 0,3 0-25,0 0-18,-6-9-2,4-5-7,-1-4-13,0-7-17,-3-3-4,6-4-6,0-14-13,0 10 1,6-12-15,2 2-5,0-4-7,3 5-3,-2 12-6,8-9-6,-4 16 10,1 0-11,0 8-10,2 1-3,-2 8 7,1-1-11,4 7 0,3 4-7,-2 6 5,0 3-10,-1 3-10,-2 3-12,-2 5-9,-4 1-22,-4 2-31,-5 4-24,-3 3-23,-7 0-32,-4 3-43,-9 4-31,-3 0-27,-3-3-23,6-10-1,0-2 22,0-3 27,1-6 24,6-2 30,0-7 28,4 0 30,3 0 23,0-5 23,-1 0 28,5-3 25,3 3 14,-6-4 17,6 4 8,2-5 9,-2 5 1,7-4 4,-3 4 2,7 0 2,-1 1 4,0 2-1,1 3 4,3 2 5,-1 0 4,4 6 0,-4-3-4,-2 0 3,0 1 3,0 1-7,6 4-1,-5-4-3,-3 2-4,-2-5-3,2 2 0,-1 1-8,-2-4 1,1 0-22,-2-1-32,0 0-35,-2 1-34,2-4-26,1 2-35,0-3-163,2-4-356,-1 0 158</inkml:trace>
  <inkml:trace contextRef="#ctx0" brushRef="#br0" timeOffset="25754.6184">15472 8802 271,'3'-8'298,"-2"1"-23,1 2-25,-2 3-21,1-1-27,-1 3-20,0 0-17,-1 13-13,-1 1-16,-2 5-7,2-2-12,-4 7-8,2 4-6,-1 0-4,2-1-10,-4 0-12,2-1-4,1-2-5,-2 3-12,0-9 0,1 7-2,-1-8-11,0 3-2,1-4-7,-1-1-9,4-3-25,-2-2-28,0-2-35,1-3-28,-1 4-21,4-7-20,-3-1-11,3-1-28,0 0-9,0 0-12,-4-15 11,4 5 15,2-7 15,0 0 13,-2-2 18,3-6 23,0-3 18,-2 3 20,-1-4 29,0-2 26,3 2 27,-3 0 28,0 2 17,-3 0 24,3 8 29,0 0 11,0 1 8,-1 7 7,1-2 13,-1 2-8,2 3 3,0 1-5,-1 0-10,0 3-10,3-2-6,1 1-15,5-4-14,-1 5-6,5-2-3,8-4-8,0 6-2,-1-4-17,3 6-6,-1-1 3,2 0-7,0 3-5,-3-1-5,0 1 1,-1 0-10,-5 0-4,-2 1-30,-2 0-38,-1 1-27,-2-1-32,-2 3-34,-3-2-37,0 5-20,1-3-39,-4 3-51,-4 2-165,0-3-485,-2 3 214</inkml:trace>
  <inkml:trace contextRef="#ctx0" brushRef="#br0" timeOffset="25907.427">15472 8942 49,'0'0'205,"0"0"2,10 2-9,1-2-15,1 0-14,4 0-17,6 0-14,0 0-16,-1 0-11,0-1-11,-4 1-12,-3-1-26,0 1-36,-1 1-34,-2-1-38,-4 1-41,-2 2-44,0-1-126,-4 1-277,-1 2 122</inkml:trace>
  <inkml:trace contextRef="#ctx0" brushRef="#br0" timeOffset="26074.3749">15436 9201 123,'-2'5'212,"2"-2"3,3-1-5,1 2 0,6-1-12,3 1-11,2 0-13,6-2-14,3-2-13,3 0-22,-3-1-10,3-3-9,0 1-11,-1 1-11,1-3-15,-3 1-33,-3 1-53,2-2-70,-2 0-79,-6 0-200,-1 2-397,-1-6 175</inkml:trace>
  <inkml:trace contextRef="#ctx0" brushRef="#br0" timeOffset="26716.9255">17344 8777 212,'3'-9'285,"-2"4"-11,2-2-15,-3 2-17,0 3-26,0-3-24,0 5-18,0 0-16,-14 9-20,6-3-10,-4 3-16,1 4-5,0 0-13,-5 8-8,4 1-4,0 1-7,0 3-9,6-8-7,-1 5-2,-3 1-9,7-6-3,1 1-1,0 5-2,6-5 4,-1 3-9,1-6 4,2 1-2,1-1-1,6 6 2,-3-6-2,1-3-1,2 0-1,5-2 0,-3-2 2,4-3 4,-4-5 0,6 0 8,-1-4-13,1-2 0,0-7 7,-5-5-1,1 3 9,-2-5-1,-1-3 0,-3 1-3,-3-4-5,0-2-1,-1 3-3,-4 0 5,0-3-7,-3 4 1,-2-2-4,1 7-12,-2-1 2,-2 0-4,-3 1-2,1 2-12,-4 1 0,-2-4 12,2 7-19,-2 3 1,2 1-7,-3 2-10,0 1 1,0 5-18,-3 0-9,0 5-6,-3 1-18,2 4-16,5-3-13,2 3-27,-2 0-18,6 1-11,6 2-25,-2-2-26,7 1-28,2 1-66,5-1-165,-1-2-501,11-3 221</inkml:trace>
  <inkml:trace contextRef="#ctx0" brushRef="#br0" timeOffset="26978.5879">17815 8717 227,'2'-12'346,"1"2"-1,-3 3 0,0 1-20,0 0-17,0 0-32,2 2-30,-1 2-23,-1 2-33,2-3-28,-2 3-15,0 0-20,2 13 8,-2 3-30,-4 11-8,1-1-1,0 6-19,-1-1-6,1-1-10,-4 3-9,0-6 6,0 3-6,3-4-9,-4 0-1,3-1-4,1-6-8,0 0 10,0-4 0,1-2-17,0 0-1,0-3-13,0-1 3,1 1-26,0-5-33,-1 2-31,3-2-29,-2 0-38,0-1-43,2 1-36,0-5-52,0 0-273,0 0-594,0 0 262</inkml:trace>
  <inkml:trace contextRef="#ctx0" brushRef="#br0" timeOffset="27322.5919">18137 8901 216,'-10'-3'282,"3"-1"-3,0 2-12,4 1-26,-2 1-16,1-1-18,4 1-18,-6 0-19,6 0-6,0 0-14,0 0-5,0 0-4,0 0-3,15 2-7,2 0 4,7 2 20,3-1-34,1-3 16,-1 2-1,0-2-10,1 0-4,0 0-8,-3 1-10,-1-1-7,-1 0 0,-2-3-24,-7 5 8,-5-2-6,0 0-9,-3 0-5,0 0 1,-1 0-4,-2 1-6,-3-1-6,7 0 2,-7 0-7,0 0-1,0 0-6,7-3-3,-7 3-9,0 0-14,0 0-36,0 0-37,0 0-53,0 0-43,0 0-41,0 0-42,0 0-45,-22 2-38,15-2-283,-1-2-659,-3 2 292</inkml:trace>
  <inkml:trace contextRef="#ctx0" brushRef="#br0" timeOffset="27586.4604">18282 8710 35,'0'-6'240,"0"-3"5,0 4 2,0 0-18,0-1-15,0 3-25,0 3-20,0-6-14,0 6-18,0 0-15,0 0-10,4 20-10,-4-3-12,0 1-3,0 10-8,-4 1-6,-3 0-3,2 0-9,-3 3-2,1-1-7,-1-2-1,0 4-3,-1-3-8,1-1-1,-1 1-2,2-3-9,0-2 0,-1 0-1,2-2-4,3-3-3,-1-5 0,1-5-5,0 1 0,-1 0-3,1-2-12,3-1-17,-4-4-30,4 1-31,0-1-30,0-2-25,0-2-83,0 0-213,0 0-464,11-11 205</inkml:trace>
  <inkml:trace contextRef="#ctx0" brushRef="#br0" timeOffset="27909.0913">18875 8734 265,'2'-8'313,"-1"4"-9,0-1-16,-1-2-17,3 4-23,-3 3-15,0-3-25,0 3-20,2-6-22,-2 6-15,0 0-15,0 0-18,-2 15-7,-2-4-9,-2 8 1,-1 6-11,0 4-9,-4 2 4,1-2 2,0 2 0,2-1 4,-5 1 1,-1 1 3,3-3-18,2 0-5,-2 0-15,3 0-3,1-3 1,0-1-6,1-7-10,0 0-1,2-1-5,0 0-5,0-7 0,1 0-9,0 1-28,2-4-40,-1 1-40,-1-4-35,3 2-46,-2-2-43,0-1-28,2-3-38,0 0-281,0 0-604,11-3 268</inkml:trace>
  <inkml:trace contextRef="#ctx0" brushRef="#br0" timeOffset="28334.214">19175 8894 53,'7'-6'304,"-4"-7"1,0 7-4,1-3-4,-2 3-5,0 0-11,1 0-17,0 2-33,-2 1-8,0 0-22,-1 3-30,1-4-12,-1 4-15,0 0-16,0 0-7,-11 16-9,2-5-23,-1 6-3,-4 2-9,0 4 0,-3 0-2,0 0-7,3-1-4,0 0-3,6-4-11,1-1-10,-2 2 1,4-1-1,0-2-6,0-1-3,2 2 3,1-1-3,2-1 0,0-3 3,0-2-1,0 4 1,3-6 1,1 3 4,2 0-17,1-2 21,4 1 9,1-3-10,0-1-4,-2-3 2,0-2 10,5-1-1,1-3 2,-2-2-2,3 0-1,1-8-4,1 0-4,-4-6 1,-1 9-3,0-10-3,0-1 2,-1 1-7,-2-1-3,-1-1-1,-4 1-4,-5 4-3,2 0 0,0-3-7,-6 2-7,0-1-6,-1 0 11,-2 2-5,-5 2-5,1-1-4,3 2-3,-3 3-5,-1 2-15,4 1-18,0 2-19,0 5-26,-1-2-34,-1 3-25,0 3-24,1 0-31,0 2-38,1 4-40,0 1-44,0-2-314,-2 1-692,-1 4 306</inkml:trace>
  <inkml:trace contextRef="#ctx0" brushRef="#br0" timeOffset="28935.7903">16216 9111 170,'-6'0'274,"-1"0"-1,2 0-28,0 0-25,5 0-12,-7 0-14,7 0-11,0 0-19,-4 3-12,4-3-12,0 0-6,0 0-5,11 2 2,-1 0 5,4-2-17,3 0-10,4-2-9,0 5-8,2-2-13,-2 2 1,0-2-10,-4-1-14,0 1-3,-3-1-9,2 0-1,-4-1-19,-1 2-18,-2-1-25,-2-1-26,-3 1-25,3 0-29,-7 0-34,5-3-39,-5 3-53,1-2-42,-1 2-166,0 0-470,-14-3 208</inkml:trace>
  <inkml:trace contextRef="#ctx0" brushRef="#br0" timeOffset="29107.829">16181 9278 53,'-2'5'165,"-1"-2"1,3 1 9,3-1 3,-1 1 11,3 1-3,2-2 16,7 0-6,2-1 1,5 3-10,0-1-16,3-2-14,-1-1-20,1-1-9,-2 2-16,-1-4-12,-4-1-15,-1 1-41,-2-1-47,-2-3-56,-2 3-61,4-7-64,-8 3-227,0-3-445,-4 0 198</inkml:trace>
  <inkml:trace contextRef="#ctx0" brushRef="#br0" timeOffset="29416.0424">16455 8932 270,'-2'-6'277,"0"0"1,-1 1-16,3 0-20,-2 4-20,0-2-26,2 3-20,0 0-11,0 0-21,0 0-11,0 0-15,9 5-4,0 3-7,2 3-6,-2 1-2,2-1-8,6 6-3,-3-2-12,0-2-2,2 3-9,-5-1-11,-1-1 4,7 4-9,-7-2-5,1-3-2,-1-2-4,-2 2-3,-2 1-8,1-5 3,-1 1-4,-2-2 15,0 2-22,0-3-3,-4 0 3,3 2-6,-3-1 2,0 2 4,-5 4 6,0 5 3,-2-2 9,-5 3-3,1 1 0,-4 1 8,1-2-11,-3 0 6,0 1-7,0 1-5,-1 0-4,1 1 8,0-1-18,-1-3-12,4 1-30,-3-3-35,7-7-40,-1 2-46,0 0-57,2-5-58,2 1-60,0-1-185,0-2-553,1-1 244</inkml:trace>
  <inkml:trace contextRef="#ctx0" brushRef="#br0" timeOffset="75823.2785">6307 11401 194,'-14'-3'228,"-1"2"11,2 0 1,1 1 2,0 0-4,2 0-9,1 0-8,2 0-8,2 0-10,0 0-9,0 0-14,5 0-2,-6 0-15,6 0-14,0 0-20,0 0-9,0 0-9,0 0-9,0 0-15,14-6-8,6 2-10,18-3-8,7-1 3,2-1-15,22-3 2,-23 5-9,26-1 3,-23 2-3,20-1-9,-21 3-8,1-3-4,1 3 5,-2 3-11,-3 0 5,-2-3-1,-2 4-3,-13-3-7,2 3 0,-6 0-10,-3 0-3,-3 0-7,-6-3-2,-1 3-16,-4 3-11,-2-3-2,0 0-2,-1 0-5,-4 0-10,0 0-12,0 0-19,0 0-15,0 0-25,-27 0-11,10 0-26,-4 0-18,-3 6-19,0-4-5,0 0-15,-4 3-25,-10 4-133,0-2-413,11 1 183</inkml:trace>
  <inkml:trace contextRef="#ctx0" brushRef="#br0" timeOffset="76172.2387">6031 11747 167,'-9'4'259,"4"0"-22,-1-2-21,2 2-19,1-2-20,0-1-11,3-1-14,0 0-10,16-3 0,2-1-1,9-2-14,16-6-4,7 3-11,19-6-10,-2 5-9,4-2-4,-23 4-8,22-6-6,-2 2-4,-22 7-6,-1-2-9,-1 2 0,-3-1 3,-2 3-10,-9 2 9,9-6-12,-11 5-1,-4 2-6,3-2 0,-7 2-5,-6 0 0,-1-3-2,-5 3-5,2 0 7,-6 1 8,0-1 9,1 0 2,-1 3 19,-4-3-6,0 0 8,4 1-14,-4-1 3,2 1-7,-2-1 6,0 0 5,0 0-27,0 0-1,0 0-7,0 0-6,0 0-7,0 0-36,0 0-26,0 0-34,0 0-42,-12 0-54,12 0-58,-8-2-52,8 2-288,-9-3-617,8 2 273</inkml:trace>
  <inkml:trace contextRef="#ctx0" brushRef="#br0" timeOffset="79318.5531">2494 11672 59,'0'0'190,"0"0"-22,0 0-17,7-11 1,10-6-19,4 1-24,14-9-7,6-1-9,1-1-9,3 2-11,19-15-8,-19 17-1,18-9-12,-15 7 2,-3 1-9,0 4-4,-2 1-4,0 2-4,-6 2-4,-9 6 5,-4-3-24,-3 7-9,-1-4 3,-6 6-9,-6 0 1,-2 2 1,1-2-1,-3 1-5,-4 1-18,0 1-18,0 0-11,0 0 8,0 0-8,-25 6-4,11-2-4,-2 1-12,-5 4 1,1-2-13,-2 3-9,-1-2-81,-2 5-192,-13 4 84</inkml:trace>
  <inkml:trace contextRef="#ctx0" brushRef="#br0" timeOffset="80262.6185">2587 11692 109,'-6'4'141,"5"-3"-6,-2 2-4,3-3 0,0 0-3,0 0-7,17-7-2,-1 2-6,6-7-3,3 0-5,13-5 2,3-4-10,2 0 1,0-3-3,-1 1-11,5 3-6,-3-1-4,-2 5-4,0 0-9,-1 2-8,-2-1-6,-3-1-4,-11 11-2,-4-5-1,0 0-9,-4 5 2,-4 0-4,-3 1-2,-2 1-1,-4 1-2,2 2 6,-2-3 1,-1 3 14,-3 0 1,5-1 4,-5 1 3,6-2-4,-6 2 6,0 0-2,0 0-7,0 0-5,0 0 3,0 0-6,0 0-1,0 0-8,0 0-1,0 0 0,0 0-6,0 0-1,0 0 1,0 0-6,0 0 0,0 0-4,0 0-2,0 0-2,0 0-1,0 0 0,0 0-2,0 0-2,0 0 5,0 0-2,0 0 3,0 0-6,0 0-1,0 0 4,0 0-7,0 0 12,0 0-11,0 0 3,0 0-4,0 0 0,0 0 7,0 0-9,0 0 6,0 0 1,0 0-5,0 0 2,0 0-2,0 0 0,0 0-3,0 0 5,0 0-3,0 0 2,0 0-1,0 0 2,0 0-5,0 0 9,0 6-4,0-6-1,0 0 1,0 0-1,0 0 3,0 0-4,0 0 0,0 0 0,0 0 1,0 0 2,0 0 1,0 0-5,0 0 3,0 0 2,0 0-5,0 0 5,0 0-3,0 0 5,0 0-2,0 0 1,0 0 1,0 0 1,0 0-1,0 0 4,0 0-4,0 0-2,0 0 0,0 0 3,0 0 2,0 0-5,0 0 3,0 0-4,0 0 2,0 0-1,0 0 3,0 0 2,0 0-5,0 0 0,0 0 2,0 0 1,0 0 0,0 0 0,0 0-1,0 0-2,0 0-1,0 0 4,0 0-7,0 0 8,0 0-3,0 0-1,0 0 3,0 0-6,0 0 7,0 0-7,0 0 2,0 0 0,0 0-2,0 0-3,0 0-2,0 0 2,0 0 5,0 0-3,0 0 7,0 0-8,0 0 2,0 0 3,-6 6-2,6-6-2,0 0 2,0 0-1,0 0 5,0 0-5,0 0-1,0 0-1,0 0 3,0 0-1,0 0 2,0 0 7,0 0-11,0 0 3,-2 1-5,2-1 3,0 0-2,0 0 9,0 0-5,0 0 0,0 0-1,0 0 1,0 0 1,0 0-2,0 0 11,0 0-12,0 0 0,0 0 1,0 0-3,0 0 2,0 0-2,0 0 2,0 0 2,0 0-2,0 0 2,0 0 3,0 0-5,0 0 4,0 0 0,0 0-3,0 0-2,0 0 2,-3 4-1,3-4-4,0 0 2,0 0 1,0 0 0,0 0 5,0 0 1,0 0-9,0 0 13,0 0-14,0 0 4,0 0 2,0 0-1,0 0-2,0 0-4,0 0-23,0 0-15,0 0-41,0 0-42,0 0-48,0 0-31,0 0-32,7 3-207,-3 0-482,3-1 214</inkml:trace>
  <inkml:trace contextRef="#ctx0" brushRef="#br0" timeOffset="81964.8052">8288 13366 33,'0'0'156,"-5"-1"-5,5 1-2,-3-2-8,3 2-8,0 0-7,0 0-2,0 0-6,-5-2-2,5 2-8,0 0-4,0 0 1,0 0-8,0 0-5,0 0 1,0 0-10,0 0-4,0 0-6,0 0 1,0 0-2,11 6-2,-7-5-5,2 1 7,2-1-1,1 0 3,5 5 2,3-4-20,5 1 0,2 1 2,0-2-1,4 4 3,-3-2-2,2 1-3,4-1-3,-4-2-2,4 2-4,-3-2-3,15 3-6,-14-3 2,12 3-5,0 0 3,0-4 0,-1 7-4,1-3 1,2-2-3,-3-1-1,4 2-4,-2-1 2,5-1-9,-2-1 3,-1 5-3,-1-3-7,1-5 5,-3 2 3,2 2-9,1-1 1,-3-2-2,3 1 7,-2-2-8,-2 4 2,2-2-4,-2-2-4,1 4 6,-3-2-4,3-2-2,-1 0 0,0 0-3,-2 2 3,-7-1 0,9-1 5,1 2-6,-2-3 2,-1 3-5,2-3 8,0 1-4,0-1 6,-1 2-4,1 1 3,-1-3-4,1 3 3,-9 0 1,11 0 5,-2-3 0,-3 2 1,-8 2 3,2 0 14,11 1-12,-2-4-2,-3 4 0,-8-2-3,10 0 5,0 0 1,-11 0-3,9 0-1,3 3 2,-11-6-4,1 3-6,-1-2 0,2 1 1,-3-1-5,3 0 6,-1 0-2,-5 1-2,1-2 0,2 3-3,-3-1 1,3-4 3,-2 3-4,0-1 1,3 1-2,0-1 7,-2 1-3,1-2-3,0 1-1,3-2 0,6 2-2,2-7 5,1 3-2,-1 3-2,2-4 2,-3 3 2,-7 3 1,9-5-3,-1 3-9,-11 0 2,0 2 2,10-3 14,-7 2-9,7-3-1,-8 4-2,-2-1-8,-4 0 10,1 1-6,-1 1 3,0 1-1,-4-2-2,1-3 6,-5 4 4,-1 0-5,1-2-2,0 1 8,-1 0-1,0 1 2,0-1-2,10-1 12,-1-1-9,1 1-4,2 1-1,-3-2 4,2 3-5,0-3 0,-4 1 2,1 1-4,-1-1 1,-8 1 5,0 1-2,2 0-2,-6 1-3,3 0 0,-2-3 5,0 3 0,-4 0-3,0-2 2,-3 4-2,5-4-1,-2 2 14,-1 0-10,-1 0-1,-5 0 10,11-2-6,-6 4 6,0-4 2,1 4 1,-2-4 1,-4 2-5,11 0 9,-6 0-4,-5 0 15,9 0-13,-4 0-5,-5 0 1,8 2 9,-8-2-12,7 0-2,-7 0-2,0 0-5,4-2 14,-4 2-8,0 0-2,0 0-4,6 0-6,-6 0-6,0 0-16,0 0-17,0 0-26,0 0-25,0 0-35,0 0-32,0 0-13,0 0-21,0 0-27,0 0-27,-25 2-25,12 0-35,-9-2-162,-2-2-509,-5 2 225</inkml:trace>
  <inkml:trace contextRef="#ctx0" brushRef="#br0" timeOffset="83435.6219">2508 13781 45,'-3'2'152,"-1"-1"-9,1 0-10,-1 2-7,4-3-10,0 0-7,-3 2-6,3-2-7,0 0-13,-3 1 3,3-1 1,0 0 2,13-3 0,-6 0 7,10 1 6,4-5-3,6 3 4,1-4-1,11 0-2,2-4-3,3-2-2,1-2-5,2-1-3,24-5-7,-26 4-1,2 0-7,1 1-3,-3 1-10,1-1-7,-6 4 2,-2 3-7,-10-2-4,-3 5-5,-2-1 1,-4 2-10,-3 1 4,-4 0-9,-4 3 0,0-1-1,-1 2 2,-2 0 6,0 0 5,-2-2 7,1 2 2,-4 1 5,6-3 0,-6 3 5,4-1 1,-4 1 2,0 0 2,0 0 1,0 0-5,0 0-7,0 0-4,7 1-2,-7-1-5,0 0 0,0 0-2,0 0-1,0 0-10,0 0 5,0 0-2,0 0-8,0 0 1,0 0-2,0 0-6,0 0 2,0 0 4,0 0-2,0 0-6,0 0-3,0 0 0,0 0 3,0 0-4,0 0-5,0 0 8,0 0-12,0 0 1,0 0 7,0 0 5,0 0-11,0 0-2,0 0 7,0 0-8,0 0 13,0 0-10,0 0 7,0 0 1,0 0-3,0 0-4,0 0 12,0 4-11,0-4-9,0 0 13,0 0-3,0 0 2,0 0 3,0 0-4,0 0 1,0 0 5,0 0 2,0 0-4,0 0 2,0 0-1,0 0-1,0 0 13,0 0 1,0 0-22,0 0 7,0 0-3,0 0 0,0 0-9,0 0 8,0 0 4,0 0 0,0 0-5,0 0 5,0 0-15,0 0 14,0 0 0,0 0-4,0 0 7,0 0 4,0 0-9,0 0-10,0 0 10,0 0-3,0 0 1,0 0-5,0 0 18,0 0-7,0 0-18,0 0 9,0 0 4,0 0-4,0 0 4,0 0-9,0 0-1,0 0 9,0 0 8,0 0-16,0 0 8,0 0 2,0 0-8,0 0 6,0 0-6,0 0 6,0 0 1,0 0-9,0 0 8,0 0-4,0 0 5,0 0-3,0 0 0,0 0 3,0 0 1,0 0-3,0 0-7,0 0 4,0 0-1,0 0-4,0 0 11,0 0-2,0 0 6,0 0-15,-10 4 7,10-4 4,0 0-5,0 0 4,0 0-6,0 0-4,0 0 7,0 0-3,0 0-4,0 0 12,0 0-2,0 0-4,0 0 5,0 0-7,0 0 3,0 0-5,0 0 13,0 0-14,0 0 1,0 0-8,0 0-8,0 0-21,0 0-23,0 0-27,0 0-31,0 0-36,0 0-47,0 0-42,6 2-19,-1 1-33,-2 1-213,3 3-556,4-5 246</inkml:trace>
  <inkml:trace contextRef="#ctx0" brushRef="#br0" timeOffset="84440.6958">7152 15567 43,'-13'0'207,"2"2"-10,1-1-4,2 1-23,-1-2 10,1 2-5,2-1-3,-1-1-7,2 1-8,2 0-7,3-1-8,-7 0-13,7 0-4,-5 2-9,5-2-8,0 0-9,0 0-5,0 0-8,13 1 4,8-2-4,7 1 1,16 0-3,7-4 6,25-4-9,6 0 1,-2 1-7,3-2 7,4 2-8,1-3-12,-1 0 0,0-2-3,-5 7-14,-3 4-6,-3 1 2,-6-5 2,-19 4-11,-3-1 3,2-2-4,-4 1-6,-4 3-7,-12-3 5,-2 3-5,-5-1 0,0-1 4,-6 4-9,-3-5 9,0 2-11,-6 1 13,0-3-18,-3 3 45,0-2-8,0 0 1,-2 0 1,-3 2-1,7-2-7,-7 2 0,3-2-4,-3 2 0,0 0-2,0 0-13,0-3-19,0 3 1,0 0-28,-3-5-19,-4 2-37,3-1-10,-2 2-24,-2 0-5,-1-3-22,-5 3-22,0-1-18,-8 3-23,0-1-20,0-1-16,-4 5-11,1-2-192,-14 6-483,11-4 215</inkml:trace>
  <inkml:trace contextRef="#ctx0" brushRef="#br0" timeOffset="86289.4157">7214 15665 53,'-28'4'203,"4"0"-3,3 0 3,7-2 3,4 2-2,1-4 2,1 3-7,1-2-6,1 2-3,2-2-6,0 0-10,4-1-8,-6 0-6,6 0-13,0 0 5,-3 2-15,3-2-14,0 0 4,0 0-9,17-2 3,-4 1-4,7 0-6,6-1 0,4 0-1,14-1-7,2 1-2,5 1-6,23-8-5,-2 3-1,-1 2-3,5-1-7,4 1-4,0-1-10,4 2-5,-3-3 2,2 0-8,0 1-5,-8 1-5,8 1-3,-5-5-10,-8 1 2,-23 3 0,2-3 0,-1 0-10,-3-1-9,-3 4 9,-14 0-6,0 0 4,-1-1-6,0 0-1,-3-2 2,-4 5 1,0-5-1,-8 2-9,-2 2 7,-2 2-2,1-2 1,-4 1-3,0-1 0,0 0 4,-1 3 0,-1-1 3,-3 1-2,7 0 1,-4-1 1,-3 1-7,4-3 3,-4 3-2,0 0 3,6 0-2,-6 0-4,0 0 0,0 0-3,0 0 8,0 0-8,0 0-1,5-1 1,-5 1 6,0 0-9,0 0 2,0 0-2,0 0 2,0 0-5,0 0-3,0 0 2,0 0 3,0 0-1,0 0 0,0 0-3,0 0 1,0 0-5,0 0 4,0 0 5,2-3-7,-2 3 2,0 0-2,0 0-1,0 0 3,0 0 1,0 0-7,0 0-7,0 0 10,0 0-2,0 0 2,0 0 0,0 0 5,0 0-15,0 0 5,0 0 3,0 0-1,0 0 0,0 0 2,0 0-8,0 0 11,0 0-6,0 0 1,0 0 1,0 0-1,0 0 4,0 0 1,0 0 0,0 0-4,0 0 3,0 0 1,0 0 4,0 0-1,0 0-7,0 0 3,0 0 6,0 0-1,0 0-2,0 0 5,0 0-4,0 0-6,0 0 4,0 0 3,0 0-2,0 0 4,0 0-9,0 0 8,0 0 2,0 0-4,0 0-1,0 0 2,0 0-5,0 0 7,0 0-2,0 0 6,0 0-3,0 0-3,0 0-4,0 0 5,0 0-13,0 0 10,0 0 5,0 0-2,0 0-4,0 0 8,0 0-8,0 0 3,0 0 0,0 0 1,0 0-5,0 0 4,0 0 0,0 0 3,0 0 1,0 0-4,0 0-2,0 0 3,0 0-6,0 0 7,0 0-2,0 0-3,0 0-2,0 0 4,0 0-1,0 0-2,0 0 3,0 0-4,0 0 1,0 0 4,0 0 2,0 0-1,0 0 0,0 0-3,0 0-3,0 0 8,0 0-6,0 0 4,0 0-2,0 0-2,0 0 2,0 0-5,0 0 10,0 0 1,0 0-7,0 0 0,0 0-1,0 0-2,0 0 3,0 0 5,0 0-1,0 0-10,0 0 6,0 0 1,0 0 3,0 0 0,0 0-10,0 0-1,0 0 7,0 0 0,0 0 7,0 0-9,0 0 2,0 0-5,0 0 9,0 0-5,0 0 2,0 0-5,0 0-12,0 0 19,0 0-5,0 0 6,0 0-6,0 0 2,0 0-2,0 0 2,0 0-1,0 0 1,0 0-1,0 0-3,0 0 3,0 0 1,0 0 1,0 0-3,0 0 6,0 0 2,0 0-8,0 0 1,0 0-3,0 0 5,0 0-2,0 0-5,0 0 6,0 0-12,0 0 11,0 0 3,0 0-7,0 0 7,0 0-4,0 0-21,0 0 22,0 0-8,0 0 5,0 0-5,0 0 8,0 0-8,0 0 0,0 0-1,0 0 2,0 0 1,0 0 6,0 0-3,0 0-5,0 0 8,0 0-3,0 0-2,0 0 1,0 0 6,0 0-6,0 0-1,0 0-15,0 0 24,0 0 2,0 0-6,0 0 0,0 0 3,0 0 7,0 0-6,0 0 0,0 0-2,0 0 1,0 0 0,0 0 0,0 0 0,0 0-1,0 0 2,0 0 1,0 0-3,0 0 6,0 0-9,0 0 3,0 0-1,0 0 2,0 0-3,0 0-3,0 0 9,0 0-1,0 0 0,0 0-4,0 0-1,0 0 0,0 0 1,0 0-10,0 0 16,0 0 0,0 0 2,0 0-7,0 0 2,0 0-4,0 0 1,0 0 6,0 0-3,0 0-4,0 0 0,0 0 1,0 0 8,0 0-5,0 0 2,0 0-5,0 0-3,0 0 6,0 0-1,0 0-3,0 0 5,0 0-4,0 0 8,0 0-7,0 0 2,0 0 3,0 0-10,0 0 9,0 0-4,0 0 1,0 0-1,0 0-2,0 0-3,0 0 7,0 0-3,0 0 2,0 0-1,0 0 3,0 0-6,0 0 9,0 0-6,0 0-8,0 0 7,0 0 2,0 0 5,0 0 2,0 0-2,0 0-3,0 0-5,0 0 7,0 0-3,0 0-3,0 0 0,0 0 2,0 0 0,0 0-1,0 0 13,0 0-14,0 0 3,0 0-8,0 0-11,0 0 23,0 0-3,0 0-6,0 0 2,0 0 5,0 0 0,0 0-23,0 0 25,0 0-2,0 0 1,0 0-3,0 0-1,0 0 3,0 0-2,0 0-2,0 0 4,0 0-6,0 0 3,0 0 5,0 0-10,0 0 5,0 0 3,0 0-6,0 0 17,0 0-14,0 0 0,0 0 6,0 0-6,0 0-3,0 0 3,0 0 3,0 0-5,0 0 2,0 0 0,0 0-19,0 0 19,0 0-2,0 0 0,0 0 10,0 0-16,0 0 8,0 0-2,0 0 6,0 0 5,0 0-7,0 0-7,0 0 8,0 0-3,0 0 0,0 0 5,0 0-6,0 0-2,0 0 1,0 0 0,0 0 5,0 0-1,0 0-8,0 0 5,0 0-1,0 0-8,0 0-37,0 0 9,0 0-15,0 0-12,0 0-14,0 0-20,0 0-23,0 0-17,0 0-24,0 0-15,0 0-15,0 0-22,0 0-5,0 0-24,-7-5-31,7 5-190,-3-7-502,0 4 223</inkml:trace>
  <inkml:trace contextRef="#ctx0" brushRef="#br0" timeOffset="87495.0821">2353 15605 108,'0'0'117,"0"0"-10,0 0-5,0 0-11,0 0-11,0 0-25,0 0 23,0 0-20,0 0 5,14 0-21,-2 3 6,3-6 5,1 6 7,9-3 1,0-3 3,6 3 11,10 0-6,4-4 6,3 1-7,0 1 3,22-3-3,-22 0 0,24-4 2,-3 4 3,-20-2-1,26 1 1,-3-3-5,-1 0-1,-3 1-1,-3-9-9,-16 14-1,19-10-4,-23 8-4,0-4-5,3 2-2,1 0-2,-4-3-5,-1 1-3,-5 4 0,-9 0-4,-2 0-3,-4-1 0,-3 0-7,-4 4 6,-3 0-8,-2-1 3,-4 0-7,-1 4 2,-4-3 0,-3 2-4,10-2 1,-5 1-1,-5 1 2,0 0-5,0 0 1,6 0-3,-6 0 2,0 0 0,0 0-1,0 0-8,0 0-9,0 0-18,0 0-21,0 0-20,0 0-26,-20 4-29,8-4-10,-4 1-1,2 2-41,-10 1-9,0-2-119,-1 4-331,-2 0 147</inkml:trace>
  <inkml:trace contextRef="#ctx0" brushRef="#br0" timeOffset="88000.9231">2739 15741 73,'-4'2'101,"4"-2"-2,-3 2-11,3-2 3,0 0-3,-3 1 6,3-1-7,0 0 3,0 0-1,0 0-8,-4 3-2,4-3-10,0 0 1,0 0-2,0 0-15,0 0 3,0 0 3,14 0-2,-4 0 0,4 0 7,3-2-5,7 2 6,1-2 0,16 1 2,0-2 0,0-4-2,4 2 5,4-2-2,-1 2-8,21-3-4,0-1-5,-21 0-1,24-1-7,-2 6-4,-22-4-4,21 0-1,-21-1-2,20-2 0,-22 1-9,5 1 0,-4 2-1,-3 0-3,-3-1-3,0-1 3,-16 4-6,3-1 1,-5 2 0,-3-1 0,-6 3-6,-5 0 3,-1 0 1,-1 2-4,-3 0 1,3 0 1,-3-3-1,-4 3 2,7 0 2,-7 0 1,6-3 2,-6 3-1,0 0 0,2-1 0,-2 1-4,0 0-2,0 0 5,0 0-3,5-1-5,-5 1-4,0 0-7,0 0 0,0 0-11,0 0-6,0 0-14,0 0-12,-15 5-16,15-5-13,-13 0-6,3 3-29,3-3-9,-3 1-13,-4 3-6,-3-2-12,-5 3-11,1 0 0,1 1-108,-5 1-295,3-1 131</inkml:trace>
  <inkml:trace contextRef="#ctx0" brushRef="#br0" timeOffset="88451.6395">2997 15744 2,'0'0'82,"-5"2"-13,5-2 11,0 0-25,0 0-4,0 0 1,0 0 1,0 0-8,0 0-5,18 4 8,-6-3 0,9 1 16,2-1 4,2-4 2,3 3 6,2-1 7,12 0 3,3-2-1,2 0 0,2-2-6,-1 0-1,0 1-2,0-6-9,0 6 4,-2-6-5,2 0-4,0 1 2,-2 0-8,-1-2-3,2 3-3,-6-1 1,1-2-8,-12 6 5,-2 0-7,-1 0 0,-3 0-1,-2-1-9,-5 2 2,-8 1-6,0 2 9,1 0-9,-4-2-5,-2 1 0,0 2-1,0-2 2,-4 2-2,6-2 1,-6 2 0,4 0-4,-4 0-6,0 0-7,0 0-6,0 0-1,0 0-11,0 0-12,0 0-33,-17 6-12,6-3-37,0 2-15,-6 0-34,-6 2-17,-2 1-135,-2-2-333,-1 2 148</inkml:trace>
  <inkml:trace contextRef="#ctx0" brushRef="#br0" timeOffset="96597.2943">1035 6654 7,'-9'6'37,"1"-1"-1,1 2-4,-2 0-3,2 2-4,0 2 3,0-4 0,-1 8-8,1-1-1,0 3-3,-2 0 2,-1 8-4,3-4 10,-3 3-3,2 4 6,-2 0-3,2-1-7,0 1 14,-2 4-6,2 1-5,-2 0 9,2 1-8,0-1-4,-1 2 0,2 0 0,-3 8 0,3-8 4,-2 9-7,1-11 5,4 1-10,-3-1-1,-3 13 3,4-10-6,0-4 1,-3 12 7,3-10-3,1 12 0,1-13-9,-1 1 2,1 3-1,1-2 5,-1 12-1,-2-13-10,2 14 9,-1-14-7,2 0 5,-1 0 1,-1 2-2,2 11-3,1-13 6,-1 2-5,3-2 5,-3 12 5,1-9-10,1-2 0,0 13 3,1-1 1,0-1-9,-3-10 6,3 9-2,0 3 8,0-2 0,3-9-5,-3 10 2,-3-2-8,3-9 11,3 0-4,-2 1 2,-1 8-7,1-11 1,1 13 1,1-11-4,2 9 6,-3-10-1,2 14 1,0-1-2,-1 0 0,2-2 0,-3 1-5,1 0 13,4-1-9,-7-10 2,4 12-4,3-1-3,-4-13 4,1 13 4,1-2-1,0-9-2,0 13 3,0-3-5,-1 1 2,2-1-6,-2-1 17,3 3-14,-4 0 6,1 0 2,2 3-7,-2 3 5,-4-6 2,4 5-8,-1-2 1,-3 3 7,0-4-8,-3 4 2,3-1 1,-1 2-4,-2 4 1,3-7 1,0 2 1,-1 2 1,-2 0-2,0-1 7,3 2-5,0-5-3,-3 6-4,3-6 5,-1 0 3,-2 6-9,3-4 5,-3 4 3,-1 1-2,4 0 1,-6 2 4,-1 22-4,3-27-6,1 5-9,-2-3 2,-2 22 4,2-24-3,-2 0 0,0 2-3,3-3 9,-3 4 5,0-1-8,1 0 21,-5 23-14,7-28-3,-6-1 5,6 2-9,-5 1-1,2-3-8,3 0 1,-7 1 4,2-3-6,-2-3 3,1 4-4,0-1 2,-1 1 3,-1 1-7,0-5 5,1 2-6,-2 0 2,-1-1-1,3-2 1,-5-3 8,5-11-3,-2 1 3,2-1 4,-6 9 0,5-10 2,0-3 2,1-1 0,1 0-4,-1-4 6,2-7-2,2 1 3,0-2-2,0-1 14,3-2-14,4-12 7,-10 17-2,10-17-2,-4 13 3,4-13-2,0 0 8,0 0-2,-6 16-12,6-16 14,0 0 2,0 0 5,0 0-7,0 0 11,0 0-7,0 0 15,0 0-17,0 0 6,0 0 0,0 0 1,0 0-2,0 0-1,0 0-1,0 0-3,0 0-4,0 0 5,0 0-4,0 0-5,0 0 2,0 0 12,0 0-7,27-38-2,-27 38-2,0 0-1,0 0 13,11-12-10,-11 12-2,0 0 0,0 0-4,0 0 0,14-5-6,-14 5 9,0 0 0,0 0 0,0 0-4,0 0 7,37 14 1,-26-9-8,-1 6 5,3-1 3,-2 3 5,6 6 0,-3-2 2,2 2-2,-1 2 3,3-3-2,1 4-9,-1 5 7,0-3 6,2 2-6,0-1 5,8 11-5,-5 0 10,-1 2-7,-4-8-4,6 6 9,0 4-8,-7-10 0,4 10-2,-4-9 2,0 11-4,1 0 5,-5-8-2,3 10-4,-4-1 7,-2 3 2,-3-12-7,3 12 3,-3 0 12,-3-10-1,-1 11 2,4 1 5,-7 0-5,0-10 2,4 9-1,-5-1-1,2 2 5,-2 0-1,1-2-4,0-9 8,0 9-10,0 2-4,0-2 7,0-11-7,0 14-5,0-14-2,4 14 11,-7-13-12,2 12 1,1-2 7,0-12-13,0 1 3,1 0 6,2 1-7,-1 9 37,-1-11-10,2-1 6,-1 1-7,4-4-3,-1 3-4,-1-1-11,1-1 8,3-2-8,0 0 3,0 3-5,2-4-4,-1-1 4,2-1-6,1-1 6,3 1-1,-3-2-4,1 1 4,-2-2-7,6-3 2,-4 2 1,1-1-7,0-1 2,3-1 2,-3-1-3,-1-4 6,2 3-5,2 1 0,1-3 8,1-1-12,-1 2 10,0-6-4,2 1-8,-2 1 11,2-2-6,1 0-6,0-1 7,2 1 1,-2-3 0,-1 0-3,2-3 3,-1-2 2,3 2-1,0 0 1,0-4-5,0-1 5,3-2-8,-2-1 15,2 3-14,1-4 7,10-3-3,-11 2 7,4-3-3,7 1 0,0 3-2,0-7-3,2 2 5,-1 3-14,-1-6 10,4 0 2,-4 3 5,-11 3-10,14-10 6,-2 9-5,5-6 1,-6-2 1,4 0 1,-1 2 2,-1-3-4,2 4 6,0 1-3,-4-4 0,0 2 3,-1-1-2,-8 5-4,9-7 6,-11 8 0,7-11-7,-6 10 13,-1-4 0,-2-1-5,1 8 6,2-5-5,-3-1-2,-1 1 3,-3 1-3,0 1 1,-5 2-7,2 2 14,-4-1-14,-1-1 2,-3 3 0,-3-1-1,0 3-2,0 0 0,0-1-13,-7 4 7,9-3-11,-9 3-1,0 0-11,11-3-13,-11 3-35,0 0-36,0 0-26,0 0-106,0-8-264,0 8 117</inkml:trace>
  <inkml:trace contextRef="#ctx0" brushRef="#br0" timeOffset="111583.429">7786 7415 93,'-10'0'174,"2"0"-7,2 0-5,2 0-18,-1-3-15,5 3-10,-5 0-20,5 0-4,0 0-16,0 0-9,0 0-5,0 0-9,0 0 2,0 0-3,15-6-7,-1 3 1,9-5-9,4 2-2,0-1-4,1-1-6,-1 3-14,-1-3-14,2 3-14,-5 0-21,-1 1-22,-3 0-13,-4 1-12,-5 3-15,0-1-14,-2 0-12,-2-1-82,0 2-222,-6 0 99</inkml:trace>
  <inkml:trace contextRef="#ctx0" brushRef="#br0" timeOffset="111805.5069">7685 7514 23,'-13'5'148,"4"-3"-15,2 1-18,2 0-17,0-3-3,4 1-3,1-1 3,0 0 4,18-1 5,5-2-7,1 0 3,12-7-12,5 2-1,2 0-9,-3-1-7,-1 4-4,-2-4-9,-6 3-6,-2 1-5,-3 0-7,-2 1 6,0 1-15,-10 0-8,0 1-12,-5-1-9,-2 1-4,-3 0-2,2 2 6,-2 0-1,-4 0-6,4-2-12,-4 2-29,0 0-37,0 0-11,-21 2-30,7 2-131,-11 1-276,-2 1 122</inkml:trace>
  <inkml:trace contextRef="#ctx0" brushRef="#br0" timeOffset="112479.0656">2719 9772 123,'0'0'158,"-7"2"-7,7-2-13,0 0-27,-7-2-13,7 2-4,0 0-16,12-7 0,0-1 4,8-1-11,4-3 5,14-5-17,4-3 3,3-2-8,27-9 4,-7 4-9,1-2-4,-3 7-3,2-2-3,-18 8-8,-1-3-25,2 4-9,-6 3-19,-1-1-11,-3 1-10,0 3-31,-15 4-2,2-2-8,-11 2-15,0 2-11,-4 1-84,-7 0-209,-3 2 93</inkml:trace>
  <inkml:trace contextRef="#ctx0" brushRef="#br0" timeOffset="113199.2821">2694 9815 65,'-15'5'118,"7"0"-11,0-4-18,5 0-16,0 0-2,3-1-2,0 0 4,19 0-10,2-2 16,4-6-2,6 0 0,10-2-11,4-3-1,24-5-11,-25 3 4,1 0 2,4 0-8,-1-2-2,-1-1-8,19-8 0,-21 13-6,-3-3 0,-1 3-5,-2-1-6,0 1-4,-11 4-1,-2 0-1,-2-1-4,0 3-1,-3-1 0,-5 4-6,-5-3 4,-1 5 0,-3-1 2,-1 0 4,-2 2 10,1 0 14,-2-1 5,-3 2 12,6 0 2,-6 0-5,3-1 2,-3 1 8,0 0-10,0 0 5,0 0-2,0 0-7,0 0 7,0 0-7,0 0-7,0 0-1,0 0-2,0 0-4,0 0-2,0 0 0,0 0 1,0 0-7,0 0-5,0 0-4,0 0-2,0 0 0,0 0-5,0 0 0,3-1 1,-3 1-4,0 0 2,0 0-3,0 0 4,0 0-8,0 0 2,0 0 2,0 0-3,0 0-3,0 0 3,0 0-1,0 0-2,0 0 4,0 0 3,0 0-6,0 0 1,0 0-3,0 0 3,0 0 2,0 0-3,0 0 6,0 0-9,0 0-1,0 0 2,0 0-2,0 0 0,0 0 0,0 0-3,0 0-1,0 0 6,0 0-4,0 0-4,0 0 7,0 0-8,0 0 14,0 0-12,0 0 3,0 0-4,0 0 1,0 0 1,0 0 2,0 0 0,0 0 2,4-3-2,-4 3 0,0 0 1,0 0-4,0 0 2,0 0 2,0 0-1,0 0 0,0 0 2,0 0-2,0 0 0,0 0-4,0 0 1,0 0 0,0 0 6,0 0-5,0 0 5,0 0 1,0 0-3,0 0 2,0 0-4,0 0 4,0 0-3,0 0 0,0 0 1,0 0 1,0 0-1,0 0 0,0 0 1,0 0 1,0 0-1,0 0 3,0 0-3,0 0-4,0 0 0,0 0 5,0 0 1,0 0-2,0 0 0,0 0-7,0 0-8,0 0-12,0 0-21,0 0-23,0 0-26,0 0-37,0 0-44,0 0-30,0 0 1,1 14-144,-1-4-378,-1 4 168</inkml:trace>
  <inkml:trace contextRef="#ctx0" brushRef="#br0" timeOffset="113793.1386">2715 11669 124,'-5'1'168,"0"0"-21,2 1-9,3-2-20,0 0-8,0 0-10,0 0-12,0 0-2,15-5 0,0-3-6,6-2 1,3-3-5,10-6-6,1-3-5,3 1 0,3-2-15,1 0 6,-2-1-8,-1-1-4,-1 6-6,-11 5-9,0-1-2,-2 0-10,-1 0-10,-4 3-14,1 1-16,-7 1-6,-1 3-14,-6 3-2,1 0-9,-5 0-9,1 0-26,-4 0-29,0 4-12,0 0-90,-21 5-238,4 1 105</inkml:trace>
  <inkml:trace contextRef="#ctx0" brushRef="#br0" timeOffset="114362.6029">2743 11696 66,'-21'12'153,"9"-2"-12,3-3-8,2-2-19,3-1-6,1-1-15,3-1-8,0-2 9,0 0 0,17-7 3,-2 0 6,12-6-5,10-9 4,5-1-1,1-3-8,21-14 3,-5 1-6,-15 13-4,1 4-3,0-5-7,0 5-6,-3 1-8,-4 3-3,-1 2-9,-14 4 4,-1 3-11,-7 1-8,-2 2-3,0 0-2,-5 1-5,1 2 4,-5 1-2,0 1 6,-1 0 7,3-2 10,-6 3 6,6-3 7,-6 3 8,6 0-4,-6 0 4,0 0-7,2-1 5,-2 1-8,0 0-9,0 0-5,0 0-1,0 0 1,0 0-4,0 0-8,0 0-1,0 0-6,0 0-6,0 0 1,0 0-1,0 0-4,0 0 0,0 0-4,0 0 2,0 0-8,0 0-2,0 0 3,0 0-4,0 0 3,0 0-1,0 0-3,0 0 2,0 0-1,0 0 0,0 0-1,0 0-2,0 0-2,4-3 1,-4 3-2,0 0 4,0 0 5,0 0-7,0 0 5,0 0-5,0 0-1,0 0 3,0 0-1,0 0-2,0 0 0,0 0-2,0 0 7,0 0-10,0 0 1,0 0 1,0 0-1,0 0 4,0 0-3,0 0 5,0 0 0,0 0 0,0 0-1,0 0-2,0 0-4,0 0 9,0 0-5,0 0 1,0 0-3,0 0 1,0 0 0,0 0 11,0 0-11,0 0-6,0 0 4,0 0-2,0 0-3,0 0 6,0 0-6,0 0-4,0 0 1,0 0-3,0 0 0,0 0-12,0 0-10,0 0-14,0 0-22,0 0-21,0 0-29,0 0-31,0 0-27,0 0-36,0 0-20,0 0 15,1 10 9,1-7-136,1 1-377,-3 4 167</inkml:trace>
  <inkml:trace contextRef="#ctx0" brushRef="#br0" timeOffset="115221.5292">2692 13774 174,'-3'5'189,"0"-5"-18,0 5-11,3-5-15,-2 2-20,2-2-12,10-7-16,1 1 0,9-6-6,5-5-12,12-6-5,4-8-13,18-11-2,2 1-4,-18 11-7,22-10-4,-24 11-5,20-8 1,-21 11-9,-1 2 2,-3 2-9,-8 5-2,-4 0-14,-3 5-26,-2 3-14,-8 3-26,-3 0-9,1 3-17,-5 2-3,-4-1-9,0 2-21,0 0 9,-17 17-3,0-2-6,-4 2-64,-6 3-196,-5 6 87</inkml:trace>
  <inkml:trace contextRef="#ctx0" brushRef="#br0" timeOffset="115418.8649">3210 13476 624,'-40'31'-50,"1"1"23,-1-3 5,2 0 16,0-2 10,4 4 19,2-3 11,-2-5 9,10-1 7,0-4 21,5-5 5,7-4 7,2-1 7,2-3-8,3-1-9,2 0-5,1-4-9,2 0-3,0 0-5,18-10 12,-1-2-5,8-5-4,11-10 1,5 3 5,18-18-1,0 1 4,-14 14-1,18-15-7,-16 16-6,12-12-1,-18 16-8,-4-4-2,2 7-4,-14 3-3,-2 0-12,-2 4-19,-7 5-26,0 0-21,-5 2-21,-1 1-10,-1-1-19,0 4-4,-3-1-16,-2 2-11,-2 0-17,0 0-83,0 0-246,-11 12 110</inkml:trace>
  <inkml:trace contextRef="#ctx0" brushRef="#br0" timeOffset="116289.9014">2905 15850 154,'0'0'156,"-1"2"-17,1-2-14,0 0-7,0 0-21,-5 1-2,5-1-11,0 0-1,0 0-4,0 0-3,0 0 3,19-8-2,-11 4 5,5-4 5,4-2-2,8-2 5,1-4-9,10-4-2,-2 0-7,6-4-4,-1 0-2,2 0-9,4 1 4,17-12-10,-20 8 0,2 5-5,22-6-7,-23 6 0,4 0-6,-3 1 1,-2 3-8,-1 4-2,1-1-6,-4 1 3,-11 4 1,0-2-2,-3 3-2,-3 1-4,-6 3 0,-5 0-2,4 2-3,-5 2 4,-2-2-4,-2 0 2,0 0-3,-5 3 4,8-1 0,-7-1 9,-1 2 2,0 0 0,0 0 7,9 0-1,-9 0 5,0 0-3,0 0-1,0 0-5,0 0-1,0 0-2,0 0-6,0 0 2,0 0-10,0 0-17,0 0-12,0 0-18,-15 6-19,9-3-18,-1 0-20,-2-2-19,1 0-15,-2 4-10,3-1-17,-3-1-9,-4 5-6,3 1-5,-5 0-111,2 1-311,-1 4 138</inkml:trace>
  <inkml:trace contextRef="#ctx0" brushRef="#br0" timeOffset="116984.6127">3156 15852 87,'-6'2'160,"-2"2"1,5 0-9,-1-4-12,1 3-7,3-3-12,-4 1-14,4-1-10,0 0-12,0 0-10,0 0 0,0 0 4,18-9-2,3 0 17,0-3 1,6-3-4,17-6 3,-1-4-13,18-9 1,-16 9-3,20-8-2,-21 12-2,2 1-9,-4-2 3,3 0-12,-4 3 4,-3-1-12,-1 6-2,-12 5-6,1-1-5,-5 0-5,-2 4 3,-6-2-7,1 4-3,-4-1-3,-2 3-2,0 1 1,-3-3 0,1 2-1,-2 0-1,-4 2 4,6-2 4,-6 2 2,4 0 8,-4 0-2,0 0 8,4-3-5,-4 3-2,0 0 6,0 0-7,0 0 0,0 0 3,0 0-11,0 0-3,0 0-5,0 0 1,0 0-7,0 0 1,0 0-4,0 0 1,0 0-1,0 0-7,0 0 0,0 0-5,0 0 9,0 0-11,0 0 2,0 0-12,0 0 4,0 0 1,0 0-3,0 0 3,0 0-1,0 0-1,4 0-7,-4 0 9,0 0-3,0 0 4,0 0-2,0 0 4,0 0-5,0 0 5,0 0-1,0 0-1,0 0 5,0 0 0,0 0-3,0 0 4,0 0-1,0 0 10,0 0-12,0 0 6,0 0 1,0 0-4,0 0-1,0 0 1,0 0 10,0 0-11,0 0 4,0 0-3,0 0 1,0 0 7,0 0-6,0 0 2,0 0-5,0 0 0,0 0 4,0 0-4,0 0 2,0 0-2,0 0 8,0 0-6,0 0 4,0 0-2,0 0 0,0 0-1,0 0 1,0 0 2,0 0-2,0 0 3,0 0-6,0 0 3,0 0 1,0 0-4,0 0 4,0 0-1,0 0-1,0 0 2,0 0-1,0 0 3,0 0-3,0 0-8,0 0-11,0 0-12,0 0-17,0 0-16,0 0-16,0 0-26,0 0-28,0 0-36,0 0-76,-11 6-152,4-3-432,-6 1 192</inkml:trace>
  <inkml:trace contextRef="#ctx0" brushRef="#br0" timeOffset="388984.6376">8931 911 1439,'-13'-15'2,"3"2"-15,-1 5-15,0-1 21,-3 3-2,14 6 3,-27-3 5,27 3-2,-38 13 7,20-3-2,-2 7 3,-1 7 3,0-1-3,-7 14-25,4 0 13,-5 1-6,1-2 13,0 3-6,-3 0 7,0 2 3,-1-2 2,3-8-10,4 0 19,3-4 4,3-8-7,2-6 1,3 5 3,5-6-6,1-6 8,4 0-4,0-2-21,3 1 13,0 2-3,1-7-4,0 0-8,9 11 19,-2-5-3,2-4-2,3 5-2,2 0 1,1-1-6,1 0-6,1 2-7,4 4-21,-5-7-17,5 2-10,-1 0-19,-5-1-18,2-2 5,4 1-80,-1 0-187,-3-3 83</inkml:trace>
  <inkml:trace contextRef="#ctx0" brushRef="#br0" timeOffset="389764.838">8548 1369 19,'0'0'152,"-10"-2"-19,10 2-9,0 0-3,0 0 5,13-8 1,1 7 0,7-7-12,4 2 9,15-5 0,-12 6-9,17-4 0,3 3 0,3-2-11,19-7 1,-1 10-1,-20-1-6,25-4-11,-4 0-3,2 6 0,0 1-19,-5-7-6,8 7 3,-3 2-12,4-3-4,2 5-1,3-6-10,2-2 0,3 1-2,6 1-7,-2-5-1,4 2 3,8 8-2,3-7-7,-4-3 2,7 10-2,2-7 1,3-3-6,4 10 1,0-3 0,0 2-6,1-6-2,1 3 9,1 4-2,2 1-6,-5-6-5,7 4 8,1 2 7,-2 1-12,-2-7-2,5 5-1,3 3 0,1-1 1,2 1 2,0 0-1,-1-4 0,5 6-8,0-1 7,0-1 3,0-3-9,2 0 1,-6 3 11,4 1-8,3-4 0,-5 6 6,4-1-5,-6 4-5,-1-2 2,3 0 2,-1-7-8,-4 3 2,6-2 12,-5 5-1,0-6-3,-1 3 0,-1 7-3,3-5 3,0-6-2,1 3 2,-1 6-1,-1-6-8,-6-4 8,7 7 5,-3-2-5,-2-2-14,-4 2 10,-1 2 1,1-4-3,-1 5-1,-6-6 7,2 7 0,-6-5 1,-1-1-4,-1 0 0,1 7 0,-8 1 3,3-8-11,-4 2 9,-1 1 2,0-4 0,-3-2-3,0 4 9,2 10-12,-5-8 0,1-5 6,-1 1 4,-1 2-13,3 6 2,-1-8 2,0 5 4,-1 0 1,-3-8-3,4 5 0,-3 0 1,2-2-1,-1-1-4,0 7 9,-3-4-7,-1 3 2,-6-6-5,-1 2 5,-2 2 2,-4-5-4,-4 13-1,-23-8 2,19-1-4,-22 6 5,-2-8-1,-4 0-4,0 5-1,-11-3-2,-3-2-4,-3-2 4,-5 7 2,-4-3 4,-4-4-7,-1 2 9,-2 3-1,-7-3-2,9-1 0,-9 1 4,9 1-8,-9-1 2,0 0 3,0 0-7,0 0-10,0 0-3,0 0-12,0 0-15,0 0-18,0 0-25,0 0-27,-17-11-20,10 7-9,-3-4-16,3 3-12,-7-5 0,1 1-3,0 0-99,2-3-300,-3 3 133</inkml:trace>
  <inkml:trace contextRef="#ctx0" brushRef="#br0" timeOffset="390068.2254">21037 1284 976,'-17'-15'-70,"-1"1"3,1 1 31,3 2 9,0 1 19,0-1 26,1 3 7,-1 0 29,6 1 7,-4-3 6,5 6 23,0-2 14,0 2 2,3 1 11,0 0 1,4 3-16,-6-6-6,3 3 2,3 3-8,-2-3-19,2 3-4,0 0 2,0 0-5,0 0-6,0 0 16,15-2-7,-6 0-6,5 2 0,1 3 2,2-1-5,4 4 3,-4-1-3,6-2 3,1 2-3,-5 3-7,2-3-3,0-3-5,0 9 5,-1-5-3,-7-2-9,1 0 1,0 3 0,-1-2-6,-5-4-7,2 2 5,0 2-3,-3-1 1,-1-1-10,-6-3 10,9 2-2,-4 1-5,-5-3-8,5 8-2,-2-2 9,-3 5-8,0 0 0,-3 5 4,-4-1 1,-1 8 0,-3 8 0,-2-5-1,-4-1-1,-5 11 5,3-7 0,-9 10-24,4-18-24,-4 8-35,-7 3-29,0-5-50,1-6-59,-6-2-51,-5 8-221,0-12-513,-27 2 227</inkml:trace>
  <inkml:trace contextRef="#ctx0" brushRef="#br0" timeOffset="390671.8693">15645 762 40,'0'0'223,"24"-24"-15,-9 3-17,6-3-11,8-12-6,2 0-9,-1 3-14,-1-4-10,-1 3-10,-8 7-13,-1 0 9,-4 1-8,2 2-4,-4-3-5,-6 3-4,-2 10 5,-2 4-11,-3 10-12,-2-24-12,2 24-2,-11-14-12,0 6-9,11 8-9,-21-2-12,21 2-9,-27 12 9,17 2-5,-4 5-10,4-2-1,3 5-7,3-2 2,4 6 0,2-2 1,3 1-7,2-1 3,3 0-1,4-1 0,-4-1-3,1 3 3,-1-10 0,0 2-7,-4-2 1,1 0 10,-6-3-10,-1-12-1,-1 20 5,1-20 8,-9 27-8,1-19-4,-5 4-2,0-1 12,-1-5-13,0 0-20,14-6 1,-27 8-9,27-8-16,-26-3-16,26 3-19,0 0-22,0 0-33,-24-11-16,24 11-54,0 0-15,0 0-131,11-21-380,-11 21 168</inkml:trace>
  <inkml:trace contextRef="#ctx0" brushRef="#br0" timeOffset="391008.6466">16106 514 194,'0'0'237,"0"0"-21,0 0-27,0 0-17,0 0-16,0 0-11,0 0-4,0 0-11,-17 60 3,7-37-14,6-3-15,-6-2-11,7 4-3,-1-1-17,4-5-9,0 2-8,0-18-2,4 23-10,-1-13-4,-3-10-8,14 14 1,-14-14-3,21 0-8,-21 0 1,31-12 1,-9 0 0,-6-3-9,4-1 4,-3-7-3,-3 3 1,0-1-8,-4 4 12,0 3 6,-4 0 8,-1 4 20,-5 10 16,7-12-9,-7 12-15,0 0-13,0 0-6,0 0 0,0 0-5,0 0-4,0 0-5,0 0 3,0 0 1,-7 54 9,7-54-7,-3 24-7,6-9-2,-3-15-5,3 29-5,1-17-8,-4-12-11,14 14-3,-6-7-17,5-1-7,-13-6-31,37-2-26,-16-3-25,7-2-29,-6-7-28,0-2-12,2-1-14,1-4-143,-1-4-380,0-8 169</inkml:trace>
  <inkml:trace contextRef="#ctx0" brushRef="#br0" timeOffset="391212.5665">16588 459 565,'7'-33'35,"0"2"36,-2-2 20,-2 3 19,0 4 23,-3 8 22,2 2 14,-2 16 10,0-17-8,0 17-21,0 0-23,0 0-13,0 0-8,0 0-16,0 0-15,0 0 5,-19 47 9,14-11-3,-7 17-8,1 2 1,-6 1-8,-7 31-6,7-7-2,-4-3-3,6-23-15,3 1-1,-2-4-2,3 0-10,1-2-16,-1-6-16,5-12-9,2 3-3,1-7-25,2-2-22,1-6-15,0 7-35,1-11-6,2-2 2,1-4-19,1-2-7,2-3 5,-7-4-7,12-4-21,-12 4-24,21-17-110,-11 2-318,1-8 140</inkml:trace>
  <inkml:trace contextRef="#ctx0" brushRef="#br0" timeOffset="391842.6651">16496 1067 140,'-3'-26'46,"3"8"22,-7-9 16,3 9-14,1 2 29,-2 2-1,0-1-2,5 15 8,-9-27-4,4 16-6,5 11 14,-11-15 1,11 15-13,-6-15-5,6 15-6,-2-14-5,2 14-7,0 0-24,4-28-4,2 15-7,5-9-4,5 2-15,4-4-2,11-10 0,3 2 1,1 3-2,-1-1-8,4-4 1,0 7-7,-4 2 2,-9 4 2,1 6-3,-4-4 2,-1 4-3,-3 2 13,-5 3 12,-3 3 16,-10 7 16,14-13 13,-14 13 9,0 0-1,10-10-10,-10 10-9,0 0-5,0 0-7,0 0-7,0 0-5,0 0-7,0 0 0,-14 53 1,0-23-2,-3 17-5,0 2-6,0 2 11,0 3-6,-4-1-7,4 2-5,1-8 4,0 7 7,-1-1-8,0-1 0,0-5-5,3-2-7,3-11-4,1-6 3,0 2-3,2-1-11,2-2-15,1-11 0,3 4-10,2-3-13,0-8-10,-1-3 1,1 3 7,0-9-4,3 12 7,-1-8 0,-2-4 7,0 0 10,0 0-2,24-23-1,-15 6-15,1-5 14,0 0 7,-1-1 3,1-2-3,-3-4-1,-3 7 6,2 2 11,-3 3-3,-2-2-2,-1 0 11,0 3 15,0 0 2,0 5-1,-4-2-6,1-4-1,-1 2 12,1 4-1,0 3 4,-4-3-6,5-2-1,2 13 19,-8-19-5,8 12-5,0 7-10,0 0-3,-1-31 4,1 31-3,11-25-2,-1 3-9,4 1-10,2 3 15,4-1-14,2-2 10,-1 1-12,3 2 8,0-1 1,1 0 3,-2 10 0,-3-2-1,-6 5-4,0 3 3,-14 3 3,0 0 7,31 8-10,-31-8 7,9 17 9,-4 2 1,-4 0 9,2 5-1,-4 1-4,-2-4 5,0-1-3,0-1-4,2 1-2,0-5-6,-1-3 8,2-1 0,2 1-7,-1-5-7,0 1 3,5 0 0,2-2-2,-1-1-26,3-5-15,7 0-24,4-2-38,-1-6-35,0-4-180,-1 0-344,1-5 153</inkml:trace>
  <inkml:trace contextRef="#ctx0" brushRef="#br0" timeOffset="391976.4289">17202 560 70,'0'0'115,"0"0"-15,0 0-44,0 0-47,0 0-68,0 0-63,0 0 28</inkml:trace>
  <inkml:trace contextRef="#ctx0" brushRef="#br0" timeOffset="392330.9526">17443 616 194,'0'0'242,"-23"-7"-22,23 7-17,0 0-21,-34 12-17,16 5-9,-2 0-4,2 6-8,1 0-18,3-2-13,1 1-12,2-2-9,4-1-12,3-2-8,1 0-8,4-1-10,2-3-14,3 1-14,2 0-9,2-4-14,7-2-15,1-3-16,6-3-24,-1-5-11,2-1-40,2-4-10,-1-3 0,-3-2-19,1-4 0,-3 1-1,-4-5 6,0 3 25,-3-7 38,-4 9 33,-1 0 43,-4-3 23,-1 5 29,-4 14 30,7-20 22,-7 20-1,0 0-10,2-17-18,-2 17-6,0 0-7,0 0-11,0 0-2,0 0 1,0 0-11,-23 47-4,19-31-8,4-16-3,-5 23 2,3-11 1,2-12-5,0 25 0,0-25-14,2 21 0,-2-21 3,9 19 4,-2-10-3,0-1-6,6-3-8,-13-5 9,22 5-12,-22-5-23,30-2-28,-9-4-19,-1-3-38,1-2-3,-2-1-40,-1-5-40,-1-1-156,-2 1-369,-1-4 163</inkml:trace>
  <inkml:trace contextRef="#ctx0" brushRef="#br0" timeOffset="392479.5685">17841 543 86,'0'0'73,"-4"-20"-2,4 20 5,-6-17-14,6 17-8,0 0-10,-11-9 1,11 9-9,0 0-15,0 0-27,0 0-22,0 0-61,0 0-97,0 0 42</inkml:trace>
  <inkml:trace contextRef="#ctx0" brushRef="#br0" timeOffset="393215.4326">17909 660 146,'0'0'127,"0"0"11,0 0 9,17 13 3,-17-13-5,0 0-1,0 0-3,18 3 4,-18-3 8,0 0-2,24 2-6,-24-2-8,0 0-7,28-5 1,-28 5 0,17-2-7,-17 2 2,14-12 0,-14 12-3,14-10 8,-14 10-14,9-9-1,-9 9 2,0 0-4,0 0-13,8-13-13,-8 13-8,0 0-18,0 0-14,0 0 1,0 0-12,0 0-15,0 0-4,0 0 1,0 0-4,-38 25-12,28-13-14,-1 1-16,1 3 10,3-1-7,0 1-15,4-2 1,-4-2-4,7-12 10,-3 23-7,3-23-5,2 21 3,-2-21 6,8 20 2,-8-20 1,14 13 0,-14-13 4,23 9 8,-9-7 2,-14-2-3,35-7 1,-12-3-2,-1-4-3,1 0 1,2-6-6,-4-4-16,6-9 12,-6 8 9,-2 0 4,-1 3 6,-5 1 16,-4 7 18,3 0 9,-7 7 18,-5 7-5,10-17 1,-10 17-14,7-9-6,-7 9-4,0 0-4,0 0-2,0 0 9,0 0-6,0 0 0,-7 59 0,5-40 0,-3 6 3,-1 1 3,4-7-13,-3 5 14,5-7-1,0-2-15,0-15 6,-4 22-16,4-9 22,0-13-5,0 0-4,0 20-1,0-20 3,0 0-1,0 0 0,0 0-9,7 15 20,-7-15 1,0 0 9,0 0-10,54-36-3,-30 14 0,8-5 3,-1-4 0,-7 10-6,1 0 0,-2 4-10,-3 1 2,-6 6-9,-3 1 7,-3 1-6,-8 8 1,12-8-4,-12 8 1,0 0 3,0 0 0,0 0-8,0 0 8,15 25 8,-13-8-7,0 2 6,-2 0-1,2 1 4,1-3-11,-2 0 7,3 0-7,1-1 13,0 0-23,2-2 6,3 1-4,1-1-8,-1-2-2,4-7-17,2 0-9,6-1-4,-22-4-8,41-5-12,-20 1-4,-1-6-9,1-7-7,-1 1 0,-2-4-3,-1-7-7,-3-1 9,0-3-7,-2 0 24,-1-2 11,-3-2 10,1 2 19,-2 5 20,-3 10 18,-3-2 28,1 8 14,-2 12 6,1-21-7,-1 21-17,0 0 2,0 0-1,0 0 0,0 0-3,0 0-5,0 0-1,-28 63-7,18-37 1,0 4 4,3 1-11,0 1-2,0-3-20,4 0-19,-1 2-4,3-2-20,1-12-30,-1 2-25,3-1-25,2-2-32,-2-3-50,5-4-142,-2-1-389,5-4 173</inkml:trace>
  <inkml:trace contextRef="#ctx0" brushRef="#br0" timeOffset="393400.4384">19013 742 2182,'-4'-30'84,"3"19"-5,1 11 7,-5-23 35,5 23 19,0-26 7,0 26-37,0-19-16,0 19-26,10-24-2,-3 15-11,5 1-7,0-1-12,9-2-24,-1-1-4,3 4-9,-1 5-20,-1 2-25,3-2-17,-24 3-34,32-1-12,-16 9-19,-16-8-40,23 8-13,-15-1-35,-8-7-13,8 18-118,-8-18-375,-4 31 167</inkml:trace>
  <inkml:trace contextRef="#ctx0" brushRef="#br0" timeOffset="393862.5515">16479 1635 70,'-5'-1'154,"5"1"-3,-9-4-3,9 4-7,-7-2 0,7 2-6,-4 0-2,4 0-3,0 0 18,0 0 7,0 0 12,24 7 7,0-6 3,5-3-11,19 0 3,27 2-10,7 3-14,-3-10 3,9 6-11,7-8-5,1-1 0,2 8-5,2-14-18,4 11-13,-4 4 1,6-9-10,-5 0-4,-1 13-10,-1-15-1,3 5-8,-7 7-7,2-2-13,-7-3-11,-4 2 1,-4-7-23,0-2-12,-5 10-7,-8 4 2,-21-9-25,-3 6 2,-4 2-5,-11-6-2,-5 2-6,-2-1 1,-8 3-7,-5 1-4,-2-2 3,-3 0-6,-5 2-15,-2-9-15,2 9-8,-13-3-21,-6-3-21,-7 2-25,-16-1-27,-2 0-30,-23 2-24,-1 3-171,-4 3-444,-1 1 197</inkml:trace>
  <inkml:trace contextRef="#ctx0" brushRef="#br0" timeOffset="394261.0933">16468 1932 42,'-15'4'262,"8"-3"-37,5 1-16,2-2-20,0 0 5,32 5 20,9-8 16,10-1-2,33-2-3,7-1-10,4-2-13,7 4 5,9 0-18,6-2-2,6 2-4,6 1-11,-1 1 2,-1-2-10,-2 3-9,5-1-9,-6 2-14,-3 6-10,-3-1-6,-1-13-21,-11 3-1,0 1-9,-6 4-4,-13 5-11,-7-8-3,-14 8 6,-22-7 0,1 3 3,-16-7-1,-3 2 8,-9 5 10,-3-4 15,-7 2 5,3-1 18,-6 3-6,-4 0-4,13 0-7,-13 0-4,7-3-11,-7 3-4,3-5-13,-3 5-12,0 0-6,0 0-7,0 0-6,0 0-8,0 0-12,0 0-2,0 0-12,8-2-18,-8 2-4,0 0-24,0 0-14,0 0-24,0 0-31,0 0-21,0 0-28,0 0-29,0 0-21,9 0-38,-9 0-66,0-7-62,-2-3-55,2 0-39,0 3-236,2-3-749,-4 1 333</inkml:trace>
  <inkml:trace contextRef="#ctx0" brushRef="#br0" timeOffset="395777.8436">7675 7299 62,'-3'1'261,"0"-1"-4,3 0-16,-4 4-26,4-4-21,0 0-5,0 0-14,14-5-12,3 0-6,11-6 1,14 0-6,5-1-4,2-3-13,19-2-4,-23 6-9,1 0-9,1-3-14,-1 3-5,-2 0-13,-2 0-11,-2 1-2,-1 2-13,-11-1 4,-2 6-8,-1-2-4,-3 1-8,-8-1-7,-4 5-5,-1-2-9,-1 2-6,-4-2-17,-1 1-4,-3 1-18,7 1-17,-7-1-26,0 0-55,0 0-65,-18 2-50,2 2-247,-5 3-525,-1-2 233</inkml:trace>
  <inkml:trace contextRef="#ctx0" brushRef="#br0" timeOffset="397189.6214">7741 7437 5,'-6'4'241,"2"-1"-2,1-1-1,3-2-4,0 0 5,0 0-5,20-2-7,5-5-6,3 2-13,15-4-14,3-1-3,4 0-16,23-4-5,-27 3-16,-1 1-3,3 2-13,0-5-7,-3 4-7,-7-1-9,4 2-11,-12 1 3,-3 1-14,-2-1-11,-2 3-6,-8 2 1,-1-5-3,-4 5-8,0 3 1,-2-2 6,-5-1-3,1 1 1,-4 1-9,6 1 7,-6-1-17,6-1-6,-5 1-1,-1 0-4,0 0-5,0 0-6,0 0 0,0 0-6,0 0 0,0 0-7,0 0 0,0 0-4,0 0 0,0 0-5,0 0 7,0 0-7,0 0 0,0 0-2,0 0-4,0 0 2,0 0 1,0 0-7,0 0 2,0 0 2,0 0 1,0 0 8,0 0-11,0 0 0,0 0 0,0 0 0,0 0 0,0 0 2,0 0-4,0 0 7,0 0-3,0 0-4,0 0 2,0 0 0,0 0 5,0 0-3,0 0-3,0 0-1,5 0 3,-5 0-6,0 0 5,0 0 2,0 0-6,0 0 3,0 0-2,0 0 1,0 0 3,0 0-10,0 0 8,0 0 0,0 0-2,0 0 2,0 0 8,0 0-9,0 0 2,0 0 3,0 0 0,0 0 0,0 0 5,0 0-11,0 0 6,0 0 4,0 0-6,0 0 3,0 0-4,0 0 2,0 0-2,0 0-1,0 0 0,0 0 3,0 0 0,0 0 2,0 0-4,0 0 0,0 0 4,0 0-5,0 0 4,0 0-6,0 0 4,0 0 3,0 0-4,0 0 0,0 0 9,0 0-9,0 0 0,0 0 2,0 0-7,0 0 6,0 0-6,0 0 13,0 0-11,0 0 5,0 0-3,0 0 3,0 0-3,0 0-3,0 0 0,0 0 8,0 0-7,0 0 3,0 0-1,0 0-2,0 0 3,0 0 0,0 0-6,0 0 4,0 0 3,0 0 0,0 0-2,0 0 1,0 0 1,0 0-4,0 0 3,0 0 0,0 0 1,0 0 1,0 0 0,0 0 0,0 0-3,0 0 0,0 0 1,0 0 4,0 0 1,0 0-6,0 0-4,0 0-8,0 0 7,0 0 6,0 4-3,0-4 6,0 0-4,0 0 5,0 0-8,0 0-4,0 0 8,0 0-4,0 0 6,0 0 1,0 0-6,0 0 3,0 0 2,0 0-5,0 0 3,0 0 2,0 0-2,0 0-1,0 0 1,0 0 0,0 0 1,0 0 0,0 0-4,0 0 3,0 0-3,0 0 3,0 0-2,0 0-2,0 0-8,0 0 9,0 0 6,0 0-4,0 0-4,0 0 7,0 0-2,0 0 3,0 0-7,0 0 5,0 0-22,0 0 21,0 0-2,0 0-1,0 0-4,0 0 6,0 0 1,0 0 1,0 0-4,0 0 3,0 0 0,0 0 6,0 0-7,0 0-1,0 0 2,0 0-11,0 0 8,0 0 1,0 0-11,0 0 13,0 0 3,0 0-4,0 0-1,0 0-1,0 0-2,0 0-7,0 0 15,0 0-6,0 0-3,0 0-2,0 0 0,0 0 2,0 0-1,0 0-5,0 0 9,0 0-8,0 0 1,0 0 0,0 0 3,0 0-1,0 0-4,0 0 2,0 0-4,0 0 3,0 0-4,0 0 6,0 0-4,0 0 2,0 0 1,-5 5 2,5-5 10,0 0-8,0 0 0,0 0-3,0 0 1,0 0 1,0 0 3,0 0 1,0 0 5,0 0 1,0 0-11,0 0 6,0 0-3,0 0-2,0 0 10,0 0 9,0 0-16,0 0 0,0 0 3,0 0-8,0 0 7,0 0 6,0 0-10,0 0 6,0 0-7,0 0 4,0 0 0,0 0 1,0 0-2,0 0-3,0 0 8,0 0-17,0 0 11,0 0 7,0 0-5,0 0-2,0 0-2,0 0 2,0 0-14,0 0 0,0 0-4,0 0 6,0 0-14,0 0 5,0 0 3,0 0 4,0 0-3,0 0 2,0 0 0,0 0-1,0 0 13,0 0-12,0 0 8,0 0 3,0 0-3,0 0 2,0 0 7,3 5-7,-3-5 8,0 0-3,0 0 0,0 0-2,0 0 4,0 0 6,0 0-4,0 0-2,0 0 7,0 0 1,0 0-1,0 0 2,0 0-9,0 0 2,0 0 3,0 0 2,0 0-6,0 0-8,0 0-34,0 0-26,0 0-31,0 0-35,0 0-34,0 0-31,0 0-64,0 0-300,-16-4-612,6 6 272</inkml:trace>
  <inkml:trace contextRef="#ctx0" brushRef="#br0" timeOffset="398333.1776">2467 7442 16,'0'0'307,"0"0"-6,-7 0-13,7 0-9,0 0-10,0 0-18,0 0-5,0 0-24,0 0-14,0 0-22,2-9-16,-2 9-14,5-4-6,1-5-13,4 0-11,1-4-2,2 1-20,4-6-12,0 2-1,2 2-5,-5-2-14,0 5-10,-1 0-5,2 3-2,0-2-14,0 2-24,-2-1-5,-2 5-32,-2-4-20,1 4-12,-4 0-20,1 0-18,-2 1-20,-2 1-14,-1-1-13,-2 3-16,5-1-16,-5 1-11,0 0-14,0 0-18,0 8-30,-5-2-147,-2 1-420,-1 5 186</inkml:trace>
  <inkml:trace contextRef="#ctx0" brushRef="#br0" timeOffset="406344.6006">2725 9671 153,'-5'0'176,"0"0"-1,5 0-3,-11 0-4,7 0-11,4 0-2,-6 0-13,6 0-10,0 0-12,-5-1-11,5 1-14,0 0-8,0 0-12,0 0-6,0 0-7,16-5 7,1 3-11,7-2 2,3-2 2,12-3-5,2 2-3,7-1 2,-3 1 3,21-5 1,-21 2-6,6 3 7,-3-3-2,22-1-6,-23 3-2,1 0-11,1-1-3,-7-1-1,-1 1-5,-3-1-3,0 5-3,-15 1 9,5-2-13,-7 2-2,-1-2 0,-5 2-5,-5 3 1,-1-3 0,-1 3-2,-3 1 6,0-1 7,-5 1 2,0 0-1,8-1 2,-8 1-4,0 0-10,0 0-9,0 0-11,0 0-21,0 0-21,0 0-20,0 0-36,-11-9-31,11 9-33,-11-1-20,2-1-27,2 2-8,-4 0-147,0 0-399,-6 0 177</inkml:trace>
  <inkml:trace contextRef="#ctx0" brushRef="#br0" timeOffset="407170.6259">2752 9761 40,'-3'1'157,"3"-1"0,-6 3-9,6-3-4,0 0-7,0 0-6,0 0-10,0 0-1,0 0-2,0 0 0,0 0-1,0 0-8,19-4-5,-8 3-6,4-4-8,4 0-6,3 0-2,4 0-6,3-3-4,9-1 0,7 0-5,0-4 1,-1 5 2,2-4 0,2-1-3,0 4-9,0 3-2,-3-5-7,2 1-4,-5 0-3,-3 3-2,-12-1-5,1 1-3,2 1-2,-6-1-1,-3 1-7,0 1 3,-5 2-2,-2 0-4,-4-1-8,1 3 4,-4 0-1,-3 1 7,3-3 3,-7 3 6,7 0-1,-7 0-2,0 0 4,7 0-2,-7 0 6,0 0-8,0 0-1,0 0-1,0 0-4,0 0 0,0 0-4,6-2-5,-6 2 1,0 0 4,0 0-10,0 0 0,0 0 4,0 0-5,0 0 0,0 0-1,0 0 1,0 0-6,0 0 5,0 0-5,7-2 0,-7 2-1,0 0 2,0 0-7,0 0-4,0 0 9,0 0-11,0 0-4,0 0-1,0 0 3,0 0-4,0 0-3,0 0 4,2 0-7,-2 0 2,0 0 0,0 0 3,0 0-4,0 0 6,0 0-2,0 0 2,0 0 0,0 0 0,0 0 2,0 0 0,0 0 0,0 0 0,0 0 2,0 0 1,0 0-1,0 0 6,0 0 2,0 0-3,0 0-7,0 0 7,0 0 3,0 0-1,0 0 2,0 0 6,0 0-10,0 0 2,0 0 5,0 0-4,0 0 0,0 0 3,0 0-1,0 0 6,0 0 0,0 0-2,0 0-1,0 0-1,0 0 1,0 0 0,0 0 2,0 0-5,0 0 2,0 0-2,0 0-1,0 0 3,0 0-5,0 0 5,0 0-4,0 0 1,0 0-4,0 0-3,0 0 4,0 0-2,0 0-6,0 0 11,0 0-7,0 0-2,0 0 3,0 0-2,0 0 0,0 0-1,0 0 2,0 0 4,0 0 0,0 0 0,0 0-1,0 0-1,0 0 5,0 0 1,0 0 1,0 0 0,0 0-1,0 0-2,0 0 2,0 0-2,0 0 2,0 0 3,0 0 0,0 0-3,0 0 5,0 0-4,0 0-10,0 0 1,0 0-8,0 0-6,0 0-14,0 0-21,0 0-16,0 0-30,0 0-31,0 0-27,0 0-26,0 0-154,0 0-372,0 0 165</inkml:trace>
  <inkml:trace contextRef="#ctx0" brushRef="#br0" timeOffset="410476.2888">3655 11785 207,'0'0'218,"0"0"-6,0 0-8,0-20-1,1 10-3,-1-1-11,-1 2-3,-1-4-6,1 4 0,-1-4-17,-2-3-8,1 5-4,3 0-11,-7 0-3,5 1 4,-3 2-27,4-1-4,-2 6-13,-2-4-11,0 1-13,-2 3-8,-1 3-10,-1 0-7,2 2-12,-4 10 1,-2 4-6,2 4-5,-2 6-2,2 3-7,1 4-22,0-1 3,4 1 9,-2-3-12,4 0-1,-2-5-2,5-5 2,-2-3-2,2-3-1,1 1-7,1-5 4,1-3 3,0 1-3,0-1-1,-1-2 2,3 0 1,-1-1 1,1-1 4,2-3 2,1 0-1,2-3 1,-1-2 6,0-2 5,2 0 0,-1-3-4,2-4 6,-1 0-4,-3 1 2,0-4-2,1 0 7,-2 0-5,0 0 2,1-2-4,-3 1 3,3 0-2,-4 4 6,-2 2-5,2 0 3,-1 3 0,-1 1-3,2 5-2,-3-3-1,1 2-1,1 2-7,-2 2-1,2-3-12,-2 3 1,0 0-1,0 9 5,3-2-3,-1 6 4,2 4 4,0 0-5,0 2 7,3-1 0,-2 1-2,0-2 2,-1 1-2,-1-1 1,3 1 4,-2-3-4,3-3-10,-5 1-15,3-5-15,-1 2-23,-1-3-25,-3-2-28,3 2-40,0-2-46,1-2-30,-4 1-195,3-3-468,-3-1 207</inkml:trace>
  <inkml:trace contextRef="#ctx0" brushRef="#br0" timeOffset="410890.1763">3901 11793 59,'0'0'264,"0"0"-13,0 0-20,4-1-24,-4 1-23,0 0-14,0 0-24,0 0-17,0 0-13,0 0-12,0 0-15,0 0-18,0 0-13,0 0-13,0 0-1,0 0-9,0 0-4,0 0-4,0 0-4,0 0-2,0 0-2,0 0 1,0 0-1,0 0-1,0 0-2,0 0 5,0 0 0,0 0 2,0 0 6,0 0 2,0 0 1,0 0-1,5 0-1,-5 0-2,0 0-3,0 0-2,0 0-3,0 0-7,0 0 0,0 0-2,0 0 0,0 0-1,0 0-3,0 0 0,4 2-6,-4-2-9,0 0-7,0 0-13,0 0-3,0 0 6,0 0-2,0 0 7,0 0-1,0 0 5,0 0 1,0 0-1,0 0 3,0 0 1,0 0 3,0 0-2,0 0 0,0 0 3,0 0-1,0 0 3,0 0-6,0 0-6,0 0-10,0 0-24,0 0-19,0 0-43,0 0-39,0 0-28,0 0-128,0 0-335,0 0 148</inkml:trace>
  <inkml:trace contextRef="#ctx0" brushRef="#br0" timeOffset="411745.2712">4160 11502 213,'0'-5'220,"0"0"-20,0 5-20,3-3-22,-3 3-12,-1-4-25,1 4-11,0 0-7,0 0-11,3 19-5,-1 0-3,1-3-8,-1 9 1,0 0-4,-1 1-5,0 2-9,0 0 2,-1-1-5,3 0-7,-6-4 2,3 4-1,-2-1-2,2 2 2,-1-10-3,2 7-3,-2-6-5,1-3-1,-1 1-2,1 1-4,-1-1-5,1-6 0,0-1-4,0 3-3,0-1-1,-2-4 2,4 1-3,-2-1 0,0-2-4,0-1 1,0-2-1,0 1 2,1 1 1,-1-5 4,-1 5 3,1-5 2,1 2 14,-1-2 1,0 0 5,1 4 7,-1-4-1,0 0 14,0 0-11,0 0 2,0 0-6,0 0-3,0 0-10,-1-16 2,2 10-6,-1-2-6,0-4 1,1 4-2,-1-1-7,0-3-2,0 2 1,1-1-7,0 1-1,-1-4-7,3 3 3,0-2-4,1-1-3,0 0 2,3-1 2,-1 3-3,-2 3-1,-1-1 4,4 0 2,0 1-2,0 3 1,0-1-1,-1 1 0,2 3-3,-2 1 0,2 2 1,-2 0-6,2 2 3,2 3 1,-3 1 2,0 0-5,0 4 7,0-3-2,-1 4-1,0-3 0,-1 2 5,-2-2-10,1 3 1,-3-4 9,4 6-1,-5-3-2,0-1 7,1 3-2,-1-3-4,-1-2-2,1-1 2,0 2 3,-3-1-7,0 0 9,2-2-4,-2 2 3,-1 0-3,-2 1-2,1-2 4,-1 0 6,-1 0 2,0 0-13,0-2-2,-2-2-1,1 3-1,0-2 2,2-3-5,-1 0 2,4 4-5,-4-1 3,1-1 1,1-1-2,-1 1 0,2-1 2,-1 0-4,5-1-1,-8 3 5,4-3-5,4 0-1,-6 1 10,6-1 0,-4 3-5,4-3 1,0 0-2,-3 1 2,3-1 2,0 0-3,-4 1 2,4-1-2,0 0 2,0 0 3,0 0-1,0 0-1,0 0 2,0 0-3,0 0 4,0 0-5,0 0 6,-7 2-6,7-2 6,0 0 0,0 0-4,0 0-4,0 0 18,0 0-15,0 0-3,0 0-3,0 0-4,0 0-9,0 0-1,0 0-8,0 0-6,0 0-13,0 0-7,0 0-13,0 0-17,0 0-16,0 0-14,0 0-13,0 0-11,0 0-22,0 0-9,0 0-6,0 0-14,0 0-177,0 0-400,0 0 177</inkml:trace>
  <inkml:trace contextRef="#ctx0" brushRef="#br0" timeOffset="418140.506">8699 13118 70,'0'0'82,"0"0"-1,0-5-6,0 5-5,0-5-1,0 5 2,0 0-13,0 0 3,-2-3-5,2 3-3,0 0-7,-6-1-6,6 1-2,0 0 0,0 0-12,0 0 7,0 0-7,-4-3-1,4 3-8,0 0 4,0 0-7,0 0 6,0 0 4,0 0 2,0 0 1,0 0 8,0 0-3,0 0 1,0 0 12,0 0-1,0 0 8,0 0 7,0 0 6,0 0 7,-1-2 0,1 2 0,0 0 1,-3-5-5,3 5-2,0 0 3,-3-3 0,2-1 0,1 4 0,0 0-1,0 0 0,0 0-9,0 0-8,0 0-7,0 0-6,0 0-4,0 0-4,0 0-7,0 0-2,5 12 0,-2-7-2,-1 7-2,3 0 3,-2 4-4,1 2-3,1 1 1,0 5 5,-1 5 0,-4-2 2,-1 5-21,-2-2-8,-5 2-22,-4 0-46,-4 11-57,0-11-56,1-3-213,-11 8-435,7-14 192</inkml:trace>
  <inkml:trace contextRef="#ctx0" brushRef="#br0" timeOffset="429328.2526">2760 13895 137,'10'-12'168,"3"0"-3,5-8-14,3 2-12,0-2 4,10-5-19,-7 3-11,11-5-5,-1 2-8,-1 1-9,-11 7-3,2 2-15,-4 0-9,0-1-1,-2 3-9,-3 5-4,-3-1-7,-1 2-11,-3 2 2,1 0-5,-4 0-9,0 1-4,-1 4-8,-1-3-12,0 1-17,-3 2-16,0 0-16,5-3-4,-5 3-14,0 0-16,0 0-17,0 0-14,0 0-7,0 0-98,-8 9-241,2-1 106</inkml:trace>
  <inkml:trace contextRef="#ctx0" brushRef="#br0" timeOffset="429893.2975">2879 13889 142,'0'0'143,"0"0"1,0 0-5,15-6 1,-4-6-4,6 3-3,0-9-10,6 4 1,-1-1-5,1 1-4,-1-4-6,4 1-11,-1 1-4,-1-4-6,0 4-8,1 1-11,-5-1-9,1 5-2,-3-3-10,-4 5 0,-1 1-9,-3 3-2,-3 0-3,0 0-1,0 1-7,-1 1 2,-2 0-9,2-1 1,-5 4-3,3-3 0,-4 3-3,7-2-2,-7 2 3,3-1 3,-3 1-5,0 0-5,3-1-1,-3 1 5,0 0-4,0 0 6,1-3-5,-1 3 7,0 0-4,0 0 1,0 0 5,0 0 8,0 0-8,0 0 3,0 0-5,0 0 3,0 0 1,0 0 1,0 0-1,0 0-2,0 0 2,0 0-2,0 0 4,0 0-3,0 0-3,0 0 2,0 0 1,0 0 2,0 0-6,0 0 10,0 0-6,0 0 2,0 0 3,0 0-3,0 0-2,0 0-2,0 0-1,0 0 1,0 0-6,0 0 3,0 0-5,0 0-1,0 0-3,0 0 11,0 0-11,0 0 1,0 0-2,0 0 3,0 0-3,0 0 0,0 0 6,0 0-7,0 0-3,0 0 4,0 0-4,0 0 0,0 0 0,0 0 1,0 0 7,0 0-10,0 0 4,0 0-3,0 0 1,0 0 0,0 0 3,0 0-3,0 0 0,0 0 0,0 0-2,0 0 1,0 0 0,0 0-13,0 0-13,0 0-15,0 0-17,0 0-20,-4 9-28,4-9-33,0 0-39,0 0-38,0 0-191,0 0-442,0 0 195</inkml:trace>
  <inkml:trace contextRef="#ctx0" brushRef="#br0" timeOffset="431310.5191">7638 15374 107,'0'0'219,"0"0"-12,0 0-6,-6 0-12,6 0-10,0 0-9,-4 2-14,4-2-13,0 0-11,0 0-8,0 0-13,0 0-9,0 0-13,0 0-7,0 0-9,0 0-7,0 0-8,0 0-7,13 6-5,-5-5 1,6 2-2,0-2-7,8 0 3,1 3-2,6-1 32,9-7-5,4 3 0,2-2-7,2 2-7,-1-6-1,2 3-6,-4-2-8,2 3 2,0-1-6,-2 2 9,-4-4-16,-11 4 0,-1-1-8,1 1-10,-4 0 0,-1 1-6,-4 1-5,-3-1-6,-3 0-1,-5 0-6,2 1-5,-4-1 3,-2 1 6,0 1-6,-4-1 4,7-1 0,-7 1 2,0 0 4,0 0-3,0 0-7,0 0-8,4-3-9,-4 3-6,0 0-16,0 0-14,0 0-15,-18 5-13,11-4-11,-3 1-14,0 1-16,-3-2-7,-2 1-21,0 1-2,-5 3-17,4-1-100,-6 1-310,-2 1 137</inkml:trace>
  <inkml:trace contextRef="#ctx0" brushRef="#br0" timeOffset="431652.2323">7761 15510 135,'-16'2'163,"6"-3"2,-4 1-1,6 1 0,-1 2 5,4-3-7,-1 0-8,3 1-10,3-1-6,-8 0-12,8 0-6,-5 0 4,5 0-20,0 0-12,0 0-6,0 0-13,-5 0-7,5 0-7,0 0-4,0 0-7,0 0-4,0 0-2,24 0-1,-12 0-3,4 0 0,6-1-2,1-1 2,4 0 1,2 1 0,11-2-1,-1-2-3,-1 2 0,0-2-5,3 1 0,-13 0-4,11 0-6,-10 2 2,-2-1 0,1 1-7,0-3-8,-3 5 2,-1-4-11,-1 3-11,-8-1-1,1 0-9,-4-1-6,-3 3-7,0 0-3,-3 0 0,-1-3-3,-5 3 4,7 0-9,-7 0-5,4-1-4,-4 1-11,0 0-18,0 0-13,0 0-32,0 0-10,-20 8-10,7-6-16,-2 0 3,1 2-9,-12 3-87,1-1-282,3 2 125</inkml:trace>
  <inkml:trace contextRef="#ctx0" brushRef="#br0" timeOffset="435202.6553">7703 15554 163,'-10'-1'169,"2"1"7,2-1-5,0 2-9,2-1-8,4 0-9,-6 0-7,6 0-10,0 0-15,0 0-5,0 0-5,0 0 0,0 0-5,19-8-1,-2 4-3,6-1-4,4 2-2,1-2-4,13 0-2,-3-2-13,3 1 3,-3-4-13,-8 9-3,15-4-5,-6 1-4,5-5-6,-3 5 1,-2-1-7,0 1 1,-10-1-9,0 4 1,0-6-7,-1 7 0,-3-4-4,-1 1 0,0-2-5,-9 3-1,0-1-7,-3 2 2,-5 0-5,2-1 3,-2 1 2,-3 0-6,-1-1 7,4 2-2,-7 0 1,4-1-1,-4 1 3,4 1-1,-4-1 1,0 0 4,0 0-1,0 0 0,6-1-2,-6 1 3,0 0 2,0 0-2,0 0 0,0 0-3,0 0 6,0 0-2,0 0-5,0 0 4,0 0-10,0 0 8,0-4-3,0 4 0,0 0-5,0 0 2,0 0 3,0 0-3,0 0 0,0 0-4,0 0 5,0 0-4,0 0 8,-4-6-5,4 6 0,0 0-1,0 0 0,0 0-16,0 0 14,0 0-1,0 0 3,0 0-6,0 0 7,0 0-2,0 0-1,0 0-1,0 0-3,0 0 2,0 0-2,0 0 9,0 0-14,0 0 5,0 0 3,0 0 0,0 0-6,0 0 4,0 0 4,0 0-3,0 0-1,0 0 2,0 0-5,0 0 3,0 0 1,0 0 0,0 0-1,0 0-1,0 0-2,0 0 5,0 0-1,3-4 3,-3 4-4,0 0 3,0 0-3,0 0 4,0 0-5,0 0 3,0 0-1,0 0 0,0 0 5,0 0-6,0 0 5,0 0-6,0 0 4,0 0 6,0 0-8,0 0 3,0 0-3,0 0 5,0 0-8,0 0 3,0 0 2,0 0-1,0 0-2,0 0 5,0 0-7,0 0 2,0 0-1,0 0 2,0 0 2,0 0 0,0 0-3,0 0 1,0 0 0,0 0-2,0 0 3,0 0 3,0 0-3,0 0 3,0 0 2,0 0-2,0 0 0,0 0 3,0 0 5,0 0 0,0 0-1,0 0 7,0 0 0,0 0-1,0 0 3,0 0-4,0 0 7,0 0 0,0 0-1,0 0-4,0 0-4,0 0 5,0 0-2,0 0-2,0 0-11,0 0 5,0 0-6,0 0 8,0 0-3,0 0-6,0 0 3,0 0 0,0 0 2,0 0-6,0 0 3,0 0-1,0 0 3,0 0-4,0 0 7,0 0-6,0 0 3,0 0-2,0 0-2,0 0-3,-9 7 2,9-7 3,0 0-6,0 0 6,0 0-5,0 0-2,0 0 3,0 0 2,0 0 2,0 0-6,0 0 6,0 0-3,0 0 1,-4 3 5,4-3-10,0 0 0,0 0 10,0 0-8,0 0 2,0 0 1,0 0 4,0 0-2,0 0-1,0 0-5,0 0 5,0 0 1,0 0 2,0 0-6,0 0 2,0 0 4,0 0-4,0 0-2,0 0 4,0 0 2,0 0-1,0 0-1,0 0 2,0 0 2,0 0-1,0 0-6,0 0 1,0 0 1,0 0-6,0 0 10,0 0-6,0 0 3,0 0-5,0 0 6,-4 1-1,4-1 3,0 0-12,0 0 13,0 0-5,0 0 0,0 0-5,0 0 9,0 0-8,0 0-1,0 0 1,0 0-1,0 0-4,0 0-1,0 0 3,0 0 6,0 0 0,0 0-1,0 0 0,0 0 5,0 0-4,0 0-2,0 0 3,0 0 0,0 0-6,0 0 1,0 0 2,0 0 1,0 0-11,0 0 13,0 0 0,0 0 2,0 0-6,0 0 5,0 0-12,0 0 3,0 0 6,0 0 0,0 0 9,0 0-10,0 0-4,0 0 4,0 0 4,0 0-11,0 0 7,0 0-3,0 0 2,0 0-2,0 0 5,0 0-5,0 0 1,0 0 1,0 0-1,0 0 2,0 0-4,0 0 0,0 0-3,0 3 7,0-3-2,0 0 3,0 0 1,0 0 0,0 0-14,0 0 16,0 0 1,0 0-3,0 0-1,0 0 7,0 0-4,0 0 2,0 0-4,0 0 3,0 0 0,0 0-4,0 0 8,0 0-7,0 0 1,0 0-3,0 0-1,0 0 7,0 0-6,0 0-1,0 0 3,0 0 2,0 0 0,0 0-7,0 0 5,0 0-3,0 0-4,0 0 0,0 0-9,0 0 4,0 0-5,0 0 1,0 0-6,0 0 2,0 0-3,0 0 1,0 0-1,0 0 6,0 0-10,0 0 16,0 0-2,0 0 1,0 0 3,0 0-2,0 0-1,0 0 6,0 0-3,0 0 5,0 0 1,0 0 2,0 0-4,0 0 3,0 0-3,-3 5 5,3-5 0,0 0 2,0 0 2,0 0 1,0 0-2,-5 0 1,5 0 1,0 0-10,0 0-1,-4 2 5,4-2 2,0 0-7,0 0 8,-11-2-1,11 2 0,-4 0-7,4 0 10,-6 0-9,6 0 6,-7 4-1,4-4 3,3 0-3,0 0 0,-7 0 1,7 0-6,-5 0 8,5 0-7,-5 3 3,5-3-4,0 0 4,-4 2-3,4-2 2,0 0 1,0 0-5,0 0 6,0 0-4,0 0 1,0 0-2,0 0 3,0 0-5,0 0-3,0 0 6,0 0-1,0 0 3,0 0 2,-4-5-5,4 5 5,0 0 1,0 0 0,0 0-6,0 0 6,0 0-2,0 0-2,0 0-2,0 0 8,0 0-5,0 0 4,0 0-5,0 0 4,0 0-1,0 0 1,0 0-8,0 0 6,0 0 0,0 0 3,0 0-3,0 0 2,0 0-2,0 0-2,0 0-1,0 0 6,0 0-1,0 0-3,0 0 0,0 0-1,0 0-4,0 0 3,0 0 3,0 0 1,0 0-2,0 0-4,0 0 5,0 0 0,0 0-1,0 0-2,0 0 3,0 0 0,0 0-3,0 7 1,0-7 2,0 0-2,0 0 1,0 0 4,0 0-5,0 0 4,0 0-2,0 0-3,0 0 2,0 0-1,0 0 2,0 0-2,0 0-2,0 0-2,0 0 4,0 0-4,0 0 0,0 0 2,0 0-2,0 0 0,0 0-2,0 0 2,0 0 3,0 0-3,0 0 4,0 0-1,0 0 2,0 0-4,0 0 5,0 0 0,0 0-1,0 0-1,0 0 3,0 0-3,0 0 2,0 0-1,0 0 6,0 0-7,0 0 6,0 0-6,0 0 3,0 0-1,0 0 3,0 0-4,0 0 5,0 0-6,0 0 4,0 0-5,0 0 5,0 0-4,0 0 2,0 0 4,0 0-3,0 0 0,0 0 2,0 0-6,0 0 5,0 0-5,0 0 2,0 0-3,0 0 6,0 0-4,0 0 1,0 0-1,0 0 5,0 0-5,0 0 5,0 0-1,0 0 0,0 0-2,0 0 2,0 0-4,0 0 6,0 0-3,0 0 2,0 0-2,0 0 1,0 0 1,0 0 3,0 0-1,0 0 1,0 0 2,0 0-2,0 0 2,0 0-5,0 0 6,0 0-1,0 0-3,0 0 1,0 0-2,0 0-2,0 0-2,0 0 3,0 0-1,0 0-3,0 0 0,0 0 1,0 0 4,0 0-6,0 0 3,0 0-3,0 0 2,0 0-3,0 0 3,0 0 0,0 0 1,0 0-4,0 0 1,0 0-1,0 0 0,0 0 0,0 0 3,0 0 2,0 0 4,0 0-6,0 0-1,0 0-3,0 0 9,0 0-6,0 0-1,0 0 3,0 0 2,0 0-1,0 0-1,0 0-1,0 0 4,0 0-6,0 0-2,0 0 5,0 0 1,0 0-2,0 0-2,0 0 3,0 0-6,0 0 10,0 0-7,0 0 1,0 0 0,0 0 5,0 0-7,0 0 0,0 0 3,0 0 0,0 0-3,0 0 5,0 0-7,0 0 3,0 0-2,0 0 3,0 0-2,0 0 2,0 0 1,0 0 0,0 0 1,0 0-1,0 0-1,0 0-5,0 0 1,0 0 2,0 0-7,0 0 3,0 0 1,0 0-4,0 0-1,0 0 2,0 0 0,0 0 0,0 0-2,0 0 2,0 0 0,0 0-6,0 0 4,0 0-3,0 0 2,0 0 0,0 0-1,0 0 4,0 0-2,0 0 0,0 0 6,0 0-1,0 0 0,0 0-1,0 0 1,0 0-2,0 0 4,0 0 1,0 0 6,0 0-8,0 0 2,0 0 0,0 0 2,0 0-1,0 0 0,0 0 1,0 0 3,0 0-4,0 0 2,0 0 0,0 0-6,0 0 5,0 0 0,0 0-2,0 0 5,0 0-2,0 0 0,0 0-3,0 0 3,0 0-3,0 0 1,0 0 4,0 0-3,0 0 3,0 0-3,0 0-3,0 0 2,0 0-3,0 0 5,0 0 0,0 0 1,0 0-4,0 0 0,0 0 6,0 0-3,0 0 0,0 0-5,0 0 6,0 0-5,0 0 7,0 0 1,0 0-1,0 0-3,0 0 6,0 0-3,0 0-6,0 0 5,0 0 6,0 0-3,0 0 2,0 0-4,0 0 0,0 0-3,0 0 5,0 0-3,0 0 5,0 0-3,0 0 3,0 0-7,0 0 6,0 0-9,0 0 7,0 0-1,0 0-1,0 0 1,0 0 1,0 0-3,0 0 1,0 0-4,0 0 3,0 0 1,0 0 1,0 0-1,0 0 0,0 0-1,0 0-4,0 0 6,0 0 0,0 0 0,0 0 0,0 0 5,0 0-4,0 0 1,0 0 2,0 0-1,0 0-3,0 0 2,0 0-2,0 0 3,0 0-8,0 0 7,0 0-2,0 0-3,0 0-2,0 0 4,0 0 0,0 0-4,0 0 3,0 0 0,0 0-4,0 0 4,0 0-3,0 0 1,0 0 3,0 0-4,0 0 2,0 0-2,0 0 3,0 0-2,0 0-1,0 0-1,0 0 4,0 0 3,0 0-4,0 0-1,0 0-4,0 0 7,0 0-3,0 0-3,0 0 3,0 0 1,0 0-2,0 0 0,0 0 2,0 0-4,0 0 2,0 0-1,0 0 3,0 0-5,0 0 3,0 0 1,0 0-2,0 0 0,0 0 0,0 0-2,0 0 3,0 0-6,0 0 6,0 0-6,0 0 5,0 0-1,0 0 0,0 0-1,0 0 2,0 0-3,0 0 3,0 0-5,0 0 2,0 0 1,0 0 5,0 0-2,0 0 0,0 0 5,0 0-6,0 0-1,0 0 7,0 0-2,0 0-1,0 0 1,0 0 1,0 0-1,0 0-1,0 0 1,0 0 0,0 0-2,0 0 2,0-11-1,0 11-1,0 0 1,0 0-1,0 0-1,0 0-1,0 0 1,-1-4 2,1 4-4,0 0-3,0 0 4,0 0 0,0 0 1,0 0-4,0 0 3,0 0-2,0 0-1,0 0 2,0 0 6,0 0-9,0 0 4,0 0-4,0 0 2,0 0 1,0 0 1,0 0 0,0 0 2,0 0-3,0 0 2,0 0-3,0 0 3,0 0 2,0 0-1,0 0-1,0 0-1,0 0 4,-2-4-1,2 4-3,0 0 4,0 0-1,0 0 0,0 0-1,0-5 3,0 5-2,0 0 4,0 0-5,0 0 2,0 0 1,0 0-3,0 0 1,0 0-3,0 0 3,0 0 0,0 0 0,0 0-1,3-2 1,-3 2 1,0 0 0,0 0-1,0 0-3,0 0-1,0 0 6,0 0-5,0 0 1,-1-7 0,1 7 5,0 0-2,0 0 0,0 0 0,0 0-3,0 0-10,0 0-6,0 0-11,0 0-22,0 0-19,-2-3-18,2 3-11,0 0-31,0 0-32,-3-6-22,3 6-179,-5-3-394,5 3 174</inkml:trace>
  <inkml:trace contextRef="#ctx0" brushRef="#br0" timeOffset="436278.4107">2931 13842 45,'-2'3'112,"2"-3"-5,0 0-6,0 0-2,0 0-17,0 0 2,0 0-15,0 0-8,0 0 1,5-13-1,3 6-12,5-3-3,3-6 3,3 0-2,1-3-7,5 1-1,0-3-4,9-3 4,-2 2-18,-6 5-16,-2 1 3,0-1-11,1 2-12,-4 2-14,3 1-6,-7 2-8,-2 2-11,-2 1-1,-3 4-12,-3-3-10,-3 5-7,3 1 6,-7 0-43,2 4-129,-2-4 57</inkml:trace>
  <inkml:trace contextRef="#ctx0" brushRef="#br0" timeOffset="437106.9232">3084 13901 111,'23'-18'123,"-4"1"-4,5 1-16,-1-1-6,-2 0-7,0 2-11,2-1-15,-5 4-2,-4 3-5,-1 0 1,-5 4-12,1-3-2,-2 3-5,-2 1-8,0 1 3,0 1-6,-2-1 3,0 0-9,0 2 4,-2 1-11,-1 0-3,0 0 8,0 0-8,0 0-6,6-3 3,-6 3 4,0 0-8,0 0-16,0 0 17,0 0-3,0 0 5,0 0 1,0 0-7,0 0-2,0 0 6,0 0-4,0 0-1,0 0-6,0 0 7,-9 10-2,9-10 4,0 0-2,0 0-4,0 0 8,0 0-2,0 0-4,0 0-3,0 0 7,-1 2-5,1-2 4,0 0 3,0 0-2,0 0-5,0 0 6,0 0-1,0 0-1,0 0 1,0 0-4,0 0 0,0 0 3,0 0 4,-3 3 0,3-3-8,0 0 0,0 0 7,0 0 2,0 0-2,0 0-10,0 0 10,0 0 8,0 0-2,0 0-1,0 0 6,0 0-7,0 0 3,0 0 1,0 0 2,0 0 4,0 0-6,0 0 8,0 0-5,0 0-1,0 0 0,0 0 2,0 0-3,0 0 5,0 0-6,0 0-2,0 0 2,0 0-5,0 0-5,0 0 3,0 0 0,0 0-1,0 0-4,0 0 6,0 0-4,0 0 2,0 0 0,0 0 11,0 0-4,0 0 3,0 0 8,0 0 2,0 0 1,0 0 7,0 0 1,0 0-5,0 0-2,0 0 4,0 0 1,0 0-11,0 0 4,0 0-3,0 0-3,0 0-4,0 0 0,0 0-2,0 0-5,0 0 8,0 0-3,0 0-7,0 0-1,0 0 3,0 0-8,0 0 6,0 0-4,0 0 2,0 0-4,0 0-1,0 0 5,0 0-3,0 0-3,0 0 0,0 0 3,0 0 0,0 0-3,0 0-1,0 0 8,0 0-6,0 0 1,0 0-1,0 0 0,0 0-1,0 0 2,0 0 6,0 0-6,0 0-1,0 0-1,0 0-3,0 0 3,0 0 6,0 0-6,0 0 3,0 0-5,0 0 4,0 0-1,0 0-3,0 0-7,0 0-16,0 0-12,0 0-19,0 0-10,0 0-19,0 0-17,0 0 7,0 0-6,3 6-4,-2-3-5,2-1-12,-3-2-18,4 7-77,-4-2-235,0 3 105</inkml:trace>
  <inkml:trace contextRef="#ctx0" brushRef="#br0" timeOffset="438865.2463">2747 15386 83,'0'0'133,"0"0"-17,0 0-8,0 0-18,0 0-1,0 0-10,0 0-5,0 0-6,0 0-3,0 0-10,0 0-13,0 0-1,0 0-2,0 0 2,0 0-9,0 0-13,0 0-15,0 0-9,0 0-2,0 0-10,0 0-22,0 0 3,0 0-8,5-3-7,-5 3-16,0 0-6,0 0-68,0 0-151,0 0 68</inkml:trace>
  <inkml:trace contextRef="#ctx0" brushRef="#br0" timeOffset="440422.7897">2801 15349 105,'0'0'149,"0"0"-1,0 0 2,0 0-15,0 0-7,0 0-3,0 0-9,0 0-2,0 0-9,0 0-4,0 0-6,0 0-10,0 0 3,0 0-13,0 0-1,0 0-13,0 0-5,0 0-1,0 0-5,0 0-4,0 0-9,0 0-1,0 0-7,0 0 1,0 0-2,0 0-8,0 0 0,0 0-2,0 0-3,0 0-3,0 0 4,0 0-1,0 0-4,0 0-2,0 0-1,0 0-3,0 0-5,-3 5-7,3-5-8,0 0-10,0 0-3,0 0-7,0 0-4,0 0-8,0 0 7,0 0-1,0 0-2,0 0-3,0 0-3,0 0-12,0 0-3,0 0 10,0 0 1,0 0-9,0 0 5,0 0 1,0 0-3,0 0 3,0 0 2,0 0 4,0 0 7,0 0-6,0 0 8,0 0 5,0 0 2,7-10 0,-7 10 3,0 0-3,3-2-15,-3 2-5,2-2-11,-2 2-5,0 0-62,5-3-142,-3 0 62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31:04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2632 5501 6,'-7'0'153,"4"-2"-17,3 2 0,0 0-18,-4-1-20,4 1 0,0 0-13,0 0-9,0 0-8,0 0-1,0 0-8,0 0 1,0 0 0,14 4-2,-4-3 5,5 2 3,7-3-4,4 1-2,1-2-2,18 1 0,0-4-1,3 3-5,24-7-1,-23 0-3,20-3-7,2 4 2,2-7-9,3 4-2,-9 0-3,5-7-5,-4 8 4,1-10-3,0 5-1,-21 6-9,22-4 5,-22 6-10,21-8-2,-21 6-3,-4 2 0,1 3 0,-3-2-2,-4 1 5,-11 0-5,1 2 0,-3 0 2,-5 2-7,-6 0-5,-4 0-6,-4 0 12,1 0 1,-7 0-4,9 0-4,-4-2 5,-5 2-12,0 0-16,0 0-6,0 0-5,0 0-7,-21 7 2,12-3-9,-6 0-11,1 0-13,-6 4-28,0 1 6,-1-3-16,0 0-1,-3 0-100,-3-1-238,1 2 105</inkml:trace>
  <inkml:trace contextRef="#ctx0" brushRef="#br0" timeOffset="494.4154">2926 5666 123,'-15'4'189,"-1"-3"-13,5 1-6,0 0-2,7 0-3,-3-1-15,2 1-13,1-1-18,4-1-14,0 0-12,0 0 0,10 4-1,4-6-5,10 0 1,6-2-4,13-3 2,5 1-6,24-6-2,0-5-4,-2 0-3,2 3-1,1-4-7,-2-2-3,-1 1 1,3-4-4,2 2-4,3 2-4,-4-3-4,2 1-9,-9 1-2,-20 6-6,4 2-2,-7 0-4,5-1-5,-4 4-3,-5-1 2,-13 5-1,-1-2-1,-2 2 0,-3 0-4,-4 1 0,-7 1 2,-2 1 4,-1 2 4,-1 2 9,0-4 4,-2 0 4,-4 2-3,0 0 2,8 6-5,-8-6 2,2 2-1,-2-2 4,0 0 2,7 1-5,-7-1 0,0 0-3,0 0-1,0 0-7,0 0 4,0 0-6,0 0-4,0 0 0,0 0 7,0 0-12,0 0 2,0 0 4,0 0-10,0 0 3,0 0 0,0 0 11,0 0-15,0 0-7,0 0 1,0 0 3,0 0-2,0 0 0,0 0 5,0 0-11,0 0-12,0 0 2,0 0-5,0 0-5,0 0-3,0 0-12,0 0-12,0 0-9,0 0-15,0 0-26,0 0-34,0 0-29,0 0-11,0 0-35,-17-7-19,17 7-18,0 0-132,-13 0-411,13 0 183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10T09:58:06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5390 4838 188,'0'-4'195,"1"0"-15,-1 4-16,0 0-16,0-5-21,0 5-14,0 0-15,0 0-9,0 0-9,0 0-7,0 0-3,9 13-8,-6-6-4,-2 1-4,2 3-4,1-3 0,-1 4-9,-2-4 2,2 0-5,0 0-4,-1 0-2,2-5 2,-2 2-2,2-1 12,1-4 16,3 0 7,5-4-1,12-7-10,19-15-10,19-13-25,6-5-25,5-9-46,-1 0-43,3-3-36,0 1-23,-4 6-25,-7 7-125,-25 17-326,3 0 144</inkml:trace>
  <inkml:trace contextRef="#ctx0" brushRef="#br0" timeOffset="363.2593">5521 6210 84,'0'0'273,"0"0"-19,-3-3-21,3 3-19,0 0-26,0 0-21,0 0-13,0 0-16,0 0-12,7 14-13,0-4-13,2-2-7,9 2-6,9-3-5,19-5-12,29-11-22,5-4-54,10-7-87,-5-4-91,-2 1-174,-4-4-386,-7-4 171</inkml:trace>
  <inkml:trace contextRef="#ctx0" brushRef="#br0" timeOffset="784.5577">5593 7678 118,'0'3'283,"-3"-3"-4,3 0-32,0 0-18,14-7-23,6-2-17,5-5-30,14-5-28,2 2-32,3 1-37,0 0-50,1 5-44,-3 0-53,-4 2-49,-11 5-161,-3 4-317,-3 2 141</inkml:trace>
  <inkml:trace contextRef="#ctx0" brushRef="#br0" timeOffset="1057.7529">5360 9128 133,'13'-4'194,"4"-4"-17,4-2-14,3-2-19,11-6-12,2 2-20,0-3-21,0 2-41,2 0-37,0 2-44,0 4-61,-8 0-89,6-1-197,1 3 87</inkml:trace>
  <inkml:trace contextRef="#ctx0" brushRef="#br0" timeOffset="1465.0419">8549 10067 248,'0'4'265,"0"-4"-3,7 1-13,0-1-19,3-3-19,11-1-21,6-4-26,-2 0-16,18-8-25,-4 9-23,5-4-38,-4 3-43,4 5-56,-6 0-61,-8 3-47,-3 3-188,1 2-359,-3-5 160</inkml:trace>
  <inkml:trace contextRef="#ctx0" brushRef="#br0" timeOffset="1721.0632">8994 11285 87,'3'1'221,"3"-1"2,0 3-10,12-6-17,6 1-16,4-5-18,16-2-17,-1-2-18,5 5-25,0-2-36,20 0-42,-23 2-41,-2 2-61,-2 2-47,-14 1-130,-2-2-276,-8 3 124</inkml:trace>
  <inkml:trace contextRef="#ctx0" brushRef="#br0" timeOffset="1966.2376">8375 12580 10,'-17'16'206,"7"-7"3,1-2-7,3-1-10,4-2-8,2 0 1,8-3-10,8-3-15,23-10-14,29-8-26,5-7-31,6 4-45,6-2-73,5-4-77,-2 10-193,-1-3-321,-2 4 142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31:13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15703 4873 26,'-8'0'157,"-1"0"14,9 0-5,-10 0 1,6 0-1,-2 2-12,6-2-4,0 0-16,-8 0-11,8 0-17,0 0-16,0 0-9,0 0-17,0 0 6,0 0 1,25 5 9,-2-5 9,5 1 3,14-2 2,6 1-7,27-8-4,-5 6-5,5-5-3,-2-1-10,-1 1 3,1 0-11,-25 5-2,27-4-5,-7-1-7,-19 5 3,21-5-9,-23 3-1,1 2-11,-2-2-1,-5 1-10,1 1-5,-14-1-7,-1 1-12,-6 1-4,2 1-6,-11 0-6,-2-1-2,-2 1 11,-3 0-3,-5 0-13,0 0-24,0 0-44,0 0-57,0 0-31,-41 1-28,14 0-153,-18 2-399,-3 4 177</inkml:trace>
  <inkml:trace contextRef="#ctx0" brushRef="#br0" timeOffset="1103.0393">15803 5061 121,'-21'7'149,"7"-4"5,1 1-12,5-1-10,2-1-25,3 0-6,3-2 4,-4 4 6,4-4 20,16 4 8,-1-2 5,13-2 3,10-1 0,13-2 1,19-3-3,2-1-10,-3 2-5,3-4-10,1 1-4,-2 1-6,-22 1-15,26 0-5,-6-4-8,-20 4-3,20-2-14,-22 4-6,2-2-9,-2-1 8,-1 5-14,-4-1-3,-14 0-11,0 1 4,-4-1-4,-1 1-2,-7-1-6,-4 2-2,-5 1 12,0-3 11,-7 3 16,10 0 7,-10 0 16,7 0 7,-7 0-1,7 0-2,-7 0 1,0 0-11,4 3 8,-4-3-8,0 0 0,0 0-3,0 0 2,0 0-11,0 0-16,0 0 3,0 0-8,0 0-9,0 0 1,0 0-2,0 0-8,0 0 1,0 0-4,0 0-4,0 0-3,0 0 0,0 0-8,0 5 2,0-5 3,0 0-9,0 0-5,0 0 8,0 0-4,0 0-3,0 0 1,0 0-5,0 0 5,0 0-3,0 0-2,0 0 11,0 0-13,0 0 8,0 0 9,0 0-14,0 0 8,0 0-11,0 0 3,0 0 7,0 0 6,0 0-12,0 0 4,0 0 0,0 0 0,0 0 2,0 0 1,0 0-4,0 0-1,0 0 6,0 0-8,0 0 4,0 0-5,0 0 2,0 0 4,0 0-6,0 0-6,0 0 5,0 0-2,0 0 0,0 0-4,0 0 2,0 0-4,0 0 7,0 0-10,0 0 3,0 0 7,0 0-2,0 0-2,0 0 0,0 0 10,0 0-6,0 0-2,0 0 12,0 0-11,0 0 2,0 0 2,0 0-4,4 4-3,-4-4 0,0 0 3,0 0-10,0 0 14,0 0-8,0 0 1,0 0 7,0 0-21,0 0 13,0 0 3,0 0 1,0 0-5,0 0-1,0 0-2,0 0 5,0 0 10,0 0-10,0 0-9,0 0 3,0 0 15,0 0-13,0 0 16,0 0-18,0 0 7,0 0 8,0 0-11,0 0 13,0 0-11,0 0-2,0 0 11,0 0-10,0 0 5,0 0 9,0 0-11,0 0 7,0 0-1,0 0 5,0 0-8,0 0 8,0 0-7,0 0 14,0 0-11,0 0-5,0 0 3,0 0 6,0 0-7,0 0-1,0 0 9,0 0-5,0 0 3,0 0-1,0 0 1,0 0 4,0 0-4,0 0-1,0 0 5,0 0-8,0 0 9,0 0-8,0 0-6,0 0 1,0 0 3,0 0 15,0 0-18,0 0-4,0 0 9,0 0-1,0 0 9,0 0-10,0 0 7,0 0-2,0 0 4,0 0-6,0 0-1,0 0-7,0 0 19,0 0-12,0 0-3,0 0 1,0 0 2,0 0-6,0 0 10,0 0-9,0 0-9,0 0 17,0 0-9,0 0 5,0 0-5,0 0-3,0 0 7,0 0-12,0 0 2,0 0 13,0 0-6,0 0-11,0 0 15,0 0-13,0 0 10,0 0 1,0 0-4,0 0 9,0 0-7,0 0 0,0 0 4,0 0-2,0 0-4,0 0 8,0 0-4,0 0 14,0 0-12,0 0 4,0 0-3,0 0-4,0 0 0,0 0 9,0 0-3,0 0-5,0 0 13,0 0-11,0 0-3,0 0 6,0 0-7,0 0-9,0 0-1,0 0-16,0 0-8,0 0-24,0 0-24,0 0-34,0 0-40,0 0-41,0 0-53,6-14-55,-4 9-217,2-2-572,0-8 253</inkml:trace>
  <inkml:trace contextRef="#ctx0" brushRef="#br0" timeOffset="4106.9426">2342 6934 143,'-4'0'138,"4"0"-11,-7 0-17,2-2-10,5 2-13,0 0-11,0 0-3,0 0 1,0 0 12,27 2 5,-6-4-11,6-3 4,15-2 3,-1-2-3,6 0 2,26-13 1,-4 9-5,1-10-7,5 4-8,-27 5 5,25-9-9,3 4-5,0-3-3,-4 5-24,-1 0-2,-3 4-4,-20 5 0,0-5-8,2 4 2,-4 1-1,-1-1-4,-4 1 5,-3 1-9,-10 1 3,-1 0-6,-2 1 1,-1 1-2,-7 3-2,-3-3-10,-1 2-9,-5 1 10,-2-1 4,-2 2-1,-1 0 1,-3 0-13,0 0-17,0 0-37,0 0-33,0 0-18,0 0-38,-17 0-145,0 0-327,-5 4 144</inkml:trace>
  <inkml:trace contextRef="#ctx0" brushRef="#br0" timeOffset="5629.4636">2677 7038 43,'-7'2'130,"1"0"-8,2-1-13,1 1-16,3-2-9,-2 2 2,2-2-2,0 0 2,18 5 8,-2-6 12,7-3 6,17 2 3,-2-6-9,3-1-1,2-2-14,5-3-7,20-10-6,-22 10-4,22-7-8,-20 6-3,0 2-7,19-6-6,-22 6-7,-1-1-2,-2 2-3,-1-2-3,1 2-5,-13 2-4,10 1-7,-11 1 4,-4 3-1,0-1-3,-3 2-4,0-3-2,-8 5 2,-5-1-1,2 2 4,-4 1 6,1-3 9,-3 3 9,-1-3 10,-3 3 10,7-1 1,-7 1 2,4 0 4,-4 0 0,0 0 3,0 0-5,3-3-3,-3 3-3,0 0-5,0 0-3,0 0 3,0 0-5,0 0-4,0 0-4,0 0-4,0 0-6,0 0-6,0 0 0,0 0 1,0 0-7,0 0 3,0 0-3,0 0 2,0 0-8,6 7-2,-6-7-4,0 0 2,0 0-6,0 0 7,0 0-3,0 0-1,0 0-1,0 0-1,0 0 3,0 0-4,0 0-1,1 3 3,-1-3-8,0 0 8,0 0-5,0 0-1,0 0 4,0 0-8,0 0 2,0 0 0,0 0 0,0 0 2,0 0 5,0 0-8,0 0 4,0 0 0,0 0-6,0 0 7,0 0-3,0 0 4,0 0-1,0 0-2,0 0 8,0 0-8,0 0-4,0 0 4,0 0-2,0 0 1,0 0-1,0 0 2,0 0-2,0 0-2,0 0-1,0 0 2,0 0 1,0 0 1,0 0-2,0 0-3,0 0 1,0 0 5,0 0-2,0 0-1,0 0 4,0 0-2,0 0 2,0 0-3,0 0 2,0 0-2,0 0 8,0 0-9,0 0 8,0 0-8,0 0-2,0 0 4,0 0 2,0 0-2,0 0 8,0 0-2,0 0-8,0 0 4,0 0 4,0 0-1,0 0-5,0 0 9,0 0-3,0 0-3,0 0-5,0 0 10,0 0-5,0 0 3,0 0-3,0 0-2,0 0 13,0 0-11,0 0 3,0 0-9,0 0 2,0 0 5,0 0 10,0 0-20,0 0 3,0 0 3,0 0-2,0 0 1,0 0-6,0 0 5,0 0 2,0 0-4,0 0 2,0 0-1,0 0 4,0 0-3,0 0 0,0 0-2,0 0 0,0 0 5,0 0-3,0 0-1,0 0 6,0 0-8,0 0 4,0 0 4,0 0-7,0 0 13,0 0-6,0 0 0,0 0-4,0 0 3,0 0-2,0 0 2,0 0-2,0 0 4,0 0-4,0 0 3,0 0-4,0 0-3,0 0 8,0 0-7,0 0 2,0 0 7,0 0-6,0 0-5,0 0 5,0 0 1,0 0-2,0 0-2,0 0 5,0 0-2,0 0 2,0 0-1,0 0-2,0 0 2,0 0 1,0 0 0,0 0-3,0 0 1,0 0 0,0 0 9,0 0-9,0 0-3,-7 2 3,7-2-1,0 0 1,0 0-5,0 0 3,0 0-1,0 0 3,0 0 2,0 0 0,0 0-6,0 0-5,0 0 5,0 0 5,0 0-10,0 0 9,0 0 1,0 0 1,0 0-1,0 0 0,0 0-5,0 0 3,0 0-2,0 0 1,0 0-4,0 0 7,0 0 2,0 0 0,0 0-5,0 0 1,0 0-2,0 0 6,0 0-3,0 0-6,0 0 6,0 0 5,0 0-5,0 0-3,0 0-1,0 0 5,0 0 0,0 0-2,0 0 5,0 0 0,0 0-3,0 0-1,0 0-2,0 0-2,0 0 8,-1 5-8,1-5 2,0 0 3,0 0-1,0 0-5,0 0 3,0 0 1,0 0 2,0 0 2,0 0 2,0 0-4,0 0-1,0 0 6,0 0-4,0 0-5,0 0-1,0 0 6,0 0-1,0 0 6,0 0-12,0 0 7,0 0-3,0 0-1,0 0 4,0 0 2,0 0-2,0 0-1,0 0-1,0 0 6,0 0-1,0 0-4,0 0-2,0 0 1,0 0 0,0 0 0,0 0-1,0 0 7,0 0-5,0 0 2,0 0-4,0 0 3,0 0 0,0 0 5,0 0-4,0 0-5,0 0 1,0 0 4,0 0 3,0 0-3,0 0 1,0 0 1,0 0-3,0 0 0,0 0-4,0 0 2,0 0 5,0 0-3,0 0-3,0 0 4,0 0 2,0 0-5,0 0 0,0 0-2,0 0 7,0 0-2,0 0 6,0 0-7,0 0-2,0 0 1,0 0-7,0 0 3,0 0 3,0 0-6,0 0-7,0 0-12,0 0-14,0 0-16,0 0-29,0 0-29,0 0-34,0 0-27,0 0-9,0 0-19,15-2-11,-5 2-31,4 1-168,3-3-446,7-2 197</inkml:trace>
  <inkml:trace contextRef="#ctx0" brushRef="#br0" timeOffset="6612.4605">8655 6754 11,'0'0'101,"0"0"-3,13 6-7,-2-4-7,11 1-9,7-1 8,13 2-6,31 3 7,-4-4 6,8-7-6,1 4 14,4 0-1,2 0-2,1-3-10,6 0 5,4-2-9,2 0-2,0 1 6,-3-3-5,-1 4-11,-1-4-8,-2 2-2,-7 1-5,-4 0-5,-3 0-4,-7 2-8,-21-3 0,-3 0-3,-3 3-2,-4-2 0,-12 4 8,-5-1-2,-7 0 2,-3 1-5,-1-1 5,-3-1 3,-2 2 2,0 0-6,1 0-18,-6 0-33,0 0-42,0 0-54,0 0-51,-12 6-206,4-3-394,-2-1 175</inkml:trace>
  <inkml:trace contextRef="#ctx0" brushRef="#br0" timeOffset="7223.9623">11856 6138 211,'3'-16'240,"-1"-1"-5,-1-1-10,-1 1-3,0 4-12,-1-6-8,-2 2-31,0 5-12,-3-2-13,2 4-11,-3 0-12,2 3-17,-2-1-11,-3 4-8,2 3-13,-5 5-10,-2 7-4,-1 6-8,-1 10-5,-4 9-8,-1 3 0,10-6-5,-1-1-2,3 0-6,6-5-4,-3-2-5,5-4-2,1-2-3,4-2-7,1-2-5,0-4 6,-1-3-6,3 1-6,-2-6 5,0-3 0,5 0-5,-1-7 9,-1 0 2,3-8-2,6-4 1,-7-1-3,2-4 3,-3-3-5,2 1 2,-3 1 10,1-1 4,-4 9 9,1 2-3,-2 5 3,1 0 2,-2 1-4,1 2-3,-1 4-7,-1-1-3,0 4 1,-1 0-4,10 7 5,-7 3-2,4 6 9,-3 8-8,3 2 4,-1-1-5,1 5-4,0-4 6,0 0-6,2-1-14,-2 0-31,0-7-36,4 7-29,2-4-47,-5-7-42,3-1-55,-1-1-182,2-3-466,2-6 206</inkml:trace>
  <inkml:trace contextRef="#ctx0" brushRef="#br0" timeOffset="7359.7896">12086 6261 259,'0'-8'294,"-3"1"13,2 0 3,-1 0-15,2 4-18,0-2-29,0 1-21,0 4-31,-1-8-28,1 8-49,1-3-47,-1 3-60,0 0-55,0 0-51,0 0-56,0 0-58,9 11-174,-2-9-414,1 2 184</inkml:trace>
  <inkml:trace contextRef="#ctx0" brushRef="#br0" timeOffset="7818.646">12400 5857 132,'-3'-9'318,"1"2"-12,-1 3-24,1 0-35,0 2-30,2 2-19,0 0-21,-6 9-13,4 8-4,0 10 0,-4 4-9,0 15-11,2 3-9,-3-1-13,4 0-9,-2-13-7,0 1-16,1-5-9,1-1-2,1 0-2,0-3-8,1-1 5,-1-6-24,2-8-4,0 1-2,0-3-4,0 0-3,0-4-1,0-1 4,0 2-9,0-2 9,0-3 9,0-2 6,0 5 5,0-5 7,0 0-13,7-16-6,-1 0-9,5-6 1,0-2-7,2-3-8,1 6-2,0-1 1,-2 8-5,3-4 0,-5 6-5,4 3 6,-3 2-16,3 3-1,-4 3 3,3 1-6,1 5 1,-5 2 4,0-2 2,1 4-3,-3 1 5,0 4-2,-1-4 4,-2 5 0,-2-3-2,-2 1 2,-3-2 3,0 4 2,-5 1-12,0-2 6,1-6 3,-3 2-6,1 1 5,0-5-2,2-1 4,-3-3-9,2 2 1,-1-3-7,1-1 13,2 0-27,-4-1-10,6 1-7,-6-2-16,8-1-21,-4-1-36,3 3-35,-2-2-50,3-3-57,2-1-51,2 0-249,0-2-597,3-1 265</inkml:trace>
  <inkml:trace contextRef="#ctx0" brushRef="#br0" timeOffset="7999.6829">12728 6195 145,'0'0'349,"7"3"23,-2-3 37,-5 0 12,0 0-7,5-2-18,-5 2-25,0 0-31,0 0-31,6 0-28,-6 0-32,0 0-23,0 0-24,0 0-27,5 2-47,-5-2-52,0 0-62,0 0-68,0 0-62,3-3-53,-3 3-42,0 0-34,0 0-33,10-2-43,-6 0-260,3-3-629,2-3 279</inkml:trace>
  <inkml:trace contextRef="#ctx0" brushRef="#br0" timeOffset="8449.5262">12962 5758 228,'2'-11'291,"-1"2"5,-1 3 4,1 0-16,-1 1-22,0 3-26,0 2-27,0 0-21,0 0-14,5 17-23,-5 0 4,0 9-4,0 8 3,0 12 4,-2-9-19,2-4-12,-4 13-13,3 0-3,0 0-13,0-12-9,-3 1 1,4-5-13,-3 0 5,3-10-20,-3 5-7,3-6-9,0 1 2,-1-8 2,1 3-18,-1-7 1,1 1 1,-2-4-11,2 2 2,0-2 4,0-1 4,0 0 0,0-4 13,0 5 21,0-5 9,0 0 16,0 0 0,2 3 3,-2-3-10,0 0-3,0 0-7,5-12-15,-3 0-1,0-6-15,8-5-7,2-5-6,2 5-3,1 2-7,1-4-8,-2 7 0,-4 5-9,2 2-9,-1 1-1,-1 7-9,-3-1-4,3 0-5,-3 4-5,0 1-3,3 3-6,-4 1 2,2 1 1,-2 3 7,-2 0 5,0 2-3,-4 4 17,-2 2 1,-1 0-9,-3-1 7,-3 0 4,1 1-5,-5-2-2,5-2 5,-5-1 2,4 1-1,-3-3-1,-1-3-8,5 1-9,1-4-5,1-1-12,0 0-26,3-1-24,-4-2-27,2 0-30,1-3-33,4 3-34,-7-3-36,7-2-50,-1 0-32,2-3-240,-1-2-622,4 3 276</inkml:trace>
  <inkml:trace contextRef="#ctx0" brushRef="#br0" timeOffset="8637.72">13271 6188 250,'5'0'321,"-5"0"20,0 0 16,7 0 20,-7 0-3,6-2-4,-6 2-21,0 0-24,4 0-22,-4 0-24,0 0-25,0 0-29,0 0-33,0 0-28,0 0-35,0 0-52,0 0-59,0 0-59,0 0-44,7-3-52,-7 3-42,0 0-42,0 0-48,2-5-40,-2 5-36,0 0-176,4-8-562,-1 0 249</inkml:trace>
  <inkml:trace contextRef="#ctx0" brushRef="#br0" timeOffset="8988.051">13505 5793 19,'2'-8'234,"-1"4"4,1-1 1,-2 1-1,2 2-18,-2 2-18,1-5-24,-1 5-16,1-3-18,-1 3-16,3-4-14,-3 4-13,0 0-8,0 0-10,0 0-7,2-4-6,-2 4-3,0 0 1,0 0-4,0 0 6,0 0-3,0 0 9,0 0 4,0 0 2,0 0-4,0 0-6,0 0-2,0 0-8,0 0-2,0 0-12,0 0 8,0 0-16,0 0-9,0 0 1,0 0 0,0 0-6,0 0-7,0 0 3,0 0-5,0 0-4,0 11 3,0-11-1,0 5-4,0-5-2,1 4 2,-1-4-16,0 0-5,0 0-3,1 3-6,-1-3-7,0 0 0,0 0-10,2 2-5,-2-2-8,0 0-13,0 0-5,0 0-15,0 0-16,0 0-12,0 0-5,4 3-12,-4-3-8,3 3-5,0-2-23,-1 2-22,4 0-11,-3-1-162,0 0-389,0 1 172</inkml:trace>
  <inkml:trace contextRef="#ctx0" brushRef="#br0" timeOffset="9557.0467">13796 6220 183,'0'-5'249,"1"-3"-1,1 1-8,-2 0-4,1 0-9,1-4-11,-1 3-6,-2-5-3,2 2-7,-1-7-17,0 1-13,0-2-7,0 1-11,0 2 10,-3-1-21,2 3-14,-3-3-3,2 5-12,-1-5 4,-1 8-16,1-1-9,-4 0-12,3 3-20,-3 3-2,-3 2-13,-3 7-1,-3 3-1,-3 4-4,1 12-9,0 0 1,-3 16-9,5-12-4,5 3 3,1 1-5,0-6-3,4-1-8,4 0 14,0-7-17,-1-1-1,6 0 5,-1-5 0,-1 0-2,3 0-4,3-5 5,-1 2-5,-2-8 11,5 2-1,-1-3-4,2-4 4,1-6 2,0 0 4,1-1 2,-3-5 0,1 1-1,2-9 4,-4-1 0,1 4 4,-4 4 14,2 3 11,-3 2 16,-1 5-5,0-1-1,-1 3-7,-2 2-8,2-3-4,-2 4-4,0 2-10,0 0-2,0 0 3,0 11-7,3 0-10,-1 0 4,1 4 1,-1 4-2,2-4 1,2-1-8,1 2 5,0 0-5,0-3 2,3-2 0,-3-2-4,4 1-1,-2-4 1,-1 0 3,-1-3 4,0 0-8,2-6 11,-1 1-11,-1-3 1,-1 2-19,2-9-22,-1 2-31,-1-4-30,1-3-37,-3-3-38,-1 3-55,1-8-53,2-5-68,-7 1-299,-1 0-702,2-1 310</inkml:trace>
  <inkml:trace contextRef="#ctx0" brushRef="#br0" timeOffset="14380.4643">3505 8688 115,'-4'-3'161,"2"1"0,-2 0-13,0-1-1,1 1 3,-1-1-7,1-1-3,-2 3-10,3-3-2,-2 1 1,0 1-1,1 0 0,0-1-5,3 3-1,-4-3-10,4 3-13,-3-2-7,3 2-14,0 0-9,0 0-14,-7 0-9,7 0-9,0 0-3,0 0-9,0 0-1,0 0-3,17 2 1,-4-1-1,9 0-1,2-1 2,14-4-3,6-1 1,-2-2-3,3 1-5,27-3-1,-24 1 2,22-3 5,-3-6-8,-19 7-4,19-9 1,-19 9 0,21-6 0,1 0 0,-24 4 0,21-4-1,-20 9-2,-2-3 2,-2 5-3,-2-1-3,-1 0-1,-14 4-8,-2-1-7,-3-2-6,-5 4-3,-2-2-12,-5 3 3,0 0-6,-3 0 1,-2 0 9,2 0 3,-6 0 2,8-3 2,-8 3 2,0 0-8,2 5-10,-2-5-20,0 0-26,-12 8-27,5-4-17,-1 0-18,-5 3-28,-1-1-140,-7 1-341,0 1 152</inkml:trace>
  <inkml:trace contextRef="#ctx0" brushRef="#br0" timeOffset="15350.6703">3648 8875 24,'-5'2'142,"3"-2"-22,2 0-15,0 0-7,0 0-5,0 0 12,0 0 0,22-2 6,1 1 4,6-9 4,13 0-9,2-2-5,4-2-10,24-5 0,-7 1-3,-19 3-12,23-8 2,-1 4-5,2-5-7,1 2 0,0 2-8,-6-1-5,1 0-7,-18 8-3,-1-1-6,20-3-3,-26 7-5,0-4-9,-3 3 3,-12 4-12,-1 2 8,-2-4-2,-5 7 8,-3-3-13,-5 2 10,-2 3 2,-2-1 18,1 0 16,-7 1 16,7 0 4,-2-1 8,-5 1 3,0 0 2,6 3-4,-6-3 3,0 0-3,9 0-5,-9 0 1,0 0-12,0 0 2,0 0-17,0 0 4,0 0-9,0 0 1,6 0-13,-6 0-1,0 0-2,0 0-3,0 0-7,0 0-4,0 0 5,0 0-4,0 0-6,0 0 1,0 0-5,0 0-2,0 0 5,0 0-4,0 0 9,0 0-6,0 0-5,0 0 15,0 0-1,0 0-4,0 0-4,0 0-1,0 0 5,0 0 1,0 0-6,0 0-3,0 0 4,0 0-19,0 0 14,0 0-1,0 0-7,0 0 0,0 0 8,0 0-7,0 0-5,0 0 1,0 0 2,0 0-7,0 0 8,0 0-3,0 0-3,0 0-7,0 0 7,0 0 3,0 0 1,0 0-4,0 0-6,0 0 9,0 0-5,0 0 2,0 0-6,0 0 8,0 0 9,0 0-8,0 0-6,0 0 6,0 0-4,0 0-6,0 0 10,0 0-9,0 0-1,0 0-1,0 0 8,0 0-1,0 0 4,0 0-5,0 0-1,0 0-1,0 0 6,0 0-7,0 0-1,0 0 10,0 0-8,0 0-4,0 0 3,0 0 14,0 0-15,0 0 7,0 0 3,0 0 5,0 0-11,0 0 6,0 0 3,0 0-3,0 0 5,0 0-5,0 0 3,0 0-1,0 0-2,0 0 0,0 0-2,0 0 6,0 0-1,0 0-2,0 0 7,0 0-7,0 0 11,0 0-18,0 0 8,0 0-7,0 0 6,0 0-3,0 0 3,0 0 7,0 0-14,-3 8-3,3-8 13,0 0-5,0 0 3,0 0 5,0 0-9,0 0 4,0 0-13,0 0 19,0 0-6,0 0-2,0 0 0,0 0-4,0 0 20,0 0-18,0 0 1,0 0 7,0 0-5,-6 5-5,6-5 7,0 0-6,0 0-7,0 0 10,0 0 1,0 0-1,0 0-3,0 0 2,0 0-1,0 0-6,0 0 0,0 0 4,0 0-7,0 0 2,0 0 8,0 0-4,0 0 0,0 0 5,0 0-4,0 0 1,0 0 0,0 0-4,0 0 5,0 0-20,-3 2-22,3-2-22,0 0-22,0 0-41,0 0-34,0 0-43,0 0-56,0 0-39,0 0-15,0 0-263,0 0-621,0 0 274</inkml:trace>
  <inkml:trace contextRef="#ctx0" brushRef="#br0" timeOffset="16411.0804">18312 6376 106,'-6'-26'274,"-1"7"-3,1 3-7,2-2-18,-3 3-19,1 1-9,1 5-17,-1-1-15,1 3-25,-4 1-18,1 2-16,-2 4-13,-1 2-16,-2 3-8,0 3-13,2 4-11,1 1-6,3 4-8,1-3-10,2 4-8,4 2-3,3-1 0,4 7-2,0 1-9,6-1 0,1 1 0,0 2-3,0-4 1,0 0-6,2 0-1,-4 0-3,-2 2 4,-4-1-1,-2-7-6,-3 9 7,-2-2-18,-2 0 0,-4 1-10,-3-2-4,-1-2 2,1-6-6,0-3 14,2-4-6,1-1 5,1-4-3,-1-2 3,3 1-1,1 0-5,-1-2-3,1 0-7,2 1-11,-1-1 0,2-2 4,-1 7 3,2-2 7,-1 1 5,0 1-3,2 5 3,-2 0 4,1 5 3,3-1 2,-1 1 2,-1 0 0,-1-2 4,5 2-1,-4-2 4,1-3-2,1-1 2,1 0 2,-1 1-2,-1-3 5,1 3-10,2-5-16,-1 3-23,3-1-39,-2-1-29,1-3-33,3 0-32,4-4-29,-3 2-127,2-4-360,4-1 160</inkml:trace>
  <inkml:trace contextRef="#ctx0" brushRef="#br0" timeOffset="16783.7237">18765 6713 202,'2'-18'279,"-4"-1"-8,0 1-2,-3-2-21,0 3-16,-2-2-19,-1 2-17,-4-4-16,1 6-16,1 2-13,-3-1-19,3 5-12,-4 3-16,0 2-9,4 5-14,-5 6-5,-4 4 2,1 5-18,2 5-12,1 0-1,3 3-2,4-2-11,1 2-4,3 1-4,0-6-9,5 0 19,-2-4-21,2 2 3,5 0-9,-2-1-3,5-3-5,-2-5-5,1-3 1,6-1 7,0-4-10,1-1 3,-2-3-1,-1-4 1,0-1 1,-2-3 0,1-3 4,-1-1-2,-4-2 4,4 2 11,-6-1 15,3 1 15,-3 2 25,-2 1 3,-1 8 15,2-3 5,-2 1-24,-1 4-6,2-1-10,-2 1-8,1-1 2,-1 4-16,0 0-1,0 0-14,2 11 12,-2-1-8,1-1 0,2 6-3,-2 1-24,4 0-28,-2 3-57,1-2-51,3 9-48,-2-10-51,2 2-31,3 4-36,0-5-196,-2-6-547,4 1 243</inkml:trace>
  <inkml:trace contextRef="#ctx0" brushRef="#br0" timeOffset="16931.7228">18996 6868 230,'3'3'231,"-3"-3"-9,6 6 0,-5-1-10,1 2-12,-2 1-9,1 4-16,-1 6-17,0-2-10,0 3-19,-1 1-9,-1-3-16,1 8-46,-1-7-54,2 0-43,0 1-62,3 0-45,0-2-45,0-4-131,2-4-347,4-1 154</inkml:trace>
  <inkml:trace contextRef="#ctx0" brushRef="#br0" timeOffset="17349.0373">19326 6461 117,'-3'-28'348,"2"11"6,1 1-13,-2 5-31,2 1-29,-1 3-36,-2 5-28,3 2-23,0 0-15,0 29-21,-3 0-8,3 5-6,-4 13-15,4-1-9,-6-12-3,6 3-9,-4-1-9,4-2-9,-3 1-3,-1-2-8,4-2-3,-3-6-16,2-7 0,-1 3-10,1-9 0,1-3 5,0 1 9,-3-5 24,3-2 35,0 2 21,0-5 15,0 4 3,0-4-9,0 0-14,0 0-9,0-17-17,3 1-9,1-8-14,3 1-8,0-4-6,-1 4-14,7 0-6,-2-3-5,3 4-9,3 2-4,0 4-6,-2 0-6,-2 7-3,-2 0-2,-1 5-12,1 0-14,-4 3-9,-1 1-9,4 2-8,-3 2-5,-3 3-8,-1-2-3,1 5 0,-1 2-1,-6 5-8,-4-2 2,3 1-11,-8 6-6,-3-2-13,5-7-9,-2 0-3,-1-2 7,0-1-4,2 1-9,-1-1 0,0-1-10,4-5-1,-1 2-3,4-4-13,-1 1-12,0-3-31,6 0-35,-8 0-37,8 0-47,-6-10-40,2 5-195,4-5-568,4-1 252</inkml:trace>
  <inkml:trace contextRef="#ctx0" brushRef="#br0" timeOffset="17720.7975">19570 6388 242,'5'-18'298,"2"1"-7,-2 0-19,4 0-17,-2-2-17,3 4-27,0 2-20,4 0-16,-1 3-17,-2 2-19,3 4-11,-4 1-14,-1 6-15,-1 2-6,0 2-6,1 5-8,-6 5-5,1 9-3,-5 6-1,-5-1-11,0 2 0,1-3-3,-2 0-14,0 1 1,2-2-4,1-4-4,1 1-10,0-2 0,5-4-5,0-1 5,1 0-1,2 10-6,3-3-3,-1 0-2,0-1-1,0 5-1,-2-6-2,1 2 1,0-6-2,-3-1 2,0 0-3,1 5 6,-3-5 2,0 1 18,-2-2-16,2-1 11,-1-2 3,-2 0 11,2-2 1,-3 1-1,0-1 3,3-1 8,-4 4-15,1-9 0,0 10 3,-1-5-2,-1 3 1,-2-2-14,1-2 5,-4 0-3,2 2-24,-4-2-41,3 0-44,-3-3-55,1 1-63,2-4-78,1 3-76,-2-8-216,3 1-617,7-1 272</inkml:trace>
  <inkml:trace contextRef="#ctx0" brushRef="#br0" timeOffset="18081.3891">20937 6846 244,'-4'0'323,"1"3"-15,3-3-16,-4 3-15,4-3-29,0 0-5,0 0-10,20-8-11,1 3-9,4-2-26,3 0-17,9-6-25,-9 6-11,0-2 2,0 3-19,0-2-34,-1 3-49,-3-1-48,-4 1-72,-6 1-54,-4 3-60,-2 0-27,-5 3-13,-1 1-8,-4 2-161,-5 2-444,-4 4 197</inkml:trace>
  <inkml:trace contextRef="#ctx0" brushRef="#br0" timeOffset="18210.4881">21116 6914 162,'-23'19'71,"1"1"24,2-1 27,4-4 11,1-3 17,8-5 4,-1 0 0,1 0-4,4-3-7,0 0-2,2 2 4,2-2 5,6 0-3,7-1-4,6-3-9,5-2-13,16-1-15,-3-3-10,2-3-19,0 1-39,4 0-66,-7-5-62,3 1-63,-3 2-69,-10-1-135,11 1-386,-1-2 170</inkml:trace>
  <inkml:trace contextRef="#ctx0" brushRef="#br0" timeOffset="18618.514">21827 6790 39,'5'-9'273,"3"-5"12,-2 4 13,2-5-2,-5 1-3,4-3-10,-3 0-20,3 2-19,-5-2-15,1 0-12,-1 1 5,-2 1-18,0 1-9,0 3-11,-4-3-21,1 3-16,-4 1-22,0 1-18,-1 2-11,-5 3-4,0 4-11,-2 3-9,-2 2-9,-4 7-4,0 4-5,1 3-11,1 1-2,1 0-10,4 6 6,0-2-12,3 0 2,3-3-9,2-5-1,0 1-5,5 0-7,2-3-6,-1 1-9,1-5-7,4 1-3,0-1-8,1-2 5,1-1-5,3-3 10,0-4-1,0 2 5,5-7-1,-2-2-2,5-7 2,2-2 2,0-4-5,-2-2 5,-1 0 14,-2-2-13,0-1 2,-3 1-2,-2 2 7,-2 6 7,-2 4 18,-2 2 7,-1 1-1,0 5-3,1-1-8,-1 2-5,-3 1-6,0 2-4,0 0 0,-3 16 4,-4 1-5,4 1-6,-4 8 6,2-2-3,-1 2 8,3-7-5,-1 6 3,4-6-15,3 2-18,-1-1-21,4-5-18,3 1-22,2-3-29,3-4-43,6 3-68,1-6-73,4-4-291,2-1-646,1-6 285</inkml:trace>
  <inkml:trace contextRef="#ctx0" brushRef="#br0" timeOffset="18865.7153">22287 6679 260,'-9'0'321,"2"0"19,0-1 1,4 1-32,3 0-31,-7-2-23,7 2-28,0 0-7,0 0-7,0 0-24,23 6 5,-8-6-12,5 5 0,1-4-14,3 0-11,0 1-6,0-2-11,-6 1-21,-4 1-4,0-1-25,-1 0-8,-2-1 3,-5 0-7,1 3-12,-3-3-2,1 0-11,1 0-16,-6 0-35,0 0-43,5-3-47,-5 3-66,0 0-65,-10-4-49,0 3-21,-1-4-40,-2 1-11,-4 0-192,2-3-576,-1 3 255</inkml:trace>
  <inkml:trace contextRef="#ctx0" brushRef="#br0" timeOffset="19023.8374">22337 6629 613,'-11'-7'18,"1"0"26,2-1 49,-1 3 28,5 0 37,-2 1 15,2 1 14,1 2-6,-1-1-11,0-2-16,4 4-8,0 0-23,0 0-3,-3 12 0,0-3 4,6 8-4,-6 2-1,3-1 3,3 3-13,-3 5 12,0-1-17,0-1-8,0 1-10,0 4-4,-3-3-5,2 0-1,-2-8-22,3 8-46,-3-8-55,2 1-64,-2-3-72,3-6-73,-1 5-51,1-5-163,1 0-508,2-6 225</inkml:trace>
  <inkml:trace contextRef="#ctx0" brushRef="#br0" timeOffset="19476.8528">22651 6461 228,'3'-16'357,"0"9"2,-1-3-14,0 5-35,-2 0-27,2 1-38,-2 4-24,0 0-16,1 18-20,3 7-1,-2 4-8,-2 2-10,0 2-12,-2-1-8,2 3-16,-2 2-15,0 9 9,-1-1-14,3-12 3,0 2-13,0-4-3,-2-2-10,0 0-3,2-4-13,-1-8-4,-1 2-6,2-7-6,-1-1-8,-1-2-3,2-2-6,0-1 15,-1-3 20,1 1 19,-1-1 28,1-3 20,0 0 12,0 5 17,0-5 11,0 0-24,0 0-12,1-15-6,0 3-28,1-6-9,-1-12-10,4-1-7,0 4-11,5-3-14,1 2-6,6-1-13,0 3-7,1-1 0,1 7-6,0 3-5,4 4-3,1 2-8,1 6-1,-1 3-13,0 4-9,0 2-11,-3 3-7,-8 2 0,1 0-7,-4 2 0,0 4 0,-5 0 0,0 1 0,-2 0 1,-3 1 11,-1 1 4,-8 0 3,0 4-1,-8-1 7,-3-2 0,-1 1-1,0-5-7,-6-1-17,6-1-15,-4 2-34,2-6-27,1 0-31,-2-5-12,7 1-52,3-4-19,-3-2-39,2 0-57,0-1-70,-1-4-32,0 4-276,2-6-758,0 1 336</inkml:trace>
  <inkml:trace contextRef="#ctx0" brushRef="#br0" timeOffset="19920.0883">22122 6713 27,'-5'2'165,"1"-1"-1,0 1-8,0-2 6,4 0-5,-10 2-9,7-1-5,3-1-10,-4 2-6,4-2-11,-4 1-10,4-1-14,0 0-3,0 0-4,0 0-2,0 0 4,8 4 0,1-4-2,-1 0-8,5 0-4,2 0-10,-1 0-5,3 0-6,-4 0-14,3 0-24,-2 0-28,-2-1-33,-2-2-41,1 2-13,1-4-45,0 2-18,-6-1-33,2 3-108,-3-4-331,0 2 146</inkml:trace>
  <inkml:trace contextRef="#ctx0" brushRef="#br0" timeOffset="20180.5334">22254 6607 155,'0'-5'195,"-1"-2"-5,1 1-12,0-2 2,0 1-3,-3 1 3,6-1 1,-2-1-7,-1 0-3,-1 2-2,2 1-3,-1 0-4,0 1-6,0 4-6,0-8-14,2 6-14,-2 2-22,0 0-9,0 0-7,0 0-8,-2 17-4,2 0-4,-4 2-10,4 5-10,-4 5-1,2-4-3,-2 8-6,1-4-1,2 1-16,-2 2-31,0-2-47,-1-1-48,1 0-53,3-4-57,0-7-53,-4 1-202,3-3-507,-1-3 225</inkml:trace>
  <inkml:trace contextRef="#ctx0" brushRef="#br0" timeOffset="25805.1918">5562 9574 140,'-3'-1'143,"3"1"-10,-8-3 1,3 3-3,5 0 8,-7-2-2,7 2-2,-5-3-5,5 3-2,-5-1-9,5 1-6,0 0-16,-4-3-8,4 3-10,0 0-6,0 0-10,0 0-8,0 0-4,0 0-12,0 0-1,17-4 1,0-1-2,5 0-2,9-3 2,12-3-4,6 1-1,21-8-4,2-1 2,0 3 2,1-2-6,3-1 1,5 2-4,2-1-1,4 1 2,3 4-3,-1-2-1,2 3 4,-3 0-10,2-4-3,-5 7 3,0 0-3,0 1 0,-2 2-2,0-1 6,-5 2-5,-5 2-2,2-2 3,-6 1-2,-20 4 0,-3-3-1,4-2-1,-2 5-1,-2 0 2,-4-2-2,-11 0-3,-1 1 2,-5-2 4,-2 2 0,-5 1-1,-4-4-3,-4 4 6,-2 0 16,0-1 7,-3 2 11,0-2 10,-5 1-1,6 0 0,-3 1 1,-3-1 6,6-1 4,-6 1-1,0 0-5,4 2-3,-4-2-2,0 0-5,0 0-2,0 0-11,4 3 0,-4-3-4,0 0 4,0 0-1,0 0-16,0 0-5,0 0 5,0 0-2,0 0-1,0 0-3,0 0-9,0 0 6,0 0-4,0 0 5,0 0-2,2 1-1,-2-1-6,0 0 6,0 0-2,0 0-1,0 0 3,0 0-1,0 0 2,0 0 0,0 6 1,0-6-2,0 0-4,0 0-3,0 0 0,0 0 8,0 0-1,0 0-3,0 0 6,0 0-7,0 0-1,0 0 4,0 0 1,0 0-4,0 0 5,0 0-3,0 0-1,0 0 2,0 0-5,0 0 4,0 0 4,-6 2-9,6-2 4,0 0-2,0 0-8,0 0 2,0 0 5,0 0 1,0 0 8,0 0-17,0 0 7,0 0-7,0 0 3,0 0 3,0 0-4,0 0 5,0 0-6,-2 3 1,2-3 4,0 0-6,0 0 3,0 0 9,0 0-8,0 0-3,0 0 3,0 0 7,0 0-8,0 0 3,0 0 2,0 0-3,0 0-6,0 0 4,0 0-1,0 0 6,0 0-4,0 0 4,0 0-2,0 0-5,0 0 8,0 0-5,0 0 6,0 0 1,0 0-5,0 0 4,0 0-2,-1 4-1,1-4 7,0 0-12,0 0 21,0 0-19,0 0 2,0 0 2,0 0 1,0 0 5,0 0 1,0 0 3,0 0 4,0 0-8,0 0-2,0 0 0,0 0-9,0 0 11,0 0 4,0 0-24,0 0 16,0 0-1,0 0 0,0 0 4,0 0-1,0 0 0,0 0-2,0 0-8,0 0 8,0 0-3,0 0 2,0 0 0,0 0 0,0 0-3,0 0-6,0 0 10,0 0 3,0 0-7,0 0-5,0 0 10,0 0-5,0 0 0,0 0 2,0 0-1,0 0 2,0 0-6,0 0 6,0 0-4,0 0 5,0 0 4,0 0-8,0 0 6,0 0-11,0 0-1,0 0-13,0 0 23,0 0-9,0 0 8,0 0 2,0 0-8,0 0-1,0 0 2,0 0-5,0 0-1,0 0 8,0 0 1,0 0 0,0 0 3,0 0-2,0 0-2,0 0 7,0 0-11,0 0 1,0 0 3,0 0 6,0 0-11,0 0 8,0 0-5,0 0 5,0 0-2,0 0-3,0 0 5,0 0-2,0 0-5,0 0 7,0 0-3,0 0 0,0 0 3,0 0-2,0 0 0,0 0 15,0 0-11,0 0-7,0 0 4,0 0-4,0 0 4,0 0-7,0 0 4,0 0 3,0 0 1,0 0-6,0 0 4,0 0-1,0 0-1,0 0 0,0 0-1,0 0-3,0 0 9,0 0-2,0 0 16,0 0-21,0 0 8,0 0-2,0 0-1,0 0 7,0 0-14,0 0-2,0 0 6,0 0-2,0 0 2,0 0 0,0 0-1,0 0-2,0 0 9,0 0-9,0 0 2,0 0 2,0 0 6,0 0-12,0 0 9,0 0-6,0 0 0,0 0 3,0 0 5,0 0-11,0 0 7,0 0-3,0 0-1,0 0 6,0 0-2,0 0 9,0 0-13,0 0 4,0 0 16,0 0-19,0 0 0,0 0-3,-4 2 7,4-2-2,0 0 0,0 0 5,0 0 0,0 0-9,0 0-2,0 0 9,0 0 2,0 0-2,0 0-5,0 0-6,0 0 9,0 0 5,0 0-8,0 0-1,0 0 3,0 0-3,0 0 0,0 0 8,0 0-5,0 0-2,0 0 1,0 0 3,0 0 2,0 0-6,0 0-1,0 0 6,0 0-4,0 0 0,0 0 0,0 0-2,0 0 1,0 0 1,0 0-12,0 0 1,0 0 12,0 0-5,0 0 4,0 0 2,0 0-2,0 0 2,0 0-4,0 0 0,0 0 0,0 0 0,0 0-2,0 0 6,0 0 0,0 0-3,0 0-1,0 0 3,0 0 11,0 0-13,0 0 4,0 0-14,0 0 14,0 4-2,0-4-4,0 0 4,0 0-2,0 0 9,0 0-6,0 0-6,0 0 8,0 0 2,0 0-5,0 0 0,0 0 0,0 0 15,0 0-14,0 0-9,0 0 6,0 0 4,0 0-4,0 0 4,0 0-2,0 0 1,0 0 4,0 0-4,0 0-1,0 0-4,0 0 5,0 0 5,0 0-8,0 0 2,0 0 5,0 0-3,0 0-8,0 0 5,0 0 3,0 0 0,0 0-10,0 0-1,0 0 7,0 0 8,0 0-8,0 0 3,0 0 3,0 0-3,0 0 0,0 0-5,0 0 3,0 0 1,0 0-2,0 0 2,0 0-3,0 0-1,0 0 5,-3 3 1,3-3-6,0 0 5,0 0 1,0 0-6,0 0 2,0 0-6,0 0 13,0 0-5,0 0 0,0 0 1,0 0-8,0 0-2,0 0 4,0 0-4,0 0-4,0 0-6,0 0-8,0 0-1,0 0-3,0 0-9,0 0-4,0 0-12,0 0-9,0 0-31,0 0-51,0 0-61,0 0-72,0 0-249,0 0-573,0 0 255</inkml:trace>
  <inkml:trace contextRef="#ctx0" brushRef="#br0" timeOffset="31020.5125">4603 11398 40,'-9'-1'134,"1"5"-5,-1-3-4,2 2 4,2-3-8,-1 2 6,0-2-4,1 3-6,-1-3 1,6 0-6,-6 0-13,6 0-10,-8 0-4,8 0-10,-3 2-9,3-2-7,0 0-7,0 0-8,0 0-2,0 0 0,0 0-4,0 0-5,0 0 2,17-4 0,-3 3-10,2-1 6,8-2-5,4 0 1,11-4-4,3-1-3,2 0 2,5 2 3,20-3-9,2-2 3,-5 0-3,-15 5-1,22-3-2,-2-2-1,-21 3-1,19-8-3,-22 7 7,26-2-7,-27 2 4,24-2 5,-23 6-9,-2-5-3,2 4 2,-2 0 1,-3-1-2,-2 2-2,-12 0 0,-2 2 0,-3 2 3,-6 1-5,-3-1 3,-1 2-1,-5-2-4,1 2 3,-4 0 8,-2 2 13,-3-2 13,7 0 9,-3 1 11,-1 0-17,-3-1 6,0 0 3,6 0-4,-6 0 3,0 0 1,0 0-2,0 0-5,4 1-5,-4-1 0,0 0-5,0 0-2,0 0-3,0 0-2,0 0-8,0 0 3,0 0-3,0 0 0,0 0-5,4 1-2,-4-1 3,0 0-2,0 0-4,0 0 3,0 0-2,0 0 0,0 0-3,0 0 2,0 0 2,0 0-3,0 0 0,0 0-2,0 0 3,0 0-4,0 0-1,0 0 5,0 0-1,0 0-2,0 0 2,0 0-2,0 0-2,0 0 3,0 0 4,0 0-1,0 0-5,0 0 2,0 0-3,0 0-2,0 0 5,0 0-1,0 0 0,0 0-1,0 0-3,0 0-1,0 0 2,0 0 1,0 0 1,0 0-2,0 0-2,0 0 2,0 0 3,0 0-2,0 0-5,0 0 2,0 0 2,0 0 2,0 0-3,0 0 1,0 0 1,0 0-1,0 0 0,0 0 0,0 0 2,0 0-3,0 0 2,0 0 3,0 0-5,0 0 13,0 0-15,0 0 4,0 0 0,0 0 0,0 0 0,0 0 0,0 0-1,0 0 3,0 0-7,0 0 7,0 0-1,0 0 1,0 0-7,0 0 6,0 0-1,0 0 3,0 0 1,0 0-5,0 0-1,0 0 1,0 0 1,0 0-4,0 0 3,0 0 2,0 0-2,0 0 5,0 0-6,0 0 2,0 0-2,0 0 3,0 0-6,0 0 6,0 0 0,0 0 0,0 0 0,0 0-1,0 0 2,0 0-2,0 0 4,0 0-6,0 0 0,0 0 2,0 0-1,0 0 3,0 0-6,0 0 2,0 0 8,0 0-6,0 0-2,0 0-5,0 0 6,0 0 0,0 0 1,0 0-1,0 0 1,0 0 0,0 0-3,0 0 7,0 0-8,0 0-2,0 0 3,0 0 1,0 0-3,0 0 6,0 0-5,0 0 5,0 0-8,0 0 5,0 0-2,0 0 0,0 0 2,0 0 4,0 0-5,0 0-2,0 0-6,0 0 3,0 0 3,0 0 6,0 0 2,0 0 0,0 0-8,0 0-4,0 0-2,0 0 2,0 0 3,0 0 3,0 0 1,0 0-2,0 0 0,0 0-2,0 0 2,0 0-2,0 0-2,0 0 2,0 0-3,-6 5 7,6-5 0,0 0-5,0 0 2,0 0 3,0 0 0,0 0-3,0 0 4,0 0-2,0 0-2,0 0-1,0 0 4,0 0 1,0 0-5,0 0 2,0 0 7,0 0-3,0 0-7,0 0 2,0 0-3,0 0 6,0 0-2,0 0 0,0 0 2,0 0-1,0 0 1,0 0 6,0 0-12,0 0 3,0 0 0,0 0 3,0 0-3,0 0 4,0 0 5,0 0-5,0 0-9,0 0 6,0 0 4,0 0-3,0 0 1,0 0-1,0 0 1,0 0 0,0 0-3,0 0-1,0 0 5,0 0 2,-1 5-6,1-5 3,0 0 3,0 0-2,0 0 0,0 0-2,0 0 1,0 0-1,0 0 1,0 0-3,0 0 3,0 0-2,0 0-1,0 0 2,0 0-2,0 0 4,0 0-2,0 0 5,0 0-4,0 0 3,0 0-5,0 0 0,0 0 2,0 0-1,0 0-1,0 0 2,0 0 0,0 0 0,0 0-2,0 0 1,0 0 7,0 0-6,0 0-2,0 0 5,0 0-4,0 0 1,0 0 9,0 0-7,0 0-4,0 0-1,0 0 3,0 0 0,0 0 0,0 0-1,0 0 2,0 0 2,0 0-7,0 0 4,0 0 1,0 0-4,0 0 2,0 0 2,0 0 0,0 0-2,0 0-2,0 0 0,0 0 6,0 0 0,0 0-5,0 0 1,0 0 2,0 0 3,0 0-1,0 0 7,0 0-7,0 0-6,0 0 3,0 0 2,0 0 1,0 0-4,0 0-1,0 0 1,0 0-3,0 0 3,0 0-3,0 0 5,0 0-1,0 0-1,0 0 0,0 0-4,0 0 4,0 0 0,0 0 2,0 0 0,0 0 0,0 0-2,0 0 0,0 0 1,0 0-3,0 0 3,0 0 2,0 0-2,-4 2-2,4-2-2,0 0 5,0 0 0,0 0 2,0 0-4,0 0-2,0 0-2,0 0 5,0 0 0,0 0 0,0 0 1,0 0 1,0 0-4,0 0 3,0 0 2,0 0-3,0 0 0,0 0-2,0 0-3,0 0 4,0 0 1,0 0 0,0 0 3,0 0-2,-3 2-5,3-2 0,0 0 2,0 0 2,0 0-2,0 0-4,0 0 7,0 0-2,0 0 7,0 0-4,0 0-4,0 0 5,0 0-4,0 0 1,0 0-4,0 0 8,0 0-3,0 0-4,0 0 3,-3 2 1,3-2-2,0 0 3,0 0-4,0 0 2,0 0 2,0 0 0,0 0-5,0 0 4,0 0-2,0 3 0,0-3 2,-2 3-2,2-3 0,0 0 2,-2 3-4,2-3 3,-3 4 0,3-4 1,-1 3 0,1-3-4,-3 2 5,3-2-6,-1 3 1,1-3 3,0 0-3,0 0 5,-3 5-4,3-5 10,0 0-8,0 0-3,-3 1 2,3-1 1,0 0 3,-1 3 2,1-3-6,0 0 3,0 0-3,0 0-2,-3 2 3,3-2 0,0 0 0,0 0-3,0 0 0,0 0 6,0 0-2,0 0-2,0 0-2,-2 3 2,2-3-1,0 0 4,-4 3-2,4-3 4,0 0-3,0 0 0,0 0 3,0 0 0,0 0-3,0 0-1,0 0 0,0 0 7,0 0-6,0 0 0,0 0 1,-3 1-2,3-1-2,0 0 6,0 0 3,0 0-9,0 0 4,0 0-2,0 0 0,0 0 3,0 0 0,0 0-2,0 0-2,0 0-1,0 0-8,0 0-9,0 0-1,0 0-18,0 0-13,0 0-24,0 0-37,0 0-50,0 0-44,0 0-24,0 0-202,12-7-467,-8 7 206</inkml:trace>
  <inkml:trace contextRef="#ctx0" brushRef="#br0" timeOffset="36811.0447">10783 11350 172,'-4'-3'213,"4"3"-10,-4-1-12,4 1-14,-7-3-13,7 3-13,0 0-18,0 0-11,-4-2-8,4 2-17,0 0-9,0 0-9,13-2-1,2 0-9,7 0-7,2-1-3,7 1 15,14-3-3,24-1-4,0 0-6,1 1 1,1 2-5,9-7-5,-1 4-5,4-2-5,3 2-3,0 0-5,0-1-5,-1 2-2,-4 0-3,1-1-1,1 0 1,-3 1-7,-4 0 6,-1 1-6,-2 3-3,-23-1 1,-2 0-4,0-2-3,-1 4 4,-3-3-4,-2 1 0,-2 2 2,-12 2-4,-5-4 4,0 2 0,-7 0 2,-2 0 3,-3-1 6,-4 2 10,0-2 8,-3 2 10,2-1 5,-2 2 7,-4-2 13,9 0-3,-5 0 3,-4 0 3,4 3-1,-4-3-5,0 0 7,0 0-2,3 0 4,-3 0-9,0 0-5,0 0-3,0 0-7,4 1-5,-4-1-2,0 0-9,0 0 1,0 0-8,0 0-5,0 0-4,0 0 4,0 0-3,0 0-6,0 0 0,0 0-3,0 0-8,2 3 10,-2-3-7,0 0-8,0 0 10,0 0-4,0 0 3,0 0-4,0 0-6,0 0 7,0 0 3,0 0-3,0 0-1,0 0 11,0 0-5,0 0 0,0 0 0,0 0-5,0 0 13,0 0 1,0 0-5,0 0 0,0 0-15,-5 5 17,5-5-4,0 0 3,0 0-6,0 0 0,0 0 4,0 0-5,-2 3 4,2-3-4,0 0-5,0 0 0,0 0 1,0 0-1,0 0-2,0 0 0,0 0 0,0 0-4,0 0 5,0 0-1,0 0-5,0 0-2,0 0 3,0 0 7,0 0-14,-2 4-6,2-4 15,0 0-2,0 0 1,0 0-6,0 0 8,0 0-1,0 0-4,-4 1-1,4-1 3,0 0 0,0 0-2,0 0 3,0 0 6,0 0-11,0 0 3,0 0 0,0 0 0,0 0-4,-3 2 3,3-2 1,0 0 0,0 0 0,0 0-1,0 0-1,0 0 9,0 0-7,0 0-2,0 0-3,-1 4-12,1-4 20,0 0-9,0 0 3,0 0 9,0 0-6,0 0-5,0 0 4,0 0-4,0 0-2,-2 3 9,2-3-6,0 0 4,0 0 2,0 0-3,0 0 0,0 0 5,0 0-13,0 0 13,0 0-9,-4 3 3,4-3-2,0 0 1,0 0 10,0 0-2,0 0-7,0 0 7,0 0-9,0 0 6,0 0-2,0 0-3,-3 1 3,3-1-3,0 0 2,0 0 2,0 0-1,0 0 2,0 0 1,0 0-26,0 0 23,0 0 2,0 0 3,0 0 0,0 0-6,0 0-3,0 0 17,0 0-12,0 0-2,0 0-1,0 0 9,0 0-6,0 0-5,0 0 0,0 0 1,0 0-8,0 0 12,0 0-1,0 0-5,0 0 3,0 0 3,0 0 3,-1 3-9,1-3 5,0 0 2,0 0-7,0 0-9,0 0 11,-3 3 1,3-3 2,0 0 2,0 0 6,0 0-12,0 0-1,0 0 4,0 0 1,0 0 0,0 0-2,0 0 3,0 0-7,0 0 12,0 0-10,0 0-3,0 0 7,0 0-1,0 0-1,0 0 1,0 4 11,0-4-10,0 0-4,0 0 0,0 0-2,0 0 6,0 0 6,0 0-7,0 0-1,0 0 3,0 0 3,0 0-8,0 0 6,0 0-8,0 0 9,0 0-2,0 0 3,0 0-5,0 0 0,0 0 1,0 0 2,0 0-4,0 0 3,0 0 0,0 0-1,0 0-2,0 0 4,0 0 0,0 0-3,0 0 0,0 0 4,0 0-1,0 0 0,0 0-4,0 0 0,0 0 0,0 0 5,-6 3-4,6-3-1,0 0 0,0 0 2,0 0-1,0 0 1,0 0 1,0 0 1,0 0-17,0 0 16,0 0 4,0 0-5,0 0 1,0 0 3,0 0-5,0 0 3,0 0-2,0 0-3,0 0 0,0 0 8,0 0-6,0 0 0,0 0-5,0 0 5,0 0 5,0 0-4,0 0-2,0 0-6,0 0 3,0 0-1,0 0 5,0 0 4,0 0-4,0 0 7,0 0-7,0 0 2,0 0-1,0 0 1,0 0 1,0 0-5,0 0 11,0 0-17,0 0 10,0 0 1,0 0-4,0 0 5,0 0 0,0 0 4,0 0 2,0 0-6,0 0-1,0 0-1,0 0 5,0 0-11,0 0 7,0 0 1,0 0 9,0 0-7,0 0-25,0 0 20,0 0 0,0 0 0,0 0-3,0 0-20,0 0 27,0 0 4,0 0-7,0 0-12,0 0 17,0 0-2,0 0 1,0 0-7,0 0 6,0 0-8,0 0 4,0 0 2,0 0 1,0 0-6,0 0 6,0 0-8,0 0 3,0 0 4,0 0-1,0 0-5,0 0 2,0 0-3,0 0 7,0 0-8,0 0 8,0 0 2,0 0-3,0 0-3,0 0-1,0 0 8,0 0-11,0 0 5,0 0 1,0 0-6,0 0 6,0 0-11,0 0 8,0 0 2,0 0 3,0 0-1,0 0-3,0 0 10,0 0-21,0 0-2,-2 0 20,2 0 1,0 0-2,0 0-5,0 0-1,0 0 6,0 0-8,0 0 2,0 0 2,0 0-1,0 0 14,0 0-17,0 0-8,0 0 11,0 0 2,0 0 1,0 0-2,0 0 4,0 0-5,0 0-10,0 0 12,0 0 3,0 0-9,0 0 5,0 0 3,0 0-6,0 0-1,0 0 2,0 0 8,0 0-8,0 0 4,0 0-2,0 0-3,0 0 0,0 0 2,0 0-1,0 0 2,0 0-2,0 0-1,0 0 11,0 0-11,0 0-2,0 0-1,0 0 3,0 0 0,0 0 5,0 0-9,0 0 4,0 0-6,0 0 5,0 0 3,0 0-7,0 0 13,0 0-13,0 0 5,0 0-8,0 0-5,0 0 5,0 0 4,0 0 7,0 0-22,0 0 10,0 0-1,0 0-2,0 0-2,0 0 9,0 0-3,0 0-1,0 0-9,0 0 0,0 0 13,0 0-10,0 0-2,0 0-7,0 0-1,0 0 3,0 0-1,0 0-5,0 0-9,0 0 3,0 0-8,0 0-4,0 0 0,0 0-7,0 0-17,0 0-16,0 0-17,0 0-19,0 0-16,0 0-32,2 8-36,-2-8-30,0 0-28,0 0-205,4 1-512,-4-1 227</inkml:trace>
  <inkml:trace contextRef="#ctx0" brushRef="#br0" timeOffset="44437.5349">12776 12997 67,'-5'0'108,"0"-2"5,5 2-12,0 0 6,-4-1 3,4 1 2,0 0-2,-6-2-3,6 2-1,0 0-1,0 0-9,0 0-2,-4 0-3,4 0-1,0 0-6,0 0 3,0 0-11,0 0-2,0 0-4,0 0-6,0 0 3,0 0-10,0 0-1,0 0-5,0 0-2,0 0-4,0 0-3,0 0-6,0 0-1,14 5 4,-4-4-7,-2 1 2,3-2 0,3 4-1,3-2 4,5 1-2,2 2 0,6-2 1,-1 2 0,9-1 4,2-1-8,1 0-2,-2-2 0,-2 2 0,2 0-5,-1 1 1,4-1-7,-4 2 4,3-1-4,3 1 0,0-3 0,4 2-1,-2-2-1,1 1-2,3 1 1,-1-3-1,-1 1-2,0 0 3,-1 0-4,2 0-2,18 3 0,-21-5 1,-3 5 0,5-2-2,0 0 1,-1-2-2,-2 3-3,1-3 1,-2 4-1,-2-6-2,0 2 5,1 4-6,-1-3 2,1-4-4,0 4 5,-1 1-1,0-3 0,-1 0 0,-2 0 1,0 2-4,-10-2 7,11-2-5,-3 2-2,-10 1 0,4 0 0,-7-1-2,6 0 3,-6 2 2,3-2-4,-3 1-2,-3 0 4,1 0-1,2-2 1,-1 4 5,-1-3 0,1 0 1,6 0 6,-2 0-10,-2 0 3,3 3-3,1-4 1,0 2 1,9 1-1,-8 0 1,-2-1 0,0-1 1,12 2-3,-12-2 4,1 3 0,0-1 0,9 0-3,-8-2 1,-3 3-2,11 2-1,-8-3 9,11 0-5,-2 0-3,2 1 3,0 0-1,2-3 2,0 0 1,-1 5 0,6-1 2,-1-4-2,0 2 5,4-1-3,-3-2 3,1 1-2,20 1 1,-24-1-1,3 0 3,0 0 9,2-1-7,18-1-5,-21 4-1,1-4-2,-1 0 9,3-1 8,0 3-12,-3-2 0,0-1-1,1 2 4,1 0-2,0-2-1,2-2 1,-3-1 1,2 3-2,1-1 4,-3 1 2,1-3-5,-1 0 4,3 0-3,-6 2-1,3 0 2,-3 0-3,-1-1-4,-1 0 6,-2-1-5,4-1-4,-1 4 4,-3 1 4,0 0-1,1 0-6,0-1 9,-1 3-1,-2-3 0,2 1-4,2 3-5,-4-4 2,0 5 5,-9-2-18,11-3 15,-13 4 2,2-2 0,-1 2-3,-1-1 5,-1 0-8,-3 3-3,-3 1-6,0-4 32,-5 1-27,-2-1-3,-6 0 20,2 2-21,-3-1 3,0 0 13,-1 1-14,-2-4 10,-4 2-8,7 3 14,-7-3-14,7-3 2,-7 3-2,4 2 6,-4-2-1,5 2 2,-5-2-5,0 0 3,0 0 6,0 0-3,1 0 19,-1 0-13,0 0-5,0 0 5,0 0-7,0 0 9,0 0-3,0 0-6,0 0 7,0 0-5,0 0 5,0 0 0,0 0 13,0 0-1,0 0-3,0 0 5,0 0 3,0 0 2,0 0-15,0 0 22,0 0-7,0 0-1,0 0 2,0 0-1,0 0-2,0 5 3,0-5-4,0 0-3,0 0 2,0 0-1,0 0-2,0 0-3,0 0 2,0 0-4,0 0 5,0 0-16,0 0 1,0 0 2,0 0-3,0 0 5,0 0-2,0 0-4,0 0 0,0 0-3,0 0 1,0 0-1,0 0 3,0 0-5,0 0 3,0 0-6,0 0 4,0 0-3,0 0-4,0 0-3,0 0 5,0 0 1,0 0-4,0 0 3,0 0 1,0 0 0,0 0-6,0 0-1,-6 4 4,6-4 3,0 0 2,0 0-10,0 0-2,0 0 7,0 0-1,0 0-1,0 0 1,0 0 1,0 0-4,0 0 6,0 0-4,0 0 2,0 0-4,0 0 2,0 0-2,0 0 14,0 0-10,0 0-5,0 0 5,0 0 0,0 0-3,0 0 0,0 0 0,0 0 4,0 0 0,0 0-3,0 0-3,0 0 6,-4 3-5,4-3-1,0 0 3,0 0-1,0 0 0,0 0-1,0 0 1,0 0 10,0 0-14,0 0 4,0 0 0,0 0 0,0 0 0,0 0 3,0 0 0,0 0 0,0 0-4,0 0 3,0 0 3,0 0-3,0 0-1,0 0-1,0 0-9,0 0 14,0 0-3,0 0 0,0 0 5,0 0-4,0 0 4,0 0-6,0 0 2,0 0-2,0 0 2,0 0 4,0 0-2,0 0-3,0 0 0,0 0 0,0 0-3,0 0 3,0 0 6,0 0-7,0 0-1,0 0 0,0 0-2,0 0 6,0 0-7,0 0 2,0 0 1,0 0 3,0 0-1,0 0-4,0 0 5,0 0-1,0 0-1,0 0 2,0 0-2,0 0-1,0 0-2,0 0-1,0 0 7,0 0-2,0 0-3,0 0 1,-4 1 2,4-1 0,0 0-2,0 0 0,0 0 0,0 0 2,0 0-2,0 0-4,0 0 9,0 0-6,0 0 1,0 0 0,0 0 1,0 4 3,0-4-5,0 0 1,0 0 0,0 0-2,0 0 7,0 0-6,0 0 0,0 0-3,0 0 2,0 0-1,0 0 3,0 0 3,0 0 0,0 0 0,0 0-4,0 0 3,0 0 1,0 0-4,0 0 3,0 0 4,0 0-7,0 0 9,0 0 3,0 0-12,0 0-1,0 0 3,0 0 0,0 0 2,0 0-1,0 0 1,0 0 1,0 0-4,0 0 1,0 0 1,0 0-3,0 0 6,0 0-3,0 0 3,0 0-3,0 0 1,0 0-2,0 0 0,0 0 4,0 0-8,0 0 5,0 0-3,0 0 1,0 0 1,0 0-3,0 0 1,0 0-1,0 0 7,0 0-4,0 0-3,0 0 3,0 0 4,-7 0 0,7 0-3,0 0-1,0 0-1,0 0 0,0 0 4,0 0-5,0 0 6,0 0-2,0 0-5,0 0 0,0 0-1,0 0-5,0 0 5,0 0-10,0 0 4,0 0-6,0 0 5,0 0-2,0 0-1,0 0 2,0 0-6,0 0 2,0 0 1,0 0 6,0 0-2,0 0-7,0 0-2,0 0-1,0 0 7,0 0 3,0 0-6,0 0 2,0 0 9,0 0-6,0 0-2,0 0 3,0 0 4,0 0 0,0 0-1,0 0 3,0 0-9,0 4 1,0-4 10,0 0-5,0 0 0,0 0 3,0 0 4,0 0 3,0 0-3,0 0-4,0 0-2,0 0 2,0 0 4,0 0 0,0 0-2,0 0 7,0 0 0,0 0-4,0 0-5,0 0 4,0 0-1,0 0 2,0 0-1,0 0 1,0 0-9,0 0 8,0 0 4,0 0-4,0 0 3,0 0-4,0 0 4,0 0-3,0 0 4,0 0 7,0 0-6,0 0-6,0 0 4,0 0 1,0 0-2,0 0 3,0 0-4,0 0 1,0 0-1,0 0 7,0 0-14,0 0 3,0 0 1,0 0 8,0 0-7,0 0 5,0 0-1,0 0 2,0 0-3,0 0 1,0 0 1,0 0-5,0 0 4,0 0-3,0 0 9,0 0-21,0 0 7,0 0 5,0 0 2,0 0-3,0 0 3,0 0-9,0 0 9,0 0 3,0 0 3,0 0-5,0 0 1,0 0-4,0 0 4,0 0 3,0 0-9,0 0 17,0 0-4,0 0-13,0 0-8,0 0 11,0 0 1,0 0-2,0 0 3,0 0 0,-6-1 2,6 1-4,0 0 2,0 0 7,0 0-5,0 0-3,0 0-3,0 0 0,0 0 6,0 0-4,0 0-3,0 0 7,0 0-1,0 0-3,0 0-1,0 0 5,0 0 2,0 0-4,0 0 0,0 0-1,0 0-2,0 0 0,0 0-1,0 0 2,0 0 2,0 0 2,0 0-3,0 0 3,0 0-3,0 0 2,0 0-8,0 0 10,0 0 4,0 0-28,0 0 21,0 0-4,0 0 5,0 0 1,0 0-1,0 0-2,0 0 4,0 0-9,0 0 1,0 0 7,0 0-7,0 0 0,0 0 4,0 0-6,0 0 0,0 0 4,0 0 6,0 0-7,0 0-6,0 0 12,0 0-3,0 0 0,0 0 5,0 0-3,0 0 3,0 0 1,0 0-13,0 0 12,0 0-6,0 0 5,0 0-18,0 0 19,0 0-2,0 0 0,0 0 0,0 0-5,0 0 4,0 0-4,0 0 6,0 0-6,0 0 2,0 0-19,0 0 15,0 0 12,0 0-12,0 0 3,0 5 4,0-5 0,0 0-8,0 0 6,0 0 1,0 0 0,0 0-5,0 0 4,0 0 5,0 0-7,0 0-2,0 0 13,0 0-14,0 0 1,0 0 3,0 0-3,0 0 3,0 0 0,0 0-5,0 0 8,0 0-7,0 0 6,0 0 13,0 0-11,0 0-7,0 0-1,0 0 1,0 0 5,0 0-1,0 0-4,0 0-2,0 0-1,0 0 2,0 0-2,0 0 0,0 0 0,0 0 5,0 0-10,0 0 13,0 0-12,0 0 1,0 0 3,0 0-3,0 0 5,0 0-7,0 0 4,0 0-4,0 0 1,0 0-1,0 0 1,0 0-1,0 0-1,0 0 3,0 0 2,0 0 1,0 0-3,0 0 7,0 0-4,0 0-8,0 0 12,0 0-8,0 0-6,0 0 11,0 0-3,0 0 7,0 0-4,0 0-1,0 0-7,0 0 1,0 0 8,0 0 5,0 0-7,0 0 0,0 0 2,0 5-3,0-5 2,0 0-4,0 0 6,0 0 18,0 0-18,0 0-8,0 0 2,0 0 8,0 0 6,0 0-7,0 0 6,0 0 0,0 0-3,0 0-15,0 0 11,0 0 9,0 0 0,0 0-8,0 0 0,0 0 3,0 0-3,0 0-4,0 0-2,0 0-13,0 0-16,0 0-21,0 0-16,0 0-21,0 0-15,0 0-14,0 0-23,0 0-19,0 0-20,0 0-46,0-15-42,0 12-238,-4-2-555,1 1 245</inkml:trace>
  <inkml:trace contextRef="#ctx0" brushRef="#br0" timeOffset="46970.4708">21751 7412 42,'0'0'219,"-7"0"-7,3-1-19,4 1-19,0 0-9,0 0-20,0 0-16,0 0-9,17-8-16,4 7-6,7 1-6,19 0-6,2 0-21,24-3-3,3 3-6,-5-4-6,2 2-4,-4 0-3,-1 2-2,-22-1-9,6 1-1,17-1-3,-25 3-6,1 0 1,-4-2-3,-11-2 3,-1 4-7,-5-4 0,-1 2 4,-8-1-7,-1 1 2,-4-1-1,-2 1 5,-2 0-1,-2 0 10,2 0 6,-6 0 3,6 0 1,-6 0-3,5-3-4,-5 3-1,0 0-10,0 0-3,0 0-6,0 0-6,0 0-30,0 0-14,0 0-17,0 0-20,0 0-22,-22 3-11,12-3-19,1 2-16,-9 2-21,-2 3-18,-1-1-104,0 1-308,-3 0 136</inkml:trace>
  <inkml:trace contextRef="#ctx0" brushRef="#br0" timeOffset="48421.0202">21678 7707 100,'0'0'137,"0"0"9,17 8-8,4-3-11,7-5-1,17 3-16,3-1 13,24 2-7,0-4-6,-6 0-3,-14 0-6,17 0-7,-1 0-7,-22-1-3,25 1-5,-25-3-4,2-2-5,0 5-2,-1-5-5,-1 5-3,-4-3-2,-3 2 1,-9 0-4,-6-2 3,3 2 2,-6-2 1,-4 3-2,-3 0-2,-4-1 4,1 1 1,-2 0 1,-1-2 1,-4 1-5,2 1 3,-2 0-9,1-1 1,0 2-4,-5-1-2,0 0-8,7 1-4,-7-1-2,3 0 0,-3 0 0,4 3-6,-4-3-14,0 0 8,0 0-7,0 0-2,3 0 4,-3 0-7,0 0-1,0 0-2,0 0-6,0 0 9,0 0-7,0 0 5,0 0-6,0 0-1,4 3-1,-4-3-1,0 0-1,0 0-3,0 0 1,0 0-1,0 0 3,0 0-4,0 0 5,0 0-4,0 0 0,0 0 5,0 0-3,0 0-6,0 0 8,0 0-2,0 0 0,0 0 2,0 0-4,0 0 3,0 0-2,0 0 1,0 0-6,0 0 4,0 0 1,0 0-1,0 0 0,0 0 0,0 0-2,0 0-3,0 0 3,0 0-1,0 0-3,0 0 9,0 0-13,-7 5 4,7-5 1,0 0-5,0 0 1,0 0 3,0 0 10,0 2-16,0-2 6,0 0-1,0 0 2,0 0-3,0 0-3,0 0 6,0 0-5,0 0 0,0 0-1,0 0 7,0 0-3,0 0-1,0 0 4,0 0-3,0 0 2,0 0-1,0 0-2,0 0 3,0 0 3,0 0-4,0 0 2,0 0 0,0 0 1,0 0-1,0 0-1,0 0 4,0 0-1,0 0-1,0 0 2,0 0-5,0 0 3,0 0-1,0 0 2,0 0 0,0 0-1,0 0 1,0 0 2,0 0 2,0 0-1,0 0 0,0 0-2,0 5-2,0-5 6,0 0-3,0 0 5,0 0-3,0 0 1,0 0-2,0 0 4,0 0-1,0 0-6,0 0 7,0 0 0,0 0-2,0 0 0,0 0 2,0 0-1,0 0 1,0 0-1,0 0 1,0 0 1,0 0 6,0 0-8,0 0 1,0 0 0,0 0-3,0 0 4,0 0-2,0 0-1,0 0 4,0 0-3,0 5 0,0-5-1,0 0 1,0 0-2,0 0 1,0 0 2,0 0-1,0 0 5,0 0-5,0 0 3,0 0 7,0 0-9,0 0 1,0 0-2,0 0 2,0 0-4,0 0 5,0 0-2,0 0 0,0 0-1,0 0 3,0 0-2,0 0-1,0 0 4,0 0-3,0 0-3,0 0 4,0 0-2,0 0 2,0 0 1,0 0-4,0 0 1,0 0 1,0 0-1,0 0 2,0 0 0,0 0-1,0 0 0,0 0 2,0 0-3,0 0 0,0 0-6,0 0 7,0 0 1,0 0-7,0 0 6,0 0 0,0 0-4,0 0 5,0 0-1,0 0 2,0 0 0,0 0-2,0 0 2,0 0-2,0 0-1,0 0-1,0 0 5,0 0-3,0 0 0,0 0-2,0 0 5,0 0-4,0 0 2,0 0 1,0 0 0,0 0-2,0 0-6,0 0 8,0 0-3,0 0 0,0 0-1,0 0 2,0 0 3,0 0-3,0 0 2,0 0-4,0 0 2,0 0-4,0 0 0,0 0-2,0 0 6,0 0-11,0 0-5,0 0 5,0 0-4,0 0-4,0 0 4,0 0-6,0 0-1,0 0-7,0 0 5,0 0-7,0 0-3,0 0 7,0 0 2,0 0-10,0 0 1,0 0 1,0 0 3,0 0-3,0 0 2,0 0-4,0 0-5,0 0 3,0 0-5,-5 1-4,5-1-1,0 0-7,0 0 3,0 0-2,0 0 7,0 0-4,0 0-7,0 0 9,1 5-2,-1-5-16,0 0 17,0 0 7,1 3 0,-1-3-9,0 0 13,3 3-11,-3-3 5,0 0 3,3 2 8,-3-2-12,0 0 14,0 0 1,0 0 6,0 0 4,0 4 0,0-4 1,0 0-2,0 0 3,0 0 11,0 0-6,0 0 1,0 0-5,0 0 5,0 0 7,0 0-2,0 0 7,0 0 2,0 0-3,0 0-9,0 0 12,0 0-7,0 0-6,0 0 16,0 0-11,0 0 0,0 0 15,0 0-12,1 4-5,-1-4-1,0 0-6,0 0 9,0 0-5,0 0-16,0 0 5,0 0-3,0 0-9,0 0-14,0 0-5,0 0-8,0 0-34,9-3-104,-9 3 47</inkml:trace>
  <inkml:trace contextRef="#ctx0" brushRef="#br0" timeOffset="51217.587">4666 13176 63,'15'-7'75,"5"0"-2,4-3-6,-2 0 3,1 0-10,1-1-4,2-1-7,0 0-4,1 2-6,12-5-6,-12 5-2,1-1-8,-4 3 1,3-2 7,-3 3-11,1 0-2,-2 2 5,-2 0-3,-4 2-5,-4-1-15,2 2-5,-6 0-13,-1 1-2,-1 1-6,-3 0-17,2-2 4,-6 2-1,4 2 3,0-1-5,-3 3 0,-1-4-4,-2 7-34,-1-4-86,2 1 38</inkml:trace>
  <inkml:trace contextRef="#ctx0" brushRef="#br0" timeOffset="51950.044">4822 13295 13,'12'-5'55,"3"0"-2,4-3-1,3-3-1,3 1 0,-1-4 6,3 0-15,8-6 11,-11 8-5,6-5 2,-5 4-1,2 1-10,-1-3 5,-1 3-14,-3 1 1,-1 0-3,-7 5 0,3-1-2,-10 2 1,0 1-7,-1 1 17,-2-1 3,2 3 12,-2-2-3,-3 2 4,-1 1 9,6-3-3,-6 3 5,4-2-10,-2 1 6,-2 1-2,0 0 2,2-3-5,-2 3-3,0 0-2,0 0 1,3-2-9,-3 2-1,0 0 2,0 0-6,0 0-2,0 0-4,2-5 0,-2 5-6,0 0 1,0 0-3,0 0-2,0 0-1,0 0-5,0 0 2,0 0 1,0 0-5,-2-5-2,2 5-2,0 0 0,0 0-3,0 0 3,0 0-1,0 0 1,0 0-4,0 0-3,0 0 3,0 0-1,0 0 2,0 0-4,0 0 4,0 0 3,0 0-3,0 0 5,0 0 2,0 0-2,0 0-4,0 0 4,0 0 4,0 0-6,0 0 5,0 0 0,0 0-2,0 0 1,0 0-1,0 0 4,0 0-4,0 0 1,0 0 2,0 0 8,0 0-6,0 0-5,0 0 0,0 0 1,0 0 4,0 0 1,0 0 0,0 0-3,0 0 2,0 0 0,0 0 4,0 0-6,0 0 2,0 0 0,0 0 3,0 0-6,-5 10 2,5-10 2,0 0-3,0 0 1,0 0 2,0 0 2,0 0-4,0 0 0,0 0-3,0 0-1,0 0 5,0 0-8,0 0 14,0 0-15,0 0 0,-2 3 0,2-3-5,0 0 3,0 0 5,0 0-6,0 0 2,0 0-1,0 0-4,0 0 2,0 0-2,0 0 0,0 0 3,0 0-7,0 0 2,0 0-2,0 0 1,0 0 4,0 0-4,0 0 4,0 0-5,0 0-13,0 0-10,0 0-12,0 0-21,0 0-21,0 0-30,0 0-45,0 0-32,0 0-206,0 0-424,0 0 188</inkml:trace>
  <inkml:trace contextRef="#ctx0" brushRef="#br0" timeOffset="63760.0813">2911 14884 44,'0'-4'128,"0"4"-15,0 0-3,0 0-13,4-10-7,-1 8-4,1-3-11,-1 0-2,4 0-2,3-5-8,0 8-2,5-9 2,-1 5-6,6-6-2,4 3-5,0-1-4,3 3 3,-2-5-12,13 4 0,-10-4-3,0 3-4,2 0 1,-3 2 5,-2-2-11,-2 6-11,-8-3 4,-1 3-7,0 0 6,-5 0-6,-1-1-3,-3 4 4,0-2 0,-5 2 8,8-1-5,-8 1 4,0 0-2,8 1 2,-8-1-2,0 0-7,0 0 1,8-1-10,-8 1-17,0 0-35,0 0-23,0 0-22,7 0-25,-1 3-119,-2 0-259,4-2 116</inkml:trace>
  <inkml:trace contextRef="#ctx0" brushRef="#br0" timeOffset="64258.6767">3984 14749 54,'-8'3'88,"0"2"6,0-3 5,0 2 5,1-1 6,0 0 6,0 1 6,1-2-1,1-1 7,-1 3-2,2-4 2,-1 6-2,1-6-2,1 2-6,-1 0-4,4-2-10,-4 1-11,4-1-7,-3 2-10,3-2-6,0 0-11,-4 2-6,4-2-4,0 0-11,0 0 1,0 0-6,0 0-5,15 0-1,-5 0-2,3-2-3,4 0-1,-2-1-3,8 1-1,2-1-2,-1 0 0,0 1-3,1 0 2,0 0-6,-2-2-4,1 0-3,-3 4-4,-1-2 1,-6 1-8,-1 1-3,-4-1-8,0 0 1,-2 1-8,-3 1 10,-4-1-1,9 0 5,-9 0 5,7-1-7,-7 1 4,0 0 1,0 0 1,0 0 1,9-2 1,-9 2-7,0 0-21,0 0-27,0 0-33,0 0-42,8 0-29,-8 0-161,0 0-353,0 0 157</inkml:trace>
  <inkml:trace contextRef="#ctx0" brushRef="#br0" timeOffset="66071.0336">4101 15490 75,'0'0'142,"-4"2"-19,4-2-5,0 0-13,0 0-3,-3 1-16,3-1-7,0 0-4,0 0-5,0 0-1,0 0-2,0 0-7,0 0 5,0 0-6,0 0 8,0 0 1,0 0-14,0 0 1,0 0 4,0 0-10,0 0-1,0 0 1,0 0 0,0 0-4,0 0 3,0 0 0,0 0-7,0 0-3,0 0 1,0 0-7,0 0 4,0 0-3,0 0-7,0 0 1,0 0-8,0 0 5,0 0-9,0 0 2,0 0 5,0 0-9,0 0-6,0 0 3,0 0-1,0 0-1,0 0 0,0 0-3,0 0 2,0 0-5,0 0 4,0 0-7,0 0-1,0 0 3,0 0 2,0 0-2,0 0 1,0 0 0,0 0 1,0 0-4,0 0-1,0 0 3,0 0-3,0 0 6,0 0-10,0 0 6,0 0-5,0 0 4,0 0 2,0 0 0,0 0-5,0 0 1,0 0 1,0 0-4,0 0 5,0 0-1,0 0 4,0 0-7,0 0 8,0 0-1,0 0-1,0 0 2,0 0-2,0 0 4,0 0 0,0 0 4,0 0-1,0 0 0,0 0 1,0 0 2,0 0-1,0 0 3,0 0-2,0 0 0,0 0-2,0 0-5,0 0-14,0 0-24,0 0-53,0 0-57,0 0-224,-1-12-397,1 6 175</inkml:trace>
  <inkml:trace contextRef="#ctx0" brushRef="#br0" timeOffset="67077.7845">4104 15521 10,'0'-17'119,"3"-3"-13,1-9-15,2-1 3,1-3-2,0-2-4,-2 1-9,2-2 7,-1 2-6,0 1-7,-4 5 7,1 0 3,-3 10 14,0 1-6,0 5 2,-1 3 0,-1 1-8,0 0-13,-3 3-13,1 4-1,-1-2-14,5 3-2,-9 5-10,3 2-5,2 3-6,-1 6-5,2 1-2,3 0-2,3 3-1,-1-3-5,4-1-1,1-1 1,6 5-3,-3-5 0,5 2 2,2 2-4,-6-5-2,-1-4 4,3 4-3,-3 2 8,-2-3-8,2 2-3,-3 1 3,-1-1-3,-2 3 3,-3-2 2,2 2 0,-3-2 1,0-5-4,0 2 6,2-2-7,-1-2 0,-1-4-5,1 0-3,3-1 1,-1-4 4,-3 0-3,20-9 1,-10-3-2,8-6-9,2-1 10,1-10-14,5-4-7,-5 7-25,-2 1-27,0-5-7,-1 0-22,-1 3-16,-4-3-6,-1 1-80,-2 0-227,-3 4 100</inkml:trace>
  <inkml:trace contextRef="#ctx0" brushRef="#br0" timeOffset="67575.7417">4535 15109 638,'-3'-12'-23,"0"6"4,2 1 14,-5 2 17,2 0 5,4 3 10,0 0 10,-14 7 11,8-2 1,2 3-13,-3 1-1,3 1 16,1 0-11,0 2-4,3-3 0,-1 0 7,0 0-8,1 3-13,2-5 5,1-1-11,-2 0 3,5-3-2,-2 2 7,3-4-4,3 0 5,0-2-10,4-3 1,-4-1-5,4-4 2,-2 0 0,-4 3-4,0-5 6,-1-2-8,-1 5 3,-2-5 1,-2 0 3,-1 3 13,-1-4 1,-1 4 7,-1-2 8,-2 3 3,-2 1 1,1 3-3,-1 2 2,0-1-6,-3 8 0,0-2-6,-1 7-4,0 3-7,-1 10 3,-2-1-3,8-4-1,-1 9-5,1-1-3,3-1 1,2 4-5,4-10 4,1 2-4,2 4 0,3-6-7,-1-3 0,1-1 2,4-4-1,1-2 5,0-5-15,3-2 7,-2-3-3,6-2-4,-8-4-2,4-4-10,-2-2-7,1-5 0,-7 3 2,1-9-7,0 0 10,-2-2 4,-4-3-5,0 0 4,-2-2-3,-2-1 7,-1-2 4,-3-2 4,0 3 12,-1 1 11,0 4 3,1 2 17,-1 11 10,1 2 8,-1 5 6,4 0-3,-2 5-11,1 0-13,1 4-3,0 0-5,1 27-1,2 2-2,3 18-1,1 8 2,1 6-5,2 26 5,0-4-6,3 8 9,-5-6-5,-1 2-3,0 0-2,2-2-4,-4-29 0,0 1-3,1-1 4,0-3-4,-2-6-1,2-13-1,-2-1-10,-1-6-11,1 0-21,-1-9-27,2-1-36,-3-4-30,1-6-20,0-2-33,-2-3-144,-1-2-349,0 0 155</inkml:trace>
  <inkml:trace contextRef="#ctx0" brushRef="#br0" timeOffset="67803.0195">4801 15404 154,'-3'-30'198,"3"5"-7,3 1-10,1-1-19,1 1-16,0 7-14,5 3-4,1-1-15,2 4-6,-3-1-10,4 6-13,-1 5-5,2 0-9,-2 3-3,-1 4-9,0 2-7,-4 2-6,0 3 1,-2-1-3,-1 4-10,-3 11 1,-2-8-3,-5 3-5,-1-2 0,0 0-6,-2 1-3,-2 1-14,2-6 0,-2-3-8,0 0-15,-1-4-20,4 0-10,1-5-24,-1 1-24,2-4-31,0 2-42,5-3-122,-4-9-318,4 9 140</inkml:trace>
  <inkml:trace contextRef="#ctx0" brushRef="#br0" timeOffset="68759.0487">5065 15133 104,'0'-4'163,"-3"0"-15,3 4-17,-2-8-11,2 8-10,-1-5-14,1 5-11,0-7-2,0 7-15,0 0 0,-3-3-12,3 3-9,0 0 1,0 0-7,0 0-2,0 0-5,-3-5-1,3 5-4,0 0-2,0 0-7,0 0 1,0 0-4,0 0 1,0 0-5,0 0 3,0 0 0,0 0 0,0 0-6,0 0-1,0 0 8,0 0-11,0 0 6,0 0 1,0 0-2,0 0 1,0 0-1,0 0-5,0 0 4,0 0 8,0 0-10,0 0 5,0 0-9,0 0 5,0 0 2,0 0-1,0 0 3,0 0 3,0 0-5,0 0 3,0 0 6,0 0-10,0 0 4,0 0-1,0 0 2,0 0 1,0 0-2,0 0-5,0 0 7,0 0-4,0 0-2,0 0-1,0 0 1,0 0-1,0 0-8,0 0 6,0 0-2,0 0 4,0 0-2,0 0-2,0 0 3,0 0-2,0 0-2,0 0 4,0 0-1,0 0-2,0 0 5,0 0-2,0 0 1,0 0 0,0 0 2,0 0-2,0 0 1,0 0-3,0 0-2,0 0 5,0 0-2,0 0-5,0 0-4,0 0-11,0 0-15,0 0-39,0 0-48,0 0-54,0 0-145,0 0-337,0 0 150</inkml:trace>
  <inkml:trace contextRef="#ctx0" brushRef="#br0" timeOffset="72572.9359">4286 15744 19,'-10'3'176,"0"-1"-4,1 2-3,1-3-8,0 1-6,-1 0-11,5-1-6,-2 2-5,2-2-8,0 1-10,-2-2-15,6 0-10,-4 5-8,2-3-7,2-2-5,0 0-9,0 0-9,0 0 1,16 3-9,0-3 1,6-2-1,16-7-4,7 1-1,27-10-4,-3 0-6,4-2 3,6-1-9,6 1 1,-4-6-4,7 1 3,0 5 3,5-1-10,0-1-1,2 4-2,-1-7-1,6 5-1,-1-3 4,-2 1-5,-3 5 2,-1-5-3,-5 10 7,-4-9-12,-4 10 4,-4-2 0,-5 1-4,-2-2 5,-24 3-6,3 1 1,0 0-2,-4 5 4,-1-4-3,-2 1 7,-14 0-5,2 2 4,-5 0 5,2 1 7,-5 1 7,-7 0-1,0-1 9,-4 1 1,1 3 2,-2-2 5,0 0-7,0 1-2,-1 0 4,-4 0 1,2 2 6,-6 0-2,6-5 1,-2 4 7,-4 1-10,0 0-2,8-2-3,-8 2-5,0 0-5,0 0 1,6-2-6,-6 2-4,0 0 1,0 0 3,0 0-3,3-3-6,-3 3-2,0 0 0,0 0 0,0 0-3,0 0 3,0 0-2,0 0-3,0 0-3,4-2-2,-4 2 3,0 0 2,0 0 1,0 0-3,0 0 3,0 0-3,0 0-2,0 0 12,0 0-10,0 0-1,0 0 2,0 0 1,0 0-4,0 0 5,0 0 1,0 0-2,0 0 2,0 0 5,0 0 4,0 0-5,0 0 0,0 0 3,0 0-6,0 0 4,0 0-8,0 0 4,0 0-6,0 0 5,0 0 2,0 0-8,0 0 4,0 0 1,0 0 2,0 0-9,0 0 3,0 0 2,0 0-5,0 0 6,0 0-3,0 0 5,0 0-9,0 0 3,0 0 0,0 0 14,0 0-20,0 0 4,0 0 5,0 0 3,0 0-4,0 0-10,0 0 8,0 0-7,0 0 4,0 0-1,0 0 5,0 0-4,0 0 2,0 0-2,0 0 2,0 0-7,0 0 9,0 0-3,0 0 0,0 0-2,0 0 1,0 0 3,0 0-3,0 0-7,0 0 4,0 0 1,0 0 6,0 0-3,0 0 0,0 0-5,0 0 1,0 0 3,0 0-3,0 0 13,0 0-10,0 0-1,0 0 0,0 0 4,0 0-13,0 0 11,0 0-9,0 0 6,0 0 0,0 0-4,0 0 9,0 0-5,0 0-1,0 0 2,0 0 2,0 0-4,0 0 2,0 0 0,0 0 2,0 0-1,0 0 4,0 0 1,0 0 1,0 0-4,0 0-6,0 0 7,0 0 2,0 0-6,0 0 3,0 0-2,0 0 1,0 0 0,0 0 1,0 0 4,0 0-5,0 0-4,0 0 6,0 0-5,0 0 7,0 0-5,0 0 0,0 0 0,0 0-2,0 0 4,0 0 8,0 0-11,0 0 3,0 0 2,0 0 0,0 0 1,0 0-6,0 0-2,0 0 1,0 0 5,0 0-10,0 0 10,0 0 9,0 0-11,0 0 1,0 0-5,0 0 8,0 0-8,0 0 2,0 0 2,0 0-3,0 0 0,0 0-1,0 0 2,0 0 5,0 0-3,0 0-2,0 0 0,0 0 2,0 0-4,0 0 3,0 0 4,0 0-5,0 0 2,0 0 2,0 0 2,0 0-3,0 0 3,0 0-6,0 0 1,0 0 1,0 0 4,0 0-6,0 0 1,0 0 6,0 0-10,0 0 5,0 0-1,0 0 5,0 0-6,0 0 4,0 0 0,0 0 4,0 0-4,0 0-1,0 0-1,0 0-4,0 0 3,0 0 1,0 0 1,0 0-1,0 0 2,0 0-3,0 0 0,0 0 1,0 0-2,0 0 1,0 0 2,0 0-1,0 0 2,0 0-6,0 0 7,0 0-7,0 0 4,0 0 0,0 0-1,0 0-1,0 0 2,0 0-3,0 0-2,0 0-3,0 0 20,0 0-14,0 0 4,0 0 2,0 0-7,0 0 4,0 0 0,0 0-3,0 0 0,0 0-1,0 0 0,0 0 2,0 0 2,0 0-4,0 0 9,0 0-2,0 0-6,0 0 5,0 0-6,0 0 4,0 0 1,0 0-4,0 0 10,0 0-9,0 0 2,0 0-2,0 0-1,0 0 5,0 0-3,0 0-2,0 0-2,0 0 2,0 0 13,0 0-12,0 0 0,0 0 3,0 0 1,0 0-6,0 0 3,0 0 12,0 0-11,0 0-1,0 0-6,0 0 5,0 0 2,0 0-2,0 0-2,0 0 4,0 0-1,0 0-4,0 0 0,0 0 0,0 0 0,0 0 1,0 0 3,0 0-5,0 0-11,0 0-6,0 0-13,0 0-8,0 0-25,0 0-10,0 0-18,0 0-18,0 0-20,0 0-21,0 0-16,6-8-17,-6 8-21,6-2-25,-6 2-159,0 0-424,0 0 187</inkml:trace>
  <inkml:trace contextRef="#ctx0" brushRef="#br0" timeOffset="73624.195">10006 14962 107,'0'0'242,"0"0"-9,0 0-11,0 0-17,0 0-19,0 0-9,0 0-26,3-10-13,8 5-14,11-6-9,5 0-11,14-3-7,1-1-11,-1 2-9,3-2-6,1 0-7,-2-1-5,0 5-6,-5-3-6,0 3-3,-13 3-5,3 1-5,-7 1-4,1 0-1,-7 1-6,-3 2 1,-1 0-1,-3 1-6,1-1 1,-4 2 1,1-2-5,-2 3-2,-1-2-2,-3 2 2,5-2-2,-5 2-1,0 0 0,0 0-7,0-2 2,0 2-3,0 0-9,0 0-6,-9-6-9,3 6-16,6 0-17,-11 2-17,4-1-18,0 1-14,-2-1-26,2 1-12,0 0-20,-3 3-6,2-3-6,-2 3-118,0 2-315,-3 0 140</inkml:trace>
  <inkml:trace contextRef="#ctx0" brushRef="#br0" timeOffset="73923.229">10132 15022 191,'-9'5'205,"2"-1"-10,1 1-6,2-4-9,-1 2-11,4-2-9,1-1-11,0 0-2,0 0-3,14-1-11,9-8-8,3-2 6,18-6 31,19-10-10,2-2-8,0 6-3,-1-4-9,-17 5-10,18-5 8,-21 11-25,2-2-5,-5 4-11,-2 0-13,-11 3-6,-3 0-3,-3 4-14,-6 2-1,-4 0-1,-3 2-8,-2 0-2,-1 1-7,-1-1 3,-1 1-2,-4 2 3,5-2 2,-5 2-3,0 0 3,0 0-10,0 0-2,8-1-24,-8 1 13,0 0-12,0 0-27,0 0-33,0 0-41,0 0-39,0 0-37,0 0-44,5 5-50,-5-5-273,0 8-583,4-3 258</inkml:trace>
  <inkml:trace contextRef="#ctx0" brushRef="#br0" timeOffset="74702.4724">16210 14904 25,'-4'3'217,"-2"-3"-9,4 1-15,0 2-4,2-3-14,14 0-12,3-4-13,11-1-11,17-6-17,3 2-9,26-5-12,-7-3-7,5-2-1,-24 9-14,25-4-1,-7-3-5,-21 9-7,3-6-6,0 6-5,-1-1-4,-8 2-5,-11 1-5,2 0 5,-8 2-16,-1-2 4,-6 2-9,-4 2 0,-4 0-6,-1 1-9,-1-1-16,-1-2-30,-4 4-35,3-4-41,-3 4-30,0 0-18,-10-9-12,0 7 2,1 4-8,-4-1-102,-4 1-301,-4 2 134</inkml:trace>
  <inkml:trace contextRef="#ctx0" brushRef="#br0" timeOffset="75032.419">16403 14991 47,'-10'2'228,"-1"2"1,4 1-5,2-3-10,0-1-4,5 2-12,0-3-13,0 0-9,0 0-14,24-5-6,-3 0-14,9 0-5,9-3-2,6-1 1,3-2-10,-1 0-10,-1 0-3,-1 1 14,3 3-21,-6-3 2,-1 1 0,0 2-14,-3-1 2,-10 3-16,-4 0-5,-3-2-6,-4 4-3,-3 0 1,-1-1 5,-2 2 2,-4 2-9,-1 0 11,-2-1 7,0 0 3,-4 1-5,6-2 6,-6 2 2,0 0-10,4 2 3,-4-2-9,0 0-3,0 0-1,0 0-10,0 0-8,0 0-3,0 0-7,0 0 0,0 0-4,0 0-7,0 0-15,0 0-27,0 0-35,0 0-33,0 0-47,0 0-56,0 0-44,0 0-60,0 0-73,7 0-310,-7 0-724,0 0 320</inkml:trace>
  <inkml:trace contextRef="#ctx0" brushRef="#br0" timeOffset="75898.6449">18664 14391 152,'-2'-33'203,"-2"4"2,7 9-5,-6 2-2,3 6-17,0 3-20,0 1-18,0 4-15,0 4-13,0 0-14,-4 19-4,1 8-4,-1 6-3,1 14-3,-1 1-1,-2 3-11,-1 1-6,0-5-3,-3 0-10,5-12-4,-2-1-6,1-2-4,0-5-3,5-1-5,0-9-8,-1-3-8,2-2-13,-3-2 0,6-3-5,-3-3 0,0-3 6,0-1-2,0 0-6,11-12 2,-5-2 1,1-3-2,6-10-1,-2-4-3,6-16 5,1 4 0,-1-3 1,-1 4 3,2-1-4,-1 0 4,-3 12-2,0 4-2,-2 3 1,1-1 0,-3 11-1,0 2 0,-6 2 0,2 3 7,-2-2-6,-1 5-3,1-2-2,-4 4-2,0 2-4,0 0 0,-1 13-2,-5-1 0,-5 2-9,-2 11-8,-2-3-9,-5 5-12,3-1-6,-1 1-11,2 2-1,1-4 7,5-2 1,0-8 9,3 2 5,3 0 2,2-2 10,2 2 3,3-2 0,2 3 6,3 0 5,5 3 7,2 4 1,-1-4 8,5 1 4,-1-1 3,-2-2-5,3 4 5,2-5-2,-4 0 1,6-2-1,-6 2-2,1-3-2,-5-6 0,-1-1-33,-2-4-16,3 1-61,-5-5-50,2 0-107,1 0-291,2-7 129</inkml:trace>
  <inkml:trace contextRef="#ctx0" brushRef="#br0" timeOffset="76103.0533">19168 14316 36,'-1'-15'249,"-1"5"-15,-2 6-27,2 3-18,2 1-14,-15 18-7,5 4-5,-4 11-2,0 13-21,6 8-7,-1 1-10,-3 1-10,5-2-12,0-4-10,2 1-6,4-3-9,-2-13-8,5 0 0,-1 1-21,0-8-8,2 2-19,0-12-23,0 2-26,2-4-26,1-7-27,4 3-39,1-6-30,0-4-23,4-4-172,0-4-373,4-4 165</inkml:trace>
  <inkml:trace contextRef="#ctx0" brushRef="#br0" timeOffset="77056.8697">19330 14604 5,'-10'14'201,"-1"-2"1,1 1 3,3 1-12,-3 3-19,5-5-17,0 0-9,3 1-14,0-4-10,1 3-11,2-3-7,3 0-11,-1-1-4,2-4-11,0 2-3,4-5-14,0-2-6,1-1-2,4-5 1,-1-1-13,0-3-4,-1 0-2,-2-4-5,0 2 3,-4-12-1,2 8 4,-4-1 9,-1 1 7,0 0 6,-4 6 9,-1 2 2,2 3 1,-3-2 6,-1 4-15,0 0-11,0 3-5,-2 2-11,-2 4-2,-2 7 3,-1 1-6,-2 8-4,0 1-4,3 2-4,3-7 1,0 0-2,0 7-3,4-5 1,3-1-11,0-1 4,3 0-3,4-1-6,3-5-5,1 1 1,2-1 21,10-9-26,-1 6-39,5-8-42,0-6-39,-1 0-55,1-7-27,3 2-6,-2-4-4,4-10 3,-8 7 5,-3-5-116,-4 1-356,2-3 158,-5 0 1390,-6 1-913,-2 7 39,-1 3 45,-2 1 31,-1 3 29,-2 1 10,-2 4 8,2 2 0,-3-1 1,3 4-8,0 0-2,0 0-6,-11 12-3,8-7-7,-1 4-3,1-2-9,0-1 2,2 4-3,1-1-5,3 0-4,-2-1-3,3-1-4,3 2-5,2-4-7,-1 0 1,5 3-4,-2-6 0,9-2-10,-6-3-2,0 0 2,-4-6-7,4 4-3,-4-2-5,-2-2 11,0 0 5,-4-1 9,0-2 2,-1 2 0,-3-1 4,-2 0 11,0 1-6,-1 0-5,-3 3-9,0 2-2,-2 2-8,-2 3-15,-4 1 10,0 5 6,2 4-13,0 3 15,-4 4-19,7 0 0,-1 5-3,0 2 5,6 2 2,-2-1-10,6-6 3,2 1-4,3 6-4,0-9 10,4 0-12,7 1 4,-2 0 2,1-8-5,-2-3-2,11-1 3,-2-2-4,2-8 5,2-1 0,0-6 0,-1 0-7,-2-4 5,3-1 0,-5-2 1,-3-4 3,-2-3-8,-1 0 6,-1-1-7,-3 3-6,-1-5 23,-5 10 11,0 4 26,-3 2 14,-1 2 6,1 0 4,0 5-5,-2 3-7,0 0-17,0 2-8,0 0-10,0 0 7,-10 23-3,3 2-1,0 4-4,1-1-3,-2 1-7,4-1 1,0-2 0,0-2 9,2 0-9,-2-4-10,4-1 7,0-3 13,1-5-9,2 1 1,-3-5-2,3-2 3,0 2-4,1-3 13,3-6-3,4-3-4,6-7-1,7-5 0,-3-4-4,-1-5 0,3 1 6,-4 1-7,1 0-5,-1 7-13,-3-3 9,-6 8 5,-1 3-6,-4 1-1,2 4 5,-1-2-11,-2 4-14,-1 2 20,-3 0-6,4 12 0,0-2 5,-1 4-3,-3 4 5,3 5-2,-1-2 2,2 4-8,-3 0 4,3-1-5,-2-5-3,-1 1-2,3-1-16,1-1-27,0-1-40,5-5-51,1 4-50,2-7-51,1 0-38,3-5-61,3-3-44,-5 1-208,2-5-641,4-1 284</inkml:trace>
  <inkml:trace contextRef="#ctx0" brushRef="#br0" timeOffset="77374.0818">20533 14736 216,'-6'-16'235,"2"7"-3,-1 0 5,0 2-6,1 5-6,1-1-20,3 3-15,-7 3-7,7-3-9,-4 8-3,2-1-7,0 0-12,0 3-23,2 1 11,3-2-9,0 0-11,1 1-3,0 0-22,2-1 17,-2-2-15,2-2-4,3 0 0,2-4-12,-1-2-10,-1 1-5,0-5-3,2-3-10,0 1-7,-4 0 1,-1-3-3,1-4 6,-3-4-13,-1 7 4,0-1 10,-6 0 3,3 3-1,-2 1-7,-3 4-5,-2-3-12,1 3-1,-5 6-34,-2 6 37,-1-2-7,2 7-6,-7 2-1,8 0-1,-2 3-1,2 4-21,2-6 23,4 2-1,1 0-1,1 2-7,3-3 3,4 6-1,2-6-6,1-2-6,3-2 2,1 0-14,2-4-7,5 3-25,5-4-34,-1 0-63,2-3-65,0-4-59,4-2-73,2 1-279,-1-5-670,-2-2 296</inkml:trace>
  <inkml:trace contextRef="#ctx0" brushRef="#br0" timeOffset="77767.1417">21130 14429 227,'2'-18'267,"-1"7"7,2 0 13,-3 2-1,1 3-12,-2 0-27,-1 2-18,-2 4-24,4 0-16,-14 15-4,-1 6-8,-4-1 2,0 9-9,-7 5-17,8-5-21,-5 12 12,7-10-10,3-1-24,3 1-4,3 0-7,0 0-11,1-2-10,6-3-7,-4-1-8,8 0-6,3-8-26,0 0 20,4-1-6,9-3-13,4-5-10,0-4-8,3-5-29,11-10-4,3-2-32,-3-8-24,0-4-8,-3-5-3,0-6 6,-4-2 4,-2-3 4,0-2 8,-4-2 13,-1-4 5,-1 3 4,-5 4 8,-5 14 21,-2 1 26,-4 12 23,-4-2 1,1 8 25,-2 0 3,-1 3-6,-1 1-9,0 5-7,0 0 2,-4 10 5,-2 8 12,-4 8 4,-1 4 6,-3 1 4,-3 14-4,0-2-5,10-9-8,-3-1-2,3 12-5,0-14-1,2 1-6,1-4-14,3-2-13,1-1-19,1-5-42,1-10-34,2 2-42,2-5-50,1-2-55,4-5-60,2 0-62,8-11-278,-3 3-676,-5-5 299</inkml:trace>
  <inkml:trace contextRef="#ctx0" brushRef="#br0" timeOffset="78020.6193">21582 14672 739,'10'-22'43,"0"6"33,-3 3 35,0 4 15,-4 4 14,-3-1 1,7 4-6,-7 0 1,0 2 11,0 0 12,-3 19 10,-1-9 0,3 9-6,-4-2-10,0 1-9,3-2-1,-2 5-12,4-4-7,0 1-3,3-2-7,0-1-15,2-5 2,0 5-5,0-8-15,2 2-5,3-4-5,4-4 1,-4 1-13,4-5 4,0-2-12,0-4 1,-1-1-4,-2 0 21,-1-2-10,4-9-3,-9 3-2,0-1-19,-1-5 17,-2 3-1,-2 3-6,-2-1-5,-2 1-5,-3 1-7,1 1-6,-8 5 2,4 0-13,-3 3 3,1 3-9,-2 2-5,1 0-26,4 5-25,-1-1-36,1 6-57,0-3-47,4 4-64,2-3-73,0 6-301,3-1-681,6-2 302</inkml:trace>
  <inkml:trace contextRef="#ctx0" brushRef="#br0" timeOffset="78289.0459">22004 14557 174,'0'-5'290,"0"-2"0,-3 2-8,1-3-17,-2 2-17,-2 2-18,-1 0-15,-1 3-30,-5 1-6,1 1-3,-1 6-16,0 1-28,-1 0 5,3 1-20,5-1-10,-1 6-25,2 1 13,3 2-10,2-1-8,4 4-9,1-2-2,6 3-17,0 3-8,-1-2-3,-3-5-7,3-2 4,-6-4-1,2 1-6,-3 1 1,-2-3-14,0-1 4,-2 3 4,0-4 0,-5 3 1,-4 0-8,0 2 4,-4-1-2,-3-1 2,0-2-13,3-1-10,0-2-28,0-1-50,1-3-49,4 2-67,3-4-84,-4 0-288,3-1-614,4-1 272</inkml:trace>
  <inkml:trace contextRef="#ctx0" brushRef="#br0" timeOffset="79209.5269">22132 14602 84,'3'-11'358,"1"4"-3,-3 1-7,3 0-15,-2 3-32,-1-1-17,-1 4-19,3-2-39,-3 2-10,0 0-12,0 23 1,-5-5-4,0 4-8,0 3-12,0 3-4,2-4-16,2 3-13,-3-7-20,4-2-9,-3 2-3,4-1-13,1-2-15,-2-6-4,4-1-4,-1-1-14,1 0-2,3-2-8,0-2-5,3 0-4,3-6 1,1-5-11,5-4-6,-2-2 3,3-3-7,-6-3-4,3-3 0,-3 2 1,0-5-6,1 1-6,0-1 4,-7-3-1,2 11-1,-6-1-1,1 8 1,0-3-2,-2 4-9,-1 3 6,0 1-5,-2-1-3,2 3-8,-2 2 2,0 0-1,0 0 1,-9 22-3,5-12 8,-2 10-9,2-2 6,-2 0-2,2-1-1,-3-1 6,6 1 0,1 0-5,1-1 6,1-2 0,2 2 1,-1-5 2,2 1-2,2-5 2,-2 1 4,3-2 1,3 0 2,-1-2-5,7-4 2,-3 0-2,0-3 4,1-4-1,3-1-4,0-6 2,0-3-1,-1 0-6,0-3 8,-3-1-3,0 0 0,-7 4 1,3 0-3,-4 1-7,-3 5 4,-2 0-7,3 1 0,-4 5-11,0-3-10,0 3 4,-1 2-3,1 3-1,0 0 11,-7 8 1,1 0 0,2 4-2,1 5 4,-1 1 0,1-2 2,3 4-3,0 4 4,3 1-3,-2 1 1,2-1 1,0-7 3,1-2-14,2 0-11,-2 0-2,2-6-11,-1 1-1,2-3-18,-1 0-19,5-3-22,2 0-41,-2-5-27,5-2-16,-2-4 1,3-1-4,1-4 7,0-2 9,-1-2 22,0 0 16,0-2 20,-1-2 18,-5 10 24,-3 0 33,-1 2 25,0 0 28,0 1 12,-4 3 11,1 2 13,0-2 7,-2 1 0,-2 2 2,4 0 1,-4 0 7,7 2 4,-7-2 6,3 4-13,1-1 33,-1-1-5,-3-2 5,10 4 9,-3 2-4,0-5 3,0-1-5,9 0 0,-2-1 4,-3 1-5,3-7 2,1 0-4,0 0 3,-4-3-1,3 0-4,-3 2 3,-1 2 18,-3-2 9,-2 3 3,-3 2 1,1-2-5,0 1-19,-3 0-9,0 0-11,0 4-9,-10-1-14,0 3-3,-7 3-1,-7 6-6,2 3-5,-1 2-7,5 4-2,-2 1-8,6 1-6,0 1 3,4 0-2,3 3-6,2-2-1,3 1-8,6-8 4,-1 0-2,4 1-3,10 0-6,0-1 5,3-4-2,2-4 4,2-2-2,3-4-2,2-2 1,-3-2-3,2-3 2,-4-2-4,3-1 4,-3-3 2,-2-1-5,-1 0 1,-1-1-1,-7 2-3,-2 3-12,-1-2-20,-3 2-29,0-5-45,-3 4-25,0-2-54,-1 1-50,0-4-58,-4-3-66,-1 5-88,-2-5-297,-2 1-811,-2-2 359</inkml:trace>
  <inkml:trace contextRef="#ctx0" brushRef="#br0" timeOffset="83433.7617">6588 16718 40,'-2'-2'139,"2"2"-2,0 0-7,-8-2 3,8 2-9,-5-3-17,5 3 12,0 0-5,-4-4-9,4 4-6,0 0-1,0 0-11,-6-2-4,6 2-6,0 0-5,0 0 1,0 0-3,-4 0-7,4 0-2,0 0-6,0 0-6,0 0-1,0 0-11,0 0 8,0 0-10,0 0-2,0 0 6,0 0-3,0 0-10,0 0 5,0 0-6,13 8-5,-8-7 4,2 1-1,0 1-2,3 0 1,0-2-2,1 3-1,-1-3-7,4 0 6,2 4-1,-2-5-7,3 0 2,4 0 3,-6 0-9,8 0 8,0-1-1,-8-1 2,12-1-6,0 1 0,-2-1 4,2 1 2,-1-3-3,0 5 0,-1-6-7,1 3 2,2 0 2,1-2-3,1 5 3,-1-6-7,1 1 6,9 4 3,-12-1-8,1 0-1,-1 2 2,1-1 2,13-1-1,-13 4 0,2-2-1,12-3 1,-4 2 1,-8 1 0,13-1 5,-5-1-3,-8 1-1,11 2 3,-3-3 4,1-1-7,1 1 6,-11 1-5,12 0 0,-3 1-1,-8-1 1,8-2 3,-9 2 0,9-2-5,-9 3-4,10-2 7,2-3-2,-3 4-1,1 1 5,-1 0-6,-1-4-9,4 4 8,-3 0 3,0-5-7,1 5 4,1 0 2,0-5-3,-1 2-1,0 1 1,-1-5-4,2 6 5,3 0-2,0-4 3,-1 4 0,3-3-2,-3-1 1,3 3 1,2-4-4,2 5 2,-4-2-2,1-3 1,2 3 4,-3-5-4,2 2 0,1 3 2,1-6-7,17 0 5,-16 7 7,-2-5-15,2 2 6,0 2 5,0-2-2,19 0 3,-22 3-3,-4-2-5,2 2 4,2-2 1,-2 3 0,0 1-2,3-3 3,-2-2-3,-1 2 2,-2 1-3,-2-2-1,-1 4 5,1-3-2,-4 3 2,2-3-2,-10-1 3,9 4 0,-10-2-1,0-1-4,0 1 3,-4 2-2,0-3-2,0 2 7,-7 1-1,-2-2-6,2 0 7,-3 2-7,3-2 5,-4 1 2,2 2-8,-5-1 3,-1 0 5,-2 3-9,1-4 7,-8 1 2,7 1-1,-3-1 0,-4 0 0,0 0 1,9 0 3,-9 0 6,0 0 1,0 0 4,0 0 5,0 0-3,0 0 1,7-1 3,-7 1-8,0 0 3,0 0 4,0 0-6,0 0-2,0 0-10,0 0 12,0 0-2,0 0 1,0 0-4,0 0-1,6 2-3,-6-2-3,0 0 1,0 0-3,0 0 0,0 0 5,0 0-2,0 0-6,0 0 3,0 0 3,0 0 2,0 0-8,0 0-1,0 0 1,0 0 4,0 0 1,0 0 1,0 0 6,0 0-8,0 0 2,0 0-6,0 0 3,0 0 0,0 0-1,0 0 1,0 0-5,0 0 10,0 0-7,0 0 1,0 0 1,0 0-1,0 0 0,0 0 4,0 0 1,0 0-7,0 0 6,0 0 3,0 0 2,0 0 4,0 0-9,0 0-1,0 0 11,0 0-12,0 0-6,0 0 9,0 0-4,0 0 9,0 0-5,0 0-6,0 0 4,0 0-2,0 0-3,0 0 2,0 0 9,0 0-13,0 0 5,0 0-3,0 0-2,0 0 5,0 0-12,0 0 5,0 0-1,0 0-9,0 0-5,0 0-24,0 0-31,0 0-45,0 0-37,0 0-64,-29-4-69,21 2-213,1-6-539,-2-4 238</inkml:trace>
  <inkml:trace contextRef="#ctx0" brushRef="#br0" timeOffset="86540.8352">10345 17655 125,'-7'2'135,"1"-1"-4,5 2 14,-5-3-3,4 4 4,2-4-2,-7 0 1,2 4-1,1-4-7,-2 1 1,2-1-11,0 2 10,0-1-2,4-1-20,-9 1 15,5 4-3,-2-4-10,3 1-2,-2 0 9,5-2 3,-4 1-1,1 1-3,0 1 4,0-2-4,3-1-10,-4 3-2,4-3-6,-3 2-17,3-2 13,0 0-13,0 0-7,0 0-8,0 0-12,0 0 5,0 0-12,0 0-9,0 0 1,0 0-7,0 0 6,14 1-20,-1-2 10,7-1 1,7 2 0,2-4 0,16 0-5,0-2 6,2-2-9,-4-2-1,3-1-1,-1 3-3,-2 4 4,-4-6-10,1 4-2,-10-1-3,-4 3 1,-3 1-7,4 1 5,-9 2-1,0-3-5,-5-2-6,-3 2 3,-2 3 11,-1-1-18,0 0 5,-1-1-4,-4 0 2,-2 2 5,7 1-6,-7-1 6,7 0-3,-7 0 5,0 0 11,6 0-12,-6 0-5,0 0 13,3 1-11,-3-1-7,0 0 8,3 4-8,-3-4 0,0 0 7,0 0 2,0 0 11,0 0-9,0 0-2,0 0-10,0 0 13,0 0-8,0 0 2,0 0-2,0 0-6,0 0-2,0 0-3,0 0-10,0 0 1,0 0-24,0 0-22,0 0-35,0 0-5,0 0-34,0 0-22,0 0-33,0 0-36,-22 0-27,16 0-54,-2 5-219,-1-4-576,-5 3 255</inkml:trace>
  <inkml:trace contextRef="#ctx0" brushRef="#br0" timeOffset="88551.0897">10500 17840 26,'-6'4'213,"4"-1"-15,0-1-16,2-2-14,0 0-16,-5 4-27,5-4 4,0 0-8,16 5 6,-6-5 2,6 0-2,8-4 0,1-1 1,13 0 6,-9-2-2,18-10-11,0 7-7,-4-5-3,1-1-10,-6 6-12,3 3-2,-4-4-11,-9 2-11,-3 0-1,-1 3-10,-4-8-9,-3 12 2,-3-1 4,-5 3-17,0-2-1,-1 2 4,-8 0 0,9-3 7,-9 3 17,7-1 3,-7 1 5,0 0 10,0 0 9,7-3 6,-7 3 1,0 0-7,0 0-4,0 0-2,0 0 2,0 0-2,7 7 3,-7-7-2,0 0-4,0 0 1,0 0-23,0 0 13,0 0-2,0 0 3,0 0-8,0 0-2,0 0-4,0 0-5,0 0-5,0 0 11,0 0-7,0 0-2,0 0-4,0 0 1,0 0 3,0 0-11,0 0 7,0 0-10,0 0 1,0 0-9,0 0 4,0 0-4,0 0 8,0 0 1,0 0 0,0 0-1,0 0-5,0 0-1,0 0-4,0 0-1,0 0-5,0 0-8,0 0 5,0 0-3,0 0 11,0 0-14,0 0-5,0 0 2,0 0-2,0 0 0,0 0 3,0 0-3,0 0-3,0 0 2,0 0-3,0 0 3,0 0 3,0 0-5,0 0 1,8-7-1,-8 7-5,0 0 2,0 0-1,0 0 6,0 0-2,0 0-2,0 0 0,0 0-3,0 0 1,0 0 3,0 0-7,0 0 2,5 7 2,-5-7-5,0 0 2,0 0 3,0 0-1,0 0-6,0 0 3,0 0-2,0 0 7,0 0-14,0 0 3,0 0 3,8-5-3,-8 5-3,0 0 4,0 0-2,0 0-6,0 0 10,0 0-2,0 0-2,0 0-4,0 0 3,0 0 2,0 0-2,0 0 5,0 0 1,0 0 1,0 0 1,0 0 4,0 0-7,0 0 5,0 0-1,0 0 3,0 0-6,0 0-1,0 0 4,0 0 6,0 0-6,0 0 6,0 0 2,0 0 0,0 0-6,0 0-2,0 0 4,0 0 3,0 0-3,0 0 1,0 0 5,0 0 1,0 0-10,0 0 4,0 0-2,0 0 4,0 0 5,0 0-6,0 0-3,0 0 1,0 0 4,0 0-1,0 0 1,0 0 1,0 0-3,0 0-1,0 0 0,0 0 0,0 0 0,0 0-5,0 0 7,0 0-2,0 0 3,0 0 0,0 0-4,0 0-1,0 0 2,0 0 3,0 0 1,0 0-2,0 0-3,-15 7 1,15-7-5,0 0 5,0 0-1,0 0 1,0 0 5,0 0-4,0 0-4,0 0 6,0 0-2,0 0 3,0 0-7,0 0 6,0 0-4,0 0-2,0 0-1,-13 0 4,13 0-5,0 0 5,0 0-1,0 0-3,0 0 1,0 0 5,0 0 1,0 0-6,0 0 6,0 0 0,0 0-1,0 0 1,0 0 3,0 0-8,0 0 2,0 0 3,0 0 0,0 0-13,0 0 1,0 0 10,0 0 5,0 0-3,0 0-3,0 0 0,-1 0-1,1 0 0,0 0-5,0 0 5,0 0-1,0 0 8,0 0-7,0 0 1,0 0 1,0 0 1,0 0-2,0 0 0,0 0 1,0 0-2,0 0 2,0 0-2,0 0 3,0 0-2,0 0 1,0 0 0,0 0-4,0 0 6,0 0 0,0 0-3,0 0-5,0 0 10,0 0-5,0 0 2,0 0-8,0 0 4,0 0 7,0 0-5,0 0-3,0 0 3,0 0-2,0 0 4,0 0-1,0 0-1,0 0 2,0 0-4,0 0 3,0 0 0,0 0 0,0 0 2,0 0-11,-9-5 11,9 5-6,0 0 4,0 0-5,-5-5 5,5 5 2,0 0-3,0 0-1,0 0 3,-9-4-3,9 4 1,-3-4 1,3 4 4,0 0-3,-5-5-1,5 5-1,0 0-1,0 0 3,0 0-1,-5-4-1,5 4 0,0 0-3,0 0 5,0 0 2,0 0-1,0 0-4,0 0 2,0 0 1,0 0 1,0 0-9,0 0 6,0 0-2,0 0-4,0 0 3,0 0 2,0 0-3,-4-4 3,4 4 2,0 0-2,0 0-4,0 0 2,0 0 0,0 0-3,0 0 3,0 0 1,0 0-3,0 0-2,0 0-3,0 0 3,0 0 2,0 0-3,0 0-4,0 0 1,0 0 3,0 0-6,0 0 5,0 0 0,0 0-3,0 0 9,0 0-3,0 0 6,0 0-2,0 0-3,0 0-5,0 0 9,0 0 0,0 0 0,0 0-5,0 0 8,0 0-5,0 0 6,0 0-10,0 0 15,0 0-11,0 0-2,0 0 2,0 0 6,0 0-6,0 0 0,0 0 3,0 0 3,0 0-6,0 0 3,0 0 5,0 0-5,0 0 2,0 0-4,0 0 3,0 0-1,0 0-3,0 0 4,0 0 2,0 0-4,0 0 2,0 0 1,0 0-3,0 0 4,0 0 0,0 0 1,0 0-5,0 0 1,0 0-3,0 0 6,0 0-2,0 0-2,0 0-1,0 0 2,0 0 2,0 0 0,0 0-10,0 0 2,0 0-1,0 0 6,0 0 3,0 0-4,0 0-9,0 0 9,0 0 0,0 0-5,0 0-3,0 0 4,0 0-3,0 0-4,0 0 2,0 0-2,-5 13-1,5-13-3,0 0 4,0 0 1,0 0 0,0 0 6,0 0 1,0 0-4,0 0 0,-3 4-3,3-4 2,0 0 5,0 0 2,0 0-2,0 0-1,0 0 3,0 0-4,0 0 7,0 0-6,0 0 2,0 0 0,0 0 2,0 0 6,0 0-8,0 0 1,0 0 3,0 0 6,0 0-9,0 0 1,0 0 4,0 0-3,0 0-1,0 0 0,0 0 3,0 0-2,0 0-9,0 0 11,0 0 2,0 0-6,0 0 3,0 0 6,0 0-8,0 0-2,0 0 1,0 0-3,0 0 9,0 0 1,0 0-1,0 0-5,0 0 8,0 0-21,0 0 22,0 0-5,0 0-12,0 0-1,0 0 9,0 0-5,0 0-10,0 0-4,0 0-7,0 0 1,0 0-12,0 0-3,0 0-5,0 0-26,0 0-20,0 0-16,0 0-10,0 0-21,0 0-33,0 0-14,0 0-24,0 0-23,0 0-16,0 0-18,0 0-13,0 0-18,0 0-163,0 0-500,0 0 221</inkml:trace>
  <inkml:trace contextRef="#ctx0" brushRef="#br0" timeOffset="89638.9859">11987 17606 77,'-8'2'198,"2"2"-4,-1-3-11,3 3-8,-3-2-6,7-2-4,-6 5 2,4-3-9,2-2-4,0 0-10,0 0-19,0 0-5,0 0-10,0 0-11,0 0-7,22-1-3,-1-8-7,2-1 0,4 3 4,-1-1-2,0-4-8,0 6-2,1-6-4,-1 2-11,-4 0-3,2 1-6,-4 0-10,-5 4 2,-1 2-3,-3-4-7,0 1-4,-2 4-2,-2 0-1,-1 1-8,-3-1 5,-3 2 0,8-5-6,-8 5 0,7 0-6,-7 0 4,6-2-3,-6 2 5,0 0-10,0 0-1,6 0 6,-6 0-7,0 0 0,0 0 2,0 0-4,0 0-6,0 0 2,0 0-4,0 0-6,0 0 0,0 0-7,0 0-15,0 0-9,2 7-10,-2-7-27,0 0-17,0 0-23,0 0-36,-14 7-14,9-4-35,-1 0-23,2 1-158,-4 1-417,0 0 185</inkml:trace>
  <inkml:trace contextRef="#ctx0" brushRef="#br0" timeOffset="89944.5724">12048 17697 39,'-8'6'186,"2"-1"5,0-2-12,-1-2-3,7-1-1,-5 7-9,5-7-4,0 0-4,0 0 11,12 4 3,1-4-11,3 0-14,6-5-13,1-5-4,3 5-12,1-1-11,-3-4-8,4 2-3,0 3-7,-2-1 0,1-6-13,-2 4-2,-3 2-5,-2-6-7,-4 6-7,-1 1-8,-5-1-3,2 2 1,-4 1-9,-1-2-6,-2 3 0,1-1-8,-6 3-7,7-1-8,-7 1-4,6-4-9,-6 4 14,0 0-22,5-1-4,-5 1-8,0 0-19,0 0-14,0 0-14,0 0-16,0 0-14,0 0-13,0 0-16,0 0-3,-24 9-12,17-9-32,2 3-14,-2 3-180,0 0-402,-2-1 178</inkml:trace>
  <inkml:trace contextRef="#ctx0" brushRef="#br0" timeOffset="90651.6457">12121 17890 53,'0'0'184,"0"0"1,7 4 4,-7-4-4,10-3-7,-1 3-1,0-1-7,1-3-13,6-2-4,-3 3-8,1-1-13,0-7-13,0 7-4,-2-3-16,4-3-13,-5 8-3,0-3-4,-3-2-14,1 3-6,-3 1 0,0 1-6,-2-1-8,0-1-1,0 3-1,-4 1 1,7-7-9,-4 4 2,-3 3-3,4-2-1,-4 2-3,0 0-2,6-3-1,-6 3-7,0 0 1,4-2 4,-4 2 0,0 0-5,0 0-4,0 0 1,0 0 5,0 0-6,0 0 0,0 0 5,0 0 2,0 0-6,0 0 8,0 0-3,0 0 2,0 0-1,0 0 4,6-1-4,-6 1 6,0 0 5,0 0-5,0 0 3,0 0 5,0 0 2,0 0-7,0 0 10,0 0-4,0 0 4,0 0 12,0 0 1,0 0 9,0 0-2,0 0-1,0 0 9,0 0 6,0 0-7,0 0 4,0 0-5,0 0 7,0 0-4,0 0 1,0 0-9,0 0-2,0 0-4,0 0-7,0 0 3,0 0-8,0 0-6,0 0 7,0 0-10,0 0-9,0 0 6,0 0-2,0 0-3,0 0-6,0 0 3,0 0-4,1-6 5,-1 6-4,0 0 1,0 0 3,0 0-5,0 0-7,0 0 9,0 0-2,0 0-2,0 0 2,0 0-3,0 0 5,0 0-4,0 0-4,0 0 4,0 0-1,0 0 1,0 0-2,0 0-1,0 0-1,0 0-6,0 0-2,0 0 5,0 0-2,0 0-1,0 0 4,0 0-4,0 0-1,0 0 4,0 0-1,0 0 6,-1-6-11,1 6 5,0 0-8,4-4-9,-4 4-23,0 0-32,0 0-35,3-7-35,-3 7-44,3-3-34,0-2-50,-3 5-39,9-7-64,-1 5-355,0-4-775,6 4 344</inkml:trace>
  <inkml:trace contextRef="#ctx0" brushRef="#br0" timeOffset="91352.4619">12676 17994 198,'-1'-4'216,"1"4"-17,0 0-20,-4-5-23,4 5-6,0 0-12,0 0-10,7 40-4,-2-7-5,-2 2-6,1 16-1,-1 1-13,2 5-6,-1-2-7,-4-2 0,-2-1-8,4-1 16,-2-16-9,0 10-7,-2 2-8,-1-18-11,3 5 0,0-7-11,0 2 0,0-3-7,0-7-14,-1-4-23,1-15-22,-1 23-30,1-23-21,2 13-23,-2-13-35,0 0-48,0 0-44,0 0-138,0 0-386,0 0 170</inkml:trace>
  <inkml:trace contextRef="#ctx0" brushRef="#br0" timeOffset="91624.8395">12645 18245 23,'-1'-29'211,"-1"0"9,4 2-10,2-1-2,-2-2-5,6 2-5,3-2-3,-1 1-16,3 0-21,-1 2-6,3 6-13,-3 9-18,-1 0-11,9 0-16,-9 4-9,5 4-7,-2 4-2,0 0-8,0 5-10,0 4 2,-1 0-12,-2 3-3,0 10 3,-2-1-17,-5 2-7,-2 4 3,-4 0-3,-3 3-9,-3 2-3,-4-4 0,-1 1-2,0 2-8,-1-2-10,0-6 2,0 3-4,3-1-5,-5-5-10,5-1-3,0-4 2,2-1-18,2-2-16,7-12-1,-9 14-12,9-14-22,-6 10-23,6-10-22,0 0-35,0 0-51,0 0-113,0 0-368,0 0 163</inkml:trace>
  <inkml:trace contextRef="#ctx0" brushRef="#br0" timeOffset="91970.6186">13033 18370 45,'0'0'245,"0"0"-19,0 0-23,0 0-28,0 0-8,-44 20-11,41-6-5,0 0-24,3-14-3,-5 26-6,5-9-14,0-17-8,3 24-12,-1-12-8,-2-12-4,10 19-7,-6-9-4,-4-10-3,17 10-10,-17-10 1,23-3-1,-23 3 0,27-8 4,-17-1-1,2-3 3,-2-2 5,-2-3 12,-1 2 7,2-1-3,-8 1 5,2-2-12,-3 0-9,0 17-6,-7-35 3,1 19-5,-2 1-9,-2 1-2,0 3-7,-2 3-1,-1 0-6,13 8-1,-30-4-3,30 4-10,-28 9-13,14-2-7,3 1-20,-1 4-15,1 1-33,1 0-22,10-13-24,-7 21-14,7-21-12,6 18-49,-6-18-74,17 12-139,-17-12-444,38-1 197</inkml:trace>
  <inkml:trace contextRef="#ctx0" brushRef="#br0" timeOffset="92258.6608">13379 18187 98,'0'-7'270,"2"0"-7,-7 0-5,2 1-26,3 6-19,-9-9-9,-1 5-11,1 4-17,9 0-15,0 0-17,0 0-11,-34 7-15,34-7-17,-18 16-9,11-6-4,0 1-13,7-11-10,-7 25-13,6-11-4,1-14 6,10 30-9,-5-14-5,5-2-5,7 2-3,3-3-10,-2 1 5,0 0-3,0-2-4,-5-5-6,-4-1 6,-9-6-7,17 14-4,-9-7 2,-8-7-2,0 0 11,8 19-8,-8-19 1,-4 19-3,4-19 0,-12 22-3,0-7-7,0-5 7,0-1 0,-2 1-4,3-3-16,11-7-12,-26 10-30,13-8-15,13-2-31,0 0-42,0 0-68,-29-10-57,29 10-159,-2-21-464,2 21 206</inkml:trace>
  <inkml:trace contextRef="#ctx0" brushRef="#br0" timeOffset="92466.9019">13555 18168 40,'4'-7'348,"0"4"-3,-4 3-13,3-9-8,-3 9-19,6-5-28,-6 5-28,0 0-26,0 0-32,0 0-18,0 0-10,0 0-15,4 47-7,-7-22-16,1 0-19,0-6-18,1-2-2,2 9 0,1-6-13,0 6-7,1-9-12,-3-3-10,0-14-22,10 28-12,-3-21-21,-7-7-15,10 12-17,-10-12-30,0 0-25,31-7-39,-31 7-48,24-22-60,-8 5-75,-3-3-161,0-4-519,-1 2 230</inkml:trace>
  <inkml:trace contextRef="#ctx0" brushRef="#br0" timeOffset="92626.5364">13695 17981 201,'-9'-8'218,"2"2"-6,-3-1-18,3 4-11,-3-2-17,5 4-18,5 1-18,-9-3-5,9 3-31,-7 7-47,7-7-43,-4 10-31,4-10-80,6 9-158,0-3-287,0 0 127</inkml:trace>
  <inkml:trace contextRef="#ctx0" brushRef="#br0" timeOffset="92842.6533">13878 17911 337,'0'0'350,"-4"-12"-5,1 8-26,3 4-16,-5-8-40,5 8-24,0 0-27,0 0-17,0 0-26,0 0-16,-1 42-11,1-12-13,-1 1-17,1 4-13,-1 1-6,2 0-14,-1 9 3,-1 0-6,1-9-11,0-2-11,0-5-14,2-1 2,2 0-22,-2-11-14,3-2-23,-5-15-8,7 20-14,-2-9-2,-5-11-8,9 10-15,-9-10-1,17 3-10,-17-3-4,0 0-25,30-14-8,-22 3-17,2-1-29,2-3-17,0-4-35,-1-4-33,-3 7-148,-1-2-421,-2 0 187</inkml:trace>
  <inkml:trace contextRef="#ctx0" brushRef="#br0" timeOffset="93138.4577">13807 18202 80,'0'0'190,"0"0"-19,0 0-10,0 0 5,0 0-8,0 0-10,34-29-12,-12 12-2,1-3 3,1 2-3,1 1-7,-2 0 11,2 6-6,-3 0-6,-7 7-7,-3 2-17,-1 3 11,3 5 21,-5 4 6,1 4-3,-3 3 2,3 8 1,-3 2 0,-1 2 2,-5 0-13,0 0-13,-1-1-7,2-10-9,-2 2-6,2-4-24,-1 4-2,3-7-3,-4-13-14,6 22-11,-2-14-32,-4-8 4,17 10-27,-17-10-18,22-1-36,-22 1-35,34-18-30,-13 5-36,-4-1-31,-3-1-43,3-4-25,-3-2-38,-2 0-153,-4-5-499,-1 1 221</inkml:trace>
  <inkml:trace contextRef="#ctx0" brushRef="#br0" timeOffset="93282.5021">14310 18095 337,'-5'-24'85,"2"7"15,-4 3 5,-2-1 2,2 0 13,0 7-1,0-3 11,1 4-16,-1 0-5,0 0-7,6 2-13,-5 2-11,6 3-38,-7-9-38,4 6-70,3 3-194,0 0-284,0 0 127</inkml:trace>
  <inkml:trace contextRef="#ctx0" brushRef="#br0" timeOffset="93894.9207">14678 18081 166,'-4'-12'319,"-2"1"-17,3 0-22,0 6-11,1 0-28,2 5-25,0 0-22,0 0-16,0 0-7,0 0-4,2 67-8,3-36-13,-3 0-15,4 5 4,0-5-19,1 1-9,-2-3-20,1-3 0,-2-6-7,3-1 3,-3-4-20,-4-15-3,7 17-1,-7-17-7,3 11-7,-3-11 10,0 0 3,0 0 10,0 0-7,0 0-7,0 0 5,0 0-14,21-50 3,-15 23-14,-2 0 3,-1 3 8,1 5-9,-1 4-4,1 3 1,-4 12-23,7-21 10,-7 21 9,6-15-19,-6 15-4,0 0 11,12-12-14,-12 12-1,0 0 1,26-2-5,-26 2 19,31 3-7,-31-3-17,31 4 20,-8-2-15,-4 1 14,5-2-12,-4-5 10,0-1-10,-1-2-1,-5 0 6,3-1 7,-4-3-5,-2-1 9,-1 2-6,-3 0-13,0 0 11,-1-4 1,-5-3-5,-1 5 20,-1-5-20,-2 5 2,0 2-8,-4 3 5,4 0 0,-4 2-10,0 3 6,7 2-24,-19 9 20,7-2 6,2 13 2,-1-1-6,3 3 1,2 4-4,0-3-8,5-5-6,2 2-25,2-3 3,4 6 0,1-6 5,5 2-5,4-1-9,-5-8 1,3-5-1,-1-1-8,2 1-17,-16-5-14,29 3-14,-29-3-34,33-10-29,-18 4-34,-5-4-43,6 0-71,-7-3-186,1-2-541,2-3 239</inkml:trace>
  <inkml:trace contextRef="#ctx0" brushRef="#br0" timeOffset="94746.1919">15979 17827 30,'-3'-27'307,"-1"11"-4,-3 8-11,-1-7-17,1 1-22,-6 7-15,0-1-21,-1 4-13,-3 4-19,0 4-14,-1 13-14,-2 5-10,-3 15-12,1 6-21,4 5-11,1 5 0,4 1-5,2-3-19,1-6-2,7 4-4,-1-15-9,7-3-18,-2-3-4,5 1 0,1-5-6,6-2-13,5-4-5,-1-7-11,8-3-21,-1-5-22,7-10-19,7-8-15,-1-2-21,1-12-21,-1-7 0,-1 0 5,-9-3 4,0-5 2,-6-2 2,-4-2 13,-4 0 19,-5 2 6,-4-5 18,-6 3 18,1-1 22,-6 0 21,3 17 27,-3 3 18,-1 6 10,2 4 15,-1 4 2,4 6 9,0 2-10,-1 4-16,4 3-10,0 0-12,-10 22 2,7 10 2,0 18-19,1-2 9,0 1-11,4 5 3,-1 2-7,0-2-10,2-6-2,0-13-2,0-3-2,4 1-6,0-4-12,-1-4-12,1-10-17,1 2-10,2-4-18,-1-8-2,-9-5-1,22 0 2,-22 0-5,28-9-4,-14-7 8,0-7 3,2 3 12,-6-4 5,-2-2-2,-1 3 6,-2-5 22,-3 10 21,1 1 7,-1 5 15,-1 3 6,-1-1 4,1 4-1,0 1 6,-1 5-10,0 0-8,0 0-2,0 0 6,-2 29-4,1-10-9,1 0-4,0-1 1,2 2 2,1-1 4,1-1-5,1-1 3,2-1-10,1-3-1,3-1 7,-1-2 1,-10-10-3,21 7-1,-21-7 0,26 0 5,-26 0-3,25-15 3,-15 6-2,-2-1 7,1-4 18,-3 1-8,-4-4 3,-2-2-7,0-6 14,-4 2-1,-4-2-11,-1 1 1,-2 0-7,0 9 3,1 3-2,-3-2-4,1 2-10,-3 5-7,2 3-5,4 3-14,-2 2-17,-1 3-33,2 1-13,5 1-22,-4 7-36,7-1-25,-1-2-35,6 2-57,-3 0-203,4 0-497,3 5 220</inkml:trace>
  <inkml:trace contextRef="#ctx0" brushRef="#br0" timeOffset="95015.0034">16581 18035 92,'8'-10'296,"-2"0"0,-4 1 12,0-1-10,-1 0-14,-1-2-16,-1 3 2,-2-1-26,0 3-18,3 7-39,-5-8 2,-1 3-19,6 5-26,-8-2-10,8 2-31,0 0 9,-19 15-28,13-4-2,-2 6-23,4 1-22,1-4-17,0 6-10,3 1-24,3 4-16,0-9 1,1-1 0,6 2-4,-3-3-6,2-1 5,-1-1 3,3 2 2,-5-4-12,-6-10 13,10 14 12,-10-14 0,7 20-8,-7-20 8,0 19 0,0-19 9,-10 20 0,6-10-4,4-10 0,-16 17-9,9-10-22,7-7-35,-21 14-29,11-10-44,10-4-69,0 0-254,-17 5-513,17-5 226</inkml:trace>
  <inkml:trace contextRef="#ctx0" brushRef="#br0" timeOffset="95618.3954">16727 18049 2350,'3'-14'271,"0"-2"-61,-2 5-64,-1 0 5,0-1 4,0 1 5,0 4-11,0 7-42,-1-8-33,1 8-10,0 0 0,0 0-12,0 0 0,0 0-11,8 31-5,-6-13-1,3 9 1,-2 0-2,3-8-1,-2 0-16,0 0 4,5 4-1,-4-5-14,1-3 3,1 0-14,1-3 4,-8-12-5,15 14-10,-15-14 13,21 7 1,-21-7-5,0 0 7,43-19-7,-29 7 11,-1-2 2,-2 0 0,-1-9-8,0 0 3,-3-2-4,-1-2 12,-2 3-12,-1 5 10,-2-1 12,-1 3 5,0 1-3,-1 4 13,1 5 10,0 1-9,-2-1 8,2 7-8,0-7-8,0 7-8,0 0 6,0 0-15,0 0 0,-1 22 3,0-6 1,0 4-4,2-3-6,1 2 6,0 0-18,1 0 2,-1-1-6,6 6-1,-3-7 10,4-4-18,0 1 2,-2 0 2,-7-14 0,17 14 4,-7-10-2,-10-4 11,24 4-11,-24-4-8,28-10 15,-15 1 7,1-1-7,0-7 3,0-3 5,1-1 4,-6-1 0,1-5-4,-3 1-8,0-1 9,0-2 1,-7 0-8,0 2 12,0 1-1,0 6-12,-4 4 8,1 4 5,-2 2-3,0 2-3,1 4-7,4 4 10,0 0-6,0 0-18,0 0 21,-19 15-7,14-4 2,4 6 0,-1 0-8,5 0-2,1 0 0,-1 0 5,6 7-3,3-2 3,2-3-4,0 0 1,-1 3-5,-1-7 14,0 7-5,-1-10-1,-4 5 9,0-2-7,2 1 2,-5-4 2,-4-12-4,10 27 9,-6-13-3,-4-14-22,10 16-13,-10-16-27,9 13-22,-9-13-34,0 0-34,22 0-52,-22 0-30,31-24-26,-13 7-41,-1-4-158,-1-6-498,1-3 220</inkml:trace>
  <inkml:trace contextRef="#ctx0" brushRef="#br0" timeOffset="95930.9611">17482 17972 816,'10'-24'109,"-3"7"37,-7 6 14,4-1 25,-1 6 21,-2-1 5,-1 2 0,0 5-8,0-12-13,0 12-7,3-4-9,-3 4-6,0 0-19,0 0-18,0 0-6,0 0-7,0 0-13,15 12-13,-7-8-10,0 0 0,2-3 5,4-1-8,-1-3-14,0 1-1,2-11-14,-4 5 1,1-3 1,-4 6 0,3-7-13,-5 2-2,1-6 1,-3 1 2,-1 7-3,-3-3-5,0 1-4,-3 2 4,-1-1-10,4 9-3,-10-5 1,10 5-2,-22 8 1,5 6-12,0 1-4,0 4 4,4 3-10,3-1-11,3 4 21,-1-3 3,5 3-17,3-4 6,3-2-10,3 0-12,3 3-13,1-8-3,0-2 10,4-2-5,0-2 7,0-1-9,2-5 5,-1-2 12,5-2 12,-2-3-1,2-1 1,1-7-15,-5-1-18,2-2-20,-1-3-29,-3 0-33,-1 0-51,2-5-44,-2 1-60,-2-5-295,3 3-619,-4-3 274</inkml:trace>
  <inkml:trace contextRef="#ctx0" brushRef="#br0" timeOffset="103265.7746">6079 1214 85,'-3'-9'180,"-1"-7"-8,4 0 4,-3-4-12,3 3 7,-3 2 2,-1-1 8,4 7-2,-2-2-16,1 5-17,2 0-10,-1 6-22,-1-4-20,1 4-9,0 0-5,7 40-6,-3-8-6,2 4-7,2 10 2,-3 15 1,3-4-10,0 24-8,1-25 0,-2 1 0,-3-3-12,0-1-6,2-2 7,0 4-7,-5-4-1,1-17-3,2-3-3,-3 3-7,3-2-17,-2-6-22,2-6-14,-4 0-23,0-8-33,1-1-43,1-3 5,-2-4-31,0-4-59,0 0-136,0 0-388,10-21 172</inkml:trace>
  <inkml:trace contextRef="#ctx0" brushRef="#br0" timeOffset="103500.7703">6202 809 98,'0'0'252,"-2"-19"-37,2 19-20,0 0-32,0 0-11,0 0-16,0 0-13,0 0-1,38 21 10,-21 2-8,1 3-9,3 1-15,3 7-8,-7-4-5,8 8-5,-2 0-7,-7-13-10,0-1-7,-3 1-1,1-3-17,0-2-20,-4-3-23,1 1-29,-2-5-40,-2-4-27,0-1-35,1-4-11,-3-3-28,-1-1-135,-4 0-333,8-16 148</inkml:trace>
  <inkml:trace contextRef="#ctx0" brushRef="#br0" timeOffset="103666.7021">6465 767 30,'0'0'201,"0"0"-37,-9-16-9,9 16-15,0 0-16,0 0-3,0 0 14,-10 55-14,6-27-18,3 5-3,-4 1-5,4 0-16,0 12-23,-5 0-13,5-15-24,-1-1-27,2 1-29,-1-2-25,1-2-22,-2-1-47,2-6-97,-2-8-246,0-2 109</inkml:trace>
  <inkml:trace contextRef="#ctx0" brushRef="#br0" timeOffset="103849.064">6265 1212 138,'-6'-2'194,"6"2"-12,0 0-11,0 0-13,0 0-2,14-14 5,1 7-13,5-4-10,7 5-9,0-6-15,12-5-16,4 0-2,3 1-6,-4-1-31,-1-3-28,3 5-30,-2 1-36,-2-2-41,0 8-15,-2-2-51,-7 6-145,-8 1-311,-1 5 138</inkml:trace>
  <inkml:trace contextRef="#ctx0" brushRef="#br0" timeOffset="104063.2141">7007 1362 16,'0'6'255,"0"-6"-24,0 0-15,0 0-23,0 0-7,13 1-9,1-6-8,9-5-16,7-5-15,8-1-8,3-2-22,-4 1-18,1 5-21,-13 5-41,0-5-36,-2 6-32,0 5-49,-8-3-26,0 4-11,-5 2-48,-7 2-95,-1 1-289,-2-5 129</inkml:trace>
  <inkml:trace contextRef="#ctx0" brushRef="#br0" timeOffset="104225.0092">7065 1697 197,'0'0'188,"22"-7"-19,2-2-5,3 1-25,10-12-12,1 4-5,0-1-22,-2-2-51,2 2-66,0-4-88,-11 8-85,8-9-204,3 2 91</inkml:trace>
  <inkml:trace contextRef="#ctx0" brushRef="#br0" timeOffset="104972.5174">8625 776 159,'-8'-17'219,"1"2"-17,-5 3-19,0-2-10,-6 2-17,-2 1-17,-3 2-18,1 4-3,-4 10-9,3 2-13,1 1-4,1 1-4,4 8-18,6-7-5,3 4-3,1 1 2,5-4-16,2 6-5,7 8 1,0-11-15,7 8 5,5-3-2,0-5-8,5 4-2,2-3 3,-1 2-7,13 1 1,-7 7 1,-7-8 6,-3-2-15,-1 2-2,-2 3-1,-1 1-8,-6-9-11,-4 3 3,-2 2 2,-3-1-8,-4 1 3,0 0 3,-6 0-2,-6 7-1,2-11 3,-2-2 5,-5 7 1,0-9-1,-2 3-3,6-8 12,1 2 2,1-1 0,2-5 9,4 4-3,0-1-3,2-3-13,5 0 7,-4 4 2,4-4-8,0 0 2,11 15 6,-4-7-13,6 6 2,-2 6 9,2 7-5,-3 1 3,-2 0 2,-1 5 6,-1 0-5,-3-3 0,-3 6-1,0-5 3,-2-1-2,-1 1-3,-2-2 15,2-3-2,-1-1 6,1-8-2,0 1-2,2-6-5,1-2-5,0 2 4,1-1-1,2-6-4,1 2 8,5 0-2,-1-4-5,9-3 2,3 0-1,2-4-7,1-2-13,4 1-16,2-8-33,-5-1-33,6 2-19,4-6-32,2 0-29,-10 1-184,-1 0-386,-1-3 171</inkml:trace>
  <inkml:trace contextRef="#ctx0" brushRef="#br0" timeOffset="105789.5159">9263 944 28,'-1'-6'173,"-2"-2"-3,3 1-22,-1 2-5,1 5-14,0 0-14,0 0-15,-7 17 4,5 0 6,-2 12-1,2 5-17,-4 1-12,1-1 4,3 13-8,-5 2-4,2-13-18,1-2-6,-2-3 9,2 1-7,0 1-1,2-5-8,-3-2 1,2-9-6,1 0-7,1-8 0,1 1-7,-2-3 1,2-3 8,0-4 8,0 11-4,0-11-2,0 0-10,0 0 2,-3-23 5,3 12-9,1-4-2,-1-5 2,0-5-5,-1-2 1,-1 0-6,1-4-9,-1-2 4,1-1 5,-3 1-8,1-15 3,0 15-9,2-13 3,-1 12 6,0 5-4,-1 1 5,0 2 4,4 8 9,-1 5 0,0 13-1,2-20-5,-2 20-6,3-17-5,-3 17 1,8-4 1,-4 6-8,-4-2 5,19 17 6,-5 2 1,1 6-1,-1 1-4,2 3 6,6 11 2,2 1-7,-8-11 5,8 7 1,-9-6-9,2-2 10,-1-2-2,2 2-2,0 0 2,-2-4-5,1 0 1,-5-7 3,1 6 1,-5-11-9,1 1-7,-6-5-6,4-2-14,-5-2-14,1 2-3,-1-1-11,-2-6-22,0 0-30,0 0-46,0 0-60,0 0-138,0 0-380,0 0 169</inkml:trace>
  <inkml:trace contextRef="#ctx0" brushRef="#br0" timeOffset="105966.3705">9742 1380 154,'3'11'251,"-1"5"-5,-2 0-8,0 2-16,1 10-7,2 0-15,-3-1-20,0 4-13,0 2-17,1-6-21,0 2-40,0 1-49,1-2-56,3-3-56,-4-6-51,6 7-222,-3-9-374,3 0 165</inkml:trace>
  <inkml:trace contextRef="#ctx0" brushRef="#br0" timeOffset="106435.0414">10170 888 239,'0'-11'234,"0"11"-31,0 0-25,0-17-14,0 17-3,0 0 5,3 35-3,-1-4-4,2 14-16,-1 0-13,-2 6-7,3-1-10,1 0-16,-3-1-8,1 4-9,3-2-36,0 2-48,2-2-49,0-5-50,7-2-41,0-1-220,-8-16-394,6-4 175</inkml:trace>
  <inkml:trace contextRef="#ctx0" brushRef="#br0" timeOffset="106670.0681">10710 1489 137,'1'-9'318,"-1"6"-19,0 0-22,2-3-29,-2 6-21,0 0-24,0 0-19,0 0-5,1 23-2,1 0 1,-4 10 5,1 1-27,-3-2-21,2 4-1,1 0-17,1-2-8,-2-1-23,4-1-28,-1-3-34,3-1-58,-4-2-69,3-7-57,1-3-85,-1 1-237,0-6-521,4-4 231</inkml:trace>
  <inkml:trace contextRef="#ctx0" brushRef="#br0" timeOffset="107094.9417">11247 828 101,'-2'-11'287,"2"11"-17,0 0-25,-3-22-42,3 22-20,0 0-13,0 0-21,0 0 1,9 50 2,-4-15-6,3 11-10,0 2-7,-2 3-10,3 0-8,-4-3-16,0-12-8,-1 14-2,2-17-7,-2 2-46,-1 1-30,1-4-48,2 0-51,-2-1-37,2-6-40,-2-8-69,0-8-130,1-1-404,0-6 179</inkml:trace>
  <inkml:trace contextRef="#ctx0" brushRef="#br0" timeOffset="107298.6862">11479 773 290,'0'0'285,"1"-17"-27,-1 17-25,0 0-23,0 0-37,0 0-16,0 0-14,0 0-7,0 0 6,20 49 10,-10-14-2,1 13-13,-1-1-12,1 2-7,-1 0 0,-1 2-21,-1-18-5,1 13-11,0 3-23,-1-16-36,-2 1-63,4 12-49,0 0-70,0-15-57,-3 1-229,3-6-481,-2-3 214</inkml:trace>
  <inkml:trace contextRef="#ctx0" brushRef="#br0" timeOffset="107486.5679">12053 1440 3187,'0'-2'53,"0"2"-14,0 0-42,8 5-10,-5-2 5,-2 8 5,0 1 11,-1-1-6,0 6 2,2 10-1,-1-6 0,1 7 2,0 0-42,-2 1-25,3 2-43,-3 0-56,0-2-57,-1 1-231,1-1-487,-2-3 215</inkml:trace>
  <inkml:trace contextRef="#ctx0" brushRef="#br0" timeOffset="107956.4627">12540 1020 1492,'2'-49'83,"3"16"25,-5 0-12,2 5 31,-2 8 20,1 2 2,1 3-24,-2 15-25,0 0-19,3-18-16,-3 18-16,0 0 3,0 0-2,4 28 5,-4-2 3,3 10 15,0 15-2,-2 0-13,-1-4 2,3 4-8,-1-1 6,-2 0-13,0-15 2,1 1-10,3 9-20,-3-13-23,2-3-46,0 4-51,6-5-61,1-5-61,-2-6-243,-7-6-506,9-2 223</inkml:trace>
  <inkml:trace contextRef="#ctx0" brushRef="#br0" timeOffset="108166.9736">12865 793 180,'0'-16'290,"1"6"-24,-1 10-23,0 0-34,5-16-29,-5 16-16,0 0-10,0 0-8,0 0-7,9 63 12,-3-17 2,-2 3 10,1-3-27,2 4-5,-2-3-11,-2-11-10,0-1-3,3 14-15,1-3-19,-2-14-20,-1-1-30,2 3-45,-2-5-58,3-2-57,4-6-66,-5-4-55,-2-3-173,2-3-466,1-1 206</inkml:trace>
  <inkml:trace contextRef="#ctx0" brushRef="#br0" timeOffset="108440.624">13462 1330 105,'0'0'331,"0"0"-10,0 0-14,0 0-13,-7-2-17,7 2-26,0 0-31,0 0-18,0 0-23,0 0-15,0 0-19,0 0-10,-1 14-17,1-14-24,1 5-1,-1-5 1,0 19-19,0-7-8,0 5-11,2 1-33,-4 0-54,2 11-46,0-3-73,0 0-59,0 0-98,0-1-157,0 1-500,0-9 221</inkml:trace>
  <inkml:trace contextRef="#ctx0" brushRef="#br0" timeOffset="109008.0591">13800 940 8,'-3'-14'189,"1"7"-9,2 2-19,-2 1-29,2 4-11,-1-8-9,1 8-24,0 0-17,0 0-17,0-8-16,0 8-8,0 0-7,0 0 2,0 0-12,0 0-20,0 0 3,0 0 3,0 0-19,3 20 12,-3-20 2,0 0-23,0 7 3,0-7-1,0 0-24,0 8-36,0-8-77,-5 6-177,5-6 79</inkml:trace>
  <inkml:trace contextRef="#ctx0" brushRef="#br0" timeOffset="109445.6378">13181 828 11,'0'0'215,"-2"-23"7,0 8-15,2 15 0,-1-17-5,1 17-17,0 0-19,0 0-6,0-20-38,0 20-17,0 0-2,0 0-15,3 37-15,1-8-3,2 19 1,0 2-8,1 0-7,-2 1-1,2 7-6,-1-11-3,2 7-1,-3-5-1,3-1-11,-1-3-22,-3-8-33,1-5-34,-3 2-42,3-4-34,2-2-52,-2-2-170,-5-6-382,5-5 170</inkml:trace>
  <inkml:trace contextRef="#ctx0" brushRef="#br0" timeOffset="109780.0755">13844 802 189,'-1'-21'270,"1"21"6,0-19-21,0 19-21,0 0-25,0 0-27,0-18-22,0 18-29,0 0-10,0 0-10,0 0-17,0 0-1,9 61-12,-4-26 6,-3-1-7,4 13-7,-2-16 6,2 16-6,0 0 3,-4-13-7,4-2-11,-3 4-6,1-6-3,0 3 3,-1-2-9,1-1-8,0 0-17,-4-9-22,6 2-30,-6-5-42,4-2-37,-1 2-35,-3-2-36,3-6-57,-3 1-168,1-7-442,-1-4 196</inkml:trace>
  <inkml:trace contextRef="#ctx0" brushRef="#br0" timeOffset="110020.5787">14105 773 143,'0'0'292,"1"-20"-26,-1 20-21,0-14-30,0 14-26,0 0-22,0 0-19,0 0-16,0 0-12,0 0-4,10 63-7,-6-37 5,0 6-4,3 13-9,-2-12-4,0-2-11,-1 3 1,2 3-8,0-8-11,0 3-5,0 1-2,1-4-9,-2 3-18,2-4-27,-2-1-34,1-1-40,-3-7-49,2 9-13,-2-14-28,1-4-52,1 7-191,-5-5-432,2-7 191</inkml:trace>
  <inkml:trace contextRef="#ctx0" brushRef="#br0" timeOffset="110272.6004">14420 846 1610,'4'-32'123,"0"3"-64,-1 15 20,0-2 55,-3 16-8,4-21-13,-4 21-18,0 0-21,3-14-23,-3 14-11,0 0 5,0 0-1,0 0-10,0 0 3,7 70 21,-5-37 12,2 1-10,0 15 2,-1-15 3,0 17-4,-2-15-10,5 8 1,-2 4 1,-3-14-14,2-4-7,-3 3-11,4-4-24,-3-3-24,1-1-11,0-6-17,-1-6-30,-1 1-7,1-4-24,-1-3-12,0-7 8,3 10 10,-2-5-22,-1-5-29,0 0-30,0 0-148,0 0-367,0 0 164</inkml:trace>
  <inkml:trace contextRef="#ctx0" brushRef="#br0" timeOffset="110675.7213">14769 722 28,'-4'-15'280,"1"-1"11,3 16-2,-4-18-23,4 18-25,0 0-34,-3-17-31,3 17-22,0 0-15,0 0-14,0 0-10,0 52-4,6-22-17,-5 0-3,2 4-6,1 17 7,-2-4-1,1-12-13,-1 3-3,1-3-3,1 15-5,-4-18-7,3-1-5,0 5 0,0-4-8,-2-3-29,0 0-22,1 1-31,-2-4-51,3 1-42,-3 2-57,1-10-53,-1 5-217,2-5-492,1-5 218</inkml:trace>
  <inkml:trace contextRef="#ctx0" brushRef="#br0" timeOffset="110907.3018">15399 1567 377,'0'0'363,"0"0"-39,0 0-29,0 0-32,0 0-6,0 0-19,0 0-28,0 0-32,0 2-5,0-2-33,0 0-16,0 0-51,0 4-52,0-4-64,0 0-50,0 0-46,10 0-82,-10 0-203,14 3-458,-4-5 202</inkml:trace>
  <inkml:trace contextRef="#ctx0" brushRef="#br0" timeOffset="111079.4293">15899 1540 3148,'4'1'153,"-1"-4"-108,-3 3-10,4-3-8,-1-1 27,-3 4 17,0 0 5,7-1-21,-7 1 10,0 0-2,4-4-9,1 4-37,3-3-34,0-4-61,9 2-71,9 0-88,3-2-327,9-3-611,2 6 270</inkml:trace>
  <inkml:trace contextRef="#ctx0" brushRef="#br0" timeOffset="111266.6819">16865 1478 229,'0'0'340,"0"0"-25,0 0-14,0 0-30,0 0-24,0-13-34,4 12-50,2-3-66,5-3-64,13 6-60,-1-3-51,17-5-77,0 10-171,-2-3-351,3-2 156</inkml:trace>
  <inkml:trace contextRef="#ctx0" brushRef="#br0" timeOffset="111433.8022">17571 1423 134,'2'0'300,"3"-2"-6,-5 2 14,7-2-9,-4 2 4,0-2-18,-2-1-22,-1 3-22,7-2-31,-3-1-31,1 0-16,4-1-61,4-2-44,8-5-66,0 4-61,6 0-65,3-1-58,-2 4-81,11-1-138,-10 1-444,0 1 196</inkml:trace>
  <inkml:trace contextRef="#ctx0" brushRef="#br0" timeOffset="111615.0885">18178 1328 202,'0'0'271,"1"-3"-15,-1 3-15,0 0-30,6-6-21,1 1-24,7-2-25,0 5-44,7-5-38,3 2-22,0 3-36,2-1-29,2 3-5,-1 0-6,-5-2-14,1 2-7,0 3-5,-7-2 15,0 0-16,-1 1 19,-1 0-1,-7-3 19,3 0 32,-4 2 15,-1-4 14,1 6 25,-6-3 2,8 0 6,-8 0 9,8-1-13,-8 1-15,10-4 6,-2 0-19,0 0-27,-1 0-22,3 0-25,2 0-40,-3-1-53,1 1-131,4-1-287,0-2 127</inkml:trace>
  <inkml:trace contextRef="#ctx0" brushRef="#br0" timeOffset="112276.708">19313 470 235,'0'-22'298,"0"22"1,3-24-11,-3 24-13,6-19-21,-6 19-13,6-19-7,-1 9-23,-5 10-19,15-21-18,-2 4-14,-2 5-20,8-3-12,-1 3-19,2 0-13,-1-2-7,4 6-9,-2 1-7,3 1-8,0-1-12,-2 1-10,-2 4 11,-20 2-22,34 0 5,-34 0-14,18 1-13,-18-1-7,17 10 4,-17-10-8,10 17-4,-7-6-10,-3-11 17,0 30 5,-6-6-12,-1 3 10,-6 3-4,2-2-2,-3 1 5,0-4 3,0 3-4,1-1 8,2 3 0,0-6-5,2-8-17,-2 9 4,4-1 14,0 0-1,1-3-7,2 3-14,3-8 3,-1 11 7,1-9 3,4 2-10,-2-2 2,5-1-1,-1 0 10,3 6-9,0-7-4,-1-1 8,-3 0 3,3 2 4,-2-8-10,-1 1 0,-1-3-1,1 5-2,-3-5-5,1 1-3,0 1 9,1 8 3,-3-7-6,3 0 8,-1 2-8,1 2 15,2 1-5,-1 2-7,0 1 5,3-2 1,-1 7 4,-2-6-10,0 1 4,2-4-4,-3-3 6,1 7 2,-4-6-5,4 1 4,-4-4 2,0 1 3,0 1-3,0-1-5,0 0 4,0-3 9,0-7-6,-4 15 8,1-7-6,-1-3-2,4-5 12,-7 12-8,0-7 4,1 4-4,1-7-6,-2 1 11,-1 4-3,0 1-9,-4-3 8,0 0-6,1 1-19,-2 1-29,-2 0-27,-1 1-31,2-3-51,-3-5-43,6 0-71,-6 1-192,5 5-503,-1-6 222</inkml:trace>
  <inkml:trace contextRef="#ctx0" brushRef="#br0" timeOffset="125591.5307">14120 2685 123,'0'4'136,"-2"-1"-10,2-3 9,-4 6 5,4-6-1,0 0 10,0 0 6,0 4 2,0-4 8,0 0 2,0 0 9,0 0-3,0 0-2,0 0-3,0 0-7,7-17-15,-2 2-11,3-9-18,1-8-11,-2 1-13,6-18-9,-2 4-1,-2-2-3,-2 14-1,2 0-17,-1-17-3,4 0-13,-7 20-1,2-3-2,1 8-1,-3 7-1,-4 0 14,2 6-14,0 2 12,-2 0-7,-1 5-7,3-3-15,-3 5-2,0 0-13,0 3-11,0 0-4,0 0-8,0 0 6,7 19 4,3 11 2,-3 1 0,3 3 8,1 15 0,3-3-9,-2 0 8,0 1 0,0 0 1,-1-1-8,-3-12 9,4-4-4,-4 0 1,0 1-3,2 3 0,1-4-1,-5-4 3,4-2-3,-3-4 10,-3-5 0,2-1-6,-3-2 0,1-2 2,-1-1-1,-1-3-7,0 0 7,-2-3 1,3 2-9,-3-5 3,1 7-3,-1-7 7,2 4-22,-2-4-4,3 3-22,-3-3-25,0 0-27,0 0-58,0 0-72,0 0-61,0 0-235,0 0-564,2-18 251</inkml:trace>
  <inkml:trace contextRef="#ctx0" brushRef="#br0" timeOffset="125785.8545">14702 2620 234,'0'0'403,"1"-7"27,-1 1 3,0 2-9,-1 2-12,1 2-27,0 0-32,-2-9-26,2 9-31,0-4-25,0 4-33,0 0-27,3-3-22,-3 3-34,0 0-50,0 0-50,0 0-63,0 0-64,0-7-67,0 7-67,0 0-82,0 0-76,0 0-277,0 0-695,0 0 308</inkml:trace>
  <inkml:trace contextRef="#ctx0" brushRef="#br0" timeOffset="126075.2412">15008 2237 132,'-1'-7'273,"0"-4"-8,0 5-9,-1 1-22,1-2-23,-1 4-24,2 3-34,0 0-12,0 0-20,2 12-11,1 3-8,0 12-10,2 6-1,1 11-8,-1 4-1,-2-4-5,1 6-6,-1-1-4,-1-14-7,0 13-2,-2-12-9,3-5-5,-3 3-1,0-3-4,0 0-5,0-6-3,0-6-1,0 1-27,0-4-31,0-3-46,0-6-48,3 1-61,-2-2-30,4-2-37,-5-4-129,8 1-409,-8-1 181</inkml:trace>
  <inkml:trace contextRef="#ctx0" brushRef="#br0" timeOffset="126305.4067">15440 2440 2252,'0'0'124,"-2"-5"-54,2 5 11,0 0 43,0 0 18,-4-7 15,4 7-11,0 0-18,-1-5-16,1 5-17,0 0-4,0 0-17,5-4-13,-5 4 4,0 0-9,14 1-5,-4 0 8,4-1-9,3 5 1,2-5-9,2 6-3,1-6 0,-6 0-34,-1 1-19,1 1-29,-1 1-31,-3-3-40,-2 2-39,0-1-49,-1 0-52,-2-1-22,0 0-8,-5 4-166,-2-4-488,0 0 216</inkml:trace>
  <inkml:trace contextRef="#ctx0" brushRef="#br0" timeOffset="126488.5991">15531 2580 44,'-5'3'192,"2"-1"-2,0 1 1,3-3-8,-3 4-4,3-4-2,1 8-6,2-6-5,2-2-9,3 3-4,1 0-15,0-2-18,7 0-5,-2-1-28,2 3-39,-1-3-45,1 0-51,5-3-78,1 1-54,0-1-147,-2 0-354,4-6 157</inkml:trace>
  <inkml:trace contextRef="#ctx0" brushRef="#br0" timeOffset="126907.0667">16231 2287 118,'-4'-17'312,"4"1"-10,0 4 3,-3-6-19,3 9 4,-4 4-18,7-2-8,-6 2-17,3 5-14,0-7-28,0 7-27,0-7-28,0 7-20,0 0-30,0 0-9,0 0-3,0 24-15,3-5-3,1 13 2,-1 5-4,0-2-6,1 18 3,0-2 11,-1 1-3,0-5-6,0-1-2,1-12-13,-3 0 8,2-1-6,1-1 3,-2-4-6,-1-2 2,2-2 4,-2-5-2,2 1-8,-3-6-13,2 1 3,-2-4-2,-2-5 0,5 3 1,-3-4-5,0-5-1,0 10 7,0-5 1,0-5 4,0 9 7,0-9 6,1 5 0,-1-5-1,0 0-1,0 2 0,0-2-4,0 0-4,0 0 0,0 0-3,0 0 0,0 0-5,0 0-1,0 0-5,0 0-3,0 0-2,0 0-1,0 0-4,0 0-6,0 0-3,0 0 2,0 0-13,0 0-16,0 0-14,0 0-13,0 0-22,0 0-21,0 0-22,0 0-31,0 0-25,0 0-22,0 0-32,0 0-56,0 0-75,0 0-357,0 0-762,3-21 337</inkml:trace>
  <inkml:trace contextRef="#ctx0" brushRef="#br0" timeOffset="128564.6788">18578 2309 97,'1'-21'257,"-1"4"-9,0 2-7,0 5-20,0 0-32,0 5-21,3 4-24,-3 1-16,0 0-14,0 0-11,4 19-9,1 5-14,-4 10-2,6 18-1,-4-4 1,1 8-3,0-4-11,-2 2-3,1-2 4,-5-3-9,6-3-5,-4-12-5,0 0 0,0 0-1,-2-5-5,2-3 1,-2-1-3,2-4-5,0-3 4,0-7-6,-1 0-3,1-2-2,0 0 2,-2-2 3,2-7-6,2 8 8,-2-8-3,-2 4 0,2-4 0,0 0 2,0 0-2,0 0-4,0 0-22,0 0-39,0 0-69,0 0-83,0 0-64,7-28-220,-7 13-510,3-1 227</inkml:trace>
  <inkml:trace contextRef="#ctx0" brushRef="#br0" timeOffset="128768.1008">18924 2758 149,'0'0'374,"0"0"12,6-3-9,-6 3-14,0 0-27,0 0-27,4-5-33,-4 5-24,0 0-34,0 0-43,3-3-49,-3 3-62,0 0-62,0 0-69,0 0-69,0 0-85,7-2-51,-7 2-181,0 0-489,10-2 218</inkml:trace>
  <inkml:trace contextRef="#ctx0" brushRef="#br0" timeOffset="129305.1969">19255 2950 149,'0'0'175,"0"0"1,0 0-10,0 0-1,0 0-6,0 0-15,0 0 1,3-18-8,-3 11 6,0 7-2,4-15-16,-3 5 1,1 1 4,3-8-4,0 2 1,-2-5-9,4-6-9,0 2-1,0-5-5,3-1-9,-3 1 4,4-16-14,-5 13-5,5-1-2,-4 1 2,3 3-1,-1-5-1,-1 5-10,0 0-3,1 0-4,-3 7-9,-1 5 16,1 3-5,-3 4-2,-1-2 6,1 5-2,0-1-12,-1 3 2,0 0-15,-2 1-11,0 4 4,3-3-6,-2-2 3,-1 5-11,0 0-1,0 0-9,0 0-2,0 0-8,0 0 5,0 0-24,3-2-10,-3 2 0,0 0-5,3 14 11,-1-3-4,0 15 9,3 1 3,0 2 0,0 4 13,3 13-6,-7-12 2,5 14 5,1-2-2,0-9 0,-3-2 8,-1 12 1,1-11-9,2-2 10,-2 3-1,0-2-3,2-8-3,-2-4-1,-1 3-2,1-9 8,-1-3 5,-1-2-1,1 0-7,-2-4 13,-1 1-10,1-6 7,-1-3-6,0 10 2,0-10 10,3 4 11,-3-4-8,0 0 10,0 0-1,0 9-10,0-9 2,0 0 2,0 0 0,0 0-6,0 0-3,0 0-10,0 0-20,0 0-16,0 0-38,0 0-47,0 0-65,0 0-55,0 0-53,4-24-274,-1 13-610,-3-1 270</inkml:trace>
  <inkml:trace contextRef="#ctx0" brushRef="#br0" timeOffset="129539.056">19830 2654 231,'0'0'336,"0"0"-11,0 0-26,0 0-26,0 0-32,0 0-25,0 0-6,0 0-32,14-3-26,0 0-9,8 1-15,1 2-5,-1-5-17,0 3-9,-1 2-7,-4-1-16,6-1-4,-8 0-30,1-1-26,-1 2-24,-1 0-38,0 1-30,-7-5-46,3 5-42,-3-3-52,0 2-21,-7 1-172,4-3-444,-4 3 196</inkml:trace>
  <inkml:trace contextRef="#ctx0" brushRef="#br0" timeOffset="129754.2084">19860 2798 172,'-2'3'229,"2"-3"0,0 0-9,13 7-2,-2-5-17,3 1-12,3-3-12,7 0-21,0 0-12,0 1-12,1-5-14,2 4-11,-3-2-17,4 0-22,-4-1-38,0 1-46,-1-3-55,0-2-68,-3 2-66,-4-3-137,3-1-370,-6 2 164</inkml:trace>
  <inkml:trace contextRef="#ctx0" brushRef="#br0" timeOffset="131487.8124">20582 2257 12,'-2'-10'299,"0"2"-8,1 4-17,1-4-12,0 8-14,-2-8-35,2 8-23,0-4-24,0 4-15,0 0-19,0 0-17,0 0-18,0 0-13,0 0 0,0 0-15,2 26 1,-2-8-8,1 11-7,1 7 4,3 0-5,-4 8 3,2 9-1,4-2-3,-1-4-1,-5 3 5,5-2-3,-2-14-1,3 14 10,-4-13-13,3 10 2,-3-11-5,2 0-10,-2-3 13,0-2-9,1-2-3,-1-10-10,-2 2 14,-1-6-5,3-2-10,-3-1 13,0 0-3,2-3 4,-1-1-2,-1-6 5,1 9 10,-1-5 5,0-4 3,1 8 3,0-5 8,-1-3-3,0 0 4,0 0-4,1 5-5,-1-5 2,0 0-2,0 0-3,0 0-3,0 0-2,0 0-10,0 0 0,3 2 2,-3-2-4,0 0-5,0 0-1,0 0 1,0 0-7,0 0-5,0 0 0,0 0 0,0 0-2,0 0-4,0 0-9,0 0 0,0 0 4,0 0-7,0 0 0,0 0-2,0 0 1,0 0 2,0 0 0,0 0-5,0 0-3,0 0 1,0 0-3,0 0-4,0 0 2,0 0-3,0 0 3,0 0-9,0 0 2,0 0-1,0 0 0,0 0-5,0 0 8,0 0-5,0 0 7,0 0-21,0 0 8,0 0 10,0 0-8,0 0 10,0 0-13,0 0 5,0 0 0,0 0-4,0 0-4,0 0 4,0 0 9,0 0-12,0 0 9,0 0-7,0 0 3,0 0 3,0 0 4,0 0 4,0 0-9,0 0 7,0 0 1,0 0-2,0 0 0,0 0 6,0 0-10,0 0 14,0 0-17,0 0 10,0 0 2,0 0-4,0 0-1,0 0 2,0 0-6,0 0 3,0 0 3,0 0-4,0 0 11,0 0-4,0 0 0,0 0-3,0 0 9,0 0-8,0 0 3,0 0 1,0 0 1,0 0-8,0 0 3,0 0 1,0 0-5,0 0 4,0 0 10,0 0-10,0 0-4,0 0 11,0 0-9,0 0 2,0 0-1,0 0 0,0 0 6,0 0-22,0 0 4,0 0 7,0 0-4,0 0 18,0 0-14,0 0 1,0 0 4,0 0-2,0 0 5,0 0 1,0 0-15,0 0 19,0 0-4,0 0-1,0 0-9,0 0 12,0 0-8,0 0 10,0 0-3,0 0-6,0 0 7,0 0-3,0 0-3,0 0 0,0 0 7,0 0-7,0 0 4,0 0-3,0 0 1,0 0 3,0 0-2,0 0-8,0 0 13,0 0-21,0 0 8,0 0 0,0 0 0,0 0-10,0 0 7,0 0-9,0 0 10,0 0-1,0 0 3,0 0-1,0 0 3,0 0-4,0 0 3,0 0-8,0 0 12,0 0-3,0 0 0,0 0 0,0 0-2,0 0-1,0 0 3,0 0 2,0 0-8,0 0 7,0 0 2,-7 9-11,7-9 12,0 0 8,0 0-3,0 0-10,0 0 11,0 0-7,0 0-6,0 0 4,0 0 3,0 0 5,0 0 0,0 0-7,0 0 1,0 0 5,0 0 2,0 0 7,0 0-19,0 0 7,0 0 3,0 0 11,0 0-20,0 0 9,0 0 14,0 0-17,0 0 8,0 0-4,0 0 2,0 0 14,0 0-26,0 0 13,0 0-9,0 0-1,0 0 10,0 0-8,0 0-3,0 0 7,0 0 5,0 0-5,0 0-6,0 0 13,0 0-6,0 0-3,0 0 7,0 0-5,0 0-17,0 0 21,0 0-1,0 0-6,0 0 3,0 0 1,0 0-2,0 0-7,0 0 7,0 0-1,0 0 4,0 0-2,0 0-5,0 0 4,0 0 0,0 0 3,0 0-12,0 0 4,0 0 3,0 0-5,0 0 5,0 0-5,0 0 1,0 0-1,0 0 5,0 0 8,0 0-3,0 0-8,0 0 4,0 0 2,0 0 7,0 0-14,0 0 11,0 0 0,0 0-6,0 0 8,0 0 6,0 0-7,0 0 5,0 0 10,0 0-2,0 0 1,0 0 3,0 0-2,0 0-1,0 0-1,0 0 2,0 0 7,0 0-10,0 0 6,0 0 1,0 0-5,0 0-5,0 0-1,0 0 7,0 0-11,0 0 2,0 0-3,0 0 5,0 0-8,0 0-1,0 0 8,0 0-7,0 0 4,0 0-9,0 0 2,0 0 8,0 0-13,0 0 4,0 0 0,0 0 6,0 0-4,0 0-1,0 0 5,0 0-8,0 0 13,0 0-13,0 0 1,0 0-3,0 0 6,0 0 2,0 0-16,0 0 11,0 0-2,0 0 4,0 0-2,0 0 1,0 0-3,0 0 12,0 0-14,0 0 7,0 0-8,0 0-9,0 0 23,0 0-3,0 0-14,0 0 10,0 0 4,0 0-10,0 0 2,0 0-1,0 0 13,0 0-6,0 0-7,0 0-6,0 0 1,0 0 8,0 0 1,0 0-1,0 0-1,0 0 6,0 0-10,0 0 9,0 0 5,0 0 2,0 0-12,0 0 6,0 0-6,0 0 3,0 0-4,0 0 2,0 0-3,0 0-4,0 0 9,0 0-4,0 0 4,0 0-8,0 0-9,0 0-3,0 0-7,0 0-22,0 0 1,0 0-8,0 0-14,0 0-4,0 0-4,0 0-17,0 0-14,0 0-88,-6-16 15,1 9 1,-4 3-6,-5-3 0,4 0-9,-4 3-3,0-4-3,-7-2-9,1 3-9,-2-3-15,-4 1-128,-2-1-389,-10-2 172</inkml:trace>
  <inkml:trace contextRef="#ctx0" brushRef="#br0" timeOffset="132813.8087">5204 1628 141,'-5'-27'210,"3"10"-4,-2-8-4,2 6-15,1 3 4,-2-2-17,2 7 15,-2 2-19,3 0-23,-3 1 1,3 4-24,0-1-14,0 2-16,-2-1-22,2 4-19,0 0-2,0 0-12,9 25-2,1 8 5,4 12-6,-1 4-2,1 4-1,0 3-14,-3-1 8,-1-4-4,1 1 4,2-4-12,-3-12 5,-2-2-1,-1-2 1,1 1-3,-3-4-5,2 0 2,-3-4-6,-1 1 3,1-10 1,-1 0-1,0-6-3,-2-1-1,1 1 4,-1-3-4,-1-7-2,0 7 2,0-7 4,4 5-7,-4-5 10,0 0-4,2 5 6,-2-5 1,0 0-7,0 0-12,0 0-28,0 0-38,0 0-38,0 0-23,0 0-54,4-24-70,-7 13-131,3-1-415,0 1 183</inkml:trace>
  <inkml:trace contextRef="#ctx0" brushRef="#br0" timeOffset="133050.7874">5541 1846 2194,'0'-8'125,"-2"1"45,1 4 23,1-5 5,0 8-8,-3-7-22,3 7-13,0-9-16,0 9-17,-1-8 2,-1 6-7,2 2-23,0-5-6,0 5-2,0 0-12,0 0-15,0 0-4,-4-9-29,4 9-51,0 0-31,0 0-51,-3-3-61,3 3-52,0 0-42,0 0-24,0 0-257,0 0-587,17 12 261</inkml:trace>
  <inkml:trace contextRef="#ctx0" brushRef="#br0" timeOffset="137205.7945">2195 2566 112,'-7'-30'177,"0"-5"-15,2 4 19,-1-1-11,-2 3 2,1 5-1,1 2-7,3 5-7,0 5-1,0 4-10,0-4-10,2 7-11,0-2-12,-2 1-14,3 3-7,0 0-12,-1-2-16,1 5-7,0 0-7,0 0-7,1 13 2,6-1-10,0 13 0,2 5-1,1 2-6,2 18 0,2-1 3,0 2-11,0 0 4,0-3 5,-4 0-7,0-14-3,3 13-2,-2-4-1,0-12 0,-1 14-1,-3-19-1,3 4 0,-1-3 3,-7-7-8,4 4 3,1 0-3,-2-7-8,-3-2-18,-2-4-9,3-3-19,-2 4-14,1-7-21,-1 0-22,-1-5-66,0 0-67,0 0-163,0 0-431,-7-22 191</inkml:trace>
  <inkml:trace contextRef="#ctx0" brushRef="#br0" timeOffset="137509.5981">2233 2120 20,'-7'-14'267,"3"0"-3,-1 3-16,0 5-20,3 1-27,0 0-24,2 5-17,0 0-24,0 0-3,21 5-13,-4 11-15,7-1-8,1 4-4,11 3-7,-4 3-11,0 4-3,-8-10-6,9 8-8,-11-4-5,2-3-4,-3-4-1,1 3-6,-3-3-2,-3-1-10,-1-3 2,-5 0-6,-1-6-4,-3 0-6,2 1-5,-4-3-4,0 0-2,-2 0 1,0-1-15,-2-3 12,4 5-2,-4-5-18,0 0-32,0 0-16,0 0-30,0 0-40,0 0-22,-12-13-46,8 4-19,-2 2-120,-1-1-369,0-6 165</inkml:trace>
  <inkml:trace contextRef="#ctx0" brushRef="#br0" timeOffset="137757.7832">2493 1948 67,'-3'-4'177,"1"-1"-14,0 2-13,2 3-16,0 0-18,-6 13-9,3 4-11,-1 9 5,1 4-2,-2 6-13,3-2-3,-1 12-2,2-8-5,-1-4-5,0 13-5,2-14-6,-2-6-10,2 7 3,0-8-11,0 3-9,-1-2 4,2-2-1,-2-9-4,1-4-10,1 3 1,-1-3-15,0 1-3,0-3-19,0-2-22,0 0-37,0-3-33,0-5-36,-4 11-143,1-8-307,3-3 137</inkml:trace>
  <inkml:trace contextRef="#ctx0" brushRef="#br0" timeOffset="138006.6273">2270 2508 122,'0'0'224,"-10"-2"1,8-1-2,2 3-7,-5-2-15,5 2-24,3-12-19,1 3-11,9-7-13,8-7-9,11-4-9,2-5-2,3 1-13,5 1 1,20-15-12,-3 6-19,-18 15 6,0 5-9,0-5-10,-2 6 4,-12 4-13,-3-1 0,0 4-5,-6 1-14,-4 2-9,-4 6-16,-1-4-6,-4 4-3,0-1-3,0 2 6,-5 1-2,7-3-7,-7 3-3,0 0-10,0 0-19,0 0-17,0 0-25,0 0-17,0 0-15,0 0-37,0 0-19,-14 12-24,11-9-142,-2 6-365,0-3 161</inkml:trace>
  <inkml:trace contextRef="#ctx0" brushRef="#br0" timeOffset="138406.2867">2881 2762 180,'0'-7'244,"0"7"-24,0 0-17,3-10-14,-3 10-22,0-8-21,0 8-6,3-5-10,-3 5-15,0 0-7,0 0-13,0 0-4,0 0-19,0-9-4,0 9-2,0 0-7,0 0-9,0 0-11,0 0 5,0 0-4,0 0-12,0 0 2,0 0-3,0 0-3,0 0 0,0 0-2,0 0 0,0 0-4,0 0 2,0 0 0,0 0-2,-16 2-6,16-2-2,0 0 2,0 0-3,0 0-4,0 0 2,9-10-6,-9 10 0,0 0-1,6-5 0,-6 5-3,0 0 3,0 0-5,0 0-3,0 0 4,0 0 0,0 0 3,0 0-1,0 0-2,0 0-5,-10 21-9,10-15-11,0-6-22,-2 4-18,2-4-34,-3 7-41,3-7-42,0 0-170,0 0-386,0 0 170</inkml:trace>
  <inkml:trace contextRef="#ctx0" brushRef="#br0" timeOffset="138753.5839">3122 2098 19,'-3'-6'264,"1"0"-1,-4-3-16,3 1-14,-1 3-12,1-1-13,0 0-2,2 2-6,-2 2-10,3 2-24,-4-8 0,4 8-17,-2-4-21,-2 1-12,4 3-15,0 0-11,0 0-14,0 0-4,0 0-6,6 17-12,-2-1-9,3 1-3,5 9 2,3 19 2,3-4-8,-1 5-11,1 3 10,-2 6-10,2-4 2,-1 1-4,-3-6 0,3-1-2,-7-11 0,1-3-1,0 1 3,-1-3-5,-1-3-3,-1 0 2,-2-6 4,1-5-17,-3 2-2,0-8-10,0-1-23,-1 0-20,-3-2-32,0-6-12,3 10-30,-3-10-42,0 0-101,0 0-233,0 0-540,14-26 240</inkml:trace>
  <inkml:trace contextRef="#ctx0" brushRef="#br0" timeOffset="139080.9422">3963 2153 65,'-6'4'268,"2"-4"-7,0 1-23,4-1-16,0 0-18,0 0-13,0 0 1,0 0-14,23-10-5,-1 0 0,2 5-11,2-5-9,4 0-14,7-5-13,-9 4-16,-4 1-12,0 3-2,-1-3-15,-5 2-2,-3 4-3,-2-3-9,-4 4-4,-1-1-11,-1 4-10,-1-3-9,-2 2-17,0 0-13,-4 1-21,4-4-8,-4 4-33,5-3-12,-5 3-31,0 0-30,1-3-45,-1 3-40,0 0-56,0 0-142,0 0-449,0 0 199</inkml:trace>
  <inkml:trace contextRef="#ctx0" brushRef="#br0" timeOffset="139333.3509">3968 2470 139,'0'0'238,"9"0"10,0-6-9,10-3-11,7 0-8,-1-9-22,16 3-11,-2-2-16,0-3-17,4 4-8,-5 0-8,0-1-6,-1 7-6,-9-4-15,0 6-14,2-2-8,-4-5-2,-2 6-14,-4 0-2,0-2-10,-7 6 1,-5 3-10,2 0-8,-3 0-4,-3-3 0,3 3-4,-4 1-11,-3 1-1,0 0-20,9-4-15,-7 1-23,-2 3-25,0 0-28,6-5-58,-3 3-63,-2-4-57,-1 6-181,8-10-482,1-2 214</inkml:trace>
  <inkml:trace contextRef="#ctx0" brushRef="#br0" timeOffset="140297.1043">653 2874 225,'0'-10'220,"-1"-1"-7,1 2-7,0 0-4,-2 4-5,2 0-11,0 5-18,-1-7-15,1 7-18,-3-5-15,3 5-17,0 0-16,0 0-6,0 0-4,0 0-6,11 33-8,-6-16-11,4 14 2,5 18 3,3 7-4,3 24 0,-2-25 5,5 25-6,-9-26-7,3-1-4,-2 0-1,1-2-3,1-1-2,-3-8-3,-4-8 0,1-3-4,-1-4-3,-2 2 0,-1-11-2,0-3-3,0 2-2,-2-2-1,0-1-6,-2-4 2,-1-3-6,1-2-9,-3-5-12,0 0-28,0 0-54,0 0-44,0 0-42,-5-39-45,2 20-212,-4-7-475,0-2 209</inkml:trace>
  <inkml:trace contextRef="#ctx0" brushRef="#br0" timeOffset="140870.7481">694 2677 11,'0'0'36,"0"0"4,-4-2-4,4 2-5,0 0 2,0 0 5,0 0 7,0 0-1,0 0 5,0 0 1,0 0 7,0 0 6,0 0-3,0 0-12,0 0 9,0 0-22,0 0 11,0 0 1,0 0-8,0 0-4,0 0 4,0 0-9,0 0-3,0 0 7,0 0-6,0 0 1,0 0-2,0 0 2,0 0-6,0 0-9,0 0-2,0 0 9,0 0-9,0 0-4,0 0 6,0 0-6,0 0 1,0 0 7,0 0 9,0 0-10,0 0 12,0 0 2,0 0 8,0 0-5,0 0 0,0 0-2,0 0-5,0 0 3,0 0 9,0 0-6,0 0-3,0 0-5,0 0 3,0 0 6,0 0 11,8-6 10,2 1 15,4-3-1,4-7-3,5-2-8,2-2 3,1 1-1,6-12-8,0 3-6,-6 7-4,-1 3-3,6-9-6,-7 8 1,-3 2 0,-4 3-3,-3 2-9,-4 3-4,0 3-1,-3 1 3,-2 3-3,0-1-1,-5 2 8,5-7-10,-5 7 2,7-1-4,-7 1-3,0 0 4,0 0-11,10-1-6,-10 1-10,0 0-17,0 0-16,0 0-23,0 0-33,0 0-22,0 0-39,0 0-41,0 0-109,0 0-342,-21 12 151</inkml:trace>
  <inkml:trace contextRef="#ctx0" brushRef="#br0" timeOffset="141195.071">777 2220 14,'-3'-7'212,"0"0"-10,1 3-23,0 0-12,-1-1-18,3 5-17,0 0-23,-1-7-9,1 7-13,0 0-7,6 17-9,-1-6 2,2 5-15,3 10-2,2 3-1,-1 3-5,6 10-11,-5-12 0,2 14-1,-4-10-6,1-3 7,1 2-8,-2-3-7,-2-3-5,3 2 7,-4-3 1,0-9-10,0 0-3,-1 2 11,-2-5-8,-1-3-2,1 1-4,-1-2-3,1-1 5,-2-3-6,-1 3 3,2-5-12,-3-4-8,3 9-2,-3-9-16,1 6-20,-1-6-24,3 3-37,-3-3-51,4 4-141,-4-4-326,0 0 145</inkml:trace>
  <inkml:trace contextRef="#ctx0" brushRef="#br0" timeOffset="141562.0908">1436 2792 181,'0'0'181,"0"0"-10,0 0-12,0 0-8,0 0-8,0 0-5,14-15-4,-1 7-8,5-8-8,-1 0-14,4-2-2,0 2-11,1-3-13,0 0-3,-1 2-3,-1-1-14,-2-3-5,-4 13-3,5-6-4,-7 1-5,1 4 0,-2-1-6,-4 3-7,-1 1-11,1 3 0,-3-2-12,-1 1-13,-3 4-4,7-4-10,-7 4-8,4-4-9,-4 4-16,0 0-11,0 0-19,3-5-25,-3 5-40,0 0-29,0 0-98,0 0-300,-17 13 134</inkml:trace>
  <inkml:trace contextRef="#ctx0" brushRef="#br0" timeOffset="141928.268">1481 2992 85,'0'0'136,"0"0"-3,0 0 8,0 0 22,0 0 6,0 0 2,21-10 3,-7 3-1,5-9-12,-1 6-9,3-5-10,3-2-17,0-1-2,4 1-10,8-5-9,-1 1-7,-9 9-13,1-5-5,8-5-8,-9 6-2,-4 6-9,-2-2-14,-6 2-2,0 3 2,-7 4-7,3-3-1,-7 3 6,1 2 4,-4 1 0,7-5 2,-7 5 3,7-2 6,-7 2-14,0 0 3,0 0-3,6-4-6,-6 4 2,0 0-4,0 0-10,0 0-10,0 0-8,6-3-17,-6 3-24,0 0-18,0 0-29,0 0-47,0 0-41,0 0-56,0 0-50,0 0-159,0 0-468,0 0 207</inkml:trace>
  <inkml:trace contextRef="#ctx0" brushRef="#br0" timeOffset="149507.6973">13593 18749 94,'0'0'156,"0"0"-4,0 0-17,-28-2-4,28 2-9,0 0-10,0 0-7,0 0-14,0 0-8,0 0-6,0 0-3,0 0-7,0 0-23,0 0-2,-18-3 2,18 3-3,0 0-6,0 0-5,0 0 7,0 0-3,0 0-2,0 0-10,0 0 1,0 0 0,0 0-2,66 7-7,-66-7 0,31 0 2,-9 2-4,-1-3-3,2 2 8,-1 1 0,6-5 5,2 2 9,10-3 3,1-1-3,2-3-9,1 4 1,1-3 0,2 1-4,2-1 1,18-2 0,-19 3-3,0-4-4,21 6 4,-21-8 3,20-2-9,-1 6 3,-19 2-3,23-4 2,-2-2-3,0 1 2,2 0-2,-23 4-5,30-9 8,-2 2-5,-3-2-3,-1-3 5,2 2-2,1 6 2,4-10-3,-3-2 3,6 10-1,-7 0-10,-1-2 0,7 4 8,-7-7 3,4 4-2,-1 1-8,4-3 13,-7 6-1,2-1-6,-4 0 2,6-3-1,-8 9 0,2-4-2,1-6 4,-3 7 1,2-2-6,0-4-2,1 0 4,-1 7 0,-3-6-3,-21 5-1,28-6 8,-3 5 1,0-5-5,-5 1 3,0 1 1,-19 7-1,23-4-3,-4-2 0,-22 4 5,5 0 4,16-7-6,-23 9 5,4-1-5,-2 0-1,3-4-1,-4 5-1,2 1 5,-6-1-7,4-3 8,-4 6-4,-13-3-2,3 1-6,7-4 6,-10 6-9,-2-5 11,-3 4 5,2-2-12,-4 4 3,-6-2 0,2 0 0,-3 1 2,-1 0-6,-6 1 3,0-1 2,0 2-3,-7 0-1,10-3 2,-10 3 9,0 0-1,10 0-4,-10 0 5,0 0 12,0 0-4,6-1 5,-6 1 6,0 0 7,0 0-8,0 0-1,0 0 10,0 0 0,0 0-13,0 0 8,0 0-2,0 0 4,0 0-6,0 0 2,0 0-8,0 0 8,0 0-5,0 0-9,0 0-8,0 0 8,0 0-4,0 0-8,0 0 2,0 0 4,0 8-5,0-8 3,0 0-3,0 0 3,0 0-5,0 0-5,0 0 1,0 0 6,0 0-3,0 0-11,0 0 7,0 0 6,0 0-2,0 0 3,0 0-10,0 0 3,0 0 2,0 0-1,0 0 4,0 0-4,0 0-3,0 0 7,-2 10-2,2-10-8,0 0 4,0 0-2,0 0 8,0 0-12,0 0 6,0 0 0,0 0 2,0 0-1,0 0-7,0 0-6,0 0 11,0 0-6,0 0-4,0 0-5,0 0-9,0 0-2,0 0-6,-3 7-13,3-7-19,0 0-10,0 0-8,0 0-25,0 0-16,-8 8-25,6-6-37,2-2-47,0 0-147,-11 5-412,11-5 182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10T09:58:31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 4142 81,'-8'-1'99,"3"1"-12,5 0-5,-11 0-6,7 0-11,-2 0 8,6 0-25,-11 0 10,5-1-7,1 0-1,-1 1-1,0 1 1,2-2 3,4 1-1,-8 0-7,8 0-5,-6-1 1,6 1 0,-5 1-6,5-1-4,-5 0 3,5 0-9,0 0-2,0 0-6,0 0 6,0 0-15,0 0-1,0 0 2,0 0-5,0 0 8,7 7-10,-2-2 10,7 0-7,2 1-2,7 2 2,3 0-8,3 1 17,3-4-2,11 5 5,2-1-1,2-2 4,0 5-5,3-3 4,-1 2-5,2-3 2,-1 1-4,0 1 1,21-1-4,-25-2 7,-2 0-6,0 1 2,3-3-3,-4 0 0,-2 0-3,-10-3 3,0 3-5,-2-2-4,-2-1 7,-4 1 0,-4-2-4,-3 1 1,-1-1-1,-3-1-1,-4 3 2,2-2 2,-4-1-7,0 1 6,-4-1-9,7-1 1,-4 4 9,-3-3 2,6 0 0,-6 0 2,0 0 13,0 0 0,4 1 7,-4-1-2,0 0 5,0 0-2,0 0 1,4 1 1,-4-1-2,0 0 5,0 0-2,0 0-1,0 0 1,0 0-8,0 0 0,0 0-2,0 0 4,0 0-5,0 0 0,0 0-4,0 0 4,0 0-6,0 5 6,0-5-7,0 0 3,0 0-4,0 0-1,0 0 0,0 0-2,0 0 0,0 0-3,0 0-1,0 0 2,0 0-3,0 0 1,0 0-1,0 0 0,0 0-2,0 0 2,0 0-3,0 0-2,0 0 3,0 0-4,0 0 6,0 0-3,0 0 3,0 0 1,0 0 3,0 0-5,0 0 5,0 0-3,0 0 3,0 0-2,0 0 1,0 0-1,0 0 0,0 0 2,0 0-1,0 0 3,0 0-3,0 0 5,0 0 4,0 0-5,0 0 5,0 0 0,0 0 3,0 0-1,0 0 2,0 0 0,0 0-2,0 0-3,0 0 0,0 0-2,0 0-1,0 0-3,0 0 3,0 0-3,0 0-3,0 0-1,0 0 0,0 0-3,0 0 5,0 0-7,0 0 5,0 0-2,0 0-1,0 0 0,0 0-6,0 0 7,0 0-4,0 0 2,0 0-3,0 0-1,0 0 0,0 0 1,0 0 4,0 0-5,0 0 1,0 0-2,0 0 1,0 0 5,0 0-7,0 0 1,0 0-1,0 0 2,0 0 5,0 0-4,0 0-4,0 0 9,0 0-9,0 0 2,0 0-2,0 0 1,0 0 1,0 0-4,0 0 8,0 0-6,0 0 3,0 0-3,0 0 4,0 0-4,0 0 8,0 0-9,0 0 3,0 0-2,0 0 3,0 0-1,0 0 0,0 0-5,0 0 5,0 0-2,0 0 0,0 0 4,0 0-4,0 0 1,0 0-2,0 0 4,0 0-2,0 0 4,0 0-5,0 0 5,0 0 1,0 0-7,0 0 1,0 0 1,0 0-1,0 0-1,0 0 1,0 0 1,0 0 2,0 0 0,0 0 1,0 0-2,0 0 7,0 0-9,0 0 0,0 5 2,0-5 3,0 0-1,0 0 0,0 0 1,0 0-6,0 0 5,0 0 0,0 0-2,0 0 3,0 0-3,0 0 1,0 0-3,0 0 5,0 0 0,0 0 2,0 0-7,0 0 4,0 0 1,0 0 0,0 0-4,0 0 2,0 0 0,0 0-2,0 0 2,0 0 1,0 0 0,0 0-5,0 0 11,0 0-10,0 0 3,0 0 2,0 0-3,-4 2 3,4-2-1,0 0 9,0 0-10,0 0 4,0 0 3,0 0-1,0 0 4,0 0 2,0 0-4,0 0 0,0 0 0,0 0-1,0 0-3,0 0 4,0 0-5,-3 3 6,3-3-3,0 0-3,0 0 0,0 0 0,0 0 3,0 0-5,0 0 6,0 0-1,0 0 5,0 0-3,0 0 2,0 0 2,-4 2 0,4-2 0,0 0-1,0 0 3,0 0-2,0 0 1,0 0-3,0 0 4,0 0-1,0 0-4,0 0 1,0 0-5,0 0 4,0 0-4,0 0-2,0 0 0,0 0 0,0 0 4,0 0-5,0 0 1,0 0-1,0 0-1,0 0 2,0 0-3,0 0 1,0 0 1,0 0 1,0 0-1,0 0-1,0 0-3,0 0 1,0 0-2,0 0 3,0 0 2,0 0-3,0 0-1,0 0 5,0 0-8,0 0 7,0 0-1,0 0 0,0 0-1,0 0 3,0 0-4,0 0 2,0 0 1,0 0-3,0 0 3,0 0-3,0 0 4,0 0-1,0 0-2,0 0-2,0 0 2,0 0 0,0 0 0,0 0 1,0 0 0,0 0-1,0 0 0,0 0 1,0 0 1,0 0-2,0 0 0,0 0 2,0 0-5,0 0 4,0 0 0,0 0 1,0 0 1,0 0-1,0 0-4,0 0 1,0 0 2,0 0-4,0 0 6,0 0-5,0 0 3,0 0-9,0 0 5,0 0-7,0 0-2,0 0-5,0 0-8,0 0 2,0 0-7,0 0-10,0 0-8,0 0-18,0 0-6,0 0-20,0 0-18,0 0-23,0 0-36,0 0-31,0 0-191,0 0-423,0 0 188</inkml:trace>
  <inkml:trace contextRef="#ctx0" brushRef="#br0" timeOffset="2094.2922">7391 4028 40,'13'7'168,"8"3"-4,3 1-3,4-1-2,13 5-7,6 0-10,-1 0-4,23 6-5,0-4-8,-22-3-2,22 8-9,-22-12-7,24 7-9,-24-8-7,2 1-7,-1-2-2,0 8-9,-1-9-5,1 2-1,3-1-7,15 3 1,-19-5-8,2-3 4,2 2-7,-2-2-5,0 1-2,1 1-3,-2-5-1,1 2-2,-3-2-1,-1 2-5,-1 1 7,0-5-6,1 2 6,-6 3-3,2-2-1,1-1 4,-4-1 0,-9 2-4,2 2 1,-3-3 3,14 0 0,-14 0 3,-3 0-5,5 0 3,-2 2 2,2-2-2,-3 0-3,0 0 0,-1 2-1,3-4 3,-3 2-3,-4 0-7,4 2 5,-1-1-6,-2-1 3,2 1-4,-2 0 4,-1 2 7,-2-2-14,-5-1 2,1 0 11,-2 2-4,-4-2-4,1 1 0,-2-1 0,-2 0-1,1 3 3,-2-3-2,-1 0 0,1 0-1,-6 0-4,7 0 1,-7 0-1,6 0-7,-6 0 0,0 0 2,5 0-8,-5 0-4,0 0 4,0 0-1,6 0 3,-6 0-4,0 0 2,0 0-2,0 0 3,4-3-6,-4 3-3,0 0 3,0 0-2,0 0 1,0 0 0,0 0 16,0 0-21,0 0 6,0 0 1,0 0 5,0 0 2,0 0 2,0 0 2,0 0-1,0 0 5,0 0-3,0 0 6,3 0 3,-3 0-8,0 0 6,0 0-1,0 0-11,0 0 3,0 0 1,0 0 3,0 0 11,0 0-15,0 0-10,0 0 3,0 0 4,0 0-4,0 0 3,0 0-1,0 0-2,0 0 1,0 0-4,0 0 7,0 0 3,0 0-14,0 0-8,0 0 7,0 0 1,0 0 3,0 0-10,0 0 10,0 0-5,0 0-2,0 0 0,0 0 4,0 0-4,0 0 5,0 0-2,0 0 2,-13-1-3,13 1 8,0 0-7,0 0 0,0 0-8,0 0 5,0 0 2,0 0 2,0 0-1,0 0 0,0 0-5,0 0 6,0 0-6,0 0 5,0 0-2,-4-3 1,4 3 3,0 0 2,0 0-6,0 0 3,0 0-4,0 0 1,0 0 3,0 0-1,0 0-3,0 0 0,0 0 2,0 0-2,0 0-7,0 0 7,0 0 3,0 0-4,0 0 3,0 0-8,0 0 3,0 0 1,0 0-4,-7 0 2,7 0 2,0 0-6,0 0 5,0 0-1,0 0 14,0 0-19,0 0 4,0 0 5,0 0-8,0 0 4,-5-1-17,5 1 7,0 0-1,0 0 0,0 0-12,0 0 5,0 0-3,0 0-4,0 0-6,0 0 2,0 0-8,0 0 1,0 0-2,0 0-5,0 0 0,0 0-4,0 0-2,0 0 1,0 0-5,0 0 0,0 0-3,0 0-2,-5 0-8,5 0 8,0 0-4,0 0-1,0 0-4,0 0-4,0 0 0,0 0-2,0 0 7,0 0 0,-3 5 7,2-2-5,1-3 1,-4 1 2,4-1-1,-5 3-8,5-3 2,-2 1-4,2-1 3,-5 4-2,4-2-2,1-2-14,-3 5 17,3-5-6,-4 0 11,4 0 0,-6 1-11,6-1 2,-4 1 1,4-1-8,-5 1-6,2 2 8,0-2-13,3-1-2,-7 0-3,3 3-14,4-3-61,-9 0-193,4 3 87</inkml:trace>
  <inkml:trace contextRef="#ctx0" brushRef="#br0" timeOffset="4354.8605">3488 4110 15,'-4'-1'91,"-3"-3"10,0 4-18,-1-3 18,-1 0-3,2-1-1,-4 2 0,4 1-3,-2-3 7,1 4 19,1-4-1,1 4-1,2-1-5,-3 1-3,7 0-5,-6-2-1,6 2-8,-4 0-3,4 0-1,0 0-10,-7 2-5,7-2-7,0 0-6,0 0-4,0 0-10,0 0-2,0 0-6,0 0 0,20 5 2,-6-2-1,3-3 0,8 4 3,-1-1-4,6 1 4,9-1-8,2 5 0,-11-5-2,8 4-7,-9-5 0,9 5 3,-10-2-11,2-1-2,-4-3-3,0 3 4,-5-1-2,0-1 1,-7 1 0,-1 0 6,-3-2 7,-4 0 14,2 0 8,-1-1 12,-4 0 2,3 0 9,-6 0 1,5 0 1,-5 0 2,0 0-1,0 0-6,4-1-4,-4 1-14,0 0-4,0 0-22,0 0 14,0 0-7,0 0-1,6 1-18,-6-1-6,0 0-10,0 0-20,0 0-30,0 0 1,0 0-20,0 0-25,0 0-26,0 0-32,1 3-37,-1-3-58,0 0-49,0 0-195,0 0-530,0 0 235</inkml:trace>
  <inkml:trace contextRef="#ctx0" brushRef="#br0" timeOffset="5458.0346">4336 4195 62,'0'0'180,"0"0"-3,-5 0-9,5 0-1,0 0-8,0 0-1,0 0-5,0 0-1,0 0-1,0 0-2,0 0 2,0 0 0,0 0-9,0 0-4,0 0-2,0 0-1,-5 5-8,5-5-6,0 0-3,0 0-7,0 0-7,0 0-11,0 0-3,0 0-2,0 0-8,-5-1-3,5 1-2,0 0-13,0 0 2,0 0-11,0 0 0,0 0-10,-6-3-2,6 3-1,0 0 0,0 0-10,0 0-4,0 0 5,0 0-2,-7 0-7,7 0 2,0 0 0,0 0-20,0 0 29,0 0-12,-5 1 6,5-1-4,0 0-2,0 0 1,0 0-1,0 0 5,0 0-9,0 0-15,0 0 32,0 0-18,0 0 5,0 0-6,0 0 2,0 0-2,0 0 1,16 3-8,-6-1 4,13 3 1,5 0-2,16 0 2,4 4-4,19-2-6,-20 1 6,1-4-10,-2 1 12,-2 1-9,-5-1 7,3-2-8,-5 3 7,-9-5-16,3 2 10,-6 0 7,-1-1-9,-1-1 3,-7 1 8,-1-2-8,-5 0 2,-2 0 15,1 0-6,-4 0 13,1 0 7,-3 0 3,-3 0 4,8 0 2,-8 0-3,3-2 2,-3 2-5,0 0-1,0 0-4,0 0-11,6 0 11,-6 0 0,0 0-8,0 0-3,0 0-1,0 0-6,0 0 0,0 0-6,0 0 8,0 0-9,0 0 4,0 0-8,0 0 2,0 0-3,0 0-1,0 0 4,0 0-3,0 0-1,0 0 0,0 0-2,0 0 5,0 0-7,0 0-3,0 0 0,0 0-2,0 0-11,0 0-5,0 0-14,0 0-5,0 0-16,0 0-12,0 0-17,0 0-15,0 0-12,0 0-17,0 0-20,0 0-21,0 0-16,0 0-27,0 0-24,3-5-72,-1 3-243,-2 2-601,6-6 266</inkml:trace>
  <inkml:trace contextRef="#ctx0" brushRef="#br0" timeOffset="11485.3997">3315 3154 22,'-3'2'94,"1"1"-6,2-3 6,-2 1 5,2-1 17,0 0 12,-3 4 15,3-4 5,0 0 2,0 0-10,0 0-11,0 0-11,2-13-13,-1 6-10,1 0-7,2-5-4,0 1-15,3-2-6,0 0-11,0 4-2,2-7-8,0 2-4,4-1-3,-2 2-5,2 6-10,1-5 3,-1 4-1,-5 3-6,5-2 1,-3 5-7,-2-1 1,1 3-2,-2 0-4,1 4 0,-3-3 0,3 5-1,-1 0-3,-1 1-1,-1 1 3,2-2-1,-3 0 4,-1 3-2,1-5-5,2 0 3,-3-1-4,1 3 2,-1-3 0,1-1 0,-4-2 1,14 1-2,-5-2 1,2-2-6,0-1-1,3-6-9,2 5 3,2-9-6,-1 2 2,1 0-1,-5 2-5,-2 3 6,-1-1-6,-2 1 8,0 2 3,-1-1 7,-3 3 7,0-1-5,-1 0 1,-3 4-1,3-4-9,-3 4-3,3-2 2,-3 2-4,0 0 0,0 0 5,0 0 3,-6 14-2,6-7 5,-3-2-2,3 2 2,-3 0 0,2 1 0,0-3-2,-1 2 3,1-1 1,-1 2 4,2 0 0,0-2-3,2 0 0,-1 0 6,-1-1-4,3 1 2,1-1-5,-1 2 6,1-3-3,2 3 4,-2-3-6,3 2 8,-3-2-6,2 3 5,0-5 0,2 2-2,-1 2-2,-1-2-2,-1-2 4,0-1 0,0 2-4,-5-3 1,3 4-1,0 0 8,-3-4-7,0 0 2,4 4-4,-4-4 0,0 0 1,4 2-2,-4-2 3,0 0-3,0 0 2,0 0-4,2 4 3,-2-4-1,0 0 5,0 0-7,0 0 3,-2 7-3,2-7-17,0 0-10,0 0-22,0 0-6,0 5-30,0-5-24,0 0-21,2 7-112,-2-7-266,0 0 117</inkml:trace>
  <inkml:trace contextRef="#ctx0" brushRef="#br0" timeOffset="12725.2391">4152 3246 6,'0'0'164,"-8"-9"-10,8 9-3,1-9-7,-2 3-9,1 6-3,1-10-13,-1 3 2,1-1-8,0 3-8,2-3-13,0 0-12,1-2-5,2 0-12,1 0 0,0 1-13,3-3-5,4 0-6,-1 3-1,1-2-7,1 5-5,-2-1-7,1 1 3,-5 2 1,0 3-10,1-1 3,0 1-4,0 1-3,-3 0 1,-1 1 1,-1 1-4,2-2-4,-1 3 7,-1 0-4,1-1-1,-3 1 1,1 1-2,3-1 3,-1-3 1,-2 1 0,1 0 10,0 2 6,-5-3 12,11 1 7,-11-1 8,12-4-4,-7 3 2,2-3 4,2-4-2,-2 3 3,-2-3 3,2 2 7,-2 1 1,0 1-7,-2-3-1,1 4 1,-1-1 5,0 2-4,-3 2-3,3-6-6,-3 6-8,4-5-4,-4 5-13,0 0 0,0 0-5,0 0 3,3-3-19,-3 3-2,0 0-13,0 0-2,0 0-2,0 0 7,6 9 1,-4-5-7,-2 2 0,4-2-1,-2 3-1,2 0-2,0 0-1,2 0 2,-2 1-5,3 2 2,3-6 0,3 5 0,-2-1 4,2 0-4,-1-3 2,4-1-2,-2 1 4,-1-1 1,4 1 4,-5-2-2,-2-1 2,0 1 6,-3-2-4,0 0 9,-1 1-4,-5-1 1,5 1-4,-6-2 3,5 2-5,-3 1 5,1 0-2,-2 1 0,-1 1 1,4 1-1,-4 2 4,3 2 0,0 0-1,-3-1 1,3 2-1,-2 1 6,2-3-2,-2 3 0,1-2 3,1-1-3,-2 3 1,-1-5 0,3 1 0,-2-3-2,0 1 2,-1-1-2,2 0 5,-2-2-5,0-3 3,0 5 6,0-5 0,1 5 10,-1-5 1,0 4 8,0-4 7,0 0-4,0 0 10,0 0-6,3 3 1,-3-3 0,0 0 1,0 0 4,0 0 3,0 0 2,0 0-3,0 0 4,0 0 3,0 0-4,0 0 4,0 0-1,0 0-3,0 0 6,0 0-7,0 0-5,0 0 3,0 0-4,0 0-6,0 0 7,0 0-7,0 0-1,0 0-6,0 0 2,0 0-12,0 0-1,0 0 4,0 0-4,0 0-4,0 0-2,0 0 5,0 0 0,0 0-1,0 0-13,0 0 11,0 0-6,0 0-3,0 0 8,0 0-7,0 0 4,0 0-6,0 0 4,0 0-5,0 0 6,0 0-2,0 0 0,0 0-4,0 0 4,0 0-1,0 0-4,0 0 5,0 0 3,0 0-4,0 0 0,0 0-11,0 0 8,0 0 3,0 0 1,0 0-1,0 0-2,0 0 0,0 0 9,0 0-7,0 0-3,0 0 0,0 0 0,0 0-3,0 0 1,0 0 4,0 0-4,0 0 1,0 0-6,0 0 2,0 0 3,0 0 3,0 0-1,0 0-1,0 0-1,0 0 3,0 0 1,0 0-2,0 0 0,0 0-3,0 0 8,0 0-6,0 0 0,0 0 1,0 0-5,0 0 8,0 0-5,0 0 4,0 0-3,0 0 2,0 0-2,0 0 4,0 0-1,0 0-4,0 0 3,0 0-3,0 0-3,0 0-6,0 0-6,0 0-9,0 0-11,0 0-12,0 0-14,0 0-23,2 3-15,-2-3-27,0 0-24,0 0-45,0 0-33,0 0-47,0 0-211,0 0-529,0 0 233</inkml:trace>
  <inkml:trace contextRef="#ctx0" brushRef="#br0" timeOffset="15059.0913">1112 5263 42,'0'0'77,"0"0"-7,0 0 5,0 0-11,0 0 14,-7-1 0,7 1 1,0 0-3,0 0 2,0 0 4,0 0-8,0 0 2,0 0-2,0 0 1,0 0-2,-7-1 5,7 1-8,0 0 0,0 0-1,0 0-1,0 0-4,0 0-1,0 5-4,0-5 0,0 0-3,0 0-3,0 0 1,0 0-7,0 0 2,0 0-1,0 0-1,0 0-5,0 0-2,-3 4-3,3-4-2,0 0-2,0 0-4,0 0 9,0 0-6,0 0 0,0 0-1,0 0 1,0 0-6,0 0 4,0 0-3,0 0 2,0 0-1,0 0 0,0 0 2,0 0 1,0 0-1,0 0-2,0 0 3,0 0-6,0 0 5,0 0-5,0 0-1,0 0-2,0 0-3,0 0-1,-4 1-1,4-1-1,0 0-5,0 0-1,0 0-5,0 0 5,0 0-3,0 0 1,0 0-3,7 3 5,-7-3-8,7 1 7,-7 4-3,6-4 0,-2 3 0,2 2 7,2-2 1,2 1 5,7 0 6,1 3-2,5 1 37,2-4-7,6 4-5,7-1-3,4 1-3,-4-5-5,4 2-7,1 0-2,-2 3-5,1-6-6,0 2-1,2-1 2,0 1 3,-2-1-3,3-1-1,-4-1-3,4 7-2,-3-3 1,0-1-4,-1-4 0,-1 7 6,-1-5-10,-1-1-1,-10 2-1,-1-1-2,1-1 1,-2 1 2,-2-1-1,-2 0-1,2 1 1,-7 0 1,-2 0-5,1-1 13,-3 0-13,1 1 1,-2-1 0,-2 0 1,0-2 2,-1 1-1,-2 0-3,2 2 1,-2-3-2,3 2 8,-4 1-6,2-2 2,1-1-2,-1 2 2,-3 0-2,0-4-3,1 5 2,0-1 1,-1-1 2,-2 0-1,1 3-4,-4-4 6,7 0-3,-7 0 8,4 1-10,-4-1 1,6 0 0,-6 0 4,3 2-5,-3-2 4,0 0 0,0 0-1,0 0 2,0 0 3,0 0 0,4 0 6,-4 0 4,0 0-7,0 0 4,0 0 1,0 0 4,0 0-1,0 0-2,0 0-3,0 0 8,0 0-9,0 0 9,0 0-5,0 0-2,0 0 7,0 0-8,0 0 2,0 0 0,0 0-3,0 0-1,0 0-3,0 0-5,0 0-7,0 0 19,0 0-6,0 0 0,0 0-4,0 0 3,0 0 1,0 0 0,0 0-3,0 0 7,0 0-4,0 0-1,0 0 10,0 0-8,0 0 10,0 0-2,0 0 0,0 0 3,0 0 0,0 0-10,0 0 6,0 0-3,0 0 1,0 0-4,0 0 1,0 0 0,0 0 3,0 0 4,0 0-14,0 0 9,0 0-12,0 0 0,0 0 5,0 0-1,0 0-3,0 0-2,0 0 0,0 0 3,0 0-2,0 0-2,0 0-1,0 0 2,0 0 2,0 0 1,0 0-4,0 0 7,0 0-14,0 0 8,0 0 3,0 0-6,0 0 9,0 0-4,0 0-11,0 0 16,0 0-8,0 0-1,0 0-1,0 0 16,0 0-18,0 0 4,0 0-7,0 0 9,0 0-4,0 0-2,0 0 2,0 0 3,0 0-14,0 0 19,0 0-8,0 0 0,0 0 7,0 0-7,0 0 8,0 0 2,0 0-8,0 0 4,0 0-7,0 0 9,0 0-1,0 0 0,0 0-4,0 0 0,0 0 5,0 0-6,0 0 7,0 0-5,0 0 6,0 0-4,0 0-1,0 0-8,0 0 2,0 0-18,0 0 27,0 0-7,0 0-1,0 0 7,0 0-1,0 0-2,0 0 0,0 0 4,0 0 2,0 0-7,0 0-1,0 0-2,0 0 0,0 0 0,0 0 0,0 0 0,0 0-1,0 0 6,0 0-26,0 0 32,0 0-6,0 0-6,0 0-2,-7 6 6,7-6-2,0 0-3,0 0 8,0 0-9,0 0-8,0 0-1,0 0-24,0 0-16,0 0-23,0 0-31,0 0-34,0 0-44,0 0-63,0 0-342,0 0-641,1-17 284</inkml:trace>
  <inkml:trace contextRef="#ctx0" brushRef="#br0" timeOffset="20384.1084">3959 5421 122,'0'0'117,"0"0"3,-3-1-14,3 1-6,0 0-2,0 0-17,0 0-11,0 0-2,0 0-5,0 0 2,20 1 5,-8-1 3,4 3 5,5-1-2,6 1 3,1 1-6,10 1-1,4 0-1,2-1-1,2 1-3,2-3-2,0 3-5,21 3-2,-21-5-7,24 3-4,-21 2-4,-2-6 1,0 6-9,2-1-4,-6-1-2,0-3-1,0 3-3,-1-2-5,-3-1 1,-13-2-2,0 3-1,-4-1-4,0-2 1,-3-1-5,-8 3 2,1-5 2,-6 2 3,2 2 9,-6-1 5,1 0 3,-1-1 2,0 1 1,-4-1-5,6 2 0,-6-2-4,3 1-2,-3-1 0,0 0-4,0 0-1,5 0-6,-5 0 5,0 0-7,0 0 3,0 0-5,0 0 1,0 0-3,0 0 3,4 1-6,-4-1 3,0 0-3,0 0 4,0 0-1,0 0 2,0 0-2,0 0-2,0 0 5,0 0-5,0 0 0,0 0 0,0 0-1,0 0 1,0 0-4,0 0-5,0 0-13,0 0-21,0 0-35,0 0-53,0 0-59,0 0-66,0 0-136,-11-9-418,11 9 185</inkml:trace>
  <inkml:trace contextRef="#ctx0" brushRef="#br0" timeOffset="21226.7848">6654 9641 169,'5'-8'180,"1"-6"-12,-1-1-11,1-3-2,1-7-5,-1-4-3,-2-2-5,-1-3-17,0-12-6,-3 10-10,4-10-6,-4 12 1,-2-2-1,2 6-1,-2 11 6,-1 0-5,1 7-8,-1 2-19,-1 3-8,-2 4-12,-3 6-8,-9 8-5,-4 12-4,-7 13 0,-2 9 11,-10 24-1,14-19-8,-8 20-6,14-18 0,5-4-6,1-3-4,8-12-1,0-2-2,3-2-2,3-4-3,2-9-1,1 1 0,0-5 0,4-3-2,2-1 8,0-3-11,5-5 1,1-5 0,1-1 1,5-10-2,1-3-3,-1-2-2,-2-7 4,8-8 5,-5-5 1,-3 0 1,-1-5 3,-4-1 1,2 4 9,-6 10 13,1 3 10,-2 4 9,-4 9 16,-1 5-1,1 0-9,-2 6-20,-1 0-9,-2 1-11,1 5-8,0 0 3,0 0-4,-3 29-4,0-4 10,0 5-9,-3 4-1,2 12 1,2-11-3,2 0 0,-2-1-2,4-1-10,0-2-11,4-2-15,0-1-17,1-3-23,4-4-27,0 1-44,-1-7-50,10-2-57,-1-4-57,1-2-188,1-3-528,2-2 234</inkml:trace>
  <inkml:trace contextRef="#ctx0" brushRef="#br0" timeOffset="21421.8476">7132 9604 149,'0'0'314,"0"0"-10,0 0 0,0-5-21,0 5-16,0 0-11,6-1-3,4 2-6,1 0-2,14 1-7,-3 0-27,4-2-8,1 1-23,3 1-13,-2 2-13,3 1-24,-4-2-14,-1 0-15,-2 0-28,-3 3-26,2-1-55,-10-4-41,-5 1-40,2 0-46,-4-1-44,-1-1-39,-2 0-66,-3 0-263,0 0-592,0 0 261</inkml:trace>
  <inkml:trace contextRef="#ctx0" brushRef="#br0" timeOffset="21604.7961">7342 9390 239,'-3'-12'252,"-1"5"-6,3 0-12,-1 2-31,-2 4-17,4 1 5,-4 7 11,1 13-1,-1 6 9,1 7-29,-1 12 3,-5 5-13,-1-4-11,2 0-11,2-12-14,-1 0-13,2 3-15,-6 8-14,6-13-34,2-5-37,-1-2-39,3-4-43,-1-3-47,4-3-52,-2-3-47,5-6-50,1-4-201,1-2-496,6-5 220</inkml:trace>
  <inkml:trace contextRef="#ctx0" brushRef="#br0" timeOffset="21986.2533">7852 9166 275,'8'-17'290,"-2"8"-2,0 0-25,-3 2-23,-1 3-27,0 2-28,-2 2-5,-2 13 2,-2 4 11,-3 11 11,-5 18 6,2 2 4,-3 4-6,-1 3-11,0-1-11,-2 1-12,4-6-8,0 1-14,1-7-8,4-10-11,-3 0-10,3-1-10,0-5-14,4-3-4,-2-8-13,2 0-9,1-4-1,0-3-6,-1 1-1,3-3 3,0-4 11,0 2 13,0-5 13,0 4 13,0-4-4,0 0-12,10-12-10,1-3-12,7-6-9,3-1-7,12-7-6,-2 1-9,2 3-7,1 1-2,2 6-7,-10 4-10,3 2 1,-1 4-4,-2 4-6,1 2-4,-7 4-7,-5 3-6,1 2-2,-5 2-2,3 2-6,-8 1-1,0 2 3,-2 5-3,-4-4-6,-6 3 5,-2 6-7,-8-2-23,-3-4-9,-4 1-41,-12 3 2,-6-4-13,3-5-31,-4-8-26,1-1-33,0 3-25,2-7-18,10-6-39,-8-1-23,8-4-50,5 1-28,-14-8-222,13 1-651,-9-5 288</inkml:trace>
  <inkml:trace contextRef="#ctx0" brushRef="#br0" timeOffset="22270.3721">6452 8613 207,'-25'10'223,"-11"14"-14,4 5-2,-4 7-3,-12 24-1,4 5-10,4 4-5,2 6-10,2 5-9,2 13-5,3 2-10,4 2-15,2 0-10,7 0-14,1-5-10,7-2-16,6-6-26,6 8-15,5-34-28,5 0-15,6 0-10,6-7-15,7-5-11,21 11-14,-11-22-28,29 3-26,4-7-25,10-10-18,6-6-3,7-7-4,2-8-12,5-7-16,6-5-131,3-7-331,-2-3 146</inkml:trace>
  <inkml:trace contextRef="#ctx0" brushRef="#br0" timeOffset="22535.552">8496 8944 60,'5'-26'256,"-2"9"-21,3 2-18,-2 4-19,4 5-10,5 1-15,4 10-8,7 5 8,13 17-18,-1 4-10,14 31-9,-7 10-7,-8 4-9,-9 12-10,-11-2-8,-5 7-8,-13 1-7,-4-4-7,-10 2-8,-8-3-5,-5 0-7,-1-4-4,-4-10-3,11-22-5,-1-7-9,-5 3 0,2-9-5,0-3-12,5-12-6,1-3-16,-2-1-13,0-4-10,6-3-13,-1-1-21,7-6-15,2-2-18,4-3-23,-1-2-33,3-1-47,4 1-238,1-11-468,6-3 208</inkml:trace>
  <inkml:trace contextRef="#ctx0" brushRef="#br0" timeOffset="22905.7941">10273 9332 172,'-3'-11'179,"-5"5"-20,-3 5-9,-13 9-5,-9 12 10,-5 15 16,-21 24 4,0 11 3,3 2-4,1 8-10,-2 5-9,4 0-11,8 6-8,4-3-11,4 0-15,5-5-11,5-7-7,17-19-19,3-6-25,7 2-28,7-4-29,5-6-33,9 0-31,8-5-17,7-5-47,26 1-35,-15-15-40,20-1-137,1-15-376,7-6 166</inkml:trace>
  <inkml:trace contextRef="#ctx0" brushRef="#br0" timeOffset="23256.4726">10990 10216 104,'24'-44'246,"-3"-1"-19,-4 0 23,-7 11-2,-3 0-3,-1 1-4,-6 3-3,-4 1-24,1 1-14,-7 5-18,-3-1-17,-3 9-19,-3 1-14,-6 7-22,-4 9-5,-9 7-8,-2 7-16,-1 10-4,-2 0-9,-9 25 5,20-15-14,5 4-4,3 0-10,10-10-3,3 1-4,2-2-10,5 2-7,3-7-2,4 2-5,2-8-8,4-1-1,7-1-8,2-3-8,3-6-3,3-6 1,1-4-6,3-7-5,9-9 1,-3-1 2,-12 0 2,11-8 0,-12 6 2,0-2 6,-4 3 7,-2 5 16,-5 3 24,-3 5 4,0 1-12,-6 4-3,5-1-16,-5 5 0,-1-1-1,2 17 4,-5 6-1,-3 5 0,4 3 0,-4 4 0,3-1 7,-1-2-7,3 2 0,-1 0-4,5-3 0,1-2-13,-1-5-18,5 0-18,2-9-18,3-1-25,7-1-38,5-4-38,2-7-45,17 0-44,-1-6-235,-1-5-523,5-3 232</inkml:trace>
  <inkml:trace contextRef="#ctx0" brushRef="#br0" timeOffset="23485.5826">11773 10149 189,'-7'-2'295,"3"-1"8,-2 1-6,3 0-8,0 0-12,3 2-26,0 0-19,0 0-19,0 0-3,16 4 0,-2 1 3,10 2-13,6 0-12,10 4-14,3-1-7,5 3-24,-3-1-2,2 0-15,-2 1-12,-2-2-14,-3-3-6,-12 1-12,0-2-14,-4-3-19,-12 0-28,1 0-13,-3-3-49,-3 1-21,-1-2-28,-5 0-41,-1 0-68,0 0-43,-9-14-47,-3 4-45,-2 1-211,-3-9-589,-3 1 260</inkml:trace>
  <inkml:trace contextRef="#ctx0" brushRef="#br0" timeOffset="23662.7598">12082 9946 141,'-2'-7'225,"0"1"-26,0 4-14,-2 0-2,4 2 9,-8 12 15,1 6-9,-3 8 12,1 3 6,-1 17-11,-5-5-3,4 7-3,-4-3-24,4 0-1,6-11-19,-5 0-14,1 2-10,-2-3-19,5-4-10,0-4-17,1 1-44,4-8-40,-3-2-39,6-3-35,0-1-32,1-3-41,1-4-52,4-1-46,3-2-236,5-5-519,2-2 231</inkml:trace>
  <inkml:trace contextRef="#ctx0" brushRef="#br0" timeOffset="24074.0537">12716 9789 59,'12'-23'281,"-2"7"16,-3 2 4,-2 4-6,-3 5-24,2-2-30,-4 4-32,0 3-26,0 0-8,-2 17-4,-4 7 5,-2 5-2,-6 17-2,-2 5-6,-4 2-4,-6 25-12,7-27-21,2-5-8,0 4-42,1-4 21,6-12-9,0-2-9,1-3-4,0-2-9,1-3 1,3-8-13,2-1-4,-1-5-6,1-3-3,1-2 1,1 1 7,0-1 17,0-3 16,1-2-3,0 0 5,0 0-9,6-14-6,0-3-6,7-6-13,4-6-5,7-8-6,2 3-7,5 0-3,0 1-3,2 6-3,1 5-3,5 5-4,-14 7-2,3 4-1,-1 5-6,-3 3-6,-3 4 0,0 3-2,-4 4-4,-4 1-2,-3 1 0,-3 4-6,-3 0 1,-4 6 1,-3 1-8,-4-2 5,-4 0 0,-6 0-6,-3-2-5,-5-2-12,-1-6-14,-10 1 1,8-5-12,-12-1-1,11-4-6,4-2 1,-1-2-7,2-3-12,2-4-12,8 0-10,0-2-17,2-1-24,2-4-31,3 0-36,5-2-39,2-3-37,2-5-25,5-1-207,3-3-565,4-1 250</inkml:trace>
  <inkml:trace contextRef="#ctx0" brushRef="#br0" timeOffset="24313.1934">13192 9622 277,'10'-15'297,"0"1"-4,-2 2-17,3 0-14,3 4-17,0 3-14,10 5-9,2 8-5,10 14 7,3 11-12,15 26-4,-3 7-14,-9 3-13,-8 8-25,-10 6 14,-10 0-15,-14-1-13,-7 2-11,-3-29-2,-10 25-26,1-24-4,-9 20-9,4-26-6,0-4-11,-20 20-8,16-22-9,-5-9-27,1-1-56,0-4-27,-1-2-44,-3-4-38,0-6-39,0 0-31,-1-3-42,9-7-37,-13 1-31,0-4-230,0-2-592,-1-3 262</inkml:trace>
  <inkml:trace contextRef="#ctx0" brushRef="#br0" timeOffset="26636.0104">7280 8569 183,'7'-29'199,"-4"0"-6,1 3-7,-1 9-7,1 0-6,-2 7-7,-1 1-15,-1 2-16,0 4-20,-1-1-16,1 4-10,0 0-9,0 0-12,-12 23 0,8-8-8,-6 9-4,-1-1 14,4 3-3,-1 2-3,-1 1-4,5-5-5,0 1-8,2-8-3,2 0-2,0-4-2,2 0 1,0 2-6,1-3 1,0-2-4,1 0-2,2-1 1,0-1-2,0-2 0,2-3-2,0-1 1,1-2-5,-1 0 3,2-5-2,0-2 0,0-4-4,0-4 2,-1 0-4,2-9-4,-1-4-2,-2-1-1,-1-1 0,-4-2-3,2 3 0,-5-1-4,3 0 0,-3 4-3,-3 0 0,0 10 0,1 0-3,-4 1-1,-1 5-2,2 2-4,-3 1-1,0 4 2,-1 2-5,1 0 0,-2 3 2,-3 4 3,1 4-1,2 3-1,0 1-2,1 2 5,4 0-2,0 2 4,3-1-1,0 0 1,4-1 2,0 1 3,3-6 4,2 5 3,4-3-1,-3 0 5,4-3-2,2-1 4,1-3 2,-1-1 6,3-5-3,2 0 6,2-2 1,-6-5 5,-1 1 6,5-5-4,-1-2 4,-1-4-3,0-7-1,-3 2-4,-3-5 2,-1-3-7,1 1-5,-1 2-2,-3-1-2,-3 11-4,-2 0-2,-1 1-3,1 5 1,-2 0 2,0 5-11,0 0-5,-2 1-5,2 1-6,0 4-5,0 0-4,0 0 2,0 0 4,3 21 0,1-4 4,-1 2 4,4 5 2,0 1 1,-1 2 0,0-1 2,-3 1 2,2-1 0,-1 0-1,-1-6 3,-2-1-1,-1 0-2,2-3 2,-1-2 0,1-2 1,-4-2 2,4-3 4,-2 0 1,2-2 9,0-1-3,-1 0 7,3 0 4,2-4 3,-6 0 1,14-7 1,-1 2-3,0-4 2,-2 1-3,3-1 2,-2 1-2,1 1-1,-3 1 5,-2-3 5,0 5 6,0-1 1,-2 0 4,-1 1 2,-2 3-5,2-1 0,0 1-9,-4-1 0,-1 2-5,6-5 2,-6 5-8,0 0-1,0 0-7,3-2-1,-3 2-6,0 0 0,0 0 2,0 0-1,0 0 4,0 0-6,0 0 2,0 0-3,0 0-3,0 0 2,0 0 0,0 0 0,0 0 3,0 0-1,0 0-5,0 0 6,0 0 0,0 0 4,0 0-8,0 0 13,0 0-15,0 0 5,0 0 5,0 0-3,0 0-3,0 0 3,0 0 0,0 0 5,0 0 6,0 0-9,0 0 7,0 0 0,0 0 2,0 0 2,0 0 7,0 0-9,0 0 2,0 0-2,0 0-2,0 0 0,0 0-2,0 0 2,0 0-1,0 0-3,0 0-3,0 0-1,0 0 1,0 0 1,0 0-5,0 0 0,0 0-3,0 0 8,0 0-1,0 0-1,0 0-2,0 0 0,0 0-1,0 0 2,6 5-6,-6-5 3,0 0 1,0 0-1,0 0 4,0 0-6,0 0-2,0 0 2,0 0 2,0 0 6,0 0-8,0 0 1,0 0 4,0 0-3,0 0-3,0 0 1,0 0 1,0 0 0,0 0-8,0 0 2,0 0-7,0 0 5,0 0-15,0 0-6,0 0-8,0 0-6,0 0-10,0 0-9,0 0-13,0 0-12,0 0-15,0 0-29,0 0-31,0 0-32,0 0-38,0 0-44,0 0-178,0 0-493,0 0 219</inkml:trace>
  <inkml:trace contextRef="#ctx0" brushRef="#br0" timeOffset="28193.0608">7039 10783 123,'0'-2'145,"0"2"-2,-1 19 3,0 9 0,-2 18-5,-4 9-8,-3 27 3,3-25-11,-6 28-6,5-27-14,-5 23-3,2-26-5,-1 25-10,1-31-5,3 1-7,2-3-7,-1-13-6,-1-1-5,-1-1-6,1-4-4,1-2-5,2-8-7,-3-3-23,4-3-16,-2-3-25,-1-3-35,1-2-36,-2-4-30,-2-4-12,-1-6-10,-2-1 6,-4-6-106,3-2-273,-1-5 120,1-2 1048,1-2-719,0-2 28,3-1 29,2 6 33,-2 2 13,4 6 17,2 6 23,0 1 6,0 3-11,1 2-13,3 4 2,0 1 2,-4 10 5,4 1 6,1 7 8,2 10-8,0-1-2,1 2-2,2 0-7,-2 1 1,4 2-4,1-6 3,1-1-2,2-1-3,-5-6-3,6 2-4,-2-9 1,3-3 5,0-4-5,3-2 0,7-7 5,0-4-2,4-3 5,8-12 11,-2 2 7,-1-6 2,-3-1 3,1-2 3,-6-5-2,-1-2 7,-1 1-3,-5 8 3,-1 3-9,-3 0-1,-5 3-4,-1 9-8,-5 3-3,1 3-6,-1-2-7,-1 4-14,0 1-24,-2 1-33,0 4-21,0 0-23,0 0-27,-11 19-27,0-2-38,2 9-37,-4-1-42,0 4-173,2 0-449,-3 2 198</inkml:trace>
  <inkml:trace contextRef="#ctx0" brushRef="#br0" timeOffset="29604.3506">6706 12476 36,'0'0'210,"-3"0"-8,3 0-2,0 0-9,0 0-13,0-13 1,3 5-5,-2-1-10,2-4-6,1-3-8,-1 3-1,0-4 5,-1 1-16,0-9-8,-1 1-1,1 6-8,-2 2-5,-2 0-7,1 1 1,-1 5-14,-2 3-14,1 0-4,-1 1-18,-3 1-9,-3 5-4,-1 5-7,-6 1-8,-4 9 6,-1 7-9,3 1 4,-2 6-13,4-3-2,-1 4-3,5-4 0,-2 1 7,6 0-11,0 0-22,7-8 3,-1-2-1,3-1 6,0-3 0,3-1 4,-1-3 0,4 0 2,1-3 3,2-1 2,2-5 2,2 0-4,2-5 2,5-2-7,0-6 6,-1-3-7,1-1 8,0-6-5,-1 0 0,-2-4 1,0-2 1,-3 0-2,2 0 2,-2 0-2,-3 6 15,-1-1-16,-3 9 9,-4 5 11,1 2 8,-1 3-7,-3-2 1,3 2-13,-2 5-8,-1 0-3,0 0 7,-1 13-4,-2 0-1,-1 5 0,-2 5 2,3 2-1,-2 2-4,1-8 7,2 7-4,1-7 2,1 2 0,1-2 1,3 0 0,2-3 8,1 1-6,0-2-3,8 3 5,-3-6 11,2-1 0,7-5-1,0 3 10,-4-6 14,7-3-6,-3-3 14,1-1 3,-6-1 3,3 0 2,-1-3 6,-3 3 6,-2 1 2,-3-4 12,0 4 1,-3-2 12,0 2 7,-2 0 2,-2 1 5,1 0-3,1 0-3,-4 1-4,3-2-5,-2 1-5,-2 3-7,0 0-9,5-3-8,-5 1-4,0 2-8,2-3-7,-2 3-3,0 0-7,0 0-1,0 0-6,2-4-2,-2 4-7,0 0-1,0 0 0,0 0 1,0 0-4,0 0 1,0 0-5,0 0 0,0 0-1,0 0 2,0 0-8,0 0 1,0 0-1,0 0 0,0 0-6,0 0 2,0 0 1,0 0-4,0 0 2,0 0 0,0 0-2,0 0 1,0 0 2,-2 12-6,2-12 2,0 0-2,0 0 1,0 0-1,0 0 2,0 0-2,0 0 3,0 0 2,0 0-5,0 0-4,0 0 5,0 0-6,0 0 1,0 0-2,0 0-2,0 0 8,0 0-8,0 0-3,0 0 1,0 0 2,0 0-1,0 0-6,0 0-1,0 0-1,0 0-2,0 0 0,0 0 3,0 0-2,-2 4-3,2-4-1,0 0 2,0 0 2,0 0 1,0 0-2,0 0 2,0 0-1,0 0 0,0 0-2,0 0 5,0 0 2,0 0-3,0 0 0,0 0 2,0 0-1,0 0 0,0 0 2,0 0 1,0 0 1,0 0-1,0 0 4,0 0 1,0 0 0,0 4-3,0-4 4,0 0 2,0 0 0,0 0 1,0 0-2,0 0 0,0 0-1,0 0-2,0 0 3,0 0 1,0 0 1,0 0-1,0 0-4,0 0 3,0 0 0,0 0-1,0 0-1,0 0-1,0 0 5,0 0-4,0 0 5,0 0-2,0 0 1,0 0-1,0 0 2,0 0-1,0 0 3,0 0-3,0 0 1,0 0-2,0 0-1,0 0 6,0 0-1,0 0-2,0 0-3,0 0 6,0 0 0,0 0-2,0 0 0,0 0 3,0 0-4,0 0 3,0 0-2,0 0 2,0 0-7,0 0 8,0 0-2,0 0 4,0 0 4,0 0-6,0 0 0,0 0 1,0 0-4,0 0 3,0 0 2,0 0-2,0 0 0,0 0 0,0 0-1,0 0-1,0 0 3,0 0-2,0 0 1,0 0 0,0 0 0,-2 2-2,2-2 6,0 0-2,0 0-1,0 0-1,0 0 4,0 0-2,0 0-3,0 0 0,0 0-1,0 0 0,0 0-1,0 0 0,0 0 4,0 0 1,0 0-2,0 0-1,0 0 0,0 0 4,0 0-3,0 0-6,0 0 3,0 0 0,0 0 5,0 0-4,0 0-1,0 0 3,0 0 0,0 0 0,0 0-2,0 0-2,0 0 8,0 0-2,0 0 0,0 0 1,0 0-5,0 0-1,0 0 3,0 0-4,0 0 3,0 0-1,0 0 1,0 0 3,0 0-1,0 0-2,0 0 7,0 0-3,0 0 0,0 0-4,0 0 2,0 0-6,0 0-6,0 0 5,0 0-6,0 0-5,0 0-14,0 0-19,0 0-20,0 0-16,0 0-38,0 0-25,0 0-27,0 0-43,0 0-44,0 0-61,0 0-39,0 0-251,0 0-663,0 0 294</inkml:trace>
  <inkml:trace contextRef="#ctx0" brushRef="#br0" timeOffset="30812.7793">11321 10771 169,'0'-4'201,"2"1"-4,-1-1-20,0 1-15,-1 3-25,0 0-15,0 0-18,0 0-8,-1 19 2,1 8 9,-3 6 7,-1 11 0,-2 9 19,-1 3-6,-4 1-3,0-1-4,0-2-11,-1 4-9,0-4-7,-1-1-9,2-6 1,-1 7-10,-1-8-5,4-12-5,0-1-7,0 0-2,0-4-5,2-1-4,-1-10-4,3 1-7,-2-5-2,4 3-3,-1-8-3,0-1-2,2 0 1,-3-1-4,5-2 3,-1-3 4,-2 1-4,3-3-5,-3 0-17,3 0-15,-10-9-25,3 1-21,-4-7-27,0 1-23,-4-4-28,0-1-16,1-4-20,-2 1-9,2 1-6,0 2 15,2-1 11,-3 2 12,8 1 9,-2 2 18,2 1 13,-2-4 18,3 6 21,1-5 20,1 6 29,1-1 26,0 2 24,0 3 18,3 1 8,-2 1-7,1 0-10,1 5-6,-2-1 5,2 1 2,0 0 4,5 19 10,-3-7-3,2 7 2,3 5 3,-3-1-1,3 4 1,0-1-6,-1-7 8,0 5-1,4-3-1,-4-5 0,3 3 6,-1-3-6,2 0 6,1-4-4,3-3-3,-1 0 4,0-1-1,2-3-2,-1 0 2,0-5 3,3 0 0,-1-3-1,4-4 2,2 2 4,-1-7-4,0-1-1,3-3 1,-2-7-5,3 1 7,4-10 3,-8 8 2,9-6-9,-9 9-7,0 1 2,-4 1-15,-4 9 2,-3-2-2,-2 5-1,-2 2-4,0 0-10,-1 2-17,-4-1-21,2 3-23,-1-1-26,-2 2-22,0 0-25,0 0-39,-6 10-39,1-3-48,-3 4-46,1 0-196,0 6-517,-4-5 229</inkml:trace>
  <inkml:trace contextRef="#ctx0" brushRef="#br0" timeOffset="31353.8314">10886 12360 2,'4'-9'229,"-1"-1"-8,2-2-12,3-5-11,-3 1-12,2-9-9,0 6-10,1-3-5,-3 3-13,0 2-9,1-1-8,-6 2-5,4-1-8,-3 4-2,-1 3-8,-5 0-14,3-2-8,-3 5-15,-3 1-8,-5 1-11,-1 5-5,-7 5-6,-3 3-5,4 4-3,-5 5-9,0 0 4,4 2-7,-1 0-2,4 5-2,3-2 0,0 2-4,7-9 0,1-1 0,4 3-3,-1-6 3,4 0 6,4-1-3,0-3 6,5 0-2,4-3 1,1-1 5,7-6-4,1-3-4,1-4 0,1 0-4,-5-7 2,4 1 2,-1-4 1,-3-1 5,-2-1 6,-2 2 9,0 0 8,-4 7 8,-3 0 18,-2 5 10,-1 4 15,-2-1-22,0 1-12,0-1-18,-3 5-14,0 0-3,0 0-4,-4 22 0,-3-5 2,-1 8-8,0 1-6,0 2 6,-1-2-5,5 1-9,1-1 13,3-6-3,0-1 0,2-1 12,2-1 1,4-5 13,3 2-8,4-3-28,1-2 15,8-6 12,-1 2 0,-1-5-6,1-1-3,0-4 19,-4-2-27,2-1-3,-1 1-18,-9-2-19,1 4-28,-1 0-30,-4-4-22,0 5-24,-3-2-25,-1 3-34,1-2-45,-1 1-42,-2-1-62,2 2-185,0-2-565,-3 1 251</inkml:trace>
  <inkml:trace contextRef="#ctx0" brushRef="#br0" timeOffset="31979.9073">15041 12680 108,'-8'0'264,"4"2"-3,-1 0-8,2-2-22,3 0-23,0 0-10,10 6-7,7-3-13,7 1-10,14-3-10,7 6-16,5-1-9,19 0-12,-20 3-18,0-6-5,19 4-9,-26-2-18,2-3-20,-5 1-23,-8-3-31,-4-2-34,-3-4-31,-3 1-28,-6 1-20,-2-9-21,-4 0-2,-4-4 3,-1-1 11,-1-7-3,-7 0 28,-3 0 17,1 1 23,-3 7 17,-3-3 14,2 6 27,3 1 20,-1 0 13,2 6-1,2 2 8,-1 1-3,4 0-9,1 4 6,0 0 7,5 17 8,6 3 4,0 1 1,5 9-5,-1-7 2,-1 7 3,0-2-3,-1 2-1,-3-4-3,-3-1-3,-3 1-2,-2-7-2,-2 7 5,-2-9-6,-1 1 2,-1-3-1,-3 1-5,-3-5-1,0 2-4,3-3 1,-4-3-5,-1 1 0,1 0-7,2-2-15,0-1-20,2 1-22,1-5-36,1 2-29,-1-1-38,3-2-56,-1 0-189,4 0-420,0 0 186</inkml:trace>
  <inkml:trace contextRef="#ctx0" brushRef="#br0" timeOffset="32413.2404">16609 12823 28,'8'-29'292,"0"1"4,-2-2-8,0 1-4,-2 0-11,-1 2-18,-3 7-12,1 2-11,-2 3-13,-1 1-33,0 6-19,-2-2-13,-2 6-21,-4 4-16,-4 4-15,-8 9-11,0 6-5,-6 9-10,-3 7-8,4-1-11,6 2-1,3-7-8,5 0-4,5-3-2,-3-1-7,6 0-5,4-8-2,1 2-6,3 2-3,1-4 4,3-5 6,4-2-11,-1-6 6,7-1-7,-3-3-3,2-4-2,6-6-1,-1-2-6,-1-4-1,0-2-4,-2-2 2,-1-6-2,-1-2 3,3-12-2,1-1 4,-9 8 4,3-10 3,-4 17 17,-3 4 8,0 6 14,-4 4 7,0 7-15,-2 0-13,-1 0-1,0 5-5,0 0-3,-4 13-4,-3 4 8,-3 6-6,0 1-7,1 3-2,-1 0 2,3 2 0,2-3-5,1-1 4,1 0 10,3-7-3,4 1-22,6 3-16,-1-7-39,6 2-32,2-3-54,4-4-44,5 0-55,12-3-55,0-7-301,-8 1-649,10-5 288</inkml:trace>
  <inkml:trace contextRef="#ctx0" brushRef="#br0" timeOffset="32840.6205">17364 12683 22,'4'-17'308,"3"0"-15,-3 2-7,-2 3-2,-5-1-16,0 2-21,-4 2-27,-3 2-20,-4 4-22,-2 3-7,-6 3-16,-3 8-4,-12 6-1,3 4-10,-1 3-5,12-6-9,2 3-21,0-1 0,4 0-10,3 1-12,4-4-4,5-2 2,2-4-8,0 5 0,3-7-17,3 2 10,1-2-7,7-2-10,5-4 7,5-1-9,3-4-5,-1-4 9,2-6-12,-1-2 4,0-6-13,7-6-5,-3-8 1,-8 7-8,-3-2 13,5-7 14,-5 12 11,-6 0 14,-1 9 9,-5 7 6,0-4-7,0 7-10,-3 3-12,1-4-14,-3 6-6,0 0-3,-3 26-1,0-7-3,-4 9-6,-1 2 2,-1-1 3,4 2-9,-1 1-1,3-4 0,2 1-3,2-1 2,2-2 0,4-1 4,0-8-1,5 7 1,0-12 2,2 0 0,4-1 1,-2-3-1,5-4-2,-4-3-3,4-2-4,0-3-5,0-3-6,-4 4-21,2-4-15,-4-2-21,-1 1-13,0 0-9,-5 2-17,-1 1-45,1-2-26,-1 2-29,-4 1-27,-1 3-34,-3 1-25,0 0-27,0 0-9,-17-2 10,-4 6 10,-3 0 5,-16 3-157,-3 0-482,-5 2 213</inkml:trace>
  <inkml:trace contextRef="#ctx0" brushRef="#br0" timeOffset="35502.2175">6514 13511 168,'6'-34'266,"2"1"0,-1 10-5,-7 3-6,3 8-20,-3 5-23,1 0-34,1 4-20,-2 3-12,0 0-12,-6 41-6,2-9-8,-7 14-9,1 8-2,0 1-12,-5 0-2,0-4-8,1 4 6,0-6-9,4-2-7,-2-3-7,2-10-7,3-3 1,1-1-8,-1-5-2,4-6-4,-3-2-7,4-3-2,-1-4 1,0-2 9,2-1 15,-1 0 16,2-3 18,0-1 22,-1 0 9,1-3 15,0 0 2,0 0-5,0 0-15,0 0-10,7-22-9,4-1-12,-1-5-11,7 4-10,1-5-9,6-5-12,3 0 0,-6 10-9,2 0-6,-1 4-6,2 3-4,-1 4-7,1 5-9,1 5-5,-4 0-13,0 6-8,-5 3-8,2 6 1,-5 0-6,-1-1-4,-2 6 1,1 4-4,-3 1 5,-4-2-5,-3 4 2,-1 0-3,-5 1-1,-1-7 0,-7 6 4,-1-4 7,-3-2-1,-4-1 4,-2-6-7,1 2 7,-4-2 9,1-5-1,3-1-2,-1-2 7,6-3 7,2 1 3,1-3-4,-1-1 11,7 1 3,-1-1 7,4 2 3,0-2-8,2 0 2,-2 1-19,5 2-15,-1-5-30,2 0-32,1 1-37,4-3-42,3 1-39,0 1-42,6-4-68,5-3-58,-6 5-263,10-3-680,-6-2 301</inkml:trace>
  <inkml:trace contextRef="#ctx0" brushRef="#br0" timeOffset="37069.8399">10406 13387 16,'3'-12'229,"-1"2"-27,-2 2-25,0 4-21,0 4-11,0 0-2,-5 26 0,-1 5-3,-2 20-7,-2-2 1,-3 9-13,2-2-8,-7 24-7,6-25 1,0-1-2,2 4 3,-1-8 0,1-2 1,3-16-3,-1 4-14,3-5-4,1-5-6,1 0-9,0-9 1,-1-4-5,0-4-6,2 0 13,1-3 14,1 0 23,0-2 20,-2-1 4,2-3 7,0 0-10,0 0-6,5-17-9,-3 5-17,4-5-5,0-6-8,2-5-11,2 2-10,0-1-2,2-2-5,3 1-11,0 3 1,-4 3-1,3 0-12,3 7-11,-4 2-1,1 3-5,9 3-3,-2 3 2,-6 4-5,6 6-8,-1 6-3,-1 3-2,-1 2-6,-3 6-2,-1 2 9,-4 2-3,-1-1-13,-4 3 3,-3 1-2,-2-1 1,-3-3-8,-1-2 7,1 1-4,-6-1-4,1-8 6,-2-1 11,-7 5 0,0-8 1,-3 2-4,-1-7 6,0 3-9,-1-4 13,1-4-3,-3 0 3,3-2-2,-1 0 2,5 0 2,1-2-5,0 1 6,3 0-10,1-3 1,-1 0-18,7 2-14,-2-1-26,2 2-30,1-1-32,0 0-36,1-1-55,1 1-64,3 2-66,-1-7-267,4 5-660,2-4 293</inkml:trace>
  <inkml:trace contextRef="#ctx0" brushRef="#br0" timeOffset="37807.4878">14062 14428 37,'-4'-1'269,"0"-1"2,2 0 1,0-1-8,2 3-20,0 0-21,0 0-21,12 2-18,5-4-16,11 7-20,16-3-9,2 4-10,25 2-11,-1 0-7,-5 0-10,-16-2-8,19 2-11,-19 1-9,-5-2-6,-2-3-2,-1 0-9,-13 3-8,0-4-5,-4-4-6,-4-2-20,-6-1-12,-4 2-13,-1-5-9,-1 2-6,-3-5-22,-2-1-4,-3-2-11,0-3-4,-3 0 4,-3-4 0,-2 3 9,1-1 1,-1-1 5,1 6 5,0-1 1,0 5 11,1 1 5,2-1 8,1 5 7,0 0 6,3 0 4,0 4-4,0 0 1,5 11 1,-2 1 8,6 3 4,-2 4 1,0 5 14,3 2-2,-6-3 6,-1-2 10,-3 9 14,3-2 1,-4-1 6,-4-1 1,-2-1 1,0 0-6,-4 1-3,1-2-6,-2-2-6,-3-2-1,4-6-19,-6 4-16,6-7-29,-2 1-27,2-1-38,-2-2-49,5-5-70,2-2-57,-3-1-196,-1-2-496,10 1 220</inkml:trace>
  <inkml:trace contextRef="#ctx0" brushRef="#br0" timeOffset="38388.3402">15976 14170 44,'16'-43'313,"-8"17"0,-2 6-1,1 5-2,-6 4-9,2 2-28,0 1-23,-1 3-31,-2 5-16,0 0-19,0 0-15,-13 22-8,0 4-10,-4 15-7,-1 5-7,-4 3-3,2-3-8,-3 2-10,6-3-7,-4-1-17,6-3 7,2-9-9,3-1-1,0 0-8,3-5-4,-1-3-7,2 0-10,-1-9-4,4-2-6,0-4-2,2-2-1,1-2 14,0 2 17,-3-4 16,3-2 13,3 5 12,-3-5-3,0 0-10,3-17-14,5 4-11,4-7-9,5-2-6,-1 0-8,4-3-7,1 5-10,0 0-7,3-1-5,0 7-7,-1 5-9,1 0-5,-2 7-10,2 3-11,-4 5-8,-6 0-5,-1 5-7,-5 5-2,2-1-1,-4 2 0,-4 2-1,0 1-2,-6 5-2,1-7-5,-6 7-5,-3-3-1,-5-1-10,-3-6 0,-2-2-5,0-2 0,-4-2-6,3-4 13,-4 0-1,5-5-2,-1-1-3,2-3-9,7-1-2,1 0-16,2-2-16,3 0-31,3-1-31,3-6-41,4 4-39,4-4-41,5 1-24,6-3-233,4 6-594,6 1 262</inkml:trace>
  <inkml:trace contextRef="#ctx0" brushRef="#br0" timeOffset="38849.9026">16417 14401 150,'30'-33'260,"-10"7"8,-2-3 16,-3 3 18,0-1 7,-3 5 28,-5 6-16,0 1-11,-3 8-18,0-2-37,-2 3-35,-2 4-20,0 2-23,0 0-20,0 14-12,-7 10-15,-3 5-7,-3 0-10,-2 13-9,-2-1-12,1 2-6,1-11-4,-2 11-21,5-11 2,-2 11-5,2-11-4,2-3-15,-1 0 1,1-2-1,3-3-6,0-3 2,2-6-5,2-3-11,1-2 3,-2 2-5,1-7 9,-1 2 0,4-2 2,0-2 20,-1 1 21,-1-2 21,2-2 7,0 0 12,0 0 3,0 0-6,7-14-5,-3 4-12,4-6-5,4 1-11,2-5-12,7-4-6,2 3-6,2-1-8,9 0 0,1 3-11,-8 7-5,3 6-4,-5 2-6,3 6-5,-5 0-4,-1 6-9,-8 0-5,-1 1-4,-2 1-3,-3 4 2,-2 1 0,-1 1 3,-4 0 2,-3 1 1,-6 6 3,-2-6 7,-4 2-2,-6-3 4,-1 0 2,-3-4-2,0-2 3,-4-1-1,0-5-1,1 3 0,-1-1 2,6-8 0,-1 0-2,8 0 3,-1-2-1,1 0-4,6 1 0,1 1-20,-1-5-5,2 4-27,3 1-24,-2-1-32,6 1-28,-4-4-32,4 6-33,0-6-29,0 2-43,2 0-33,-2 4-60,8-8-20,-1 5-25,-3 1-250,3-1-711,0 0 314</inkml:trace>
  <inkml:trace contextRef="#ctx0" brushRef="#br0" timeOffset="40465.632">6591 15014 148,'3'-18'271,"3"1"3,0-10-2,-1 0-6,2 1 0,-3-3 9,2 2-11,-3 2-12,-1 7-9,0-2-13,1 9 13,-2 0-9,-1 1-11,-1 3-21,-1 2-30,0 0-18,-4 1-21,-7 6-21,-6 3-13,-5 8-8,-2 1-13,-6 12-8,1 1-8,1 2-8,9-3-4,3-3-3,-3 4-6,4 1-13,4-3 3,2-4-12,4-3-8,3-2 1,2-1 2,4-3-11,-1-1 4,3-6-9,3 3 7,6 0-4,2-8-5,5-3 2,1-4-2,3-3 1,0-5-1,0 1-13,-1-3 15,-2 0 4,-1-2-6,-2 2-1,-5 5 9,-2 2 13,-3 3 3,-2 2 5,-2 1-17,0 3 12,-1 1-8,-3 0-1,6 9 4,-4 4 1,-3 3 1,0 3-2,-1 7 7,1 0-3,-2 0 4,3-1 1,0 2-7,3-8 3,-2 6-3,4-5-2,2-2-1,0-2 2,1-3 4,5-2 4,-1 0-2,3-1-1,0-3 1,1-3 2,5 1-2,-7-4 0,4-1 3,-2-4-4,5 0 3,-7-4-9,1 2-3,1 0-7,-8 1-10,6-4-10,-2 4-27,-7-2-17,5 2-22,-4 1-27,-1-1-38,0 2-40,-1-2-48,0 0-60,2-2-73,-1 1-304,2-3-726,-1 0 322</inkml:trace>
  <inkml:trace contextRef="#ctx0" brushRef="#br0" timeOffset="41186.3222">10037 15008 86,'6'-32'334,"2"3"6,-5 12-6,-2 6 6,2 0-24,-2 5-24,-1 0-35,0 1-22,0 5-28,0 0-15,-6 28-14,-5 3 6,-1 12-22,-2 4-11,-2 0-9,1 1-1,-3-2-3,6-2-13,-1 1-5,1-13-7,3-2-8,1 0-9,1 0-9,0-7 12,2-5-11,1-2-4,3-3-6,-1 0 0,0-8 3,-1 1 3,1 0 12,1-3 11,-2 0 14,3-3 9,0 2 4,0-2-6,0 0 4,0 0-11,6-8-14,1-4-8,5-2-9,5-4-11,3-1-11,1-3-4,2 3-8,-2 5-14,4 5-2,2-4-1,-4 6-7,0 2-7,-1 2-14,-1 3 6,-6 6-8,0-1-9,-2 4-17,-3-1 5,0 3 0,-1 3-1,-4-4 0,-2 2-5,-3 5-3,-3-2 5,-2 3 3,-4-1-1,-6-1 2,-2 0 1,-4-3-1,-3 0 3,-2-2-2,4-4 0,-4-3-3,5 2 0,4-6-3,0 0-6,3 0-8,0-3-8,3 0-10,4 1-14,-1-3-19,0 3-31,4 0-35,-1 2-37,2-3-46,3 3-43,-7 0-42,3 3-29,-1-1-35,-2 3-19,0 2-281,-5 1-735,-7 5 325</inkml:trace>
  <inkml:trace contextRef="#ctx0" brushRef="#br0" timeOffset="41913.4416">6454 15773 97,'2'-17'219,"-2"7"-16,1 2-26,1 6-9,-2 2 1,0 0 10,-4 41 7,-2 3-1,-5 9-5,0 4-1,-8 24-16,0-1-15,6-24-5,-5 21-15,1-24-9,4-2-9,2 0 9,-2-5-12,6-11-7,1-5 2,-2-4-15,2-1 6,2-8-9,3-2-7,-2-3-5,0-4 5,2-2 13,1-3 13,0 1 1,0-4 3,0 0 1,0 0-14,15-21-13,-2-3 4,5-3-12,-1 0-8,8-10-5,-6 11-16,2 1 1,3 6-8,0 2-6,2 6-3,0 4-9,1 3 0,-2 5-9,-3 4 4,0 3-4,-7 3-6,2 3-2,-3 5-6,-3-3-3,-1 9 10,-7-7-18,0 1-3,-6 6 3,-3-1-14,-2-1 8,-6-3-9,-4 0 3,-2-1-1,-3 2 3,-2-6-1,-2-3 2,-1-2 10,0-4-1,1 0-3,2-1 4,2-5 4,5-5 18,5 2-18,-4 0 9,6 0-5,4-2-9,-3 2 5,5-4-6,0 4-14,1-1-26,3 2-21,1-3-26,0 5-18,8-5-24,-1 3-30,4 1-43,5 1-58,2-3-55,-4 2-167,7-3-539,3 0 239</inkml:trace>
  <inkml:trace contextRef="#ctx0" brushRef="#br0" timeOffset="42605.8886">9670 16661 239,'3'-6'258,"-3"-4"-7,2-1-14,1 0-15,2-5-16,-3-2-13,3-7-8,-3 7-4,0-2-10,-3 5 0,2 3-5,-2-1-3,1 4-19,-3-1-19,-2 5-18,0 5-15,-5 0-4,-2 8-10,-8 5-10,0 5-12,1 6 0,-5 0-10,5 1 1,-2 1-10,2-2 8,6 2-10,2-1-2,1-1-7,4-7-8,2 1 5,2-9-3,1 1 2,4-1 1,-2-2-1,3-2 3,4-2 10,1-1-19,4-7 9,1 3-13,6-10 5,-2 2 11,3-4-10,-4-3-5,2 2 1,-1-5-3,-4 3 11,-1 4 8,-1 3-1,-3-2 5,-2 4 8,0 1-11,-3 5-7,-1-3-11,1 5-9,-4 0 8,4 10-2,-4-1 4,0 3-7,0 8 0,-1-2 7,-2 2 3,3 0-11,-1-1-3,-1 0-2,1-2 10,4 3 2,-2-6-1,5 0-2,-1-3 5,1 3 2,0-5-1,5 3-2,0-4 0,2-1 0,0-4-11,1-6-3,0-2-3,1-1-11,6 0-12,-1-5-14,-7 5-8,-1-5-20,2 2-14,-2-2-21,-4 4-29,1 0-29,-2-1-41,0 3-20,0-4-40,-2 1-36,0 0-180,-1-1-517,1 2 228</inkml:trace>
  <inkml:trace contextRef="#ctx0" brushRef="#br0" timeOffset="43388.0989">13571 15567 16,'-8'3'243,"-2"1"-6,5 1-8,0-5-11,0 3-2,2 2 4,1-1 0,2 1 5,2 2-7,8 4-2,6 1-5,6-1-9,18 8-7,3-5-17,5-1-15,26 2-9,-3 2-7,4-6-15,-6-4-12,4 3-12,-1 1-12,-1-3-14,-22-3-5,0 3-13,-1-2 3,-6-3-8,-1 0-5,-13-2-15,-2-1-2,-5 0-19,-5 0-6,0-1-8,-2-3 1,-7 1-28,0-4-18,0-1-27,-5-1-3,-1-2-12,-1-2-5,-3-4-5,-4 0-12,0-4-8,-2-2-4,-3 1 9,2 1 0,-2-2 0,0 0 8,5 6 17,-2-5 7,0 6 14,2 3 15,1 3 15,1 2 17,2 1 14,-1 0 9,2 4-4,2 3 6,0 0-4,0 0 2,5 14 1,0 2 8,2 8 11,1 2-1,-2 4 13,-3-1 7,0 6 5,-3-2 0,0 1 6,-3-3-4,0 2-2,-1-1-4,-2-2 0,-1-5 5,-4 2-18,1-2 1,-1-1-16,-2-2-20,-1-2-19,0-1-25,1-6-31,2-1-37,-1-3-53,-2-1-43,4-3-64,-4 0-188,5-4-498,2-2 220</inkml:trace>
  <inkml:trace contextRef="#ctx0" brushRef="#br0" timeOffset="43921.3072">15876 15930 14,'3'-7'259,"-1"-2"-1,2-4-13,-3-2-10,4-5-14,-3-5-14,1 5-1,-3-1-7,0 2-8,0 2-8,0 6-12,-3-1-7,-1 2-14,0 3-15,-5 2-13,0 2-24,-7 6-11,-5 7-4,-4 2-7,2 6-16,-2 3-4,1-2-5,1 5-6,4-2-9,4 3 3,1-2-4,7-7-7,2 3 6,0-3-4,5 1 5,4-7 7,1 2-5,5-2-3,2-5-1,6 0 7,2-5-10,6-3 0,1-4-3,-1-3-4,-2-4-1,0-1-2,0 2 2,-3-3-2,-1 2 2,-5-3 12,-3 7 25,-6 3 12,2 1-8,-4 2 1,0 2-6,-2-1-15,-2 3-1,0 0-16,0 0-2,0 0 3,-6 21-6,-4 1-2,-2-1-3,0 3 4,-2 0-13,7-7-26,-3 4-32,3-2-30,3-9-36,1 7-25,4-7-36,1 5-34,2-7-49,3-1-38,10-6-267,4 0-611,6-8 271</inkml:trace>
  <inkml:trace contextRef="#ctx0" brushRef="#br0" timeOffset="44298.5732">16481 15466 33,'3'-19'242,"1"4"12,-3 4-19,-1 3-22,0 8-13,0 0-17,0 0 1,-18 33 5,4 1 2,-3 15 4,-3 6-11,-7 21 4,6-24-2,-3 1-12,6 1-5,-2-4-2,2-7-13,5-8-15,3-5 0,1-4-16,0-2 6,3-7-17,4-5-11,-2 0 6,2-4 14,1-1 23,-1-3 26,2-4 13,0 0 2,0 0-12,0 0-10,16-17-18,-1-3-17,4-1-9,-1-1-16,4-2-8,2 2-10,-2 2-14,4 2-7,-2 1-9,3 5-5,-1 2-10,-1 7-6,-3 3-6,-1 3-3,-7 4-3,0 2-4,-2 2 2,-4 4-7,0 3 2,-5 0 3,-3 6-6,0-5 0,-6 7 0,-6-3 0,-5 0 0,-1 4-4,-12 2 1,6-9-9,-11 1-12,8-8-16,-1-1-20,-10-2-22,9-4-31,0-4-37,3 1-35,0-6-33,1 1-23,-2-2-28,3-1-44,2-1-32,1-3-39,1 6-42,0-1-232,-1 3-700,0 1 311</inkml:trace>
  <inkml:trace contextRef="#ctx0" brushRef="#br0" timeOffset="44884.7648">14565 17106 4,'-3'-12'52,"-1"1"-3,-3 0-3,3-3 14,-2 4-4,-1 2 28,-3-6 9,5 6 27,-3-1 9,0 4 17,-1 0 13,-1 0-3,2 2 8,-3-1-1,4 1 3,1 2 3,1-2-7,-1 3 0,6 0-3,-5-2-5,5 2-9,0 0-7,0 0-5,0 0 2,25 16-8,-3-6-7,2-2-5,6-1-7,14 3-9,-2-1-1,4-2-8,-1 1-6,-1-1-15,0 1-5,-2-7-7,0 2-7,-12-3-3,6 5-13,-9-5-6,-3 2 1,-3-2-27,-4-2-13,-3-1-13,-1 1-23,-5 0-8,-1-3-18,-1-2-15,1-3-23,-1 1-7,-2-7-10,-1-1 1,-2-1-4,-2-8 8,-3 5 4,1 3 13,-6-4 14,-1-5 4,-1 7 15,1-2 11,3 6 18,0 3 21,0 1 17,0 4 15,2-1 7,0 7 9,2-3-2,1 3 5,2 2 11,0 0-2,1 12 8,3 2 1,3 6-3,0 6 9,0-1-5,0 4 13,0 0-1,-1 1 13,-2 0-6,-1 4-2,-3-4 30,0 0-15,0 2 8,-4 0-14,-2-1 2,-4-2-15,-1-3 2,0-4-22,1 5-33,0-13-7,3 1-27,-3-3-33,3-3-41,2-1-31,0-3-33,1-5-58,4 0-63,0 0-196,0 0-522,0 0 231</inkml:trace>
  <inkml:trace contextRef="#ctx0" brushRef="#br0" timeOffset="45518.4886">16431 16869 39,'5'-49'275,"0"19"-1,-2 10 5,-1 2-14,-1 5-25,-1 7-20,0-1-26,0 7-19,0 0-14,0 0-17,-16 43 3,3 1 0,-3 6 2,0 2-4,-2 1-9,2 1-6,-2 1-6,-1-2-2,3-4-6,1-5-16,5-14 6,1-1 1,1-4-5,2-9-12,0 1 0,4 0-8,0-7 8,-2-3 8,4 0 17,-1-2 15,-1-2 8,2-3 11,0 0-1,0 0-11,0 0-1,11-17-12,2-2-13,5-4-12,1-3-10,1 0-7,9-8-7,-8 14-17,3 3-6,3 1 1,-2 4-15,-3 2-9,1 7 3,-2 1-14,-7 5-10,3 3-6,-4 4-17,-2 1 7,-1 3-8,-4 1 12,-3 3-5,-3-1-1,-2 3 1,-2 1 6,-6-1-4,-1 4 3,-9-2 2,3-1-2,-4-3-4,0-3-1,-3-5-8,-1 1-1,2-2-5,-2-1-9,2-3-9,5-3 1,4 0-1,-2-4-7,3 0-5,0-2-6,4 2-22,1-2-8,2 3-30,2-3-30,1-1-25,1 0-45,2 5-49,2-10-45,1 3-50,4-1-290,-1 4-707,6-8 313</inkml:trace>
  <inkml:trace contextRef="#ctx0" brushRef="#br0" timeOffset="45931.7812">17024 17197 128,'4'-16'286,"-2"-1"0,-1-2-2,1-2-11,-4 3-13,1 2-8,-1-5-12,-2 4-11,4 5-6,-4 1-21,1 1-26,1 4-17,-6 0-19,1 6-15,7 0-15,-27 12 3,9 5-26,0 4-3,-4 4-11,-7 9-8,8-8-6,2 1-9,4 1-4,-4-3-4,6-2 1,3-6-15,5-1 0,0-3-11,1-5-11,4 4 7,0-7-1,3 4 8,1-6-4,5-3 0,5-3-1,8-6 2,-3 0-4,4-4-1,0-4 5,-3 1 3,1-4-1,-1 3 7,-2 1 15,-3 2 3,-3 4-3,-4 6 4,-4 0-8,1 0-6,-5 4-7,0 0-7,12 7-2,-11 4-1,-1 5 6,0 1 5,-4 8-4,4 1 1,-4-1-8,1 1 7,3-6-4,-2 0 0,0 1-2,2-1 2,2-3 0,0 0-5,5-8-8,-3-2-4,2-2-12,4-3-26,4-2-43,3-4-30,4-6-34,0-2-45,3-5-48,0-4-30,7-10-55,3 1-254,-6-9-623,-1 1 276</inkml:trace>
  <inkml:trace contextRef="#ctx0" brushRef="#br0" timeOffset="46999.361">18533 12175 23,'8'-46'190,"0"-3"-8,2 4 15,1-1-1,-3 15 8,0-3-10,4 3-2,0 2-6,0 2-10,3 2-17,2 0-11,1 3-10,2 3-16,5 0-12,11 0-10,0 4-9,5 9-8,3 4-12,2 5-5,2 6-11,0 7-7,14 13 5,-17 1-10,10 17-9,-21-11-1,16 22-8,-20-16-3,-3 8 2,-6 3-1,-3 1-7,-4 4 5,-3 0-3,-6 1-4,-8-2-3,3 1 1,-6 0-3,-1-3-15,-4 0-3,-6 0 2,1-3 4,-3 0 5,-5-1 1,-14 19 4,11-22 11,-15 20-9,-2-5 7,13-14 1,-16 17 3,-3-2 0,2-1-1,-4-1 4,-5 1-3,4-3 5,3-1-8,-1-2 1,14-12 0,-8 17 1,11-20-3,2 5 2,4-2-5,-2 3 3,6 2-6,3-6 7,3 2-6,5-12-3,3 10 1,2-12-7,2-1 4,5 3 15,1-1-13,7-1 10,-1 0-11,5-1 2,4 0 0,1-2 2,6 9 1,-2-13 2,-2-1 0,2-1-3,-2-2 0,2 1-2,-3-3-4,-2 0 4,-2-5-5,-2-3 3,-5-2 1,1-2-2,0 1 0,-3-4-6,-1 1-6,0-2 5,-3 0-1,0-1-2,4 2-3,-8 1 19,4-1-7,-3 4-2,-4 0 7,-1 4-1,-1 2-6,-5 5-5,0 1 6,-3 4 1,2 3-3,-1 2 0,-5 9 3,1 4-5,2 2 3,0 0-2,4 2 0,1 4-2,0-1 2,-1 6 1,6 5 0,-5 26-4,6-26 7,-3 25 1,0-2 5,3 0 33,-1 0 17,2-2-18,3-20-5,-1 31 12,1-7 1,3 5 3,-4-1-2,1 4-4,-1-10 18,4-2-4,0 4-14,1-4 8,2 1-12,-3-22 10,0 26-2,3-5-2,-3-23-36,0 3 1,-3 20 9,-4-26-7,0 1-11,-2-1 12,1-4 19,-2-2-4,-1-3 1,1-16-3,4 2 1,-4-5-4,1 0-1,-1-6 5,-3 4-5,2-1 9,-4-3 2,3-8-2,-2 3 3,-3 1-2,-4-4-1,-3 0 0,2-1 1,-4-7-1,0 0 0,-1 0-10,-1 0 0,-2-3-6,1-3-14,0 2-26,1-2-20,0 0-31,1-1-40,1-6-47,0-1-60,5-1-60,-3-4-68,7 0-69,-4 0-246,1-2-716,3-1 318</inkml:trace>
  <inkml:trace contextRef="#ctx0" brushRef="#br0" timeOffset="49716.6386">4528 9590 112,'-13'-5'205,"3"2"-3,3 2-12,0-2-14,3 3-20,4 0-11,0 0-11,0 0-7,14 5-5,-1 2-6,11 0-3,5 0-22,15 5-5,25 3-5,-21-7-6,22 7 4,0-2-9,0-5-2,-1 0-6,4 2-6,-7 1-3,-15-6-9,15 0 0,-22-1-7,2 4-1,-1-3-13,-4-5-11,-13 1-11,2 0-14,-3-2-14,-2 0-19,-4 1-21,-5-3-23,-4 1-27,-3-3-28,-4-2-29,-2 3-25,-3-7-108,-3 4-332,-5-8 148</inkml:trace>
  <inkml:trace contextRef="#ctx0" brushRef="#br0" timeOffset="51723.038">5325 9381 175,'-3'-11'174,"3"1"-5,0 4-15,2-1-14,2 1-12,0 3-15,6-1-5,1 3-13,1 0-8,3 5-11,-2 1-3,5 1-8,-6 3-3,10 0-6,-4 2-4,-1 3-6,-3-3-2,3 3 2,4 2-8,-7-2-4,3 1-2,-3-3-3,2 4 1,-4-4-1,0-1-11,-1 0 1,-4-5-3,0 3 0,0-3 0,0-2-2,-1 3 0,-3-2-2,2-3 1,-2 2 3,0 0 2,-2-1 0,0-1 0,-1-2-1,5 4 0,-5-1-3,0-3 0,3 2-2,-3-2-1,0 4-4,0-4 3,0 0-2,1 6 0,-1-6-2,1 5 1,1-1-3,-2-1 2,0-3 0,-2 7 0,0-2 4,2 0-4,-3 0 0,3 0 4,-3 0-2,1 2 1,1 3 1,-3 1-2,1 1 4,-2-1 2,-1 5-3,-2-1-3,-5 5 1,0 2 2,0 0-3,-3 3 2,0 4 3,-5 10-1,-3 1-3,-3 0-4,2 3 4,-2-2-4,0 2-1,1-4 2,1 3-3,3-4 2,-2-3 0,4-7 0,4 0-1,-1-2 0,0 0 0,3-2 2,0-3-1,2-6 2,1 1 0,4-4 4,0 2-3,1-6 0,1-3 4,2 1 1,0-1 0,1 0 6,1-1 8,-3-1 6,4-1 8,0-2 4,-3 4 2,3-4 7,-2 1 5,2-1 0,-1 5 5,1-5 3,0 0 1,0 0 10,0 0-3,0 0 1,0 0-1,0 0-1,0 0 1,0 0-2,0 0-7,0 0 0,0 0 3,0 0-11,0 0-5,0 0 1,0 0-9,0 0-6,0 0-2,-2-10-6,2 10-3,0 0-3,0 0-2,-2-2 0,2 2-2,0 0-4,0 0-5,0 0 12,0 0-12,0 0-6,0 0 2,0 0 1,0 0-5,0 0 2,0 0 14,0 0-16,0 0-3,0 0 11,0 0-8,0 0-6,0 0 5,0 0 3,0 0-3,0 0-3,0 0 0,0 0-11,0 0 12,0 0-5,0 0 2,0 0 0,0 0 4,0 0-2,0 0-5,-3-3 2,3 3-1,0 0 6,0 0 1,0 0-4,0 0 3,0 0-3,0 0-1,0 0 1,0 0 5,0 0-6,0 0-5,0 0 6,0 0-5,0 0 10,0 0-4,0 0 4,0 0 0,0 0-2,0 0 2,0 0-12,0 0 6,0 0 15,0 0-18,0 0 5,0 0-3,0 0-1,0 0 1,0 0-1,0 0 2,0 0 3,0 0-7,0 0-2,0 0 12,0 0-13,0 0 19,0 0-19,0 0-8,0 0 17,0 0 1,0 0-5,0 0-1,0 0 1,0 0-1,0 0-4,0 0 9,0 0 1,0 0 1,0 0-4,0 0-1,0 0-3,0 0 5,0 0-3,0 0 0,0 0 7,-4 6 1,4-6-5,0 0 4,0 0-5,0 0 1,0 0 8,0 0-18,0 0 10,0 0-2,0 0 4,0 0 1,0 0 1,0 0-8,0 0 6,0 0 0,0 0-5,0 0 10,0 0-6,0 0 3,0 0-4,0 0 1,0 0-6,0 0 18,0 0-12,0 0-3,0 0 3,0 0-8,0 0 11,0 0-3,0 0-11,0 0 2,0 0 3,0 0 6,0 4 1,0-4-7,0 0 6,0 0-3,0 0-2,0 0 3,0 0-2,0 0 3,-3 3 1,3-3 8,0 0-9,0 0-1,-1 4-5,1-4 3,0 0 0,-3 3 9,3-3-8,0 0 2,0 0 0,0 0-5,0 0 7,0 0-2,-1 2 3,1-2-1,0 0 0,0 0 1,0 0-2,0 0 1,-2 3 3,2-3-4,0 0 6,0 0-3,0 0 4,0 0-8,0 0 0,0 0 0,0 0-1,0 0 0,0 0 13,0 0-14,0 0 2,0 0 0,0 0-3,0 0 4,0 0-4,0 0 2,0 0 0,0 0 2,0 0 2,0 0 5,0 0-5,0 0 4,0 0-12,0 0 8,0 0 5,0 0-8,0 0 2,0 0-1,0 0 1,0 0-10,0 0 11,0 0-10,0 0 6,0 0 1,0 0 3,0 0-8,0 0 8,0 0-3,0 0 4,0 0-13,0 0 9,0 0 6,0 0-5,0 0 5,0 0 1,0 0-4,0 0-1,0 0-1,0 0 10,0 0-5,0 0-6,0 0 1,0 0 8,0 0-10,0 0 8,0 0-9,0 0 0,0 0 2,0 0 5,0 0-8,0 0 2,0 0 0,0 0 7,0 0-2,0 0-5,0 0 7,0 0-8,0 0-1,0 0-1,0 0 3,0 0 5,0 0-9,0 0 0,0 0 9,0 0-6,0 0 3,0 0-2,0 0-1,0 0 3,0 0-6,0 0 6,0 0-5,0 0 4,0 0 4,0 0-6,0 0 4,0 0-5,0 0 4,0 0 4,0 0-4,0 0-1,0 0 1,0 0-2,0 0 3,0 0-6,0 0 3,0 0-3,0 5 4,0-5 5,0 0-2,0 0 0,0 0-1,0 0-1,0 0 1,0 0-5,0 0 8,0 0-4,0 0 2,0 0-3,0 0 2,0 0-1,0 0 0,0 0-3,0 0 0,0 0 6,0 0-10,0 0 5,0 0 3,0 0 0,0 0 1,0 0 0,0 0 1,0 0 2,0 0-2,0 0-2,0 0 1,0 0-2,0 0-2,0 0 2,0 0-1,0 0 8,0 0-5,0 0 0,0 0 1,0 0-3,0 0 3,0 0 3,0 0-7,0 0-1,0 0-1,0 0 3,0 0-1,0 0-2,0 0 5,0 0-2,0 0-2,0 0 4,0 0-2,0 0 8,0 0-6,0 0-3,0 0 2,0 0 2,0 0-8,0 0 5,0 0 0,0 0-6,0 0 7,0 0 0,0 0-2,0 0 0,0 0 2,0 0 2,0 0-3,0 0 4,0 0 4,0 0-10,0 0 5,0 0-5,0 0 1,0 0 1,0 0-1,0 0-4,0 0 5,0 0 6,0 0-3,0 0-3,0 0 0,0 0-1,0 0-1,0 0 2,0 0-3,0 0 3,0 0 2,0 0-3,0 0-3,0 0 6,0 0-2,0 0 2,0 0 9,0 0-9,0 0 7,0 0-7,0 0 5,0 0-5,0 0 6,0 0-8,0 0 5,0 0-10,0 0 13,0 0-3,0 0-1,0 0-8,0 0 2,0 0 6,0 0-5,0 0 2,0 0 1,0 0 3,0 0 2,0 0-4,0 0 1,0 0-8,0 0-20,0 0-19,0 0-27,0 0-36,0 0-55,0 0-108,-5-17-384,0 8-706,-3-6 312</inkml:trace>
  <inkml:trace contextRef="#ctx0" brushRef="#br0" timeOffset="53445.6968">2710 5095 16,'5'4'223,"-5"-4"2,10 0 1,-6 0-8,6 1 0,-3 1-8,2-2 0,3-2-8,1 1-10,1-1-6,-1 1-12,1 0-11,1-2-9,-1 1-9,0-1-13,1 2-14,0-3-8,-5 1-6,1 2-32,-2-2 15,-1 2-14,-2-2-11,-1 1-3,1 1-6,1-1-10,-3-1-13,-1 3-17,-3 0-21,7-2-24,-7 2-23,3-4-23,-3 4-27,0 0-21,0 0-28,0 0-29,4-4-42,-4 4-36,0 0-155,0 0-450,-14-3 200</inkml:trace>
  <inkml:trace contextRef="#ctx0" brushRef="#br0" timeOffset="53699.8811">2708 5203 82,'0'0'231,"0"0"-11,17-2-13,-10 0-13,7-1-11,2-2-17,-1 3-7,2-2-10,4 0-6,0-4-13,-5 3-9,5 1-11,0-3-11,-4 0-10,-3 4-4,0-2-13,-4 1-6,0 2-2,-2-1-10,2-1-5,-3 0-10,-1 3-10,-4-2-11,7 2-13,-6-2-19,0 0-21,-3 3-32,3-5-30,-3 5-33,4-5-33,-4 1-28,0 4-154,0 0-373,-9-8 165</inkml:trace>
  <inkml:trace contextRef="#ctx0" brushRef="#br0" timeOffset="54017.6131">2722 5121 60,'0'0'185,"0"0"-3,0 0 0,0 0-1,0 0-3,0 0 4,0 0-3,0 0 0,10 3-3,1-3-1,-5-3-6,5 3-5,-1-3-10,4 1-3,3-2-8,-5 1-17,3-2-9,-1 3-16,0-3-9,0 3-3,0-3-9,-3 1-6,-1 1-14,0-1-15,0 0-13,-3 3-18,-1 0-24,-2-2-24,3 1-29,-6 0-29,-1 2-37,6-5-40,-6 5-33,6-4-35,-6 0-186,0 4-458,0 0 204</inkml:trace>
  <inkml:trace contextRef="#ctx0" brushRef="#br0" timeOffset="57452.1758">15210 8297 232,'-5'-1'298,"0"1"-7,2-2-17,3 2-12,-8-1-20,8 1-14,0 0-1,-7-1-24,7 1-16,0 0-4,0 0-20,0 0-12,0 0-13,25 1-2,-1 2-13,3-2-7,15 3 0,2-2-8,2 1-11,3 1-8,1-1-7,-1 2-6,-1 0-8,-1 1-2,-4-3-9,-2 7-5,-3-10 6,-11 4-14,-4-3-3,0 3-7,-6-2 1,-2-2-11,-2 1 14,-3 1-5,-2-1 12,-3-1 13,1 0-6,-2-1 9,-4 1-3,6 0 0,-6 0-1,5 1-2,-5-1-5,4 1-3,-4-1-4,0 0-3,0 0-7,0 0-15,5 0-10,-5 0-23,0 0-23,0 0-23,0 0-30,0 0-30,0 0-34,5-1-32,-5 1-47,0 0-50,0 0-48,0 0-292,5 1-674,-5-1 299</inkml:trace>
  <inkml:trace contextRef="#ctx0" brushRef="#br0" timeOffset="61447.7248">16238 8405 28,'0'0'67,"-8"2"-1,8-2 4,0 0 13,0 0-4,-6 3 3,6-3 10,-4 1-2,4-1 6,-4 3 2,1-2 12,3-1 1,-7-1 3,7 1 9,-6-1 0,6 1 7,-7 0 0,7 0 3,-4-2 5,4 2-1,0 0 1,-6 0-2,6 0-2,0 0-10,0 0 8,0 0 7,0 0-11,0 0-2,0 0-2,0 0-10,0 0-15,0 0-1,23 0-16,-2 0-9,6 2-8,1-4-1,14 2 7,-1-1-21,4-1-2,-2 1-6,4 4-1,1-2-5,-1 3-7,0-4 1,0 3-3,0-2-4,-4 4-1,-2-5 2,-12 0-7,-3 0 6,2 0 3,-4 0 2,-9 0-1,1 0 4,-2 0-2,-4 0 7,-1 0 3,-2 0 1,-2 0-3,2 0 2,-4-2-2,-3 2-4,11-2-1,-8 1-2,-3 1-6,3-2-6,-3 2 2,0 0-6,4 0-1,-4 0-3,0 0-2,6-2 2,-6 2-10,0 0 1,0 0-1,0 0-4,0 0-3,1 5-8,-1-5 13,0 0 0,0 0-4,0 0 1,0 0 2,0 0-2,0 0 1,0 0 3,0 0-1,0 0-2,0 0-6,0 0 6,0 0 5,0 0-2,0 0-6,0 0 5,0 0 2,0 0-2,0 0 14,0 0-12,0 0-6,0 0-1,0 0 2,0 0 4,0 0 0,0 0 3,0 0-2,0 0 0,0 0-2,0 0 4,0 0-1,0 0 0,0 0-5,0 0-5,0 0 11,0 0 1,0 0-3,0 0-3,0 0 5,0 0-2,0 0-3,0 0 4,0 0-2,0 0 1,0 0-3,0 0-5,0 0 3,0 0 7,0 0 2,0 0-5,0 0 4,0 0-9,0 0 9,0 0-3,0 0 2,0 0 3,0 0-6,0 0-1,0 0 3,0 0-1,0 0-1,0 0 1,0 0-2,0 0 7,0 0-3,0 0-1,0 0 11,0 0-9,0 0-2,0 0-4,0 0 10,0 0 2,0 0 1,0 0 0,0 0-3,0 0 0,0 0 4,0 0-3,0 0 4,0 0-1,0 0-2,0 0-3,0 0 4,0 0 0,0 0 0,0 0 1,0 0 0,0 0 0,0 0-2,0 0 0,0 0 2,0 0-6,0 0 0,0 0 2,0 0-2,0 0-2,0 0-2,0 0 1,0 0-2,0 0 2,0 0-7,0 0 11,0 0-5,0 0 1,0 0 6,0 0-6,0 0-2,0 0-4,0 0 4,0 0-1,2 4 3,-2-4 8,0 0-13,0 0 4,0 0-3,0 0-1,0 0 2,0 0 2,0 0-8,0 0 2,0 0 6,0 0-2,0 0 2,0 0-1,0 0 2,0 0-3,0 0 0,0 0 0,0 0 0,0 0-4,0 0-1,0 0-1,0 0 3,0 0-3,0 0 12,0 0-9,0 0 1,0 0-4,0 0 5,0 0-2,0 0-3,0 0 6,0 0-2,0 0-4,0 0-7,0 0 13,0 0 0,0 0-1,0 0-3,0 0 2,0 0-5,0 0 7,0 0 1,0 0-3,0 0 2,0 0-4,0 0 5,0 0-1,0 0 2,0 0 0,0 0-2,0 0 3,0 0-1,0 0-2,0 0 2,0 0-2,0 0-4,0 0 1,0 0 4,0 0 7,0 0-5,0 0-8,0 0 4,0 0 1,-6 3 5,6-3 1,0 0-2,0 0 1,0 0-3,0 0-1,0 0 2,0 0-6,0 0 9,0 0-3,0 0 5,0 0-4,0 0-4,0 0 5,0 0-2,0 0-1,0 0 6,0 0-5,0 0 2,0 0-3,0 0 1,0 0 2,0 0 0,0 0 0,0 0 2,0 0 0,0 0-5,6 2 8,-6-2-10,0 0-1,0 0-4,0 0 9,0 0 3,0 0-5,0 0 0,0 0 3,0 0-2,0 0-4,0 0 4,0 0-6,0 0 4,0 0-3,0 0 7,0 0-7,0 0 5,0 0-2,0 0-7,0 0 9,0 0 1,0 0-1,0 0-4,0 0 2,0 0 0,0 0 0,0 0-2,0 0 1,0 0 2,0 0-3,0 0 2,0 0-2,0 0-1,0 0 2,0 0-3,0 0 6,0 0-1,0 0 0,0 0-10,0 0 11,0 0-3,0 0 1,0 0-2,0 0 1,0 0 2,0 0-2,0 0 3,0 0-3,0 0-6,0 0 10,0 0-2,0 0-1,0 0-2,0 0 4,0 0 0,0 0 0,0 0-3,0 0-2,0 0 3,0 0 3,0 0 6,0 0-13,0 0 2,0 0-6,0 0 5,0 0-1,0 0-11,0 0 14,0 0-9,0 0-3,0 0-9,0 0 8,0 0 3,0 0-7,0 0 3,0 0 0,0 0-3,0 0-1,0 0-4,0 0 14,0 0-14,0 0 8,0 0-2,0 0 0,0 0 6,0 0-11,0 0 8,0 0-2,0 0 7,0 0 8,0 0-10,0 0 0,0 0 4,0 0 5,0 0-3,0 0 7,0 0-4,0 0 13,0 0-16,0 0 4,0 0-8,0 0 0,0 0 16,0 0-14,0 0 6,0 0-4,0 0 1,0 0 3,0 0-3,0 0 4,0 0 1,0 0-8,0 0 10,0 0-6,0 0 5,0 0-4,0 0 0,0 0 15,0 0-16,0 0 6,0 0-7,0 0 5,0 0 17,0 0-19,0 0 0,0 0 8,0 0-7,0 0-3,0 0 1,0 0 4,0 0-3,0 0-2,0 0 1,0 0 3,0 0 2,0 0-7,0 0 2,0 0 11,0 0-4,0 0-10,0 0 0,0 0 5,0 0 4,0 0-1,0 0-3,0 0-2,0 0-7,0 0 20,0 0-15,0 0-5,0 0 8,0 0 12,0 0-13,0 0 1,0 0-7,0 0 2,0 0-1,0 0-3,0 0 2,0 0 4,0 0 3,0 0-4,0 0 3,0 0-1,0 0-4,0 0 8,0 0-4,0 0 0,0 0 3,0 0-4,0 0 6,0 0-15,0 0 24,0 0-20,0 0 6,0 0 6,0 0 0,0 0-5,0 0 6,0 0-6,0 0 1,0 0 2,0 0-4,0 0-3,0 0 4,0 0 1,0 0-12,0 0 13,0 0 1,0 0-5,0 0 10,0 0-9,0 0 3,0 0-2,0 0 3,0 0 3,0 0 1,0 0 1,0 0-9,0 0 7,0 0 1,0 0 0,0 0-5,0 0 14,0 0-11,0 0 0,0 0 0,0 0 0,0 0-3,0 0 4,0 0-6,0 0 5,0 0-5,0 0 5,0 0-1,0 0-1,0 0-2,0 0-2,0 0 6,0 0-3,0 0 5,0 0-2,0 0 0,0 0 3,0 0-9,0 0 6,0 0-1,0 0-2,0 0 0,0 0 4,0 0-7,0 0 6,0 0-2,0 0-3,0 0 13,0 0-13,0 0 4,0 0-1,0 0-7,0 0 9,0 0-7,0 0 2,0 0-1,5-5 2,-5 5 1,0 0 0,0 0 1,0 0-3,0 0 1,0 0 15,0 0-16,0 0 2,0 0-3,0 0 2,0 0-10,0 0 18,0 0-11,0 0 2,0 0-1,0 0 3,0 0-3,0 0 3,0 0-5,0 0-5,0 0 21,0 0-17,0 0 5,0 0-2,0 0 4,0 0-5,0 0 2,0 0-3,0 0 1,0 0 1,0 0 8,0 0-7,0 0 1,0 0 5,0 0-13,0 0 11,0 0 3,0 0-7,0 0 4,0 0-4,0 0 4,0 0-3,0 0-7,0 0 2,0 0 5,0 0-3,0 0 15,0 0-16,0 0 2,0 0 5,0 0-2,0 0-14,0 0 11,0 0-3,0 0 0,0 0 7,0 0-5,0 0 0,0 0 20,0 0-18,0 0 5,0 0-4,0 0 18,0 0-25,0 0 2,0 0 3,0 0 5,0 0-1,0 0-6,0 0 4,0 0-6,0 0 7,0 0-1,0 0 1,0 0 7,0 0-9,0 0-1,0 0 5,0 0 3,0 0-14,0 0 9,0 0 0,0 0 0,0 0 3,0 0-3,0 0-1,0 0 2,0 0-3,0 0-11,0 0 10,0 0-2,0 0 1,0 0 5,0 0-3,0 0-8,0 0 6,0 0 1,0 0 0,0 0 2,0 0-2,0 0 7,0 0-9,0 0 6,0 0-5,0 0 7,0 0 6,0 0-13,0 0 4,0 0-5,0 0 5,0 0-7,0 0 3,0 0 16,0 0-20,0 0 7,0 0 3,0 0 12,0 0-11,0 0-10,0 0 8,0 0-3,0 0 1,0 0-1,0 0 4,0 0-2,0 0 3,0 0-3,0 0-3,0 0 3,0 0-4,0 0 5,0 0-1,0 0-6,0 0 1,0 0-1,0 0 0,0 0-4,0 0-3,0 0 3,0 0 2,0 0 1,0 0 0,0 0-2,0 0 4,0 0-4,0 0-3,0 0 5,0 0-3,0 0 14,0 0-11,0 0-3,0 0 4,0 0-2,0 0 6,0 0-7,0 0 0,0 0 4,0 0 2,0 0-3,0 0 3,0 0-5,0 0 15,0 0-14,0 0 1,0 0 4,0 0-4,0 0 1,0 0 0,0 0 3,0 0-5,0 0 5,0 0 11,0 0-15,0 0 4,0 0-1,0 0 0,0 0 3,0 0-3,0 0-2,0 0 2,0 0 0,0 0 4,0 0 2,0 0-4,0 0 3,0 0-4,0 0 2,0 0-3,0 0 0,0 0-3,0 0 1,0 0 8,0 0-3,0 0-3,0 0 7,0 0-2,0 0-5,0 0 5,0 0-5,0 0 2,0 0 2,0 0-4,0 0 2,0 0 4,0 0 3,0 0-5,0 0-6,0 0 2,0 0-2,0 0 10,0 0 0,0 0-3,0 0 2,0 0-10,0 0 8,0 0-3,0 0 4,0 0-5,0 0 6,0 0-4,0 0-1,0 0 1,0 0-2,0 0-2,0 0 4,0 0-2,0 0 4,0 0 0,0 0 3,0 0-1,0 0-4,0 0-3,0 0 3,0 0 1,0 0 0,0 0 7,0 0-7,0 0 1,0 0-9,0 0 9,0 0-3,0 0 4,0 0 0,0 0-2,0 0 3,0 0-6,0 0 6,0 0-1,0 0-5,0 0 3,0 0-1,0 0 2,0 0-3,0 0-1,0 0 6,0 0-5,0 0 4,0 0-2,0 0-2,0 0-1,0 0 4,0 0-1,0 0 3,0 0-3,0 0 0,0 0-5,0 0 4,0 0 1,0 0-2,0 0 6,0 0-13,0 0 10,0 0-4,0 0 1,0 0 0,0 0 4,0 0-6,0 0 4,0 0-5,0 0 5,0 0 3,0 0-6,0 0-1,0 0 6,0 0-6,0 0 3,0 0 0,0 0-3,0 0 2,0 0 3,0 0 11,0 0-15,0 0 4,0 0-2,0 0-4,0 0 5,0 0-1,0 0-1,0 0 2,0 0-4,0 0 6,0 0-7,0 0 8,0 0 2,0 0-9,0 0 9,0 0-10,0 0 5,0 0 0,0 0 4,0 0 0,0 0-12,0 0 11,0 0 0,0 0 4,0 0-5,0 0-2,0 0 1,0 0-3,0 0 5,0 0 10,0 0-10,0 0-3,0 0 4,0 0-10,0 0 19,0 0-17,0 0 3,0 0-3,0 0 6,0 0-3,0 0-2,0 0 4,0 0-5,0 0 2,0 0 15,0 0-16,0 0 2,0 0-3,0 0 3,0 0 12,0 0-17,0 0 4,0 0-4,0 0 7,0 0 1,0 0 0,0 0-3,0 0 1,0 0 4,0 0-17,0 0 12,0 0 5,0 0-4,0 0 2,0 0-7,0 0 9,0 0-10,0 0 7,0 0-2,0 0-4,0 0 1,0 0 7,0 0-5,0 0-2,0 0 3,0 0-4,0 0 3,0 0-2,0 0 0,0 0 0,0 0-4,0 0 6,0 0 4,0 0-13,0 0-7,0 0 16,0 0-24,0 0 0,0 0 1,0 0 2,0 0-6,0 0 0,0 0 0,0 0-3,0 0 1,0 0-3,0 0 6,0 0-2,0 0 4,0 0-3,0 0 7,0 0 1,0 0 1,0 0-2,0 0 3,0 0 1,0 0 3,0 0 6,0 0-1,0 0 3,0 0-7,0 0 4,0 0 1,0 0 4,0 0 2,0 0-1,0 0-2,0 0 2,0 0 0,0 0 2,0 0 0,0 0 2,0 0 0,0 0-2,0 0-1,0 0 3,0 0-3,0 0 1,0 0 1,0 0 3,0 0-4,0 0 0,0 0 1,0 0 1,0 0-3,0 0 14,0 0-14,0 0-2,0 0 3,0 0 2,0 0 1,0 0 1,-7-7-5,7 7 3,0 0-2,0 0 5,0 0-3,0 0-3,0 0 2,0 0 1,0 0-3,0 0 4,0 0 1,0 0-3,0 0 2,0 0-6,0 0-6,0 0-14,0 0-24,0 0-15,0 0-21,0 0-22,0 0-19,0 0-15,0 0-18,0 0-18,0 0-28,0 0-223,0 0-464,0 0 206</inkml:trace>
  <inkml:trace contextRef="#ctx0" brushRef="#br0" timeOffset="69613.5401">731 6660 166,'-9'-2'175,"6"1"-1,3 1-2,0 0-12,0 0-6,-7-2-12,7 2-4,0 0-7,0 0-3,0 0-8,0 0-13,0 0-1,0 0-10,0 0-7,0 0-8,0 0-3,0 0-11,0 0-6,19 0-5,-5-1-4,8 0-4,2 1-4,6 0 1,8-7-10,5 6 3,1 1-4,1-1-3,4-2 1,23 2 0,-3-1 0,0 0-4,2 6-1,-4-1-1,5-3 0,-1 1-1,-2 1-5,-22 1 9,24-4-10,-2 1 0,-20-2-3,20 2-1,-21 2-1,1-2 0,1 0-3,19-2-2,-27 2 0,3-1-1,-4 0-1,-2 0 1,-9-2-1,-2 1 0,-3 2-2,-1 0 2,-1-4-3,-9 4 3,-3-2-4,-1 2 2,-1-1 0,-1 1-2,-4-2 3,-4 2-2,10 0 0,-10 0 1,7-1 0,-7 1-4,0 0 0,7 0 1,-7 0 1,0 0-3,0 0-3,0 0 0,0 0 3,0 0 0,7-1 0,-7 1-1,0 0 2,0 0-2,0 0 0,0 0 0,0 0 0,0 0-1,0 0 2,0 0 0,0 0-2,0 0-1,0 0-1,0 0-3,0 0-8,0 0-2,0 0-16,0 0-24,0 0-41,0 0-28,0 0-44,0 0-53,-11-15-190,7 12-445,-3-3 198</inkml:trace>
  <inkml:trace contextRef="#ctx0" brushRef="#br0" timeOffset="70898.5951">921 6728 55,'0'0'122,"0"0"-11,-2 4-4,2-4-5,0 0 0,0 0 0,0 6 3,0-6 11,0 0 6,4 5 0,2 0 7,1 1 6,7 1 5,3 6-3,7-6-2,13 5-9,3-2-5,7 0-9,22 6-10,1 1-9,5-5-5,4-5-10,0 1-6,4-1-8,-1 0 0,-2-7-11,0 3-6,-1 0-4,0 1-3,-4-3-9,1-4 0,-27 3-8,-4 2-6,27-2-6,-25 0 0,-4 1-6,6 0-2,-5 1 2,-4-4-5,-14 2-2,5-2 0,-7 0 2,1 2 2,-3-3-3,-7 1 5,-1 1-4,-4 0 0,-3-2 1,0 3 1,-7 0 3,10 2 3,-10-2 4,7 0-1,-7 0 1,7 1-2,-7-1 5,0 0-2,0 0 0,0 0-5,7 1 0,-7-1-2,0 0-1,0 0-1,3 3-2,-3-3 2,0 0-1,0 0-2,0 0 2,0 0-2,0 0 1,0 0 0,0 0 4,0 0 2,0 0 3,0 0 4,0 0 0,0 0 2,0 0-1,0 0 4,0 0 1,0 0-3,0 0-5,0 0 7,0 0-4,0 0-1,0 0 5,0 0 0,0 0-2,0 0-1,0 0-9,0 0 8,0 0-3,0 0 0,0 0-5,0 0 4,0 0-6,0 0 1,0 0-2,0 0-1,0 0 1,0 0 8,0 0-11,0 0 2,0 0-3,0 0 2,0 0-5,0 0 3,0 0 1,0 0-4,0 0 1,0 0 5,0 0-9,0 0 2,0 0 4,0 0-1,0 0-3,0 0 0,0 0 1,0 0-2,0 0 2,0 0 0,0 0 1,0 0-1,0 0 0,0 0 0,0 0 2,0 0-1,0 0-4,0 0 3,0 3 2,0-3-1,0 0-2,0 0 1,0 0-1,0 0-1,0 0 3,0 0 3,0 0-4,0 0 2,0 0-3,0 0 3,0 0 3,0 0-5,0 0 1,0 0 0,0 0-2,0 0 1,0 0 0,0 0 1,0 0-2,0 0 1,0 0 1,0 0 0,0 0-3,0 0-1,0 0 3,0 0 3,0 0 2,0 0-8,0 0 8,0 0-1,0 0-4,0 0 1,0 0 3,0 0-1,0 0-1,4 4-2,-4-4 3,0 0-3,0 0 3,0 0-2,0 0 0,0 0 0,0 0 1,0 0-3,0 0 6,0 0-2,0 0-2,0 0 7,0 0-3,0 0-1,0 0 0,0 0-3,0 0-3,0 0 2,0 0 5,0 0-3,0 0 2,0 0 1,0 0 0,0 0 1,0 0-3,0 0 2,0 0-9,0 0 9,0 0-4,0 0 1,0 0-3,0 0 3,0 0 1,0 0 3,0 0-2,0 0 1,0 0 0,0 0-1,0 0-3,0 0 3,0 0-6,0 0 3,0 0 0,0 0-2,0 0 3,0 0 0,0 0-7,0 0 8,0 0-2,0 0 1,0 0 1,0 0-3,0 0-1,0 0 3,0 0 3,0 0 0,0 0-1,0 0-1,0 0-1,0 0-3,0 0 3,0 0-1,0 0-8,0 0 11,0 0 0,0 0 0,0 0-4,0 0 3,0 0-2,0 0 2,0 0-5,0 0 4,0 0-11,0 0 4,0 0-9,0 0 4,0 0-4,0 0 2,0 0-4,0 0-6,0 0-13,0 0-5,0 0-14,0 0-12,0 0-25,0 0-37,0 0-47,0 0-48,0 0-213,0 0-474,0 0 210</inkml:trace>
  <inkml:trace contextRef="#ctx0" brushRef="#br0" timeOffset="76612.4144">2135 7611 224,'10'-12'221,"-5"3"-15,4-3-9,-1-6-8,2-3-3,-1-3-12,-1-2-9,-2 1 0,-2-4-6,0 1-1,-1 0-4,-2 0 0,-2 2-9,-2 7-9,0 0 3,0 9-7,-2-5-16,-2 6-19,-2 2-10,-5 7-14,-5 7-11,-4 7-10,-7 15-4,2 3-7,3 4-7,2 6-4,4 1-6,6-10-2,4-1-5,1 2-6,4 0-2,2-5-5,0-2-7,4-8-9,1-2 0,1-2 3,1-5-3,6-1 5,2-4-4,1-5 4,1-6-9,6-7 0,-4-4 4,3 2-3,-2-9 1,-1 2 3,0-5 3,-3-1-1,-4-4 1,3-1 2,-1-11 4,-5 15 16,-1 6 11,0 6 11,-2 5 7,-2 2-1,0 2-11,0 2-5,-1 4-10,-1 2-5,0 0 0,0 0-5,-3 27 5,0-8-1,1 7 0,0 6-6,-2-6 3,1 5-1,2-1 1,-1 2-3,4-4 1,0-1 1,4-3-5,-1-1-10,4-4-13,-2-6-14,0 0-18,6-3-27,-2-3-35,5-4-37,-1-3-53,6-7-66,1-1-199,0-6-510,-1-3 226</inkml:trace>
  <inkml:trace contextRef="#ctx0" brushRef="#br0" timeOffset="76942.6557">2515 7163 125,'0'-9'311,"0"1"-29,0 0-26,0 2-30,0 3-26,0 3-25,0 0-11,0 0-14,8 16-1,0 0-6,0 12 3,3-5 5,-1 5-19,3-1-11,-2 2-13,2-3-6,1 1-9,-3-2-13,0-5-17,-2-2-24,1-2-39,-2 0-40,-1-4-56,-1-5-61,0-2-40,-1-5-59,-5 0-156,11-7-446,-4-2 198</inkml:trace>
  <inkml:trace contextRef="#ctx0" brushRef="#br0" timeOffset="76962.3127">2763 7112 42,'0'-13'215,"-1"3"-19,-1 7-23,1 1-2,1 2-1,-7 11-8,1 1-9,-4 10-5,3 6-7,0 2-11,-3-2-5,0 2-11,2 2-10,1-4-9,1 0-7,-2-1-20,2-2-34,-2-3-44,1-6-53,4-4-68,-2-1-54,-1-3-139,-3-1-350,2-2 155</inkml:trace>
  <inkml:trace contextRef="#ctx0" brushRef="#br0" timeOffset="77263.9454">2443 7381 87,'-4'-2'248,"-3"0"-3,7 2-4,-3-3-12,3 3-11,0 0-13,0 0 1,23-2 0,-1-1-25,5 0-9,15-3-18,3-4-15,1 0-13,4-2-18,-2 2-26,0-3-40,0 4-39,-6-4-52,-1 4-60,0-2-66,-12 8-77,-2-4-133,-3 4-417,-1-2 186</inkml:trace>
  <inkml:trace contextRef="#ctx0" brushRef="#br0" timeOffset="77551.5007">3581 7464 224,'-1'3'384,"1"1"-12,0-4 6,0 7 9,0-7-15,1 4-24,-1-4-31,2 3-25,1-2-34,1-1-24,6 2-21,4-4-19,8 0-19,2 1-17,2-1-24,3-4-40,-1 3-49,10-4-63,-9 0-77,-3 1-69,-2 3-70,0-4-61,-7 2-68,-4 0-206,-6 2-615,-6 3 272</inkml:trace>
  <inkml:trace contextRef="#ctx0" brushRef="#br0" timeOffset="77569.514">3632 7562 50,'-11'10'236,"2"-3"10,4-1 7,1-1-5,1 1 3,1 0 12,8 3 8,0-2-4,6 0-1,9 0-1,6 1-34,0-3-24,11 0-18,4-3-22,-4-3-32,4 2-63,-1-8-62,-3 5-76,-8-3-88,8-8-105,-11 9-266,-2-1-569,2-3 252</inkml:trace>
  <inkml:trace contextRef="#ctx0" brushRef="#br0" timeOffset="78316.6184">5100 7138 184,'4'-10'268,"-1"-1"-14,-2 6-24,2 0-28,-3 1-26,0 4-18,0 0-13,-3 20-11,-5 3-9,1 6-3,-3 6-9,-4 8 2,4-9-13,0 1-7,-1-1-12,1-1-7,0-5-4,3-3-8,0-6-5,2-5-2,0-1-6,2-4-4,-1 0 3,1-4 7,2 2 26,-1-4 15,2 0 17,0-3-12,0 0 5,0 0-9,6-20-10,0 5-3,-2-3-6,3-7-7,0-4-6,-3-3 1,3-3-14,3-13-7,-3 2-2,1 0 0,-2 14-13,0-4-6,0 4 1,2 3-2,-1 0-2,-1 2 2,-2 10-3,0 1 1,0 6-1,-1-1 2,0 3-5,-2 2-9,2-1-6,0 6-4,-3 1 16,0 0-14,10 12-3,-2-2 11,1 8-6,2 6 14,2 2 6,1 4 4,-3 1-2,6 15 0,0-4 1,-4-9 0,2 9 1,-4-10-2,1 1-3,0-4-16,-2 0 14,0-2 0,1 1-5,-1-4-1,-4-7-4,1 1 2,0-5 1,-3-2-5,2 0 2,-2-3-6,-1 1-12,0-4-2,-1 0-3,0 0-4,1-2-5,-2 0 2,-1 2-7,3-4-7,-3-1-18,1 3-8,-1-3-26,0 0-37,0 0-39,0 0-48,0 0-53,0 0-55,0 0-284,1-12-649,1 7 288</inkml:trace>
  <inkml:trace contextRef="#ctx0" brushRef="#br0" timeOffset="78598.9157">5951 7567 270,'2'1'387,"3"1"-15,-3-2-16,1 3-18,-3-3-20,2 2-35,-2-2-23,4 7-29,-3-3-22,1 4-18,-1 0-22,-1 5-11,0 3-9,-1 0-12,-2 2-19,-1 2-39,-1 5-48,-2-2-50,0-4-68,-3 7-78,1-2-101,-3-4-321,5-3-635,-4 0 281</inkml:trace>
  <inkml:trace contextRef="#ctx0" brushRef="#br0" timeOffset="79627.6877">6475 7346 109,'4'-4'228,"0"1"-10,0-3-3,-1 1-9,1-2 0,2-1-9,-2-5-10,5-1-5,-5-2-10,-1-1-8,1-3-9,-3 1-4,1 0-7,-2-1-9,-3 2-12,1 3-10,0 2-11,-3 1-10,0 5-9,-3-3-21,-1 6-6,-4 6 0,-7 7-12,-1 7-4,-1 7-2,-6 10-8,1 5 0,-2 1-8,7-1-1,5-9 0,1 0 1,3 0-9,4-3 2,1 0-2,5-7-1,-1 0-1,4-7 1,3 0-3,-1-4 4,0-4 1,6 0 3,1-4-3,4-4-6,3-4-8,4-8 0,-2-3 0,2-4 0,-2-3-2,1 0 1,-5-3 1,3 0 1,-5-2 3,-2 8 8,-1-1 5,-3 11 14,-1 2 3,-1 2 1,-3 1-8,2 6-8,0-2-3,-3 4-6,0 0 0,0 18 3,-1-2 8,-1 4-3,-1 3-12,1 7-4,0-3 6,1 1-1,2-3-3,2-1-3,1 3-18,3-10-12,0 1-22,6 0-25,0-4-46,5-1-59,5-6-69,1-2-72,-1-5-182,4 0-545,2-7 241</inkml:trace>
  <inkml:trace contextRef="#ctx0" brushRef="#br0" timeOffset="79913.8901">7086 7441 47,'-1'5'273,"1"1"1,-1 3-3,-1-2-17,0 4-26,-1 0-16,1 5-20,-1 0-22,1 2-13,-1 2-14,1-1-25,0 1-38,1-1-40,1-1-49,-3 0-71,1-2-79,1 3-210,2-6-399,1-2 176</inkml:trace>
  <inkml:trace contextRef="#ctx0" brushRef="#br0" timeOffset="80434.5756">7930 7277 326,'2'-21'366,"1"1"-12,0 2-10,-3-1-4,0 1-18,-3 0-29,2 4-17,-1-1-24,0 8-14,-1-5-29,-2 3-18,0-1-18,-3 7-20,-1 1-20,-8 5-12,-4 3-17,-2 11-23,-2 4 3,-6 12-7,0-1-6,4 1-7,8-6-10,3 2-6,-2-4-10,5 0-5,2-1 0,8-7-8,-3 2 3,5-6-10,1 1-7,1-4-10,2 0 3,4-3 4,1-2-2,4-3 1,4-7-5,5-1-6,-2-1 7,2-6-11,-4-2 8,0-2 1,3-4 1,-3-1-20,0-2 18,-3-2 0,0 2 14,-4 4 3,-2 5 9,-1 5 7,-4 0-2,1 4-2,-2 2 0,2 1-8,-4 3-5,0 0-5,0 0-4,-3 16 1,0-1-1,-2 4 4,-1 8 0,0-2-6,1 0 1,5 1 0,-2-8 3,1 2 1,2-3-10,1 2 9,1-3-4,2 0-4,2-1 5,3-3 2,-3-3 1,4 0 2,2-1 1,1-3-1,0-2 2,2-2-6,0-1 1,4 0-9,-4-3-5,5-3-16,0 0-1,0-1-3,-1 0-14,0-1-5,-5 1-16,1 3 3,-4-2-11,2 2 5,-1-3-4,-2 3 4,-4 0 2,3-1 12,-3-1-3,0 3 5,-1-1 10,-2-4 3,2 3 1,-2 2 11,0-2 6,2 1 1,-3-1 10,0 2 14,1-1 14,-3 2-8,2-2 23,0 0 8,-2 1 11,0 1 2,1-2 2,-2 4-2,0-3 2,0 3-2,3-4 1,-3 4-3,0 0-3,0 0-8,3-4-4,-3 4 4,0 0-12,0 0-3,0 0-7,0 0-6,0 0-13,0 0-29,0 0-37,0 0-28,0 0-34,0 0-44,0 0-50,0 0-55,0 0-49,0 0-46,0 0-228,0 0-646,0 0 287</inkml:trace>
  <inkml:trace contextRef="#ctx0" brushRef="#br0" timeOffset="80897.9044">8548 7386 82,'4'-4'296,"0"-1"7,3-3-10,-4-1-22,1-2-10,1 0-22,0-4-2,2-2-20,-1-2-17,0-1-7,-2-3-13,-1-2-13,-2 6 2,2-7-9,-3 9-1,0 2-8,-3 2-9,0-1-8,0 5-15,-2-1-17,-6 0-12,-2 8-10,-8 4-8,-3 7-11,-3 7-5,-8 10-8,-2 5-5,3 1-3,2 0-2,1 1-4,6 1-3,5-12-8,7 0 2,-1 2-14,4-2 6,6-5-2,0-1-3,4-5 1,0 5 6,4-7 5,0 1 6,4-3-11,5 0 6,5-5-3,4-2-1,1-2-10,-1-7-7,2 0-6,-2-5-5,1-1 1,-3-5-5,2 0-1,-1-1 13,-5-3-10,1 2 6,-3 1 6,-3 8 5,-4 1 12,-1 2 3,-1 3-5,-2 2-14,1 1 10,-1 1-12,-3 3-1,0 0-1,0 0 2,-1 14 1,-1 1-6,0-1 7,-1 3-7,1 1 6,2 0-2,0 0 3,0 0-1,2-1-6,2 1 12,0-3-6,3 0-5,0 2-5,2-2-21,1-2-33,1-2-41,-1-2-53,2-3-54,0 2-58,5-4-62,-3 2-42,1-4-212,8 1-631,-4-2 279</inkml:trace>
  <inkml:trace contextRef="#ctx0" brushRef="#br0" timeOffset="81194.119">8977 7565 141,'5'2'222,"-2"4"19,1 0 20,-4 0 14,1 8 4,-2-2-7,-2 5-8,0-2 0,-1 3-26,0-1-24,-3 7-21,1-6-15,2-1-22,-6 7-30,3-7-51,-1 0-62,3-1-83,0-3-112,3 3-106,-2-3-191,4-3-519,0-3 230</inkml:trace>
  <inkml:trace contextRef="#ctx0" brushRef="#br0" timeOffset="82249.6318">9831 7362 248,'8'-30'299,"2"-3"-3,-1-1 2,-1 5-8,-5 3-6,2 6 0,-3 3-15,1 1 8,-3 8-24,-3-4-28,1 7-23,-6 1-38,-6 8-1,-6 5-23,-5 9-6,-9 11-16,-2 7-19,2 3-9,4 0-10,1-1-4,10-9-10,2-2-5,6-1-6,-4-2-6,7-2-11,3-2-7,2-7 5,1-3-6,4 1-17,2-2-3,2-1 3,3-4 1,3-4-4,0-3-6,9-5 0,0-5-14,1-2-4,-2-4-10,-2-1 5,2-6 3,-3-1 5,1-2 2,1-14 1,-3 2 3,-1-2 4,-6 11 8,0 3 12,-4 5 7,1 8 5,-2 5 4,-2-1-1,-1 5-6,1-1-10,-1 6-10,-1 2 4,0 0-7,-6 23 7,-1 2-7,-1 4 8,-3 6-4,2-1-16,3 1 15,1 1-5,3-1 2,2-2 0,3-1 6,6 0-1,1-4-2,4-1 1,5-2 7,4-1-5,2-6 0,10-2 0,-7-7-2,16-2-3,-6-7 10,3-2-4,0-11-7,-2-1 7,0-2 4,-4-1-7,-9-3 1,-1 1 5,4-14 10,-6 10 1,-4-3 7,2-1 13,-7 1 11,2 4 4,-8-4 3,1-1 2,-6 11 1,0-3-5,-6 3-6,-2 1-10,-4 1-7,-3 2-3,-9 4-6,0 7-7,-6 5-6,1 5 2,-1 5-2,-10 10-3,2 4-2,5 2-6,9-7-2,1-1 1,4 3-3,3-3-4,2 0-4,6-2-2,3-8-2,0-2-4,2 4-5,3-2 5,3-2-6,1-2 4,3-1 6,5-2-2,1-4-2,4-2-4,0-5 0,0-5 0,3 0 3,-2-3-1,-1 0 2,-1-4 5,0-3-1,-3-3 0,0-1-1,-2 2 3,0 2 3,-7 6 4,2 2 14,-4 4 6,-2 2 0,0 2-6,0 0-11,-3 3-2,0 2-1,0 0 4,-9 17-3,2 0 3,-5 4-1,0 1-3,2 0-1,1-1-2,0 5-2,3-6 2,5 3-3,-2-5 1,3 2 8,3-3-15,1-1 15,6 2 4,4 0 1,3-1 0,3-5 2,3-4-6,4-4 1,2-4 5,9-4-5,-11-4 3,11-1-3,2-7-2,-2 1 3,-1-4 0,-11 2-9,10-8 7,-5-3 5,-7 5-4,3-11 2,-9 6 1,5-9 1,-11 11 9,-2 0 4,-1 0 1,-4 3-1,-5 3-1,-1 2-10,-5 2-2,-4 3-2,-4 5-4,-7 0 1,-3 10-4,-3 5 1,-2 4 0,-7 13 1,4-2-2,8-1-2,0-2 0,3 2-2,4 2-5,3-3-5,6-6-3,0 3-3,5-2-10,1 2 2,2-8-4,2 3 2,4-7 0,2 2 1,4-1-1,2-5-1,2-1 3,6-1-2,-2-5 13,3 0-13,-8 5 8,0-7 3,0 4 1,-5 1 3,-1 3 3,-3-2 12,1 0-17,-1 4 6,-3 0 14,1 1 7,-3 6 4,3-1-3,-2 5-3,-1 3 7,1 1 1,-1-1-2,-1 0 1,4 1-1,-1 0 3,1 2 1,3-1 3,-2-1 1,5-3 1,-2 1-3,3-4-11,3-4-41,1-1-24,1-2-67,7-4-84,-2 1-94,6-5-93,-3 1-346,4-2-801,3 1 354</inkml:trace>
  <inkml:trace contextRef="#ctx0" brushRef="#br0" timeOffset="82565.8586">11486 7583 222,'0'0'400,"0"0"2,-3-4 17,3 4 10,0-6-8,0 6-15,0 0-25,-3-5-37,3 5-18,0 0-36,0 0-32,6-3-46,-6 3-57,0 0-56,9 0-85,3-3-118,9 2-110,5 1-110,3 0-366,11 1-747,-1-3 331</inkml:trace>
  <inkml:trace contextRef="#ctx0" brushRef="#br0" timeOffset="82585.8723">11980 7663 121,'0'0'338,"0"0"0,0 0 25,2 2 23,-2-2-25,0 0-20,0 0-38,0 0-68,13 2-82,-3-5-99,5 1-92,6-4-107,4 1-83,2 1-203,-2 3-466,5 0 206</inkml:trace>
  <inkml:trace contextRef="#ctx0" brushRef="#br0" timeOffset="82883.8107">12455 7715 267,'0'0'256,"9"-3"-19,-4 1-23,5-2-28,3 1-47,4 0-64,8-3-82,6 3-62,9-2-148,3 2-234,4 1 104</inkml:trace>
  <inkml:trace contextRef="#ctx0" brushRef="#br0" timeOffset="82910.8315">12995 7727 19,'2'2'307,"-2"-2"16,0 0-15,11-1-31,-6 0-25,5-1-29,4 1-20,1-1-21,-1 0-21,10 0-17,-4 2-15,1-3-25,-7 3-24,0 0-11,-1 0-20,-4 0-5,0 3-10,-2-3-8,-1 0-4,-1 0-3,-5 0-12,8 0-5,-8 0-6,5 0-6,-5 0-13,0 0-24,0 0-36,5-3-39,-5 3-36,0 0-45,0 0-186,0 0-422,-12-4 186</inkml:trace>
  <inkml:trace contextRef="#ctx0" brushRef="#br0" timeOffset="86327.85">6284 1166 117,'2'-8'308,"0"-1"-47,-1 4-30,0 1-26,-1 4-21,0 0-20,0 0-13,0 0-10,-13 26-10,1 0-15,-5-1-6,0 5-2,3 1-12,-9 10-9,8-10-1,-2-2-2,3-3-11,0-2-1,2-2 0,5-6-7,1-6-5,0-2-5,2 1 6,2-6 4,1 4 8,1-7 25,-5 5 26,5-5 28,0 0 6,0 0-2,0 0-21,8-22-15,3-1-16,1-2-5,1-2-11,1-2-12,0-2-2,6-13-11,-6-1 2,7 3-8,-4-2-4,1 1-16,-6 11 11,-1 3-10,-3 6 4,2 0-5,-6 6 8,2 5-3,-3 4 1,1-1-9,-1 4-7,-2 2-12,1-1-6,-2 4-1,6 16-4,-4 5 0,4 8 3,-2 7 11,2 10-11,-2 1-1,2 2 5,-1-14 2,-3 12-5,2 0 3,0-1-1,-1-15 3,0 1-6,0 0-1,-1-6 1,0-9 0,0 3-8,1-2-16,0-6-11,-1-2-15,-1 2-27,0-7-27,-1 0-21,2 1-17,-2-6-36,1 8-29,-1-8-44,0 0-64,5 2-72,-5-2-212,0 0-641,0 0 284</inkml:trace>
  <inkml:trace contextRef="#ctx0" brushRef="#br0" timeOffset="86628.0546">6704 1628 155,'0'14'271,"-1"-3"-12,-1 9-3,-3 8-7,-1 0-13,-3 0-14,0 4-25,-1-1-17,0-3-20,-3-1-27,2 1-42,-2 0-71,4-2-85,-1-3-123,3-7-175,0 0-393,1-2 174</inkml:trace>
  <inkml:trace contextRef="#ctx0" brushRef="#br0" timeOffset="87549.9699">7307 1362 213,'0'0'227,"0"0"5,0 0-5,0 0-2,0 0-3,0 0-11,0 0-17,10-10-7,-5 5 1,0 2 3,2-4 2,-2-2-11,2 0-2,-1 0-18,-1 0-1,1-6-6,-1 5-10,-1-2-14,-1 3-2,-1-1-9,0-1-8,-2-2-10,1 1-11,-1-2-12,-1 4-7,-1 2-19,-3-3 0,1 5-10,-5-1-4,1 6-5,-6 5-7,-6 4-7,-3 6-5,-8 14-1,0 4 0,2-1-3,-1 5-9,5 0 13,1 4-2,8-12-3,2-1-11,3 1 4,0-1-2,4-4-2,4-7-9,-2 1 12,5-1-5,2 0 2,2-5 6,0-3 3,4-3-3,3 4 8,3-2-5,6-2-1,2-5-2,2-4 4,-1-6-3,-1 1 0,2-8 6,-6 0 1,1 0-6,0-3 0,-2-2 1,-1-6-1,-2 1 9,-1 0-12,-1 1 3,-5 0 1,0 1 4,-2 6-17,-1 2 24,0 2 7,-3 6 1,1 1 1,-1 3-13,1-2-7,-2 5-14,0 2-2,0 0-2,0 0 5,0 0 0,-5 18-1,1-2 4,0 11 0,-2 3 7,-2 0-6,2-4 7,-2-1-11,4-1 10,-1 2-11,4-6-14,-2 6-11,2-9-22,1 0-32,4-1-20,-4 0-40,4-4-29,4 2-38,0-7-59,6 0-66,0-3-247,1-3-633,8-3 281</inkml:trace>
  <inkml:trace contextRef="#ctx0" brushRef="#br0" timeOffset="87877.2004">7655 1478 2229,'-6'-10'83,"2"2"-52,0 3 40,1 3 40,3 2 19,-6-5 6,6 5-7,0 0-19,-5-5-4,5 5-2,0 0 1,0 0-4,0 0 24,0 0 3,30 2-3,-7 1-5,5-6 4,-1 4-4,1-2-13,2-1-15,-2 4 0,-4-2-15,0-2-2,-9 0-9,1 4-6,-5-1-14,-2 1-23,-4-2-18,-5 0-22,10-1-28,-10 1-22,10-6-33,-10 5-42,0 1-47,0 0-44,0 0-32,-10-16-45,3 8-22,-4-1-191,0-3-564,-1 0 250</inkml:trace>
  <inkml:trace contextRef="#ctx0" brushRef="#br0" timeOffset="88182.4157">7844 1313 338,'-10'-12'42,"4"-4"38,-1 3 21,0 4 41,2-2 28,0 5 18,1-1-7,1 3-3,0 3-22,2-2-21,1 3-11,-7 7 0,1 6-5,-1 3 5,2 2 3,-4 7-6,1 6-9,2 1 0,-1 0-7,0-3-9,0 5-7,1-1-11,1-1-11,0-5-5,-2 1-17,3-8-29,1-1-38,2-2-42,-1-7-62,1 0-45,4-1-53,-2-4-39,2-3-131,-3-2-426,16 0 188</inkml:trace>
  <inkml:trace contextRef="#ctx0" brushRef="#br0" timeOffset="88505.2914">8179 1202 132,'4'-7'341,"0"1"-6,-2 2-33,1-3-37,-3 7-29,0 0-30,0 0-21,-3 19-6,-4-2-13,-3 7-13,-1 7 1,-4 14-11,5-15-4,-2 15-10,-4 0-16,7-12-6,-2-5-12,0 3-5,3-2-10,0-4-4,0-4-11,4-4-6,-1-1-8,0-4-2,3-4-8,-2-1 6,3-1-4,1 0-4,0-6 20,-5 5 16,5-3 34,0-2 17,0 0 15,0 0 18,0 0-7,0 0-12,0 0-14,8-18-16,-1 1-12,4-4-10,2 0-12,1 3-14,2-3-6,5 0-7,0 6-7,0 0-7,2 2-9,-4 4 2,5 0-5,-8 5-3,4 1-6,-5 8-7,2 1-6,-4 2-4,-1-1 1,0 3-2,-3 2-3,-3 0-6,0 4 0,-5-4 0,-1 1-1,-1-1 2,-2 3-3,-4 0-4,-4-3-7,-6 3-5,-3-4-14,6-5-11,-9-1-18,1 1-19,-1-3-34,2-6-28,0 0-26,5 3-22,-5-6-26,6 1-36,-2-8-45,3 3-45,-4-2-242,5 0-645,-4-4 285</inkml:trace>
  <inkml:trace contextRef="#ctx0" brushRef="#br0" timeOffset="88877.0583">7469 899 171,'0'0'206,"-13"-10"-18,3 13-17,-5 4-18,-6 8-6,-3 9-5,-7 9-16,0 9 6,-13 23-7,13-17-11,2 3-2,-11 22-5,9 2-16,13-24-1,-9 25-3,10-27-10,3 5-10,3-4-3,4 4-6,7-4-5,7-3-3,1-12-12,12 8-6,7-1-14,8-8-24,4-3-23,5-6-43,22-4-53,-16-8-50,27 1-194,-5-14-400,1-2 177</inkml:trace>
  <inkml:trace contextRef="#ctx0" brushRef="#br0" timeOffset="88909.08">8537 984 56,'5'-8'298,"1"1"-23,4 5-25,12 4 0,4 13-7,14 11-16,15 24-25,-19-12-4,10 27-7,-19-18-18,-7 0-15,-2 6-2,0 28-8,-8-24-1,-10 1-18,-8-1-7,-2 24 2,-3-27-19,-5-4-6,-3-3-10,-3-2-16,-2-5-25,-3-7-37,6-11-30,-6 7-32,3-10-53,1-6-51,2-4-55,2 0-69,-1-4-214,1-2-533,7-4 236</inkml:trace>
  <inkml:trace contextRef="#ctx0" brushRef="#br0" timeOffset="89375.4117">9920 1302 61,'-6'-24'303,"1"6"-9,2 1-13,-3 2-19,3 5-26,-4 2-23,-1 3-29,-8 5-14,-5 8-12,-3 8-22,-12 12-9,-1 11-1,-11 24-3,3 2-17,6 5-7,12-19-7,-6 22-12,12-25 4,2 3-12,7 0-12,2-16-2,3 0-20,2 1-19,3-3-25,1-3-37,7 2-35,1-6-43,4-2-39,2-2-54,6-7-42,1-3-162,1-3-452,4-4 201</inkml:trace>
  <inkml:trace contextRef="#ctx0" brushRef="#br0" timeOffset="89827.734">10051 1731 56,'20'-46'261,"-8"17"5,1-3 5,-3 2 1,-3 7-2,-2 8-13,-2-3-15,-3 6-26,0-1-15,-5 6-16,-5-5-29,-4 1-16,0 10-11,-8 2-16,0 3-15,-3 3-11,-2 8-7,-4 9-7,7-5-6,3-4-12,2 4-8,5 2 1,0 0-11,4-5-10,0-1-2,6-1-2,-1 3-14,3-6 1,1-5-6,4 4 7,1-1-4,1-4 2,5-2 0,3-1 3,4-3-7,4-8-4,1 0 7,1-6-6,-1-3 2,1 2 2,-2-2-4,-4-2 4,3 7 9,-7 3 1,-2 1-6,-3 5 2,0 1 0,-4 1-18,-4 2-6,0 0 13,9 9-2,-7-2-4,-1 10 5,-2 13 9,-2-2-1,-1 0-6,0 0 10,0 1-6,1-2-12,1 0-17,1-8-40,2-2-55,3 0-40,1-1-55,2-6-47,4-1-248,0-1-550,3-4 243</inkml:trace>
  <inkml:trace contextRef="#ctx0" brushRef="#br0" timeOffset="90174.6698">10416 1594 122,'0'0'220,"0"0"-16,-9-3-16,9 3-8,0 0-20,0 0-7,0 0-6,0 0-15,0 0-4,0 0-5,0 0-8,0 0-8,0 0-2,0 0 3,-7 7 3,7-7-3,0 0 10,0 0 2,0 0 3,0 0 5,0 0 10,19 8 10,-13-8 2,6 1 10,3 2-14,-1 0-20,2-4 7,3 1-19,-1 1-8,-2-2-6,-2 1-2,-1 0-19,0-2-6,-3 2-3,-2-2-5,0 2-8,-8 0 2,10-2-11,-10 2-4,9-1-3,-9 1 8,0 0-16,0 0-4,11 0 0,-11 0-1,0 0 1,0 0-10,0 0 2,0 0-5,0 0 1,7 0 1,-7 0-3,0 0 3,0 0-5,0 0-1,0 0-8,0 0 4,0 0 2,0 0-5,0 0-5,0 0 2,5-4-2,-5 4-13,0 0-12,0 0-16,0 0-12,0 0-36,0 0-23,0 0-23,0 0-37,0 0-21,0 0-43,0 0-34,0 0-29,0 0-45,0 0-198,0 0-586,6-5 259</inkml:trace>
  <inkml:trace contextRef="#ctx0" brushRef="#br0" timeOffset="90560.9399">10632 1424 2004,'-1'-18'54,"1"8"29,0 2 17,-3 3 17,2-2-3,1 7-20,-2-5-34,2 5-18,-4-2-5,4 2 0,-8 23 1,4-3 9,-7 9 13,3 7-2,-2-5-9,-3 12 5,1 2-8,-1-13-4,3 1 0,-1-1-2,0-3-6,1-3-12,4 3-6,2-11-25,-1-1-17,0-1-37,4-6-46,-3 0-47,4-3-46,-1-3-37,1-4-176,0 0-449,0 0 199</inkml:trace>
  <inkml:trace contextRef="#ctx0" brushRef="#br0" timeOffset="90906.0815">10862 1305 329,'4'-4'341,"-1"-2"-41,-3 1-29,4 3-36,-4 2-25,0 0-31,0 0-6,-8 31-3,1-3-5,1 4 1,-2 2-12,-4 10-5,1-9-12,-4 11-21,3-3-2,4-11-5,-2 0-12,2-3-15,-2-2-7,4-5-5,0-4-7,4-1-10,-2-6 5,1-2-11,1 2 1,1-5 0,-2 0 13,3-6 32,-2 8 24,2-8 34,-2 4 18,2-4 6,0 0-12,0 0-22,11-17-18,5-1-13,1 0-11,2-1-12,2 1-5,3 5-18,-1 0-8,2 1-5,-2 3-8,2 6-8,-7 0-6,-1 1-4,-4 2-13,-2 2-12,-2 1-1,-1 3-9,-1-1-4,-2 2 4,-1 2-9,-2 0 3,1 1-5,-3 1 0,-5 2 5,-4 2-2,-1-1-1,-7 1-2,-4-3-12,0 2-10,0-3-19,-3-5-6,2-1-12,2 3-9,-3-3-23,5-5-9,3 0-6,-1-3-15,5-1-13,-1 0-29,3-2-50,1-1-36,2-3-51,3-5-18,3 2-208,1-3-592,9-6 262</inkml:trace>
  <inkml:trace contextRef="#ctx0" brushRef="#br0" timeOffset="91244.3209">11073 1210 67,'3'-10'349,"-2"4"-2,2-3-23,-1 2-26,2 6-37,-4 1-32,8-2-26,4 9 0,6 13-14,3 4-22,9 17-11,-3 4-8,4 28-4,-13-20-12,-1 5-8,-7 27-2,-8 0-8,-4-28-15,-12 29-2,-2-31-10,-1-1-5,-3-6-1,-1 3-21,0-10-15,2-13-20,-9 9-13,0-3-18,9-16-19,-4-1-29,2 1-28,4-4-32,2-8-47,1-4-46,5-4-81,-1-1-250,2-4-584,4-3 259</inkml:trace>
  <inkml:trace contextRef="#ctx0" brushRef="#br0" timeOffset="91270.3383">11704 1477 64,'0'-17'333,"-1"2"-5,-2 0-13,0 4-28,-1 1-27,1 1-22,-1 1-20,-5 1-34,3 3-15,-4 6-18,-6 3-18,-8 12-6,-8 14-10,-1 3-9,3 10-7,0 4-11,2 0-5,-12 21-3,18-26-12,2 4 3,7-3-25,4-11-10,4 0-11,1-2-24,3 0-29,2 1-15,3-4-30,6-3-23,3 0-36,5-6-49,4-2-35,3-2-269,-1-8-523,3-1 233</inkml:trace>
  <inkml:trace contextRef="#ctx0" brushRef="#br0" timeOffset="91641.2491">12003 1778 256,'1'-18'328,"1"2"-3,-3 6-7,0-3-27,-1 4-23,0-2-36,-3 1-29,-3 3-14,-6 1-25,-5 4-16,-5 7-12,-5 2-17,-10 12-10,1 5-11,1-2-11,1 5-5,2 2-9,14-9-5,0 3-4,4-4-10,0-2-4,6 3-3,0-5 5,6-1-15,1-2-6,2 1-3,0-4 9,3 1 2,4-3-4,5-2 6,3-1-1,10-6-14,-2-3-5,0-4-17,1-3-2,1-1-1,-2-6-11,0-5-5,-3 1 9,-1 0-2,-2-4 1,1 6 21,-8 8 16,0-1 9,-2 6-4,-3 1 7,-2 3-19,0 0-3,-2 4-10,0 0 4,0 0-5,0 0 3,-8 26-4,0-12-2,-2 11 3,-1-2-1,3-5-6,0 5 10,1 1-4,1-7-1,2 0 5,1 0-9,0-5 2,5 8 10,-1-8-9,6 1-2,3 0-22,8-3-34,4 0-28,2-4-46,6-2-35,10-2-50,-1-5-46,2-2-68,-4-6-205,-1 1-575,2-6 255</inkml:trace>
  <inkml:trace contextRef="#ctx0" brushRef="#br0" timeOffset="92028.2159">12317 1794 157,'-4'-5'243,"1"3"4,-2 0-4,5 2-4,0 0-7,-5-4-7,5 4-9,0 0 3,0 0 12,0 0 20,34 14-17,-13-7-2,4 0-17,1-2-8,1 2-18,-1-2-30,1 3-5,0-4-12,-3 0-13,0 1-12,-8-1-11,-1-3-16,-5 2-20,-1-3-17,-9 0-27,17 0-38,-12-4-87,-1-2-67,1-4-58,0-4-51,-4 2-55,-2-8-257,-4 3-636,-2-3 282</inkml:trace>
  <inkml:trace contextRef="#ctx0" brushRef="#br0" timeOffset="92055.2159">12529 1610 100,'-10'5'165,"2"3"27,0 4 22,-3 0-7,4 4 10,-5 5-2,1 2-8,4-7-12,-3 9 3,-1 4-8,0-9-9,2 4-8,-1 2-15,-2-2-11,2-1-20,0 1-2,-1 3-22,-2-6-52,3 4-35,0-4-58,-1-4-58,4-2-77,1-6-58,-1 2-204,5 0-473,0-4 210</inkml:trace>
  <inkml:trace contextRef="#ctx0" brushRef="#br0" timeOffset="92414.8723">12982 1419 171,'0'0'241,"-19"34"-5,4-7-1,1 4-2,-4 13 4,-3-1 6,2 3-10,2 1-14,-1-4-13,0-2-14,2 1-10,4-13-16,0-3-7,1 3-6,1-7-13,0 1 6,2-7-22,1 1-16,3-6-14,-1-3-4,4-3-6,-2 2 2,3-7 4,-4 9 14,4-9 24,-1 6 20,1-6 16,0 0 15,0 0 6,0 0-12,0 0-14,0 0-21,14-24-15,1 3-15,3 2-8,2-3-15,1 5-12,3-2-21,11-3-15,-8 10-12,-1 0-7,0 5-5,2 2-5,-1 3-4,-6 4 4,0 3-7,-7 0-3,1 4-6,-3 1-1,-5 0-8,-1 0 0,1-1-1,-6 2 4,-1 3 6,-2 3 0,-7-5 5,0 2 0,-11 0 1,0 1 0,-3-6-8,-2-1-6,0-3-11,-4 0-28,6-1-38,3-1-41,4-6-42,-1 3-29,5-2-43,2-3-43,-3-5-65,6 3-76,-1-5-227,5 0-711,1-5 314</inkml:trace>
  <inkml:trace contextRef="#ctx0" brushRef="#br0" timeOffset="92748.7361">13352 1294 301,'0'0'348,"0"0"-15,0 0-13,24 16 15,-10 7-24,3 8-12,7 15-15,-1 0-17,-5-2-20,0 3-23,-5 0-19,-6 3-18,-4-2-9,-8 4-14,-1-4-14,-7-3-18,0-13-19,-1 1-10,-3-4-20,-2 1-19,3-1-33,-4-5-36,1-3-46,-5-3-59,1 3-58,1-6-69,2-2-66,-3 0-332,-1 1-687,1-5 305</inkml:trace>
  <inkml:trace contextRef="#ctx0" brushRef="#br0" timeOffset="93315.6069">9056 2003 152,'-4'-6'406,"0"1"-4,1-2-27,0 5-38,0-2-37,3 4-37,-4-1-31,4 1-18,-3 17-25,1 0-18,2 9-15,-2 0-11,-1 7-14,2-2-14,-3 0-18,-2-2-45,3 1-56,-1 0-67,-2-4-79,2 1-115,-7-2-281,2-3-589,2-7 261</inkml:trace>
  <inkml:trace contextRef="#ctx0" brushRef="#br0" timeOffset="97005.4557">9606 2005 173,'0'-4'241,"-2"0"20,1 0-27,1 1-13,0 3-23,-3-6-22,3 6-16,0-3-22,0 3-15,0 0-16,0 0-11,0 0-11,0 0-11,0 0-2,-3 12-12,0-5-4,0 5-1,1 0-9,0 2-3,1 4-2,-2-1-5,2 1 1,1 7-3,0-6-3,4 5 6,0 1 1,3-1 2,0 2 0,2-1-3,2-1 0,2-2 2,5 4-4,-3-5 0,7 2-2,0-4 0,2 0-3,0-4 1,2-3-9,11 3 2,-8-3 1,-1-7 3,11 2 5,1-5-10,-11-2 2,9 0-1,-7-1 4,11-2-3,-13-3 2,11 2 1,-1-1 5,-10-4-18,11 3 20,-2-1 2,1 0-7,-9 2 1,-2-2-9,11 1 1,-11 0 1,2-2 0,9 1-5,-10 2 0,11-2-2,-11 1-1,0-1-11,1 6 8,-2-3-11,-1 3-1,-2 1 5,3 0 1,-4 2-6,0 0 4,-3 4-9,2 1 9,-6-3-7,-2 1-3,1 4 5,1 0-6,-2-1 1,3 9 0,-5-8 1,1 8 3,1 1-2,1 0 1,-1 2 4,-5-4 4,6 3-3,-3 2 7,-1-6-12,0 5-3,-2-5 10,2 1-10,-3-1 10,0-1-2,0 1 4,-1-3-5,1 1 0,-1 2 7,-2-5-7,-1 0 6,1 0-3,-2-1-2,2 1-1,-2-5 0,0 3-5,-2-4-3,1-1-7,-1 0 4,-2-3-18,3 6 18,-3-6 0,5 5 5,-5-5 0,0 0-2,1 5 3,-1-5-12,0 0 13,0 0 6,0 0 0,0 0-4,0 0 12,0 0-8,0 0 6,0 0-4,0 0-6,0 0 7,0 0 2,6-12-2,-5 7-8,3 0 5,-2-1-3,0-4-5,3 4 9,0-3-10,-1-1 7,3 0-2,3-4-3,0 0 7,3 1-10,-2 0 7,6-4 1,1 1-4,1 2 4,-2-1-10,4 1 7,-2-1 2,4 3-8,1 4 5,0-3-3,3 6 3,-2-1-4,3 0 2,0 3 7,2 0-11,-3 1 1,1 5 4,2-1-1,10 0 4,-14 1 1,3-1 2,12 4-1,-13-3-4,-1 2 4,5 1 4,-5-2 1,-3 0 2,5 2 5,-4-1-5,-1 0 3,2 0 3,-3 1 2,2-2 7,-1-1 7,2 3 1,-3-3 9,0 0-3,5-1 6,-4 0-10,2-1 6,0 1 1,0 1 0,-4-2 4,2-1-1,1-1-7,-2-2 6,-2 1-16,4-2 3,-9 3 6,-2 0 7,4-1 8,-5 1 4,1-5 5,-3 3-3,2-1 6,-2 1-8,3-6-1,-5 5 0,4-3-6,-4 0-3,3-1-4,-2-2 2,-1 2-10,0 3-2,-1-2-1,3-1-11,-3 0 4,0 2-1,-1 1-2,0-2 3,-3 4 1,-1-1-1,1 1 3,1-2-1,-3 3 0,-2 2-2,3-4 0,-3 4-7,2-4-3,-2 4-6,1-4-3,-1 4-3,0 0 0,1-2-4,-1 2 0,0 0-3,0 0 4,2-3-7,-2 3-2,0 0 5,0 0-2,0 0-7,0 0 3,0 0-7,0 0-6,0 0-1,0 0-9,0 0-23,0 0-1,0 0-33,0 0-6,0 0-32,0 0-30,0 0-40,0 0-42,0 0-68,0 0-90,-14 9-229,5-8-679,2 1 301</inkml:trace>
  <inkml:trace contextRef="#ctx0" brushRef="#br0" timeOffset="98281.9953">19006 13701 72,'0'-12'310,"0"2"-42,0 6-26,-3 1-22,3 3-19,-11 6-20,-1 7-15,-3 14-15,1 1-12,-3 12-11,5-8-30,3 1-11,1 0-6,4-1-12,-1-5-5,5 3-2,5-6-5,0-5-1,2-2-7,3-7 0,3-2-1,2-3 0,-1-4-1,3-3-4,7-3 5,-4-6 6,-2 0 6,-1-6 9,0-2 3,-3-2 6,-3-4 3,-1 8 16,-3-7 16,3 2-4,-6 3 9,3 5 5,-4 3 4,-3 4-17,3 0-11,-1 3-15,-2 4-19,0 0-8,0 0-4,0 0-4,-5 30-2,-5-5-5,3 6-4,0 2-6,-9 10 2,4 0 2,-2 2-10,4-11-12,-4 8-6,3 3-16,1-12-1,2 0-11,-5 11-9,4-12-21,2 0-13,-4-2-6,4-1-33,-3 0-15,5 0-22,-4-3-21,6-2-36,-4-7-27,4 1-31,2-6-22,-2-2-21,3 0-182,0-3-516,4-5 228</inkml:trace>
  <inkml:trace contextRef="#ctx0" brushRef="#br0" timeOffset="98980.8864">19495 14151 33,'4'-11'302,"-1"3"-2,-2-4-23,2 9-37,-2-3-24,1 6-18,-2 0-10,3 12-2,-2 1-23,1 2-8,-1 12-13,-1 0-8,-3 1-12,3-3-8,0 1-15,-1-1-9,1-6-8,0-2-6,0-4-2,0-3-2,0-2 9,0 0 16,0-3 14,0-1 26,3 0 20,-1-3 9,-2-1-4,6-1-13,1-6-18,4-7-12,6-4-10,0-5-10,4-3-12,6-11-8,4 1-9,-1 0-10,-4 0-7,-3 12-2,-2 2-14,-4 0-11,1 6-15,-8 4-14,0 3-22,-2 1-31,-2 4-35,-2-1-42,2 2-33,-3 3-13,-3 0-7,4 11-26,-4-4-29,3 7-33,-2-4-39,1 5-250,-2 4-610,1 2 271</inkml:trace>
  <inkml:trace contextRef="#ctx0" brushRef="#br0" timeOffset="100292.3601">20087 14230 145,'4'-18'250,"1"-2"7,-5-4 0,3 6 3,-3 1-10,0 4-25,0 3-20,-3 2-10,3 0-35,-7 5-19,0 0-16,-7 5-14,0 4-10,-7 6-6,1 8-12,-4-2-11,-7 10-9,12-7-7,2 6-5,0-5 4,1 2-15,7-2-2,1-4-7,4-2 0,1-3-6,1 2 0,2-5 0,2 2 9,3-7-14,0 1 0,5-2 4,-1-4-3,3-3 2,2-3-6,3-1-3,-3-4 2,3-4 4,0-3 0,-3 0-3,1-6 8,-2 2 0,-3 1 6,-1 3 14,-1 1-3,-2 5 4,-1 3 5,-2 1-10,1 2-12,-2 2-3,-1 0-6,-1 4 5,0 0-8,0 0-3,-3 17-1,-2-5-4,-1 5-3,-1 0 2,2-2-3,0 1 4,2 1-4,-1-3-2,4 3 1,0-5 4,0 1-6,0-3 1,4 2 3,1-5 2,2 2-2,1-4 5,5-1 6,2-4-3,2-4 1,6-1-9,-2-7 4,-1-2 3,2-2-10,-1-5 6,-2-3-6,7-13 7,-2-6-8,0-3 1,-3-1-2,-4-2 4,0 3-3,0 3 13,-6 16 4,-1 0 23,-4 10 5,-4 5 7,4 2-6,-4 1-11,-2 4-11,2 5-14,-2 0 7,0 0 0,-12 35 6,2-5-9,-7 12 3,1 6-5,1-1-4,-2 0-1,2-3 5,2-11-6,6 1-3,-3 0 4,6-3-11,-6-1 5,7-4 5,3-6-9,0-1 2,0-1-3,3-7 4,1 1-4,-1-3-5,4-4 1,4 0 8,2-2-1,0-2 2,4-5-3,3-2 1,-1-4-2,-5-1 9,7-5-3,-1-4-2,-2-4 4,2 3-6,-4-1 4,-1 2-5,-1-1 10,-2 0-1,-2 8 7,-4 5 0,-1-2 3,-3 5-2,3-1-3,-3 1-11,1 3-11,-3 2-3,0 0 13,0 0 0,0 0-6,-3 20 3,-1-7 0,1-1-1,-4 3 2,2 0 0,-1 4 3,3-5-6,-2 1 2,0 0-1,3-2 2,0-1 0,-1-1 0,3 0-2,0-3 0,0 2-3,3-4 2,-1-1 0,-1-2 2,3 0 5,0 0 1,7-1-6,2-3 1,0-3 4,1-1 2,0-1-4,0-5 3,2-4-1,2-1-1,-4-2 2,3 1 1,-6 1 2,2-4-3,-3 6 2,-2 0 11,-1 6 12,-1-2 8,-2 2 1,-1 4-5,1 1-9,-4 1-5,3-1-16,-3 3 6,0 0-3,0 0 0,-2 16 1,-1-6-7,0 2 2,-2 4-1,0 2 4,0-2-6,1 2 5,0-1-5,1-1 3,2 0 6,-2-5-7,3-1 3,3 1-1,-2 0 0,2 0 1,3-1 6,1-2 0,1-1 3,2 3-3,4-9 9,0 6-4,0-4-4,3-5 6,0 1 3,-1-6 2,3-2 2,1 0-6,-6-2-3,3-4 6,1-4-5,-5-1-1,1-1 0,-3 4 2,-2 3-1,2-1-2,-7 1-1,3 0-4,-4 3-6,0 2 3,-6 2-10,2 1-2,-3 0-7,-5 5-3,1 2 0,-5 5-2,-4 3 6,-1 3-2,2 5 3,-1-3-1,5 2-1,-1 2-1,6-1-5,-1-1 1,3-1-5,1 2-5,3 0 1,2-5 0,2 3 4,0-3 2,4-1 2,1-1 5,6 1-1,0-5 7,-1-2 0,11 3 8,-3-6 0,-1-1 3,4-4 6,-2-4 9,0 1-6,0-5 11,3 0-4,-5-3-6,1-2 3,0-1-3,-4-1 1,2-4-1,-3 1 1,-1-4 0,-3 3-1,2-2 0,-7 2-5,0 8 8,-4 4 2,0 1 3,1 3-7,-1-1-13,-3 4-5,0 4-1,-7-1-11,7 1-7,-10 13 3,0-1-4,3 5-11,-3 9 2,-1-1-7,5 1-2,2 1 1,1-1-3,3 1 5,0 0 2,3 1 5,0-1 5,1-10 1,-1 8 5,1-9-4,-3-3 12,1-1 9,-2-5-6,0-2 12,0 2 10,0-2 8,0-1 8,-2-1 0,2-3-5,0 0 3,-22-7-20,10 0-27,-1 0-16,2-2-27,-2-2-42,2-1-36,-2-1-49,3-9-48,0 7-68,6-5-37,1 2-268,0-1-661,7-7 293</inkml:trace>
  <inkml:trace contextRef="#ctx0" brushRef="#br0" timeOffset="100658.3726">22047 13285 267,'17'-26'322,"-6"4"12,-1 7-13,-3 9-17,-4-2-34,0 1-30,-2 4-28,2 4-24,-3-1-21,-7 22-15,-7 23-13,-3 6-7,-14 32 4,-6 5-4,-1 8-3,-7 4 4,-2 12-20,-6 9-3,-6 2-18,-1 5-6,-5 1 3,-3 1-7,6 6-8,-4-4 5,4-1-1,4-12 1,-1 1 1,4-10 6,3-10-8,-2-5 5,1-2-5,5-8 21,0-10-5,3 0-10,-4-9-9,4-4-5,11-23-5,0-6-7,-1 0-6,4-1-6,6-12-3,2-3-5,3-5-8,6-5-4,2 1-12,3-4-3,4-3-14,0-2-16,5 1-35,-2-15-36,9-1-33,5-8-35,5-5-27,11-12-43,6 1-59,14-24-66,-13 24-342,19-22-754,1 7 334</inkml:trace>
  <inkml:trace contextRef="#ctx0" brushRef="#br0" timeOffset="101063.7619">22081 14696 301,'11'-21'362,"-8"3"-37,1-5-10,-5 7-27,-2-2-2,-4 2-21,-4 2-23,-2 6-20,0 1-29,-1 3-15,-10 1-10,5 7-18,-2 5-18,1 2-6,3 4-10,0 5-4,4-1-22,2 5 0,3 2 3,3-1-11,1 3-13,8 1 0,2 1-5,4-1 4,1 0-12,2-2-6,-2-1-8,2-5 2,-6-5-5,0-2-2,-1-5-4,-1 2 1,-2-5 3,0 1 8,-2-2 3,-1 0-3,0-1 3,-1-1-5,-5 0 1,-1-2-6,-4 0 0,-9-2-4,3 0-31,-7-4-5,2 0-19,5-3-31,-3 2-36,1-6-39,7 4-45,-2-4-44,6 1-50,-1-6-70,8 2-312,-2-2-701,6-1 310</inkml:trace>
  <inkml:trace contextRef="#ctx0" brushRef="#br0" timeOffset="101460.3693">22240 14286 183,'31'-38'240,"-11"11"23,-2 1 20,-3 5 55,-4 6 22,-3 3 1,-2 5-30,-1 0-29,-2 3-35,1 2-36,-4 2-21,0 0-13,2 20-7,-4 11-13,-8 16-5,-2 3-14,-3 9-16,-8 25-9,-1-7-9,1 1-11,6-23-11,-11 20-32,7-21-30,-1-2-42,0 0-53,0-9-63,1 0-57,-2-5-51,9-11-65,-3-6-73,2-4-262,2-8-679,5-2 301</inkml:trace>
  <inkml:trace contextRef="#ctx0" brushRef="#br0" timeOffset="101846.6562">22057 14749 239,'11'-15'312,"5"-1"16,-1-2 3,-2 8-5,1 2-10,7 2-30,0 6-22,3 3-14,-3 8-16,2 2-9,-3 4-2,-2 3-13,-1 3-15,-7 0-17,0-2-16,-5-2-15,-2 3-10,-3-1-18,-1-3-9,-3 2-9,-1-6-16,-3 2-2,2-6-4,0 1-11,-1-4-1,-1-2-5,2 0-4,-1-5-8,2 1 0,5-1 0,-12-2-6,8-5 1,0 2-8,1-5-13,3-5-21,4-4 0,5-7-8,2 3-4,5-3-8,-1 4 6,2 1-9,-6 7-10,5-4-8,-1 7-3,-1 2-11,0 2-20,0 3-30,6-1-19,4 4-19,-4 2-17,-5 0-4,2 2-13,4 0-2,-8-2 5,3 4 16,-4-3 12,-5 1 26,3-3 33,-3 4 45,0-1 48,-4-3 41,3 2 34,-6-2 23,5 4 17,-5-4-19,4 3-3,-4-3-8,0 0-9,-5 9 2,-2-1 5,-3 6-9,-3-2 5,0 8 0,-2-1 6,4 3-10,-2-2-10,5-3 2,-1 0-11,-2 4 0,5-4-9,2-3-5,1-2-9,1-4-2,2 4-6,2-5-15,0 1-21,3-1-29,2-3-34,4-2-48,4-5-60,-1 0-46,6-4-45,-1-4-55,4-6-50,-3 2-267,2-3-687,-1-6 305</inkml:trace>
  <inkml:trace contextRef="#ctx0" brushRef="#br0" timeOffset="101872.6895">22823 14680 97,'5'-18'240,"-3"1"-12,-2 1-11,0 5 20,0 0 10,-1 1-2,0 2-19,1 1-25,0 2-22,-2 0-24,2 5-30,0-8-39,0 8-38,0 0-37,0 0-46,0 0-61,0 0-77,0 0-200,-3 22-405,1-11 179</inkml:trace>
  <inkml:trace contextRef="#ctx0" brushRef="#br0" timeOffset="102865.2309">22798 14805 25,'0'0'354,"0"0"27,0 0 5,0 0-9,-6-12-23,6 12-38,0 0-26,0 0-29,0 0-13,14 16-14,-9-7-13,-1 3-15,-3 4-10,1 3-15,-4 0-13,-2 5-12,-2 1-16,-1-8-7,0 0-11,-3-2-12,2-1-9,-2 2-14,5-8-3,-4 2-9,5-4-5,1-2 0,0-2-1,0 0 9,3-2 8,0 0 0,0 0 4,0 0 14,0-15-14,3-1-14,7-6-11,6-3-6,2 1-5,-1 0-14,1 0-7,5 0-2,-1 6-4,-1 3-5,-7 4-7,1 3-6,-6 5 0,5 0-10,-4 0-1,-3 8-4,2-1 0,-5 4 2,0 3 3,-1 0-3,-3 4-1,-3 4 5,1 0-2,-3-1-7,-3 5-19,2-6-35,0 0-44,1 0-50,3-2-54,-3-4-36,5 1-11,4-2-12,0 3-2,6-2-2,1-2 4,3-1 10,1-2 30,1-2 21,6-3 28,-3 1 34,-2-5 26,7-3 39,-1-2 4,2-5 35,-1-2 23,1-2 14,-1-2 15,-3-2 8,0-4 10,-1 4 21,-4 0 14,-2 2 13,-4 4 14,-5 6 2,0 1-14,-3 1-11,-2 1-7,-4-1-15,-3 5 1,-3 1-7,-4 1-2,-3 5-5,-5 1-3,-1 4 1,3 1-4,1 3-6,1-1 1,6-1-5,4 3 1,-3 0 4,5-1-5,3 2 7,0-4 3,7 5-9,3-4-1,2-1-4,2-2 9,3 0-9,2-5-2,3-1 0,1 0-5,-3-1 6,0-5-4,3 0 3,-6-1 4,0-4 3,1 2 10,-1-7 2,6-1 8,-6-3 3,-4-1 0,8 0 4,-5 0 14,-4 5 27,-2 0 10,-2 4 9,-2 1 5,1 0 1,-1 3-6,0 0-17,-1 0-13,-2 4-10,2-4-7,-2 4-20,0 0-3,0 0-5,0 0 1,-21 20-6,5-2-2,-2 6-1,-3 2 0,-10 12-3,0 2 0,0 2 4,-1 5 4,-11 17 5,11-21 4,-13 25 6,14-22-10,-14 26 10,1-1 0,6-4 1,-3-4 3,10-14 0,0-3 9,-11 18-3,9-24 5,1 0 1,1-3 1,-4-2-2,1-7 1,2-1-2,9-10 0,1 1 2,-1-7 5,4-2-4,3-3 3,3-4 1,1 3 4,3-5 1,2-2-1,0-3 0,1-1-10,2-6-6,0-3-22,3-11-14,4-3-16,5-5-8,10-12-8,2-4-7,18-21-11,4 5-6,-5 24-8,12-17-5,6 4-9,0 6-6,1-2-7,-15 22-1,21-16-1,0 8-2,0 1-2,-14 14 3,18-5 5,0 0-12,-1 1 1,-20 10 0,3 2-4,22-11 10,-23 9 2,-2-4 10,2 2 0,-4-2 12,-2-1 5,-3 3 2,0-1 10,-11 3 11,-2-4 12,-5 3 15,1 0 13,-4-1 12,-3 6 0,-4-2 4,1-2-4,-1-4-9,-3 2-1,-4 0-3,-1 1-1,0 0-4,-2 0 1,-2 5-6,0 3 2,-2 0-7,0 1-2,-2 3 1,0 0 3,-3 2-2,0 6-7,-1 1-2,-4 2 3,0 3 6,-3 6-1,2 2-2,5 0 5,-3 7-2,3 2 1,-1-1 4,1 3 3,8-1-3,-3-2 3,4 3-9,1-3 6,-2 1 1,2-6 0,3 0 0,-2 3-7,1-6 8,0 2 5,0-2-7,1-4 8,-2-2-14,2 0 7,0 0-4,-2-3 1,2-1-9,-1 2 7,-2-4 1,-2 0-5,1-2 5,1-3 0,-6 8 3,-1-4 6,-3-2 7,-2 1-10,-3-2 3,-3 1 3,0-2-1,-7 0-4,3-3-13,1-1-12,-1-1-20,6 2-20,1 0-47,-1-2-36,8 4-40,-1-4-54,2 2-68,0-2-63,-1 0-257,-1-2-678,2-1 300</inkml:trace>
  <inkml:trace contextRef="#ctx0" brushRef="#br0" timeOffset="123074.0116">1658 3087 123,'0'-7'141,"-1"1"-3,0 1-8,1-1-15,0 0-5,0-1-10,-1 1 3,-1-3-11,2 5 7,-3-6-7,2 1-2,-2-1-2,0 0-3,-1-1-3,-2-3-13,2 5-2,0-3-10,-3-2-8,-3 2 1,2-3-7,-1 5-5,-1-1-3,-1 0-8,-2 3-1,2-1-6,-4 0 2,-4-3 24,1 2-7,-3 5-2,5-1-3,-5 2-6,0-1 1,0 1-6,-2 1-3,2 1 1,0-2-9,7 3 4,-3 1-5,-4-2 1,4 6 0,-4-1-4,1 1 5,-2 0-3,-1 2-3,2 5 5,-3-2-7,3 3 0,-2-2 1,1 0 0,1-1-3,0 7 2,0-3-6,2-4 2,-2 7 2,1 0-5,1 1 4,0 0 0,1-3-4,0 0 4,2-1 0,2-4-3,-3 7 1,0-2-3,-1 1 0,2 3 3,3-6-6,1-2 0,2 5 3,-4-3-4,6 0 6,-3 2-7,2-1 4,0-1 4,3 2-4,-3 3 1,4-6 0,0 3 6,-2 2-1,2-1-3,-1 2-5,0-3 5,-1 3 0,3 1-5,-2 1 8,2-2 1,-2 1-1,0 7 0,1-8-4,2 2 6,0-2-2,-2-1 0,0 1 2,2-1-3,1 3 3,-1-2-1,1-4 2,-1 3 2,1-6-1,2 3-4,0 4 3,0-2-2,0-2 2,0 5 0,2 1-1,1-1 2,-1 2 1,0-3-5,-1 3 3,2-2-2,-2 2 0,4-1 2,-3-2-1,4 1 1,0-2 0,-1 1 0,2 1 0,0-2-2,1-1-2,1 1 0,-2-1 3,3-3-1,-1 3 5,-1-1-4,2-2-2,-3-3 5,4 4-2,-4-1-2,3-3 0,0 4 0,1-3-3,-1-1 7,-1 2-5,2-2-3,0 0 1,2 1 3,-6-3-1,4 3-1,-1 0 3,0-2-4,1 0 4,-1-1-1,-2 1 0,2-1-4,2-2 6,-4 2-2,3 0 2,-1 0-5,-1 1 0,0-4 3,1 2 1,-1 1-4,2 0 3,-1-1-3,0-1 0,1 2 1,2-1 0,-2 1 0,2 1-1,-5-1 0,8 1 3,-4-1-6,2-2 7,0 4-2,2-1 0,-2-3 1,3 2 0,-3-1 0,3-1-3,-3 6 1,0-10-1,0 5 2,-1 0-1,1-1 1,-1-2 0,-4-1 1,4 2-5,0-2 5,-1 0-7,4 1 7,-2 1-2,3-4 1,-1 0-1,0 0 4,4-3-4,-3 3 3,4 0-4,-7-1 3,10 1 1,-10-3-4,0 1 3,3 1-1,-3 0-2,0-3 4,1 2-3,0 2 1,-4-2-1,3-2 1,-4 2-4,3 1 3,-2-5-1,-2 4 5,-1-2-5,1 1 6,-1-2-1,0 0 0,5 0-2,-3 1 11,-2 1 5,3-1-6,-3-1-2,2 1 8,-2-2-4,0 1 6,1 0-6,-5 3 9,6-4 3,-3 2 2,0 0 1,-1 1 4,-1-3 2,1 1 5,0 0 0,-1 1 0,0-2-11,0 0 4,2 0-2,-3-1 0,3 2-4,0-1 0,-1-2-20,1 4 15,0-4 2,0 1-1,0 0 3,2 2 6,-4-2 7,1-1 2,1 4 4,-3-1 2,-1-2 4,4 2-2,-4 0-3,1 1 7,-1-2-1,1 0-8,-1-3-5,4 1 2,-4-4-9,5-2-7,-1 1 5,0-2-6,-2-2-4,5 3 0,-2 1 2,-4 2-14,5-4 14,-2 1 6,-2 4 1,0-1-2,-1 0 8,0 0-1,0 0 12,-1 1-13,1 0-1,-1-3-5,1-4 10,-2 0-9,3 2-1,-2-2-2,0 2 5,1-2-3,-1 1-5,-3 0 1,4-3-2,-1 1 1,-3 0-1,0 1-1,0 2 1,0-2-1,0-1 1,0 0-2,0 0 2,-3 0-11,0 1 11,2 1-4,-2-1 6,3-1-5,-6 1 0,5 2 2,-2-3-3,-1 1 2,0-3 0,-2-1-6,2 4 5,-1-9-7,2 6 2,-2-5-4,-2 0 8,3 7-1,-4-6-1,1-3-6,-2 3 1,-1-2-3,0 1-2,1-2-1,-1 1 1,0-1-7,0 3 5,-4-4 4,4 3-8,0 1 3,-2-1-2,0 2-11,0 1 15,0 0 1,-1 2-5,1-1-1,4 6 3,-2 2 1,0-1-19,0 1 14,0-2-1,0 1 0,0 5-1,3-2 4,0 4-6,0-3-6,-3 3 2,3 0-6,1-1-1,-2 2-13,4 1-17,-2 2-12,2-1-31,1 0-36,-1-1-34,0 3-45,4 2-57,-4-3-87,4 3-319,0 0-722,0 0 319</inkml:trace>
  <inkml:trace contextRef="#ctx0" brushRef="#br0" timeOffset="125074.1748">2563 3173 23,'0'0'114,"0"0"15,0 0-8,0 0-4,0 0-4,0 0 2,0 0-8,0 0 1,0 0 0,0 0-4,0-3-2,0 3-7,0 0-4,0 0-3,0 0 0,0 0 2,-3-5-7,3 5 1,0 0-3,0-6-9,0 6-2,-3-4-8,2 1-4,-2-2-9,3 2-1,-3-2-2,2 0-7,-2-2-6,3 2-2,-4 0-3,1-2 3,2 2-2,-2-1 2,0-4-7,2 5 2,-2-5-6,0 3 3,-1-5-4,0 7 2,-1-5-4,3 4-2,-1-3-1,-2-1-5,1 4 2,-3-4-4,0 3 2,0-1-8,0 1 5,0 2-9,-3 0 8,2-3-6,-1 4 5,2-3-3,-3 2-1,1 1 2,1 2-2,-2-3-1,2-1-4,-2 5 3,3-2 0,0 3-6,-1-1 6,2 1-1,-1 0 1,0 0 0,1 1 1,-2-1-5,-1 3 3,4-2 1,-2 2 0,-2 2-8,1-2 10,2 1-2,-5 1 2,4 0-4,-3 0 1,3-1 1,-1 3-4,3-1 3,-3 1-3,3 1 5,0-2-3,1 3 9,0-2-7,-1 2-1,0 0 6,1 0-9,-1 1 4,1-2 1,0 3 0,1-1 8,-2 1-9,0 1 2,0-2 0,2 3 0,-3 0 0,3-1-2,-1 0 1,0 2 4,-2 1-4,3 2-4,-2-5 2,2 5 3,-1 0 1,2-1-3,-2 1 6,1-3-4,2 3 3,-2-1-2,0 2 0,2-3 1,1 1 1,0 2 1,-2-3-4,1 2 3,1 1-2,0-1 1,3-1-2,-3-3 0,0 4 4,0-6-4,0 6 5,4 0-3,-3 0 2,2-3-2,0 0 0,1 1-1,-4-3 0,3 4 1,0-5-1,0 1 1,-2 0 0,2-2 0,0 1 2,0 2-5,-2-1 1,3 0 4,-1-6-4,1 7 0,1-1 2,-1-2-5,-1 0 5,1-4-6,0 5 11,3-5-6,-3 3 3,2-2-2,0 0-1,-1 0 3,2-2 0,2 3 9,-1-2-10,0 0 0,0-1 3,0-1 4,2 1-7,-2-2 3,1 3 0,-2-2-1,1-1 0,2 0 1,-3-1-2,2 3 7,-2-5-6,1 3 3,-1-2 4,0 1-1,1-2 3,-2 0 2,1 0 2,3 1 2,-3 0 0,2-3 3,-1 2-2,-2-2 1,2 1 4,-1 1-2,2-3 2,-2 3 5,1-5-4,-1 4 4,2-4-2,-2 2-2,1-4 1,1 2-6,-1 3 4,-1-5-4,-3 4 1,3-2 2,1 1-2,-3 0 9,-1-1-9,2 1 1,0-2 2,-1 0 1,1 3 5,-2-4-2,5 0-1,-4 0 2,-1-1 0,2 1-6,0-3-1,-1 1 2,2 0-4,-1-2-3,0-2 2,2 0-9,-2 1 7,-1 0-8,4-2 4,-5 3 1,0 3 14,2-1-2,-2 0 11,0 0-1,1 1 2,-1-2 7,-1 5 3,2-4-4,-3 0 7,-1 0-9,3 2-5,-2-5 3,1 2-11,-1 2-2,1-2-6,0 0 2,0 1-4,-2-1 4,2-1-11,-3 0 5,3-2 2,-3 1-4,1-1 1,1 0-9,0-4 4,-3 0-4,1 2 7,-1-2-8,-1 6-5,1-2 14,1 3-10,0-3-3,-3 2 2,3 0-9,-3-2 14,3 3-8,-3-2 7,1 1 5,0-1-9,-1 1-2,-1-2-4,1-3 1,-1 5-4,1-4 4,-2 4 0,0-3 1,0 3 1,2-3-6,-4-1-6,3 2 4,-2 3-1,0-3 3,-1-4-2,0 4 4,2-1-5,-2-1 5,1 7 3,0 0-5,2-1-3,-4 0 6,2 4 3,0-4 1,2 4-2,-3 0 2,2-2 7,0 2-12,0 2-4,0-1-1,1 1-2,1-1 8,3 4-5,-7-5 0,7 5 3,-4-1-4,4 1 0,-5-4 7,5 4 4,0 0-10,-5-4-4,5 4 1,0 0 2,0 0-2,0 0 8,-4-3-3,4 3 1,0 0 7,0 0-5,0 0-4,0 0 1,0 0-3,0 0 5,0 0-3,0 0 4,0 0-2,0 0-1,0 0-5,-6-2 2,6 2 2,0 0-3,0 0-1,0 0 8,0 0 5,0 0 4,0 0-6,0 0-7,0 0-1,0 0 5,0 0-6,0 0 1,0 0 1,0 0 5,0 0 1,0 0-4,0 0 1,0 0-4,0 0 1,0 0-9,0 0-13,0 0-11,0 0-15,0 0-18,0 0-31,0 0-32,0 0-39,0 0-47,0 0-55,0 0-40,0 0 23,7 14-205,-4-7-537,2 3 238</inkml:trace>
  <inkml:trace contextRef="#ctx0" brushRef="#br0" timeOffset="127757.3198">1197 4012 51,'0'0'106,"-2"-4"-6,2 4-5,0 0 1,0 0-10,0 0-2,-5 0-10,5 0-1,0 0 3,0 0-19,0 0 2,0 0-5,0 0 2,0 0-7,0 0-9,0 0-10,0 0 1,0 0 6,15 1 1,-5-1 2,7 0 15,4 1-8,3-1-3,7 3 4,8-3-4,5 4-4,-3-3-6,4 1 5,0 0-1,24 1-9,-25-3 3,-2 0-5,3 7 1,0-6-7,0 3-3,-4-2 0,-2 1-5,-9 1 3,1-3-8,-3 3-2,-2-1-3,-1-1 7,-4-1-8,-4-1 1,-3 2 1,-4-2 4,0 1 1,-6-1-3,3 2 1,-7-2-3,10 0 3,-6 0 0,-4 0-5,6-2 4,-6 2-4,0 0-1,5 2 1,-5-2-4,0 0-3,0 0 1,0 0-6,0 0-2,0 0-7,0 0-4,0 0 6,0 0 0,0 0-14,0 0-15,0 0-9,0 0-10,0 0-5,0 0-12,0 0-13,-21-3 2,14 3-17,-7 0-6,3-2-76,-5 2-207,0 2 92</inkml:trace>
  <inkml:trace contextRef="#ctx0" brushRef="#br0" timeOffset="128184.8668">1195 4121 5,'0'0'164,"-4"0"-7,4 0-5,0 0-22,0 0-3,0 0-9,0 0-6,0 0-16,0 0-11,0 0-4,0 0 4,0 0 5,0 0 5,23-1 2,-8 1 1,6-2-3,3 4-4,2-2-4,3 1-3,10-1-5,2 3-4,2 1-3,0 0-7,4-2-6,3 3-5,0-2-1,19 4-6,-23-2-4,2-1-10,0 1 1,-1 0-3,3-1-5,-5 2 0,-4-4-7,0 5 3,-13-6-8,-1 0-3,-4 2 1,-8-3-6,-1 3 2,-5-3 0,-2 0 1,-2 0 2,-5 0 8,10 0 1,-10 0 7,8 1 1,-8-1-2,0 0-8,6 0-2,-6 0-19,0 0-16,0 0-20,0 0-18,0 0-23,0 0-21,0 0-20,0 0-24,-22-4-18,12 1-23,-4 3-20,-9 0-111,-1 0-344,0-1 153</inkml:trace>
  <inkml:trace contextRef="#ctx0" brushRef="#br0" timeOffset="128658.2063">1308 4129 66,'-3'-1'167,"3"1"-1,0 0-8,-5-1-3,5 1-9,-5-2-8,5 2-5,0 0-11,0 0-8,0 0-1,0 0-13,0 0-5,0 0-5,0 0-7,0 0-14,0 0-9,0 0 0,0 0-9,0 0-3,20 3-5,-2-2-5,4 2-5,6-3 2,10 2-1,4 3-6,0-4-1,2 1-1,2 2-4,5 3 1,-6-4-6,3 0 3,0-2-5,-4 7-6,-2-4-5,0 4-4,-11-6-5,-6 0-4,1 2-2,-4-3-6,-5-1 6,-4 3 2,-2-3 7,-4 0 2,0 0 8,-4 0 17,1 0 15,-4 0 10,6 0 9,-6 0-4,0 0 0,7-3-4,-7 3-9,0 0-1,1-1-4,-1 1-7,0 0-1,2-3-2,-2 3-4,0 0-6,0 0-4,0 0-4,0 0-1,0 0-2,0 0-4,0 0-1,0 0-7,0 0-5,0 0-1,4-2-1,-4 2-2,0 0-3,0 0 0,0 0-3,0 0 5,0 0-9,0 0-3,0 0-4,0 0-7,0 0-9,0 0-8,0 0-16,0 0-15,0 0-12,0 0-32,-12-3-21,12 3-25,0 0-19,-5 0-104,5 0-325,0 0 143</inkml:trace>
  <inkml:trace contextRef="#ctx0" brushRef="#br0" timeOffset="130863.7919">16216 1837 285,'0'0'303,"0"0"-13,0 0-28,0 0-26,0 0-17,0 0-24,0 0-19,4-11-14,-1 1-10,-2 3-5,2-3-15,1-3-5,-1 2 6,-1-8-5,-1 7-18,1-6 0,0-10-15,-2 9 5,-3-8-16,1 3-6,-1-2-14,-3 3-9,2 8-4,-3-2-7,-3-6-10,0 8 0,0 3-6,0 2-8,-1 1-9,-1 9 4,-10 7-3,-2 5-4,-8 14 2,1 2-5,-3 1 2,3 6-1,1 0 1,5 0-2,1 4-1,7-10 0,1-4 1,4 3 0,1-4-3,3-2-8,3-3 11,2-4-8,3 5 3,1-6-1,3-3 2,4 4 7,-1-7-2,3-3-1,11 2 15,-7-5-7,12-4 13,-2-1-3,-5-7-15,5 1 12,-4-8 1,1-4-3,4-1-1,-5-3-3,5-13-8,-2-1 14,-2 0-16,-4-2 9,-2 12 6,-5 1-7,0 5 33,-5 8 10,0 6 7,-2 0-6,-2 4-15,-1-3 3,3 4-16,-3 4-15,0 0 11,0 0-3,-12 26 0,3 6-3,-5 14-3,-1 1 1,0-1-4,6-12 5,-1 11-8,4 1 7,3-13-6,3-4-11,3 2-6,1-1-15,2-12-21,5 7-24,1-4-36,4-4-46,1-11-63,4 2-56,6-11-79,-1-5-243,11-6-637,-10 0 283</inkml:trace>
  <inkml:trace contextRef="#ctx0" brushRef="#br0" timeOffset="131336.1593">16693 1273 132,'0'-17'345,"0"3"2,0 2-10,0 6-28,0 1-32,0-1-39,0 6-13,0 0-29,0 0-22,0 0-18,-14 30-12,7-6-17,-3 11 2,-4 15 9,0 0 5,0 1-10,-1 5-8,-4-2-15,0-7-7,3-4-4,2 6-10,1-17-15,1-1-3,3-2-4,-1 0-8,-1-4-3,5-6-10,-1-2-4,1 0-2,3-5-7,0-5-2,0 1-2,0-1 0,3-1-2,0-6 2,-5 8 2,5-8 12,-2 4 14,2-4 12,0 0 9,0 0 10,0 0 5,0 0 5,0 0 10,0 0-2,0 0-9,0 0-12,0 0-13,14-14-7,-9 2-11,3-2-8,5-10 0,-4-1-5,5 6-8,3-5-3,0-1-5,0 3-2,4 1-7,2 3-2,-2 2-7,-2 2-1,1 2 1,-6 7-2,3 1-9,-4 3-1,1 3 1,-3 6-3,2 4-8,-3 2 0,-2 2-5,-1 9 3,-2 2 0,-4 0-11,-2 1-12,-2-1-11,-6-3-10,-2 0-8,-3-4-3,-5-1-7,0-4-4,-4 1-16,2-6-6,-3-2-19,-4-3-11,4 2-12,-1-11-3,1 0-4,1 0 0,7-1-2,3-4-5,2-1-6,-1-1-29,8 4-1,-3-4-30,4 0-28,3-2-57,0 7-159,5-9-511,0 6 226</inkml:trace>
  <inkml:trace contextRef="#ctx0" brushRef="#br0" timeOffset="132047.7416">16982 1332 140,'-3'5'149,"0"-5"-14,2 4 6,-2-1-3,3-3-2,-2 1 10,2-1 3,0 0-2,-5 2 16,5-2-1,0 0 5,0 0 8,0 0 2,0 0 8,0 0 14,0 0 3,0 0-2,0 0 1,0 0-11,0 0-11,0 0-28,7-17-16,0 10-18,0-6-9,3-2-20,1 4-1,6-6-17,-5 6-2,0 2-11,8-5-6,-7 5-8,4 1-7,-3 2 1,3 4-12,-3-1-6,-2 3-11,-2 1-8,0 4-5,-3 2 11,0 3-23,0 5 4,-3 5-2,-2 6-4,-8 0-6,-1 3 3,-3 1-12,-4-2-8,-8 10-1,3-11 3,0-3 5,0 1-2,2-3 11,-1-8-9,1 5 6,3-6 5,4-3 3,0 2 5,3-8 0,0 3 0,3-2 1,1-4-7,2 3 3,1-4 2,0 0 0,4 7 7,5-5 15,6-3 2,6 0-3,3 1 1,0-2-3,6 0 5,-1 2 5,9-8 0,0 9 1,-8 0 9,8-1 5,-10 0 0,-3 3 0,-1-3 3,-1-3-10,-9 6 8,0-7 4,-5 8 20,-1-4-1,-1 0 21,-3 0 4,-4 0 10,9-4 7,-9 4-5,0 0-11,8 4-4,-5-4-6,-3 0-4,3-4-6,-3 4-6,0 0-7,0 0-3,0 0-5,0 0-10,0 0-20,0 0-26,0 0-35,0 0-34,0 0-24,5 0-35,-5 0-42,0 0-44,0 0-49,0 0-50,0 0-306,0 0-691,0 0 305</inkml:trace>
  <inkml:trace contextRef="#ctx0" brushRef="#br0" timeOffset="132876.8356">17883 2060 170,'0'0'299,"-5"0"-10,5 0-31,0 0-35,0 0-21,0 0-18,14 3-9,3-3-17,8-3-14,15 7-11,-1-5-12,8 1-7,-4 4-15,2-3-10,-4 3-10,-2 5-3,-12-6-17,2 2-16,-6-2-22,-7-1-30,2 3-35,-5-2-52,-5 1-34,-2-1-20,-4 1-32,-2-4-43,0 0-125,-19 16-380,5-12 169</inkml:trace>
  <inkml:trace contextRef="#ctx0" brushRef="#br0" timeOffset="133296.1372">17861 2295 79,'-7'1'223,"4"1"-7,3 1 8,0-3 13,0 0 6,17 11 3,0-9-3,7 1-12,3-3-7,11 0-23,-8 2-23,13-4-23,-4-1-10,2 6-26,-10-6-34,0 3-49,-5 0-45,0-4-54,0 4-51,-4-5-64,1 2-53,-8 3-184,1-2-451,-5-5 200</inkml:trace>
  <inkml:trace contextRef="#ctx0" brushRef="#br0" timeOffset="133327.1592">18381 1948 275,'-3'-11'330,"0"2"8,3 4-22,0 0-30,0 5-24,0-8-32,0 3-32,0 5-6,0 0-31,0 0-21,0 0-11,0 0-13,14 10 0,-6 0-7,1-3-15,1 6 6,1 1-16,0-2-5,-2 2-8,2 2-5,-1 0-7,-3-3-8,3-1-5,-6 2-2,2 3-3,-5-1-5,2 1-2,-6 3-3,3 11 8,-7-3-11,1 2 1,-5-1-3,-3 0-4,0 1-6,-3-2 6,0-3-11,-1 1 1,0-2-25,1 3-10,0-5-24,0-1-20,0-1-24,3-7-34,4 1-40,-1-3-52,4-1-56,-2 2-264,5-3-581,4-3 257</inkml:trace>
  <inkml:trace contextRef="#ctx0" brushRef="#br0" timeOffset="134099.8303">19167 2213 44,'5'-10'217,"0"3"-3,0-4-10,-1 1-9,-1-2-1,0-5-4,1 1-1,-1-1-22,-3-2-8,0 2-1,-1 0 23,-3 3-24,-1-2-6,0 0-22,-1 7-9,-5-3-24,4 7-1,-9 4-16,-5 5-6,-4 3-6,-2 2-21,-7 14 8,0-2-9,9-2 2,-6 12-20,14-11 11,2 5-1,2-4-6,3 1-8,4-6 4,2 2-6,4 0-2,0-6 3,2 5-3,3-5 3,0-3-1,5 2 6,1-3 8,3-1-12,1-3 3,6-8-2,-1 4-1,4-7 0,-6-2-9,1-2 16,-1-3 0,1-3-6,1 0 3,-3-1-3,0-4 9,-3 1 9,0 2 9,-4 2-1,-3 1 14,0 0 14,-2 6-5,0 1 0,-3 4 3,1 1-13,-1-1-9,-2 0-7,0 5-2,0-5-16,0 5-23,0 0 9,0 0 4,0 0 5,-8 16-11,-1-3 1,4 1-4,-2 2-8,1 0 9,-4 8-10,8-5-4,1-1 6,-3 0-6,4 0 7,0 4-3,3-6 2,1 0 1,2 2 4,1-2-9,1 0-13,4-3-16,0 0-12,1-3-18,5 2-20,-1-7-29,-1 0-30,6-6-46,-1-3-24,-1-6-45,5-2-28,-5 2-33,3-5-202,-4-2-559,2-1 248</inkml:trace>
  <inkml:trace contextRef="#ctx0" brushRef="#br0" timeOffset="134948.1678">19725 1719 120,'8'-31'321,"-1"6"-2,-3 8-8,-1 6-29,1 3-31,-4 0-30,2 1-25,-1 3-24,-1 4-20,0 0-14,-10 19-8,-1 6-12,-3 2-17,-3 17-1,-3 3-21,-1-1 4,0 2 0,1-5-11,1-2-6,0 3-1,5-12-8,0-4 4,0 17 8,1-18-9,3 2-4,0-5-3,2 0-2,1-8-3,0-1-3,0 0 0,4-3-14,-1-1-3,1 1-4,2-7-2,-1 3 4,2-2-1,0-6-8,-4 8-1,2-3 3,2-2-7,0-3 5,0 0 5,-1 9-13,1-9 7,0 0 2,0 0 0,0 0 8,0 0 14,0 0 6,0 0 8,0 0 4,0 0 11,0 0 9,0 0 6,0 0 5,0 0-6,0 0-9,10-21-8,0 9-8,1-2-9,5-9-4,-4-1-6,6 1-5,-2 2-7,3 3-2,0-1-6,1 1 0,1 0-2,0 4-4,0 5-6,3 4 2,-4 0-1,3 4-3,-1 2 3,-1 6-5,-1 2-2,-2 2-4,-1 6-2,-7-3-4,1 10 3,-1 4-5,-1-1 5,-4 1-1,-4 1-2,-2-3-2,-3-1-5,0 1-10,-3-2 0,-4-3 0,-1-5-5,-2 1-1,-3-2 6,-4-3-10,0-3-5,-3-4-1,4-1-1,2-6-9,4 5-4,0-4-7,1-1-2,6-1-17,-3-1-19,3 0-34,3-2-44,-2-1-42,6-2-39,4 0-69,-2-8-246,5 1-620,7-3 274</inkml:trace>
  <inkml:trace contextRef="#ctx0" brushRef="#br0" timeOffset="135537.7951">20340 1842 256,'9'-25'315,"0"14"6,-5 2-10,1 1-28,0 3-38,-3-1-25,-1 3-27,-1 3-19,0 0-12,-3 17-21,-5 8-3,-2 3-24,-5 18-16,-5 0 3,-3 0-4,-1 5-4,3-3-5,-2 3-12,4-3-2,-2-2-9,1-4-2,10-10 3,-8-2-4,8-3-6,-3-5-4,5 2 2,0-8-6,3-4-8,-2 2 10,2-5-10,0-2 4,4-2 3,-2-1 12,2 2 18,-1-2-1,2-4 0,0 8 21,-2-5 2,2-3 1,0 0 8,0 0 9,0 0-2,0 0 9,0 0 2,0 0 3,0 0 3,0 0-6,0 0-6,7-16-13,-2 7-17,0-3-11,4-5-7,-3 0-7,5 2-8,3-11-10,-5 10-2,2-5-7,3-2 1,0 4-8,0 0-6,-1-4-4,4 6 0,-6 2-3,-1 3-3,4 2-6,-3 3-3,2-3-6,1 3 2,0 5-2,9-1 1,1 4-1,1 3 3,3 8-3,-4-3-4,0 6 2,-3-1-11,-2 1-8,-4 4-4,-2-1-5,-5-1-1,-4-3-2,0 6 2,-3-1 3,-2 8-3,-4-3 3,-1 0 2,-5-1 2,-2-4-3,-2 0 12,1-3 2,-6-1 2,1-1-7,-3-1 8,1-4 2,1 0 0,5-3 5,-5-1-3,3-3 4,-1-2-2,5-2-6,-1 0-2,0-1-7,2 1-19,2-3-8,-1 0-12,3-1-14,1 1-14,0 1-14,2-3-21,0 2-25,3 0-20,1 0-22,0 0-39,1-4-38,2 2-29,0 2-51,3-3-34,-4 1-228,3 3-655,-1-1 290</inkml:trace>
  <inkml:trace contextRef="#ctx0" brushRef="#br0" timeOffset="137369.8901">18865 4784 222,'3'-9'248,"1"-3"-6,-1-1-17,0-3-10,3-1-14,-1-2-6,-2 1-8,1-7-8,-2-2-2,-1 0-6,-1 1-8,-1 1-10,-3 8 6,2-3-7,-5 4-18,0 2-18,-4 1-14,-1 2-13,-6 1-10,-6 10-4,-3 4-14,-8 11-7,-1 6-4,-1 8-4,3 3 1,2 2-7,2-2-3,5 4-2,2 0 1,8-7-6,2-4-2,3 3-9,6-8 2,1 3-2,3-5-3,2-1 6,3 0-7,2-5 0,-1-4 1,7-1-1,2-3 0,9-6 0,-1-6-2,0 0-1,2-6 5,1-3 3,-6-4-12,3-1 1,-4-2-1,2-2 3,-4-3 3,3-11 3,-7 12 8,-1-1-7,1 4 35,-6 8 14,0 3 8,0 6 3,-7-3-11,3 6-6,0 0-13,-2 3-7,-1 2-13,0 0-3,0 0-4,-4 21 3,-2-4-6,-2 6 1,1 3-7,-2-2-13,2 4-10,0-3-20,3 2-26,1-3-13,3 0-22,3-5-14,1-1-1,1-1-24,3-1-24,3 1-21,-1-7-37,7-3-36,4-6-30,3 0-46,-3-3-166,0-7-531,-1-1 235</inkml:trace>
  <inkml:trace contextRef="#ctx0" brushRef="#br0" timeOffset="137810.2056">19275 4207 307,'3'-12'307,"1"0"-31,-1 4-28,-3 4-24,0 4-26,0 0-4,-15 33-5,3-6 5,-9 15-4,1 5-9,1 7-7,-1-3 3,-4 2-7,4-5-7,2 4-14,0-5-16,1-4-14,4-11-14,3-1-2,-2-8-4,6-4-5,-1-4-17,4-4 0,0-1 5,-1-2 2,4-1 17,-1-5 26,1-2 24,0 7 13,0-7 5,0 0-7,0 0-18,8-16-18,1 1-9,5-9-16,3-2-11,5-11-11,3 2-5,-5 9-8,4-9-16,-3 11 4,-1 1-14,1 3-1,0 2-6,0 2-5,-1 9-6,-2 1-4,-5 2-3,1 7-5,0 2-2,0 4 5,0 8 0,-1 3-4,-3-3-3,-2 7 0,-2 4 2,-1-2 1,-5 2-2,-4-3-2,-2 4-4,-2-4-3,-3 0-9,-2-3-11,-5-1-14,-3 1-16,1-6-25,-1-4-21,-4-2-25,2-5-34,2-1-30,4-3-37,-7-5-26,3-2-31,1-4-42,6 2-49,-4-9-322,0 1-753,0-1 333</inkml:trace>
  <inkml:trace contextRef="#ctx0" brushRef="#br0" timeOffset="138307.5437">18629 3970 103,'-2'-8'313,"-2"1"-20,1 2-30,0 4-21,-8 0-22,-1 3-14,-7 8-18,-3 4-14,-4 5-14,-9 9-11,1 7-11,-4 3-1,-12 17-6,13-17-13,-17 21-3,5 3-8,2-6-8,1 9-10,6 3-7,13-17-6,-9 18-10,14-22-5,2 4 0,3-3 0,4 1-17,5-1-1,5-1-17,7-12-18,5-2-22,6 9-28,9 0-35,6-2-35,7-9-55,3-1-57,25 6-65,-20-18-186,24 1-514,-21-7 227</inkml:trace>
  <inkml:trace contextRef="#ctx0" brushRef="#br0" timeOffset="138345.5723">19654 4081 145,'4'-8'305,"-4"-3"-12,3 6-28,-1-2-31,-1 2-29,3 2-20,-4 3-18,11 9-16,-1 4-9,4 14-19,3 3-9,2 15-11,-4 2-8,2 7-9,1 30-4,-11 4-7,-1 1-2,-6-4-8,-10 0 3,-3-3-19,2-24 1,-11 20-11,3-23-3,0-6-4,-4-1-2,-1-5 0,1-4-3,5-13-8,-1 0 0,-2-3 2,-8 9-4,11-9-9,-3-7-19,1-2-23,2-4-31,5-4-39,3-1-53,0-9-74,3 1-228,2-3-496,3-3 219</inkml:trace>
  <inkml:trace contextRef="#ctx0" brushRef="#br0" timeOffset="138850.0663">20264 4068 239,'0'0'261,"0"0"-13,0 0-1,0 0-4,0 0 2,0 0 3,0 0 4,0 0-13,0 0 11,0 0-11,-8 3 0,8-3-2,0-7-2,0 7-26,-2-5-23,2-3-13,2-1-14,0-1-16,1-1-12,-1-1-13,0-1-12,4 1-10,-2 1-13,2 0-5,2 4-13,-2-4-11,1 2-4,0 5-5,3-1-7,0 4-7,1 1-15,0 5 5,2 3-9,-2 0-18,-1 7-25,-4 1-10,-2 3-27,0 10 0,-7 5 17,-4 0 1,-7 11-23,-4-3-5,-2-1-4,3-12-6,-1-4 18,4 0 5,-2-2 9,2-5 0,5-5-6,0-1 26,3-4 1,2-2 2,1-2 6,3 0 13,-1 0 3,1-4 9,6 5 17,5-2 1,10-5 11,4 2-7,6-3-13,10 5 14,0-6-6,0-3-6,-2 5-12,-9 1-17,-2-2-2,-3 2-15,-1-3-22,1 4-23,-9-4-30,-6 4-33,-3 0-54,2-3-69,-4 3-285,-5 0-599,0 0 265</inkml:trace>
  <inkml:trace contextRef="#ctx0" brushRef="#br0" timeOffset="139399.4578">19609 5390 208,'0'-10'267,"0"4"5,0 2-9,0 0-19,-1-1-23,2 0-27,-1 5-22,0-5-17,0 5-13,0 0-13,-3 13-3,3 5 1,-3 7 3,3 6 10,-4 16 2,3 1-4,-3-1-3,2 2-4,-1 3 0,-1 0-6,1-3-9,2 1-8,-2 1-7,2-2-17,1 0 0,-2 2-6,1-2-9,1-2-2,-2-11-11,2 0-8,-1 0-10,0-1-8,1 1-26,-2-2-23,1 0-24,-1-4-23,0-2-22,-1-1-21,1-8-21,-2-3-21,4-2-20,-3-6-12,2 0 9,-2-1-1,3-7-18,0 0-12,0 0-16,-1-15-4,2 2-162,-1-7-420,0-7 186</inkml:trace>
  <inkml:trace contextRef="#ctx0" brushRef="#br0" timeOffset="140056.3959">19685 5356 22,'-2'-4'194,"-2"1"-5,2 0-19,-7 0-8,2 1-11,-3 9-9,-4-2 0,-7 8 0,1 2 0,-1 4 2,-11 9 1,1-1-25,1 2 6,-1 3-9,7-10-1,-4 10-3,7-9-4,1 1-4,1-4-11,0 3-5,5-5-5,4-5-10,-1-1-5,6-4-6,0 0-8,2-3-3,-1-3-2,1 2-2,3 2 8,-3-4-3,1 1 9,2-3 14,0 0 11,2 4 12,-2-4 5,0 0 16,0 0-10,0 0-12,6-11-3,1 2-10,0-2-6,3-3-11,4-4-9,-4 2 2,4-4-10,3-2-6,-1 1-6,-1 2 0,-2-3-4,2 0-8,-1 1 4,0 1-1,-4 0 17,0 5-12,0 1 9,-3 2 1,-3 0 9,3 3-1,-1 1 5,-2 1-6,0 0 6,-1 0-5,0 4-6,-2-1-7,2-2 1,0 4-7,0-1-6,-3 3-3,3-6-5,-3 6 0,2-1-8,-2 1 0,3-5-5,-3 5 1,0 0-3,0 0-6,0 0-3,0 0-4,0 0-2,5 8 3,0-4-3,0 4 6,6 5-5,-3 3 3,9 3 3,1 5-4,13 7-1,-7 2 1,9-5-4,-2 1-7,2-2 5,-3-1-7,-5-9 3,1 1 8,-2-6-11,-2 3-4,-2-6 5,-7-2-1,-1 0 2,-2-1 6,-3-1 1,1-4 6,-5 2 6,2-1 12,-3 0 1,1 0 6,-3-2-2,3 2 1,-3-2-5,0 0-3,4 2-1,-4-2-7,0 0-7,3 2-20,-3-2-28,0 0-23,0 0-33,0 0-20,3 2-25,-3-2-29,0 0-26,3 3-34,-3-3-37,0 0-35,1 4-302,-1-4-665,0 0 295</inkml:trace>
  <inkml:trace contextRef="#ctx0" brushRef="#br0" timeOffset="143026.1563">20285 4590 44,'-4'1'279,"1"0"0,3-1-9,-7 3-24,7-3-23,0 0-15,1 4-13,-1-4 3,13 3-9,4 1-12,8-2-14,-1 1-11,5-1-19,-2 2-17,3-2-9,0 2-7,-2-2-20,-3 1-20,-1-3-22,-1 0-23,-1 4-29,-9-4-28,-3 1-26,-2 0-37,-5-1-37,4 1-34,-7-1-42,3-1-201,-3 1-451,0 0 199</inkml:trace>
  <inkml:trace contextRef="#ctx0" brushRef="#br0" timeOffset="143315.3529">20188 4786 61,'-1'2'237,"2"2"1,4-1-2,4-2-15,5 4-15,9 1-17,2 1-15,13 0-22,-7 3-8,7 1-18,4-3-38,-5 4-50,-9-6-60,12 10-54,0-8-67,-2 6-169,-11-7-337,12 1 149</inkml:trace>
  <inkml:trace contextRef="#ctx0" brushRef="#br0" timeOffset="143633.3871">21130 4953 218,'16'-15'252,"2"-2"-4,3 3-6,-4-3-14,4-2-8,-4 1-17,4-2-3,-4 1-10,0 0-2,-3 2-9,0-3-11,-5 4-7,-1-1-2,-1 3-1,-3 0-16,-1 2-13,-1 0-2,-2 0-31,-2 0-14,-3 3-11,-4-3-21,-5 4-2,-3 4-8,-5 1-7,-4 7-11,-2 4 12,-1 2-14,-5 6 0,8 0-1,1 0-2,1 1 5,4 6-11,2-5-1,4 4-5,1-2 3,6-3-1,1 0-2,2 0-1,-1-1-6,3 1 4,2-4-1,2-3-1,-1 2 1,3-3 4,1-1-1,3-2 5,3 4 1,3-9-2,3 0 0,4-3 1,-4-3-2,6-1-4,-2-5 2,-1 1-1,-1-8-2,1 1 4,-2-1-2,-3-2 1,0 3-1,-8 5 19,4 2 7,-6 2 7,0 0 5,-2 4-6,1-1 8,-1 2-26,-3 1-7,0 2-12,0-4-15,0 4-5,0 0 2,0 0 2,-7 18 0,4-7-2,-4 0-6,4 4-9,0 1-4,-1 3-18,4-9-17,0 10-19,0-5-25,0 1-16,4 0-18,1-5-23,5 1-58,1 0-51,4-4-193,4 0-516,2-2 229</inkml:trace>
  <inkml:trace contextRef="#ctx0" brushRef="#br0" timeOffset="144058.7125">21775 4402 97,'0'-5'237,"0"0"-24,-4 4-25,4 1-15,0 0-15,-10 14-17,3 10-8,-3 1-8,-1 3-8,1 3-7,-2 1-13,0-3-6,1 1-8,1-4-6,3 1-4,0-1-6,-6-4 2,9-3-11,-3-3 2,3-4-10,1-3-2,-1 1-4,1-3 3,0-2 7,2 0 8,-2-1 11,3-1 17,0-3 11,-1 5 10,1-5 6,0 0 7,0 0-8,0 0-8,0 0-15,14-18-7,-6 5-13,0-3-2,1 2-10,2-2-8,3-2-7,-2 6-7,0-1-3,7-1-7,-4 3-2,-1 6-6,7 0-1,3 5-6,-4 1 7,3 5-8,-3 5-3,3 4-1,-6-4-4,0 10-1,-3 1 0,0-2-2,-3 2 3,-1 0-2,-3-4-3,-1-1-3,-5 0-18,0-1 33,-3-3-15,-1 1-5,-2 2 0,-5-5-3,-3-1-12,-4-2-13,0-2-9,-4-3-14,-1-3-10,0 0-11,8-4-10,-3-2-14,3-1-5,0-1-21,3-3-24,1 4-33,6-3-25,-2 2-26,6 1-209,0-2-483,3 3 213</inkml:trace>
  <inkml:trace contextRef="#ctx0" brushRef="#br0" timeOffset="144962.3497">22640 4821 287,'0'-12'304,"3"-1"-15,-2 1-17,2 2-11,-3-1-21,0 1-22,0 3-27,0 1-25,0 0-18,-5-1-19,-2 0-20,-8 2-14,-6 3-13,-4 2-6,1 4-5,-4 0-11,-9 10-2,13-3-9,-2 2 0,0 1-12,5 1 0,1 2-8,3-1 10,6-1-15,3-1-5,2-2-4,0-1 6,2 1-4,4-1 1,-2-1-4,4 0 5,1-1-5,4 1 2,-1-3-7,6 1 8,1-4-4,1 1 0,7-5 2,-4 0-2,-1-2-2,-1-2 6,1-4-10,5-4 6,-1-2-2,-1-2 0,-2-2-3,1 0-1,2-1-4,-3 0 8,-3 3 3,-3 4-9,-1 6 18,-4-1 6,-2 2-4,0 0-3,-1 2-12,0 1-2,-2 0-5,-1 2 1,0 0-2,0 11 1,-1-2-8,-2 1 13,2 6-2,-2-3-5,-1 5 8,2-1-6,2 0 2,-1 0-5,1 0 2,1-1-12,2-1-3,4 0-12,0-1-13,2-2-25,3 0-26,2-2-30,-1-3-14,8 0-23,0-2-25,1-3-2,0-4-13,2-4 5,-1 0 3,3-5 16,-2-2 9,0 0 12,11-10 13,-1-1 17,-4-6 12,-1-3 20,5-1 18,-5-1 28,-3 2 29,2-4 28,-4 1 38,0-2 36,-5 11 29,-1-2 27,-7 3 18,3 4 25,-5 0 21,-1 8 2,-4 3 10,0 0-28,-1 3-6,-1 3-24,-1 1-20,1-1-40,-2 2 7,0 3-14,0 0-15,0 0-10,-12 18-4,5 6 1,-7 5-6,-4 10-6,-2 5-2,0 3-10,-1 0 2,2 6-26,-2-3 15,1-1 5,0-3-5,3-1-2,4-13 2,-2-2-5,2-1-6,3-6 3,-1-1-12,4-6-1,3-5 0,-2-1-4,-1-3 6,4-1-6,1-1 12,-3 0 14,5-2 21,0 4 25,0-7 24,0 1 20,0-1 6,0 0-6,0 0-16,10-11-8,-4-3-8,2-1-12,6-6-9,0-4-9,-1 2-7,5-1-4,-2 4-4,2-2-4,-1 4-7,1 5 0,-5 1-6,1 4-7,0 2-5,0 2-2,3 4 1,4 6-2,3 5-3,-6-1-4,0 7 5,0 2-3,-3 3 0,-2-3-1,-2 6-5,-7-6 3,2 0 0,-2-1-5,-4-1-3,-2-5 0,0 0 0,-2 0-3,-2 2 1,-5 1 3,-2-3 6,-1-3-4,0-1-3,-7 1-2,1-4 7,-2-2-14,2-2-22,3 0-27,2-1-24,-1-2-44,0-1-46,1-3-68,1-1-65,0 2-76,2-3-91,0-1-240,5 3-770,4-4 340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10T10:01:08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12021 7350 76,'-10'0'186,"2"-1"-5,0 1-13,0-2-3,3 2-11,0 0-3,5 0-8,-6 0-7,6 0-7,-6 2-8,6-2-6,0 0 4,-6-2-12,6 2-11,0 0-6,0 0-6,-5-1-2,5 1-4,0 0-2,0 0-5,0 0-1,0 0-3,0 0-1,0 0-2,0 0-4,0 0 8,0 0-4,11 6 4,-4-4 7,4 4 7,5-2 5,6 1-1,4 0-3,2 0 1,14 1-6,3-1 5,4-1-7,20 2-1,1 1-3,-20-2-2,22 0-9,-2-2 1,-1-3-10,3 2-1,-4 0-8,4 2 0,-2 0-3,-1-4-5,-21 0-2,23 0-8,-25 0-2,-1 0 1,4 0-2,-4 0 0,-4 0 0,-3 0-4,-10 0-3,-2-3 2,-4 3-8,-8 0 2,-1 0 3,-4 0-7,-4 0 13,1 0 4,-2-1-9,2 2 21,-6-1 0,5-1-8,-5 1 2,0 0-6,7 0 3,-7 0-5,0 0-8,3 1-3,-3-1 0,0 0-29,0 0 4,0 0-19,6 0-16,-6 0-26,0 0-23,0 0-25,0 0-29,0 0-40,0 0-51,4 3-39,0-3-23,2 1-257,5 1-609,6 2 271</inkml:trace>
  <inkml:trace contextRef="#ctx0" brushRef="#br0" timeOffset="809.2524">14457 7354 30,'-7'-1'239,"-2"0"-6,4 1-9,-1-1-10,0 0-8,0 1-11,1-1-5,5 1-7,-6 0-11,6 0-1,-7-2-11,7 2-9,0 0-8,-4 0 3,4 0-18,0 0-2,0 0-8,0 0-6,0 0-6,0 0-6,0 0-6,16 2-6,-7-1-4,13-1-7,1 0 3,7 2-17,-2-1 22,15 2-10,0-2 0,2 3-3,3 1 4,3-2-10,18 5-21,-20-3 17,20 4-5,-21-1-5,18 0-6,-19 0-5,-2 0-6,1-2 3,-1 1-3,0-1-4,-4-2-11,-11 0 4,-2 0-2,-1 3-1,-3-4-4,-2 0 4,-10-2 5,0 2 18,-2-2 11,-3-2 8,-3 1 7,1 0 3,0 1 3,-5-1 0,7-1 1,-7 1-4,4 1 0,-4-1-6,0 0-5,0 0-2,0 0-7,0 0-3,6 1-7,-6-1-4,0 0 0,4 1-4,-4-1-3,0 0-5,0 0 1,0 0-3,0 0-2,0 0-2,0 0-3,0 0 0,0 0-5,0 0 1,0 0-2,0 0-4,0 0 0,0 0 1,0 0-3,0 0-1,0 0-1,0 0-3,0 0-2,0 0 1,0 0-1,0 0 1,0 0-6,-8 7-5,8-7-20,0 0-20,0 0-27,0 0-10,0 0-30,0 0-27,0 0-43,0 0-40,0 0-59,0 0-78,-2-13-69,2 13-274,0-5-766,3 0 340</inkml:trace>
  <inkml:trace contextRef="#ctx0" brushRef="#br0" timeOffset="1927.632">16834 7521 61,'-10'-2'223,"1"0"5,3-1-6,0 2-9,2-1-8,-2 1-14,6 1-8,-4 0-17,4 0-14,0 0-3,0 0-9,0 0-3,17 0 0,-3 0-6,7 0 3,3 1-5,17-1-7,-3 2-4,6 0-8,-2-2-9,2 2-3,5 1-2,0-1-3,23 3 1,-4-3-7,-18 0-11,21 3 3,-1-2-10,-20-3-4,19 4 4,-23-3 3,3 1-2,23 2 4,-24-2-10,24 3-2,1-4 6,-25 1-2,21-1 0,0 1-3,-24 0 9,24 1-7,-24-6-2,3 3 0,0-2 5,1 1-3,-1-1 0,0 0-3,1 1-3,-1 0 1,-1-2-2,-4 0-1,1 2-4,-2-4 1,-1 2-5,-3 1-1,0-1-5,-8 3 3,-2-3-1,2-1-3,-3 2-5,3 2 0,-3-3-1,4 3-4,-3-2-5,0 0-2,-1 0 1,-1 1-5,0-3 27,0 2 1,-1 1-4,0-3-4,-2 4-4,-1-3 0,-5 2-4,0 0-1,-3-1 2,-5 2 1,-1-2 0,2 1 1,0 1-4,-2 0 1,1-1 0,-1 1-1,-1 0 2,-1 0-1,-2-3-12,3 3 11,-2-2 2,-1 2-8,-4 0-1,7-1-2,-7 1 3,5 0-2,-5 0-3,6-3-2,-3 2-2,-3 1-4,4-1-6,-4 1 7,0 0-1,0 0 2,0 0-3,4-1-1,-4 1-3,0 0 0,0 0 1,0 0-1,0 0 2,0 0-2,5-1 2,-5 1-2,0 0-6,0 0 4,0 0-2,0 0-3,0 0-1,0 0 4,0 0-3,0 0-3,0 0 4,0 0-2,0 0-2,0 0 2,0 0 5,0 0-2,0 0-5,0 0 1,0 0-2,0 0 3,0 0-3,0 0 3,0 0-7,0 0 3,0 0 1,0 0-1,0 0-3,0 0-15,0 0-18,0 0-20,0 0-22,0 0-27,0 0-22,0 0-17,0 0-32,0 0-29,0 0-44,0 0-34,0 0-39,0 0-79,0 0-409,0-8-881,2 2 390</inkml:trace>
  <inkml:trace contextRef="#ctx0" brushRef="#br0" timeOffset="12001.6289">5525 1641 66,'0'0'136,"0"0"2,0 0-5,0 0-9,0 0-6,0 0-11,0 0-10,0 0-15,0 0-12,0 0-1,0 0-6,0 0-17,0 0 5,0 0-8,0 0-4,0 0-4,0 0 0,0 0-4,23 1-2,-16-1-1,4-1-2,3 4 8,3-5-10,-2 1 2,5 4 4,4-3-6,-2-2-4,3 4 6,1 0-4,1-2-11,1 0 5,10 1-3,-8-2-2,9 1 2,-10-1 0,13-2-4,0 7 0,-12-4-5,12 0 1,-1 0-1,1-2-9,-1 2 11,-2 1-2,2-5 9,-3 7-5,2-6-6,-11 1 0,9 5 3,-9-3-9,0 2 7,8-2 0,2 0-5,-9 3 4,9-3-2,-13-1-3,4 4 9,8-3 2,-9-3 8,10 4 8,-9-1 2,9 0 0,-1 2 1,-8-4-2,-1 2 0,11 2-2,-15-4-3,2 2 3,2 0-9,-3 0-1,-1 3 2,2-4-5,-2 2 5,-1 1-4,0-5-6,1 7 9,2-4-6,0-3-2,-2 6 3,-2-7-6,1 2-3,3 1 5,-2 0-4,3 1 1,-1-1 3,0-1 4,2 1-11,-2 1 4,0 0-1,1-5 0,0 8-1,2-5-2,-1 2 5,-1 0 0,2-1-5,-3 1 8,4 0-8,-2 1 3,-2 1 4,2-4-3,-1 6-1,2-4-1,-1-2-5,-1 5 10,1-4-4,-1 2 3,2 1 9,7-4-6,-8 4 5,11-2 6,-12-5-4,12 8 2,0-1-1,-10-2 0,8 1 0,-9-2-1,0 2 1,1-1-5,-2 0 2,2 1-1,1-1-8,-3-1 9,2 2-4,-2-2-4,0 2 4,-1-1-4,4-2 3,-1 2 2,7-2-1,-9 2-6,-2 2 9,4-2-3,-3-7-1,1 11 3,3-6-4,-4 2-6,2-2 8,10 6 1,-9-8-1,8 4 1,-11 0-7,1 0 4,-1 2 5,-2-7-6,2 7-1,0-2-2,1-1 1,-1 2 6,-1 0-6,1 1 10,1-2-4,-2-4 3,0 5 2,1-1 0,0-1-6,1 1 7,2-3-7,-5 5 0,3-1 6,2-6-8,-3 5 6,-1 0-2,2-2 1,2 2 1,-2 0-9,3-1 7,7 2 5,-14-1-3,6 0 4,-4 0 3,0-1-9,1 1 6,2 0 4,-1-3 0,1 3 1,0 3-1,0-7-4,-3 4 1,2-1 1,-1-2-2,0 4 9,-3 2-4,1-4-5,-2-1 2,1 4-2,1-2 0,2-2-6,1 4 7,1-2-5,0 0 1,-1 0 0,1 2-2,-2-2 1,4 0-1,-6 0 0,5-1-4,-2 5 6,2-4-6,0 0-2,-2 0-1,-5 1 1,8 1 1,-4-2-1,3 2-6,-3 1 7,1-4-7,-2 2 3,4-2 1,-2-3-3,-3 9 3,1-5 0,1 0-1,-2 1 1,-1-1-6,-1-1 3,0 3 3,1 0-6,-2 0 1,1 1 3,0-5-1,-6 4-1,-3-1 0,2-1-1,5 1 7,-4-1-5,-3 3-1,3-2 4,0 1-7,-1 0 4,4 0-3,1-4 1,3 7 9,-10-3-1,9-4-11,-4 4 6,-2-1 2,0 1-5,4 0 4,-4-1-1,-2 0-5,6 4 5,-6-5-1,3 0-3,-4 1 3,2 1 2,-1-2-3,2 2 3,0-2-7,-1 0-5,-1 1 6,6 1 2,-4-2 3,3 2 6,-5-2-12,1 1 11,-2 0-7,11-1 3,-4 0-2,-6 3 0,5-3 0,0 2 3,-1-2-17,0 1 16,3-1 3,-1 1-4,-2 0-1,-2-1 6,0 0-6,4 3 6,-1-2 1,-5-1-6,7 3 8,-4-5-3,0 4 4,5-1-13,-1-2 12,0 3 5,0-2-5,-6-1-4,5 2 9,1-1-9,-5 3 4,-1-3 4,5-3-9,1 6 4,1-1 2,-2 0-3,1 2 4,3-3-7,-2 2 5,2 1 1,1 1-4,-2-1 4,0 0-1,0 2 3,1-3-1,-2 0 0,1 3 8,0-3-1,0 2-1,0-3 0,0-2 8,-2 3 3,-4 0-1,1-1 3,-4 0 0,2-2 7,-1 2-10,-1-1-5,2 1-6,-2-2 4,2 1-6,-3 2 1,3-2-2,-1-1 0,1 4-2,-2-3 1,8 1-6,-1 3 5,5-3 3,-13 1-13,7 1 8,3 2-5,-1-3 3,-1 4-2,-1-3-3,0 1-4,-4 0 5,-1-3-5,5 4 6,-5-1 2,5-4-3,-2 7 1,3-5-4,-3-1-1,-4 2 4,1-1-9,1-3-8,-3 2 20,5 1-2,-4-3-2,1 4 5,-1-3-2,1 2-8,0-2 10,-1 2-8,0-3 5,1 0 0,7 2-5,-6-3 3,3 2-1,1 1 2,-4-2-1,5 1 2,-7-1-2,7 1-3,-8-2 3,10 1-2,-8 2-2,4-4 0,-4 3 0,1-1 0,0-2 1,-3 2-2,8-4 1,-6 4-6,-2-3 11,8-2-3,-3 4 6,-2-2-5,3-2-2,1 2 2,-5 1 0,3-3-4,4 3 7,-2-3-1,0-2-3,0 4 0,1-3-3,1 0 0,-2 2 7,3-3-7,-3 3 5,3 0-2,-3-2-4,2-1 1,1 5 2,-1-3-2,-1 1-8,2-1-12,-1 0 2,3 3-15,-2 1 14,2-6-4,-2 5-7,2-1 9,-2 1-1,0-1 1,2 1 3,-3 1 2,1 0 0,0-4 3,0 5 5,0 0 1,0 0-4,2-5 2,-2 5 1,-1 0 3,1-3-5,0 4 4,-1-2-2,-1-3 2,3 5-1,-2 0 5,1-2-1,0 2 1,0-2 0,0 0-1,-3 2-1,3-2 3,-1 1-7,-1 2 3,-1 0 4,-4-5-5,0 3-1,0 1 7,-3-1-8,-1-1 6,2 2 6,-5-1-9,0-1 8,1 1-3,-2 0 4,-1-1-1,0 1 2,0 0 1,-3-3-7,2 3 10,-4 0-8,4 0 2,-7 0-3,7 0 5,-7 0-7,6-1 3,-6 1-1,1 1-2,-1-1 4,0 0 1,6 0-4,-6 0 1,0 0-6,0 0 6,0 0-1,0 0-5,0 0 4,0 0-2,0 0-4,0 0 0,0 0 5,0 0 0,1-4-4,-1 4-2,0 0 8,0 0-2,0 0 4,0 0-3,0 0-2,0 0 2,0 0 4,0 0-4,0 0 0,0 0 1,0 0-1,0 0-6,0 0 3,0 0 3,0 0-4,0 0-3,0 0 1,0 0-3,0 0-7,0 0 1,0 0-7,0 0-5,0 0-6,0 0-5,0 0-12,0 0-3,0 0-9,0 0-12,0 0-8,0 0-5,0 0-6,0 0-3,0 0-19,0 0-11,0 0-22,0 0-30,0 0-143,0 0-353,0 0 156</inkml:trace>
  <inkml:trace contextRef="#ctx0" brushRef="#br0" timeOffset="50981.1148">22147 1984 83,'0'-4'234,"-2"-3"-6,0 2 1,1-1 1,-2 0-7,1-4-14,-2 3 10,3 0-2,-1 2-11,2-3-10,-1 2-11,1 0 1,-2 0-10,2-2-9,-1 3-1,1 5-5,-4-8-26,4 8-7,0-6-18,0 6-3,-3-5-17,3 5-24,0 0-18,0 0-10,0 0 8,0 0-10,-7 12-10,0 5 2,-4 9-1,-2 6-2,-4 14 6,-3 3-6,-2 1-4,-2 29-3,7-27 6,0 1-15,3 6 16,-3 18 3,6-27-3,2 2-15,2-4 0,-1-12 4,2 11 12,6-15-2,-4 0-6,4-2-2,2-1 10,3 2-9,-2-3 17,5-1-3,-1 0-6,3-3 8,0 0 5,3-2 5,1-2 7,-3-6 6,-1-2 2,2 1-7,0-4 20,2 0 0,0-3 13,2-2 7,-1-1 0,-2-4 6,5 2 3,-2-6-6,6-6-6,-1-2-6,3-4-5,-1-6-9,6-8-3,1 1-4,-2-8-10,-3-2-6,1-1-9,-4-1-1,2 1-7,-7 0-1,-3 12-2,-1 0-4,0-2 0,-4 6-5,1-7-3,-1-1-1,-4 2 1,0-4-3,0-1 0,-2 3-6,1-3-2,-5 0 4,-3-13-7,-3 1-1,1 1-3,0 12-14,-5 0 4,4 2 1,-4 1 2,1 0-1,-3 4-1,-1 3 2,1 1-5,1 2-1,-4 5 0,6 4 1,-4-4-3,2 4 3,-2 5-7,1 3-26,-4 3-8,-7 4-8,0-1-20,0 6-7,2 3-27,-4 2-16,4 5-19,-1 2-14,-1-2-21,0 5-21,3-4-24,-2 4-29,3-5-33,1 3-57,5 2-280,-1 0-688,8-5 305</inkml:trace>
  <inkml:trace contextRef="#ctx0" brushRef="#br0" timeOffset="51847.839">22912 2140 48,'4'-14'228,"-1"3"4,-3-6-6,3 5 1,-6 6-9,3-5-9,0 5 0,0-1-16,0-1-7,0 4-8,0-2-15,0 2-10,0 4-23,-3-7-16,3 7-17,0-2-6,0 2-12,0 0-8,-14 6-9,7-2-7,-6 7-3,2-1-10,-4 1-3,-1 9-2,-1-3-16,0 3 14,1 6-7,0 3-4,1 0 4,-1 0-2,-4 13 0,9-11-4,-4 0 4,5 1 0,-2 1 5,1 1-3,4 0 3,0-2-3,-1-1-7,2 1 9,0 0-14,5-2 12,-2-1 6,1 3 0,3-5-2,-2 2 6,3 3 13,1-4-3,0 0 0,1 0-4,0-4-17,0 5 20,3-5 2,-4-5-4,2 1-3,0-2 0,0-1 6,-2-2-1,2-1 4,0-5 5,-2 1 4,0-3 5,1 2 6,1-1 1,0-4 10,-1 1-2,-1 0 15,4-1 6,0-1 4,0-1 7,2 2 3,2-1 6,-4-2-1,4-2-1,2 0 1,1-2-8,0 0 0,-1-1 1,0 1 2,-5 0-1,8-4-8,-2-2-5,5-3-15,1 1 7,0-2-16,-5 3-10,-3 2-8,0-1-5,2 3-2,-4-3-5,0 4 4,-3-2-2,1 0 9,2 0 6,-3-2-9,3-3 1,-4 3-5,2-4 10,1-2-16,-2 2-11,0-4-1,0 1-1,-3-4 7,5-5-19,-2-3 13,0-4-16,-2-1-9,2 1-6,0-2 3,-1-2 2,0 3 3,-2 3-8,0 1 4,0-1-12,-1 5 4,-3 5-1,4-6 6,-3 9-12,1-2 7,-2 1 9,-2 1-7,1 0-9,1 0 3,0 5 2,-4-5 7,3 1-19,-1 5 16,-2-6-17,1 1 7,-3-2-10,-2-4-8,0 5-3,2 1 3,-4 2 0,2-3-2,-2 2 5,2 1-1,-1 1-9,5 2-6,-3 4 7,0-1-6,1 1-9,-1 0-4,4 1-18,-4 0-17,4 1-24,-1 5-33,4 0-39,0 0-32,-3-3-38,-2 3-44,5 0-6,-9 8-47,1-3-53,1 2-60,-2-2-312,2 4-840,3 0 372</inkml:trace>
  <inkml:trace contextRef="#ctx0" brushRef="#br0" timeOffset="54045.5016">21658 3456 77,'0'0'255,"0"0"-18,0 0-11,0 0-11,0 0-15,0 0-3,0 0-19,0 0 2,0 0-10,0 0 3,0 0-4,0 0 2,0 0-8,0 0-12,-1 4-5,1-4-12,11 2 5,-1-2-4,10 1 10,5 0-2,5 2-4,12 1-12,-4-2-14,1 2-9,-13 0-11,6-2-8,-4 2-10,-1 1 0,-1-2-7,-4 0-9,-8-1 8,0-2 0,-4 0-2,-3 2 3,0-2 8,0 1 4,-4-1-3,-3 0 0,7 2-8,-4-1-6,-3-1-1,3 1-8,-3-1-7,3 2-7,-3-2-6,0 0-12,0 0-19,0 0-23,4 1-23,-4-1-25,0 0-33,0 0-36,0 0-24,4 1-37,-4-1-39,0 0-58,3 1-56,-3-1-300,0 0-705,10 4 313</inkml:trace>
  <inkml:trace contextRef="#ctx0" brushRef="#br0" timeOffset="54776.378">22630 3653 209,'-4'3'212,"4"-3"-7,-6 1-2,6-1-10,0 0 2,0 0-14,0 0-3,-8-2-8,8 2-5,-3-2-8,3 2-3,0 0-11,0 0-10,0 0-2,0 0-7,0 0-1,0 0-3,0 0-6,-5 3-3,5-3-6,0 0 6,0 0 5,0 0-2,0 0-4,0 0 2,0 0-3,0 0-3,14 3 5,-3-3-7,3 3-5,2-1-8,12 1-2,-3 1-17,6 3-4,-3-1-6,12-1-17,-13-1 5,3 2-2,11-2-7,-1 2-4,-15 1 2,1-6-3,-3 3-2,-1 0 1,1-4 4,-10 2 12,-2-4 5,-4 4 13,3-2 7,-3 0 3,-1 3 6,-2-3 1,-4 0 0,7 0-2,-3 0-6,-4 0-1,6 0-4,-6 0-10,0 0-5,0 0-4,6 0-6,-6 0-6,2 2-3,-2-2-3,0 0-3,0 0 0,0 0-5,0 0-2,0 0-2,0 0 2,0 0 0,0 0-2,0 0-4,0 0 0,0 0-2,0 0-5,0 0 4,0 0-5,0 0 3,0 0 0,0 0-5,0 0 1,0 0 0,3 2-2,-3-2 0,0 0 0,0 0-1,0 0 2,0 0-5,0 0-1,0 0-2,0 0 3,0 0-2,0 0 11,0 0-11,0 0 2,0 0-2,0 0 1,0 0-1,0 0-2,0 0 1,0 0-1,0 0 3,0 0-1,0 0-3,0 0-1,0 0 1,0 0-14,0 0-20,0 0-25,0 0-20,0 0-34,0 0-40,0 0-35,0 0-40,0 0-28,0 0-41,0 0-43,0 0-53,0 0-50,0 0-280,0 0-782,0 0 345</inkml:trace>
  <inkml:trace contextRef="#ctx0" brushRef="#br0" timeOffset="58211.209">8167 7300 19,'0'0'130,"-8"0"-6,3 2 2,5-2-9,-6 0-8,2 2 0,4-2-6,-6 1 10,6-1-8,0 0 0,-6 0-3,6 0 5,0 0-1,-4 1-5,4-1 3,0 0-2,0 0 2,-4 1 4,4-1 1,0 0-5,0 0 3,0 0 0,0 0-6,0 0 5,0 0-13,0 0-8,0 0 1,0 0 0,0 0-2,0 0 1,0 0-3,0 0 3,0 0-1,18-3 1,-16 1 0,-2 2 1,8 2-7,-1-2-6,1 1-5,1-2-8,2 1 3,3 1-10,2 0 3,6 0-6,-2 0-6,4 2 0,3-1 1,0 1-9,2-2 8,1 2-6,12-1 3,-3 0-18,2 2 14,-3 0-9,-8-1 8,11 0-4,0-1 8,-3 0-3,2 5-2,-3-5 6,-8-1-16,4 0-1,7 2-4,-11-2 1,8-1-4,-8 3-2,11-3 4,-9 1-5,7 0 1,-9 1-2,-2-2 2,0 4 8,2-3-9,-2-1 3,0 0-3,0 2 11,-3-2-4,-2 1-2,2 1-4,-1-2 2,-1 0 3,-1 3 3,-2-3 0,2 0 2,-2 1-2,-2-1-3,-3 1 8,3-1-3,7 2-1,-4-1 6,2 0-4,0 1 1,-1 2-1,1-4 0,0 0 3,0 0-6,2 1 0,-3 0 8,3 1-8,1 0 1,-3 1-4,1-1 9,0 1-1,-2-3-2,2 3 2,-2-1 0,-6 1 1,5-3 6,-3 1 0,4-1 3,0 0 2,-5 1 5,6-2-3,-1 2 5,0 1 2,-4-2-1,4 2-7,2 1 2,0-3-5,-1 2 2,-1 0 1,3 1 1,-1-2-9,-1 0 30,2 2-16,2-3 12,-2 3-5,1-2-6,2 2-4,-4-1-6,4 1 3,-3-1-4,0 1-7,0-2 2,2 2-4,-2 0-2,-3-1-3,1 1 0,-1-1-7,3 1 4,-1-2-4,2 0 1,0 3-3,2-1 0,1 0-5,-1-2-1,3 2 2,-1-2-3,-1 4-1,15-3 2,-14 3-4,9 1 3,2-5-2,-13 4 1,4-2 2,-2 0-7,1 2 0,9-1 4,-9-2-4,9 3 0,-9-1 2,-2-1-3,0 0 0,-1-3 3,0 1-4,-3 0 1,-1 1 1,1-1-3,0 1 1,-4 0 1,1-4 1,-5 4-4,3-2 0,0 1-8,0 0 2,3 1-5,-6-1 0,0 2-4,7-6-3,-4 6 0,1-3-6,-2 0-4,-4 0 0,0 0-3,8 1-2,-6 2-11,1-2 4,0-2 2,-3 2-3,3 0 4,-1-1 1,-5 1-1,5-1 1,-2 5 5,0-5-4,1 2 8,-5-2 1,4 0 3,-3 0 3,-4 0 3,3 2 0,2-1 4,-3 1 0,0-2 0,1 0 2,0 4 4,-3-4 1,2 0-3,1 0 4,0 3-3,1-3 3,2 0-1,-4 0 1,5 0 2,-4 1 5,2-1-4,-3 2 2,1-2 1,-1 1 4,3-1-8,-2 0 2,-1 3 0,-3-3 4,5 0-3,-4-2 2,3 4-2,0-4 2,-4 4 4,4-4-7,-1 2 6,-2-1-3,3 1 3,-3-1-4,5-2 2,-4 3 3,1 0-3,0 0 0,3 0 0,-3 0-1,1 0 2,0 0-1,0 0 0,1 0-3,2 0 3,-3 0-3,0-3 2,1 3-1,-3 0 1,2-4 0,1 4 0,4-1 0,-3 0-2,0 0 4,0-1 0,0 4-1,3-4 0,-6 2 1,5 0-1,0 0-2,-2 0 3,0-2 1,0 2-4,0 0-1,2-1 4,-2 1 5,2 1-5,1 1-1,-1-4 1,-2 2-1,2 0 3,-1 2-4,1-2 1,0-3-1,0 4 2,0-1-1,-2 0 3,0 0 0,2 0-2,0-1-3,1 1 2,0-2 2,-1 2-3,2 0 4,-1 0-1,-1 0-2,2 0-2,1-2 1,-3 2 3,1 2-1,-1-2-1,3 0 0,0 0-2,-1 2 2,0-1 2,0-1-3,-2 0 2,2 2-2,-1-2-1,2 0-3,-3 2 5,4-2-2,-5 0 6,4 2-5,-2-2 1,2 4 2,-3-3-2,3 2-3,0-3 3,-1 1 0,1 3-1,-3-2 1,3 0 1,-1 1-1,0-1 2,5-2-7,-7 3 5,6-6-2,-3 6 1,4 0 1,-6-3-3,7 2 3,-3-2-2,-2 7 4,0-5-2,0 0-2,6-1 2,-2 0 1,0 0-1,-1 4-3,2-3 2,-2 1 3,2 0-4,-1-2 2,1 1-1,-6-1 1,8 2 1,-3-2-4,2 0 2,-6-1 2,-2 3-2,6-1 0,-3-2 1,-3 1 1,0 0-3,2 2 5,-4-3-4,3 1 2,-1 0-1,-1-1-2,-1-1-2,1 1 7,-1 1-6,1-2 4,-2 1-1,2 0 2,2 1-2,1-1 0,-1-1 0,0 2 3,5-2-3,-5 2 0,6-1-2,-6 0 4,-1 2-4,1-2 4,-1 2-4,-1-4 4,3 5 0,-4-3-1,-2-1 6,1 1 0,2-2 1,-5 4 2,4-2 1,-3 0 6,1 0 0,-2 0 4,1-2 5,-1 1 0,2 1-2,1 0-3,-1 0-1,3 0-2,2-1-3,-3-1 1,2 3-4,-2-1-1,1 0-2,0 0-3,0 0 1,1 1-1,2-1 0,4 4-9,2-3 8,2-1 1,-2 3-1,-2-1-1,1 1 1,-2-1-1,0 0 0,-4 0-2,2 1 2,2 0-1,-5-3 4,2 0-3,-4 3 4,2-3-4,-4 0 4,0 1 7,-2 0-2,0-2 1,0 1 0,1-1 3,0 2-5,-3-2 2,3 1 0,-2-2-1,2 1-2,-3-2-1,-1 3-2,0-2 0,-1 2 3,2-1-2,-1 1 0,-6 0-4,8-1-1,-2-1 1,-2 2 1,0-1-4,2-1 2,-2 1-3,2 0 2,-2 0-1,-4 1-3,10-1 2,-6 1 0,-4 0-1,9 1-2,-4-1 2,-5 0-2,6-1 1,-2 0 1,0-2-2,-4 3 1,0 0-1,0 0-2,8 0 4,-8 0-3,5 0 1,-5 0-4,0 0-2,0 0-7,0 0 4,0 0-3,0 0-6,0 0-3,0 0-4,0 0-2,4 3-2,-4-3-5,0 0-3,0 0 2,0 0-5,0 0-2,0 0-4,0 0 1,0 0-2,0 0-3,0 0-3,0 0-8,0 0-5,0 0-15,0 0-13,0 0-17,0 0-18,0 0-31,0 0-18,0 0-16,0 0-24,0 0-19,0 0-19,0 0-21,0 0-24,0 0-33,-18 1-242,18-1-627,-5 0 278</inkml:trace>
  <inkml:trace contextRef="#ctx0" brushRef="#br0" timeOffset="64362.336">17415 3080 28,'-2'-5'215,"1"1"-14,-1 2-6,2-3-12,0 5-8,-1-5-12,1 5-5,-3-4-11,3 4-11,0 0-15,-2-3-10,2 3-13,0 0-9,0 0-15,0 0-6,0 0-10,0 0-6,0 0-8,0 0-9,0 0-7,0 0-1,0 0-5,0 0-7,-5 7 2,5-7-3,-3 10 1,1-3 4,1 1-5,0 4-5,-2 2 4,-1 3-4,0 0 3,1 1-5,0-2 1,2 1-29,1 1 6,-2 7 9,1-5-3,2 6 4,-1-5 1,3 5 3,-3-2 4,6 1 2,-1 1 0,-2-9 1,4 8 7,1 0 0,0-7 6,0 3 13,6-2-1,1 0 9,-4-6 8,6 6 8,2-1 1,0-3 1,3-2 15,1 2-11,1-3 3,1 0-6,-4-5-3,4 3 3,2 1-10,0-3-5,1-1 0,0-1 0,-1 3-10,1-7-5,0 5 0,-1 1-6,-1-3 3,0 0-3,0 2-2,0-4 1,-1 3-1,1 1 2,-1-5-4,1 2 10,-2-2-9,1 3 6,-1-2-1,0 1-4,-3-3 8,3 2-1,-1-3 6,-2 1 2,0 4 7,-5-5 8,7 0 24,-2 1-7,3-1-15,-10-1 20,9-5 4,0 3-9,0 1-10,4-1-4,-3-3-6,4 4-12,-4 1 5,2-5-6,0 5-7,1 1 2,0-1-6,0-2-5,-1 5 0,1-4-2,1-2 2,-1 5-3,1-2-8,0-3 1,-1 3 2,-2 1-3,0-2 2,-3 1-3,-1 1-1,-4 0-3,-1 1 5,1-2 1,-2 1 3,1 0 4,5 0 6,0 1-4,-6 1 9,2-2 11,7 1-11,-3 3-2,3-3-4,-3 2-4,5-1 2,0 2-2,-6 2-1,8 0-2,-2 3 0,1-2-4,-1 0 1,2 1-2,-1 0 0,-3-2 1,3 2 1,-5 0 3,2 2-1,-5-2-9,3-1 1,-1 3 3,-7-2-6,-1 0 4,1 1-7,2-2 5,-2 4 0,-3-1 0,0-3-1,-1 3 0,4-2-1,-1 3 0,-2-3 2,0 1-2,2-1 1,-6 2 2,4 1-2,-1-1-3,1 2 5,-1-4-7,-1 4 3,-2-3 3,1-1-1,-1 2-2,0-1 2,-1 0-4,1 0 2,0 0-1,0 0-1,-3 2 1,1-3 2,2 2-1,-2 1-1,2-2 1,-2 0-2,0 0 1,-1 2 4,1-5-4,0 6 1,-2-4-9,1-2 2,-1 0-2,0 1-1,-2-2-2,-1 0 3,0 0-7,3 0 2,-3-5-13,3 5 9,-3-5-5,0 6 2,0-6-2,0 4 8,0-4-6,0 0 0,0 0 6,3 4-6,-3-4 4,0 0 0,0 0 8,0 0 1,0 0 11,0 0-9,0 0 8,0 0 7,0 0-3,0 0 4,0 0 1,0 0 11,0 0 4,0 0 3,0 0-7,8-14-7,-5 6-6,0-2-2,0 1-1,-2-2 2,5-5-1,1 1-7,-4 6 3,2-3-1,-1-2-2,2 2 2,-2 3 1,3-2 2,-1 2 0,2-6-1,-2 3-2,4-2-3,1 1 0,-1 1 0,3-2 2,-2-1-4,7 1-1,-5 2 0,8-1 2,-3 0-4,3 0-3,-3 2 5,-6 4 2,5 0 5,-3-1-5,0 2 1,6-4 6,-6 6-7,6-4-1,-3 4-8,-5-2 10,5 1 0,4 0-1,-8 1 1,5 1-3,-1-2-2,0 3 2,0 0-3,-3 0 4,2-1 1,6 3-1,-6 0 0,-2 0 0,1-4 0,-1 3 0,0 2-2,-1 1 2,0-2-1,-3 2 0,1-2-1,-3 0 1,2 0 4,1 5-7,-3-3 1,3 0 3,-1-1 2,-2 3 1,5-1-8,-3-2 5,4-1 1,-2 3-1,4 2-2,-2 0 4,4-2 6,-2 0-3,0 1 5,0-2 0,5 4 4,-4-4 6,-3 2 1,6-3 0,-2 2 4,-2-2-1,-1 2-2,8-3-1,-8 1 1,-3 1 9,-1-2 9,1-2 6,-3 2 6,2-1 6,-1 1 9,-3-3 6,3 2 6,-3-2 2,0 2-7,3-3-9,1-1-4,-1 0 0,-3 1-11,3-2-5,0 0-3,0-2-5,1-2-2,0 3-5,-2-2 4,0-2-11,1 1 1,-4 2 2,1 1-2,0-1 1,0 0 2,0 0-2,0-2-5,-3 2-5,2 0 3,-2-1-3,1 0-1,-4-1-6,6 1 0,-6 3 2,1-6-5,2 5 0,-1 1 3,0 0-3,-2-1-1,1 1 0,0 1-1,1 1 3,-3-1-6,2 2 0,-1-2 2,0 1-5,-1 4 2,0-5-3,0 5 4,2-2-1,-2 2-1,0-5-1,0 5 2,1-3-5,-1 3 3,0 0-1,0 0 0,0 0-1,0 0 3,0 0-3,0 0 2,0-4 3,0 4-1,0 0 0,0 0 0,0 0 0,0 0-1,0 0 1,0 0 0,0 0-2,0 0 4,0 0-2,0 0 0,0 0 3,0 0 0,0 0-2,0 0 0,0 0 1,0 0-2,0 0 3,0 0-1,0 0-3,0 0 1,0 0-1,0 0 2,0 0-2,0 0-1,0 0-1,0 0-1,0 0 2,0 0-2,0 0 1,0 0 2,0 0-2,0 0 2,0 0 0,-3-3-1,3 3 2,0 0-1,0 0 0,0 0-2,0 0 3,0 0 1,0 0 2,0 0 1,0 0-3,0 0-3,0 0 1,0 0 0,0 0 3,0 0-1,0 0-1,0 0 4,0 0-1,0 0-1,0 0 5,0 0-5,0 0 1,0 0 0,0 0 0,0 0-1,0 0 0,0 0 0,0 0 1,0 0-2,0 0-1,0 0 1,0 0 3,0 0-1,0 0-1,0 0 0,0 0 3,0 0-1,0 0-2,0 0 1,0 0-2,0 0 0,0 0 1,0 0 1,0 0-5,0 0 3,0 0 0,0 0-3,0 0 2,0 0-3,0 0-1,0 0 0,0 0 1,0 0 0,0 0 0,0 0 2,0 0-2,0 0 0,0 0 4,0 0-4,0 0 2,0 0 0,0 0 1,0 0-2,0 0 1,0 0 1,0 0-1,0 0 6,0 0-3,0 0-2,0 0-3,0 0 1,0 0-3,0 0 0,0 0-3,0 0 2,0 0-3,0 0-2,0 0 1,0 0-3,0 0 1,0 0-3,0 0-1,0 0-1,0 0-2,0 0 1,0 0 0,0 0 2,0 0-3,0 0 4,0 0 2,0 0-6,0 0 3,0 0-3,0 0 0,0 0 1,0 0 2,0 0-7,0 0 6,0 0 0,0 0 1,0 0-2,0 0 4,0 0-1,0 0 4,0 0 3,0 0 1,0 0-3,0 0 2,0 0-1,0 0 8,0 0-3,0 0 2,0 0 2,0 0-3,0 0 3,0 0-3,0 0 1,0 0 2,0 0-5,0 0-2,0 0-3,0 0-1,0 0-2,0 0-3,0 0 1,0 0 1,0 0 0,0 0 3,0 0 2,0 0 1,0 0 0,0 0-1,0 0 4,0 0 0,0 0-2,0 0 6,0 0-2,0 0-2,0 0 2,0 0 3,0 0-4,0 0 2,0 0 1,0 0 2,0 0-3,0 0 3,0 0-1,0 0 0,0 0 2,0 0 1,0 0 1,0 0-3,0 0 2,0 0-5,0 0 4,0 0-2,0 0 11,0 0-9,0 0 2,0 0-1,0 0-2,0 0 2,0 0 1,0 0-4,0 0 5,0 0-3,0 0 0,0 0-2,0 0 8,0 0-9,0 0 3,0 0-1,0 0-2,0 0 2,0 0-2,0 0 0,0 0 6,0 0-1,-7 1-3,7-1 9,0 0-8,0 0 0,0 0 2,0 0-13,0 0 12,0 0 1,0 0-2,0 0 0,0 0 5,0 0-5,-2-3-1,2 3-1,0 0-1,0 0 0,0 0 1,0 0 3,0 0 3,0 0-5,0 0 2,0 0-1,0 0 1,0 0-4,0 0-1,0 0-3,0 0 0,0 0-9,0 0-2,0 0 1,0 0-7,0 0-1,0 0-4,0 0 1,0 0-1,0 0-8,0 0-6,0 0-2,0 0 0,0 0-4,0 0-3,0 0 2,0 0-6,0 0 0,0 0 3,0 0-5,0 0 6,0 0 2,0 0 3,0 0 3,0 0 3,0 0 2,0 0 5,0 0 1,0 0 6,0 0 2,0 0-2,0 0-5,0 0-4,0 0-5,0 0-5,0 0-11,0 0-10,0 0-22,0 0-19,0 0-17,-2 7-17,2-7-16,0 0-3,-3 9-35,3-6-31,0-3-34,-4 8-147,4-5-441,0-3 195</inkml:trace>
  <inkml:trace contextRef="#ctx0" brushRef="#br0" timeOffset="69783.9239">18455 2203 2,'0'-7'244,"-1"2"-15,2-1-2,-2 1-24,1 1 1,0-3-9,0 2 1,-1 1 4,1-1-14,0 5-4,-2-5-11,-1 2-3,2-2-16,1 5-8,0-5 1,0 5-12,-1-6-4,-1 4-10,2 2-2,-1-8-20,1 8-3,-2-2 4,1-2-10,1 4-3,0 0-23,-4-6 4,2 4-18,-2 1-1,4 1-14,-4-4-1,0 1-2,-3 2-1,2 0-7,-2 2-13,-1 0 3,-1 2-2,1-1-8,-2 1 5,2 5-5,-1-3 1,-2 4-2,-2 0-6,1 5 11,-4 6 0,3 2-3,-1-2 2,2 1-1,0 3 2,0-1-10,4 0 8,-3 3 2,3 2-3,-2-2-2,2-2 1,2 2 10,0-3-8,5-2 5,-2 3-7,0-4 10,3 1-9,0 3 4,0-5 0,0-1 0,3-3 3,0 4-5,1-2 7,-1-1 5,3-4 0,-1 2 1,2-1 9,0-3-2,-1 0-2,4 1 2,0 0 9,-2-4-1,1 2 4,3-3 10,-1 3-4,-1-4 7,3-1 5,3 1-12,-1-3 6,-1 1 9,0-3-5,-2-2 2,0 1 7,-2 1 3,3-2 10,-3-3-3,3-1 4,0-1-3,1-3-4,-1-1-7,4-5-2,-6 6-3,8-7-6,-4-2-6,-1-3-3,1 1-6,-2-3-2,0-3-3,-2 4-4,0-3-6,2 2-5,-1-4 1,-3 5 0,1-4 2,-3 6 7,2-6-3,-4 3-3,-2 4-2,3 2-1,-2-7-2,-1 6 1,0 1 0,-2-3-5,-1 3 2,0-1-7,-3 0-5,2 1 1,-2 2-2,-1-1-3,-2 2-2,3 2-1,-2 1-7,-4-2 0,2 2-6,-3 3 1,-2-1-6,0 0 0,-1 4-8,0-2-3,-3 4-4,2 1-3,-6 1 3,2 2 3,4 0-2,4-3-1,0 3-4,0 0-1,3 3 7,-4-3-14,4 2 4,1 0-1,2-2-3,4 0-5,-10 4 5,6-2 2,4-2-1,-7 2-1,7-2-15,-4 2 9,4-2-12,-4 3 1,4-3-17,-2 5-9,2-5-16,-1 2-21,1-2-27,0 0-10,0 0-22,-2 6-8,2-6-36,0 0-19,3 10-22,-1-7-21,-1 1-174,-1-4-508,4 8 225</inkml:trace>
  <inkml:trace contextRef="#ctx0" brushRef="#br0" timeOffset="70924.8096">18747 2537 74,'0'0'118,"0"0"-15,-6 0 1,6 0-5,0 0 0,0 0 0,-5 2 0,5-2-2,0 0-1,0 0-1,0 0-2,-4 0 2,4 0 1,0 0 1,0 0-5,0 0 3,0 0-5,0 0 3,0 0-6,0 0-1,0 0-8,-6-2-5,6 2 1,0 0-11,0 0-5,0 0 0,0 0-9,0 0-3,-3 4-7,3-4 2,0 0-2,0 0-4,-3 3 4,3-3-4,0 0 6,0 0-7,0 0 3,0 0-1,0 0-3,-4 0 3,4 0-2,0 0 3,0 0-2,0 0-3,0 0 4,-3 3-5,3-3-1,0 0 3,0 0 5,-3 1-1,3-1 0,0 0 2,0 0 0,0 0-2,0 0 2,0 0 1,0 0-6,0 0 19,0 0-16,0 0 2,0 0 1,0 0 2,0 0 3,0 0 9,0 0-7,0 0 7,0 0-4,0 0 4,0 0-3,0 0 2,0 0 3,0 0-13,0 0 5,0 0-4,0 0 1,0 0 0,0 0-3,0 0-3,18 1 2,-8-1 4,5-1 0,7 1-7,2 1 1,0 1-3,0 0 8,6-1-12,-1 4-2,1-4-7,9 3-1,-1-2 13,-8 0-8,10-4 6,-3 5-4,-6-2 5,0 0 7,-4-1-3,-1 3-1,-3-1-1,-3-4 6,-6 2 12,-3 0 6,-1-1 7,0 1 7,0-2 4,-4 2-3,1 0-1,-2 0 0,0 0-8,-5 0-6,8 0-3,-8 0-2,8 0-7,-5-1-4,-3 1-3,0 0-5,4 0-3,-4 0-2,0 0-4,0 0-1,6 1-4,-6-1 1,0 0-4,0 0-3,0 0 1,0 0-6,4 0-3,-4 0-2,0 0-8,0 0 0,0 0-11,0 0-10,0 0-12,0 0-8,0 0-18,0 0-23,0 0-17,0 0-19,0 0-25,0 0-38,0 0-21,0 0-23,0 0-40,0 0-72,-21-5-70,11 4-297,-2-3-763,2-1 338</inkml:trace>
  <inkml:trace contextRef="#ctx0" brushRef="#br0" timeOffset="71313.0866">19217 2280 191,'0'-6'287,"2"1"-14,-1 0-15,-1 5-16,0-10-12,0 10-15,0-5-15,0 5-20,0 0-10,0-5-12,0 5-22,0 0-15,0 0-10,0 0-20,0 0-8,0 0-14,0 0-10,0 0-2,-8 21-8,2-3-1,-2 4-7,-1 11 0,-3 10-5,0-9-4,-2 14 0,4-2 1,-1-13-2,4 1 6,-1-3-12,-1 0-1,2 0 2,0-4-2,0-2 6,0 1-7,1-7 2,2-4-6,1-4-1,2 0-3,-2-1 1,3-5-1,-3 2 9,3-1 0,0-6 11,-2 8 9,2-8 5,-2 7 8,2-7 2,0 0 12,0 0 4,-1 7-7,1-7 5,0 0-8,0 0 2,0 0-8,0 0-16,0 0-39,0 0-66,10-14-58,-5 6-66,2 0-56,2-2-65,2 0-306,0-4-662,3 5 293</inkml:trace>
  <inkml:trace contextRef="#ctx0" brushRef="#br0" timeOffset="72341.474">19765 2355 189,'0'-4'226,"5"-1"-4,-4 0-5,3 2 0,-4-1-2,0 4-6,4-5 3,-1 1-2,-3 4-5,3-6 4,-3 6-12,0 0 0,4-5-11,-4 5-9,0 0-13,0 0-14,0 0-13,0 0-9,0 0-16,0 0-4,0 0-7,0 0-14,0 0-1,0 0-24,0 0 4,0 0-9,0 0-2,0 0-11,0 0-6,0 0-7,0 0 1,0 0 0,0 0-22,0 0 2,0 0 0,0 0-1,-11 15 3,4 0-4,3 1 5,-4 8-5,-2 1 5,1 3-6,-1 4 5,0 0-5,-1 1 1,-2 11-5,5-9 1,-3-2 4,2-2-6,-1 1-4,2-3 4,-2 2 4,4-4 7,-2-1-8,2-9-6,-1 0 3,2 3-3,0-6 5,1-2 2,1 0-3,-1 0-1,3-1 2,-1-6-1,0 2 1,0-1-3,0-1 1,2-5 4,-2 8 6,2-8 9,0 0 10,-3 7 9,3-7 9,0 5 6,0-5 13,0 0 3,0 0 11,0 0 2,0 0 7,0 0-6,0 0-1,0 0-7,0 0-3,0 0-4,0 0-8,0 0-6,0 0-5,0 0-2,0 0-7,0 0-7,0 0 0,0 0-5,0 0-6,0 0 1,0 0-6,0 0-4,0 0 4,0 0-6,0 0-5,0 0-2,0 0-3,0 0 2,0 0-2,0 0 0,0 0-3,0 0 0,0 0 1,0 0-1,0 0 0,0 0-3,0 0 5,0 0-3,0 0 1,0 0 1,0 0-1,0 0 0,0 0 1,0 0-1,0 0-1,0 0-3,0 0 4,0 0 0,0 0 1,0 0-3,0 0 0,0 0 3,0 0-3,0 0 2,0 0-1,0 0-1,0 0-2,0 0 3,0 0 0,0 0-4,0 0 2,0 0 0,0 0 3,0 0-1,0 0-2,0 0 1,0 0-2,0 0 1,0 0-2,0 0 2,0 0 0,0 0 1,0 0-3,0 0 0,0 0 2,0 0-1,0 0-1,0 0 2,0 0 1,0 0-2,0 0-2,0 0 3,0 0-1,0 0-1,0 0 0,0 0 2,0 0 1,0 0-2,0 0 2,0 0 5,0 0-10,0 0 5,0 0-1,0 0 0,0 0 1,0 0 2,0 0-2,0 0-3,0 0-2,0 0 6,0 0-1,0 0 1,0 0 0,0 0 1,0 0-2,0 0 2,0 0-3,0 0 3,0 0 0,0 0-5,0 0 3,0 0-2,0 0 5,0 0-3,0 0-3,0 0 0,0 0 2,0 0-1,0 0-4,0 0-9,0 0 0,0 0-8,0 0-3,0 0-3,0 0-6,0 0-2,0 0-9,0 0-2,0 0-13,0 0-9,0 0-32,0 0-7,0 0-27,0 0-34,0 0-52,10-17-52,-4 14-42,1-2-70,0-1-328,-2-5-773,-2 3 342</inkml:trace>
  <inkml:trace contextRef="#ctx0" brushRef="#br0" timeOffset="73164.2561">18070 1620 16,'0'0'288,"2"-6"-13,0 4-4,-2-2-14,1 1-19,-1 3-12,0 0-27,0 0-23,0 0-17,0-7-24,0 7-14,0 0-8,0 0-20,-13 10-2,2-3-11,-3 5-12,-3 5-4,-4 3-4,-8 8-9,-2 9-7,-2-2-3,4 5-5,-21 25 3,18-21-6,-13 28 0,5-1 2,-2-6-5,8 12 4,9-29-9,2 3 0,2 0 1,4-1-10,3 3-13,5-6 17,1-13-3,4 12 2,1-14-4,6 2-17,4-3 7,0-3-19,6-3-26,2-1-10,5 0-34,3-4-41,9 2-64,6-1-103,-10-14-156,13-1-483,-1-4 214</inkml:trace>
  <inkml:trace contextRef="#ctx0" brushRef="#br0" timeOffset="73740.7598">19409 1896 74,'0'0'261,"0"0"-12,0 0-21,0 0-13,0 0-15,1-3-16,-1 3-13,0 0-12,0 0-17,4-3-13,-4 3-16,0 0-6,0 0-7,8 1-5,0 2 3,3 1-7,2-1-7,8 6 6,3-1-6,0 2-8,-1 4 1,2 1-5,0 4-12,9 7 16,0 3-11,0 0-9,-2 3 9,-4 6-9,-4 2-4,0 8 0,-3-7-4,-2 10-1,-3-1-3,-4 4 1,-5 2-1,-6 4-4,-3-2 0,-6 2-2,-4 22-4,-1-25-2,-7 26-2,2-29 1,-12 21 2,11-24 2,-7 0-6,1 2 4,-1-5-8,-3-4-5,1 4 7,-2-8-4,-2-4-6,1 0 4,-3-4 6,0-6-9,10-6-13,-9 3-17,6-8-26,2-3-22,-1 2-41,2-6-57,0 2-58,9-5-78,0-5-288,3-1-630,5-6 279</inkml:trace>
  <inkml:trace contextRef="#ctx0" brushRef="#br0" timeOffset="74245.555">20154 1730 5,'0'-7'316,"2"3"-11,-2 2-25,2-2-28,-2 4-28,0 0-25,0-6-27,0 6-19,0 0-17,0 0-22,0 0-8,0 0-14,2 22-2,2-7-11,0 3-6,3 9-6,0 3-5,3 3 2,6 13-1,2 2 7,0 2-3,2-4-2,1 1-1,-2-1-3,0 0-3,-2-3-1,2 2-2,-6-14-4,2-4-8,-3 1-5,2-3-2,-7-8-2,0-3-7,-1 1 0,-2-4-6,-1-6 1,0 3-1,-2-1 3,2-1-9,-3-6 3,4 7 11,-4-7-11,0 0-2,0 7-1,0-7 8,0 0 0,0 0 4,3 7-1,-3-7 5,0 0 1,0 0-6,0 0-15,0 0-49,0 0-45,6-22-39,-6 10-51,1 0-44,-1-3-52,-1-2-34,-1 0-164,-2 1-505,1-9 223</inkml:trace>
  <inkml:trace contextRef="#ctx0" brushRef="#br0" timeOffset="74544.1288">20533 1920 263,'5'-12'274,"-2"2"-3,2 1-13,-4 4-22,2 0-36,-2 0-19,-1 5-28,2-5-22,-2 5-8,0 0-14,-7 16-12,-1 5-3,-7 3-5,-3 0-17,-2 3 4,-11 14-8,0-5-10,4-3-5,1 0-10,3-9 0,-2 12 0,-1-2 0,8-10-9,-4-1-5,2 0 1,0-2-4,3-1-8,3-3 3,1-4 7,2-4-11,4 0-2,0-1 3,0 1-3,0-5-2,3 4 2,-2-5-3,3 2-7,-1-1-7,1-1-1,3-3-7,0 0-6,-7 5 5,7-5-5,0 0-23,0 0-50,0 0-36,0 0-36,3-19-13,1 11-33,0-2-7,-1-2-155,2 2-398,0-2 177</inkml:trace>
  <inkml:trace contextRef="#ctx0" brushRef="#br0" timeOffset="74991.5627">20062 2128 27,'-5'-5'209,"5"5"-3,0 0-15,0 0-2,0 0-5,0 0-14,-8-2-1,8 2-2,0 0-2,0 0-13,0 0-6,0 0-5,33 0-10,-9-1-9,3 1-5,14 3-10,-2 2-8,2-2-4,0 4-6,3 1-7,-1-7-2,-2 2 3,0 2-5,-13-5-5,10-2 1,-10 6 2,-4-2 3,0-3 2,-3 1 13,-7 4 3,-1-3 6,-3-2 5,-2 1-4,0 0 4,-8 0-17,10-2-5,-10 2 2,0 0-16,11 2-2,-11-2-12,0 0-4,0 0-5,8 0-13,-8 0 2,0 0-2,0 0-12,0 0-2,8-3 2,-8 3-4,0 0-3,0 0-7,0 0 0,0 0-7,0 0-1,0 0 0,0 0-11,0 0 0,0 0 0,0 0-3,0 0 1,0 0-9,0 0-5,0 0-3,0 0-9,0 0-12,0 0-12,0 0-4,0 0-21,0 0-20,0 0-24,0 0-28,0 0-23,0 0-34,0 0-34,0 0-42,0 0-32,3 5-166,-3-5-530,0 0 234</inkml:trace>
  <inkml:trace contextRef="#ctx0" brushRef="#br0" timeOffset="83273.557">18010 3945 48,'0'0'219,"0"0"-8,-4-1-17,4 1-13,0 0-12,0 0-12,0 0-10,0 0-11,0 0-12,0 0-9,0 0 16,0 0-10,0 0-12,0 0-10,0 0-9,0 0-11,0 0-8,0 0-4,0 0-11,0 0-7,0 0-7,0 0-1,-4 5-8,4-5-2,0 0-9,0 7 8,1-3-5,0 2-3,1 0-3,-2 6-2,4 0-3,-2 8 2,3 6 0,1 0 0,1 4-5,4 2 1,-2 1 7,5 11-3,0-1 6,0 0-1,1 3 6,5 4-4,8 24 3,-8-20-3,13 20 2,-11-23 5,8 24-7,-1-1 0,-11-19-1,15 18-7,-13-18 3,9 22-6,-6-2-1,6 2 2,-5 4 1,-3 1 3,-1-1-1,1 2-3,-4 0 2,4-1-4,-7 2 5,-2-4-1,-4 5 1,3 5-9,-1 1 12,-3 1-4,3-2-1,-6 0-3,2 3 2,1-3-1,-7 2-3,0 10-4,4-2 4,-8 3-1,1-1-1,-1 2 0,4-5 5,-6 4-14,2 2 10,4 4 5,-3 5 1,-2 0-2,0-1 4,3-7-6,-3 11 6,1-6-2,1 3-1,-6-1 0,4 4 0,0-6-9,-7-2 4,3 0 0,-2 2 0,-1 3 1,-1-1 0,-1-1-2,-3-3-3,0-3 4,-1-3-7,-3 3 4,1 9 2,-2-3-3,-1 1 3,2-3-2,-3-4-1,3 1 8,-3-1-4,0 7 7,0-1 2,3-1-2,0-4-9,-3-4 4,-3 1-2,3-2-2,-2 3-3,3 0 5,-4 1 1,-1-5-3,1 0 0,-4-7-5,0-2-1,0-1 3,0 2-12,0 2 14,-3-6-1,1 1 2,0-11 2,1-1-2,-2-7-7,-4 1 9,13-23-4,-14 18-3,12-19 1,-12 23 1,9-26 2,0 1-5,-4 2 6,2-5-6,-1 0 1,2-2-2,-2-5 5,2 1-7,0-3 6,1-2-3,-1 0 2,8-14-1,1 5-2,0-3 4,2-1 0,0 2 0,0-1-5,6-5 4,-3 2-2,5-7-2,2 0 3,1-1 3,2 0-4,0-1 2,3 0-2,-2-4 5,2 1-3,1-3 2,-1 4 7,3-5 6,1-1 9,-6 4 16,6-4 3,0 0 7,0 0-6,-5 4-7,5-4 7,0 0-4,0 0-8,0 0-11,0 0 3,0 0-10,2-18-10,-2 14-21,0 4-13,3-8-18,0 4-27,-2 1-22,-1 3-30,6-6-27,-5 2-35,-1 4-23,5-7-24,-1 2-12,0 1-2,0 1 3,0-1 7,-1-1-158,2-2-427,-2-1 190</inkml:trace>
  <inkml:trace contextRef="#ctx0" brushRef="#br0" timeOffset="83639.1635">16986 13594 1174,'3'-9'-82,"1"0"32,-1-1 16,1-1 18,2 2 14,-5-3 18,5-4 25,-2 6 15,-1-2 19,1-1 13,0 4 22,1-1 5,-2 2 7,1 2 5,0 3 0,-1-4-4,-2 4-4,2 0-12,-3 3-12,3-4-13,-3 4-3,0 0-2,0 0 7,0 20 5,-3-8 1,0 7 4,-1 0-2,0-1-1,-5 9 4,2-1 0,-4 0 7,1-2-16,-2-2 0,2-2 1,1-1-1,1-4-3,2 0 2,-2-2 1,2 1-9,-1-3 11,4-4-10,0 3 4,2-1 11,-3-2-7,2-2 3,2-5 23,-2 8 7,3-3 0,3-3-3,6 0-10,11 1-9,7-3-12,14 3-6,9 3-9,-3-3-6,28 5-3,-4 5-9,-3 1-8,3-1-3,-3 2-10,-24-6 0,2 3-7,-2-2-11,-2-3-8,-4-2-4,-14 0 1,-3-1-1,-5-1-5,-4-2 12,-5 0-5,2-2 3,-2 1-4,-8 0-1,10-3-3,-10 3-13,8-3 4,-8 3-15,5-6-5,-5 6-12,0-6-23,0 6-26,0 0-32,-8-12-56,3 8-42,-2 1-51,-4 1-52,3-1-61,-8 1-292,-8-4-734,0 1 325</inkml:trace>
  <inkml:trace contextRef="#ctx0" brushRef="#br0" timeOffset="85359.1927">4948 14684 159,'0'-16'260,"4"5"-15,-2 1-23,-1 4-30,0 3-24,-1 3-11,0 0-20,-6 19-11,-2 4-8,-5 4-5,1 5-8,-1-2-12,-5 10-3,-1 2 21,8-13-8,-2-2-5,3-1-1,-1-1-11,3-4-1,1-7-2,1-2 3,3-3 2,-1-3 11,1 4 9,-1-7 24,4 1 13,-1-1-2,1-3-8,0 0-3,0 0-16,5-20-4,0 8-10,2-5-10,1-9-10,2-1-8,0 0 0,1-3-13,0-5-2,3-11-3,2 3-11,-2-1-4,3 2-1,-5 12-3,1 1-1,0 0-2,-3 8 10,-5 4 0,1 1 2,1 9-2,-1-3-4,-3 6-3,-1-2-10,3 5-4,-5 1-3,8 8 1,0 4 8,2 10-5,0 4 5,0 2 0,1 4-2,-2 1-3,2 0-6,0 12 6,-2-10-3,2 11-3,-3-13 2,2 0 0,0 0-5,-1 0-7,-1-4 7,2 1 0,-3-5-1,1-1-3,-2-7 4,0-2 0,-1-4-2,-2 0-2,1-1 0,-1-2 12,0 0 8,0-5 17,0 1 9,-2-1 23,-1 1 8,3-1 9,-3-3 4,0 4 5,0-4 1,1 3-3,-1-3-9,0 0 0,0 0 3,0 0-11,0 0-2,0 0-6,0 0 0,0 0-9,0 0-4,0 0 0,0 0-3,0 0 2,6-6-19,-6 6 7,0 0-12,0 0-1,0 0 6,3-4-9,-3 4-3,0 0-12,0 0 7,0 0 0,0 0-2,0 0 6,0 0-4,0 0-2,0 0 1,0 0-7,0 0 1,0 0 1,0 0 2,0 0-1,0 0-8,0 0-16,0 0 0,0 0 0,0 0 0,0 0 0,0 0 0,0 0 0,0 0 0,0 0 0,0 0 0,-6-5 0,6 5 0,0 0 0,0 0 0,0 0 0,0 0 0,0 0 0,0 0 0,0 0 0,0 0 0,0 0 0,4-4 0,-4 4 0,0 0 0,0 0 0,0 0 0,0 0 0,0 0 0,0 0 0,2-2 0,-2 2 0,0 0 0,0 0 0,0 0 0,0 0 0,0 0 0,0 0 0,0 0 0,0 0 0,0 0 0,0 0 0,0 0 0,2-1 0,-2 1 0,0 0 0,0 0 0,0 0 0,0 0 0,9 1 0,-9-1 0,0 0 0,0 0 0,0 0 0,4 1 0,-4-1 0,0 0 0,5 0 0,-5 0 0,0 0 0,0 0-17,0 0-14,4 2-3,-4-2-6,0 0 1,0 0-9,0 0-11,0 0 0,0 0 5,0 0-2,0 0 5,0 0 6,0 0 0,2 1 5,-2-1-4,0 0-7,0 0 10,0 0-3,0 0 5,0 0 3,0 0-4,0 0 3,0 0 0,0 0 1,0 0-3,0 0 8,0 0-2,0 0 6,0 0 1,0 0-2,0 0-3,0 0 7,0 0-2,0 0 1,0 0 2,0 0 1,0 0-6,0 0 0,0 0 4,0 0-6,0 0 0,0 0 2,0 0-6,0 0 8,0 0-1,0 0 4,0 0-1,0 0 3,0 0 4,0 0 0,0 0 4,0 0 2,0 0-2,0 0 0,0 0 1,0 0 4,0 0-1,0 0 3,0 0-1,0 0 0,0 0-1,0 0 0,0 0 0,0 0 2,0 0-3,0 0 1,0 0-1,0 0 2,0 0-2,0 0-4,0 0-2,0 0-1,0 0-1,0 0 0,0 0-2,0 0-3,0 0-5,0 0-5,0 0-2,0 0-6,0 0-5,0 0-6,0 0-14,0 0-8,0 0-14,0 0-6,0 0-18,0 0-4,0 0-12,0 0-20,0 0-16,0 0-27,0 0-24,0 0-29,0 0-22,0 0-50,9-4-47,-8 1-203,1-3-612,2 1 272</inkml:trace>
  <inkml:trace contextRef="#ctx0" brushRef="#br0" timeOffset="85665.4099">5787 15030 160,'4'-7'251,"-1"3"-12,0 0-19,-2 2-19,2 1-20,-3 1-19,0 0-13,9 3-13,-8 5-9,3 3-16,-2 6-1,-4 8-9,1 4-1,-3-1-13,-2 1-5,-4 1-2,0 1-15,-2-4-5,-1 5-8,-3-5-15,6-2-28,-3-2-38,4-6-49,3-3-73,4-4-53,-1-5-173,1 0-407,2-5 180</inkml:trace>
  <inkml:trace contextRef="#ctx0" brushRef="#br0" timeOffset="86123.8306">6459 14863 237,'4'-16'297,"2"2"-11,-2-3-10,2 2-19,-2 5-6,0-5-13,-1 3-11,0 2-1,-2 0-13,2 3-1,-3 1-10,4 0-29,-3 1-29,-1 5-15,0 0 2,0 0-17,0 0-5,-22 17-8,4 4-11,2 4-7,-2 1-11,0 2-7,-1 0-8,7-1-10,-1 2-4,3 0-9,0-4 7,3-2-4,3 4-2,4-10 0,3 2 0,1-4 2,5 2 0,-2-3-4,8 1 6,1-5-14,-2-4 18,8 0-7,2-6-1,-3 0-3,2-3-2,-1-5 4,-2 0-1,-7-1-2,1-4 9,-1-4 4,-2-7-4,-3-1-6,-1 0 3,-4-8-9,-1 4 4,-2-5-7,-2 5-5,-2-3 1,-3 3-2,0 0-8,-2 7 3,1 1-8,-1 6-1,2 3-3,-1 4-7,-2 2-18,0 1-14,2 4-19,-1-1-22,-2 4-29,1 2-31,2 0-33,2 3-31,0 2-38,1 0-29,5 3-43,0 0-30,4 0-215,2-1-604,2 2 268</inkml:trace>
  <inkml:trace contextRef="#ctx0" brushRef="#br0" timeOffset="86361.5811">6797 14921 117,'0'0'333,"0"0"17,0 0 2,0 0-10,0 0-20,0 0-21,0 0-17,7 3-20,-7-3-18,20-1-13,-6-1-16,14 1-25,-3 0-2,5-2-20,12 3-12,-2 0-17,2-1-10,-3 1-12,-11 0-9,1-2-14,-4 4-12,0-2-4,-5-2-9,-4 2-4,-8 2-12,-2-2-12,2 1-11,-3-1-17,0 0-21,-5 0-31,6-1-50,-6 1-29,0-7-52,-5 3-50,-1-2-48,-2-2-43,0 1-30,-5-3-257,2 2-643,-3-4 284</inkml:trace>
  <inkml:trace contextRef="#ctx0" brushRef="#br0" timeOffset="86581.7099">7125 14761 532,'-5'-13'112,"0"-3"38,3 6 13,0 1 17,2 3 18,-3 1 16,3-1-12,0 6-12,0-5-17,0 5-19,0 0-6,0 0 0,-4 13 2,1 5-4,-1 0 1,0 11 6,-2 2-22,-1 2 7,0-1-9,-1-1-8,-1-1-24,1-1-17,1-1 0,1-3-29,3-6-32,-4-2-50,3 1-44,4-6-53,-1 0-49,-2-5-62,6 0-60,-2-3-211,5-3-552,1-1 245</inkml:trace>
  <inkml:trace contextRef="#ctx0" brushRef="#br0" timeOffset="86829.8914">7435 14732 299,'7'-13'350,"-1"2"7,-3 6-1,2-2-23,-2 4-58,-3 3-10,4-4-25,-4 4-44,0 14 10,0-2-15,-1 7-13,-3 6-20,2 4-3,-3 1-15,2 4-10,-2-2-13,0 0-12,-1-1-12,1-2-3,-2-2-8,0-1-12,2-3-21,-2-6-7,2 1-26,-1-5-33,1-1-35,0 1-39,0-6-34,-1 2-36,2-2-35,-1 3-42,1-7-47,0-2-42,0 0-174,4-1-541,-10-1 239</inkml:trace>
  <inkml:trace contextRef="#ctx0" brushRef="#br0" timeOffset="87075.0595">6456 14345 46,'-3'-3'229,"-2"1"-16,-2 2-14,-2 3-9,-6 4-9,-3 5-2,-2 8-6,-3 2-2,-11 10-9,2 5-8,0 2-5,2 10-5,-7 19-9,12-18-1,1 1-16,3 2-3,1-3-9,6 1-12,3-5-8,4 0-8,3-10-8,4-2 2,2-1-7,10 13-7,0-16-3,4-1-22,13 6 9,4 3-17,6-7-19,4-5-33,3-8-40,23 10-53,-1-15-69,6-10-67,-27 4-215,26-14-509,-8-4 225</inkml:trace>
  <inkml:trace contextRef="#ctx0" brushRef="#br0" timeOffset="87327.0576">7569 14469 112,'8'-12'315,"2"0"-5,-1 1-17,2 2-37,2 6-5,2 3-15,13 7-14,-5 5-21,2 6-20,10 14-15,-8 6-14,-3 8-16,-3 2-9,-7 3-7,-4-3-5,-7 4-12,-3 0-9,-1 2-10,-7-5-2,-1-2-1,-4-12-13,2-5-2,-2 0-2,0-1-10,-1 0 1,0-3 0,0-4-7,0-1-7,1-3 4,1-4-8,2-3-15,-1 2-21,4-5-34,-1-3-50,0 0-50,2 2-58,1-7-87,2 1-302,3-1-627,-8-6 278</inkml:trace>
  <inkml:trace contextRef="#ctx0" brushRef="#br0" timeOffset="87747.3599">8603 15362 21,'0'0'412,"0"0"15,0 0 1,1-11-19,-1 11-16,-1-3-27,1 3-37,0 0-31,0 0-32,0 0-35,0 0-22,-4 12-25,-3 2-15,-5 10-20,-2 3-28,-1 2-42,-8 8-53,5-9-58,-5 11-37,5-10-75,-5 7-82,9-10-97,-4-2-298,5-2-672,1-1 297</inkml:trace>
  <inkml:trace contextRef="#ctx0" brushRef="#br0" timeOffset="92665.2119">9380 14879 47,'2'-32'228,"-1"6"-3,-1-3-5,2 10-4,-2 3-6,-2 4-7,1 1-14,-1 2-17,2 4-22,-4 4-6,4 1-25,-15 13-10,0 9-9,-1 7-7,-5 14 24,2 3-10,1 2-7,4 0-12,1-3-7,7-11-8,4-3 2,0 0-14,5-2-7,1-4-1,3-1-2,2-3 9,1-6 15,8-2 11,-3-6 6,1-3 9,6-1 6,2-6 7,-2-8-5,3-1-8,-1-5-9,-3-3-1,0-5 6,-5 0-12,0-3-1,-1-3-1,-4-1-6,-2-3-7,-3-1-5,1-9-4,-7 13-12,-2-1-2,-3 3-1,-1 3-15,-5 2-4,2 3-15,-1 8-9,-3 1-12,-1 6-10,0 2-35,-2 5 3,1 5-24,-5 5-24,2 3-28,2 5-35,4 1-34,2 3-44,4-2-58,3-3-49,2 10-233,2-8-626,6 5 277</inkml:trace>
  <inkml:trace contextRef="#ctx0" brushRef="#br0" timeOffset="92924.3642">9808 14942 87,'-4'-5'325,"0"4"10,2-5-7,0 4-13,-2-1-33,4 3-29,-2-4-29,2 4-18,0 0-14,0 0-8,0 0-8,20 5-3,-5-2-10,5 1-8,5 0-5,2-4-16,0 4-1,0-2-12,1 0-17,-3 0-8,-1-2-11,-4 3-7,-3-1-8,-3-1-7,-3 1-3,-2-3-6,-2 1-11,1 0-3,-4 1-12,-4-1-18,0 0-14,12-3-45,-10 3-27,-2 0-50,0-5-48,0 5-44,-4-9-40,-1 4-38,-2-2-27,-3-1-202,0-2-567,-1 0 252</inkml:trace>
  <inkml:trace contextRef="#ctx0" brushRef="#br0" timeOffset="93131.5376">10032 14822 377,'-7'-14'54,"2"-2"28,1 4 31,-1 2 26,1 1 23,0 2 19,1 3 11,0-2-9,2 1-22,0 3-18,1 2-17,0 0-4,-6 12-3,4 3-2,-3 11-7,1 2-2,-5 2-7,1 4-3,2 0-10,-5-3-6,-1 2-11,2 0-7,1-5-19,0 1-22,2-4-30,2-1-35,0-10-48,3-2-42,-1 1-53,4-7-40,1 2-172,2-5-430,0-1 191</inkml:trace>
  <inkml:trace contextRef="#ctx0" brushRef="#br0" timeOffset="93347.311">10256 14863 49,'13'-22'356,"-6"5"14,2 0 7,-4 7-3,0 4-30,0 1-32,-5-1-40,1 5-21,-1 1-22,0 0-26,0 22-19,-1-1-11,-6 9-13,-1 1-13,-2 2-15,-3-2-27,6 2 4,-4 0-8,1 0-7,0-4-16,0 3-5,2-7-13,2-7-18,-4 4-26,6-4-19,-2-4-33,1 1-33,-1-6-37,0 0-40,4 1-41,0-2-38,-1-4-58,1 3-36,0-3-221,-6-3-584,8-1 258</inkml:trace>
  <inkml:trace contextRef="#ctx0" brushRef="#br0" timeOffset="93621.5067">9346 14508 220,'0'0'206,"-9"0"-19,2 6-5,-4 5-7,-5 5-5,-2 10-6,-1-1-4,-5 16-11,-1 1-5,1 2-5,1 0-10,2 5-10,0 2-6,0-1-11,6 2-9,-1-3-11,5 2-9,2-3-6,2 2-3,3-4-8,4 2-4,4-3-7,1 2-10,5-14-13,6 9-8,0-13-23,6 8-13,5-6-21,4 0-15,4-6-19,6-1-35,7-7-57,22-3-63,-2-1-142,2-13-404,2-7 179</inkml:trace>
  <inkml:trace contextRef="#ctx0" brushRef="#br0" timeOffset="93867.6813">10647 14578 16,'8'-23'333,"-1"11"-34,4 1-34,-2 4-24,5 3-19,1 6-19,11 8-14,-2 8-19,7 18-5,-6-2-27,-2 7-9,-5 5-15,-8 5-11,-2 2-10,-8 0 0,-3 0-4,-8-1-15,1 0-7,-10-3-9,1 0-3,-5-5-5,-4-4-1,2 1-4,1-7-12,4-9-18,0 0-25,0-5-24,-1 0-39,3-6-41,2 1-46,5-9-42,2-2-69,1-3-137,3-1-441,6 0 195</inkml:trace>
  <inkml:trace contextRef="#ctx0" brushRef="#br0" timeOffset="94111.8127">11121 14703 82,'0'-17'282,"1"6"-3,-3-2-11,2 6-23,-3-1-27,2 6-27,1 2-18,-17 14-18,0 9-11,-7 15-15,-4 5-6,2 6-12,-10 20-5,10-20-19,1 0-3,1 2-4,-1-2-7,6 1-8,1-2-10,3-1-1,6-13-4,2 1-6,1-2-8,4 0-15,0-1-31,1-4-43,1-3-45,5-1-64,1-8-68,0-1-204,4-3-470,1-4 208</inkml:trace>
  <inkml:trace contextRef="#ctx0" brushRef="#br0" timeOffset="94441.2341">11311 15009 49,'5'-16'257,"-3"6"-6,-2 2-14,3 1-21,-3 2-27,0 4-14,0 1-21,0 0-7,-10 17-12,-1-3-3,-3 8 4,-1 4-10,-7 2-5,-3 7-5,9-6-9,1-3-8,0-1-3,3 2-1,1-2-14,3-3-4,3-6-1,3 1-6,0-6-1,4 5 11,2-3 2,-1-3 5,5-3-5,-1-1 5,4-3 14,2-3-21,1-5-8,2 0-2,5-8-10,-4 4 2,0-8-9,-1-3-5,4 2-3,-6-4 6,0-2-8,-2-2-6,-1 0 4,-3 2 2,-2 1-1,-2 7 6,-1-2-4,-3 2-10,0-1-5,-3 6-21,0 0-5,-4 2-18,0 1-24,0 2-30,-4 2-29,1 3-35,-3 2-40,2 2-44,-3 3-50,6-2-41,-1 4-246,1-1-601,1 0 266</inkml:trace>
  <inkml:trace contextRef="#ctx0" brushRef="#br0" timeOffset="94677.4019">11611 15109 112,'5'0'378,"-3"-2"0,3-1 15,-3 2-15,2-2-20,-4 3-28,6-3-29,-6 3-27,5 0-29,-5 0-23,12-2-18,-2 2-21,4 0-17,7 0-14,-1-3-14,7 3-12,-2-1-16,1 2-8,0-2-10,-3 1-10,-1-1-6,-5 1-11,-3 0-6,-1 0-16,1 1-14,-3-1-24,-5 1-42,1-2-17,-3 2-33,1-2-44,-5 1-37,5 1-34,-5-1-39,0 0-34,0 0-45,0 0-261,-15-6-630,8 3 278</inkml:trace>
  <inkml:trace contextRef="#ctx0" brushRef="#br0" timeOffset="94889.4151">11851 14947 63,'-2'-11'221,"1"-1"16,1 1 16,0 5 3,0-1-9,0 1-18,0 2-26,0 4-25,0 0-17,0 0 2,0 0-6,-4 26-3,1-6-5,-4 3-13,0 6-7,-3 1-22,1 1 0,-2-2-11,0 1-1,-2-1-9,1-1-5,1 0-22,1-2-25,4-9-34,0 0-33,-1-1-43,2-5-56,0 3-51,4-8-56,1 2-251,4-4-530,-1-3 234</inkml:trace>
  <inkml:trace contextRef="#ctx0" brushRef="#br0" timeOffset="95151.6021">12169 14954 165,'13'-21'364,"-3"4"-13,-5 5 22,1 5-22,-2 0-44,-1 4-25,0 3-31,-3 0-18,5 14-15,-5 1-18,-1 10-17,-5 2-7,2 2-16,-4 4-14,1-2-18,-2 0-13,-2 2-2,3 0-15,-2-4-7,-2 0-29,5-4-23,0-7-36,2 2-50,-2-3-54,2-1-68,-2-5-80,7-2-78,-4-1-259,2-3-636,2-5 282</inkml:trace>
  <inkml:trace contextRef="#ctx0" brushRef="#br0" timeOffset="95390.4117">12402 14812 323,'7'-19'327,"1"2"-12,1 4-13,0 1-29,5 5-15,3 4-25,6 6-15,1 5-18,-2 6-20,0 7-16,-3 8-10,2 14-5,-4 5-4,-5 0-10,-7 5-18,-3-2 16,-9 2-3,-6-1-4,-5 3-7,-5 0-14,-14 14-3,9-25-5,-5 1-21,0-8 3,0 2-13,-2-6-3,3-2 1,1-5-27,9-8-17,0 0-38,3-3-55,-2 1-55,6-10-69,4 2-82,3-6-103,-1-2-224,4-3-656,1-5 291</inkml:trace>
  <inkml:trace contextRef="#ctx0" brushRef="#br0" timeOffset="95764.2591">13093 15421 254,'2'-4'340,"-4"2"-22,4-1-28,-2 3-29,0 0-10,0 0-20,5 8-1,-3 2-11,-1 6-19,0 2-15,-1 9-11,-1-2-15,-2 4-14,-1 0-1,0-2-38,-2 0-15,-2 1-52,1-3-72,-5-1-69,5 0-78,0-9-93,0 2-236,2-3-550,0-6 244</inkml:trace>
  <inkml:trace contextRef="#ctx0" brushRef="#br0" timeOffset="96159.9864">14113 15444 302,'0'0'390,"-8"0"1,8 0-24,-5-1-42,5 1-17,0 0-35,-7 1-17,7-1-37,0 0-19,0 3-23,0-3-36,0 0-36,6 7-60,-5-3-59,5 0-67,-2-2-74,6 0-99,-2 1-246,2 0-541,4-3 240</inkml:trace>
  <inkml:trace contextRef="#ctx0" brushRef="#br0" timeOffset="96380.1045">14814 15463 80,'3'-1'480,"1"-2"-45,-1-1-34,0 3-16,-3 1 0,4-5-29,-1 3-32,0 1-36,-3 1-34,7-2-28,-3 2-31,2 1-49,-1 1-55,5-3-63,-3 1-74,3 0-69,1 2-68,2-3-83,-3 2-79,4-1-176,2 0-562,-1-1 249</inkml:trace>
  <inkml:trace contextRef="#ctx0" brushRef="#br0" timeOffset="96654.2779">15436 15458 216,'3'-4'374,"-1"3"-22,-1-3-7,-1 4-4,3-3-15,-3 3-31,6-1-43,-6 1-50,9-2-56,-2 0-50,2 2-57,8-5-61,3 2-66,-4-1-75,7 1-52,1 2-201,-2-4-451,1 4 199</inkml:trace>
  <inkml:trace contextRef="#ctx0" brushRef="#br0" timeOffset="96676.2919">15847 15463 187,'0'0'277,"5"-1"-2,-5 1-1,6 0-6,-2-3-37,-1-1-10,4 3-37,0-5-53,7 2-46,-1 1-45,4 0-46,3-2-44,2 1-30,-1 1-37,3 3-15,-3 0-9,3 3-16,-1-2-92,-2 5-269,-5-1 119</inkml:trace>
  <inkml:trace contextRef="#ctx0" brushRef="#br0" timeOffset="96910.4901">16176 15455 232,'7'4'100,"-1"-1"45,-2-3 22,-1 0 12,-3 0 8,7 0 7,-7 0 4,7-1-12,-7 1-23,10-2-14,-3-2-21,4 3-27,5 0-34,-2-3-36,7 1-44,0 2-34,2 0-28,-1 2-14,2-2-41,2 3-16,-1-1-24,-4 0-90,1 2-281,-6 1 125</inkml:trace>
  <inkml:trace contextRef="#ctx0" brushRef="#br0" timeOffset="96929.5232">16549 15462 189,'8'-1'81,"0"1"26,-1-3 18,0 0-17,3 3-8,-2-2 2,2-2-11,0 1-3,4 0-10,3 1-2,2-2-14,7-3-6,-2 7-5,3-1-22,-3 2-10,1 2-25,2-3-5,-1 3-35,0-1-17,-3 1-16,-3 0-7,1-2 2,-6 0 10,-2-1 7,-4-1 20,2 1 26,-2-1 17,1 0 23,-6 1 20,6-2 10,-3-1 7,2 2-2,1-2-6,2-1-4,9 4-7,3-1-4,6 2-24,12-1-28,5 3-25,-6 0-25,5 2-15,-4 3-74,-1 2-171,-11-5 75</inkml:trace>
  <inkml:trace contextRef="#ctx0" brushRef="#br0" timeOffset="97169.4377">17558 15493 70,'2'-2'194,"-2"2"5,5-5 3,-2 2-4,1 0-10,-1 2-19,3-1-14,1-3-26,1 2-24,6-2-33,2 3-36,4 1-51,2-1-59,2-3-37,0 2-143,-1 5-273,3-4 122</inkml:trace>
  <inkml:trace contextRef="#ctx0" brushRef="#br0" timeOffset="97187.4512">18020 15468 178,'7'-5'192,"0"4"-13,3 1-18,4-3-17,2 2-16,6-2-12,1 3-25,2 0-13,6 0-34,0 4-29,11-1-18,1 0-26,-4-2-13,1 9-19,-11-6-18,0 2-17,-2 1-74,0-2-183,-3-1 81</inkml:trace>
  <inkml:trace contextRef="#ctx0" brushRef="#br0" timeOffset="97435.3977">18613 15511 258,'16'-1'9,"2"1"11,7-1 3,-2 0-3,5 2 0,10 3-6,0 2 0,4 1-7,-1 0-1,4 0-6,-2 3-9,0-1-1,0 3-2,-5-4 3,-9-1 1,-3-2 5,0-1 9,-5-5 1,-5 0 15,-3-1 6,2-1 12,-8-1 0,8-1-3,-7 1-5,0 0 10,0-1-17,2-2-12,-3 5-14,6-2-25,1 3-22,2-1-46,6 5-100,1 3 45</inkml:trace>
  <inkml:trace contextRef="#ctx0" brushRef="#br0" timeOffset="97669.4099">19898 15608 31,'3'-5'211,"-2"3"-16,3-3-23,0 5-20,4-1-31,1 3-41,2-1-33,2 4-31,3-3-50,5 6-48,0-3-70,0 2-164,2-1 73</inkml:trace>
  <inkml:trace contextRef="#ctx0" brushRef="#br0" timeOffset="97687.423">20389 15637 84,'6'-1'129,"-2"-1"-13,-1 0-11,4 0 3,-1-1-25,-1 2 4,-5 1-16,10-4-12,-5 2-16,0 0-23,-5 2-22,4-5-11,-1 3-21,1-1-20,-4 0-16,0 3-52,-1-7-133,-2 4 59</inkml:trace>
  <inkml:trace contextRef="#ctx0" brushRef="#br0" timeOffset="113540.5174">21726 3543 80,'-3'-4'102,"3"4"-13,-4-5-12,4 5 3,-5-3-18,5 3-4,-5-2-1,2-1-2,3 3 0,-7-2-9,3-1 3,2 2 0,2 1 0,-5-3 2,5 3 1,0 0-6,-6 0 9,6 0 4,0 0-2,0 0 10,0 0-2,0 0 13,0 0 4,22 4 7,-1 3-6,5-5-7,3 2-3,13-1-11,4 2-1,2 1 2,18 1-7,-22-3-9,4 4 0,-7 0-6,1-6-6,-11 6-2,-3-4-2,0-1-1,-8-2-3,-3 2-2,-7-2 4,-2 2 6,-1-2 8,-1-1 4,0 1-7,-1 1 6,-2-2-11,-3 0-1,0 0-8,6 0 2,-6 0-11,0 0-3,0 0-11,0 0-12,5 2-22,-5-2-22,0 0-37,0 0-26,0 0-47,0 0-35,0 0-158,0 0-386,0 0 170</inkml:trace>
  <inkml:trace contextRef="#ctx0" brushRef="#br0" timeOffset="113974.0636">22616 3734 127,'-4'-1'212,"4"1"14,0 0 13,0 0 1,0 0-11,0 0-5,17 6-14,4-6-19,4 3-9,12 0-18,1 1-7,9 2-12,-4 1-10,2-1-13,5 0-8,-5 0-13,-2 2-10,-13-3-5,-2 1-4,0 0-1,-4-4 1,-9 1 13,-2-3 2,-3 1 9,-3 0 4,0 0-4,0 0-9,-4-1-3,-3 0-4,7 0-11,-7 0-10,7 0-9,-4 2-10,-3-2-8,0 1-14,0-1-7,0 0-19,0 0-16,0 0-16,0 0-17,0 0-20,7-4-34,-7 4-36,0 0-38,0 0-48,0 0-66,0 0-36,-14-6-205,1 4-574,-2-3 254</inkml:trace>
  <inkml:trace contextRef="#ctx0" brushRef="#br0" timeOffset="120083.1467">1084 9611 179,'-8'1'263,"0"-1"23,3 2-8,-1-2-16,2 1-17,4-1-15,-7 1-16,4 0-11,3-1-11,0 0-8,-7 0-12,7 0-30,0 0 7,-3 2-10,3-2-16,0 0-15,0 0-4,0 0-10,0 0-9,0 0 0,0 0 4,20 0 7,-3-2 0,8 0-6,16-3-13,0 0 0,6-3-1,21-1-4,-21 2-16,23-6 2,-2 1-7,-20 3-9,1 4-1,-1-5-12,21 1 0,-27 4-6,2-2-7,-2 0-15,-4 3 1,-7-2-7,-7 1-1,0 0-1,-2 2 3,-7-2 3,-5 3-6,-2 0 2,-1 1 9,-1-1 5,-6 2-3,8-2 2,-5 1-1,-3 1-9,6-2-1,-6 2-7,1-6-16,1 3-36,-2 3-22,-3-10-27,-3 2-26,-1 2-27,0-2-24,-1-1-20,-4 0-33,1-3-16,-3 0-34,-6-4-205,2 5-537,-2-2 238</inkml:trace>
  <inkml:trace contextRef="#ctx0" brushRef="#br0" timeOffset="120552.4578">1770 9271 346,'-20'-10'65,"6"3"28,-7-3-3,7 4 14,1 0 13,-1 1 8,2-1 15,-1-1 15,4 4 11,2 2 3,2 0-5,-1 0-9,2-1-8,1 2-12,3 0-13,0 0-19,-7-2-9,7 2-13,0 0-8,0 0-3,14 14 3,2-6-8,2 4-3,2 1 0,4 0-7,2 1-2,1-2-9,-3 1 0,0 0-14,0-2-3,1 3 6,-2 1-1,2-3-6,-1 0-1,0 1-2,-4-5-3,0 0-2,-6-3-1,-2 0 4,-2-3-4,-1 3 1,-4-3 2,2 1 3,-1-3 11,-3 1 8,2-1 19,-2 1 1,-3-1 16,0 0 6,10 2 1,-10-2 7,0 0-5,0 0-2,7 1 1,-7-1 0,0 0-5,0 0-6,1 1-7,-1-1 0,0 0-2,0 0-16,0 0 3,0 0-8,0 0-5,0 0-7,0 0-10,0 0-4,0 0-14,0 0-9,0 0 0,0 0-2,-11 15-6,0 2-1,-9 8-1,-2 18 9,-6 2-3,-12 23-2,12-19-1,-2-1 4,-9 16 4,12-19-3,0-2 5,3-5 0,-1 2-9,7-10-2,5-4-3,0 2-2,2-5-10,4-1-15,1-6-14,2-5-20,0 0-9,3-5-16,-1 0-5,1 2-7,-2-4 3,3 0-2,0 2 7,0-3 2,0-3 1,0 4 4,0 1 3,0-5 4,0 0-1,0 0-8,0 0-8,0 0-12,0 0-16,0 0-32,0 0-36,0 0-25,0 0-153,-3-16-415,5 8 184</inkml:trace>
  <inkml:trace contextRef="#ctx0" brushRef="#br0" timeOffset="131668.1806">19434 10444 30,'0'0'183,"3"-7"-11,-3 2 1,4 2 3,-4-1 19,3-1 10,-3 2-2,0-2 3,2 0-1,-2-1-6,1 3-4,-1-5-5,0 2-8,0 1-5,0 0-4,0-2 12,-1 2-21,1 0 1,-2 0-7,2 0-1,-3-2-13,3 3-14,-4 1-7,4-2-10,0 0-13,-3 1-10,0 2-11,2-1-4,-2 0-7,-2-1-11,-1 3-8,0 0-5,-1 0-6,-1 2-7,-1 0-2,1 2 0,-2 2-8,0-2 1,-2 8-10,-1-3 0,2 5 7,-2-1-14,-4 5 1,7-5 4,-5 9-2,2-2-3,-1 3 3,1 2 2,2 1-2,0-4-4,0 2 5,1 0 0,3-6 1,0 10-1,-2-4-9,5-3 11,-2 4 3,2 0 2,1 1-3,0-1 3,3-3 4,0 4 0,0-5 6,3-2 3,4 2-2,-4-1 2,3-1 3,1 6 1,-2-7 0,1 1 3,4-2 3,-4 0-4,3-4 0,-3 2-6,1-6 7,-1 1 1,-1-1 5,0-1 0,-1-2 6,0-2 2,0 1 11,-1-1 8,1-1 2,-1-1 8,5-1-11,-3 1 12,3-3-3,-1-3-1,7-2-4,-4 1-5,6-3-9,2-2-6,0-3-8,2 2-2,-2-1-3,0-1-5,-2-3 4,0 0-8,-1 0-2,-2 4 1,-2 1 9,-1 0 7,0 0-2,-5 2 19,4-2 11,-3 0 8,1 0-10,-2 0-6,1 2-2,-2-9 1,1 2-11,1 0-1,-2 3 17,-1 3 3,0-1-10,1-19-65,1 0 0,-4-6-1,1 4-2,-2 1 7,-2 0-4,1 3 6,-1 3 6,-1 6 13,2 3-6,-2 2 8,0-1-10,-1 7-3,1-1 2,-3-2-13,1 0-4,-1 3-12,-2-2-8,0 1-14,0 3-12,-2 1-10,2 1-15,-3 2-20,1 0-24,-3 2-34,2 1-31,1-1-26,0 1-48,3 0-47,-1 1-45,-1 2-54,5-2-52,-3 1-403,4 1-928,-2 1 411</inkml:trace>
  <inkml:trace contextRef="#ctx0" brushRef="#br0" timeOffset="132183.6377">19009 11432 101,'0'0'284,"-3"-1"-10,3 1-18,0 0-10,0 0-8,0 0-12,0 0-3,0 0-2,19 0-5,-6-1-1,2 1-4,7-4 2,1 5-12,4 1-7,2-2-8,9 0-14,-8 1-10,10-1-11,-13 2-21,14 2-12,-13-4-8,-1 3-15,0-3-5,-2 0-4,-4 1-14,-8 1-7,1-1-13,-1 0-8,-5-2-11,-1 2-1,0-2-11,-2 0-7,0 1-14,-5 0-13,7-2-21,-4 1-49,0-2-46,-3 3-51,0 0-63,0 0-67,-6-6-67,-1 2-221,-1 1-646,-2 2 286</inkml:trace>
  <inkml:trace contextRef="#ctx0" brushRef="#br0" timeOffset="132509.1378">19008 11584 50,'-5'2'350,"1"1"-13,4 0-7,-1 1-3,1-4-6,5 7-18,5-5-18,4 6-20,10 1-13,3-3-19,11 3-16,0-3-25,2 2-11,-11-4-20,11-2-14,0 1-21,-15-2-11,3 0-11,-3-2-10,-2 0-16,0 0-9,-9 1-6,-1-2-15,-3 0 9,-3 2-11,0-1 6,0 2-7,-3-3-5,-4 2 2,7 0-3,-7 0-2,6 0 8,-6 0-16,4-1-1,-4 1-9,0 0-1,0 0-7,4 1-12,-4-1-10,0 0-6,0 0-14,0 0-8,3 2-19,-3-2-19,0 0-12,0 0-22,0 0-22,0 0-22,0 0-21,0 0-28,-8 6-26,6-5-21,2-1-24,-5 2-14,5-2-213,-6 3-544,3-2 242</inkml:trace>
  <inkml:trace contextRef="#ctx0" brushRef="#br0" timeOffset="134524.7617">22990 10529 157,'-2'-3'276,"2"3"-28,0 0-23,-3-2-21,3 2-25,0 0-15,0 0-14,0 0-12,0 0-6,-8 5-6,8-5-2,0 0-8,-3 4 1,3-4-2,-4 2 1,4-2 8,0 0 8,0 0 20,0 0 17,0 0 15,0 0-2,0 0 10,0 0 4,0 0-10,0 0-14,7-11-23,-2 2-6,5-4-15,3-1-12,1-7-11,0 1-11,3 2-12,-3-1-6,-1 0-34,-3 5-3,0 1-7,-1 1-4,-3 3-7,1 0-3,0 1 2,-1 3-5,-3 1-2,-1 1-7,3 0-5,-4 1-6,-1 2-14,0 0-12,0 0 6,5 12-7,-5 5 11,-2 7 4,-4 4 8,-1 4-7,0 1 1,-1 13 6,-5-1 2,3-11-1,-4 10-3,4-8 6,-1 7 2,-2-11-2,3 0 11,1-6-9,-2 0 0,6-6 3,-5 2 0,3-6-6,2-1 1,2-6 5,0 2-2,1-4 1,0 0 3,-1-2-4,1 2 8,1-5-5,-1 1 1,2-3 2,-2 5-1,2-5 1,-2 5 0,2-5 0,-1 2 12,1-2-9,0 0 7,-3 2-19,3-2-2,0 0-8,0 0-3,0 0-9,0 0-16,0 0-17,0 0-16,0 0-17,0 0-18,-10-2-8,5 0-4,-4 0 11,1 2 6,-5-1 7,-1-3 9,0 4 7,-9 0 6,9 2 10,-7-2 9,4 2 3,0-1 7,3 1 16,0-2 0,6 0 6,-2 2 20,7-2 5,-4 0 2,3 2 5,4-2 13,0 0 13,0 0 18,0 0 11,18 0 8,-4 0 5,10 3 1,3-3 3,1 0-9,0 0-2,2 0 4,-1 0-3,1-3-5,-3 6-8,2-6 1,-9 6-5,-3-3 3,-3 0-9,-1 0-7,-5-3-5,-1 3-1,0 0-4,-3 0-4,2 0 8,-2 0-12,-4 0-12,6 0-5,-6 0-17,4 0-16,-4 0-19,0 0-30,5 0-16,-5 0-18,0 0-25,0 0-24,0 0-36,0 0-46,0 0-50,0 0-39,-9 7-195,2-3-570,-3 0 253</inkml:trace>
  <inkml:trace contextRef="#ctx0" brushRef="#br0" timeOffset="134850.1509">22651 11298 68,'-4'3'323,"0"0"-5,4-1-8,0-2-19,4 4-9,0-1-13,8-1 1,2 1-2,8 1 2,2-1-25,3 1-16,-2-3-17,6 1-14,-4 1-16,4-1-15,-4-2-15,1-1-3,-4 2-19,0 1-3,-3-1-12,-7-1-10,-4-1-4,-2 3-4,2-2-9,-3 1-11,-1-1-4,-2-1-7,2 1-7,-2 1-6,-4-1-7,7-1-5,-7 1-5,4 1-13,-4-1-21,0 0-16,0 0-17,3-2-25,-3 2-15,0 0-24,0 0-18,6-1-17,-6 1-28,0 0-24,0 0-26,0 0-36,0 0-33,0 0-33,0 0-38,0 0-187,-17 1-578,7 1 256</inkml:trace>
  <inkml:trace contextRef="#ctx0" brushRef="#br0" timeOffset="135144.0613">22666 11465 155,'-10'3'274,"1"1"7,-1 0 2,5 0-3,-1-1-13,3 0-9,-1 0 4,3 1-3,2 0 9,3 1 6,3 1-1,5 3-5,3-4-10,10 2-12,-1-2-15,5 1-9,10 0-10,2 1-14,-2-2-12,-12 0-19,1-3-17,0 0-14,-1 0-14,-3 1-11,-1-3-12,-7 1-8,-3 2-11,-3-3-6,0-1-5,-2 1 1,-5 0-9,4 0-6,-7 0-5,7-2-7,-4 1-2,-3 1-8,7 0-3,-7 0-7,0 0-13,4 0-15,-4 0-10,0 0-15,6 0-15,-6 0-21,0 0-26,0 0-24,0 0-36,0 0-34,4 0-33,-4 0-36,0 0-47,0 0-76,0 0-71,0 0-245,0 0-751,0 0 333</inkml:trace>
  <inkml:trace contextRef="#ctx0" brushRef="#br0" timeOffset="143240.5859">20309 10273 263,'4'-8'289,"2"4"-5,-3-1-10,0 0-8,-1 3-15,1 1-17,0-2-17,-3 3-20,0 0-23,0 0-21,0 0-19,0 0-12,-11 20-14,-2 3 23,-8 15 4,-3 8-14,-2 5-16,-11 24 9,1-1-9,4 2-4,-2-2-2,9-22-16,4 2-1,0 0-14,3 0 8,3-1-17,0-7-10,5-1 2,3-13-7,1-2-18,-1 0-33,4-2-41,0-2-44,2-9-47,1 0-51,1-5-61,5 0-48,-2-6-267,2-1-611,5-2 271</inkml:trace>
  <inkml:trace contextRef="#ctx0" brushRef="#br0" timeOffset="143627.5399">20471 10683 76,'6'-16'305,"-3"1"7,-1 3 7,-1 2-8,1 1-8,-2 2-18,0 0-20,0 2-18,2 2-18,-2 0-28,0 3-24,0 0-12,0 0-15,-6 8-9,0 7-17,-2 1-9,-1 10 6,-6 2-10,2 1-5,-4 4-2,5 0-2,-4 7-13,-1 4-12,6-13-7,3 0-5,-1-4-1,3 2-14,2-5-2,1-1-8,1-6-3,2-5 2,2 6 0,1-8 4,4 1 12,-3-5 10,8 6 10,-3-9 12,1-2 11,5-2 9,0-2 5,6-9-2,-4-2 0,4-3-16,-1-3 5,-2-7-7,1-1-14,1-12-1,-2-2-10,-2 1-10,-3-2-3,-4 9-5,-1 1-6,-1 3-7,-2 4-7,-5 7-4,2 0-7,-2 2-11,0 7-12,-3-2-18,-1 3-13,-3 0-18,1 2-16,-4 3-15,-1 2-15,-5 0-22,1 5-30,1 2-45,0-1-33,-1 4-38,2 0-43,2 1-50,2-3-27,2 1-308,4 2-753,-1-1 333</inkml:trace>
  <inkml:trace contextRef="#ctx0" brushRef="#br0" timeOffset="143941.9933">20886 10706 211,'-4'1'259,"0"-1"-13,1 3-20,3-3-19,-6 0-10,6 0-5,-4 2 2,4-2 6,2 6-4,-2-6 11,4 9 18,2-7-1,1 1-4,5 0-4,5 3-1,3-1-13,5-1-16,1 1-14,3 1-16,-2-3-10,1 0-20,-1 2-13,-3-1-9,-2-1-10,-6 1-13,1-2-9,-9-2-7,2 1-3,-1-1-8,-2 3-7,-2-3 2,-1 1-9,-1-1-9,-3 0-16,7 0-13,-7 0-18,0 0-23,0 0-39,5-4-48,-5 1-31,0 3-33,-5-7-34,1 2-29,1 1-41,-4-4-25,0-1-274,-4 0-643,0-2 285</inkml:trace>
  <inkml:trace contextRef="#ctx0" brushRef="#br0" timeOffset="144144.6669">21085 10599 150,'0'-7'209,"-3"0"15,3 1 13,0-2 4,0 2-2,3 2-10,-3 0-16,4-2-13,-4 6-20,0 0-13,0 0-12,4-1-12,-4 1-9,5 12-5,-4-2-12,-1 8-10,-1 6-7,-2 6-8,-3-2-10,-5 3-4,1 3-3,-4-3-12,3 2-5,0-3-3,-1-1-4,1-4-15,0 1-16,1-3-20,-1-2-17,4-4-26,-1-3-29,4-3-34,-3 3-48,3-6-45,1 0-45,3-5-50,-4 2-149,4-1-479,0-4 212</inkml:trace>
  <inkml:trace contextRef="#ctx0" brushRef="#br0" timeOffset="144434.8491">21537 10617 202,'7'-15'330,"-4"2"-9,1 4-12,1 1-23,0 0-23,-5 1-25,3 1-17,-2 1-21,2 2-22,-3 3-23,0 0-22,0 0-11,0 13-8,-4 2-2,-3 13 5,1 1-7,-3 4 4,-3 11-4,1-12-7,3 0 3,-4 2-9,1-1 2,0-4-5,2 2-10,-2-3 3,4-1-8,-3-3-6,3-5-8,0-2-3,0-1-5,1-2 3,2-4-20,-1 1-3,0-4-22,5 0-22,-4-2-27,3-1-33,-1 0-27,2-4-29,-4 1-46,4-1-50,0 0-69,0-15-53,0-1-235,4-1-623,0-8 277</inkml:trace>
  <inkml:trace contextRef="#ctx0" brushRef="#br0" timeOffset="144729.9809">21578 10297 154,'0'-12'289,"2"0"0,0 4-22,1-1-20,0 2-26,4-1-20,-4 6-18,8-1-15,2 4 3,2 7-11,6 5-8,3 8-12,3 9-4,1 6-13,-6 3-8,3 6-5,-4 4-4,-4 4-5,-2 3 1,-1 25-6,-9-26-6,-4 3 3,-4 3-19,-8 16 2,-2-20-1,-3-3-5,-3-5-3,-2 0-2,-3-2 6,-7-8-15,0 4-2,-1-5 10,2-4-20,-4-2-9,-1-4 0,-2 2 1,2-5-3,-1 0-12,3-3-21,5-9-32,5-3-35,2-3-33,2-2-39,5-2-64,1-7-93,3 0-330,0-7-678,7-5 300</inkml:trace>
  <inkml:trace contextRef="#ctx0" brushRef="#br0" timeOffset="145245.0943">22085 10096 230,'0'0'328,"0"-3"-11,0 3-3,0 0-19,0 0-23,0 0-17,0 0-27,3-4-26,-3 4-15,0 0-10,0 0-13,6 12-18,-2 0-2,0 5-9,3 7 3,3 4-2,0 4-3,0-1-12,1 3-2,-1 1 0,5 6-11,-5-10-4,3 1-4,-2-1-9,-4-2-6,3-5-12,-3 1 0,0-3-6,-1-6 0,-2 1-7,0-5-8,-1-2 2,1 0-7,-1-2-5,-3 0-5,3-4-3,-2 0 10,2 1-10,-3-1-12,3 0 9,-3-3-3,0-1-3,3 3 6,-3-3-1,0 0-1,0 0-10,0 0-12,0 0-23,0 0-20,0 0-32,-3-15-36,3 6-47,0-1-38,0-1-34,0 1-34,-1-3-44,-1-2-37,-1 0-28,-1 3-219,1-2-632,-1-2 279</inkml:trace>
  <inkml:trace contextRef="#ctx0" brushRef="#br0" timeOffset="145512.6367">22337 10150 158,'4'-12'262,"2"3"5,-6 2-8,4 2-25,-4 0-30,0 1-25,0 4-19,0 0-14,-7 13-7,0 4-7,-8 6-4,-5 6-6,-8 12-4,1-4-7,-4 4 1,-3-2-17,2-4-5,-1 0-7,1-6-2,11-7-3,-4-2-4,4 1 0,2-4-2,2 1-8,6-6 1,0-2-2,2-3-13,4-1 1,-1-1-7,2 0 0,0-1-4,1-1 0,0-3 1,0 3-2,3-3-2,-4 4-6,4-4-3,0 0 0,-3 1-14,3-1-22,0 0-46,0 0-38,0 0-50,6-11-58,-2 5-47,0-2-41,3 2-217,-2 0-546,0-2 242</inkml:trace>
  <inkml:trace contextRef="#ctx0" brushRef="#br0" timeOffset="145952.1706">21943 10345 136,'0'0'199,"0"0"3,0 0 0,-5-1 2,5 1 4,0 0-9,0 0-5,-5-1-7,5 1-3,0 0-2,0 0-4,0 0-1,0 0-8,0 0 2,0 0-7,0 0 5,0 0-17,0 0-8,0 0-6,0 0-2,18 1 1,-8 2 1,4-2 1,9 3-11,4 1 1,2-5-18,9 4-2,2 2-10,0 1-6,-1-2-6,3 1-11,-1-1-7,-3 0-6,-13-1-9,3-2-4,-4-2-5,-7 0-4,-3 2-1,0 0-7,-4-2 2,0 0 2,-2-1 0,1 2 4,-3-2-11,0 1-6,-6 0 2,3-3-1,2 3-5,-5 0-1,7 0-3,-7 0-8,5 0 3,-5 0-20,0 0-17,0 0 1,0 0-8,7 2-8,-7-2-10,0 0-10,0 0-4,0 0-14,0 0-18,0 0-19,0 0-15,0 0-11,0 0-21,0 0-44,0 0-31,0 0-44,0 0-29,-17-3-33,10 2-197,-1 1-586,3-1 260</inkml:trace>
  <inkml:trace contextRef="#ctx0" brushRef="#br0" timeOffset="156333.2061">1355 12939 53,'-3'-5'280,"1"-2"-5,-1 2-12,2-1-6,-2 2-16,2 0-9,-2-1-12,3 5-14,-3-5-8,3 3-14,0 2-26,-3-7 4,3 7-4,0-3-6,0 3-10,0 0-15,0 0-11,0 0-2,0 0-12,0 0-6,0 0-23,0 0-6,0 0-28,0 0 10,0 0-10,0 0-6,-4 10-7,8-3 0,-2 5 2,-1 5-8,3 0-2,3 6-5,-1-5 0,-2 1 8,1-2-11,0 1 2,-1-2 2,2-1-3,-2-3-7,-4-3 4,3-1-2,-1-3-21,-1 2 18,0-2 10,2 0 5,-3-3 6,0-2 19,0 0 10,3 5 14,-3-5 8,0 0 10,7-7-7,1-5 8,12-8-11,1-6-12,10-11 6,4-4-9,16-15-2,0 1-4,4 4-7,1 2-2,-1 0-3,3 2-8,-19 15-2,23-11 0,-18 16-8,-5 6 0,-2-4-4,-13 11-5,-3 2 0,0 2 0,-7 3-7,-7 4 2,2-1-1,-3 0-4,-1 2 1,-2-1-4,1 2 0,-4 1-6,0 0 4,11-3-8,-11 3-1,3-2-16,-3 2-15,0 0-29,0 0-25,4-3-37,-4 3-48,0 0-46,0 0-57,0 0-5,0 0 5,16 8-29,-8-4-292,4 4-653,10-3 289</inkml:trace>
  <inkml:trace contextRef="#ctx0" brushRef="#br0" timeOffset="161117.6539">5777 11814 167,'0'-2'224,"-1"-2"-3,-1 0-7,2 4-13,-1-8-13,1 4-11,1 1-8,1-1-5,-1-3-8,2 3-14,-3 2-11,0 2-12,3-7-15,-3 7-16,0 0-12,0 0-11,0 0-5,4 9-1,-1 2-8,0 0-3,1 7-5,-2 1-4,3 6 0,-1-1-8,-1-5-2,1 2-2,-1-5-4,1 1-3,-1-3-2,0-4 0,-2 0 0,2-3 1,0-2 2,-3-1 14,3-1 25,-3-3 21,4 0 11,3-7 1,6-3-5,2-8-7,5-4 3,7-13-12,-2-2-5,2 1-8,1-5 6,-1-3-5,1 5-3,0 1 4,-4 4-19,-3 10-4,-4-1 7,-4 4-16,2 2-7,-6 4 1,-2 6 10,1 1-14,-1 2 2,-2 0 1,-1 1-2,-1 1 0,-3 2-16,0 2 12,5-6-2,-5 6-3,0 0 0,3-4-8,-3 4 2,3-2-7,-3 2 11,0 0-12,0 0 9,0 0-3,0 0-1,0 0-2,0 0 2,0 0-1,0 0-1,0 0 3,0 0-3,0 0-7,0 0 4,0 0-1,0 0 1,0 0 8,0 0-9,0 0 12,0 0-23,0 0 2,0 0-5,0 0-2,0 0 4,0 0 2,0 0-8,0 0 13,0 0-8,0 0 4,0 0-3,0 0 3,0 0 7,0 0-17,0 0-24,0 0-13,0 0-21,0 0-24,0 0-33,0 0-42,0 0-49,0 0-50,0 0-272,0 0-596,0 0 264</inkml:trace>
  <inkml:trace contextRef="#ctx0" brushRef="#br0" timeOffset="162362.4771">6707 11740 53,'0'-4'179,"-1"0"2,-1-1-1,2 5-5,-1-8-5,2 4-6,-1-1-1,0 5 3,2-7-4,-2 4-1,0 3-1,1-4-2,-1 4-3,0-4-6,0 4-8,0 0-7,0-4-8,0 4-10,0 0-8,0 0-11,0 0-7,0 0-2,0 0-15,0 0-6,0 0-5,0 0-7,0 0-6,0 0-3,0 0-11,0 0-4,0 0-7,0 0-4,0 0-2,0 0 0,0 0-3,0 0-3,3 10-3,-3-6 4,1 2-1,2 0-4,0-1-2,0 6 0,1-2 4,-1 0-3,2 0 0,-2 3-1,0-5 0,0 3-3,1-4 1,-3 2-1,2-3 1,0 2 4,-2-2-4,2-3 4,-3 1 2,3 1 11,-2-1 18,-1-3 12,2 0 11,-2 0 8,0 0 4,8-7 4,-1-1-7,3-1-8,7-6-5,3-3-8,1-6 0,12-9-18,3 2 7,-1-3-2,3 2-7,4 3 1,-2-2 0,-1 3-5,2 5-6,-3-1 0,0 1-6,-14 7-2,2 3 7,-4 1-5,-2 0-6,-5 7-3,-1-4 8,-3 2-15,-1 4 17,-2-1 1,-1 1 1,-3-1 6,0 3 3,-1-2-4,0 2 1,0-2-3,-1 1-2,-2 2-4,0 0-1,7-2 0,-7 2-2,0 0 1,0 0-7,3-1 0,-3 1 5,0 0-3,0 0-3,0 0-5,3-2 7,-3 2-12,0 0-10,0 0 17,0 0-2,0 0-4,0 0-1,0 0 9,0 0-6,0 0 0,0 0 7,0 0-8,0 0-4,0 0 5,0 0-4,0 0 3,0 0-2,0 0 0,0 0 1,0 0 1,0 0-15,0 0 13,0 0 0,0 0 4,0 0-1,0 0-10,0 0 10,0 0 4,0 0-4,0 0 4,0 0-1,0 0-3,0 0 2,0 0 3,0 0 1,0 0 8,0 0-11,0 0-4,0 0 3,0 0 0,0 0 2,0 0-3,0 0-5,0 0-2,0 0-12,0 0-8,0 0-2,0 0-21,0 0-9,0 0-9,0 0-18,0 0-12,0 0-33,0 0-28,0 0-44,0 0-46,0 0-39,-3 10-32,0-6-228,3 0-594,0 1 263</inkml:trace>
  <inkml:trace contextRef="#ctx0" brushRef="#br0" timeOffset="163423.3559">7596 13041 204,'0'0'207,"-2"-4"-22,2 4-23,0 0-16,0 0-14,-7 11-13,3 1-6,1-2-7,-1 7-9,-2 0-10,5 0-5,-2 0-4,1 2-7,1-2 6,2 2 2,-1-4 6,2 4 2,4-4-4,-1 2 5,5-3-2,-3 0 0,6-3-4,1 0-2,4 1 1,3-5 2,4-3 1,0 2-6,0-5-33,1 1 3,1 0-10,-1-2 0,-2-3-1,0 4-10,-4-2 2,1-1 7,-7 0-17,3-1 1,-2 1 1,-1-3 1,-5 1-4,-1-2-1,0 1 6,0 0-2,0-3 1,-2 2 4,1-2 7,-2 0 0,1-2-1,-1-2-1,3-1-6,-3-3 0,0 2-7,2-1 4,-4 5-9,2 0 3,-2 0-1,0 3-1,-2 2 1,2-2 5,-3 4 1,3-2-4,-2 3 4,-1-3-3,0 5 1,2-5-8,-2 5 0,1-5 1,-1 5-2,0 0-7,1-1-1,-1 1 2,0 0 7,0 0-13,0 0-5,3-3-15,-3 3-14,0 0-32,0 0-44,0 0-47,0 0-62,0 0-36,0 0-251,0 0-549,0 0 243</inkml:trace>
  <inkml:trace contextRef="#ctx0" brushRef="#br0" timeOffset="165090.9975">8344 13147 83,'-1'-4'237,"-1"1"-11,0-2-19,2 5-21,-2-2-13,2 2-24,0 0-14,0 0-8,-5 11 8,4 0-9,1-2-1,-1 8-10,-2 0-8,3 3-9,0-1-10,0-2-4,1 4-7,1-3-7,1-2 0,3 3 0,-1-4-5,2 0-2,0 2-11,1-5-10,5 2 1,-2-3 1,3-2-3,6 0-1,0-4 1,1-1 3,3 1-6,-2-2-1,2-3 0,2 0-1,0 0-1,4-2 0,-1 0 4,1-2-3,0 2 4,10-2-1,-1 1 0,-6 1-5,-6 0-5,-3-3 2,1 2 0,-1-1-4,-4 0 0,-3-1-1,-3 4-2,-3-2 7,-2 3 3,-1-2 8,-4-1 4,2 1 9,0-3-5,-2 0 16,-1 4-11,1-2-1,-3-2 2,1 2-4,1-1-2,-3 4-7,2-3-5,0-1 3,-2 4-7,1-4-3,-1 4-5,3-6 0,-3 6-9,0 0 4,0-5-7,0 5 6,0 0-5,0-3 0,0 3-3,0 0-5,0-4-7,0 4 13,0 0 1,0 0 5,0-7-8,0 7-2,0 0 0,0 0 7,0-3-3,0 3 1,0 0-1,0 0 1,0 0 0,0 0-4,0 0 0,-3-3-3,3 3-1,0 0 3,0 0 5,0 0-11,0 0 5,0 0 2,0 0-3,-3-4-4,3 4 1,0 0-4,0 0 5,-2-3-1,2 3 0,0-4-2,0 4 6,-2-4-10,2 4 1,-1-7 5,1 4-5,-2-1-3,2 0-4,-1 0 8,1-1-2,-4 1 2,4 0-6,-1-1 5,-1 0-4,0-1 2,1 0-9,0 3 12,1-5-15,0 2-2,-2 3 7,0-2-5,2-2-5,-1 2 9,1 1-5,-1-1 1,1 0 7,0 0-5,0 0 4,0 5 12,0-9-18,-1 7 6,2-1 0,-1 3 5,0 0-4,-1-6 1,1 6 8,1-4 0,-1 4 0,0 0-14,-1-4 2,1 4 25,0 0-12,0 0 0,0 0-2,-3-1-7,3 1 10,0 0-9,0 0-2,0 0 8,0 0 0,0 0 4,0 0-10,0 0 14,0 0-5,0 0 1,0 0-3,0 0 3,0 0-6,0 0 2,0 0-1,0 0 10,0 0-7,0 0 1,0 0-1,0 0 1,0 0 2,0 0-3,0 0 3,0 0-4,0 0-2,0 0-2,0 0 3,0 0 5,0 0-7,0 0 0,0 0-3,0 0 2,0 0-4,0 0 5,0 0 0,0 0 2,0 0 0,0 0-7,0 0 11,0 0-4,0 0 1,0 0-1,0 0-1,0 0-3,0 0 6,-4 7-6,4-7 4,0 0-11,0 0 10,0 0-2,0 0 1,0 0 1,0 0 3,0 0 1,0 0-6,0 0 3,0 0 1,0 0-5,0 0 6,0 5-4,0-5-5,0 0 4,0 0 4,0 0 0,0 0 1,0 0 7,0 0-10,0 0-1,0 0 2,0 0 13,0 0-9,0 0 7,0 0 1,0 0-1,0 0-4,0 0 8,0 0-8,0 0-2,0 0-3,0 0 5,0 0 4,0 0-3,0 0-1,0 0-9,0 0 6,0 0-1,0 0-4,0 0 2,0 0-5,0 0-5,0 0 7,0 0-2,0 0 6,0 0-1,0 0-3,0 0 2,0 0 3,0 0-1,0 0-4,0 0 0,0 0 0,0 0 0,0 0 0,0 0 1,0 0-3,0 0 3,0 0 8,0 0-12,0 0 5,0 0-3,0 0 4,0 0 1,0 0-2,0 0 0,0 0-1,0 0 1,0 0 1,0 0-4,0 0 1,0 0-1,0 0 8,0 0-2,0 0-3,0 0-5,0 0 18,0 0-16,0 0-2,0 0 5,0 0-4,0 0 3,0 0-2,0 0 4,0 0-3,0 0-4,0 0 2,-2 2 18,2-2-14,0 0-4,0 0 4,0 0 2,0 0 0,0 0 2,0 0-5,0 0 3,0 0-1,0 0-2,0 0-2,0 0 2,0 0-9,0 0 7,0 0 3,0 0-2,0 0 9,0 0-5,0 0-2,0 0 3,0 0-4,0 0 2,0 0-4,0 0 6,0 0-2,0 0 5,0 0-6,0 0-5,0 0 0,0 0 10,0 0-5,0 0-4,0 0 8,0 0 2,0 0 0,0 0-15,0 0 12,0 0 13,0 0-17,0 0 3,0 0-3,0 0 4,0 0-2,0 0-5,0 0 4,0 0 5,0 0-12,0 0-2,0 0 24,0 0-18,0 0-2,0 0-10,0 0-5,0 0-15,0 0-10,0 0-22,0 0-26,0 0-21,0 0-22,0 0-26,0 0-32,0 0-25,0 0-37,0 0-20,0 0-42,0 0-170,0 0-528,0 0 234</inkml:trace>
  <inkml:trace contextRef="#ctx0" brushRef="#br0" timeOffset="167062.8488">9609 13130 140,'-1'-12'177,"1"2"-5,-1-1-5,1-2-3,-1 4 1,-1 0-1,2 1-3,-1 1-8,1 2-11,0 3-5,0-3-23,0 5-16,-3-3-12,3 3-10,0 0-6,-1 18-7,1-4 0,-2 5-9,2 7-5,-4-1-4,1-1-2,6 4-5,-2-1-2,2 1-5,1-2-1,1-9-16,2 1-3,2 5 6,-1-8-2,0-1 4,2-1 6,1 0 3,0-1 3,4-4 9,0 0-6,-1-4 2,7-2-2,2-2 3,1-2 3,-3-4-4,4 0 1,-1-3-6,0-2-4,-1-2 5,-1 0 0,-1-1 1,-2-1-1,-5 5 4,0-7 0,-3 4 2,0-3 3,-1 1 0,-1 0 2,-1 2-1,-3-1-3,0 2-2,1 1-1,-2-1 1,0 0-12,-1 2 5,-2 1-8,2-1-8,0 3 5,-2 0-5,-1 2 0,0-2-7,0 1-4,3 2-9,-3-3-6,0 7-11,-3-8-6,3 8-15,3-5-7,-3 5-14,-3-6-3,3 6-27,-1-6-18,1 6-21,0 0-24,0 0-27,0 0-34,0 0-38,0 0-142,-13 10-433,13-10 191</inkml:trace>
  <inkml:trace contextRef="#ctx0" brushRef="#br0" timeOffset="167695.4676">10383 13118 166,'-3'-2'194,"1"-1"-1,0-2-10,-1 2-7,3 3-16,-4-4-13,4 4-12,-3-1-14,3 1-12,-5-1-13,5 1-5,-6 5-15,3 1-5,-4 2-7,2 4-2,-3 3-10,4 1-1,-4 6-3,-1 0-5,1 3-1,2-6-9,1 4 2,0 2-7,1-7 2,1 1-5,1 2-3,4-4 5,3 2 3,-1-1 5,2-1-2,0-1 4,4-2 0,0-1 0,4 4-1,5-4-3,-2 3-1,0-8 2,5 3 2,-1-4 7,2 1 2,2-6-6,-4 1 1,3-2 0,-1-2 5,3 1-6,-2-3-6,2 1 4,-2-5-4,-2 2-3,3-2 3,-3-2 11,-8 3-5,1-1-1,-1-2 10,-1 1-2,0-1-1,-1-2 9,-3-1-8,-1 0 3,0-2 0,1-1-7,-3 1 3,1-3-8,-1 2 4,-1 1-7,-2 2 1,1 0-4,0 2-9,-2 0 0,1 3 2,-1-2 4,1 4-8,-2-1-1,1 2-2,-1-2 6,1 1-12,-2 5 0,1-6-2,-1 6-1,2-6-3,-2 6 8,0 0-8,0 0-5,0-6-7,1 6-12,-1 0-23,0 0-20,1-5-26,-1 5-25,0 0-28,0 0-27,0 0-31,0 0-21,0 0-11,3-4-10,-3 4-16,0 0-159,0 0-448,0 0 198</inkml:trace>
  <inkml:trace contextRef="#ctx0" brushRef="#br0" timeOffset="168455.9503">11168 13200 90,'-2'-4'191,"-2"-1"-8,3 0-9,-2 1-8,1 0-13,1-1-6,1 5-13,0-7-6,-3 5-11,3 2-7,-2-5-3,2 5-11,0-3-7,0 3-13,0 0-5,0 0-12,0 0-5,0 0-7,0 0-2,-10 10-2,8-2-3,1 4-2,-1 0 1,-1 6-1,1 0 2,0 2-4,2-2 0,-3 7-3,3 0 2,0-6 3,0 0-1,3 0 1,1-1-1,-1 1 1,2-2 6,0 0 0,2-2-1,-1-1 3,4 0 3,-2-2-5,1-1 5,3 0-1,1-1 7,1-2 0,5-2 0,-1-3 2,6-2-2,-2-2 0,2-2-10,-3 1 3,3-5 7,-3-1-4,-1 1 2,0-3-6,-2-2 9,-4 1 1,0-1 1,-2 1-12,2-6 11,-2-3 4,-2 4-4,0 2-9,-2-6 3,1 6 2,-2-3 0,-1 3-7,-1-1 0,-1 3-1,-1 2-8,1 0-1,-1-2-1,2 3-5,-4-2-6,0 2 0,1 1-4,0-1-1,0 3 2,-1-2-6,-1 1 4,3-1-9,-3 2 4,0 3-2,0-6 4,0 3-7,0-1 5,0 0-5,0 2 2,0-3-5,-3 1 4,3 7-7,3-9 3,-3 9-3,-3-8 0,6 4 3,-3 4-3,0-5-3,0 5 0,0 0 0,0-8 1,0 8-5,0 0 1,0 0-3,0-5 5,0 5 2,0 0-1,0 0-7,0 0-1,0 0 3,0 0-6,0 0-20,0 0-7,0 0-23,0 0-10,-3-4-27,3 4-33,0 0-32,0 0-38,0 0-46,0 0-34,0 0-28,0 0-237,0 0-592,0 0 262</inkml:trace>
  <inkml:trace contextRef="#ctx0" brushRef="#br0" timeOffset="169498.4137">8032 11140 104,'0'0'138,"0"0"6,0 0 10,0 0-2,0 0 4,0 0-4,0 0 2,-2-1-5,2 1 1,0 0-8,1-8-12,-1 0-9,1 2-7,0-6-11,3 3-10,-4-3-3,2 0-13,2 1-10,-3 0-6,4 0-11,-1 0-4,2 1-5,1-1-5,-3 5-10,3 1-4,2 1-4,-1 2-3,2 6 0,3 3-1,-2 2-6,0 3 0,2 7 3,-4-1-2,0 4-4,-4-3 2,0 4-5,-6 5-5,-2-4-2,-1 1 7,-6-2-7,2 0-2,-2 0 2,1-6 0,-1 0 3,2-5-2,-3 1 7,2 0-5,2-4-1,0-2 3,3-3-5,1 2 2,0-2-1,-1-2 1,3 1 1,1-3 7,0 0 4,0 0 9,11-1 3,-2-3 3,-1 0 1,5-5-1,9-2-2,-2 3-3,-2-1 0,3 1-5,-1-1-11,-5 3-23,0 3-23,-6 0-28,5-3-30,-4 5-36,0-4-34,0 2-33,-3 3-161,0-2-395,-1-1 175</inkml:trace>
  <inkml:trace contextRef="#ctx0" brushRef="#br0" timeOffset="173939.9178">8203 11043 76,'0'-16'180,"0"3"-3,1 0-21,-1 1-5,2 4-10,-2-1-12,0 5-8,0 0-8,0-3-24,0 7-9,0 0-9,0 0-6,0 19-9,2 10 17,0 1-9,-2 7-3,1 10 0,0 2-8,-2-15-4,2 14-1,1-12-4,-1-3-8,1-2-5,2-1 3,-3-2 0,2-4 1,2-5-2,-3-2-1,5 0-2,-1-2 0,-3-5-7,4 0 7,1-4 0,-3 2-6,0-2 0,2 0 0,-1-6-4,1 2 1,-1 0-8,2-4-21,0 0-15,1-4-17,-1-1-28,4-1-24,-1 0-21,0-5-16,-2 1-20,-1 0-20,2 1-127,-4-1-320,-1 3 142</inkml:trace>
  <inkml:trace contextRef="#ctx0" brushRef="#br0" timeOffset="174515.9662">8080 11342 5,'0'0'173,"0"0"0,10 1-3,0-2 1,4-1-2,3-2 9,5-2-7,4-3-3,-1-4-3,3 6 4,-4-5-14,3 0-14,-3 3-12,-1-4-5,-9 5-6,1 1 0,-2 2 1,-5 0 0,1 1-8,-2-1 7,-2 2-22,-2 2-4,1-2-14,1 3-8,-5 0-14,5 0 0,-5 0-22,0 0-6,6 4-3,-3 0 1,-2 3-1,2-1-2,0 5-4,-1-2-3,1 1-1,0 2 5,-1 0-11,2 0 1,-3-3-1,1 0 2,-1 1-3,3-2 10,-2-1-14,-2-1 3,1-1-1,1 0 1,-1-1 1,-1-1 1,0-3 0,3 5 3,-3-5 1,0 0 2,0 0-3,12-11 2,-6 5 1,1-3-5,3-2 3,0-2-3,-2-2-2,-1 9 1,-2-5-2,2 6-4,1-3 5,-4 3-14,2 2 2,-2 3-2,3-1-5,0 2 2,-1 2-5,2 0-1,-2 6 3,5 0 2,-4-1 3,3-1 0,-1 4-1,-2-2 2,1-2-1,-2-1 4,2 0 6,-1-3 2,-1-2 2,1 1 6,1-4-4,2-3 2,-3-2 8,2-4-5,-1-3 0,1-2 4,-1-1-4,-2-1 2,1-7-2,-2-5-5,1 1 2,-4-2-5,-1 1 0,-2-2 0,1 5-2,-1 8-1,-1 1-2,0 2-2,-1 5 0,1 5-9,2-2-23,-2 3-27,-1 3-34,3 2-22,0 0-12,-10 12-29,6-2-27,1 0-36,-1 2-35,1 0-200,3 0-492,-1 2 218</inkml:trace>
  <inkml:trace contextRef="#ctx0" brushRef="#br0" timeOffset="174704.1046">8877 11003 259,'3'-8'267,"-1"2"-5,-1 2-23,1 0-26,-1-1-25,-1 5-23,0 0-13,6 9-4,-4 0-11,2 0-16,-2 2-7,2 5-12,0 4-10,1 3-5,-2 2-12,-2-4-13,0-4-23,-2 0-33,2 1-38,-3-7-41,0 4-52,1-4-45,-1-2-57,-1-4-124,1 2-379,2-7 169</inkml:trace>
  <inkml:trace contextRef="#ctx0" brushRef="#br0" timeOffset="174878.2766">8954 10880 79,'-3'-7'242,"3"1"-29,0 0-57,-2 1-67,1 2-60,1 3-58,0 0-102,0 0-139,3 15 61</inkml:trace>
  <inkml:trace contextRef="#ctx0" brushRef="#br0" timeOffset="175057.3199">9192 10882 239,'0'-5'333,"0"-1"7,0 0-4,0 3-26,0-1-37,0 4-35,0 0-22,0 0-19,-10 10-26,4 2-16,-7 9 1,1 4-26,-2 4-9,-2 1-14,2-2-9,3-1-10,0 0-12,3-4-1,3-3-11,5-3-11,0 2-16,1-3-24,3-5-24,2-2-24,4-2-28,3-3-33,1 0-52,7-5-37,1-5-47,0-4-58,-3 1-171,1-6-500,-2-2 221</inkml:trace>
  <inkml:trace contextRef="#ctx0" brushRef="#br0" timeOffset="175325.1675">9338 10931 51,'1'-17'226,"-3"2"-8,2 6 11,-3-2 15,3 5-5,-3 1-18,3 1-25,0 4-23,0 0-17,0 0-17,0 0-12,0 0-14,6 13-5,-4-5-7,3-1-10,0 1-1,2 1-8,0-1-4,3-4-5,0 1 3,0-1-12,0 0 1,-1-3 2,0-1-2,-2-2 10,2 0-4,-3 0 8,-1-3-1,1-1 1,-4 2 5,0-2-5,-1 0-1,-1 0-1,0 6-7,-3-11-7,1 6-4,-1 2-6,-5 1-22,3 2-2,-3 3-4,-4 4-1,1 5-3,0 0-6,0 3 6,3 1-2,-3 4-24,4-1 11,0 5-15,6-4-13,-1-1-6,2-1-8,2 0-8,2 0-11,0 1-19,3-6-16,2 2-28,1-3-20,2-3-29,2 0-32,3-8-55,6 1-278,-1-3-576,1-2 255</inkml:trace>
  <inkml:trace contextRef="#ctx0" brushRef="#br0" timeOffset="175661.4199">10309 10943 271,'-2'-12'368,"2"4"-8,-1 2-27,1 0-44,-3 4-30,3 2-22,1 13-21,1 11-29,-1 8-9,3 17-15,-2 0-25,3 0-9,-5 1-13,3-3-9,-1 0-9,-2-10-13,-2-3-20,2-1-24,-1-5-27,-3 2-32,1-1-37,-1-9-46,-1-3-48,1-2-45,-1-6-53,0-1-235,0-2-522,2-3 231</inkml:trace>
  <inkml:trace contextRef="#ctx0" brushRef="#br0" timeOffset="176097.7207">10193 11247 54,'-3'-1'272,"0"-2"-26,3 3-16,0 0-10,0 0-9,13-3-8,1 5-11,7-2 3,5-2-17,13 0-18,-2-1-17,-8 2-18,1-3-13,-2-3-24,-3 1-13,1-3-14,-7-2-18,0-3-2,-8 3-2,0-4-4,-1-6-5,-3 4-2,-3-12 1,-2 6 2,-2-3 2,-2-1 14,1 9 6,-2 3 13,1 3 12,-1 0 6,1 6-4,-1 1-14,1-1-12,2 6-6,0 0-1,-9 20-8,5-1-6,-2 13 2,2 1-2,0-1 0,2 5-10,-2-3 3,1 1 0,0-3-9,2 1 5,0-5 9,1 1-15,-2-10 2,2-1-3,-3-5 8,6-3-5,-6-1 7,3-2 14,0-1 24,0 1 15,0-4 21,0-3 16,0 0 5,0 0-7,0 0-14,0-15-3,0 5-12,5-6-7,-3-2-9,3 2-3,0-1-13,0-1-1,0 4-10,1 4-3,-1 0-4,3 4-9,2 0-10,-1 1 8,1 3-8,6 4-1,-3 1-8,2 2-4,-3 4-4,1 1-5,-3 0-12,-2 3-22,2-3-28,-4 1-34,-2 1-37,-1-1-40,-2 1-49,-1-2-54,0 1-65,-2-1-343,0-3-747,-3-1 331</inkml:trace>
  <inkml:trace contextRef="#ctx0" brushRef="#br0" timeOffset="176452.1301">10723 11202 112,'7'-5'288,"1"-1"-16,0 2-6,2 3-9,0 2-5,3 4-16,0 0-17,-1 5-7,0 0-14,2-1-16,-4 3-13,2 0-18,-3 0-12,-2-2-12,-2-1-16,1 0-6,-2 2-6,-2-6-12,0 0-2,1 2-3,-3-3-3,0-2 9,0-2 7,0 0 1,0 0 15,0 0-3,0 0 2,0 0-17,-7-18-6,9 6-9,-2-3-12,2-4-14,4 2 3,-3-1-5,4-1-6,0 2 1,1 2-24,-1 2 8,2 0-2,-3 4-4,-1 6-7,1-1 8,-1 3-15,2 1-2,1 4-9,-1 0 4,0 3-2,1 2-8,-1 0 12,-1 5 0,-1-1 0,2 0 5,-2 2-8,0-4 1,-2 1-1,1-2-9,-1 0-3,0 0-20,1-2-25,-3-2-31,2-2-16,0 0-4,0 0-8,0-1 0,1-1-4,-4-2-22,9-2-37,-5-1-50,-2-2-40,6-2-31,-6-4-237,3-1-580,-3-4 257</inkml:trace>
  <inkml:trace contextRef="#ctx0" brushRef="#br0" timeOffset="176749.2207">11082 10982 135,'-2'-10'247,"1"5"3,-1-2 2,1 0-7,0 4-21,1-1-27,-3-2-24,3 6-17,0 0-18,0 0-24,0 0-44,0 0-56,0 0-66,13 17-75,-9-10-213,4-2-367,-2 5 162</inkml:trace>
  <inkml:trace contextRef="#ctx0" brushRef="#br0" timeOffset="176777.2376">11376 10984 232,'0'-12'384,"0"8"5,0-4 11,-1 3-18,0 2-34,1 3-42,-5-1-30,5 1-27,-14 14-25,1 5-16,-2 3-19,-3 5-15,-1 0-14,5 2-10,-1 1-16,3-3-15,1 0-12,4-3-13,0-4-8,6-2-20,-1-1-34,4 0-8,-1-5-23,9 0-44,-2-4-39,6-2-51,8-3-58,-6-6-71,11-6-73,0-3-280,0-5-666,-2-1 295</inkml:trace>
  <inkml:trace contextRef="#ctx0" brushRef="#br0" timeOffset="177102.5005">11549 11056 158,'5'-12'236,"-5"5"-14,0-2-13,-3 4-3,0 0 8,-2 4-9,3-1-6,2 2-10,-10 6-9,7-2-1,-1 1-4,4 0-11,-1 1-9,1 0-10,0 1-8,1-1-3,3 1-8,2-1-8,1-1-7,0 0-5,1-3-7,4 1-5,-2-3-11,-1-2 5,4-1-7,-2-4-5,-1 2-7,-1-4-8,-4 1-6,2-3-5,0-4-7,-2-1-9,-4 5-16,0-1 8,-2-2-2,-2 4-22,-2 0-9,-4 5-10,0 1 14,-6 6-10,-7 3-1,2 9 0,-3 3-2,2 2 1,3 6 5,0-1 1,5 5-6,3 0 9,5 0-12,3-4 4,9 0 4,2-3 3,6 1 1,5-4 3,2 0 3,15-2 2,2-2 2,4-5 0,0-3 0,0-5-12,-4-1-26,-1-6-33,-10 0-30,-2-1-32,-1 1-39,-4-5-65,2-3-48,-9 2-265,-2-1-590,-2-2 261</inkml:trace>
  <inkml:trace contextRef="#ctx0" brushRef="#br0" timeOffset="177729.0313">13683 12680 277,'-11'0'371,"3"0"7,2 0-5,0 0-28,4 2-29,2-2-23,0 0-30,0 0-1,34-2-12,-6 2-14,12-3-16,10 3-18,17-1-20,-19 2-15,0 2-13,-4-3-21,-3 0-12,-12 3-16,-2-3-18,-5 2-32,-6-1-27,-3 3-40,-5-4-33,-2-1-45,-1 2-42,-5 1-54,0-2-74,0 0-58,-18 3-53,4-1-197,-7 1-614,-2 1 271</inkml:trace>
  <inkml:trace contextRef="#ctx0" brushRef="#br0" timeOffset="178069.2723">13750 12925 284,'-5'9'326,"5"-6"12,5 2 18,2 0 4,4 2-11,6-3-13,5 1-19,7-3-19,0-1-30,10-2-27,-9 0-30,0-2-16,-5 0-32,2-1-40,-3 0-40,1 0-40,-4-1-57,0-2-46,-1 3-35,-3 0-39,-2 0-42,2-2-38,-3-1-44,2-1-44,-1 5-205,8-6-549,-2 3 244</inkml:trace>
  <inkml:trace contextRef="#ctx0" brushRef="#br0" timeOffset="179173.5711">15048 12334 8,'0'0'144,"0"0"1,0 0 0,0 0 4,0 0 2,0 0 4,0 0 3,0 0-4,2-5 4,-2 5-7,1-7-8,-1 5-9,0-4-5,0 0-7,1 2-6,-2-3-9,2 1-3,-1-5-4,-1 3-3,2-4-5,-1 2 5,0 3 0,3-1-5,-3-2-2,0 0 3,0 4-5,0-2-1,0 4-6,0-1-5,0 0-2,0 2-1,0 3-6,0-7-3,0 7-10,0-2 2,0 2 0,0 0-3,0-5-11,0 5 1,0 0-3,0 0-9,0 0-2,0 0 4,0-6-13,0 6 6,0 0-7,0 0 0,0 0-5,0 0 1,0 0-1,0 0 8,0 0-19,0 0 0,0 0 1,0 0 3,0 0-3,0 0-2,0 0 3,0 0-3,0 0-1,0 0-1,0 0-2,0 0 5,0 16 3,0-7-7,0 3 5,0 6 3,3 10-1,-3 6 4,-3 14 2,6 3-3,-6 2 43,3 1-8,-3 3-14,1-3 9,0 2 0,-1-7 4,-1 1-14,1-14 4,1 0-1,-3-6-7,3 4 4,-1-5-2,0 0-14,1-5 3,0-6 14,1-7-8,-3 6 1,4-5 9,0-4-13,-1 1 1,0-4-6,1-1 2,0 3 2,-2-3-2,2 0 1,0-4 2,0 5-2,0-1 1,0-4 6,0 0-23,0 5 17,0-5-5,0 0-2,0 0-19,0 0-15,0 0-36,0 0-48,-5-12-35,5 6-35,-2 0-47,1-4-45,1-2-50,0 0-50,3 1-217,-1-4-634,1-1 280</inkml:trace>
  <inkml:trace contextRef="#ctx0" brushRef="#br0" timeOffset="179587.4031">15533 12286 114,'1'-16'334,"-1"4"6,0-1-6,0 3-10,2 1-23,-2 1-21,0 3-23,0 1-20,-2-1-20,2-1-21,0 6-12,2-4-17,-2 4-18,0 0-12,0 0-14,0 0-8,0 0 2,0 0-14,-5 12-9,5-2-1,0 6-1,-2 2-2,0 2 2,-1 7-1,3 3-5,-3 3-1,-1 2-1,2 16 2,-1-4-2,-2 0-2,3 2-3,-3-1-4,3-14 2,-3 0-6,2 4-2,-2 6-8,1-9 5,-1-2-8,1-2 1,2 0 0,-1 1-4,0-3-4,-1-2-5,2-6-5,1-4-2,-1 0-3,2-6-4,-3 2-2,3-6-8,0 2 3,0-3 0,-1-1 1,1 0-1,-1-3-1,1 2-1,0-4 0,0 0 0,1 5 0,-1-5-11,0 0-13,1 3-18,-1-3-23,0 0-30,0 0-59,0 0-36,-2-14-48,2 7-52,-2-1-38,1-2-40,1-2-30,-3-1-26,1 1-267,1 1-723,-1-3 321</inkml:trace>
  <inkml:trace contextRef="#ctx0" brushRef="#br0" timeOffset="180001.6971">14875 11942 269,'0'-7'274,"1"0"-4,-1 3-8,0-2-7,0 3-9,0-2-15,0 5-27,-1-5-21,1 5-21,0 0-20,-11 6-11,-1 4-21,0 9-11,-4 5-6,-6 16-5,-1 0 1,-1 8-22,-10 27 1,9 5-3,5-23 7,-1 24-14,6-23 5,-2 21-7,7-22 2,4-2-3,-1-1 4,7-1-5,0-3 0,5 1-6,3-5-3,0 0-5,5-3-1,3 0-2,-3-12 0,10 10-1,-2-12-43,-1-5-23,4-3-20,9 9-38,0-10-30,-5-6-45,9-1-47,-9-5-50,12-5-48,-12-6-174,0-2-520,0-7 231</inkml:trace>
  <inkml:trace contextRef="#ctx0" brushRef="#br0" timeOffset="180353.9475">15645 11913 69,'-1'-20'290,"0"4"1,-1 6-8,2 1-12,0 1-25,0 1-23,2 3-22,0-1-20,2 2-22,2 1-5,3 6-15,6 2-3,6 7-8,3 7-10,9 11-5,1 7-12,11 21-3,0 6-8,-17-15-3,12 33-11,-8 7-2,-7-7 1,-4 4-15,-11 0-1,-10-6-10,-6 4-3,-1-31 4,-7 24-16,-2-25-8,-2 2 4,-3-6-3,-3-1 5,-4-4-3,1-2 3,-1-4-4,2-5-6,-3-4 3,5-5 2,0-5-10,2-1-1,-1-2-11,2-3 10,7-8-16,1 2-9,4-3-25,0-5-43,1-2-69,1-4-50,1-8-23,5-4-79,-1-8-243,8-7-585,4-17 260</inkml:trace>
  <inkml:trace contextRef="#ctx0" brushRef="#br0" timeOffset="180713.2863">16244 11662 95,'0'-3'219,"4"-1"-1,-3 0-2,1 0-3,-2 4-2,0 0 1,4-4-6,-2 3-6,-2 1-14,0 0-1,3-2-13,-3 2-19,0 0-12,0 0-18,0 0-11,5 7-8,-2 5-4,3 4-17,4 10-1,0 3-2,5 13 1,0 0-6,2 4-3,0-3-7,0-3-1,1 5-8,-4-14-9,1-2 1,-3 1-6,0-3-1,-1-3-4,-6-6-12,2-2-4,0 0-13,-4-6-26,-1-1-19,-1 1-17,1-4-15,-1-2-20,0 0-31,-3-1-48,2-3-54,0 0-42,-8-7-228,1-3-533,3-1 235</inkml:trace>
  <inkml:trace contextRef="#ctx0" brushRef="#br0" timeOffset="181057.4223">16541 11719 154,'3'-16'249,"0"6"4,-1-2-8,0 7-29,-2 0-27,0 4-20,0 1-17,0 0-9,-3 17-12,-11 4-9,-3 8-6,-4 12-4,-6 2-11,4-1-9,-5-2-8,5-2 2,-2 0-17,-4-5 1,10-6-5,0-5-14,2 2-6,-1-4-3,4 1-3,1-8-1,-1-1-13,4-3-8,6 1-25,-3-5-27,1 2-24,2-2-26,1-3-22,-1 1-35,4-3-43,0 0-34,0 0-154,-3-8-404,3 8 180</inkml:trace>
  <inkml:trace contextRef="#ctx0" brushRef="#br0" timeOffset="181385.6562">16116 11986 81,'-1'-2'223,"1"2"-13,-2-5-15,2 5-20,7-3-4,2 2-4,6 1-6,8-2-8,6 4-7,9-2-10,4 1-9,4 2-11,2-3-12,0 0-8,20 0-10,-23 1-6,-2 2-10,-4-2-10,-10-2-6,-1 1-11,-5 1-11,-3 1-6,-5-2-10,-7 0-2,2 0-10,-5-2-16,-2 2-20,3 0-24,-6 0-28,3-1-47,-3 1-37,0 0-40,0 0-135,0 0-371,0 0 164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10T10:05:05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7308 8594 49,'-7'-2'173,"0"2"-8,3-1-2,1 0-10,3 1-3,-7-4-15,7 4-6,-3 0-10,3 0-13,0 0-12,0 0-12,0 0-8,0 0-5,0 0-5,17-1-10,-4 2-3,2-1-6,1 3 0,9-3-9,-3 1-1,4 1-2,1 0-5,12 1 0,1 3 0,-1-1-4,-1-2-2,2 0 6,-2 1-2,0 1-2,3-1-1,1 0-1,-1 0 1,0 2 2,1 0 1,0-1-4,3-1-1,2 1-1,-1 2 1,3-2-2,1 0-3,19 0 0,-21 4-5,22-3 4,-25 1-3,27-2 0,-27 2-4,0-2 1,3-3-2,20-1 2,-20 6-1,1-4-3,-1-3 1,22 4 0,-27-5 0,4 1-2,3 1 0,-4-1-2,5 0 1,-5 3-1,2-3 1,3 2 2,-5 5-5,2-2 2,0-3 1,-1 1-2,0 1-1,3 1 1,-5 2-3,1-2 1,-1 0 2,-2 1-3,-5-2 1,1 2 0,-9-2-1,-1 0 4,-2-1-1,1 2-5,0-3 4,-1 0 3,-4-1 2,-7 0 2,-1-2 8,-1 1 11,-4 0 11,-2 0 8,-2-1 6,1 1 2,1-2-3,-8 2-4,6-1 0,-3 1-3,-3 0-3,5-1-7,-5 1-12,0 0-10,0 0-10,6 0-20,-6 0-28,0 0-32,5 1-47,-5-1-33,8 3-34,1-1-46,3 1-143,10 0-415,1-1 184</inkml:trace>
  <inkml:trace contextRef="#ctx0" brushRef="#br0" timeOffset="481.6659">11218 8571 196,'0'-6'217,"0"3"-17,0 3-26,0 0-17,0-5-15,0 5-21,0 0-11,0 0-8,0 0-5,0 0-4,-4 17 2,1-5 0,1-1-2,-1 1-6,-1 3 0,-1 2-8,3-5-2,-3 3 1,1-4-5,1 3 0,2-3-11,-2-3 5,0 4-4,3-9 22,0 5 2,-1-4 17,-1-1 20,2 2 9,0-5-1,2 4 15,-2-4-3,11-4-12,3-4-15,9-7-8,2-1-16,14-6-7,4-5-10,19-12-2,1 0-8,-1-2-14,4 0-3,0-2-21,7 2 6,0-3-8,3 8-4,0-2-14,-2 2-5,0 1 16,-1 8-20,-3-4 11,-4 6-1,-19 6-4,18-8-2,-19 11 2,-5-4-4,1 4-1,-2-2 4,-1-1-2,-11 8-8,-1-4 6,-2 2 1,2 0 4,-2 2-8,-2-3-5,-2 0-1,-2 1-6,-4 4 2,3-1-9,-5 0 2,-1 3-3,-3 1-9,0 0-10,-2 0-11,1 0-14,-5 2-21,1 3-26,0-2-32,-2 2-41,1-2-57,-3 3-36,0 0-34,0 0-177,0 0-533,0 0 236</inkml:trace>
  <inkml:trace contextRef="#ctx0" brushRef="#br0" timeOffset="1125.5574">14486 11436 101,'-3'0'236,"3"0"-11,-4 3-11,4-3-10,0 0-10,0 0-5,9 7-18,-4-6-11,9 3-18,-4 0-14,7-3-12,7 8-15,4-3-19,13-3-33,4 1-33,4 1-44,24-1-45,2 1-56,-1 4-34,-4 0-160,3 6-349,-1-4 155</inkml:trace>
  <inkml:trace contextRef="#ctx0" brushRef="#br0" timeOffset="1438.2951">17513 11708 113,'0'-5'243,"0"5"-4,-3-5-9,3 5-9,3-5-11,1 5-16,5-3-13,6 1-13,12-1-12,14 5-18,5 0-13,23-1-12,3 2-8,0 0-11,-4 4-15,2-2-18,-1-3-22,-22 0-19,-1 0-19,-1-1-26,-4 2-28,-13-2-31,-4 2-24,-3-3-23,-4-3-23,-4 1-22,-5-1-15,-5-1-111,-3 2-326,0 2 144</inkml:trace>
  <inkml:trace contextRef="#ctx0" brushRef="#br0" timeOffset="1841.1199">15969 11608 148,'-4'-3'194,"1"1"-12,-1 0-11,3-2-13,1 4-16,-5-4-9,5 4-11,-2-3-17,2 3-7,0 0-4,0 0-8,-2-1-3,2 1-2,0 0-2,0 0 5,14 0 2,2 0-7,6 1-2,8-1-4,15 3-8,21 0-4,3-1-4,-1 5-8,2-1-5,-22-2-5,23 3 1,-25-4-4,2 4-2,-6-6-6,-4 3-6,-9-2-2,-6 1-7,0-1-9,-11 1 5,-4-3-9,0 0-9,-4 0-5,-1 0 3,-3 0-15,4-3-17,-4 3-15,0 0-30,0 0-29,-7-4-27,3 1-33,1 2-175,3 1-381,0 0 169</inkml:trace>
  <inkml:trace contextRef="#ctx0" brushRef="#br0" timeOffset="2157.2987">17355 11523 138,'6'-3'237,"-3"0"-16,-2 0-12,-1 3-18,3-4-16,-3 4-17,0-2-17,0 2-20,0 0-10,0 0-2,-3 12-1,0-2-7,-1 6-3,0-2-6,-2 2 1,-1 2-11,3-1-2,-2 0-6,3-4-4,2-2-4,-2-1-4,1-1 2,0 0 3,0-2 4,1-4 18,1 0 14,0 1 21,0-4 11,5 3 8,4-7-14,11-4-12,10-7-14,13-8-7,29-16-17,5-4-7,10-4-26,7-9-12,0-4-26,6 1-21,0-1-16,-7 0 22,-8 2-32,-4 7-23,-10 10-24,-26 21-23,0-1-31,-4 5-30,-3 3-22,4 8-44,-14-1-21,13 1-16,-14 4-161,1 4-471,2 2 209</inkml:trace>
  <inkml:trace contextRef="#ctx0" brushRef="#br0" timeOffset="2817.753">21015 14490 279,'0'0'297,"0"0"-15,0 0-21,22-3-15,5-1-43,18 5-23,38-1-14,7 9-9,17 6-18,18-4-16,12 3-8,14-2-18,3 4-9,7 1-22,-1-5-12,-2 5-23,-8-5-23,-12-1-21,-19 0-19,-11-1-19,-25 1-40,-10-4-62,-30-1-42,-17-5-182,-2-1-407,-7-1 181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10T10:05:15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5373 5246 24,'-8'1'221,"2"-3"-8,-4 2-7,6 0-11,-2 0-11,6 0-10,-9 0-11,9 0-10,-6 0-11,6 0-11,-6 0-12,6 0-9,0 0-11,-6 2-10,6-2-11,0 0-9,0 0 0,0 0-5,0 0 1,17 0 3,-7 0-1,4 0-1,9-2-3,1 2 0,4-3-7,10-2 3,4 0-3,4-2-1,-3 2-12,2-6 3,3 4-2,0-1-5,19-1-2,-17 0-6,-3 1 3,2 5-5,-3-9-3,3 9-4,-1-6-3,-4 1 4,1 4-6,-4-4-2,-2 3-2,-12 0 2,-2 3-2,-2-3-2,-5 4 2,-5-5-1,-3 5-25,-2 0 4,1-2 4,-4 3 4,1-1 7,-3 0 6,2-1 2,-5 2 10,6-1 3,-6 1-3,0 0 0,0 0-3,7 3 5,-7-3-4,0 0-7,0 0-7,4-2 3,-4 2 2,0 0-6,0 0 10,0 0-15,0 0 12,0 0-8,0 0 0,0 0-3,0 0-8,0 0 9,0 0 5,0 0-7,7 0-1,-7 0-4,0 0 4,0 0-4,0 0 8,0 0-8,0 0 15,0 0-7,0 0-8,0 0 1,0 0 4,0 0 6,0 0-9,0 0 0,0 0 1,0 0-10,0 0 3,0 0-19,0 0-5,0 0-6,0 0-6,0 0-8,0 0-1,0 0-11,0 0-7,0 0-12,3 2-19,-3-2-18,0 0-16,0 0-30,0 0-12,0 0-10,0 0-18,0 0-9,0 0-145,0 0-388,0 0 172</inkml:trace>
  <inkml:trace contextRef="#ctx0" brushRef="#br0" timeOffset="2997.9555">8810 4751 132,'-10'0'290,"2"0"6,3 1 3,0-1-10,5 0-29,-7 0-27,7 0-27,-6 0-22,6 0-21,0 0-13,0 0-20,0 0-8,20-6-17,-6 5-5,10-4-9,3 0-5,12-1-13,0 0-5,1 0-6,1 0-2,0 0-8,-1 1-7,-2 0-16,-9-2-19,-2 4-18,-1-2-22,-2-1-29,-7 3-37,-3 0-42,-4-1-34,-3 2-33,-3 2-55,-4 0-169,0 0-463,0 0 206</inkml:trace>
  <inkml:trace contextRef="#ctx0" brushRef="#br0" timeOffset="3161.0467">8856 4907 4,'-4'4'202,"3"-2"10,1-2 9,7 7 2,3-7-4,5 0-2,6-4-12,7 1-15,1-2-19,11-1-17,-9 4-13,-2-4-18,0-2-24,1 4-26,-4 0-24,0-2-32,-1 2-34,-1 3-46,-2-2-62,-1-1-45,-3 1-188,-3 2-388,1 2 173</inkml:trace>
  <inkml:trace contextRef="#ctx0" brushRef="#br0" timeOffset="7312.2204">10028 5142 169,'0'0'163,"0"0"-4,0 0-16,0 0-11,0 0-9,2-8-12,2 3-2,-1 0-1,2-2-5,0-1 8,3-1-1,2-1-4,-2-5-5,1 1-1,-3-1-10,2 0-4,-1-3 0,-1-2-3,-1-4-16,2 0 7,-5 4 8,-1 1-1,-1-2 6,-1 3-2,1-2-4,-2 2 2,-1 1-1,1 2-1,-1 4-4,-1 0-10,1 2-8,-2-1-6,0 3-10,-4 1-5,1 3 2,-2 3-16,-4 3-4,-6 8-5,3 5-4,-6 5 0,-6 9 0,1 4 2,1 3 8,2-4-15,5-5 1,3-1 1,2-2-6,2 4 4,0-6-5,6-6 3,-1 5-2,3-5 2,4-1-1,-1 0-7,2-4 3,0-2-1,0 0 4,2-1 3,3 1 0,-1-3-3,3-1 10,1-1 1,4-3 0,0 0 1,4-4 3,-1-3-4,6 0 2,-1-5-2,-3-2-4,3-4 3,-5 0-3,1-5-1,-1-3 0,-1 0-2,0-5 1,-2 4 1,-1-4-4,0 3 2,-2-1-3,-2 10-1,-2 0 1,-2 6 7,0 0 9,0 2-3,-3 2-7,1 2-1,1 2-10,-2 3-2,0 0-4,0 0 0,0 0 5,0 28 0,-3-3 2,-3 2-1,2 1 0,0 2 1,-2 0 4,5-1-3,-4-2-1,5-2 2,-1 0-3,1-6 5,1 2-1,2-11 0,0 10 1,3-6-2,-1-1 9,4-1-2,1 0-1,-2-5 5,5-2 3,-1-3-6,2-2-3,3-2-11,0-1-23,2-6-21,0 0-35,-6-2-34,3-3-56,-5-1-43,4-2-32,-5 2-240,-3-2-528,0 3 235</inkml:trace>
  <inkml:trace contextRef="#ctx0" brushRef="#br0" timeOffset="7783.2085">10442 4393 29,'-2'-7'252,"2"2"-13,0 2-13,0-1-20,1-2-24,-1 6-17,-1-5-26,1 5-18,0 0-9,0 0-10,0 0-11,6 17-6,0-5-10,-4 1-2,7 7 0,-4 0-4,3 1 0,1 5-7,-2-2-1,0-7-6,0 0 0,0 0-3,1 2-5,-2-4-4,1-3-4,-3 3 4,2-3-10,0-3-7,-1 1 4,-1-2-6,2 3-1,-2-5-3,0-1 2,-1 2-3,-1-3-8,0 1-14,0 0-15,-1 0-16,1-3-18,-1 1-16,-1-3-25,0 0-19,4 5-35,-4-5-24,0 0-34,0 0-140,8-8-374,-6 2 165</inkml:trace>
  <inkml:trace contextRef="#ctx0" brushRef="#br0" timeOffset="7979.9534">10697 4350 31,'0'-5'213,"-1"-2"-11,2 2-23,-1 2-30,0 3-11,0 0-12,-7 12-13,-1 0-8,-5 13-9,3 1-9,-6 1-4,4 4-14,-6-2 1,-2 10-14,9-9-1,-4-5-4,3 0-13,1-1 6,-1 0-9,4-8-18,2-2-18,-1 2-18,0-4-22,2-2-29,-1-3-25,3-2-18,-2-1-18,2 2-118,-4-3-268,0-1 120</inkml:trace>
  <inkml:trace contextRef="#ctx0" brushRef="#br0" timeOffset="8193.0582">10262 4635 108,'-4'-2'221,"4"2"-13,0 0-19,1-3-12,-1 3-8,14-5-4,0 3-3,8-4-4,4 2-6,15-2-6,-3 1-11,2-1-12,-2 5-12,-9-5-6,1 2-11,-1 4-11,0-1-4,-3-1-11,-5-1-12,-4 2-20,6 2-14,-12-2-17,-2 1-21,-4 0-24,1 1-23,-6-1-37,0 0-35,11 5-12,-8-4-28,-2 4-175,1 0-378,-2-5 167</inkml:trace>
  <inkml:trace contextRef="#ctx0" brushRef="#br0" timeOffset="8451.153">10724 5153 142,'-3'2'353,"3"-2"5,-2 3 2,2-3-9,-2 4-47,2-4-18,0 0-28,0 0-19,-1 5-28,1-5-21,0 0-23,0 0-17,0 0-44,0 0-31,-3 0-44,3 0-55,0 0-75,0 0-102,0 0-96,0 0-197,0 0-534,0 0 236</inkml:trace>
  <inkml:trace contextRef="#ctx0" brushRef="#br0" timeOffset="9139.5022">11317 5085 141,'0'0'272,"7"-5"-9,-3 3-13,-2-1-19,2-2-15,-1-1-14,1-4-10,0 2-9,0-3-22,2-4-5,0 5-8,-1-5-15,2-2-2,-3 1-6,-2-1-10,1 2 8,-2 1-3,1 2 1,-1 2-6,-2 0-14,-2-2-10,0 3-9,0-4-13,-1 5-13,-2 1-5,-4 2 0,-1 3-17,-3 3-32,-8 5 5,0 7-5,-4 3-5,-4 6 6,-3 8-3,4 0 1,7-5 1,3 2-2,-2-2 2,4 2-4,3-2-4,0-3 4,4 1-1,4-7 2,2 0 5,0 2-4,3-4-3,2-2 9,2-1 0,0 2-1,2-4 2,2 0 0,0-2 2,5-2 2,-2-1 0,4-1 3,0-3-1,-2 0 1,5-5-4,-4-2 4,1-2-12,3-7 1,0-1 5,-2-2-5,-2-3 3,1-2-9,-3-2-3,2-1 4,-2 0 4,1 0-8,-5 0 6,1 9 1,-4 0 4,-1 9 10,0-3 1,-2 3 10,2 3-22,-1 2 0,-1-1-7,0 2-5,-1 3 0,0 0-1,0 0 2,-1 22-1,-5-3 5,5 0 10,-2 7-8,-2 2-2,3-1 4,-4 0-1,6-2-5,-2-4 4,3-1 0,-1-1 0,1 2 7,2-4-8,0 0 6,1-3-1,2 3-1,1-2 8,3-4-4,1-3 6,0 1-17,5-2-17,-1-3-6,8 0-29,-1-4-37,1-3-45,0-1-44,2-3-45,0-4-32,2-1-42,10-5-167,-11 4-509,11-6 225</inkml:trace>
  <inkml:trace contextRef="#ctx0" brushRef="#br0" timeOffset="9345.56">11876 5020 233,'0'0'276,"-5"-2"-3,5 2-16,-5-1-23,5 1-15,0 0-21,0 0-15,0 0-4,0 0-2,13 0-5,-2 0-9,3 0-10,1 0-13,7 0-16,-1 3-11,0-5-10,1 2-3,-6 0-19,0 2-20,0-2-21,0 0-26,-2-2-37,-4 2-42,-1 0-63,-3 2-67,0-2-55,-3 2-222,-3-2-512,0 0 227</inkml:trace>
  <inkml:trace contextRef="#ctx0" brushRef="#br0" timeOffset="9517.9127">11797 5237 192,'10'1'287,"10"-1"-9,5 0-19,2-1-13,13 0-19,0-3-23,3 5-19,0-1-19,-5 2-27,-11-4-37,1 2-38,-1 2-46,-6 1-57,-4-1-78,-2-2-68,-4-2-153,-2 2-366,1-1 162</inkml:trace>
  <inkml:trace contextRef="#ctx0" brushRef="#br0" timeOffset="10471.0512">12905 5029 40,'0'0'149,"1"5"-3,0-4-14,-1-1-8,0 0-3,3 5-2,-3-5-5,0 4 0,0-4 0,0 0-5,0 0 1,0 4-3,0-4 0,0 0-2,0 0 3,0 0 11,0 0 1,0 0 8,0 0 2,0 0-1,0 0-14,0 0-8,3-14-12,-2 4-8,-1 3-6,0-6-8,2 1 2,-2 0-11,1-6-8,-1 1-6,-1-3-4,1 2 3,-2-2-3,2 4-3,-3 0-7,2-1 12,1 7-10,-4-1-5,3 3-5,-2 1-5,0 1-6,-1 2-4,-1 2-6,-2 2 0,-4 2 11,-2 10-7,-8 5-9,0 7 1,-1-2-4,-9 13 2,7 0 0,-3 2-1,3-2 2,6-8-3,0 3 4,6-4-2,-3 2 4,0-5 2,6 2-7,0-2-1,4-3 5,0-3-2,1 0-2,1-1 0,2-3 3,2-3 1,0 2 4,2-3 0,2 3 1,0-9 1,2 2 8,3-3-5,2-3-2,3-1 0,-1-5-1,6-2 0,-2-6-14,2-2 0,-2 0-3,0-4-1,-1-1-3,2 0 4,-5-4-4,3 1 1,-2-1 2,-1 1-1,-2-1 6,-1 5-3,-3 5 14,-2 0 1,-1 0 2,0 4 10,-2 1 8,-1 3 4,0 1-8,1 3-10,-3 0-5,0 2-7,0 2 9,0 0-7,0 0-2,-7 19 2,2-4-4,-6 7-1,4 4 0,0-4 2,-1 3-2,5-6-3,-2 8 1,3-10 2,2-1 8,1 0-4,0-3-2,2 4 4,2-2-4,0-5 10,2 0-3,2-3 1,0-2-3,6 2 0,0-5 1,-1-2 6,3-2-2,-3-3-5,7-2-6,-1-2-15,-2-2-5,1-3-6,-2 2-7,-1-3-16,-6 1-18,6-3-23,-5 5-38,-4-3-44,3 1-49,-4-1-30,-1 1-251,1 0-541,-2 3 239</inkml:trace>
  <inkml:trace contextRef="#ctx0" brushRef="#br0" timeOffset="11817.4118">13214 4567 44,'0'0'80,"0"0"1,0 0 1,0 0 4,-2 1 2,2-1 4,0 0-10,0 0-3,-4 3 1,4-3-4,0 0 1,0 0-5,0 0-7,0 0 8,0 0-18,0 0 0,0 0-11,0 0 3,-3 2-12,3-2-5,0 0 9,0 0-4,-3 1-9,3-1 8,0 0-4,0 0 1,0 0 4,-5 3-12,5-3 9,0 0 7,0 0-8,0 0 4,0 0 4,0 0-2,0 0 1,0 0 2,0 0-1,0 0 4,0 0-10,-8-5-3,8 5 3,0 0-2,0 0 2,0 0 0,0 0-2,0 0 3,0 0-5,0 0 4,0 0-3,0 0 0,0 0 4,0 0-3,0 0 1,0 0-1,0 0-1,0 0-1,0 0 1,1 7 2,-1-7 0,0 0-2,0 0-3,0 0 8,9 3 0,-2-5 7,1 4 7,8 0 4,6-1 1,2 0-2,6-1-6,-2 1-3,2 1-1,10-2-4,-10 1-2,-2 4-3,0-7-2,-1 4 0,-1-1 5,-4-1-3,-6 0 11,-1 0 1,-4 0 5,-4 0 9,0 0-2,-1-3-1,-2 5 6,0-5-9,2 3-3,-6 0-1,6 1-8,-6-1-4,0 0-3,5 0-8,-5 0-10,0 0-4,0 0-14,0 0-13,6 0-16,-6 0-14,0 0-19,0 0-22,0 0-27,0 0-29,0 0-28,0 0-39,0 0-46,-13-4-45,6 4-153,-2 0-490,1 0 216</inkml:trace>
  <inkml:trace contextRef="#ctx0" brushRef="#br0" timeOffset="12089.0289">13521 4361 89,'0'-4'230,"0"4"-22,2-3-29,-2 3-24,0 0-14,0 0-16,0 0-14,-3 17-2,0 0 2,-2 1-7,-2 10 0,-2-1-2,2 1-7,-1 1-15,-1 1-2,-1 0 2,0-1-11,2 1-1,-4-3-12,1 0 1,4-1-9,0-9-1,2 0-4,-2-2-7,-1-1-2,5-2-3,0-3-4,1-1 2,-1-3-6,0 0-3,2 1-15,0-1-21,-1-1-24,-1 0-32,3-4-29,0 3-36,0-3-47,0 0-174,0 0-387,0 0 172</inkml:trace>
  <inkml:trace contextRef="#ctx0" brushRef="#br0" timeOffset="12761.8348">14471 4698 67,'1'-3'260,"1"-3"-29,-1 5-28,-1 1-21,0 0-16,-6 25-11,0 3-3,-6 19-13,-1 3-10,-1-3-8,-3 6-15,-2 0-6,3-4-9,-4-1-11,4-3-4,-3 4-9,2-7-2,3-12-6,0 0-16,0 3-18,1-10-24,-1 5-30,2-4-38,0-3-42,5-8-48,2-1-44,-2-5-126,1 0-352,3-5 156</inkml:trace>
  <inkml:trace contextRef="#ctx0" brushRef="#br0" timeOffset="13013.0144">14381 4896 104,'9'-25'289,"4"2"-11,-3 3-3,1 4-24,2-4-22,-2 8-22,7-2-22,-3 6-19,0 0-20,0 4-15,-2 1-16,2 5-10,-6 2-12,5 4-9,-4 5-3,1 3-11,-2 5 0,-1 5-7,-5-7-7,-4 6-5,-2-1-6,-4 0-6,-4 0-8,-3-4-5,-5 2-5,0 0-15,0-3-15,-5-3-18,1 0-12,1-2-14,-5-4-12,6-1-20,-3 3-13,5-4-25,3-5-30,2 1-16,4-3-33,2 0-164,2 1-396,2-5 175</inkml:trace>
  <inkml:trace contextRef="#ctx0" brushRef="#br0" timeOffset="13345.1817">14605 5079 20,'0'0'274,"2"-4"-23,-2 4-29,0 0-28,0 0-17,-7 15-17,3-9-24,-3 5-8,-1 3-17,2 1-1,-2-1-10,0 3-14,4 0-8,-1 1-13,3-1-1,-1-1-5,5-1-5,-1-3-3,1 0-5,3-1-2,2-3 6,-2-1 6,4-3 6,-2 0 8,2-2 4,2-3 1,1-3 2,0-1-3,2-3 3,-3 1-6,0-4-3,0-1-8,-3-3-2,0 0-3,-2-1-14,-2-2 1,1-1-8,-5 0-11,0 1-8,-3 1-7,-2 1-17,0 2-12,-4 1-14,0 2-11,-3 3-14,-2 2-19,0 2-23,0 4-25,1 0-17,-1 5-31,7 0-39,-3 0-15,3 2-152,5 1-411,0-1 183</inkml:trace>
  <inkml:trace contextRef="#ctx0" brushRef="#br0" timeOffset="13635.2623">14900 5103 129,'5'-8'263,"-3"0"-6,1-1 0,0 1-19,-1 1-24,-2 1-23,-2 0-19,-1 1-23,-2 1-13,-2-3-17,-4 6-19,0 1-6,-3 1-9,0 3-14,-1 5-9,2-3-3,0 6-9,2 0-4,3 2-2,-1 3-9,5-2-2,1 2-2,5-3-3,0 1-4,4 2 1,0 2-1,2-2-4,2-2-2,-2 1-2,2 0-2,-1-3-2,-2 0 9,-2-2-12,0-1-2,-3-7-3,1 4 5,-1 0 0,-4-4 1,2 4 5,-5 2-5,-3-4 2,-5 5-3,1-7-13,-3 4-13,-8-5-24,6-4-22,-2 5-32,2-6-35,3-2-47,-1 1-47,3-2-173,2-5-430,4 2 191</inkml:trace>
  <inkml:trace contextRef="#ctx0" brushRef="#br0" timeOffset="13872.3631">15126 5092 264,'3'-2'357,"1"-1"-14,-1 2-31,-3 1-33,5-1-36,-5 1-31,0 0-21,-3 10-19,-1-2-16,-4 5-13,-1 1-20,-2 6-10,-2 0-8,-1 1-10,4-5-7,3 2-10,-3 4-10,3-7-14,3-3-3,-1 2-7,2-4 3,1 0-10,1-1 1,1-1-2,1 1-3,4 0-4,0-1 3,-1-5-13,6 1-24,1 1-39,-1-7-54,3 2-60,7-8-78,-5 4-77,5-10-172,-2-1-526,-1 2 234</inkml:trace>
  <inkml:trace contextRef="#ctx0" brushRef="#br0" timeOffset="13996.6771">15261 4957 28,'0'-7'191,"-3"2"-22,3-2-18,0 2-40,-1 2-46,1 3-28,4-2-32,0 2-35,-4 0-92,10 5-131,-6-1 59</inkml:trace>
  <inkml:trace contextRef="#ctx0" brushRef="#br0" timeOffset="14259.5619">15531 4921 170,'5'-8'339,"-3"3"4,1 0-18,0 2-27,1-1-33,-4 4-37,0-1-31,0 1-17,0 0-18,-3 18-17,-4 1-9,-2 10-15,-4 1-12,-3-1-12,-3 14-5,0-3-8,4-10-12,-1 1-4,2-1-8,3-1-9,-1-3-6,1-4-6,4-5-8,0 2-11,3-4-10,1-3-9,1 0-7,-1-4-11,1 2 6,4-1-17,1-2-11,1 0-15,1-3-20,5-3-34,0 2-28,1-3-33,2-3-28,1-3-35,-1-5-14,-1 4-150,0-7-428,0 3 190</inkml:trace>
  <inkml:trace contextRef="#ctx0" brushRef="#br0" timeOffset="14541.0598">15292 5125 154,'8'5'180,"6"-2"1,2-2-7,8-2-3,1 2-8,6-4-5,9 2-4,-3 1-6,-7 1 2,1 1-5,-4-1-8,-2 1-5,-4 0-14,-6 1-10,-4-2-19,-3 2-7,-1-1-10,-1 1-2,-2 1-7,-4 4-2,0 0 2,0 6-1,-6 3 0,2 0-2,-3 0-4,-3 5-6,2-5-3,0 0-4,2-3-4,0-1-8,1 3-2,1-4-5,2-6-13,-1 3-7,3 0-7,0-1-3,2-3-7,1 0-22,2-1-15,1-1-41,1 0-57,6-5-75,0 1-231,3-3-491,2-6 216</inkml:trace>
  <inkml:trace contextRef="#ctx0" brushRef="#br0" timeOffset="14670.1594">15820 5035 29,'-3'-1'132,"-2"1"-15,5 0-29,0 0-34,-9 3-45,9 4-47,-3-1-28,3-2-70,0 3 31</inkml:trace>
  <inkml:trace contextRef="#ctx0" brushRef="#br0" timeOffset="15185.5195">15886 5153 186,'3'2'255,"-3"-2"-21,0 9-10,-3-3-7,3 5 2,-3 4-3,1 3-5,-3 8-10,2-2-9,-1 0 1,4-3-17,-4 4-9,4-6-9,-3-2-18,3-1-8,0 0-11,-2-5-13,0-3-4,2-1-5,0-1-3,0-2 11,0 3 6,0-7 10,2 3 18,-2-3 11,0 0 15,2 4 7,-2-4-19,7-7-16,0-2-14,10-7-12,0-4-12,-1 0-10,2-3-12,0 0-8,1-2-12,-4 1-8,1-2-5,-1 2-9,-1 0-8,0 3 2,-5 7-7,-2 5-4,-3 0-3,0 1-6,-1 5-8,1-2-3,-1 1-6,1 4-11,-4 0-15,2-2-6,-2 2 5,3 9 8,-1-4 6,1 4 10,0 0-6,3 4 5,-1-4-2,6 3 6,-1-1-6,3-1 10,1-2-7,2-1 6,-1-3 2,2-1-2,-3-2 5,0-2-2,0-2-1,-1-2 4,3-1 0,-4 0 0,1-3-1,-2-1 4,0 3-2,-1-5 5,-1 2 1,-1 0 3,-1 0 8,-4 1-2,1 3-5,-4 2-8,3-1-8,-3 1-9,0 4-9,-7-1-6,-3 2-2,-7 5 0,-2 6 3,-3 5-7,1-2-10,0 4-5,4 3 4,0-1-1,3 1 4,4 0-6,3 1 15,3-7-10,1 0 5,3 1-4,3-1 11,1-4-19,6-2-9,4 2-27,5-2-24,-4-3-23,8-3-32,-1-3-34,-1-2-44,3-6-57,0 0-59,-4 0-210,1-5-612,4-2 271</inkml:trace>
  <inkml:trace contextRef="#ctx0" brushRef="#br0" timeOffset="16158.4229">17405 4881 225,'1'-17'284,"2"3"-18,-3 2-17,0 3-26,-3 1-29,1 4-22,-3-1-15,-3 5-18,-8 5-16,-5 7-13,-4 6-11,-8 10-7,-5 5-7,6 4-12,-2-2-7,0 0-5,6 0-8,3-2 7,6-7-15,4 0-6,-1-2-4,2 1-5,6-5-2,-1 5-4,5-5 0,1-2-8,6 1-8,5 4-7,-2-7-18,11-1-21,1-2-18,6-3-16,0-7-28,3-5-20,4 1-10,7-13-23,-3-4 6,1-4 11,-3-3 16,-2-2 4,-1-6 20,-10 7 29,6-14 15,0 3 30,-11 8 32,1-2 20,-1 5 21,-4 1 29,-3 8 14,-3 2 12,1 4 12,-2 1-9,-1 3-11,-2 2-17,-1 2-9,0 3-8,0 0-5,-11 12-9,-5 5-7,1 9-3,-5-3 2,-3 14-6,4-9 1,4 1-4,-8 11-2,10-10 0,-1-3-6,3 2 1,1 2-3,0-5-1,7 2-5,0-9-8,2 0 1,1-4-5,1-3-4,5-3-1,-3-1-11,8-3-11,-1-4-10,7-1-7,4-4-3,0-3-13,0-5-5,2-5-3,-3-3 8,-2 1 4,3 2 13,-7-3 5,-2 7 20,-4 0 11,-4 5 17,0 4-8,-1-1-7,0 3 2,-3 2-5,0 0 6,0 0-4,-11 10 2,4-2-3,-3 2 2,0 3 1,0 1-5,0 3 3,3-4-2,0 2 3,0-1-2,4-2 4,3-2-2,0 0 3,0-1 2,5 0-2,0-1 6,2-3-3,3 0 1,4-3 2,-1-2-3,2-3 12,-2-1 1,3 0 12,-1-2 5,-1-4 1,3-7 0,-3-2 4,-3 4 4,2 1 7,-6-1-2,0 0-1,0 1-5,-7 0-9,3 3-4,-3 0-12,-3 1-8,-4 1-31,-3-1-13,0 4-18,-1 2-28,-6 0-25,1 4-34,1 3-49,0 1-25,0 1-167,3 3-410,6-3 182</inkml:trace>
  <inkml:trace contextRef="#ctx0" brushRef="#br0" timeOffset="16459.6691">17982 5202 304,'0'-15'315,"-3"7"7,3-3-16,-4 3-18,1 2-41,-1 2-26,1 0-25,-5 0-24,-2 4-17,-6 1-22,-2 6-5,-4 2-18,3 2-9,1 4-13,5-1-13,2-2 2,-2 2-11,3 8-20,2-5-4,1 7-8,4-7 1,3 3-4,3-5-1,1 6 0,7 0-9,-1 1 2,0-6 0,0 0-2,1-5-2,-2 1-4,-5-4-12,3 1 5,-3-1-2,-1-7 2,0 4-2,-3-1-2,0-4 6,-3 5-8,-4-5 0,-3 2-3,-7-4-15,1 2-14,-6 0-11,0 0-17,1-1-13,5-3-23,-5 0-31,7 3-57,-1-3-54,6 3-243,-1-2-518,4 1 230</inkml:trace>
  <inkml:trace contextRef="#ctx0" brushRef="#br0" timeOffset="17523.4331">18113 5213 159,'2'-6'326,"0"2"-23,-2 2-32,3 0-28,-3 2-33,0 0-23,0 0-15,-7 12-17,-1 1-16,-5 5-12,0 4-13,-1 2-12,1-2-10,2 2-7,-1-1-11,2 0-6,3-8 0,1 2-16,3-5-4,-1 0-6,1-1-4,3-1-4,0-3 4,3 1-4,1-1 1,3-1-3,3-4-6,4 0 4,1-5-8,4-4-9,2-2-10,0-2-9,2-3-11,-2-5-13,0 0 5,-1-2-1,-2-2 0,0-1 9,-1-1 9,-3 4 8,-4 6 12,0 1 13,-6 4 7,1 1 1,0 5-8,-5-1-6,3 0-5,-3 3-3,0 2-3,0 0-2,-7 13 0,1-5 2,-2 5 2,-2 2-4,-3 5 0,5-1-6,0-2-1,0-2 2,1 2 0,3-1-2,0-2-1,1-3 1,3-1 2,0-1-1,2-1 9,2 0-2,0 0 7,4-3 10,2-1-8,3 1 0,1-5-3,7-1 4,0-5-5,2 1 3,-2-5-1,0-3-4,0 0 2,2-5 1,-1-2-6,-1-1 6,-1 1-3,-6-3-3,2 0-5,-5-2 4,0 1 2,-4 7-7,-4-1-1,0 2 0,-3 6-5,-3-4-1,-1 6-4,-2 1-3,-2 2-1,-2 5-6,-7 1 3,3 5-4,1 2 1,-1 3 6,3 2 7,2 4-7,4 8 0,2-8 5,1 4 0,6 4 2,-2-6-1,2 2 2,1-3-2,3 6 4,-4-7-1,2-3 1,-2-4-1,-1 1 4,1 0 0,-4-2-2,3-1 0,-1-1 1,0 0 3,-2 1 0,-2 1 10,0-1-8,2 2-3,-3-1 3,-4 0-3,3-1 2,1 1-6,-2-5 1,3 3 1,-2-1-3,0 2-7,1-1-7,1-2 7,2-3-12,-2 3 3,0 0-6,2-3 9,4 2 5,-1-1-4,4 2 7,6-2 6,3-2-8,6 3-14,2-5-16,4-1-12,-3 0-11,4-4-25,0 1-21,1-6-18,-2 0-1,0-2-16,-4-4 2,0-3-5,0-1 4,-3-1 8,-4 2 16,-1 1 1,-4-2 14,-5 4 4,0 4 15,-1-1 12,-2 2 3,-4 2 6,0-1 10,0 5 14,-3-1-1,2 0 13,-2 5 1,3 2 10,-10-4 22,6 2 12,-2 0 15,6 2 17,-9 3 15,4-3 2,1 4 7,4-4 6,-7 0 1,7 1 5,0-1 6,0 0 1,0 0 7,-3 2 15,3-2 9,0 0 9,0 0 6,17 0 8,-7 0-22,3-3-2,2-4-1,-3 2-6,1 0 2,0 0-2,0-2 6,-2 0-2,0 0 0,-1 2 2,-3-2-5,1 2 13,-3 1-7,-1 0-3,-1 0-17,0 0-21,-2 1-14,-1 3-12,-8-2-8,-5 3-11,-1 4-2,-10 0-20,0 7 12,2 0-16,-1 5-10,2 0 0,4-2-5,3 2-4,1-1-4,6 1-2,-3 5 3,7-5 5,3-1 2,1 1-7,4 0 9,2-1 7,6-2 0,4 0 4,1-1-4,3-4 0,-4-2-4,3-2 18,1-2-16,0-1 3,-3 1-5,-2-3-5,-2 0-1,0-4-6,0 0-6,-1 0-28,-3 1-9,3-4-17,-4 3-27,-1-2-27,2 1-27,-4 0-32,1 1-32,0 1-32,-4-1-30,0 1-189,-3 3-507,7-4 225</inkml:trace>
  <inkml:trace contextRef="#ctx0" brushRef="#br0" timeOffset="18462.2809">19282 5274 141,'0'0'391,"0"0"8,0 0-32,0 0-1,0 0-34,0 0-29,0 0-26,7-12-18,3 9-38,3-3-12,-2 0-25,5 1-15,-1 1-18,2 1-18,-3-1-15,2 1-13,-2-1-29,0 3-33,1-1-33,2 1-49,0 1-56,-3-1-42,0 0-42,0 2-47,1-1-41,-7 1-36,0 0-199,-1 1-543,-3 0 241</inkml:trace>
  <inkml:trace contextRef="#ctx0" brushRef="#br0" timeOffset="18610.3861">19385 5370 70,'-7'3'157,"4"-1"-2,-1 3-6,1-2-2,0 0 15,6 2 17,1-1 10,2-1-1,5 1-13,3-2-11,2 1-17,-1 1-16,5-1-13,4-1-28,-3 1-41,0-2-43,-6 0-63,1-1-82,-2 0-69,1-1-104,-3 1-338,2-3 149</inkml:trace>
  <inkml:trace contextRef="#ctx0" brushRef="#br0" timeOffset="19299.6184">20116 4882 47,'3'-2'116,"-2"-1"-6,2-1 6,-3 4 5,4-5 13,-2 4 6,-2 1 10,0 0 11,4 0 16,-4 0-5,3-3 5,-3 3 3,0 0-5,1-4-5,-1 4-13,0-5-14,0 5-16,-1-7-10,-2 1-14,3 2-11,0 0-8,-3 0-7,3 0-9,-3 2-12,-1-3-5,4 5-4,-3-5-6,2 2-4,1 3-9,-6-4 0,3 4-4,3 0-7,-8 0-1,8 0-3,-10 2 0,2 0-6,-1 3-2,-1 0 2,2-1-3,-2 2-1,0 4-1,0-1-2,-1 1 1,4-3-1,0-1-4,1 5-4,2-5 3,0 2-4,1-4 2,0 3 3,2 0-4,-2 0 2,3 2 1,4 1 7,-1 1-1,1 0 0,2 4 3,1-2 0,3 1 1,0 0 0,0 1 2,1-2 1,-1-3-4,-2 2-1,3-2-1,-5 1 0,0-5-2,-1 1 2,1 2-12,-2 2-3,-2-4-2,-1 3 2,-1-1 6,-1 0-12,-4 2-4,-7 3-7,0-2-5,-6-1-8,1 2-4,-5-4 1,6-1 5,2 0 5,0-3 3,1-1 6,2-1 7,4-1-2,1 0 7,2-1 0,1 0 4,-1 0 0,4-1-3,-3 2-8,3-2-7,-2 4 8,2-4-1,2 6-5,0 1 7,3 2 0,-2 2 0,1 3 3,0 0 0,-1 3 4,0 1 2,-3 1 6,0 0-2,-3 1 3,1-3 5,1 1 8,-3 7 5,0-8 1,4-2 0,-3-3-3,3 1 3,0-2-2,0 0-1,0 0 3,3-2-1,1-1 1,2 1 1,1-1-1,7-1-8,3-2-22,4 0-26,-1-4-38,4 0-54,1-3-49,3-1-50,-4-2-138,3-3-399,1-1 177</inkml:trace>
  <inkml:trace contextRef="#ctx0" brushRef="#br0" timeOffset="19835.7869">20513 5233 129,'7'-5'198,"1"-3"-10,3-1-2,-1-4-3,-1 0-6,1-2-2,-1 2-8,-1-3-8,-1-1-10,0 2-8,-4-2-13,-3 5 0,0 1-15,0 0-7,-3 2-19,0-3-14,-4 7-9,-4 0-8,-3 2-7,-6 6-5,-2 4-5,-2 5-6,1 3-2,-1 3-4,3 2-7,0 1 2,4 0-3,3-2-6,6-2 0,0 2 6,2 4-11,4-6 4,2 0-3,0-4 2,2 5 3,3-7 1,2-3 2,2-1 0,1-3 0,2-1 4,4-7-5,-1-2-5,-1-3 2,6-1-2,-2-4 0,-2-3 0,-1 1 0,-1-2-2,0-2-1,-4 6 6,0-2 6,-1 5 20,-4 2 10,2 1 2,-4 1 3,1 2-5,-1 1-8,1 0-10,-4 3-9,0 1-7,0 0 1,0 0-8,0 0-1,-4 17 2,1-8 4,-4 8-9,0 0 6,3 1-11,-2 0-13,4 2-22,-2 4-27,3-4-29,2 6-39,1-7-45,2 1-53,2-3-258,1-3-526,4-2 233</inkml:trace>
  <inkml:trace contextRef="#ctx0" brushRef="#br0" timeOffset="19990.9022">20751 5391 141,'0'-3'276,"0"3"-18,3-2-19,-3 2-33,0 0-22,0 0-17,2 9-17,-4-5-17,2 4-9,-3 1-13,-1 3-11,0 2-9,1 3-7,0-2-9,-1 0-20,0-1-37,-2-1-48,2 2-48,2-1-59,-2-2-50,0 1-143,1-3-358,3 1 158</inkml:trace>
  <inkml:trace contextRef="#ctx0" brushRef="#br0" timeOffset="20443.6969">21237 5225 92,'10'-22'247,"0"6"-3,-3 2-22,0 0-9,-3 3-4,-1-1-6,1 1-12,-1 0-18,-3 1-19,-1-2-18,-3 5-12,-1-3-17,-2 5-15,-7 1-10,-3 1-12,2 4-4,-9 5-10,0 2-3,-3 4-10,3 2-1,0 2-7,0-1-6,3 3-2,4-1-1,3-1-8,4 0 4,2 0-3,1-1 0,4 4-3,-1-7-1,3 7 0,2-4 1,3 0 1,2-1-2,2-4 2,3-1-1,2-2 1,3-3-6,-1 0-4,-1-4-6,3-4 0,-3-2-3,0-5-1,6-7 6,-2 1-2,-1-4 6,0 0 7,-6 7 6,-1 0 11,-1 3 7,-1 0 6,-1 1 12,-3 6 0,-1 1-5,0-4-12,-2 4-5,2 2-12,-3 1-2,0 0-3,0 0-2,0 0 0,-7 16-3,4-6-2,-1 2-2,-2 0-2,2 2-5,1 6-20,-1-4-9,3 2-13,2 1-14,3-4-17,1 4-19,3-4-27,3 0-25,6 2-30,3-1-15,1-7-18,3-1-11,4-3-5,-2-1-132,3-2-383,-1-3 170</inkml:trace>
  <inkml:trace contextRef="#ctx0" brushRef="#br0" timeOffset="20757.8334">21540 5414 908,'21'-11'-16,"-4"-11"40,0 2 22,1-5 38,-5 2 24,-2 1 11,-1-2 12,-3-1 3,-3 8 3,-1 6 9,0 0 1,-3 2-9,0 0-15,0 5-15,-3-3-12,-2 3-13,-4 4-7,-8 2-13,-4 8-4,0-1-11,-3 3-3,2 4-6,2 2-2,2 2-4,1-1 0,4 2-6,0 0 5,6-5-11,3-1-1,1-1 2,0-4-1,6 0 1,-1 2 9,3-4-6,2 0 0,6-5-3,0-1 3,2-2-10,0-4 2,2-1-1,-1-3 5,6-4-4,-6-4-6,2-2 3,2-1-3,-3-3 12,-3 1-4,0 1 16,-5 8 10,-4 3 11,2 1-6,-4 1 3,1 1-6,-1 2-3,-3 3-13,4 0-13,-4 1-3,0 0-4,-11 13 1,5-4-3,-1 3-1,0 5-2,0 1-5,0 7 4,0-8 0,4 2-13,1 1-16,2-1-17,2 0-27,1-1-38,0-4-50,4 3-68,4-3-80,8 1-184,0-1-529,5-1 235</inkml:trace>
  <inkml:trace contextRef="#ctx0" brushRef="#br0" timeOffset="20905.91">22095 5557 149,'0'5'235,"0"-5"-3,-14 12-5,8-6-12,-5 7-12,1 1-23,3 1-5,-3-1-27,0 3-13,2 0-14,-2 4-8,0-3-11,0 2-31,2-4-49,0-2-44,-1 2-48,1-5-74,2 0-205,2-2-378,1 1 168</inkml:trace>
  <inkml:trace contextRef="#ctx0" brushRef="#br0" timeOffset="21135.0688">22427 5600 90,'0'0'203,"-4"-2"-7,4 2-15,0 0-6,0 0-8,0 0 0,0 0-9,-4-1-12,4 1-11,0 0-15,0 0-3,0 0-21,0 0-14,0 0-33,0 0-53,0 0-58,0 0-73,0 0-179,0 0-340,0 0 151</inkml:trace>
  <inkml:trace contextRef="#ctx0" brushRef="#br0" timeOffset="21292.1805">22782 5538 280,'0'0'345,"0"0"-18,0 0-24,2-3-31,-2 3-29,0 0-42,0 0-49,0 0-58,8-2-69,-2 2-80,4 0-122,3 0-158,2-1-364,0 1 162</inkml:trace>
  <inkml:trace contextRef="#ctx0" brushRef="#br0" timeOffset="21446.3029">23237 5524 61,'0'0'194,"0"0"-61,0 0-54,10-3-65,-1 5-55,1-1-33,6 3-79,4-4 35</inkml:trace>
  <inkml:trace contextRef="#ctx0" brushRef="#br0" timeOffset="22213.7319">24069 4993 50,'0'0'251,"0"0"-1,-1-2 1,1 2 5,0 0-12,0 0-9,0 0-8,3-6-17,-3 6-23,6-6-21,1 1-22,0 0-14,0 0-12,7 0-15,-7 1-12,9-1-12,-2 0-6,8 1-12,-3 1-3,2 2-10,1 1-3,-5 3-8,4 2-6,-7-1 0,2 1-14,-3 3 0,-1-1-8,-2 3-5,-3-1-1,0 6 2,-3 2 2,-1 0 1,-3 10-3,-4-1 7,-6 1 0,0-2 0,-7 3-5,0 0 4,1-5-8,0 2 3,-1 0-3,3-4 0,1-3-4,1-3 1,3-3-3,-1 4-5,6-5-8,-3 3-7,1-7-7,2 0 4,0 3-6,4-5 10,0 1 5,0 2 1,0-1 3,0-1-2,4-2 5,-1 3 5,1 0-7,3 0 4,-4 1 1,1-3 2,-1 0-8,0 2 0,1-5 4,-1 5-3,0 3 3,0 1-2,1-1 4,-3 4 3,1 5-5,-2-1 7,1 2-4,-1 0 4,-1 6 1,-1-7-2,2 1 3,-4-2 4,4-4 1,-4-1 4,4-2 5,-3 0 9,0 0 1,3-4 6,-4-1 5,4-1-2,-3 1 6,3-3 1,0-3 3,-3 7-4,3-7 5,-4 4-2,4-4-13,0 0 6,-3 5-11,3-5 0,0 0-2,0 0 2,-4 1-14,4-1-28,-10 0-29,10 0-40,-10-1-42,3-3-61,-2 0-63,1-1-250,0 1-546,2-1 242</inkml:trace>
  <inkml:trace contextRef="#ctx0" brushRef="#br0" timeOffset="25531.3789">10656 6441 5,'-2'4'293,"2"-2"0,0-2 1,-1 3-12,1-3-25,0 0-19,0 7-10,0-7-26,0 0-11,8-9-8,-3 2-10,2-3-5,3-5-9,6-5-19,-1-1-5,2-1 0,0-3-6,-2 1-2,1-5 5,-1-2-13,-2 2-7,2-2 1,-2 1-4,1 1-13,-2 3 10,-7 8 1,4-5-5,-2 6-8,-3 2-7,2 8-5,-2-3-1,-2 4-11,0 0-5,1 1-17,-3 3-4,3 0-12,-3 2-7,0 0 9,3 11-10,-1 1-2,1 13 0,0 2-2,-2 2-1,4 2-2,-4 3-4,2-3 0,-2 1-2,2 1-1,-1-5-9,2 0 9,-3-8 0,2 6-5,-1-7 3,0-1 3,0-2-4,0-4-1,-2-2-1,2 0-13,1-1 11,-3-2-4,1-3-4,-1 0-2,1-1 0,-1 1-3,0-4-9,0 5-8,0-5-28,2 2-26,-2-2-36,0 0-53,0 0-61,0 0-70,0 0-68,3-13-318,-1 5-743,3 1 328</inkml:trace>
  <inkml:trace contextRef="#ctx0" brushRef="#br0" timeOffset="25701.2307">11182 6298 371,'1'-3'444,"-1"0"-1,0 3 5,2-2 7,-2 2-7,0 0-25,0-7-28,0 7-37,0 0-38,0 0-33,0 0-26,0 0-27,0 0-25,0 0-37,0 0-45,1-3-52,-1 3-64,0 0-67,0 0-73,0 0-82,0 0-76,0 0-72,0 0-382,0 0-801,0 0 356</inkml:trace>
  <inkml:trace contextRef="#ctx0" brushRef="#br0" timeOffset="26479.0348">11677 6258 52,'2'-3'271,"1"1"-12,-2-4-14,2 3-11,0 0-11,0-2-7,0-2-5,2-1-10,1-1-5,-2 0-9,2-3 6,-1-2-18,0 1-9,-1-3-7,-1 0 1,1 2-7,-1 4-7,-3-2 2,0-2-10,2 3 2,-4-1-10,2 2-14,-3-1-18,-1-1 6,-1 5-27,-1-1-6,-2 4-10,-6-3-10,1 4-6,1 3-5,-4 6-2,-6 2-9,1 5 2,-2 4-6,1 2-2,0 5-1,4 0-5,-2-2-1,2 7 1,3-4-8,-1 3-2,4-1-2,2-2 3,3 2-8,2-1 1,-1-2-2,4-5 1,2-2 0,1 1 2,3-2-1,1-4 1,-1-2 7,2 0-3,4-1 2,2-2 2,2-4-1,2-1-2,3-4-5,1-1 3,3-6-3,-6-1 0,1-2 3,0-5 0,-2 2 9,-2-2-12,1-4 6,-2-1-7,-5-4 3,-1 1 3,2 0-7,-1-6 2,-1 5 6,-1 0-7,0 3 17,-2 2-3,-2 4 8,2 6 9,-4 2-4,2 1 4,-2 1-1,2 0-5,-2 3-8,0 1-1,0 3-7,0 0-8,0 0 7,-4 15-4,-1-3 0,1 5-4,-2 9 5,1-6-2,-1 5 1,1-2-1,2-3-1,0 1-2,3 2-5,-2-2 5,2-4-1,0 0-3,3 0 6,-3-5-1,5 0-3,-3-2-7,4 1 15,1-2-1,-1 1 3,0-4-4,2 1-6,2-2-1,0-1-10,-1-3-15,3-1-16,3 0-26,-4-3-32,2 0-30,1-3-20,-1 0-33,-2-1-41,2-1-34,-1-3-57,2 1-32,-6 2-232,4-5-628,0 2 278</inkml:trace>
  <inkml:trace contextRef="#ctx0" brushRef="#br0" timeOffset="26743.2226">12152 6170 253,'-4'0'338,"4"0"19,-7 0 5,7 0-8,-3-4-22,3 4-31,0 0-34,0 0-16,0 0-21,0 0-15,20-2-9,-6 0-19,9 1-14,0 0-13,4-2-20,-1 3-10,0 2-17,0-7-8,-2 5-14,0 0-7,-3-2-13,-2 2-31,-4-2-18,-3 0-35,-3 1-43,-1 2-40,-4-2-48,1 1-43,-5 0-50,0 0-62,2 3-50,-2-3-219,-11 7-613,4-4 272</inkml:trace>
  <inkml:trace contextRef="#ctx0" brushRef="#br0" timeOffset="26940.3858">12158 6365 11,'-3'2'280,"0"1"6,2 1 10,1-4 4,4 3-3,3-1-17,3 1-15,4-3-15,3 2-14,4-2-19,0-2-14,2 2-22,-1 0-16,-1 0-17,-4 0-10,-4 2-16,3-4-15,-2 2-26,-2 0-26,-3 0-25,1-3-29,-2 3-28,0-3-35,0 2-37,0 0-53,0-3-59,4 1-44,0-2-48,-5 1-171,6-4-513,0 3 227</inkml:trace>
  <inkml:trace contextRef="#ctx0" brushRef="#br0" timeOffset="27864.9661">13100 6297 271,'3'-4'284,"-2"1"-12,5-2-16,-2 0-13,3-3-12,0-3-3,-1 5-4,0-5-9,2-4-13,-1-1-7,0-2 8,-3-2-33,2-7 12,1 2-18,-3 1-14,-2 4-8,1 3-7,-3 0 0,-2-2-14,-1 3-12,-1 6-15,1 0-9,-2-2-10,-1 5-14,-1 4-7,-3 4 7,-4-1-28,-6 8-4,-2 6 4,-2 5-8,1 7 3,-6 5-22,2 7 16,4-1-1,8-8-2,-1 0-4,5 0-2,1-3 12,6-3-16,-3 3 1,4-6-4,2-6-5,2 2 7,1-3 0,-1-1-4,3-3 4,0 0 0,2-2-9,3-1 17,0-2-4,1-2 1,3-2 4,1-3-8,3 0 0,-4-6 6,1 0-5,-1-1 1,3-5 0,-5 1 0,-1-1-5,5-4 4,-1-5-5,-6 9 4,3-7-5,-4 6 1,2 0 0,-4 0-1,0 6 4,-3 1-11,0 2 13,-1 1-3,1 3-4,-1 2-4,1-2-6,-2 3 0,0 0 3,0 0-1,-2 15 1,1-3 0,-2-1-1,0 7 5,-1 1 3,2 1-4,1 5-2,-1-7 1,1 1-4,4 1 4,-2-2-6,1-2 5,1-3 2,-1 0 0,3-1 1,0-2 2,1-1-2,1-1-7,-1 1-5,-1-5 6,4 2-22,-1-1-11,1-2-19,-3-1-26,3-4-15,0 2-20,-2-3-29,1-2-35,-1 0-29,2 1-27,-1-5-20,0 2-33,2-4-25,2 2-173,-3-3-530,1 3 234</inkml:trace>
  <inkml:trace contextRef="#ctx0" brushRef="#br0" timeOffset="28021.1981">13487 6259 30,'0'0'336,"3"-3"1,-3 3 4,2-2-3,-2 2-21,1-5-35,-1 5-25,0 0-31,3-2-30,-3 2-48,0 0-58,3-1-70,-3 1-86,0 0-108,0 0-92,0 0-136,0 0-436,3 7 193</inkml:trace>
  <inkml:trace contextRef="#ctx0" brushRef="#br0" timeOffset="29202.7882">13716 6561 92,'0'0'236,"0"0"-2,0 0-9,0 0-9,0 0-3,0 0-12,0 0-14,0 0 0,10-11-5,-5 4-11,2 1-7,5-5-9,-2 0 3,-1 0-11,5-3 8,-2 1-16,3-7-5,-1 2-7,0-1-8,0-2 6,0 1-12,1-2-4,1 1-10,-2-4 2,1 4-13,-3-1-6,1 0 3,-5 7-9,2 0-2,0-1 5,-2 0-2,0 3 2,-3 2-13,2 1 5,-2 0-3,-1 1-3,0 5 2,-1-3-2,0 3-5,-2-2-4,-1 4 1,4-1-5,-4 3-6,3-2-12,-3 2-4,1-4-5,-1 4-7,0 0 1,0 0-10,0 0 0,0 0 0,0 0-5,0 0-7,0 12 4,3 2-2,-6 1 1,3 2 3,-1 8 0,-2-2-1,-1 3 0,4 1-1,0-2 5,-1 4-5,1 3 1,-5-2 1,4-1 2,1 0-2,0-1 0,-4 0 1,4-4-8,0-4 5,-2-3 2,2-2 1,2-1 0,-2-4 6,0-1-1,0-2-9,-2 0 5,2-1-6,2 1 4,-4-4-1,2 1 1,0-4 2,0 7-10,0-5 16,0-2 1,0 0-3,0 5 1,0-5-8,0 3 12,0-3 0,0 0-2,0 5 1,0-5 5,0 0-10,0 0 2,3 2 3,-3-2-2,0 0-1,0 0 3,0 0-5,0 0 1,0 0 2,0 0-1,0 0-3,0 0 1,0 0-1,0 0 2,0 0-5,0 0 1,0 0 1,0 0-2,0 0 1,0 0 0,0 0-5,0 0 5,0 0 0,0 0 0,0 0 2,0 0-3,0 0-1,0 0 3,0 0-1,0 0-3,0 0 7,0 0-1,0 0-5,0 0-3,0 0 2,0 0-2,0 0 3,0 0-2,0 0 2,0 0-1,0 0 3,0 0-1,0 0-1,0 0 2,0 0 0,0 0-2,0 0-2,0 0-2,0 0 7,0 0-1,0 0 1,-4 5 0,4-5 1,0 0-2,0 0-7,0 0 5,0 0 1,0 0-2,0 0 1,0 0-3,0 0 2,0 0-2,0 0 2,0 0 2,0 0-3,0 0-3,0 0 0,0 0 3,0 0 0,0 0 1,0 0-2,0 0 1,0 0 1,0 0 1,-3 2-3,3-2 3,0 0-1,0 0-6,0 0 7,0 0-4,0 0 1,0 0-1,0 0 2,0 0 2,0 0-4,0 0 1,0 0-2,0 0 2,0 0 1,0 0-7,0 0 5,0 0 2,0 0 0,0 0-3,0 0-1,0 0-15,0 0-3,0 0-8,0 0-4,0 0-9,0 0-15,0 0-16,0 0-31,0 0-31,0 0-31,0 0-37,0 0-53,0 0-84,2-13-78,-2 8-260,-2-1-735,4-5 325</inkml:trace>
  <inkml:trace contextRef="#ctx0" brushRef="#br0" timeOffset="29485.1561">14420 6341 171,'0'0'349,"0"0"21,0 0 15,-7 1 2,7-1-12,0 0-16,0 0-9,0 0-11,0 0-9,-3 2-12,3-2-17,0 0-19,0 0-25,0 0-21,0 0-28,-3 1-19,3-1-20,0 0-19,0 0-38,0 0-48,0 0-64,0 0-59,0 0-76,0 0-79,0 0-78,0 0-64,0 0-67,0 0-281,7 5-763,-7-5 338</inkml:trace>
  <inkml:trace contextRef="#ctx0" brushRef="#br0" timeOffset="30620.8161">14941 6413 32,'0'0'243,"0"0"-6,0 0-10,4 1-6,-4-1-9,0 0-6,0 0-6,0 0-2,0 0 0,0 0-7,7-1-10,-7 1-5,5-4-8,-1 1-6,0-2-10,-1 0-3,3-2-3,-1 0-10,1-5 8,-1 1-34,3-4 5,-1-2-4,-2 0-11,1-1-5,-2 1 3,0 1-10,1-2-10,-3-1-1,1 4 4,-1 3-4,-2 3-5,0-3-7,-2 2-8,-1 0-3,2 1-12,-3 1-2,-1-1-9,-2 6-6,-2-2-6,0-1-6,-6 3-3,1 5-5,-3 3 3,-6 4-4,3 4-2,-5 1 4,5 6-6,0 2 5,-3 2-6,4 0 4,1 4-1,0-2-2,2 3 0,2-2 2,1 1 0,4-5-9,0 0 4,2-6 4,3 0 0,1 0-5,2-1 8,-1 1-4,2-5 4,4 0-2,-4-2 1,6 0 9,-3-2-2,3 1 5,-1-4 5,3 2-4,1-2 7,0-3-1,3-1 1,2-2-5,0-1 3,0-1 2,2-4-2,4-2-1,-1-3-6,-2-3 1,0 0 4,2 1-18,-2-6 8,-1 2 5,-6 5-6,6-10 6,-5 3 6,2 0-3,-6 5 5,1-1 1,-1 1-1,-2 1 3,3 0 1,-4 1 8,0 3-3,-1-3 0,1 3 6,-1 1 6,-1 1 1,0 2 6,-2-1-3,0 2 1,3 2 0,-3-2 0,0 1-12,2 1 5,-2 3-7,2-5 0,-2 5-6,0-4 0,0 4-5,0-2-4,0 2-3,0 0-7,0 0 4,3-5-6,-3 5 4,0 0-5,0 0 0,0 0-2,0 0 0,0 0 4,0 0-6,0 0-1,0 0-5,0 0 7,0 0-2,0 0-1,0 0 1,0 0 1,0 0 2,0 0-1,0 0 1,0 0 4,0 0-3,0 0 2,0-5-1,0 5 3,0 0-4,0 0 1,0 0 2,0 0 0,0 0-2,0 0-3,0 0 3,2-3-4,-2 3-3,0 0 2,0-4-6,0 4 2,0 0 0,0 0-5,0 0-4,0 0-18,-2-4-13,2 4-10,0 0 5,-4 11-6,-2 4 12,-1 4 12,-1 5 2,-3 0-1,2 5 6,-1-5-3,5-4 6,-2 4-1,2-2 4,3-2-2,-1-2 0,3 0 5,1-3 0,1-2 8,0-1-4,3-2 2,2 2 2,-2-4-6,4-1-5,-1-1-8,2-2-15,-1-2-29,3-2-20,-1-2-40,5-2-37,-8-1-33,0-1-46,0-4-48,-1 1-34,1-4-36,-2-1-285,-2-2-702,0 0 310</inkml:trace>
  <inkml:trace contextRef="#ctx0" brushRef="#br0" timeOffset="31105.3513">14407 6293 95,'-7'2'187,"7"-2"-9,0 0-6,-4 0-8,4 0 2,0 0-2,0 0-1,0 0 3,0 0-1,-3 3-3,3-3-3,0 0-1,0 0-1,0 0 4,0 0-5,3 6 7,-3-6-2,4 3-7,1-1 2,0 0-7,-1-1-17,3 1-8,3 1-11,0 0-11,3-2-15,-1 2-16,3-3 18,-6 3-27,6-3-30,-3 0-33,-1 1-30,0-1-19,-5 0-27,4 1-31,-6-1-29,2 0-36,-6 0-38,11-1-34,-8 0-39,-3 1-192,0 0-515,0 0 229</inkml:trace>
  <inkml:trace contextRef="#ctx0" brushRef="#br0" timeOffset="31382.616">14323 6513 134,'0'4'221,"0"-4"3,4 5 2,0-1 5,3-1-5,0 2-4,6-2-9,1 1-7,0-2-17,3 0-10,4 2-17,0-3-12,0 0-15,-4 1-12,-4-2-16,-2 0-5,-1-2-10,-1 4-13,1-2-27,-6-2-25,1 2-32,0 0-34,0 2-44,-5-2-49,0 0-63,7-2-64,-7 2-173,0 0-467,0 0 208</inkml:trace>
  <inkml:trace contextRef="#ctx0" brushRef="#br0" timeOffset="36641.0115">11142 3870 47,'-5'1'262,"1"-2"-7,4 1-3,-8 1-21,5 1-20,3-2-19,0 0-17,0 0-25,-5 2-16,5-2-12,0 0-13,0 0-6,0 0-11,15 0-5,-7 0-7,7 3-7,6-3 0,3-3-12,-3 3-7,1 0-6,3 0-17,-1 0-24,0 3-27,-2-6-36,-6 6-37,-1-6-50,-1 3-21,-4 0-39,-1 3-159,-5-3-392,0 2 173</inkml:trace>
  <inkml:trace contextRef="#ctx0" brushRef="#br0" timeOffset="36816.4008">11089 4077 53,'-4'4'209,"1"-1"-6,1 1-9,2-1-6,0-3 21,7 4-2,5-4-13,2 1-12,11-4-18,-1 2-15,6-3-13,-1 1-23,1-1-44,13-1-47,-16 0-56,1 1-65,0-1-72,1-3-161,-2 0-358,-4 0 158</inkml:trace>
  <inkml:trace contextRef="#ctx0" brushRef="#br0" timeOffset="37261.1648">12062 3435 42,'2'-12'298,"-4"-5"-22,1 3-20,-2 2-22,3 2-14,-5 1-26,3-2-19,-2 5-24,-3-1-15,0 3-21,-4 1-13,-1 1-12,-5 6-17,3 1-9,-6 2-15,6 2-9,0 1-14,2 1-12,2-1-5,1 5-3,4-4-4,2 4 1,0-1-3,1 2 1,4-4-1,4 6 2,0-1 2,3 1-4,-1-1 2,4 4 1,-2-4 2,4 1-2,-6-5-2,3 5 4,-4-7-7,0 4 4,-2-5-5,-2 1-2,-3-1 5,0 8 0,-5-4 1,0 0-3,-4 2-3,-1-4 2,1-4 2,-1 3 3,1-5-5,2-1 2,0-1-1,2-1 3,2-1 1,3-2-5,-5 5-6,5-5-5,-2 6-2,2-1 1,0 1 0,1 6 4,0 2 0,1 4 2,-1 0 1,-4 10 3,2-3 2,0 5 2,-5-1 0,0-2 3,1 1-3,0 0-1,-3-2 4,2-2-1,2-5 4,1 1 0,-2-2-6,2-3-13,0-1-24,2-5-16,0 0-9,2-2-7,0 1 3,3-4-7,5 0-18,1-1-23,4-1-14,1-7-8,1 5 1,5-11-3,6 2-85,-1-4-243,-2 0 107</inkml:trace>
  <inkml:trace contextRef="#ctx0" brushRef="#br0" timeOffset="37652.4212">12411 3677 171,'5'-11'271,"-3"1"-2,1 4-25,0 0-32,-1 4-25,0-1-29,-2 3-13,0 0-15,0 0-14,-11 25-7,0 0-11,0 4-9,-2 2-5,-1 0-11,-3 11-3,4-15-6,1 2-8,0-2-4,2-4-6,3-5-2,-2-2-8,4-4 4,-1-2-7,5-2 5,-3-1 8,3-3 15,1 0 17,-3-1 20,3-3 12,-2 6 14,2-6 23,0 0-18,0 0-14,6-20-34,1 4 11,2-8-9,0-5-4,4-3-13,-3 0-7,4-14-5,0 3 5,1-1-20,-7 14 0,3 3 6,-3 2-6,-1 7 4,0 3 1,-2 5 4,-3 0-7,1 4-11,-1 1-10,0 1-19,0 4-9,-2 0 6,0 0-2,8 13 9,-1 7-5,0 2-1,0 6-3,0-2 6,1 2-6,-1 2 10,-2 3 2,3-2 4,-2 1-4,1-2 11,-2-3-14,-3-6-21,1-4-9,0 1-31,0-7-22,-2 6-26,-1-6-28,2-1-33,-4 1-32,2-2-41,-1-2-58,-1-1-278,0 1-621,2-7 275</inkml:trace>
  <inkml:trace contextRef="#ctx0" brushRef="#br0" timeOffset="37827.0709">12751 4066 171,'0'0'310,"0"0"-28,8 1-34,-8-1-26,-3 7-25,6-3-18,-3 3-15,-3 3-17,2 2-14,-2 5-5,-1-1-17,-2 1-31,1 1-48,-4 4-47,4-5-69,1 2-82,-4-2-191,0-5-386,2-1 170</inkml:trace>
  <inkml:trace contextRef="#ctx0" brushRef="#br0" timeOffset="38253.8414">13271 3817 45,'5'-24'301,"2"-1"-3,-2 4-19,0 4-17,4-7-17,-7 5-5,4 2-19,-3-3-18,-2 8 2,1 0-15,-1 0-6,-1 2-21,2 1-15,-1 3-19,-4 2-21,0-1-15,3 5-17,-22 8-3,-4 0-12,1 10-8,-9 6-9,2 2-3,7-3-18,6 0-1,-1 4-2,4-2-4,2-2-5,2 4-3,5-10-2,0 0-1,4-4-16,2-1-8,0-3-2,1 0 5,-2-5 1,4 2 9,0-1 5,4-3 9,2-2-1,2 0 0,4-7 3,3 1 1,0-9-2,4-1-1,-1-6 1,-2 2-3,4-5 2,-6-2-5,4 1 5,-6 1 15,-3 12 4,-1 1 9,-4 2 7,-2 4-6,0-3-16,-1 6 3,0 1-14,-3 2-5,0 0-3,0 0 3,0 17-18,-4 0 19,-5 9-1,2-1 1,2 4-3,-2 1 0,2-2-18,1 1-18,1 0-21,6 0-24,-3-5-31,4 2-38,2-7-54,2-4-66,0 0-253,-1-5-563,5-5 249</inkml:trace>
  <inkml:trace contextRef="#ctx0" brushRef="#br0" timeOffset="38437.2532">13583 3924 190,'3'-1'285,"-3"1"-31,0 0-28,0 0-26,0 0-20,0 15-20,-3-4-14,-2 4-12,0 3-8,1-1-10,-2 9-10,-4-4-6,2 5-36,0-5-54,4-4-65,-2 2-82,2-4-215,-2 1-379,2-4 168</inkml:trace>
  <inkml:trace contextRef="#ctx0" brushRef="#br0" timeOffset="39197.1968">14040 3837 197,'4'-20'328,"-3"3"-2,4 0-35,-5-2-11,2 2-17,0 0-20,1-1-20,-5 5-15,4 1-8,-7 1-7,5-1-34,-5 4-15,1 0-23,-4 3-17,-1 1-13,-7 7-13,-8 4-7,0 3-4,-4 5-2,-6 10-15,12-3-15,-1 0-9,4-3-7,2 4-14,3-1-8,2 0 3,5-5-13,2-1-5,0 0 9,4-1 0,0-2 0,3-2 1,1 0 6,-1-1 2,0-4 0,5-1 5,-2 1 10,0-6-7,8 0 0,1-7 3,0-2 8,0-2-4,-1 0 5,7-9-6,-1 1 4,-5-6 1,3 3 1,-3-2 17,-4 10 19,-3 1 15,0 4-4,-2 0-8,0 3-3,-2 1-9,0 0-20,-3 5 2,5-3-12,-5 3-5,0 0-7,0 0-1,-1 20 1,-2-1 2,-1-1-2,1 9-4,-1-8 0,1 1-11,3-4-1,-1 3-1,-1 1 6,5 5 4,2 0-1,0-1 2,2-9-1,2 3 5,2-4 0,0-4 4,2 2 3,5 1 2,0-5 0,-4-2-12,1-3 10,0-2-2,1-3 1,5-6 1,-2 1-11,-2-4 11,4 0 1,-4-3-4,2-3 3,-3-1-8,2-2 4,-2-4-3,1 2 6,-2-6-9,3 4 0,-5-6 5,0 5-2,-3 1 2,-3 6 10,0 0-26,-2 3 19,-3 2 1,1 4-1,-3-3-9,-3 5 0,1 2-7,-7 1-13,-4 1 15,-1 5-5,-3 2 3,-1 6-7,-1 5 0,1 0 2,-1 4-3,3 2-2,-1-2 7,3 0 4,4-3-7,3-2-1,0 1 7,5-5-12,-3 2-2,2 0 5,3 0 0,0-3-3,0-1 16,2-3-8,1 0 2,1 0 1,1-1 7,5-1 6,0-2-4,4-3 2,0-1-5,2-1-6,-5-4 0,3 2 4,-2-4-3,-1 3 5,-3-2 3,-1 3-10,0 1 19,-2 1 7,0 2-9,0 0-3,-5 2-6,3-4-20,-3 4 9,0 0-7,0 0 3,6 10-1,-6 0 8,-1-1-4,1 3 3,0 1-3,1 1-10,-2 2-9,2 0-13,-1-1-16,3 2-9,0-5-23,-2 0-27,6 3-41,-2-4-45,3-3-66,-1 1-222,4-1-537,2 1 237</inkml:trace>
  <inkml:trace contextRef="#ctx0" brushRef="#br0" timeOffset="39391.9929">14745 4057 199,'3'-6'396,"0"0"5,0 3-12,-3 3-20,4-7-14,-1 4-26,-3 3-33,1-4-32,-1 4-19,0 0-21,3-3-28,-3 3-30,0 0-50,0 0-53,4-4-79,-4 4-72,0 0-65,0 0-68,0 0-54,15 1-29,-5 2-189,5 0-532,4-3 236</inkml:trace>
  <inkml:trace contextRef="#ctx0" brushRef="#br0" timeOffset="39592.0228">15096 4042 138,'0'0'253,"3"-7"-17,-3 7-22,3-3-22,1-1-38,-4 4-46,11-3-43,-4-1-71,6 0-71,0 3-137,9-2-230,1 3 102</inkml:trace>
  <inkml:trace contextRef="#ctx0" brushRef="#br0" timeOffset="39616.0392">15490 4045 158,'0'0'289,"0"0"-14,6-3-22,-6 3-24,0 0-31,0 0-38,6 0-53,-6 0-98,13-4-78,-5 1-79,7 5-96,2-1-264,6 6 117</inkml:trace>
  <inkml:trace contextRef="#ctx0" brushRef="#br0" timeOffset="39806.3521">15782 4153 160,'0'0'290,"0"0"-10,0 0-29,0 0-28,11-4-48,-11 4-57,7-6-63,2 3-86,4-3-90,-1 2-113,5 2-253,8 3 112</inkml:trace>
  <inkml:trace contextRef="#ctx0" brushRef="#br0" timeOffset="40257.2129">16575 3773 39,'3'-11'284,"-2"3"1,2-4-15,-3 4-20,4-1-14,-1 0 2,-3-1-6,5 3-20,-3-4-23,4 2-11,-1-3-21,3 0-2,2 0-21,-1-1-13,2-1-8,9 0-17,1 0-10,-1 1-11,4 1-6,-1 4-11,-1-1-5,2 4-13,-3 1-1,-5 1-7,-1 3-10,-4 0-3,-1 3-15,0 1-3,-3 1-7,0 5-5,-1 6 0,-5 1 2,-2 3 1,-7 6 3,-4 6-3,-5 0 2,-4 8 4,-4-2-10,2-1-9,3-13-3,4 4-8,-3-2-8,5-4 3,0-1-10,1 3-11,6-9-5,0 1 3,3-1 0,-2 1-1,2-2 0,2-3 5,2 2 8,0-1 4,0-2 1,2 1 7,-2 0 4,3-5 2,-2 3 5,-1-3-1,2 4 4,-1-4-3,2 0 5,-3 1-3,0-1 3,2 1 3,0 5 2,-2-3 3,3 1 1,-3 2 0,4-3 2,-4 4 2,0 0 2,0-2 0,3 1 1,-3 0-2,0-1 4,0-1 3,0 1-3,-3-5-2,3 5 2,0-6 2,0 1 1,-4 0 7,1-1 2,-1 2 15,-2-2 6,-2 1 9,-2 1-4,-3-2-2,1 1-3,-2 1-8,-2-3-23,2-1-31,0 2-43,-6 1-51,6-4-68,0 2-191,-3-4-415,5 0 184</inkml:trace>
  <inkml:trace contextRef="#ctx0" brushRef="#br0" timeOffset="41641.1305">17331 4003 93,'0'0'303,"0"0"-7,-1-7-9,1 7-20,0 0-17,0 0-15,0 0-18,0-3-14,0 3-15,0 0-14,0 0-7,0 0-16,0 0-22,4-3-18,-4 3-13,0 0-10,0 0-13,0 0-13,0 0-3,0 0-12,0 0-12,0 0-6,0 0-13,0 0-9,0 0-8,0 0 0,0 0-8,0 0 2,0 0-3,0 0-1,-10 9 4,6-9 9,4 0-6,-7 1 0,7-1 2,-3 1 2,3-1 0,0 0 4,0 0 1,0 0 0,0 0 1,0 0 5,0 0 0,0 0 4,-4-5-6,4 5-5,0 0 1,0 0-4,0 0-4,7-6 0,-3 5 2,-4 1-9,3-2-1,-3 2 0,0 0-1,0 0-5,0 0 1,8 3 0,-8-3-3,2 6-3,-1-3-9,-1 2 1,0-1 2,0 1 4,0-2 1,0 2 2,-2-1-1,1 1 2,0-1 5,-2 1-4,-3-2 6,3 0 2,-2 1 3,1-2 0,-3 1 3,4-1 3,3-2-1,-7 1 4,7-1 0,-4-1 12,4 1-2,-4-5 7,2 3-4,2 2-5,0-10-1,0 5 2,3 1 0,-1-1-3,0 0-1,1 1-2,0 1 1,-2-1-2,2 2-2,-3 2-4,3-4-5,1 1 7,-4 3-8,0 0 2,9 3-5,-9-3-10,5 2-10,-5 1-7,0-3-9,3 5-1,-3-2-1,0-3 8,0 5 3,0-1 5,0-4 5,-3 5 5,-1-2 6,1-2 2,-1 2 4,-2-1 1,2 1 0,0-3 3,4 0 2,-8-3 3,5 1-2,3 2 1,-8-4 2,7 1 4,-1 1-2,2-1 2,-2-2-3,4-2-2,-1 4 2,0-2-4,4 1-4,-3 2 3,2-2-2,-2 1 0,-2 3-3,4-1-1,-4 1 1,0 0 0,9 1 0,-8 3-3,3-1 2,-1 1-2,-3 1-3,3 0 4,-2 0-1,-1 2 4,2-4 5,-2 2-4,-2-1 4,1 1 0,0-2 2,-1 1-2,2-2 3,0-2 5,-4 3-5,4-3 5,0 0 1,-3 3 3,3-3 0,0 0-2,0 0 0,0 0-5,-1-12 2,1 12-1,4-7-2,-3 4-1,2 2 2,-3 1-2,2-4 1,-2 4-4,0 0 2,2-5-3,-2 5-7,0 0-11,0-3-19,0 3-37,0 0-56,0 0-29,0 0-7,0 0-149,0 0-347,0 0 153</inkml:trace>
  <inkml:trace contextRef="#ctx0" brushRef="#br0" timeOffset="42559.2086">17848 4025 22,'3'-8'245,"4"0"3,0-2-8,0-2-4,0-2-18,0-2-14,-2 0-17,2-1-9,-2-1-5,0 0-12,0-2-17,-1 1-15,-1 2-2,0 1 2,-3 5-5,1-1-20,-2 4-9,1 0-16,-3 2-13,-4 2-13,-5 1-9,-11 7-8,-1 4-4,-3 5 6,-8 9-17,1-1-8,3 6-9,0 2-6,10-5-4,4-1-8,0 3 30,5-3-4,3 3 1,4-2-5,3 2 0,2-1 2,4-7 4,1-1-6,2-3 2,0 1 5,-2-5-2,5 1-4,-3-3 5,-4-3 1,4 0 11,3-4 4,0 2 5,0-3 1,1 0 20,-3-3 5,2-1 22,-1-1-11,2-4 0,-1-4-19,1-2 4,3-4 3,-4 0-7,3-5-3,-1 3-4,1-2-8,-2-2 2,-1 0-1,0 0 4,1 4 0,-4-3-6,0 11-2,-4 1 25,1 3 3,-2 1-6,1 3-6,-2 1-10,2-2-9,-3 6-10,1-6-13,-1 6-24,0 0-7,0 0 3,0 0-6,0 21 8,-2-3-1,0 1 4,2 0 3,-3 7-5,2-2 2,2 2-3,-1-8-8,2 2-2,-1-3 11,6 2 8,-4-4-6,0 1 2,0-5-1,0-2 12,2-1 1,-1-2 3,-1 1-1,1-2 13,-1-3-1,4 1 26,3-3 7,0 0 5,0 0-2,5-1 5,-1-3-10,-4-1 5,4-2-3,-4 4-1,-1 0 1,-4 0 1,1-2 4,2 2 0,-5 2-2,3-2 7,-2 1-1,0 0-4,-1-1-5,1 1-5,-1 0-5,0 0-2,-3 2-4,2-2-4,-2 2-4,0 0-3,6-4-3,-6 4-1,2-1-5,-2 1-1,0 0-4,0 0 0,0 0 2,0 0-2,0 0-3,3-2 0,-3 2-3,0 0-6,0 0-7,0 0-2,0 0 0,0 0-2,0 0-18,0 0 8,0 0 0,0 0-2,0 0-4,0 0-5,0 0-14,0 0 17,0 0-6,0 0-7,0 0-8,0 0-22,0 0-10,0 0-11,0 0-16,0 0-21,0 0-27,0 0-28,0 0-34,0 0-43,0 0-42,0 0-37,0 0-205,0 0-598,0 0 265</inkml:trace>
  <inkml:trace contextRef="#ctx0" brushRef="#br0" timeOffset="51397.3753">7830 3921 67,'-10'-3'228,"4"1"0,0 0 0,1 2-11,-1 0-12,6 0-20,-4-1-20,4 1-20,0 0-11,0 0-6,0 0-2,18 12 11,3-6-3,7 2-6,13 3-10,6 1-8,19 5-6,3-3-8,-18-4-11,21 3-2,2 1-4,4-2-8,0 3-5,-2-1-5,0-4-3,-3 2-9,-2-2-10,-21-4 1,20-1-6,-1 3-2,-22-2-3,-2-4-3,3 0-6,-6 0 4,0-2 2,-11 0-6,-6 4-3,-2-8-2,-1 2 2,-7-1-6,-4 3 9,-3-4-10,-1 4 2,-1-1 1,-2-1 1,-2 1-11,2-4-9,-1 1-17,-3-1-21,1 0-14,-2-2-18,-2 3-13,0-3-13,0 4-15,-5-2-21,1 2-20,0-2-27,-4 4-18,3 1-17,-7 1-187,-5 2-440,-1-3 195</inkml:trace>
  <inkml:trace contextRef="#ctx0" brushRef="#br0" timeOffset="51910.7409">7713 4073 152,'-5'-2'194,"-3"2"2,8 0-4,-7 0-11,7 0-16,-3 2-13,3-2-3,0 0 7,21 8 12,6-1 8,18-1-5,25 3-9,2 0-11,6 1-14,2 0-8,2-5-9,1 1-4,-1 0-10,-1 2-5,-3-6-8,-1 5-3,-5-1-1,-2 4-9,-2-3-8,-21-1-2,0-4-10,1 3-1,-2-2-5,-3 1-6,-1-2 0,-4-1-6,-11 0 3,-1-1 8,-3-1-4,-6 2 0,-3-1 3,-1-1-2,-2 2 10,-1-1 0,-5 0 8,1 0 2,-1 0-2,-5 0-2,7 0-3,-7 0-1,7 0 2,-7 0-13,0 0 4,0 0-9,5 0-9,-5 0-5,0 0-5,0 0 1,0 0-15,0 0-4,0 0-13,0 0-3,0 0 0,0 0-29,0 0 6,0 0-9,0 0-9,0 0-2,3 1-5,-3-1-9,0 0 4,0 0-7,0 0-3,0 0-15,0 0-5,0 0-10,0 0-3,0 0-9,0 0-6,0 0-6,0 0-14,0 0-10,0 0-17,0 0-18,0 0-20,0 0-17,0 0-21,0 0-175,0 0-448,0 0 198</inkml:trace>
  <inkml:trace contextRef="#ctx0" brushRef="#br0" timeOffset="55586.9172">436 4153 181,'0'0'221,"0"0"-3,0 0-8,0 0 13,0 0-23,0 0-20,0 0-26,0 0-11,0 0-4,0 0-3,0 0-4,31-26-6,5 4-13,4 2-3,1-2-10,4-2-7,2 1-7,-2 2-8,2-3-5,-1 2-8,-6 4-8,0 1-5,-5 0-3,-11 9-5,-3-3-1,-2 1-12,-5 5-4,-5 1-11,1-2-10,-3 3-10,-1-1-4,0 4 0,-4-3-9,-2 3-7,6-2-21,-6 2-48,0 0-41,-6-14-40,2 7-32,-3-1-19,-5-2-4,-1 1-128,-8-4-386,-2 1 170</inkml:trace>
  <inkml:trace contextRef="#ctx0" brushRef="#br0" timeOffset="55814.1643">832 3701 217,'-23'-9'93,"2"4"19,4-2 12,3 3 13,7-1 5,-3 1-3,3 4 2,3 0-11,0-1-22,0-1-10,4 2-9,0 0-8,0 0 3,0 0 4,29 3-5,-5 0 6,3-3-3,1 0-4,10 4-4,-8-2-4,-1 2-4,-2 0-10,2 0-11,-6 4 0,0 4-4,-4-3-6,-3 7 2,-5-2-9,-1 10 4,-3 1-4,-10 3-10,-1 3 1,-4 3-13,-4-2-11,-6 11-14,-3-2-35,0-1-25,1-14-39,0 2-54,-5 7-58,-2-1-130,6-10-386,3 2 172</inkml:trace>
  <inkml:trace contextRef="#ctx0" brushRef="#br0" timeOffset="174541.6686">215 6454 109,'-23'3'233,"2"4"10,6-4-8,15-3-4,-20 7 16,20-7-19,0 0-25,-20 5-13,20-5-32,0 0-7,0 0-11,0 0-12,0 0-9,0 0-5,0 0-2,0 0-7,0 0-6,62 12-5,-38-13-7,0-3-8,2-4-6,3 4 0,-5-4-14,7-1-5,-6 1-5,1-1-15,-3-1 12,0 5-5,-11-2-8,3 2-7,-15 5-7,20-7-12,-20 7-8,12-6-8,-12 6-18,0 0-17,13-8-42,-13 8-41,0 0-24,0-17-16,0 17-14,0 0-11,0 0-16,-11-25-7,11 25 3,-13-14 12,13 14 10,-14-15 25,7 9 10,7 6 23,-20-15 29,7 7 31,2 1 32,11 7 21,-21-10 39,21 10 11,-17-9 33,17 9 16,-17-6 14,17 6 14,0 0 10,-15-6-2,15 6-1,0 0-2,0 0-3,0 0-9,0 0-4,0 0 5,0 0 1,0 0 5,0 0-6,0 0 8,0 0-8,66 14-4,-42-7-10,0-2-5,-4 5-9,-2-1-12,3 3 0,-4 4-10,-1-2-14,-2 8 7,-4 2 0,-3 3-10,-2 2 5,-5 5-2,-4 1-3,-4 11-7,-2-14 2,-2 4-5,-4 5 0,-1-9-13,1 8-5,-1-14-26,2 4-28,-3-5-38,3 4-51,-3-7-55,8-6-84,-4 4-240,3-3-557,5-8 246</inkml:trace>
  <inkml:trace contextRef="#ctx0" brushRef="#br0" timeOffset="175501.3456">4477 11003 167,'-1'3'189,"1"-3"1,0 0 7,0 0 17,0 0-10,0 0-14,10-14-13,-3 3-18,1-6-16,1-9-14,3-2-14,-1-2-7,1-2-13,-1-13-7,0-2 3,-1 2-9,-4 8-4,-3 3-2,-3-1-3,0 7-3,0 7 7,0 4-6,-2 0-9,-2 10-5,-2 3-11,-2 7-5,-10 11-4,-2 9-7,-12 14-5,-1 9 2,5 3-4,-6 20-4,10-19 0,7 1-4,0-3 2,5 1-5,3-4-1,2-12-3,7-2 3,2-4-9,0 0 0,4-6 1,0-7 5,2 2 2,5-5-2,-2-1-4,6-6 2,4-2-1,0-8-11,2-4-1,1-4-4,0-8-4,-5-2-3,1-5 2,4-10 2,-6-9-2,-4 4 4,1-7-1,-6-4 2,0 3 12,-5 16 12,0 4 5,-2 4 10,-2 10 3,0 4 0,0 2-7,-2 6-2,1 6-7,1 0 0,-11 16-3,1 6-1,0 7-1,-1 4-1,-7 17-4,9-2 4,-1 0-5,3-2 4,3-8 0,2-4 1,2-2-3,2 2-2,2-2-1,3-5 2,4 1-6,-1-5-2,3-4-9,-2-4-16,-1-6-11,4 3-15,-1-7-19,2-1-17,1-6-25,-1-1-39,5-5-30,1-8-16,-1-2-26,-2-7-9,-4-2-139,2-2-404,1-12 179</inkml:trace>
  <inkml:trace contextRef="#ctx0" brushRef="#br0" timeOffset="175774.5387">4935 10378 84,'1'-27'203,"-2"-2"18,2 9 6,-2 5 10,1 3 10,0 2-12,-1 1-20,1 3-17,0 1-27,-2 1-20,2 4-15,0 0-16,9 15-3,-1 8-7,-1 3-1,0 4-10,7 13-3,-2 2-7,-4-12-12,2 1-7,-2 0-6,1 0-5,-2 0-9,1-2-8,-1-5-19,2 0-22,-5-2-25,2-10-21,-2 2-29,0-6-33,-2-2-27,-1-3-12,3-3-13,-4-3-32,0 0-27,4-7-175,1-3-424,-4-2 187</inkml:trace>
  <inkml:trace contextRef="#ctx0" brushRef="#br0" timeOffset="176040.7274">5131 10396 18,'5'-51'103,"0"20"11,-3 5 14,1 9 3,-3 7-15,2 3-4,-1 4-4,-1 3-2,0 0 8,-6 28 5,1 0 1,-5 8-4,0 11-7,-4 0-4,0 0-10,-3 5-4,0-8-11,-1 0-4,5-11-10,-5 10-20,8-13-23,-3-1-27,1-3-28,0-4-29,-2 0-24,6-9-22,2-4-36,-1 0-135,0-4-300,3-2 133</inkml:trace>
  <inkml:trace contextRef="#ctx0" brushRef="#br0" timeOffset="176330.9388">4860 10585 182,'-1'-5'218,"-2"3"-11,0-2-11,2 0-11,1 4-11,0 0-13,0 0-6,0 0 1,0 0 5,7 17 3,2-10 6,6 1-3,9 1-12,1-2-6,2 1-12,3-1-6,-1-2-15,9-5-9,-7 5-10,-3-3-7,2 1-2,-2-3-22,-2 2 1,-4-2-7,-5 0-8,-3 0-2,-3-2-1,-1 1 7,-3-1 1,0 1 11,-1 2-7,-2-2 5,-4 1 0,5 3-4,-5-3-10,6-2-2,-6 2-1,0 0-11,4 2-1,-4-2-11,0 0-15,5-3-11,-5 3-23,0 0-13,0 0-20,0 0-21,0 0-28,0 0-33,0 0-44,0 0-39,0 0-28,-15-1-38,6 5-220,-7 0-547,-2 2 242</inkml:trace>
  <inkml:trace contextRef="#ctx0" brushRef="#br0" timeOffset="176605.1291">4077 9883 108,'-7'0'134,"-7"5"-22,-6 5 17,1 9-21,-10 15 15,-2 14-3,-9 25 0,3 10-13,0 7-7,-1 5-6,4 5-9,2 10-10,-2 5-3,-1 9-1,4 5-9,4-4 4,5 0-7,9-7-22,-5 1-15,11-2-5,4-6-15,4-17-4,8-4 0,2-35 0,6-1-2,3-1 0,5-6 3,8-5 3,3-3 1,6-9-1,4-7-5,22 3-5,1-14-8,-1-5-7,1-7-19,3-13-20,-3-7-27,5-6-33,-3-8-120,2-10-262,-4-5 116</inkml:trace>
  <inkml:trace contextRef="#ctx0" brushRef="#br0" timeOffset="176864.3159">5610 9694 42,'4'-11'211,"2"3"-25,3 1-17,0 4-23,6 3-5,9 8-14,-1 8-10,10 9-8,-1 14-15,11 26 0,-7 12-9,-3 11-2,-10 10-9,-8 9-10,-8 4-2,-5 11-10,-6 2-7,-3 3-1,-6-2-19,-4-5-16,-4-9-17,1-8 9,-2-15 0,-4-4 1,1-6-5,4-24 2,-6-6-2,2-2 6,-5-6 0,-1 0-9,-4-2 9,1-4-4,2-5 6,7-8-9,2-4-10,0-2-19,3-4-7,6-5-30,5-6-29,-3-2-29,4-4-137,1-11-287,4-8 128</inkml:trace>
  <inkml:trace contextRef="#ctx0" brushRef="#br0" timeOffset="177147.5151">6232 9915 41,'4'-5'209,"-2"1"-20,1 0-15,0 4-5,-3 0 0,9 14-12,-4 4-7,2 11-6,1 2-10,-1 18-7,1-3-8,-2 3-11,1-3-5,-4-8-13,1 5-11,-1-11-7,1 1-5,2-1-7,-2-4-7,2 0-4,-3-8-12,1-2-15,-1-2-22,-2-5-23,2 0-24,0-4-20,-3-3-22,3 1-13,-2-4-31,-1-1-42,7-6-140,-4 1-341,1-9 152</inkml:trace>
  <inkml:trace contextRef="#ctx0" brushRef="#br0" timeOffset="177426.7135">6448 10064 79,'1'-9'163,"1"1"-17,-4 5-15,2 3-9,0 0 5,-14 20-3,4-5-3,-4 9-8,-3 5-14,-5 10-2,6-8-14,-5 10-12,7-11 1,-4-1-9,2 2-20,-1-4-18,0-3-28,2-1-19,1-2-28,4-7-19,-2-2-25,7-2-16,-2-3-113,-3 0-239,5-5 106</inkml:trace>
  <inkml:trace contextRef="#ctx0" brushRef="#br0" timeOffset="177708.9131">6097 10278 191,'-3'-7'203,"0"1"0,1 1-5,0 1-8,2 1-19,0 3-13,0-5-17,2 2-13,3-1-7,5 3-2,6 0-7,8-2-3,5 2-9,12 0-5,1-1-7,3 2-8,0 0-3,-1 2-8,-2 0-8,-4-1-2,-11 1-5,0-1-5,-3 2-4,-9-3 0,-1 1 3,-2 0 7,-5 0 3,1-2 11,-1 2-1,-3-1 0,1 0-1,-5 0-6,5 0 2,-2 2-2,-3-2-7,6 0 2,-6 0-8,0 0-2,4 1-1,-4-1 0,0 0 4,0 0 2,0 0-1,0 0 3,0 0 2,7 1 2,-7-1 6,0 0 2,0 0 5,0 0 3,0 0 0,0 0 6,0 0-3,0 0 5,0 0 4,0 0 0,0 0 2,0 0-4,0-6-6,0 6-7,0 0 1,1-4-6,-1 4-6,0 0-4,2-3-3,-2 3-3,0 0-8,0 0-3,1-3-6,-1 3-14,0 0-34,0-3-33,0 3-46,5-4-38,-5 4-51,2-1-50,-2 1-44,0 0-24,7 10-24,-1-1-54,-2 0-228,6 4-658,1 0 292</inkml:trace>
  <inkml:trace contextRef="#ctx0" brushRef="#br0" timeOffset="178042.1489">7345 10757 252,'-4'2'318,"0"0"-7,1-2-14,3 0-23,-5 3-21,4 0-15,1-3-31,7 1-12,3-1-18,5 0-16,8 0-8,2-1-22,4 3-7,0-2-17,1-1-18,-2 1-23,-1-1-30,-2 1-34,-5 0-40,-5 1-49,-2 0-51,-3 2-62,-3-4-52,-3 2-194,-1 1-484,-3 2 215</inkml:trace>
  <inkml:trace contextRef="#ctx0" brushRef="#br0" timeOffset="178295.3319">7280 11035 52,'-3'8'298,"1"-4"-13,4 3 11,1-1 4,7-2-2,4 1-14,9-1-21,-1-1-3,6 0-23,10 2-19,2-5-24,-12 2-15,2 0-34,-1-4-51,-2 5-56,-3-2-56,-2-1-57,-2 0-63,-3 0-74,-1 0-80,-5-2-159,0-1-490,-4-2 217</inkml:trace>
  <inkml:trace contextRef="#ctx0" brushRef="#br0" timeOffset="179017.8439">9216 10377 175,'1'-16'219,"-1"0"-3,-1 4-13,1-2-12,-2 4-16,1 0-20,-2 0-12,-1 3-12,1-2-19,-2 6-13,-3-2-12,-2 2-8,-1 1-9,0 2-4,-2 3-10,-2-1-6,0 4-11,3 2 1,-1 2-4,2 0-5,-1 2-5,4 1-6,0-1-1,2 0-2,0 2-3,4-2 0,0 0 2,2 3-3,0-2-2,3 3 2,4 1-2,-1 0 2,5 3 0,-1 1 1,0-4-3,2 6 1,-3-7-1,-2 1-1,1 5 1,-3-3-1,-1-2-4,-1 4 4,-3 5 1,-3-2-9,-6-1-9,-2 2-5,-6-2-10,2 0-2,-4-2-5,0-1 1,-1-6 0,0-2 1,5-3 6,1-7 4,0 2 7,4-2 4,-1-4 8,3 2 2,4 0-1,-1 2-4,0-2-2,5 0-4,-7 4 2,6-1-1,1 6 4,0 4-1,1 6 0,-1 9 3,-1 7 1,-5 13 1,1 1 6,-5 1 1,1-2 2,-3-3 3,-1 3 4,3-14 3,-1-2 5,-4 11 2,4-14-1,6 2-2,-4-6-5,2 1-2,4-8-3,1-1 1,0-1-7,5-6 2,-2 2-2,1-4 0,2 0-1,3-3-8,0 2-8,0-5-17,1 0-18,3-3-19,1-2-17,4-1-20,-1-1-13,4-6-27,0 2-12,0-2-21,-5 6-136,0-2-332,-1 1 147</inkml:trace>
  <inkml:trace contextRef="#ctx0" brushRef="#br0" timeOffset="180105.6176">9759 10713 131,'0'-6'229,"2"0"-23,-2 4-25,0 2-19,-5 13-12,-3 4-14,-2 11-11,-4 5-9,-4 13-12,-1-2-10,1 2-11,0-3-5,4 3-9,-1-14-8,2-3-6,3 0-5,0-7-5,1-3 0,5-4 0,1-4-3,-1-3 6,1-1 14,1-2 14,1-1 17,1 0 8,0-4 2,0 0-6,0 0 1,11-20-12,-5 2 4,5-5-6,4-6 4,-1-2-12,3-9 1,-5 7-4,6-9-7,2-1-4,-6 12 20,5-10-7,-5 11-3,0 1 0,-1 6 1,-2 3 0,-3 5-8,0 1-6,-2 8-9,-1-1-1,-1 2-19,-1 3-8,-1 3 5,4 7-5,3 7-1,-2 6 2,1 5 3,-1 5-6,-1-2 1,1 6-2,-3-2-3,2 3-1,0-2-7,0-4-8,1 3-19,0-3-34,0-2-23,-1-3-30,0 1-37,-1-10-42,-2 0-43,3-7-49,1 2-55,-2-2-186,4-2-562,1-3 249</inkml:trace>
  <inkml:trace contextRef="#ctx0" brushRef="#br0" timeOffset="180358.8043">10285 11174 225,'4'2'297,"-1"1"-27,0 0 2,-2 1 9,0 2-29,-1 2-17,0 2-21,-1 2-14,-2 6-28,-1 2-9,0 5-19,-5 0-14,0 0-21,1 0-34,0-2-37,2 1-50,-4 0-52,5 1-63,0-8-60,1 1-80,0-2-137,1-2-436,2-5 193</inkml:trace>
  <inkml:trace contextRef="#ctx0" brushRef="#br0" timeOffset="180959.2238">10832 11093 123,'8'-10'262,"2"-1"0,-2 3-10,0-6-9,3-3-20,-2-5-22,3 0-13,-4-7-14,-1 2-13,-2 2-7,-2-1-7,-1 6-6,-2 4-6,-3-1-11,0 6-14,-3-2-9,-2 8-19,-3 5-5,-2 1-15,-10 10-4,-1 9-3,-9 10-6,2 5-5,3 1-9,2 0 0,10-4-3,1-3 2,3 1-16,0-2 3,5-1-3,2-3-4,0-7-6,5 0 1,0-1-1,1-5-6,3-1 4,3-3-2,1-3 5,3-4-2,3-3-2,6-5-3,1-2 5,3-7-8,-7-3 4,0 0-3,1-4 1,0-5-3,-2 3 15,-3 2-4,-2 2 13,0 5 9,-5 2 4,-2 5 20,0 2-15,-1 0-4,0 3-9,1 1-2,-3 3-1,-1 1-4,0 0-6,0 10-3,0 2 6,0 1-5,0 5-5,0 1 1,-1 0 0,2 7-3,1-7-11,0 5-25,2-3-23,3 1-33,-2 3-40,0-9-49,3 1-48,2-2-58,0-3-241,5-2-566,2 2 250</inkml:trace>
  <inkml:trace contextRef="#ctx0" brushRef="#br0" timeOffset="181255.4349">11527 11265 89,'8'0'355,"-1"3"-37,-2-2-18,0-1-9,-2 3-12,0 1 2,-2 4-32,1-3-28,1 4-22,-3 0-18,0 5-15,-3 1-16,3 0-13,-2-2-17,-1-1-19,1 0-41,-1 1-47,0-2-42,-2 0-45,2 5-56,0-4-49,0-3-48,2 2-42,-1-6-165,-1 2-470,3-4 208</inkml:trace>
  <inkml:trace contextRef="#ctx0" brushRef="#br0" timeOffset="181860.8683">12114 11100 187,'10'-25'255,"-1"0"5,-4-1 0,-2 7-31,-3 0-14,0 2-20,-6 0-21,4 3-16,-3 2-14,-6 3-16,-2 0-15,-1 5-11,-3 5-11,-4 4-9,-3 3-6,2 7-9,-5 4-10,5 3-7,0 5-2,3-1-6,2 1 15,1 0-8,2-1-6,6 2-3,2-5-4,4-2-7,0-4 2,3-1-1,2 1-5,1-7-2,2 1-1,0-6-3,2 2 1,6-5-1,2-1 3,-2-4-9,1-4 3,8-5-3,-5-2 3,0-7-4,2-2 1,-3-6 5,7-8-2,-9 8 5,-1-1 2,3 2 8,-7 3 14,0 4 8,-3 7 8,-3-1 1,2 9-8,-5-2-8,2 5-13,-3 3 1,0 0-9,-3 13 1,-1 3-2,-1 12-6,-4 2 4,1 1 10,1-3-14,0 4-3,1-4-5,2 1 0,1-3-1,3-1-8,3-5-7,0-1-15,0 0-7,8-2-9,-2-5-10,6 0-15,4 2-29,5-6-26,1-4-23,3 0-26,1-1-21,10-8-19,-1-1-5,-8-1-12,9-5 4,-10 2 13,-3-4 17,10-11 32,-12 6 30,6-11 48,-8 8 43,-1-4 52,6-9 40,-8 7 38,-5 5 32,0 0 19,-2-3 3,-7 9 5,1 1 10,-3-1 18,-2 6-8,-2-3-33,-1 7-4,-2-3-26,-3 7-8,-3 2-8,-6 2-9,-3 4 9,-5 7-11,-1 5-1,2 2-22,-2 1 8,4 2-6,1-2-9,2 3-8,2-1-8,3 0 3,5-5-2,2-4-8,4-1-6,2 1 4,0-2 6,2-1-9,3-3-15,4-1 11,4-3 1,1 0-2,0-3 4,7-6-7,-1-3-4,-2-1-4,2-4 4,1-3-5,-4-3 1,-3-1 1,3 2 4,-4 6 1,-3 1 8,-3 3 0,-2 2 5,1 2-5,-2 0-21,-1 2 15,0 1-15,-3 2 5,0 0-4,1 10 6,-2-1-4,-2 4 3,0 1-2,-1 5-7,1-2-19,2 0-30,-2 1-24,2-1-21,2-1-25,2-5-28,1 5-39,3-2-39,2-2-32,2-3-47,3-1-235,1 1-584,6-3 259</inkml:trace>
  <inkml:trace contextRef="#ctx0" brushRef="#br0" timeOffset="182121.0173">13107 11301 101,'7'0'210,"0"2"-3,0 0 12,-4-1-1,0 4-2,-2 2-9,-1 0-15,-1 3-22,-2-1-12,-2 2-14,0 1-16,-2 1-26,2 3-43,-1-7-54,-1 4-68,6-2-78,-4 0-215,5 5-384,0 0 170</inkml:trace>
  <inkml:trace contextRef="#ctx0" brushRef="#br0" timeOffset="183085.3393">13917 11171 309,'4'-25'326,"-4"6"-8,3 2-7,-3-3-22,-3 6-20,3 2-33,-4-1-19,-2 3-24,-1 2-23,-2 4-18,-7 3-6,-6 3-16,-2 7-22,-3 3-16,-7 9-5,-3 3-10,12-5-4,-4 6-12,5-3-7,5-1 2,1 2-11,1 0-5,7-4-4,0-2-12,5 3 1,0-7-6,5-3 3,-2 3-1,4-4-2,1 1-1,4-3 6,0-3-3,3 0-6,4 0 0,3-5-1,-1 0-1,5-6-3,0-3 3,0-5-10,0-3 1,3 0-3,-4-3-3,0-8 1,5-8 1,-7 11 1,-1-2-1,-3 3 5,-1 5 4,-5 7 8,-1 3-6,-2 2 3,-3 3-8,4 0-2,-5 3-4,-1 2-4,0 0 7,-1 16-1,-2-3 2,-1 3-5,-2 4 2,2 6-3,0 2 3,3-7 2,1 2-3,1-3 2,0-3-1,6 2 4,0-3 7,8 4-1,1 0 12,4-5 6,4-1-3,2-5-3,1-3 4,3-2 6,1-3 10,7-2-3,0-6-2,-10 0 1,2 0 5,8-8-1,-3-3-4,-1-5 1,-2-3-8,-1-3 3,-8 7-5,5-13 3,-10 10-2,2-2-3,-4 4 3,-4 1-6,-6 8 5,-3 3-3,-2 0-37,-4 1 24,-1 6-8,-6 0-5,-5 4-4,-8 3 0,-2 9-11,-12 3 1,11 1-3,-10 7-2,11-7-2,2 3 0,5-1 0,1 0 2,7-4 10,-1 1-14,3-1 11,3-2-9,1-3 6,4 1 6,0 1 3,2-7 3,3 0 13,3 0-10,1-3 0,5 2 6,9-7-4,-3-3 2,2 3-4,3-10 5,-3 1 0,0-4-6,2-4 16,0 0-20,-5 1 7,-1 0-2,-3 3 2,-4 8 3,-5-1 0,1 5-10,-3 0-1,-1 1-9,-1 4 1,-2 0 3,0 0 3,-5 14-1,-2 1-2,-1 2 3,-1-1-4,2 1 7,0-2-3,0 2-5,2-2 5,0 2-4,1-2 4,4-2-10,0-1 10,1-2 9,4 5-1,5-5 4,1 2 10,8 1-16,4-3 1,2-3 5,2-1-2,-1-3 8,2-1-2,1-4-4,1 0 0,7-8 3,-1-3 2,1-1 13,-2-6-12,-1-4 6,1-2-5,-1-1 1,-2-2-3,-11 5 6,-2 4 12,-2-1 3,-8 6 2,-2 0-12,-1 6 7,-2 0-8,-4 1-6,-4 4 7,-9 1-17,-8 6 2,-5 3-2,-14 5-6,2 5 0,-1 6-3,2 2-2,13-7-6,0 4 1,4-4 1,2-1-1,5-3-8,4 0-6,1-1 7,4 0 1,0-4 6,3-2 3,2 2 1,3-1 0,6-4 2,4-1 3,2-1-17,6-2 1,-1-1-4,1-9 1,1 3 2,1-8-11,0-3-10,-1-1 2,-1 0 9,-2 1 2,-4 3 10,-5 5 1,-3 3 2,-3 3 0,-2 0 7,1 1-12,-4 4 0,0 0 6,0 0 0,-19 16 0,7-1 12,-2 2-13,-2 0 4,3 2 18,2-3-16,1-3 6,3 1 2,0 2 8,2-7 7,3 3 8,-1 0 9,3-1 6,0-1 12,5-2-2,2 3-3,3-5-4,2-1 5,5-1-20,2-1-17,4 0-33,-1-3-29,4-3-41,-2-1-31,0-1-38,1-2-44,1-2-48,3-1-44,-1-2-45,2-2-187,5 0-574,-8-1 254</inkml:trace>
  <inkml:trace contextRef="#ctx0" brushRef="#br0" timeOffset="183352.5289">15948 11330 177,'0'0'405,"0"0"1,-7 0-14,7 0-40,0 0-35,0 0-35,0 0-52,0 0-46,-4 2-68,4-2-69,0 0-73,6 8-90,1-6-91,3 2-220,11 4-462,4-1 204</inkml:trace>
  <inkml:trace contextRef="#ctx0" brushRef="#br0" timeOffset="183625.7237">16633 11596 101,'0'0'335,"0"-10"-10,1 5-10,1-1-34,-1 0-34,3 4-71,3-2-76,7 1-78,2 3-77,9 0-79,6 4-152,11 1-310,2 3 138</inkml:trace>
  <inkml:trace contextRef="#ctx0" brushRef="#br0" timeOffset="183653.7503">17272 11606 104,'3'-8'250,"0"0"-30,-2 2-25,3-2-40,1 0-57,3 0-62,2 0-64,6 2-144,6 0-186,6-1 83</inkml:trace>
  <inkml:trace contextRef="#ctx0" brushRef="#br0" timeOffset="183922.935">17883 11576 34,'19'-11'24,"-4"4"-34,8-5-10,2-3 4</inkml:trace>
  <inkml:trace contextRef="#ctx0" brushRef="#br0" timeOffset="184275.1889">18859 10701 157,'9'-33'301,"5"-11"-9,3 3-15,0 9-10,7-3-22,1-3-16,2 0-13,8 3-15,-1 2-11,1 4-15,3 0-22,0 8-14,-3 7-14,-5 3-15,-2 5-2,1 2-13,-3 4-8,0 7-6,-1 1-2,-4 6-21,-1 5 3,-5 5-13,-5 3 6,-1 5-14,-8 0-2,-2 2-9,-8 13 10,-5 0-5,-5-4-4,-2-2-4,-4-2-12,0 2-8,8-15-1,-3-1-6,2 0-1,2-2-1,1-1 0,1-3-5,4-5-1,2-1-10,-1 0 2,5-1-5,0-3-2,2 3 3,2 1 3,2-1 0,2 5 3,0-1-3,2-1 13,2-2-12,-1 3 3,0-1 23,0 3 3,-1 0-3,1 5-3,-3 2 3,0 1-3,-1 1 5,-3 1-1,-2 2 10,-3 1 1,1 1 2,0-3 2,-2 17 6,-1-12 6,5 0 5,-4 2-1,2 1 6,-2-4-8,0 1 15,2-3 1,-1-3 8,0 0-6,-2-2 4,4-6-9,-2-1 2,-1-1-1,0-1-15,-1-2 17,0-5-6,-4 4 1,1-4-7,-4-1-3,-1-5-4,-7-1-3,1-3 0,0 0-4,0-5-5,-3 0-15,3-2-14,1-5-28,2-2-26,-2 1-36,6 4-20,0-11-43,4 8-34,2-5-44,2 0-52,8-1-36,3-7-31,5 2-179,4-2-578,14-7 256</inkml:trace>
  <inkml:trace contextRef="#ctx0" brushRef="#br0" timeOffset="184646.4482">20123 9820 81,'10'-21'314,"0"5"-2,0 0 2,-2 3-15,-2 3-15,-2 2-16,2 0-25,-3 6-25,-1-1-30,-2 3 2,9 13 2,-1 11 3,-1 3-17,3 23-13,1 7-9,1 2-11,2 26-6,-2-6-9,-2-24-2,0 1-18,-3-1-10,0 0-16,3-7-3,0 1-9,0-4-10,-5-13-2,1-2-6,0-4-11,-1-7-7,-2-2-21,1-7-15,-3 2-19,1-3-9,-1-4 8,1 2-17,-2-3-19,0-4-20,0 0-33,0 0-24,3-15-26,-3 3-26,0-5-28,0-1-24,0-7-28,3-3-28,-1-1-212,-2-4-546,0-12 242</inkml:trace>
  <inkml:trace contextRef="#ctx0" brushRef="#br0" timeOffset="184938.6563">20489 9945 12,'12'-31'123,"-2"5"17,-3 9 26,-2 1 16,-1 5 6,1 2-6,-3 6-29,0-2-12,-2 4-7,0 1-4,-9 12 5,-5 10 4,-5 0 1,-1 6 2,-11 12-8,1-2-5,-5 2-4,3-1-15,-2 0-6,0 2-5,0-2-16,-1-1-7,0-1-6,4-2-3,1-3-13,-1-3-7,10-7-14,0-2-24,3-2-21,0-2-25,2 0-26,3-4-31,2-2-29,1-1-30,2-4-16,3 0-25,2-2-15,-1-3-157,4 0-396,0 0 176</inkml:trace>
  <inkml:trace contextRef="#ctx0" brushRef="#br0" timeOffset="185304.9167">19854 10222 39,'-3'-5'255,"-1"3"-3,1-1-6,2 1-17,1 2-10,0 0-15,0-5-14,3 2-11,5 1-9,6 0-12,9 1-5,4 2-9,16-2 0,5 1-7,-1 2-7,20 1 0,-19 1-9,25 0 0,-4 1-13,-24-1-4,2 1-7,-1 3-10,2-4-4,-6 4-10,2-4 0,-16-2 11,-1-1-3,-3-1-1,-1 2 7,-8-1 0,0-1 4,-6-3 7,2 3-15,-5 2 10,2-4-3,-5 2-3,4 0-4,-4-1-9,-3 1-7,7 0-6,-7 0-8,0 0-3,7 1-7,-7-1-6,0 0-13,5 0 4,-5 0-6,0 0-8,0 0-3,0 0-9,0 0-4,0 0-2,0 0-5,0 0-4,0 0-2,0 0 0,0 0-1,0 0-8,0 0 1,0 0 2,0 0-8,0 0 0,0 0-6,0 0-6,0 0-11,0 0-6,0 0-13,0 0-22,0 0-6,0 0-16,5-1-15,-5 1-12,0 0-14,0 0-19,0 0-17,0 0-23,0 0-10,0 0-21,0 0-12,0 4-12,0-4-165,3 6-469,-3-6 208</inkml:trace>
  <inkml:trace contextRef="#ctx0" brushRef="#br0" timeOffset="195883.5772">9513 11408 76,'-5'-1'193,"5"1"-9,-4-2-7,4 2-13,-5-2-6,5 2-10,-3-2-18,3 2-11,0 0-11,0 0-11,0 0-13,0 0-4,0 0-1,0 0-1,0 0-2,17-1 3,-9-2-3,6 3-6,7-1-5,2-2 2,2 3-6,2-3-6,1 1-2,3 0-3,7 2-4,-8-1-7,-1 1-4,0-1-1,-1 2-4,-3-2-6,-2-2 0,-2 6-2,-7-4-2,-2 1-4,-3-2 1,-1 4-2,-2-4 2,-2 2-3,0-1 1,-4 1-2,8 0 0,-8 0-1,4-1-9,-4 1-2,0 0-4,1-3-7,-1 3-3,0 0-9,0 0-11,-6-7-2,2 5-13,0 2-12,0-3-14,4 3-18,-10-3-8,2 3-18,0-2-24,-1 1-12,0 0-13,-3 1-144,0 0-338,-3 0 150</inkml:trace>
  <inkml:trace contextRef="#ctx0" brushRef="#br0" timeOffset="196478.0428">9452 11502 115,'-4'2'165,"4"-2"-3,0 0-5,0 0-7,0 0-8,-3 1-9,3-1-9,0 0-9,0 0-7,0 0-4,0 0-5,9 3-4,-2-3 3,1 0-4,5 1-4,1 0-2,8-3-8,1 5-5,2 0-2,0 0-9,4-3-2,-1 3-4,-1-2-9,-1-1 0,0 1-5,-5 2-2,-4-2-2,-2-1-3,-5 0-3,0 0 4,-2 0 3,-2 0 3,1-1 9,-4 1-2,-3 0 5,8 0-3,-5 1 13,-3-1-12,0 0 1,7 0-2,-7 0-7,0 0 4,0 0-2,4-1-5,-4 1 1,0 0-4,0 0-1,0 0 0,0 0 3,5 1-10,-5-1-6,0 0-1,0 0-2,0 0-2,0 0 0,0 0 15,0 0-23,0 0 1,0 0 5,0 0-10,0 0 6,0 0-3,0 0-4,0 0-2,0 0 1,0 0 10,0 0-10,0 0-4,0 0 5,0 0-4,0 0 0,0 0 0,0 0-2,0 0 1,0 0 0,0 0-1,0 0 1,0 0-1,0 0-3,0 0 5,0 0 1,0 0-3,0 0-4,0 0 3,0 0 3,0 0-2,0 0 1,0 0 0,0 0-5,0 0 0,0 0 4,0 0 4,0 0-6,0 0 3,0 0 5,0 0-7,0 0-3,0 0 5,0 0-3,0 0 1,0 0-2,0 0-2,0 0 6,0 0-4,0 0-1,0 0-1,0 0-2,0 0-18,0 0-11,0 0-19,0 0-12,0 0-19,0 0-23,0 0-30,-2-6-32,2 6-32,0-6-31,0 6-36,0-9-183,0 5-488,2-4 215</inkml:trace>
  <inkml:trace contextRef="#ctx0" brushRef="#br0" timeOffset="198352.0923">9272 12894 24,'-4'2'162,"4"-2"-9,-12 8-14,1 5-8,-2 7-6,-1 3-13,0 4-6,2 0-8,0-2-14,-3 2 1,2 0-6,2 1 8,0-6 0,1-6-3,2 1-2,0-2 8,1-1-5,3-3-3,1 0 3,0-4-1,-1-2 3,1 1 8,0-1 1,3-1 9,-2-2-1,2-2 11,-3 4-1,3-4 3,0 0 4,0 0-4,0 0-9,0 0-14,10-19-7,-3 3-10,4-9-4,1-1-12,1-5-6,4-11-2,0 2-1,1-2-10,-5 11 2,0 1-9,0-1-6,-1 2 2,1 2-8,-3 3 8,1-1 2,-4 8-8,0 1 6,2 3-1,-5 4 4,-2 1 6,4 2-3,-4-1 0,-1 4 3,2-2-1,0 1-5,-3 1-9,0 3-14,1-2-3,1-1-5,-2 3 4,0 0 2,0 0 5,0 0-13,11 7 2,-4 1 16,-4 0-17,4 2 5,-2 6 2,2 1-3,0 1 6,3 9-3,-1 0 3,-2 3-1,0 1 0,0-1 2,1 2 5,-2-2-8,0 1 5,-1-1-3,-1-4-2,-1 0 2,-1-9 0,2 2-3,-1-2 17,-2-1-12,2-3-16,-3-3 15,0 2-8,1-1 2,0-5-3,-1 1-2,0-2 9,2 0-2,-2-2 3,2 1-2,-2-1 7,0 2 9,0-5 5,0 4 7,0-4 0,1 3-1,-1-3 1,0 0 2,0 0-9,0 5 2,0-5-1,0 0-4,0 0-2,0 0-3,0 3 0,0-3 1,0 0-5,0 0 5,0 0-5,0 0-2,3 3-6,-3-3 3,0 0-4,0 0-2,0 0-11,0 0 6,0 0 2,0 0 4,0 0-6,0 0 0,0 0 1,0 4 2,0-4 0,0 0-4,0 0-13,0 0 20,0 0-7,0 0-3,0 0 2,0 0-1,0 0-11,0 0-3,0 0-6,0 0 0,0 0 2,0 0 1,0 0-5,0 0 1,0 0-4,0 0 0,0 0-4,0 0-6,-4 4-9,4-4 5,0 0-12,0 0 6,0 0-6,0 0-16,0 0 2,0 0-13,0 0-10,0 0-13,0 0-8,0 0-15,0 0-9,0 0-19,0 0-15,0 0-17,0 0-15,0 0-15,0 0-22,0 0-21,11-12-16,-4 7-148,4-4-455,0-3 202</inkml:trace>
  <inkml:trace contextRef="#ctx0" brushRef="#br0" timeOffset="198893.3786">9932 12883 77,'2'-5'215,"-2"-4"-11,0 4-10,0 0-19,0 2-20,0 3-15,0 0-14,-12 11-7,4 6-5,-3 10-12,-3 1-3,-7 11 5,-1 0-7,3 2-3,5-10-2,-1-2-2,0 0 1,1-4-5,3-1 0,-2-4-2,5-4 2,1-6-4,2-1-1,1 0 1,1-1-1,-1-3 6,1 0 4,3 0 6,-4-3 22,4 2-3,0-4 9,0 0-14,0 0 0,0 0-11,4-11 2,1 1-16,2-7-20,1-9 7,3 1-8,2-3-11,-2-1 2,1-3-10,2 1-2,-3-3 0,2 3-7,-2 0-3,-1 1-9,2 5-2,-2-3 6,0 6-4,-3 7 2,2 1-2,-5 4-2,0 2-16,0 3 15,-2-1-7,2 3-6,-1 3 0,-3 0-6,12 10 5,-3 5-2,3 7-2,1 6 2,0 1 5,-1 3-2,3 12 0,0 4 3,-4-16-2,-4 1 1,3 1 0,2 0 2,-3-1-4,1-2 0,0-2 4,-3-3-9,2-2 5,-4-7-6,-1-1 4,1-4-2,-1-1 6,-1-2-3,0 1-3,-2-6 8,3 3 1,-4-3 3,0 0 3,2-2 5,-2-2-1,1 5 0,-1-5-1,1 5 0,1-3 0,-2-2-2,1 3 1,-1-3-8,0 0 1,0 0 1,0 0-10,0 0-14,2 4-15,-2-4-19,0 0-35,0 0-34,0 0-36,0 0-44,0 0-41,0-16-47,0 11-46,0-1-50,1 0-217,0-2-639,4-4 283</inkml:trace>
  <inkml:trace contextRef="#ctx0" brushRef="#br0" timeOffset="199364.6032">10516 12998 27,'5'-8'270,"-2"2"-21,0 2-11,0-1-23,-3 3-14,0 2-9,0 0-8,-6 16-6,1 2-4,-7 7-8,-1 3-11,-1 1-3,-2 3-8,1-6 0,-2 3-16,1-2-9,0 2-3,2-5-1,0 0-16,1-4 1,5-6-12,0 1-6,3-5 0,-2 0-12,4-1-6,-2-2 2,3-2-2,-1 0 12,1 0 2,0-3 7,2-2 7,-1 5-5,1-5 19,0 0-5,0 0-10,0 0-10,8-20-7,-1 4-5,5-9-7,3-4-9,1 0-6,5-14-16,1 1 5,1 3-3,-2-6-4,0 4-1,-8 9-3,2 3-3,-1 0-4,0 3 2,-2 4-4,-3 6-5,0 1 0,-5 5-16,2 1 14,-1 3-7,0 1-3,-5 1-5,5 5-1,-5-1 7,8 8-2,-2 6-1,0 2 2,4 10-1,-3-2-1,1 7 3,0 3 0,0 1 2,0 8 2,-4-8 2,5 0-15,-2-1 20,0-3-3,1 3 2,-1-3-1,2-4-3,0-1 9,-4-1-10,2-6-5,-1-2 7,-3-2-4,1-4 1,-3-1-13,0 0-17,2-5-15,0 2-20,-1-2-22,-1-1-19,0 0-15,-1-4-39,5 0-42,-5 0-55,5-8-53,0-1-25,1-1-29,2-2-188,1-3-593,1 1 263</inkml:trace>
  <inkml:trace contextRef="#ctx0" brushRef="#br0" timeOffset="199798.8829">11077 13135 71,'5'-8'269,"0"-1"-1,0 2-3,-3 1-7,1 5-27,-1-3-22,-2 4-23,0 0-15,0 0-14,1 16-7,-4-2-7,-1 3-3,-3 7-10,-2 1-7,-4-3-5,1 3-7,2 0-6,-2-3-3,1 0-5,3-5-4,0-2-1,-1 1-1,5-5-14,-3 0 0,2-6-2,3 3 10,-1-4-1,1 1 6,-1-1 12,1-2 5,-1 1 10,3-3 11,-1 3 2,1-3-4,0 0-17,0 0-9,6-22-10,-1 3-8,5-7-10,1-2-5,5-4-6,3-8-6,-6 7-10,7-11-2,-2 4-3,-1 9-5,-1 5-2,-5 0 10,-2 10 0,0 2 2,-3 2-4,1 3-6,-4 1-2,1 3-8,0 0-10,-2 3-3,1 1-13,-3 1 7,7 5 5,-2 6-2,4 11 0,-1 4 1,2 3 0,-3 2-1,0-2-2,0 5 4,0-2-1,0-1-9,-1-4 5,-1 6-2,0-6-1,2 2 4,-3-4-3,0-6-7,0-2-18,-2 0-15,1-4-21,-1-2-23,0-2-26,-1-1-21,2-1-40,-2-2-22,2-2-14,-3 1-23,3-3-52,-3-1-52,11-6-47,-4-1-260,6-3-689,4-9 305</inkml:trace>
  <inkml:trace contextRef="#ctx0" brushRef="#br0" timeOffset="200121.1097">11662 13183 158,'0'0'323,"-1"-4"10,1 4 4,0-3-12,0 3-12,0 0-22,5-3-16,4 4-17,5-2-11,2 4-18,9 0-17,1-3-35,4 3-5,-5 2-16,5 1-28,-5-1-3,2 0-18,-3-3-21,-3 4-40,0-5-45,-7 2-42,-2-2-39,-2 0-41,0-1-47,-2 3-50,-4-2-43,-4 0-18,0-1-26,0 7-166,-6-4-511,-1-1 226</inkml:trace>
  <inkml:trace contextRef="#ctx0" brushRef="#br0" timeOffset="200427.8203">11713 13349 37,'-3'4'223,"-1"0"18,4-1 18,0-3 8,5 7-9,5-2-11,4 2-11,3-2-17,7 0-16,2 2-21,0-2-20,1-1-17,4 1-14,9-1-33,-12-2-49,11 0-63,-11 1-74,12-1-72,-11-2-75,-1-2-175,2 2-445,8-7 197</inkml:trace>
  <inkml:trace contextRef="#ctx0" brushRef="#br0" timeOffset="200916.0233">12741 13138 91,'3'-8'302,"-2"3"-8,2 1-22,-1 1-26,-2-1-27,0 4-24,0 0-15,0 0-17,0 14-6,-5 2-10,0 2-7,-4 7-9,-3 3-2,0-1-10,-3 2-3,1-3-7,-1 3-7,4-4 1,-4 2 0,-1-5 0,5-1-9,-2 0 3,4-6-3,0 0 1,2-6-4,1 1-7,2-2-1,-1 0-1,0-3-4,2-1-3,1 0-5,-1-1 23,1-1 8,1 1 13,1-3 6,-1 5 7,1-5-4,0 0-6,0 0-16,2-15-14,1 4-17,1-7-14,6-9-11,-1 0-7,0 0-8,4-3-8,-1 0-7,-3-2 0,4 0-3,0 2-4,0-3-2,1 3-1,-2-2 2,2 3 0,0 0-2,1 3-5,-3 0 5,-1 3-2,-1 2-5,0 9 1,-3-1 8,0 4-6,-3 2-6,0 2-3,1 1-1,-2 0-1,1 3-3,0 1 5,0 4-3,2 1-3,1 4 6,5 13 1,-3 4 2,0 4 1,-1 3 2,2-1 3,-3 14-2,-2-12 0,1 2 2,1-2 2,-2 2-2,3-4-3,-1 2 6,-3 0-1,3-6 3,0 1-10,-1-6 13,-2-4-2,-1 0 0,1-1 0,-1-9 4,0 3-1,-2-2 4,-1-3 2,3 1 4,-1-4 3,-1 1 11,-1-1 3,1-1 8,-1-1 3,0-2 2,4 5-1,-4-5 1,0 0 1,2 4-4,-2-4 1,0 0-5,0 3 0,0-3-7,0 0-3,0 0-5,0 0-3,0 0-4,0 0 0,0 0-3,0 0-1,0 0-3,0 0 1,0 0-5,0 0 1,0 0 1,0 0-7,0 0 3,0 0-5,0 0-2,0 0-7,0 0-5,0 0 4,0 0-1,0 0-3,0 5 3,0-5-1,0 0-3,0 0-1,0 0 1,0 0-1,0 0-2,0 0-1,0 0-4,0 0-2,0 0-1,0 0 0,0 0-2,0 0 1,0 0-7,0 0-4,0 0 0,0 0-6,0 0-6,0 0 0,0 0-8,0 0-11,0 0-8,0 0-15,0 0-10,0 0-24,0 0-23,0 0-23,0 0-25,0 0-35,0 0-38,0 0-46,0 0-49,0 0-281,-6-12-696,6 10 308</inkml:trace>
  <inkml:trace contextRef="#ctx0" brushRef="#br0" timeOffset="212222.7409">13765 13222 211,'-10'5'347,"3"-3"12,-3 1 16,6-2 5,0 0-14,1-1-11,3 0-20,-6 3-22,6-3-23,0 2-20,0-2-20,0 0-11,0 0-18,11 2-17,0-2-19,1 0-14,5 0-16,-3 0-17,10 0-11,-3 0-17,1-2-28,0 0-33,0 2-44,-8-3-37,9 1-50,-2-3-62,0-2-50,-7 3-60,1 0-48,0-3-48,-8 5-29,4-2-255,-5 3-686,-2-1 304</inkml:trace>
  <inkml:trace contextRef="#ctx0" brushRef="#br0" timeOffset="212391.4377">13890 13280 51,'-24'17'143,"-1"-5"12,2 0 27,1-1 24,9-2 17,-1-1-10,7-2-6,0 0-6,4 0 0,-1-1-4,6 5 4,0-5 1,4 2-8,8 0-5,2-3-6,8 4-22,5-3-18,-1-5-11,13 3-33,-12-3-47,10-3-50,-10 1-48,-1-1-64,-1-2-72,0 1-78,-2-1-231,-1-5-529,-1 3 234</inkml:trace>
  <inkml:trace contextRef="#ctx0" brushRef="#br0" timeOffset="213231.9069">15038 13336 35,'3'-2'224,"1"0"-6,1 1-11,0-4-11,-1 1-3,2-1-4,-2-1-2,3-1-9,0-3-6,-1 3 6,-1-2 4,0-1-13,-1-2-13,0 1-14,-2-6-3,1 1-13,-1 0 1,-2-1-8,0 2-11,0 3-11,-2-5-4,0 3-9,-2-3-12,-2 4-8,1 5-8,-4 0-3,2 0-11,-7 6-2,-3 4-9,-7 11 2,0 3-3,-9 11 0,-1 9-4,1 1-7,2-4-1,4 9-2,4-7 1,6-7-1,1 3-10,4-1 1,0-4 5,5 3 8,3-5 0,1 2-3,0-8 11,6 1-2,3-2 10,1 0 6,1-5 3,4 0 0,0-5 0,2 0 1,7-4-3,-1-3 11,1-3-30,3-1-15,-4-6 29,1-2-4,0-3-1,0-3-6,-4-5-3,2 1 1,-2-7 0,-5 0-3,9-14-6,-11 11 4,2 3 1,-1-2 8,-3 3-7,1 4 0,-4 7 3,-2 6 8,0-1 1,-2 3-5,1 2-11,-1 2-5,-1 2 1,0 3-18,-6 12 15,-1 2-1,-2 10 0,-2 1-4,-1 5 3,2 0 1,0 2-6,3-4-2,0 2 3,4-6-4,3 4 2,3-3 11,0-5 0,4 4 2,4 0 6,3-6 0,-2-2 0,5-2 1,-2-4 1,2 1-3,6-5 0,-4-4-7,-2-1-2,7-4-17,-7 0-16,4-6-16,-1-2-24,-3-2-21,2-3-19,-1-2-18,1-2-16,-3-3-3,-1 3-6,-1-2-10,3 0-9,-6 8-8,-1-1-7,-1 1-13,-4 6-14,2-1-17,-4 2-25,1-1-15,-4 3-203,-1 3-503,-5-8 222</inkml:trace>
  <inkml:trace contextRef="#ctx0" brushRef="#br0" timeOffset="214977.2679">5345 11942 33,'-3'-18'245,"3"3"-5,-3 4-12,3 2-24,-1 4-20,-1 0-22,1 1-16,1 4-16,0 0-13,0 0-10,-5 14-12,0 3-5,0 7-8,-1 8-8,-1 2-7,0 14-3,-2 1-3,4 9-4,-2 24 2,5-24 1,-3 24-2,3-24 6,5 25-5,3-1 0,-1-23-3,7 20 0,0 5-1,-2-28-2,7 24 0,5 3 6,2-4 4,2-4 1,2 2-1,3-4 3,1 4 3,5-6-5,-6-26 0,15 25-6,2-6 5,0 3-6,3-6-1,5-6 5,2 5 0,1-6 6,2 2-2,-2-1-7,3-3-15,4-2 10,3-2-1,0-4-5,6-1 6,2 3-13,1-4-2,-1-3 0,2 1-5,7-2-4,-6 1-1,6-5 2,4 5-4,2-10-3,1 2 2,-2-3-9,4-2-3,-1-4 2,-1 4 9,6-3-47,-1-2 15,2 0 0,2-3-2,-4 1 6,5-2 4,0-5-5,3 3 10,-7 0-4,10-6-1,-10 3-2,4-2 13,-2-3-11,3-3 3,-2 3-6,0-4 1,1 0 1,-1-3 7,2-4-5,0 3 4,-1 1 3,1-5-2,-1 0-1,-5 0 1,1-4-8,1 2 4,-3-6 7,0 6-4,1-9-6,-4-2-3,0-1 9,1 0-6,-2-2 11,1 1-11,-9-7-1,2 1 5,5-3-3,-8 4 5,1 1-3,-4-2 1,2 3 1,-4 2 5,-3-1 2,-1-5 2,-6 2-15,1 6 10,-2-9-13,1 4 6,-1-1-8,1 4 13,-2-3-10,-2 1 14,1-1-15,1 3 5,-1-6 2,-20 7 0,25-4 1,-4-3-7,-2 5 2,3-6-3,-25 12 2,5-5 0,18-4 6,-21 8-3,-1 1-1,3-2-3,-1 3 7,-4-5 2,3 3 3,-2 1-3,0-1-6,-2 3-2,-1-1 1,-2 1-2,-2 1-2,2-4-2,-12 7 5,0-2 3,2 3-2,-2-4-1,-1 4-3,-1-3-8,-3 7 12,1-7-6,-1 3 2,-6 1-6,-3 3 3,1-2-2,2 4 0,-7-1-2,0-1-5,2 3 1,-3-2 0,3 2-1,-3-2 2,3-1 0,-4 3-7,2 1 11,-4-1 1,2 1-4,1-1-4,-1-1 9,-1 2-2,-5 1 0,9-1-2,-9 1 0,5-2-5,-5 2 8,5-2-10,-5 2-3,0 0 11,0 0-5,7 0 2,-7 0 9,0 0-8,0 0 1,0 0 3,0 0 3,0 0 2,8 0 10,-8 0-3,6-3-12,-6 3 3,8-3 2,-1 1 6,-2 0-2,4 0-2,-1-1-2,-2 0-4,4-2 7,2 3-1,-1-5 7,2-1-5,1 2-1,1-2 1,1 4 1,3-8 3,1 4-3,-6 2-4,2 1 5,3-2 1,-2 1-1,-3 2-2,0 1 2,1 0 0,0-2 2,-8 3-6,4-1 1,-1 1 4,-1-2-4,-1 2 2,-2 1 8,2-1-5,-4 0-2,1 1 1,0-1-6,-5 2 16,4 0-7,-4 0-5,6-1-3,-6 1 2,0 0 0,4-1-9,-4 1 1,0 0-3,0 0 3,0 0-9,-14 5 0,7-1-2,-3-1 3,-4 4 1,-3-4 6,-4 4-9,-3 0-1,0-4 0,0 3 0,-1-3 5,3 1 4,-2 2-7,1-4 5,2 0-3,4-2 5,3 3 5,1-2-1,3 2 1,1-3-1,1 0 4,4 0 2,4 0-3,-7 1-4,7-1 6,-5 0 0,5 0 5,0 0-1,12-5 7,-3 2 1,8-1-1,5-4 5,1 3 1,2 0 14,0 1-13,2 2 1,-1 4 3,0 1 3,-1 2 3,-2 2-13,-2 4 6,0 1-5,-8-3 1,0 4-4,-5 4 0,2 7 6,-6-6-4,1 6 1,-3 2-1,1-6-1,-6 4 7,3-5-7,-4 3-23,-2-1-28,5-3-21,-2-3-31,-2 3-38,2-6-30,1 4-38,2-6-45,0 2-18,2-1-230,2-5-531,3 1 235</inkml:trace>
  <inkml:trace contextRef="#ctx0" brushRef="#br0" timeOffset="215466.1564">15596 12639 95,'0'-5'287,"-3"-2"0,2 2-5,0 3-20,-1-2-30,2 4-25,0-6-19,0 6-19,0 0-8,10 15-13,-2-1-8,5 8-10,1 2-7,1 5-7,1-2-10,0 3-10,3 8 0,-2-9-17,0-1-7,-3 2-4,0-1-11,0-3-4,-1 0-2,1-3-5,-7-7-19,0 1-21,0-2-20,-1-5-23,-2-2-24,0-3-17,-1 2-12,-1-3-9,-2-4-26,4 1-49,-4-1-41,4-12-21,0 2-174,-4-3-443,0-6 197</inkml:trace>
  <inkml:trace contextRef="#ctx0" brushRef="#br0" timeOffset="215653.6312">15910 12660 79,'3'-11'166,"-2"4"-12,-1 2-10,-1 2 2,1 3-19,0 0-1,-7 10 4,0 4 1,-7 5-9,1 4-8,-4 3-7,0-2-3,1 5-8,-6-2-11,4 1-1,0 0-10,1-2-9,0 2-9,0-3-7,-2-2-10,4 0-11,1-4-28,3-5-19,2-1-27,1-3-25,2-3-30,1 1-27,-1-4-40,3 0-115,-2-4-305,5 0 135</inkml:trace>
  <inkml:trace contextRef="#ctx0" brushRef="#br0" timeOffset="215867.0403">15548 12879 74,'0'0'282,"0"0"-7,-5 0 0,5 0-25,0 0-24,15-7-17,2 4-12,7-2-17,18-3-11,0 2-18,5-1-18,1-1-13,2 3-11,-2-4-7,-1-1-25,-2 0-15,-3 1-31,0 0-23,-3 1-25,-13 1-27,2 2-22,-2 0-17,-4 0-17,-5 2-17,-3 1-18,-1 0-18,-5 0-15,-2 4-4,0-2 10,-6 0-124,5 0-310,-5 0 138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09:47.92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3501 12310 115,'0'-17'158,"0"5"2,1-5-7,-2 0-3,1 5 3,-2-2 0,0 3-2,-1-1-9,2 6-8,-4-1-3,4 2-3,-2 1-4,1 0-19,-2 4-7,4 0-15,-11 8-6,1 8-7,1 6-5,-2 5-11,6 1-1,-4 4-7,2 2-5,1-2-6,8-1 12,0-1-4,2 0-2,1-3-8,1-1-1,4-4-6,-5-5 0,4-1-2,4-3-2,0 0 2,1-1-7,-5-7 3,2 2 1,0-5-3,1 1 2,-1-6-3,3 2 0,-4-5-1,3-1-1,-1-5 2,-1-2-4,3 1 4,-5-3-5,0-2-4,1-7 4,-2 0 0,-3-2-2,-1 0-3,-4 4-2,-2-3 4,2 9-5,-2-9 5,-1 7-2,-3-1-4,1 1 3,-4 2 0,2 3 2,1 4-2,-1 0-3,-1 1 0,-1 2-3,3 2 2,-1 5-2,-3-1-2,1 1-2,0 1 3,-4 5-1,3 1 2,-3 3-9,0 1-17,3 1-16,-1 0-21,2 2-30,3-2-18,3 0-23,-1 0-18,4-2-14,0 0-20,0 1-13,2-1-143,1-3-369,1-1 163</inkml:trace>
  <inkml:trace contextRef="#ctx0" brushRef="#br0" timeOffset="401.2596">3924 12165 161,'2'-5'187,"1"3"-12,-3 2-8,0 0-13,0 0-16,0 0-5,0 0-13,-7 18-4,0 2-11,3-1-5,-3 10-12,2 3-3,1-3-7,2 5-4,1-4-7,1-2-6,2 4-4,0-6-4,4-1-6,-1-1 1,2-7-6,-1 0-1,0-5-4,1 0-3,4 1-1,-1-7 2,2 2-5,2-1 0,-4-5-1,3-1 2,0-2-2,5-4 0,-7 1-2,2-3-5,3-6 1,-1-1-2,-3 1-4,1-10 4,-4 5-5,0 2 1,-4-3-4,1-4 8,-3 4-9,0-7-4,-3 8 2,-3 1-1,2 1-2,-3-4 4,-3 3-4,-3 3 0,1-2 0,0 7 0,-5-2 1,3 3-3,-4-1 0,4 4 2,-2 2-5,1 3-1,-2-2-3,1 4 4,3-1-4,-3 6-8,1-3-9,0 4-18,5-1-18,-3 1-33,5 1-19,0-1-29,2-2-27,3 1-15,0 1-24,4-2-120,-4 0-348,4-1 155</inkml:trace>
  <inkml:trace contextRef="#ctx0" brushRef="#br0" timeOffset="680.9453">4316 12087 99,'2'-5'172,"0"1"0,-1-1-7,0 4-10,-1 1-12,0 0-10,0 0-10,0 0-4,0 18-4,3 6-4,-3 5-3,4 3-1,-3 3-11,3-1-5,-3 2-11,4 9-3,-1-11-6,1-1-9,-1 0-3,2-3-9,-2 0-1,-1-1-3,1-3-8,2-2-6,-2-5 1,-2-3-8,2 1 0,-3-7-6,1 1-18,-1-5-10,0 0-16,1-1-20,-4 0-9,4 0-18,-2-5-24,-2 7-28,2-7-16,-1 1-19,1-1-18,-8 4-103,1-2-302,-3 0 134</inkml:trace>
  <inkml:trace contextRef="#ctx0" brushRef="#br0" timeOffset="1040.7053">3558 12932 50,'-22'5'183,"2"-1"-3,2-2 4,0 1 3,7 2-6,1-5-13,2 3-15,4-3-15,4 0-11,0 0-15,0 0-8,0 0-10,16-5-7,4-1-10,10-3-5,1 7-5,19-8-4,4-1-5,-1-4-1,6 2-5,4-5-2,26-7 2,-26 8-3,28-9-2,-2 6-6,-26 8-3,-1-5-1,4 3-2,24 1-7,-31 6-3,-6-4-2,0 5-1,-16 3-3,4-2-5,-9 2 0,0 2-1,-4-1 1,-10 3-5,-4-1 3,-3 1-7,0-1-3,-4 1-5,-2 1 2,0-2 1,-5 0 0,4 2-1,-4-2-1,0 0-1,-9 7-6,4-4-7,-4-1-19,-1 1-15,-2 3-16,-4-3-22,-3 2-31,-1 4-14,1-4-18,-7 5-14,-1 0-10,0 3-17,-4-3-97,-1 3-314,3-1 139</inkml:trace>
  <inkml:trace contextRef="#ctx0" brushRef="#br0" timeOffset="1365.2811">3602 13182 137,'-12'2'161,"6"0"5,-4-1-11,6 1-6,-3 0-17,7-2-16,-2 2-8,2-2-8,0 0-7,0 0-5,18 0-5,1 0-6,2-6 1,10-2-3,4 1 5,3-1-6,16-6 8,2-1-3,4-2 5,27-7 0,-1-3-1,0 6-2,-24 1-7,25-9-2,-22 15-1,23-9-10,-25 7-1,-2 1-8,4 1-4,-7 3-5,-3 3-6,-18 0-1,0 4-3,-3 1-8,-3 1 5,-3 1-7,-12 1-9,0-2-8,-3-2-13,-4 4-8,-2 2-2,-7-2-13,9 5-20,-9-5-24,0 0-26,7-1-30,-7 1-31,7-7-26,-5 2-21,3 1-138,-2-2-373,3-5 165</inkml:trace>
  <inkml:trace contextRef="#ctx0" brushRef="#br0" timeOffset="1885.1096">5277 12446 61,'-12'0'190,"1"2"6,-2-2-6,3 0-2,3 1-11,0-1-12,0 2-15,7-2-17,-10 2-10,10-2-10,-2 1-10,2-1-9,0 0-9,15 1-4,-1-1-4,3-1-7,12 0-5,2-4-6,1 3-1,3-1 0,4-6-3,11 0 3,2-2-9,2 1 2,-4-1-3,3 0-3,1 2 1,-4 0-5,0-4-6,0 3 1,-11 1-5,11-6-2,-13 11-5,-5-5-2,1 1-4,-1 3-3,-5-4 3,-8 7-2,-7-2-3,3 3 3,-6-4 1,-4 1-11,-1 0-4,-4 4-4,0-7-2,-5 0-4,-3 2-3,-1-3 0,-6 0 0,-1 0 4,1 2-4,-4-2 2,0 1 0,1-2 2,2 5-3,2-1 5,3 0 0,3 1 3,-3 1 5,2-1-1,5 3-2,4 1 3,-1-5 0,1 5 1,0 0-3,18-4 5,-7 5-8,8 2 2,2 1 0,-1-2-3,-2 4 1,2 1 4,5 7-4,-7-4 6,1 0-3,-2 2-3,2 6 3,-6-4-1,-5 2 3,1 2 3,-4-2-6,-3-6 6,-2 7-3,-2 2 0,-3-2-1,-1 0 0,-3-1-2,-1-1-4,-1-1-11,1-5-15,0 0-18,1 1-23,1-5-25,2 0-19,1-1-26,1-1-19,4-3-27,0 0-18,0 0-127,0 0-359,0 0 160</inkml:trace>
  <inkml:trace contextRef="#ctx0" brushRef="#br0" timeOffset="2262.9972">6570 12147 109,'6'-6'161,"0"2"6,-4-3 11,4 6-5,-6 1-1,6-3-9,-6 3-6,0 0-7,-7 17-1,1-5-6,-1 5-3,-3 12-6,0 0-5,0 0-6,2 1-11,-1-4-5,2 0-7,4 1-11,0-3-1,5-5-9,-1-6-5,2 4 1,4 0-8,-1-3-3,2 1-3,1-6-1,1-1-10,2-3 3,1 0-4,6-4-7,-1 0-1,0-4 3,1 0-4,0-3 1,-3-2-9,5-1 5,3-3-5,-2-5-6,-5 5-4,-2-4 0,-1 0-2,-1 0-2,-3 0-2,-1-2 0,-1-2-4,-5 2-3,-3 0 2,-2 1-4,-2-1 4,-2 3-6,-2 0-2,-5-2-3,-1 4 0,-2 1-4,-9 0 1,-1 3-2,5 4 10,-9 1-7,8 4 1,-5 1-6,5 4-6,2 2-11,0-2-16,6 4-21,2-3-21,1 1-19,5 1-21,3 1-28,3-2-33,6 1-27,2-3-43,1 2-186,4-2-473,4-1 210</inkml:trace>
  <inkml:trace contextRef="#ctx0" brushRef="#br0" timeOffset="2533.824">7108 12056 166,'4'-10'186,"2"-1"11,-6 1 2,3 4-4,-3-3 0,0 4-9,0 0-8,0 1-14,-3 1-9,1-1-11,2 4-9,0 0-2,-8 8-5,7 3-9,-6-1-3,4 8-1,-1 6-14,-1 1-5,5 2 3,0-2-4,0 6-7,0-1-4,0 2-5,5-2-11,-1 1-4,-4 0 1,5 1-13,0-4-9,-2 1 8,-1-2-16,2-2 4,-4-6-6,2 0-1,-2-2-23,-2 0-21,2-5-23,0 0-29,-2-4-34,-2 4-30,1-9-35,-2 6-36,1-4-29,-1-3-29,0 1-187,-3 1-480,-1-4 213</inkml:trace>
  <inkml:trace contextRef="#ctx0" brushRef="#br0" timeOffset="2896.7547">6566 12853 172,'-15'6'235,"5"-1"-2,-1-2-4,4 0-9,0-2-12,7-1-26,-5 3-11,5-3-22,0 0-11,0 0-16,0 0-11,0 0-11,40-4-11,-15-2-8,5 1-10,-3-4-3,6 1-6,1-1-11,4-1-1,11 0 0,-10 1-5,12-6 0,2 1-2,-4-1-3,-11 4 6,15-1-8,-16 3-2,-2-3-5,1 5 1,-5-4-4,-1 2-7,-1 4 0,-1-2 3,-10 2-9,0 1 2,-6 1 1,1 1-2,-4-2-4,-2 3-1,-7 1 0,10-3 1,-10 3-6,5-4-5,-5 4-1,0 0-3,0 0-5,0 0-11,0 0-5,0 0-16,0 0-18,-27 4-9,19-1-18,-4-1-22,3 4-11,-4-1-14,-2 1-15,-2 0-5,-2 1-21,1 0 1,-8 5 0,8-4-10,-8 4-102,0 0-308,-3-2 137</inkml:trace>
  <inkml:trace contextRef="#ctx0" brushRef="#br0" timeOffset="3463.5156">6569 13046 66,'-18'9'164,"1"2"-1,-1-2 5,7-4 5,-1-1-5,5 5-9,0-5-10,3 0-2,1-1-9,1 1-4,2-4-2,0 0-7,11 8-7,3-10-2,4-3-11,12-3-8,5 1-6,3-3-2,16-6-4,-2 1-6,3-2-6,-6-2 0,6 7-5,-1-1 0,-3-1-3,1 1 0,-6-3-7,-12 6 4,3-2-11,-2 1-6,-1 0-3,1 2-1,0-1 3,-3 3-9,-1-6 4,-3 8-1,0-3-4,-10 5 2,0-3-7,-1 0 1,-3 3-4,-5-2 0,5 3-2,-7 1-1,-1 0 0,-6 1-3,9-3-1,-9 3-2,8-2 0,-8 2-7,6-3 5,-6 3-8,0 0 4,0 0-3,9 0 0,-9 0 2,0 0-8,0 0 2,0 0 5,9-2-3,-9 2-6,0 0 4,0 0 2,0 0-2,8-1 0,-8 1-1,0 0 0,0 0-4,0 0 4,0 0 2,0 0-1,0 0-2,0 0-2,0 0 5,0 0-2,0 0-3,0 0 0,0 0 0,0 0 3,0 0-7,0 0 5,0 0 2,0 0 2,0 0-6,0 0 3,0 0-3,11 0 0,-11 0 0,0 0 4,0 0 2,6 3-5,-6-3 1,0 0-3,0 0 8,0 0-7,0 0 5,0 0-7,0 0 11,0 0-7,0 0-2,0 0-8,0 0-2,0 0-3,0 0-1,0 0-5,0 0-9,0 0-7,0 0-3,0 0-8,0 0-5,0 0-7,0 0-8,0 0-14,0 0-15,0 0-15,0 0-16,0 0-12,0 0-18,0 0-15,0 0-11,-6-14-21,6 14-11,-6-4-141,6 4-386,0 0 170</inkml:trace>
  <inkml:trace contextRef="#ctx0" brushRef="#br0" timeOffset="7401.9098">2574 15649 50,'0'0'111,"0"0"1,0 0 6,4-15-15,-2 8 2,1-5-8,-2-5 5,3-7-11,-1-2 0,5-6-10,-5-2-2,1-1-3,-1 3-4,-2-4-1,3 4-2,-4-3-2,0 2 3,-4 4-5,-1 2 5,0 8-1,2 1 0,-3 2 2,2 5-5,-3-1 0,4 6-4,-1-2 3,-1 4-4,0 0-1,2 0-12,-3 3-5,6 1-5,0 0-6,-10 6 0,10 2-8,0 2-5,2 1 1,1-1 2,7 6-5,-1 1-3,6 4 3,-5-7-10,6 5 6,3 0-6,-3 3 3,-3-10-2,5 8 3,-5-5-7,-4-3 4,1 2-3,-6-5 10,4 3-8,-7 1-6,3-4 7,-4 3-6,-1 0 2,-2-2 26,-2 0-1,0-1-8,-5-1-4,-1 1-7,5-7-2,-3 1-7,-4-1 3,2-1-6,-1-4 4,1 2-6,2-2 4,0 2 1,4-1 0,0 0-2,-1-1 2,6 3-5,-6-2-1,6 2 1,0 0 4,0 0-3,0 0 3,8 10-2,-3-8-2,4 7 2,3-3 2,-1-1-1,3 0-1,0-1 2,2 0 3,1-3 3,1-1 2,-4 0 0,4-7 4,-1-2 4,-1-1-4,-2-4-3,0-1 2,2-10-1,-1 1-1,-5 3 3,0-4-5,-3 1 5,-1 5-2,2-8-1,-8 7-3,0-3 2,-3-2 1,1 5-4,-1 4 0,1 4-2,-2-2 1,-1 6 8,-2-3 0,3 8 1,2 0-5,-2-1-6,4 4 1,0 0 1,-12 8-5,9 2 4,-1 3-6,3 6 6,-1 1-3,4 5 3,-1-7-5,5 8 6,-2-7-6,2-2 3,2 2-3,0-2 4,1-4-3,0-4 1,0 0-2,1-2 0,0-3 0,1-3 2,5-2 0,-3-3 2,2-6 3,8-6-2,-4-3 2,2 1-3,-1-9-1,-2 2 3,2-5 1,-4 1-1,3 3-1,-6-2 3,1 2 0,-5-1-1,0 9 0,-3 0-5,-2 0 4,-2 3 1,0 5-3,-2-1 4,-4 4-1,4-1 0,-4 3 1,-1 3-1,4 0 0,-7 2-4,8 0 1,-9 6-5,3 6 2,-2 2 0,0 4-1,2 7-3,-3 2 3,3 0-1,2 0 1,0 1-2,1-9 4,2-6-6,2-1 1,1 1 2,3-3-3,-1 1 0,2-5 1,-2 0-1,1-2 1,0-4 1,3 0-1,-8 0 2,15-10 2,-7 3 0,1-2-2,0-1 3,-4 1-2,0-3 1,-1-3 0,-1 2 2,-1 1-2,3-1-1,-5 1 5,0 3-1,0 1-2,2 3-2,-2-3 2,2 3 0,-4 2 1,2-1-4,0 4-1,0 0 5,0 0-4,11 11-1,-6-1 1,4 8 4,5 8 0,-1 3 2,-3 1 1,6 0 8,-2 4 5,1-2 11,0 0-9,0 1 8,1-3-3,-7-4-1,6 3-4,-6-12 4,-2 0-6,-1-6 0,-1 1-1,0-8 10,-1 2-2,1-3 4,0 0-4,-5-3 4,6-8-4,-1-3-3,-3-5-1,3-14-6,-3 1 5,-2-4-2,0-1-11,-1-1 12,-5-9-5,0-5 1,-1 5-4,2 9-3,-1 0 4,-2-1-5,3 3 5,-3 3-8,4 3 0,0 8 4,1 3-2,0 0 0,2 7 0,-3 3-3,4 0-8,-3 4 0,3 2 4,0 0 2,0 0-2,8 17-1,-2 1-2,4 7 0,-1 0-1,-2-1 3,5 0 4,1 0-2,-1-6 2,-2-1-3,2-2 0,0-2-2,0-1-2,-1 1 5,-1-6-3,0-3 5,1-1 1,0-3-1,0-3-1,-1 1 2,-1-5 0,-1-4-3,3-5 3,0 1-2,0-9 0,-3 1-7,-2-4 9,-1 3 2,-1-1-4,-4-5 7,0 12-10,0-2 6,-2 1-1,0 0 7,-3 2-9,1 5 3,2 2-4,-2 3 5,4 1 1,-4 0-2,4 4-6,0 2 3,0 0 6,0 0-7,2 14-4,1 2 3,4 1 1,0 1 3,1 6-2,3 1-3,-1-7 0,2 3 1,-2-4-2,-2-1 3,1-4-5,-3-1 1,4-2 5,-5-1 0,3 0-1,-3-3-1,1-2 2,1 1 4,-3-3-1,3-2-4,-7 1 4,12-7-1,-3-2-2,-4-6-1,2 1 0,4-1-2,-6-5-6,3-4 10,-5 4-1,-1-4-1,-1 6-2,2 1 4,0 0 0,-1 1-3,-2 6 1,0-2-3,0 6 0,2-2 5,1 4-12,-3-2 6,0 4 0,1 0-1,-1 2 2,0 0-1,0 0 4,12 10-1,-11-2 2,2 0-3,2 0-1,-2 1 0,-1-1 1,6 1 0,-4-1 0,0-1 0,0 0-8,-1-2 9,3-3 1,-2 1 5,0 0-8,-1-2 6,-3-1 4,9 0 3,-9 0-8,10-1 5,-4-2-4,-1-1 6,-1-1-4,2-3 0,1 0 0,-1 1 1,-1-3-4,1 3 1,-2-2 3,-1 3 0,2-4-4,-1 2 2,1-2 0,-4 2-2,0 1 0,3-3 5,-1 3-6,-3 1 5,0-2-2,0 3 0,-3-2 1,6 2 0,-7-2-3,1 2 2,2-3-3,0 2 2,-4 2-1,1 0 0,-1-1-5,5 5 6,-4-8-2,0 4-1,0 0 3,0 1-2,4 3 2,-8-6 4,5 4-8,-2 1 2,2-2 0,3 3-8,-9-1 10,9 1-2,-10 0-3,10 0 3,-7 1-5,7-1 2,-7 3-1,3 0-2,0 1 1,2 0-3,-3 6 6,2-1-10,1 4 9,2-1-2,0 2-2,0 3 3,2-2 0,2 3-2,1-1 6,-1-1-2,1-4 3,0 0-3,0-1 2,2-1-2,2 1 1,-2-5 4,2-1 3,1 2-2,-1-2-5,2-2 4,-1-3 0,3 0 2,-8 0-2,6-3 0,-2-1 5,3-1-6,-2-2 2,1-1 2,-4-1-1,7-3 4,-5-3-7,2 2 1,-2-2-4,-2-2 1,-2 2 1,-2-2 3,0-2-8,0-1 8,-1 2 0,2 0 0,-2 1-3,0-3 0,-2 9 2,2-2 0,-3 3-5,2 1 1,-1 2 4,0 2-1,2-3-1,-1 6-5,-1 2-2,0 0 3,0 0-1,0 0-5,0 0-2,9 10 9,-4 2-1,-1 2-3,3 4-6,0 0 15,-1 1-2,1-2 0,-1 1-3,3 1 1,-1-2 0,-3 1-2,0 0 0,-1-8 6,2 1-6,-4 0 1,3-4 1,-4-2-2,3 0 4,-4 1 1,4-3 5,-4 0 7,0-3 6,0 0-4,0 0 0,0-14-4,0-1-1,1-2 0,-1-10-11,2-1 10,0 1 0,-2 2-7,4-1-7,0 2 21,2 4-11,1 3 2,-1 0-3,1 3 1,0 5-2,0 1-1,2 0-2,1 4 1,-2 3 3,2 2-5,2 1-11,-1 1 17,1 4-1,3 2-3,-3 3-10,0-4 10,1 2 0,-1 2 0,2 0 2,-4 0-5,0-7 4,2 3 2,-5 0-6,0-7 2,3 5-4,-2-4 5,-1-1-1,-2 1 3,-5-2 1,14-6-3,-7-2-3,-1-3 4,3-7-4,-1 4 4,-2-6-4,1 2-1,-1-2 5,3-4-3,0-1 1,-3 1 0,-2 6-12,2-7 22,1 8-8,-3 3-6,2 3 6,-2 0-8,5 2 10,-8 3-5,4 0-8,2 1 14,-2 1-8,-2 2-2,4 2 1,-7 0 0,14 2 3,-8 1-3,0 2-2,0-3 3,0 2-1,-3-1-2,5 0 1,-6-1 3,-2-2 2,5 4-9,-3-3 4,-2-1 0,0 0 7,4 3-4,-4-3-2,0 0-1,0 0 1,0 0-2,-4-15-11,2 12 13,0-2 6,-3-2-4,0 3-7,2-1 11,-2 0-3,1 2 0,-2 1-6,0 1 1,6 1-4,-11 3 2,2 9-2,0 3 1,3 2 3,-3 9-7,0 1 0,4 1 8,2-3-2,2 7 1,1-8 0,0-5 4,4 0-1,1-1 2,4-5-3,0 2 1,-1-5-1,3-6 4,-1 2 0,3-5 4,7-6 0,6-2-1,-2-6-4,2-4 3,-2-2 0,0 0 1,-1-1 1,0-3-1,-2-2-3,-2-2 6,-1 2-5,-4-1 1,-1-1-3,-3 1 3,-5 1-3,-1 0 2,-4 5 3,-2 2 4,-2 5-9,1 1 4,-2 3-2,-3 1 3,2 3-5,-2 2 3,8 3 2,-15 10-1,6 2-1,0 5-2,0 3-2,2 6 5,0 3-5,5-2 7,0-1-7,2-6 1,5-1 0,3-2 3,4-1-1,-3-7 4,7 2-3,-1-5 5,3 0 2,-1-4-3,0 0 1,3-6 0,0-2 1,-1-3 3,-1 0-4,6-4-7,-8 0-8,4-4-20,-6 5-32,-2 0-45,-3 2-57,-2 3-69,-3 1-77,0-1-179,-3 6-525,-1 1 234</inkml:trace>
  <inkml:trace contextRef="#ctx0" brushRef="#br0" timeOffset="7998.7519">4498 15952 152,'-3'-7'149,"-2"-1"-7,0 1-11,1-3-7,-4-1-12,3 1 1,-6 2 3,2-6-9,1 6 0,-6-6-9,5 7 0,0-1-3,-4 1 1,2 3-7,-2 3-2,1-1-9,1 4-4,-2 3-10,0-1 1,-2 7-6,5 3-12,-3 1-1,-1 3-8,8 7-2,-4 2-3,6-3-3,0 3-4,5-3-1,4-8-3,-1 2 2,4-4-2,2 0 1,0-7-2,1 0-3,4 0 4,0-7-1,5-1 1,-2-5-6,6-7 8,-3-5-6,-3-1 5,4-3-7,-6-6 4,1-1-4,-3 0-2,-1-2 2,-4-1-2,-3 3 1,-2-6-3,-6 0-3,-1 0-1,-4 0-1,-2 1-1,-8-9 2,0 10-3,2 5 0,-5-2-1,4 2 2,-3 3 0,7 10 2,-1 1 3,-1 3 11,5 5 5,3 2 1,-2-1 0,4 5-8,4 0 1,-5 11-7,4 4 1,4 11 2,4 6-5,3 4-2,1-2-3,8 12 6,-5-13-8,5-3 7,3 1-4,-3-2-6,0-6-7,5 1-9,-4-3-18,1-3-14,-4-7-21,0-1-12,-2-3-24,-1-2-8,-4-4-18,4-4-16,-1-2-2,0 0-24,-4-4-4,1-3-3,-1 2-119,-4-5-321,-1-1 142</inkml:trace>
  <inkml:trace contextRef="#ctx0" brushRef="#br0" timeOffset="8759.1786">4688 15729 770,'0'-20'-30,"-2"3"19,0 1 13,1 3 13,-3 2 15,4 2 12,-4 2-10,3 1 4,1 2-6,0 0 11,1 0 10,-1 4 15,9 0 0,-9 0 4,9 4 0,-1-1-8,2-1 1,1 1-1,-4-2-2,5 0-2,-1 1-2,-5 0 2,5-5-1,-1 1-3,-3 1 3,0-6-4,0 2 3,1-2-5,-3 0 1,1-6-5,-2 2 9,-1 1-10,0-1 1,-3 0-2,0-1 0,-3 2 0,2 0 2,-3 2 1,1 0 5,-1 1 0,2 1 5,-2 2-5,-1 2-2,-3 2-6,8 0-2,-13 11-5,8-1 0,-1 7-11,0 0 1,0 6-3,4 2 3,3-1-11,0 1 4,6 0-2,4 0-3,-3-8-2,5 0-3,-3-1-2,1-3-1,6-3 1,0-3 1,-6-3-6,2-4 0,0-2 7,6-1-5,-1-4-3,-6-4 5,2-4-5,1-6 3,-3-4-1,0 1-2,-2-4-1,-3 0 2,-2-1-4,-3-5 0,-2 5 2,-2-2-2,-3-1 0,1 3 4,-4 0-5,1-2 2,-3 3 0,-2 5 0,4-2 2,1 8-3,-1 3 2,2 3-2,-1 2 1,5 2 8,-1 1 0,-1-2 2,-2 5 2,2 2-5,4 1 1,0 0-1,0 0 0,0 17-4,4-1 3,-3-4 0,11 12 0,-6 1-3,3 0 4,1-7-3,0 7-1,0 1 1,4-1-4,-3-1-1,5 1 5,-4 1-2,2-5 3,-4-4-2,0 0-1,3-2-3,-8-6-5,7 0 5,-4-1 1,2-4 2,-4-1-1,3 0-8,1-1 10,2-4-2,-2-2 1,2 0-11,-1-5 11,-1 2-1,7-5-1,-6 1-5,2-3 5,0 1 0,-3 1 4,-3 1-6,-1 1 1,0-1-2,-1 3 2,-1-5 0,-2 4 1,-2-1 3,-2-7-7,1 7 3,-3-3-1,0 5 2,-2-1-3,0-2 3,-1 2-2,-1 3 4,2-2-2,1 5 2,-1 1-4,1-1 4,-1 2-4,6 1 2,0 0 0,-11 4-1,7 6-4,2-1 3,1 8-2,1 0-1,0 8 4,3-6-1,2-1-1,3 6-5,-1-6 4,1-2 4,1 0-1,1-4 2,4-2 0,-4-3-1,3-2 1,0-1-7,1-3 8,-4-4-2,7-2 5,1-4-5,-1-1 5,0-2-8,2-5 0,-5 2-4,4-6-13,-7 6-21,1-2-15,-2-5-29,-2 5-19,-2 0-20,-3 2-27,1 4-28,-2-1-17,0 2-22,-2 0-156,-4 4-402,-3 2 178</inkml:trace>
  <inkml:trace contextRef="#ctx0" brushRef="#br0" timeOffset="8942.2364">4941 15526 45,'-7'3'167,"2"-2"-8,5-1-12,0 0-12,0 0-12,0 0-8,0 0-14,9-18-7,3 5-11,3-2-3,9-5-10,2-3-4,1 4-15,-3-1-28,4-3-56,3 5-45,-6 2-147,0 1-244,-1-2 108</inkml:trace>
  <inkml:trace contextRef="#ctx0" brushRef="#br0" timeOffset="9993.7319">5692 15105 198,'-2'-2'212,"2"2"-15,-7-1-13,7 1-13,-2-2-15,2 2-13,0 0-11,0 0-6,-12 0-7,12 0-5,-8 7-3,3-2-11,1 3 0,-3 1-2,-1 6-2,3 2-2,-1 1-3,0 5-4,2 3-6,0 0-13,4-1 5,0-7-7,4 10-11,2-12-4,0 0-3,1-2-5,-2-2-2,4-3-8,0-1-2,2-1 0,1-5-5,-1-2-7,7-4 1,-1-3 1,2-4 1,-6-1-3,4-1-1,3-8-7,-6-6 3,1 4-8,-2-1-5,-3 0 1,-1-4-7,-1-1 5,-6-2-3,1 2-3,-1-2-7,-2-5 6,-2 3-2,0 0 3,-1 2-1,-1 5 0,-5-1 4,2 10 1,1 0-5,2 5 6,-3 3 1,4 0 7,-1 7-4,-2-2 2,6 4-3,0 0 4,0 0-5,-7 22 8,9-4-7,1 0 6,3 6-2,1 2-2,0 2 1,2-6-2,1 1 0,3 1-3,-5-7 4,2 0 0,0-4 1,0 3-2,0-7-3,3 4 3,-3-4-5,-3-3 0,4 0-6,-3-4 1,-3 1-2,3 0-3,-3-3 1,4-6-9,-4 4-2,-1-4-11,1 0-4,-1-3-1,2 0-2,-2-2 3,-1-3 3,-1-1 3,-2 0 3,0 2 1,2 1 3,-2 1 7,0 0-1,0 1 5,2 4 2,-2-1-3,0 3 8,0 1 0,2-1 4,-2 4 10,0 0 0,9 9 3,-6-2-2,1 1-1,1 3-4,0 0 6,-1-1-3,1 1 1,0 0-2,1 0 1,1-2-6,-1-1 6,-1-3 0,0 0 1,1-3-2,1 1 6,-3-1-5,5-4 2,-3 0 0,2-4 0,1 1-2,-3-1-1,2-6 4,1 3-3,-3-2-1,1-1 1,-2-3-6,-1 6 7,0-4-7,-2 1 4,-2 2-2,0-3-1,0 2 5,-5-1-6,4 5 2,-3-4 0,-1 2 0,-3 2-2,3 2 1,-4 1 0,1 2 0,-2 1 1,-1 2 3,2 4-4,-1-1 9,-2 4-8,4 3 4,-1 4 0,0-1 0,4 3 0,0 0 0,4-6-3,1-1 1,-2 3 2,5-3-1,0-1-4,1-3 4,2 0-1,-1-2-1,1-1 0,5-3 2,-1-6-4,0 1 2,0-1-4,7-5 5,-7-3-4,3 0 2,0-2 4,0-5-7,-3 3 1,4-6 1,-4 1 1,-1-2-1,0 2-1,-1-3 1,-2 8-1,-4-2 2,0 0-3,1 2 1,-3 1-2,-1 2 2,-1 4 2,0 1-3,0 1-2,-1 4 3,2 1 1,1 4-4,-8 0 2,8 0 0,-7 9-3,5-3 0,0 0 0,2 4 0,0-2 3,6 3 0,-1-2 0,3 0-5,0 0 7,1-1-3,0 1-1,2-1 5,3 4-3,-3-5-5,-2 1 5,1 1 0,1-3 5,-3 1-7,-1-1 4,1-1-3,-2 0 1,1-1-1,-5-3-4,5 2 4,-6-2-2,-1-1-2,9-5-6,-4 0-7,0-4-10,-2-2-12,0 0-10,0-5-20,-1-3-23,0 1-25,2 0-31,-2-1-4,0 0-13,-2 2-9,0 7-10,0 0-139,-2 3-349,-4-2 156</inkml:trace>
  <inkml:trace contextRef="#ctx0" brushRef="#br0" timeOffset="10269.2021">5833 15014 140,'0'0'141,"0"0"-5,0 0-13,0 0-8,14-10-15,-8-1-6,8 0-4,-1-5-13,7-3-4,-3 0-8,-2 4-11,6-4-7,-3 0-11,-5 7-17,1 1-31,-5 0-32,1 2-18,1 3-11,-5 1-27,0 2-71,-2 2-183,-4 1 81</inkml:trace>
  <inkml:trace contextRef="#ctx0" brushRef="#br0" timeOffset="10661.27">5394 16120 76,'-9'16'114,"2"-2"0,-1-6-4,4 1 8,2-2-7,-1-2 3,6-2 0,-1-1 4,-2-2 1,0 0 7,21-12-1,-5 5-1,1-5-6,7-5-1,2-3-8,2-3-1,-2-2-6,12-6 0,-1-4-6,-4-2-3,14-2-5,-7 4-2,0-8-7,2 6-8,2 1-8,-3 2-3,4 1-4,-4-5-10,4 10-4,-1-3 4,0 3-9,-12 10-6,0 1-4,-4 1 0,-2 3-3,-2-2-2,-4 8-1,-8 1-4,0 2-1,-4-2-3,-2 4-2,-2-1-4,-1 2-4,-3 1-6,0 0-8,0 0-12,0 0-12,0 0-18,-14 7-10,7-2-17,-1 1-19,-1 0-4,0 3-33,-7-1-35,1 6-20,-5 4-21,-3-1-129,1 2-368,-6 2 163</inkml:trace>
  <inkml:trace contextRef="#ctx0" brushRef="#br0" timeOffset="10963.549">5403 16316 171,'-3'6'166,"0"1"-1,3-5-5,3 1 0,-3-3-6,14-2-4,0-6-7,11-5-5,1-9-1,6 4-3,15-16-2,-5 0-3,8-3-8,1 2-10,18-20-10,-20 20-2,3-4-11,17-14-3,-19 13-13,3 3-1,-3 1-12,-1 0-3,0 1-9,-6 2 1,0 5-10,-12 7 3,-4 4-11,0 0 1,-2 2-3,-9 6-7,-1-1-1,-2 3-1,-4 2 1,-3 0-3,-2 2-1,1 1 1,0-3-9,-2 4 2,-3 1-12,0 0-11,0 0-23,0 0-25,0 0-28,-13 10-40,8-2-30,-5-1-43,-2 1-28,-3 2-152,-8 4-415,-4 2 184</inkml:trace>
  <inkml:trace contextRef="#ctx0" brushRef="#br0" timeOffset="11556.5654">3322 16235 22,'-11'7'86,"1"2"1,0-3 7,-5 6 5,2-5-13,3 3 11,-3 2-3,3-4 10,1-2-3,1 2 6,-2-3-1,5-1 6,0 0-2,3-1-2,-3-2-9,3 1-4,2-2-9,0 0-2,0 0-6,0 0-5,0 0-5,12-17 2,-1 1-7,10-4-1,1-4-4,13-12 5,3-2 1,2 2 5,7-7-7,4 4 0,27-21-3,-2 10-2,-1-4-7,4 2-5,-3 3-6,8-3-2,-6-3 1,0 0-4,2 3-3,-3 4 2,-22 21-8,-2-3 0,-3 6-8,-5 0 5,-13 8-6,-1 2 1,-6 4-4,-10 0-4,-2 5-3,-4 1 1,-2-1 0,-2 2 0,1 3 0,-5-2-10,-1 2-8,0 0-5,0 0-10,0 0-14,-12 6-13,3-1-15,-2 1-5,-4 3-20,0 0-17,-2 3-16,-4 5-25,0 3-6,-3-1-12,-2 2 2,1-1-11,-3 3-111,-2 3-311,-8 3 138</inkml:trace>
  <inkml:trace contextRef="#ctx0" brushRef="#br0" timeOffset="12005.2725">3225 16448 2,'-4'5'124,"1"-1"2,0 1-3,3-2-9,0-3-6,0 0 8,10 1-10,-10-1 16,18-8-12,-2 2 9,8-10-12,1 1 4,4-4-2,2 1 0,13-11-4,1 1-4,2-9-5,3 3-1,24-13-5,-24 17-4,22-18-2,-4-7-5,-15 24-7,0-7-9,26-14-3,-1 5-5,-22 15 0,17-18-5,-23 17-8,-3-2-2,2 4-3,-6 2-1,-7 11-7,-9 1-2,-3 2-6,-6 3 4,-5 4-5,1 3 2,-7-2 1,0 4 8,-2 1 0,0-4 4,-1 5-1,-2-2 0,-2 3-5,4-5-2,-4 5-1,5-2-1,-5 2-8,3-3 0,-3 3 2,0 0-6,2-3-2,-2 3-6,0 0 6,0 0 3,0 0-7,3-1-3,-3 1-1,0 0 3,0 0-4,0 0-1,0 0-7,0 0-2,0 0-13,0 0-15,0 0-14,0 0-17,0 0-16,0 0-17,0 0-17,0 0-26,0 0-26,0 0-22,-10 7-12,10-7-12,-2 4-121,0-2-363,2-2 161</inkml:trace>
  <inkml:trace contextRef="#ctx0" brushRef="#br0" timeOffset="14845.1571">9768 8849 5,'-9'1'48,"4"1"-5,0-2 9,5 0-6,-12 0-1,12 0-1,-11-2-1,7 1-6,4 1 3,-12-3-7,7 2-7,5 1 10,-7-1-5,7 1 6,-6-2-4,6 2 4,-4-2-2,4 2 0,0 0 2,-6 0 2,6 0-7,0 0-2,0 0-7,0 0-9,-8-2 3,8 2 10,0 0-1,0 0 3,0 0 0,0 0 1,-4-2-3,4 2-3,0 0-2,0 0 5,0 0-6,0 0-2,6-10 2,-6 8-9,2-2 7,2 0 1,1 2-1,-2-1-8,0-1-14,1 0 14,4 0-2,-3 2 5,3-2-1,-2 0-4,3 0 3,2 0-1,1 0 2,-1-1 3,1 1 6,0 1-4,1-1-5,5 1 2,1-2-2,-1 1-5,2-1 10,0 2-5,0-2 1,0 3 0,10-6 3,-6 6 6,6 0-1,3-1-2,3-3 6,0 3 3,1 1-8,-2-1 7,7 1 5,9-4-7,-13 4-2,2-3 4,13 2-8,-16 1 5,3 2-4,0-4 0,1 1-5,-2 1-1,12-3 0,-13 4-3,2 0 0,12 0 1,-15-1-2,3 0 5,14-1-5,-12-1-1,-4 1-4,17 0 3,-4-1-3,3 1 1,-17-1-4,15 1 2,-14 1 4,3-1-1,-1 3-2,0-1 0,-3 0-2,-1-2-4,-1 4-9,1-1 19,0 0-8,-1-1-2,-2 1 7,1 0-6,-2-1 4,1 1-2,2-2-3,-2 0 4,3 4-1,-1-2-8,-3 0 6,6 0-7,-1 0 11,-2-1 0,4-2-2,-4 5-2,0-2 2,3 1-2,-2 2 0,-2-1 2,1 0 3,-2 0-4,0-2-7,-2 3 5,-1-3 0,-1 2 2,2 0-3,2-2 3,-2 2-7,3-1 6,1-1 3,2-1-4,0 1 3,1-1-6,14-2 0,-15 3 3,18-2 0,-3 2 0,-1-3-2,0 3 4,1-1-4,1 0 8,-1-1-5,0 1-2,-2 1 0,1-1-2,-11 2 2,14-1 0,-2-1-1,-2 2 1,-9-2 1,13-1 3,-1 0-5,2 0 1,-1-3 0,0 1 1,0 1 1,3-2-1,-4 3-3,-1-5 0,3 4 3,-3-2-6,0 4 6,1-3-1,1 0 1,-5 2 5,-12 1-6,4 1 1,-2-6 3,16 5-3,-15-1-3,-2 2 4,15-1-3,-15-1 3,2 1-3,-2 0 4,13 1-5,2 0 2,-17 0 2,2 0 0,1-2 0,14 2 1,1 3-1,-1-4 1,-1 1-1,1 2 3,2 0-6,-5-2 1,3 1 1,-1 1-3,0-1 0,-3-1 6,-9 3-6,-2-5 6,1 4 0,13-5-4,-17 4 2,2 1 2,2-2-7,1 0 4,0 0-1,14-3 1,-4 0-1,-10-1 3,11 1-4,-11 2 0,-2 1 2,14-2 0,-12 1 2,-4-1 4,1 0-4,4-2 1,-6 3-3,1-1 0,0 1 0,-4 1-4,1-2 5,-1 2-6,-1-2 4,-3 2 3,1-2-3,1 2-1,1-5 1,-1 5 2,1 0-11,3-3 13,3 3 4,-2 0-9,-1 0 4,1 0 0,-1 0-1,0-3-3,-4 6-3,2-3 3,-1 0 4,-4 0-2,2 1 1,-7-2-5,6 4 7,1-3-6,-8 4-1,7-3 3,0-1-1,-2 0 4,-2 1 0,-4-2 3,2 1-6,0 0 1,-1 0 3,1-1 1,10 2 0,-14-1-2,2 0 7,-3 0-6,-4 1 3,0-2-3,-3 1 2,-3-1-2,0 1 12,-7 0 5,9 0 7,-4-4 1,-5 4-1,6 0-2,-6 0-7,3-3 1,-3 3-2,0 0-4,0 0-2,0 0-6,0 0-13,0 0-13,0 0-19,0 0-19,0 0-24,0 0-16,5 7-34,-5-7-29,0 0-140,3 3-325,-3-3 145</inkml:trace>
  <inkml:trace contextRef="#ctx0" brushRef="#br0" timeOffset="15696.026">19024 8804 101,'0'0'112,"0"0"-5,0 0-10,0 5-9,0-5-1,2 2-5,-2-2 10,4 3-3,1-1-4,2 1 0,0-1-1,4 0-8,1 1 0,1-1 1,6 1-10,4-3-7,4 1 3,4 2-1,3 0-14,1 2-1,3-4 1,21 1-8,-4 0-7,0-2-3,2 2 1,1 0 0,3-2-9,-1 0 0,0-3 1,3 0-8,0 1 6,0-2-6,0-1-3,-1-2-10,2 2 15,-4 1-6,0-4-6,1 1 5,1 2 4,3-1-5,-3-2-1,0 1-4,-2 4-1,2-4-4,0 4 4,-2 3 0,-1-1-4,-4 1 3,-4 0 3,-11 1-7,0 2 2,-5-3 1,5 2-1,-8-2-1,0 3 1,-3-1 1,0-1-2,-9 0 3,0 2-4,-1-2 9,-1 0-6,0 2-1,-5-3 1,0 0 0,-1 0 0,0 0 5,1 0-8,-4 0 1,-3 1 1,-1-1-1,-5 0-1,13 1 0,-9-1 4,-4 0-5,8 0 0,-8 0 5,3 2 1,-3-2 1,0 0-1,0 0 2,0 0-1,0 0-2,10 0 0,-10 0-4,0 0 0,0 0-3,0 4 3,0-4 6,0 0-4,0 0 0,0 0-3,0 0 0,0 0 0,0 0 2,0 0 1,0 0 1,0 0-1,0 0 0,0 0 1,0 0-2,0 0 2,0 0 0,0 0-6,0 0 2,0 0 1,0 0-1,0 0-4,0 0 8,0 0-4,0 0-3,0 0 3,0 0 0,4 1 3,-4-1-2,0 0 4,0 0-1,0 0 1,0 0-10,0 0 8,0 0-3,0 0 2,0 0-9,0 0 10,0 0-12,0 0-3,0 0-1,-5 8 0,5-8-9,0 0 2,0 0-8,0 4-5,0-4-10,0 0-6,0 0-11,0 0-5,0 0-12,-3 3 2,3-3-17,0 0-17,-4 2-108,4-2-237,0 0 105</inkml:trace>
  <inkml:trace contextRef="#ctx0" brushRef="#br0" timeOffset="17021.194">10618 9561 1,'0'0'105,"0"5"-6,0-5-1,2 7-14,1-6-13,2 3 0,-1-1-7,6-2 2,2 3 1,2 0-5,5 0 3,0 0-7,3 0-6,7-2 3,5-1-7,0 4 1,6-4 7,-2 0 2,15 3-5,2-4 2,-2 0-4,2 0-9,0 0-17,3 0 19,-3 1-5,6 1-4,-5-2-1,2-4-6,-4 4 0,3-1-11,-2-3 6,2 1-3,3 1-3,-1-3 0,-1 2-3,2-1-1,4-1-2,-7 2 1,6 0-3,-2-1 3,-4-2 0,4 2-1,-7 1 0,4 2 2,-6-2-3,1 1 4,0 0-4,1 2 1,-3-3 0,-13 3-2,15-2-3,-14 1 7,15-1 3,-17 2-3,3-2-8,13-1-2,-17 3 4,1 0 0,3 0-1,-3 0-11,-3-1 16,2 1-8,-5-1-7,-4-2 4,-4 3 0,-3-1 2,2 1 1,-3 0-3,-1 0 5,-5 0-9,0-3 7,0 0-7,0 6 5,-4-3 6,5-3-3,-6 2-6,2 1 5,-4 0 4,2 0-12,-8 0 11,9 0-4,-9 0-4,10 0 2,-10 0-5,0 0-2,8-1-1,-8 1-12,0 0-19,4 2-15,-4-2-19,0 0-25,0 0-38,4 0-133,-4 0-289,0 0 129</inkml:trace>
  <inkml:trace contextRef="#ctx0" brushRef="#br0" timeOffset="18691.1044">13918 10914 8,'0'0'123,"0"0"-6,0 0-19,0 0-2,0 0-6,0 0-18,0 0-9,0 0 7,0 0-16,0 0-1,0 0 1,0 0 0,0 0-6,14-5 1,-14 5-5,0 0 2,0 0 4,12 0 6,-12 0-2,9 0-5,-2 0-2,-7 0 3,12 0-3,-1 0-8,-2 0-1,3 1 0,3-2 3,1 0 2,3 2 0,2 0-4,9-2 1,2 2 0,2-3 0,-1 2-2,8 1-4,-2-1 0,15 1 1,-3-2 0,5 1-1,-1-1-2,1 2-2,2-1 4,1-1-1,1 1-4,5 0 1,-2 2-2,-5-2-2,6 0-4,-2-1 5,2 2-3,3-1-4,1 0-3,-4 0 1,0-1-2,25 1-3,-29 0-2,0-4 1,3 4-5,-2-1 3,1 1-2,-2 0 0,2-3-4,2-1-2,-4 1 3,2 1-2,-2 0-1,-2-3 0,2 0 6,3 5-6,-2-2 3,1-1 2,0 1-4,1 0-3,-2-1 1,-1 2 5,0-1-3,1 4 1,-1-4-2,-2 2 1,-3 2-2,0-2-2,-4 0 4,-10-2-5,10 1 2,-13 0 3,1 0-3,-2 0 0,15 0 0,-15-3-2,1 3 2,-1-5 2,1 5 0,0-3-3,-1-1 0,-1 2 0,2-2-1,-1 2 2,1-1-1,-3 2-1,1-1 2,2 2 1,-4-3 2,3-3-4,2 3 0,-2 2-1,0-2 2,2 0-1,-2 1 3,2 1-2,-2 0-2,-1-3-3,1 5 4,-2-5 1,-4 5-3,-1-3 4,0 1-3,-9-1 3,2 3-1,-6 0-1,3 1 3,1-1-4,-2 2 2,1-4-1,1 0 0,-3 2 2,3 1 0,-6-2 2,1-2-2,4 3-4,2 0 2,-4 0 2,1 0 1,-1 0 1,-4 0-4,-1 0 2,2 0-1,-2 0 3,-3 0-1,3 0-2,-3 0 0,-1-2 0,0 2 0,-2-1-3,0 2 3,0-1-4,0 2 6,-7-2-1,9 0 1,-9 0 0,7 0 0,-7 0 1,8-2-2,-8 2 1,8 2-1,-8-2-1,0 0 3,7 0-3,-7 0 1,0 0 0,7-2 3,-7 2-4,6-1 2,-6 1 1,0 0-6,0 0-2,8 0 5,-8 0-4,0 0 4,0 0-2,0 0 0,8 1-5,-8-1-6,0 0-3,0 0-3,0 0-6,0 0-14,0 0 1,0 0-11,0 0-23,0 0 0,0 0-19,0 0-8,0 0-13,0 0-1,0 0-2,0 0-13,0 0-9,-13 6-110,13-6-267,-6 3 117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10T10:09:27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2629 5559 96,'-3'-5'222,"-1"-1"-11,0-1-1,1 3-3,0-1-5,2 1-16,-2 1-13,0 1-17,3 2-15,-1-3-15,1 3-19,0 0-13,0 0-7,-6 11-9,8-1-8,-1 10-10,2 10-6,-2 0-4,-1 2-1,2 2-8,-2 0-5,1-2 2,-2-4-7,-1 4 0,1-5-8,1-2-9,0 1-17,-3-8-17,2 0-30,-1-1-10,-2 0-27,4-1-11,-3-3-22,3-1-24,-2-5-9,1 0-9,0-3-14,1-4-111,0 0-311,0 0 138</inkml:trace>
  <inkml:trace contextRef="#ctx0" brushRef="#br0" timeOffset="412.7842">2604 5600 2,'-3'-7'124,"0"2"-14,-4 3-6,0 0-12,-3 4 5,-1 3-15,-13 7-14,3 3 10,-3 3-9,0 2 3,-1-1 1,1 3-3,-2-3-5,5-1 4,-1 1 9,2-5 0,7-2 4,2 0 0,4-6-3,0 1-3,-1-1-6,2-3 3,2 0 3,2 0 2,-2-2-3,4-1 3,0 0 1,0 0 7,0 0 0,0 0-5,0 0-4,14-21 2,-7 4-9,6-6 0,1-2 0,0-5-1,0 3-2,-3-1 6,2 4-1,-2 2-3,-1 0 0,0 8-1,-6 4-1,1 0 6,0 3-11,1 0-13,-2 2 1,-3 0-10,2 2-3,0 1-9,-3 2-5,4-2-3,-4 2 2,10 5-3,-3 4-1,7 1-4,3 4 2,0 3 1,0-2-6,1 2 0,3-2 4,-1 1-7,0-1 1,-2-1-4,-1-2-8,-4-1-5,-1-5-3,-2 1-9,-3-2-5,-2 0-4,0-2 4,0-1 5,-3 1 4,1 0 0,1 1 2,0-4-1,-2 1-2,-2-1-8,3 3-15,-3-3-25,0 0-35,0 0-38,0 0-46,1-7-50,1 3-34,0 1-170,1-4-474,4 2 210</inkml:trace>
  <inkml:trace contextRef="#ctx0" brushRef="#br0" timeOffset="985.7452">3077 5565 37,'3'-12'98,"0"0"1,0 1 10,-1 1 23,1-3-13,0 4 11,0-4-4,1 7 10,-4-1-4,1 2 2,1 1-1,-1 1 0,2 0-6,-3-1-2,0 4-7,2-3-7,-2 3-7,0 0-11,0 0-8,0 0-10,0 0-10,0 0-9,0 0-6,0 0-10,0 0 0,0 0-6,0 0 2,-8 13-8,8-8 0,-1 1-8,1-1 6,0 1-7,0 1 2,1-1-3,-1-2-3,-1 0 3,1 0 10,0 0 6,0-4 7,0 6 12,0-6 5,0 0 9,0 0 6,0 8 4,0-8 2,0 0 5,0 0 11,0 0 6,0 0 9,0 0-8,0 0 18,0 0 4,0 0 5,0 0-4,0 0 1,0 0-7,0 0-13,0 0-10,-3-18-12,2 11-7,-2 3-4,3-1-8,0 1-9,-3 0-3,3 4-6,0-2-11,0 2-4,-1-5-2,1 5-3,0 0-4,-2-4-4,2 4-3,0 0-7,0 0-8,0 0-6,0 0-13,0 0-14,0 0-9,0 0-1,0 0 4,-4 11 5,4-4 2,2 3 3,0 1 3,-2 0 3,0 0 1,2 1 0,-1-1 4,2 0 2,-3-2-2,3 0-4,-3-2 2,4-2-3,-3-1 0,2 1 2,0-2-5,-3-3-2,9 3 8,0-5 0,11-11-16,4-3-37,14-14-21,3-4-44,15-16-49,-5-1-56,-13 15-62,-1 6-60,-2 1-208,-1 2-620,-2 4 274</inkml:trace>
  <inkml:trace contextRef="#ctx0" brushRef="#br0" timeOffset="1611.1425">3736 5484 180,'0'-3'319,"0"3"-10,-1-6-13,-2 3-21,3 3-21,0 0-29,0 0-20,0-5-22,0 5-19,0 0-21,0 0-17,-1-2-12,1 2-12,0 0-10,0 0-13,0 0-6,-3 10-7,3-10-2,-3 9-12,3-8-6,3 3-4,-3-4-4,0 10-3,0-6-3,0 1-4,0 1 0,0-1-30,0-1-1,0 1 4,0-1-1,1 0-1,-1-4 2,2 6 0,-2-1 5,0-5-4,0 3 0,0-3-1,0 7 1,0-5 2,0-2-3,1 3 1,-1-3 2,4 3 3,-4-3 4,0 0 5,0 0-10,0 0 1,0 0 2,-1 5 1,1-5 4,0 0-5,0 0-3,0 0 5,0 0-1,0 0 0,0 0 1,0 0-6,-3 4 1,3-4 2,0 0-3,0 0 3,0 0-4,0 0 4,0 0-2,0 0 2,3 4-2,-3-4-3,0 0 4,0 0-5,0 0 1,0 0 4,0 0-9,0 0 6,0 0 6,0 0-1,0 0-3,0 0-6,0 0-3,0 0 5,0 0-2,0 0 1,0 0 6,0 0-8,0 0 4,0 0-1,0 0 4,0 0-5,0 0 2,11-4-6,-11 4-19,13-4-42,-1-4-61,3 3-60,0-4-66,-4 1-285,2 1-579,-4 2 256</inkml:trace>
  <inkml:trace contextRef="#ctx0" brushRef="#br0" timeOffset="2374.675">3025 5685 197,'-4'-12'200,"0"2"5,-1-1 1,3 5-1,-1 1-6,1-1-15,1 3-21,-2 0-16,2 0-17,1 3-17,0 0-10,0 0-12,-6 10-8,3 2-9,0 4-5,3 3-7,-4 0-7,3 0-5,-1 1-7,1-1-4,2 2-2,-1-5-4,2 1-4,-1-3-7,-1-1 3,2-4-5,0 0 0,2-1-4,2-1 2,1-2-4,2-2 14,2-4 6,0-5-3,6 2 8,3-8 1,1 0-3,2-7 2,-1 4-4,2-1-3,0 1-4,1 0-2,-5 2-6,4 4 5,0 0-4,-6 1-4,5 5-2,-8 3-1,-1 1-3,1 5 1,0 0-4,-4 2 1,2 4 2,-2 0-1,-1 0-2,-4 3-1,5 1 7,-4-1-14,-3-2 4,0-2 1,1-1-1,-3-1-1,1-4 10,0 2-11,0-4 4,-2 2-3,1-4 2,1 2 12,-3-3 6,0 0-5,9-9 1,-3-1-5,4-1 2,-2-2-2,2-2-7,0 1-3,1 1 0,-4 0-7,2 7 1,-1-1 1,-1 0 3,2 4-5,-1-1 3,2 1-2,4 3 4,-1 0 7,2 0-13,-3 3 5,5-1-2,-3 2 1,3-1 1,-2 0 1,-1 0-1,3-2-1,-4 2 6,-4-3 5,1 2 12,-2-2 13,2-3 18,-2-3 6,0 0 4,3-3 12,-1-4 6,0 0 2,0-4-11,1-3-4,-1-4-13,0-2-3,1 1-8,-1 0-3,-4 7-3,1 3-12,-3 1 8,0 4-10,1 0-1,-3 1-8,1 2-13,-3 2-18,2 0-24,0 1-37,-2 0-37,0 4-44,0 0-49,0 0-25,0 0-32,-9 13-38,0-1-234,1 2-579,-5 6 255</inkml:trace>
  <inkml:trace contextRef="#ctx0" brushRef="#br0" timeOffset="3199.6598">2848 6409 123,'5'-20'165,"2"2"5,-3 1 8,2 1 3,0 2 8,-2 1 5,0 5 1,-4 0-4,0 3-9,3 0-13,-3 1-18,0 4-5,1-4-27,-1 4-14,0 0-12,0 0-11,-4 18-6,4 8-3,-5 8-4,0 15-7,-2 4 1,-3-1-4,2 3-5,-2-3-2,0 4-8,2-3 1,-1 1-6,1-1-2,-2-3-5,2-3-3,-1-11-6,2-2 2,0-1-2,3-4 1,-2 1-6,-1-4-3,4-1-1,-1-8 2,0-1-1,1-4-7,3-4 5,0 1-13,-3-3-5,3 1-9,-3-3-10,3-1-4,0 1-8,0-4 0,0 0-18,3 4-22,-3-4-41,0 0-22,3-12-13,-3 2-14,4-7-3,3 1-21,-1-2-16,0-9-153,2 3-388,-1 5 172</inkml:trace>
  <inkml:trace contextRef="#ctx0" brushRef="#br0" timeOffset="4927.3986">2657 7300 52,'0'0'116,"0"0"3,0 0 2,-1 2-10,1-2-2,0 0 3,-3 4-8,3-4 4,-1 2-7,-2 1-5,3-3-1,-3 4-4,2-2-9,-2 2-4,0-1-7,0 1-5,1-1-4,2-3-5,-2 4-3,-1-1-7,3-3 4,0 0 5,-4 2 12,4-2 0,0 0-6,0 0-4,-1-11-10,2 2-5,-1-4-8,1-2-4,5-10-2,-4 4-11,3-6 3,2 3-1,-3 6-4,2 4-2,-3 1-4,1 4 0,0 0-4,2 2 0,0-1 3,-1 6-6,0 0-2,0 2 0,5 0 2,-2 4-5,2 3 4,0-2 3,1 8-3,-1-2-3,0 2 4,0-2-1,0 2-1,-2-1-5,-1-3-7,3 2-10,0-1-6,-3-3-6,1-1 2,1-2 0,-2-3 1,1 2 8,1-3 1,-1-3 3,2-2-1,0-4 5,1-3 3,-1-1-4,0-3 5,4-4 1,-7-2 8,-1-2 7,4-2 6,-5 4 8,1-2 5,-2 5 2,-1 1 5,-2 6 17,-1 3 6,0-2 2,2 5-3,-4 2-4,4-3-3,-4 3-10,2 0-4,0 4-7,-1-2 1,1 2-5,0 0-6,0 0-1,-9 11-3,7-4-3,-4 2-5,3 2-2,-1 0 0,3 0-4,-2 0-5,3 0-3,0-1-9,0-1 5,3 1-6,-2-3-3,2 0 1,0-2-2,-1-1 5,4-1-3,1-1 7,4-2 1,1-5 3,0-1-2,2-4-4,-1 1 1,4-9 0,0 1 2,-6 4-2,6-6 7,-10 4-3,4 2 13,-4 1-1,-1-1 7,1 1 8,-3 5 8,-1 3 0,0-1 1,-3 0-2,4 4-5,-4 1-5,2-4 3,-2 4-6,0 0-2,1 15 4,-4-4-2,3 0 0,-1 3-2,-2 2 1,0 1-1,3 0 0,-3-5-2,3 1 0,-1-3-1,0 3 1,-1-5-5,1 0 4,1-2-3,0 0 8,-2-1 4,2-3 10,0-2 13,0 0-4,0 0-7,5-14-4,0-2-3,-1 3-3,2-5-4,2-4 2,-2 8-1,-2 2-3,1 3-5,-1 1 0,-1 1-2,0 2 1,1 4-5,0-3 4,0 4-4,2 3 3,-1-1-2,2 3 1,2-1 0,-3 1 0,2 2-1,2 1-2,-3 0 2,6 0 1,-5-2 0,4 2-3,-1-3 2,-2-3-1,4-1 2,-3 1 3,4-4-2,-4-1-2,1-2 6,3-3 1,-4-2 0,0-3 1,-1 4 5,-1-6 10,-1-2-3,-2 0 3,1 1 5,-2-1 0,-1 2 6,-1 3 7,-2 5 10,1 2-10,-1-2 0,0 2-10,-1 2-5,1 3-6,0 0-10,-9 9 5,1 7-6,1 10 2,-4 9-2,-4 8 0,3 3 1,-1 2-4,3 3-1,-1 2-1,2 1 2,-2 1-3,4-1 4,-1-7-1,-1 4-4,5-2-3,1-5-15,0-13-13,-1 2-13,0-2-15,4-3-21,-3-5-20,3 2-19,0-12-23,0-4-33,0-2-18,3-4-5,-1-3-41,-2 0-123,11-13-391,-2-9 174</inkml:trace>
  <inkml:trace contextRef="#ctx0" brushRef="#br0" timeOffset="5146.1716">3708 6401 166,'7'-27'233,"-1"11"-7,-2-1-21,0 5-21,-2 7-24,-1 2-13,-1 3-13,-1 15-13,-1 8-7,-2 7-11,-6 19-4,-1-1-9,1-2-6,0 3-4,-1-2-9,1 4-11,0-6-3,3 0-7,0-11-2,4-1 0,-1-1-21,0-3-16,4 1-17,0-13-23,0 1-19,4-6-12,-2-2-21,2 0-11,1-5-15,2-5-6,-7 0-25,20-17-23,-6 0-120,0-4-304,3-8 135</inkml:trace>
  <inkml:trace contextRef="#ctx0" brushRef="#br0" timeOffset="5413.2432">3787 6728 161,'17'-49'60,"-4"1"21,-5 14 19,1 4 16,-4 4 19,1 9 24,-4 1 2,0 6 2,1 5-17,-3-2-18,1 7-12,-1 0-13,0 0-7,-3 14-6,-1 3 4,-1 9-2,-4 3-1,1 2-7,-1-1 1,-1 4-8,0-6-6,2 5-4,1-4-10,0-3-5,0 1-3,3-10-9,-1-3 1,1-2-4,3-4-2,-2 1-3,3-5 12,0 0 7,0-4 11,0 0-5,0 0-9,0 0-3,11-17-7,-1 2-3,-1 3-8,1-2 2,2 2-6,-2 2-7,-2 5-4,1 2 1,-1-1-4,0 2 4,-2 4-3,3 0 0,-1 1-2,-1 1-2,2 0 9,-2 2-13,-3 1 1,3 1-17,-3 1-17,1 1-24,-1 1-22,-1 0-32,-2 3-27,2-4-52,-3 0-46,0-1-192,-1 1-460,-1-4 203</inkml:trace>
  <inkml:trace contextRef="#ctx0" brushRef="#br0" timeOffset="5587.4996">3731 6693 125,'-3'-6'283,"0"1"-7,3-2-22,0 2-22,3-5-21,5-4-27,5 1-16,4-1-16,4 2-17,-1-5-13,2 2-22,-1 1-34,2 2-37,-2 2-39,-1-2-39,-6 6-48,1 0-46,-2-1-38,-4 4-129,-1 2-336,-5 4 150</inkml:trace>
  <inkml:trace contextRef="#ctx0" brushRef="#br0" timeOffset="5847.5424">3542 7432 154,'0'0'290,"1"-3"-17,-1 3-17,0 0-23,0 0-23,0 0-22,0 0-16,-1 16-18,-2 3-13,-3 7-8,2 6-12,-3 3-11,-3 11-8,3-11-10,0-1-11,0-3-13,2-1-32,-1 1-27,-1-5-28,1-2-37,2-7-42,0-5-49,2-2-46,-2-2-192,1-4-418,2-1 185</inkml:trace>
  <inkml:trace contextRef="#ctx0" brushRef="#br0" timeOffset="7438.195">4342 5358 22,'-6'-7'153,"2"-5"-8,-2 4-10,3 2-6,-2-2-15,4 4-14,-2 1-13,-1 2-12,4 1-13,-7 5-5,2 3-6,-2 4-2,2 6-5,-2 8-6,1 3 1,1 2-7,2-2-2,1 3-2,-1-1-2,2-2 3,2 3-11,4-5 6,-2 1-11,3-1 4,1-1 2,0-8 3,6 6 10,-2-3-20,2-6-3,4 2-1,1-2 3,2-5-6,1-1 1,2 0 2,0-6-5,3 2 5,-1-5-6,2-2 6,-3 0-4,3-3-1,1-3-2,-3 1-1,2-1 2,-2-3 4,1 2-1,-4-3 0,-1 1-6,-1-1 7,0 1-1,-2 0-2,-3 3 1,0 1-3,-1-3 1,0 3-3,0-2 0,0 2 5,6-4-2,1 4 1,-1 3 0,2-1-1,-2 0-3,1 1 0,2-2 1,-1 6 2,1-3-4,-1-1 2,2 1 0,0 2 1,0 0-8,-1 1-7,-2-2 4,4 4 3,-2-2-1,-1 2 3,-1-1 1,-1 4 3,2-1-2,-1 1-2,-1-4-1,3 7-1,-3-2 9,-1-1-2,4 4 1,-2-2 4,0 1-4,2-3 6,1 2 2,-2-2-4,1 3 4,-2-4-1,0 4-5,-7-4 4,3 1-4,-2-1 2,1-1-7,-2 3 6,0-1-9,0-1 2,0 3 0,0-2 4,-1-1 5,0 2-2,-1 0-4,-2-1 2,0 0-2,0-3 1,-3 3 6,4-2-3,-2 0-2,-2 2-4,0-3 2,1 1 3,-4 0-1,1-2 2,0 3-3,-2 0-1,2-2-1,0 2 1,-5-1 3,3 1-6,0 1-3,-2-2-1,2-1 8,-2 4-11,-1-2 9,0-4 4,3 5-2,-3-1 0,2 0-1,-2-4 4,2 6 1,-2-6-8,0 3 3,0-1 0,0-2 1,0 4 3,0-4 4,0 0 1,0 0 1,2 6 6,-2-6 5,0 0-1,0 0 1,2 1 2,-2-1-2,0 0 6,0 0-3,0 0 0,0 0 2,0 0 1,0 0 3,0 0-4,0 0 0,0 0 0,0 0 7,0 0 6,0 0 1,0 0 4,0 0 1,0 0-2,0 0-1,0 0 0,0 0-5,0 0-2,0 0-5,0 0 3,0 0-4,0 0-4,0 0-2,0 0-1,0 0-2,0 0-3,0 0 5,0 0-4,0 0 3,0 0 0,0 0 4,0 0 0,0 0 0,0 0 3,0 0 0,0 0 4,0 0 4,0 0-1,0 0 0,0 0 0,0 0-1,0 0-3,6-8-4,0 3-3,2-3-3,5-4-2,1-2-4,5-2-5,1 3 1,3-2 0,-2-1-4,3 4-4,3-3-2,-2 2-4,2-1-1,8-3-1,-7 8 0,-1 1-5,0-1 2,1 4 6,3-3-7,-1 3-5,8 0 5,-10 2 4,12 0-4,-1 2 1,-2 2 5,3-1-1,-10 2-3,-1-1 3,12 5-3,0 0 0,-3-2 0,3 3 1,-3-1-2,0 0 0,1 0 0,1-1 1,-1 1 0,-12-2 0,15 4 2,-1-5 1,-1 2-3,-11-1 6,9-1-1,0 2-7,-8-4 3,-2-1 2,2-1 0,-2-3 5,1 0-2,1-1-1,-2-2 1,2-1 0,-4-1-2,1 0 2,3 1-2,-5-6 0,4 1 0,8-3 0,-10 4 3,0-1-2,-2 2 1,-2-2 0,3-1-2,0 0 3,-4 1 0,-1-1 1,-1-1-1,-1 1-1,0-3 8,-3 2-3,1-2 1,1 2 2,-1 1 0,-7 2 7,5 2-8,-6 1 11,-1-1-12,-1 4 1,-1 1 5,-1-1-2,0 2 2,-1 1-1,-1-1-1,-1 1 0,1-1-1,-3 4-8,2-1-19,-2 1-28,0 0-35,0 0-46,0 0-42,0 0-20,0 0-16,-13 9-29,3 1-122,-7 5-385,0-1 172</inkml:trace>
  <inkml:trace contextRef="#ctx0" brushRef="#br0" timeOffset="8656.6908">5920 6177 196,'0'-10'195,"0"7"-12,0 3-23,-12 17-13,-2 5-8,-8 17-11,-2 6-5,-2 4-15,1 2-12,0-5-5,-1 3-5,3-2-10,0-4-11,6-13-3,-6 9-5,5-15-9,6-1-4,-3-2 1,4-9-9,3-1 1,2-4-7,-1-4-1,1 0-7,2-3-4,-3-5 6,1 3-9,1-8 0,2-5-4,-3 1 0,4-3 0,1 0 7,2 5 11,-1 0 0,2 2 0,0 3-2,-1 0-4,2 2-3,1 2-3,2 3 1,1 2-2,1 2-1,1 3-1,3 2-4,1 4 2,3 4-1,-5-4 3,4 2-6,2 2 1,-1 0-1,1-1 0,-5-5 0,7 1-5,0 0 5,-5-5-1,3-2-4,3 2 3,-4-6 0,3-4-1,-2 2 3,-1-5 3,-2 0-3,0-3-3,-1-3 0,-2-3 3,0 0 3,-4-2 3,4-5-1,-4-1 2,-1 3 4,-2 2-18,-1 1 15,-3 6 7,2 1 8,-2 2-6,-2 2-7,-1 3 2,-2 1-8,-2 3-2,-2 3 4,-4 4-9,-3 8 0,4-3-8,0 7-4,0-4-5,2 7-5,5-6 1,1 0-7,1 1-2,3-1-1,4-1-2,-1-2-9,7-2-3,1 1-11,0-8 3,5 0 1,5-2-3,1-4-3,0-6-15,0 1-11,1-5-6,-2-1-7,-2-2 12,1-4-2,-6 1 7,2-3 19,-5 2 9,0-1 24,-2 2 34,-1 3 16,-4 6 25,-2 3 15,2-2 4,-3 3-6,1 1-11,-2 0-7,0 3-2,0 0-8,0 0 3,-9 20 7,3-8 1,0 5-3,-3 0-5,4-1-4,-2 2-3,-2-1-4,5 0 2,-1-7 4,0 4-10,0-2-6,3-5 0,-1-2-5,2 0 3,-1-1 4,2-4 2,0 0 4,0 0-7,0 0 0,8-17-3,0 3-1,-1 0-3,1-1-3,2 1-2,-1-2 0,2 4-4,-1 1 3,-3 1-4,3 5-1,-3 0-2,0 0 3,-3 3-2,7 2-4,-6 2 6,2 1-1,0 0-1,1 1 0,-2 3-3,2 1 6,-1-2-5,2 5 2,1-1-1,-2-2 0,2 0 0,0 4 0,4-4 1,0-1 0,0-2 2,3-1-2,4-1-1,-1-3 2,2-2-2,-6-1 5,3-2-2,-4-4 0,0 2 3,-3-4-3,1 0 5,-3-1 5,0-4 6,0-2 1,-2-4 3,-2 2 8,-3 2-17,-2 1 7,2 4 1,-6 3 1,0-1-8,-1 1-5,1 4-4,-5 1 2,-2 5-3,-1 3-2,-3 5-3,-3 4-6,1 8 2,-1 3-4,1 2 2,4 6 1,-2 0 0,3 12-2,1 2 2,2 5 4,0-5 0,0 3-5,0-3 5,2 3 3,-1-13-3,1 14 1,-2-3-1,2-12-3,-1-2-12,0-2-16,0-1-17,-3-3-19,3-1-26,2-6-30,-1-6-31,3-2-27,0-5-30,1-2-165,0-1-407,2-3 181</inkml:trace>
  <inkml:trace contextRef="#ctx0" brushRef="#br0" timeOffset="8890.9255">6842 6204 61,'6'-13'260,"-1"3"-12,-3 0-19,1 5-34,-3 0-20,0 5-17,0 0-16,-13 31-8,0-1-14,-2 14-10,-6 0-11,2 3-9,1-1-4,5-2-9,-1 0-6,6-11-6,1-3-14,4-2-16,-2 1-23,3-9-13,2-2-10,2-2-19,0-6-17,4-1-26,1-4-31,3-2-40,5-6-20,5-2-9,-6-3-106,3-8-301,3-3 133</inkml:trace>
  <inkml:trace contextRef="#ctx0" brushRef="#br0" timeOffset="9162.1132">6970 6355 36,'10'-29'123,"-3"2"27,-1 10 26,-2 1 5,-2 6 0,0 1-19,-2 5-18,0 0-14,0 4-14,0 0-1,-8 22-8,-2 0-2,-3 5-6,1 5 0,-4-2-4,2 3-8,1-2 0,1-1-16,0-2-4,3-2-7,-1-2-5,4-7-4,2-3-6,0-4-3,1-3-6,3-2-1,-2 1-3,2-2 9,0-4-4,0 0-5,16-9-1,-1-1 5,2-6-10,3-1-3,1 0-8,0 0-1,-1 4-4,-7 3-1,1 3 0,-3 4-3,-3 1-6,1 0 3,-2 4 2,0 2-2,-2 1-2,0 4 2,-2 2 1,1 0-4,-3 5 4,-1 1-3,-3 1-4,-1 0-20,0-2-27,-3 2-24,1-2-35,-2 2-34,-2-2-29,-1-3-39,2 0-159,-2-2-399,-2-4 177</inkml:trace>
  <inkml:trace contextRef="#ctx0" brushRef="#br0" timeOffset="9347.7364">6573 6393 177,'-1'-5'172,"1"1"-20,3 2-10,4-1-11,5-2-15,8 1-7,2 1-13,5 2-7,0 1-18,3 0-9,7-1-8,-7 2-22,10 3-33,-1-3-43,-9 3-33,-1-2-47,-1 3-70,-1 1-208,0 1 93</inkml:trace>
  <inkml:trace contextRef="#ctx0" brushRef="#br0" timeOffset="10011.329">7466 6509 144,'0'-6'265,"0"-1"-15,3 1-18,-2-3-20,5-6-19,0 1-6,1 1-12,0-3-13,4 1-9,2-4-13,1 7-14,0-6-12,0 7-12,-1 1-9,1-1-6,-2 5-15,-2 2-9,0-1-3,-1 7-5,0 3-11,1 3-4,-3 1-5,0 5-1,-2 3-8,-3 9 0,-3-1-2,-2 2-5,-4-1-3,-1 3-3,-2 0 1,-6 0-17,1 0-8,-11 6-9,7-11 0,-7 12 1,5-15-4,3 1 3,-2 0 0,3-5 4,0 5 2,1-4-1,3-7 3,2 3-1,-1-6 2,4 1 2,2-2 1,1-2 2,2-2 1,0 2-1,1-3 3,0 0 1,2-2 7,-2 3 1,2-3 2,0 0-2,7-8 0,5-2-1,-1 1-1,4 0 2,4-3-1,-1-1 0,3 4 2,-1 1-1,-5 2 0,1 0 7,-1 5-9,-1 1-1,2-1 3,-2 3-2,1 4-3,-2 0 3,3-1-2,-2 7-2,-3-3 3,1 2 0,1-1 0,-1 2-2,0 1 3,2 0-2,-4-1 0,2-2 4,0 2-5,-1-2 3,2-2-2,-6-2-2,3 0 3,-3-4-2,3 2 3,-2-1 3,1 0 3,-2-3 4,0-2-10,1 1 4,1-2-3,-4 1 1,2-2-3,-2-2-9,0 0-14,0 1-19,-1-3-26,-1 3-42,-2-3-48,3-1-61,-4 2-204,2-3-455,-1 1 201</inkml:trace>
  <inkml:trace contextRef="#ctx0" brushRef="#br0" timeOffset="10469.7174">8773 5671 131,'2'-1'164,"-2"1"-22,4-2-19,-4 2-22,4-2-32,2 2-41,-6 0-35,11 2-57,-4-1-51,4 0-124,-4 0 55</inkml:trace>
  <inkml:trace contextRef="#ctx0" brushRef="#br0" timeOffset="10625.8697">9434 5707 70,'0'0'52,"8"0"-40,1 0-35,1-3-24,2 6 11</inkml:trace>
  <inkml:trace contextRef="#ctx0" brushRef="#br0" timeOffset="12099.0222">8532 5288 43,'-2'-3'147,"2"3"-16,0 0-8,-10 15-16,2 2-6,-1 10-13,-1 3-4,1 5-8,-3 9-10,5 5-5,0-2-2,3 0-5,2-1-9,4-10 7,3 0-13,5 8-4,1-10-1,2-3-5,1 0-1,11 6-3,-1-1 1,3-3-3,1-2 1,2 2-6,1-7 2,4-2-4,2-2 0,1 0 0,3-3-2,1-4 1,0-3 3,5-2-4,2-3 0,20-2 0,-20-3-4,2 1 5,19-6-5,-21-1-3,25-2 11,-5-3-8,0-3-2,-2 2 0,1-4-1,1 3 1,-21 5-5,20-9 3,-1 1-2,-1 2-3,-21 1-1,5 0 4,16-6-4,-20 6 3,21-5 0,-22 6-1,4 2 1,19-6 2,-25 5-3,4 0 1,-2 1-5,3-1 1,-3 1 3,4-1-3,1 1 1,17 1 0,-21 2 3,2 3 2,0-1-5,0 2-1,1 2 1,1-1 2,-3 4-2,0 1 2,-2 3 3,2 2 1,-1 0 0,-1 0-5,0 2 4,0 6 1,0 0-4,-1 2-3,1-1 3,-4 4 4,1 2-3,1 2-1,-3 1 4,1 1 1,-1 1 4,-2 1-5,1 2-3,2-1 1,-5 3-5,1 0 2,2 0 1,-5 0 2,2 3 0,-4-5 0,-1 2-1,-1 1-4,-4-1 8,-7-8-4,8 7-3,-12-10-2,-1 4 5,0-5-3,-3 1-1,0 0 0,-2-9 0,-3 1-6,-3-4 3,1-2-12,-3-2 1,2-1 7,-2-1 15,-1-2 13,0-2 12,0-2 5,0 0 3,0 0 8,0 0 2,-4-10-1,1 1-4,1-3-7,2-1 4,0-5-5,1-7-4,2-1-3,0 0-4,2-3-4,2-4-1,5 1-3,-3-1-4,8-10-1,2 1 6,3-2-11,1 5 2,4-1-5,1-1 3,1 10-2,5-5-3,1 5 3,6 2-4,-3 2-1,2 5 2,0-1-1,3 4-2,-1 4 5,2 0-6,-1-3 3,1 5 0,0 4-2,2-1 0,-1 5-1,2 0 4,-4 4-2,4-2 2,-1 3 1,0 3-4,1 1 2,3 0 0,17-1 1,-25 2 0,7 1-2,-4-1 0,-2-2 0,6 2 0,-1-1 1,2 4 4,0-5 1,-2-1 5,1 0 1,-1 0 9,3-2-1,-2 0 2,-4-6 3,3 3 6,-5-5-3,2-1 6,-5 0-2,1-4 5,-3-2 0,-1-1 0,-12 0 0,9-6-1,0-5 2,-10 8-4,8-14-1,-4 0-5,3-2-26,-2-4 0,-1 0 4,1 0-5,-2 0 0,-3-2-2,0 4 0,-9 9 0,2 2-1,0-2 5,-3 4-7,-1 2 2,-3 6 3,-3 0-11,-1 2-9,-1 5-17,-3-2-20,-1 5-37,-1 1-54,-1-2-39,-2 4-22,-6 6-8,-6 1-160,-12 10-406,-11 7 180</inkml:trace>
  <inkml:trace contextRef="#ctx0" brushRef="#br0" timeOffset="13254.702">12058 6944 81,'0'0'122,"-6"12"-17,-5 3-2,-2 10-4,-5 18-4,-2 2-6,2 0-15,-5 3-6,3-1-1,-5-6-9,4 2-10,4-12 1,-4 7-8,7-12 4,-1-2-7,1-5 8,4-4-7,1-3 8,1-4-1,2-1 10,2-3 11,0-1 4,1 1-3,-2-6-9,5 2-1,-3-8 1,4-2-8,-1-6-2,4-1-6,5-7-8,-4 5 1,4 5-8,-1-1-2,3 3-2,-4 6 0,3 1-4,0 3-2,4 3-4,1 2-1,-2 5 2,0 2-4,3 8-1,-2-1 2,-4-3-6,6 5 4,1 0 1,-3 1-7,2-3 4,-1-1-2,-2-3-4,5 2 1,1-1 4,0-9-5,4-1 4,2-1-1,-1-5 0,2-3 1,2-3-3,-3-3 0,3-4 3,-2 2-2,-2-3-4,-2-1 3,-2-3-4,-5-3 3,-1 1 1,-1-1-5,-4-3 2,-5 8 5,0 0-1,-3 3 11,0 2 3,-1 3-4,-2 2 0,-2 3-6,-2 2-4,-5 4 2,-2 3-1,-5 8-4,-2 3 1,1 3 1,1 0-1,3 2 0,2 1-1,1-1-2,5-1 0,2 0-3,2-2 4,3 3-4,2-3-1,2-6 1,3 3 1,5-3 2,2-3-5,5-2 1,4-3 1,2-2 1,3-6-2,-1 0 0,0-6-7,0-2-2,-2-1-9,-2-2-4,-1-3 2,-4-1 2,-1-2 6,-4 1 0,-1 4 4,-2 3 3,-4 2 16,-2 3 20,-1 3 8,-1 0 2,1 1-1,-3 0-8,2 4-2,-2 1-4,0 0-3,-7 10-3,4-2 1,-4 3 1,2 4-6,0-1-1,-3 3 0,2 0 2,-1-2-7,3 0 4,-1-1-2,2-4-1,0-1 3,0 0 4,2-4-6,1 0 5,-3 0 5,1-2 10,2-3 12,0 0-6,0 0-1,0 0-7,9-15-3,-3-1 0,3 3-4,0-4-2,0 1 0,6-2-4,-2 6 0,-1-1-1,2 4 1,-3 2-6,2 0 0,-4 4-3,-1 3 1,1 3 0,-1-1-3,-1 3 2,-1 3-3,-1 0 2,1 2-3,-3 2 2,4 3-1,-3-1 0,2 1 4,-2 1-3,0-5-3,3 3-3,0-4-3,4 2 1,1-4-1,2-3-1,7-1-2,0-1-1,2-3 3,0-3-5,3-2 1,-1-2 0,-4-3-1,3-3 6,-3-2-2,-1-3 0,0 0 2,-3-3 0,-3-2-2,-1 0 3,-2 0 2,-1-1-1,-5 8 2,-1-4 8,-4 5 8,3 4-1,-6 0-2,2 4-4,-2 0 3,-4 4-6,-3 3-4,-4 4 1,0 8 0,-3 5 0,-1 3 1,0 2-2,1 3-5,1 1-1,2 5 3,2 1-6,0-1-1,2 3 7,1 1-1,-3 9 1,2-10 2,3 0 1,-3 0 1,2 0-1,1 0-2,-4-2-1,2-2-9,-2-2-8,1-4-16,2-1-12,-1-7-23,2-2-9,2-5-10,0 0-9,4-5-2,1-2-29,0-2-31,0 0-143,11-22-331,3 3 147</inkml:trace>
  <inkml:trace contextRef="#ctx0" brushRef="#br0" timeOffset="13779.7301">13390 7048 234,'6'-13'264,"0"5"-12,-4 1-26,1 2-25,-3 3-24,0 2-16,0 0-15,-11 20-17,2 1-12,-5 6-11,-3 4-9,-6 10-11,4-2-8,5-9-10,2 1-4,0-1-5,2 0-7,3 0-9,3-2-7,-1-4-7,5-4-5,2-3-6,-2-3-3,3-4-4,1-1-1,6-2-2,3-1-2,1-6-1,1-4 2,8-3-11,1-4-1,-1-4-2,3-6-2,5-6-4,-3-6 5,-1-2-4,-1-4 3,-10 10 2,0 1-1,-1-1 4,2 1 6,-5 2 16,-4 9 15,-1 1 14,-3 2 7,-1 6-4,-1 3-11,-1 0-5,-1 3-6,0 2-5,-7 10-1,-3 4 1,0 8-3,-4 2 2,-1 1-4,1 2-2,-1 3-3,0 0-1,2 0-1,-1-1 2,2-3-4,-1-1 3,2-5-2,2-4 2,3 0-1,-1-3-2,3-4 5,0-4 3,4-1 0,-1 3 5,1-5 3,0-2 0,0 0 1,9-9-9,6 0 2,3-9-5,4-3-1,2 0 1,7-7-3,-8 10-4,-2 1 3,0 3-2,-7 6-1,-1 2-3,-5-1-3,2 6-2,-3 1 1,-3 4 0,3 1 0,-1 0 0,-1 6-5,-2 1 4,0 4 3,-1 1-1,-2 1 0,3 1-3,-3 0 0,0 5 3,-3-8-16,3 4-12,0-3-19,-2-5-11,2-2-18,2 3-19,1-4-15,-2 1-7,0-5-15,2-1-13,1-3-14,-4-1-29,8-1-16,-8 1-149,8-8-380,-5 0 168</inkml:trace>
  <inkml:trace contextRef="#ctx0" brushRef="#br0" timeOffset="13965.8218">13292 7190 140,'-6'-1'189,"3"1"-16,3 0-13,0 0-12,0 0-5,0 0-7,21 6-8,3-6-11,2 0-10,4 0-14,10 0-9,1 0-10,-3 0-18,0 0-33,-10 0-54,13-5-40,-11 5-73,-1-1-111,-2 0-275,0 2 123</inkml:trace>
  <inkml:trace contextRef="#ctx0" brushRef="#br0" timeOffset="14419.9985">14414 7115 225,'4'-12'277,"-1"2"-11,0-1-6,4 0-21,-1 1-27,1-3-20,3 3-16,0-4-16,2 3-14,1 1-14,3 1-14,-4-1-11,2 4-10,2-1-11,-4 1-8,1 4-8,1 2-8,-4 0-4,-3 4-9,4 0-5,-5 4-10,0 1-1,-2 2-5,-3 0-6,-1 6-8,-4 1-5,0 1-7,-9 3-8,0 2-14,-3-2-13,0-4-5,-1 2-2,8-8 5,-3-2 2,2 0 4,4-2 0,1-4-1,2 1 5,0-2-2,3 2 5,0-5 1,7 5 0,0-4 5,5 5 2,1-1 0,-1 1 1,4 1 0,-7 1 3,4 5 6,-2-4-1,-6 3 7,5 0 1,-5 0 3,1 1 7,-5-2 12,-1 2 6,0-2 15,0 4 13,-7-1 9,-3 1 5,-7-1 3,-1-1-6,-2-3-5,-4-1-7,2-2-8,-1-1-2,-1 1 4,0-3-10,0-4-9,0 1-3,3-2-1,4 1-5,-3-2 3,8 0-16,-3 0-23,2 1-23,3-2-29,0 0-35,0-1-54,3-1-60,4 0-48,-4-3-206,3 3-507,-1-7 225</inkml:trace>
  <inkml:trace contextRef="#ctx0" brushRef="#br0" timeOffset="14678.7373">15331 7374 65,'0'0'158,"0"0"-16,5-2-19,-3 1-6,-2 1-15,7 0-15,-7 0-9,7 0-20,1 0-59,1-2-58,1 1-86,5 0-158,1 0 70</inkml:trace>
  <inkml:trace contextRef="#ctx0" brushRef="#br0" timeOffset="14849.8014">16002 7366 248,'1'-5'303,"-1"5"-14,0 0-26,0-4-21,0 4-29,3-4-38,-3 4-50,0 0-40,8 0-33,-8 0-47,16 4-60,-2-1-65,0-3-58,3 0-97,5 0-297,1 2 132</inkml:trace>
  <inkml:trace contextRef="#ctx0" brushRef="#br0" timeOffset="14980.6206">16482 7320 114,'0'-4'225,"4"1"-13,-4 3-20,2-6-22,-1 4-19,3-1-36,-1 1-48,3 1-51,2-2-41,2-1-44,4 2-126,-4-2-211,3 1 93</inkml:trace>
  <inkml:trace contextRef="#ctx0" brushRef="#br0" timeOffset="15326.6896">17599 7221 220,'4'-3'211,"1"2"-25,0-2-21,2-1-27,3 4-38,3-3-30,2 3-46,2 0-27,4 0-23,2 3-20,-3-2-25,1 2-91,-4 1-175,-2-2 78</inkml:trace>
  <inkml:trace contextRef="#ctx0" brushRef="#br0" timeOffset="15497.2113">17934 7232 53,'9'-1'62,"3"-1"-2,1 1-5,5 0-7,2 1-8,4-3 2,0 3-8,1-2-3,3 2-2,-2 0-10,-1 2-2,2-2-9,-2-2-3,-1 2 7,-4-1-7,-4-1 7,0 1-4,-6-5 8,-2 5 8,1 0 12,1-3 8,-3 0 7,0 2-2,-1-1-8,-1-1 0,1 1-10,2 0-3,2 0-6,4 0-30,9-3-46,1 5-90,4 0-155,10 2 68</inkml:trace>
  <inkml:trace contextRef="#ctx0" brushRef="#br0" timeOffset="15653.6831">18947 7200 87,'0'-5'256,"0"5"-12,4-5-17,-3 3-20,1-1-21,-2 3-19,0-3-16,0 3-20,4-3-32,1 2-45,-5 1-50,12 1-48,-2 2-38,0-3-43,4 3-136,-4-1-282,-1 0 125</inkml:trace>
  <inkml:trace contextRef="#ctx0" brushRef="#br0" timeOffset="15807.4842">19222 7244 22,'-6'-9'213,"6"9"-8,0 0-18,-3-4-15,3 4-20,0 0-16,0 0-19,0 0-31,0 0-31,0 0-33,0 0-33,0 0-44,0 0-37,-4-2 1,4 2-3,0 0-77,0 0-185,-7 2 82</inkml:trace>
  <inkml:trace contextRef="#ctx0" brushRef="#br0" timeOffset="41934.516">5136 7686 41,'0'0'116,"0"0"-15,0 0-4,-3 3-5,3-3-7,0 0-7,-4 1-10,4-1 3,0 0-2,0 0-8,0 0-1,-1 4 1,1-4 1,0 0 1,0 0-6,0 0 10,0 0-5,0 0-5,0 0-4,0 0 1,0 0 2,0 0-2,0 0-6,0 0-4,0 0-2,0 0-7,0 0 1,0 0-11,0 0 8,0 0 2,7 5 0,-3-4 3,6 2 2,-1 0-1,3-1 19,4 2-1,2-1 0,6 0-5,2 3 5,1-2-3,3-3-7,12 2-6,-4 0 0,2-2-4,-3 0-3,4 1-5,-2-1-1,-10 0-2,12 3-2,-3-3-3,4-1 0,-13 0 1,9 3-10,-10-3 2,0 0-5,0 0 2,0 0 2,-5-3-3,-1 3-3,-2-1 3,-2-3-1,-2 4-2,-2-1 2,-4 0-3,1-2-1,-5 3-1,2-1 1,1-1 0,-5 2 3,1 0-2,0-1-4,-5 1 3,8 0 0,-6-3-3,-2 3 0,0 0-2,0 0-1,4 0 4,-4 0-4,0 0 1,0 0-1,7 0 1,-7 0-1,0 0-2,0 0 0,0 0 1,0 0 1,0 0 1,1 3-3,-1-3 2,0 0-3,0 0 4,0 0-1,0 0-2,0 0 1,0 0 2,0 0-1,0 0 1,0 0-1,0 0 1,0 0 1,0 0-1,0 0-2,0 0 5,0 0 0,0 0-4,0 0 3,0 0-1,0 0-1,0 0 2,0 0-1,0 0-3,0 0 1,0 0-13,0 0-17,0 0-18,0 0-17,0 0-44,0 0-29,0 0-36,0 0-15,-4 10-163,-2-3-381,-2 0 168</inkml:trace>
  <inkml:trace contextRef="#ctx0" brushRef="#br0" timeOffset="43617.5487">2857 9004 102,'-7'0'182,"3"1"-5,-1 1-8,5-2-11,-9 0-13,9 0-13,-3 1-15,3-1-15,0 0-7,-5 2-11,5-2-13,0 0-6,0 0-3,0 0-5,0 0 12,7 7 2,-2-2-1,5-3 7,-3-1 3,7 1-2,0 0-1,9 0-7,-3 3-3,2-3-6,2-2-4,0 0-4,2-2-5,-3-2-6,4 2-3,-3-1-3,1 1-4,-2 1-2,-1-4-4,1 2-3,-3-1-3,-5 2-1,1-1-2,-4 1 0,-2 1-6,-1-1 4,-2 0-2,-2 1 0,0 1 0,-1 0 4,-4 0 8,8-1 4,-8 1 6,0 0 1,6 0 6,-6 0 5,0 0-8,0 0 3,4 0-7,-4 0 3,0 0-4,0 0 1,0 0-2,0 0-3,0 0-1,0 0-4,4 2 7,-4-2-2,0 0-10,0 0-8,0 0 1,0 0 1,0 0-1,0 0-3,0 0 0,0 0-2,0 0 1,0 0-1,0 0-6,0 0 2,0 0-2,0 0 3,0 0-2,0 0-3,0 0 0,0 0 2,0 0-1,0 0 1,0 0-4,0 0-1,0 0 0,0 0 4,0 0-1,0 0-1,0 0 1,0 0-3,0 0 3,0 0 2,0 0-2,0 0-2,0 0 0,0 0 1,0 0 1,0 0 3,0 0-2,0 0 0,0 0 0,0 0-1,0 0-3,0 0 2,0 0-1,0 0 1,0 0 0,0 0 3,0 0 1,0 0-4,0 0 4,0 4-3,0-4 2,0 0-3,0 0 3,0 0-1,0 0-3,0 0 1,0 0 4,0 0-2,0 0-2,0 0-1,0 0 4,0 0-3,0 0-3,0 0 4,0 0 3,0 0-6,0 0 1,0 0 2,0 0-1,0 0-1,0 0 6,0 0-1,0 0-6,0 0 6,0 0 2,0 0-4,0 0-3,0 0-1,0 0 2,0 0 0,0 0 3,0 0-2,0 0 3,0 0 2,0 0-7,0 0 1,0 0 0,0 0-2,0 0 4,0 0-1,0 0-1,0 0 2,0 0-5,0 0 2,0 0 5,0 0 0,0 0-5,0 0 0,0 0 2,0 0-3,0 0 4,0 0-4,0 0 3,0 0 2,0 0-2,0 0-1,0 0 1,0 0 0,0 0 5,0 0-6,0 0-1,0 0 5,0 0-6,0 0 8,0 0-7,0 0-1,0 0 3,0 0-1,0 0 2,0 0 0,0 0-3,0 0 3,0 0-7,0 0 6,0 0-1,0 0 0,0 0 3,0 0-2,0 0 0,0 0 3,0 0-6,0 0 5,0 0-4,0 0 2,0 0-3,0 0 1,0 0 2,0 0 0,0 0 1,0 0-1,0 0-3,0 0 1,0 0-1,0 0-4,0 0 7,0 0-2,-4 4 2,4-4 1,0 0-4,0 0 7,0 0-6,0 0 0,0 0 2,0 0-3,0 0-2,0 0 8,0 0-4,0 0-1,0 0 2,0 0 2,0 0-4,0 0 1,0 0-1,0 0-6,0 0 3,0 0-2,0 0-1,0 0 1,0 0-3,0 0 2,0 0 2,0 0-1,0 0 0,0 0 5,0 0-1,0 0-3,0 0 1,0 0 3,0 0 1,0 0-5,0 0 5,0 0-4,0 0 3,0 0 1,0 0-3,0 0 1,0 0 1,0 0 0,0 0 0,0 0 7,0 0-11,0 0 1,0 0 3,0 0 0,0 0 3,0 0-4,0 0 2,0 0-1,0 0-3,0 0 0,0 0 7,0 0-3,0 0 2,0 0-1,0 0-1,0 0-1,0 0 7,0 0-7,0 0 2,0 0-1,0 0 2,0 0 3,0 0-6,0 0 0,0 0 3,0 0 0,0 0-5,0 0 0,0 0 2,0 0-7,0 0 0,0 0-5,0 0-4,0 0-3,0 0-4,0 0-9,0 0-6,0 0-16,0 0-14,0 0-17,0 0-23,0 0-22,0 0-6,2 4-12,2-2-30,-4-2-26,8 3-166,-2-3-403,-2 2 178</inkml:trace>
  <inkml:trace contextRef="#ctx0" brushRef="#br0" timeOffset="62342.6995">5632 11880 105,'0'0'153,"-3"-8"-14,1 5-6,0-3-9,2-2-1,0-1-8,0-8-7,0 0 1,3-9-8,-3-1 1,2 0-12,3-2 2,-2-2-8,5-4-7,1 2 1,1-2-2,5-9-13,6 4-4,1-5 9,3 3-4,4 4-3,2 0-7,5 2 0,0 0-8,4 3-2,18-10-1,-15 16-5,23-10-4,6 3-2,-6 0-1,3 7 2,7 1-10,3 1 0,0 1-1,0 6-4,-2 0 1,6-1-8,-4 2 6,3 6-4,-3-4-3,4-3-1,-7 6-4,-1 1-1,-5-4-7,1 2-2,-23 4-4,21-8 0,-22 7-2,0 1 0,-1-2-2,1 4 2,-5-10-1,-1 1-3,-6-1 5,-8 4-4,-4-1 5,-2 0 1,-2 4 0,-6 0 10,-6 1-6,1-1 3,-2 0 0,-4 0-1,2-1 4,-3-2-1,-2-4-1,-3 5 3,1-5-1,-4 5-1,-2-2 2,-1 1-3,0 0 2,-1 3 0,1-4 9,2 1 6,0 7 0,2 1 7,2 0-10,-1 1-7,2 0-5,1 1-7,2 3 0,0 0 0,0 0-1,0 0 4,17 15-1,-4-5-2,5 5 1,3 3 3,-2 0 1,1 3 4,1-2-10,-5 5 1,-2-4 0,-4-5 1,-3 1 2,0 1 0,-6-2 0,-1 5-1,-4-3 1,-2 2-6,-6 4-12,-1-1-9,-1-3-13,-3-3-17,4-5-20,-1 1-24,3-1-21,1-2-35,3-2-18,-1 0-123,2 0-325,3-3 144</inkml:trace>
  <inkml:trace contextRef="#ctx0" brushRef="#br0" timeOffset="63318.3586">9112 10386 155,'6'-17'211,"-1"3"-6,-4 6-16,2 4-20,-3-4-24,1 6-13,-1 2-17,0 0-12,-10 24-4,-1 2-11,0 1-7,-2 2-8,-1 1-10,1 2-5,1-2-2,0-1-9,0-7-2,6-5-4,1-2-8,2-3 0,0-4-1,-1 1 2,2-2 15,-1-6 10,2 0 19,1-1 15,0 0 5,0 0-2,10-16 0,-2-1-3,2-5 2,1-3-4,-1-2-10,-1-3 3,-1-4-7,3 0 3,2-9-2,-6 13-8,3 0-1,-4 3-3,-1 9 0,-2 2-3,3 4-6,-5 3-7,3 0-6,-2 5-10,-1-1-10,1 1-5,2 3-1,-4 1-4,11 12-2,-5 4 5,6 5-10,1 5 5,1 3 2,6 12-6,-5-12-1,-1 0-1,2-3 3,-2 7 0,2-5-7,-2 0 2,0-2-4,-3 0 3,2-1 4,-1-4-4,-6-4-2,0-6 0,-1-1 6,-2-2-3,1 2 9,-1-3 6,-2-1 17,1-2 8,-1-2 8,1 3 11,-2-5 7,1 4 10,-1-4 8,2 4 3,-2-4 4,0 0-1,2 6 4,-2-6 1,0 0-3,0 0-4,0 0-3,0 0 0,0 0-13,0 0 0,0 0-1,3 0-5,-3 0-5,0 0-3,0 0-5,0 0-4,0 0-4,0 0-4,0 0 0,0 0-5,0 0-3,0 0-1,0 0-8,0 0 3,0 0-3,0 0-5,0 0-2,0 0 0,0 0-7,0 0-2,0 0 0,0 0-2,0 0-2,0 0-1,0 0 0,0 0-1,0 0 0,0 0-4,0 0 2,0 0-1,0 0 0,0 0-2,0 0 3,10-6-2,-10 6 0,0 0-7,0 0 7,0 0 0,0 0-3,0 0 6,0 0 2,0 0 0,0 0-2,0 0 1,0 0-2,0 0 2,0 0-4,0 0 1,0 0 0,0 0 1,0 0-3,0 0 3,0 0-2,0 0-1,0 0-2,0 0 1,0 0-11,0 0-3,0 0-6,0 0-1,0 0-13,0 0-3,0 0-3,0 0-4,0 0-8,0 0-4,0 0-11,0 0-7,0 0-13,0 0-4,0 0-12,0 0-11,0 0-21,0 0-22,0 0-9,0 0-21,0 0-20,0 0-19,0 0-21,0 0-22,0 0-23,0 0-24,0 0-34,1-8-179,5 0-573,5-4 255</inkml:trace>
  <inkml:trace contextRef="#ctx0" brushRef="#br0" timeOffset="64280.3767">10858 10476 35,'1'-3'184,"2"1"-7,0-2-2,-2-2-6,4 0 0,-3-2-8,1-2 1,-1 1 0,0-6-17,1 2-10,-3-3-6,2-2-16,-2-1-5,0 0-9,-3 2-7,1-1-5,-2 4-6,1 3-9,-4 1-8,0 2-10,0 1-9,-7 5-5,0 6-8,-6 5-5,-2 8-1,-4 4-5,-3 11-3,2 8 0,3-3-2,7-8-5,-4 10-1,8-13-1,4-2-4,2 2-1,2-9-2,2 1-1,3-1 1,0-2-5,5-3 3,3 0 3,1-5 0,5 0 3,1-6 1,1-4-3,5-5-1,1-2 0,-1-6 1,2 1-2,-3-2 3,-3-2-2,1-1 1,-7-4-1,0-5 1,-1 5 7,-1 0 12,-5 5 5,0 4 11,-1 3 2,1 2 7,-2 2-4,-1 2-11,1 1-8,0 2-9,-2 3 2,0 0-3,-7 13 0,2-1-8,-1 3-2,2 4-3,-2 5-6,1 3-9,5-1-8,-2-7-3,2 6-5,4-9-13,-1 1-9,2 0-19,1-2-5,3-2-12,-1-4-6,5-4-5,-1-1-10,4-4-12,1-1-6,-5-5 2,8-6-3,0-5 6,-4 0 11,-1-5 12,0-1 8,-3-7 21,-1-1 20,0-13 27,1 0 13,-5-4 19,0 14 28,1-12 15,-3 15 30,-1 2 9,0 8 11,-4 3 6,1 6 0,1 2-16,-1 4-18,-1 1-11,2 5-7,-2 0-4,0 14-4,-2 11-4,1 8 0,-2 12 0,-5 2-4,-1 3-5,2-4 3,0-10-7,1-1-4,1-4 1,-2 1 2,1-4-2,3-4 4,-3-6 7,4-3 7,-1-4 10,0-1 21,2-4 20,1 0 25,-2 0 30,2-5 3,0-1 0,0 0-16,0 0-12,5-12-14,-1-4-10,4-1-12,1-8-12,3 0-4,2-1-11,1 5 1,0-5-17,3 6-4,2 3-6,-2 5-5,2 5-6,-5 2-3,1 4-5,0 2-2,-2 6-1,0 1-9,1 3-3,-4 1 1,2 1 2,-3 2-16,-3 1 0,-1 1-12,-5 0 3,-1 1-1,-4-1-1,-6 5-3,-3-1-1,-4-5 9,1 2-9,-4-2-5,0-6 4,0 2-1,4-8 3,-6 1 1,7-2 1,1 3-14,0-6-6,1-1-12,3 1-11,2-3-22,1 0-16,0-1-17,1 0-37,2-2-36,1 1-42,2-7-30,3 5-32,0-3-215,2 1-551,-1-1 244</inkml:trace>
  <inkml:trace contextRef="#ctx0" brushRef="#br0" timeOffset="64522.9568">10124 10850 200,'-3'-11'256,"-2"1"-12,5 0-21,-2-2-15,4 5-20,-1 0-14,0-1-21,2 6-17,-1 0-19,-2 2-12,7 5-11,-3-1-10,0 8-8,-1 5-14,-2 3-29,1 5-41,-2 3-60,0-1-61,-2 0-54,-1-1-145,3-1-355,2-5 157</inkml:trace>
  <inkml:trace contextRef="#ctx0" brushRef="#br0" timeOffset="64733.4043">11929 10843 308,'-2'5'314,"1"0"-33,-4 3-22,0 2-25,-1-1-1,-3 5-23,3 1-22,-3-1-23,2 2-36,1 0-43,-2 7-49,2-5-60,-2 0-69,2-2-69,-1 1-201,0-2-391,0-1 173</inkml:trace>
  <inkml:trace contextRef="#ctx0" brushRef="#br0" timeOffset="65585.394">12969 10519 163,'2'-3'254,"-2"3"-8,1-4-20,-1 4-13,4-2-17,-2-5-17,-1 4-9,3-4-16,-1-2-7,1-2-7,3-5-7,-2-2-13,-1 0-9,1-7-7,-2 1-8,-3 4-7,0 1-10,-3 0 3,1-1-7,-4 6-6,1 2-5,-1 5-6,-7-1-15,-1 6-5,-6 12-6,-6 2-5,2 7-3,-10 11-3,2 8-1,3-7-3,1 3-3,8-8-1,3 3-7,3-4-2,4-2-6,1 0-3,4-6-9,3 0-4,2-5 1,3-3 0,5-1-1,5 0 7,3-6-10,5-3-2,3-5 1,3-5 1,-3-3 3,-1-3 3,0-2 3,-1-4-2,-2-3 5,-4 3 3,1 0 1,-1 0 15,-8 8 9,-1 2 2,-1 4 10,-2 2-7,0 2-2,-3 0-8,1 4-3,-2 1-2,0 0 3,-2 15-6,0-3-1,-2 3 0,0 4 0,2 1-5,-1 0-8,1-1-9,0 2-10,5-3-6,-2 0-11,5-1-14,1-5-23,3 1-20,0-1-22,3-7-10,3-3-13,7-6 2,-1-3 3,2-3 8,-3-5 11,-1-2 7,0-6 11,-3-3 15,-1-4 22,-3-3 14,3-15 30,2 0 12,-4-6 13,-4 4 36,-1 1 34,-1 18 20,-1-1 22,0 9 14,-4 8 14,-2 4-17,2 2-16,-1 4-10,-1 3-15,-1 2-5,-4 14-8,2 10 1,-2 6-6,-3 16-3,0 1 2,-1 1-3,-4 2-10,2-3-3,3-11-4,0-1-8,-3 10 2,3-18-5,3-4-1,-1-6-7,3-2 0,-2-4 2,3-1 15,-1-5 36,1 0 30,-1-2 6,2-3-19,0 0 3,7-18-7,0 2-16,6-7 1,-2-3-14,6-1 3,2 3-12,-1 1 3,2 2-2,1 7-25,0 1 9,-2 4 0,1 4-3,-3 5-8,0 2-1,-3 2-4,0 5-3,0 1-6,-4 5 13,-1-1-14,-3 3-3,-4-1 0,1 2-2,-6-2-5,-4 4 1,-3-3-9,-4 4-12,-4-1 8,-5-3-12,5-3-17,-6-3 9,2 0-5,2-6-3,-1 0-8,5 0-13,2-3-18,1-1-18,5-1-15,-3-3-16,2 2-12,2-1-19,2-3-24,0 3-28,5-1-35,0-2-16,5-2-11,-3 3-179,9-1-487,-3-3 215</inkml:trace>
  <inkml:trace contextRef="#ctx0" brushRef="#br0" timeOffset="66292.2974">13466 10563 146,'41'-12'49,"2"0"27,-7-3 25,-8 2 25,-1 0 26,0-1 18,-3-1 18,0 1 4,-5 1 4,1-1 8,-9 3 7,-1-1 5,-1 5 1,-4 0-6,0 1-8,-3 0-11,1 3-21,-6-1-26,3 4-16,-7 0-9,-7 4-14,-4 6-16,-8 5-10,3 4-6,-8 8-12,8-8-6,-1 3 0,0 1-15,7-2-1,3-2-11,1 1-7,5-6-7,4-2-11,0 5-9,4-5 1,3-3-7,-1 0-2,5-2 5,3-3-9,4-2-5,9-2-10,-2-5-4,2-4-5,-1-6 4,1-3-1,-5-4 3,0-2 2,-1 0 4,0-4 3,-6-1 5,3 3 20,-8 8 12,1 2 1,-3 1 11,-1 6 1,0 3-6,-3-1-14,1 5 1,-1 2-2,0 0-2,-6 16-1,1-1 2,-3 2-5,-1 8-2,-1 1-1,6-2-11,-3 0 0,4-4-6,1-3-5,2 0 1,2 3-6,2-4-3,-1-2 0,7 1-6,-1-5-9,0-1-8,4-1-15,-2-7-18,5-1-18,0-2-10,7-5-11,-2-7-2,3-1-11,-1-3 10,-2-4 3,-2-3 8,-3-4 14,5-12 16,0-3 20,-6 1 19,0-6 22,-1 2 25,-3 2 27,-1 0 28,-4 12 26,0 10 18,-4 7 12,1 3 6,-1 1-9,-1 7-15,-1 0-15,-1 3-8,1 2-9,-2 16 0,-3 11 2,-1 6-3,-4 12-5,-3 5 2,2-1-2,-2-3-6,5-13 0,0 2-5,1-2-1,2 1-5,-6-7 1,8-1 1,-1-9-2,4-6-5,-6 1 8,5-3 18,0 0 22,-2-4 36,3-1 17,0-4-12,0 0-7,0 0-9,8-16-14,-1 0-2,3-7-7,3-1-11,2 2 0,-1-2-28,3 3 11,2 3-4,-1 2-16,0 2 0,3 6 4,-6 4-22,1 3 12,1 2-4,-3 5-7,0 1 0,3 6 0,-7-1-8,-1 2 3,-1 3 0,-2 0 5,-4-2-3,-2 3-4,-2-1 6,-4-1 3,-2 1 5,-7 2-12,0-5-2,-5-1 3,-4 2-2,5-5 4,-3-2 8,1 1-25,0-5 15,0-2 1,7-2-3,-1 2-3,6-4-15,-2 2-17,1-1-22,1-1-27,1-1-32,4 1-40,1-2-35,-1 1-71,2-2-59,2 5-288,6-12-654,-2 4 290</inkml:trace>
  <inkml:trace contextRef="#ctx0" brushRef="#br0" timeOffset="66546.6023">14990 10612 139,'0'0'260,"-8"2"-18,8-2-25,-6 0-22,4 3-10,-4 2-7,0 6-9,-4 0-10,2 5-5,-9 6-8,3-3-11,1 7-17,-5-3-16,5 1-13,-5-1-31,3-1-37,0 3-60,1-4-66,6-6-64,-2 2-207,3-3-407,0-1 180</inkml:trace>
  <inkml:trace contextRef="#ctx0" brushRef="#br0" timeOffset="67050.7684">15345 10693 172,'0'0'185,"0"0"-13,0 0-8,9-12-16,-3 7-4,-2-2 2,1-1-5,0-2-7,0-2-12,-1-4-9,-1-1-8,1 0-3,0 2 1,-5-2-2,2 0-6,-2 1 13,-3 4-11,-2 3-6,2 4-13,-9-3-9,1 4-3,-4 6-13,-9 4-3,3 2-4,-1 8-5,-1-1-6,4 3 0,3 1-10,-1 1-2,4 0 1,6-4-8,0-2-1,4 3 1,1-5-4,3 2 2,3-2-6,1 3 3,2-7-3,4 1 1,-3-6-1,8 0 1,-2-4-2,4-3 2,3-6 1,-6 3 0,3-9-1,-3 7 4,2-9-1,-1-3 5,-2 2 8,-4 3 8,1 3 10,-3 4 10,-3 1 0,2 0 0,-2 4-2,-1 1-13,-3 0-13,3 2-4,-3 1 1,0 0 0,1 11-3,-2-2-5,-2 2 3,3 1-4,0 0-8,0 8-5,0-3-10,2-3-12,3 3-6,-1-2-11,5 1-6,-1-3 0,5-1-6,1-5-12,7 0-21,3-2-28,0-7-28,4-6-32,-1-4-22,1 1-13,-2-5-10,-1-4-3,4-11-124,-6 5-372,1-12 165</inkml:trace>
  <inkml:trace contextRef="#ctx0" brushRef="#br0" timeOffset="67389.2515">15752 10522 1176,'18'-48'-33,"-2"-1"14,-3-2 42,-3 0 15,-2 1 34,-1 5 30,-3 14 20,-2 5 28,-1 7 9,2 7 0,-3 3-22,0 3-19,0 4-14,0 2-9,-6 12-7,0 14-9,-9 19 1,3 3-6,-5 9 0,-4 18-3,4-21-7,1-1-2,2 3-7,-2-4-7,0-3-2,3-5-3,5-13-7,-1-2-2,0-4 0,4-6 1,1-5 3,0-4 11,1 2 23,0-7 23,3 1 44,-1-2-15,1-4 19,0 0-19,0 0-5,11-25-14,0 2-14,5 0-23,3-4 8,-1 1-10,2 0-6,4 3-2,-2 2-10,-1 4-1,-2 5-11,5 3-2,-4 3-8,-4 4-4,-1 3 0,-1 0-4,-1 6-3,-2 3-2,-1 0-4,-4 0 1,-1 3-2,-1 3-1,-3 0 1,-3 2-22,-2-1 6,-5-2-8,-5 9-13,-4-6 9,-2-1-19,-5 0-3,2-4-3,-1 0-2,2-5-24,-1 1-12,2-3-9,7-1-18,-1-3-14,3 0-17,1-2-21,1 0-28,3-5-35,4 0-40,2-2-19,2-4-17,5-4-161,2-4-500,7-6 222</inkml:trace>
  <inkml:trace contextRef="#ctx0" brushRef="#br0" timeOffset="68985.6">15989 10539 37,'17'-11'145,"-1"1"4,-4 2 4,2-4 2,0 3-5,-4 3-14,-1 1-12,-1 1-14,2-1-8,-3 4-14,0 1-12,2 0-4,-1 1-11,0 2-4,-1 1-6,1 3-7,1-1-11,2 3-3,-1-2-16,0 7-12,0-4-9,0 3-12,1 0 0,-1 0-3,0-1-17,0 0 3,0-2 3,-2 0-2,-1-3 6,-2 4-1,0-6 7,0 0-6,-2 2 8,0-3 1,-1-2 0,2 2 3,-3 1 0,2-2 12,-1 1 11,0-4 13,-2 0 8,3 3 10,-3-3 12,3 4 11,-3-4 10,0 0 10,0 0 8,0 0 13,0 0-1,0 0 0,0 0-1,6-7-5,-6 5 1,0 2-5,-2-12-5,2 7 1,0-2-2,-2-3-4,0 0-3,-1 1-2,1 0-4,1 0-1,-1 1-5,-1 0-8,0 2-7,-1 0-11,-3 1-2,-2 3-9,-1 2-4,-2 3-5,-9 4 3,-2 5-7,1 2 1,0 1-4,0 1-2,-1 7-4,5-5 4,2 3-1,1-3-5,5-2-5,3-2-4,-3-1-3,9-2-4,-1-2-6,2 1 2,2-2 2,-1-4 0,8 3-1,-1-4 2,6-1-5,3-5-4,3-1-6,0-4-6,-1-3 0,0-4-5,0 1 3,-2-3 2,2 1 0,-4-2 10,-5 4 8,1 1 13,-5-2 7,0 8 13,-2-3 8,-1 5 1,0 3-5,-2-3-10,0 3-4,-1 2-3,0 0-3,-7 14 2,2-3-2,-3 5-2,0 0 8,0 0-7,2-1-4,-1 1 2,3 1 1,0 0-3,2 0 1,3-1-1,2-6 2,-1 1 4,4-2-2,0 0 5,4-6-5,4 3-2,2-6-7,4-2 1,2-2-11,-1-4-10,-1-4-8,4-5-5,-3 3-11,0-7 7,8-13 1,-9 8 4,-3-2 6,4-12 4,-1-3 6,-3-2 9,1-1 12,-5 1 13,-3 15 19,-2 0 17,0 2 11,-3 5 15,-2 7-4,-2 4 2,2 5-9,-3 0-17,0 5-3,0 2-3,-4 13-4,-2 3 1,-4 14-6,-8 10-6,1 3 2,0 0-5,7 2 1,-4 0-3,-3-1 2,6-11-2,0-1 0,2-4-4,-2-1-1,3-2-4,1-8 3,2-2-2,1-5 3,1-2 13,-1 1 16,4-3 9,-3-4 22,3 1-6,0-3 4,0 0-10,7-15-8,3 2-7,9-5 7,-1-2-17,4-1-10,3 4 4,-2 0-12,-1 5 1,-1 4-6,1 3-5,-1 2-2,-4 8-2,-3 0-3,0 5 5,-1 2-9,-5 1-1,-1 3 4,-1 2-2,-3 1 2,-6-2-7,0 2-2,-3 0-9,-6 0-6,-4-1-20,2-2-4,-7-1-3,6-7 3,-5 1-2,0-2 0,5-2-3,-1-5 0,4 0-7,2-1-2,1-2-8,0 1-19,1-3-11,7 0-24,-2 0-20,3 0-9,7-4-8,3-2-7,8-3 9,1 1-6,3-1 24,6 0 22,9-7 0,2 4 10,2-6 22,0 4 27,1 1 20,-1-5 16,0 3 11,-6-1 15,-1-1 23,-10 7 25,0 3 28,-3-2 19,-11 6 27,0 2 22,-3 2 5,-1-3-8,-4 3-17,0 2-10,-4-1-14,2 3-13,-13 3-11,0 2-2,-3 1-13,-4 7-5,-1 6-4,0-5-8,1 6 2,4-4-12,3-3-4,-3 4-12,5-5-13,1 2-9,3 0-13,0-5-4,4 0-5,-1-5 1,4 4 4,0-3 0,0-1 5,4 0-3,3-3 2,0-2-1,2-3-8,2-5-5,3-3 0,3-2-3,-1-1-2,-4 3 5,2-3-1,-4 5 8,0 1 3,-3 2 4,0-1-1,-3 3 0,-1 3-1,-2 2-4,-1 0 3,0 0-3,6 2 11,-6 7-3,0 2 1,0-1 2,-1 1 1,-1 4 1,2-3 1,0 5 3,2-4 0,-1 1-1,1-2 3,2-2-1,-1-1 3,2-2 2,1 2 1,1-2 2,1-3-2,2-4 6,0 3-5,6-6 0,-4 0 2,5-2 0,1-7-2,2-2 0,-3-2 4,3-4-3,-3-3-2,0-3 1,0-4-1,2-10 1,1-1-1,-4-3 4,-3 12 2,-4 1 19,-2 3 13,3 4 6,-6 9 7,-1 2-2,1 3-8,-1 5-15,-3 1-4,0 4-4,0 0-2,-3 15 0,-1 4 0,-6 8-1,-3 6 0,-1 10 6,-7-1-4,6 2 4,2-13-1,2 2 1,0-5-3,-1 1-2,2-3-3,5-9 4,-2 0 8,1-5 11,2-3 16,1-1 22,-1-2 26,2-2 19,-2-2-3,4-2-17,0 0-8,0 0-9,11-20-13,-1 6-6,6-7-7,6 1-3,-4-2-3,5 4-7,1 2-12,-3 4-6,3 5-19,-3 3 15,-3 3-3,-5 6-4,3 0-9,-5 6-2,0-1 1,-2 1-1,-5 4-2,0-1 3,-4 5-8,-4-2 15,-2 0-1,-4-2 5,-5 4-14,-5-5 8,-5 0 0,-2-3-3,-2-4 1,-1 0 1,3-2-2,0-6-2,2 1 4,0 0-5,9-3-2,-3 2 2,7-3-18,1 3-20,3-1-8,-1 1-9,2-2-17,3 0-16,0-2-13,-1 2-14,4 0-27,0-2-16,0-1-21,3 1-32,-1-1-38,4 0-32,0-1-247,-1-1-564,4 1 250</inkml:trace>
  <inkml:trace contextRef="#ctx0" brushRef="#br0" timeOffset="69198.9319">17923 10801 97,'-6'1'359,"2"-1"-9,-1 1-8,5-1-17,-7 0-16,7 0-51,0 0-23,-6 2-27,6-2-25,0 0-44,0 0-61,0 0-52,0 0-64,0 0-67,0 0-69,0 0-258,11-12-468,1 7 207</inkml:trace>
  <inkml:trace contextRef="#ctx0" brushRef="#br0" timeOffset="69352.2119">18444 10807 164,'6'-6'375,"-6"6"-8,1-3-12,-1 3-32,0-5-17,0 5-58,0 0-61,10-3-75,-6 2-79,3 0-95,13-6-92,-3 2-222,8 5-407,6-4 180</inkml:trace>
  <inkml:trace contextRef="#ctx0" brushRef="#br0" timeOffset="69490.2619">19075 10831 105,'0'-7'322,"0"7"-3,0-5-10,0 0-17,0 1-33,0 4-40,6-8-59,-2 6-66,5-4-70,6 2-65,10-1-70,2 1-59,4 1-128,11 3-321,2 3 143</inkml:trace>
  <inkml:trace contextRef="#ctx0" brushRef="#br0" timeOffset="69611.3417">19740 10897 87,'4'-3'266,"0"0"0,1-1-9,0 0-28,2-1-28,-1-1-46,8-1-50,7 2-51,3-2-70,17-1-52,4 2-42,23 1-128,-19 2-257,17 4 113</inkml:trace>
  <inkml:trace contextRef="#ctx0" brushRef="#br0" timeOffset="69735.1779">20417 10922 173,'6'-5'205,"4"5"-11,-2-3-17,9-1-21,5 0-37,3 0-34,3 1-39,11 3-36,3 0-23,0 1-26,-3 5-27,-14 0-30,1-1-63,-4 2-171,-8-2 75</inkml:trace>
  <inkml:trace contextRef="#ctx0" brushRef="#br0" timeOffset="69856.2671">20816 10967 26,'-7'2'131,"4"-2"-5,3 0-11,-4 3-12,4-3-19,-3 0-30,3 0-38,0 0-43,0 4-78,0-4-114,0 0 51</inkml:trace>
  <inkml:trace contextRef="#ctx0" brushRef="#br0" timeOffset="71958.7404">7921 12886 90,'-10'-5'207,"0"3"5,3-1 7,2-1-5,-1 3-9,3-1-16,3 2-23,-5-3-18,5 3-16,0 0-15,0 0-11,22 3-8,-2-2-11,19 3-5,9 3-8,21 0-7,3 1-5,3-1-9,3-2-2,3 4-7,1-1-1,2 1-6,-5 0-7,-2-1-1,-5 2 0,0 0-5,-25-6 2,3 1-4,-2 0-4,-3-2-3,-3 2 0,-13-3-3,-5 1 0,0-1 0,-9 0 0,1 0 3,-7-4-3,0 2 15,-4 0 11,1-2 8,1 2 5,-4-3 8,1 0 0,-2 1 2,0-1 2,1-1-3,-1 1-3,-1 1-7,-1 2-1,0-5-2,0 5-9,1-4-2,-1 4-9,0 0 0,0-5-5,0 5-5,0 0-3,0 0-5,0 0-9,0 0-8,0-5-9,0 5-14,0 0-7,0 0-9,0 0-9,0 0-8,3-2-6,-3 2-5,0 0-9,0 0-4,0 0-3,0 0-3,0 0-1,0 0-3,0 0-8,0 0-1,0 0-4,0 0-2,0 0-4,0 0 3,0 0 6,0 0 1,0 0-13,0 0-13,0 0-5,0 0-12,7 0-95,-7 0-263,2-4 117</inkml:trace>
  <inkml:trace contextRef="#ctx0" brushRef="#br0" timeOffset="76807.4347">11773 13365 5,'-2'-11'193,"2"5"-9,-2-1-10,2 2-4,0 0-13,0 0-3,0 2-9,0 3-15,-1-6-6,1 6-13,-2-5-8,2 5-13,0 0-8,0 0-8,0 0-9,0 0-5,0 0-7,0 0 1,5 20-2,-3-9 4,3-4-4,-3 4 4,4-1-8,-2 2-3,-1-6-4,1 6-2,1-4 1,-4-3-4,3 2 1,-2-5-2,0 2-2,1-1 1,-3-3 1,3 4-1,1-3 3,-1 1 11,-3-2-7,0 0 1,16-7 6,-5 0-3,7-8 5,3-4-2,3-2-2,11-13-1,5-2-3,18-13-4,-5-4 0,6 7-4,-17 14 7,22-11-14,-5 4 1,-17 12-2,0 3-6,-2 2-1,-2 1 0,-10 6 0,-5 3-3,-1-3 0,-4 3-4,0 5 13,-6 0-9,-3 2-6,-1 0 1,-4 2-3,6-1 6,-7 2-2,1-1 9,1 1-3,-5 2 2,5-3-1,-2 0-4,-3 3-6,5-4 1,-5 4-4,3-2 6,-3 2-4,0 0 0,5-3-4,-5 3 6,0 0-3,0 0-2,0 0-3,0 0-2,0 0 1,0 0 0,0 0-4,0 0-2,0 0-5,0 0-2,0 0-2,0 0-13,0 0-14,0 0-16,0 0-17,0 0-18,0 0-22,0 0-20,0 0-28,0 0-35,-8 12-33,6-9-27,-4 0-159,-1 0-448,0 3 198</inkml:trace>
  <inkml:trace contextRef="#ctx0" brushRef="#br0" timeOffset="79884.7637">11935 14686 74,'0'-6'131,"-1"2"5,1 0 4,-3-2-4,3 2 7,-1-1-5,1-1-4,0 6-6,0-6 0,0 2-5,-1 1-6,1 3-7,-2-8-8,2 6-4,0 2-8,0 0-4,0-5-3,0 5-11,0-5-2,0 5-9,0 0-3,0 0-6,0 0-2,0 0-7,0 0-4,0 0-5,0 0-6,0 0-2,0 0 7,3 15 10,-2-7-7,2-2-1,-2 6 4,2 5 2,0-4-1,1 2 2,-2-2-1,-1 0 3,0-2-6,4 2 5,-4-3-5,1-1 1,0-2 0,0 1-3,-1-4 1,2 1-4,-3-1-2,1-2 4,-1 2-5,0-4-2,7 1 6,-7-1 0,6 0 3,1-1 6,2-1-2,3-3 10,3-4-9,10-6 3,8-7 0,3-2-2,3-11-5,22-3 2,-18 6 0,19-7-3,-3 0-5,-18 13 2,4 0-2,0 0-9,1 2 5,-3 1-2,-2 4 2,-4 1-9,-12 4-4,0 1 12,-2 2-14,-3 4-8,-7 0 0,-4 2 2,1 2 0,-6 1 0,3-1-3,-2-1 1,0 1-9,0 1 2,-3 0-3,1 1-9,0 0-15,-3 1-9,5-3-16,-5 3-21,5-3-15,-5 3-20,0 0-21,0 0-26,0 0-25,0 0-37,3-2-30,-3 2-44,0 0-155,0 0-485,0 0 215</inkml:trace>
  <inkml:trace contextRef="#ctx0" brushRef="#br0" timeOffset="81865.6209">4397 14996 8,'0'0'48,"3"-3"-5,-3 3-1,0 0-9,0 0 9,0 0-8,0-5-5,0 5 1,0 0-11,-3-4 4,3 4-7,0 0 2,-6-1-6,6 1 7,-7-1-5,4-1 1,3 2-6,-7-1 4,3 1-3,4 0 4,-10 0 4,6-3-7,4 3 2,-10 0 6,7 0 6,-5-1-6,2 1 1,0 0 3,6 0-2,-11 0 10,7 0-2,4 0 17,-7 0 0,0 0 6,7 0-2,-7 0 1,7 0 1,-6 0 3,6 0 7,-5 0-2,5 0 0,0 0 0,0 0-5,-6 0-6,6 0-3,0 0-2,0 0-3,0 0-1,0 0-1,0 0-1,0 0 1,0 0 1,16 4 2,-5-4 1,3 0-4,1 0 1,5 1-5,4 1-1,0-2-2,0-2-1,5 2 25,1-1-6,11 1-3,-3 0-3,3-3 2,-12 3-8,11 0 2,-9 0-5,-1 0-2,-4 0-3,1-1 3,1 1-4,-2-1 10,-7-3 2,-2 2 1,-1-1 5,-6 1 5,4-2 11,-6 4 11,0-2 7,-2 2 9,-2-2 2,-4 2 9,10 0 2,-10 0 4,7-1-2,-7 1-1,0 0 7,0 0-7,0 0 2,6-1-10,-6 1-9,0 0-5,0 0-16,0 0 1,0 0-11,0 0-2,0 0-9,0 0-9,0 0-1,0 0-3,0 0-1,8 0-8,-8 0 4,0 0-10,0 0 2,0 0-2,0 0-2,0 0-5,0 0 3,0 0-5,0 0 1,0 0-2,0 0-17,0 0-33,0 0-6,0 0-25,0-3-31,0 3-32,0 0-37,0 0-60,0 0-71,0 0-313,3-10-669,-1 6 297</inkml:trace>
  <inkml:trace contextRef="#ctx0" brushRef="#br0" timeOffset="84216.6461">5427 14962 2,'0'0'8,"-6"0"3,6 0-4,-7 0 7,7 0-6,-6 0 6,6 0 0,-7 0 3,7 0 1,-3 0 7,3 0 0,-8 0-2,8 0 10,-7 0-8,7 0 7,0 0 2,-6 0 1,6 0 4,0 0 1,-5 0 9,5 0-4,0 0 3,-7 1 0,7-1 2,0 0 6,0 0 2,-3 0-6,3 0-9,0 0 13,0 0-10,0 0 2,0 0 4,-7 0-3,7 0 7,0 0 2,0 0 2,0 0 1,0 0 2,0 0-4,-2 3 7,2-3-5,0 0 2,0 0 0,0 0 24,0 0-1,0 0-4,-7 0-3,7 0-5,0 0-6,0 0 1,-4 1-5,4-1-3,0 0-2,0 0-2,-6 0-3,6 0 0,0 0-6,-5 1-1,5-1-2,0 0-3,-9-2-3,9 2-4,-4 1 2,4-1 1,-6-1-4,6 1 2,0 0-5,-7 1-3,7-1 0,0 0 0,0 0-6,0 0 2,0 0-8,0 0 6,0 0-6,-5 0 3,5 0-2,0 0-1,0 0-5,0 0 6,0 0-5,0 0-3,0 0-1,0 0-5,0 0 7,0 0-2,0 0 0,0 0 5,0 0-2,0 0-2,14 3 3,-10-3-1,5 2 2,0 1-2,8-2 1,-3 2 2,8-3 2,1 3-15,3 0 10,1 0 0,-1 0-3,4 1 6,-2-3-4,10 3-2,-8-1 0,-2-2 0,3 0-2,-4 2-6,-1-2 6,-2-1-4,0 2 2,-2-1 0,-6 0 3,-2-1-7,-1 0 9,-6 0-7,1 0 0,1 0 1,-6-1 7,2 2-5,-5-1 0,5 0 6,-5 0 4,0 0 2,7 0 2,-7 0 4,0 0-12,4 1 1,-4-1-4,0 0-1,0 0 0,0 0-1,0 0 2,0 0-6,4 0 2,-4 0 1,0 0-2,0 0-4,0 0-10,0 0 8,3 4-11,-3-4-7,0 0-17,0 0-13,0 0-17,0 0-21,0 0-20,0 0-27,0 0-34,0 0-29,0 0-31,0 0-29,0 0-143,0 0-434,0 0 192</inkml:trace>
  <inkml:trace contextRef="#ctx0" brushRef="#br0" timeOffset="85350.1894">5394 15331 9,'-1'-5'137,"-1"1"-4,1-4-4,0 5-5,1 0 13,-2-4-24,1 3 3,1 4-13,0-3-9,0 3-16,-3-6-8,3 6-12,0 0 1,0 0-11,0 0-3,0 17-3,0-9-3,3 4-4,-3 3-8,1 2 0,2-5-2,-3 5-4,3-3 2,2 3 0,-2-5 2,3 4 0,1 0-4,0-2 0,0-5 1,1 5-2,2-3 3,2-4-4,-4 0 2,5 0 2,-1-4-2,1 1-7,1-3 6,2 1-2,5-6-2,-2 1 4,5-4-2,-2 0 3,0-4 2,5 2-4,-3 0 4,0-1 8,0-2-6,1 2 1,2 0-1,-3 6-2,-2-6 0,1 5-2,1 2-4,-5-1 0,3 4-2,-7 3 1,6 1 1,-4-1-6,3 2-1,-6 1-3,0-2 10,-1 3-10,-5-2-2,2 4 0,-2-2-5,-1-2 6,-2 2-4,0-1-2,-2-2-4,1-2 2,-4 1 2,3 3 1,-1-5 0,-1 2 7,-1-3 2,0 0 4,0 0-4,0 0 6,0 0-2,2-13 1,-2 7-2,2-1-1,1-4-1,2-1-1,1-4 0,3 2-4,1 2 0,2-2-1,1 2 3,3-1-4,2 0 0,2 3-1,-1 0 0,2 3 1,1 2 0,1-1-2,4 0 2,0 0 0,0 3 7,2 0-1,-1-1 4,3 3 1,-1-9 1,-2 6 4,0-3 3,-1 0-3,-1-1 5,0-2-1,-4 1 2,3-2 7,-5-2 2,2-1-2,2 0-1,-12-5 0,1 7 2,-4 0 4,2-2-1,-1-1-1,-2 1-1,1-1-2,-6 5 4,2-2-1,-2 0 1,0 3-5,-1 1-4,0 1 2,1 2-7,-3 1-6,0 1-4,0-1-7,0 4-7,3-3-15,-3 3-11,0 0-10,0 0-18,0 0-24,-3 13-22,-2-5-33,3 0-51,-1-1-48,2 3-208,-2-1-477,0 0 211</inkml:trace>
  <inkml:trace contextRef="#ctx0" brushRef="#br0" timeOffset="87078.9619">5535 15698 105,'0'-15'129,"3"-2"-8,-3 5 2,1 5-7,1 1-7,-2-2-12,1 5-13,-1-1-14,0 4 0,0 0-12,0 0-1,0 19 0,-1-3 1,-1 2 0,-1 6 13,1 2-18,0 0 3,-5-1-5,3-1-1,0-4-2,-2 6-4,4-10 0,-3 2-3,2-2-1,-1-2-2,1-3-6,-2 1-1,0-4-2,2 1 0,1-3-2,-1 0 3,0-3 2,0 4 2,-1-6 0,1 1 4,0 0 1,3-2-3,-4 0 4,4 0-5,-5-4-1,5 4-7,-3-8 0,1 5-25,2-1-4,0-2-4,2 0 7,-1 1-1,3-2-2,-1 3-3,4 1 3,-3 0 1,5-2-2,-2 2 1,1 1-4,2 1 6,6 2-3,-1 3 3,-3-3-2,4 2 1,-2 1 1,3 0-1,-3-1 0,1 2-2,1 1 5,1-5-3,-3 2 5,2-1-2,-3-2 1,-4 0 0,3 0 0,-2-2-6,-2-1 7,2 1-2,1-4-2,-4-1 3,2-1-3,-1 2 2,-2-5-4,-1 3 6,1-6-3,-2 2 4,-4-1-4,4-1 3,-5-3-4,2 1 2,-1 3-3,-1 4-1,0-2 0,-3 2-5,2 3 4,1 1-8,-2 1 3,0 2-1,-3 2-2,6 0 0,-11 8 3,7 1 2,-2 0-2,-1 6 2,0-1 0,3 2-2,-2 0 4,5-6-3,-1 3 6,1 0-4,4-1 2,-2 0-5,2-3 8,3-1-2,-1 2-2,5-3 2,-1-4-1,0 1-2,4-1-1,2-5 2,-2-1-3,3-2 3,-2-2-5,0 2 1,-1-4 0,-1 1 7,-3-5-7,1 1 4,-5 3 3,2 0-2,-2-2 0,-1 2-1,0 0 9,-3 4 5,2 0 2,0 0-7,-3 0 1,3 5-5,-3 0-1,0 0 3,0 0-4,0 0 0,1 13 2,-2-5 4,-2 3-4,2-2-1,-1 1 0,2 2 1,-1 0 0,1 0-3,-2-3 4,1 1-1,1-2-3,0-4 1,0 2 6,0-1-1,1-2 3,-1 1 2,0-4 5,2 4 0,-2-4 1,0 0-5,0 0 4,4-14-2,0 6-4,3-1 0,-1-3-1,0 0-3,5-1 0,-4 4-2,1 1 1,-2 2-2,4-1 1,-3 2-4,0 0 7,-1 2-7,-1 3 4,2-1-5,2 2 1,-4-1 1,4 3-4,-2-1 4,0 1 1,1 1 0,-1-2-2,1 1 4,1 0-2,-3-2 6,2-1-6,-2 0 6,2-1-6,0 1 5,0-6-3,-1 1 0,1-1 0,2-4 3,-4 3-3,1-5 0,0 6 3,-4-5-4,-1 2 1,4-1 4,-6 0-6,2 1 5,-2 3-2,0-2 0,-2 3 0,2 1-8,-3 1 4,3 3-2,-5 0 2,1 6-6,-2 3 4,-1 0-1,-3 6 3,4 0-4,-2 8 0,3-5 0,0 1 3,0 0-2,3-2-6,1 3 1,-1 4-8,2-4-3,0-3-15,0 4-14,0-4-17,-1 1-17,-1-6-13,2 4-13,0-6-21,-1 2-6,0-2-10,-1 0-100,-2-3-266,1-4 118</inkml:trace>
  <inkml:trace contextRef="#ctx0" brushRef="#br0" timeOffset="87578.4844">6301 15567 63,'0'0'114,"0"0"-7,0 0-3,-3 19-11,3-8 0,-2 7-4,0 0-11,1 3 0,-1-2-16,0 6-3,1-6 3,1 0-15,0 0 2,1-4-4,1 2-1,1-5-7,0-1 0,1-5-5,2 4 1,-2-5-11,3-3 4,-2 1-3,0-3-3,2 0 1,-1-5-7,2 0 5,-1-5-5,-1 2 1,1-8 0,0-3-7,0-7 3,0 3-7,-3-6 6,1 3 10,-1 2 8,-3 6 6,3 2 11,-3 3 1,0 3 9,-1 1-18,1 5-3,-1 1-6,0 3-8,0 0 3,0 0-3,0 0 2,0 21 0,-1-9 0,1 3-3,-2 3 0,-2 0-5,3 0-1,-1-1 0,0 0-3,0-5 2,2-1-1,0-1-1,-3-1 1,3-4-2,-1 1 4,1-2 18,0 1 12,0-5 11,0 3 5,0-3-20,0 0 4,0 0-7,10-18-1,-4 7-4,2-1-4,0-1-7,2 2 5,1 1-11,0 0 2,-2 5 0,0 2-6,1 3 1,-1 0-8,-1 3 1,1 4-2,-2 1 2,-1-2-5,1 2 1,0 4 2,-3-3-8,0 3-6,-2 1-15,-1-3-19,-1 2-23,0-2-7,-3 0-25,1 1-12,-3-3-34,1 2-21,0-3-152,-3 0-346,0-2 153</inkml:trace>
  <inkml:trace contextRef="#ctx0" brushRef="#br0" timeOffset="87805.6459">6298 15647 146,'-2'-3'236,"0"0"-4,-1-2-13,3 1-11,-1 2-19,1 2-20,3-10-12,0 5-5,5-2-20,5 0-10,-2-1-15,6 1-9,3-4-10,-6 3-16,0 0-22,2 2-29,-1-2-25,0 4-34,0 0-31,-2 0-42,0 3-27,0 1-34,-6 4-139,1-3-338,-3 4 150</inkml:trace>
  <inkml:trace contextRef="#ctx0" brushRef="#br0" timeOffset="88436.8421">6365 16283 64,'-5'0'223,"5"0"-10,-4 0-7,4 0-1,0 0-13,-7-2-7,6-1-16,1 3-14,-2-9-14,4 4-11,1-5-9,2-4-18,5-1-9,0 1-10,1-1-7,5-2-9,2 3-9,-5 2-3,1 4-8,0 1-3,-1 5-11,-3 2-4,-1 3-6,5 6 0,-5 1-3,-2 6-5,-1 1-2,-1 0-4,-4 8 4,-2-1-4,-4 2 0,-1 3 2,-1-4-7,-2 0-1,-2 1 1,1-4 0,0 1 9,0-8 8,3-1 1,3-3 4,-1-2 2,2-3-2,-1 0 10,2-1 1,1-3 5,-1 2 4,2-4 5,3 3-5,3 0 8,2-6-4,3 3-4,5-5-3,3 0-11,3 1 4,-1-3-3,4 2-5,-1-3-2,0 5-2,-1-3-15,1 2-18,-2-4-20,-2 3-30,-7-2-28,-1 2-31,-3 2-27,1-3-40,-2 2-29,-1-1-39,-3-1-179,-2-1-467,-1 2 207</inkml:trace>
  <inkml:trace contextRef="#ctx0" brushRef="#br0" timeOffset="89439.2019">7296 15104 88,'-2'-2'102,"2"2"-19,0-5-4,0 5-1,0 0-5,0 0-12,0 15 8,2-7 3,-1 4-6,1 3-9,0 2 7,1 0 6,1 3-16,-1-2-1,1 0-2,1 0 1,-1-6-5,4 5 1,-2-1 1,4-1 0,-3 1 0,5 5 4,-2-7-9,3-1-1,0-1 6,2-3-9,5 3-1,4-3-4,0-4 1,3 2-9,2-3 4,9 0-7,2-7 0,3 3-5,-2-6 2,3 3 1,-2 0 1,2-4-9,1 0 1,-4-1-5,2 2 3,-3-2-4,0 1-4,-3-5 2,-6 7 0,9-4 0,-11 4 4,8-3-2,-8 4 1,0-5-8,0 4 8,0 1-6,11-5-2,-10 8 2,-1-6 3,11 3 1,-12 1-3,-1 1 0,2 3-2,9-1-3,-8 5 1,-3 1 1,-2-1-3,0 4 1,-1 0 2,-3 0-3,-1 5 3,-4-5-4,2 6 2,-7-3-5,-1-2 1,-1-1-3,1 6 2,-2-2 1,-5-4-4,0 0-2,1-1 0,-1 1 4,1-1 0,-1-4 6,-3 3-1,2-4-2,1 1 7,-3-3-2,0-1-5,3 5 7,-3-1 3,0-4 0,1 3-4,-1-3-3,0 0 7,0 0-3,0 0 1,6-12-1,-2 7-4,1-3 1,2 1 5,-2-4 1,4-2-8,-1 4-1,2-3-1,3 2 7,-1-2-5,2 2 1,5-2-2,1 4 4,3-4-6,1 4 0,3 3 6,0-3-7,0 6 4,-1-2 0,3 4 6,0-6-6,-1 6-1,10-4 2,-9 4-7,11 0 5,-13-2 2,1 4 11,2-5-5,-1-1 4,0 1 6,-3-6 4,1 3 4,-2-4 9,1 5-5,-4-9 3,0 0-1,-4-1 0,0-3-4,-1-2-1,-3 1 19,2-4-1,-4 1-9,-2 3 0,-1-5-7,-1 9-3,-1 1 0,-4 4-4,0 2-1,0 1-12,-2 2-19,0-1-16,-1 3-39,0 3-13,-8-1-26,8 1-17,-21 12-25,4 1-36,-6 2-133,1 2-342,-1 3 151</inkml:trace>
  <inkml:trace contextRef="#ctx0" brushRef="#br0" timeOffset="90695.6041">8328 15626 118,'2'-18'187,"-1"8"-14,1 0-12,-2 6-30,0 2-10,0 2-16,0 0-6,0 15-2,-3 4-3,-3 10-1,4 3-5,-6 0-9,1 3 6,0-1-16,0 0-1,0-2-8,-3 1 1,3-2-4,-1-2-4,-1-5-5,-1 1-1,3-7-9,0-2 3,0-3-4,3-2 1,-2-4-1,3 0 0,-1-2 9,0-1 1,-2-1-3,1-5-8,5 2 0,-7-6-2,1 2 1,5-6-6,-1-1 1,1-1-8,4-1 0,-2 1-3,2 2-2,1-1-3,3-2-2,3 7 0,-2 0-6,1 0-2,2 6-1,2 1-1,1 4 3,-1 2-1,1 1-1,0 2-2,4 4 2,-5-3-2,4 4 1,-3-5 2,1 4-3,-1-3-3,0-2 0,-1-2-5,0 0 6,2-3-3,-3 2 2,1-6 0,2 3 1,-1-6-1,-3 0 2,2-5-1,1 2 1,-6-1-4,5-3 1,-5 0-2,-2-2 3,0-4-4,-1-1 2,-2-2 3,0 0-1,-3-1-3,-1 2 4,-1 0-2,1 5 2,-1 1-29,-3 4 2,3-1 1,-3 6 0,0 1 2,-2 2-4,0 2 10,0 4-6,0 1 5,-3 7 5,0 1-1,5 0 2,-2-1 2,4 4 2,0 0 1,2-3 0,5-1 4,-4 1 1,4-4 1,3 2 2,0-3 0,0-3 8,5 0-6,0 0 0,2-4-2,-1-1-1,3-4 5,-2-1-3,1-1 2,-1-3-5,0-2-1,0-3-2,-2 3 3,0-3 3,0-2-3,-4-1 4,3-2-1,-4 5 8,-1-2 4,0 4 8,-1 0-5,-5 4 3,3 1-4,0 2-5,0 0-8,-3 3 1,0 0 2,0 0-1,0 0 0,1 13 1,-1-4-5,-1 0 3,-2 4-3,1-1 5,0-2-6,0 4 2,-2-3 2,3-2-1,-1 0 3,2-2-3,-3-1 3,3-2-1,-1 3 6,1-7 5,-3 2 12,3-2 5,0 0-5,0 0-4,0 0-5,0 0 1,7-18-2,0 9-2,0-7-3,2 7-3,-2-1 1,5 0-3,-4 5 2,0-2-10,0 1 3,1 3-3,-1 2-1,-1 2 1,0 2 2,2-1 0,-2 3-3,1 3 5,1-2-1,-1 2-1,1-2 1,-1 1-1,3 3 1,-2-5 0,2 1 1,0-2 1,2-3-2,0 0 0,1-3-4,1-1 1,1-2 1,-1-2 2,-1 0-2,-2-3 5,-2-2-6,0 1 1,-2-2 0,-4 0-1,0-1 0,-1-2 2,-3-1-2,0 1-2,-3 0 1,0-1 1,-1 7 1,1-2-7,-1 6 0,0-2 3,-2 4-4,2 3-3,0-1 6,4 2-5,-11 9 3,4-1-3,1 8 8,0 1-6,-3 8 2,6 4 3,0-2-6,-1 3 4,2 0 0,-1 3 6,0-1-3,3 4 2,-2-3-1,2 4 3,-4-6-5,1 6 1,-3-6-11,3 1-12,-1-4-22,-1-3-20,2 2-11,0-8-26,-1-4-24,1-5-32,1 0-33,1-1-108,1-7-325,0-2 145</inkml:trace>
  <inkml:trace contextRef="#ctx0" brushRef="#br0" timeOffset="91256.2497">9344 15673 121,'2'-11'242,"1"-2"-25,-3 8-28,0-2-21,0 7-20,-5-4-10,5 4-22,-10 16-8,4-2-10,-3 11-13,-3 2-1,2 2-13,0 2-2,-1-4-11,3 7-5,-2-5-6,4-3-1,2 3-2,-2-5-7,3-3 1,2-5-6,0-2-1,1 2 0,0-5 1,1 1-1,0-3-1,2-3-3,0-1 0,3-1-1,1-1-3,-7-3-2,15-3-1,-3-4 1,0-3-4,-1 1 1,1-4-9,-1-2 7,2-8-7,-1-3 0,-3 1 3,-2-5-6,4 0-6,-2-2 10,-4 3-4,2 0 12,-4 2-5,1 8 13,-3 4-2,1 4 6,0 3-6,0 2-9,-2 0 1,0 6-5,0 0 1,0 0-2,-7 16-4,2 1 3,-1 0-1,0 8-1,-1 2-1,0-1-3,0-1 4,3-1-5,-2-1 4,2-3-2,1-3-1,2-1 2,-3-5-1,2 0 0,2-5 4,0 2 2,-3-2 2,3-6 0,0 8 11,0-8-1,0 0 9,0 0-11,0 0-1,0 0 0,21-15-6,-9-1 2,1-4-2,2 3 2,-4 3-7,1 4 2,0-1-1,-3 4-1,-2 0 2,0 3-6,0 1-4,-7 3-3,10 3 2,-4 1 0,0 3-1,-1 0-2,-3 5 3,1 0-2,-1 1 3,0 2 1,1-1-1,-1 1-3,3 2-5,-5 0-19,3-5-20,-1-2-20,-2 1-11,1-3-22,-1-2-16,4 0-9,-4-6-23,2 7-8,-2-7-23,1 4-18,-1-4-125,0 0-348,0 0 153</inkml:trace>
  <inkml:trace contextRef="#ctx0" brushRef="#br0" timeOffset="91507.4283">9138 15883 208,'0'0'229,"0"0"-15,0 0-21,0 0-23,0 0-13,21-12-14,-4 10-16,7-2-10,0-2-15,1 4-25,2-2-37,0 1-42,-2 1-54,3-1-45,-4-1-53,0 0-90,0 3-265,2-4 117</inkml:trace>
  <inkml:trace contextRef="#ctx0" brushRef="#br0" timeOffset="91902.5204">9876 15656 203,'9'-15'245,"-1"1"-18,2-1-18,0-1-15,-2 0-15,5 2-15,2-2-17,2-1-15,2 5-11,2-1-14,0 2-10,0 1-8,3 3-13,-3 2-3,-5 0-12,0 3-6,-2-1-6,1 3-14,-6 1-2,-2 1-11,-7-2-6,12 4-8,-8 1-3,-4-1-1,1 2 1,-1-6-6,-7 17 5,3-9-2,-3 0-4,-1 4 1,1-6 2,-1 4 3,0-5-1,2 1-1,2 1-2,-1-2-1,3-1 1,2-4 2,-5 8-1,5-8 0,5 10-1,-2-7 3,5 2-4,2-1-2,2 3 5,3-3-4,5 6 2,-6-4-3,1 3 1,-1-1 0,1 2 1,-3-3-1,-1 6-5,-1-2 4,-5-3-3,2-1-2,-3 3-1,0-1 2,-4-1 4,0 1 6,-3 0 9,-1 2 6,-4-2-2,1 1 1,-6 2-1,-7-2 0,6 0-2,0-3 0,-6 5-2,-2-5-1,1 0-1,-1 0 3,1-1-8,0-2-7,0 0-17,5 0-15,0-3-24,0 3-35,2-4-40,0 0-40,3-1-191,-4-2-394,4-1 175</inkml:trace>
  <inkml:trace contextRef="#ctx0" brushRef="#br0" timeOffset="92443.7585">11048 15637 66,'13'-1'219,"-11"-3"-10,3 2-14,2 0-15,-3 1-13,-1-1-20,2 0-15,0-1-14,0 1-11,0-1-27,-1 2-48,0 0-64,2-1-74,-2-1-147,0 0-273,2-1 121</inkml:trace>
  <inkml:trace contextRef="#ctx0" brushRef="#br0" timeOffset="92686.9317">11595 15483 364,'2'-3'312,"0"0"-28,0 1-30,1-4-29,0 3-19,-3-1-30,0 4-32,4-7-46,-4 5-47,0 2-54,2-5-65,-1 3-81,-1 2-167,7-1-342,-7 1 152</inkml:trace>
  <inkml:trace contextRef="#ctx0" brushRef="#br0" timeOffset="92976.1327">12068 15400 127,'0'-5'241,"-2"1"-27,4-1-23,-2 5-29,0-8-40,0 5-64,3-2-72,1 1-67,4-1-89,1-2-185,7 2 82</inkml:trace>
  <inkml:trace contextRef="#ctx0" brushRef="#br0" timeOffset="92998.1217">12552 15232 38,'2'-7'218,"1"1"-24,-2 2-15,0-4-32,5 2-44,-2-1-68,4 0-50,7-1-55,0-1-69,6 0-149,3-2 66</inkml:trace>
  <inkml:trace contextRef="#ctx0" brushRef="#br0" timeOffset="93258.6561">13028 15062 101,'5'-5'169,"-3"-1"-21,3-1-34,0-1-38,9-2-35,0 3-39,6-3-33,1 4-18,0 0-4,2 2-34,0 2-94,-2-1 43</inkml:trace>
  <inkml:trace contextRef="#ctx0" brushRef="#br0" timeOffset="93282.6773">13393 14968 115,'6'-6'153,"-1"1"2,0-5-7,0-1-18,5-1-26,1 0-24,-1 0-28,10-5-28,-2 2-12,6 0-28,3 1-18,3 1-14,-4 4-28,1 1-58,-3 6-144,-3-5 64</inkml:trace>
  <inkml:trace contextRef="#ctx0" brushRef="#br0" timeOffset="93562.7917">14583 14457 1,'20'-12'74,"0"3"-16,2 0-12,1 1-8,1 0-14,-2 4-10,0-1-7,-6 1-7,-2 1-3,-4 1-6,-2 0-9,-2 2 0,-1 0 6,-1-1 1,-4 1 0,3-2-19,-3 2-33,0 0 14</inkml:trace>
  <inkml:trace contextRef="#ctx0" brushRef="#br0" timeOffset="103331.5561">947 17554 96,'0'0'146,"0"0"-14,0 0-12,0 0-12,0 0-12,0 0-6,0 0-11,0 0-13,0 0-1,0 0-6,12-10 4,-12 10-1,0 0-12,0 0 10,0 0 8,0 0-17,0 0 10,8 0 0,-8 0-15,4-3 13,-4 3-6,6-1-2,5 1 6,-11 0 7,12-5-11,3 1 3,1 0-2,-2-1-5,11-2 3,0 0 6,5 1-12,9-7-3,2 4 8,4-5-2,3-5-2,17-3-2,-16 5-4,-1 0-4,24-9-3,-2-3 1,-3 9-4,-21 1-6,26-8-3,-2 11 2,-19 2 0,-4-3-4,20 5 0,-25 1-6,2 0-1,-3 5 2,-14 1-7,1-2-2,-1 3 5,-5-1-2,1 1-7,-6 1 4,-3 3 3,1-3-4,-6 2-1,0-1 1,0-1-3,-3 1 4,-6 2 4,8-3 1,-8 3 5,0 0 9,13-3-2,-13 3 5,0 0 6,0 0-5,8-1-5,-8 1 4,0 0 0,0 0-9,0 0 5,0 0-2,0 0 2,10-3-7,-10 3 3,0 0-5,0 0-4,0 0 1,0 0 2,0 0-6,0 0 0,0 0 4,0 0-4,0 0-4,0 0 5,0 0-4,0 0 0,0 0-3,0 0 2,0 0-2,0 0 1,0 0 3,0 0-6,0 0 5,0 0-1,0 0-1,0 0-1,0 0 3,0 0-1,0 0-7,0 0 5,0 0 3,0 0-8,0 0 4,0 0 2,0 0-1,0 0 1,0 0 9,0 0-9,0 0 2,0 0-3,0 0 0,0 0 4,0 0-7,0 0 1,0 0 5,0 0-2,0 0-3,0 0 4,0 0 5,0 0-6,0 0-4,0 0 7,0 0-2,0 0-3,0 0 0,0 0 2,0 0 3,0 0-4,0 0 2,0 0 2,0 0-4,0 0 0,0 0 11,0 0-7,0 0 0,0 0 2,0 0-5,0 0 7,0 0-3,0 0-3,0 0-1,0 0-1,0 0-1,0 0 2,0 0-2,0 0 1,0 0 1,0 0 1,0 0 0,0 0-1,0 0-3,0 0 1,0 0-1,0 0-2,0 0 3,0 0 8,0 0-14,0 0 0,0 0 8,0 0-1,0 0-2,0 0 4,0 0-2,0 0-6,0 0 6,0 0-3,0 0-3,0 0 7,0 0 3,0 0-8,0 0-1,0 0 1,0 0-8,0 0-16,0 0-10,0 0-17,0 0-18,0 0-22,0 0-34,0 0-18,0 0-63,0 0-42,0 0-183,0 0-469,0 0 209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10T10:14:22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 6682 154,'-5'0'197,"1"-3"-8,-1 3-3,5 0-6,-7 0-2,7 0-7,-5-4-15,5 4-7,-3-1-10,3 1-10,0 0-6,-3-4-17,3 4-9,0 0-12,3-5-8,1 2-6,3-5-8,6-1-8,0-2-4,6-2-6,5-4-4,-1 1-8,2 1-11,0 0-16,10-4-15,-9 7-22,-1 0-21,-1 0-17,0 2-24,0 1-31,-3 2-33,-4 4-19,-4-1-22,-5 0-101,1 3-325,-9 1 144</inkml:trace>
  <inkml:trace contextRef="#ctx0" brushRef="#br0" timeOffset="193.5315">667 6899 8,'0'0'183,"0"0"0,27-12-6,-6-4 1,14-9-9,2 4-4,2-1-11,1 0-7,2-3-11,0 7-15,-1 1-16,-1 0-10,-3 2-6,-10 8-13,-3-5-18,3 4-29,-6 0-33,-4 2-38,-3 3-38,0-2-41,-5 1-34,-1 1-124,-3 1-301,-5 2 133</inkml:trace>
  <inkml:trace contextRef="#ctx0" brushRef="#br0" timeOffset="865.1324">4326 6536 39,'-2'1'276,"0"1"-2,2-2-4,-4 4-6,4-4-11,-1 2-16,1-2-17,0 0-18,0 0-11,0 0-23,0 0-8,0 0-10,0 0-5,19-3-7,-5-2-3,10 0-8,4-1-19,12-3-11,1-1-1,-2-1-20,2 3-28,-3-3-7,-10 5-6,2 1-6,-2 0-8,-1 1 3,-5-4 7,1 4-8,-6 1-27,-2 0-13,-5 0-5,-1 0-13,-2 2-10,-2-1-8,1 0-5,-2 2-6,-4 0-11,7-1-14,-5-1-13,-2 2-10,0 0-23,0 0-28,2-3-27,-2 3-11,0 0-9,0 0-12,0 0-126,-18 6-375,8-2 167</inkml:trace>
  <inkml:trace contextRef="#ctx0" brushRef="#br0" timeOffset="1200.635">4445 6634 179,'-9'4'214,"1"1"-3,5-4-5,0 0-15,-1-1-16,4 0-18,-3 3-13,3-3-6,0 0-5,20 1-6,-5-1-5,9-4-8,5 3-6,10-5-1,-1-3-9,1 4-1,1-2-8,-2 1-3,-10 2-12,10-4-6,-10 4-3,1 1-6,0 1-7,-2 1-6,-5-1-3,-2-3-4,-3 3-2,-8 0-4,1 1-5,-2-1 1,0 2 0,-4-1 1,2 0 6,-2 1-8,-1-1 6,-3 1-1,0 0-5,9 0 1,-9 0-8,4-1 5,-4 1-7,0 0-2,0 0-3,0 0-1,0 0-1,4 2-3,-4-2-4,0 0-1,0 0 1,0 0-1,0 0-9,0 0-9,0 0-12,0 0-11,0 0-16,0 0-14,0 0-18,0 0-20,0 0-18,0 0-20,0 0-25,-8 5-27,-1-2-21,-4 1-27,-2 0-122,-9-3-394,-3 2 175</inkml:trace>
  <inkml:trace contextRef="#ctx0" brushRef="#br0" timeOffset="8122.2013">1407 6529 11,'-5'17'104,"3"1"-11,-3 1-2,1 5 1,1-5-7,1 0-11,2 3 3,0-5-5,1 3-8,-1-3-2,4 1-10,-2-3 0,2 5-6,1-3-2,1 0-5,2 2 6,5 3-6,-3-10 4,7 5-8,-6-5 4,7 2-6,1 1 9,-1-7-14,5 1 3,2-1 0,-1-4 0,4-2 2,3 1 0,7-6-4,4-1 0,-2 1-5,-1-4-3,-12 2-1,11-4 1,0-1-3,-7 5-6,-6-1 4,2 0-6,-1 0 2,-1 0-3,0-5 0,-2 2 2,1 1 2,-2-1-9,-2 0 4,1 1-2,0-1 3,0-1-4,-1-1 1,1 1-3,0 0 6,2 1-2,-2-1-1,2 4-2,1-3 0,-2 1-5,-1-1 5,-4 4-2,4 2-1,-1-4 10,1 4-10,-5 2-3,-2 0 2,4 1 0,6 0-1,-3 0 0,0 2 3,3-1-3,0 5 7,0 0-2,-1-1-1,2 1 6,0 0 0,1 4 1,-1 0 2,0 0-2,-1 1 3,0-1-3,0-1 0,-3 6 2,-1-1 0,0-4 0,-1 4-4,-5-4 0,3 5-2,-5-3-3,0-1 0,0-1 2,0 1-4,-2-1-3,1 2 9,-5-3-7,1 1 0,0-3 0,0 2 4,0-1 0,-1-1 0,-2-1 2,3 2 0,-4-3-1,1-1 0,-1 1 1,1 0 5,-1-1-4,-2-2 3,-1-2 4,5 5 3,-5-5 5,2 7 6,-2-7 4,3 2 3,-3-2 4,0 0-1,2 5 0,-2-5-2,0 0 1,0 0-2,0 0-1,0 0-5,0 0 0,0 0-3,2 4-2,-2-4 1,0 0-3,0 0-1,0 0 4,0 0 5,0 0 3,0 0 2,0 0 2,0 0-1,0 0-5,0 0-6,3-16-5,-3 10-2,2-4 1,-1-1-2,1 2-6,0-3-1,1-2 3,2-1-7,1-2 2,0 2-2,3-9 2,3 5-3,-2 4-2,3-6-4,1 3 4,-3 4-3,2 1-1,-2 1 4,7-4-3,-5 6-1,1-2-2,0 3 3,0 1-4,0 0 0,6-2 3,-4 4 0,-2 1 0,1 0 0,5 2-1,1-1 1,-4 1-2,1 0 4,-4 2-1,7 0 1,-5-1-5,-2 4 5,9-2-3,-8 0 0,1 1 0,-2 1 1,1-1-2,-1 0 1,-4 2 6,4-3-4,-4 1 1,1-1-2,-2 2 3,2-2-2,-4 1 2,3 0 8,-2-1 5,4 0 5,-4 1 7,2-2 5,-2 1 11,2 0 1,-1 0 4,-1-2 1,2 0 4,1 1-4,2-3 6,-3 1-1,1-2-6,-1 0 0,0 2-3,1 0 6,-1-1-15,3-1-5,-2-2 3,-3 2-1,5-2-2,-3 3-7,1-2 1,-4 1-2,6-2 1,-2-2-1,1 1-6,-3 1-2,1-3 0,4 0 8,-8 2 8,5-3-11,-1 1 2,-2-2-4,2 0 7,-3 3 0,0 0-1,0 1-4,-3 0 20,1-1 6,0 1-10,-2 4-17,4-5 13,-5 3-1,1 1 4,0-2-3,-1 2 10,1 1-13,-3 4-10,3-10 6,-3 10-5,4-5 2,-4 5 6,0-7-4,0 7-3,0 0-3,4-5 3,-4 5-1,0-3-1,0 3 6,0 0-6,0 0-5,0 0-1,0 0 0,0 0 1,0 0-5,0 0 0,3-4-1,-3 4-1,0 0-1,0 0-3,0 0 0,0 0 0,0 0 4,0 0-8,0 0 6,0 0-8,0 0 2,0 0 6,0 0 0,0 0-5,0 0 1,0 0 0,0 0 2,0 0 0,0 0-1,0 0-6,0 0 4,0 0 2,0 0-2,0 0 0,0 0-5,0 0 4,0 0 1,0 0-5,0 0-1,0 0 8,0 0 4,0 0-3,0 0-19,0 0 21,0 0-8,0 0 4,0 0-4,0 0 7,0 0 1,0 0-7,0 0 2,0 0-2,0 0 5,0 0 0,0 0 0,0 0-1,0 0-2,0 0-2,0 0 6,0 0 1,0 0-3,0 0-3,0 0 2,0 0-1,0 0-3,0 0-3,0 0 6,0 0 4,0 0-2,0 0-2,0 0 0,0 0-1,0 0 1,0 0 1,0 0-4,0 0 4,0 0-5,0 0 6,0 0-12,0 0 14,0 0 0,0 0-1,0 0-2,0 0 1,0 0-2,0 0 3,0 0-7,0 0 3,0 0 7,0 0-4,0 0 3,0 0-3,0 0-1,0 0-1,0 0 3,0 0-3,0 0-3,0 0-1,0 0 6,0 0-14,0 0 7,0 0 4,0 0 1,0 0-14,0 0 14,0 0 3,0 0-2,0 0-4,0 0 6,0 0-7,0 0 2,0 0-3,0 0 3,0 0-4,0 0 7,0 0 1,0 0-5,0 0 0,0 0 2,0 0 0,0 0-4,0 0 6,0 0-6,0 0 6,0 0-1,0 0-1,0 0-1,0 0 2,0 0 0,0 0-5,0 0 7,0 0 1,0 0-1,0 0-5,0 0 2,0 0 0,0 0 2,0 0-1,0 0 2,0 0 2,0 0-5,0 0-3,0 0 4,0 0 1,0 0-3,0 0 3,0 0 1,0 0-5,0 0 5,0 0-5,0 0-13,0 0 23,0 0-5,0 0 2,0 0-2,0 0 2,0 0-6,0 0-1,0 0 2,0 0 1,0 0 1,0 0-2,0 0 1,0 0-5,0 0 3,0 0 2,0 0-4,0 0-10,0 0 12,0 0-1,0 0 2,0 0-1,0 0-6,0 0 0,0 0-2,0 0 5,0 0 6,0 0-2,0 0 2,0 0-3,0 0 1,0 0-1,0 0-4,0 0-4,0 0 5,0 0 10,0 0-6,0 0-6,0 0 1,0 0 6,0 0-20,0 0 22,0 0-1,0 0-8,0 0 0,0 0 3,0 0 6,0 0 0,0 0-2,0 0-6,0 0 4,0 0 2,0 0-3,0 0 1,0 0-4,0 0 1,0 0 0,0 0 0,0 0 4,0 0-2,0 0 0,0 0 1,0 0-2,0 0-1,0 0-2,0 0 5,0 0-18,0 0 14,0 0 3,0 0 0,0 0 0,0 0-4,0 0 4,0 0 1,-7 12 4,7-12-3,0 0-7,0 0 5,0 0-20,0 0 21,0 0 4,0 0 1,0 0-3,0 0-2,0 0-1,0 0-7,0 0 10,0 0-2,0 0 5,0 0-4,0 0 1,0 0-1,0 0-1,0 0 0,0 0-1,0 0 2,0 0 0,0 0 4,0 0-3,0 0 3,0 0-6,0 0 4,0 0-5,0 0 2,0 0 3,0 0 0,0 0 2,0 0-6,0 0 0,0 0 9,0 0-6,0 0 1,0 0-2,0 0 2,0 0-2,0 0 0,0 0-5,0 0 6,0 0 2,0 0-2,0 0 2,0 0-18,0 0 15,0 0 4,0 0-4,0 0-3,0 0 4,0 0 8,0 0-8,0 0 0,0 0 10,0 0-12,0 0 6,0 0-2,0 0-8,0 0 8,0 0-1,0 0-4,0 0 7,0 0-3,0 0 1,0 0-25,0 0 28,0 0-4,0 0 0,0 0-6,0 0-16,0 0 27,0 0-7,0 0 4,0 0-4,0 0 0,0 0 8,0 0-4,0 0-6,0 0 10,0 0-9,0 0 5,0 0 1,0 0-4,-4 5-2,4-5 3,0 0-7,0 0 2,0 0 3,0 0-3,0 0 3,0 0-3,0 0 10,0 0-5,0 0-8,0 0 12,0 0-4,0 0-4,0 0 6,0 0-1,0 0 0,0 0-2,0 0-5,0 0 10,0 0-6,0 0-1,0 0-2,0 0 0,0 0 0,0 0-2,0 0 0,0 0 3,0 0 1,0 0 4,0 0-5,0 0 2,0 0 1,0 0 1,0 0 6,0 0-3,0 0-2,0 0-6,0 0 1,0 0-1,0 0-3,0 0 8,0 0-6,0 0 4,0 0 5,0 0-4,0 0-5,0 0 5,0 0 0,0 0 2,0 0 8,0 0-19,0 0 7,0 0 1,0 0-3,0 0 2,0 0-1,0 0 4,0 0 0,0 0-4,0 0 4,0 0-7,0 0 8,0 0-3,0 0 3,0 0 1,0 0-8,0 0 3,0 0 4,0 0 0,0 0-4,0 0 0,0 0 2,0 0 2,0 0 4,0 0-6,0 0 3,0 0-5,0 0 3,0 0-7,0 0 0,0 0 7,0 0-5,0 0-6,0 0 11,0 0-2,0 0-4,0 0-2,0 0 5,0 0-4,0 0 4,0 0-1,0 0-5,0 0 10,0 0-7,0 0-4,0 0-2,0 0 5,0 0-14,0 0 15,0 0 4,0 0-4,0 0 10,0 0-14,0 0 2,0 0 0,0 0-1,0 0 3,0 0 1,0 0-5,0 0-2,0 0 6,0 0 1,0 0-29,0 0 26,0 0 0,0 0 4,0 0-3,0 0 3,0 0-5,0 0-1,0 0 5,0 0 1,0 0-18,0 0 20,0 0-1,0 0-4,0 0-13,0 0 23,0 0 0,0 0-2,0 0-3,0 0 0,0 0-1,0 0 4,0 0 1,0 0-4,0 0-1,0 0-1,0 0-3,0 0 6,0 0 1,0 0-2,0 0-4,0 0 4,0 0 2,0 0-2,0 0 1,0 0 3,0 0 3,0 0-7,0 0 6,0 0-8,0 0 2,0 0 1,0 0 0,0 0 0,0 0-2,0 0 1,0 0-1,0 0-13,0 0 17,0 0-1,0 0 2,0 0 0,0 0 4,0 0-8,0 0-15,0 0 16,0 0 8,0 0-1,0 0 0,0 0 2,0 0-8,0 0 0,0 0-4,0 0 6,0 0-7,0 0 7,0 0 0,0 0 0,0 0-3,0 0 0,0 0-3,0 0 5,0 0-2,0 0 1,0 0-1,0 0 3,0 0-3,0 0-16,0 0 15,0 0 2,0 0-2,0 0 4,0 0-4,0 0 5,0 0-7,0 0 5,0 0-3,0 0 6,0 0-6,0 0-1,0 0-16,0 0 22,0 0-2,0 0-3,0 0 2,0 0-1,0 0 0,0 0-2,0 0-2,0 0-1,0 0 0,0 0-1,0 0 3,0 0 0,0 0-2,0 0-5,0 0 0,0 0-4,0 0 2,0 0 7,0 0-6,0 0 2,0 0-5,0 0 4,0 0-4,0 0 2,0 0 0,0 0 3,0 0-4,0 0 2,0 0-1,0 0-1,0 0 2,0 0 7,0 0-5,0 0-1,0 0 8,0 0-8,0 0 2,0 0-2,0 0 8,0 0-6,0 0 4,0 0 4,0 0-2,0 0-3,0 0 4,-2 4-3,2-4 4,0 0-12,0 0 10,0 0 2,0 0-3,0 0-3,0 0 7,0 0-15,0 0 13,0 0 3,0 0 3,0 0-4,0 0-1,0 0 5,0 0 1,0 0-4,0 0-4,0 0 6,0 0-6,0 0 2,0 0-5,0 0-4,0 0 14,0 0-3,0 0-4,0 0 5,0 0 1,0 0 0,0 0-3,0 0 3,0 0 0,0 0-3,0 0-3,0 0 4,0 0-2,0 0 0,0 0 1,0 0-13,0 0 15,0 0-1,0 0-10,0 0 11,0 0 3,0 0-4,0 0 4,0 0-5,0 0 4,0 0-19,0 0 15,0 0 2,0 0-4,0 0 10,0 0-6,0 0-2,0 0 3,0 0 1,0 0-4,0 0-2,0 0 4,0 0 0,0 0 2,0 0-7,0 0-1,0 0 1,0 0 9,0 0-4,0 0-3,0 0 3,0 0-2,0 0-5,0 0 1,0 0 3,0 0 0,0 0 2,0 0-4,0 0 2,0 0-3,0 0 3,0 0 3,0 0-3,0 0-4,0 0 2,0 0 0,0 0 4,0 0-2,0 0 3,0 0-6,0 0 6,0 0-4,0 0-3,0 0-2,0 0 7,0 0-2,0 0 1,0 0 0,0 0-3,0 0 3,0 0 3,0 0-3,0 0-1,0 0 2,0 0 2,0 0-7,0 0 5,0 0-1,0 0-3,0 0 7,0 0-2,0 0 0,0 0-5,0 0 5,0 0-7,0 0 6,0 0-2,0 0 1,0 0-4,0 0 5,0 0-2,0 0 0,0 0 0,0 0-3,0 0 3,0 0 0,0 0 3,0 0-4,0 0 4,0 0-2,0 0-11,0 0 21,0 0-12,0 0 0,0 0 3,0 0-16,0 0 14,0 0 7,0 0-1,0 0-5,0 0 5,0 0-7,0 0 3,0 0-2,0 0 1,0 0-10,0 0 12,0 0 3,0 0 10,0 0-12,0 0-1,0 0-2,0 0 2,0 0 0,0 0-11,0 0 12,0 0 4,0 0 3,0 0-8,0 0 3,0 0-4,0 0 4,0 0-2,0 0 0,0 0 0,0 0-2,0 0 3,0 0 0,0 0 1,0 0-4,0 0 3,0 0-1,0 0 0,0 0-3,0 0 0,0 0 3,0 0-4,0 0 8,0 0-8,0 0-1,0 0 0,0 0 6,0 0-5,0 0 0,0 0-1,0 0-1,0 0 5,0 0-2,0 0-3,0 0 6,0 0-2,0 0 1,0 0-5,0 0 0,0 0 0,0 0 5,0 0-4,0 0 4,0 0-2,0 0 1,0 0 0,0 0 3,0 0-20,0 0 16,0 0 4,0 0-4,0 0 1,0 0-3,0 0-4,0 0 3,0 0 3,0 0 0,0 0 1,0 0-2,0 0 3,0 0-2,0 0-4,0 0 3,0 0-1,0 0 5,0 0-8,0 0 1,0 0 2,0 0-2,0 0 4,0 0-2,0 0 6,0 0-4,0 0-10,0 0 16,0 0-1,0 0-7,0 0 3,0 0 0,0 0 0,0 0 0,0 0-3,0 0 2,0 0-2,0 0 4,0 0-2,0 0 2,0 0 6,0 0-10,0 0 0,0 0 3,0 0 1,0 0-4,0 0 3,0 0-4,0 0 1,0 0-1,0 0 6,0 0-17,0 0 17,0 0-3,0 0 2,0 0 0,0 0-2,0 0 0,0 0-1,0 0 3,0 0-2,0 0 0,0 0 2,0 0-4,0 0 11,0 0-7,0 0-5,0 0 6,0 0-10,0 0 12,0 0-7,0 0 1,0 0-4,0 0 2,0 0 7,0 0-2,0 0-8,0 0 4,0 0 0,0 0-2,0 0 6,0 0-5,0 0 3,0 0 6,0 0-8,0 0 3,0 0-2,0 0-4,0 0 6,0 0 1,0 0-9,0 0 2,0 0 0,0 0 3,0 0 1,0 0 1,0 0-4,0 0 1,0 0 1,0 0 6,0 0-16,0 0 19,0 0-9,0 0-1,0 0 3,0 0 7,0 0-10,0 0-1,0 0 2,0 0 6,0 0-23,0 0 18,0 0-2,0 0 0,0 0 9,0 0-5,0 0 1,0 0-2,0 0 3,0 0-8,0 0 4,0 0-7,0 0 4,0 0-3,0 0 8,0 0 0,0 0-6,0 0 5,0 0 0,0 0 0,0 0-3,0 0 3,0 0 0,0 0-4,0 0 6,0 0-1,0 0 0,0 0-5,0 0 5,0 0-5,0 0 14,0 0-10,0 0-1,0 0 4,0 0 0,0 0-11,0 0 11,0 0 0,0 0-5,0 0 6,0 0-4,0 0-1,0 0-15,0 0 18,0 0-2,0 0 3,0 0-5,0 0 5,0 0-6,0 0-9,0 0 13,0 0 5,0 0-6,0 0 2,0 0-4,0 0-1,0 0 1,0 0 8,0 0-8,0 0 0,0 0 3,0 0-1,0 0 2,0 0-5,0 0 0,0 0 7,0 0-3,0 0-1,0 0-1,0 0 6,0 0-7,0 0 4,0 0-3,0 0 1,0 0 0,0 0 0,0 0 0,0 0-2,0 0 6,0 0-4,0 0 4,0 0-4,0 0 1,0 0-5,0 0 7,0 0-2,0 0-3,0 0 0,0 0 4,0 0-4,0 0 1,0 0-1,0 0 6,0 0-4,0 0 2,0 0-5,0 0 0,0 0 6,0 0 6,0 0-6,0 0-5,0 0 3,0 0 0,0 0-5,0 0 2,0 0 5,0 0-6,0 0 2,0 0 6,0 0-5,0 0 1,0 0-3,0 0 5,0 0-6,0 0 3,0 0 3,0 0-3,0 0 2,0 0-2,0 0 2,0 0-1,0 0 0,0 0-5,0 0 4,0 0-1,0 0 2,0 0 2,0 0-7,0 0 3,0 0 1,0 0 0,0 0 3,0 0-3,0 0-1,0 0-1,0 0-1,0 0 3,0 0 1,0 0-2,0 0 1,0 0-14,0 0 14,0 0 2,0 0-1,0 0 1,0 0-3,0 0 1,0 0-1,0 0 6,0 0-3,0 0-3,0 0 5,0 0-6,0 0 11,0 0-9,0 0-1,0 0-1,0 0 3,0 0 3,0 0-13,0 0 13,0 0-2,0 0-2,0 0-3,0 0 6,0 0-3,0 0 4,0 0-4,0 0-4,0 0 3,0 0-1,0 0 3,0 0 1,0 0-1,0 0-16,0 0 15,0 0-2,0 0 2,0 0 2,0 0-3,0 0 5,0 0-3,0 0-2,0 0-2,0 0-8,0 0 10,0 0 8,0 0-5,0 0 1,0 0-3,0 0 5,0 0-1,0 0-4,0 0 1,0 0 9,0 0-10,0 0-1,0 0 7,0 0-10,0 0 4,0 0-2,0 0 1,0 0 3,0 0-6,0 0 5,0 0-1,0 0 0,0 0 1,0 0 2,0 0-4,0 0 4,0 0-3,0 0-2,0 0 2,0 0-4,0 0 3,0 0 11,0 0-12,0 0-1,0 0-2,0 0 5,0 0-2,0 0-2,0 0 4,0 0-2,0 0-11,0 0 21,0 0-9,0 0 0,0 0-3,0 0 8,0 0-5,0 0 1,0 0-16,0 0 17,0 0-3,0 0 4,0 0-6,0 0 6,0 0 1,0 0 3,0 0-6,0 0-18,0 0 16,0 0 5,0 0-4,0 0 3,0 0-3,0 0 0,0 0 1,0 0 2,0 0 0,0 0-1,0 0 0,0 0 0,0 0-13,0 0 13,0 0-2,0 0 4,0 0 6,0 0-7,0 0-3,0 0 0,0 0 9,0 0-6,0 0-1,0 0-2,0 0 2,0 0-6,0 0-10,0 0 15,0 0-3,0 0 4,0 0 9,0 0-7,0 0-1,0 0-1,0 0 1,0 0-4,0 0 2,0 0 1,0 0-2,0 0-2,0 0 6,0 0-3,0 0-4,0 0 3,0 0-2,0 0 6,0 0-3,0 0-1,0 0-1,0 0 1,0 0-1,0 0 0,0 0-2,0 0 2,0 0 4,-1 3-2,1-3 0,0 0-2,0 0 2,0 0-5,0 0 3,0 0-3,0 0 4,0 0 1,0 0 1,0 0 1,0 0 8,0 0-11,0 0 2,0 0-4,0 0-1,0 0 3,0 0 0,0 0-3,0 0 8,0 0-4,0 0-3,0 0 6,0 0-5,0 0 3,0 0-1,0 0 5,0 0-2,0 0-4,0 0-2,0 0 1,0 0 9,0 0-11,0 0 3,0 0 1,0 0 0,0 0 0,0 0-6,0 0 12,0 0-9,0 0 3,0 0 7,0 0-8,0 0-2,0 0 3,0 0-1,0 0 3,0 0-12,0 0 13,0 0-1,0 0 2,0 0-3,0 0-2,0 0 2,0 0 5,0 0-4,0 0-3,0 0 0,0 0 0,0 0-2,0 0 4,0 0 1,0 0 3,0 0-4,0 0 0,0 0 0,0 0 0,0 0 0,0 0-15,0 0 14,0 0 1,0 0-13,0 0 17,0 0-6,0 0 3,0 0-2,0 0 7,0 0-6,0 0-2,0 0 0,0 0 5,0 0-8,0 0 6,0 0-2,0 0 3,0 0-7,0 0 9,0 0-7,0 0-10,0 0 11,0 0 4,0 0-2,0 0-4,0 0 6,0 0 0,0 0-1,0 0-2,0 0 2,0 0-3,0 0 4,0 0-5,0 0 5,0 0 6,0 0-6,0 0-16,0 0 13,0 0 0,0 0 5,0 0-6,0 0 3,0 0-1,0 0 3,0 0-5,0 0 4,0 0-3,0 0 2,0 0 8,0 0-11,0 0 1,0 0 5,0 0-3,0 0-1,0 0 3,0 0-7,0 0 4,0 0 3,0 0-1,0 0-6,0 0 7,0 0-3,0 0 2,0 0-8,0 0 9,0 0 0,0 0 2,0 0-1,0 0-4,0 0-2,0 0 2,0 0 5,0 0-1,0 0-5,0 0 4,0 0-3,0 0-4,0 0 3,0 0 1,0 0 1,0 0 3,0 0 3,0 0-4,0 0-3,0 0 1,0 0 1,0 0-2,0 0-1,0 0 4,0 0-3,0 0-1,0 0 0,0 0 4,0 0 0,0 0-1,0 0-12,0 0 14,0 0-4,0 0 0,0 0-2,0 0 6,0 0 1,0 0 3,0 0-3,0 0-6,0 0 5,0 0-2,0 0 0,0 0-5,0 0 4,0 0 2,0 0-3,0 0 0,0 0 5,0 0-2,0 0-1,0 0 0,0 0 2,0 0-4,0 0-5,0 0 2,0 0 3,0 0 0,0 0 0,0 0 3,0 0 0,0 0 9,0 0-8,0 0-7,0 0 12,0 0-10,0 0 3,0 0-5,0 0-6,0 0-11,0 0-26,0 0-25,0 0-26,0 0-27,0 0-35,0 0-28,0 0-48,0 0-22,0 0-32,0 0-150,0 0-474,0 0 210</inkml:trace>
  <inkml:trace contextRef="#ctx0" brushRef="#br0" timeOffset="9760.3348">2129 7515 64,'2'-11'221,"-1"-4"-17,-1-1-12,0-1-14,0 6-15,0-2-12,-1 1-7,-1 4-5,1-1-14,-1 4-21,1 1-13,-5 1-16,1 5-11,-4 4-6,-5 3-7,0 12-9,-3-1 0,1 4-6,0 2-7,0-3 0,2 5-1,3-6-7,0 2 3,4-7-12,0-2 1,1-5 0,2 4 0,1-4-6,0-3 0,0-2-1,3 1 1,0-1 0,-1-1-2,1-4 3,4 4 5,-4-4-1,7-3-1,0-4-2,0-2 2,2-2 5,3-2 3,-2-3 7,0-1-1,-2 0 9,2 3 7,-5 7 2,0-2 2,1 0 2,-2 1 1,-1 3-11,-2 1 6,-1 1-18,3 1-4,-3 2-6,4-3-4,-4 3-2,0 0-3,3 12 4,0-4-2,-2 1 1,2 8 1,0-4-3,-2-2-3,2 0-6,-3 1-19,3-2-17,1 0-9,3-2-4,0 2-5,0-3-14,3 0-6,3 1-6,-2-7 0,3 0-11,1-3-11,0-1-3,-2-5 6,1 0 9,1-2 2,-1-7 10,0-1 11,-4 4 8,3-10 26,-6 7 18,1 0 8,-1 0 11,0 3 24,-1 5 23,-2 0 14,-1 4 5,0 1-6,-2-1-5,-1 5-4,3-4-7,-3 4-1,0 0-1,0 0 10,0 14 4,0-7-3,0 10-1,-3 0 2,2 2 2,-2 0-7,0-2-5,0 2-5,2-3 0,-2-4-5,3-2 5,-1 0-16,1-1 2,0-4-2,-2 0 8,2-5-5,-1 7 7,1-7 0,1 4 7,-1-4 7,0 0-13,0 0-3,13-26-1,1 4-7,-4 0 3,8-2 3,-4 4-12,-1 1-2,-2 3-5,-1 4 2,-3 2-3,2 2 4,-4 1-15,1 4 2,1 0-2,-1 2 6,-2 1-13,-4 0 0,11 6 0,-4 1 1,-3 2 0,2 0 0,-3 6 3,1-4 0,0 4 0,-1-2-1,0 4 0,0-4-13,1 3-23,0-4-25,-1-4-8,2 2-12,3-3-7,0-1-4,6-3-10,0-6-12,3 0-1,3-6 2,1-3-1,-2-3 12,0-3-1,-1-3 11,-2 3 23,-1-2 28,-5 8 15,0-1 26,-3 4 26,-1 0 22,-2 4 18,0-1-1,-1 3 2,0-1-13,0 4-2,-3 0-4,0 0 2,1 10-2,-1 1 3,0 2-5,0 4-1,-3 0-4,2 1-3,1-1-3,0 1-5,0-1-2,1-1-5,2-2-1,-1-2-1,3-3 0,1-2 2,1 0-2,0-4 0,1 1 10,2-3-10,0-3-2,1-2 2,1-5-1,3-1 3,-5-1 8,1-4 1,1-3 12,-3 2 6,-2-1 3,2 0 9,-2 2 9,0 1 8,-3 4 8,0 3 8,-1 0 0,0 3-4,-2-1 3,0 0-16,1 1-8,-2 4-11,3-4-16,-3 4-2,0 0-8,0 0-1,0 25-7,-1-1-1,-3 9 6,2 16 1,-2 5 2,-2 4 6,-2 25 2,-5 0 6,6-24 2,-3 24 2,0-2 7,2-24-7,-9 29 1,6-30-9,-2 4 7,-1-6-5,-2 1-5,5-4 6,-3-6-5,1-13 6,2-1 7,1-8-4,3-6 9,0 1 1,0-7 14,2-2 15,0-1 18,2-2 12,-2-3-3,2-1-16,-3-4-28,-3-6-12,-1-5-17,-4-10-15,-1-6-10,0-15-13,2-6-12,1-33-24,6 26-6,10-26-18,-1 25-34,7-24-18,4 29-31,0-4-19,6 3-20,2 4-27,1 7-31,5 7-35,3-1-36,4 8-44,-1 10-217,4-1-618,3 7 273</inkml:trace>
  <inkml:trace contextRef="#ctx0" brushRef="#br0" timeOffset="11254.3331">3739 7507 192,'-4'-7'283,"1"-3"3,2 6-12,1 0-16,-2 0-18,1 0-26,1 1-33,0 3-18,0 0-21,0 0-15,-17 18-10,4 4-10,-1 6-5,0 3-1,-6 12-7,6-13-5,3 1-13,1-2-8,3 0-4,-1 0-7,6-11-9,-2 0-4,1-1 1,6-1-3,4-1-1,0-2-2,0-3-3,3-6-3,4-1-4,2-3-6,-1-5-5,6-5-2,3-6-8,0-1-2,-3-4-3,0-3-1,-1-5 3,1 3-4,-4-1-2,-4 4 3,0 2 8,-5 5 18,-1 8 22,-3-1 21,-1 3 3,0 2-7,1-1-2,-4 1-7,4 2-14,-4 2-4,0 0 2,0 0-7,-8 16 0,1-2-3,-2 3-18,2-1 13,3 0-14,-2 2-5,2-2 8,1 1-8,2-3-5,-1 1-9,2-5-1,2 2-9,-2 0-9,3-4 1,2 1 6,1-2 0,-2 1 2,3-4-4,3-3 2,-2-1 2,4-8 7,2 2-7,6-8-4,-9 3 0,3-11 1,2 1-6,-5-4 4,0 2 3,0-7-2,-2 3-3,-2 2 10,-3 1-6,-1 7 3,-2-1 5,-2 5-3,-2 4-2,-1-2-1,-2 7-5,-4-1 1,-1 5 4,-6 3-5,-2 6 5,-3 1 2,4 5 4,1 3-2,7-3 4,-1-1-4,1 1 3,6 2 2,-2-1-3,4 0-3,0 0 5,2-3 1,2-2 5,3 2 2,2-5-1,0-3 2,7 2 5,0-2-2,2-5 0,5-3-4,-7-2 11,7-3-6,-1-6-4,-1 2 11,0-2-7,-2-4-2,1 7 2,-7-3-3,2 3 1,-3 4-2,-3-3 5,0 5 4,-3 3 1,2-5-6,-5 7 1,2-1-5,-3 1 1,5 8 7,-3-2 4,-2 5 11,1 1-1,-1 5 0,0 3 6,-1 3 0,1-3-8,-1-1 14,0 0-18,-1 1 2,-1-3-2,3 0 1,-3-5-4,3 0-3,-1-4-1,1 0 5,-3-3-4,3 0 8,0-2 12,-1 2 13,1-5 8,1 4 8,-1-4-6,0 0-5,0 0 0,4-14-5,4 1-2,0-4-15,5-6-1,3-1-4,1 2 0,0 3-7,3-3 0,-3 1-7,1 4 14,-5 6-18,2 2-2,-2 1-3,1 3 3,-1 3-11,-2 2 3,-3 3-6,1 1-9,-2 2 4,0 2 15,0 1-6,-3 0 3,-1 4 0,0-1 4,-2 4 2,1-4 7,-2 3-2,0-3 11,-2-3-32,1 1 0,1-3 22,0-2 1,-1-1-10,-1 1 8,4-1 8,-2-4 9,-2 3 4,2-3-1,0 0-1,0 0 0,0 0-7,11-14 0,-2-2-3,5-4-3,1-3-1,2 5-3,-1-1-4,1 2 0,-5 5-1,1 0-7,-2 3 4,-1 5 3,-1 1-15,-1 2-1,2 2 1,-2 0-2,1 5 3,-2 3-2,-3 0 3,3 2 1,-4 3 0,0 2 5,0 1 1,-2 0-2,-1 1-6,0-1 6,0-2-16,0 1-22,0-4-37,1 0-23,1-1-23,-2-2-18,4 0-8,0-4-12,2 2-8,2-2-19,2-5-8,-1 0-11,3-5-5,1-2-2,1-3 7,-1-3 20,2-7 17,-2-3 18,1-3 20,0-3 18,4-14 21,-1-1 30,-1 0 21,-2-1 29,0-1 14,-4 11 36,1-11 28,-1 12 28,-3 5 24,-1 3 33,-2 9 26,-1 5 2,0 2 4,-2 3-9,3 1-19,-4 1-11,0 4-23,0 1-14,-4 12-1,1 2-8,-2 12-6,-4 2 2,-1 17-4,-1 3 11,1-14-8,-3 18 1,4-2 0,-1-1-14,0-3 16,3-12-9,-2 0-7,1-1 0,1-1-4,0-5 3,1-4-9,2-7-2,1-3-2,0-3-4,3-3 6,-4-1 11,2 1 19,0-3 16,2-1 15,0-3 1,0 0-5,0 0-8,0 0-16,0-14-11,4 4-8,0-7-7,2-2-10,0-3-5,5-1-6,-1-2-5,2 4-7,2 2-7,3 3-4,-3 4-1,2 3-6,-2-1-5,-1 3-1,2 2-5,-1 4 0,3-1-2,-6 4 0,2 3-5,0 1 1,-5 0 3,1 1-1,-4-1-3,0 3 1,-2-2 1,-2 6 1,-3-2 3,-3 4 0,-2 0-2,-9 3 5,0 0-3,-4 1-2,-2-6 4,1 1-6,-2-1 2,0-1-2,0-1-5,2-2 3,4-4 1,3 1-5,2-3-17,3 1-20,-2-2-23,4-2-27,0-1-24,1 1-36,2-1-42,1-4-40,0-4-37,6 1-34,0-9-48,5 0-42,1-8-287,2 1-734,0-3 324</inkml:trace>
  <inkml:trace contextRef="#ctx0" brushRef="#br0" timeOffset="11689.3627">5186 7256 214,'11'-16'290,"-4"3"15,3 1 4,-3 3 17,0-2-17,0 4-13,-3 1-43,1 2-27,0-1-17,0 3-21,0 2-17,-5 0-24,8 8-6,-2 2-11,1 7 10,-1 6-13,-2 5-11,-1 2-13,-5 1 5,-2 2-4,1-2-3,-2-1-10,-1-3-4,0 0-12,1-8-4,2-1-9,-2-2-2,1-6-3,3-3-5,-4 2 2,5-4 8,-2 1 22,2-2 18,-1-1 13,1-3 9,0 0 3,-3 4 1,3-4-9,0 0-14,4-17-10,0 2-11,5-9-13,-2-2-8,8-1-5,-1-4-5,6-10-8,-4 11-6,-1 2-6,3 2-1,-2 3-3,-3 4-5,-4 5-3,-3 4-4,1 3-9,-3 2-3,-1 2-7,1 2-3,-4 1 4,9 7-1,-4 2 1,1 5-7,0 6 9,-2 6 1,0 0-4,-2 2 5,-1-1-3,-1 3 4,-1 2-1,-1-4 0,-1-3-1,-1 2-1,1 0 3,-2-1 0,3-7-1,-1-2-3,2 3-24,-3-5-28,2-4-30,0-3-36,-2 0-30,2 0-50,1-1-46,-4-3-39,1 1-46,-3-1-42,-1 0-39,-5 0-310,-1-3-779,0-1 346</inkml:trace>
  <inkml:trace contextRef="#ctx0" brushRef="#br0" timeOffset="12288.0745">1733 8185 46,'-15'-3'227,"-2"-1"10,2 3 7,3-2 2,1 1-2,4 0-16,0 2-14,1 0-19,6 0-24,-5 0-18,5 0-15,0 0-15,0 0 2,0 0-1,18 7 2,6-3 5,18 0-3,31 0-4,9-2-12,11 1-2,1-1-9,13 1-2,8-1 2,1 5 5,10 3-8,5 0-3,1 0-2,-1 9-6,4-6-8,3 3-9,3 1 3,3 2-4,1-1 14,7-5-1,-1 3-3,0 2-17,2 0 5,4-3-4,-4 1-10,-1-1-10,-1-2 6,-5 0-8,-9 0-6,-9 0-3,-8 3-7,-17 0-6,-12-4-6,-12 3-6,-10-6-6,-28-4-13,-11 1-15,-5-2-8,-3 0-10,-9-3 3,-3 0-9,-3-1 7,-1 2-6,-6-2-14,0 0-36,0 0-19,-20-10-21,-7 0-16,-14 0-1,-8-2 8,-23-9 4,2 3 5,-5 2-1,-2 5-11,-5-5-11,-5 2-18,-5 0-25,-1-1-15,-8-4-3,-5 6 2,-1 4-160,-6-4-412,-2-2 183</inkml:trace>
  <inkml:trace contextRef="#ctx0" brushRef="#br0" timeOffset="12954.7587">1981 8299 85,'-97'-3'98,"10"-1"19,15 1 5,23 0 7,1-1 11,4 1 4,0-2 7,2 5 1,14-5-8,1 3-6,6 0-6,1-1 2,5 2 4,4 1 6,4 0 1,-2 1-6,4-2-4,0 1-16,5 0-14,-7 1-7,7-1-11,-5 0-8,5 0-4,0 0-2,0 0 4,0 0-4,14 7 17,-3-2 11,2-3 1,11 4-3,1 1 11,3 0-4,14 3-4,3-3 1,3 0-4,22 4-3,-2 2-2,3 1-8,2-4-4,3 0-2,0 0-10,7 0-2,7 2 0,6 0-2,4-1-3,7-3-2,7-1 1,10 5-4,-2 0-6,14-6 3,5 1-2,5 3-2,6-1-10,1 2 1,3-2-5,3-2-5,-7 2-5,-4 4 5,0 1-6,-4-5-7,-8 7 0,-7-5-5,-10 4 2,-9-1-2,-3-2-1,-14-2-1,-6 0-5,-8-3-5,-11 1 2,-23 0-5,-2-2 1,-4-2-3,-10 1 2,-5-3 1,-3 1-4,-5-3 1,-7 1-3,1-1 9,-2 0 11,-8 0 18,8 2 14,-8-2 14,0 0 4,7 0 7,-7 0 8,0 0-6,0 0 0,0 0-3,0 0-8,0 0-2,0 0-10,0 0-5,0 0 3,0 0-10,0 0-6,0 0-3,0 0-3,0 0-10,0 0-7,0 0-10,0 0-5,10 2-7,-10-2-6,0 0-6,0 0-2,0 0 0,0 0 0,0 0-9,0 0 0,0 0 0,0 0 8,0 0 1,0 0 5,0 0 3,0 0 1,10-4 4,-10 4 0,0 0 1,0 0 0,0 0 2,0 0 2,0 0 0,0 0 2,0 0 1,0 0 0,0 0-2,0 0-6,0 0-5,0 0-9,0 0-13,0 0-19,0 0-12,0 0-17,0 0-16,0 0-16,0 0-28,0 0-21,0 0-29,0 0-15,0 0-22,4-3-23,-4 3-22,0 0-24,0 0-22,0 0-244,-1-8-618,1 8 273</inkml:trace>
  <inkml:trace contextRef="#ctx0" brushRef="#br0" timeOffset="18948.8211">11314 6774 58,'0'-13'249,"3"2"1,-2 0-14,-1 0 4,0 3-18,0-1-8,0 4-14,0-2-11,0 1-12,-1 1-16,1 1-10,-1-1-11,-1 0-9,-1 1-13,1-1-16,0 3-3,-4 0-16,4-1-7,-4 2-10,6 1-10,-14 4-4,6 0-5,-5 3-4,-2 5-6,-4 4 4,-1 6-8,1 4 7,-8 10-3,2 7-2,2 0 2,2-2 6,3 4-2,3-2 0,5-9-6,1-1 5,3 0 1,2 0-1,1-2 1,0-1-2,6-2 4,0-3-2,1-6-1,-1-2 2,1 0-10,3-3 20,3-3 2,-3-2 8,6-2 6,-2 3 6,0-7 9,2-2 5,-1-1 10,1-1 6,2-5 6,-3-2-7,2-3-3,0-10-8,2-1-5,-4-6-7,1-1-10,-4-4-2,0-13-11,-2 10-2,2-8-8,-3 10-6,-1-12-5,-3 15-4,-2-3-4,-2 3-6,2 1-1,-4 3-3,1 6-5,0 4-6,-2 1 4,0 0-11,4 7 1,-3-1-4,0 2-12,0 1-10,2 3-14,-2-1-14,0 3-35,2 1-25,-2-2-51,4 3-32,-10 4-32,6 0-31,0 5-30,-1-1-38,4 2-30,0 3-278,1-4-687,1-1 305</inkml:trace>
  <inkml:trace contextRef="#ctx0" brushRef="#br0" timeOffset="19242.7377">11503 7078 61,'0'0'358,"0"3"2,0-3-9,0 0-14,3 3-28,-3-3-33,0 0-28,10 2-20,1-2-16,4-2-21,11 4-11,1-4-21,13 4 3,2 0-27,-2-1 1,2 1-21,-3 1-18,-9-2-3,-3 0-9,1 3-7,-2-1-9,-4 2-15,-6-2 1,-2-1-7,-4-2-1,-1 4-9,0-4-3,-3 3-10,-1-3-4,0 3-15,0-2-6,-5-1-9,3 1-26,-3-1-6,0 0-18,0 0-32,0 0-21,0 0-29,0 0-36,0 0-53,-13-10-50,6 5-44,-1-2-189,-1-1-554,-1-1 246</inkml:trace>
  <inkml:trace contextRef="#ctx0" brushRef="#br0" timeOffset="19454.7053">11854 6800 2,'-3'-6'246,"0"0"-2,0 1-3,2 1-17,-2 2-25,3 2-13,0 0-11,-10 13-4,3 4-3,-3 10-2,0 4-1,-1 11-6,1-6 4,0-2-20,-1 10-5,2-12-13,-4 11-11,6-10-10,-2-1-10,1-1-7,-1-2-7,2-2-13,0-5-4,3-1-10,2-5-12,0-2-32,-1-2-29,1-3-31,1 1-31,-1-2-27,2-1-23,2-3-41,2-1-27,2 0-36,2-3-202,0 0-474,4-6 210</inkml:trace>
  <inkml:trace contextRef="#ctx0" brushRef="#br0" timeOffset="19705.8914">12232 6813 32,'8'-14'307,"-3"4"-3,2 0 10,-4 5-13,0 0-28,-2 1-29,2 3-26,-3 1-29,0 0-11,4 15-5,-5 5-11,-5 10 0,2 6-5,-4 13-12,-5 0 2,2 1-11,-1-4-12,0 2-3,-1-5-14,5-6-5,-4 7-11,2-10-15,2-3-18,0-3 6,-1 2-3,1-5 0,1 2-10,1-11-8,0 3-13,2-6-16,0-1-36,0-3-35,1 1-24,0 0-26,-3-3-30,5-3-36,0 0-41,-4-1-48,3-2-39,2-1-215,-9-4-558,0 1 248</inkml:trace>
  <inkml:trace contextRef="#ctx0" brushRef="#br0" timeOffset="20076.0562">10933 6350 67,'-5'-1'220,"0"-3"-11,-2 4-5,-3 4-13,-3 2-9,0 6-15,-5 8-10,-4 6 1,-4 13-8,-3 2-7,0 0 1,0 7-2,-1 1-6,-8 25-2,3-1-5,0 3-1,4-1-10,1 2-6,9-23-13,3 1-4,2 1-12,1-6-6,3-1-11,6-12 0,3-1-10,4-1-4,2 0-4,8 13-3,5-7-2,3 0-9,8-5-14,1-7-22,10 1-34,3-8-48,23 4-57,-18-12-58,33-1-58,-9-8-236,4-8-534,-3 1 237</inkml:trace>
  <inkml:trace contextRef="#ctx0" brushRef="#br0" timeOffset="20562.3859">12303 6389 142,'0'0'218,"-1"-3"-10,1 3-5,0 0-11,-2-4-10,2 4-7,0 0-7,0 0-7,0 0-10,3-5-11,-3 5-2,0 0-9,11 2-10,-2 1-9,3 1-2,8 6-10,-2 4-8,4 1-2,-1 7-5,10 13-2,-4 8 4,1 3-5,7 23-1,-1 2-13,-13-17 1,6 36-3,-11 0-1,-1 2-3,-8 0-4,-6-7-8,-7 0 0,-1-28-6,-4 0 0,-2-3-10,-5 3-4,0-2 5,-1-5-6,-3-7 4,-3-3-7,6-12 4,-7 7 4,4-13 4,-2-2 0,5-1-2,-2 1 5,-1-6-6,8-5-1,0-1-8,4 0-9,-1-4 6,7-1-5,1 1-12,-3-3-21,2 0-37,4-1-24,0 0-30,-10-4-36,8 2-36,1-1-44,0-4-28,2 1-40,-1-2-202,1 0-534,-1-6 236</inkml:trace>
  <inkml:trace contextRef="#ctx0" brushRef="#br0" timeOffset="21974.915">12959 6508 63,'-2'-10'265,"0"2"-1,-1 2-23,3-1-12,-1 1-7,0 0-12,-1 0-15,2 4-15,0-3-14,0 5-14,-3-5-22,3 5-11,0 0-17,0 0-7,0 0-8,0 0-5,10 18-4,-3 1-6,2 6 4,1 2-9,2-2 2,-2 6-4,3 1-6,-1-1 6,2-2-10,-4-2-10,2 4-8,0 1 1,1-3-7,-6-3 2,4-3-2,-4-5-7,0-3-1,-1-1-7,-2-2 4,2-2-7,-3-2-19,-1-1-16,1 1-19,-3-6-21,3 2-13,-1 0-17,-2-1-18,0-3-17,0 0-34,0 0-50,0 0-25,0 0-194,2-13-465,0 1 206</inkml:trace>
  <inkml:trace contextRef="#ctx0" brushRef="#br0" timeOffset="22184.0642">13257 6464 87,'-12'10'202,"2"2"-7,-4 5-5,-1 7-13,-2 0-8,0 3-11,-1 2-14,1-2-11,1 2-9,-2-3-9,1 2-13,3-2-11,0 1-7,1-2-8,3 0-11,1-2-14,-1-6-18,3-4-26,0 2-21,2-6-25,1 0-22,-1-3-18,3 1-28,-1-2-14,-1-1-6,3-1-29,-2-2-95,3-1-269,-9-4 119</inkml:trace>
  <inkml:trace contextRef="#ctx0" brushRef="#br0" timeOffset="22545.4389">12855 6737 56,'-5'0'171,"5"0"-10,0 0 0,0 0-6,0 0 2,0 0-2,-5 0-6,5 0-3,0 0-11,0 0-5,0 0-3,0 0 0,0 0 9,20-2-5,-8 1-6,10 2-5,3-2-4,6-1-10,10 0-6,1 0 0,4 1-12,1-2-9,22 1-2,-24 0-8,-1-2-7,4 4-7,-6-1-9,-12 1 1,-1-2-5,-2-1-4,-2 2 1,-5 2-5,-6-1-4,-1-1 4,-5 0-16,2 1 4,-4-2-5,-1 2-3,0 0-1,0 0-9,-5 0 5,5-1-23,-5 1 0,5 3-19,-5-3-6,0 0-15,0 0-9,0 0-16,0 0-19,7 0-18,-7 0-22,0 0-17,0 0-16,0 0-24,0 0-11,0 0-165,0 0-403,0 0 179</inkml:trace>
  <inkml:trace contextRef="#ctx0" brushRef="#br0" timeOffset="30816.3582">1771 11410 169,'0'0'251,"0"0"-21,-4-5-21,4 5-22,0-5-17,4-3-18,2-4-8,1-1-23,6-10-9,4 1-7,1-2-4,2-2-7,1 1-6,0 3-4,0-3-12,-4 4-2,0 0-3,-2 6-7,-3 4-3,-4-2-2,-1 7-6,-1-2-4,-2 3-6,-1 1-3,0 1-1,-1-1-12,1 3-10,-3 1-27,3-5-23,-3 5-31,0 0-46,-1-5-45,1 5-38,0 0-14,0 0-129,-17 8-368,11-1 163</inkml:trace>
  <inkml:trace contextRef="#ctx0" brushRef="#br0" timeOffset="31044.5071">1812 11436 28,'0'7'136,"-4"-2"0,3 0-11,-1-2-11,1-1 0,1-2 0,0 0 14,0 0 0,11 0 15,-4-4 0,7-4-2,5-3-13,3-5-7,1-3-15,2-1-5,-1 0-13,8-8-7,-8 7-2,-3 0-15,-1 3-4,-5 1-5,-2 8-4,-3-2-11,-3 5 2,0-1-9,0 2-9,-4 0-7,3 2-13,-3 0-12,-1-1-20,0 2-29,-1-1-21,-1 3-18,0-5-22,0 5-26,0-5-19,0 5-146,-4-4-335,4 4 148</inkml:trace>
  <inkml:trace contextRef="#ctx0" brushRef="#br0" timeOffset="31930.0293">4404 11380 157,'0'3'270,"0"-3"-2,-3 6-15,3-5-13,0-1-13,-4 3-15,4-3-13,0 0-18,0 0-7,-3 3-10,3-3-20,0 0-4,-3 2-10,3-2-12,0 0-11,0 0-4,0 0-3,16-8-4,-5 3-14,3-4 2,4-3 4,4-2-6,0 0-9,2-1-6,0 0-6,0-2-8,-4 3 2,4-1-19,-5 3 6,-6 2-3,4 1-4,-6-2-13,0 3 12,-3 2-5,1-1-3,-2 3-9,-1 1 1,-2-1-4,-1 0 5,1 2-2,1 0-5,-3-1-9,-2 3-3,6-3-8,-5 2-2,-1 1-15,5-2 21,-5 2-15,0 0-13,0 0-19,0 0-21,0 0-17,1-4-19,-1 4-29,0 0-39,0 0-40,0 0-26,0 0-11,-15 6-3,10-4-177,0 1-467,-1 1 207</inkml:trace>
  <inkml:trace contextRef="#ctx0" brushRef="#br0" timeOffset="34459.6608">2376 11490 148,'0'0'169,"-5"3"-25,5-3-35,0 4-43,0-4-41,0 0-42,0 0-36,0 0-46,3 4-106,-3-4 46</inkml:trace>
  <inkml:trace contextRef="#ctx0" brushRef="#br0" timeOffset="35689.4998">2239 11219 8,'0'0'146,"-6"-2"-16,6 2-25,0 0-2,-4 9-11,4-1-12,0 4-8,0 2-6,2 6-7,3 5-13,-2 0 3,4 0 3,-3 4-16,6 0-3,-1-2 2,-1 4 4,6-8-7,-5 4 0,2-5-8,4-3 0,-5-5 0,4 4-2,-2-6 4,0 0-1,2-4 4,-1 1 6,1-5-3,3-2 4,-3-1 10,0-2-1,9-3-6,-4-4 9,3-2 2,0-4-7,-1-5 10,0 0-9,1-1 5,-1-1-8,-3 0-3,3 2 0,-1 1-6,-2 1-3,-4 5-2,-1-1-4,1 4-1,-6 2-2,1 4-2,-2-1-8,4 1-3,-4 0-3,3 2 3,0 2 3,0 2-1,4-1-1,0 1-3,-3 2 0,3 0 3,-1 2-6,1 2 3,0 0 3,4 6-6,-2-5 5,-3-1-2,-2 2 2,2 0 0,-7-3-4,3 2 0,2 1-2,-5-5 1,1 3 2,-4-3-2,1 1 0,0-2 5,-3 1 4,1-1-2,0-2 7,0 1-5,-2-1 2,0-3 5,3 3 5,-3-3 5,2 3-1,-2-3 1,0 0 2,0 0 1,0 0-3,0 0-2,0 0-4,2-9 0,-2 2 1,3 0-6,-3 0-5,0-2 0,3-3-2,1 0-3,2 1 0,-5 1-3,8-6 3,-4 2-5,5 0 3,0 1 0,0 1-2,4 2-1,-1-2 0,5 0-2,2 0-2,-2 2 4,6 1-1,-3-3 0,4 4 1,2-2-3,-1 2 6,0 1-6,-2-4 3,0 6-3,0-3 2,0 0 0,-3 4 0,0-5 2,2 1-1,-5 1-2,6-2 0,-3 2 1,-7 1 0,3 1 0,3-4 0,-6 2 3,0 0-4,0 1 5,-1-3-2,-2 3 2,1-2 1,0 0 3,-2 2-1,-3-6 0,3 6 0,-2-3 4,-2 1 2,1-1-2,0 1 3,0-2-1,0 1 0,-4 1 1,0 1 2,2 0 0,0 2-3,-1 1-2,-2-1 7,0 2-6,1 0 2,-2-2-5,-1 5-2,3-4 2,-1 1-1,-2 3 1,2-3 1,-2 3 2,3-2 0,-3 2-1,0 0 0,0 0-1,0 0 11,2-4-11,-2 4 4,0 0-2,0 0-2,0 0 0,0 0-5,0 0 4,0 0-3,0 0-3,0 0 4,0 0-6,0 0 0,0 0 7,0 0-7,0 0-3,0 0-1,0 0 4,0 0-5,0 0 5,0 0-4,0 0 2,0 0 0,0 0-2,0 0 1,0 0 1,0 0 2,0 0-4,0 0 2,0 0-3,0 0 3,0 0 0,0 0-2,0 0-1,0 0-1,0 0 2,0 0 1,0 0 8,0 0-2,0 0-10,0 0 2,0 0-1,0 0 3,0 0-1,0 0-2,0 0 1,0 0 2,0 0 0,0 0 1,0 0-2,0 0 0,0 0 0,0 0 1,0 0-4,0 0 2,0 0-4,0 0-11,0 0-4,0 0-7,0 0-15,0 0-14,0 0-12,1 8-26,-1-8-16,-3 7-18,0-5-36,-2 5-32,-1 2-191,-8 2-420,-6 6 186</inkml:trace>
  <inkml:trace contextRef="#ctx0" brushRef="#br0" timeOffset="39477.1648">907 11422 42,'-5'3'160,"0"-2"-5,2 2-5,-1-2-8,4-1-6,-6 2-8,5 1-6,1-3-5,0 0-3,-6 1-6,6-1-1,0 0-2,0 0-8,0 0-7,0 0-7,0 0-2,0 0-7,0-7-6,0 7 2,4-12-4,2 0-1,2-1-11,5-8-1,1-3-5,0 2-4,3-2-4,-3-5-5,1 5-3,1-1 0,1-1-7,-3 4 1,0 0-6,0 4 0,-5 2-2,1 2 0,-2-1-1,3 5 0,-5 2-3,-2 0 0,-1 3 0,1-2-3,-1 2 0,-3 2 2,0 3-2,4-5-1,-2 1-2,-2 4-2,0 0-3,1-5 1,-1 5 1,0 0-3,6-3 1,-6 3 0,0 0-2,0 0 1,0 0 3,1-4-2,-1 4-3,3-1 1,-3 1 2,0 0 1,0 0 0,0 0-2,0 0-2,0 0-1,0 0 3,0 0-2,0 0 1,4-3 0,-4 3-1,0 0 2,0 0 3,0 0-5,0 0 2,0 0 3,0 0-2,0 0 0,0 0-3,0 0 0,0 0-6,0 0-8,0 0-4,0 0-4,-25 3-5,16 0-4,0 1-4,-3 4-2,0 1 1,0 1 6,-2-2-8,4 4-1,-5-3 11,4 3 0,-1 1 2,-1-4 2,5-1 5,0 0-2,1-3 6,-2 2-24,5-3 6,-2 1-2,2-3 5,1 2 3,1-1 3,0 0-1,-1-2 1,3-1 5,-5 4 2,5-4 1,0 0 0,0 0 4,0 0 4,0 0 2,0 0-4,0 0 6,0 0-5,0 0 8,8-10 6,-4 5-3,2 0 9,1 0-5,4-3-2,-4 3 0,5-7 4,-3 4 1,3-4-2,-1 2 2,2 1-2,-1 0 0,-2 1-1,-3 0-1,1 3-1,0-2 2,-3 2 0,0 2-1,0-1 2,-2 1-6,1 1 4,-4 2-2,5-3 5,-5 3 2,5-3-11,-5 3 5,0 0-7,0 0 0,0 0-3,7 6 5,-4 1 6,1 2-6,-1 2 4,1 0 2,2 5-3,-3-4-3,1 2 4,2 3 5,-5-1-6,5-1 4,-5 0-5,5-2 2,-4-3 4,1 0-1,0-2 5,-2 1 1,1 1-1,2-3 1,-4-1-1,0 1-2,2-3-1,-1 1 1,-1 1-1,1-5 4,-1-1 1,2 4 1,-2-4 7,0 0 6,0 0 4,1 6 4,-1-6-3,0 0 8,0 0 1,0 0-1,0 5 0,0-5-5,0 0 0,0 0-1,2 2 0,-2-2-3,0 0-3,0 0-1,0 0 0,0 0 1,0 0-3,0 0-3,0 0 0,0 0 1,0 0-4,0 0 2,0 0-2,0 0 0,0 0-1,0 0-1,0 0-1,0 0-1,0 0-1,0 0 0,0 0 0,0 0 5,0 0-8,0 0 2,0 0 1,0 0 0,0 0-3,0 0-4,0 0-4,0 0 5,0 0 0,0 0-1,0 0-1,0 0-3,0 0 1,0 0 1,0 0-1,0 0-3,0 0 2,0 0 1,0 0 4,0 0-3,0 0 2,0 0-6,0 0-1,0 0 9,0 0-7,0 0-3,0 0 2,0 0-3,0 0 2,0 0-2,0 0 13,0 0-13,0 0 3,0 0-4,0 0 2,0 0 2,0 0-1,0 0 2,0 0 0,0 0-1,0 0 0,0 0-2,0 0 1,0 0 2,0 0-2,0 0-1,0 0 2,0 0-1,0 0-1,0 0 3,0 0-4,0 0-2,0 0 4,0 0 1,0 0 8,0 0-11,0 0 0,0 0 0,0 0 0,0 0 1,0 0 1,-6 0-2,6 0 1,0 0-1,0 0 9,0 0-9,0 0 1,0 0 2,0 0-1,0 0-2,0 0 1,0 0 1,0 0-3,0 0 3,0 0 6,0 0-9,0 0 2,0 0 0,0 0-1,0 0-1,0 0 5,0 0 0,0 0-4,0 0 0,0 0 2,0 0-3,0 0 2,0 0 1,0 0-1,0 0 0,0 0-4,0 0 4,-1 4-2,1-4 3,0 0-1,0 0-2,0 0 1,0 0 2,0 0 7,0 0-12,0 0 1,0 0 4,0 0 0,0 0 0,0 0 0,0 0-1,0 0 2,0 0 0,0 0-2,0 0 2,0 0 0,0 0-5,0 0 3,0 0 1,0 0 0,0 0 1,0 0 0,0 0 2,0 0-5,0 0 3,0 0-5,0 0 3,0 0 8,0 0-7,0 0-1,0 0 1,0 0 0,0 0-4,0 0 4,0 0 2,0 0-1,0 0-3,0 0 1,0 0-1,0 0 5,0 0-5,0 0 3,0 0 0,0 0-3,0 0 2,0 0-3,0 0 5,0 0-1,0 0-1,0 0-2,0 0 4,0 0-4,0 0 3,0 0 0,0 0-1,0 0 0,0 0 3,0 0-2,0 0-1,0 0-2,0 0 4,0 0 1,0 0-4,0 0 3,0 0 1,0 0-6,0 0 6,0 0-1,0 0-4,0 0 2,0 0 0,0 0 3,0 0-3,0 0-1,0 0-2,0 0 6,0 0-5,0 0 2,0 0-2,0 0 1,0 0 1,0 0-1,0 0 4,0 0-1,0 0-5,0 0 6,0 0-1,0 0-2,0 0-3,0 0 6,0 0-3,0 0 0,0 0 3,0 0-4,0 0 2,0 0-1,0 0 2,0 0 0,0 0-5,0 0 4,0 0-1,0 0 0,0 0 8,0 0-7,0 0 1,0 0-4,0 0 2,0 0 2,0 0-3,0 0-3,0 0 3,0 0-2,0 0-1,0 0 1,0 0 3,0 0-1,0 0-2,0 0 1,0 0 3,0 0-5,0 0 1,0 0 4,0 0-5,0 0 2,0 0 2,0 0 1,0 0-7,0 0 6,0 0-5,0 0 1,0 0 1,0 0 0,0 0-1,0 0 1,0 0-4,0 0 1,0 0 0,0 0 0,0 0-2,0 0 0,0 0 4,0 0-4,0 0 3,0 0-4,0 0 0,0 0 5,0 0-2,0 0 3,0 0-2,0 0 0,0 0 10,0 0-11,0 0 2,0 0-3,0 0 2,0 0 2,0 0-6,0 0 6,0 0 2,0 0-1,0 0-1,0 0-2,0 0 1,0 0 2,0 0-3,0 0 7,0 0-9,0 5 9,0-5-3,0 0-2,0 0-2,0 0 0,0 0 3,0 0-2,0 0 3,0 0-3,0 0 6,0 0-4,0 0 3,0 0-2,0 0-2,0 0 2,0 0-1,0 0 0,0 0 3,0 0-3,0 0-1,0 0 1,0 0 1,0 0 0,0 0 2,0 0 0,0 0-3,0 0 0,0 0 1,0 0-5,0 0 2,0 0 2,0 0 2,0 0-3,0 0 0,0 0 1,0 0-2,0 0 4,0 0-4,0 0-1,0 0 3,0 0 1,0 0-1,0 0-1,0 0 1,0 0-1,0 0 3,0 0-1,0 0 1,0 0-2,0 0 1,0 0-1,0 0 1,0 0 1,0 0 1,0 0-3,0 0 3,0 0 1,0 0 0,0 0-1,0 0 0,0 0-4,0 0 3,0 0-3,0 0 1,0 0 7,0 0-7,0 0 3,0 0-2,0 0-2,0 0 2,0 0 0,0 0 2,0 0-2,0 0 3,0 0-3,0 0 2,0 0 3,0 0-5,0 0 3,0 0-1,0 0-1,0 0-3,0 0 2,0 0 0,0 0 3,0 0-5,0 0 5,0 0 0,0 0-3,0 0 3,0 0-1,0 0-3,0 0 7,0 0-4,0 0 0,0 0-5,0 0 7,0 0-4,0 0 2,0 0-2,0 0-2,0 0 10,0 0-7,0 0-2,0 0 2,0 0 2,0 0-3,0 0 0,0 0-3,0 0 3,0 0 1,0 0 0,0 0 0,0 0-1,0 0 2,0 0-1,0 0 3,0 0-4,0 0 0,0 0 3,0 0-2,0 0 1,0 0-2,0 0 4,0 0-4,0 0-1,0 0 5,0 0-6,0 0 5,0 0-2,0 0 1,0 0-3,0 0 2,0 0-2,0 0 3,0 0 1,0 0 4,0 0-4,0 0-3,0 0-2,0 0 1,0 0-2,0 0 2,0 0 2,0 0 2,0 0-4,0 0 3,0 0-1,0 0 4,0 0-4,0 0-3,0 0 3,0 0-3,0 0 3,0 0-3,0 0 9,0 0-9,0 0 3,0 0-1,0 0-1,0 0-1,0 0 3,0 0-1,0 0 1,0 0-2,-2 3 3,2-3-1,0 0-3,0 0 2,0 0 7,0 0-5,0 0-4,0 0 10,0 0-9,0 0-1,0 0 1,0 0 0,0 0-2,0 0 3,0 0 5,0 0-4,0 0-2,0 0 0,0 0 0,0 0 5,0 0-6,0 0 10,0 0-9,0 0 1,0 0 1,0 0-2,0 0 2,0 0-2,0 0 11,0 0-12,0 0 3,0 0-1,0 0 2,0 0-1,0 0-6,0 0 6,0 0-2,0 0 4,0 0-2,0 0 0,0 0-3,0 0 4,0 0-1,0 0-2,0 0 0,0 0 1,0 0 1,0 0-3,0 0 2,0 0-1,0 0 4,0 0-2,0 0 1,0 0 1,0 0-2,0 0 2,0 0-4,0 0 4,0 0-2,0 0 0,0 0-1,0 0 0,0 0 1,0 0 0,0 0 5,0 0-10,0 0 7,0 0 1,0 0-6,0 0 4,0 0 0,0 0 1,0 0 0,0 0-5,0 0 0,0 0 3,0 0 2,0 0-1,0 0-4,0 0 2,0 0 2,0 0-1,0 0 1,0 0-1,0 0-1,0 0 5,0 0 1,0 0-6,0 0 1,0 0-3,0 0 3,0 0 0,0 0 1,0 0-1,0 0 0,0 0-2,0 0 4,0 0-2,0 0 1,0 0 1,0 0-3,0 0-1,0 0 3,0 0 1,0 0-2,0 0 0,0 0 3,0 0-3,0 0 3,0 0-5,0 0 7,0 0-9,0 0 4,0 0-1,0 0-2,0 0 2,0 0 1,0 0 2,0 0-3,0 0 0,0 0-2,0 0 1,0 0-3,0 0 4,0 0-1,0 0-2,0 0-2,0 0-2,0 0 1,0 0 8,0 0-7,0 0 4,0 0-6,0 0 5,0 0-1,0 0-3,0 0 6,0 0-3,0 0 3,0 0 0,0 0-1,0 0-1,0 0 0,0 0 1,0 0-2,0 0 2,0 0 2,0 0 0,0 0 4,0 0-5,0 0-2,0 0 3,0 0-3,0 0 4,0 0 0,0 0-4,0 0 2,0 0-1,0 0 1,0 0 2,0 0 0,0 0 0,0 0-2,0 0 4,0 0-4,0 0 2,0 0 1,0 0-1,0 0 0,0 0-4,0 0 3,0 0-1,0 0 1,0 0 0,0 0 0,0 0 0,0 0 1,0 0 4,0 0-5,0 0 2,0 0-4,0 0 1,0 0 5,0 0-7,0 0 5,0 0-5,0 0 4,0 0-2,0 0-2,0 0 2,0 0 1,0 0-1,0 0 0,0 0 0,0 0 0,0 0-4,0 0-7,0 0 0,0 0-5,0 0-5,0 0-8,0 0-15,0 0-15,0 0-22,0 0-16,0 0-26,0 0-28,0 0-33,0 0-25,0 0-122,0 0-360,0 0 159</inkml:trace>
  <inkml:trace contextRef="#ctx0" brushRef="#br0" timeOffset="53224.1686">8932 7614 58,'0'-10'101,"1"2"-1,-1-3-17,0 0 2,0 0 5,0 0-4,0-2 4,0 1-15,0-4 8,-1 1-1,-1 0 2,0-1-9,-2 0 3,1 3 4,-1 4-3,0-3-3,-3 3 1,1 3-11,-1 4-10,1 0-10,-5 6-1,-2 8-8,-5 9 2,1 7-5,-4 12-3,3 4-2,2 2-1,5 1-5,3-11-1,3-3-6,4-1 1,2-3-2,2-1-5,-1-10-5,3-2 2,3-3 3,1-6-3,5-1 1,0-4 0,2-7-3,4-4-1,-1-5 1,2-3-4,-5-3 2,-1-5-1,-1-1 1,-1-1 3,-3 1 5,-4-1-3,-2-3 7,-1 4 13,-2 7 25,-1 2 14,0 5 10,-1 3-7,1 0-8,0 5-11,-2-1-13,1 3-6,1 2 0,0 0-4,-4 14-4,1 3-4,3-2 0,-2 4-5,1 0 1,1-1-8,3 1-2,-3-4-3,3 1 0,1-1-6,2-1 1,-1-4 0,1-5 1,4-1-1,2 0 3,-2-2-5,3-5 4,2-5-3,4-5 3,-1-7-1,0 3-1,-1-7 1,0 2-4,0-6 5,-4 0 2,-1-4 12,1-1-3,-2-11 1,-3-4-2,-2 2-2,-4 11 2,-1 0 2,-2 3 10,2 9 10,-2 6 10,1 4 11,0 3-3,-2 3-11,-1 3-10,1 4 1,2 0-7,-12 18 1,1 3-5,1 7-1,0 3-3,-1 12 0,3-10-2,3 2-3,3-1-3,2-2-6,2 2 0,3-4-4,3-5 1,1 0-6,0-8 0,0-1 0,1-3 2,2-7 1,1-1 0,4-5-1,-3-4-1,0-3 6,6-10-4,-5 2 2,1-6 0,-3-2-1,-1-2 3,-3-5 1,0-1-1,0-3 5,-5-12-1,0-1 4,-1 0-3,-3-4 2,-1 5 2,-3 14 18,1 3 10,0 10 9,-1 3 0,-1 3 7,3 4-6,0 4-10,-1-1-3,2 2-8,1 4-5,0 0-4,-8 24 1,2 2-3,2 4 2,0 3-6,-1 3-6,1 14-8,0-4-19,0-10-26,4 12-34,0 0-43,0-13-40,0 1-51,2 10-36,-2-12-203,2-1-493,-2-4 218</inkml:trace>
  <inkml:trace contextRef="#ctx0" brushRef="#br0" timeOffset="53721.3271">8766 8953 137,'-4'-1'223,"4"1"-17,-6 6-18,2 4-15,-2 5-13,2 4-17,-3 0-13,3 6-14,0 4-8,1-2-8,0-1-12,3-1-2,-1-9-10,1 1-12,-1-6-2,1 1-5,0 1-9,1-7-6,0 1 6,2 0-6,-2-5 7,1 1 16,-2-3 5,0 0-5,8-16-2,-6 6-6,-1-8-2,3-10-3,-4 0-7,4-5 0,-4-3-4,2-12 2,-2 0-1,-2 1-3,1 13 8,-2-2 6,7 7 5,-4 9 3,-2 5-3,2 4-4,-2 3-9,4 4-7,0 2-2,-2 2-1,8 11-5,4 8-1,2 6 0,0 2-6,4 14 2,0-10-3,-7 0-3,6 15-4,-3-12 0,-3-2-4,2-2-15,-1-2-14,1-2-20,-1-6-27,-1-4-23,-1 0-31,-1-5-38,0-4-40,-1-2-29,2-1-245,-1-4-508,0-1 225</inkml:trace>
  <inkml:trace contextRef="#ctx0" brushRef="#br0" timeOffset="54089.6622">9056 9078 54,'-5'0'247,"-1"3"0,6-3-14,-7 0-16,7 0-19,-6-3-20,6 3-17,0 0-16,0 0-13,17-3-7,0-1-1,10-3-6,15-1 1,0-6-10,26-1 9,-20 1-1,25-2 5,2 0 0,0-1 4,6 0-4,0 2-11,-1 2-10,0 3-7,-4-1-13,2-1-8,-2 0-1,-5-2-10,-1 6-6,-21 1-9,17-2 3,-22-1-13,-3 4-3,-4 0 9,-8 3-17,-5 1-1,-2-1-1,-8 0 0,2 1-12,-6 0 8,-4 2-4,0-2 2,-3 2-8,-1-3 6,-2 3-3,4-3-6,-4 3-1,0 0-16,0 0-20,-9-6-18,3 3-27,-3 2-17,1-2-26,-7 1-27,1 3-27,-7 2-33,-3-1-26,0 1-29,-4-2-211,-2 2-511,-10 2 226</inkml:trace>
  <inkml:trace contextRef="#ctx0" brushRef="#br0" timeOffset="54445.0477">9627 8944 145,'-24'5'201,"1"-2"1,9 2 1,4-2-3,-1-2 0,4 2-8,3-2-12,0 0-6,2 2-16,2-3-13,0 0-8,13 4 2,2-2 6,12-1 1,15-1 4,29 5-2,-2-5-3,1-3-4,-1-2 0,4 0-1,3-6-8,5 6-6,5-3-10,1 0-11,2 4-1,0 0-4,2-4-21,-4 6 15,2-6-24,-6 6-4,-2-3-5,-7 0-9,-3-2-7,-25 6-1,-1-1-8,-1 0-2,-5-7-2,-10 6-7,-4 1 0,2-5-2,-6 4-2,-6 1 1,-1 0-9,-5 1 3,-5-1-1,3 1 2,-3-1 5,-4 2 2,5-2 12,-5 2-10,0 0-3,7-2-8,-7 2 2,0 0-4,0 0-4,0 0-11,0 0-15,4-3-17,-4 3-14,4-1-25,-4 1-21,0 0-21,0 0-19,0 0-29,0 0-32,0 0-38,0 0-51,1-7-39,-1 6-240,0 1-609,0 0 270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10T10:18:11.1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1967 6532 57,'0'26'100,"0"3"-1,-1 6 2,1 10-13,-2 1 3,2-11-9,0 12 3,0-13-3,0 0-9,3 0-8,-3-3-8,3 2-8,-2-5 2,-2 1-7,2-2 2,2-2-4,-3-7-8,0 1-2,0-2-6,0-2 3,0 2-4,0-6-2,0 0-2,0-1-8,0-5-1,-1 2-12,-2-1-8,2-2-18,-1-3-30,2-1-19,0 0-31,-11-7-87,8-2-209,-4-8 93</inkml:trace>
  <inkml:trace contextRef="#ctx0" brushRef="#br0" timeOffset="545.756">1939 6615 81,'0'-5'142,"-3"2"-11,3-2-12,0 5-24,0 0 3,0 0-17,-10 10-4,6 4-8,-3 5-6,-3 6-3,0 0-6,1 2-8,0-1-4,2 0-5,-3-1 1,3 0-4,1-8 2,1 0-3,0-2-4,3-3-10,-1-2 6,0-1-5,-1-3-9,4-1 19,-3 0 15,3-1-3,0-1 28,0-3 14,-3 4 15,3-4 16,0 0 4,0 0-4,0 0-11,6-11-6,-5-2-7,4-4-9,0-1-7,1-5-2,2-2-2,-3 0-10,0 5-2,-1 1-6,-1 1-3,1 3-3,-1 5 0,0-1-1,1 1-3,-4 5-7,3-2-6,-1 5-2,0-4-4,-2 2-10,2 2-1,-2 2-6,0 0 1,2-3-13,-2 3 1,0 0 0,0 0 4,9 5 0,-2-1 2,0 2-2,1-1 3,1 1 6,-2 3-5,4-1-3,-1 0 1,1 2-3,-2-3 3,2 1-1,0 1-1,-4-2 3,0-1-2,-1 3 2,1-6-4,-2 3 1,0 0 3,-1-2-3,-1-2-1,1 1-1,-2-1 7,1 2-1,-1-1 2,-2-3-3,3 1 4,-3-1-3,0 0 5,4 4-3,-4-4 5,0 0-6,0 0 10,0 0-4,0 0 3,3 1 0,-3-1-1,0 0-1,0 0 2,0 0-1,0 0-3,0 0 1,0 0-3,0 0 10,0 0-13,0 0-2,0 0-6,3 0-17,-3 0-11,0 0-42,0 0-34,0 0-48,0 0-63,0 0-57,0 0-171,0 0-483,14-8 213</inkml:trace>
  <inkml:trace contextRef="#ctx0" brushRef="#br0" timeOffset="1629.9288">9934 6597 135,'-16'-2'252,"2"2"-6,4 0-8,2 0-13,1 0-12,1 0-13,1 0-15,0 2-19,5-2-14,0 0-33,0 0-10,0 0-7,0 0 4,16 3 2,4 0-6,5 1-3,16-1-4,5-2-5,4-1-3,21-1 4,-2 1-17,-19 1-5,22-3 1,-3 2-10,-21-2-4,19-2-9,-22 4-2,-1-1-3,2-1-6,-3 2 2,-14 0-7,-1-1-3,-2 0 0,-2 0 1,-10-1 5,-3 2 8,-3-2 5,2 1 14,-3 1 5,-1 0 12,-2 0 0,0-2 9,-4 2-2,6 0-10,-6 0 4,7 0-9,-7 0-5,0 0-7,0 0-8,6 0-6,-6 0-6,0 0-1,0 0-8,0 0-4,0 0 0,0 0-7,0 0 5,0 0-9,4 2 0,-4-2-1,0 0-4,0 0-6,0 0 0,0 0 10,0 0-7,0 0-2,0 0 3,0 0-3,0 5 1,0-5-2,0 0 1,0 0-5,0 0 6,0 0 0,0 0-2,0 0-1,0 0 2,0 0-7,0 0 4,0 0-5,0 0 6,0 0 3,0 0-6,0 0 4,0 0-2,0 0 1,0 0-2,0 0 0,0 0-6,0 0 3,0 0 3,0 0-1,0 0-1,0 0 5,0 3 0,0-3-1,0 0 2,0 0-3,0 0 0,0 0 3,0 0-4,0 0 0,0 0-6,0 0 7,0 0-1,0 0-4,0 0 1,0 0 3,0 0-3,0 0 1,0 0 3,0 0 0,0 0-1,0 0 0,0 0 2,0 0 0,0 0 0,0 0-4,0 0 5,0 0-7,0 0 3,0 0-2,0 0 5,0 0-8,0 0 5,0 0 0,0 0 8,0 0-11,0 0 1,0 0-1,0 0 0,0 0-1,0 0-4,0 0 9,0 0-4,0 0 2,0 0-3,0 0 0,0 0-5,0 0-5,0 0 1,0 0-8,0 0-7,0 0-2,0 0-13,0 0-12,0 0-11,0 0-18,0 0-16,0 0-19,0 0-24,0 0-27,0 0-23,0 0-36,0 0-40,0 0-53,-10-10-200,7 7-565,-1-3 250</inkml:trace>
  <inkml:trace contextRef="#ctx0" brushRef="#br0" timeOffset="2298.4044">10428 6421 67,'0'0'156,"0"0"2,0 0-7,0 0-2,9-10-5,-5 5-3,1-2-6,4-5-6,-3 1-1,4-2-10,-1-5-4,1-3-6,0-5-7,0 1-4,-2-1-2,-1 4 5,0-4-9,-1-2 3,0 2-2,-2 8 3,-2-1 1,-1 2-9,-1 5-5,0-2-5,0 3-3,-1 2-9,1 2-11,-1 2-6,-3-2 0,-3 7-17,-1 3-4,-6 6-3,-5 3 0,1 5-3,-7 7-4,-4 8-1,10-8 1,-8 13-3,7-9-2,3-3-1,0-1-2,3 4-1,3-7 0,0 2-5,4-7 0,0-2-4,2 2-1,4-4-2,-1-2 1,4 2 2,-1-3-1,2 0 4,2 0 1,-1-4-2,1 2 5,3-3-1,0-3 4,2-1 3,1-5 0,3-2 0,-1-2 4,2-7-2,2-3 6,0-3-5,-1-2 1,-1-3-3,0 3 10,-3 0-7,1 5 6,-5 4 5,-2 1 5,-1 6 6,-3 1-6,3 2-7,-3 1-11,-1 1-6,-1 3 0,0 0-4,0 0-3,1 17 0,-3-5 5,2 7-3,-5 6 3,4-6-3,0 8-3,1-9 2,0 0-5,1 1 9,5-3-3,-1 0 1,4 1 2,-1-4 3,1 0 5,-2-5-3,4 4-2,-3-8-3,2 2 5,-1-2 0,1-4-2,1 0 3,-1 0-2,0-4 1,-1 1-2,0-1-6,4-2-16,-6-3-11,2 1-19,1-1-16,-4 0-21,2 1-18,1 0-13,-5-1-17,2 1-16,-1 0-23,-2 0-19,1 3-9,-3-2-11,1-1-3,-2 4-164,-2-2-402,-1 2 178</inkml:trace>
  <inkml:trace contextRef="#ctx0" brushRef="#br0" timeOffset="3156.0135">6403 6338 75,'0'0'90,"-4"6"-4,4 0-13,-1 11 8,2 0-16,4 8-6,0 1-6,0 3 11,-2 1-4,5-3-3,-1 1 4,2 0 3,1-2-11,-1 0-10,1 0-3,3-2 1,-2-4-4,-1-6-4,6 4 1,-4-4-2,1-5 3,8 2 4,-1-2 4,1-6 5,1-1-3,3-4-3,2-5-4,2-2 4,13-7-7,0-6 0,22-14 2,-19 10-12,18-11-1,-18 10 1,19-5-1,-19 12-8,4 2 2,-4 3-10,0 1 2,3 4-3,-7 4-8,1 10 0,0-2-3,-4 5-3,3 2-4,-4 7 5,-8-7-5,8 11-1,-10-8 4,11 8 6,-4 1-3,2-2 1,-2 1 0,-8-4 2,3-1-1,5 8-2,-10-9 7,4-6-5,0 0-1,0-1 4,2 1 0,-2-3 0,11-2-5,-9-2 6,-2-2-2,-1-2-2,0 0-5,-4-4 1,2 3-1,-3-2-1,-1-1-5,-5 2 11,-1 2-3,7-2 1,-7 2-1,3 0 4,3 0 5,3 0-4,4 3 8,0 1 1,12-2 9,-1 3-2,3 5-1,-2-4-12,1 3 9,-1 4 3,5-8-11,-3 3 11,-4 1 0,-7-5-6,-3-1 4,12 0-1,-9 0-3,-1-1 0,0-5 1,0 1-1,-2 0 5,0-2-3,-1 0 11,-1-4-2,-2-3 9,2 0-5,-4-3 0,2-2 1,-4 4-1,-2 0-1,-2-2 12,-5 7 11,-4 2 8,0 2 9,-1-2 0,-1 3-4,-2 2-3,0-1-10,0 2-7,-2 0-9,-1 2-23,0 0-5,0 0-14,0 0-13,4 10-17,-4-4-23,2 2-26,-1 1-25,2-1-29,3 4-20,1 0-141,0 1-332,1-1 146</inkml:trace>
  <inkml:trace contextRef="#ctx0" brushRef="#br0" timeOffset="6798.6036">11455 6430 29,'0'0'89,"-13"8"-7,9-1-13,-1 5-7,-4 2-2,2 3-9,3 3-4,2-2 8,1 6-12,1-3-5,0-2-2,0 0-7,3 5 10,1 1-5,1-7 4,3-2-1,2 1 3,-2-2 8,5-1 2,5 2 1,1-6-1,4 0-1,-1-6-4,7 1 0,10-5-1,5-1 2,1-4-5,2-1-3,3-3-1,-2-1-5,2-3-1,21-10 0,-23 9-6,24-10-4,-7 4 2,-16 7-9,17 0-1,-19 7 0,-1 4-5,4 2 0,-5 2-1,-2 1-3,1 8 3,-2-1-5,-1 5 1,-4 2 4,-12-3-5,10 8 3,-1 5-1,1 2 3,-4 0-4,2 4 0,-4-2-2,-7-6 0,7 5 5,-6-6-1,-4 0-2,5-3-1,-7-2-3,3-2 3,-3-2-1,-5-4 2,0-3 2,-1 0 2,-5-5 0,2 2 3,-2-3-4,-1-2-1,2-2-1,3-1 1,3-6 1,-2 1-2,3-4-5,3-5 1,2 2 3,0-2-3,-1-1 1,5 0-5,9-9 4,-5 14-2,-1-4 2,11-2-1,2 6 4,-3 0-3,-6 8 7,11-2-2,-3 4 0,1 6-1,-9-3 3,8 7-3,0-1 4,-2 5 4,4-1-5,-12-1 2,11 3-1,2 1 1,-2 0 1,3 4 2,-2-4 2,5 0-4,-1-1 6,1 2 0,3-1-4,1-2 2,-2 0 1,1-2-3,1 1 2,-1-3-4,2-4-1,18-1-1,-21 2 4,2 0-1,17-5 2,-15 1-5,19-1 1,-19-2-3,20-1-1,-22 0 4,21 0 3,-22 1 0,0-4-2,24 2 9,-23 4-2,20-8 0,-21 5 0,22-5 0,-22 3 2,24-3 1,-6-3 0,-18 6 0,0-2-1,21-8 3,-24 7 1,2-6-3,-1 2-1,2-2 1,0-1 1,-3 0-3,-3 0 0,3 1 2,-3 0-4,-3-3 5,-3 2-3,-8 3-3,-1-3-1,-1 3 0,-1-2-2,-2-1 1,0 1-2,-3 3-1,-3 0-1,-3 1 1,-3 2-4,0 0 2,-2-1-3,1 0 4,-3 5 2,-1 1-4,-3-3 3,2 4 4,-1-2-19,-1 3 3,-2-2-3,2 1 3,-3 3 3,3-5-1,0 3-2,-3 2-2,3-3 0,-3 3 4,1-2-2,-1 2-1,0 0 1,3-3 1,-3 3-2,0 0 3,0 0 2,2-4-5,-2 4 2,0 0 3,0 0-4,0 0 0,0 0-2,0 0 3,0 0-1,0 0 2,2-3-4,-2 3 5,0 0-5,0 0 4,0 0-2,0 0 3,0 0-5,0 0 3,0 0 2,0 0-4,0 0 1,0 0 4,0 0-1,0 0-1,0 0-2,0 0-3,0 0 6,0 0-3,0 0 1,0 0 0,0 0 3,0 0-2,0 0-5,0 0 3,-5-4 1,5 4-2,0 0 0,0 0 2,0 0 6,0 0-7,0 0 0,0 0 3,0 0 1,0 0-3,0 0 2,0 0 0,0 0-2,0 0 0,0 0-1,0 0 2,0 0-2,0 0 1,0 0 3,0 0-3,0 0 3,0 0-3,0 0 5,0 0 2,0 0-8,0 0 0,0 0 4,0 0-5,0 0 4,0 0-4,0 0 1,0 0-2,0 0 3,0 0 2,0 0-1,0 0 1,0 0-1,0 0 3,0 0-9,0 0 4,0 0 1,0 0 3,0 0-7,0 0 5,0 0-3,0 0 2,0 0 1,0 0-2,0 0 4,0 0-3,0 0 1,0 0-3,0 0-3,0-4 3,0 4 1,0 0-1,0 0 1,0 0-5,0 0 1,0 0-2,0 0-1,0 0-1,0 0-3,0 0-1,0 0-2,0 0 4,-3-5-4,3 5-4,0 0 2,0 0 0,0 0-4,0 0-1,0 0 6,0 0 3,0 0 0,0 0 0,0 0 0,0 0 6,-3-2-4,3 2 3,0 0 5,0 0 0,0 0-2,0 0 1,0 0 4,0 0-5,0 0 4,0 0 1,0 0-2,0 0 0,0 0 1,0 0 4,0 0-3,0 0 4,0 0-7,0 0 6,0 0-3,0 0 0,0 0-1,0 0 2,0 0-1,0 0 1,-4-2 1,4 2-1,0 0-2,0 0 4,0 0 3,0 0-9,0 0 3,0 0-3,0 0 5,0 0 0,0 0-5,0 0 5,0 0-4,0 0 0,0 0 4,0 0-2,0 0-2,0 0 3,0 0-3,0 0 0,0 0 2,0 0 1,0 0-4,0 0 3,0 0 0,-3-2-9,3 2 2,0 0 2,0 0 6,0 0 4,0 0-8,0 0 8,0 0-5,0 0 2,0 0-1,0 0 0,0 0 2,0 0 0,0 0 1,0 0-1,0 0-3,0 0 2,0 0 0,0 0-4,0 0 0,0 0 3,0 0 6,0 0-3,0 0-3,0 0 2,0 0-1,0 0 0,0 0-2,0 0-3,-2-4 5,2 4-4,0 0 2,0 0 0,0 0 3,0 0-3,0 0 0,0 0-3,0 0 3,0 0-2,0 0 5,0 0-9,0 0 8,0 0 0,0 0 2,0 0-8,0 0-2,0 0-7,0 0-14,0 0-10,0 0-11,0 0-16,0 0-9,0 0-6,-8 3-10,8-3-1,-14-3-14,0 1-13,-2-2-20,2 4-82,-7-5-239,-3 2 106</inkml:trace>
  <inkml:trace contextRef="#ctx0" brushRef="#br0" timeOffset="8064.5023">588 6543 48,'0'0'163,"0"0"-10,0 0-19,0 3-12,0-3-21,0 0 0,9-1-5,-1 2 11,3-2-5,9-3 7,6 0-5,-1-1-7,3-2-8,2 2-8,9-3-8,-9-1-8,6 0-5,-7 3-9,0 0-2,10-2-4,-12 0-10,3 1-10,-5 2-7,-1-4-20,-1 6-3,2-4-26,-11 3-4,0 1-16,0 0-20,-4 0-8,-3 2-30,0-2 7,-3 1-17,1 0-17,-5 2-79,0 0-233,0 0 104</inkml:trace>
  <inkml:trace contextRef="#ctx0" brushRef="#br0" timeOffset="8298.6698">708 6653 2,'7'0'163,"4"0"4,8-5-1,7 1-5,12-8-5,0 2 1,6-5-13,1 0-5,0 1-14,3 0-12,-1 1-6,-2 1-12,1-1-12,-8 2-8,-8 3-9,-2 1-14,-3 1-21,-1-2-16,-3 3-10,-8 1-13,1 1-7,-4 0-16,0 2-8,-3-3-7,0 3-9,-3-2-17,-4 3-18,9-3-29,-4 1-20,-2 2-96,-3 0-254,14-9 112</inkml:trace>
  <inkml:trace contextRef="#ctx0" brushRef="#br0" timeOffset="8865.0718">2326 6508 87,'-4'0'190,"4"0"-14,-6 1-12,6-1-13,0 0-14,0 0-12,0 0-7,0 0-5,0 0 1,20-5 0,-4 4-2,6-4-7,5 1-8,-2 0-12,4-2-2,-1-1-11,1 1-7,8-4-4,-10 8-6,1-1-7,-1-4-8,-2 5-13,-2-3-8,0 2-21,-8 0-9,0 0-9,-4 2-17,-4 0-12,3 0-8,-7 1-21,4-2-20,-4 2 3,-3 0-24,0 0-7,0 0-28,0 0-98,0 0-273,0 0 120</inkml:trace>
  <inkml:trace contextRef="#ctx0" brushRef="#br0" timeOffset="9347.4152">2401 6671 16,'0'0'129,"0"0"12,4 8 6,1-9 8,4 1 1,4-2-5,8 1 3,0-3-1,3 3-4,3-4-8,1 0-5,0 0-16,2-1-6,-2 2-5,0-3-21,-1 3-5,-2 1-10,-1-1-4,-4 1-2,-3-2-14,-3 2-5,-1 1-5,-5 0-4,2 0-4,-3 1 3,-1-1-7,-2 2 1,0 0-4,-4 0 3,7 0 4,-7 0 5,4 0-9,-4 0-1,3-3 1,-3 3-2,0 0-4,6-1-2,-6 1-1,0 0-4,0 0-2,0 0 1,0 0-5,0 0 2,0 0-5,0 0 1,0 0-4,0 0 0,4 0-4,-4 0 4,0 0-3,0 0 5,0 0-4,0 0 2,0 0-2,0 0-4,0 0 6,0 0-7,0 0 6,0 0-4,0 0 1,0 0-2,0 0 5,0 0-4,0 0-2,0 0-2,0 0 2,0 0-2,0 0 1,0 0-1,0 0 0,0 0-4,0 0 1,0 0-3,0 0 1,0 0-4,0 0-2,0 0-5,0 0-3,0 0-2,0 0-2,4-1-4,-4 1-3,0 0-3,0 0 0,0 0-6,0 0-6,0 0-9,0 0-10,0 0-11,0 0-15,0 0-17,0 0-13,0 0-23,0 0-23,0 0-152,0 0-348,0 0 154</inkml:trace>
  <inkml:trace contextRef="#ctx0" brushRef="#br0" timeOffset="23946.6801">10728 8224 78,'0'0'86,"0"0"0,0 0 14,3-3 3,-3 3-7,0 0 1,0 0 8,0 0 5,0 0 6,0 0-1,0 0-5,0 0-6,0 0-3,0 0-6,0 0-12,0 0-6,0 0-4,0 0-11,0 0-5,0 0-8,0 0-6,0 0 4,-7 11-12,7-11-4,-3 3 1,3 2-5,0-5-2,-2 5 3,2-3-1,0-2-1,-1 4-2,1-4 1,0 0 2,0 0-3,0 0-2,0 0 0,0 0 0,0 0 5,-2 3-2,2-3 1,0 0 7,0 0 2,0 0 1,0 0 1,0 0 3,0 0 3,0 0-1,0 0-3,9-12-8,-4 8 0,0 1-6,1-4-2,2 2-3,-1-2-4,8-1-1,-4-1-2,1 1 16,4 2-6,-2 0-2,0-1 0,3 3-2,-3-3-4,2 2 1,-1 0-2,-1 2-1,0 1-2,-4-1-1,-1 1-4,-2 1 5,-5 0-5,4 1-4,0 0 4,-6 0-4,5 0 0,-5 0 2,5-3-2,-5 3-1,0 0 0,0 0 0,0 0 0,5 3-1,-5-3 0,0 0 3,3 1-1,-3-1-1,0 0 1,0 0 1,0 0 0,0 0 0,0 0 0,0 0 6,0 0-8,0 0 2,0 0 0,0 0 1,0 0-2,0 0 1,0 0 0,0 0 2,0 0-2,0 0 0,0 0 3,0 0-2,0 0-2,0 0 0,0 0-1,0 0 5,0 0-2,0 0-1,0 0-3,0 0 3,0 0-5,0 0 3,0 0-3,0 0 3,0 0 0,0 0 4,0 0-6,0 0-1,0 0-2,0 0 4,0 0-3,0 0 1,0 0-5,0 0 0,0 0-3,0 0-3,0 0-7,0 0-8,0 0-7,0 0-17,0 0-11,0 0-32,0 0-26,0 0-22,0 0-21,0 0-17,0 0-15,-8 7-160,3-5-385,1 0 171</inkml:trace>
  <inkml:trace contextRef="#ctx0" brushRef="#br0" timeOffset="24433.5369">10956 8132 2,'2'-2'182,"-2"2"-23,4-4-13,-4 4-8,4-2-13,-4 2-8,3-2-9,-3 2-4,4-3-11,-4 3-7,0 0-5,0 0-12,0 0-7,0 0-2,3 5-5,-1 1-5,-2 3 5,0 3 2,0 5 1,0 1-1,-2 2-3,2-1-4,0 7-5,-3-1-6,-1-5 3,3-1-4,-4 1-4,3-1 1,-1 0 0,-1-2-2,1 0-5,-1-2 6,0-5 1,1 2-1,0-3-3,-1 1 1,2-5 2,-1 0 5,0 2 6,2-5 10,0 2 16,1 0 15,0-4 4,0 4 7,0-4-6,0 0-7,0 0-7,5-19-7,0 5-8,3-11-5,0-1-4,1-1-8,4 1-7,-2 0-3,0 3 0,3 4 0,0-1-15,-4 8-2,1 0 1,-1 1-5,-3 2-5,2 4-4,-1-1 5,1 3-4,-1 0 4,1 3-3,0 0 11,-3 3-15,2-1-3,0 3 0,-4-2-2,3 4 4,-4 0-5,2 1 1,-2 2-5,-3 1 2,1-1-8,-1 6-5,-1 0-5,1-2-6,-3 1-1,-1 1-15,1 1-17,-4 0-6,4-2-24,-2-1-19,0-4-18,1-1-14,0 0-15,1 0-18,2-4-13,-2 0-10,3 2 3,0-5 5,0-2 7,0 3-104,0-3-312,0 0 138</inkml:trace>
  <inkml:trace contextRef="#ctx0" brushRef="#br0" timeOffset="24753.3637">11254 8231 25,'2'-5'90,"1"3"-7,-3 2 2,0 0-7,0 0 2,-3 11 10,-2 0 1,1 4-2,-2-2-8,-1 5-1,1-3-1,1 3-8,-2-1 2,4 2-11,-1-1-9,-1-2-2,4-1-4,1-1-6,0-5-3,1 2-4,2-2 6,1 1 9,1-5 4,0 1 14,2-2 1,2-1 10,-4-3 7,7-1-1,-2-2-4,2-4 1,2 2-3,0-7-1,-2 0 0,-1-4-1,-1 4 7,1-1-4,-4-2 0,2-2-2,-4 2-3,0-2-8,-3 6-7,1 0-2,-3 0-10,-3 2-3,3 0-5,-2 3-5,-3 1-2,0 1-9,-1 2-10,-4 1-8,3 1-6,-3 1-17,0 0-12,-4 4-14,-1-2-19,2 2-30,3-1-26,2 3-36,-1-1-34,2-2-34,2 3-159,-1-4-413,3-1 182</inkml:trace>
  <inkml:trace contextRef="#ctx0" brushRef="#br0" timeOffset="25166.7483">11804 8073 13,'-1'-6'243,"1"-3"-2,0 3-17,-1 3-19,2-4-17,-2 2-19,1 5-16,0-5-15,0 5-17,0 0-12,0 0-12,-12 12-8,5 2-7,-5 10-7,2-2-7,-4 5-6,1 2-5,1-3-7,3-1-2,2 1-8,1 1-3,3-8-4,3-1-2,0 1-5,3-2 1,0 0-4,4-2 1,-1 1 1,0-9 10,5 2 10,1-3 8,-1 2 2,-1-5 4,-1 1 9,2-6-1,3-1-1,-3-4-2,2-1 1,0-4-5,-2 1 6,0-3-8,1-6-8,-4 3-4,0-8-3,1-2-2,-4 1-6,-2-3-5,0 3 2,-1-1-4,-2 3-8,-2 5-6,-1-2 1,0 7 1,1 2-11,-2 1-3,-2 2-11,0 2-4,-1 2-11,-3 3-11,2 2-18,-2 2-18,-3 5-28,2 1-35,1 2-46,0 3-37,4-2-42,-2 1-198,4-1-496,4-4 220</inkml:trace>
  <inkml:trace contextRef="#ctx0" brushRef="#br0" timeOffset="25351.884">12145 7924 96,'3'-10'321,"0"2"1,-2 2-12,1 1-29,-1 1-30,-1 4-30,0 0-22,0 0-18,0 0-21,-3 23-16,-4-6-13,-3 5-13,3 2-18,0 1-20,-3-3-31,3 3-38,3-7-47,-1 1-53,-1-1-49,0 0-42,1-1-42,0-3-163,1-2-418,1-3 185</inkml:trace>
  <inkml:trace contextRef="#ctx0" brushRef="#br0" timeOffset="25704.2508">12297 8133 216,'7'-5'301,"-1"1"-7,-3-1-13,1 1-22,-1 2-13,0-1-16,-2 0-20,-1 3-13,4-4-17,-4 4-14,0 0-19,0 0-6,0 0-28,-15 1-9,7 6-15,-7-1-6,1 2-12,3 2-7,-2-1-4,-7 3-9,11 0-5,0-2-18,4-1-6,-1 3-3,2-3-8,2 3-2,2 0 1,3-2-4,4 1 4,-3 0-8,8 2 6,-5-4-5,4 3 2,0-3-2,-2 2 0,-1-4-3,0 3-2,-2-3 9,1 0-9,-4 0 5,1 0 0,1 3 5,-4-5 9,1 3 3,-3-2 0,-1 6 3,-3-5-4,1 2 6,-1-2-1,-3 2-3,-3-1-5,0 1-3,-2-1 6,0-1-7,-1-2-5,-3 2-17,-2-2-15,3-1-24,-3-2-33,3 1-37,-5 0-37,6-3-36,0 0-47,4 0-58,0-3-165,1 0-501,2-1 221</inkml:trace>
  <inkml:trace contextRef="#ctx0" brushRef="#br0" timeOffset="26467.6848">14310 8276 59,'7'-8'154,"-1"-3"6,-2 2 7,3 1 18,-3 0 7,1 0 8,-3-2 0,3 4 9,-3-3-3,0 2-2,-1 0-3,-1 0 1,0-1 2,2 3 0,-2 0-6,0 1-20,1-1-1,-1 5-9,-1-5-18,1 5-16,0 0-21,-2-5-13,2 5-14,0 0-4,0 0-12,-5 17-10,5-1-10,-3 4-4,-1 5-4,-1 2 0,-1-8-9,1 10-18,1 0 10,-2 0 3,2-3-2,-2 1 2,2-3-2,1-4-5,3-1-1,-4-2 3,0 0-4,2 0-3,-1 0-8,1-7-2,0 2-13,0 1-13,0-4-25,1 3-21,-1-5-25,1 0-36,1 0-31,-3-2-36,3-3-30,-3 2-31,3-4-35,0 0-254,0 0-588,9-1 260</inkml:trace>
  <inkml:trace contextRef="#ctx0" brushRef="#br0" timeOffset="28843.6248">14658 8417 182,'2'-9'207,"-2"3"-8,0-3 4,0 3-8,0 2-16,-2-1-16,2 5-19,-1-4-20,1 4-11,0 0-9,-6 14-11,3 3-12,0 0-3,-4 0-9,0 9-9,-1-2-5,2 0-7,1-6-3,0 3-7,3-4-5,2 0 0,-2 0-4,2-2 0,0-3-8,-1-2-3,2-1-1,1 1-2,3-5-2,0 2 4,0-2 2,2-3 0,0-1 4,3-2-5,3-2 2,-1-4-3,2-3-2,0 1 0,-4-5-3,4-6-2,-4 6 4,3-10-8,-3 1 5,-2-3 0,-4-1-3,-1 3 2,-1 6-2,-2-2 0,0 5 0,-2-2 5,1 5-6,-3 3-1,-1-1-4,-3 5-4,1 3 2,-1-2-3,-4 7-4,2 0 3,1 4 0,-6 3 0,4 2 3,6-5-2,-4 6-5,1 2 6,2-6-3,3 0-2,3 2 3,-3-2-3,3-1 1,2-2 4,-1 1 4,2-2 4,3-1 5,2 0 4,2-3 5,4-1-2,7-5 2,3-1-2,0-6-2,1-5 2,13-3-3,-2-3-2,0-1 0,-2 1-2,1 1-2,1 1-3,-14 6 0,-1 2-2,0 4 2,-7 1-3,2 4-6,-8 1 1,2 1 5,-3 0-4,-1 3 0,-2 0 1,3 1 4,-1 4 0,-2 1-2,-3 0 1,1-2 0,1 5 2,-2-4-1,-1 1-2,1-1 3,-1-2-4,-1 1 1,1-2 0,0 1 5,0-4-2,1 5 1,-1-5 5,0 0-6,0 0-1,0 0 2,0 0-2,0 0-2,2-13 1,-1 7 1,-4-1 0,3-1-2,-1-1 2,-2 2 1,2 0-1,-1 2 0,1-2 1,1 1-5,-3 3 15,1-1-4,-3 2-4,2 2-2,3 0 0,-14 7-2,3 4 0,-1 3 2,-3 3-2,1 4-2,-1 0 1,3 4 2,1 0-3,2-4-2,1-4-1,4 3 3,1-2 0,0-1 0,5 1-2,-1-2-4,1-1 5,0 0-2,3-5-1,1 0 3,3 1 1,0-4-2,-1-2-2,0 0 6,6-3 0,-1-2 0,2-4-1,-2-1-2,1-5 4,-1-1 0,5-9-3,-1 1-1,0-5-2,2-1-2,-3-1 2,-1 1-1,-3 3-3,5-1 2,-6 8 4,-1 1-5,0 4-1,-3-2 4,0 4-2,-3 0-1,3 2-3,-2 3 0,0 2-1,1 1 6,-6 0 2,8 4 0,-2 1 1,-2 1 0,1-1 3,0 5-1,-1-1 2,1-1 0,0 2-2,-5 0-1,4-3 2,-1-1-1,-3 0 2,3-1 4,-3-3-3,0-2 0,1 5 4,-1-3 2,0-2 4,0 0 0,6 1-3,-6-1-2,0 0 0,0-8-3,-2 2 0,4-1 3,-2-2-3,-2 0-5,2-3 1,-4 4-2,3-2 2,1 3 1,-3-3-2,3 4 1,-3 1-2,3-1 1,-2 2-5,0 2-2,2 2-4,-7-3-1,7 3 1,-10 4 1,0 4-1,-1 1 2,1 3 0,-2 0 0,0 4 2,-2 5 2,2 1-2,0-2-1,6-3 2,1 0 1,-2 2-2,4-3 1,3 0-3,0-2 2,4 0 0,-1 0 1,5-1-1,1-1-1,1-2 3,1-2 3,3-2-2,0-3 2,2 0 2,1-5-2,-2 0-2,6-5 4,-4 1 1,-3-2-3,5-4 0,-7 0 0,3-7 0,0 1 1,-4 6-1,1-8-1,0-1 2,-3 4 2,-1 0-1,-1 0 3,-3 1 2,-1 3 3,1 3 3,-1 1 3,2 2-3,-4 2 1,0 0-11,-1 3 1,0 2-2,0 0 1,0 0 1,-7 21 0,0-4 3,0 0-3,0 7 0,2 0-2,-6 1-1,5-3-1,1-4 2,1 0-2,1-1 0,1 0-3,2-5 1,0 0-1,0-3-2,1 1 3,0-3-1,2-2 1,1-2 0,2-1 2,1-2 2,2-2-1,3-1 3,2-4-6,-4 0 6,4-5-4,-1 0-4,3-8-1,0 2-4,-4-7 1,0 3 3,0 2 1,-3 4 1,-2-1-1,0 0 2,-2 2 4,0 6 5,-4 4 0,1 0-2,-2 1-4,3 1 2,-3 3-4,0 0 2,0 0-3,-10 17 0,4-5 1,1 2-1,-1 1 3,0 2 0,2 0-4,0 0 2,0 0 0,2-1-5,0-3 3,2-1 0,0 1 0,1-2 1,0-2-4,2 1 4,2-2 1,-1-1 4,0-3 0,4 1 5,-3-2 0,3-3 4,3 0-2,-1-6 2,0 1 2,3-3-4,1-5-2,1-1 1,1-5 4,1-1-4,-5 0-1,3-3-2,-6 1-2,-6 5-3,4-2 1,-1 2-1,-5 0 4,3 3-8,-4 5 4,0-2-4,0 4 3,0 4-3,-1-1-8,-2 3 0,3 1-2,-7 5-1,4 2 0,-2 3 2,2 5 0,2 2 1,1 0 4,0 2-3,1-2 3,2 2 0,-2 0 0,3 0 0,-4-3 2,3 3 1,-1-4 2,0 3 2,1-2-4,0-5-1,-2 1 4,2-2-1,-3 0 2,3-1-3,1-2-5,-1 0-4,1-3-15,2 2-28,-2-5-34,6-1-36,-3-1-34,7-6-27,0-3-13,-1-1-5,4-5-157,-2 0-389,2-3 173</inkml:trace>
  <inkml:trace contextRef="#ctx0" brushRef="#br0" timeOffset="29475.944">16034 8546 742,'7'-17'12,"0"4"30,0-1 26,-4 4 17,1 3 19,-2-3 22,-1 5 10,-1 0-3,0 1-4,0-1-11,0 5-12,0-3-8,0 3-7,0 0-8,0 0-6,0 0-8,0 0-4,0 0-5,0 0-3,-3 12-8,3-12-2,3 5 1,-3-5 5,3 4 12,-2-3 15,1 2 17,-2-3 1,7 0 10,-7 0-1,8-1-2,-3-2-5,1 1-2,-1-2-8,0 0-8,1 0-9,-2 0-5,2-1 13,-3 0-24,1 0 5,-1 0 2,-2 0 2,1 1-8,-2 1 3,0-1-39,0 4 3,0 0 5,0 0-25,0 0-1,-18 10-9,10-4 1,0 6-7,-3-1-9,-1 2 5,3 0-17,-3-1-4,6 2-2,-2 1-4,1-1-5,1 1-4,5-3 5,-2-2 5,3 3-1,0-2 0,3-2 0,-2-1 3,2 0 3,4-2-1,0-1 1,0-2-4,3-1-1,0-3-1,4 0 0,0-4 2,0 1-2,-1-4 0,0 0 5,-1-1 2,1 0 4,-2-2 3,1-1 6,-3-5 1,1 2 4,-3-2 7,0-1 8,0 2 9,-2 0 5,-2 2 5,1 4 6,-2 2 5,1 1 4,-2 2-6,1 1-2,-2 1-6,3-1-8,-3 4 4,0 0-3,0 0-2,0 0-3,-4 11 1,1 0-2,0-2-1,-2 4 5,3 3 2,-2-2 1,-2 0 5,3-2 0,-1 3 2,1-5 4,-1 0 4,-2 2 4,5-4 2,-2-1-6,-1 0 7,3-4 2,-1 3-5,-1-3 9,3-3 13,0 7 12,0-7 14,0 2 14,0-2-3,0 0-6,0 0-10,6-12-8,-2 4-4,3-1-11,3-3 4,1-2-18,2 1-3,-2 0-2,2 2-3,0 4-6,-1-2-3,0 2-7,-3 2-3,0 1-6,-1 5 7,2-2-7,-1 5 4,-4-2-4,5 3 6,-3 0-6,-3 1 3,2 2-8,-2 1-9,-1 2 18,3 0-6,-5 0-17,2 3-9,1-4-39,-4 2-26,0 2-35,2-4-33,-2 3-52,0 0-61,4-4-53,-3 2-264,2-4-635,1 1 282</inkml:trace>
  <inkml:trace contextRef="#ctx0" brushRef="#br0" timeOffset="29850.6682">16679 8473 3,'0'-10'281,"-1"-2"-18,-1 3-15,-2 2-19,-1 3-20,0 4-21,-4 2-16,-3 7-14,-2 2-15,-3 6-13,-1 3-13,1 1-9,0-1-9,3 3-11,1-2-9,2 2-10,4-7-5,4 2-6,0-1-9,-1-1-6,4 0-4,2-4-5,0-1-3,4-2 0,-2 2-8,3-8 5,0 4 0,3-3-5,0-4 2,4-3-5,0-3-3,0 1 2,6-9-4,-7 6 1,2-9 2,2-3-5,0 2 4,-3-1 4,-3-3 5,2 1 9,-6 5 7,0 2 15,-4 4 14,1-4 3,-2 9 14,-1-2-23,0 2-7,1 2-4,-5-1-8,3 4-1,0 0-6,-13 4-2,6 3-3,-1 1 4,-2 2-25,0 1 0,0 2-1,3 1-4,-3-2-10,5-1-16,0 0-14,1-1-22,0 2-20,4-2-19,-2 1-15,4-1-17,-1-1-15,2 0-11,4-1-11,2 0-25,5 0-38,1-4-225,2-1-488,6 4 216</inkml:trace>
  <inkml:trace contextRef="#ctx0" brushRef="#br0" timeOffset="30168.4238">17089 8490 131,'4'-9'271,"-4"-2"-23,-1 1-14,-2 3-15,-1 5-12,-2 2-16,-1 5-17,-4 4-14,-2 3-16,-1 8-12,-3-1-11,6 3-11,-2 0-14,6-6-12,-1 4-8,3 4-5,2-7-11,1 2-5,1-2-8,1-2-4,1-1-1,1-6-7,0 3 0,4-5-3,-2 1-4,2-3-1,2-2 0,-1-2-7,3-2-1,1-1 3,-1-7-5,3 4 2,1-6-2,-4 0-6,3-9 0,-5 4-4,0-5-5,-2 5 0,-3-3-14,-3 3-6,-3-3 2,-1 2-4,-2 0-6,-2 4 3,-2 2-1,-1 2 2,-2 3-3,3 6 2,-4 0-16,1-1-4,3 5-23,1 1-28,0 1-25,4 4-19,0-4-17,5 4 0,-1-2 5,2 1-7,6 2 3,0-3 1,0 2-3,6-5-88,-2 3-263,5-3 117</inkml:trace>
  <inkml:trace contextRef="#ctx0" brushRef="#br0" timeOffset="30553.9892">17131 8558 242,'24'-5'71,"-4"-8"5,-3 4-4,1-4 1,-2-3 6,-1-1 23,-1 0 15,-1-7 9,-2 2 0,-1-5-5,-1 2 16,-1 1 13,-1 6-6,-3 3-1,3-1-2,-4 5-1,0 1-9,-2 4-13,2 0-17,-1 3-14,-1 0-7,-1 3-11,4 12-5,-4-1-9,0 9-2,-3 11-5,-1 5-7,-2 13-3,-5 6-3,2-1 0,-8 26-7,1-22 1,-4 19 1,5-24 7,-1 5 0,2-1 1,3-1 0,-2 3 0,2-5 0,1 0-5,3-2-4,1-4-2,3-12 4,2-2-7,-1 0-2,0-5 0,4 0-1,1-9-5,-2-3-1,0-5-3,-1-3 1,0-3 0,0 2 14,0-3 16,4-4 4,-4-1-3,0 0-2,10-7-5,-3-3-3,3-2-3,3-10-2,1-5-5,0 3-7,0-4-4,-3-4 5,3 3-10,-1-3-5,-2 1-5,1-3-1,-1 3-3,-3-1 2,-1 3 8,-1-2-12,-2 6 2,-1-1 1,-2 2 2,2 6 11,0 1-15,-3 1 1,0 3-6,3 0-2,-2 0-15,2 3-11,1-7-24,2 2-23,1-1-14,6 2-30,5-3-26,3-1-40,3-1-27,11-7-21,1 7-203,-1-2-484,-10 7 214</inkml:trace>
  <inkml:trace contextRef="#ctx0" brushRef="#br0" timeOffset="30854.1969">17888 8427 90,'1'-8'274,"-1"0"-9,2 2-11,-1 1-20,2 2-22,-3 3-28,0 0-16,0 0-19,-14 16-16,5-4-10,-5 12-8,4-3-18,-4 3-6,3 2-9,1 0-5,4 2-6,-2-1-7,0-1-8,3-2-5,4-6-7,-2 0-1,3-3-3,0-5-3,4 2-1,1-1 2,1-5-3,7 1 0,2-6-1,8-2-2,-10-3 1,8-1-1,-1-8 1,0 0 2,1-2-5,-3-4-7,0-1 3,-1-2-7,-3-5 1,3 2-2,-4-3-1,-5 2 1,-2 2 1,0 7-3,-4-1 3,0 6-3,-2 0-7,-2 0-1,-5 3-9,2 2-14,-4 0-15,-3 1-13,-1 3-16,-4 3-34,4 1-36,-1 1-40,0 4-51,4 1-246,2 0-506,-1 1 224</inkml:trace>
  <inkml:trace contextRef="#ctx0" brushRef="#br0" timeOffset="31038.3606">18301 8165 22,'6'-14'318,"-1"4"-3,-1 1-6,0 3-19,-1 2-30,-2 0-28,2 0-31,-3 4-16,0 0-20,0 0-17,-4 17-14,1-7-22,-1 5-33,1 4-28,-4 7-47,0-1-55,1 1-71,4-1-70,-3-1-218,1 2-445,-2-9 197</inkml:trace>
  <inkml:trace contextRef="#ctx0" brushRef="#br0" timeOffset="31341.1774">18477 8407 129,'2'-3'284,"2"0"-5,-2 2-16,2-2-25,-4 3-25,0 0-23,0 0-17,0 0-15,-14 8-13,7 0-16,0 3-7,-4 1-11,1 0-14,0 3-12,3-4-8,-1 4-8,3 2-4,3-2-7,-1 4-7,3-2-3,3 0-4,-1 0-6,3 1-2,0-3-7,3 0 0,-2-1-2,0-3-1,0 0-1,-1-1-3,-1-2 2,2 1-6,-2-4 2,-4 1-3,0 1 4,0-3 4,-3-1 2,2 6 1,-6-4-2,-3 3-5,0-1 0,-4-3-1,1 1-6,-3 0-12,-5 0-18,5-3-24,-1 1-25,3-1-36,-3 1-33,3-3-50,4 1-51,0-1-227,2-1-500,1-3 222</inkml:trace>
  <inkml:trace contextRef="#ctx0" brushRef="#br0" timeOffset="31998.4543">20082 8581 98,'2'-21'258,"3"-8"-7,1 1-9,1-1-22,4 2-14,6 4-21,4-1-17,0 2-16,1 8-18,0 3-10,1 2-14,-1 4-12,-1 5-12,-7 6-8,-1 2-6,0 7-6,-2 4-5,-4 7-5,-3 0-6,-5 7-5,-3-2-6,-6 3-6,-4-2-2,-5 12-6,-6-6 4,1-4-3,3-9-10,-9 7 1,-1-4-3,6-9-2,5 0 2,-4-1 0,0-2 3,5-1 4,0-3 2,7-6-1,4 0 4,0 1-3,1-4 2,3 0-3,0 1 3,2-1 5,2-3 13,0 0 8,7 5 6,1-5-3,8-3 4,1-1-6,6-2-5,4 3-5,-1-1-5,1-2 1,1 2-10,-3 2-1,-5-1-14,-3-3-20,4 4-25,-1-1-38,4 1-42,-4 4-51,2-4-54,0 4-61,-6-2-211,5 0-530,3 4 235</inkml:trace>
  <inkml:trace contextRef="#ctx0" brushRef="#br0" timeOffset="32376.8725">20727 8461 14,'-1'-10'255,"1"0"-5,0 1-15,0 2-24,-1 2-23,-1 2-21,2-1-18,0 4-18,0 0-8,-10 17-6,-1-1-12,1 6-2,-2 2-9,-3 0-6,1 3-9,0-1-2,3 1-8,-1-5-4,1 0-9,7-4-3,-3-1-8,0-2-3,4-2-2,3-3-8,0 1 1,0-4 6,3 2 1,4-6 3,3 2-1,4-2-6,3-5-1,0 0-3,4-6-2,0-4-5,0 2-3,-2-4-3,-2-3 1,-2-3 0,-1-2-6,0-2 5,-4 1-7,-1-2 0,-4 6 4,-3 1-4,-1-3 2,-4 4-2,0 5-4,-2 1 0,-2 2-4,-6 3-1,0 0 2,-1 6-7,0 3-13,0 2-12,-1 2-23,2 2-28,0 1-27,3 2-38,3-3-34,4 3-33,3-1-216,0 3-462,6-4 204</inkml:trace>
  <inkml:trace contextRef="#ctx0" brushRef="#br0" timeOffset="32591.3732">21126 8411 225,'4'-9'302,"-1"0"-7,-2 2-28,-2 0-23,0 4-34,-5 2-16,-4 4-19,-8 5-18,-5 7-13,-1 2-9,0 4-13,-7 5-8,10-1-7,0 0-9,4-2-13,-3 1-11,9 0-8,1-2-6,3-4-3,2 0-15,3-1-10,2 0-16,7 0-23,0-4-27,5 1-50,6-2-45,10-4-65,-2-7-52,3-1-176,11-2-456,-11-4 202</inkml:trace>
  <inkml:trace contextRef="#ctx0" brushRef="#br0" timeOffset="32803.4552">21364 8371 124,'-10'0'219,"-4"5"-2,-1 5-14,-2 4-18,-3 1-13,3 3-12,0 2-10,3 2-13,1 0-9,2-1-16,1-3-10,6 0-10,1 0-9,0 0-4,3-2-7,0 0-8,3-3-4,2-3-6,6 3-5,1-2-3,1-2-3,1 1-7,0-3-4,6 1-10,1-7-36,-4-1-24,0 0-31,3 0-52,2-8-57,-1 2-193,-4-2-401,3-1 178</inkml:trace>
  <inkml:trace contextRef="#ctx0" brushRef="#br0" timeOffset="33679.3612">21526 8441 47,'1'-5'129,"-1"5"-10,0-5-17,2 3-4,-2 2-11,0 0-8,0 0 3,0 0 2,-10 19 6,4-3-5,-1 0-4,-3 6-5,1 2-5,0 0-3,2-6-6,0 5 0,2-4-10,3-3-3,1 2-6,-1-3-3,2-3 0,3-1-1,-3 0 11,6-1 5,-1-6-7,4-1 2,1-1-10,5-4-5,0-1-2,1-1-6,5-9-4,-2 1-7,-1-2-2,0-1-1,-1-4-2,-3-1 6,2 0-4,-4-8 0,0 8 17,-1-1 10,-4 6 15,-1 1 16,-2 4 8,1 3-3,-5 2-14,1 0-5,-1 4-6,0 1-7,0 0-5,-13 10-5,5 3 6,-2 3-6,-2 5-6,4-5-5,-1 1-2,4 0-6,-1 1 1,1 0-3,3 0 1,1 1-3,2-2-3,3-3-5,0-2-21,8 2-35,-2-5-57,5 2-60,5-6-69,-5 0-165,6-4-435,-1-2 192</inkml:trace>
  <inkml:trace contextRef="#ctx0" brushRef="#br0" timeOffset="34444.9793">22213 8441 81,'-9'2'234,"0"2"-4,-4 5-15,2 0-14,-3 4-18,0 6-13,3-8-12,1 5-17,-1 5-27,2-6-11,2 1-9,4 2-13,-4-1-4,6 0-8,-2-5-4,3 5-5,3-6-8,-2-1-5,2-1-2,4-1 3,-1 1 0,1-5 7,1-4 3,1 4-2,1-6-3,1 0-1,0-2-7,2-4-2,-2-2-4,1-5-6,1-4 2,-1-2-6,0-2-3,-5-1-3,2-3-5,-5 8 0,-1 0-5,-2 3-1,-1-2 3,0 6-10,-4 3-5,0 1 1,-5-1-4,-2 5-2,1 0-4,-5 4 2,2 3-4,0 2 1,0 1-2,2 1-7,4-2-2,0 2-2,2 1 1,2 1 0,1-1 4,2-2 0,3 2 4,2 2 3,3-3 2,2 2 1,5-3-4,-2-2 1,9 2 5,-6-5-4,5-1-1,0-8 4,2 2 4,-1 1 0,1-5 1,-1-4 4,-2 2-2,1-5 1,-1-1 1,1-4-2,-3-1-3,1-3 8,4-13-3,-7 10 4,5-11-1,-8 12 2,1-1 3,0 0-1,-4 8 10,-3 7 6,-3 3 0,0 2-6,-1 4-3,0-1-9,-3 5 1,0 1-2,0 0-3,-7 25 6,0 3-4,-3 5 1,-4 11 6,-2 7-9,1 4 5,1 1-3,1-3 0,-2 5 3,-5 18 0,6-26 2,4 1-5,-4-2 1,4-3 1,-4 1-2,7-15 2,-3 1 1,-1 0-2,5-4 9,0-2-3,0 1-1,4-5-7,-2-7 0,3 1-4,-1-6 6,4-3-5,-2 2 5,5 0 1,-3-8 5,3 3 5,-1-3 4,2-2 3,4-3 0,1-3-9,5-2-3,-4-4 1,4-5-6,-2-1-9,1-2-6,0-6-12,-4 3-4,-3-3-12,2-2-14,-6 1-4,-1-1-5,-3-1-2,-1 0 5,-2 3 0,-1 2 0,-2 4 13,1 6 5,-2-2 3,2 3 4,-2 0 4,2 4 0,0 0 9,0 3 3,3 1 3,0-1 2,0 2-2,1 0 6,1 4-5,5-6 3,4 5 2,1-2-1,7-1 5,7 1-6,2 2-7,1 0-15,16 0-26,-14-1-32,10-2-43,-1-1-39,-8 1-173,-3 0-373,1-1 165</inkml:trace>
  <inkml:trace contextRef="#ctx0" brushRef="#br0" timeOffset="34796.2265">23282 8292 11,'2'-6'255,"-2"-1"-15,1 2-18,-1 0-21,-3 3-24,3 2-14,-14 7-16,2 5-6,-7 5-11,1 2 1,-2 4-21,1 1-3,0-1-11,2 4-8,3 0-5,0-1-10,2-1-7,0-1-1,5 0-6,3-4 3,-3-1-16,7 0 4,0-2-2,3-1 7,1 0 3,0-4 7,3 0 2,2 0-2,-1-5 6,1 2-4,1-6 3,2 0-2,4-3-2,-1 0 2,1-2-7,3-3-4,1-6-2,-3-3-6,1 0-6,-2-5 4,-1-2-13,1 0-3,-5-5-3,0 4-5,-5-2 2,1 0-5,-3-2-9,-4 1-3,-4 5-11,-3-5-10,-4 4-2,-2 7-5,-4-1-7,-1 3-10,1 2-16,-6 3-9,5 6-20,-2-2-20,6 6-19,-3 1-34,3 3-31,3 0-24,5 2-27,4 1-21,0 0-143,6-1-433,1-1 191</inkml:trace>
  <inkml:trace contextRef="#ctx0" brushRef="#br0" timeOffset="35001.1326">23723 8111 176,'5'-9'296,"0"2"-25,-2 2-35,1 1-24,-4 2-24,0 2-14,0 0-23,-4 14-9,-3 1-17,-3 2-5,-4 6-12,1 3-13,-4 1-3,1 0-14,-3-3-5,0 4-28,0-2-28,5 0-42,0-2-36,4 0-42,3-8-52,0-2-47,0 2-141,7-6-370,0 0 164</inkml:trace>
  <inkml:trace contextRef="#ctx0" brushRef="#br0" timeOffset="35330.5519">23905 8357 233,'9'-11'292,"0"-3"-3,-4 7-10,0 0-17,-2 2-18,0-1-27,0 2-16,-3-1-28,0 5-15,-9-6-19,2 3-12,-11 3-14,-2 3-8,-1 2-16,1-1-9,-1 2-12,7 2-6,0 1-10,0 8-6,-1 0 0,7-2-7,3 0-6,-1 2-4,3 2-2,2-4-4,2 2 0,5 1 0,1-1-1,2-1-3,2 5-7,0-4 7,0-4-4,-2 3-1,-1-4-5,3 3 1,-8-7-5,4 3-1,-5-3 1,0-1 4,1-3-8,-3 4 13,0-3 0,0 1 2,-3 0 1,-1 0 5,-4 0-5,2-1 1,-4 0 1,2-1-2,-5-1 3,-2 1-6,1 2-3,-2-5-16,-1-1-27,3 0-35,-6 0-53,6-2-64,0-5-76,-7 4-265,4-3-568,3-2 251</inkml:trace>
  <inkml:trace contextRef="#ctx0" brushRef="#br0" timeOffset="109849.5119">711 9010 50,'-9'3'287,"1"-2"1,1 1-1,1-2-14,2 1-11,4-1-23,-7 0-7,1 0-23,6 0-7,0 0-9,-4 2-15,4-2-15,0 0-22,0 0-28,0 0 2,0 0-8,0 0-14,24-5-4,-8 4-16,6-2 12,3 0-18,2-1-4,-3 0-1,4 0-8,-1 1-8,-3-1 1,0 1-4,-2-1-9,1 1-17,-2 0 11,0 1 2,-7 0-2,-1 1-12,1-3-5,-5 3-4,-1 0-2,-1 1-10,-2-3-1,0 3-13,2-1-21,-3-2 12,-4 3-11,7 0-8,-4-1-8,-3 1-16,7 0-16,-7 0-18,0 0-23,0 0-47,4-5-53,-1 1-34,-3 0-229,0 4-531,0-8 235</inkml:trace>
  <inkml:trace contextRef="#ctx0" brushRef="#br0" timeOffset="114785.681">3113 8935 38,'0'0'184,"0"0"-9,0 0-4,-1-3-5,1 3-3,0 0-4,0 0-8,0-5 1,0 5-6,0 0-8,0 0 0,0 0-7,-1-4-4,1 4-5,0 0-3,0 0 0,0 0-3,1-5-4,-1 5-7,0 0-5,0 0-2,0 0-8,1-3 0,-1 3-4,0 0-3,0 0-9,0 0-4,0 0-2,0 0-10,0 0-17,0 0-5,0 0-2,0 0-21,0 0-1,-2 13-1,1-4-3,-1 8 0,-2 7 2,1 5-4,-4 3 3,3 2 1,-5 14-1,1-2-1,2-12-1,2 0 0,-2-1 2,2-1 3,-3 0-5,0-4 1,0 0-1,3-2-2,-2-2-2,2-5 1,1-4-4,0 4 3,1-7 2,0 0 0,-1 0-5,0-4 1,1 1-2,0-4-2,1 2-4,1-2-4,0-1-2,0 1 1,0-5-6,-2 6 0,2-6-4,-1 2 2,1-2-11,0 0-17,0 0-33,0 0-22,0 0-25,-6-14-28,5 6-29,1-4-20,0 0-22,0-3-11,-3-2-149,3 0-419,0-2 185</inkml:trace>
  <inkml:trace contextRef="#ctx0" brushRef="#br0" timeOffset="116420.4331">3088 8932 17,'0'0'154,"0"0"0,0-1-11,0 1-14,0 0-14,0 0-13,0 0-11,0 0-8,0 0-7,0 0-14,0 0-4,-8 13-6,1-8-5,1 4-4,-5 2-2,1 1-6,-4 1 1,-1 3-3,0 1-4,3-3 4,-1-1-7,3 1 5,-1-1 4,1 0-3,-2-4 3,6-1-4,0 1-4,-1-1 0,0-1 1,4-4-6,2 2 6,-2-1 4,1-2 7,1 2 6,-2-2 3,3-2 5,0 0 3,0 0-6,0 0 0,13-8 1,-3 3-2,-2-2-4,4-2 1,-1-1 4,2 3 8,-1-5-4,5-3 0,0 1-4,-4 2-2,-2 0 5,3 4 4,-7-6-3,6 2 2,-2 2-6,0 0 2,-5 2-2,2 1 1,-2 0 2,1 3 5,0-3-1,-1 1 2,-3 4-5,1-3 0,0 4 0,0 0-5,-1-4-13,-3 5-6,4-2-6,-4 2-3,5-3-9,-5 3-5,0 0 0,5 3-1,-2-1 1,3 4-2,-2-2 1,3 2 2,0 2 1,0 1-4,3 2 12,1 0-18,-1 0 3,-1 0 8,3 2-5,-2 1 1,3-1 0,-2-2-2,0 2-2,2-2 5,-2 1-2,0 1 4,1-1-1,-4-3-3,1-2 4,-1 4 2,1-6-2,-1 2 5,-2 0 0,-1-4-2,1 1 2,-2-2-1,0 1 8,-1 1 0,0-3 7,1 1 4,0 0 0,-4-2-2,2 1 4,-2-1 2,4 3 9,-4-3-7,0 0 7,0 0-7,0 0 6,0 0-3,3 2-2,-3-2-9,0 0 3,0 0-14,0 0 11,0 0-3,0 0 1,0 0-1,0 0 0,0 0-8,0 0 3,0 0-3,0 0 4,0 0-11,0 0 5,0 0-17,0 0 11,0 0-1,0 0 2,0 0-1,0 0-4,0 0 1,0 0 5,0 0-7,0 0-10,0 0 8,0 0-1,3 4 5,-3-4-6,0 0 2,0 0 2,0 0-4,0 0 4,0 0-5,0 0 0,0 0 0,0 0-1,0 0-7,0 0 3,0 0 15,0 0-11,0 0 3,0 0-4,0 0 0,0 0 0,0 0 1,0 0-2,0 0 0,0 0 0,0 0 4,0 0-1,0 0-3,0 0-1,0 0 6,0 0 11,0 0-21,0 0 8,0 0-3,0 0-3,0 0 1,0 0 9,0 0-19,0 0 11,0 0 2,0 0-1,0 0-6,0 0 13,0 0-7,0 0 5,0 0-8,0 0-8,0 0-1,0 0 15,0 0 1,0 0-2,0 0 1,0 0-4,0 0 3,0 0 3,0 0-17,0 0 5,0 0 7,0 0 7,0 0-7,0 0 4,0 0 3,0 0-17,0 0 16,0 0-1,0 0 2,0 0-5,0 0-2,0 0 3,0 0 0,0 0-3,0 0-8,0 0 11,0 0 3,0 0-2,0 0-4,0 0 6,0 0-3,0 0 10,0 0-5,0 0-10,0 0 2,0 0 2,0 0-1,0 0-1,0 0-2,-6 6 5,6-6 1,0 0-7,0 0-5,0 0 6,0 0 5,0 0 7,0 0-11,0 0 2,0 0-5,0 0 7,0 0-1,0 0 1,0 0 4,0 0 0,0 0 0,0 0-7,0 0-1,0 0 2,0 0-15,0 0 15,0 0 6,0 0 0,0 0-7,0 0 1,0 0 5,0 0-5,0 0 4,0 0-3,0 0 4,0 0-3,0 0 0,0 0 2,0 0-1,0 0 4,0 0-11,0 0 6,0 0 1,0 0 2,0 0-3,0 0-9,0 0 14,0 0-9,0 0 8,0 0-4,0 0 2,0 0 4,0 0-21,0 0 4,0 0 11,0 0 2,0 0 6,0 0-9,0 0-1,0 0 0,0 0 5,0 0-2,0 0 1,0 0-17,0 0 17,0 0-5,0 0 6,0 0-5,0 0 0,0 0 1,0 0 1,0 0-2,0 0 3,0 0-2,0 0 5,0 0-3,0 0 10,0 0-12,0 0-14,0 0 20,0 0-9,0 0 3,0 0 0,0 0 5,0 0-9,0 0 4,0 0 1,0 0-3,0 0 8,0 0-4,0 0-3,0 0-3,0 0 1,0 0 11,0 0-11,0 0 4,0 0 1,0 0-4,0 0 1,0 0-4,0 0-5,0 0-8,0 0 21,0 0-4,0 0 7,0 0-6,0 0 2,0 0 3,0 0-4,0 0 2,0 0-1,0 0-1,0 0-5,0 0 5,0 0-3,0 0 4,0 0-1,0 0-2,0 0 9,0 0-12,0 0-20,0 0 13,0 0-3,0 0-2,0 0-5,0 0-4,0 0-9,0 0-2,0 0-2,0 0-5,0 0-12,0 0-9,0 0-8,0 0-12,0 0-10,0 0-16,0 0-9,0 0-23,0 0-28,0 0-25,0 0-26,0 0-14,0 0-23,0 0-208,6-11-503,-2 9 223</inkml:trace>
  <inkml:trace contextRef="#ctx0" brushRef="#br0" timeOffset="117517.0301">2177 8947 31,'0'0'185,"0"0"-13,0 0-6,0 0-7,0 0-9,0 0-8,0 0 4,0 0 1,4 6 1,1-5 8,-5-1-3,8 2 0,-2 0-7,2 0-7,6-1-7,-5 2-10,13-2-7,-5-2-16,4 1-8,-1-3-8,1 2-10,2-2-5,-1 0-6,-2 1-5,-2-1-10,-4 1-5,2-1-11,-4-2-8,1 1-8,-3 1-11,0 2-7,-3-2-9,-3 0-13,2 3-14,-2-2-15,0 1-8,-4 1-15,0 0-17,0 0-18,4-2-30,-4 2-34,0 0-26,0 0-10,-8-5-130,8 5-369,-13 0 163</inkml:trace>
  <inkml:trace contextRef="#ctx0" brushRef="#br0" timeOffset="120060.9803">3610 8960 55,'-3'1'229,"0"2"-4,3-3-19,-3 2-10,3-2-15,0 0-12,0 0 2,7 4-9,2-3-7,0 2-8,8-1-13,-3 0-10,2 1-14,2-2-9,2 4-11,0-2-8,-5-3-14,-1 2-18,0 0-25,-1-1-28,-3-1-27,0 0-28,-5 2-26,0-2-39,0-2-40,-2 0-42,-3 2-131,0 0-364,0-5 161</inkml:trace>
  <inkml:trace contextRef="#ctx0" brushRef="#br0" timeOffset="120253.2959">3659 9041 221,'11'0'206,"3"0"-9,3 1-16,3 0-17,1 0-18,1-1-11,1-2-16,-2 1-30,-4-1-29,0-1-40,-3-1-45,0 1-48,0-1-52,-4 3-95,0-6-237,-4 2 105</inkml:trace>
  <inkml:trace contextRef="#ctx0" brushRef="#br0" timeOffset="120471.6763">3643 9131 190,'0'5'212,"5"-4"-18,2 2-13,3-1-12,-1-2-19,5 2-11,-1-1-12,1-1-23,2-1-23,-1-1-32,-1 0-41,-1-2-35,1 0-38,-1 0-40,-3-1-130,-3 0-254,0 1 112</inkml:trace>
  <inkml:trace contextRef="#ctx0" brushRef="#br0" timeOffset="122630.1151">5721 9063 115,'0'-4'242,"0"-1"-1,0 2-14,0 3-13,0-7-19,0 7-19,0 0-19,0 0-19,0 0-18,0 0-13,0 0-8,-1 16 1,-1 1-7,2 7-2,-1 1-7,-2 2 1,-3 4-3,3 3-6,1-5-2,-3 5-4,-3-5-3,1 2-2,1-1-4,-1-4-9,2 3-3,-4-2 2,6-9-4,-4 0-9,3-1-3,0-1-1,1-6-5,3 2-2,-5 0-9,3-7-15,-1 3-22,3-3-22,-3-1-18,3 0-28,-2-1-39,2-3-45,0 0-33,0 0-30,-3-17-170,0 8-437,3-3 194</inkml:trace>
  <inkml:trace contextRef="#ctx0" brushRef="#br0" timeOffset="123083.678">5694 9024 98,'-1'-3'142,"1"3"-19,-3-5-5,3 5-15,-4-2-8,4 2-9,0 0 9,-13 8-19,7-4-3,-1 2 4,0 3-1,-1 1-8,-2 0 3,-3 4-1,3-4-2,-1 2-6,1 1 6,-1-2 0,4-4-1,0 1-3,0-1-10,2 0 2,-1 1-3,2-1-2,2-3 2,-1-1 1,2-1-3,-2 0 4,3-2 2,-3 5 2,3-5 4,0 0 1,0 0 0,0 0 0,0 0-1,0 0-4,17-12 1,-4 3 1,-2 2-3,-1-3 3,3-1-2,-2 0 1,2 1-3,-1-2 3,-2 0-1,1 3 1,-1-4-3,0 7 0,-3-6-7,3 6 0,-2 1-5,-2-5-2,1 6-9,-1-2-6,-2 2-2,0 0-2,0 3-8,1 1-2,-5 0-7,9 3 4,0 3-4,-2 0-3,6 2 4,-2 3-2,4 7 2,1 0-5,-2-6 0,-3 0 4,6 5-14,-3-4-9,-1-4-16,1 4-16,-1-2-19,-1-1-26,1-4-23,-3 5-42,-2-6-47,5 2-60,-2-4-199,-1 0-503,-1-3 222</inkml:trace>
  <inkml:trace contextRef="#ctx0" brushRef="#br0" timeOffset="123840.2141">6944 8983 131,'0'0'167,"1"-2"-7,-1 2-6,0 0-2,1-3-15,-1 3-16,0 0-10,0 0-12,0 0-16,0 0-10,0 0 0,0 12-4,0-4 0,0 4 2,-1 4-1,-2 1 2,2 11 3,-1 0-3,-3 1 6,0 3-4,1-3 0,-3 2 0,0-2-6,2 0 5,-1 1-5,2-4-2,-3 1-5,2-1 4,-2-2-6,3-7-2,0 2-5,1-2-4,-1-2 1,0-1-9,1-3-4,1 0-2,2-1-6,-2-3 0,-1 1-3,3-1-1,-2-3-1,1 1-3,1-1-5,0-4 2,0 6 2,0-6-2,-3 4-3,2-1-6,1-3-11,0 0-8,0 0-15,0 0-23,0 0-29,0 0-33,0 0-33,3-13-33,-3 5-27,0-1-28,1-2-141,-1 2-405,0-5 179</inkml:trace>
  <inkml:trace contextRef="#ctx0" brushRef="#br0" timeOffset="125386.2535">6934 9077 154,'0'-4'145,"0"4"-17,0 0-15,-7-1-5,7 1-19,-9 5 1,5-1-5,-3 0-6,0 1-6,-3 2-11,2 3 3,-1-3-2,2-2-5,-1 2-7,3 0 5,-3 0 5,1 0-7,2 0-2,0-4-5,2 0-3,-1 4-4,1-5-1,2 1 0,-2-1-1,1 0 4,2-2 6,-4 3-2,4-3 1,0 2 4,0-2 7,-4 3 2,4-3 1,0 0-2,0 0-5,0 0-3,0 0-3,0 0-6,13-10-1,-9 5-5,3 0-1,0-4 0,0 2 5,0-1-4,0-1 1,-1-1-2,1 0-3,2-2-5,2 0-1,-4 3 2,0 2 3,-2-4-3,0 7 1,-1 1-7,0-7-4,2 5 9,-2-2-10,0 3-5,0 1-1,-2-2 3,2 0-3,-1 3 0,1-3-1,-3 3-2,2-1-1,-1 0-4,-2 3-3,4-4 0,-1 3-5,-3 1 2,5-2 0,-5 2-2,0 0 2,10 2-1,-3-2-1,-3 4 2,4 1-1,0-1 2,2 2-1,-2 2 1,4 0 1,-1 1-1,1 0-3,1 3 2,1-2 5,0 2-4,5-1 3,-7-2-2,2 1 0,-1 0-1,0 1 2,-1-3 0,0 0 1,-1-1 2,-3-2-3,-1 0-1,-2-1-2,0-1 6,1-1-5,-3 1 3,0 1 3,-1-2-1,1 1 2,0-1 3,-3-2-4,2 3 1,-2-3 2,4 0 2,-4 0-3,1 3 1,-1-3 0,0 0 2,0 0-3,4 2-1,-4-2 1,0 0 0,0 0-4,0 0 4,0 0 0,0 0-4,0 0-2,0 0 4,0 0 1,0 0-6,0 0 5,0 0-4,0 0 1,0 0 0,0 0 2,0 0-4,0 0 1,0 0 1,0 0-3,0 0 1,0 0 1,0 0-1,0 0 0,0 0-1,0 0 0,0 0 0,0 0 1,0 0-2,-1 5 4,1-5-3,0 0 1,0 0 0,0 0 2,0 0-3,0 0 1,0 0 1,0 0 1,0 0-4,0 0 3,0 0 1,0 0-2,0 0 4,0 0-2,0 0 1,0 0-3,0 0 0,0 0 1,0 0 1,-6 2-1,6-2-1,0 0 1,0 0 0,0 0 4,0 0-3,0 0-2,0 0 1,0 0-3,0 0 4,0 0 0,0 0-2,0 0 3,0 0-3,0 0 1,0 0-1,0 0 3,0 0-2,0 0-2,0 0-1,0 0 5,0 0-2,0 0 1,0 0 1,0 0-7,0 0 4,0 0 1,0 0 0,0 0-2,0 0 0,0 0 0,0 0 0,0 0 2,0 0-6,0 0 6,0 0-4,0 0 0,0 0 4,0 0 0,0 0 0,0 0-4,0 0 5,0 0 2,0 0-4,0 0 2,0 0-5,0 0 2,0 0 5,0 0-3,0 0 0,0 0 0,0 0-3,0 0 1,0 0 4,3 5-2,-3-5-2,0 0-2,0 0 4,0 0-2,0 0-1,0 0 5,0 0-5,-3 1 1,3-1 7,0 0-8,0 0 4,-3 4-4,3-4 5,0 0-6,0 0 5,0 0-3,0 0 0,-1 5 3,1-5-1,0 0 0,0 0-1,0 0 3,0 0-1,0 0 1,0 4-2,0-4 0,0 0 0,0 0-2,0 0 3,0 0-3,-1 5 3,1-5 0,0 0 2,0 0-5,0 0 2,0 0 0,0 0-5,0 0 5,0 0 0,0 0 1,0 0 3,-3 1-1,3-1 0,0 0 1,0 0 3,0 0-4,0 0 0,0 0 2,0 0-4,0 0 5,0 0 4,0 0-4,0 0 4,0 0 1,0 0-1,0 0 0,0 0 2,0 0-6,0 0 4,0 0 0,0 0-1,0 0-1,0 0-3,0 0 2,0 0-1,0 0-2,0 0-2,0 0 2,0 0-1,0 0-4,0 0 2,0 0 1,0 0-2,0 0 2,0 4-1,0-4-1,0 0 0,0 0 0,0 0-1,0 0 2,-2 4-2,2-4-1,0 0 2,0 0-2,0 0-2,-4 3 10,4-3-5,0 0 1,0 0-3,-1 3 1,1-3 6,0 0-8,0 0 1,-2 5 0,2-5 4,0 0-2,-1 2-6,1-2 0,0 0 6,0 0-2,-3 3 9,3-3-8,0 0-1,0 0 5,0 0-4,0 0 3,0 0-5,0 0 2,0 0-1,0 0 7,0 0-5,0 0 3,0 0-3,0 0-2,0 0 3,0 0 2,0 0-4,0 0-2,0 0 4,0 0 0,0 0-3,0 0 10,0 0-11,0 0 4,0 0-3,0 0 1,0 0-3,0 0 2,0 0 7,0 0-6,0 0-3,0 0 3,0 0-3,0 0-2,0 0-9,0 0-9,0 0-13,0 0-10,0 0-15,0 0-25,0 0-25,0 0-30,0 0-21,0 0-31,0 0-30,0 0-160,0 0-412,-8-8 182</inkml:trace>
  <inkml:trace contextRef="#ctx0" brushRef="#br0" timeOffset="131909.4392">6263 9042 169,'0'0'161,"0"-3"-25,0 3-19,0 0-4,0 0-1,2 21 7,-1-3-5,-2 7 3,1 3-1,0 1-5,-2 2-7,1-1-1,-2 1-3,0-1-5,0-2-5,-5 3-4,4-2-1,-2-5-7,-1 1-2,3-6-4,0 0-11,-2-2-5,0 0-1,0 1-7,4-6-6,-2-1-3,-1 0 1,4-3-13,-3 0-11,1-3-16,3 0-18,-4-1-18,4-1-12,-2-1-21,2-2-36,0 0-19,0 0-24,-2-10-13,2 3-9,0-5-5,2 0-93,0-7-289,-1 4 127</inkml:trace>
  <inkml:trace contextRef="#ctx0" brushRef="#br0" timeOffset="132456.1791">6241 9269 5,'7'-25'73,"-2"8"6,1-1 8,0 3 10,-2 7 10,-1-3 9,0 5 2,-1 2-4,1-1-1,-3 2-7,2-1-12,-2 4-14,1-3 3,-1 3-15,0 0-6,0 0 3,-13 15-4,5-5-1,-1 1-4,-5 1-3,3 3 3,-3 3-7,2-2-1,3-3-3,-1 0-1,-1-1-1,1 0-1,1-1-2,2-2-2,0-1-5,0-1-3,3-3 0,1 1-4,0-2-1,1 0 1,-1 1 5,1-1-2,2-3 10,0 0 6,-1 2 5,1-2-1,0 0-4,0 0-5,6-15-1,-2 10-6,1-2-1,2-3 5,3-2 2,-1-1-6,-2 1 1,3-2 2,-2 0 0,2-1 0,0 1-3,-5-3 2,5 2 1,-1 3-5,-1 0 10,-2 3-7,0 2 2,-2-1 2,1-1-3,-2 5 0,0 0 1,1-3-1,-2 4-5,0-1-4,1 1-2,-1 2-2,-2 1-7,5-4-1,-5 4-3,3 0-6,-3 0 0,10 5-1,-2-1-1,5 5 2,-3 3-3,7 5-2,1-1 1,-5 3 2,5-3-3,-6 3 1,4 1 1,-4-7-4,3 5 11,-4-5-9,-1 0 1,2 1 23,-2-3-5,-2-2 2,-1-1-7,1 0-1,-6-2 3,2-3-6,0-1 6,-2 2-2,2 1-1,-1-3 6,-2 1 0,1-1 7,-2-2-2,2 1 4,-2-1 3,3 4-5,-3-4 0,1 3 11,-1-3 4,0 0-19,0 0-8,0 0-2,0 0 2,0 0 0,0 0 0,0 0-6,3 2-3,-3-2-7,0 0-17,0 0-15,0 0-21,0 0-22,0 0-25,0 0-26,0 0-37,-8-9-34,8 9-35,-3-5-42,-1 2-193,-2-2-507,-2 1 225</inkml:trace>
  <inkml:trace contextRef="#ctx0" brushRef="#br0" timeOffset="133174.4573">5170 9024 128,'3'-2'137,"-3"-6"-8,0 4 0,0 4-4,1-5-9,1 3-12,-2 2-15,0 0-11,0 0-6,0 0-1,-6 21-2,3-4 8,-4 6 3,0 7-11,0 1 1,-1 2-3,1 1-4,-2-1 1,1 1-7,-1-3-4,2-2-2,0-1-3,0 0-1,3-6-8,-3-1-1,3-3-5,0-1-2,1-1 0,1-3-4,0-3-6,0-1 1,-1-1-2,3-3-7,-3 2-7,2-1-8,-1-2-7,1 0-5,1-4-5,-1 5-6,1-5-22,0 0-44,0 0-26,0 0-23,1-17-23,-1 5-112,1 2-297,1-2 132</inkml:trace>
  <inkml:trace contextRef="#ctx0" brushRef="#br0" timeOffset="133552.9253">5166 9056 31,'1'-2'177,"-1"-1"-7,3-1-15,-3 4-23,0-4-16,0 4-3,0 0-9,0 0-7,0 0-4,-10 15-3,6-8-9,-4 3-1,-1 2-17,1 0 10,-2 0-7,0-2-7,3 0 1,-1-4-1,-1 2-6,2 1 1,0-3 2,1 3-6,1-4 1,-1 0-8,3-1-1,-1-1-3,0 0 3,1-1-5,3 1 1,-4 0 0,4-3 4,0 0 3,-3 2 1,3-2 10,0 0-6,0 0-1,0 0-4,0 0-6,7-10-3,0 4-3,-1-2 1,1 2-9,3-5 3,-2 6-1,-1-4 2,4 0-5,-1 0 1,-1 3-5,2-3 2,0 1-2,1 2 0,0-1 4,2 2 15,-1-2-3,0 5-1,-1 2-3,5-1 1,-5-1-7,4 5-8,-3-1-2,4 2 0,-3-1 2,0 4-7,7 0-19,-5 1-30,-2 1-33,7 1-44,0 1-49,1-1-65,1 0-231,1-3-497,4 1 219</inkml:trace>
  <inkml:trace contextRef="#ctx0" brushRef="#br0" timeOffset="134209.0132">7594 9071 44,'0'0'144,"2"14"11,-4 0-7,-1 6 0,2 8 4,-5 2-6,1 6-2,-2-2-6,1 1-3,-1-1-2,-3 10-2,3-10-4,1-2-11,-2-1-4,2 0-11,1-5-5,-1 0-17,3-6-1,-1-2 2,1-1-17,-2 0-5,2-5-5,0 0-7,0-2-1,2-2-4,-2 3-5,2-6-7,-3 1-16,4-4-19,-2 3-22,2-3-30,-3 2-30,3-4-42,0 0-48,0 0-40,-7-6-130,4 0-376,2 0 166</inkml:trace>
  <inkml:trace contextRef="#ctx0" brushRef="#br0" timeOffset="134685.749">7591 9172 32,'0'-5'167,"-1"0"-10,0 3-13,1 2-14,-9-2-4,-1 4-16,-2 3 11,0 2-10,-2 0-4,0 2-7,0-3-3,0 6 0,-3 0-7,3-2-4,1-2-3,0 3-2,2-2-3,3-4-4,-2 2-2,3-1-5,0 1-8,3-3-2,0-1-4,-1-1-4,1 1-1,1-1-5,3-2 2,-2 4-2,-1-3 0,3-1 10,0 0-1,0 0 1,0 0 0,0 0-7,0 0-4,4-10-3,2 5-6,2-4-4,2-3 4,1 1-4,0 0-1,2-4 0,-3 1 4,3 0-4,2-2-5,-3 5 0,0-3 0,2 4 1,-1-2 0,-2 1-4,-3 2 0,2 4-5,-3 1-4,4 0 3,-5 0-2,3-1 0,1 5-3,-2 0 0,2 3-3,3-1-1,1 6-1,0 0-2,1 2 2,2 3 0,-3-1 2,3 3-3,0 0 1,0 1 2,-6-3-3,2 0-2,-2 1 0,2-3 1,-3 2-2,0-2-2,-3-1 1,-2-1 6,2-1-5,-1 1-2,0-4 0,-2 0 1,-1 0-8,0-2-5,1 1-7,0 0-5,-2-1-11,-1-1-6,3 1-13,-3-2-12,-1-1-17,2 4-15,-2-4-17,0 0-24,0 4-17,0-4-19,0 0-36,0 0-149,0 0-392,0 0 173</inkml:trace>
  <inkml:trace contextRef="#ctx0" brushRef="#br0" timeOffset="172989.1308">1873 11293 15,'0'-7'158,"0"2"1,0-1-2,-2 3-10,2-4-1,-1 4-6,1 3 2,0-7-8,0 4-9,0 3-11,0 0-8,-3-5-11,3 5-13,0 0-9,0 0-8,0 0-8,-1 15 1,1-4-3,0 9-7,-1 6 1,-2 2-3,1 5 1,2 14-1,-3-12-3,-1 13-2,3-12-5,-4-2 1,1 1-3,0 0-6,4-5-2,-2 0-2,0-1-1,-1-3-1,0-5-4,2-2 1,-2-3-7,3-4 2,0 1-3,-3-4-3,3 3 2,0-4-3,-1-1-1,-1 0 0,2-2-9,0 2-3,-1-2-9,1-1-9,0 1-7,0-5-15,0 6-11,0-6-14,0 3-9,0-3-15,0 0-41,0 0-22,0 0-35,0 0-103,-4-19-321,2 7 143</inkml:trace>
  <inkml:trace contextRef="#ctx0" brushRef="#br0" timeOffset="173471.2339">1870 11347 41,'0'-4'152,"0"4"-22,0 0-3,0 0-12,0 0-4,0 0-13,0 0-7,0 0-8,0 0-9,-10 10-7,5-1-12,-3 8-3,-2-3-4,-2 7-4,-1 1-2,1 2-4,-1-4 7,0 2-7,2-1 9,4-5-3,-3-3 0,0 0 2,5-3 0,0-1-4,0-1 6,3-4-3,-2-2-1,2 5 7,1-6-7,0 1 0,1-2 5,0 0-1,-2 5-6,2-5 0,0 0-6,3-12-1,1 1-1,2-3-4,1 0 3,3-9 0,-2 6 1,2-5 2,3-4-2,-2 3 3,-1-3-3,0 3 3,1 1-9,-4 6 9,3 2-4,-4 4-3,2-5 2,-1 8-3,-2-4-1,0 5-1,-1-1-4,-1 2-3,0 1-2,0 0-3,1 3-5,-4 1 1,9 4-2,-2-2 3,0 5-3,1 1 0,6 2 0,-4 3 0,1-1-2,2 2 6,-2-2-7,3 7 0,-1-7-1,-2 2-10,-2-2-18,1-1-11,-3 1-12,0-3-17,-1-2-12,0 3-20,-4-6-10,6-1-19,-4 0-14,2 2-28,-2-2-8,-1 0-156,-3-3-357,10 0 159</inkml:trace>
  <inkml:trace contextRef="#ctx0" brushRef="#br0" timeOffset="174110.4406">3097 11364 59,'0'0'202,"0"-4"-11,0 4-15,0-3-15,0 3-10,0 0-14,0 0-11,0 0-12,4-4-9,-4 4-8,0 0-6,0 0 2,0 0-13,0 16 1,3-6-6,-2 7 9,1 6 9,-1 9 5,-1 2 2,-4-2 4,4 2-13,-3 1-2,3 0-3,-4 1-11,0-3-7,4-1-7,-5-3-1,5 0-8,-4-2-9,4-8-3,0 1 8,-3-4-16,3-1 0,-1-3-5,1 0-4,0-2-13,0-3-12,0-1-11,-3 0-15,3 0-13,0-2-16,0-2-11,0-2-21,0 0-37,-1 6-33,1-6-27,0 0-31,0 0-162,-9-11-409,8 4 181</inkml:trace>
  <inkml:trace contextRef="#ctx0" brushRef="#br0" timeOffset="174720.294">3139 11410 126,'0'0'165,"-7"-3"-12,7 3-12,-9 5-8,1 0-13,0 1-8,-2 7-4,-3-2-7,2 0-5,1 4-3,0-2-1,0 2-9,-1-2 2,4 2-4,-3-2-2,5-4-2,0-2-5,2-1-3,-2-1-7,0-1 3,3 2-4,-1-3-1,0 1-2,3-4 9,-3 4-5,3-4 4,0 0 6,0 7 1,0-7 0,0 0-5,0 0 3,0 0-4,0 0 1,0 0-1,0 0-4,0 0-5,13-15-4,-9 6-1,3 0 3,-2 0 0,0-6-12,2 4 10,-4-1 0,4-2 0,-2 3-6,1 2-1,1-6-3,-2 3-2,0 2-4,1 0-2,-2-1 0,2 4-1,-2 1-6,-1-1-1,-2 2-4,3 2 2,-2-1-6,1 0 6,-3 4-10,1-5 6,2 1-6,-3 4-4,0 0-5,4-4 0,-4 4 0,0 0-8,0 0 6,0 0 3,9 0-2,-9 0-3,9 4 5,-2 1-3,2 0 4,2 1-5,0 1 0,2 0 5,0 2-4,2-2 1,-1 3-1,2-3-1,2 4 5,3 0 2,-4 0-4,-3 0 2,0-2-2,-1-2 0,-2-1 0,3 2 0,-4-5-2,-3 2 15,3-1-13,-6-2-4,1 1 11,0-1 7,-2 1-6,-3-3 24,7 3 12,-7-3-7,7 1 1,-7-1 15,3 4-3,-3-4 5,0 0-1,0 0-2,4 1-5,-4-1 1,0 0-4,0 0-5,0 0-10,0 0-2,0 0-5,4 4-5,-4-4-10,0 0-29,0 0-18,0 0-30,0 0-23,0 0-37,0 0-39,0 0-45,0 0-47,0 0-30,10-6-56,-4 2-268,2 0-656,8 0 290</inkml:trace>
  <inkml:trace contextRef="#ctx0" brushRef="#br0" timeOffset="175498.4969">5680 11389 30,'3'-10'251,"0"-1"-14,1 1-13,-1 2-10,0 1-9,-1 1-9,-2 4-10,0-3-16,0 5-12,2-2-19,-2 2-15,0 0 0,0 0-21,1 12-8,1-2 2,-1 16 8,-1 0-7,0 2 1,0 4-5,0 3 2,-1 2-7,-1-3-5,1 3-5,-1-5-3,-2 2-9,0-3-3,1-1-9,-1-1-7,-1 0-1,4-5-4,-3-4-10,0-2-24,0-1-15,1-1-22,1-4-24,-1-3-22,2 1-25,-2-2-30,3-4-23,0 3-33,-2-6-33,2-1-30,0 0-177,0 0-461,-5-14 205</inkml:trace>
  <inkml:trace contextRef="#ctx0" brushRef="#br0" timeOffset="175871.7868">5683 11501 45,'3'-10'193,"-3"-1"8,0 5-5,0 3-6,0 0-14,-3 0-18,3 3-16,0 0-13,-16 7-5,6 4-9,-2-1-9,-6 7 3,1 2-11,0-1-8,1 2-5,1-1-2,5-4-10,-6 2-2,5-3-3,1-3-3,6-2-9,-3-1 0,1 0-3,2-1-9,1-3-3,1-2 0,-1 1 0,3-3 4,0 0 3,0 4 3,0-4-6,0 0 3,0 0 5,5-13 0,1 5 5,-4-4 0,6-3-4,0-1 2,5-4 11,-6 2-8,1 1 1,3 1-4,0-6-3,-3 8 5,9-6-4,-6 8-7,-4-1-5,5-1 1,-2 4-8,1 1-2,-3 2-5,0 2-8,-2 4 1,4 1-5,0 0 4,5 5 0,-2 3-8,-1 0 5,3 1-1,3 7-5,0-2-1,1 1 10,-3-2-8,3 4-11,-3-2-17,5-1-27,-3 3-27,-1-2-19,3-2-23,-2 3-25,3-5-24,0-1-28,3-1-25,0-2-36,1-1-245,-1-2-536,3-2 237</inkml:trace>
  <inkml:trace contextRef="#ctx0" brushRef="#br0" timeOffset="176419.1051">6866 11460 167,'1'-7'218,"1"-2"2,1 4-8,-2 1 5,2-4-6,-2 3-4,0 1-7,1 0-16,-2 4-12,4-4-15,-4 4-16,0 0-18,0 0-3,0 12 0,0 1-2,0 6-2,2 3 5,-2 11-6,-2-2 2,-2 1-6,1 1-7,2 1-2,-3-2-18,1 0 4,1-1-10,1-1-5,-3-2-10,1-1-4,2-3-8,-2-5-2,1-1-17,2-2-24,-4-6-20,3 2-21,-1-2-24,1-2-18,1-2-22,-1 0-25,-2 0-23,0-3-25,3-1-35,0-2-27,0 0-13,0 0-30,-7-15-140,7 6-451,-3-3 200</inkml:trace>
  <inkml:trace contextRef="#ctx0" brushRef="#br0" timeOffset="176836.0373">6891 11431 62,'-1'-5'187,"0"1"-11,0 0-11,-1 0-20,2 4-13,-8 1-12,8-1-8,-9 7-15,2 1 2,-2-2-6,0 6-6,-2 0-2,-1 1-6,5 0 0,-3 2 1,2-2-8,-1-1 3,4-2-7,-2 0-8,4-4 1,-2 2-2,3-4 0,-1 1-3,0 1-2,3-4-2,-2 1 1,2-3 0,-1 4 3,1-4-2,0 0-4,0 2 0,0-2 4,0 0 2,7 0 4,-7 0 1,12-7 8,-5 0-8,2-3 4,1 3-6,1-1-3,1-4 9,-4 3 0,1-3 8,3 1 1,-2 1 2,0-3-8,-3 5 4,2-3-2,-2 5 3,0-2-5,-2 1 0,1 2 10,-2-1-22,0 0-4,1 2 0,-3 2-7,2 2-16,-2-4 1,-2 4 7,6 1-12,-6-1 2,8 8-2,-3 1-4,4 3-4,-2 5 8,6 3-6,0 2-5,-2 2 0,2-3 11,-1 4-19,1-5-16,-1 1-20,3-1-24,-4-6-26,3 6-30,1-2-30,0-1-31,1 0-41,3-5-58,3-3-54,-3 2-217,3-5-584,2 0 259</inkml:trace>
  <inkml:trace contextRef="#ctx0" brushRef="#br0" timeOffset="177419.8158">8086 11364 25,'2'-4'228,"-1"1"-3,0 0-8,-1 3-11,4-4-9,-4 4-17,0-3-14,0 3-14,0 0-6,0 0 1,5 12 0,-3 1-4,1 7 9,-1 7-5,0 9 8,-2 10 6,0-1-3,-4 1 4,3-12-6,-1 4-12,-3 8-13,5-13-6,-2 0-11,-2 1-5,3-5-16,-1 1-13,-1-3-1,-1-2-9,1-8-13,1-2 1,0-4-11,1 1-3,-2-2-3,3-3-1,-1-2-6,-1 2-26,2-4 10,0 1-33,0 1-5,0-1-20,0-4-2,0 0-42,0 0-33,0 0-33,-3-11-26,2 4-28,0-5-27,2-4-31,0 0-52,-1-1-171,3-2-525,0-6 233</inkml:trace>
  <inkml:trace contextRef="#ctx0" brushRef="#br0" timeOffset="178138.5159">8153 11335 86,'-2'-3'172,"2"3"-5,-9 7-5,-1 0-7,2 0-8,-5 7-3,-2 0-3,-1 3-1,2 4-7,3-5 2,-5 2-1,1-2-7,4 0-4,1-4-3,0 1-4,3-2-6,0 1-7,1-2-4,2-3-9,0-2-1,2 0-4,-4 2-5,4-5-6,2 1-2,-3 0 7,0-1-6,3-2-5,0 0 1,-1 4-1,1-4 4,0 0 0,0 0-7,0 0 0,0 0-7,0 0 2,9-12-2,-1 5-10,-1-2-8,0-1-3,2-4 1,3-1-6,-2 3-4,1-1-5,-1-2 3,1 1-5,0 1-4,2 1 6,-3-1 3,1 3-5,-2-1-5,3 3 3,-6-1 0,4 1 2,-3 1 7,0 2-14,-1 0 5,1 0-1,0-2-2,0 3 4,-2 0-1,1 0-5,0 1 3,1 0-5,0-1 4,-2 3-6,0-2 0,0 1-3,1 1 3,-1 1 2,1 1-5,1-1-4,-1 3 1,-1-2-3,4 1 6,-1 3 1,4 2-12,0 2 14,-1-1-4,-2 0-1,5 2 4,-5 2-1,2 0-5,-3-3 3,-1 0-3,3-1 3,-6 1 10,3 2-16,0 0 3,0-3 3,-1 2-3,1-1-5,-2 1 6,1-3 2,-1 0-1,-1-1 0,3 1 0,-3-1-6,3 0-1,-5-2-2,3-1 2,-2 3 3,1-2 2,-1-3-3,1 4 1,-1-2 1,1 0-2,-2-1 1,2 2-1,-1-1 1,-3-3 2,3 5-7,-2-4-5,-1-1 7,4 4 2,-4-4 0,2 3 0,-2-3 0,0 4 0,0-4 0,0 0-2,1 2-5,-1-2 10,0 0 5,2 4-8,-2-4 2,0 0 0,0 0-5,0 0-4,0 0 0,0 0-4,0 0-5,0 0 8,0 0-3,0 0 2,0 0-3,0 0-6,0 0 5,0 0-16,0 0 3,0 0-11,0 0-2,0 0-6,0 0-11,0 0-7,0 0-11,0 0-12,0 0-9,0 0-19,0 0-19,0 0-17,0 0-35,-5 2-31,5-2-13,0 0-20,0 0-200,-10-6-487,8 5 215</inkml:trace>
  <inkml:trace contextRef="#ctx0" brushRef="#br0" timeOffset="180611.176">839 11415 130,'0'0'163,"0"0"-7,0 0-2,0 0-1,0 0-1,-6-1 2,6 1-6,0 0-1,0 0 5,0 0-3,0 0-3,0 0-6,0 0-4,0 0 2,0 0-10,0 0-8,0 0-3,0 0-12,0 0 3,0 0-1,0 0-5,0 0-6,0 0-1,0 0-14,0 0-13,0 0-7,0 0-7,13-9-1,-5 2-5,4-1-5,1-1-4,6 0-9,2-2-1,0 0-1,-1 0-15,-3-3 16,4 7-9,-7-1-1,2 2-7,-2 0 12,-3-2-8,-1 4-3,1 3 1,-4-3-2,-3 0-1,2 2-7,-2 0 4,-1 1-20,0-2 24,-3 3-10,0 0 1,4 0 0,-4 0-3,0 0 3,0 0-3,0 0-2,0 0-4,0 0-13,0 0-2,0 0-10,0 0-4,0 0-10,0 0-2,0 0-7,0 0-9,0 0-3,0 0-16,0 0-17,0 0-27,0 0-20,0 0-37,0 0-21,-10 11-16,6-7-18,-2-2-138,2-2-405,-1 4 180</inkml:trace>
  <inkml:trace contextRef="#ctx0" brushRef="#br0" timeOffset="180942.6033">821 11526 58,'0'0'164,"0"0"-2,0 0-9,0 0 1,0 0-1,0 0-1,0 0 2,12-9 6,-3 4 2,2 0 0,6-2 0,4-2-4,3-2-9,0 0-12,1-2-9,11-1-7,-10 3-14,-2 2-7,-1-3-13,-3 4-7,-8 2-8,2 0-3,-7 1-2,3 3 0,-3-2-6,-3 1 6,2 2-5,-3-1-6,0 0-8,-3 2 0,5 0-6,-5 0-8,3-3-7,-3 3-14,0 0-20,4-1-29,-4 1-36,3-3-43,-3 3-45,0 0-31,10 0-45,-4 0-228,4 0-502,5-2 223</inkml:trace>
  <inkml:trace contextRef="#ctx0" brushRef="#br0" timeOffset="181553.3829">2155 11440 231,'-10'0'227,"10"0"-13,0 0-11,0 0-11,0 0-13,0 0-5,0 0-10,0 0-14,0 0-9,12-4 2,-3 3-5,1-4-4,5 2-8,-1-1-4,7 0-9,-1 0-11,-3 2-11,4-6-5,-5 5-12,-1-1-6,1 2-4,-3-1-4,-2 0-10,-2 1 0,1-1-7,-3 2-3,3-2-2,-6 2-3,2 0-4,-2 1-7,-1-3 4,-3 3 3,4-1-12,-4 1 5,0 0-11,7-2-8,-7 2-15,3-1-18,-3 1-14,0 0-21,3-3-30,-3 3-24,0 0-23,0 0-30,0 0-31,0 0-24,0 0-16,0 0-143,0 0-414,0 0 184</inkml:trace>
  <inkml:trace contextRef="#ctx0" brushRef="#br0" timeOffset="182083.5803">2202 11569 139,'-2'3'155,"2"-3"1,0 0 8,0 0 5,0 0 11,0 0 5,10 4 3,-5-4-2,2-1-6,0 2-3,0-1-11,6-1-4,1-2-10,0 0-11,3-1-16,4 1-6,-4-1-13,3-3-11,2 2-4,-8 2-10,-1-4-8,-2 5-6,-1-1-10,-3 1-4,1-2-7,-2 1-3,0 1-2,-2 0-10,0 1-5,2-2-19,-2 0-23,0 2-24,-1-2-34,3 0-41,-2 0-48,2-1-56,2-1-57,-1 0-167,0 4-481,2 0 213</inkml:trace>
  <inkml:trace contextRef="#ctx0" brushRef="#br0" timeOffset="182677.5575">3659 11453 229,'0'0'252,"0"0"-14,-6 1-8,6-1-8,0 0-13,-3 2-11,3-2-15,0 0-4,0 0-20,0 0-9,-4 2-15,4-2-11,0 0-9,0 0-14,0 0-10,0 0-6,17-4-4,-8 3-11,2-4-5,0 0-11,6 2 0,-3 2-10,-1-2-7,1-2-9,0 3-11,-3-1-11,-2 0-16,2 2-13,-3-2-13,2 1-16,-3 0-16,0 0-23,-2-1-30,0 3-25,0 0-37,0-2-19,-2 1-28,-3 1-136,5-2-396,-5 2 175</inkml:trace>
  <inkml:trace contextRef="#ctx0" brushRef="#br0" timeOffset="182927.9589">3705 11560 37,'0'2'208,"0"-2"8,0 0-3,10 2-7,-3-2-8,2-1-14,2 1-10,3-1-10,0 1-13,-1-4-15,4 4-16,-3-5-9,-2 3-12,3-1-10,-3 1-7,2-1-10,-4 3-5,-3-3-8,3 2-7,-3 1-3,-1 0-5,-3-1-10,1-2-5,-4 3-8,6-2-8,-6 2-14,5 0-12,-5 0-14,0 0-22,0 0-19,3-3-12,-3 3-13,0 0-18,0 0-14,0-4-15,0 4-18,0 0-11,0 0-130,-7-3-325,7 3 144</inkml:trace>
  <inkml:trace contextRef="#ctx0" brushRef="#br0" timeOffset="190339.0318">8668 11461 180,'7'-6'225,"-2"5"-17,4 2-21,1-3-17,4-3-16,1 5-17,8-1-15,-2-2-4,3 2-7,-2-2-12,0 3-8,-1-1-6,-2-2-11,-2 3-6,-4-1-5,1-3-7,-1 3-6,-2 2-4,-4-2-3,0 1-7,1 0-6,-3-1-9,-1-1-11,-4 2-16,8-1-21,-8 1-11,4-1-22,-4 1-19,6-2-27,-6 2-20,0 0-9,0 0-7,0 0-11,0 0-99,-14-4-273,14 4 120</inkml:trace>
  <inkml:trace contextRef="#ctx0" brushRef="#br0" timeOffset="190586.6786">8711 11496 126,'-5'1'150,"2"2"7,-1-2 3,4-1 7,-5 1 3,5-1-1,0 0 1,0 0-4,0 0-6,10 6-5,-3-3-11,2-2-12,1 4-13,5-2-9,-1-1-6,2 1-17,5 2-7,-7-2-10,6-3-4,-4 3-9,-1-1-10,0 2-15,-1-3-9,0-1-14,-1 3-11,-3-3-10,-2 0-11,-1-3-9,-1 3-4,0 0-10,-6 0-6,9 0-12,-4 3-10,-5-3-21,4 0-2,-4 0-11,0 0-18,7 0-5,-7 0-2,0 0-9,0 0-4,0 0-107,0 0-272,0 0 121</inkml:trace>
  <inkml:trace contextRef="#ctx0" brushRef="#br0" timeOffset="191419.4402">4671 11368 189,'0'0'230,"0"0"-12,-2 3-8,2-3-4,0 0-13,0 4 9,0-4-2,0 0-10,8 1-4,-8-1 1,12-1-16,3-1-8,5 0-17,2-2-10,4 1-10,2-1-22,0 1-13,0-1-6,-1-2-21,-2 3-23,1-2-26,-4 1-23,1-1-25,-9 3-22,-2-1-29,-2 1-32,-3 0-35,-1-1-40,-2 0-49,0 1-173,-4-1-447,0 3 198</inkml:trace>
  <inkml:trace contextRef="#ctx0" brushRef="#br0" timeOffset="191654.6833">4673 11487 230,'0'3'248,"0"-3"-1,0 0-7,11 3-6,2-3-6,1-2-11,7 2-14,3-2-7,3-2-15,1 2-17,13-1-17,-14-2-15,-2 2-8,-1-1-15,1 4-8,-1-6-15,-3 4-18,-7-1-19,2 1-14,-6 2-19,1-2-22,-4-3-11,2 4-14,-5 0-16,3 1-13,-3-2-12,0 1-18,-1-2-16,-3 3-31,6-1-23,-1-2-25,-3 2-18,-1-4-155,-1 5-386,3-5 171</inkml:trace>
  <inkml:trace contextRef="#ctx0" brushRef="#br0" timeOffset="210448.4465">1136 11533 93,'0'-10'161,"0"-2"-24,0-3 4,0-1-1,0 4 9,2 0-5,-1-1-1,-1 5-1,0-5-2,0 4-7,3 3-11,-2 0-5,-1 1-7,0 1-14,0 0-9,0-1-13,0 5-12,0 0-10,0 0-4,0 13-8,-1-1 1,1 5-3,-3 14-3,3-1-3,-3 2-3,-1 0 0,1-1-5,-1-1-5,0 3 3,2-2-1,-2-3 4,1 0 3,-1-4-10,1 1 1,0-7 2,2 2-3,-2-4-1,0 2 9,-1-1-13,1 0 1,-1-2 1,1 2 0,-1-5-4,1 0 0,2-1-1,-1-2 3,-1 2-5,2-5-1,-2 3 0,1-4 2,2-1 0,-2 2-2,0-1 1,1-3-2,1-2 2,-2 7 1,2-5 1,0-2-2,-2 3 5,2-3 4,0 0 4,0 0 3,0 0-2,0 0 1,0 0 13,-1 3-19,1-3-1,0 0-6,-5-11-8,3 5-1,0-1 30,-2-1-9,1-2-5,0 2-3,-1-3 1,0 2-6,0 1-2,1-1 3,0-1-12,-2 0 11,2 3-3,-2 1 1,3-1-4,0 2 2,-2-1-2,1 0 2,0 1-2,0 1 4,2 0-7,-1 1 12,1 0-4,1-1 0,0 4 0,-4-3 3,4 3-1,-1-4-5,1 4 1,0 0-6,0 0-1,0 0-1,-3-3-1,3 3-7,0 0 3,0 0 2,1 14 1,1-7-2,-1-1-2,2 4 6,-1-1 5,1 0-4,0 2-4,2-1 2,-3-1 0,1 0 1,-1 0-1,0-2 5,1-3-4,-3 3 1,3-3 2,0-1-3,-2 2 3,2-2 1,-3 0 1,0-3 2,3 4 2,-3-4-6,3 2 9,-3-2 2,4 0 8,-4 0 5,0 0 0,8-2 3,-5-1 0,8-6-5,2-1-4,3-5-1,3-2 4,1 2-7,1-2 7,-4 1-11,0-1 2,0 3-6,-6-1 2,3 3-4,-4 2 4,1-1 0,-2 4 1,-4-2-2,2 6 4,-1-2-11,-2-1 2,2 2 2,-2 2 2,-1 0-4,0-2 4,-2 0-5,2 1 4,-3 0-4,0 3 6,0 0-4,6-2-2,-6 2 2,0 0-1,1-2-1,-1 2 0,0 0 2,3-3 2,-3 3-9,0 0 5,0 0-2,0 0 3,0 0 0,0 0 3,0 0 0,0 0-4,0 0 4,0 0-2,0 0 0,0 0-1,0 0 1,0 0 1,0 0-3,0 0 3,0 0-2,0 0-5,0 0 8,0 0-6,0 0 7,0 0-5,0 0 0,0 0-3,0 0 1,0 0-7,0 0 9,0 0-2,0 0 6,0 0-6,0 0 0,0 0 3,0 0-12,0 0 14,0 0-1,0 0-15,0 0 15,0 0 0,0 0-1,0 0 0,0 0-1,0 0-4,0 0 2,0 0-9,0 0 7,0 0 6,0 0-12,0 0 12,0 0-2,0 0-5,0 0-5,0 0 9,0 0-2,0 0 0,0 0 2,0 0 3,0 0-4,0 0-1,0 0 1,0 0 0,0 0 0,0 0 2,0 0 1,0 0-2,0 0 2,0 0-1,0 0-5,0 0 2,0 0 2,0 0-1,0 0-2,0 0 4,0 0-4,0 0 4,0 0-3,0 0-11,0 0 17,0 0-8,0 0 6,0 0-6,0 0 6,0 0 1,0 0-5,0 0 2,0 0 3,0 0-2,0 0-4,0 0 3,0 0-2,0 0 2,0 0-2,0 0 2,0 0-5,0 0 2,0 0 4,0 0-4,0 0 6,0 0-4,0 0 1,0 0-3,0 0 3,0 0-2,0 0-4,0 0 1,0 0 4,0 0 0,0 0-1,0 0 1,0 0-1,0 0 0,0 0 4,0 0-1,0 0-3,-10 7 1,10-7-2,0 0 9,0 0-6,0 0-5,0 0 3,0 0 0,0 0-11,0 0 17,0 0-5,0 0-3,0 0 1,0 0 2,0 0-4,0 0 4,0 0 1,0 0 0,0 0-2,0 0-2,0 0 2,0 0-3,0 0 2,0 0 2,0 0-2,0 0 5,0 0-5,0 0 0,0 0 1,0 0 1,0 0-1,-3 3-6,3-3 6,0 0-4,0 0 7,0 0-1,0 0-3,0 0 1,0 0 1,0 0 4,0 0-9,0 0 6,0 0-7,0 0 3,0 0 3,0 0 0,0 0 2,0 0-5,0 0 4,0 0-4,0 0 1,0 0 4,0 0-1,0 0 3,0 0 0,0 0-7,0 0 6,0 0 0,0 0-3,0 0-2,0 0-2,0 0 0,0 0 5,0 0-14,0 0 14,0 0 0,0 0-4,0 0 6,0 0-3,0 0-1,0 0-2,0 0-1,0 0 1,0 0-3,0 0-10,0 0 7,0 0 3,0 0-4,0 0 0,0 0 0,0 0 1,0 0 0,0 0-1,0 0-2,0 4-2,0-4 0,0 0 0,0 0 3,0 0-1,0 0 0,0 0 3,0 0 1,0 0 1,0 0 1,0 0 1,0 0-1,0 0 1,0 0 4,0 0-2,0 0 0,0 0 0,0 0 1,-4 3-2,4-3-1,0 0 2,0 0-8,0 0 11,0 0 3,0 0-3,0 0-2,0 0 4,0 0-3,0 0 0,0 0 4,0 0-1,0 0-2,0 0 2,0 0-4,0 0 3,0 0 0,0 0-3,0 0 5,0 0-5,0 0-2,0 0 3,0 0 0,0 0 3,0 0-2,0 0-2,0 0 1,0 0-8,0 0 9,0 0-4,0 0 2,0 0 3,0 0-7,0 0 6,0 0-2,0 0-1,0 0-1,0 0-1,0 0 2,0 0-5,0 0 1,0 0 0,0 0-1,0 0 3,0 0 1,0 0 0,0 0-2,0 0 2,0 0 1,0 0 0,0 0-1,0 0 3,0 0-3,0 0 5,0 0-3,0 0 1,0 0-4,0 0 6,0 0 3,0 0-4,0 0-1,0 0 1,0 0 0,0 0-2,0 0 1,0 0-6,0 0 7,0 0-1,0 0 0,0 0 4,0 0-4,0 0 1,0 0-2,0 0 3,0 0-5,0 0 7,0 0-1,0 0-3,0 0-3,0 0 5,0 0 0,0 0-4,0 0 3,0 0-2,0 0 3,0 0-3,0 0 5,0 0-4,0 0 1,0 0 0,0 0 1,0 0-1,0 0-2,0 0 4,0 0 1,0 0-3,0 0 0,0 0-4,0 0 2,0 0 0,0 0 7,0 0-7,0 0 1,0 0 0,0 0 3,0 0-2,0 0 2,0 0-4,0 0 1,0 0-1,0 0 4,0 0-5,0 0 3,0 0-3,0 0 4,0 0-1,0 0-1,0 0 0,0 0-1,0 0 1,0 0 3,0 0-2,0 0-1,0 0 2,0 0-1,0 0 0,0 0 1,0 0 0,0 0-8,0 0 6,0 0 2,0 0 0,-3 1-2,3-1 1,0 0-1,0 0-2,0 0 1,0 0-1,0 0 2,0 0-1,0 0-1,0 0 2,0 0 1,0 0 0,0 0 0,0 0 1,0 0-4,0 0 3,0 0 0,0 0 1,0 0-1,0 0 1,0 0-1,0 0-3,0 0 1,0 0 3,0 0 1,0 0-2,0 0-3,0 0 5,0 0-1,0 0 0,0 0-2,0 0 1,0 0 2,0 0-6,0 0 4,0 0 0,0 0-6,0 0 3,0 0-1,0 0-5,0 0-4,0 0 4,0 0-6,0 0 0,0 0 0,0 0-1,0 0-1,0 0 1,0 0 2,0 0 3,0 0-3,0 0 5,0 0 0,0 0 1,0 0 2,0 0 1,0 0-1,0 0 0,0 0 0,0 0 2,0 0-1,0 0 1,0 0 1,0 0 0,0 0 1,0 0 0,0 0 5,0 0-2,0 0-1,0 0 3,0 0-4,0 0 1,0 0 3,0 0-5,0 0 4,0 0-4,0 0 4,0 0-3,0 0 3,0 0 0,0 0 1,0 0 0,0 0-3,0 0 4,0 0-5,0 0 2,0 0 0,0 0 2,0 0-1,0 0 2,0 0-4,0 0 5,0 0-4,0 0-1,0 0 3,0 0-3,0 0-1,0 0 5,0 0-3,0 0 3,0 0-4,0 0 4,0 0-3,0 0 2,0 0-4,0 0 2,0 0-3,0 0 1,0 0-1,0 0 3,0 0-2,0 0-1,0 0 1,0 0 1,0 0-1,0 0-1,0 0 2,0 0-3,0 0 3,0 0 0,0 0 1,0 0-4,0 0 3,0 0 0,0 0 0,0 0-3,0 0 2,0 0 0,0 0 1,0 0-1,0 0 1,0 0-1,0 0-3,0 0 6,0 0-3,0 0 1,0 0-2,0 0 2,0 0-2,0 0 4,0 0-2,0 0-2,0 0 0,0 0 3,0 0-3,0 0 5,0 0-3,0 0 0,0 0 2,0 0-2,0 0 3,0 0 0,0 0-1,0 0 4,0 0-4,0 0 4,0 0-5,0 0 5,0 0-4,0 0 0,0 0-1,0 0 5,0 0-5,0 0 2,0 0 2,0 0-2,0 0-2,0 0 1,0 0-1,0 0-3,0 0 3,0 0-2,0 0 2,0 0-1,0 0 1,0 0-1,0 0 1,0 0 0,0 0-2,0 0 0,0 0 2,0 0-1,0 0-6,0 0 5,0 0-6,0 0 1,0 0-4,0 0-8,0 0-6,0 0-10,0 0-14,0 0-18,0 0-19,0 0-19,0 0-30,0 0-36,0 0-11,0 0 2,10 5-29,-6-1-113,-2 0-348,0 1 154</inkml:trace>
  <inkml:trace contextRef="#ctx0" brushRef="#br0" timeOffset="212191.1441">895 12629 98,'0'0'148,"0"0"0,-1 5-6,1-5-10,0 0 8,0 0-8,-3 3 3,3-3-1,0 0 2,0 0-2,0 0 0,0 0-5,0 0-2,0 0 0,0 0 2,0 0 8,0 0-2,0 0-4,11-11-8,-4 5-9,0-4-6,6-4-13,4-3-3,-3-1-4,3-1-4,-3-1-5,2-1-9,-4 1-6,5 1-1,-3 0-7,-4 2-5,3-2-3,-2 4-2,-2-1-8,3 1 1,-6 1 0,-2 4 1,2 3-3,-1 2-3,-2 0-4,0 0 2,1 0-5,-4 5-9,3-5 4,-3 5-4,4-8-2,-4 8 1,0 0-5,0 0 3,4-1-9,-4 1 7,0 0-6,0 0-2,0 0-3,0 0-13,0 0-4,0 0-5,0 0-3,0 0 6,0 0 1,-1 22-1,4-5 3,-2-1-1,1 10 7,-1-6-2,3 8 1,-1-4 3,-2 3-6,1-2 7,2 2-4,-2-3 0,-1-5 8,2 1-5,-2-3-1,2 0 1,-1 0 11,0-5-11,1-1 0,0-1 1,-2-1 4,0-3 2,0 1-2,0-2 4,-1-2-8,3 4 7,-3-7-2,0 5-1,0-5 2,0 5 1,0-5-1,0 0 1,0 7 3,0-7 5,0 0-6,0 0 0,1 3 6,-1-3-10,0 0 6,0 0 3,0 0-5,0 0 5,0 0-2,0 0 3,0 0 2,0 0 0,0 0-5,0 0 3,0 0-4,0 0 3,7 1 9,-7-1-11,0 0 0,0 0 0,0 0-3,0 0 9,0 0-12,0 0 0,0 0 1,0 0 10,0 0-2,0 0-3,0 0-1,0 0-2,0 0 2,0 0-5,0 0 1,0 0 1,0 0-2,0 0-4,0 0 6,0 0-6,0 0 5,0 0-2,0 0-3,0 0 2,0 0 12,0 0-9,0 0-4,0 0 2,0 0 0,0 0-1,0 0 2,0 0-5,0 0 3,0 0 5,0 0 0,0 0-7,0 0-1,0 0 3,0 0 6,0 0-8,0 0 5,0 0-4,0 0 1,0 0 5,0 0-2,0 0 2,0 0-2,0 0 12,0 0-9,0 0 3,0 0 1,0 0 2,0 0-1,0 0 1,0 0-6,0 0 5,0 0-5,0 0 7,0 0-5,0 0 4,0 0-4,0 0 2,0 0-3,0 0 12,0 0-9,0 0-7,0 0 6,0 0-2,0 0 3,0 0-7,0 0 5,0 0-8,0 0-1,0 0 2,0 0-4,0 0 6,0 0-4,0 0 5,0 0-6,0 0 3,0 0-6,0 0-5,0 0-5,0 0-13,0 0-8,0 0-10,0 0-9,0 0-19,0 0-13,0 0-20,0 0-22,0 0-41,0 0-52,3-11-66,0 6-228,1-1-560,3-5 248</inkml:trace>
  <inkml:trace contextRef="#ctx0" brushRef="#br0" timeOffset="213542.443">1526 12393 36,'0'-11'158,"0"-2"-6,3 2-4,-3-6-8,3 5-6,-1 0 3,-1 3-4,0-2-11,0 5-8,1 1-12,-2 0-10,0 3-9,0 2-13,0-8-4,0 8-13,0 0-6,0 0-5,0 15-4,-2 0 0,1 2-7,1 9 3,-3 1-4,-1 3 10,3-1-7,-5 4 0,3 0 6,-1-4 25,1-2-1,-2 2-1,0 0-5,3 0 2,-1-10-1,0 0-2,0-2-3,1 3 1,-2-5-1,3-3-4,-2-2 2,-1 4-3,4-7-10,-3 4 2,3-5-5,0-1-2,0 2 0,-1-4 0,1-3 0,1 6 9,-1-3 6,0-3 5,-1 5 8,1-5 4,0 0 7,0 0 6,0 0 9,0 0 2,0 0 4,0 0-5,0 0-11,0 0 2,0 0-19,6-14-2,-4 7-2,1-1-11,0-4-2,0 1-4,-2 0-4,2-3-2,1 1-8,0 0 0,2 2-1,0-4 0,1 1-9,1 0 1,2 0-10,1 0 12,-1 1-8,4 1 4,-2 2-25,0 1 19,3 1-2,-3 2-4,-1 2-3,-1 3 0,4 2-3,-4 3-1,3 2-3,-2 2-4,0 1 4,-3 1-12,0 4 10,-3-3-13,1 4 3,0-2 3,2 2-1,-7-3-6,2 3 5,0-4 0,-3 4 2,0-3-3,-3 0 7,0 0-2,-1-2-1,-1 2 0,-2 1 1,-3-3-2,3-2 2,-5 2 1,3-1-11,0-2 9,-4-1 0,5-1 1,-2 1 5,0-3-2,2 0 0,-2 0 5,0-1 6,3 0-4,-3 0-2,3 0 2,0-1-5,0-2 4,0 1 9,2 0-5,0-2-5,0 4 3,5-2 2,-10-2 5,5 4 2,5-2-10,-5-2 7,5 2 0,0 0 1,-9-4 4,9 4-3,-4 0 7,4 0-6,0 0 9,-3-1 0,3 1-9,0 0 11,0 0-1,0 0 1,0 0 2,0 0-1,0 0 0,0 0 1,0 0-3,0 0 3,0 0 4,0 0 3,0 0-8,0 0 1,0 0-2,0 0-17,0 0-4,0 0 14,0 0-1,0 0 6,0 0-4,0 0 3,0 0-2,0 0 3,0 0-3,0 0-2,-10 3-3,10-3 11,0 0-6,0 0-9,0 0-1,0 0 7,0 0-5,0 0-6,0 0 14,0 0-7,0 0-1,0 0 3,0 0 0,0 0-4,0 0-1,0 0 5,0 0-3,0 0 2,0 0-10,0 0 5,0 0 4,0 0-2,0 0-6,0 0-3,0 0 3,0 0 6,0 0-1,0 0-8,0 0 8,0 0 0,0 0 2,0 0-2,0 0 2,0 0-7,0 0 4,0 0-3,0 0 9,0 0-7,0 0-3,0 0 2,0 0-9,0 0-13,0 0-8,0 0-15,0 0-18,0 0-20,0 0-12,0 0-22,0 0-21,0 0-25,0 0-23,0 0-36,0 0-97,12-12-186,-8 7-550,3-2 243</inkml:trace>
  <inkml:trace contextRef="#ctx0" brushRef="#br0" timeOffset="214591.4589">2364 11672 25,'-1'-4'177,"0"-2"-5,-1 3-14,2-2-13,-1 2-12,1 3-9,-2-4-17,2 4-9,0-4-11,0 4-13,0 0-7,0 0-3,0 0-14,-5 14 2,3-7-6,-2 4 4,0 4 0,-2 0-6,1 9 4,0 3-4,-2 2 1,0 0 1,0 3-2,2-3 0,-2 2 2,0-2-3,-3-2 0,4 2-4,-1-3 0,1 1 1,2-3-5,0-5-2,-2-1 1,3-2-1,-1-7-4,4 4-2,-4-1-7,1-3 6,3-1 1,-3-4-2,3 2 0,-1-2-1,0-1 1,1 1 9,0-4 2,-2 4 1,2-4-2,0 4 1,0-4-5,0 0-1,0 0 5,-3 4-11,3-4-2,0 0 1,0 0-1,0 0-7,0 0-9,0 0-20,0 0-20,0 0-18,-6-13-20,5 8-11,-3 0-17,1-1-15,0 2-7,-1 0 10,-3-4-2,2 1-10,0-3-4,-3 4 12,2-2 6,-1 2 14,2 0 2,-2 1 6,2 0 16,-2-2 11,3 0 19,0 4 5,1-2 16,-3 0 1,2 1 30,1 1-12,-1-2 17,3 3 7,-1 0 5,2 2 2,-4-4-2,1 2-1,3 2-2,0 0-4,0 0-2,0 0 2,0 0-13,3 11 17,-3-4-13,4 2-4,3-2 14,-4 5 3,3-2 5,2 2 0,-2 3 7,2-1-12,-2-6 6,-2 1-3,3 1-4,0 4 1,-3-6 3,2-1 3,-2 1-1,3-4 0,-5 3 1,3-4 5,0 2 3,-1-3-5,0 1 2,1-3 0,1 0 1,4-2 3,-3-1-8,3-5-4,2 3 1,6-7-1,-3 0-8,-1-3 4,-1 4 1,5-6-1,-1 0 0,-1 1-2,-6 5-1,2-2-2,-1 3 0,-5 4-10,1-2 6,0 4-3,-4-1 0,1 1-2,2-1 1,-4 1 0,0 2-7,2 0 6,-4 2-7,2-4-2,-2 4-12,0 0-13,1-4-18,-1 4-18,0 0-12,0 0-20,0 0-19,0 0 13,0 0-11,0 0-16,2 10-24,-2-10-117,-3 7-288,3-2 127</inkml:trace>
  <inkml:trace contextRef="#ctx0" brushRef="#br0" timeOffset="216204.0307">2011 12763 33,'0'0'172,"-4"3"-1,4-3-12,-2 1 4,2-1-10,0 0 0,0 0-1,0 0-7,0 0-5,0 0-6,0 0-11,11-9-11,-2 0-6,2 1-6,2-5-12,1-4-3,2-1-5,3 2-1,-2-2-3,0 0 3,-1 2-7,-2-4-4,1 3-3,-4 3-3,1 1-3,0-4 5,-1 5-16,-2-1-5,-1 5-2,1-2 0,-5 5-5,1 0 2,0-1-2,1 1 9,-5 1-14,3 3-1,-1-3 3,0 0-5,-3 4 1,3-4-3,-3 4 3,1-3-5,-1 3 11,3-2-5,-3 2-9,4-3-6,-4 3 1,0 0-3,0 0 1,0 0-3,0 0 4,0 0-7,0 0-2,0 0-2,0 0 0,0 0-1,0 0-5,0 0 0,0 0 3,0 17-3,0-8-1,0 8 2,0 0 4,0 3-8,3 6 3,-2 1 1,1 2 4,-1 0-3,-1 1 0,0-3 0,3 2 2,-4-2-3,2-2 3,-1-4 5,0-3 2,0 2-3,0-4 6,0-1-2,0-5 4,1 2-8,-1 0 6,0-5 2,2-2-3,-4 1 8,2 0-1,2-4 9,-2 3-5,0-5 11,-2 7 14,2-3-8,0-4 6,-1 4 4,1-4 16,0 0-4,1 2-10,-1-2 12,0 0-10,0 0 8,0 0-10,0 0 5,0 0 8,0 0-4,0 0 9,0 0 3,0 0 10,0 0 10,0 0 11,0 0 9,3 4 6,-3-4 3,0 0 5,0 0 8,0 0-5,0 0-4,0 0 0,0 0-4,0 0-14,0 0 5,0 0-10,0 0-6,0 0 0,0 0-13,0 0-2,0 0-12,0 0 1,0 0-11,0 0 1,0 0-11,0 0-6,0 0-6,0 0-6,0 0 6,-5-9-12,5 9 3,0 0-2,0 0-9,0 0-1,0 0-3,0 0-5,0 0-7,0 0-2,0 0-4,0 0-4,0 0-1,0 0-1,0 0 0,0 0-3,0 0 3,0 0-7,0 0-1,0 0-1,0 0-3,0 0-4,0 0-2,0 0-7,0 0 2,0 0-1,0 0-3,0 0 4,0 0-2,0 0 1,0 0 0,0 0 3,0 0 3,0 0 2,0 0-3,0 0 6,0 0-2,0 0 2,0 0 1,0 0 5,0 0 3,0 0 2,0 0-3,0 0 2,0 0-1,0 0 1,0 0-1,0 0-1,0 0-2,0 0 1,0 0 0,0 0 0,0 0 2,0 0-1,0 0 4,0 0-2,0 0-1,0 0-1,0 0 2,0 0 0,0 0 3,0 0-2,0 0 4,0 0-2,0 0 1,0 0-1,0 0 3,0 0-3,0 0 0,0 0 0,0 0 2,0 0-2,0 0-3,0 0 6,0 0 0,0 0-3,0 0 0,0 0 1,0 0 0,-2 8 0,2-8-2,0 0 1,0 0 0,0 0 2,0 0 0,0 0-4,0 0 2,0 0 2,0 0 1,0 0 0,0 0-1,0 0 3,0 0 0,-7 0-2,7 0 4,0 0 0,-3 2 0,3-2 2,0 0-9,0 0 8,0 0 1,0 0-1,0 0 1,0 0 1,0 0-5,0 0 4,0 0 0,0 0 0,0 0-3,0 0-3,0 0 4,0 0-1,0 0 2,0 0-6,0 0 7,0 0-2,0 0 0,0 0-2,0 0 1,0 0 1,0 0-2,0 0 5,0 0-2,0 0-5,0 0-5,0 0-12,0 0-1,0 0-11,0 0-16,0 0-8,0 0-21,0 0-17,0 0-25,0 0-13,0 0-18,0 0-14,0 0-19,0 0-21,0 0-23,0 0-19,0 0-48,14-7-329,-11 2-681,3-3 301</inkml:trace>
  <inkml:trace contextRef="#ctx0" brushRef="#br0" timeOffset="217726.1603">2622 12660 121,'2'-16'127,"-1"-1"-1,3-1-2,-1 2 0,1-1-1,-1 1-4,0-4-6,0 2 1,1 6 3,-3-1-6,1 3 2,1 0-10,-1 5-5,-2-1-4,3 0-7,-3 1-9,2 3-12,-2 2-10,1-5-9,-1 5-2,0 0-6,0 0-4,-3 16-3,2 0 0,-2 3 1,-1 8 1,1 1 8,-2 1-5,-1 4 2,0-5 6,2 0-2,-2-3 1,-1-1 4,3 3 2,0-9 1,-2 0 6,3 2-1,-1-3 2,1-3 0,0-2-5,2 0-6,-2-5-2,0 6 0,2-8-8,-2 4 4,2-6-5,1 4 4,-2-2 4,2-2 2,0-3-1,0 0 2,0 6 6,0-6 5,-1 3 5,1-3 8,0 0 1,0 0 5,0 0 8,3 2-3,-3-2 0,0 0-8,0 0-2,4-11-10,-3 4-1,2-1-6,0-1-3,1 1-15,2-5 3,1-1-12,-1 0-3,2-1-10,0 1 7,2 2-5,0-1-3,1 1 2,1 0-1,-2 2-12,2 3 3,-1-2-1,2 5-7,-3 0-1,1 4-6,-1 2-10,-1-1-5,2 3-1,-4 1-1,0 5 0,1-3-2,-1 5 0,-1-2-4,-2 2 7,1 0 3,-4 1 0,3-1 4,-4 0 1,0 2-8,-2-2 10,0 0 1,1-2-6,-4 0 6,1 2 3,-2-3-1,-1 1 5,-1-3 0,-2 5 3,-1-3-7,-1 0 8,0-1-5,-1-2 5,1 3 9,-1-3-11,0-1 6,3 1 10,0-3-11,2 1 13,-2-3-8,2 2 1,-1-2-4,4 2 6,-1-3-1,2 1 4,4-1-6,-9 2 8,8-1-5,1-1-1,0 0-14,-6 0-7,6 0-18,0 0-15,0 0-34,-7-6-34,7 3-34,0 3-35,3-8-36,3-1-55,-1 2-39,2-1-171,5-3-525,0-1 233</inkml:trace>
  <inkml:trace contextRef="#ctx0" brushRef="#br0" timeOffset="218631.5674">3532 11834 98,'0'-11'183,"2"0"-10,0 2-8,-2 2-16,3 2-8,-3 0-19,0-1-10,0 2-20,0 4-8,0 0-7,0 0-9,-3 18-5,-1 0-6,1 9-5,-4 1-7,0 2 0,-1 3-6,1 1-2,1 2-3,-1-4 2,-3 12 5,3-12-7,1-3 0,1-1 3,-1-1-3,-1-1 0,2 1 3,-1-8 0,2-3-6,-1 0-2,3-4-2,-3-2-1,3 1-3,0-3-1,-1 1-1,2-2-3,-2-2 1,0 0-2,2 0-3,1-2 0,-3-1-2,3 2 2,0-4 2,-3 3 1,3-3 6,0 0-3,0 0 5,0 0-19,-8-5-7,4-1 0,2 2-12,-4-6 1,1 3-4,-1-2 4,1-1-4,-2-4-3,0 4 8,2 1-2,-2-3 0,2 4 5,-1-3-1,2 4-5,-2-3 11,3 6 3,1-2 6,-1 1 1,0 2 5,1 0-7,2 3 1,-4-5-3,4 2 5,0 3-7,0 0 2,0 0-1,0 0-1,0 0 0,-4 11 4,4-5 0,0 1-6,1-3 7,-1 1-3,3 3 4,-3-2 0,0 1 1,3 2 3,0 0-3,-2-3 6,2 1-4,-1-1 5,0-1-1,1 1 4,-3-1 2,3-1 6,0 1-4,-2-3 9,2 2 3,0-3 3,1 1 5,2 0-8,-1-1 0,2-4-7,3 1 1,0-3-2,1-2-2,2-1-3,1-1-4,3-4 0,-3 2-2,4-2 1,1 1-2,-6-1 0,5 0-3,-7 3 1,0 3-7,-1 1 1,0 0 0,-3 0-1,0 1 0,0 1 1,-1 2-2,-2-1-2,0-1-4,-4 4-4,6-3-12,-6 3-4,4-3-13,-4 3-12,0 0-20,4-3-17,-4 3-16,0 0-26,0 0-22,0 0-2,0 0-20,0 0-12,0 0-149,0 0-358,0 0 159</inkml:trace>
  <inkml:trace contextRef="#ctx0" brushRef="#br0" timeOffset="220534.2249">3119 13026 72,'0'3'171,"0"-3"-12,-4 4-3,4-4-11,-3 3 2,3-3-9,0 0 5,-1 5 2,1-5-2,0 0-4,0 0 3,0 0-2,0 0 1,1 5 1,-1-5 0,0 0-1,0 0-8,0 0-14,11-10-6,-5 5 12,3 0-6,2-7-15,3 0-13,3-3-10,1-1-4,2-1-11,-2-4-6,2 1-6,-3 1-1,1-3-4,3 6-9,-5-3-4,-3 5-23,3-3 0,-3 5-7,-3 2 3,0-2-2,-3 6 9,0-2 0,-3 3 0,1 0-2,-1 3 3,0-1 0,-1-2-5,-1 3 2,0-1-4,1 1 3,-3 2 0,2-2-4,-2 2-4,2-3-1,-2 3-1,0 0-7,0 0 1,0 0 4,0 0-8,0 0 6,0 0-8,1 8 15,1 1-9,-4-3 6,4 4-6,-1 2 0,2 4-2,1-2 2,-4 3 3,3-1 2,0 0-4,1 3 1,0-2 2,-1-2-1,1 4-1,-1-5 2,1 3 2,1 0-6,-3-3 1,1-2 5,0-1-2,-1-2-1,0 0 1,1 0-4,-3-2 7,1 0-1,2-3 1,-1 4-6,-2-3 5,1-2 0,-1-1 5,3 2 10,-3-4 4,0 6-1,0-6 5,0 0 2,1 5 5,1-4 0,-2-1-1,0 0 0,0 0-2,0 0-4,0 0 3,0 0-5,0 0 1,1 3 5,-1-3-6,0 0 1,0 0 3,0 0-2,0 0 2,0 0-3,0 0 0,0 0 0,0 0-1,0 0 5,0 0 11,0 0-6,0 0-5,0 0 4,0 0-2,0 0-4,0 0 0,0 0-6,-4 2 6,4-2-10,0 0 4,0 0-8,0 0 4,0 0-6,0 0-3,0 0 4,0 0 0,0 0-5,0 0 10,0 0-13,0 0 8,0 0-11,0 0 5,0 0-6,0 0 2,0 0-1,0 0 2,0 0-4,0 0 13,0 0-10,0 0 4,0 0-4,0 0-1,0 0 1,0 0-7,0 0 6,0 0 1,0 0-5,0 0 3,0 0-2,0 0 8,0 0-7,0 0-1,0 0 3,0 0-6,0 0 6,0 0-2,0 0 4,-6 2 0,6-2-6,0 0 5,0 0-7,0 0 2,0 0 1,0 0 7,0 0-3,0 0 0,0 0-3,0 0-2,0 0 1,0 0-1,0 0 1,-4-7-3,4 7 0,0 0 7,0 0 3,0 0-3,0 0-3,0 0 0,0 0 0,0 0-4,0 0 5,0 0-1,0 0-4,0 0 5,-5 5-2,5-5 6,0 0-6,0 0 0,0 0 0,0 0-1,0 0-2,0 0 2,0 0 6,0 0-5,0 0 1,0 0-1,0 0 4,0 0 1,0 0-3,0 0 0,0 0-2,0 0 5,0 0 1,0 0-6,0 0 2,0 0 1,0 0-3,0 0 4,0 0 11,0 0-11,0 0-1,0 0-6,0 0 6,0 0-4,0 0 0,0 0 3,0 0-1,0 0-3,0 0 2,-2 4-1,2-4-5,0 0 5,0 0 3,0 0 3,0 0-3,0 0 3,0 0-3,0 0-2,0 0 7,0 0-3,0 0 0,0 0-4,0 0 1,0 0-2,0 0-1,0 0-3,0 0 7,0 0 1,0 0 7,0 0-6,0 0 0,0 0 0,0 0-7,0 0 16,0 0-4,0 0-8,0 0-1,0 0 0,0 0-3,0 0 2,0 0-1,0 0-2,0 0 6,0 0-6,0 0-2,0 0 1,0 0 6,0 0 1,0 0 0,0 0-4,0 0 3,0 0-4,0 0 7,0 0-6,0 0 5,0 0 6,0 0-12,0 0 4,0 0-2,0 0 0,0 0-2,0 0 5,0 0 3,0 0-4,0 0 12,0 0-13,0 0 5,0 0-13,0 0 17,0 0-7,0 0-3,0 0 2,0 0 0,0 0-2,0 0 3,0 0 3,0 0-3,0 0-7,0 0 5,0 0 0,0 0 4,0 0 0,0 0 7,0 0-9,0 0 6,0 0-10,0 0 3,0 0 0,0 0 0,0 0 4,0 0-3,0 0-3,0 0 4,0 0 2,0 0-3,0 0 1,0 0-1,0 0 4,0 0-3,0 0-1,0 0-1,0 0 1,0 0 1,0 0-7,0 0 6,0 0-4,0 0-5,0 0 10,0 0 11,0 0-9,0 0-2,0 0 0,0 0 1,0 0 1,0 0-2,0 0-6,0 0 8,0 0-3,0 0 0,0 0 2,0 0-10,0 0 11,0 0-3,0 0 11,0 0-8,0 0 4,0 0-8,0 0 3,0 0-7,0 0 2,0 0 3,0 0-2,0 0-4,0 0 3,0 0 2,0 0-7,0 0 11,0 0-6,0 0 3,0 0-8,0 0 13,0 0-15,0 0 10,0 0 5,0 0-8,0 0 1,0 0-24,0 0-11,0 0-16,0 0-21,0 0-30,0 0-18,0 0-24,0 0-31,0 0-28,0 0-39,0 0-44,0 0-33,0 0-209,0 0-573,0 0 253</inkml:trace>
  <inkml:trace contextRef="#ctx0" brushRef="#br0" timeOffset="222730.7589">764 12864 88,'0'0'122,"0"0"-21,0 0-7,0 0-10,-6 6-6,5 0-6,-1-1 1,0 7-12,1-5-18,-1 5 9,2 1-7,-3 4-3,3-1 1,0 1 0,0 1-10,0 0 7,3 0 2,-3-1-4,3 0 1,1 0 2,2 0-4,-1-1 0,1-2-7,1 3 7,0 0-4,3-2 5,6 5 5,-2-8 4,1 5 3,3-3 0,2 1 2,1-3 6,3-1 5,0-3 2,3 0-1,-2-3 1,13 3-5,-11-3-5,-3-4-4,3 2-7,-2-2-2,2 2-3,-2-5-5,-1 4-3,-1-4-4,2 2 4,-1 0-8,0-3 1,-6 0-4,5-1-2,-2-2-2,2 2-1,-2-3-2,1 1 2,2 2-1,-4-1-4,1-4 3,0 2-5,3 2 2,-3-3-3,-1 4 1,1-4 2,3 4-4,-3-1 0,0 1 4,2-1-5,-2 1-1,0 0 2,-4 1-3,4 1 4,0-1-2,0 4 1,3-3-3,-1 1 3,-1 3-3,5 1 3,-3-2-4,0 6 4,1-1-1,1 2 5,-2-3-1,1 2 2,-4 1-4,3 1 4,-3-2 2,0 0 2,2 3 8,-5-1 1,3 1 8,0-2-1,-5-1 2,8 5 0,-11-5 1,6 3 4,-5-3 2,2 2 1,-5-1-5,3-1-3,0 0-3,0-2 1,-4 0-4,-3 3-2,3-4-4,-3-1 2,0 2 0,0-2-4,-4 1-2,1-2-1,1 1 2,0-3 7,-5 0-4,6 4-5,-2-1-1,-4-3-2,3 2-2,-3-2 0,0 0 3,6 3-4,-6-3-4,0 0 2,4 2 1,-4-2 0,0 0-4,3 3-1,-3-3-4,0 0 5,0 0 2,0 0-2,0 0 1,0 0-1,0 0-1,0 0 2,0 0 3,0 0-4,0 0 2,0 0 5,9-4 2,-9 4-5,6-4 1,-6 4-4,4-5 5,1 1-5,2-1 2,0-1-2,1 0-3,1 1 0,3-5 0,-2 4 4,4-2-6,0 0-1,2-1 1,-1 5 1,5-4 0,0 3 1,-5-2-6,6 4 4,1 1 4,1-1-7,-4 1 1,3 4 2,-2-2-1,1 3 1,0-3 1,1 4 0,-6 2-2,5-1-1,3 2 1,-1-1 1,-2 2 5,-6-2-6,7 2 14,0-3-2,1 5 4,-1-3-5,2 1 4,-1-1 2,-1-2-3,0 1 2,1 0 3,-2-1 3,1-1-9,0-1-1,2 2 3,-1-3-4,0 0 7,1-1-4,-1 0 10,-2-1-6,4-1 3,-5 0-5,1-1 19,2-3-10,-6 1-4,2-2 3,4-1-2,-5-2-6,-1 6 10,0-2-4,-1-3-5,-1 4 4,-1-3-3,2-3-1,-3 8 0,0-5-1,-3 3 6,0 0-2,0 2 6,-3-3 1,-2 3-4,0-1 4,-5 3-4,8-4-6,-8 4 7,6-2-5,-6 2 4,0 0-6,7-3 9,-7 3-6,0 0-5,0 0-3,7-3 5,-7 3-10,0 0 2,0 0-4,0 0 3,0 0 5,0 0-10,0 0 4,0 0-2,0 0-4,0 0 1,0 0 6,0 0-5,0 0 6,0 0-1,0 0-2,0 0-4,0 0 1,0 0-7,0 0 1,0 0 5,0 0-2,0 0-5,0 0 0,0 0 6,0 0 5,0 0-14,0 0 10,0 0-5,0 0 7,0 0-16,0 0-5,0 0-1,0 0 12,0 0-13,0 0 6,0 0 3,0 0-9,0 0 4,0 0 1,0 0-4,0 0 0,0 0 4,0 0 1,0 0-1,0 0-5,0 0 10,0 0 0,0 0-7,0 0-2,0 0 2,0 0 6,0 0-11,0 0 4,0 0 3,0 0-1,0 0 4,0 0-5,0 0 1,0 0 4,0 0-4,0 0 0,0 0 5,0 0 0,0 0-2,0 0 6,0 0-8,0 0 9,0 0 4,0 0-4,0 0 1,-3 14 1,3-14 1,0 0 0,0 0-1,0 0-1,0 0-1,0 0-1,0 0 2,0 0 5,0 0-7,0 0-2,-1 8 2,1-8 7,0 0 6,0 0-9,0 0 15,0 0-15,0 0-2,0 0 8,0 0-8,0 0 2,0 0 1,0 0 3,0 0-6,0 0 7,0 0-4,0 0 3,0 0-1,0 0 4,0 0-5,0 0 1,0 0-3,0 0 4,0 0 4,0 0-4,0 0-4,0 0-4,0 0 8,0 0-2,0 0 4,0 0-8,0 0 2,0 0 0,0 0-5,0 0 13,0 0-4,0 0-5,0 0 8,0 0-7,0 0 4,0 0 0,0 0 1,0 0-5,0 0 4,0 0-4,0 0 6,0 0-11,0 0 5,0 0 5,0 0-2,0 0-1,0 0-3,-3 5-1,3-5-4,0 0-3,0 0-17,0 0-17,0 0-22,3 5-28,-3-5-29,0 0-27,0 0-33,0 0-27,0 0-48,0 0-48,0 0-169,0 0-515,0 0 229</inkml:trace>
  <inkml:trace contextRef="#ctx0" brushRef="#br0" timeOffset="232420.2284">3735 11747 83,'0'-7'115,"4"1"-7,-4-2-7,0 1-5,2 0-3,-1 0-2,3-2-5,-1 1 3,-3 0-8,0 1 1,3 2-1,-2-2 0,2 3 2,-2 0-1,-1 1 1,0 3 9,2-7-4,-2 5-6,0 2-4,0 0-3,1-4-6,-1 4-3,0 0-7,0 0-9,0 0-7,0 0-7,0 0-3,0 0-1,0 0-1,3 18-4,0-1-1,-3 3 10,4 7-4,-4 8-4,1 1 0,1 12 0,2-1-3,-4 0 1,3 1 2,-3-2 1,0-9 0,3 10 1,-3-14 0,4 15 1,-2-12 0,-2-1 4,4 0 2,-3 0-3,0 1 0,1-2-2,2-2 0,0 2 0,-4-1 0,2-4-4,-1 0-18,1-5 0,0 3 3,0-7 1,-1-2-5,-1-1 5,2-2-5,-2-2 11,1-2-9,-1 1 0,0 0 1,1-7 0,-1 3-3,0-3-2,3-2 4,-3 3 0,0-3-2,0 2-1,0-2 1,0-3 1,0 0 2,0 6-1,0-6-4,0 0 3,3 3-1,-3-3-11,0 0-14,0 0-21,0 0-12,-3-17-22,3 12-13,-3 0-17,2-2-17,-3-1-21,1 3-14,-3-6-14,2 3 4,-2-1 1,-1 1 9,2-2 8,-4 3 23,2-2 8,-3-2 2,2 3 19,1 0 13,0 2 10,0-5 19,0 5 20,1-1 14,-1-1 7,3 5 15,-2-4 23,2 4 5,1-3 21,0 3 3,1-1 10,0 0 0,-1 2-1,3 2-1,-2-5-2,2 5-1,-2-2-15,2 2 0,0 0-5,0 0 8,0 0-7,1 12 9,0-7 4,3 4 7,-3 1 5,2 0-7,1-1-3,3 1 0,-4 0-1,1 0-4,2-1-4,1 1 6,-3-1-1,3 0 5,0-1 6,-1-3-2,1 2 3,0 0 2,3-6 3,-2 1-7,2-2 1,5-2-4,4-6-7,1 1-2,1-2-9,3-3-1,-2-3-2,1-4-8,-2 2-2,0-3 0,-3 3-6,1-1-2,-1 1-2,-1 0-1,-3 6-7,-4-1 5,1 0-7,-5 4-5,0 2-2,-1 1-4,-2-1-3,1 5-7,-1-3-9,0 1-14,-2-1-17,1 2-25,-2 2-32,2-2-41,-2 2-36,0 0-16,0 0-24,5 7-191,-4-4-448,-1 2 198</inkml:trace>
  <inkml:trace contextRef="#ctx0" brushRef="#br0" timeOffset="233818.2816">3968 13006 11,'5'0'128,"-5"0"6,0 0 21,8-2 6,-5-2-1,-1 2 1,2-2-11,-1-2-5,0-4-6,-1 3-6,1-5-4,-3 0-1,0-1-10,0-3-11,0-1-6,-3 0-9,2 5-2,-3-3-17,1 2 3,-1 3-6,-1 1-3,1 0-11,-3 1-3,0 4-4,0 1-9,-3 2-4,0 5-9,-1 1 1,-4 7-2,-1 2-3,-1 4-3,3 0 7,0 4-9,4-7-7,2-1 0,-1 1-2,2-1-2,3 3 0,0-5 0,2 0-2,1 0 0,-2-2-3,1-1 4,3-3-1,0-2 7,-1 2 5,4-1 8,-1-1 6,3-4 6,2-2 3,1-1 4,2-6-1,0 1-7,1-4 4,7-2-2,-5 2-7,-2-1 1,-1 1-1,2 0-4,-2 0-5,-4 6 3,0-2 2,-3 5-7,0-3 3,1 6-15,-1-3 1,-4 3-1,8 3-2,-5 1 1,3 2 4,-1 2 1,1 9 2,-2-3-7,3 5 4,1 6-6,-2-8 1,4 6 2,0 0-4,4-1 1,0-2-7,2-2-13,2-3-14,2-3-6,4-4-16,1-2-8,2-3-5,1-3 1,0-2 3,2-3-3,-4-3 8,4-3 3,-5-2 9,-1-6 6,0 1 8,0-2 6,-1 0 6,-2-6 2,-3 3 3,-1-1 8,-3-2 9,0 4 11,-4-1 11,-5 7 3,1 2 2,-4 2 0,-2 2-2,-2-1-3,-2 3-1,-1 3-4,-4 3 2,-8 2-10,3 4 8,-8 4-9,-1 6 2,-1 1-1,3 2-4,0 0 1,1 0-4,3 0-1,3 1 0,3-3-4,2-1 2,1 1 1,2 0-2,1-1 2,3-4-4,1-3 3,1 3-5,2-5 1,0 1 8,2 0-3,3-4 2,1-2 1,2-1 1,2-3-4,-1 0 5,3-6-1,-1-2 2,-2-2-7,6 1 3,-6 1-2,2-2-3,-6 7 5,0 1 1,0-1 1,-4 3-2,1 0-1,-1 3 14,0-2-14,-2 1 4,-1 2-10,0 0-1,3 10 1,-3-3-1,0 3 4,0 2 2,-1 0 7,2 3 1,-2 2-9,2 0-7,-1-4 2,4 1 4,0-2-4,1 4 1,2-7 1,4 4 2,0-4-1,5-2 7,6 0 5,-2 1-11,3-4 2,1-4-1,1-2-4,-4-1 5,3-1 1,-3-6 5,2 1 6,-2-2 5,1-2-4,-2-4-1,0-3 1,-2-1 1,-1 2 4,-1-1-7,-4-2-3,1 0 4,-6 8-4,-3-3 10,-3 2 0,2 3-8,-4 1-4,-2 3 0,-4-1-5,0 4 3,-7-1-4,0 6-5,-3 1 2,-3 6-3,1 0 6,-1 5-7,0 0 3,2 2-4,2 0 8,2-3-5,3 1-4,1 2-2,4-1 1,1-3 1,2-1-3,-1 0 3,4-1-1,-2-1 0,4 3 1,2-3 4,0-4 0,6 0 3,0-3-2,1-1 4,6-2-5,-4-2-2,9-7 0,-3 1 6,-7 4-1,2-1 3,-1 0-4,-2 1 1,-3 0 6,1 2-11,0 1-5,-5 0 1,-1 3 1,1 0-3,-4 1 1,0 0 0,8 10 17,-6-1-3,-2 7-9,0-1 14,-2 2-14,1 0 3,0-1-5,1-2-4,1 1 13,0 1-6,5-1 1,1-3-2,4 0-3,9-4-5,4-1-9,2-4-7,3-5 1,2 1-4,-1-2-1,-1 1-1,-1 0 7,-1-1-7,-6 1 0,-4 4 3,-3 0-1,0-1 6,-4 2-3,0 2 3,-4 1 9,-2-1-3,-1 1 2,2 3 8,-2 0 2,-2 1 5,2-3 4,0 3-3,1-1-3,-1-1 2,2-2 9,0 2 4,3-1 13,4-1-15,-1-1 4,3-1-2,-1 3 0,1-5 5,-1-1-3,-1 1-13,-2-2 3,0-2-13,-2 2-7,1 0-21,-2-1-22,-3-1-27,3-1-34,-1-1-58,-2-1-59,0 3-51,0-4-148,-1 0-472,-1 0 209</inkml:trace>
  <inkml:trace contextRef="#ctx0" brushRef="#br0" timeOffset="234943.4506">1605 13110 43,'3'-10'224,"1"-6"-6,-4 4-4,3 5-4,0-5-6,0 3-7,-2 2-12,-1 1-16,3 1-19,-3 2-19,0 3-19,0 0-14,0 0-8,3 14-4,-3 14-6,-3 4-2,0 18-7,2 4-3,-5 4 28,-1-3-5,4 1-9,-4 0-3,0-3 9,0-4-16,0-1-4,4-15-11,-1 13 3,-2-14-4,2 2-1,-1-4-8,0-2-7,2 0 2,1-12-5,-4 11-1,3-11-13,2-2-23,-1-4-6,0 0-25,0-1-23,1-4-14,-1 2-7,1-5-15,1-2-42,0 0-62,0 0-63,-10-16-202,7 5-497,0-6 221</inkml:trace>
  <inkml:trace contextRef="#ctx0" brushRef="#br0" timeOffset="235454.0725">1594 13099 98,'0'0'114,"-13"2"0,2 6-3,1 5-3,-5 3-6,-1 5-5,-1-1-1,2 1-3,1 0-4,0 1-3,4-7-4,1-2-4,1-1-1,2-2-5,-1-1-3,3 0-1,0-4-3,2 1-4,-1-2 4,2-1 3,-1 1 13,1-1 10,1-3 14,0 7 9,0-7 7,0 0 6,0 0 3,0 0-9,0 0-5,0 0-10,9-9-14,-4 1-4,5-6-2,0 0-4,3-4-5,-1-1-10,1-1-10,0 0 2,-3 3-4,-1 3-7,4-5-15,-3 3 9,4-4-10,-4 8-5,1-2 5,-4 1-7,3 1-6,-3 3 3,-1 0-4,-2 5-13,0-3 9,2 6-4,-2-3-8,-4 4 6,14 5-3,-4 0 5,0 5-5,2 2 1,4 6-5,1 0 5,-3 3-5,3-1 6,1 0-2,-1 2 3,-3-1-7,2 4 2,-1-6 6,2 2-6,-7-7 6,1 0-4,-1-3-3,0 2 9,-3-6-13,-2 1 2,-1-4 4,0 3 1,0-6 1,-3 3 3,2-2-4,-3-2 2,4 3 0,-4-3 1,3 5-2,-3-5-1,3 3-1,-3-3-6,0 0-11,0 0-15,0 1-12,0-1-21,0 0-27,0 0-23,0 0-35,0 0-44,0 0-71,10-5-264,-3 1-568,0 0 252</inkml:trace>
  <inkml:trace contextRef="#ctx0" brushRef="#br0" timeOffset="236199.4946">3302 13272 26,'2'-1'212,"-2"1"-3,1-5-8,-1 5-8,3-2-3,-3 2-11,0 0-7,4-3-6,-4 3-14,2-3-9,-2 3-11,0 0-6,0 0-8,1-4-13,-1 4-5,0 0-14,0 0-8,3-3-7,-3 3-12,0 0-2,0 0-5,0 0-7,0 0-5,0 0-17,0 0-13,0 0-16,0 0-17,0 0-16,0 0-23,0 0-30,0 0-27,0 0-47,-8-2-45,8 2-161,0 0-402,-18 2 179</inkml:trace>
  <inkml:trace contextRef="#ctx0" brushRef="#br0" timeOffset="236592.3813">2574 13196 115,'0'-5'193,"2"0"-6,-2 0-10,0 2-8,0 3-8,0-5-11,0 5-13,0 0-13,1-4-10,-1 4-9,0 0-3,7 12-4,-4 0 0,-1 8-5,3 9 7,-2 2 3,-2 18 11,-1-4 5,0 4 2,-4-3 5,1 2-3,0-3 1,-1-10-9,0-1-8,-2 0-2,2 2-10,1 9-2,-1-12-11,1-2 12,-1-2-19,1 0-12,0-3-9,-1-8-1,4-1-7,-3-1-3,1-4-7,0-2-2,2 0 0,-3-2-7,3-3 5,0 1-9,-1-3-6,1-3-8,-2 5-12,1-1-10,1-4-36,0 0-47,-1-14-44,-1 4-27,2-2-31,0-7-47,0-5-33,0-3-223,2-7-541,-2 2 239</inkml:trace>
  <inkml:trace contextRef="#ctx0" brushRef="#br0" timeOffset="237286.0346">2607 13301 163,'0'-4'181,"0"1"2,0 3-15,-2-6-10,2 6-18,-1-3-14,1 3-9,0 0-9,-13 13-5,6-4-5,-3 6-2,-1-3-6,1 2-3,0-1-6,0-2-6,5 1-6,0-1-4,-3-2-5,4-1-2,0-2-3,-1-1-2,4 0-3,-2 0 1,2-1 3,-2-1 2,0 1 9,2-1 8,1-3 6,0 0 4,-2 3-4,2-3 18,0 0-1,0 4 0,0-4 4,0 0-1,0 0-14,0 0-3,6-11 2,-3 2-9,1 2-8,5-6-8,-1 0-8,0-4-23,2 5 13,0-3 5,1-1-2,-1 3-15,0-3-1,2 5-6,0 2 0,-2-3-2,1 0 5,-4 7-11,2-4 0,-2 6 1,0-1-11,4 3 6,2 2-4,0 2-1,3 1 11,4 3-11,-2 5-3,2-2-3,0 2-2,-2 4 11,-1-3-2,-4-3 0,5 5 1,-7-1-8,-1-2 9,4-3-2,-4 2 0,1-2-2,-4-1 3,3-2-7,-6 1 0,1-2 4,-2-2-1,2 1-2,-2-2-6,0 1 15,-3-3-12,4 5 10,-1-2-7,-3-3 5,0 0-1,3 2 1,-3-2-1,0 0-1,1 3-5,-1-3 4,0 0 0,0 0 0,0 0 3,0 0-2,0 0 5,4 4 0,-4-4 2,0 0-4,0 0-19,0 0 16,0 0-3,0 0-13,0 0 27,0 0-7,0 0 1,0 0 4,0 0-7,0 0-1,0 0 7,0 0-3,0 0 5,0 0-10,0 0 6,0 0-10,0 0 7,0 0-6,0 0 1,0 0-2,0 0 2,0 0-5,0 0 1,0 0 0,0 0 4,0 0 1,0 0-12,0 0 9,0 0-14,0 0-7,0 0-4,0 0 2,0 0 0,0 0-4,0 0-7,0 0 4,0 0-5,0 0-4,0 0-1,0 0-9,0 0-4,0 0-14,0 0-7,0 0-10,0 0-9,0 0-6,0 0-7,0 0-7,0 0-13,0 0-10,0 0-23,0 0-27,0 0-30,0 0-48,0 0-139,0 0-436,-8-15 193</inkml:trace>
  <inkml:trace contextRef="#ctx0" brushRef="#br0" timeOffset="305618.0968">1842 15105 154,'0'0'178,"-5"-2"-23,5 2-6,-4-1-14,4 1-13,0 0-10,0 0-14,-4-2-5,4 2-7,0 0-6,0 0-1,0 0-3,0 0-3,-1-3-4,1 3-2,0 0-3,0 0 2,0 0-4,0 0-2,0 0-8,0 0 1,0 0-2,0 0 2,0 0-8,0 0-5,0 0-1,0 0-4,0 0 3,0 0-5,0 0 2,0 0-1,0 0-3,0 0 5,0 0-9,0 0 4,0 0-5,0 0 1,-9 3-1,9-3-3,0 0-2,0 0-3,0 0 1,0 0 1,0 0-7,-2 3 6,2-3-5,0 0 1,0 0-1,0 0-2,0 0 0,0 0-3,0 0 2,-2 2-4,2-2 3,0 0-3,0 0 0,0 0-4,0 0 0,0 0 0,0 0 2,0 0-3,0 0 3,0 0-5,0 0 4,0 0 0,0 0-1,0 4-1,0-4-3,0 0 3,0 0-3,0 0 1,0 0 1,0 0-2,-1 3 2,1-3 0,0 0-2,0 0 4,0 0-4,-2 5 4,2-5-2,0 4-2,0-4-1,0 5 0,0-5 3,0 0-3,0 3 3,0-3 0,0 0 0,0 4 2,0-4-1,0 0-3,0 0-1,0 0 2,-4 2-1,4-2 2,0 0 0,0 0 4,0 0-2,0 6-3,0-6-1,0 0 0,0 0-4,0 0 2,0 0-7,0 0-4,0 0-11,0 0-9,0 0-21,0 0-22,0 0-25,0 0-32,0 0-37,0 0-43,0 0-144,0 0-387,0 0 172</inkml:trace>
  <inkml:trace contextRef="#ctx0" brushRef="#br0" timeOffset="306583.4426">1801 15212 16,'0'0'161,"-4"4"7,4-4-9,0 0-1,0 0-12,0 0-15,0-16-2,0 8-6,4-2-2,-4-2 0,4 1-4,0-4-2,4 0-6,-3-5-10,4 4-5,-1 1-7,0-1-4,2 3-8,0 0-4,0 3-3,1-1-8,2 5 2,1 2-12,0 2-4,3 2-3,-3 6-6,0 0 2,-1 4-7,-2 5-2,0-3-5,-4 5-4,2 6-6,-5 2-9,-5 2-3,-5-1-5,-1 3-10,-3-3-1,-1-1 4,-3 0 0,1-6 0,4-4 4,-3-2-4,2-2 6,3-1 7,3-5 7,1-1 12,-1 1 6,1-3-6,3-2 2,0 0-4,0 0 1,4-12-9,3 2-1,3 4 1,3-6-5,2 5-2,5-1 2,0 0 0,0 0-1,-5 7-2,1 2 7,-1 2-6,2 1 2,-3 3-2,-1 2-2,-2-2 4,-4 4-4,-3 7 4,-3-6-1,-2 7-2,-4-2 0,-4 0-3,-5 7-3,-3-6-2,0 3-3,0-5 0,-1 1 2,-3-6-3,3 2-1,2-5 1,2-3-1,0 0 0,0 0 0,1-3-7,2-1 6,1-5-7,0 2 9,2 0-7,-1 0-4,5-1-7,-2 1-12,5 1-14,-3-1-15,4 2-19,0 0-23,0 0-19,0 0-31,0 0-31,0 0-157,7 12-373,-4-6 165</inkml:trace>
  <inkml:trace contextRef="#ctx0" brushRef="#br0" timeOffset="308737.9645">2177 15865 67,'-3'-8'209,"-1"-1"-15,4 2-11,-5-1-17,3 2-6,-1 0-18,-2 1-3,5 4-17,0 1-15,0 0-9,-15 13-12,7 4-10,-3 10-5,-5 14-11,2 5-3,-3 3-7,3 5 0,3 0-7,0-3-6,1-1-3,3-2-1,1-18 26,3 6-3,-1-6-4,1-3-4,3 1 0,0-8-7,3-3-4,1 1 3,-1-6-12,1-1-1,2 0 2,-2-3-2,3-1 11,1 1 7,-2-4 0,4-3 3,0-1 0,-2-1 2,3-5-11,2 0 11,-1-6-1,-1-2-5,0-1 8,2-7-11,-2 1-7,-4 3 4,-1 2-1,-2-1-1,2 2 1,-3-1-2,-3-1-1,0 5 1,-2 2 4,-1 0-2,2 5-2,-2 0-1,-4-2-5,2 2-9,-5 3 3,3 2-4,-4-2-5,2 2 0,-2 2 0,-4 3-5,1 3 4,0-4-10,0 3-2,3 3 1,-4-3-11,3 0-11,4 0-10,-1-2-15,1 3-16,2-2-10,-1-2-22,3 2-29,0-1-10,4-5-19,0 5-12,0-5-10,0 0-21,8 8-16,-1-7-22,-7-1-121,13 1-380,-5 2 169</inkml:trace>
  <inkml:trace contextRef="#ctx0" brushRef="#br0" timeOffset="310232.3626">2453 16990 19,'7'1'164,"-7"-1"-15,0 0-15,0 0 11,0 0-1,0 0-13,0 0 4,0 0-4,0 0-9,0 0 3,13-4-4,-13 4-8,0 0 3,4-7-2,-4 7-16,2-6 4,-2 6 1,1-7-3,2 1-15,-3-1 2,1-1-8,-1 1-6,0-5-10,-1 2-2,1-2-5,-3 1-7,2 0 1,-1-1-7,-5 3-7,4 1-6,-1-1-1,-4 1-6,5-1-1,-4 3-11,-2 0 6,2 1-18,-3 0 14,-1 7-4,1-4-3,-2 7-11,2-3 11,-6 5-6,6 1 2,-6 10 2,4 2-5,1 0-1,0 4 5,2 0-4,-2 0 5,4 2 0,1-8-3,2-1 1,1 0-7,-1-1 3,4-6-5,2 2 2,0 0 1,1-4 0,1 1 6,-1-6-7,3 2 3,2-1-2,-1-3 4,3-1 1,-2-5-2,5-2 4,1-3 0,-1 1-9,-2-3 11,0-1-1,1 1 1,-4-5 2,2 2-1,-1 0 1,-1 1-4,-1-3 6,-3 1-4,3 2-2,-4 3 9,1 0-1,-1 3 5,0 1-10,-2 2 17,2 1-2,-3 4 0,2-8-4,-2 8-4,0 0-1,4-5-1,-4 5-14,0 0 9,0 0 1,0 0-8,4 25 8,-2-7 0,-1 2-2,3 9 5,-4 2-3,4 1-4,3 14 13,-2-12-1,-1 12 2,-1-13-13,2 13 9,2 3-2,-5-17-5,1 13 2,-1-13-6,-1 2 5,1 0-2,1-3-3,1 0 7,-2-2-7,0 3 5,1-8-8,-1 4 2,-2-9-1,2 0-1,0-1 8,-1-5-6,2 0 2,-3 0 2,0-9-3,2 6 3,-4-4-38,4-1 2,-1 0 13,-1-5 2,0 7-2,0-7 10,1 6 0,-1-6 3,0 0 10,0 6 3,0-6-7,0 0 7,0 0 5,0 0-3,0 0 1,3 6 2,-3-6-1,0 0 5,0 0-7,0 0-2,0 0 3,0 0-1,0 0-1,0 0-5,0 0 0,0 0-3,0 0 6,0 0-7,0 0 3,0 0 3,0 0-6,0 0 3,0 0 2,0 0-4,0 3 2,0-3-1,0 0-2,0 0 5,0 0-3,0 0-3,0 0 4,0 0 0,0 0-3,0 0 5,0 0-7,0 0 8,0 0-6,0 0-7,0 0 10,0 0-5,0 0-4,0 0 9,0 0-1,0 0-2,0 0 10,0 0-11,0 0 1,0 0 1,0 0-2,0 0-2,0 0 4,0 0 1,0 0 1,0 0 3,0 0-9,0 0 1,0 0 1,0 0 5,0 0-4,0 0-2,0 0 4,0 0-3,0 0 0,0 0 6,0 0-7,0 0 2,0 0 0,0 0 0,0 0 3,0 0-5,0 0 3,0 0-4,0 0-1,0 0 4,0 0-2,0 0-1,0 0-1,0 0-4,0 0 5,0 0-2,0 0-1,0 0 3,0 0-3,0 0-2,0 0 1,0 0-2,0 0 3,0 0 2,0 0-6,0 0 3,0 0 3,0 0-6,0 0 3,0 0-2,0 0-4,0 0 5,0 0-5,0 0 3,0 0 1,0 0 0,0 0-6,0 0 7,0 0-3,0 0 1,0 0 2,0 0-2,0 0 2,0 0 5,0 0-4,0 0 0,0 0 12,0 0-10,0 0-3,0 0 7,0 0-2,0 0-10,0 0 6,0 0 2,0 0-7,0 0 7,0 0 2,0 0 2,0 0-4,0 0-3,0 0 4,0 0-1,0 0-2,0 0 8,0 0-9,0 0 8,0 0-2,0 0-2,0 0 2,0 0 4,0 0-4,0 0 1,0 0-1,0 0 1,0 0 2,0 0-3,0 0-4,0 0 4,0 0-2,0 0-4,0 0 6,0 0-2,0 0-4,0 0 5,0 0 0,0 0-3,0 0 8,0 0-4,0 0-4,0 0 4,0 0 1,0 0-4,0 0 6,0 0-2,0 0 4,0 0 0,0 0-10,0 0 3,0 0 3,0 0-4,0 0-5,0 0 4,0 0 4,0 0-8,0 0 2,0 0 4,0 0-15,0 0 5,0 0-2,0 0-6,0 0 7,0 0-16,0 0 5,0 0-19,0 0 2,0 0-14,0 0-16,0 0-12,0 0-24,0 0-15,0 0-19,0 0-28,0 0-25,0 0-120,0 0-343,0 0 152</inkml:trace>
  <inkml:trace contextRef="#ctx0" brushRef="#br0" timeOffset="313312.8321">9379 14414 121,'0'0'142,"0"0"6,0 0-2,0 0 4,0 0 0,0 0-4,0 0-5,0 0-6,4-10-12,-4 4-11,2-1-3,0-4-13,0 0-4,1-4 0,-1-2-8,0 0-1,-1 1-6,-1-2-6,0 0-4,0-3-1,-3 3-7,-1-7 1,1 6-5,1 0-1,-3 2-2,1 2-2,0 4 0,1 0-7,-3 1-5,-1 2-4,0 2-2,0 3-5,-4 3-3,-1 6-3,-6 10-5,2 6-1,-3 5-1,-2 17-2,1-3 0,1 7-5,3 1 2,2 2-2,3-3-3,1 2-1,4-4 3,5-14-2,1 0-1,3 0-2,0-2-1,1-3 1,3-2-2,-2-11 1,1 0 3,3-3-3,-1-4 3,3-3 0,-1-4 5,4-4-6,6-9 4,-2-4-4,1-2 2,-3-4 2,-1-4 0,-1-1 2,-2 0-3,-2-5-2,3-11 0,-8 7 4,2-11-4,-1 3 3,-4 8 0,0 2 1,0 2 10,-2 6 8,-2 2 3,0 10 8,2 4 4,-2 1-5,2 3 3,0 4-18,0 3-1,0 0-5,-7 15 2,3 3-1,-1 10-4,1 3-4,0 3 1,0-1-1,1 4-2,3-2-1,3 12 2,-2-9-3,4-6 3,3-2-9,0 1 8,2-4-5,4 0-1,-1-3-5,3-2-6,-3-4-5,3-1-7,-3-4-11,-2-4-13,4 1-17,-5-3-16,5 1-7,-1-4-18,0 0-21,-2-2-27,5-2-23,4-2-14,-1-2-20,1 0-152,-5-1-392,6-4 174</inkml:trace>
  <inkml:trace contextRef="#ctx0" brushRef="#br0" timeOffset="314140.466">12958 14217 81,'6'1'111,"-6"-1"5,7 1 3,-7-1 6,7 0 5,-7 0 1,5-3 3,0-1-8,-1 1-6,1-2-2,1-4-8,-1 2-5,0-3-2,-2 0-12,2-4-4,-2-1-7,0-4-5,-1 4-8,2-4-4,-6 2-7,0 0 0,1-1-5,-3 2-6,-4 2-4,3 5-6,-2 1-4,0 3-2,-4 2 2,-4 4-8,-5 8-5,-3 6 1,1 9-3,-7 10 0,-1 2-5,0 6 1,2-2-1,-2 3-3,8-3 0,4-11 4,2 3-6,5-1-4,0-2 5,3-2-4,4-2 1,1-4 11,3-5-10,3 1 4,1 0 5,4-3 2,-3-3 4,4-4 11,-1-3-11,3-2 4,3-2-4,3-2 0,2-6-2,3-1 0,-1-5 0,-1-1-1,0-3-3,-2-3-1,0 0 0,-2-5-2,1 1-3,-2-3 1,2-2 0,-6-3-1,1 1-1,0 3 0,-2 0 6,-3 3 7,-1 9 12,-2 2 8,-1 5 4,-2 0-5,1 3 1,-2 2-5,0 3-7,0 2-5,0 0 0,-6 9-3,3 2-3,-1 5 0,1 3-2,-2 4 0,-1 2-3,5-1 0,-1-6-4,2 11 0,0-9-4,4 8 2,2-1-2,0 0 2,3-5 0,1 3 2,4-4-5,1 1 6,1-4-6,-4-6-2,0 2 0,9-2-3,-1-2 11,1 2-11,2-11-3,1 3-9,-2-4-7,4-4-6,-1 1-4,2-4-19,-2-2-18,3-4-17,1 1-27,6-5-24,-6 4-32,9-3-27,2-1-21,-2-1-184,1 3-432,2-2 191</inkml:trace>
  <inkml:trace contextRef="#ctx0" brushRef="#br0" timeOffset="315077.065">15638 14311 180,'6'-4'196,"-2"1"-8,0-1-1,1-2 3,-1-4-15,1-1-10,1 1-10,-2-3-11,-1-3-13,1-2-12,-1-1-6,2-5-13,-2 7-7,-3-3-11,0 3-6,-1-2-7,-1 2-8,-3 1-2,3 5-7,0 1-8,-2 1-3,0 0-3,-5 3-7,1 5 0,-8 1-5,-5 5 1,0 6-7,-5 6-1,-9 9 0,-1 4-5,2 2-2,-3 5 3,2-4-7,1-1 2,2 2 0,8-11-3,4 2 3,2 1-5,1-2 3,4-4-2,4 3 0,3-6 5,3 1 0,3 2-6,1-4-2,2-4 9,4-2-2,3 3 1,4-3 0,-1-2-2,8-3-3,0 0 4,0-3-4,3-3 2,-3-1-2,3-5 0,-3-3 1,2 0 2,0-7 2,-3 1 7,2-1 6,-2-1-4,-1-5 0,-2 2-3,1-4 2,-2-1-6,1 1 2,-3-3 1,0 1-3,-3 0 4,-1 2-2,1 2 4,-5 4-8,0 1-3,0 4 1,-1 3 2,-2 2-6,-2 1 3,2 3-4,-3 1 1,4 2-2,-4 2-4,0 0 2,0 0-1,-4 19 0,0-5 1,-2 11 1,3 1-3,-4 2 1,0-3-1,2 3 3,0-2 0,0 3-5,2-2 4,2-1-3,1-1 6,2-6-8,2-1 4,2 0 1,3-1 0,3 4-2,1-3 5,-2-4 3,5-4-4,3 3-2,0-7 5,-4 0-3,6-1 2,1-1-1,-3-4 0,2 0 1,3-2 0,-4 0 5,1-8-5,-6 8 2,5-5 3,-6 0-4,2 1 2,-3 1 3,-1-2-4,-2 3-2,-3-2 1,4 5-2,-5-3 3,0 0-1,-1 1-4,-2 3-1,0-5 3,0 4 0,0-2-7,-3 3 0,5-3 0,-5 1-4,0 2 0,0 0-8,0 0 0,0 0-4,5-3-2,-5 3-5,0 0-4,0 0-2,0 0 0,0 0 8,0 0-7,0 0 0,0 0 0,0 0 1,0 0-4,0 0 2,-12 8-6,11-5 1,1-3-13,-3 1-5,3-1-2,-3 3-9,3-3-11,-7 2-5,7-2-8,-1 4-10,-3-3-2,4-1-13,0 0-15,-5 0-30,5 0-9,-7 0-128,7 0-322,0 0 142</inkml:trace>
  <inkml:trace contextRef="#ctx0" brushRef="#br0" timeOffset="319582.4186">10356 14848 129,'-8'-1'229,"0"0"-2,3 1-11,1-1-4,0-1-29,4 2-15,0 0-17,0 0-10,0 0 1,0 0 1,24 9 5,-2-6 0,9 1-1,17 0-6,19 2 4,-17-3-5,26-5-7,-3 2-3,-2-2-5,-2 1-12,-18-1-10,16 5-17,-20-3 1,-7-1-17,-10-3-11,-1 8 0,-4-4-12,-10 0-1,3-2-5,-8 2-22,-2-2-5,-3 2-4,2 0-9,-1 0-4,-1 0-25,-2-2-14,-3 2-28,9 0-33,-9 0-49,0 0-60,12-3-71,-8 2-227,11-3-553,10-3 244</inkml:trace>
  <inkml:trace contextRef="#ctx0" brushRef="#br0" timeOffset="320160.1133">13985 14630 22,'-3'0'313,"3"0"-7,0 0-15,0 0-26,18-7-13,8 3-21,14 1-25,6-5-15,24 9-16,-21 1-17,23-1-11,-21 1-12,16 0-15,-17 0-12,-4-2-7,4 1-14,-5-4-5,-3 3-7,-13 0-12,0 0-6,-3 0-3,-2-4-12,-3 0 0,-5 3-9,-2-2-6,-3 3-8,-2-4-12,-1 3-13,-2 1-16,-2 0-31,-1-3-12,-3 3-19,5-1-28,-5 1-33,0 0-28,-4-8-40,4 8-37,-13-3-165,-1 1-449,-7-3 199</inkml:trace>
  <inkml:trace contextRef="#ctx0" brushRef="#br0" timeOffset="320686.6142">7573 14734 199,'-4'3'262,"-1"-3"-5,1 3-17,2-2-18,2-1-16,-2 4-13,2-4-4,16 4-8,6-4-8,6-2-6,15-1-10,6-1-17,27-4-15,-2-1-7,1 1-13,-3-3-17,4 7-27,-2-1-32,-1-4-26,3 2-39,-4 3-46,-2 5-46,3-1-61,-2 6-47,-25-4-172,25 0-441,-21 1 195</inkml:trace>
  <inkml:trace contextRef="#ctx0" brushRef="#br0" timeOffset="321802.4719">16930 14680 57,'-4'-4'269,"0"4"4,4 0-16,-9-2 0,6 0-6,3 2-10,-4-3-2,4 3-13,0 0-5,-4-1-4,4 1-5,0 0-10,0 0-16,0 0-6,0 0-16,11-4-12,3 4-3,7-2-18,6-1-12,15 2-9,5 0-14,1-9-8,22 4-5,-21 3-16,1 3 6,17-2-7,-22 2-9,-1-3-2,1 3-12,-4 0-3,-2 0-6,-10 0 1,0 0-9,-1 0 6,-1-3-7,-3 2 2,-3-3 5,-5 3 12,-5 0-4,-1-1 12,-2 2 0,-3-1 4,0 0 2,2-2 3,-3 3-1,-1-2-2,-3 2-3,7 0-4,-7 0 0,7-2-8,-7 2-1,0 0-6,4-4-4,-4 4-4,0 0-7,0 0 3,0 0-5,0 0-3,3 4-3,-3-4 1,0 0-1,0 0-3,0 0-2,0 0 3,0 0-5,0 0-3,0 0 0,0 0-8,0 0 6,0 0-8,0 0 0,0 0-9,0 0-1,5 1-1,-5-1-3,0 0-3,0 0-5,0 0-3,0 0-4,0 0-1,0 0-7,0 0-8,0 0-7,0 0-7,0 0-15,0 0-6,0 0-16,0 0-8,0 0-24,0 0-19,0 0-30,0 0-21,-8-6-16,8 6-23,-11-5-24,7 3-24,0-2-16,-5 3-211,2-2-562,2 1 250</inkml:trace>
  <inkml:trace contextRef="#ctx0" brushRef="#br0" timeOffset="322599.1859">7459 13138 2,'-3'-17'179,"-1"2"-7,-2 0-16,-2 4-6,-5-1-23,1 9 9,-5 4-23,-7 4-5,-10 18-10,-5 13 0,-14 35-3,-4 18-17,0 8-3,2 12-6,-1 9 6,0 12-4,8 5-5,0 2-3,7-2-7,3-2-7,5 0-4,10-5-1,3 3-2,3-7 17,7-13-6,3-2-6,7-9-15,3-7-16,4-11-19,-1-26-25,5-3-22,4-6-27,4-3-22,2-6-20,1-13-16,11 1-10,5-7-11,-3-7-105,4-5-282,2-7 125</inkml:trace>
  <inkml:trace contextRef="#ctx0" brushRef="#br0" timeOffset="323297.6957">8239 13425 103,'-4'-16'230,"3"6"-9,-3-2-24,2 9-21,-4 6-20,-1 7-15,-5 14-14,-7 19-5,0 8-15,2 5-3,-10 22-9,2 2-10,6 2-1,8-27-5,-3 1-6,3 1-5,0-2-1,2-1-2,1-6-6,1-4 0,1-10-2,2-1-4,-4-5-3,5-1-3,-3-1-1,2-9-2,1 0 3,0-3-7,0-2 0,0-3-2,3-2 18,-4-1 16,1 1 6,2-4 27,-2-1 9,3-2-5,0 0 2,0 0-13,-3-14-16,2-3 8,-1-6-23,2-7-4,3-7-11,0-12 0,2-1-5,3-2-3,-1 2-5,0 2-11,2 2-2,0 13-1,0 1-18,0 8 16,0 3-3,0 5 1,2 2-3,1 6-11,1 1 1,1 7-2,7 6-3,2 1 6,1 4-2,-6 4 1,2 4-5,-3 1 3,-1 6 2,-3-2-8,0 3-3,-5 0-4,-1-3-2,-1 3 0,-7 0-4,0 1-5,-7-3 0,1 2 5,-8-1 1,-2-2-4,-2 2 13,-2-6-8,0 0 2,0-4-2,0 1 0,0-2-1,-2-3 2,3-3 1,0 1 0,5-5-2,0-1 3,0-1 3,2 0-5,3 0 8,0-3-16,0 0 9,0 1-9,3-3-6,1 1-14,2 1-11,0-2-23,4 2-21,-5-2-21,5 2-21,-5-1-21,5 1-26,0 0-18,0 0-16,6-13-15,-1 8-24,1 0-136,1-2-423,0-2 187</inkml:trace>
  <inkml:trace contextRef="#ctx0" brushRef="#br0" timeOffset="323792.4299">8114 13198 86,'0'-16'86,"0"7"-8,0 2-7,0 3-10,0 4-5,0 0-8,0 0-6,-3 42-2,-2 8 3,-1 10 0,-5 26-10,-2-4-5,0 2-9,3-24-10,-1 28-14,1-8-40,2-23-71,-3 25-125,4-28 56</inkml:trace>
  <inkml:trace contextRef="#ctx0" brushRef="#br0" timeOffset="325117.5353">8699 13063 122,'-2'-5'131,"2"2"-16,0 3-8,0 0-10,0 0-6,7 16-4,0 0-12,2 7-2,1 2-5,2 2-8,-2 2-5,4 0-2,-1 0-6,0-1-5,-1 0-7,2-2 2,-7-2-5,2 0-6,-2-8-4,0-1 3,-1-2-6,-2-2 1,-1-1 3,2 0-8,-3-3 1,0-1 0,0-1-6,2-1 1,-4-1-3,3 0-6,-2-1 3,-1-2 1,2 5-1,-2-5-5,0 0-9,0 0-17,0 0-20,-5-13-22,4 6-17,-2-3-16,0 1-6,-1-7-79,1 0-201,-2-1 89</inkml:trace>
  <inkml:trace contextRef="#ctx0" brushRef="#br0" timeOffset="325511.8226">8898 12951 8,'-1'-4'102,"2"0"-3,-1 4-17,0 0-13,0 0 3,-11 16-9,4 7 2,-4 4-3,0 7 1,-10 7-13,2 3-3,1 2-4,1 0 3,-2-3-6,1 1-5,7-10-8,0-3 6,-4 1-2,3 1-1,2-8 1,-2 6 0,3-4-2,1-5-1,1-2 3,0-6-7,4 2-6,-1-7-5,-1 1 10,3-3-7,-1-2-3,3-1-1,-2 0 3,1 0 3,-2 0 8,3-2 6,0-2 2,0 5 0,0-5-9,-3 3 2,3-3 1,0 0-2,0 0-3,0 0-6,0 0 2,0 0-4,0 0-1,0 0 0,0 0 1,-1-13-7,1 9-6,0 4-4,0-6-7,0 6-5,1-8-9,-1 4-11,3 1-7,-3-2-21,0 1 2,0-1-16,3 0-5,-2 0-17,1-2-16,1-1-72,-3 2-201,2-2 89</inkml:trace>
  <inkml:trace contextRef="#ctx0" brushRef="#br0" timeOffset="326362.6711">8575 13339 16,'-5'2'56,"5"-2"-5,0 0 5,-5 0 5,5 0-12,0 0 2,0 0-4,-7 0 2,7 0 2,0 0-8,0 0-5,-6 2 4,6-2-7,0 0 3,0 0-7,0 0 2,-3 0-9,3 0 0,0 0 1,-1 3 1,1-3-2,0 0-7,0 0 5,0 0-10,0 0 5,0 0-4,-3 3 13,3-3-11,0 0 2,0 0 3,-3 2-2,3-2 2,0 0-4,-1 3-4,1-3-4,0 0 2,0 0 0,-4 3-6,4-3 5,0 0 1,0 0 9,0 0-13,-2 1 7,2-1 1,0 0 2,0 0-6,-5 2-1,5-2-2,0 0-3,-2 3 10,2-3-5,0 0-1,-3 2 0,3-2-3,-3 1-5,3-1 5,-4 2 2,4-2-3,0 0-2,0 0 1,-6 0 2,6 0-2,0 0 5,0 0-1,0 0-4,-5 0 4,5 0 2,0 0 1,0 0 0,0 0 7,0 0 2,0 0-3,0 0-2,0 0-2,0 0 6,0 0-10,0 0 6,0 0-2,0 0 2,0 0-1,0 0 2,0 0-2,0 0-3,0 0-4,0 0 4,0 0-3,0 0 3,0 0-4,0 0 2,0 0-2,0 0 1,0 0 5,0 0 0,0 0-6,0 0 2,0 0 5,0 0-11,0 0 8,0 0-7,-4-2 6,4 2-1,0 0 2,0 0-1,0 0-2,0 0 0,0 0-7,0 0 0,0 0 6,0 0-3,0 0 3,0 0-1,0 0-4,0 0-5,0 0 10,0 0-6,0 0 10,0 0-8,0 0 1,0 0 1,0 0-3,0 0-2,0 0 3,0 0-4,0 0 5,0 0 2,0 0 2,0 0-5,0 0 1,0 0-4,0 0 2,0 0 3,0 0-3,0 0 4,0 0-1,15-1 2,-9-3 3,2 1-3,5-4-3,0 2-1,6-2 6,2-3-1,2 0 2,-2 2-1,5-3-2,-3 3 1,4-1 4,1 1-8,1 1 2,10-3-2,-11 3-3,3-1 4,-3 2 2,1-1-4,-1 5 6,-3-4-6,0 1 2,-3 3-4,-6-1 0,-1-1 8,-1 1-6,-6 3-3,1-2 3,-1 0 1,-2 1-3,-1 0 3,-1 0-6,1 1 6,-1-2-2,-4 2-3,6 0 1,-4-3 6,-2 3-7,0 0 3,0 0 1,6 0-1,-6 0 1,0 0-4,0 0 2,0 0-3,0 0 2,0 0 0,0 0-13,0 0-4,7 3-15,-7-3-14,0 3-10,0-3-35,3 6-16,0-3-38,1 2-95,4-2-259,6-3 115</inkml:trace>
  <inkml:trace contextRef="#ctx0" brushRef="#br0" timeOffset="327242.9922">10592 13655 137,'-2'-29'226,"1"9"7,1 4-18,0 5-16,0 3-27,0 3-22,0 2-12,0 3-16,-3 14-12,2 13-10,-1 9-10,-3 19-9,-4 33-7,-4-9-12,5-19-1,-2-2-7,-1 26-2,1-35-11,0 4-1,3-2-5,-1-6-5,1-11-2,1 0-1,0-5-4,-3 3-3,4-4-1,0-10-2,3 2 2,-4-6-3,4-2-1,-1 0-3,0 0 9,2-7-9,-1 1 3,1-1 6,-1-2 9,4 0 7,-2-3 6,0 0 4,0 0-3,0 0-2,0 0 1,6-21-12,-2 4-2,0-8 0,2 0-4,1-5-6,0 1 0,4-6-2,-1 4-3,1-12-3,0 13 2,2 1-6,1-1 3,0 4-3,1 4 0,1 1-4,-1 6-2,-2 5 0,1-1 1,6 7-4,-4 4-1,1 2 3,-3 6-2,5 7 1,-2 0 1,-3 6 2,-2 1-5,-5-4 2,-5 1 3,3 10 8,-4-2-9,-6-1 0,-1-1 0,-6 3 1,-2-2 1,-1 1-4,-3-3 0,-2-2 2,-4-1-2,3-1 1,0-7 7,-2 1-8,2-3 0,4-5-4,3 1-1,-2-5-3,4 0-5,-4-4-7,7 0-5,-1-2-12,-1-1-11,3 0-16,0-2-19,2 0-21,1-2-21,2 1-12,1-2-11,4-2-29,1-1-11,1-3-150,1 1-366,3-4 163</inkml:trace>
  <inkml:trace contextRef="#ctx0" brushRef="#br0" timeOffset="327591.6616">11035 13350 232,'2'-9'216,"2"0"-23,-3 3-22,1 3-18,-2 3-9,0 0-12,8 17-5,-4-2-9,3 10-8,2 4-9,-2 0-5,0 2-16,-1-1-10,1 3-4,0-3-9,0 1-3,-3-3-8,7-3-2,-6 1-16,0-8-11,-1 0-20,1-1-30,0-4-31,-2-4-33,0-1-13,1-2-7,-1-3-14,-3-3-21,8-2-106,-8 2-280,3-15 124</inkml:trace>
  <inkml:trace contextRef="#ctx0" brushRef="#br0" timeOffset="327950.1376">11218 13430 2,'3'-30'127,"-1"1"9,-1 9 16,-2 3 6,1 7-7,0 0-18,-2 5-7,2 5-17,0 0-8,0 0-13,-17 30-11,10-3-4,-4 3-7,0 2-7,-3 13-4,-2-1-6,4-10-8,-4 12 6,6-14-18,-5 11-10,3-11-27,1-1-34,-2 0-19,2-6-20,1-3-29,3-3-26,0-2-91,-3-2-246,3-7 110</inkml:trace>
  <inkml:trace contextRef="#ctx0" brushRef="#br0" timeOffset="327989.1666">10880 13687 140,'0'0'165,"0"0"-6,-1-9-7,1 9-17,0 0-1,0 0-10,0 0 2,6-5 3,-6 5 3,11-3-5,-1 0 0,7-1-6,3-2-6,6 0-5,2-2-14,10-1-6,0-1-11,0 2-6,1-2-5,-3 1-5,-6 1-8,-1 2-7,8-6-5,-8 7-2,-2-3-4,1 1-4,-4 2-1,-3-2-9,-4 5-2,-8-1-4,1 2-9,-2-2-11,-2 1-4,-1 1-4,-5 1-7,7-2-16,-7 2-10,7-2-14,-7 2-9,0 0-14,6-1-13,-6 1-20,0 0-13,0 0 1,0 0-21,0 0-3,4 6-4,-4-6-111,2 6-287,-2-6 127</inkml:trace>
  <inkml:trace contextRef="#ctx0" brushRef="#br0" timeOffset="328942.8933">14079 13585 167,'0'-29'224,"0"10"-5,0 7-4,0 2-18,0 0-21,-3 4-18,1 5-21,2 1-9,-9 23-16,1 7-11,-4 20-6,-2 2-14,-3 30-6,0-4-4,6-20-10,-3 0-2,-3 22-4,7-25-20,2-2-2,-1-4-5,7-1 5,-3-16-2,3-3-5,0-2 0,-1-3-1,3-5 3,-3-6-11,3-3 12,0-2 1,-1 0 18,1-3 13,0-3 20,1 2 4,-1-4 4,0 0-10,3-12-4,4-7-9,3-7-4,3-5-9,1-11-6,6 0-2,-1 2-7,-3 8-2,1 3-6,7-5-7,-4 12-1,-4 3 3,7 5-7,-5 2 1,2 4-7,-5 7-3,0 2 1,0 7-9,-4-3-8,3 8-6,-4 0 4,-3 4-14,-4 3-2,1 4 1,-5 2 1,-2 1 1,-5 0 1,-4 1-5,-2-1-6,-1-2-4,-3 1 0,-4-4-7,1 2 3,2-3 1,-3-4-8,3-4-6,5-2-8,0-4-13,1-1-23,4-1-20,2-2-40,2-3-28,5 0-33,-4-6-162,4 1-412,4-7 183</inkml:trace>
  <inkml:trace contextRef="#ctx0" brushRef="#br0" timeOffset="329304.6884">14551 13488 14,'0'-11'207,"4"7"-16,-4 2-15,0 2-21,0 0-13,4 20-8,-1-1-6,4 8-13,-4 4-19,1 1-2,3 0-10,-4 1-12,4 1-2,2-3-11,-1-4-17,2 0-28,-3-3-37,0-9-30,-1-5-38,2-3-34,-1-2-126,1 0-271,1-9 121</inkml:trace>
  <inkml:trace contextRef="#ctx0" brushRef="#br0" timeOffset="329343.7105">14717 13525 61,'-9'-9'138,"1"1"-10,0 5-6,-6 6 5,-2 1-5,-3 7-8,-1 3-4,0 7-14,0-2-6,2 4-7,0 3-14,2-1-6,2 3-4,-1 1-5,2 2-18,0-4-22,5-2-33,1-6-30,1-1-35,1-1-41,0-1-77,3-6-219,0-1 98</inkml:trace>
  <inkml:trace contextRef="#ctx0" brushRef="#br0" timeOffset="329691.4371">14582 13751 107,'23'-18'113,"5"1"-21,8-5 1,5 1-17,3 3-22,19-8-16,-13 11-9,21 1-26,1-3-14,4 2-29,-2 3-53,7 5-100,-1-1 45</inkml:trace>
  <inkml:trace contextRef="#ctx0" brushRef="#br0" timeOffset="330172.8546">17088 13491 73,'1'-23'253,"-1"5"12,0 6-2,0 1-16,0 2-17,0 4-25,0 2-26,0 3-16,0 0-12,-7 23-18,0 6-7,-3 21-7,-4 6-8,-9 20-8,1 2-10,5-21-2,0-2-7,0 1-25,-5 23-4,9-32-3,0-1-7,3-12-8,4-2 4,0-2-10,-1-3-1,1-3-1,2-4-3,1-8-5,0 1-4,3-5 6,-1-1-8,-2-6 3,6 4 1,-3-5 1,4 0 6,3-7-3,6-7 0,5-10 8,12-13-16,-1 0-3,2-1 6,4 6-1,-5 1-1,-7 10-1,1 5-6,-2 2 4,-1 5-1,-8 5-1,5 3-2,-5 2-3,-2 4 3,-1 3-1,-1 4 3,-4 5 6,-2 0-11,-3 2-1,-3 8-1,-5 0-5,-4 0 5,-6-1-8,-3 0-8,-9 5 2,-1-3-24,6-9-9,1 0-13,-3-5-13,2 2-11,1-7-13,2-2-12,10-2-38,0-5-39,3-3-51,5-1-214,1-1-485,5-7 214</inkml:trace>
  <inkml:trace contextRef="#ctx0" brushRef="#br0" timeOffset="330538.61">17686 13401 51,'8'-14'303,"-3"5"-27,0-3-27,-3 7-24,1 5-18,-3 0-18,0 0-9,1 11-12,1 4 0,1 10-2,-1 2-11,4 2-15,-2 1-10,-1 4-15,4-2-10,0-2-10,1 3-10,1 0-8,-1-2-6,2-1-21,-3 0-28,3-5-30,-3-10-34,-3 2-28,2-3-28,-2-4-28,-1-1-15,0-5-24,1 0-22,-4-4-8,0 0-1,13-17-1,-9 7-104,3-7 264,-1-2-87,1-6 31,-3-3 25,3-5 22,-4-2 29,3-1 22,-5 2 30,0 3 35,-1 1 25,0 13 14,-2 0 9,0 6-5,-1 1-6,1 4-13,-2 2-4,-1 3-6,-2 4-7,-4 5-13,-2 6-6,-4 4-7,0 5-6,3 4-3,0-1-5,0-1-4,2 3-4,0-1-12,2 0-27,-2 2-36,2-2-42,-1-5-37,3-1-34,-3 1-38,1-5-114,0-3-337,-1-3 150</inkml:trace>
  <inkml:trace contextRef="#ctx0" brushRef="#br0" timeOffset="330948.9016">17536 13704 31,'8'-17'154,"5"-2"-9,5 0-5,7-1-11,14-3-8,1 2-11,27-9-11,-3 8-10,-16 6-9,24-2-29,0-2-31,-2 0-28,-1 6-42,3-5-51,-25 3-68,20-10-182,-22 8 81</inkml:trace>
  <inkml:trace contextRef="#ctx0" brushRef="#br0" timeOffset="331298.0098">18647 12709 28,'-6'-16'219,"-1"1"9,2 3 0,0 2-11,4 3-16,1 1-19,0 2-20,4 2-16,6-1-13,4 8-16,13 4-9,14 11-12,3 5-9,20 16-4,-6 12-6,-2 7-2,-9 6-2,5 13-6,-7 7-1,-3 12-5,-4 1-8,-7 9-5,-4 2-3,-3 6-6,-4 8 1,-5-6-6,-3 4-2,-3-4-4,-9-2-3,-4-3 3,-7 3-11,-5 0 0,-9-6 0,-6 2-11,-14-6-5,-6-6 1,-4-9-9,-5-4-1,-9-8 0,-3-4 6,-8-5-4,-1-9 4,-5-5-2,0-5 3,-1-8-1,3-2 29,-2-1-6,1-5 3,-1 3-4,13-7 1,-3-5-2,6 1 2,26-10-5,3-3 1,3-2-3,13-7 0,4 0-3,5-1-12,6-4-27,3-2-29,4-3-43,3-6-27,3-14-55,9-5-26,13-13-29,5-2-152,20-16-421,5-4 187</inkml:trace>
  <inkml:trace contextRef="#ctx0" brushRef="#br0" timeOffset="331670.9862">20002 13173 87,'-7'-31'234,"1"2"4,-1 0 2,3 11-4,4-2-4,-1 5-7,1 6-20,-2-1-22,2 5-19,3 2-18,-3 3-10,0 0-10,16 20-6,2 7-5,7 16-9,5 3-7,9 19-10,-9-16-7,9 21-6,-12-24-9,1 2-8,-2 1-5,-1-1-6,-4-5-11,-1-1-27,-5-13-18,-1 0-28,-1-3-27,-2-5-39,-2-5-33,-2 2-35,-2-5-33,1-4-56,-6-6-148,4-8-440,-4 5 195</inkml:trace>
  <inkml:trace contextRef="#ctx0" brushRef="#br0" timeOffset="331705.0073">20536 13012 24,'-2'-15'203,"1"6"-19,-2 3-21,0 4-17,-5 6 2,-2 12 13,-6 13-8,-13 17-10,-8 23-4,-2 0-13,12-21-7,-14 23-12,13-19-11,0-2-9,0-1-9,-13 18-7,14-22-11,-1-4-5,5 2-14,-3-1-19,7-17-20,1-2-24,1 1-20,2-2-37,6-9-34,0-4-34,1-1-20,1-2-126,0-2-318,2-2 140</inkml:trace>
  <inkml:trace contextRef="#ctx0" brushRef="#br0" timeOffset="332098.2575">19927 13534 78,'-5'0'181,"5"0"0,0 0 1,0 0 1,0 0 5,0 0 10,0 0 7,22 0 6,2 0-12,20-1-6,26-10-19,9-1-10,6-2-14,10-5-13,11 3-12,4-3-8,5-2-10,5-4-13,-4 4-11,-2-10-11,-2-1-30,-6 3-26,-3 0-14,-16 2-18,-8 1-24,-10 4-13,-24 8-22,-1 3-19,-5 0-13,-1 1-16,-8 4-2,-2 1-12,-1-1-10,0 4-15,-3 2-8,-2 0-16,-1 2-123,-7 0-333,-4 1 149</inkml:trace>
  <inkml:trace contextRef="#ctx0" brushRef="#br0" timeOffset="349083.8837">19041 12499 58,'0'0'76,"0"0"-2,0 0-5,0 0-10,0 0-6,0 0-3,0 0-5,0 5-11,0-5-1,0 0-4,0 4 4,0-4-6,0 0-3,0 0-7,0 0-2,0 0 1,-2 3-10,2-3 8,0 0 2,0 0-16,0 0-11,0 0-7,0 0-14,0 0-11,0 0-65,0 0-116,0 0 52</inkml:trace>
  <inkml:trace contextRef="#ctx0" brushRef="#br0" timeOffset="349773.01">19654 12561 29,'0'0'49,"0"0"0,0 0-8,0 0-2,0 0-4,7 3 4,-7-3-5,0 0 1,0 0-3,0 0-3,0 0 12,0 0-9,0 0 2,0 0-6,0 0 3,0 0-3,0 0 0,0 0-14,0 0 3,0 0 0,0 0-8,0 0 6,0 0-5,0 0-5,0 0 0,0 0 6,0 0-5,0 0 0,0 0 3,-4 5-6,4-5 4,0 0-1,-3 5 3,3-5-5,0 0-1,0 0-5,0 0 5,0 0-7,0 4-9,0-4-11,0 0-7,0 0-12,0 2-70,0-2-122,-1 3 54</inkml:trace>
  <inkml:trace contextRef="#ctx0" brushRef="#br0" timeOffset="350822.7581">19730 12612 3,'-14'-3'214,"-1"3"-7,0-1-8,3 1-13,2 0-10,0 0-1,2-3-6,2 6-1,3-3-15,-4 0-7,7 0-11,-7 0-11,7 0-4,-3 0-9,3 0-8,0 0-6,-7 0-5,7 0-1,0 0-6,0 0-1,0 0-1,0 0-4,0 0-5,-4-3-3,4 3-6,0 0-6,0 0 2,18-1-1,-5-2-1,8 2 8,4 1-23,5-2 2,12 0-3,-1-1-2,3 1-2,1 0-6,-6 1-6,2-1 0,-1 2-1,-14 2-7,1-2 4,-3 1-5,0 1 7,-3-2-8,-8 0-14,-5 0 1,2 2-2,-3-2 1,-1 0-8,-2 0 3,-1 3 0,-3-3-3,0 0-1,0 0 5,0 0-5,0 0 5,0 0-10,-31-3-1,4 6 0,3-1 0,-17 4 2,-1-2-3,-3 0 1,4 4 6,-1-3-5,-3-3 3,1 5-1,4-2 2,0-2 4,2 1-1,11-1 5,0-1-3,6 1 5,4-2 2,2 0 3,5 1-4,0 0 5,3-2 0,3 0 0,1 1-2,3-1-3,0 0 4,0 0-3,0 0 5,11 5-1,2-3-2,1 1 2,7-2 8,6-1-3,-2-1 3,2 1-4,3-3 2,-1 1-3,-1 2-6,-1 0 3,1-1 2,2 2-1,-2-1-4,0 2 2,-4 1-1,0-1-1,0 1 5,-8-1 3,-4 0-11,-2-2 0,-3 2 5,-1-2-2,-2 1 0,0-1-1,-4 0 3,0 0 5,0 0 3,0 0-16,0 0-3,-22 2 0,6-3 1,-8 2-3,-3 0 0,-1-1-2,0 4 4,1-1 0,-11-3-2,10 2 4,4-2-4,-2 2 2,4-2 0,7 1 2,5 1 5,2-2 7,2 0-16,2 0 0,4 0 4,0 0-4,0 0 2,0 0 0,20-3 0,-4 4 5,8-1-1,2-1-3,3-2 4,-1 1-3,1-1 2,0 0 6,-1 1-6,3 0 6,-7 0-1,4 2-3,-5-2-6,-9 1 1,0 0-7,-4 0-12,-2 2-10,-1-1-9,-2 0-10,0-1-15,-2-1-22,-3 2-29,2-2-34,-2 2-41,0 0-44,-8-7-39,1 6-200,-4 1-513,-2-3 228</inkml:trace>
  <inkml:trace contextRef="#ctx0" brushRef="#br0" timeOffset="351998.2747">8349 14201 148,'-6'-1'203,"6"1"-2,-6 0 1,6 0 1,-6 0 0,6 0 0,-4-3-7,4 3-2,0 0-5,-5-2-6,5 2-8,0 0-12,0 0-8,0 0-12,0 0-21,0 0-3,0 0-17,0 0-3,0 0-16,0 0-2,0 0-8,10-4 1,-10 4-2,12 0-5,-3 0-2,4 0-4,0 0-3,2 0-7,-1-3-6,3 4-6,0 1-11,-3-4 8,2 2-7,-1 0-4,-2-1-10,-1 1-13,-1 0-10,-2 1-8,-1-1-8,-2 2-8,3-2-1,-3 0-6,-2 0-5,0 0-3,-4 0-2,4 1-6,-4-1-11,0 0-13,0 0-17,0 0-32,0 0-29,0 0-26,0 0-28,0 0-19,0 0-27,0 0-136,-10-9-424,6 6 187</inkml:trace>
  <inkml:trace contextRef="#ctx0" brushRef="#br0" timeOffset="352224.4385">8493 14024 114,'0'0'181,"0"0"-10,0 0-5,0 0-13,0 0-6,-6 14-2,1-5-12,2 6-3,-1 0-8,1 2-2,-3 2-11,3 1-12,-1-2-5,-3 9-8,3-4-10,-2-3-6,3-2-6,-1 0-9,0-2-2,0 1-12,1-3-16,-2 2-6,1-3-26,3-4-21,-2 1-30,0-4-28,2 0-32,0 2-39,-1-4-156,1 2-340,2-3 151</inkml:trace>
  <inkml:trace contextRef="#ctx0" brushRef="#br0" timeOffset="352656.9254">8830 14050 73,'0'0'137,"4"-8"-11,-4 5 6,3 2 3,-2-3 2,-1 4 7,4-4-10,-1 0 3,-3 2 3,0 2-2,1-6-3,-1 6 7,2-2-8,-1-2 1,-1 4-8,2-5-6,-2 5-4,0 0-6,0-6-4,-2 2-3,2 4 10,-3-5-19,3 5 3,0 0 2,-4-3-8,4 3-5,-7-2-11,2-1 5,5 3-10,-10 3-17,2-1-1,0 3-3,0 2-6,-3 8-1,-2 3-10,-1 5-1,2 1 0,0 0-5,-1 3-1,5-5-4,-1 3 3,2-2-8,1-4-1,4 0 5,0-4-11,2-1-3,0-1 2,2-1-4,-1 1 1,6-4-3,-3 3 2,2-3-15,2-3-12,2-2-16,3 3-24,-2-7-28,3 0-32,2-7-32,-2 2-37,0-3-45,6-6-30,-1 1-206,-4 3-511,0 0 226</inkml:trace>
  <inkml:trace contextRef="#ctx0" brushRef="#br0" timeOffset="353771.1656">7903 13694 132,'-2'-7'231,"2"3"-7,2-1-10,-4 2-12,2 3-11,0 0-13,-1-7-8,1 7-9,0 0-15,-7 2-13,1 3-7,-2 2-2,-2 3-8,-6 12 1,-1 2-3,-1 2 1,-7 15-2,1-2 10,0 5-18,1 2 2,1-1-8,-3 0-3,5 5-9,-3-1-6,3 1-7,1-1-5,3-2-1,1 0-11,-1-1-7,4-13 1,2-1-19,3-1 4,3 2-14,2-3-8,2 0-13,0-1-14,2-2-18,2-10-19,3 6-17,5-1-15,3 0-20,-1-10-21,4 2-27,3-2-25,3-7-29,3 0-15,0-4-11,2-2 0,11-1-155,-11-1-415,13-6 184</inkml:trace>
  <inkml:trace contextRef="#ctx0" brushRef="#br0" timeOffset="354374.9121">8772 13713 93,'-5'-8'254,"3"4"-4,0 4-14,1-4-11,1-1-19,0 5-21,-1-5-15,1 5-14,2-4-11,2 3-4,1 1-1,5 0 15,4 1-17,8 3-3,-3 10-2,7 3-4,5 15-10,0 6-12,-1 6-3,-6 4-11,-6 7-7,4 23-10,-16-17 1,-1 19-9,-8-20-9,-3-1-6,-9 23-9,0-27-3,-1-1-11,-8 27-16,3-32-11,-3-3-14,-2 1-19,0-2-13,-1-7-17,0 1-15,2-1-29,-2-4-26,6-8-41,0-3-36,2 0-43,0-1-214,2-6-503,3-3 222</inkml:trace>
  <inkml:trace contextRef="#ctx0" brushRef="#br0" timeOffset="355804.2737">10941 14277 15,'0'0'85,"-3"-2"-10,3 2-3,-1-3 8,1 3-4,0 0 7,0 0-4,-6-2 14,6 2-8,0 0 13,0 0-5,-7 3 2,7-3 0,-7 2-3,3-2-7,4 0 2,-10 0-6,7 0 0,-4 0 1,3 2 3,-2-2-5,2 1-2,-2 1 1,-1 0 2,3 0 5,0-2-5,1 3-3,-3-3-4,2 2-1,4-2-3,0 0-8,-5 1-6,5-1-5,0 0-7,0 0-3,0 0 0,0 0 13,15 1-8,-5-2 2,5 0-2,5-1-1,4-1-5,3 1 3,-2-3 2,3 0-13,-1 1-4,1-2-7,-2 1-4,-1 0-11,-5 0-10,0-1-15,-4 5-14,-2-3-12,-2 2-8,-2-1-10,-2 1-5,-4 2-6,5-3-11,-4 2 2,-2 1-8,-3 0-9,2-2-33,-2 2-26,0 0-14,0 0-13,-6-6-130,0 5-342,-2 1 152</inkml:trace>
  <inkml:trace contextRef="#ctx0" brushRef="#br0" timeOffset="356221.5775">11087 14081 53,'-2'-6'186,"-1"2"-6,1 0-7,1 1-8,1 3-14,-2-5-17,2 5-14,0 0-8,0 0-10,-4 16-10,0 0-11,1 8-8,-2 2-9,-1 4-1,3 1-8,-4-3-8,4 0-5,-1 1-7,1 0-9,-3-2-21,2-1-18,3-5-19,-2-3-36,1 2-33,1-4-33,0-1-135,-2-3-291,3-3 129</inkml:trace>
  <inkml:trace contextRef="#ctx0" brushRef="#br0" timeOffset="356268.6037">11444 14134 233,'1'-9'270,"-1"1"-5,-1-1-15,1 6-18,-2-2-13,0 1-13,-1 1-24,3 3-20,0 0-13,-12 7-18,3 4-12,-1 5-11,-4 8-10,-1 3-12,0 2-9,5 3-9,0-2-8,2-2-5,2-1-10,2 1-3,3-7-3,-1-3-7,5 2-11,2-2-16,0 0-3,3-1-13,-2-2-13,5-1-14,-1-2-21,3-5-20,-1 2-23,4-4-16,-9-5-24,9 0-21,-2 0-19,-2-4-8,-2-1-152,-3-3-370,3 1 164</inkml:trace>
  <inkml:trace contextRef="#ctx0" brushRef="#br0" timeOffset="356636.8922">10222 14038 201,'0'-4'206,"0"4"-17,0 0-15,0 0-21,-5 16-14,-1 9-11,-1 8-21,0 13-8,-5 2-8,1 2-10,0-1-8,4 0-8,-3 4-6,3-5-4,5 3-6,-1-1-10,1 0-2,4-2-19,1-3-18,4 1-30,-2-13-25,7 10-20,0-14-28,1 0-21,4-3-24,1-3-90,5-2-259,11 0 115</inkml:trace>
  <inkml:trace contextRef="#ctx0" brushRef="#br0" timeOffset="357006.1295">11795 13791 56,'0'-2'216,"0"2"-16,2-6-19,1 4-12,-3 2-17,0 0-12,16 9 4,-1 8 0,1 6 5,6 18-11,-2 7-9,0 6-12,5 30-12,-11 4-8,0-2-10,-14-1-11,-3 0-14,-2 4-24,-5 1-27,-3-4-39,-2-1-43,-5-7-35,4-24-27,0 1-20,-3-2-16,-2-4-124,-1-3-315,0-3 140</inkml:trace>
  <inkml:trace contextRef="#ctx0" brushRef="#br0" timeOffset="357820.9445">14431 14183 219,'0'0'221,"-7"0"-8,7 0-8,-4 0-7,4 0 3,-7 0 3,7 0-4,-6 2-8,6-2-7,0 0-13,0 0-6,-7-1-6,7 1-13,0 0-13,0 0-17,0 0-10,0 0-15,0 0-5,0 0-13,0 0-4,0 0-1,18 4 3,-10-3-17,4 2-3,1-2 0,4 1-3,-2-2-4,5 0-6,-6 0 6,3 0-17,-1-2-6,-1 4-14,-4-5-20,2 2-16,-5 1-14,0-2-14,-3 1-22,1 1-13,-1 0-12,-5 0-16,6 0-13,0-1-17,-6 1-16,0 0-21,1-4-19,-1 4-7,0 0 1,-8-8 6,2 6-113,3-1-344,-4-4 152</inkml:trace>
  <inkml:trace contextRef="#ctx0" brushRef="#br0" timeOffset="358212.2735">14593 14151 1112,'-7'-7'-88,"0"2"25,0-4 29,0 4 21,0-1 23,0-3 23,1 1 28,1-1 21,1 2 29,-1 1 7,2 1 14,-1-1 5,1 3 2,2-1-9,-2 1-11,3 3-16,0-4-5,0 4-15,0 0-2,0 0 0,0 0-4,-4 16-7,2-3-3,2 6-7,-4-2-9,2 8 0,-4 0-8,-1-2-5,4 3-5,-2-6-28,0 2-15,2-5-28,-1 0-20,0 0-29,1-1-30,-3-2-33,5-2-42,0-4-28,-1 2-123,1-3-371,1-2 164</inkml:trace>
  <inkml:trace contextRef="#ctx0" brushRef="#br0" timeOffset="358250.3272">14811 14137 152,'0'-9'273,"-1"1"3,-2-1-3,1 3-7,-3 2-23,1 1-20,-2 1-21,-2 4-18,0 3-20,-5 3-16,-4 10-18,-3 3-9,3 2-16,-2 5 2,2-3-24,1 2-4,5-2-7,0 1-7,5-9-1,-1 7-20,4-7-5,3 3-1,3-2-6,0-7-8,5 3-5,-1-5-13,5 1-17,0-3-20,2-1-20,0-5-26,3-1-32,0-1-31,2-7-30,0 0-35,1 0-22,-6 0-176,-1-2-434,-1 0 192</inkml:trace>
  <inkml:trace contextRef="#ctx0" brushRef="#br0" timeOffset="358634.7255">13795 13876 84,'-2'-5'239,"-1"0"-11,-1-2-15,1 5-15,-1 2-26,-6 2-15,3 7-15,-3 3-16,-7 8-6,5 9-14,-7 17-6,1 1-11,1 6-7,2 1-13,2 0-6,3 2-6,2-4-5,2 2-7,3-3-8,3-3-9,5-1-18,-1-12-12,2 1-18,5-4-22,0 0-27,4-3-11,1-2-1,2-1-1,3-4-6,3-3-4,14 2-21,-11-8-14,14-4-25,3-6-94,-1-1-265,3-7 119</inkml:trace>
  <inkml:trace contextRef="#ctx0" brushRef="#br0" timeOffset="359121.0666">14927 13871 38,'-3'-3'236,"2"1"-15,1-3-17,0 5-14,0 0-8,7-4-7,1 5-11,-1 3-7,6 5-10,4 4-6,1 5-2,2 7-4,3 18-1,-4 5-13,-5 8-5,0 0-17,-3 26-4,-11-26-9,-2 1-18,-4 2-3,-4-1-4,-8 26-19,1-30-37,-3-1-42,-1 0-42,-3-2-52,0-5-45,-1-5-39,3-3-183,-7-2-430,12-13 191</inkml:trace>
  <inkml:trace contextRef="#ctx0" brushRef="#br0" timeOffset="359783.9576">17293 14314 50,'-7'2'247,"-1"2"-3,3-4-3,0 0-6,-2 1-7,7-1-4,-6 2-18,6-2-6,-7 0-17,7 0 5,0 0-30,0 0-16,0 0-6,0 0-12,0 0 6,0 0 3,19-3-18,-8 3-5,3-2-8,7 0-4,3-2-14,0 0-2,0 0-13,0 0-1,-3 1-8,0-3-4,-5 4-19,-1-3-21,-1 3-18,-3-2-26,-1 3-20,-4-1-23,-2 0-21,2 2-26,-2-1-32,0-1-41,-4-1-33,0 3-37,0-6-203,0 6-502,-8-3 222</inkml:trace>
  <inkml:trace contextRef="#ctx0" brushRef="#br0" timeOffset="360281.3076">17405 14201 41,'-7'-6'147,"0"-2"12,2 4 19,0-1 7,2 0 3,-1 2-13,-2-1-9,6 2-15,0 2-15,-4-2-10,4 2-7,-3 8-1,0 2-3,0 5-4,-1 11 1,1 0-22,-4 0-11,2 5-8,-1-1-4,0 0-9,-1-3-12,0 0-21,0-3-33,6 0-15,-5 1-30,2-8-48,1-4-38,2-2-44,-1 0-177,2-1-389,0-5 172</inkml:trace>
  <inkml:trace contextRef="#ctx0" brushRef="#br0" timeOffset="360328.3416">17851 14195 157,'-1'-8'335,"-1"-3"-5,-2 6-9,-3 2-16,0 1-27,-3 4-16,-3 6-35,-8 8-13,0 6-9,0 3-15,-7 8-9,-2 2-15,9-12-18,2 5-10,3-1-14,4-4-13,2 2-12,2 0-6,3 0-2,2-7-26,4-1 0,2 3-9,4-3 0,0-2-15,3 1-14,7-5-17,-3-4-33,0-3-32,3-3-29,5-3-30,-2-4-19,0-1-31,1-1-32,-1-3-45,-6 3-27,0-4-29,-2 0-157,0 2-491,-5 2 218</inkml:trace>
  <inkml:trace contextRef="#ctx0" brushRef="#br0" timeOffset="360752.8259">16782 13747 170,'2'-8'250,"-2"4"-12,-2-1-19,2 5-18,0 0-16,0 0-17,-10 26-13,0 3-10,-1 15-14,-4 3-8,-3 3-5,3 3-7,-2 1-5,1 3-11,0-5-8,-1 3-8,5-1-8,0-3-8,1-1-8,5-2-6,-4-3-1,6 1-10,1-11-5,3 1-14,2-2-7,3 0-14,2-2-9,9 10-15,1-14-9,9 6-13,4-5-15,4-6-23,4-4-32,4-8-22,6-5-20,0-5-23,22-8-167,-26 0-379,25-8 168</inkml:trace>
  <inkml:trace contextRef="#ctx0" brushRef="#br0" timeOffset="361150.215">17892 14006 33,'0'-5'113,"0"5"-3,0 0 4,0 0-1,-1-5 6,1 5 5,0 0 8,0 0 1,0 0-1,0 0 15,0 0 13,0 0-6,7 12-4,-3-7-4,3 0-11,0 3 4,5 4-6,4 2-6,1 3-6,4 3-13,9 11-3,-12-5-8,10 15-3,-4 1-4,-1 4-2,-6 0-1,-5 9-12,-5 1-4,-7 29-6,-10-27-10,-4 22-7,-7-27-32,-14 22-36,-9-1-38,-3-13-45,14-17-30,-18 13-30,13-22-28,0-1-15,-3 3-22,2-4-178,-2-5-439,0-1 195</inkml:trace>
  <inkml:trace contextRef="#ctx0" brushRef="#br1" timeOffset="367506.498">3450 13851 39,'2'-6'65,"-1"0"-1,-1-1 11,2 0-7,-1 3-2,-1-2-2,0 6-1,0-8 0,0 8 9,1-11-5,1 8-1,-2 0-3,0 3 4,1-5-3,-1 5 6,0-4-14,0 4 13,0-5 6,0 5-5,2-3-5,-2 3-1,0-5-3,0 5-7,0 0 5,1-6-7,-1 6-2,0 0-9,0 0-6,0 0-1,0 0-9,0 0 0,0 0-10,0 0-6,-4 17-1,5 0 0,1 12 1,-1 5 5,-1 13 1,-1 5 5,2 2-2,-2 1 24,1 0-3,-3-4-1,0-1-2,2-15-3,1 14-3,-2-18-8,-1 3 3,2-4-4,0 0 0,-1-3-12,-2-6-7,4-4-27,-1 3-20,-1-4-28,1-6-28,1-5-23,0 1-23,0-2-152,-3-4-323,3 0 143</inkml:trace>
  <inkml:trace contextRef="#ctx0" brushRef="#br1" timeOffset="368184.2376">3386 13855 38,'-16'28'75,"1"-5"6,3 0-5,-3 1 1,1-4-2,4-4-2,0-1-5,2-1 4,-1-2-2,4-4-4,0 0 6,1-4-2,3 0 1,-2-1 3,3 2 11,-3-5 5,3 0 11,0 0 1,0 0-11,0 0-7,3-11-6,-2-1-9,3 3-6,-1-3 2,3-5-9,1 0 7,0 2-3,-3-2-5,3 0 2,-1 0-4,2-1-2,-3 1-3,3 0 6,-2 6-4,-1 6-4,2-5-9,-3 2-1,2 1-3,4 2-7,0 2 3,3 2-5,2 2-5,3 2 3,2 4-2,3 3-3,2 4 0,0 1-8,2 2-13,-3 2-18,11 8-23,-4-1-23,3-2-34,-9-7-43,12 5-55,-10-5-164,8 4-394,-7-8 175</inkml:trace>
  <inkml:trace contextRef="#ctx0" brushRef="#br1" timeOffset="368920.7611">6266 13695 33,'0'0'170,"7"13"1,-4 2-5,-2 6 3,-2 8-6,1 3-8,0 0-10,0 2-11,0 14-9,-1-12-8,1 13-14,-2-14-11,2 2-8,-1-5-2,-1 14-12,1-15-11,1 1-4,-2-5-7,1-1-8,2 1-11,-2-8-25,0-2-22,-1-5-21,1 1-30,-1-3-34,2-2-24,-1-2-29,0-2-128,-1 0-308,2-4 137</inkml:trace>
  <inkml:trace contextRef="#ctx0" brushRef="#br1" timeOffset="368962.7972">6276 13857 17,'-13'14'144,"-4"5"-10,-1 3-7,1 4-9,-1-1-4,-2 1-6,3-2-3,0 2-8,0-3-6,3 0 0,0-1-8,3-9-7,2 0-4,2-4-2,2 0-5,1-1 9,2-3-13,-3-1-2,2-1 6,3 1 2,0-4 9,0 0 4,0 0 7,0 0-6,0 0-2,8-12-9,-5 3-5,3 0-6,1-3 3,2-3-6,0-2 1,2-5-3,2 0-5,-2 2-1,0-1-2,1-3 0,-1 7-2,-3 0 0,4 2-6,2-2 7,-5 3 0,2 3-1,-4 2-2,1 0-7,-1 2-4,2 2-6,0 2-4,-3 3 3,1-2-3,4 7-5,-1-4 0,4 7 4,0 1-5,5 6-3,0-1-3,0 3-19,2 0-25,0 1-20,0-1-43,-1 0-31,0 1-35,2-1-46,1 1-241,-2-1-486,0-3 215</inkml:trace>
  <inkml:trace contextRef="#ctx0" brushRef="#br1" timeOffset="369852.2535">8821 13798 204,'2'-2'201,"-2"2"-18,0 0-17,0 0-4,2 12 1,1 5-12,-4 3-1,2 6 10,-1 5-1,0 2-7,-1 0-6,-3 0-12,4-1-2,0 3-32,-3-3-5,1-2-9,-2-2-9,1-1-4,-1-3-5,4-4-9,-4-5-7,1-1-1,0-2-7,0 2-4,1-7-5,-1 3-5,-3-2 0,5-3-4,-2 1-15,-3-2-18,5-3-12,-2 2-20,3-3-15,0 0-21,-10-8-11,7-3-4,1 2-4,0-7 5,1 1-1,-1-11-6,2 7 5,3-8 16,-1-2-3,0-2 11,1 2 0,1-5 5,2-11 3,-3 10 6,1 1 16,2 0 5,-3 3 6,2-3 23,-2 5 14,0 4 17,1 8 17,-4 4 17,1 3 8,-2 2-3,1 3-7,0 1-5,-4 1-6,4 3-3,-13 9 2,-1 1-1,-3 9 9,0 4-9,-4-2 0,4 4-1,-4 1 3,3-6 0,1 3-3,1-2-1,1 3 1,2-5-6,1-5 2,3 1 2,2-3-5,1-3 5,-1 0 0,3-5 8,4 0 8,-4-1 17,1 2 16,3-3 9,0-2 20,-3 2 3,3-2 2,0 0-6,0 0-11,6-12-3,-2 4-10,3-5-16,0-4-1,3 2-5,4-8-8,-3 0-2,5-1-12,-3-1 1,1-1-10,-2 1 0,2 4-3,-2-1-4,-3 8 2,4 1 1,-6 4 0,-3 0 4,2 3-6,-2 0-10,-1 2-5,1 3-1,2-2-1,1 8-1,0 0-12,6 5 11,5 7-6,2 2 1,0 3-5,2 4 3,-1-2-2,7 7 1,-6-8-3,-3 3-5,0-6-6,-1 1-17,-1 1-27,0-5-37,-5-2-23,0-3-18,-5-2-24,1 1-23,-1-4-25,0-1-19,-3 0-26,-1-3-36,1-1-28,1-2-250,-5 0-602,8-5 266</inkml:trace>
  <inkml:trace contextRef="#ctx0" brushRef="#br1" timeOffset="370883.2555">1415 13791 32,'-10'3'238,"5"-1"-22,0-2-21,1 2-21,1-1-13,3-1-20,0 0-8,0 0-7,20 8-5,1-7-7,6 1-2,11-2-3,5 1-5,4-2 1,25 3 4,-2-6-2,1 1-2,5-3-7,3 1 2,1 2-4,0 0-3,1 4-6,-4 1-10,3-5-5,-5 6-3,-7-1-7,-19 1-6,-2-6-9,-2 6 1,-3 0-8,-13 0-3,-2-2 0,-4 1-9,-5-2-3,-3 3 0,-5-3-3,-4 3-7,1-2-5,-3-2 0,0 1-8,1 1-9,-5-1-16,7 0-28,-7 0-31,0 0-39,8 1-40,-8-1-47,11-2-55,-3 2-178,7 1-477,6-3 211</inkml:trace>
  <inkml:trace contextRef="#ctx0" brushRef="#br1" timeOffset="371591.5656">4626 13862 39,'-29'-4'155,"0"0"-5,0 0 4,0-2-3,0 1 5,3 0 5,-4 0 6,2 1 1,1 1-6,0-2-2,3-1-1,3 3-3,4 0 1,2 1-4,1-3-7,0 3-12,1 0-15,2 1-7,1-1-9,0 2-1,7 0-6,-1-1-7,4 1-5,-7-1-6,7 1-5,-3-3-11,3 3-6,0 0-10,0 0-2,27 2-1,-3-4-1,16 0-5,10 1-6,23-6-2,6 5-2,-1 2-1,-2-5-4,0 3-5,-1 3-4,-4 0-1,-21-3 4,17 7-1,-19 2 0,-3-7-1,0 2 0,-1 1-4,-5-1-4,-12 0 0,-4 0 0,-2-1-1,-9 1-1,-2 1 0,-1-1 5,-4-4-4,2 2-1,-4 0 2,-3 0-2,7 0-1,-3 2-6,-4-2 8,0 0-17,0 0-14,5-2-22,-5 2-26,0 0-29,0 0-32,3 2-35,-3-2-33,2 5-44,1-1-257,2-1-545,0 0 241</inkml:trace>
  <inkml:trace contextRef="#ctx0" brushRef="#br1" timeOffset="372578.3198">6911 13774 129,'-11'0'136,"1"2"-4,2-5-9,-1 4-1,2-2 0,1 1-4,-1 0 1,2 0 0,-1-1-2,2-2 2,-2 2-3,1 0-1,-2 1 15,4-1-6,-3-1-5,-1 0-3,0 2-10,0-1-10,-3-1-4,0 0-3,-3 0-6,1 2-3,-1-4 1,-2 3 1,2-3 1,0 2 2,3 4-1,-5-4-6,5 1 2,0 1 5,-1 0 1,4-1 14,0 2-13,-1-1-3,3 0-2,0 1-1,0 1 0,5-2-3,-5 1-23,5-1 9,0 0-7,0 0-5,-3 0-8,3 0-2,0 0-3,16 4-10,0-3 19,7 3 9,16-1 10,4 2-1,5-5 7,28 0 2,1 0 0,1 0-6,3-2-1,1 2-3,-2-1-5,3-1-11,-7 4 6,-1-7-6,2 0-3,-3 4-6,-4-2-2,-19 2-7,-2-2 5,-1 3-7,-4-4-7,-5 0 2,-11 2-2,-5-1-5,-1 3 2,-9-2-1,3-3 3,-8 3 6,2 2 5,-2-3 8,-1 1 5,-2-2 3,0 4 0,-2-3 0,-3 3 1,7 0-3,-7 0 2,4-3-3,-1 2-4,-3 1-3,0 0-7,0 0 0,0 0-4,4-1-6,-4 1-2,0 0 1,0 0-3,0 0-2,0 0-2,0 0-4,0 0 1,0 0-3,0 0-2,0 0 0,3 5-4,-3-5-1,0 0-5,0 0-7,0 0-12,0 0-15,0 0-24,0 0-19,0 0-32,0 0-40,0 0-35,0 0-34,0 0-30,0 0-39,0 0-35,0 0-39,0 0-37,0 0-234,0 0-690,0 0 306</inkml:trace>
  <inkml:trace contextRef="#ctx0" brushRef="#br1" timeOffset="373521.4943">9562 13667 71,'-24'5'152,"-1"-2"-1,0 5-5,2-4-8,-1 4-10,3-2 2,1-2 2,3 3-3,3-3-2,3 1-6,-1-5-1,3 7-5,2-6-7,-2 3-2,4-3-9,0 2-6,0-1-8,2-2-1,-1 4-9,2-3-3,2-1-1,-8 3-5,6-3-2,2 0-1,-2 4-3,2-4 3,0 0-2,-3 3 0,3-3 2,-3 2 2,3-2 2,-3 3-3,3-3 0,0 0-3,0 0-2,0 0-1,0 0 6,0 0 9,0 0 4,13 3 23,-3-1 8,7 0 1,9-2 10,12-2-5,10 0 5,22-1-9,0-4 2,4 5 3,5-2-1,0 0-10,1 1 3,5-3-7,-2-2-4,-1 4-8,-3 1-4,-5-1-6,4 6-3,-5-5-3,-22-1-3,-1-1-1,21 2-2,-28 1-2,0-3-2,-4-2-6,-8 4-1,-4 2 1,-5-3 5,-1 2 5,-8 0 5,-3 2 6,0-3 5,-4 3 7,0 0 2,-1-2-5,-1 2 0,-4 0-7,7-2-9,-7 2-3,7-1-6,-5 0-13,-2 1 10,0 0-5,7 1-11,-7-1-6,0 0 0,0 0 0,0 0-7,0 0 2,0 0-8,0 0-5,4 1-4,-4-1-2,0 0-10,0 0-7,0 0-5,0 0-8,0 0-4,0 0-12,0 0-11,0 0-12,0 0-15,0 0-22,0 0-16,0 0-20,0 0-24,0 0-24,0 0-23,0 0-46,0 0-25,0 0-32,0 0-38,0 0-39,0 0-25,0 0-287,0 0-754,0 0 334</inkml:trace>
  <inkml:trace contextRef="#ctx0" brushRef="#br1" timeOffset="374426.0259">8935 11800 19,'-117'-20'45,"0"-1"-1,2 4-1,4 0-8,-1 0-2,0 2-2,5-5 5,-4 8-2,2-6-7,-2 10 2,1-3 2,-3 0 4,3 1-1,-1 4 5,-2 2-15,0 0 1,-1 4-7,3-3 5,1 3 0,-2 4-10,4-1-4,-1 0-6,2-1-1,2 6-4,4-3-7,1 2-3,-1-3-2,2 3 1,7-1 7,4 2 0,0-4 6,5 3 6,-1-1 9,-1 1 4,1-1-1,5 1 0,0 5 4,0 1-7,3 1-5,0 1 0,4-3 1,-1 7-8,1-4 6,2 6-5,-1-1 1,5-1-11,0 1 5,18-3-2,-20 7-2,22-7 5,-20 8-3,18-6 0,-15 10 1,17-8 5,0-3-4,2 3 4,-1 2-5,1 0 3,2 2-1,-4-1-5,6 2 4,4 0-1,-1 2-2,3 1-4,0-2 3,2 3-3,1-3-6,8-3-2,-6 5-4,7-7 1,0 3 5,1 0-3,-6 10 2,9-9-5,-2-1-2,2 4 6,3-3-16,-1 3-17,-1-2-27,4 2-81,-2-3 35</inkml:trace>
  <inkml:trace contextRef="#ctx0" brushRef="#br1" timeOffset="376113.0476">12124 13032 48,'2'-18'194,"-2"1"-14,-3-9-7,1 6-11,-1-6-11,1-3-3,-5 4-5,2 1-8,-2-2 10,-1 2-11,-1-1-12,0 1-5,0 2-5,-5-1-1,0 4-10,-3 1-6,2 1-10,-5 2 0,0 3-5,-2 2-8,0 3 0,-1 2-4,-3 3-6,1 3-5,-2 1-1,0 2-9,-2 6 6,2 0-3,0 2-1,0 2-3,3 3 1,-1-2-7,3 2-6,-2 3 6,0 3-5,5-3-6,1-1 2,0 3-1,2-1-6,-1 2 4,-1 1-2,3 3-2,-1-1 0,2 0 1,1 1 1,1 2 0,1-2-6,1 1 5,4-3-7,0 4 5,1-3-1,0-1 3,4 4-4,1-4-5,1 4 2,2-3-1,1 2 4,6-3-1,-3 0 4,-1 3 4,2-2-7,4-4-1,-2 2 0,-1-2 6,4 0-11,-2 0-4,1-1 5,-3-4-3,6 2 1,0 1 11,-1-1-7,4 1-1,-1-6-4,2 2 6,0 0 13,0-4-20,0-1 5,1 2-5,1-2 6,3-2-5,-3 0 5,-1-2 2,3-2 3,1 0 2,-2 0-2,0 0 0,-2-2 22,3-1-11,-3 0 4,2-4-4,-1 2 1,-4 0 0,6 0-7,-4-6 9,5 1-8,-4-2 5,0 1-1,-5-2-1,5-1 0,1-1-1,-3-2-2,2-3-1,-3 3 4,1-2-8,2-1 10,-6-1-6,3-1 5,-5 4 1,1-4-3,-1 0 2,-1 3 0,0-10 3,0 9 1,-3-1 8,1 1 0,-3-2 1,1 3-1,0-4-6,-3-1-1,3 3-3,-2-2 1,0-1 3,0 2-1,-2-2 4,2-6-4,-1 1 0,0 0 1,-4-1-1,0 0-2,0-2-3,0-1-2,-2 0-3,0-1-3,-2-4-2,-2 5 2,1-1-2,-4 0-5,3-1 1,-2 5 0,0 0-5,2-1-6,-7 6 5,6 3-3,-3 1 3,2-1-3,1 2 1,-4 1-3,2 0-2,1 3 0,0 2-1,2 0-2,-1 1 0,0 0-1,1 1-1,0 4-4,2-3-10,1 3-16,-1 1-15,0-1-18,1 1-21,-2 1-31,5 1-23,-3-1-30,3 1-8,-5 4-3,5-4-10,-1 7-6,1 1-13,0 1-22,1 2-15,4 5-23,2-2-20,1 1-34,3 9-241,-1-7-607,6 7 269</inkml:trace>
  <inkml:trace contextRef="#ctx0" brushRef="#br1" timeOffset="376887.0823">12641 13304 53,'0'-7'279,"0"-2"24,0-2 11,-3 2 1,2-5-5,-1 6-29,2-1 10,-1 2-8,1-1-13,0 3-11,0 0-15,0-2-21,0 2-24,0 5-14,0-4-20,0 4-22,0-5-17,0 5-13,0 0-12,0 0-18,7 9-1,-7-1-6,4 4-7,2 2-5,-4 3-7,4 0-7,1-2-5,-2 2-3,2-1-15,-2 2 9,2-1 3,-1-2-5,-2-2-3,-1-3-1,3 0-7,-2-4 2,-1 2 1,0-3 5,-1 0 23,1-1 24,0-1 23,1 0 12,-4-3 5,7-5-10,3-2-4,6-13-9,0-2-9,13-13-6,2-3-4,4-4-7,16-21-7,-5 6-7,3-4-5,-4-2-7,-11 20 2,-2-2-5,-2-4-4,18-11-7,-17 20-5,-3 3 1,-8 8-5,-2 4 1,-1-2-3,-1 4-4,-2 3-9,-3 3-5,-3 5 15,-2 0-4,0 2 0,-1 3-9,-2 4-9,0-5-14,0 5-23,0 0-31,-2 0-24,0 1-34,-1 2-44,0-5-49,0 5-40,0 0-29,0 0-16,0 0-16,-9 11-24,-1 2-20,-2 2-24,-9 5-245,3 2-693,-2 1 307</inkml:trace>
  <inkml:trace contextRef="#ctx0" brushRef="#br1" timeOffset="377540.7875">12638 13250 207,'-3'-8'264,"3"0"-3,0 3 3,2-2-11,-2 2-23,0 3-20,-2-5-19,2 3-19,0 4-20,0 0-11,0 0-13,0 0-9,6 16-9,-6-2-8,4 6-3,3 2-7,0 4 1,-1 1 14,0 1 6,-1-1-3,1-3-12,0 1 9,1-1-3,-2-7-7,-2 0 6,4-1 1,-1-2-5,-3-3-4,-1-4-4,3 4 7,0-7 1,-3 0 7,-1 1 20,2-2 13,1-3 9,-4 0-2,13-8-8,4-8-10,2-5-9,14-11-12,-1-7-11,19-20-9,2-6-8,-1 2-8,6-4-7,-1-1-7,2-5-6,-2 3-4,4 0-2,-5-8-7,-3 8-4,0 7-4,-18 22-2,-2 0-6,-1 0-5,-2 7-5,-11 9 10,6 1-5,-7 2 3,-3 4-4,0 1-3,-5 2-2,2 3 2,-5 6-4,0-4 2,-3 6 0,0-2-4,-1 3-3,1 0-2,-4 1-4,4-1-10,-3-1-9,-1 4-18,2-4-20,-2 4-19,0 0-29,0-3-31,0 3-41,0 0-32,0 0-19,0 0-14,0 0-20,-3 11-33,-1-3-27,-3 4-41,2 1-308,-7-1-728,5 3 323</inkml:trace>
  <inkml:trace contextRef="#ctx0" brushRef="#br1" timeOffset="395626.1676">9997 16312 61,'-8'-29'247,"1"3"7,3 11-11,-1 5-11,2 0-28,0 3-23,1 3-27,2 4-18,0 0-11,2 33-8,1 4-19,6 50-7,2 1-7,-1 0-10,-6 4-7,6 0-6,-1-7-10,3-3-1,-2 0-6,-4-26-2,-1 0-9,-2-8 1,3-12-6,-3-1 0,-2-4-7,1-5 6,-2-9-7,0-5 8,-2-2 3,4 0 11,-1-5 5,-1 1 16,0-3 7,0-3-2,0 0-6,0 0-3,-3-16-8,3-4-5,0-14-5,0 3-5,2-6-3,0 3-6,1 2 5,3-1-12,0 0 1,2 8-4,5 1-4,1 5 3,0-1-6,5 3-4,-1 5 0,1 3 6,2 8-6,3 9 6,-1-3-6,1 9-7,-3 2 1,4 6 11,-7-2-7,2 5-1,-2 3 2,-5 1-4,-4 3 30,-2 1-9,-7 2 3,-3-1-10,-4 2 0,-2-3-8,-9 11 3,-3-8-6,3-9-4,-1-3-2,-2-4-7,1 0 4,-2-6-3,1 1 3,1-8-8,3-3-7,0-1-13,3-6-25,-1 1-11,2-10-29,2 0-18,-1-13-41,7-1-43,2-3-46,2-5-222,5 0-505,1-2 225</inkml:trace>
  <inkml:trace contextRef="#ctx0" brushRef="#br1" timeOffset="396016.2228">10585 16201 150,'-2'-10'354,"-1"5"-37,1-2-21,2 7-29,0 0-24,0 0-22,0 0-20,5 20-13,5 3-20,-2 3-14,7-1-19,0 5-14,-3-1-5,4 0-18,1-2-5,4 13-6,-5-12-11,-1-5-19,1 1-6,-4-3-12,0-8-27,-3 2-16,0-5-21,-1-1-28,0-2-29,-4-1-22,0-2-16,-4-4-23,0 0-33,0 0-41,7-15-24,-7 2-140,4-4-411,-4-9 183</inkml:trace>
  <inkml:trace contextRef="#ctx0" brushRef="#br1" timeOffset="396040.2342">10814 16055 88,'-1'-6'154,"1"6"-6,0 0 2,0 0-4,0 0-13,-13 42 2,6-11-12,-1 16-4,-1 4-6,-1-2-13,0-1-9,6 5-9,-8-7-18,3 0-4,2-14-15,1-2-34,-1 0-4,2-3-29,-1-3-22,2-5-43,0-2-40,1-4-122,-4 0-268,3-7 118</inkml:trace>
  <inkml:trace contextRef="#ctx0" brushRef="#br1" timeOffset="396636.5781">10589 16471 78,'0'0'220,"-3"-5"-14,3 5-12,0 0 3,9-4-6,-4 0-2,5 4-9,5-5-17,7 2-2,2-2-12,-1-4-16,1 4-13,4-4-9,1-1-19,0 2-18,9-9-16,-9 5-28,-2 0-27,9-3-45,-11 3-50,1 3-51,-2-3-60,-4 3-143,3 5-373,-11 2 166</inkml:trace>
  <inkml:trace contextRef="#ctx0" brushRef="#br1" timeOffset="396686.6116">11518 16557 239,'0'0'267,"0"0"-13,0 0-21,0 0-19,0 0-28,-4-14-15,1 8-12,1-2-10,-1-1-6,-1 0-7,0-3 1,3 2 7,-4 3-6,0-2 0,1 2-10,0 3-5,-2 0 1,1 2-14,5 2-14,-20 9-1,2 5-13,-1 7-6,-5 14-13,3 7-2,0 5-8,0 4-2,6 2-1,3 1-4,0 1-5,5-6-3,5-3-9,2-10 6,2 0-5,3-2-9,4 0 2,0-6-10,4 0 0,-2-5-14,2-3 16,1-2 1,2-7-10,5 0 1,-4-10-15,7 2-6,1-7-14,-1-1-14,0-8-33,0 0-23,10-13-36,-12 6-25,-1-6-29,9-10-29,-5-2-51,-8 9-220,4-13-526,-8 10 232</inkml:trace>
  <inkml:trace contextRef="#ctx0" brushRef="#br1" timeOffset="397442.2128">11771 15871 193,'-2'-6'278,"-1"0"-17,3 6-12,0 0-2,0 0-9,0 0-6,12 23-5,-3-1-24,2 4-8,1 0-11,2 1-14,0 16-8,-1-14-13,0 1-21,-1 1-5,1-3-15,-1 0-8,1-4-8,-8-7-19,3 2-3,0-3-10,-3 0-21,-1-6-4,0-1-17,0-2-20,-1 3-15,-1-5-17,0 0-22,0-3-25,-2-2-27,0 0-28,0 0-32,0 0-31,0 0-19,1-21-42,-1 11-167,0-9-460,0-1 204</inkml:trace>
  <inkml:trace contextRef="#ctx0" brushRef="#br1" timeOffset="397486.2451">11966 15963 35,'-1'-18'159,"-3"1"9,4 1 12,-2 7 10,0-1 10,2 4 2,-3 1-5,3 5-22,-2-5-15,2 5-6,0 0-12,-11 23-7,5-3-6,2 5-16,-4 4-5,-1 4-21,-1 1 6,3 0-14,-3 7-2,2-9-12,0-1-19,-1-2 12,3-2-16,2 3-8,-4-7-10,4-3-13,-1-3-12,3-5-21,-3 2-14,1-3-27,1 0-21,2-2-16,-3-1-29,2-3-23,-2 0-37,2-1-30,2-4-126,-10 0-374,10 0 166</inkml:trace>
  <inkml:trace contextRef="#ctx0" brushRef="#br1" timeOffset="397528.8231">11671 16218 151,'-9'-3'283,"9"3"-10,-8 1 0,3-4-11,5 3-15,0 0-22,-7-4-22,7 4-13,-5-1-21,5 1-10,0 0-1,0 0-17,19-13-5,1 1-3,4-1-10,10-5-6,1-3-10,0 5-5,5-4-7,1 3-16,1 0 3,-3 0-12,-1 2-2,-2 2-8,-8 4-10,-3 0-8,-1-1-3,-3 5-8,-7 0-14,0-1-20,-4 3-8,-3 0-28,-3 3-23,-4 0-42,12-1-35,-12 1-39,0 0-35,10 0-52,-10 0-248,0 0-554,0 0 246</inkml:trace>
  <inkml:trace contextRef="#ctx0" brushRef="#br1" timeOffset="398568.6616">14341 16081 137,'-3'-11'281,"1"3"-6,-2 4-19,3-3-28,0 5-21,1 2-22,0 0-10,0 34 1,1-1-4,4 25-16,-3 23 3,3 5-45,-5-1 0,0-25-7,1 0-6,0 27-5,-2-30-3,0-2-7,-1 3-5,1-7 0,-1-3 1,2-1 5,0-12 1,-4-5-4,1 1 13,-1-3-3,3-10 3,-1 2 4,1-3-8,-1-8 2,2-2-8,-1-2 2,1 2-4,0-1 9,0-2 4,1-3 12,-1-1 4,0 0-4,0 0-7,0 0-12,0 0-2,3-15-6,-1 7-8,-1-9-10,2-2-4,1-7-7,3-3-8,2-1-3,-1-3-6,3 1-7,1 5 2,3-1-9,2 8-2,-3 0 0,3 3-6,1 3-5,-4 4-2,6 1-6,1 2-1,-7 7-6,3 0-6,-3 5 2,0 4 2,-1 1-5,-2 2 1,-1 2 3,-5 4-11,-3 2 13,-2-2 2,-3 11-2,-4-4 8,-7 3-7,0-3-1,0-4 3,-4 1-3,-1 1-5,2-5-6,-2 2 3,1-5-3,1-1-10,3-5-24,2-1 9,1-6-23,1 0-39,3 1-39,-3-7-40,6 1-33,0-8-40,2 2-19,2-11-39,3-5-19,1-5-31,3 4-195,1-8-603,5-12 267</inkml:trace>
  <inkml:trace contextRef="#ctx0" brushRef="#br1" timeOffset="399298.1324">14728 16062 22,'10'-33'333,"-4"4"-1,-5 10 0,5 4 3,-3 4-19,-2 4-27,2 3-29,-2 0-35,-1 4-5,5 15-2,0 13 0,0 21-13,0 7-16,2 28-16,-1-2-8,-3-21-16,1 21-11,-4-24-11,0-2-9,0 4-12,0 0-5,1-3-10,-1 0-7,-1-3-7,1-4-10,0-5-5,-3-12-8,3-2-1,-1-2-13,0-11-2,0-5-14,0-1 6,-1-3 5,4-3-2,-2-1 20,-2-2 0,2 1 17,0-4-3,0 0-1,0 0-3,0 0-10,0-19-2,2 0-10,-1-1 0,2-7-7,1-4-6,1 2 3,1 0-7,4-2-3,0 2-5,0 2-1,1 3 1,4 2-4,-1 3-4,-2 7-2,8-2-5,-6 6 0,3 3-15,-1 3 9,0 2-4,0 0-2,2 9-7,-4-1 3,0 4-5,-4 0 3,-3 2 6,-3 11-4,-1-8 4,-3 8 4,-7 3 1,0 0-1,-7-1 4,-2 1-1,-3-3 1,-4-3 2,1 0-8,-2-2 0,1-3-5,2-3-7,2-2-9,4-5-18,2-1-14,2-2-43,0-2-36,4-3-35,7 1-40,-11-8-51,7 1-33,2-6-42,4 4-67,-1-5-209,3-4-669,3-9 296</inkml:trace>
  <inkml:trace contextRef="#ctx0" brushRef="#br1" timeOffset="400091.3466">15331 15963 227,'-5'-29'366,"3"9"-8,-1 5-14,2 4-25,-2 6-37,0 3-32,3 2-23,-6 23-17,1 10-14,0 25-8,-4 32-10,1 0-12,-1 1-20,2-3-8,0-6-14,4-29-8,-1 5-15,-2 2-6,-1-2-11,5-7-5,-5 0-5,-1-1 7,-1-4-9,4-18-7,1-8-1,1-4-2,1-2-6,-1-2 0,1-7 6,2 3-4,-3-4 16,3-4-1,0 7-2,0-7 4,0 0-8,0 0-6,3-27-1,2 1-6,2-4-6,1-4-7,6-10-4,6 0-4,-9 10-6,4 2-3,0 6-2,0 4-3,6-2-1,-2 9-7,0 2-2,2 6-1,-1 7-2,-3 3-4,-1 0-4,0 4-3,-3 4 0,3 6-10,-4 4 1,-7-5-9,0 11 13,-3-3 3,-5 4-4,-4-1 2,-3 3 1,-5-1 2,-7 7-5,4-8 2,-3-2 4,-7 7-12,2-14 13,5-1 2,-1-1-1,-1 0-3,5-1 4,5-7 0,-1-2 0,4-3 0,-3 3 5,2-3-6,4-1 3,4-2-11,-4 2-9,4-2-5,3-1-7,-8 0-12,8 0-21,0 0-11,0-9-35,0 9-16,4-14-37,3 2-10,-2 1-22,4-1-18,1-2-33,0 0-33,7-4-56,-4 5-228,-2 0-611,7-4 270</inkml:trace>
  <inkml:trace contextRef="#ctx0" brushRef="#br1" timeOffset="400138.3855">16034 16484 148,'3'-15'341,"1"2"0,-4-3-12,0 4-24,0 3-11,-4-1-24,4 3-6,-3-2-7,0 4-12,-1 4-35,4 1-10,-18 3-21,4 7-19,-6 10-8,-7 13 2,-1 5-12,4 4-10,-3-2-7,6 2-9,3 1-13,-2-2-6,10-11-6,1 1-13,3-1-12,0 0-1,5-4-8,4 4-9,1-5 0,0-6-7,2-3-1,1-2-2,4-1-12,2-1-1,5 1-9,-4-6-10,7-3-9,3-4-17,2-4-8,2-1-19,9-6-24,0-5-42,0-1-18,-9 3-31,9 0-31,-5-9-40,-4 9-30,-1-1-61,-3 0-280,-1-2-654,-2 1 289</inkml:trace>
  <inkml:trace contextRef="#ctx0" brushRef="#br1" timeOffset="400930.6543">16741 16355 253,'7'-14'321,"-4"-2"1,0 3 12,-3 1-7,1 0-8,-1 3-8,-1 1-15,1 2-12,0 6-29,-8-9-22,-1 8-25,9 1-17,-27 14-20,6 3-17,0 5-21,-10 11-1,1 3-13,2 6-3,0 4-12,4-5 0,3 0-18,1 0-5,10-12-11,-1 2-13,4-2-5,4-2 1,-1 0-9,4-7-5,3-2-12,3-1-6,-1 0 2,6 3-12,2-9-2,1-1-3,7-5-11,0 1-9,6-6-13,1-1-25,2-4-32,10-4-43,0-4-30,1-6-51,1 2-30,-4-2-42,3-2-43,-3-2-31,-11 8-213,8-8-613,-1 1 272</inkml:trace>
  <inkml:trace contextRef="#ctx0" brushRef="#br1" timeOffset="400978.7162">17182 16520 274,'18'-26'163,"-1"5"39,-4-7 14,0 4 7,-1-3-1,-2 3 10,2-2-5,-3 2 9,1 2-7,-3 5-13,0 2-5,-2 3-2,-3 2 0,1 3-2,1-2-11,-4 6-2,0 3-14,0-9-12,0 9-17,0 0-20,-15 10-10,-2 6-8,-4 7-9,-6 10-2,0 2-7,-4 0 1,2 3 1,3 1-9,1-5-3,10-5-7,-1 0-10,5 0-8,-2-5-5,6 6-10,0-5-2,4-5-9,3 3-2,0-4-18,3-2 1,4 0-6,0-1-3,4-1-5,2-3-6,5 2 1,6-1-1,0-6 2,3 0-6,11-4 3,-10-6-11,16-2-6,-2-4-4,2 2-13,-4-3-22,0 0-23,-3-2-18,-8 5-22,-3-3-8,0 0 11,0 3 6,-4-4-5,1 3-5,-10-2-14,1 3-8,-6 0-12,2 0-18,-3 2-24,-3-3-32,3-1-36,-4 1-38,1 0-174,-3 2-520,0 0 231</inkml:trace>
  <inkml:trace contextRef="#ctx0" brushRef="#br1" timeOffset="408661.7103">13982 18076 146,'-6'3'129,"-1"-1"-11,2-2-2,-4 6-9,1-2-14,0-1 9,0 1-7,1-1-8,2 0 6,5-3 3,0 0-17,-22 13 5,22-13 7,0 0-9,-11 10 4,11-10 4,0 0 2,-12 12-3,12-12-2,0 0 3,0 0-5,-11 9-7,11-9-1,0 0 1,0 0-6,0 0-17,0 0 1,-12 8-6,12-8-7,0 0-3,0 0-2,0 0-5,0 0-11,0 0 5,0 0-4,0 0-9,0 0 3,0 0 0,0 0-4,0 0-2,0 0-1,0 0-2,0 0 2,0 0 0,0 0-2,0 0 3,49 0-5,-49 0-2,27-3 4,-10 1 5,4-2-1,0 1-3,3-4 1,1 2 2,0-1 5,1 0-3,1-2-2,-2-3-1,2 4 3,-2 1 22,4-2-5,-3-2 2,4 1-7,-5 0 1,2 1-14,1-3 4,-2 3 5,3 2-4,-3-2-5,0-4-1,2 4 4,10 1 1,-11-1-6,1-3-1,2 5 2,-2-3 2,0 0-12,3-1 3,-3 7 7,-1-6-3,4 2-4,-3 2 5,0-3-9,-1 1 3,2 1 3,0-2 3,-1 3-9,3-3 7,4-4 1,3 6-9,2-2 7,-12-1 0,13-1-4,-4 2 8,-1-6-5,4 4-6,-11 3 15,0 4-9,11-8 2,-12 3-2,-1 6 5,-1-3 3,-5-2-7,-4 4 2,-3 1-7,-5 2 7,1-4-6,0 5 2,-3-2 2,-7 1-3,10-6-1,-10 6-5,7-1 7,-7 1 7,8-1-10,-8 1-4,0 0 4,0 0-4,9 0-9,-9 0-10,0 0-4,0 0-17,0 0-22,10 1-19,-10-1-27,0 0-30,6 8-32,-6-8-39,8 3-41,-8-3-171,8 4-459,-8-4 203</inkml:trace>
  <inkml:trace contextRef="#ctx0" brushRef="#br1" timeOffset="409254.8796">16153 17566 22,'-17'4'175,"11"1"-9,-1-3-15,7-2-8,-14 3 3,8-1-14,6-2-8,-10 8-7,6-6 2,4-2-9,-8 4 0,5 1 2,0 0-5,3-5-6,-4 5-5,4-5-3,-6 3-3,6-3-13,0 0 2,0 0 4,0 0-10,5 10 7,-5-10-2,8 1 0,-1 2-1,1-3 0,8-2 0,5-1 0,7-1 0,0 1-5,13-9-8,4-2 0,0 1-6,20-3-8,4-10 3,-3 1-6,5 3-5,-1 3 1,3-8-13,3 0 3,-1 6-4,5-1-9,-2-3-2,-5 0 8,3 5 1,-1 3-2,-2-2-17,0-1 2,-25 11 5,24-6-2,-25 4 0,0-3-7,4 3 1,15-2 2,-25 4-1,0-3-3,1 0 2,-4 4 5,0 0 1,-11 0-8,1 0-3,-4 3 6,3-3-4,-6 3 1,0-3 3,-7 3-5,0 2 1,-4 3 2,-1-2-1,-1-1 1,-8 3 8,10-1-9,-10 1 8,7-6-1,-7 6-2,0 0-1,11-1 4,-11 1 4,0 0-5,0 0-4,7-4-5,-7 4 0,0 0 10,0 0-5,0 0-4,0 0-2,0 0 7,0 0-9,0 0 6,0 0-5,0 0 2,0 0 1,0 0 2,0 0-6,0 0 2,0 0-7,0 0 5,0 0-11,0 0-6,0 0-8,0 0-15,0 0-8,0 0-13,0 0-10,0 0-18,0 0-12,0 0-23,0 0-36,0 0-47,0 0-41,-21 13-236,0-9-523,-1 4 231</inkml:trace>
  <inkml:trace contextRef="#ctx0" brushRef="#br1" timeOffset="411406.0004">13866 16106 89,'2'-16'149,"-1"1"-33,1 5 0,-2 3-15,3 4-7,-3 3 1,7 13 0,-2 14 12,-1 23-5,6 35-1,-3 4-8,-3 8-8,-1-1-4,0-10-14,-1 3-4,-2-7-6,7 3 1,-7-29-7,0 2-5,1 0-6,-2 2 6,-4-9 27,3 0-4,-3-2 0,2-18-5,-1 0-1,0-5-1,-2-1 6,4-7-3,-1-9-1,0 3 7,2-7 4,-1-1 4,-1 2 1,3-6-3,0 0 0,3-25-15,-1 2 2,6-22-4,-1-10-12,1-4 3,8-30-7,-4 31-21,11-22 25,-6 29-7,-3 3-3,6 5-4,-6 14-7,2 3-3,3 6 1,2 5-4,-1 4-21,3 7 19,3 5-1,-2 8-7,0 2 4,2 6-2,-4 4-2,5 13 0,-13-4 0,2 13-2,-11-8 7,-2-1-4,-6 17-7,-2-2 2,-8-1-1,-3 0 2,-5-4-7,0-2-2,1 0-1,-1-16-9,3 2 5,-4-3-8,3-5-8,1-3 5,-1-2-12,5-3 1,3-3-6,-1-3-11,2-5-2,3-1-14,-4-1-14,5-5-16,1-1-20,4-1-14,-2-5-12,3-2-32,3-2-39,0-1-202,5-4-444,5-1 196</inkml:trace>
  <inkml:trace contextRef="#ctx0" brushRef="#br1" timeOffset="412540.3616">17875 16359 111,'0'0'217,"0"0"9,4-10 15,-1 5 1,-2-2 4,2 2 14,-3-3 12,0 0-15,0-2-12,0 4-9,-5-4-5,-3 3-16,2-3-7,-7 6-17,0 4-18,-11 3-24,-1 11-13,-6 21-20,-3 7-11,-14 26-15,10 0-8,10-18-15,-4 23 0,13-28-11,5-2-7,7-10-12,9 1-15,3 0-27,2-5-13,9-1-31,4-5 0,6-3-43,10-7-18,3-5-39,10-8-24,20-8-55,-1-18-70,-22 9-265,19-17-610,-20 9 271</inkml:trace>
  <inkml:trace contextRef="#ctx0" brushRef="#br1" timeOffset="413312.3143">18640 16097 202,'-8'-7'261,"-5"2"-9,-1 3-2,-9 6-10,1 7-7,-16 14-12,1 9-12,-1 5-3,-8 20-15,-1 7-1,17-20-14,2 2-14,-11 19-13,16-24-16,2 1-13,4-1-12,6-11-9,7-4-18,2 4-7,4-5-9,2-8-21,6 5-4,1-8-21,6-1-14,4-5-13,7-5-18,10-5-33,9-5-52,1-9-59,15-13-67,2-3-74,-23 7-157,2-3-507,19-16 224</inkml:trace>
  <inkml:trace contextRef="#ctx0" brushRef="#br1" timeOffset="413375.353">19340 16017 295,'-12'-10'296,"0"3"-23,-8 0-11,-4 4-7,3 8-17,-3 3-8,-1 8-28,-12 8-18,-1 16-9,-10 18-12,20-11-11,-14 19-5,18-20-14,1 3-7,5-5-19,6 1-4,7-13-11,2 1-13,6-3-4,7-4-9,7 1-2,7-10-1,14 3-5,7-7-9,24-8-7,7-9-24,-4-9-14,3 1-10,-1-10-20,-2 0-27,-25 6-22,23-14-28,-23 12-3,-1-2-24,-1-2-26,-3 1-38,-6 0-22,-14 5 2,-1-1-20,-4 0 24,-8 6 9,0-3 15,-3 5 14,-6 2 12,0 0-92,0 0-272,-4 2 120</inkml:trace>
  <inkml:trace contextRef="#ctx0" brushRef="#br1" timeOffset="414715.0929">14045 17896 106,'0'0'114,"-5"15"1,0-3-20,2 13 8,1 4-13,-2 2-7,1 2 9,4 4-20,-1 9-3,3-12-1,1 3-2,3 10-8,3-16-2,2 0-2,-1 2 3,11 6-10,-1 0 1,3-3-4,4-2 2,2-3 28,5-3-8,2-2 9,5 1 0,3-6-3,21 1-3,-18-7-3,25-1-9,-1-11 3,3 0-3,7-4-4,-2-7 1,3-9-6,2-2-1,6-3 2,2-5-10,6-10 3,-1-1-1,9 1-1,-2 0-8,6-3-4,-3-8 5,4 6-3,0 0-9,-2-5 4,-3 4-4,0 5-14,3 1 7,-3 4 4,0 8 0,-3 8-9,-9-1-1,-4 6 4,-2 11-3,-10 3-3,0 1-4,-7 5 5,2 5-2,-6 7-3,-23-6-2,4 1 0,21 9 3,-23-2 0,18 7-3,-20-10-5,0 1 10,18 15-2,-22-7-6,3-4-3,17 14 7,-23-10-2,-2 6-6,2 2 0,-4-5-2,0 5 3,-4 0-1,-4-4 1,-5-8-3,-1 5-5,-6-3 9,3-4 2,-4 3 0,-2-4 0,-5-5-2,-3-5 3,-1 2-2,-2-13 0,6 17 1,-6-17 2,0 0 8,0 16-2,0-16 0,0 0 0,0 0 7,0 0 0,0 0-3,0 0 0,0 0-1,0 0 1,0 0-4,-26-39 0,26 21 2,2-8-1,1-3-3,2 3 1,1-7-2,1 0 4,6-11 1,-2 12-1,7-9-7,-5 11 2,11-9-1,1 4 3,-5 8 3,8-1-2,4-4-3,-2 1-2,3 0 3,3 5-1,2-1-5,0-5 3,5 0 4,20-2 3,-19 13-11,-1-4 3,5 2 0,23-2 2,-23 8-1,22-7 2,-5 5 2,-19 8 0,25 7-2,-26-4-2,3 1 0,2-1 3,1 3-2,18 1 0,-20-2-4,20 0-2,-21 5 8,24-3 0,-24 2-6,21-6 1,-18 7 7,-2 0-1,20-3-6,-21-2-3,20 5 6,-18-1 6,0-3-5,18-4-2,-18 5-1,-1 1 10,20-1 0,-24-3-10,0-4 4,3 7 3,-3-4 2,-1 2-5,-5-1-2,2-2 12,-11 4-2,9-7-4,-4-3 1,-6 5 8,-1 2 4,1-2-4,-2-3 1,0 0 8,0 1 4,2-2-5,-4 5 3,2-11 1,-3 1 3,10-1 6,-9 4-4,6-13-9,-7 7 5,0 2-2,0-1 4,7-8-4,-8 7-7,8-9-2,-9 9 2,-2 0-1,3-2-9,-1-1 0,-1 1 9,-4 1 3,-1-2-12,-1 1-4,-3 1 6,0 0 8,1-1 2,-3 2-10,-2-2 2,-1 7 1,-3 0 3,3-2-1,-4-1 3,1 2-1,-1 6 3,0-6-6,-3-2-5,0 4 10,0 0-7,0 5-6,-3-6-4,3-1 2,-3 6 10,2 1-3,-2 1 0,-1-2-4,-2 2 3,2 1-6,-3 0 7,4 1-8,-7-6-12,3 6 2,-4 0-3,-2-1-8,2-1-9,-2 5-4,1-3-7,-2 2-21,1-1-18,-1 0-18,1 3-18,3 2-25,1-2-30,0-2-13,9 6-32,-10-7-53,7 0-143,-1 2-442,1-6 196</inkml:trace>
  <inkml:trace contextRef="#ctx0" brushRef="#br1" timeOffset="418777.2201">14686 17834 76,'-1'-7'266,"-1"0"-4,2 0-16,-1 3-10,0-3-21,-1 3-23,2 4-16,-3-3-21,3 3-17,0 0-10,-2 18-16,-1 6-6,-1 4-13,-3 3-9,-1 15-1,-2 1-38,-5-1-2,8-12 8,-8 10 4,3-13-8,2 2 10,3 2-1,-4-5-14,1 0 12,3-1-6,-2-6-8,3 2 9,1-9-2,1 2-12,1-7 1,3-11 4,-4 16-6,4-16 2,0 0 3,-3 17-2,3-17 3,0 0-2,0 0 6,0 0 0,0 0-5,25-58 8,-13 26 0,9-14-10,-4-7-2,1 2 0,1 0-7,-1-4 1,-4 6-4,2 2 11,-2 4-11,-6 9-1,1 4 4,-2 8 0,-1 3 9,0 5-7,-3 4 3,1 5-2,-1-1-6,-1 2-9,-2 4 4,0 0 19,19 25 5,-5-4 18,-1 5 6,4 0 0,-2 4 5,7 12-8,1-2-4,0 1-4,-5-12-11,-1 0 7,9 5-11,-9-9-26,-1-1-28,4-3-45,-2-1-66,-1-3-79,-5-5-90,7 1-105,-6-7-252,1-4-703,-14-2 312</inkml:trace>
  <inkml:trace contextRef="#ctx0" brushRef="#br1" timeOffset="420468.8358">20741 14684 247,'2'-26'377,"-2"9"-21,0 6-39,-2 5-39,2 7-29,-4 12-24,-1 15-13,-7 28-15,-7 31-4,-2 5-23,5 2-12,-1-1-12,3-9-2,3 6-9,8-3-1,-3-31-16,2 2-2,-2-5 15,2-2-9,1-17-10,3-4-9,-4-11 1,4-3 4,-3-5 9,3-2 27,0-3 22,0-3 7,0 0 3,0-3-4,5-15-18,3-14-12,9-13-23,1-8-7,6 0-14,0-1-10,8-1-8,-6 8-9,5 8-11,-10 15-4,2 0-13,-1 5-4,-1 4-17,0 6-5,-1 5-6,-2 3-9,-5 6-12,1 2-10,1 11-5,-2-1-3,-6 9 2,-4-2-5,-6 4 6,-2-1-3,-8 3-5,-7 8-2,-4-4-2,-4-4 1,-6-2-1,10-8-5,1-4 0,-3-3-3,2 1-14,0-3-9,4-5-13,4-4-18,7-1-31,-1-4-54,3-3-50,4-3-74,3-3-62,6-8-62,7-6-244,5 1-730,10-10 323</inkml:trace>
  <inkml:trace contextRef="#ctx0" brushRef="#br1" timeOffset="421271.6064">21527 15062 159,'0'-5'339,"-7"2"-15,-1 3 19,-9 5 4,-4 5-15,-2 7-28,-9 10-17,1 4-12,0 0-20,4 1-19,2 4-20,8-7-19,6 0-24,-2 1-10,6-2-17,4-1-12,0 0-16,6 1-12,0-10-15,1-2-5,3 0-4,7-5-10,2 3-18,-1-6-11,5-3-32,3-1-30,3-5-43,-2-2-55,0-3-59,3-4-64,3-1-70,6-11-60,-8 6-231,-1 3-649,1 0 288</inkml:trace>
  <inkml:trace contextRef="#ctx0" brushRef="#br1" timeOffset="422063.4189">22033 14725 177,'6'-30'370,"-4"3"3,1 9-4,0 8-28,1 0-29,-1 4-36,-3 2-28,0 4-25,0 0-18,-3 23-12,1 6-9,-3 17-7,1 2-9,-7 10-15,2-5-9,2 3-11,0-1-12,-3-3-12,5 1-10,-4-2-6,2-5-6,3-15-2,-4 0-4,1-4-7,2-8 1,1-2-9,0-5-2,1-2 12,1-3 12,2 1 15,-1-3 10,1-2 14,0-3 10,0 0-6,0 0-8,6-12-15,5-5-14,6-10-13,10-10-14,2 2-3,5 2-6,4 4-13,-4 9-7,-7 7-3,0 2-6,2 10-16,-1 1 3,-1 5-12,-3 6-8,-3-1-7,-5 9-8,1-2 1,-5 3-3,-5-3-1,-4 7 6,-5 2-1,-6-3 6,-6 2 1,-7-2-5,-10 5-5,-3-3-1,-1-4 1,-1-4-4,-1-5-7,6-5-8,8 0-5,-1-5-11,7-2-30,8-1-29,0-1-78,2-6-64,6 1-65,2-5-79,6-3-61,10-9-257,3 3-776,12-6 343</inkml:trace>
  <inkml:trace contextRef="#ctx0" brushRef="#br1" timeOffset="422119.4586">23005 15040 196,'7'-10'319,"-2"0"30,-3 3 5,-2 2-26,-3 0-26,-4 2-30,-14 7-21,-3 5-7,-3 4-13,-8 9-16,-6 1-7,2 6-15,2 1-10,2 2-16,4-1-16,11-9-16,3 3-16,3 0-6,3 4-9,3-4-18,6 1-11,2-6 3,2-3-16,3-4 1,0 1-5,4-6-14,1 1-17,4-1-35,0-5-57,-1-6-65,8-1-79,-8-1-91,9-7-83,-2-3-256,3 3-692,-1-5 306</inkml:trace>
  <inkml:trace contextRef="#ctx0" brushRef="#br1" timeOffset="422168.4957">23764 15034 119,'-1'-16'346,"-2"0"-6,-1 5-9,1-1-17,-3 0-19,-1 4-30,-4-1-10,-6 6-28,-7 8-3,-16 13-2,0 8-8,-1 9-5,-13 21-7,18-18-13,-12 19-8,20-19-12,2 4-22,4 1-10,8-1-21,5-10-7,5-2-16,4 5-11,4-4-14,6-4-17,3 0-18,5-6-17,6-2-18,4-9-30,15 2-39,2-9-51,1-6-72,5-4-62,-2-3-56,20-12-69,-27 3-217,3-2-647,20-9 287</inkml:trace>
  <inkml:trace contextRef="#ctx0" brushRef="#br1" timeOffset="422210.5506">24292 15104 233,'13'-25'298,"-6"7"-11,-1 3 7,-5 0-4,-1 4-12,-3 3-18,-4 4-21,-4 7-8,-9 6-8,-5 11-4,-9 9 1,-3 5-7,2 7-14,4-4-18,2 3-17,6-3-12,9-8-19,0-1-18,4 2-10,3-1-13,2-3-15,3-1-30,6-6-4,2-1-24,5 4-11,-1-7-37,4-5-46,9-3-46,2-3-39,2-3-69,12-9-100,-12-1-285,12-11-663,-2-1 294</inkml:trace>
  <inkml:trace contextRef="#ctx0" brushRef="#br1" timeOffset="423102.8403">24609 14657 208,'-3'-36'344,"2"9"6,-2 8 6,2 5 2,-3 3-23,2 4-37,-1 3-36,3 4-24,0 0-25,-14 36-8,6-3-19,-3 21-2,-8 24-18,8-21-7,-2-1-2,-1 3-5,-3 22-7,6-27-10,0-4-11,-2 8-7,0-4-8,3-1-5,1-7-9,0-12-11,-2-6-7,4-3-6,3-8-7,1-5-6,0 0 2,0-4 19,-1-4 24,3 2 23,-1-2 12,0-3 13,2-1 11,0 0-6,0 0-10,5-18-2,5-4-31,-2-4-11,4-1-13,3-5-13,1 3 6,2 3-28,0 4-2,-1 5-10,0 2-11,-3 6-4,-1 2-8,-3 5-11,-10 2-7,0 0-8,36 9-9,-29 0-8,-7-9-3,16 20 3,-12 0 4,-4-2 1,0 1 1,-7 6 6,-3-1 3,-5 0 1,-1-1-1,-5-4-7,0 1-5,-4-2-14,2-4-24,-1-2-29,0-2-41,3-4-38,7-4-53,1-2-50,3 0-77,2-4-83,2-5-74,2-1-302,6-5-874,0-3 387</inkml:trace>
  <inkml:trace contextRef="#ctx0" brushRef="#br1" timeOffset="423178.0416">24836 15000 2993,'7'-12'181,"-7"12"-114,0 0-14,7-14 17,-7 14 17,0 0-6,0 0-23,7-15-13,-7 15-13,0 0-2,0 0 2,0 0 9,0 0 8,0 0 7,0 0 11,0 0 12,0 0-1,-17 45 0,17-45 7,-4 25 3,1-14-6,-1 6-1,-2-1 8,2-1-3,-1 5-1,-1 4 1,0 3 1,-1 1 7,0-3-2,1 8 0,2-3-5,-3-1-3,-1 0-16,2 4 6,1-4-9,-2 2-8,5-2-4,-5-4-2,3-7-8,-2-4-3,3-3-3,3-11-3,-7 20 0,7-20-5,0 0 2,-4 15 9,4-15 13,0 0 3,0 0 6,0 0 5,-4 12-1,4-12 7,0 0 3,0 0 8,0 0 7,0 0-1,0 0-3,0 0-5,0 0-6,0 0 2,0 0-4,0 0-8,0 0 0,15-43-11,-15 43 1,6-16-8,-6 16-4,7-12-11,-7 12-1,11-22-20,-1 7-11,4-6 2,5 6-17,-6 6 1,3 1 0,-2 3-13,0-1 5,-14 6-14,29-3 0,-29 3-12,0 0-9,28 8-5,-28-8 2,14 14-7,-10-5-2,-4-9 9,4 22 7,-4-22 4,-5 27 7,-4-11 3,-2-3 0,-6 3 0,-1 0 2,-5-2-1,1-2-5,1-2-1,-1-3-4,4 1-9,3-4-9,0 1-16,15-5-18,-25 7-17,25-7-15,0 0-48,0 0-40,0 0-43,-24-9-33,24 9-42,0 0-53,0 0-33,13-29-227,-13 29-703,24-25 311</inkml:trace>
  <inkml:trace contextRef="#ctx0" brushRef="#br1" timeOffset="423965.2805">25126 15402 218,'10'-9'293,"-10"9"16,16-15 12,-16 15-11,9-12-8,-9 12-8,0 0-14,10-12-1,-10 12-25,0 0-28,0 0-29,0 0-25,0 0-15,0 0-16,0 0-13,0 0-13,-52 34-15,41-22-16,0 0-7,2 0-17,1 1 1,2-3-3,6-10-9,-8 21-7,8-21 1,-2 23-13,2-23 1,3 19-1,-3-19-5,17 17 1,-3-11-2,2-2-10,6-4-9,-1 3-13,0-3-12,-21 0-25,36-8-22,-21 4-6,-2-1-12,-13 5-9,19-10-11,-19 10-4,16-9-18,-16 9-18,11-6-18,-11 6-23,0 0-26,0 0-28,0 0-26,0 0-5,0 0-153,0 0-458,0 0 203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11:54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13962 12112 165,'-1'-9'199,"-1"3"-20,2 1-21,-2 3-15,2 2-14,0 0-7,-5 11-3,2 2-4,2 6-4,0 8 3,-2-3-7,3 3-4,-1 3-6,1-4 1,2 4-7,0-2-2,2-5-2,0-2-2,-2-4-3,2-5 0,-1 1-10,2-2-2,-3-1 1,1-1 0,-2-2 3,3-1 1,0-2 15,1-2-14,0-2 9,-5 0-7,20-5 13,6-9-18,3-11 0,16-9-15,25-26 5,3-7-9,14-7 0,7-4-10,13-11-5,13-7-9,6-4-1,1-5-8,16 3 1,5 2-2,9 2-6,4 7 3,-2-1-6,-2 9-5,1-2 7,-1 9-5,-1 4-3,-9 1-3,-6 6 13,-10 5-15,-14 3 2,-8 5-5,-12 4-3,-7 3 4,-7 3 13,-33 15-12,0-2-1,-4 1 5,-5 2-6,-14 5 6,-4 0-10,-4 1 7,-4 6 4,-3-3-3,0 2-4,-4 2 5,-3 2 1,-1 1-4,0-2-6,-3 1 7,3 5 2,-4-2-3,3 4-4,-3-1 5,2-2-1,-2 2 0,1 2-5,-1-1-3,0 4-4,0-5-9,0 5 2,0 0-8,0-5-4,0 5-10,0 0-5,3-3-5,-3 3-7,0 0-11,0 0-7,0 0-10,0 0-14,0 0-6,-10 10-17,4-7-5,2 4-6,-3 0-15,-1 0-15,3 0-13,-9 5-5,-1-2-26,-3 2-115,-6 2-351,3 1 155</inkml:trace>
  <inkml:trace contextRef="#ctx0" brushRef="#br0" timeOffset="35025.3965">14962 4308 142,'0'0'173,"-7"0"-10,7 0-4,0 0-11,-6-2-10,6 2-6,0 0-13,2-7-15,3 3-4,1 0-5,6-3-11,2-2-6,7 0-7,7-2-9,4-1-2,1-1-7,3-1-3,2-1-3,11-1-6,-1 2-5,1-1-1,-11 4-6,0 0-4,-2 4-3,3 1 1,-9-1-1,0 2-3,-12 1-8,-4 2-7,-2-2-11,-3 3 3,0-2-12,-3 2 8,0 1-12,-6 0-9,0 0-12,2-2-16,-2 2-5,0 0-21,0 0 2,-28 2-9,14-1 3,-5 3-6,-1 2 9,-1-5 11,2 2 3,-3-1 7,-1 4 2,4-3-4,-4-1 0,7 1 9,1 1 8,-1-1 7,4-1 6,5 1 1,-8-2 8,12 0-6,3-1 9,-13 1-3,13-1 1,-9 1 5,9-1 5,0 0 7,0 0 4,-6 2 1,6-2 10,0 0 10,0 0 1,0 0 6,0 0 7,0 0-4,-9 0 6,9 0 6,0 0-6,0 0 8,0 0-4,0 0 10,0 0 0,0 0-1,0 0 1,-6 3 0,6-3-3,0 0 4,0 0 4,0 0-11,0 0 4,0 0-4,0 0 2,0 0 2,0 0-15,0 0 2,0 0-4,0 0 3,0 0-4,0 0 0,0 0-5,0 0-2,0 0-4,0 0-2,0 0-1,0 0 1,0 0-6,-5 0 3,5 0-2,0 0-1,0 0 1,0 0-8,0 0 10,0 0-4,0 0-8,0 0 1,0 0 1,0 0-2,0 0 0,0 0-6,0 0 1,0 0 0,0 0-7,0 0 6,0 0-11,0 0 9,0 0-19,0 0-8,0 0-12,0 0-17,0 0-15,0 0-28,0 0-27,-2 3-92,2-3-246,0 0 110</inkml:trace>
  <inkml:trace contextRef="#ctx0" brushRef="#br0" timeOffset="35759.6409">15340 4253 11,'0'0'56,"0"0"-2,0 0-9,0 0-6,0 0-1,0 0 1,0 0-6,0 0-9,0 0 3,0 0-12,0 0-1,0 0 7,0 0-1,0 0-9,7 2-1,-7-2 3,0 0-2,0 0 5,0 0 1,0 0-5,0 0-4,0 0-2,0 0 10,0 0-7,0 0-2,0 0-1,0 0-6,0 0 11,0 0-8,0 0 4,0 0 7,0 0-6,0 0 5,0 0 3,0 0 3,0 0-5,0 0 3,0 0-4,0 0 6,0 0 5,0 0 0,0 0 0,0 0 5,0 0-7,0 0 2,0 0-5,0 0 13,0 0-5,0 0 0,0 0 1,0 0-5,0 0 6,-9-13-1,9 13 3,-2-8 4,1 4 5,1 1-2,0-1 8,-5-2 0,5 2 11,-2 0-21,2-3 12,0 2 8,0 5 1,-2-8 3,2 6 3,-1-2-3,1 4 0,0-5-5,0 5-9,0 0-7,-6-3-5,6 3-1,0 0-8,0 0-1,0 0-5,-2 13 2,0-4-3,2 5 0,-3 3 1,0 3-8,0 6 1,0 1 0,-1 5 1,-2-1-3,0 5 3,4-2-5,-1-1 3,-1 1-1,2-1 0,0 0-3,-5-4 1,4 0-2,1-4 1,-1-7-5,2 0-14,-2 1-21,1-3-33,-2-3-33,3-5-36,-1 0-37,1-1-129,0-3-324,1-4 144</inkml:trace>
  <inkml:trace contextRef="#ctx0" brushRef="#br0" timeOffset="36095.8851">15374 4516 135,'0'0'159,"11"-2"-11,-3 2-6,6 2-14,3 3-6,1 4-8,1 2-4,3 5-8,-4 1-17,2 5 5,-1-1-8,-5 2-8,-3-6-3,-5 1-9,4 2-3,-7-2-8,1-3 2,-2-2-7,-1-2 3,-1-2 2,0-2 1,-1 0 18,1-2 3,-4-2 2,4-3-2,0 0 3,0 0-15,0 0-10,-5-13 3,3 4-8,2-3-3,2-2-9,1-4-1,3 1-4,-1-9-4,1 1-1,0 6-5,1-8 0,2 10-2,1-1-1,1 2-7,-2 2-3,-1 2-1,-1 2-19,1 5-19,-2-4-24,-1 4-19,4 3-22,-1 2-28,-8 0-33,19 5-24,-7 0-12,-5 1-122,2 0-344,1 3 152</inkml:trace>
  <inkml:trace contextRef="#ctx0" brushRef="#br0" timeOffset="37068.8905">16065 4516 110,'3'-11'211,"-3"2"-9,0 0-12,-3 0-8,1 1-15,2 4-12,0 4-24,-3-7-10,3 7-15,-14 2-9,5 4-11,-6 5-12,-4 8-3,2 2-9,1 6-4,2-5-1,0 6-12,2-4-8,2-1 0,3-3-9,4-2-3,-1 0 0,0-1-14,4-5 5,4-4-2,1 3 2,-1-5-10,0-1 2,3-3-1,-1-2 1,7-3-1,-1-2 5,6-5-8,-4-2 3,2 0-4,2-7 3,0 0 2,-1-5-5,-2-1-1,-3 3-1,-1-2 4,-6 5-3,2 1 2,-2 1 7,-1 5 7,1 0 5,-4 2 1,0 5-1,-1-1-7,0 6-2,0 0-5,0 0 3,0 0-4,-12 17 9,6-1-5,3 1-5,1 1-2,-2 2-1,3-2 0,-3 2-6,7-1-7,-1 0-4,2-1-7,3-4-17,1 2-2,2-6-21,-1 0 1,5-3-10,1 0-13,3-6-6,0-2-13,0-5-6,0-1 17,0-1-14,-1-4 2,2-1 16,2-5 1,-4-3 13,2 3 3,-5-7 18,-4 8 23,-2-1 24,-1 5 25,-1 1 32,-3 0 8,1 4 7,-3 3 3,2-1-8,-3 6-8,0-3-5,0 3-6,0 0 6,-8 15-2,3-3 2,-1 2-2,-1 4 2,1-1-7,-1 1-2,0-1-5,2 0 1,-3-3-2,3 1 0,1-7-4,-1 2 2,3-5 3,0 4 9,0-4 15,2-1 25,0-1 2,0-3-2,0 0-9,0 0-9,4-13-10,3 1-4,0 2-7,3-3-6,-2 0-1,3-1-9,1 2 4,0 0-4,2-3-7,-2 8-3,1 2-4,-4 0-1,3 1-1,-2 3-5,0 0 4,2 3 6,-4 2-10,2 2-1,2 1 2,-5 0-2,1 1-1,1 5-3,-2-5 4,-1 4 0,0-3-2,1 3-3,-1-2 1,0-1 1,0-1-2,-2 1 1,2-1 0,-1-3-1,4 0-2,-4-3-1,1 1 2,4-2-3,0 1 1,3-5-2,-1 0-1,3 0 2,0-6-1,3 2-1,-6-3 6,12-7-4,-7 3 1,0-6-2,3 2 13,-2-5-16,-4 1 4,1-2-2,-5 7 5,1 0 0,-4 1 2,1 1-3,-4 5 6,0 1 4,-2 2 3,-2 1 0,3 2-3,-3 4-3,2-8 0,-2 8-7,0 0 1,0 0 4,0 0 2,-13 20 6,8-8-10,3 3-2,-1 1-2,0-4 0,3 1 6,1 4-11,1-6-3,5 6 2,-4 0-4,5-1 5,1-2-3,1 0 1,-1 0 1,3-2 2,-1 1 1,-6-7-4,4 2 5,-5 0-2,2-4 2,-2 1-3,-4 0 6,0-5 1,-1 7 4,-4-3-6,-3-1 5,-2 0-2,-3-1 6,3 1-10,-5-1-7,-2-2-11,-4 0-10,4 0-26,-1-3-19,0 4-19,4-2-25,1 1-27,1-3-35,2 2-22,5-3-40,-1 1-137,3 0-409,3 3 181</inkml:trace>
  <inkml:trace contextRef="#ctx0" brushRef="#br0" timeOffset="37272.5306">17240 4453 210,'0'0'209,"0"0"-9,1 10-11,-3 1-6,-5 4-14,1 3-11,-5 5-13,0 2-8,2-1-13,-5-2-11,9 5-11,-4-4-9,0-3-8,6-3-6,3 0-9,-2-2-7,-2-1-4,8-5-10,-3 4-6,0-6-3,2 1-8,3-4-17,1 1-27,3-5-35,4 0-32,3-2-44,1-8-34,-1-1-30,3-6-140,-6 4-355,2-11 157</inkml:trace>
  <inkml:trace contextRef="#ctx0" brushRef="#br0" timeOffset="37383.1553">17345 4345 34,'-7'-8'115,"2"1"-11,0 2-4,1 4-24,4 1 1,0 0-10,-13 6-16,10-1-24,0 2-35,1 3-24,2 0-23,0-1-38,5 0-101,-2 2 45</inkml:trace>
  <inkml:trace contextRef="#ctx0" brushRef="#br0" timeOffset="37590.2728">17559 4364 196,'5'-3'201,"-1"1"-20,4-3-11,-6 5-26,-2 0-7,4 7-10,-4-1-7,0 10-4,-6 1-5,-6 11-6,2 3-7,-10 12-6,-1 2-8,-4-5-9,3 3-5,6-11-5,-1 2-7,2-5-4,4 0-9,-3-1 0,8-1-4,-1-1-9,5-11-6,2 2-18,0-3-17,2-4-13,1-2-18,1-3-13,1 2-23,1-5-22,3 1-27,4-6-27,0-1-30,-4-1-92,2 0-298,2-9 132</inkml:trace>
  <inkml:trace contextRef="#ctx0" brushRef="#br0" timeOffset="38026.1442">17410 4678 76,'0'0'157,"8"-7"-17,3 4-11,7-1-7,2-1-12,2 0-13,7 0-10,-2 1-6,4-1-11,1-1-24,-5 0-32,2-3-20,-1 1-17,-7-1-3,0-1-39,-6 2-4,0-5-6,-4 0 7,2 0 17,-3-3 11,-1-1 18,-4 0 8,2-3 23,-2 3 25,-3 0 8,1 0 22,1 0 12,-2 3 27,1 1 18,-2 4 3,-1 2-18,3 2-13,-1 1-9,-2 4-5,0 0-4,0 0-4,14 12 1,-9 1-3,1 1-2,-3 4-9,1-2 3,-1 2-5,-2 2-2,-1-4 1,3-3-5,-2-2-4,0 1-6,0-1 4,-1-5-6,2 1 11,-4-3 13,2-4 21,3 4 1,-3-4-11,0 0-6,9-12-9,0 4-5,1-6-12,3-2 1,3 0-4,4-2-3,1-2-6,-5 8 2,0-1-9,2 2-1,-4 1-5,0 5-2,-3 1-2,0 1 0,0 0-1,-3 4-3,1 4 6,-3-1-17,2 1-6,-3 2-1,-1 6-7,-1-3-9,-1 2-6,-2 2-23,0 3-20,-2 1-33,2 0-43,0-1-27,0 2-38,-2 0-17,1 1-138,1-2-401,1-1 178</inkml:trace>
  <inkml:trace contextRef="#ctx0" brushRef="#br0" timeOffset="38302.1516">18615 4363 172,'6'-16'282,"1"2"-1,-5 5-14,3 1-30,0 1-23,-3 2-27,-2 5-16,0 0-19,0 0-12,0 19-12,-5-4-2,0 3-16,-5 11-8,3 3-13,-1 0-5,-2 1-10,1 1-3,1-2-11,2-2-3,3-1-4,-3-6-10,3 4-6,2-10-1,0-2 0,2-2 5,0 0-14,0-3-3,4-1 0,-2-2-2,1 1-1,2-4-2,1-1-5,-2 0-16,5-3-18,4-1-27,-3-3-27,1 0-26,5-4-27,-2 1-20,-1-3-36,-1-1-20,-3-3-18,3 2-159,-6-3-411,0 1 182</inkml:trace>
  <inkml:trace contextRef="#ctx0" brushRef="#br0" timeOffset="39654.2506">18521 4521 81,'0'0'159,"0"0"-10,0 0-9,15-7-8,-4 6-15,10-1-13,0-2-9,11 1-9,0 0-7,8 2-8,-3 1-12,4 0-8,-2 0-24,-3-1-11,2 1-18,-2 2-36,-3-2-23,-2 3-13,-10-2-12,0 0 3,-2 2-9,-6-1 6,1-2 5,-5 0 10,0 1 24,-5 0 27,-4-1 13,0 0 19,19 1 15,-19-1 11,9-2 11,-9 2 9,6-6 15,-2 1 14,-1 0-3,1 1-12,-4 4 15,2-10 1,-2 6 1,0 4 1,0-10-7,-2 8-5,-2-3-3,1 3-11,3 2-1,-15 2-14,2-2 1,-6 5 0,2 4-3,-9 5 0,3 1-5,0 2-5,2-2-1,2 5-3,0-2-2,6-1-2,4-4-6,4 2 3,-1-4-7,4 1 2,1 0-3,1-2 2,1 0-3,6-1 1,-1-3 0,3 2-3,4-5 2,0-3-6,3 0 5,2-2-3,-6 0 0,5-6 0,0-1-1,-2-3-1,2 2-2,-2-5-2,-2-2-2,1 3 3,-5-2-3,0 0 9,1 2-2,-5 1 8,-1 3 10,-1 4 4,-2 0-2,3 0-5,-3 3-2,-1 3-6,0 0 0,0 0-5,-13 14-1,4 1-1,-1 2 2,4-4-4,-2 3 3,4 4-1,-2-3 0,4 0-3,4 1-3,-2-5 4,6 4-7,-2-1 5,5-3-7,-1-5 7,-1 2-5,5-4 1,0-1 1,5 0-2,-4-5 1,5 0 3,0-7-4,-1 4-2,3-5-3,-1 0 1,0-2-9,3-5-5,-8 2-4,8-9-4,-2 1-5,-2-5-2,-1 1-1,-3-3 4,-4 0 0,5-2 4,-7 1 7,1 2 3,-4 9 17,2 0 8,-5 7 10,3 2 3,-2-1-7,-3 6-6,2 1 1,-2 3-8,0 0 7,-7 14-4,3-2 3,0 8-5,-4 5 5,1 1 0,0 1 4,1 4-2,1-7-4,0 2 2,-3 0-2,3-8 2,0 0-2,1-2 2,-3-2 3,5-1 8,-4-4-3,2 1 12,3-4 4,-2 0 14,1-1 20,2-5 4,-3 1 0,3-1-1,0 0-11,0 0-2,0 0-5,1-20-10,7 10 2,-4 0-14,6-5 0,0 1-6,-1 5-5,1 1-1,6-4-2,-3 7-2,4-2-1,-3 7-4,-4-2-2,8 4-4,-5-2 5,5 5-4,-9 0-5,0 1 0,-5 2-2,3 0-5,-3-1 1,1 4-6,-5-2-4,-2 2-9,-2-3-1,-1 3-3,-4-2-2,0 2-7,-5-3 6,2 2-10,2-3-2,1 0 2,2-2 9,0-1 2,3-1 4,-1 1 3,1-2 2,4-2-5,-7 4 1,7-4-1,-3 4 1,3-4-1,0 0 4,0 0 5,0 0-6,0 0 9,0 0-2,21 0 10,-10-2-6,3-1 4,-5 2-1,10-3 1,2 0 0,-1 0 4,8-1-4,0-3 0,2 0 6,-1 0-3,3-2 1,-1-2 1,-2-3-2,-2 0 4,4-3-2,-6-2-2,0-3 5,1-3-7,0-2 5,-2 0-1,-2 1 1,-4 0 2,-3 6 11,-5 4 11,-1 1 3,-1 6 7,-3-1 5,-2 4 5,-1 3-6,1-1-10,-2 2-4,-1 3-1,0 0 0,0 0-2,0 0-3,-14 22 2,5-9 5,1 6-17,-2 3 6,0 2-2,1 0 4,-1 0 0,3 0-3,1-5-5,2 1 3,0-1-4,0-2 9,3 1-11,2-1 4,3-4-1,-1 0-2,3 1 0,-1-3 5,4-3-2,7 2-4,0 0 2,5-5 1,-1 0 0,3-3-7,7 1 5,0-6-4,2-3 1,0-2 1,1 0 1,-3-5-1,2-2 3,-5 1-5,-2 0 3,-5-3-3,-3 4 2,-5 1 2,0 2-1,-5-2 12,-3 9-7,-2-4-6,-4 3 9,2 4-4,-9-3-3,9 3 8,-30 8-15,11 0 9,2 2-1,2 3-2,-1 0 0,2 3-5,3-2 1,2 3 6,3 2-4,2-3 10,3 0-15,2-4 7,2 1-2,4 3-4,2-7 3,5 3-1,4-1-1,1-2-3,-1-2-6,10 2-12,-5-6 5,-1-3-26,-3 0-7,2 0-13,-1-4-10,-5-4-13,3 3-11,-3-3-11,0-1-15,-2-3-7,-4 5-14,2 0-19,-5-3-12,2 3-22,-3-3-13,-5 5-134,0-2-374,-4 2 165</inkml:trace>
  <inkml:trace contextRef="#ctx0" brushRef="#br0" timeOffset="40847.9781">17029 6452 51,'0'0'172,"8"-5"-16,-8 5-1,6-4-5,-2 2-8,-1-1-6,0 0-1,1 0-5,2-1-5,-2 3-3,-1-1-6,1-2-4,-2 1-7,3-1-1,-1 0 18,-2 0-10,3-2-11,-2-1-5,-3 1-6,4-4-3,-2 0-2,-1 1-4,-1 0-8,-1-7-2,-1 4-6,-2-5-5,-2 2 1,0-1-7,-1 2-4,-3-1-2,0 5-6,1-3-1,-1 5-5,1-1-2,-7 3-7,-1 1 2,2 5-7,-5 3 2,-2 4-3,-1 3-5,-2 3-4,-2 4 1,4 1 0,4 3-4,0 1 2,2-2-5,7-3 1,1-1 2,5 1-6,-3 0 5,6-2-5,2 2 1,2-5 0,2-2 0,3 2-2,0-5-3,2 0 6,3-2-2,6-2-2,-5-3 5,13-2-2,-6-1-1,-3-5 2,10-1 2,-5-7-5,0 3 4,3-2-2,-7-3-2,-4 5 6,1-9-4,-2 6-2,-3-1 4,-2 1 0,1 0 7,-3 6 10,-2 0 5,-2 3 4,0 0-9,1 2 1,-4 2-9,0 3 7,0 0-6,4 13-3,-6 2-4,-4 11 3,0 3 0,1 2-4,-2 2 1,-3 2 5,4 1-4,-1 10-2,1-12 5,0-3-2,-1-1-6,1 1 5,2-7-2,0 1 1,0-9 2,3 0-3,1-3 3,-1-5-6,-2-1 3,2 0 3,2-2 3,3-2 24,-1 1 10,0-4-2,-3 0-4,17-9-3,0 1-4,-2-4 0,8-6 1,1-2-7,-2-2-7,1-3 7,1 0-17,2 0 4,-3-2 0,-1 2-17,-3 4 8,-1-1-3,-5 5-8,-1 3-21,-2 0-16,-3 4-17,-2 5-26,-1 0-30,0 0-34,-2 4-25,-2 1-28,0 0-34,0 0-27,-9 13-47,0-6-167,0 6-516,-6 1 229</inkml:trace>
  <inkml:trace contextRef="#ctx0" brushRef="#br0" timeOffset="41600.3051">16936 7579 152,'6'-4'168,"-2"1"-1,1-1 4,2 1 2,-4-1-2,1-1-6,4-5-12,-4 3-2,2-3-7,2 2-11,-4-3-6,4-4-9,-5-1-10,1 1-8,-2-3-14,2 0-3,-3-4-12,2 2-5,-3 2-7,-1 0-9,-3-1-5,-5 3-1,-1 1-6,1 1-6,-3 7-1,2 3-5,-4 4-5,-5 3 0,-8 9 0,0 0-3,3 7 0,-4 0 1,7 5-5,0-2-2,3 3 7,4-3-4,1 3-1,6-9 0,0 5 2,7-9-2,0 0 1,0-2 1,7-3 6,0 3-1,2-4 9,5-2-1,4-3-2,8-2 2,-7-3-5,0 0-1,10-8-1,-1 0-2,-1-5-2,0 5-6,-5-8 0,0 1 2,-2-4-4,-2 2 3,-2-1-6,1 3 0,-6 2 3,1 3 4,-4 3 3,-3 2 7,-1 2-6,-1 2 3,1 2-5,-4 3 0,0 0 0,4 13 2,-8 1 2,0 5 6,-3 7 1,0 4 2,-5 2-1,-1 1 1,2 1 0,0-4 3,-1 4-2,5-2 8,-5 0-2,6-3-12,2-2 5,0 1-3,0-10 20,-3-1-19,4-2 7,1-2-12,-2-6 1,3 0 12,2-1 10,-1-3 10,2 0-1,1 0 9,-3-3-4,0 0-7,23-10-1,-10-2-4,3 2-7,3-1-6,3-7 3,-5 5-9,7-3-3,-5-1-10,0 0-21,-3 3-14,0 3-16,-1 0-17,0-3-31,-6 6-29,1-2-31,-1 5-39,-5-2-45,2 3-38,1 1-30,-1 0-267,-5 3-609,6-1 270</inkml:trace>
  <inkml:trace contextRef="#ctx0" brushRef="#br0" timeOffset="41928.3044">17463 7674 19,'0'0'244,"0"0"-18,0 0-10,-13 15-11,6-5-10,1-1-10,0 3-15,1 3-12,0 0-13,2-1-16,3 1-10,0-1-7,3 0-9,2-2-8,0-2-5,5 0-9,-1-5-3,2-2-5,0 2-8,9-4-3,-5-1-8,5 0-2,-2-1-1,1-7-2,-1 3-2,-5 1-1,2-7 5,-6 5 7,0-5-2,-1 3-4,0-5-2,-3 5-5,-3-5 0,1-3-11,-3 3-4,-5-1-1,0 3-1,-3-4-8,-1 2 2,0 4-10,-1 2-4,-2 0-10,-2 3-9,1 1-16,-7 3-23,4 4-15,-6 3-25,4 3-24,-6 5-30,3-1-28,4-2-28,-2 8-33,0-2-185,1 4-451,-1 2 200</inkml:trace>
  <inkml:trace contextRef="#ctx0" brushRef="#br0" timeOffset="42590.6452">16839 8759 197,'0'-11'188,"2"-1"-7,1 0-18,2-7-17,-1 0-15,-3-1-13,1-6-9,-2 6-6,-2 3-7,1 0-4,-2-1-1,-3 4-5,3 2 4,-3 1-6,-3 6-4,2-1-5,-6 5-11,1-2 0,-6 7-7,0 4 0,-8 6-4,-2 4-8,4 2 6,-3 1-4,4 2 0,3 2-3,-1 2 0,4-1-6,3-4-3,4-4-3,-3 5-2,9-7-8,2-4 2,1-2-5,2 1-6,3-4-3,1 0 6,1-7-7,5 3-3,3-6-6,4-2-6,4-3 0,1-5-4,2-4-1,-1-3-3,-1 2 8,-2-4 2,2 1-6,-3-2 7,-3 0-3,6 0 7,-6 3 5,-6 6 3,3 2 9,-8 4 10,0 2 1,-2 3 6,-1 2 6,-3 1 13,4 5 9,-2 5 3,-4 7 5,0 11-2,-3 2-7,5 2 3,-6 2-5,-3 16-3,4-4 10,-9 0-14,7-11-1,-10 12-3,3-3 5,0 2 3,2-11 1,-1-1-2,1-1 4,-6-2 7,6 1 2,2-3-9,-2-3 11,1-2-20,3-9 3,1-5-7,6 1 1,-3-3-7,1-3-8,1-1-6,4-1-4,-2-3-5,0 0-3,15-10 1,-7 0 6,6-3-7,5-5 10,4 4-14,3-5-15,-5 2 1,2-2-6,1 2-7,-3 2-24,-6 3-4,2 1-24,-4-2-22,-3 5-22,-1 0-34,2-1-41,-1 4-31,0-4-32,0 1-33,-1 1-261,0 0-590,0 1 261</inkml:trace>
  <inkml:trace contextRef="#ctx0" brushRef="#br0" timeOffset="42914.3693">17196 9010 162,'0'0'327,"0"0"-28,0 0-16,0 0-14,0 0-9,0 0-8,-19 9-15,9-2-15,1 5-13,0 4-18,-1-1-15,2 3-18,0 1-13,0 3-16,5-1-15,1-4-15,-1 1-8,3-1-12,3 0-5,0-7-13,1 2-7,2-3-12,-2-4 3,5 5-6,2-6-14,0-1-3,5-1 4,1-5-1,-1 1 7,-1-2-15,0-3-3,1-1 8,-2-2-13,0-1 2,-5-3 2,0 1-12,0-2 7,-6 3-10,1-4 7,-2 1-1,-2 3-2,-2 0-3,0 2 5,0 0-6,-1-2-3,-4 6 5,1-2-13,-1 4-2,0-2-17,-2 4-12,1 1-14,-2 1-12,0 0-15,1 0-21,1 1-23,-1-1-36,2 3-33,7-3-29,-8 1-33,8-1-215,-4 3-513,4-3 227</inkml:trace>
  <inkml:trace contextRef="#ctx0" brushRef="#br0" timeOffset="43116.3016">17469 8974 312,'13'-3'296,"-6"1"-18,-1-1-9,1 2 6,-2 1-5,1 3-9,0 0-11,-2 7-9,0-1-13,0 8-15,-4 0-19,0 10-15,-4 0-22,-5 4-12,2-3-14,0 4-11,-5-2-14,-2-1-11,2 2-12,-1-7-20,3 0-18,2-7-27,1 1-32,-1-1-29,2-6-26,-1-3-24,3 3-37,-1-6-39,0 0-37,5-1-44,0-4-46,0 0-198,0 0-534,8-15 237</inkml:trace>
  <inkml:trace contextRef="#ctx0" brushRef="#br0" timeOffset="43621.8969">18934 5997 115,'10'-26'206,"-3"7"-1,-2 4 4,-2 3-7,0 2-11,1 3-16,-2 2-24,0-2-13,-1 3-15,2 0-12,-3 4-14,0 0-7,0 0-14,0 0-4,-13 26-8,3-2-3,-3 9-7,-2 16 0,-4 2-2,-11 28-1,2 0-2,1 4-2,-2 5 0,-2 0-3,-7 11 2,3 8-3,0 11 9,-3 11-9,2 2-3,-4 4-1,3 4-2,-2 3 7,7-2-2,-10-7 6,7-5 4,-3-6 2,1-9 2,-2-2 6,4 0 8,1-1 1,-1-4-2,2-4 4,2-3 2,2-12-11,2-2-2,3-6-1,9-20-12,-5 0 0,3-2 0,3-4-4,-4-5 0,5-4 0,0-13-15,2-2 0,2 1-13,1-11-10,-1-2-18,1-2-3,3-4-16,-1-4-3,-2 3-13,2-7-19,2 0-18,4-3-26,-8 0-28,8 0-27,-5-11-28,2 2-27,6-4-28,2-5-32,3-8-159,1 1-474,6-4 210</inkml:trace>
  <inkml:trace contextRef="#ctx0" brushRef="#br0" timeOffset="44644.4129">16347 6113 30,'-3'-3'127,"1"-3"-14,2 3-15,0 3 11,7-5 3,4 2-1,2 1-9,8-2 3,10 1-4,4 3-11,2-3-6,17-1 12,0 2-9,5-1 4,2 3-3,7 5-4,22-8 1,1 8-2,-2-5-4,2 3-2,8 2-6,-4 0-5,5-1-3,1-1-2,3 3-5,-1 0 3,6 3-8,1-4-1,5 1-2,0 1-2,0 0 2,-2 0 0,4 0-1,-5-6 0,8 5-4,0-5-2,0 2 3,-1-2-3,-1 2-4,-3-3-4,-3 0 0,1 0 0,-5-3-5,4 3-3,-4-1 0,-2-3-6,2 4 0,0-4 1,-9-1-1,3 2 3,-6-3-7,-2 1 2,1 0-3,-30-5-3,27 7-2,-26 3 2,-2-5-8,27-2 7,-31 4-4,0-2 0,1 1 1,6 2 0,-4 2-2,4-2 1,0-1-2,-2 0 0,-3 3-1,2-3 0,-4 2-2,-1-4 4,1 5-6,-2 0 2,0 0-1,-1 0 1,-3 0 3,-2 0-2,0 4-1,-12-3-1,-2 0 2,13-1-3,-15 0 0,-2 0 1,1 3-2,-4-2 21,-4 0-6,-6-1-6,-4 0-8,-7 0 0,3 0-3,-7 0-6,3 0-4,-2 0-9,-7 0-11,9 0-7,-9 0-13,0 0-21,0 0-27,0 0-35,0 0-35,-35-9-47,3 4-198,-6-2-452,-16-5 200</inkml:trace>
  <inkml:trace contextRef="#ctx0" brushRef="#br0" timeOffset="45101.9576">19844 5452 139,'1'-7'267,"-1"0"-23,0 2-19,0 0-27,-1 1-20,1 4-14,0 0-20,-18 6-13,4 5-10,-3 1-16,-2 9-9,0 3-8,0-1-12,4 3-3,-1-2-8,4 0-6,4-1-6,5-4-7,1-2-4,0 0-5,6 2 0,-2-9 1,2 1-1,3-1 1,4-2 5,1-3 6,5-1 4,3-1-6,2-6 5,1 1-4,2-2 2,1-4-1,-1-2 0,-5-1-3,5-6 4,-7 0-3,-4 0 2,-3 0-4,1-6-3,-3-1-5,-4-2-3,-2 2-3,-2 5-6,-5-1 4,0 0-7,-2 5-2,-8 1-5,4 2-9,-10 2-8,-5 2-6,5 2-12,-11 6-20,0 3-18,-2 1-32,9 6-28,-3 0-33,5 4-30,8-2-31,0 5-33,4-3-174,7 2-455,1-2 202</inkml:trace>
  <inkml:trace contextRef="#ctx0" brushRef="#br0" timeOffset="45570.0943">20636 5141 42,'3'-17'214,"-2"6"-4,-2 0-24,1 1-11,0 5-22,0-3-16,0 4-15,0 0-15,0 4-10,0 0-7,0 0-7,0 0-14,-12 8-11,9 4 3,-3 1-3,0 7-7,-3 2-6,-3 2-7,1 5-4,0 4-1,-2 10-4,-4 2-3,-2 5 0,5 0 3,-5 5-4,-10 23-5,-1 3 3,4-1-6,-12 0 5,4 12-1,-3 0-1,-1 9 0,-1 2 1,-4 5-2,-2 1-1,0 5 1,-3 2-2,0 5 3,-2 4-1,3 2 4,-3 0 7,4-3 3,-4-6-7,3 3 11,6-5 4,-1 0 0,-1-4 6,-3 2 0,5-11 0,-1 2 7,4 4 5,0-7-2,1 3 0,1-3 1,1 0-5,3-7-1,5-8-8,1 2-1,5-11-7,8-20 5,-11 21-6,12-28-7,-2 0-2,0-1-3,-1-3-2,4-1-4,2-18-6,-3-1-5,5-8-4,1-1-9,1-4-3,-2-2-4,4-2-7,-1-5-19,0-3-21,4-2-25,0 0-22,-3-18-35,6-2-34,7-14-28,8-14-34,-3-6-171,18-26-444,3-6 196</inkml:trace>
  <inkml:trace contextRef="#ctx0" brushRef="#br0" timeOffset="46027.42">21487 5541 13,'8'-23'248,"-8"4"-2,3 4-7,0 5-7,-3 0-22,0 4-22,0 1-22,0 5-16,0 0-15,0 0-14,-10 31-12,0-5-10,-7 18-6,3 2-11,-9 2-8,9-1-7,-5-4-6,9-7-3,-8 6-6,5-8 2,-2-1-12,5-2-2,1-2-4,-3-1-3,2-4-4,2-5-7,3-4-30,-4-3-29,6-3-42,-3 1-46,2 0-44,3-6-24,-3-1-189,4-3-413,0 0 183</inkml:trace>
  <inkml:trace contextRef="#ctx0" brushRef="#br0" timeOffset="46963.7563">22644 4985 45,'0'0'90,"5"0"8,-5 0-3,0 0-3,8-1 3,-8 1-12,0 0-2,0 0 0,0 0-13,0 0-2,0 0-8,0 0-8,7 1-2,-7-1-4,2 3-3,0 1 6,-1 2-7,1-2 4,-1 4-4,0 2 2,1 5 1,-4 3-1,1 8 3,1-1-4,-4 7 5,0 17 2,-2 1-6,-3 3 8,-5 28-2,-4-2 2,0 5-1,-9-3 1,3 6-1,-3-1-1,-7 4-3,-5 9 0,5 0 0,-2 8-3,-7 2-4,2 2-1,-3 3-2,0 3-4,-4 5 7,6 1-4,0-4 6,1 0 0,3-10-2,-1-4 3,3 1 4,0-8 13,2 0-4,4-5-2,-1 0 3,3-4-5,0-1-1,-3 0 1,7-9-4,-1 7-1,1-4 3,8-24-4,-5 23-6,3-24-7,2 0 2,2 1-4,-2-3-3,2-1-4,0-4 1,0-1-5,-3-4 2,7-8 1,-5 9-4,6-12-1,-8 10-5,7-13 0,-4-1 4,3-2-3,-2 1-2,3-2 4,-6 2-1,4 2-3,1-4-2,-3-1 2,5 3-1,-5-5 1,5 4 3,0-5-5,4-3 4,-4 4-5,4-8 11,0 1-10,1-4-4,-1-2 13,4-1-17,-2-5 0,1 5 1,-1-5 4,3-5-1,0 9-1,0-9-2,-3 5-5,3-5 2,0 0 2,-3 7-8,3-7 9,0 0-8,-1 8 3,1-8-2,0 0-1,-8 5-3,8-5 3,0 0-3,0 0-3,0 7 15,0-7-4,0 0-13,0 0 8,0 0-13,0 0-8,0 0-6,-4 5-11,4-5-13,0 0-15,0 0-6,0 0-12,-5 4-24,5-4-38,0 0-30,0 0-49,0 0-179,0 0-445,-17-14 198</inkml:trace>
  <inkml:trace contextRef="#ctx0" brushRef="#br0" timeOffset="50623.983">1358 12515 17,'-8'-10'108,"0"1"7,1 0-9,3 1 4,-2 1-3,3 1-6,-1 0-2,2 1-9,-1 1-8,0 1-9,1-2-1,-3 3-4,5 2-7,-3-7-8,3 7-6,-2-3-5,2 3-6,0 0 0,0 0-9,0 0 0,14 10 2,-1 0-1,3 3-4,11 8-1,0 2 2,14 6-3,1 3 13,0-2-8,0 1-6,-2-1 0,2-4-5,3 2 4,-2-1-2,-3-1-3,-7-6-2,-2-1-4,-3 1 3,4-2-5,-3 2 1,0-3 3,-2-2-6,-3 1 2,-1-2 5,-3-1-8,-6-2-1,4 0 0,-10-4 3,7 0-2,-5-2-6,-2-2 7,0 1 1,-2-2-4,0 1 5,-2-1 1,-1 1 3,2 0 15,-5-3 9,5 4 9,-5-4 3,0 0 0,3 1-3,-3-1-5,0 0 0,0 0-4,0 0-5,0 0-1,0 0-4,-11-12-3,8 9 1,0 0-4,0-1 1,-1 1-6,0 0 0,-1 1-1,0-2-5,5 4 4,-6-3-1,3 1-4,3 2 1,-6-3-2,2 1-1,4 2-1,-7-3-2,7 3-3,-9-3 0,9 3-1,-8-1-3,4 1-6,4 0 0,-10 2 1,1 0-2,4-1 1,-3 0 9,-5 0-4,3 2-3,1-1 5,-5 0-6,4 1-3,-1-1 5,-3 1 4,4-1-4,-4-2 2,1 2 4,2-2-3,-3 0 0,5 0 6,-1 0 1,3 0 3,1-2 2,-1 1-2,0 0-3,7 1 3,-10 0 11,3-1-16,7 1 2,-6-2 1,6 2-3,0 0 6,-5-1-6,5 1 1,0 0-3,-8-1 7,8 1 1,0 0-10,0 0 0,0 0 1,0 0-2,0 0 0,0 0 1,0 0-1,0 0 1,0 0 1,22 5 0,-13-3 1,3 0 7,-1 1-10,4 1 11,-2-1-9,4 2 4,-1 0-4,2-1 3,-3-1-1,1-1-3,-5 1 6,3-1-2,-1-2 0,-4 0 2,0 1-2,4-2 0,-8 3 0,5-1-4,-6-1 6,-4 0 6,9-2 11,-4 1 12,-3-1 6,2-1-11,-2 0-1,-1-3-2,-1-4 0,0 0 1,-1-2-6,-4-6 6,4-2-25,-5 2 3,1-11-3,-3 3 1,1-1 0,-1 1 1,0-2-2,2 1 2,1 4-2,-1 4-2,3 2 5,-1 2-1,0 4 0,3 1 2,-3-1-1,1 5 1,2 0-1,0 0 0,-1 2 3,-1-2 1,3 1-5,0 3 2,0 2-1,-4-8 7,4 8-10,0-4 1,0 4-2,0 0-2,0 0-3,-3-3-5,3 3 0,0 0-6,0 0-12,0 0-5,0 0-18,0 0-12,-1-5-9,1 5-36,0 0-17,0 0-25,0 0-10,0 0-152,0 0-338,-2-5 150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16:38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14973 8088 15,'-8'-2'165,"8"2"-8,-9 0-7,9 0-20,-5-1-10,5 1-10,0 0-5,0 0-4,0 0-2,0 0 2,0 0-3,0 0-4,11 10 0,-4-9-5,7 4-1,5-2-2,1 3-9,9-1-8,4 0 0,5 1-4,2-2-6,18 2-5,0-1-5,2 2-5,-1-2-6,3-2-2,-2-2-5,-2 3-3,1 0-6,-8-1-2,2-1-8,-16-2-5,1 0-8,-4 2 0,2-2-2,0-2-3,-4 2-7,-12 0 0,-1 0 3,2 0 1,-2-2-1,-6-1 1,-3 2 3,0 0-2,-3-1 3,-2 2-2,0-1 1,-5 1 2,0 0-2,9 1-1,-9-1 0,8-1 2,-8 1-2,0 0-6,6 1 4,-6-1-1,0 0 2,0 0-8,5 3 6,-5-3 0,0 0 1,6 1 3,-6-1-1,2 3-4,-2-3 5,0 0 1,4 2-10,-4-2 12,0 0 0,0 0-2,0 0-1,0 0-1,0 0-8,0 0-3,0 0-6,0 0-5,0 0-8,0 0-15,0 0-11,-9 5-16,2-3-25,0-2-18,-6 1-152,-4 2-295,-6-3 131</inkml:trace>
  <inkml:trace contextRef="#ctx0" brushRef="#br0" timeOffset="1941.4856">10323 9145 57,'-6'2'109,"6"-2"-1,0 0-25,0 0 4,-13-2 1,13 2-4,0 0-12,-5 2-11,5-2-1,0 0-2,0 0-7,0 0 0,0 0-1,0 0 2,0 0-6,-9 1-1,9-1-5,0 0 4,0 0-7,0 0-1,0 0 2,0 0-4,0 0 2,0 0-6,0 0-3,0 0 3,0 0-1,0 0-7,0 0-1,0 0-1,15 4-2,-15-4 3,0 0-2,0 0 3,7 1-13,-7-1 10,5 4 3,-5-4-8,0 0 5,6 0-1,-2 1 1,0 1-1,-4-2 2,6 2 2,-2 1-4,2-2 3,1-1-7,0 1 10,-2 1-5,6 1 4,1-1-6,0 0-1,3 1 3,-1-5 3,5 1 2,10 2-11,0-2 1,2-1 6,1 0 4,2-1 1,2 6 3,2-6 3,16 3-1,1 0 2,4-3-5,-5 2-1,3-4 1,2 2-4,2 0-5,-5 3 3,5 1-5,-6-3-2,0 1-2,-15 2 0,11-1 2,-15-3-5,-2 5-2,-4-4-5,2 0 4,-12 1-5,-2 2 4,2-2-3,-6-1-1,1 0 2,-5-1-4,-1 3 3,-2 0 2,-1-2-4,3 2 0,-9 0 1,8-2 1,-2 2-3,-1-1 6,-5 1-4,6-2 2,-6 2-2,0 0 3,7 0-3,-7 0 3,0 0 6,0 0-5,0 0 5,0 0-3,0 0-1,8-1 4,-8 1-4,0 0-3,0 0 1,0 0-1,0 0 1,0 0-1,0 0 0,0 0-3,0 0 5,0 0-3,0 0 0,0 0-2,0 0 2,0 0 0,0 0-1,0 0-1,0 0 2,0 0-2,0 0-2,0 0 7,0 0-5,0 0-1,0 0 0,0 0 7,0 0-1,0 0-2,0 0-1,0 0 6,0 0-6,0 0 3,0 0 0,0 0-4,0 0 1,0 0 1,0 0-2,0 0 1,0 0-2,0 0 1,0 0 1,0 0 0,0 0-3,0 0 4,0 0-1,0 0-4,0 0 1,0 0 1,0 0 2,0 0-1,0 0-1,0 0 1,0 0-1,0 0-1,0 0 4,0 0-4,0 0-1,0 0 3,0 0 0,-2 8-2,2-8 2,0 0 0,0 0 0,0 0 2,0 0-2,-6 4 0,6-4 1,0 0 4,-2 4 0,2-4-1,-4 2-2,4-2 3,0 0 2,0 0-3,-3 4 3,3-4-5,0 0 3,-2 3 2,2-3 1,0 0 0,-4 3-3,4-3 5,-3 0-4,3 0 0,0 0-2,0 0 1,0 0-3,-4 4 2,4-4-1,0 0 4,0 0-3,0 0 1,0 0-1,-6 2 2,6-2-1,0 0 2,-4 3-3,4-3 2,0 0-4,0 3 2,0-3-1,0 0-2,-6 2 3,6-2 0,0 0 0,-3 2-2,3-2-1,0 0 5,-6 1-5,6-1 5,0 0-5,0 0 0,0 0 0,0 0-2,0 0 2,0 0-3,-10 0 2,10 0-1,0 0 1,0 0 4,0 0-7,0 0 2,0 4 0,0-4 0,0 0 1,0 0-3,0 0-1,0 0 2,0 0 0,0 0-2,0 0 5,0 0 3,0 0-5,0 0-2,0 0-1,0 0 5,0 0 0,0 0-4,0 0 0,0 0 2,0 0-1,0 0-1,0 0 2,0 0 3,0 0-6,0 0 3,0 0 0,0 0-2,0 0 4,0 0-2,0 0 1,0 0-2,-7 2 1,7-2 1,0 0-2,0 0 4,0 0 0,0 0-5,-3 5 0,3-5 3,0 0-1,0 0 5,0 0-6,0 0-3,0 0 2,0 0 4,0 0-2,-5 1-1,5-1-3,0 0 0,0 0 0,0 0 1,0 0 2,0 0-3,0 0 3,0 0 0,0 0-4,0 0 3,0 0 3,0 0 0,0 0-4,0 0 0,0 0 3,0 0 0,0 0-4,0 0 0,0 0 3,-4 2 2,4-2 0,0 0-2,0 0 1,0 0 1,0 0-2,0 0 0,0 0 2,0 0-2,0 0 0,0 0 0,0 0 0,0 0 2,0 0 0,0 0-2,0 0-1,0 0 0,0 0 0,0 0 3,0 0 0,0 0 0,0 0 0,0 0 0,0 0-2,0 0 0,0 0-1,0 0 1,0 0 1,0 0 0,-1 3-6,1-3-1,0 0-3,0 0-1,-5 2-10,5-2-8,0 0-8,0 0-13,-4 3-18,4-3-26,0 0-18,0 0-29,0 0-28,0 0-28,0 0-133,0 0-356,0 0 159</inkml:trace>
  <inkml:trace contextRef="#ctx0" brushRef="#br0" timeOffset="2764.1021">12357 9385 73,'-12'0'174,"12"0"0,-6 0-3,6 0-6,-5-3-7,5 3-12,0 0-12,-6 3-10,6-3-13,0 0-9,0 0-7,0 0-3,0 0-11,11 7-3,-3-5-5,3 1-6,4 1-4,-1-3-6,5 2-2,1 1-5,7-3-4,4 3-3,-1-4-6,4 0 1,4 0-4,-1 0 0,15-3-1,0 3-2,-11 0-4,12-1 1,1-3-3,-3 1-2,3 1-10,-1 2 1,-15-2-1,15 0-4,-15 2 1,3 0-3,-4 0-3,-5 0 3,3 0-1,-2 0-4,-2 0 0,-9 0 3,7 0 0,-13 2 1,6-2-1,-2-2 0,-3 2-2,-3 4-2,-2-3 1,-2-1 5,-4 0 1,2 1 7,-2 1-1,-6-2 6,10 0 1,-4 0 2,-6 0-1,10 1 0,-10-1 1,4 1 5,-4-1-1,0 0-2,0 0 0,9-1 3,-9 1-6,0 0-3,0 0-1,0 0-2,5-1-4,-5 1 2,0 0-2,0 0-2,0 0 1,0 0-2,0 0 4,0 0-6,0 0-4,0 0-1,7 2 2,-7-2-1,0 0-1,0 0-1,0 0 1,0 0-3,0 0 2,0 0 0,0 0-3,0 0-6,0 0-9,0 0-5,0 0-6,0 0-9,0 0-8,0 0-8,0 0-15,0 0-15,0 0-13,0 0-4,0 0-21,0 0-4,0 0-11,0 0-8,0 0-20,0 0-21,0 0-118,0 0-328,0 0 145</inkml:trace>
  <inkml:trace contextRef="#ctx0" brushRef="#br0" timeOffset="3703.5349">9007 12094 159,'-2'-3'204,"0"-3"-14,1 3-14,1 3-17,0-5-8,0 5-15,-3-4-8,3 4-10,0 0-5,0 0-6,0 0 0,12 12-7,-4-3-3,3 5 0,2 0-8,-1 1-7,-1 2-2,3 0-3,-3-4-3,-1 0-7,3 1 2,-5-3-11,0-3-2,-1 2 0,5-5-3,-7 0 3,1-1 0,0-4 2,6-4-8,3-6-4,10-15-4,3-1-3,10-22-3,17-25-10,3-9-13,2-3-20,-3-6-30,4 0-22,5 9-27,3 7-17,2 10-23,5 11-32,-21 21-22,33-8-23,-26 25-175,28-8-409,-28 14 181</inkml:trace>
  <inkml:trace contextRef="#ctx0" brushRef="#br0" timeOffset="4194.3238">13367 12059 152,'-4'-6'280,"3"1"-23,-4 0-20,5 3-15,0 2-11,2-5-8,-2 5-11,0 0-9,0 0-11,13 7-12,-4-2-15,0 5-13,0 0-14,2 2-8,-6-2-10,5 0-5,-2 0-8,0 1-4,-2-3 1,3 0-5,-4 1-3,0-2-5,-1-2 8,-1-3 5,2 2-3,0-4 1,-5 0 11,18-6-9,-1-9-14,4-9-2,18-22-13,21-24-20,6-12-19,8-10-27,2-3-30,5 4-27,-1-4-22,1 5-31,-5 1-28,4 6-22,-7 8-31,3 6-39,-11 12-41,-26 22-188,-10 13-510,-3 0 226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16:46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10377 15037 28,'-6'-7'111,"-2"-3"0,2 2 2,-1 1-1,1-1-7,2 4-1,0-1-4,-1-3 5,1 4-12,-3 0-2,4-2 4,-2 2 8,1 0-9,1 0 4,3 4-9,-5-4-8,4 1-4,1 3-5,0 0-9,0 0-5,0 0-2,0 0-4,-4 10-4,8-5-2,0 7-2,1-4-6,-1 3 2,1-2-1,-2 1-7,4-2 5,-3 3-6,2-2 4,1 0 2,-4-1-3,-1-3 2,3-1-2,0 3 2,-5-4-4,2 3 5,1-5-2,-1 2-3,-2-3 3,5 0-5,-5 0 3,9-6-3,0 0 0,-1-9-4,4-2 0,2-11-4,1-1-1,3-1-5,9-13 5,-1 1-5,3-2-3,-1 1 0,-3 4-2,5 2 1,-5 6-2,10-3 3,3 3-5,-12 6-2,15-6 2,-20 12 1,6 0-4,-3-1-2,-2 6 5,-4 4-2,-1 1-3,-2-1-1,-2-2 4,-3 7-2,-1 0-2,-4 1 2,-1 1 0,1-2 1,-2 4 1,-3 1 6,9-4-2,-9 4-3,4-2 1,0 0-3,-4 2 0,0 0 0,5-3-1,-5 3 3,0 0 0,0 0-3,0 0 1,0 0-2,0 0 0,2-4-3,-2 4 2,0 0-2,0 0 0,0 0 4,6 0-6,-6 0-1,0 0 4,0 0 0,0 0 1,0 0-4,0 0-1,0 0 0,0 0 4,0 0 7,0 0-5,0 0-4,0 0-2,0 0-2,0 0-1,-2 10-7,2-10-8,0 4-9,0-4-18,0 0-20,4 7-23,-4-3-24,2 0-36,-2-4-41,0 0-31,0 6-162,5-4-417,-5-2 185</inkml:trace>
  <inkml:trace contextRef="#ctx0" brushRef="#br0" timeOffset="1472.2121">15189 13346 75,'9'-31'139,"-3"1"-2,-3-1 4,2-6-2,-4 2-2,-1-12-7,-1 13-5,-1-1-1,-4 1-3,3 6 0,-3 4-2,3 5-3,-3 2-12,-4 5-5,5 0-8,-3 7-16,1-2-3,-1 7-8,-2 3-3,0 3-2,-6 16-2,3 7-2,1 18 4,0 10 1,5 26-2,3-22 10,4 21-3,2-22-7,7 27-4,-1-32-10,1 0-1,0 4-5,2-1-1,-1-2-3,1 0-3,-5-3-5,1-5-2,-3-2-1,-2-12-10,-4 2-13,2-4-9,-6-1-14,0-4-13,-1 1-21,-2-6-20,-1-5-20,0 0-19,-3-3-21,3-3-21,-3-2-15,1-2-17,-1-6-148,-5-1-365,2-5 162</inkml:trace>
  <inkml:trace contextRef="#ctx0" brushRef="#br0" timeOffset="1747.6728">14902 13892 2,'0'-9'123,"1"-1"-14,1 3 1,2-5 3,2 0 3,0 2 2,7-4 0,0 1 4,9-6-10,-3 0-7,4 2 2,5-5-13,2-1 1,-2 5-4,1-1-1,-5 4-7,6 0-2,-11 4-9,-4 3 1,3 1-3,-4 4-2,-2 3-3,-2-2 1,0 4 2,-1 1-3,-2 3 3,2 3 1,-3 2-3,-2-3 2,2 4-3,0-2-3,-1 5-1,1-3-11,-4-1 2,2 1-7,1 0 0,-3-3-9,-1 2 0,5 0-5,-2-4-9,-1-1-7,4 3-14,-3-4-15,2-3-15,1-1-17,-7-1-18,17-5-22,-7-2-26,3-4-25,6-7-27,-5 2-24,5-6-20,0-3-139,-2 0-376,-7 2 167</inkml:trace>
  <inkml:trace contextRef="#ctx0" brushRef="#br0" timeOffset="1841.7239">15519 13404 19,'0'0'59,"-9"0"-10,9 0-16,-7 5-19,5-2-43,-2 1-32,3-2 14</inkml:trace>
  <inkml:trace contextRef="#ctx0" brushRef="#br0" timeOffset="2237.7151">15676 13462 42,'4'-1'183,"-4"1"-16,0 0-13,0 0-7,0 0-4,9 7-13,-7-3-4,3 5-13,-1 0-4,0 2-14,-2 0-9,0 2 1,0 3-3,-2-1-4,2 0 1,-2-3-4,0-2 2,-2-1-1,1 0-5,-2-1 4,2-3 1,-2 0 0,2 0-1,-1 0-3,-1-3 1,0 0-7,3-2-2,0 0-3,0 0-10,0 0-1,-9-11-8,9 5 1,2-6-8,1 2-3,4-6-7,2-6-4,-2 3 2,8-3-3,-5 5 1,2 2-8,-1 3 0,-1 3 4,3-2-8,-1 5 0,-1 1-1,-6 2 1,6 0 5,-3 4-8,0 1-2,-4 3 2,6 2 1,-3 1-3,-4 2 2,5 4 0,-4 3-2,-3-2 0,4-1-1,-4 3-1,-1 0-19,0-5-22,2-1-28,-2-3-15,2-1-28,1 5-18,-1-7-2,6 0-4,4-1-22,0-1-8,6-6 2,3-1-14,7-5 6,1-2-1,2 0 5,-5-6-89,4-2-274,-4 1 122</inkml:trace>
  <inkml:trace contextRef="#ctx0" brushRef="#br0" timeOffset="2717.7127">16173 13499 895,'21'-25'-43,"-1"-2"19,-7 1 37,-2 0 20,-5 1 13,0 6 19,-4 1 14,-1 1 13,-1 1 8,-3 5 5,1-1 10,-2 3-1,-1 4-4,0-4-10,-2 9-6,-1 0-3,-3 6-4,1 2-4,-9 13-3,4 2-3,2 5-5,-2-1-5,2 3-5,3-2-5,0-1 1,7-7-15,2-2-3,2-1-5,0-6 0,4 1-4,1-3-2,0-1 0,4-4-5,0-1 1,4-3-6,4-5-4,1-5 1,-3 3-6,0-8 1,-1-1-4,2-6 3,-2 0-2,-2-2-2,-6 5 3,-1 1-4,1-8 0,-4 11 4,1 3-1,-4 2 12,0 3-3,3 0 5,-3 3-11,-3 1 3,3 3-2,0 0-2,0 0 0,-7 14-2,6-7 1,-2 4-1,0 2 3,3-3 4,4 3-15,-1-4 5,0 2 3,5-1-5,-3-2 3,4-1 1,4-2 1,-1-2 4,5-3 0,1 0 0,3-6 3,0 0 2,1-5-4,3-3 0,-3-4-4,-1 0 3,-2-1-3,-6 4 1,4-13-2,-5 2-3,0-3 2,-3-1 4,0-7 4,-3-9-11,0 15 3,-2-1-5,-2 2 2,1 5 5,-3 6 5,-2 3 12,2 4-5,-3 2 8,2 4-8,0 1-2,-2 5-1,3 0-1,-9 14-4,2 3 8,-2 12-1,-1 4 0,2 2-7,-1 14 6,0-6-2,5-9-7,0 1 2,4-2-2,1-2-2,2 1-4,3 0-24,-3-4-22,1-1-22,5 0-24,-6-8-35,4 0-23,-2-1-37,3-2-33,1-1-23,-3-3-208,-1 2-484,3 2 216</inkml:trace>
  <inkml:trace contextRef="#ctx0" brushRef="#br0" timeOffset="3233.0221">15477 15004 22,'0'-11'190,"0"0"-18,2-9-5,4 3-9,0-10-14,1 0-15,0-1-13,-2-5-10,5 4-11,-2-2-9,-3-2-8,-1 0-7,-1 3 1,1-2-1,-6 3-3,0 2-2,2 10 5,-2 0 3,-2 5 5,1-2-2,-3 6-6,2 2-6,-1 2-6,-1-2-4,1 6-10,5 0 0,-11 3-8,5 1-2,2 5-6,-2-1-1,1 9 1,3 1-7,2-2-11,3-1 6,2 5-3,-1-2-2,2 2 3,5 5-9,-1-5 4,4-3 2,-5 0-4,2-2 0,1-2 0,-1 3-1,-1-1 4,-1-2 2,-4-2 3,1 2 6,0-2 3,-2-1 5,0 1-3,-2-5 3,-2 3 2,0 0 5,0-3-5,-2 3-3,0-4-5,-2 1-1,0-1-1,-2-1-16,-1 0-15,0 0-28,1-2-28,-2 1-29,-2 1-27,4-4-25,6 0-36,-14-4-26,10 0-172,-1-1-411,2 0 182</inkml:trace>
  <inkml:trace contextRef="#ctx0" brushRef="#br0" timeOffset="3512.0885">15825 14352 14,'0'-9'254,"-3"3"-21,3-1-8,-1 1-5,1 2-4,0 0-18,0 4-10,0-4-21,0 4-13,0 0-11,0 0-10,4 17-6,1-1-11,-3 3 1,2 6-7,-1-6-8,0 10-4,-3 2-9,0-4-7,6 3-2,-8-2-6,5 0-5,0-2-4,-3-3-12,1-2 0,-1-3-6,4-1-6,-4-5-11,2 4-16,1-5-25,0 0-24,2-2-25,-4 0-32,7-4-25,-4 0-21,3-1-28,0-3-8,6-1-6,7-7-18,-2 2-6,-1-4-153,6-5-385,-6 3 170</inkml:trace>
  <inkml:trace contextRef="#ctx0" brushRef="#br0" timeOffset="4293.095">16096 14628 42,'12'-16'85,"-4"-1"35,-1 2 10,-1-1 4,-2 0-1,1 1 1,-2 1 0,-2 3 4,0-2 13,-1-2 0,0 8 6,0-4-2,-1 6-2,0-2-2,-2 2-11,2 1-13,0 0-8,1 4-9,-5 0-12,5 0-8,-12 7-6,5 1-2,-4 6-3,1 3-9,-4 8-3,9-7-4,-4 4 7,1-2-19,3-2-7,1 0-9,1-1-1,3-5-1,2 5-3,-1-5-3,3 1-4,-4-6-5,5 2-3,3-4-3,-6 0-2,8-2-1,1-3-2,-2-1-8,-4-2 6,4-4-8,-1-1 7,2-5-4,-4 0 0,1-3 1,-1-1-3,2 0 5,-3-3 1,0 1 0,-1 1-5,1 1 2,-1 0 2,-2 6-2,2-3 6,0 4-3,-2 0 4,-2 5 0,3-2 1,-2 3 0,-1 1-1,0 3-3,0 0 5,0 0 0,5 19 0,-5-8 3,4 9-2,-4-2 0,1 0-3,4 0 1,-1 1-1,0-2-2,-1-4-2,2 1 1,3-2-1,-2-2 6,0-2-3,0 0 0,1-5 2,2-1-1,5-2 4,-1-2 1,2-3 4,5-7-3,1-7-4,2 0-2,0-5-3,-4-1 0,1-1-6,-4-4-3,-1-2-2,2-13-1,-2 2-1,-7 8-2,5-12 4,-7 12-2,-1 1 4,-1 4-2,0 2 8,0 9 4,-3 2 1,-1 0 12,-1 9 11,0 1-4,-1 2-2,1 1-2,-3 1-3,4 3 2,0 0-2,-9 15 1,5 2 0,1 0 2,-1 12-5,1 0 3,2-3-2,-3 2-1,9 0-4,-1-3-3,2-6 2,-2 0 3,3-2-2,2 0-6,-1-1 0,3-3 9,-1-1-5,4 0-1,-4-7 4,1-1 1,0 0 4,4-4-5,-1-1-6,4-3 1,0-2-3,-4 0-2,2-3 1,-4-2 0,2 0-2,-1-2-8,-7 2 4,2 0 0,1-4 2,-5 5 2,0-2-7,-1 3 4,-2-3 2,0 7 5,-1-2 0,0 2 12,0 2-15,-2-2-5,2 5 8,0 0 5,0 0-12,-15 13-6,9-1 15,-2 2 1,3 3-8,1 2 4,2 0-2,-1 1-3,3-2 0,0 0 6,8-2-10,-7-4-2,5 2 0,-2-2 9,1-2-17,2-2-11,-2 0-1,2-3-10,-1 0-7,-2-2-2,1 0-18,1-5-15,1 0-20,-2-2-20,2-5-20,-2 2-18,2-2-11,-2-3-18,1 2-12,2-6-6,-4 6-10,0-7 9,-3 1 7,-1 6 3,0-3 3,0 1 9,-1 0-92,-1 2-295,-2-1 130</inkml:trace>
  <inkml:trace contextRef="#ctx0" brushRef="#br0" timeOffset="4519.4286">16568 14270 50,'-13'2'146,"6"1"1,0-3 19,-1 0 3,3 0-2,5 0-4,0 0-6,-10-3-10,9 1-5,1 2-5,0 0 1,7-10-1,1 2-5,4-1-8,3-1-13,0-2-8,0 0-11,0 0-9,1 2-12,-2-4-4,2 3-16,-4-1-15,-2 3-19,-1 1-24,1 0-21,-6 0-24,4 2-22,-5 2-29,1-1-30,2 1-29,-5 0-16,3 1-20,-4 3-105,0 0-329,0 0 145</inkml:trace>
  <inkml:trace contextRef="#ctx0" brushRef="#br0" timeOffset="4945.9991">15621 14687 55,'-4'0'161,"4"0"1,0 0-7,0 0 1,0 0-8,-6-1-4,6 1-11,0 0-3,0 0-6,0 0-8,0 0-6,0 0-7,0 0-10,10-10-4,-1 10-9,5-12-1,0 3-4,5-3-8,6-2-4,2-3-6,1-3-6,2 3-6,1-5-3,0 3-5,0 3-11,-5 0-16,2 2-17,3 0-25,-7 3-22,-4 2-27,-9 5-18,8-4-24,-3 0-24,-6 3-26,0 1-127,0 1-324,-3 1 144</inkml:trace>
  <inkml:trace contextRef="#ctx0" brushRef="#br0" timeOffset="35697.776">8314 11593 14,'-2'-4'105,"-1"0"6,1-1-5,0-2-10,0 3-2,0-2 4,1-2-4,1 3-2,-2-2 1,3 2-8,-2-3 0,1-1-3,-2 2-2,4 1-4,-4-1-2,2 0 2,2 3-6,-2-1-2,1 0-1,0 1-9,-1 4-7,1-4-14,-1 4 4,0 0-8,0 0-8,0 0 2,11 13-3,-6-7 1,1 6-8,2 2 3,-2 0 6,5 1-1,-1-1-3,-1 1 5,0-1-2,1-5 0,-6 0 3,3 2 2,-4-5 4,0-2-3,5 3 9,-5-6 5,1 3 4,0-3 6,-4-1 0,9-6-4,-3-6-2,5-13-1,1 0-7,1-6-4,5-14-1,3-1-4,1-7-2,1-2-5,13-24 17,-15 26-4,5-2-5,11-22-7,-11 28 3,4 0-6,-1-2-4,-1 6-2,-13 13 0,3 1-5,0 2 2,-5 4-1,-4 9-2,3 1-2,-5 5 0,-4 1-2,3 4-2,-4-2-4,1 2 2,0 2-2,0-2-2,-2 1-1,1 1-3,-2 3-7,0 0-2,2-4-5,-2 4 0,0 0-6,0 0 0,0 0-6,0 0-5,0 0-1,0 0-14,0 0-7,0 0-6,1 10-8,-1-10-13,2 6-13,-2-6-17,0 0-17,0 5-10,1-3-13,0 1-17,-1-3-137,-1 6-333,1-6 147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1T10:10:20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4660 2949 87,'0'0'139,"1"-5"-5,-1 5 3,0 0-1,0 0 1,0 0-6,0 0-5,0 0-2,0 0-8,0 0-11,0 0-5,0 0-12,0 0 1,0 0-19,0 0-6,0 0-9,0 0-7,0 0-6,0 0-1,0 0-5,7 7-1,0-5-4,6 3 6,0-5-4,10 5-1,2 3 5,5-2 0,7-1 5,15 2 1,3-4-2,0-1-1,5 0-5,2 0 1,5-4-3,25 4-2,-30-1-5,2 1 1,0-1-4,-1 0 4,0 2-9,1 5 0,-4-8-1,4 5-2,-4-1 1,2 3-2,1-4 0,2 2-2,-5 0-1,4-1 0,0-1-2,0 5-3,-2 0 1,5 1 1,-7-4 2,0 2-3,2-5-2,0 8 0,-4-5 1,-1 1 3,-4 1-6,-2 1 2,1-6 1,-14 5-1,16-3 1,-16 0-3,16 1 3,-3-1 0,-14-1 3,3-1-2,0 1 2,12-3 2,1 1 0,-1 1 2,-13-1-1,1-1 4,0 2-1,-1-2-1,0 1 1,-1-1 0,1 0-1,-3 3-1,-2-4-7,-2 3 4,-1-1 0,0 1-1,-2-2 3,-3 0 2,4 0 1,3 0-4,-3 0 4,2 0 2,-3-2 0,2 2-1,-2-1-6,4 2 2,-3-2 0,6 0-4,-4 2 0,3-1-2,2 0-3,-2 0 5,1 1 3,-4-3-4,2 1 2,-1-2-6,2 3 1,-1-1 5,1 1-1,-3 0 0,4-1-3,-3 1-4,1-1 6,1-1-2,3-2-6,-4 3 7,2-2-6,-1 0 3,1 0-5,-2 1 5,0 2-3,2 0 0,1-2 5,-3 2-6,-1 0 3,3-4 1,1 3 3,-5-2-5,3 3 4,-1-3-5,0 3 3,-1-4-2,1 4 1,-5-2-2,5 2 5,-1 0-4,-1-2 1,2-1-1,-2 1-1,1 1 1,-2 1 0,1-4-2,0 1-1,0 6-4,-1-6 9,3 6-1,-5-6 0,4 2-3,1 0 3,-2-1-1,0 2-1,1-1 2,4 1-1,-5-4-3,0 6 3,0-4 3,-2 1 2,2-3-4,-2 4-2,2 0 3,1 0 0,-1 0-2,0-2 0,1 1 0,-5 0 0,4 2 1,-1-2-3,-2 0 4,2-2-6,-1 3 6,-2 0-3,6 0 0,-6-1-5,0 1 10,0 0-2,-6-3-8,6 0 7,-6 1-2,-2-2 7,8 3-2,0-2-5,0 2 5,-8-2-2,7 0 0,-3 2-3,4-1 0,-5-1 2,3 2-1,0-1-2,2 2 4,-6-3-10,5 1 6,-6 1 4,1 0 0,-1 0-4,2 1 2,-3-3 2,-1 3-3,3-1-3,-2 1 4,0-3-3,3 3 4,-4-2-3,3 2 3,-1 0-7,7 0 8,0-3-5,-1 1 3,-6 0-9,7 1 10,-6-1-5,7 0 0,0 3 10,3-2-6,-4 1-2,2 0-1,-1-1 1,-7-1 1,6 5 0,-7-3 0,7 2-5,1-2 2,-9 2 4,5-5-2,0 4 1,-2-3 0,4 2 2,-5-3-4,1 3 0,-1-2 4,-1 2 3,7-2-8,5 3-1,0-2 4,2 0-1,-1-2 0,-2 3 4,0 0-3,3 0-4,-2 0-2,1-1 6,-1 2 1,1 2-5,0-3 8,2-2-4,-3 2 0,-3 3 1,2-3-3,-4 1 2,1 0 0,-6-1-3,-2 2 5,-2-4-2,3 6 0,-1-3-4,-2 0 3,0 0 1,1 1 2,1-2-4,10 0 0,-5-5 0,6 7 1,-4-6 3,2 7-2,-1-6-3,-7 1 3,6 6 3,1-4-5,-9 1 3,3 0-2,-2-1 2,2 1-4,5 2 6,-8-6-2,1 6 1,0-3-5,1 0 4,4 1-4,-5-2 4,1 2 1,-2-1-4,9 1 5,-8-2-5,2 4 5,-1-1-4,6-2 0,-7 1 2,0-1 2,1 2-2,4-2 2,-5-2-5,-1 5 5,1-3-4,2-1 3,2-1-1,-3 2 2,-2 0 0,-1 0 0,3 0 2,-3 0-2,2 0 2,-1-4-3,1 5 2,0-3-4,1 3-2,-1-1 3,7 0-1,-7-2 0,1 3-1,-3-2 2,2 1-6,-2-1 5,0 2 1,2-1 2,-1 1-2,1 0-3,5-1-1,-7 0 2,9 0 0,2 0 4,1 0 0,-5 3 0,-5-3-2,0 1 0,-1-5-3,0 4-2,-1 1 5,2-2-1,-1 1 0,-1 1 2,2-1 4,-3-1-9,-5 0 3,2-1 2,-1 2 2,-1-1-6,-2-2 3,5 2 6,-4 0-7,2-1-3,-1 0 7,2 2-5,-2 0-3,5 0 4,1 0 0,-2 0-6,5 0 5,-4 0 3,2 2 0,0 0 1,-2-1-2,3-1-1,0-1-4,-3 2 9,0-1-6,-1 1 1,-3-2-3,-1 2 7,-2-2-7,3 2 4,5-2 1,-6 0-5,-1 1 3,0-2-1,1 2 3,-3-2-9,3 2 9,-4 0-2,1 0 2,-2 0-1,-8 0 0,10-1-2,-10 1 4,14-1-1,-6 0 1,-8 1-5,7-2 4,-7 2-6,7-2 5,-7 2-3,0 0 5,10-1-4,-10 1 3,0 0-3,0 0 1,12-1-2,-12 1 1,5 0 2,-5 0-2,0 0-3,0 0 8,0 0-4,11 0 1,-11 0 2,0 0-7,0 0 4,4 1 1,-4-1 1,0 0-6,0 0 8,0 0 1,0 0-5,0 0 6,0 0-3,0 0-2,0 0-4,0 0 5,0 0 0,0 0 1,0 0 3,0 0-2,0 0-6,0 0 3,0 0-2,0 0 2,0 0-1,0 0 1,0 0 2,0 0-1,0 0-2,0 0 0,0 0 4,0 0-6,0 0 8,0 0-8,0 0 4,0 0-1,0 0-3,0 0 2,0 0 0,0 0-2,0 0 3,0 0-5,0 0 6,0 0-1,0 0 3,0 0-5,0 0 2,0 0 1,0 0-3,0 0-1,0 0 2,0 0-3,0 0 6,0 0-5,0 0 2,0 0 1,0 0-2,0 0 3,0 0-2,0 0 1,0 0 1,0 0-7,0 0 4,0 0 6,0 0-4,0 0-4,0 0 3,0 0-2,0 0 2,0 0 1,0 0 0,0 0 2,0 0 0,0 0-1,0 0-3,0 0 2,0 0-3,0 0 2,0 0-3,0 0 4,0 0-2,0 0 2,0 0-2,0 0 1,0 0 0,0 0 7,0 0-6,0 0-5,0 0 3,0 0 0,0 0 4,0 0 0,0 0 0,0 0-4,0 0 1,0 0 1,0 0-4,0 0 3,0 0-1,0 0-2,0 0-4,0 0 7,0 0 3,0 0-1,0 0-1,0 0-2,0 0 3,0 0-3,0 0 3,0 0-2,0 0-10,0 0 7,0 0 5,0 0-8,0 0 11,0 0-5,0 0 1,0 0 0,0 0 0,0 0-2,0 0 5,0 0-3,0 0-1,0 0 1,0 0 2,0 0-4,0 0-2,0 0 2,0 0-3,0 0-3,0 0 9,0 0-1,0 0 1,0 0-1,0 0 2,0 0-3,0 0 7,0 0-3,0 0-4,0 0-2,0 0 2,0 0-2,0 0 0,0 0 3,0 0 1,0 0 1,0 0-5,0 0 3,0 0 0,0 0-1,0 0 1,0 0-2,0 0 4,0 0-3,0 0 0,0 0 0,0 0 3,0 0-3,0 0 4,0 0-3,0 0 5,0 0-6,0 0 1,0 0-2,0 0 1,0 0-3,0 0-1,0 0 4,0 0 0,0 0-1,0 0 3,0 0-2,0 0 3,0 0-2,0 0 1,0 0-2,0 0-9,0 0 9,0 0-2,0 0-1,0 0 3,0 0 3,0 0-1,0 0 1,0 0-4,0 0 5,0 0-4,0 0 3,0 0-8,0 0 6,0 0 0,0 0-2,0 0 1,0 0 1,0 0-4,0 0 2,0 0 0,0 0 3,0 0-2,0 0 4,-15-9-7,15 9 2,0 0 0,0 0 0,0 0 3,0 0-4,0 0 3,0 0-1,0 0 1,0 0 2,0 0-3,0 0-4,0 0 7,0 0-2,0 0-1,0 0-2,0 0 1,0 0 4,0 0-6,0 0 5,0 0-6,0 0 4,0 0 0,0 0 0,0 0 0,0 0-2,0 0 4,0 0 1,0 0-4,0 0 3,0 0-6,0 0 3,0 0-1,0 0 4,0 0-1,0 0-4,0 0 8,0 0-7,0 0 0,0 0 2,0 0 2,0 0-7,0 0 7,0 0-5,0 0 0,0 0-10,0 0 0,0 0-7,0 0-6,0 0-16,0 0-11,0 0-16,0 0-16,0 0-11,0 0-8,0 0-14,0 0-14,0 0-17,0 0-19,0 0-19,0 0-33,0 0-123,0 0-371,0 0 164</inkml:trace>
  <inkml:trace contextRef="#ctx0" brushRef="#br0" timeOffset="3583.3517">8317 11169 30,'0'0'141,"0"0"-16,0 0-3,0 0-18,0 0-15,0 0-3,0 0-15,4-4-4,-4 4-14,0 0 0,0 0-7,0 0 0,0 0-4,0 0-7,0 0-1,0 11-5,0-11 9,0 0-21,0 0 5,0 0 0,0 0-2,0 0 19,1 4 2,-1-4 14,0 0 7,0 0 14,0 0 9,0 0 7,0 0 4,0 0-5,0 0-13,4-12-4,-4 6-11,0 0-6,1 1-6,0-3-6,-1 0-5,2-4-4,-4 8-5,2-5 0,0 4 3,-1-2-6,1 2 0,-1 2-2,1 3-7,-3-4 0,3 4-5,0 0-2,-20 14-3,8-1 1,-7 9-1,1 0-3,2 4 2,0 1-5,2 1 2,2-1-1,4 2-1,2 0-1,5-2 0,4 3 0,0-3-3,0 2 7,3-10-10,1-2-9,7 5 2,-3-6-5,2-3-7,0-2 0,4-2 12,2-2-3,-2-2 3,2-5 4,0 0-2,3-4 4,-3-1 2,1-3-4,5-7 4,-4 0 3,-2-4-1,2-2 1,-2-4-2,-5 0 4,1-1 0,0-2-1,-4-1 0,0-1-1,-1 1 1,0-1 3,-4 3-8,2 2 12,-5 0 11,1 9 6,-2-1 20,2 6 5,-4 3-4,3-2-5,-1 6-9,-2-2-7,0 5-2,0 1-5,0 0-3,0 14 4,-2-2-6,-1 6-1,2 10-1,-4 0-1,5 1-1,-4 1 0,4 0-2,0-2 2,0 2-4,0-2 0,2-1-1,2 2-1,0-3 3,1-7-11,0-4-9,-1 2-12,1-7-7,-1 1-5,2-5-4,-2-1 5,3-1 9,1-1 2,1-4 2,4-1 3,-3-4 3,8-2 1,-6-4 5,3 1-1,0-3 4,2-1 1,-3-1 1,0 2 6,-4-3-7,2 4 9,1-1 5,-7 4 10,3 1 9,-7 4-5,1-2-3,2 2-5,-3 2-3,0 0-4,0 0-3,-2 3-4,0 0 2,0 0 0,4 16 0,-5-7 2,1 4-2,1-3 2,-1 6-6,1 1 2,1 1 3,1-3-3,0 1 2,0-4 0,2 5 0,-3-8 3,3 1 3,-1 0-9,0-5-1,2 2 5,-2-4 1,4 2 1,-3-3 0,0-2 2,1 0 4,-6 0-1,18-5-1,-9-2 0,2 0 2,-1-1-2,-1-4 6,0-3 1,1 1 2,-5-3-2,3 2 4,-3 1-1,-1 2-3,-4 0-1,0-1 2,-2 1-4,-1 0-5,-1 1 1,-5 0-4,3 2-5,-6 3-5,1 0-6,0 0-12,0 2-14,-2 4-12,-1 0-23,2 2-30,0 2-25,3 0-21,0 0-27,2 4-20,1-3-133,3 0-356,3 2 159</inkml:trace>
  <inkml:trace contextRef="#ctx0" brushRef="#br0" timeOffset="3986.1178">9457 11246 149,'0'-7'171,"3"1"-18,-3-1-6,2 0-8,-2 2-23,-2 1-13,2 4-9,-3-4-12,3 4-6,-8 1-9,8-1-6,-12 7-6,4-2-11,0 5 0,0-3-7,-1 3-2,0-1-1,3 0-8,-1 0 0,1 3-4,1-4 2,4 3-9,-3-2 2,3 1-6,-1-3-5,5 2-2,-3-2 3,1 2-5,6 0-3,-2-2 11,3 1-7,2 1-1,-1-4-1,1 2 4,3 3-3,-3-3 1,2-1-2,-3 1 2,7 2-2,-7 0-4,0-1-1,1-2 5,-2 3-2,-3-6 2,-1 8-2,1-4 1,-4-2 2,2 3-1,-6-2 3,2 0 0,-4-1 5,1-1-5,-5 3 3,-3-1-2,1-2-4,-8 0 7,1 0-2,-1-2-4,2 0 2,-4-2-7,8 0-7,-6-4-12,2 1-3,2 2-11,4 0-19,0-3-4,-2 0-31,5-3-23,0 2-24,3-3-80,3 1-233,2 0 103</inkml:trace>
  <inkml:trace contextRef="#ctx0" brushRef="#br0" timeOffset="4916.328">9851 11315 72,'-5'-4'170,"5"4"-15,-5-3-20,5 3-10,0 0-14,0 0-13,-13 5-15,10 0-7,0-1-3,2 2-8,-1 1-9,2-2-7,2 2-2,0 0-3,0-1-6,0 1-3,3 1-6,2-3-1,0 1 0,0 0 3,1-2 1,3-2-2,2 1 1,1-3-3,-1 0 5,-1-1-1,6-1 8,-5 1-1,1 0-3,0-2 1,0-1-2,-4-2 0,2-1 4,-2 3 0,2-1 2,-3-2 2,-2 2 3,-2 0-3,-1 1 2,-1-1-1,-3 0-2,0-1-3,0 1-6,-3 2-3,-1-1-1,4 4-7,-12 0-5,1 0-1,-2 3 1,-4 1-4,1 6-2,-2 1 1,2 1-4,-9 5-2,10-4 1,0 1-3,0 1 1,3 7-2,6-4 0,1 0 2,1 1-8,4-4 1,4 2-3,1-1-2,3-3-2,2 0 1,7-1 3,-2-3-1,3-1 0,8 0 1,1-2 2,-6-2 0,11-4 5,-2-2-1,3-2 1,-3 1-1,5-5 4,-3-1 2,-1 1 1,-2-4 4,-1-2 4,-1 1 3,-2 0 7,-6 1 3,-4-1 9,-1 2 5,-1-2 2,-5 5 2,-1 1 0,-3-3-3,0-2-2,-4 5-1,-3 1-6,2-2-7,-3 3-3,-3 0 1,-3 1-7,-3 3 0,-1-1-5,-4 4 0,-1 1-2,-1 2-1,4 2-5,-2 2 6,3-1-4,-1 6 0,3-2-6,4 1 1,-1 1 0,3-1-2,1-4 0,3 3-9,0-3-4,-1-1-3,4 1-3,0-3 4,4 0-2,-3-2 2,3-3 3,1 3 2,1-2 3,1 0 3,3-4-2,3-1 7,0-1-4,4-4 1,-2-2 2,2-2 2,2-8-2,4 2 1,-6-6-2,3 3-2,-4-3 7,1 0 4,-3 2 3,-5 5 6,4-5 2,-6 4 2,-1-2-2,0 2 5,-2 0 2,1 1 1,-4 0 8,0 1 13,2 1-8,-2 2-3,1 1 7,-2 2-9,-2 1 5,1 2-1,-1 2-12,2-2-2,-1 2-3,1 5-7,-1-3-4,1 3-2,0 0 0,-5 10 1,4 1-1,-3 10-3,-2 3-2,0 5 0,0 2 4,1 0-9,-3 5 2,1-1 0,3 11 1,1-10 1,-1-2 4,0-4-8,2-1 4,3-1-2,-1-5 0,0-4-1,0-2 2,0-1-1,0-4-1,1-2 1,-1-2-2,0 1 3,0-3-1,3-1 3,-2-1-3,-5-2 2,7 2 3,-3-4 2,0 6 4,0-6-1,0 2 3,0-2 0,1 4-3,-1-4 1,0 0-2,0 0-15,0 0-23,0 0-28,0 0-38,0 0-42,0 0-48,-7-11-69,4 9-56,-3-2-182,-4 0-531,1 1 236</inkml:trace>
  <inkml:trace contextRef="#ctx0" brushRef="#br0" timeOffset="7141.6082">10671 12904 96,'1'-4'146,"3"2"1,-3 0-12,-1 2-9,3-7-8,-1 5-16,1-1-4,-3 3-2,0 0-6,0 0-3,0 0-11,3-3 3,-3 3-4,0 0-11,0 0-3,0 0-5,0 0-2,0 0-3,0 0-6,-12 7-3,3 1-8,-8 0-1,-1 4-4,-7 4-4,-2-2-2,-2 1 1,-1 4-4,-2-1-3,-9 13-3,0-5 2,-2 3-3,-3 3 1,5-3-6,1-1-1,-2 0 2,12-4 1,0 0-5,-3-5 6,4 3 6,-1-3-5,2 4 5,0-6-6,4 1 0,0-1 3,2-1-1,4-4-3,4-1-2,0 0 0,1-3-2,4 0 3,1-3-7,-1 2 4,4-4-4,0 3 3,1-3 2,0-1-1,-1 1 3,4 0-1,1-3 6,-6 4 8,2-2 4,4-2 4,0 0 5,-3 2-3,3-2 6,0 0 0,0 0-11,0 0-2,0 0-6,0 0-6,0 0-6,0 0-4,-4-11-2,6 8-8,-2-2-1,2-1-4,0 0 0,-1-1-3,1-1-4,0-1 1,3 0-1,-3-1 1,2 2 2,-1-1 9,0-6-6,3 6 1,-1-1-4,-1-7 2,1 7 8,1-6-7,2 0 6,1-1 6,1 0-11,0-1 4,3-3 4,1-4-1,-2 8-1,-2 2 2,-2-2 9,2 1-4,4 3-1,-8 4 5,0 1 0,1 0 5,-5 3 2,4-1 5,-1 1 2,-4 0-2,1 5-2,-2 0-4,2-4-4,-2 4-1,0 0-2,0 0 1,0 0 3,-5 16 4,-1-7-5,-1 7 0,-3 0 10,-6 6-9,2 2-3,1-2 1,-4 6 0,4-7-5,-5 5 6,3-1-7,-2-1 4,3 0 3,-2-5 4,4 4-8,0-8 3,3-2-6,0 2 0,0-6 0,4 0 0,1-3 3,1-1-3,0 1 6,-1-3-5,2 2 2,-1-2 4,3-3-1,-4 6 10,4-6-16,-2 3 12,1 0 1,1-3 2,0 0 3,0 0-5,0 0-1,0 3-1,0-3 3,0 0 0,0 0-2,0 0-1,0 0 0,0 0-3,0 0-2,0 0 7,12 0-7,-5 1 2,2-1-1,3 3 0,0-1-1,1 0 3,4 2-8,1 1 4,2 0 0,-1 1 0,-1 1-1,3 1 2,6 1-1,0 2 0,0-2-4,0 3 5,-8-3-1,10-1 1,1 1-3,-3-1 1,-1-1-3,-5-2 0,4 2 3,-5-5 3,2 1 0,-5 0 5,-3-1-2,0 1 7,-1-1 1,-4 2 7,-1-4 5,0 2-1,-2-1 5,-1-1 5,-1 3 4,-4-3-4,9 0-3,-8 2 3,-1-2-4,9 0-7,-9 0 0,0 0 1,4 3-2,-4-3-7,0 0 6,0 0-7,0 0-1,0 0-3,0 0-2,0 0 9,0 0 0,3 1-2,-3-1-2,0 0 0,0 0 1,0 0-1,0 0 5,0 0-5,0 0 7,4 3-7,-4-3 2,0 0 1,0 0-6,0 0 2,0 0-2,0 0 7,0 0-13,0 0-2,0 0 3,0 0-5,0 0 8,0 0-5,0 0-6,0 0 4,0 0 2,0 0-8,0 0 6,0 0-4,0 0 2,0 0-3,0 0 4,0 0 0,0 0-5,0 0 2,0 0-3,0 0 4,0 0-7,0 0 7,0 0-2,0 0-3,0 0 0,0 0 0,0 0 3,0 0-5,0 0 3,0 0 4,0 0-3,0 0 2,0 0 1,0 0-3,0 0 1,0 0 0,0 0 2,0 0-2,0 0 0,0 0-2,0 0 1,0 0 3,0 0 1,0 0 0,0 0-7,0 0-2,0 0 1,0 0 4,0 0 1,0 0-1,0 0 3,0 0-2,0 0 0,0 0 2,0 0-4,0 0 2,0 0 1,0 0-9,0 0 12,0 0-3,0 0 2,0 0-10,0 0 4,0 0 15,0 0-14,0 0 1,0 0-1,0 0 1,0 0 1,0 0-3,0 0 2,0 0-3,0 0 1,0 0 8,0 0-6,0 0 0,0 0 1,0 0-2,0 0-1,0 0 2,0 0-2,0 0-1,0 0 3,0 0-4,0 0 5,0 0-2,0 0-1,0 0 2,0 0-2,0 0 5,0 0-2,0 0-4,0 0 2,0 0-1,0 0 7,0 0-7,0 0 2,0 0 3,0 0-1,0 0 0,0 0 3,0 0-1,0 0-1,0 0-3,0 0-1,0 0-3,0 0 6,0 0-7,0 0 3,0 0 3,0 0-5,0 0 11,0 0-6,0 0-1,0 0 1,0 0 3,0 0-5,0 0 14,0 0-16,0 0 3,0 0 5,0 0-4,0 0-2,0 0 1,0 0-2,0 0-1,0 0 4,0 0-5,0 0 10,0 0-1,0 0-2,0 0-2,0 0-2,0 0 4,0 0 0,0 0-3,0 0 0,0 0 6,0 0-5,0 0 0,0 0 10,0 0-16,0 0 8,0 0-1,0 0 1,0 0-3,0 0-2,0 0 3,0 0 0,0 0 0,0 0 2,0 0-1,0 0-5,0 0 7,0 0 0,0 0-2,0 0-3,0 0 3,0 0-5,0 0 1,0 0 4,0 0 0,0 0-3,0 0 5,0 0-4,0 0 1,-7 5 5,7-5-5,0 0 1,0 0-7,0 0 4,0 0 3,0 0 3,0 0-3,0 0-14,0 0-4,0 0-6,0 0-3,0 0-10,0 0-5,0 0-5,0 0-14,0 0-3,0 0-16,0 0-21,0 0-24,0 0-30,-19-3-25,15 3-38,-2 3-25,-3-3-24,-3 2-150,4-4-449,8 2 199</inkml:trace>
  <inkml:trace contextRef="#ctx0" brushRef="#br0" timeOffset="13611.6835">8814 14621 50,'0'0'59,"-1"-5"-2,1 5-6,-3-4-1,2 0 0,1 4-1,0-7-7,0 3 3,1-1 0,-1 0 6,3 1-6,-3 1 8,1-4 2,-1 3 3,1-1-1,-1 5-2,3-6 5,-3 2 9,0 1 2,0 3 3,4-8-4,-4 6 1,0 2-3,0-5-4,0 5 0,0 0-8,0 0-7,0 0-2,0 0-5,-4 14 1,-1-6-12,-3 9 5,-1-1-5,-2 9 0,3-3-7,-2 4 3,-3-1-3,1-2-8,6-5 3,-3-1-10,1-1 8,1 1-4,3-5-7,-1 1 5,2-4-2,1 2 1,0-7-1,0 4-1,0-4 4,0-2 0,1 2 6,-1 0 7,2-4 11,0 0 1,-2 4-3,2-4-1,0 0-2,0 0-3,-4-12-7,4 1-6,1 1 1,-2-3-1,1-3 0,4 1 1,-4-4-9,2 1 5,1 0-5,-1 0 4,2-2-5,0-1-1,0 4 2,2 0 5,-2 5 0,0-5-6,-3 7 3,2 1 3,-1-1-8,1 3 3,-3 3 3,1-3-2,-1 3 4,2-1-4,-2 3-5,0 2 4,2-4-2,-2 4 1,1-4-1,-1 4-4,3-3-1,-3 3 2,3-3-4,-3 3 3,0 0-1,6-3-2,-6 3 0,14 0 3,-2 0 0,0 3-6,5 0 5,5-2-1,6 2 3,1 0-4,-1 1 0,4-2 1,0 3 3,2 0-1,4 1-3,-3-2-1,3 3 2,12 1-1,-10-2 5,10-1-1,-10-1 1,-3 1-7,1-1 5,-2 0-1,1-3 2,-7 2-3,-3-1 1,2 2-3,-11-3-1,2 1 4,-7 0 1,-2-2 1,1 0-3,-2 1 4,-2-2-2,-2 2 2,1-1-8,-7 0 6,11 0 0,-6 1 1,-5-1-4,9 0 4,-9 0-1,0 0 1,7-1-1,-7 1 2,0 0-4,0 0 2,9 0 1,-9 0-2,0 0 0,0 0-5,0 0 6,2 2-2,-2-2 3,0 0-5,0 0 1,0 0-4,0 0 5,0 0-3,0 4-2,-2 2 4,2-1 4,-2 5 4,1 3 0,-6 2-1,2 4 0,-1 5 1,-6 1-3,3-2 5,-2 0-5,2 1 0,0 2 1,1-10 3,1 4-4,-1-2 1,0 0-2,2-3 1,-3 0 0,3-3-2,1-1 4,0 0-5,2 1 1,0-8-1,-2 3 3,0-1-1,5-3 10,0 0-11,-3 2 5,2-4-6,-1 4 8,2-5-1,0 0 6,0 5 2,0-5 3,-4 3 3,4-3 3,-2 3-1,2-3 5,0 0-3,0 0-4,-5 1-1,5-1-7,0 0 2,-18-6 1,13 5 0,-6-2-7,-3 1 1,1-3-2,-1 0 0,-4 3-5,-2-3 4,1-1 5,-2-1-7,-9 0-5,0-1-3,-2 3-2,0-7 5,1 6 6,-2-4-10,0 4 2,-2-2 0,4 1-4,0 0 3,0 0 3,2-1-2,2 2 1,5 0-1,2 1 1,-8 0-3,10 3 3,4-3-1,-2 0 1,0 4 0,3-1 3,-2-2-2,6 3 4,0 0-7,4-1 1,-2 1-1,2-2 3,5 3-2,-10 0 1,10 0-1,-6-1 1,6 1-4,-5-3 1,5 3-1,0 0-6,-6 0 3,6 0 0,0 0 1,0 0-4,0 0 2,0 0 2,0 0 3,0 0-4,0 0 2,0 0-3,-5-3-1,5 3-6,0 0-5,0 0-1,0 0-2,0 0 0,0 0-12,0 0 0,0 0-8,0 0-1,0 0-3,-13 4-1,11-2-8,2-2-11,-9 1 6,4-1-10,0 2 0,5-2 8,-13 2-4,13-2-10,-13-1-8,13 1-16,-13-1-18,6-1-10,0 2-124,-5 2-275,12-2 121</inkml:trace>
  <inkml:trace contextRef="#ctx0" brushRef="#br0" timeOffset="16848.5822">6552 16043 19,'1'-5'91,"-1"0"-1,2 1 5,-1 1-6,-1 3 10,0-7-22,0 3-1,0 4 0,1-3-9,-1 3-11,0 0-7,0 0 5,0 0-8,0 0 3,-5 17-7,3-5 3,-2 0-3,-4 12-9,0 1 4,1-6 1,0 8-9,-3-4 24,4-3-9,-1 4 2,2-9-8,-2 3 0,2-2-5,1-1 0,0-6-1,-1 1 3,3-3-12,-1 0 0,3 0-2,-3-2-1,2 0 0,1-3-21,-4 1 6,4-3 6,-1 5 9,1-5 8,0 0 3,0 5 16,0-5 1,0 0 0,0 0-7,0 0-8,0-15-10,3 5-2,0-3 0,5-10-12,2-5 2,-2 1-6,3 0 3,-1 1-2,2-1-3,-4 0 3,3 3-3,-6 4 3,0-4-6,-2 5 5,4 4-7,0-1 8,-3 1 1,-2-2-5,5 7 7,-5-3-2,1 2 1,-2 0 2,3 1-2,0 2 2,-4-1-3,3 1-2,-1 0 3,-1 1-1,0 1-1,3 1 6,-1-2-3,-2 2 1,-2 0 0,1 1-3,2 0 5,-2 4-5,3-4 2,-3 4 4,0-5 0,0 5 4,0 0-2,0-4 2,0 4-2,0 0 2,0-4-3,0 4-2,0 0-3,0 0 1,0 0-6,0 0 3,4-4-1,-4 4-5,0 0 4,0 0-4,14 10 4,-5-6-3,0 0 3,2 3-2,6-1-1,2 1 0,0 1-1,5 3 2,3-1-5,3 0 4,-2-1-4,0 0 6,4 0-2,0-1-1,1 2 0,-1-2-3,0 3 2,-3-5-3,1 2 5,-2-1-2,0-2 2,-8 3-9,6 0 7,-7-3 2,1 3 2,-2-3-1,3-1-6,-5-1 4,5 1-1,-4 1 2,-3-3 0,2 4 0,-2-4-4,0 1 0,2 3 2,0-3 1,-3 2-4,4-2 2,-5-2 2,-3 2-2,3-1 1,-3 1-1,0-2 1,1 1-1,-5 0-3,-5-2 5,8 3-7,-1-1 6,-7-2-3,8 2 1,-8-2 3,0 0-6,8 4 4,-8-4 2,0 0-2,0 0-6,0 0 10,7 0-8,-7 0 5,0 0 1,0 0 3,3 4-3,-3-4-2,0 0 1,0 0-3,0 0 3,0 0 0,0 0-2,0 0 3,0 0 2,0 0 1,0 0-2,0 0-3,0 0 2,0 0 1,0 0 0,-9 11 0,4-4 5,0 1-8,-5 7 3,-2-1-6,2 3 7,-4-3-4,0 8 5,0-7-3,-1 8-1,0 1 1,1-3-1,4-4-1,0 2-2,-2 4 2,6-9-3,-4 4 7,4-2-4,-1 0-1,-2-2 5,3 1-5,0 0 1,0-3 1,3 0 1,-3-2-1,2-1-4,0 0 10,1-3-6,0-1 3,2 1-1,-2-2-4,2 2 3,1-3-1,-1 0 0,1-3 4,-3 5-2,3-1 2,0-4-2,0 0 3,-1 5 0,-2-3-3,3-2 2,0 0 3,0 0-1,0 0-4,0 0 1,0 0-2,0 0 1,0 0 0,0 0-3,-11 0 7,11 0-5,-7-5 5,5 3-8,2 2 5,-13-3-1,5 1-1,2-2 1,-3 1-2,-1-2 2,-2 1 1,2 0 0,-3-2-3,2 3-1,-8 1 2,3-3-1,-4 0 1,4 2 0,-5-1-3,2 1 4,-3 0-1,-6-3 2,-3 3-2,2-2-1,2 1 2,-1-1 3,0-2-7,1 1 2,-1 2 1,-2-1-2,1 0 1,0 0 1,3 3-2,7-2 3,-3-1 1,7 4-2,-3-2-1,5 1 5,0 2 0,2-4-2,-1 3 0,1-1 0,0 3 0,1-5-3,4 5 1,-3-4 2,2 3-2,7 0 2,-11-3-7,6 3 5,-1-1-2,1-2 4,5 3-1,0 0-3,-11 0 4,11 0 0,-7 0-3,7 0 5,-4-3-3,4 3 4,0 0-2,-5-1-2,5 1 2,0 0 1,0 0 1,-4-5-6,4 5 5,0 0-2,0 0 3,-12 2-5,12-2 0,-6-2 5,2 1-8,4 1 8,-10 0-9,10 0 2,-10-3-3,5 3 3,-2-1 4,7 1-2,-9-1 1,2-1 2,7 2 0,-12-1-2,8-1 1,-1 1 1,1 0-7,4 1 5,-7-3-1,7 3-2,0 0 6,-8-2-7,8 2 5,0 0-3,0 0 0,0 0 0,0 0-3,0 0 7,0 0-6,0 0 4,0 0-2,-7 0-1,7 0 3,0 0 4,0 0-5,0 0 1,0 0-2,0 0-2,0 0-2,0 0 4,0 0-2,0 0 4,0 0-3,0 0 2,0 0-2,0 0-1,0 0 1,0 0 0,0 0-3,0 0 5,0 0-2,0 0 2,0 0-4,0 0 5,0 0-6,0 0 4,0 0-4,0 0 10,0 0-6,0 0 1,0 0-1,-6 3 2,6-3-2,0 0-3,0 0 0,0 0 1,0 0 0,0 0 2,0 0-1,0 0 2,0 0-2,0 0 3,0 0-4,0 0 0,0 0 4,0 0 0,0 0-3,0 0 0,0 0 1,0 0-3,0 0 5,0 0-4,0 0 4,0 0 1,0 0-5,0 0 1,0 0 0,0 0 4,0 0-2,0 0-1,0 0-1,0 0 0,0 0 4,0 0-2,0 0 0,0 0 0,0 0-4,0 0 3,0 0-3,0 0 2,0 0 1,0 0 1,0 0 1,0 0-3,0 0 2,0 0-3,0 0 2,0 0 0,0 0 2,0 0-2,3 6 0,-3-6 8,0 0-12,0 0 8,0 0-6,0 0 2,0 0-3,0 0 6,0 0-4,0 0 1,0 0-1,0 0-1,0 0 4,0 0-4,0 0 3,0 0 1,0 0-5,-3 4 4,3-4-1,0 0 3,0 0-5,0 4 2,0-4 6,0 0-8,0 0 1,0 0 0,0 0 2,0 0-2,0 0-3,0 0 3,0 0 2,0 0-1,0 0 2,0 0-3,0 0 4,0 0-7,0 0 2,0 0 2,-3 3-3,3-3 6,0 0-3,0 0-2,0 0 9,0 0-9,0 0 2,0 0-3,0 0 6,0 0-4,0 0 3,0 0-4,0 0 2,0 0 3,0 0-7,0 0 3,0 0 0,0 0 2,0 0-1,0 0-4,0 4 6,0-4 0,0 0 1,2 5-6,-2-5 6,0 0-7,0 0 2,0 0 1,0 0 0,0 5 4,0-5-6,0 0 7,0 0-3,0 0-1,-3 3 2,3-3-4,0 0 1,0 0 1,-1 4-1,1-4 3,0 0-2,2 5-2,-2-5 4,0 0-6,0 0 6,0 0-5,2 3 6,-2-3 2,0 0-8,0 0 7,0 0-8,0 0 7,0 0-6,0 0 4,0 0-2,0 0 0,0 0 0,0 0 1,0 0 0,0 0 0,0 0 3,0 0-3,1 3 0,-1-3-1,0 0-1,0 0 4,0 0-2,0 0 1,0 0-1,0 0-1,0 0 4,0 0-3,0 0 3,0 0-2,0 0-5,0 0 4,0 0 0,0 0-3,0 0 8,0 0-5,0 0 1,0 0-1,0 0 1,0 0-3,0 0-2,0 0 7,3 2-5,-3-2 1,0 0 1,0 0 0,0 0 1,0 0-2,0 0 3,0 0-3,-4 7 0,4-7 0,0 0-3,0 0 6,0 0-1,0 0 0,0 0-1,0 0 0,0 0 0,0 5 0,0-5 2,0 0-4,0 0 4,0 0-3,-3 0 0,3 0 4,0 0-6,0 0 5,0 0-4,0 0 2,0 0 0,0 0-1,0 0 2,0 5-1,0-5-3,0 0 2,0 0 1,0 0 1,0 0 3,0 0-5,0 0-1,0 0 2,3 4 3,-3-4-6,0 0 7,0 0-3,0 0-5,0 0 5,0 0-4,0 0-2,0 0 8,0 0-6,0 0 2,0 0-2,0 0 1,0 0 2,0 0 2,0 0 0,0 0 0,0 0-2,0 0 0,0 4 11,0-4-12,0 0 2,0 0-5,0 0 2,0 0 6,0 0-4,0 0 0,0 0 1,0 0-2,1 4 3,-1-4-3,0 0-3,0 0 6,0 0-4,0 0 1,0 0-1,0 0 5,0 0-6,0 0 5,0 0 1,0 0-2,0 0-3,0 0 2,0 0 1,0 0-1,0 0-5,0 0 7,0 0-4,3 4 2,-3-4-2,0 0 1,0 0 1,0 5 0,0-5 0,0 0 1,0 0 2,0 3-2,0-3-2,0 0 4,0 0-6,3 2 3,-3-2-1,0 0-1,0 0 7,0 0-5,2 6 0,-2-6-3,0 0 3,0 0-1,0 0-6,0 0 8,0 0-1,-2 4-2,2-4 3,0 0-5,0 0 6,0 0-3,0 0 2,6 2-2,-6-2 1,0 0 3,0 0 0,0 0-1,0 0-2,0 0-5,0 0 7,1 3-2,-1-3 0,0 0-5,0 0 7,0 4-2,0-4-3,0 0-8,0 0-11,0 0-5,0 0-20,0 0-18,0 0-30,0 0-24,0 0-35,0 0-29,0 0-156,0 0-365,0 0 162</inkml:trace>
  <inkml:trace contextRef="#ctx0" brushRef="#br0" timeOffset="22233.6923">7223 15459 91,'0'0'100,"5"-4"-8,-5 4 4,1-2 2,-1 2-4,0 0 0,3-4 10,-3 4-17,0 0-6,4-4 1,-4 4-2,3-2 0,-3 2-9,2-5 7,-2 5-5,0 0-6,0 0 2,4-1-2,-4 1 1,0 0-8,0 0 5,0 0-1,0 0 0,0 0-6,0 0-3,0 0-1,0 0-7,0 0-6,0 0-4,0 0 0,0 0-8,-8 10 0,3-4-4,-3 2 22,1-1 1,-5 5-4,1 3-9,-2-2-4,-4 7 0,4-7-2,-4 1-4,4 0-3,-6 4 1,2-5-2,0 9 0,1-11 1,-5 6-2,5-1-5,-1-4 0,-5 5-3,2 0 2,3-5-1,1-2-1,-2 1-1,3 2 1,0-1 0,-1-2-6,2 2 5,-5-2-3,3 3 0,0-4-2,-1 0 4,-3 2-3,4-1 1,-3 1-1,1-1 0,1-3 0,2 2 0,-1-4 2,-2 2-1,4-1 0,-4 3-4,4-2 4,0-2-1,-3 2-2,2-4-3,-1 4 7,0-2-4,4-1 5,-4 3-5,3-4 6,-2 0-1,-2 0-2,-2 2 2,1-4-4,1 2 4,-2 2-1,1-1 2,-2-3-4,-1 3-2,-1-1 6,-4-1-8,-2 1 2,-4 1-2,2-1 0,1-2 0,-1 3 1,0 0-3,0 1 2,0-3-2,-2-1 0,0-1 1,4 5-3,-3-4 3,2 2 2,-1-2 4,7-2-3,2 3 1,-2-3 8,5 2 4,-1-2-5,-1 1 1,3 0-2,-1 1 1,-2-3-4,3 3 11,4-4-12,-6 3 2,3-2 3,2 2 1,1 0-5,1-3 2,-3 3 0,-3-5 0,1 2 3,-2-1-4,-1-1 0,0 1 0,-2-1 4,-4-3 4,8 4-1,-4-1 5,3-2-5,1 0 6,-1 1-6,3 3 4,1 0 0,2-2 3,-3 0-6,3 2-1,-1-2 0,5 3 4,-1-1 1,2 0-3,2 0 4,-1 0-9,1 1 3,2 1-10,-3-2 8,4 1-5,3 2 0,-5-3 0,5 3-3,-8-1 1,8 1-3,0 0 1,-5-4-1,5 4-1,-4-3-1,4 3 2,0 0-5,0 0 6,-6-1-5,6 1 7,0 0-6,0 0 0,0 0-12,0 0 16,0 0-3,0 0 1,0 0 1,0 0 1,0 0-4,-4-3 5,4 3 5,0 0 5,0 0 3,0 0-4,0 0 10,0 0-1,0 0-2,0 0-1,0 0-4,0 0-1,0 0 7,0-4-5,0 4-6,0 0 9,0 0-11,0 0 1,0 0 6,0 0-14,0 0-4,0 0 6,0 0-9,0 0 6,0 0-12,0 0-2,0 0 0,-5 12 13,1 0-8,-2 1-2,2 4 3,-5 11 7,0-11-3,1 9-3,-1-3-2,3 1 0,1-6 3,-2 0 2,2 1 1,0 1-1,4-3 4,-4-3-9,2-2 15,1 0-12,-1-3-1,2-1 5,-3-2-12,3 1 8,-2-2 0,3-1 3,0-4 1,0 3-2,0-3 1,-1 7 3,1-7 6,-2 2-12,2-2 15,0 0-2,0 0 7,0 0 5,0 0-4,0 0-7,0 0-12,0-26 8,2 10-4,-2-10-2,0 1 0,0-3 1,0-3-10,1 1 5,2-4-5,-3 8 6,2-3 0,-1 5 0,-1 3 4,0 5-5,-1 2 7,1 0-6,1 4-1,-1 2-1,0 1 5,2 3 1,-2-3 1,-2 1-3,2 2-4,0 0 0,0 4 7,2-6-8,-2 6 4,0-5 1,0 5-3,0 0 0,1-2-5,-1 2 7,1-4-3,-1 4 1,4-4 2,4 0-2,2 1-2,3 0-1,6-1 2,12 0-3,-2-2-1,4 4 8,2-2-3,2 1-1,2 0 10,0 3-14,0 0-12,-2 0 17,-1 3-5,-3-1 1,-3-1 0,-11 1 3,2 0-3,-5 0-6,-7-2 6,2 0-3,-5 1 3,0-1 2,0 0-6,-1 2 8,-5-2 0,8 0 9,-8 0-9,7 3 1,-7-3 3,6 0-7,-6 0 6,0 0-1,0 0-1,0 0 8,6 3-6,-6-3 11,0 0-11,0 0-2,0 0 16,0 0-5,0 0-9,0 0 0,4 1 2,-4-1 7,0 0 1,0 0-3,0 0 1,0 0-4,0 0-2,0 0 7,0 0-9,0 0-7,0 0-9,0 0-15,0 0-19,0 0-26,0 0-28,0 0-27,0 0-39,0 0-40,0 0-43,0 0-265,0 0-562,0 0 249</inkml:trace>
  <inkml:trace contextRef="#ctx0" brushRef="#br0" timeOffset="22846.0065">6790 14664 56,'2'-5'87,"1"1"-2,0-4 4,-1 2 6,2-1-5,-2-2 12,1 0-14,1 0-1,-4 2 14,1-1 1,-1 2 0,3 0-8,-3-1-3,0 3-6,0 0-3,0 0-12,0 4-4,-3-6-8,3 6-8,-7-1-6,7 1-8,-15 13-1,3-2-4,-2 2-5,-5 8-1,0-3-2,7-1 3,2 0-8,0 1-2,3 0-1,-2-3-2,3 2-4,2 0 3,2-4-10,0-1 4,1 4-1,2-5-5,3 0 5,0 1-2,-2-6-4,4 3-1,-1-3 3,3 1 4,-3-2-6,4 0 8,-2-4-3,2-1 6,1 0 0,1 0-2,0-2-4,-2-5 1,5 1 2,-4-1-1,5-5 3,-3-3-2,-2 1 1,3 0-1,-4-2 5,-1 0-3,1-1 8,-3 0 0,-3 0-3,3 3 6,-6-4 2,1 5 1,1-3-4,-2 4 4,-2 1-5,1 1 1,1 1-6,-6-1 2,3 1-3,-2 0-1,0 2-5,-3 0-8,4 2-11,-1 2-11,-3 0-14,1 1-14,-6 2-19,3 0-12,-2 0-27,0 5-13,1-1-21,-4 5-10,0 3-110,-2 0-285,1 3 126</inkml:trace>
  <inkml:trace contextRef="#ctx0" brushRef="#br0" timeOffset="23633.6108">6717 14797 81,'2'4'125,"0"3"-14,-1 3 2,0 8-8,-2 3-2,1 6-6,-1 5-11,-4 2 0,5 1-8,-2 2-5,-3-2-11,2-5-4,-1 3-6,1-3-4,0 0-5,0-2-3,1 0-5,1-2 2,0-8-6,-2 2-7,3-4 0,-2-1 0,2-4-1,0 1-1,0-3-9,-2-2 7,2-1-10,2 0 2,-2-2 4,0-4 9,0 6 7,0-3 5,2 2 7,-2-5 7,1 3 4,-1-3-1,0 0 7,0 0-5,0 0 0,3 2-3,-3-2 1,0 0-7,0 0-1,0 0-7,1-14-3,1 10-5,-2-1 0,0-3-5,0 0-3,0 2 2,-2 0 3,4 0 2,-2 1 4,0 2 2,0 3-2,-2-8 2,2 6-5,0 2 2,0 0-9,-4-3-1,4 3-3,-11 5-5,-2 8 1,-8 3-4,-1 6 3,-5 2-5,4-2-2,-3-2 27,6 1-1,2 0-7,0-2 1,4-5-3,1 0-8,2-4 2,6 1-3,-5-3 4,5 1-10,-2-3 1,4-1 2,0-1-4,-1 0-3,0-1 3,3 2-6,1-5-7,-4 2-3,4-2 0,-1 3 2,1-3 2,0 0 1,0 0-1,6-11-1,2 2-1,0-5 0,7-8 1,0 0-1,6-4 6,-4 2-4,1-1 3,1 0-3,-1 3 1,0 0 1,-1 2-2,-4 5-3,1 1 9,0 0-3,-5 3 3,-4 1 1,3 4 5,-4 1 4,2 2 6,-3-1 2,-1 2-3,0-1-3,-2 3-1,3-4-1,-3 4-1,4-4 2,-4 4-4,0 0-3,0 0-1,0 0-4,0 0 4,10 8 2,-6 1-2,1 8 2,-1 3 1,5 4-1,-3 1-2,5 4 0,-2 0-6,1 1 7,-1-1 0,1-4 0,-1 4-3,2-4-1,-1 0-4,-1 0 7,0-8-3,-1-2 1,-2-1-3,1 0-1,-5-6 1,3 2 4,-2-4-3,1-1 0,-4 1 0,2-2 3,1-1-1,-2 0 1,-1-3 1,3 4-2,-3-4 6,0 0-1,0 7 1,0-7 2,1 2-1,-1-2-2,0 0 2,0 0-3,0 0-16,0 0-17,0 0-19,0 0-22,0 0-29,0 0-22,-13-9-34,8 5-24,-1-1-33,2 0-24,-5-5-173,0 3-438,-3-4 194</inkml:trace>
  <inkml:trace contextRef="#ctx0" brushRef="#br0" timeOffset="24417.4078">6666 15041 2,'0'0'153,"0"0"-18,0-5-7,0 5-6,0 0-3,0 0-11,0 0-11,0 0-11,0 0-12,0 0-3,-20 6-10,12 2-4,-5 1-4,-2 2-6,-3-1-5,0 1-1,0-2-4,3 0-3,-1 1-3,2-3 3,3 0 3,1 1 2,1-5 3,2 0 0,1 1 5,1 0 8,2-1-4,3-3 4,-6 1 0,6-1 2,-5 0-3,5 0 0,0 0-6,0 0-5,0 0-3,5-15-7,1 6-1,6-4-3,-3 0-2,5-1 0,-3-3-2,7-4 0,0-2-2,-4 0 5,3 0 5,-3 2 5,-5 6 3,1 1-5,0 0 3,-1 3 2,-1 2-1,-2 1 4,5-1-7,-5 5-3,-1 0 0,-1 0-8,-3-1-1,3 3-3,-4 2-3,4-5-4,-2 5 0,-2 0-4,0 0 0,10 4-3,-5-1 1,3 4 0,1 2 2,2 5-4,0 1 2,0 0-3,3 5 2,3 2-3,-2-1 3,2-1-7,-2 3 6,-1-8 0,3 4-1,-3-3-7,-1-5 5,-3 4 0,3-2 0,-4-6-3,-1 2 3,0-6-3,-3 1 5,0 0-3,-1 2 3,0-5 7,-1 2 7,1-2 10,-4-1 9,3 3 2,-3-3 10,4 4-2,-4-4 2,1 5 2,-1-5-4,0 0 11,3 1-8,-3-1 1,0 0 2,0 0-2,0 0-7,0 0 1,0 0-8,0 0 9,0 0-11,0 0-1,0 0 8,0 0-4,0 0-7,0 0-7,0 0-7,-5 5 9,5-5-21,0 0 19,0 0-7,0 0-2,0 0-1,0 0 0,0 0 5,0 0-11,0 0 0,0 0 4,0 0 1,0 0-11,0 0 14,0 0-8,0 0-9,0 0 7,0 0-4,0 0 4,0 0-2,0 0-24,0 0 20,0 0 2,0 0-2,0 0-12,0 0-24,0 0-22,0 0-29,0 0-31,0 0-27,0 0-32,0 0-27,0 0-37,0 0-32,0 0-38,0 0-172,0 0-522,0 0 231</inkml:trace>
  <inkml:trace contextRef="#ctx0" brushRef="#br0" timeOffset="49291.3423">20387 2929 70,'0'0'87,"0"0"3,0 0 9,0 0-14,0 0 7,0 0-14,0 0-7,0 0-1,0 0-4,0 0-6,0 0-3,0 0 0,0 0-8,0 0-8,0 0-4,0 0 4,0 0-11,0 0 3,0 0-5,0 0-8,0 0 1,0 0-2,0 0 3,0 0-11,0 0 8,0 0-7,0 0 8,0 0-6,0 0-9,0 0-3,0 0 12,7 9 1,-3-8 2,4 2 25,1-1 4,9 4 11,-1-3 3,15 0 0,5-1 2,17 4 21,13 0-3,31-4-11,-2 3-6,7 5-4,-5-3-6,3 1-1,-4 4-5,7-5-6,2 3-3,4-3-2,-1 3-6,-9-3-2,0 7-1,-34-6-7,-2 2 5,27-4-7,-31 2-2,-8-3-1,2-1-1,-17-1-3,-5 1 0,-2-3 0,-8-1 1,0 0 1,-7-1-1,-2 1 9,-1 0 8,-1-1 8,-4-2-1,-1 3 4,-1-3-3,0 3-2,2-2-1,-4 2-6,-3 0 3,7-3-6,-7 3 0,5-2-5,-5 2 0,0 0-3,0 0 4,5-2-8,-5 2 4,0 0-7,0 0 5,0 0-5,0 0 1,0 0-3,0 0 4,0 0-9,0 0 5,0 0 0,0 0-2,0 0-3,8-1 3,-8 1-3,0 0-2,0 0-1,0 0 6,0 0-1,0 0-8,0 0 6,0 0-1,0 0 4,0 0-6,0 0-3,0 0 4,0 0-2,0 0 3,0 0 1,0 0 0,0 0-3,0 0 2,0 0-7,0 0 7,0 0 1,0 0 5,0 0-10,0 0 3,0 0 1,0 0-3,0 0 1,0 0 0,0 0-1,0 0 4,0 0-9,0 0 8,0 0-2,0 0 1,0 0 4,0 0-6,0 0 2,0 0-1,0 0 2,0 0-2,0 0 1,0 0-1,0 0-6,0 0 11,0 0-7,0 0 0,0 0-1,0 0 4,0 0-1,0 0 4,0 0-5,0 0-1,0 0 2,0 0 0,0 0-2,0 0 3,0 0 0,0 0-1,0 0-1,0 0 2,0 0-5,0 0 0,0 0 2,0 0 5,0 0-4,0 0 1,0 0 2,0 0-1,0 0-1,0 0 1,0 0-1,0 0-1,0 0 5,0 0-6,0 0 4,0 0 1,0 0-2,0 0-7,0 0 9,0 0-5,0 0-1,0 0 2,0 0-1,0 0 4,0 0-4,0 0 2,0 0 1,0 0-2,0 0 4,0 0-3,0 0-1,0 0 2,0 0-1,0 0 1,0 0-3,0 0 4,0 0-4,0 0 4,0 0-1,0 0 2,0 0-2,0 0 2,0 0 0,0 0 1,0 0-1,0 0 0,0 0 0,0 0 3,0 0-4,0 0-1,0 0 4,0 0 0,0 0 0,0 0-2,0 0 0,0 0 1,0 0-1,0 0-3,0 0 4,0 0-6,0 0-1,0 0 6,0 0-3,0 0 0,0 0 0,0 0 1,0 0-6,0 0 8,0 0-1,0 0 0,0 0-5,0 0 5,0 0-6,0 0 8,0 0-6,0 0-4,0 0 8,0 0 0,0 0 0,0 0 4,0 0-4,0 0-1,0 0 4,0 0-6,0 0 0,0 0 1,0 0 1,0 0-5,0 0 7,0 0-3,0 0 2,0 0-4,0 0 2,0 0-1,0 0-1,0 0 7,0 0-2,0 0 0,0 0-1,0 0 0,0 0 0,0 0 0,0 0-4,0 0 7,0 0-3,0 0-1,0 0 2,0 0-1,0 0 1,0 0 3,0 0-4,0 0 2,0 0-3,0 0 2,0 0-1,0 0 3,0 0-6,0 0 2,0 0 1,0 0 2,0 0 0,0 0-3,0 0 2,0 0-2,0 0 4,0 0-11,0 0 9,0 0-3,0 0 0,0 0-6,0 0-12,0 0-11,0 0-11,0 0-11,0 0-2,0 0-18,0 0-11,0 0-16,0 0-20,0 0-25,0 0-21,0 0-20,0 0-20,0 0-9,0 0-114,0 0-352,0 0 156</inkml:trace>
  <inkml:trace contextRef="#ctx0" brushRef="#br0" timeOffset="53462.5292">2211 4132 32,'0'0'52,"0"0"0,0 0-6,0 0-4,0 0-1,0 0 2,0 0 6,0 0-2,0 0-1,0 0 16,0 0-1,-5-3-1,5 3 7,0 0 4,0 0-5,0 0-7,0 0 7,0 0-3,0 0-4,0 0-1,0 0-7,0 0 9,0 0-14,0 0 5,0 0-4,0 0 6,-7-2-9,7 2 3,0 0 0,0 0 0,-4-2 1,4 2-4,0 0 5,0 0 1,0 0 0,0 0 2,0 0 0,-9-1-2,9 1-2,0 0 0,0 0-4,0 0 0,-5-1 0,5 1-7,0 0-2,0 0-2,0 0-5,0 0 1,0 0-2,0 0-2,0 0-3,0 0-2,0 0-3,0 0-1,0 0-4,0 0 0,0 0 4,0 0-1,0 0 0,0 0 6,25 0-1,-6 0 2,2-1-2,2 2 5,5-3 0,4-2 1,5 3-3,2-2 5,0 1-11,1-2 33,12 2-9,2-1-1,-4 0-1,1-2-9,1 3 2,1-1-8,-14-1 4,13 0-6,1 2 3,-14 1-4,13-3 0,1 1-4,-13-1 1,11-1-5,2 5 5,1-5-6,-3 4 1,3-4-2,2 1-1,-2 2-5,1-1 6,0 3-2,-2 0 0,2-3-2,-1 2-1,0-3 2,-2 3 0,3-4-3,0 5 5,-5-3-1,5 3-1,-4-5-3,0 1 2,-1 1 0,-9 0 3,-6 2-3,17-1-3,-14 0 1,-2-2 0,-3 3-6,3 0 2,-3-2 1,-2 0 2,-1 1-3,0 1 1,-3 0-2,-7-1 1,1 2 3,-2 0-5,-2 0 8,-4-3-2,1 3-4,-4 0 2,1-2 5,1 0 0,-1 2 2,-4-1-6,1 0 9,-2 0-7,0-1 0,-6 2-4,10 0 7,-10 0 0,10 0-3,-10 0-12,5-2 16,-5 2-3,0 0 0,8-1-2,-8 1 0,0 0 1,0 0-4,5 0 1,-5 0 3,0 0-3,5-1-5,-5 1 8,0 0 1,0 0-1,0 0-3,0 0 11,0 0-9,0 0 3,0 0 1,0 0 5,8-1-5,-8 1 2,0 0 0,0 0 2,0 0 4,0 0-2,0 0-3,0 0 0,0 0 1,0 0 1,0 0-4,0 0 0,0 0-2,0 0 1,0 0-5,0 0 0,0 0 1,0 0 2,0 0-5,0 0-1,0 0 1,0 0 3,0 0-2,0 0 0,0 0 3,0 0-3,0 0-3,0 0 1,0 0 5,0 0-5,0 0-3,0 0 1,0 0 0,0 0 1,0 0-4,0 0 7,0 0 2,0 0-1,0 0 0,0 0-4,0 0-2,0 0 2,0 0 1,0 0 0,0 0 0,0 0-2,0 0-12,0 0 14,0 0 0,0 0 3,0 0-8,0 0 4,0 0 0,0 0 3,0 0-3,0 0 0,0 0 1,0 0-1,0 0 10,0 0-10,0 0 1,0 0 0,0 0-5,0 0 4,0 0 1,0 0-3,0 0 4,0 0-6,0 0 2,0 0-1,0 0 2,0 0 3,0 0 0,0 0-6,0 0 15,0 0-13,0 0 1,0 0 0,0 0 2,0 0-3,0 0-4,0 0 4,0 0 7,0 0-3,0 0-3,0 0-1,0 0 2,0 0 0,0 0 2,0 0 0,0 0 0,0 0 1,0 0-3,0 0 0,0 0 1,0 0-3,0 0 6,0 0-4,0 0-1,0 0-3,0 0 6,0 0-14,0 0 15,0 0-4,0 0 3,0 0-2,0 0 3,0 0-6,0 0 3,0 0 2,0 0-4,0 0 5,0 0-3,0 0 3,0 0-2,0 0-3,0 0 3,0 0 1,0 0-2,0 0-1,0 0-10,0 0 12,0 0 1,0 0-2,0 0-1,0 0 2,0 0 2,0 0-2,0 0 0,0 0 0,0 0-5,0 0-9,0 0-23,0 0-14,0 0-17,0 0-18,0 0-21,0 0-18,0 0-22,0 0-15,0 0-19,0 0-22,0 0-11,10 3-6,-10-3-7,8 2-124,-8-2-378,0 0 168</inkml:trace>
  <inkml:trace contextRef="#ctx0" brushRef="#br0" timeOffset="66491.439">20265 1838 75,'0'0'108,"0"0"1,0 0 16,0 0 7,0 0-1,4 7 7,-4-7-2,0 0-11,0 0 9,0 3-11,0-3-8,0 0-4,0 0-6,0 0-1,0 0-14,0 0-2,0 0-13,0 0-7,0 0-4,0 0-7,0 0 3,6-14-8,-6 14-10,2-6 12,1 1-6,-3 5 1,5-7-4,-4 2 1,0-2 8,1 2-2,-1 0-5,2-2 8,-2 1-3,0 2 4,-1 4 1,3-10-5,-2 5 6,2 3-5,-3-5-3,0 7 2,2-5-4,-2 5-11,4-4-2,-4 4-14,0 0 6,0 0-3,0 0-4,0 0-8,0 0-5,0 0 6,0 0-5,0 14-13,-2-3 9,2 1 0,-3 4 1,-1 3-5,1 5 1,0 0 10,-3-7-7,4 0 1,-3 9 6,1-8-8,0-4-1,1 3 7,0 0-6,4-6 1,-5 2-2,2-5 1,0 0 4,0 0-4,2-2-4,-3 1 3,2-3-2,1-4 2,0 5 1,0-5 3,-1 7-3,1-7 0,-2 5-3,2-5 8,0 0 0,0 0-7,0 0 0,0 0 9,0 0-5,-1 5-9,1-5 14,0 0-6,0 0 11,0 0-7,0 0 1,0 0-6,0 0-17,0 0-31,0 0-22,0 0-42,0 0-25,0 0-22,0 0-30,-5-22-39,4 15-16,-3 3-175,-1-6-451,0 1 200</inkml:trace>
  <inkml:trace contextRef="#ctx0" brushRef="#br0" timeOffset="69809.9521">20571 1590 22,'0'0'135,"0"-6"-18,-2 2-5,2 4-3,-2-8-8,0 5-7,2 3 0,-5-7-10,3 1-6,2 6-3,-8-6-10,2 2-8,4 0 2,-2-3-14,-1 5 0,-2-2-2,0 1-7,-2 0 0,1-4-6,-4 2-3,1 3 2,0-6-16,-7 4 12,2 3-4,-3-1-4,6 2 12,-2-2-8,-4-4-8,1 7 6,4-2 0,1 1-11,-3 5 15,-2-2-7,-2-1 4,4 1 7,-3-1-10,1 5 4,5-3 4,-5 0-11,0 3 0,-3 5 1,4-4 4,-1 0-11,3 3 6,-2-2-3,1-1-8,2 1 10,-3 1 3,3-2-5,-3 4 7,3-2-12,0 4 2,1-2 5,0 0-9,0 0 6,2 2-1,-4-1-2,5 1 5,-2 2 2,2 0-13,0-2 9,-3 2-2,4-2-4,1 2 4,-1-1-4,2-4 1,-1 7 6,2-4-6,-2 2-1,4 1 4,-3-2-3,0-4 1,1 7 3,3-8-11,-1 3 15,-2 2-2,2 2-1,3-5-3,1 1 4,0-3 0,0 2 1,-3 0 5,6 1-3,-2-2 8,2-1-4,-1 0 0,3 2 5,-1 0-4,1-5 5,2 6 0,-1-2-1,3 4-2,-1-8 2,-2 1-1,2 1 2,0 1-2,2-1 2,0-1 0,3-2-3,0 2 0,-2 1-2,0-3 3,0-1-2,5 5 2,-2-3 0,6-3-5,-9 4 2,4-1-2,-6-2-3,5-2 1,-1 3-1,6-1-2,-6-2-1,5 6 4,-5-6-2,4 2 0,0 0 4,-4-3-2,6 1 0,-5 1 2,-3-4-1,1 3-2,2-2 2,-1-2 2,2 2 0,-4 0-2,3-3 8,-1 3-1,-2-5-5,2 4 7,0-4 0,1-1 0,-2 2 1,8-2 0,-4-5 1,-2 6-6,4-4 0,4 0-4,3-2 4,-4 4-3,-2-3-8,3 2 6,2-5-7,3 4 3,-9 1 4,2-1-5,3-7 9,-6 5-7,-1-3 11,-5 8-2,5-7-3,-7 4 7,6-3-1,-3 3-8,0-6 3,-1 5 6,-2 1-1,1-4-7,0 2 3,-3 2 1,0-2-7,1-1-2,4 4 5,-5-3-2,-3 0-2,3 1-8,3-6 6,-3 6 8,-3-1-4,0 1 6,1-1-6,-1 2 2,1-2 5,0-2-10,-1 3 0,-3-1 2,3 2 0,-4-2 1,4 1-4,-3-2 3,2 2 4,-2 0-5,2-3-6,-1 7 1,-2-6 0,0 5 3,0-5-16,3 4 15,-2-5-1,0 1 3,-1 4-3,0-3-1,0 0 3,-1 0 0,1-1-5,-1 4 13,-2-4-16,3 5 9,-1-6-13,0 2 11,-2-1-9,2 3 2,-2-1 2,0-2-4,1 4 7,-2-5-15,3 7 14,-4-9-9,-4 6 10,5-1-6,-1-1 0,1 5 3,-4-3-3,2 2 6,1-5-3,-3 5 6,5-2-7,-3 1-1,1-2-4,-1 6-2,2-2 3,-2-2-9,2 3 9,1-1-1,-3 2 6,-2-4-2,2-1-15,-2 7 18,3-2-18,-1 1 13,-8-2 5,5 0-10,-3 0 13,1 1-15,-1 1 10,1 1-4,-1-1 0,2 1-4,-3 2-4,3-4 5,10 3 4,-11-2 3,11 2-4,-11 0 1,3-1-9,8 1 9,-8-1-8,8 1 15,0 0-12,-16 1 2,16-1 10,-9 3-18,9-3 2,-8 0-1,8 0 7,0 0 8,-10 3-14,10-3 6,0 0-6,-7 2 2,7-2 7,-7 1 1,7-1-1,0 0 0,0 0 5,0 0-5,-7 2 4,7-2-3,0 0-5,0 0-1,0 0-2,0 0 8,0 0-9,-5 2 1,5-2-9,0 0 16,0 0 2,0 0-2,0 0-1,0 0-3,0 0-4,0 0 8,0 0-3,0 0 4,0 0 3,0 0 0,0 0 3,0 0 3,0 0-15,0 0 4,0 0-2,0 0 0,0 0 2,0 0-2,0 0 1,0 0 0,0 0 5,0 0-6,0 0-8,0 0 14,0 0-11,0 0 8,0 0-5,0 0 2,0 0-2,0 0 5,0 0-2,0 0 3,0 0-13,0 0 15,0 0-5,0 0 3,0 0-1,0 0-5,0 0 8,0 0-10,0 0 5,0 0-2,0 0 6,0 0 1,0 0-6,0 0 5,0 0-6,0 0 4,0 0-7,0 0 1,0 0 8,0 0-5,0 0-3,0 0 2,0 0 1,0 0 0,0 0 3,0 0-1,0 0-16,0 0 20,0 0-2,0 0-1,0 0-1,0 0 2,0 0-7,0 0 3,0 0-2,0 0 6,0 0 0,0 0-9,0 0 10,0 0-2,0 0 0,0 0 3,0 0-15,0 0 14,0 0 0,0 0-6,0 0 3,0 0-1,0 0 4,0 0-4,0 0-8,0 0 5,0 0 3,0 0-6,0 0 8,0 0-4,0 0 18,0 0-14,0 0 0,0 0 0,0 0-6,0 0 0,0 0 5,0 0 0,0 0-6,0 0 10,0 0-1,0 0-5,0 0 0,0 0-2,0 0-1,0 0 3,0 0 5,0 0-6,0 0 4,0 0-2,0 0 3,0 0-2,0 0 3,0 0-9,0 0-3,0 0 6,0 0 3,0 0-6,0 0 4,0 0 5,0 0-2,0 0-17,0 0 21,0 0-6,0 0 7,0 0-8,0 0 2,0 0 6,0 0-6,0 0 2,0 0-3,0 0-3,0 0 8,0 0-3,0 0 7,0 0-13,0 0 6,0 0-2,0 0-5,0 0 8,0 0-3,0 0-4,0 0 0,0 0 6,0 0-11,0 0 10,0 0-5,0 0 6,0 0-3,0 0 3,0 0-6,0 0 6,0 0 0,0 0-11,0 0 7,0 0 0,0 0 8,0 0-3,0 0-3,0 0 10,0 0-15,0 0 10,0 0-4,0 0-1,0 0-1,0 0-3,0 0 2,0 0 7,0 0-7,0 0 8,0 0-11,0 0-2,0 0 8,0 0-2,0 0-4,0 0 4,0 0-6,0 0 10,0 0-4,0 0 2,0 0 7,0 0-4,0 0-1,0 0-2,0 0-2,0 0 8,0 0-5,0 0 4,0 0 1,0 0-4,0 0-14,0 0 12,0 0 2,0 0 0,0 0 2,0 0-2,0 0-3,0 0-7,0 0 5,0 0-1,0 0 0,0 0-3,0 0 4,0 0-9,0 0 11,0 0-2,0 0-1,0 0 3,0 0-3,0 0 3,0 0 5,0 0 2,0 0-13,0 0 11,0 0-5,0 0 6,0 0-6,0 0 3,0 0-3,0 0 1,0 0 0,0 0 2,0 0-2,0 0 1,0 0-2,0 0-2,0 0 2,0 0-3,0 0-6,0 0 9,0 0-3,0 0 1,0 0-5,0 0 5,0 0-8,0 0 11,0 0 5,0 0 0,0 0-6,0 0-3,0 0 1,0 0 2,0 0 0,0 0 5,0 0-8,0 0-2,0 0 10,0 0-10,0 0 6,0 0-6,0 0 3,0 0-4,0 0 4,0 0-7,0 0-2,0 0 8,0 0 5,0 0-1,0 0-2,0 0 2,0 0-2,0 0-4,0 0 11,0 0-12,0 0 6,0 0-9,0 0 10,0 0-1,0 0-2,0 0 1,0 0-5,0 0 7,0 0-6,0 0 6,0 0-6,0 0 0,0 0 10,0 0-6,0 0 4,0 0-10,0 0 6,0 0-2,0 0-2,0 0 1,0 0 5,-4 4-2,4-4 0,0 0 8,0 0-9,0 0-1,0 0-2,0 0 5,0 0 1,0 0 6,0 0-9,0 0 4,0 0-2,0 0-2,0 0 9,0 0-7,0 0-2,0 0 0,0 0 6,0 0-6,0 0-7,0 0 10,0 0-7,0 0 5,0 0-5,0 0 3,0 0-10,0 0 17,0 0-9,0 0 9,0 0 2,0 0-10,0 0 5,0 0-4,0 0-11,0 0 16,0 0 2,0 0 2,0 0-21,0 0 12,0 0-7,0 0 18,0 0-9,0 0 6,0 0 3,0 0-1,0 0 1,0 0-13,0 0 13,0 0-17,0 0 13,0 0-2,0 0-3,0 0 9,0 0-11,0 0 8,0 0-7,0 0-2,0 0 7,0 0-3,0 0 4,0 0-12,0 0 9,0 0 5,0 0-14,0 0 7,0 0-3,0 0 7,0 0-8,0 0-5,0 0 12,0 0 2,0 0 1,0 0-4,0 0 1,0 0 4,0 0-14,0 0 12,0 0 1,0 0-6,0 0-5,0 0 2,0 0 0,0 0 10,0 0-2,0 0-12,0 0 11,0 0-7,0 0 11,0 0-17,0 0 17,0 0 1,0 0-10,0 0 5,0 0-1,0 0 1,0 0-2,0 0-7,0 0 10,0 0-7,0 0 12,0 0-9,0 0 6,0 0-7,0 0-3,0 0 7,0 0-9,0 0 8,0 0-10,0 0 11,0 0-1,0 0 0,0 0 5,0 0-11,0 0 4,0 0 2,0 0 4,0 0-10,0 0 10,0 0-10,0 0 9,0 0-7,0 0-3,0 0 2,0 0 1,0 0 10,0 0-11,0 0 7,0 0-2,0 0-1,0 0 3,0 0-9,0 0 16,0 0-14,0 0 1,0 0 1,0 0-2,0 0-4,0 0 0,0 0 9,0 0-5,0 0 1,0 0 5,0 0-8,0 0 11,0 0-10,0 0 10,0 0-4,0 0-4,0 0 0,0 0-1,0 0 7,0 0-6,0 0 7,0 0-5,0 0 3,0 0 1,0 0-4,0 0 0,0 0-3,0 0-16,0 0 20,0 0 0,0 0-2,0 0-5,0 0 13,0 0-5,0 0-1,0 0-3,0 0 3,0 0-3,0 0 2,0 0-7,0 0 3,0 0 5,0 0-5,0 0 4,0 0 10,0 0-11,0 0 4,0 0-8,0 0 10,0 0-3,0 0 0,0 0 0,0 0 2,0 0-1,0 0-15,0 0 16,0 0-1,0 0-1,0 0-6,0 0 4,0 0 1,0 0 2,0 0 0,0 0-1,0 0-6,0 0 6,0 0-2,0 0-1,0 0 4,0 0-1,0 0 2,0 0-3,0 0 0,0 0 1,0 0-2,0 0-3,0 0 5,0 0-4,0 0 3,0 0-3,0 0 2,0 0 0,0 0-5,0 0-20,0 0-23,0 0-33,0 0-16,0 0-29,0 0-21,0 0-18,0 0-25,0 0-24,15 8-20,-12-5-29,-3-3 2,2 9-135,-2-9-428,0 0 190</inkml:trace>
  <inkml:trace contextRef="#ctx0" brushRef="#br0" timeOffset="71044.4059">20590 3570 9,'0'0'152,"0"0"4,0 0-6,0 0-6,0 3-9,0-3-5,0 0-4,0 0-5,0 0 0,0 0-7,0 0-3,0 0-4,0 0-5,0 0-2,0 0-6,0 0-3,0 0-12,0 0-1,0 0-5,0 0-3,0 0-4,0 0-4,0 0-3,0 0-3,4 2-7,-4-2 0,0 0-7,0 0 1,0 0-7,0 0-3,0 0-1,0 0-4,0 0-4,0 0-1,0 0 0,0 0-3,0 0-6,0 0 4,0 0-2,0 0-2,0 0-2,0 0 1,0 0-4,0 0-1,0 0 0,0 0-1,0 0 0,0 0-3,0 0 8,0 0-10,0 0-5,0 0-21,0 0-19,0 0-28,0 0-28,0 0-36,0 0-34,0 0-22,0 0-16,0 0-145,-16-9-381,5 5 169</inkml:trace>
  <inkml:trace contextRef="#ctx0" brushRef="#br0" timeOffset="72075.8977">17163 3921 141,'-5'2'165,"-4"-2"-1,5 1-12,4-1-7,-9 0-2,9 0-8,-7 1-7,7-1-9,0 0-8,-6 1-7,6-1-7,0 0-7,0 0-9,0 0-7,0 0-8,0 0-4,0 0-7,0 0 2,12 5-1,-2-1-2,0 2 0,9-4 3,2 3-6,6 0-2,6-1 1,2 2-2,3 1 0,14-5 4,1 3-8,3-2-5,-1-2 2,6 2-3,0-3-6,7 5 4,-4-7-2,1 2-3,2 0 0,-1 0-3,2-3-3,-3 6 1,-3-3-4,-4 0 1,-3-6-1,-1 5-5,-13 0-4,-5 2 3,2-2 6,-5 1-11,1 0-1,-3-2 1,-2 0-7,-8 1 14,-2 0-13,-6 0 3,0 1-2,-3 0-1,-3 0 4,0-1-3,1 1-1,-8 0 2,11 0-1,-4 0 0,-7 0-2,0 0 2,9 0-2,-9 0 0,9-1 0,-9 1 0,5 0-5,-5 0 0,0 0 4,0 0 0,0 0 10,7 0-11,-7 0 1,0 0-2,0 0 1,0 0 2,0 0 4,0 0-5,4-3-2,-4 3 2,0 0-2,0 0 4,0 0-3,0 0 2,0 0 2,0 0-2,0 0 1,0 0-1,0 0 3,0 0 0,0 0 3,0 0-8,0 0 7,0 0-2,0 0 0,0 0-3,0 0 6,0 0 4,0 0-11,0 0-2,0 0 4,0 0 1,0 0-1,0 0 10,0 0-14,0 0 5,0 0-3,0 0 0,0 0-1,0 0-1,0 0 1,0 0 0,0 0 1,0 0 3,0 0-8,0 0-12,0 0-20,0 0-24,0 0-40,0 0-36,0 0-46,3-5-33,3 3-9,2-2-22,2-3-141,10-3-417,12-1 185</inkml:trace>
  <inkml:trace contextRef="#ctx0" brushRef="#br0" timeOffset="72815.8673">20834 3052 53,'3'-3'130,"-2"-1"-3,1 0 7,0 1 11,-2-1 0,0 4-1,9-4 2,-9 1 0,0 3 0,0 0-4,0-6-1,0 4-1,0 2-3,0 0-14,0 0-11,0 0-16,0 0-8,0 0-13,0 0-7,0 0-6,0 19-4,0-2-6,-4 12 1,4-4-9,-5 8-1,3-4-6,0 5-3,2-1-2,0-1 0,-1-1-6,1-1-2,1-4-2,-1 1-1,0-2-3,0-7 2,0-2-3,0 0-4,0-4 4,0-3-4,0 0 5,0-3-6,0-2 1,0 0 0,0 3 3,0-4-5,0 1 7,-4-1 0,4-3 1,0 4 1,0-4 2,-2 4-4,2-4 5,0 0-8,0 0-8,-17-8-7,8 2-11,-3 1 1,-1-8 0,-1 4-3,0-3 1,-1-1-2,-2-2 2,5 3 1,-3-1 1,2-1 7,0 2 0,3 0 11,2 6 6,2-1 3,1 3-3,1 0-5,0 3-3,0-4-5,4 5 2,-1-4-5,1 4 4,0 0-6,0 0 5,-2 10-1,5-3 3,1 1-5,5 5 2,1-1-1,3 1 5,4-2-7,-3 4 7,1-3-4,7 2 3,-7-4-2,2 0 2,-1 0 0,2-5 0,-2 1 3,1-1 0,0-2 4,1 0-2,0-2 12,1-2-4,1 1 7,-1-4 5,0-1 1,-3-4 5,2 2-3,1-3-2,4-4 0,-5 2 0,-3-2-6,2 3 2,-2-1-3,-7 3 4,1 2 1,1-3-6,-1 3 1,-4 2 0,2 2-5,-3 0-1,0-1-3,0 2-9,-2 0-2,-2 2-10,4-3-18,-4 3-18,0 0-25,0 0-18,0 0-14,5 7-22,-5-7-39,-9 13-56,-1-5-31,0 3-209,-2 3-497,-2-4 220</inkml:trace>
  <inkml:trace contextRef="#ctx0" brushRef="#br0" timeOffset="73270.2504">20810 3812 89,'0'0'133,"-2"-3"-18,0-1-8,2-1 0,0 5-11,-5-5 1,3 2-14,0-1-12,2 4-1,-10 0-8,1 0-6,-2 1-6,-6 5-4,-3 1-4,-3 5 6,-3 2-1,-2 1-3,1 2 3,0 1-5,-1-1-2,3 1 0,5 0-1,0 0-3,8-4-2,-2 1 1,4-1-4,0 2 1,8-6 3,-2 2 8,0 0 1,4-2 7,0 0 2,4 2-2,1-5 5,5 3 0,1-1-2,2-3-2,-1-1 2,8-2-3,-1 0-1,8 2 5,-4-6-4,4 1-1,-8-1-4,4-1-1,-5 0-2,0 0 0,-4 0-3,-6 1 0,2-1-2,-1 3-5,-4-2-2,1-1-1,-6 2-5,8-1 1,-8 1-7,8-1-11,-8 1-16,3-2-16,-3 2-23,4-3-33,-4 3-26,0 0-21,2-5-41,-2 2-18,0 3-8,0-7-152,0 7-374,-4-4 166</inkml:trace>
  <inkml:trace contextRef="#ctx0" brushRef="#br0" timeOffset="75086.6032">3314 3949 30,'-1'-5'189,"1"5"-3,0 0 1,0 0-6,0 0-8,0 0-3,0 0-13,0 0-11,0 0-18,0 0-6,0 0-13,0 0-8,0 0-11,0 0-2,0 0-14,0 0-1,0 0-5,0 0-6,0 0-5,0 0-8,0 0-3,0 0-4,0 0 0,0 0-7,0 0-4,0 0-6,0 0 4,0 0 2,0 16-4,5-9 3,-4 4-2,3 1 1,1 5 1,4 1-6,4 3 10,-4 6-12,0-4-2,1 5 2,-1-1-3,0 2-1,4 0-1,-2-4-3,1 3 0,-5-4-1,2 1 1,-1-1-1,-3-4-4,3 5 6,-3 0-2,-1-8-1,0 1-2,-2-2 0,1-5 1,-1 5 0,2-3-2,-3 0-1,-1-4-1,0 3 5,0-1-5,4-2 8,-4-3-13,1 0 4,-1-1-1,2 2 0,-2-7-3,0 8 1,1-5-1,0 1 0,-1-4 2,0 0 1,3 6-3,-3-6 1,0 0 0,1 4 6,-1-4-4,0 0-2,0 0 1,0 0 1,0 0-2,0 0 2,0 0-2,0 0 4,0 0-3,3 4 2,-3-4 2,0 0-5,0 0 6,0 0-6,0 0 10,0 0-10,0 0 3,0 0-3,0 0 5,0 0-11,0 0-12,-8-16-5,3 13 0,1-2-1,-5-1 1,3 0-5,-2 1 3,-3-1 5,3-2-3,-2 2 6,-4 0 0,5 0 5,-2 0-4,-1 0 4,-1 2 8,4 1-5,-1-2 3,2 1 5,0 2 5,3-2 5,5 4 0,-10-4-1,10 4-3,-5-1 3,5 1 1,-8-3-1,8 3 0,0 0 2,-5-4-5,5 4 1,0 0 1,0 0-2,0 0-1,0 0 0,0 0-3,0 0 4,0 0-7,0 0 1,0 0 1,0 0 4,14 20 0,-7-13 11,5 3-13,0-1 6,2 4-2,-1-3 10,1 4-9,2-2-5,1 0 6,-3 0-2,0-2 0,-1 1-3,-3-3-3,0 0 4,2-2 0,-4 2 4,2-3-6,-4-2 1,-2 1 0,2-2 0,1 1 8,-7-3 3,5 3 8,-5-3 4,5 4 8,-5-4 9,5 2 8,-5-2 2,0 0 17,0 0-10,0 0 4,12-7-15,-2-3-14,-4-7 10,6 3-9,1-10 1,4 0-7,-1-5-7,0 3-2,2 1-3,-4 1 4,4 1-7,-3 2 4,-3 5-14,-2 1 7,-2 4-6,-1-2 7,0 3 6,-2 3-15,-1 2 2,-1-2 1,2 4-4,-4-1-8,4 0 7,-5 4-7,4-7-3,-4 7 1,1-4-11,-1 4 1,4-2-17,-4 2-16,0 0-10,0-3-15,0 3-19,0 0-24,0 0-26,0 0-23,0 0-38,0 0-7,0 0-18,0 0-15,9 9-11,-9-9-180,1 8-469,2-3 209</inkml:trace>
  <inkml:trace contextRef="#ctx0" brushRef="#br0" timeOffset="76041.5687">4250 4638 44,'7'3'206,"-7"-3"-3,0 0-7,0 0-7,0 0-9,0 0-13,0 0-16,0 0-14,0 0-11,0 0-11,0 0-5,0 0-6,0 0-3,0 0-4,0 0-2,0 0-5,0 0 0,0 0-15,0 0-9,0 0-1,0 0-1,0 0 1,4-4-5,-4 4 1,0 0-5,0 0-11,0 0-1,-1-7-5,1 7-5,-3-5 0,3 5-5,-1-5-5,1 5-1,-2-7-4,0 3-2,0 2 0,-2-2 0,4 0-5,-4-2 0,4 2 1,0 4 8,-5-5-12,2 0 5,2 3 2,1 2-1,-6-5 1,6 5 1,-3-4-5,-3 3 5,6 1-11,0 0 1,-7 0 0,7 0 0,0 0-5,-9 0 0,3 4 1,-4 0-2,-1 3 3,1-2-3,-5 4 1,1 4-2,-3-1 1,6 1 2,-5 3 2,-2 2 3,4-1-4,-1 3-9,4-2 5,2-2 1,-4 6 3,3-5-6,2-3 2,3 3 4,-3-1-3,2-2-2,2 2 2,1 0-1,1-2 2,-1 1-1,2-4 0,1 2 1,-1-1-2,2-2 1,0 3 1,-1-1 14,3-2-8,2 0-2,4 1-4,-4 1 5,-1-4 0,5 2-1,-3-5 5,6 6 0,-2-6 3,4 1 0,-3-1-2,4-1 0,0-1 1,4 1-2,-3-4 3,4 3-3,-7-6 2,2 3-8,-2 0 3,6 0 2,-4-2-1,1-2-3,3 1 6,-5 1-4,-5-1 1,5 0-4,-3-2 1,-2 4-1,-2 0 0,1-1-4,-2-1-1,-1 3 10,-5 0-2,8-2 0,-8 2-4,8-4-1,-8 4 0,5 0 0,-5 0 10,6-1-11,-6 1-2,0 0 7,0 0-4,0 0 4,6-2-4,-6 2-1,0 0-2,0 0 0,0 0 3,0 0-3,0 0 0,0 0-4,0 0 5,0 0 3,0 0-2,0 0 1,0 0-1,0 0 4,0 0 0,0 0-4,0 0 1,0 0-6,0 0 7,0 0-4,0 0 8,0 0-4,0 0-3,0 0 2,0 0-4,0 0 5,0 0-5,0 0 2,0 0 1,0 0-3,0 0 0,0 0 2,0 0-5,0 0-7,0 0-6,0 0-10,0 0-8,0 0-14,0 0-17,0 7-18,0-7-24,0 0-21,0 0-32,0 0-42,0 0-23,0 0-18,0 0-180,0 0-459,0 0 203</inkml:trace>
  <inkml:trace contextRef="#ctx0" brushRef="#br0" timeOffset="80271.9417">10085 6433 79,'0'0'116,"0"0"-2,0 0-15,0 0 5,0 0-5,0 0-10,0 0-1,0 0-8,0 0-5,0 0-6,0 0-6,0 0 0,0 0-5,0 0-1,0 0-6,0 0 2,0 0-4,0 0-3,21-3-2,-12 1-2,-2 2 2,4 0 14,-1-1-3,3-1 2,4 2-4,0-2-3,3 1 1,0 0-1,9-4-3,-1 5-4,3-2-3,0-1 2,-3 5-6,1-4-17,1 1 1,-2 2-3,-1-2 3,-3 1-5,3-1 1,2 1 2,-9 0 1,9 0-1,-1-3-2,-2 5-1,-4-1-3,0 0 5,0 0-1,-2-2-3,2 1 1,3-1 6,-2 1-4,-1 0-1,7-1 5,-1 1-2,-1-3 0,-6 4 0,1-1 1,0-1 1,7-1-3,-11 2 2,3 0-5,0 1 1,-1-2-2,3-1 2,-2 4-1,1-4-1,0 1 1,-1 1-4,0 1 1,7-2-3,-9 1 3,3-1-2,0 1-1,-3-2 0,3 2 1,0-1-1,5 1-2,1-1 8,-10 0-2,2 1-7,-2 0 4,1 0-4,-1-1 0,1 1 2,-1-1-3,-2-2 0,3 2 2,-2-1-1,1 0 2,-4 2-1,-1-2 0,2 2 0,-3 0 1,1-3 9,7 1-7,-1 1-3,-2 0-1,2 0 0,0-3 0,1 4 0,-1-3-2,1 2 1,-2 0-1,4-2 0,1 0 0,-1 2 6,-1 0-3,1 1-4,-3-3 1,2 3-1,-1-1-3,0 1-1,-2 0 2,1-3 1,-1 2-1,0 0 1,-5-2 1,1 3-4,0-1 3,-2-2 0,0 3-1,0 0 0,2-3-2,-1 3 3,2-2-1,-2 2 2,4 0-3,0-3-1,3 4 1,-2-2 1,1-1 3,-3 4-1,5-4-3,-2 4-1,4-2 2,-4 0 0,1-2 0,-1 2 0,0 0 0,-2 0-1,-4 0 5,1 0-5,2 0 2,-2-2 7,-4 2-6,0 0-5,3-1 7,-2 2-8,2-3 3,-1 3 0,1-2-1,-1 1 4,1-1-2,1-1 3,2 2-5,4 0 6,0 0-3,-1 0 0,4 0 5,-1 0-5,-1 2-2,7-1-1,-5-1 1,2 0 0,-1 0 1,-2 0 0,1 0 0,-2 1-1,3 0 1,-3 3 2,0-3 6,1-1 1,-3 2-10,1-2-2,3 0 2,-5 2 1,5-2 1,0 0-4,-6 0-1,7 0 2,-1 0 0,-2 0 3,-2 0 1,3 0-1,0 3 2,-3-3-4,2 0 1,-1 0 5,0 0-5,9 1 0,-8 1-2,0-2 1,0 0 1,7 1 1,-8-1-1,-1 0-2,2 0 0,3 3 4,-2-6 2,6 6-5,-9-2 1,3-1-1,6 1 2,-1-1 0,-3 0-1,-5 0-2,4 3 2,6-3 0,-8 0 0,7 1 0,-7-1 2,6 1-3,1 2 5,-7-3-5,0 1 1,-1-1 4,3-1-4,0 0 0,5 1-1,-8-2 5,3 2-6,-3 0 4,1 0 1,0 0-3,-2 0 8,2 0-4,-5-1 2,4 0 1,-8 1-7,0 0 6,1-3-1,1 3 3,-2 0-5,2 0 3,1 0 1,-3 0 2,1 0-2,6-1-2,-6 0 0,5-2-1,2 2 5,-2-1-6,0 1 5,-1 1-4,0-3 0,2 6-1,-1-6-1,1 1 2,-3 2-2,3-2-2,1 2 3,-8-1 0,0-1 0,-1 2-1,1-2-2,-1 2 2,-2 0 1,2-1 1,0 0-4,0 0 3,-1-1-2,4-1 2,-3 3 2,-1-2-1,4 0-3,4 2 0,0-2-2,1 2 4,-1 0-6,0-1 7,0 1-5,0 1-1,-4 1-2,-1-2 7,0-2 0,2 2-4,5 2 2,0 0-2,-1-1-1,1-1 4,-1-1-2,0 1 3,-1 1-3,3 0 3,-1 2-5,2-3 3,6 0 1,-6 0-2,-1 0 0,-1 0 0,-2 2-3,-1-2 3,0 1 0,-3-1-1,-1-1 1,-3 1-5,2-2 6,-2 2 1,-1 0 0,2 0 1,-3 0-1,0 0 2,-1 0-1,1 0-2,0-3 0,-3 3-4,2-1 5,-7 1-3,14 0 0,-7-1 1,1 1 1,0-2 0,1 2 0,4-2-2,-3 1 1,-1-1 3,0 2-2,1-1-2,-3 2 3,-2-3-2,-5 2 5,10 0 5,-10 0 5,9-1-1,-9 1 7,4 0-1,-4 0-1,0 0-1,0 0 2,0 0 2,9-2-4,-9 2-1,0 0 9,0 0-3,0 0 4,0 0 0,0 0 2,6 0 2,-6 0 8,0 0-6,0 0 1,0 0 1,0 0 10,0 0-14,0 0 1,0 0-3,0 0 0,0 0 1,0 0-5,0 0 0,0 0-8,0 0 4,0 0-4,0 0 0,0 0-5,0 0 1,0 0-3,0 0-3,0 0-3,0 0-2,0 0 0,0 0 5,0 0 1,0 0 3,0 0-11,0 0 1,0 0 8,0 0-9,0 0-6,0 0-3,0 0-10,0 0-10,0 0-12,0 0-20,0 0-19,0 0-21,0 0-24,0 0-33,0 0-34,0 0-22,0 0-10,0 0-33,0 0-183,-20 4-476,7-3 211</inkml:trace>
  <inkml:trace contextRef="#ctx0" brushRef="#br0" timeOffset="84488.5327">8920 12956 39,'-3'-5'146,"0"0"-3,-1 0-6,-1 1-12,1 1-6,-1-1-16,-2 1-15,0 3-3,7 0-12,-18 3-4,8 1-8,-5 6-7,-1 4-7,-4 1-2,2 9-3,-3 1-11,2-1 4,1 6-2,1-1-5,3-1-4,5 1-6,1-1-4,3-2 3,1 0-1,4-7-4,0 8 1,4-8-3,1-2 0,1-2 8,3-1-7,-3-2 6,3-5 4,3 1 1,0-4 0,2-1 10,6-3 3,-5-3 4,2 1 0,3-5 7,-2 0 2,-1-3 6,2 0-3,4-6 0,-9 3 2,-1-2-6,2-9-5,-4 8-2,2-7 1,-4-1-5,-1 5-3,-2-6-2,2 0-3,-6 0 0,1 6-7,-3-1 1,0 2-4,-2 1-1,0 1 1,-3 2 0,0 2-7,-1 2 1,-1 0-4,-1-1-3,-4-1-1,1 6-13,-4 2-13,1-1-12,-4 2-10,4 3-26,-4 0-20,0 3-15,0-1-25,3 2-25,-2 4-10,2 0-144,-1 1-335,1 1 148</inkml:trace>
  <inkml:trace contextRef="#ctx0" brushRef="#br0" timeOffset="85128.3486">8843 13344 218,'1'2'207,"-1"-2"-20,0 8-20,0-2-15,0 12-16,0-1-13,0 6-9,-1 6-14,-1 0-10,2 0-8,0 3-8,0 2-9,0 0-4,2-1-10,-4-4-2,4 5-5,-1-7-5,-1-3-5,0-3 0,1 2-7,-1-6 0,3-5-5,-3-3-2,-3 2-2,6-5 0,-1 0-3,-2-1-1,0-1 7,0 1-4,0-3 1,0-2-4,0 0-11,0 0-10,0 0-9,0 0-1,-5-14 1,5 6-4,0-4 4,0 2 4,0-1 2,0 1 3,0 1-5,0 0 6,-1 3 7,1-1 5,0 3 4,-3-1 2,3 1-3,-4 1 7,4 3-7,-10 0-4,10 0-1,-18 6 1,4 0-5,-3 2 0,1 2 5,-1 2-2,-1 1-2,0-1 4,-2 2-3,3-2-1,4 2-1,1-9-1,3 5 5,1-3-5,1 0 1,0-2-1,2-1 1,1-1 1,0-1-8,1 1 6,3-3-2,-3 3 0,3-3 3,0 0 3,0 0 0,0 0 0,12-11 3,-7 2-5,8 0 1,-2-3-1,4-2-3,2 2 9,-2-4-3,-1 7 2,2-5-5,-1 2 2,-5 4 2,0 0 3,0-1 0,1 3 4,-5 2-1,2 1 1,-1 1 1,0-1 0,3 1 8,-1 4 5,0 3-8,1 1 0,1 1 0,0 2-1,3 4 1,-2-1 1,2 2-1,-3 1-4,-1-1-3,1 3 0,-2-2-1,0-1-1,3 1 0,-2-1-3,-2-2-1,-2-2 6,2 0-6,-3-3 2,2 1-4,-4-1 0,0-3-4,1 1-8,-4 0-13,6-2-4,-5 1-11,2-1-10,-3-3-19,0 3-26,0-3-26,0 0-28,0 0-26,0 0-140,-10-13-336,6 8 150</inkml:trace>
  <inkml:trace contextRef="#ctx0" brushRef="#br0" timeOffset="85658.6623">8914 13469 33,'-3'-4'127,"0"1"-4,0 2-18,3 1-6,-9 0-14,9 0-6,-14 7-13,5-1-1,-5 3-6,-1 2-5,0 2-3,-1-2-4,2 3 3,-2-4-5,0 3 8,1 0 2,2-2 2,0-1 3,2-2-1,3-3 4,1 2-2,1-4 2,2 1 4,-1-3 7,1 3 3,4-4 1,-5 2 0,5-2-4,0 0 0,-4 3-5,4-3-10,0 0-6,0 0-4,7-14-8,-1 9-1,1-5-6,1-3-2,2 0-3,1-2-1,-1 1-4,0 0 0,1 1-3,-3-3-1,3 1-3,-1 3 2,-6 1-1,3 1 4,0 2 3,-1-1 0,-2 5 2,1-3 2,-1 5 1,0-3-3,-3 1 0,3 1-1,-4 3-6,4-5 3,2 5-6,-6 0 1,7 0-3,1 1 3,-1 4-2,5 3-3,2 0 8,6 4-5,4 4-3,-2 1 2,5 2 2,-2-1-2,4-1-1,-3 3-2,-1-3-2,-1 1-3,-1-3 4,-2 2 0,-6-7 3,5 0-5,-6 1-4,-5-4 3,0-2-5,-3-2 0,2 2 2,-3-1 2,0 1-2,-2-4-4,2 1-2,-5-2-4,5 7-12,-4-6-9,-1-1-15,4 4-11,-4-4-18,4 2-16,-4-2-19,0 3-19,0-3-18,0 0-24,-4 8-42,-2-7-162,6-1-399,-12 3 177</inkml:trace>
  <inkml:trace contextRef="#ctx0" brushRef="#br0" timeOffset="98358.7459">10892 5652 33,'0'0'104,"0"0"-8,0 0-1,-2 4-4,2-4-3,0 0 4,0 0-3,0 0-5,0 0 8,0 0 4,0 0-4,0 0 3,0 0 3,0 0 0,0 0 0,0 0 2,13-12-3,-10 7 3,3-3 0,2-1-4,3-5-6,-1-1-6,7-4 13,4-2-5,1-2-3,1-1-7,-1-3-4,3 1-3,9-8-9,-7 7-5,7-9-5,5 2-1,-12 10-6,12-7-7,-10 9-5,1 0-19,-1-2-5,1 1 7,-5 1-3,8 1-5,-6-1 0,-2 3 0,1 0-3,-4-1 0,-4 3-1,1 5-4,-5 3 14,-6-2-12,1 4 0,-1-2 0,2 2-1,-5 0 0,3 0-3,-3 2 1,-1 2 4,2-1-3,-2 0 3,0 0-4,-4 2 1,0 2-2,5-4 1,-5 4 1,2-4-1,-2 4-3,0 0-4,2-2 5,-2 2-5,0 0-5,0 0-3,0 0 1,0 0-4,0 0 0,0 0 2,0 0 0,0 0-4,0 0 1,0 0-5,0 0 1,-17 0 0,7 1-3,-3 3-1,-2-2 1,-3 3 7,-4-1-8,0 2 9,-4 3-2,5-4-1,1 2 5,0-2-2,-1 0 4,1 0-2,1 2 1,3-4 3,3 0-3,0 1 3,3 0-1,-2-1 2,6-3 2,1 3 3,0-3-5,2 3-3,3-3-9,-9 1-6,9-1-12,0 0 0,-5 3-1,5-3 9,0 0 1,0 0 3,0 0 0,0 0 7,0 0 4,17-5 6,-7 0-6,3 2 1,0-2 3,6-1 2,-1 1 9,2-1-8,2 0 6,-6-1-2,3 2 4,0-1 0,-2 1 3,-4 1-9,-1 2 9,-2-1-1,0 0 5,-2 1-2,-2 0 5,-2 1 3,1 0-1,-5 1 1,7-3-1,-7 3 3,10 0-11,-10 0 13,5-1-9,-5 1 1,0 0 0,5-1 0,-5 1 0,0 0-5,0 0 4,0 0 0,0 0-7,0 0 2,8 0 1,-8 0 0,0 0 2,0 0-6,0 0 2,0 0-4,0 0 3,0 0-2,0 0-4,0 0-2,0 0-2,0 5 0,0-5-1,5 6 2,-5 0 0,2-1 7,-1 2-6,4 5 1,-5 0 0,4 4 3,-1-1 0,0 5 2,0-1-3,1-2-2,-2 2 4,2-1 2,0 0 2,-2-3-2,-1 2 3,2-2 1,0-6-3,-1 2 0,0 0-1,0-1 0,-2-4-1,0 1 4,2-1 2,-1-2-4,-1-4 0,0 8 3,0-8 2,0 3-3,0-3 0,0 0-1,2 7 3,-2-7-1,0 0-1,0 0 2,-2 6-2,2-6-2,0 0 3,0 0 0,0 0 3,0 0-1,0 0-8,0 0-7,0 0-9,0 0-5,0 0-20,0 0-11,0 0-9,0 0-8,0 0-20,0 0-36,0 0-29,0 0-155,0 0-336,4-18 149</inkml:trace>
  <inkml:trace contextRef="#ctx0" brushRef="#br0" timeOffset="99952.355">12609 4707 40,'0'0'157,"0"0"-13,0 0-8,0 0-19,0 0-13,0 0-13,0 0-8,0 0-7,0 0-16,0 0-3,0 0-11,0 0-6,0 0 0,0 0-10,0 0-1,0 0 4,0 0-4,0 0-14,0 0 8,0 0-2,0 0-3,0 0 0,0 0-1,0 0-5,0 0 2,0 0 0,0 0-2,0 0 10,0 0-1,0 0-2,0 0 4,0 0 6,0 0-3,0 0 5,0 0 5,0 0-2,0 0 6,0 0 3,0 0 5,0 0 1,0 0-1,0 0 0,4-2-6,-4 2-2,1-5-1,-1 5-7,3-4-4,-2-3-3,0 2-3,-1 1 1,0-2-5,2 0 9,-2 2 1,1-1-3,-1 3 1,0-4-4,1 1 2,-1 1-2,0 4 1,-1-9 2,0 6-6,1-2 0,0 5-5,-2-6 2,1 3-2,1 3-3,-1-7-1,1 4 2,0 3-3,-3-4-4,3 4 6,-2-3-7,2 3 0,-6-4 2,6 4-4,-1-5-1,1 5 0,-5-1 7,5 1-8,-7-2 0,7 2-1,-10-1-1,10 1-1,-9 0 2,1-1 1,8 1-2,-12 1 0,4 0-2,-4 3 8,3 0-5,1 0 1,-2-2-14,0 4-5,-2 0 6,2-2-1,-2 3 1,1-1 8,-2 1-4,0 1 0,-1 2 3,1-1 1,3 1 1,-2 0-5,-1 2 5,3-3-2,-1 3 1,0 3 2,1-2-3,1 3 0,0-3 6,-1 0-4,1 1 3,-1 1 1,4 0-1,-1 1-1,1 0 2,0-1 0,1 1-4,2-1 3,-3 0 1,2 1-2,0-2 5,0-2-2,3 1-2,0-1-3,1-1 2,0 2 1,1-5-3,-1 4 3,3-3-3,-2-2 2,3 1-3,-2 1 1,2-2-1,-1-2 2,1 1-3,0-1 5,1-1 1,0 0-2,1 0-1,3-3 3,-1 2 5,2-1-3,3 1 0,-4-3 1,4 1 2,-1-1 1,1-1-3,0 0-3,3 1 5,0-2 0,-4 0-2,2-1-2,3 2 3,-3-2-3,-4 0 5,2 1-7,1-1 4,-7 2-4,4 1 0,2-3 4,-5 2-4,-1 0 4,-6 1 1,11-3-5,-5 2 4,-6 1-2,0 0 0,9-2 2,-9 2-5,0 0 4,6-2-3,-6 2 0,0 0-2,0 0 5,0 0-1,0 0-4,0 0 6,8-3-6,-8 3 5,0 0-4,0 0 3,0 0-3,0 0 1,8 0-2,-8 0 4,0 0 1,0 0-4,0 0 1,0 0-2,0 0 3,0 0 1,0 0-2,0 0-2,0 0 7,0 0-2,0 0-2,0 0 2,0 0 1,0 0-3,0 0 0,0 0-2,0 0 2,0 0 2,0 0-2,0 0 2,10 0-4,-10 0 3,0 0-4,0 0 5,0 0-6,0 0 5,0 0-2,0 0-1,0 0 1,0 0 3,0 0-1,0 0 1,0 0-2,0 0 2,0 0 4,0 0-2,0 0-2,0 0 1,0 0 4,0 0-2,0 0 4,0 0-5,0 0 4,0 0-2,0 0 2,0 0-2,0 0 4,0 0 0,0 0-2,0 0 3,0 0-2,0 0-1,0 0 4,0 0-6,0 0 10,0 0-7,0 0-3,0 0 2,0 0-2,0 0 7,0 0-5,0 0 6,0 0-8,0 0 2,0 0-3,0 0 2,0 0 3,0 0-4,0 0 1,0 0-2,0 0 3,0 0-2,0 0 2,0 0-2,0 0 0,0 0-1,0 0 4,0 0 3,0 0-8,0 0 4,0 0-3,0 0 5,0 0-3,0 0 2,0 0-3,0 0 0,0 0 4,0 0-2,0 0-2,0 0-1,0 0-1,0 0 1,0 0-1,0 0-1,0 0 10,0 0-10,0 0-1,0 0 1,0 0-1,0 0 2,0 0-1,0 0-1,0 0 2,0 0-1,0 0-4,0 0 2,0 0 0,0 0 1,0 0-2,0 0 0,0 0 2,0 0 0,0 0-5,0 0 4,0 0-5,0 0 1,0 0 0,0 0 2,0 0 1,0 0-3,0 0 2,0 0 6,0 0-4,0 0-4,0 0 0,0 0 1,0 0 4,0 0-5,0 0 4,0 0-3,0 0-7,0 0-13,0 0-10,0 0-15,0 0-14,0 0-10,0 0-24,0 0-10,0 0-30,0 0-23,0 0-13,0 0-11,0 0-129,0 0-337,0 0 150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17:31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3835 13075 88,'-6'-3'215,"0"1"-26,6-2-17,-4 3-18,0-3-10,4 4-13,0 0-10,0 0-6,0 0-3,0 0-11,10 11 0,-2 0 1,4 0 6,3 3-6,3 6 4,3-1-3,-2-2-3,1 1-2,0 0-6,-3 2-1,-3-6-2,-4 2-6,4-2 2,-1 0-4,1 0-3,-1-1 2,-4-4-5,1-1-6,-1-1-5,-1-3-8,-3 1 0,5-4-10,-3-2-1,4-6-5,4-5-2,9-10-2,-1-4-8,11-18 1,12-33-1,7 6-2,1-2-3,5-1-1,-4 1-8,7 5-3,2 3-12,-1 3-8,-12 23-13,0 0-29,26-7-41,-25 15-60,2-2-50,1 5-60,-4 5-231,-1-4-534,-17 14 237</inkml:trace>
  <inkml:trace contextRef="#ctx0" brushRef="#br0" timeOffset="699.9237">11775 13965 104,'0'0'161,"-2"-5"-19,0 2-9,2 3-3,2-5-5,-2 5-4,0 0-7,0 0-6,0 0-4,0 0-6,3-2 3,-3 2-4,0 0 3,11 5 3,-4 0 1,1 4-7,0-1 3,-1-1-5,6 10-1,-8-2-5,4 2-2,1-3-3,1 3-3,-3 2-6,2-1 0,-3-1-1,-1-1 8,5 0-12,-5 0-4,0-4 0,-1-2-1,3-1-6,-4 0-3,5-1 0,1-5-5,2-2-3,5-3-3,10-7 0,5-9-5,22-14 1,30-24-5,7-8-4,3-12-4,19-14-16,8-5-38,6-2-78,8 5-121,0-1-332,6 4-603,-17 17 267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0:27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8533 14475 85,'0'0'114,"0"0"-12,0 0-9,0 0-7,0 0-8,0 0-11,0 0-4,0 0-11,0 0 15,0 0-11,0 0 4,0 0-8,0 0 3,0 0-4,0 0-1,0 0 1,0 0-9,-16 1 0,16-1-10,0 0 3,0 0 4,0 0-1,-9-5 1,9 5 0,-5-3-1,0 1-9,2-1 6,-3 1 10,-1-2-2,1 1-1,1-1 3,-3 0-1,5 0 3,-4 1 1,4 0-5,-3 0-3,3 0-3,3 3-7,-5-3-4,5 3-6,0 0-2,0-4 1,0 4-1,0 0-1,0 0 4,0 0-1,11 9 3,-5-4 0,2 3-5,5 4 5,-4-3-1,3 5 0,-1-1-1,0 1 1,0 0-1,0-1 3,1-2-4,-3-1 0,1 4 5,-3-6-3,0 1-2,-3-5 0,2 0-4,-2 1 3,1-3 2,-1 1 0,0 1 6,-1-3 0,3-1 2,3-5 0,0 0 4,3-10 0,8-4-13,2-7 0,12-13 3,2-4-3,5-1 2,17-22-4,-17 20 1,19-17 0,-19 16-5,4 2 3,3 6 0,-4 0 0,-1 4-1,-4 3-2,-10 9-2,-2 3 0,0 3-1,-11 5-5,-2 1-1,-3 5 5,-1-1 0,-4 2-1,-1 2 2,2-4-5,-3 4 0,-2 0-4,3 2 6,-5 1 0,4-3 0,-4 3-4,5-4 1,-5 4-6,0 0-7,3-3-15,-3 3-12,0 0-17,0 0-8,0 0-19,5-1-12,-5 1-14,0 0-28,0 0-9,0 0-13,0 0-16,0 0-1,0 0-8,0 0-120,0 0-324,0 0 144</inkml:trace>
  <inkml:trace contextRef="#ctx0" brushRef="#br0" timeOffset="832.5902">13790 14307 11,'-13'0'138,"3"0"-1,-1 0 3,3 1-8,1-1-9,2 1-10,5-1-4,-9 0-13,9 0-8,-9-1-2,9 1-9,0 0-1,0 0-1,0 0-7,0 0 6,-5 3 8,5-3-6,0 0 0,7 9-3,-3-4-1,2 4 0,-2 2 0,3 6-1,1 1-6,-1-1-7,1 0-6,1 6-2,0-6-7,0 0-2,0 0-3,-1 2-4,4-4-4,-3-1 1,0 0 0,-2-6-3,2 1-3,-2-1-2,1-3 2,2-1-2,-4-1-2,6-3 6,3-3 1,11-11 3,0-2-3,4-6-3,17-13 3,-3-4-6,5 1 2,-1 0-5,-2-2-2,2-1-2,-3 3 0,1 1 2,-6 3 0,-3 4-2,-11 8-4,-3 5-1,-1 2-1,-10 3-1,3 2-1,-6 3-1,-4 1 3,2-1-3,-5 3-2,2-3-12,-4 2-9,4 1-11,-3-3-13,-1 5-7,0 2-14,-5-8-18,3 5-19,0 1-27,2 2-26,-2-3-20,2 3-28,-3-3-154,3 3-383,-4-2 170</inkml:trace>
  <inkml:trace contextRef="#ctx0" brushRef="#br0" timeOffset="2167.0079">19376 14517 88,'-6'-3'114,"2"1"-10,4 2-6,-5-3 5,5 3-2,-1-5 6,-3 2 1,4 3 1,0-4-11,0 4 4,-1-6 6,-1 3-3,2 3 2,-1-5 10,1 5-6,0 0-6,1-4-6,-1 4-4,0 0-8,0 0-10,0 0 2,0 0-4,0 0-5,0 0-8,0 0 0,3 11-5,-3-4 3,0 1-4,5-4-4,-5 10 4,4-4-1,0 0-6,-2 1-1,2 2-10,-1-5 4,1 4-4,-2-4-3,2 4-4,-1-6-1,-2 1-1,1-2 0,0 3-4,5-3-4,-6 0 2,1-1-4,2 0 1,-2 2 1,2-5-4,-4-1 7,10 0-4,2-3 0,6-5 0,7-5-3,2-3 1,2-5-2,16-6 1,-1 0 0,0-4-3,2-2-2,0 0 0,7 0-5,-5 2 4,-3 0 0,2-4-5,-2 6 0,0-1-1,-3-1 3,0 5-2,-13 5-3,3 0 3,-2 2-4,4 0 4,-1 1 1,-1 0 0,-1 2-6,-3 3 1,2-3-1,-4 3 4,-4 0-2,-3 4-2,-4 1 6,-2 1-6,2 0-4,-4 0 6,-3 3 1,-2 1-5,-1-2 0,1 2 1,0 1 1,-3-1 3,-1 0-6,2-1 5,-4 4 3,2-5-7,1 3 4,-1 0-1,-2 2-1,0 0 1,0 0-4,0 0 2,4-4 1,-4 4 0,5-1-2,-5 1 2,0 0 2,0 0-6,0 0-2,0 0 3,0 0-2,0-5 1,0 5 1,0 0-1,0 0 2,0 0-1,0 0-1,0 0-1,0 0 0,0 0 4,0 0-2,0 0-1,0 0-1,0 0 2,0 0 2,0 0 2,0 0-2,0 0-3,0 0-1,0 0 8,0 0-4,0 0-2,-11 7 1,11-7-1,0 0 0,0 0-2,0 0 4,0 0-2,0 0-1,0 0 4,0 0-1,0 0-2,-7 2 1,7-2 0,0 0 2,-2 2-5,2-2-1,0 0 7,0 0-8,-4 3 5,4-3 4,-3 3-5,3-3 4,0 0-5,0 0 4,0 0-1,0 0-3,0 0 4,-5 2 0,5-2-5,0 0 7,0 0-3,0 0 0,-5 3 2,5-3-4,-1 2 9,1-2-7,0 0-2,0 0-1,0 0 1,0 0 3,0 0-1,0 0 0,-5 2 0,5-2-1,0 0-1,0 0 4,0 0-5,-5 0 8,5 0-7,0 0 2,0 0 0,-9 3 4,6-3-7,3 0 4,-7 3 1,7-3-2,0 0-1,-8 1 0,8-1-4,-7 1 1,7-1 0,-6 3 3,6-3-6,-9 2 0,9-2-1,0 0-5,0 0-9,-11 1-2,11-1-7,-7 1-6,7-1-10,-10 1-10,10-1-16,-10 0-21,10 0-18,-10 0-31,10 0-27,-9-2-23,2-1-24,7 3-173,-18-4-422,6 0 187</inkml:trace>
  <inkml:trace contextRef="#ctx0" brushRef="#br0" timeOffset="3650.2042">9982 14038 30,'0'0'155,"-1"-8"-14,-1 6-3,2 2-6,-4-6-9,4 6-13,-1-4-18,1 4-7,0 0-11,0 0 2,0 0-3,0 0 0,0 0 6,0 0-1,13 11-10,-8-5-3,-1 1 0,1 2-3,1-1-4,0 4-4,0-4-7,0 3 2,2-3-4,-4 2-4,0-3 4,1 1-6,1 1 0,-2-4-3,0 0-4,1 0 0,-1-1-2,1 1 2,-3-3 3,5 1 0,-7-3 0,9 1 0,-9-1 0,13-6 3,-3-3-1,0-4-3,4-8-3,10-3-1,-5-6-4,9-13-2,-1-4 0,4-1-2,1-2-3,2 7-1,-2 1-2,3 0-2,0 2-1,-5 3-2,-6 13-2,-2 0 1,-1 2-1,2 5 3,-9 3-5,0 2 1,-5 5-2,-1-3-3,2 6 0,-3-4 1,-2 5 0,-1-1-5,-1 1 2,-1 0-4,3 1-5,-5 2-6,4-3-11,-4 3-9,4-4-12,-4 4-6,0 0-20,5-3-12,-5 3-11,4-1-21,-4 1-8,0 0-22,11-1-8,-5 1-20,-6 0-119,11-2-318,-1 4 140</inkml:trace>
  <inkml:trace contextRef="#ctx0" brushRef="#br0" timeOffset="4580.9554">15378 14180 74,'2'-5'81,"-2"5"2,5-7 5,-3 0 6,-1 3 4,-1 1 3,0-4-1,2 5 7,-2 2 4,3-8 3,-3 7-3,0 1-4,0-6-12,0 6-9,0 0-11,0 0 0,0 0-9,0 0 2,0 0-4,11 12 2,-8-4-2,0 1-3,4 2 3,1 2-3,-3-4-13,-1 4-3,4-2-3,-3-1-3,3 2 1,-2-3-3,-1-1-2,0 2 0,1-3-1,0-2-14,-2 2 2,0-4 1,1 0 1,-1-2 0,2 0 5,-2-1 6,-4 0 0,16-3 4,-5-2 0,6-6-5,-2-2-4,6-6 0,2-1 5,1-6 0,13-12-13,1 3 0,-4 2 1,3-5-5,1 3-1,-2-3-6,-1 4 8,2 1-4,4 2 1,-2 2 0,1-1-1,-3-1-1,-7 10 5,10-9-7,-9 12 0,0-2-2,1 1 0,-2 0-2,-3 2 2,0 3 1,-4-1-5,-8 4 5,2 5-2,-6-1-3,1 2 5,-3 0-4,0-1 1,-2 1 2,-3 4-1,1-2 4,-1 1-3,1-1 3,-5 3-3,5-1 2,-3-3-1,-2 4 1,3-3-3,-3 3 2,0 0 0,4-4 0,-4 4-1,4 0 3,-4 0 0,0 0-4,0 0 0,5-1 3,-5 1-6,0 0 1,0 0-1,0 0 4,0 0-6,0 0 2,0 0-4,0 0 1,0 0-1,0 0-1,0 0-1,0 0 0,0 0-6,0 0 0,0 0-6,0 0-4,0 0 0,0 0-4,0 0-2,0 0-6,0 0-1,0 0-4,0 0-4,0 0-7,0 0-8,0 0-14,0 0-17,0 0-21,0 0-33,4-3-43,-4 3-26,9-8-29,0 3-133,4-4-397,3-4 175</inkml:trace>
  <inkml:trace contextRef="#ctx0" brushRef="#br0" timeOffset="5862.8928">22008 11017 91,'-25'-42'83,"5"17"16,-1-7-17,3 5 8,-6 1-11,0 3-7,2-1-4,-4 0-5,0 1 1,-1 7-11,-1-2-5,1 1-11,-4 2-6,1-1 9,-4 1-7,2 2-11,-1 2 4,-3-3-6,-1 4 3,0 1-1,-14-2-3,13 2-1,-2 6 6,1-3-5,-1 5 1,1 2 2,3 0-1,0 4-3,0-2 2,-1 2-1,1 7-8,-1-2 9,4 0-8,0 4-5,1 0 5,-4 2-2,2 1-3,4 1 3,-3 1-1,4 0-6,-3 3 2,0-1 5,-8 9-8,9-6 6,2 1 1,2-1 1,0 2-2,-7 6 3,8-6 4,3-1-5,0 1 0,1 2 7,0 2-1,1-1 2,4 3-1,1-3-3,2 3 3,0-1-3,-2 12 5,4-8-1,-4 8 1,5-7-1,-1 10-4,3 2 2,0 1-1,-2-6-3,8-5-1,0 10-3,1-2 7,-2-9 2,4 10-4,0-12-6,4 0 4,1-1 1,-2 1 11,8-1-2,-3-4 1,2 2 1,4-1 1,-1-2 1,6-1 3,-1-2-5,4-2 5,-2-5-5,3 5-2,0-2 7,4-5-1,0-3-5,1 2 1,0-3-7,4-3 11,-3 0-4,1-5 1,8 2-2,-3-2 2,2-5-1,2 0 0,0-3-3,11-9 0,-11 7-2,-2-2-2,14-7 3,-2-1-1,2-2-3,-4-4-2,1-3-1,-1-2 1,0 0-2,-1-3 1,0 1 0,-1-2-2,-5-2-2,-1 5-1,3-6 1,-6-1-4,1-2-2,-5 0 2,-2-3 3,-1 0-7,-4-4 6,-2-1-3,-2 2-2,-2-4 4,-1 2-4,-9 9 2,4-12 6,-2 0-4,-2 10 0,-2-9 2,-4 13-2,1-1 6,-3 0-2,1 5 2,-4-2 0,0 2 1,-3 1-1,-3 1-3,4 4-1,-1 4-1,-1 4 1,-2 0-4,-1 1-1,4 4-14,-3 2-18,-2 2-26,5 2-24,0 2-27,-3 4-19,-1 2-27,4 3-14,-2 3-22,0 6-129,-5 8-343,4 2 152</inkml:trace>
  <inkml:trace contextRef="#ctx0" brushRef="#br0" timeOffset="6486.5196">21307 12561 123,'0'-7'201,"3"3"-10,1 1-4,-2 0-9,1 1-9,-3 2-4,0 0-5,0 0-9,0 0-7,10 8-11,-6 6-1,-4 1-12,0 2-7,10 8-5,-9-7-9,4 8-3,-2-1-9,-1-4-3,1-3-5,0-1-6,-1 0 0,1-4-2,-2 0-7,2-2-3,0-2 3,-1-3 9,-2 1-6,3-1 9,0-4 2,3 1-4,-6-3 13,18-8-20,7-6-8,0-3 8,5-2-21,14-13 11,1-7-22,22-17 0,5-3-8,-8-3-4,5-3-1,5 0-1,6-5-5,-3 3 7,-1-1 0,6-3-8,8 1-6,1 0-8,-3 4 2,-4 6-7,1 6 11,-10 1-6,-20 20-3,21-14-6,-25 16 3,4-1-4,0-1-7,1 3 2,-2 2-3,0 3-3,-1 1-1,-8 1 1,-8 7-1,-4 0-2,-3-1 1,-3 3 4,0-1-2,-10 4-1,-2 2 2,-1 0 3,-5 2-2,2 2 1,-6 1 0,0 3 0,-2-4-3,1 2 5,-2 0-3,-2 3 0,0 0 1,0 0 2,0 0-5,0 0 13,-19 12-6,7-6 1,-6 4 0,4-2 1,-4 3 0,0-1-1,-1-1 4,4-1-2,-3 1-2,3 2-5,3-5 0,0 0-7,1 0 1,1 1-3,-1-1-8,3-2-3,-1 2-5,3-2-10,0 1 1,0-3-9,1-1-10,-3 1-12,-1 0-11,5 2-8,-5-1-9,2 3-2,-4-3-16,-8 3-5,0 0-10,-7 0-15,-7-1-25,-19 6-125,-6-5-334,-6 2 149</inkml:trace>
  <inkml:trace contextRef="#ctx0" brushRef="#br0" timeOffset="7522.6904">14114 11255 145,'-1'-12'159,"-3"-5"-2,0 8-3,1-1-6,1 3-6,2 0-10,-4 3-16,4 0-18,0-1-11,0 5-9,0 0-8,0 0-8,0 0-2,0 0-4,6 12-6,1-4-10,-3 1 2,2 0-5,1 2 1,2-2-7,-3 1-2,3-1-4,-1-1 3,-2 0-2,2 3 1,-1-6-2,0 4-1,-1-3-7,2-2 5,1 3-4,-4-1-2,0-3 1,2-2 1,-2 3 1,3-3-2,-2 1 6,-6-2 1,11-2 7,4-3-6,-6 1 1,6-6 0,2 0-5,6-6 1,3-4-3,-1-2-1,2-4 3,12-11-4,0-1-2,0-3-2,0-2 1,8 2-3,-3-1-2,17-19 3,-15 21-1,-1-3-3,-2-2 3,0 1-3,3 1 1,-3 1-1,-1 2-2,-2 2-1,0 1-2,-5 2 1,3 0 2,-8 9-2,-4 0-1,-2 0 0,3 1 0,-1 1-4,-1 0 2,-5 0 4,3 5-2,-5 2-3,1 4 0,-2 1-3,-6 2 1,1 1 0,-3 4 1,-1-1 0,2-1-1,-3 1 1,-3 3-2,1-2 0,-1 2-7,-1 2-7,2-2 7,-1 1-15,-4 2-2,2-2-9,-2 2-7,0 0-9,0 0-19,4-5-6,-4 5-19,0 0-17,0 0-19,0 0-17,-22 9-5,7-1-121,-12 3-297,-4 2 132</inkml:trace>
  <inkml:trace contextRef="#ctx0" brushRef="#br0" timeOffset="8856.267">7804 11358 93,'-4'-29'118,"2"3"-13,0-1-2,2 8 3,0 2-6,2 0-8,-1 6 4,-1 0-18,1 3-12,2 1-6,-2 1-2,1 4-7,0-2-1,1 3 3,-3 1-10,0 0 2,14 2-5,-9 3 4,6 1-2,-1 2 1,0 0 2,4 7-6,-1-3-4,-1 1 2,-1 0-1,4 1-2,-5-2 8,2 0-11,-2-2 3,-1-3-1,-5 2 1,6 0 2,-1-2-4,-4-1-2,-1-1 2,1-1-1,-1-1-4,-1 1 1,4-2 1,-5 1-4,3-1 1,-5-2 3,7 0 3,-1 0-1,2-3-2,0-1 4,0-3-2,5-4-2,10-6-6,0-7-1,4-2 0,9-10 1,6-3-9,3-3 4,19-23 0,3 7-6,2-2 6,0-1-2,5 7-6,6-10 5,4 6-4,-1-3-2,0 5-4,-2 2 1,6-3-1,-3 5 3,5-2-4,0 1 1,-6 5-4,3 1 1,-7 4 3,0-1-4,-26 13 1,2 2-1,-2 2-1,2 4 0,-3-2 2,-1-2 1,-18 8-1,-1 2-3,-2 2 2,-6 3 3,-4 5-2,-2-1-3,-7 3 0,-2 0 1,-1 1 0,-3 2 2,1-1 2,-2 2-1,1-2 1,-1 2 0,-4 1-4,6-4 1,-4 3-1,-2 1 2,4-3-2,-4 3 1,0 0 0,0 0-1,0 0 0,0 0 0,7-1-3,-7 1 6,0 0-2,0 0 1,0 0-3,2-3 0,-2 3 0,0 0 3,0 0-4,0 0 5,0 0-6,0 0 5,0 0-4,0 0 2,0 0-1,0 0 2,0 0-3,4-1 2,-4 1 0,0 0 3,0 0-4,0 0 1,0 0-3,0 0 2,0 0 0,0 0 3,0 0-4,0 0 2,0 0-3,0 0 1,0 0 1,0 0 2,0 0-4,0 0 2,0 0 1,0 0 0,0 0-2,0 0 3,0 0 0,0 0-1,0 0 0,0 0-1,0 0 0,0 0-2,0 0 3,0 0-2,0 0 2,0 0 0,0 0 2,0 0-3,0 0 0,0 0 0,0 0 1,0 0 3,0 0-5,0 0 2,0 0 4,0 0-3,0 0-1,0 0-2,0 0 2,0 0 0,0 0-1,0 0 0,0 0 0,0 0 0,0 0 1,0 0 1,0 0-2,0 0 0,0 0-1,0 0 3,0 0-1,0 0 1,0 0 0,0 0-1,0 0 1,0 0-5,0 0 4,0 0-2,0 0-1,0 0-2,0 0 1,0 0-2,0 0 1,0 0 0,0 0-1,0 0 3,0 0-2,0 0 1,0 0-1,0 0-1,0 0 3,0 0 0,0 0-2,0 0-1,0 0 0,0 0 2,0 0 1,0 0 0,0 0-1,0 0-1,0 0-5,0 0 3,0 0-3,0 0-6,0 0-3,0 0-4,0 0 1,0 0-5,0 0-1,0 0-7,0 0-5,0 0-13,0 0-4,0 0-5,0 0-19,0 0-16,0 0-6,0 0-15,0 0-23,-15 9-20,5-5-85,1 1-265,-2 0 119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3:38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11071 5133 36,'-2'-4'166,"-2"0"-13,3 0 6,1 4-14,-2-7-5,2 4-11,0 3-4,-2-4-7,2 4-9,0-7-5,0 7 4,2-5 8,-2 5-26,0 0-7,0 0-6,0 0-8,0 0-3,0 0-1,0 0-6,0 0-1,3 12-1,-3-3-3,4 1 1,-2 7-3,-1-1-4,0 1 0,-1 3-8,4-2 4,-4-1-1,3-1-10,-3 0-1,-2-4-1,4-1 1,0-2 0,-1-2 1,-1 0-3,1 1 5,-1-5 2,4 1 10,-4-4-5,0 0-1,11-10-4,3-4-4,4-12-2,12-12-2,7-11-8,14-20 1,4-3-23,-9-3 0,6-2-2,-5 0-3,-1-5 2,1-4-2,-1 4-4,2 2 6,-1 1-5,0 3 0,-19 23 2,19-21-4,-13 27 3,-8 6-5,-7 12 5,1 3-1,-5 6 1,-6 6-1,-1 3 5,-2 3-9,-2 2-5,-3 2-7,4-2 1,-1 4-7,-3-2 4,-1 4 0,0 0 1,0 0-13,-2 12-18,-6-1-20,4 7-34,-3-1-33,-4 0-18,1 9-29,-1-1-161,-3 1-382,3-2 169</inkml:trace>
  <inkml:trace contextRef="#ctx0" brushRef="#br0" timeOffset="661.8207">11736 5120 67,'-1'-6'179,"1"6"-6,0-3-10,0 3-17,0 0-7,0 0-12,0-4-15,0 4-9,0 0-10,0 0-6,0 0 3,0 0-4,6 9-7,-3-4 0,-1 4-3,2 2-4,-1 1-1,1 2-3,-2 1-5,1-1-3,1 1-6,0 2 2,-2-7-5,1-1 6,-2 3 0,3-8 2,-1 3 2,-1-2 1,0-1 12,1 0 6,1-3 5,-4-1 3,10-8-10,3-4-4,6-6-10,3-5-3,1-6-8,12-15 19,3 1-10,-1-5-5,15-20-5,-18 18-29,17-23-3,-1 5-4,-14 19-2,13-22-1,-14 19-4,1 2 11,-3 0-15,1 4 0,-6 7-1,-9 13-1,-2 6-2,-7 3 0,3 4-3,-7 5-8,-1-1-5,-1 4-7,0 1-8,-1 0-7,1 0-12,-4 1-11,0 3-11,0 0-14,0 0-20,0 0-33,-7 15-22,2-5-65,-3 6-212,-2 2-471,-5 7 209</inkml:trace>
  <inkml:trace contextRef="#ctx0" brushRef="#br0" timeOffset="1152.0818">12469 5114 108,'0'0'148,"3"-5"-1,-3 5 7,3-2-7,-3 2 3,4-4-7,-4 4-9,1-3-12,-1 3-9,0 0-5,0 0-6,0 0 3,0 0-6,0 0-4,5 11-6,-2-5-5,-2 1-7,1-3-7,0 1-1,-1 3 2,2-3-2,-1 2-1,-2-1-6,5 0 2,1-3-7,-6 3-3,4 1-6,-2-4 0,1 0 4,1 1-4,-4 1-1,6-2 0,-6 0 4,3-1 1,-1 1 0,3 1 5,-5-4 4,13-5 12,-4 0-14,10-9-9,10-3-2,11-12-2,0-5-4,8-5-9,21-15 0,-2-1-8,-19 14-1,2 1-1,17-17-4,-22 20-6,1 3 0,-6 1 0,1 4-5,-16 7-1,1 3-4,-5 0-8,-5 7 1,-2 0-2,-1 1-14,-3 5-7,-5 3-9,1-3-13,0 1-17,-4-1-23,1 6-13,2-2-20,-5 2-14,0 0-31,-7 12-34,0-4-33,-4 3-190,-4 6-458,-2 4 202</inkml:trace>
  <inkml:trace contextRef="#ctx0" brushRef="#br0" timeOffset="3642.2461">3956 7236 48,'0'0'107,"0"0"-14,0 0-8,12-4 1,-5 3-12,0-2-10,0 2 15,6 1-12,6-3 0,-4 1 4,7 0-6,6 1 9,-6-1 4,7 0-5,1-2 2,5 3 7,-3-2-4,8 2 0,-1-2 3,15 1-8,0-2-1,-2 0-5,2 1-5,0 1-2,2-3-5,-4 4 2,2-4-4,3 1 5,-2 2-1,3-3-3,4-2-3,0-2-2,1 5-4,3-1-1,-1-2-4,27 2-1,-30-4-3,-2 2 1,2 1-9,0 2 1,-5-4-1,7 6-5,-2-5 0,1 3 1,-2-1-5,2-4 0,-3 5-1,-3-1-1,1 2-6,-1-1-1,-5-1 0,-1 0-1,-11 2 1,-1 2-4,-5-3 2,-1-2-2,-3 3-3,-4 0-3,-7 1 2,-1-2-4,-7 3 5,-1-1-1,-2 4-4,-2-4 6,-1 0-1,-5 2-2,9-1 2,-5 0-1,-4 1 1,5-1-3,-5 1-2,5-2-5,-5 2-5,0 0-8,3-2-12,-3 2-12,0 0-16,0 0-22,0 0-30,0 0-32,0 0-37,0 0-179,0 0-390,0 0 173</inkml:trace>
  <inkml:trace contextRef="#ctx0" brushRef="#br0" timeOffset="5328.4969">8717 7155 67,'0'0'140,"-7"0"-1,7 0-10,0 0-12,0 0-1,0 0-11,0 0 2,0 0-2,0 0 0,16-5-1,-5 5-7,2 0 5,4-1-10,6 1-1,-4 0 0,11-3 1,2 6-4,2-3 1,1 0-7,4 0-12,16 1-1,-3-1-5,5 3-3,0-6-5,-3 3-8,3 0-4,-2 4-2,0-1-2,1-4-4,4 2 1,0-2-7,-1 0-5,3-1 1,1-1-7,-2-1-3,5 0 2,27-4-4,-29 3 0,1 3 0,25-10 0,-30 7-2,4-2 5,-2-1-7,1 4-2,-3-3-1,1 2-2,-5-2 1,-5 1 1,5 1-3,-17 3 0,12-7 2,-11 7-2,-4 1 2,1-1-5,-1-1 6,-4 0-7,2 1 3,-4-1-3,-2 0-1,-1 0 1,-6 2-1,1-2 4,-3 1 0,-3 1-1,3-2-1,-8 2 1,3 0-2,-3-2 2,-3 3-4,-2-2 5,3 2 2,-9 0-1,9 0 0,-5-1-1,-4 1 0,0 0 0,9 1-1,-9-1 0,0 0 0,6-2 0,-6 2 1,0 0-1,0 0-1,0 0-1,7 1 3,-7-1-4,0 0 4,0 0-3,0 0 1,0 0 3,0 0-2,0 0-4,0 0 1,0 0 0,0 0-1,5 1 1,-5-1-1,0 0 2,0 0 0,0 0 0,0 0 1,0 0 0,0 0 1,0 0 0,0 0 3,0 0-5,0 0 3,0 0 3,0 0-4,0 0 1,0 0-5,0 0 7,0 0 0,0 0 1,0 0-3,0 0-3,0 0 3,0 0 1,0 0-5,0 0 4,0 0-2,0 0 0,0 0-1,4 2 4,-4-2 1,0 0-2,0 0-4,0 0 7,0 0-5,0 0 1,0 0-3,0 0 0,0 0 3,0 0-2,0 0 1,0 0-2,0 0-1,0 0 1,0 0 4,0 0-3,0 0-4,0 0 5,0 0 1,0 0-2,0 0 1,0 0 0,0 0 0,0 0-3,0 0 4,0 0-4,0 0 2,0 0 2,0 0-1,0 0-1,0 0 0,0 0-1,0 0 1,0 0-4,0 0 3,0 0 4,0 0-2,0 0-1,-14 2-3,14-2 5,0 0-2,0 0 1,0 0-1,0 0 2,0 0 1,0 0-6,0 0 6,-10-2-4,10 2 3,0 0 0,0 0 0,0 0-3,0 0 2,0 0-2,0 0 0,0 0 1,0 0 0,0 0-1,-5-3 2,5 3-3,0 0 4,0 0-1,0 0-3,0 0 3,0 0 1,0 0-3,0 0 2,0 0-2,0 0 1,0 0 5,-6-1-5,6 1 0,0 0-1,0 0-2,0 0 1,0 0 3,0 0-1,0 0-5,0 0 8,0 0-2,0 0-2,0 0 0,0 0 0,0 0 0,0 0 6,0 0-3,0 0-4,0 0-2,0 0 2,0 0 1,0 0 1,0 0-3,-8 4 1,8-4 4,0 0-5,0 0 6,0 0-2,0 0-2,0 0 0,0 0 0,0 0 3,0 0-4,0 0-2,0 0 5,0 0 2,0 0-4,0 0 4,0 0-3,0 0 0,0 0-2,0 0 1,0 0 1,0 0 3,0 0-3,0 0-3,0 0 6,0 0-4,0 0 3,0 0 0,0 0-1,0 0 6,0 0-8,0 0 1,0 0 1,0 0-3,0 0 2,0 0 0,0 0-1,0 0 2,0 0-1,0 0 0,0 0 0,0 0 3,0 0-2,0 0-3,0 0 1,0 0-1,0 0 3,0 0-2,0 0 3,0 0-2,0 0 1,0 0-4,0 0 2,0 0 2,0 0-3,0 0-6,0 0-8,0 0-14,0 0-18,0 0-27,0 0-39,0 0-31,0 0-24,0 0-34,0 0-171,0 0-406,0 0 180</inkml:trace>
  <inkml:trace contextRef="#ctx0" brushRef="#br0" timeOffset="7260.0828">12320 6703 146,'0'0'187,"2"-3"-9,-2 3-5,0 0-8,4-4-8,-4 4-7,0 0-6,0 0-11,0 0-5,0 0-10,0 0-10,0 0-3,2-3-8,-2 3-5,0 0-5,0 0-8,1-2-6,-1 2-7,0 0-8,0 0 2,0 0-8,0 0-4,0 0-2,0 0-3,0 0-2,0 0 0,0 0-4,0 0 0,0 0-4,0 0 4,0 0 0,0 0 4,0 0-6,0 0 0,9 0-2,-9 0 1,0 0 5,0 0-8,5-4 11,-5 4 0,0 0-5,2-5-6,1 5 5,-3 0-5,3-4 1,0 0-4,-3 4 3,3-3-3,-3 3 0,0 0-7,1-4 0,-1 4-1,0 0-5,0 0-2,0 0-2,0 0-2,0 0 1,-4 15 10,2-10-14,2 1-1,0 4 0,0-3-1,2 1 1,1 2-2,-2 0-1,5-3 3,-4 0-7,-1 0 8,6-2-5,-3 0-1,7 0 2,-2-2-2,3-2 2,0 0-2,1-2 0,1 0 0,-1 1-5,-1-6 6,5 0-2,-9 0-1,3-1 1,-2-2-3,1 1 3,0 0 4,3-2-7,-10 2 6,3-1-2,-1 1-5,-1 2 7,-1-1-6,-2 3 5,3-1-4,-2 2 2,0 1 2,-2-2-2,0 4-1,0 0-3,-4 10 1,-4 3 2,-1 6 2,-3 8-3,-3 8 6,0 13-3,-1 9 8,4-3-5,3 4 3,-6 26 3,5-30-1,-4 3 4,0-3-4,-3 0 4,1-1 5,-5-2 8,0-3-5,3 0 1,-2-4 1,8-11-5,-6-5 2,5 0-6,-2-6 2,-2 1 6,-2-5-6,5-8 1,-6 1-4,4-5-3,2-3 1,1 1 4,-1-4-8,-3-4 14,3-1-12,0-7-5,0-1-1,7-4-9,-2-8 0,0-3-1,8-4 0,4 1-11,6-3-1,7-12 0,1 15-4,6-12 5,8 6-3,2 0 2,3 0 0,0 3 6,2 3-2,3 2-2,-9 7-5,9-7-3,-4-1-2,9 6-8,1-3 0,-1 5-7,3-2 2,-3 0-6,4 0 1,-7-3-2,-11 12 3,0-3 9,14-7 2,-18 8-2,0-2 9,-3 2 2,-2 0 0,-7 3 5,-3 1 3,-1-2 1,-4 5 8,0-1 5,-1 1-4,-4-1 4,0 3 4,0-2 1,-3 3-1,0 1-1,-2-1 23,-2 3-1,2-2-5,-2 2-4,-2 3 2,-4 2-5,-1 2 4,-2 4-7,-5-1 0,0 5-1,-1 5 2,2-3-3,2 2 3,1 1 0,4-1 1,1 1-4,1-2 2,1-1-3,4-1 3,2-2 0,-1 0 3,5 1 2,1-1-4,2-2 8,0-3-5,3 0 2,1-3 2,8-2-1,1 2-3,1-4-1,8-1 1,0-6-1,-1-1-2,4-3-3,-3-5 1,-1 1 2,0-4 0,0-1 0,-2-3 2,0 0-1,-5 2 6,0 1 9,-2 2 3,-4 4-3,-5 2 6,-1 6 1,-3-1 6,3 1 8,-6 1-22,1 2 8,-1 2-7,-2 0 4,0 3-10,0 0 0,0 0-2,-12 8-4,5 2-1,-2 4-2,0 3 5,1 2-9,1 0 2,1 7 0,-1-3-1,7 2-3,-1 2 3,2-4-2,-1-3 0,4-2 1,-4-1-6,0 0 11,1-6-9,1 1 4,-2-3 0,-2 1-4,4-3 1,-2 3 1,-2-3 0,1-1 2,-3-2-4,2 1 1,-6-1 1,4-1-12,-4 0-10,-1-3-21,-2 0-18,-2 0-25,-1 0-24,-2 0-23,-6-1-22,-2 0-22,-3-2-11,-1 2-3,-1 0-20,-3 1-5,1 2 0,-6 3 7,0 2 11,1 1-127,0 0-347,-4 2 154</inkml:trace>
  <inkml:trace contextRef="#ctx0" brushRef="#br0" timeOffset="7642.823">12308 7108 28,'-4'2'122,"4"-2"-2,-8 1-1,8-1 2,0 0 6,-6 1 2,6-1 7,-2 3 2,2-3 6,0 0 3,0 0 4,23 2-1,-10-2-7,15 3-6,0-3-6,7 0-8,4 0-9,17 0-4,4 0-6,2-3-10,-5 1-8,9 0-8,-4-3-9,-9-3-2,6 7-13,-8-2-4,-13 0-4,1-2-1,-4 3-8,-5-2 1,3 1-8,-14 1-6,-1-1 2,2 0-7,-7 1-1,0-2 3,-4 3-2,-2-1 4,1 2 3,0-2 2,-3 1-3,-5 1-2,7-2-4,-7 2 1,6 0-2,-6 0-4,0 0 0,4-1 0,-4 1-6,0 0-1,0 0 0,0 0-4,0 0 0,8-2-4,-8 2-14,0 0-6,0 0-1,0 0-3,0 0-4,0 0 2,0 0-9,0 0-8,0 0-7,-10 10-18,10-10-12,-5 2-13,5-2-17,-6 4-13,2-3-10,-1 0-14,5-1-23,-8 2-7,4 1-23,-2-3-131,6 0-357,-11 2 158</inkml:trace>
  <inkml:trace contextRef="#ctx0" brushRef="#br0" timeOffset="18436.3798">1809 10822 87,'-7'0'146,"2"-3"-4,5 3-2,-10 0 1,6-2-5,4 2-4,-7-3-8,7 3 2,-6-2-8,6 2-3,0 0-10,-5-2-6,5 2-7,0 0-6,-5-3-11,5 3-5,0 0-3,0 0-8,0 0-10,0 0-4,0 0-5,0 0 1,21 5-4,-6-3-3,2 1-2,12-1-2,4-2-6,1 0 3,5 3 0,1-3-6,13 0 0,-14 0-1,14-3-6,-1 3 7,0 3-5,-15-3-3,4-4-1,-4 5-3,-4-1 1,-2 0 4,-1 0-4,-9 0-1,-3 0-3,-4 0 1,-1 0-2,-2 0 4,-4 3-3,1-3-3,-2 0 4,-1 2-1,-5-2 0,0 0 2,12-5-3,-12 5-1,0 0 1,7 3 1,-7-3 2,0 0-4,0 0-5,-3-5-5,3 5-10,0 0-9,-5-12-13,3 10-11,-2 0-32,-1-1-18,0-1-10,1 0-14,0-2 5,-2 3 11,2-2-2,-1 0 3,0 1 4,-3-6 14,4 5 12,-1-3 0,-5-1 10,1 3 4,2-5 7,1 5 8,-2-5 7,2 3 4,-2-2 14,-1-1 11,0 3-5,2-3 10,-1 3 6,-2-1 8,-3 3 6,4-3 16,1 2 8,1-1-1,1 3 6,0 0 10,2-1 3,0 3 1,1-1 13,1 1-4,-3 1 3,5 2-11,-3-6-1,3 6-3,0 0-9,-3-4-1,3 4-4,0 0-4,0 0-5,0 0 4,0 0-5,8 11-1,2-5-1,-1 1 0,7 3-5,0 2-3,-1 0-1,7 5-3,-3-5-3,-5 2 5,4-2-6,5 2 0,-6-2 2,0-1-3,-1-1 0,0 0-3,-1-1 0,1 0-1,-6-1 0,2-3 5,-2 0-6,0 2-2,0-3 2,-2-1 0,-2-1-4,1 2 1,-2 2 2,0-5-1,-4-1 8,2 2 1,-3-2 10,5 2 3,-5-2 5,0 0 0,0 0-4,0 0-7,0 0 4,0 0-1,0 0-3,0 0-4,0 0 0,0 0-1,-9-8-3,5 4 1,4 4-2,-9-3-3,9 3-1,-13 3 0,3-2-1,-3 3-3,1 1 2,-4 2-4,-2 2 1,-3 7-1,-4-2 2,3 2-1,5-3 3,-5 2-6,7-3 4,1 0-3,2 0-1,2-2 3,-3 2-3,2-3 4,1 0-2,3-2 0,1-1-4,1-2 6,-2-1-3,5 3-3,-4-4 2,4 2 2,1 0-4,-3-3 7,1 3-1,1-2-5,2-2 3,0 0-2,-4 2 2,4-2 0,-1 4 3,1-4-3,0 0-2,0 0 1,0 0 1,-5 3-1,5-3 1,0 0 0,0 0-1,0 0 3,0 0-1,-4 2-4,4-2 2,0 0 1,0 0-2,0 0 4,0 0-3,0 0 0,0 0 4,0 0-3,0 0 0,0 0 2,0 0-7,0 0 6,0 0 2,0 0-4,0 0 1,0 0-1,0 0-1,0 0 3,0 0-3,0 0-2,0 0 5,0 0-2,0 0 1,0 0 0,0 0 1,0 0-2,0 0-1,0 0 0,0 0 3,0 0-3,0 0-2,0 0 0,0 0 4,0 0-3,0 0 5,0 0-1,0 0 0,0 0-2,0 0 1,0 0 0,0 0 1,0 0-2,0 0 0,0 0 7,0 0-4,0 0 0,0 0 0,0 0 2,0 0 2,0 0-5,0 0 2,0 0-4,0 0 2,0 0 2,0 0-3,0 0 2,0 0-1,0 0-2,0 0 6,0 0-3,0 0-3,0 0 2,0 0 2,0 0-3,0 0 3,0 0-2,0 0 0,0 0 1,0 0 0,0 0-2,0 0 3,0 0-2,0 0 0,0 0 1,0 0-2,0 0-1,0 0-1,0 0 3,0 0 2,0 0-2,0 0 3,0 0-1,0 0-3,0 0-3,0 0 0,0 0 4,0 0-1,0 0 0,0 0 1,0 0-1,0 0 1,0 0 0,0 0-3,0 0 2,0 0-1,0 0 0,0 0-2,0 0 0,0 0 3,0 0-1,0 0 1,0 0 2,0 0-3,0 0 0,0 0 3,0 0-3,0 0-2,0 0 4,0 0-1,0 0 0,0 0 2,0 0-4,0 0 3,0 0 0,0 0 0,0 0-1,0 0 0,0 0-2,0 0 3,0 0 1,0 0-2,0 0 1,0 0-1,0 0 0,0 0-3,0 0 4,0 0-1,0 0 2,0 0-3,0 0-1,0 0-2,0 0 5,0 0-3,0 0 2,0 0 1,0 0-2,0 0 0,0 0 0,0 0-1,0 0-1,0 0 4,0 0-4,0 0 2,0 0 0,0 0 0,0 0 1,0 0 1,0 0-4,0 0 1,0 0 2,0 0-1,0 0 0,-1 4-2,1-4-2,0 0 7,0 0-6,0 0 3,0 0 1,0 0 0,0 0-1,0 0 0,0 0-2,0 0 2,0 0 0,0 0-2,0 0 1,0 0 1,0 0-1,0 0-9,0 0 12,0 0 1,0 0-3,0 0 0,0 0 0,0 0-1,0 0 3,0 0-1,0 0-4,0 0 5,0 0 0,0 0-2,0 0 3,0 0-3,0 0-1,0 0 4,0 0-3,0 0-5,0 0 6,0 0 1,0 0-6,0 0 4,0 0 1,0 0-3,0 0 4,0 0-2,0 0 0,0 0 1,0 0-1,0 0 1,0 0-3,0 0 1,0 0 4,0 0-2,0 0-1,0 0-3,0 0 6,0 0-2,0 0-3,0 0 2,0 0-3,0 0 4,0 0 1,0 0-1,0 0-1,0 0 0,0 0 0,0 0 1,0 0-1,0 0 1,0 0-3,0 0 1,0 0 1,0 0-2,0 0 7,0 0-2,0 0-2,0 0 0,0 0 0,0 0-2,0 0 2,0 0 0,0 0-3,0 0 4,0 0 0,0 0-6,0 0 6,0 0-1,0 0 0,0 0-3,0 0 0,0 0 0,0 0 4,0 0-2,0 0-1,0 0 1,0 0 0,0 0 0,0 0 1,0 0-1,0 0-1,0 0 8,0 0-8,0 0-1,0 0 3,0 0-1,0 0 1,0 0-2,0 0 2,0 0-1,0 0 2,0 0-3,0 0 2,0 0-1,0 0 0,0 0-2,0 0 1,0 0-1,0 0 1,0 0-1,0 0 4,0 0-3,0 0 3,0 0-2,0 0-2,0 0 0,0 0 1,0 0 5,0 0-1,0 0-3,0 0 0,0 0-2,0 0 1,0 0 1,0 0 0,0 0-2,0 0 6,0 0-3,0 0 1,0 0-2,0 0 0,0 0 0,0 0 0,0 0 0,0 0-2,0 0 3,0 0-3,0 0 1,0 0 1,0 0 0,0 0-1,0 0 4,0 0-2,0 0 2,0 0-4,0 0-2,0 0 3,0 0 3,0 0-5,0 0 3,0 0-1,0 0 1,0 0-2,0 0 0,0 0 2,0 0 1,0 0-1,0 0-3,0 0 2,0 0-4,0 0 0,0 0 5,0 0 0,0 0-2,0 0 5,0 0-4,0 0-1,0 0 2,0 0-3,0 0 1,0 0 4,0 0-3,0 0 0,0 0 3,0 0-4,0 0 0,0 0 2,0 0-1,0 0 0,0 0-1,0 0 0,0 0 1,0 0 1,0 0-2,0 0 1,0 0-3,0 0 3,0 0 3,0 0-2,0 0-2,0 0 1,0 0 0,0 0-1,0 0-1,0 0 2,0 0-2,0 0 4,0 0-3,0 0 4,0 0-6,0 0 0,0 0 6,0 0-2,0 0-3,0 0 2,0 0 2,0 0-2,0 0 2,0 0-1,0 0-4,0 0 6,0 0-5,0 0-1,0 0 8,0 0-2,0 0-3,0 0-2,0 0 4,0 0-3,0 0 1,0 0 0,0 0-1,0 0 2,0 0 0,0 0-2,0 0 3,0 0-2,0 0-1,0 0 1,0 0-1,0 0-2,0 0 4,0 0 2,0 0-6,0 0 3,0 0 1,0 0-2,0 0 2,0 0-3,0 0 1,0 0 3,0 0-5,0 0 4,0 0-1,0 0-1,0 0 3,0 0-1,0 0 1,0 0-1,0 0-1,0 0 1,0 0-5,0 0 7,0 0-5,0 0 1,0 0 1,0 0 2,0 0-4,0 0 4,0 0-2,0 0 2,0 0-3,0 0 2,0 0 1,0 0-4,0 0 2,0 0-2,0 0 2,0 0 4,0 0-4,0 0 5,0 0-3,0 0-1,0 0-2,0 0-1,0 0 2,0 0 0,0 0 0,0 0 1,0 0-1,0 0 1,0 0-1,0 0-2,0 0 2,0 0-1,0 0 0,0 0 3,0 0-2,0 0 3,0 0-4,0 0 2,0 0-4,0 0 3,0 0-3,0 0 2,0 0 0,0 0 2,0 0-2,0 0 2,0 0 1,0 0-2,0 0 1,0 0-1,0 0 0,0 0 1,0 0 2,0 0-6,0 0 6,0 0-2,0 0-3,0 0 2,0 0 0,0 0-1,0 0-1,0 0 4,0 0 0,0 0-4,0 0 5,0 0-6,0 0 3,0 0 2,0 0-3,0 0 1,0 0 1,0 0-2,0 0 0,0 0 3,0 0-5,0 0 1,0 0 3,0 0-1,0 0 1,0 0-1,0 0 1,0 0-4,0 0 5,0 0-1,0 0-1,0 0-1,0 0 4,0 0-2,0 0-2,0 0 2,0 0-2,0 0 4,0 0-7,0 0 1,0 0 4,0 0-3,0 0 5,0 0-1,0 0-2,0 0-1,0 0 2,0 0-6,0 0 2,0 0 4,0 0 1,0 0-1,0 0 3,0 0-7,0 0 4,0 0 1,0 0-2,0 0 0,0 0-2,0 0 5,0 0 0,0 0-1,0 0-3,0 0-1,0 0 3,0 0-4,0 0 5,0 0 1,0 0-2,0 0-3,0 0 3,0 0-2,0 0-1,0 0 8,0 0-7,0 0 4,0 0-4,0 0 3,0 0-1,0 0 0,0 0 1,0 0-2,0 0 1,0 0-2,0 0 7,0 0-5,0 0-3,0 0 2,0 0-3,0 0 2,0 0 3,0 0-6,0 0 4,0 0 3,0 0-5,0 0 2,0 0 1,0 0-3,0 0 1,0 0 1,0 0 1,0 0-4,0 0 8,0 0-7,0 0 2,0 0-1,0 0 1,0 0-1,0 0 2,0 0-1,0 0 0,0 0 5,0 0-5,0 0 0,0 0 1,0 0-1,0 0 0,0 0-1,0 0 3,0 0 0,0 0-4,0 0 3,0 0-2,0 0 3,0 0-2,0 0-2,0 0-2,0 0 4,0 0-2,0 0 1,0 0 1,0 0 0,0 0-3,0 0 4,0 0 0,0 0-2,0 0 2,0 0 1,0 0-5,0 0 2,0 0-1,0 0-3,0 0 8,0 0-6,0 0 2,0 0 1,0 0 1,0 0-3,0 0 3,0 0-1,0 0-3,0 0 3,0 0 3,0 0-6,0 0 2,0 0 4,0 0-8,0 0 6,0 0 1,0 0-2,0 0 0,0 0-3,0 0 2,0 0 0,0 0 3,0 0-4,0 0 4,0 0 0,0 0-3,0 0 0,0 0-2,0 0 4,0 0 1,0 0 1,0 0-4,0 0 0,0 0 2,0 0-3,0 0 3,0 0-3,0 0-2,0 0 6,0 0-1,0 0-1,0 0-2,0 0 4,-4 2-5,4-2 6,0 0-3,0 0 1,0 0-2,0 0 2,0 0-2,0 0 2,0 0-1,0 0-3,0 0 2,0 0 3,0 0 1,0 0-3,0 0 1,0 0 3,0 0-6,0 0 2,0 0-2,0 0 1,0 0 3,0 0-1,0 0-3,0 0 0,0 0 2,0 0 1,0 0 0,0 0-3,0 0 0,0 0 3,0 0-4,0 0 3,0 0 3,0 0 1,0 0-5,0 0 3,0 0-4,0 0-1,0 0 4,0 0 0,0 0-2,0 0 1,0 0-1,0 0 1,0 0 2,0 0-2,0 0 1,0 0 0,0 0-5,0 0 2,0 0 1,0 0 1,0 0-1,0 0 2,0 0-1,0 0 0,0 0 0,0 0 0,0 0-1,0 0 0,0 0 1,0 0 1,0 0-2,0 0 0,0 0 1,0 0 0,0 0-2,0 0 2,0 0-1,0 0 4,0 0-4,0 0 0,0 0 1,0 0-1,0 0 4,0 0-3,0 0 2,0 0-1,0 0-1,0 0 2,0 0-1,0 0-4,0 0 3,0 0-1,0 0-1,0 0 7,0 0-6,0 0 2,0 0 0,0 0-4,0 0 2,0 0 3,0 0 0,0 0-4,0 0 1,0 0 3,0 0-4,0 0-1,0 0 3,0 0 0,0 0 0,0 0 0,0 0 2,0 0-2,0 0-3,0 0 2,0 0 5,0 0-4,0 0-1,0 0 3,0 0-3,0 0 0,0 0 0,0 0 4,0 0 0,0 0-2,0 0-1,0 0-1,0 0-2,0 0 4,0 0-1,0 0 3,0 0-2,0 0-1,0 0 1,0 0-2,0 0 1,0 0 1,0 0-1,0 0 0,0 0 1,0 0 0,0 0-2,0 0 0,0 0 3,0 0 1,0 0-3,0 0-1,0 0 2,0 0-3,0 0 1,0 0 3,0 0-4,0 0 0,0 0 4,0 0-2,0 0 0,0 0 0,0 0-4,0 0 4,0 0-1,0 0 2,0 0 0,0 0-1,0 0-2,0 0 5,0 0-2,0 0-1,0 0 1,0 0-5,0 0 8,0 0-6,0 0 4,0 0-3,0 0-3,0 0 3,0 0 4,0 0-3,0 0 1,0 0 1,0 0-2,0 0 0,0 0-2,0 0 4,0 0-2,0 0-2,0 0 3,0 0-1,0 0-2,0 0 3,0 0-1,0 0-1,0 0 4,0 0-2,0 0-2,0 0 4,0 0-2,0 0-2,0 0 3,0 0-1,0 0-1,0 0-1,0 0 2,0 0 3,0 0-3,0 0 0,0 0-4,0 0 4,0 0-2,0 0 0,0 0 3,0 0 0,0 0-4,0 0 4,0 0-3,0 0-1,0 0 8,0 0-5,0 0 0,0 0-1,0 0 3,0 0-3,0 0 2,0 0-1,0 0-1,0 0-3,0 0 5,0 0-4,0 0 2,0 0 0,0 0-1,0 0-1,0 0 2,0 0-3,0 0 2,0 0-2,0 0 2,0 0 1,0 0-1,0 0 2,0 0-2,0 0 5,0 0-4,0 0 0,0 0 2,0 0-4,0 0 2,0 0 2,0 0-3,0 0 0,0 0 2,0 0 0,0 0-3,0 0 2,0 0 1,0 0-1,0 0 0,0 0 0,0 0-1,0 0 0,0 0 1,0 0-2,0 0 0,0 0 4,0 0-3,0 0 1,0 0 2,0 0-2,0 0 2,0 0 0,0 0-6,0 0 6,0 0-1,0 0-3,0 0 3,0 0-1,0 0-2,0 0 4,0 0 3,0 0-9,0 0 3,0 0 3,0 0-4,0 0 4,0 0-2,0 0 0,0 0 0,0 0 0,0 0 3,0 0-2,0 0 1,0 0-4,0 0 4,0 0-3,0 0-1,0 0 3,0 0-2,0 0 0,0 0 2,0 0 2,0 0-3,0 0-3,0 0 4,0 0-4,0 0 2,0 0 1,0 0-1,0 0 5,0 0-6,0 0 1,0 0 0,0 0 1,0 0-1,0 0 1,0 0-2,0 0 3,0 0-2,0 0 1,0 0-1,0 0 1,0 0 0,0 0 2,0 0 3,0 0-7,0 0 2,0 0 0,0 0 0,0 0 1,0 0-1,0 0 5,0 0-5,0 0 0,0 0-3,0 0 0,0 0 0,0 0 5,0 0-1,0 0-2,0 0 0,0 0 2,0 0 1,0 0 1,0 0-4,0 0 4,0 0-2,0 0-4,0 0 2,0 0 2,0 0-3,0 0 4,0 0 0,0 0-2,0 0 1,0 0 6,0 0-8,0 0 2,0 0-4,0 0 4,0 0-2,0 0 1,0 0 1,0 0-1,0 0-2,0 0 0,0 0 1,0 0 0,0 0-1,0 0 0,0 0 6,0 0-4,0 0-3,0 0 1,0 0 1,0 0 4,0 0-3,0 0 0,0 0-1,0 0 5,0 0-1,0 0-8,0 0 5,0 0-1,0 0 4,0 0-4,0 0 1,0 0-2,0 0 2,0 0 0,0 0 0,0 0 1,0 0 1,0 0 3,0 0-6,0 0 2,0 0 0,0 0 0,0 0 1,0 0-4,0 0 1,0 0 3,0 0-4,0 0 4,0 0 0,0 0 0,0 0-5,0 0 3,0 0 2,0 0-1,0 0 1,0 0-1,0 0-3,0 0 6,0 0-4,0 0 1,0 0-3,0 0 0,0 0 1,0 0-1,0 0-1,0 0 3,0 0 2,0 0-3,0 0 1,0 0 1,0 0-1,0 0 0,0 0-1,0 0 2,0 0-2,0 0 0,0 0 1,0 0-2,0 0 2,0 0-2,0 0 3,0 0-2,0 0-2,0 0 2,0 0-1,0 0 1,0 0 1,0 0 1,0 0 1,0 0-2,0 0 0,0 0 0,0 0-1,0 0 0,0 0 7,0 0-7,0 0 1,0 0 2,0 0-4,0 0 2,0 0 4,0 0-3,0 0-1,0 0 4,0 0-4,0 0-2,0 0 3,0 0-3,0 0 2,0 0 2,0 0-2,0 0-4,0 0 6,0 0-2,0 0-1,0 0 2,0 0 1,0 0-2,0 0-1,0 0 0,0 0-2,0 0 3,0 0-4,0 0 4,0 0 0,0 0-2,0 0 4,0 0-1,0 0-2,0 0 2,0 0 2,0 0-4,0 0 0,0 0 0,0 0 3,0 0-1,0 0 2,0 0-2,0 0 6,0 0-8,0 0 2,0 0 2,0 0-5,0 0 1,0 0 4,0 0-4,0 0 3,0 0-1,0 0 2,0 0-5,0 0-1,0 0 8,0 0-3,0 0-6,0 0 6,0 0-2,0 0-1,0 0 0,0 0 0,0 0 0,0 0 2,0 0-1,0 0-3,0 0 2,0 0 0,0 0 2,0 0-3,0 0-12,0 0-13,0 0-9,0 0-19,0 0-30,0 0-27,0 0-37,0 0-21,-8 1-22,8-1-161,-7 2-383,7-2 169</inkml:trace>
  <inkml:trace contextRef="#ctx0" brushRef="#br0" timeOffset="21877.887">1404 11747 39,'-9'0'49,"9"0"-2,0 0-3,-5-3-2,5 3-7,0 0 2,0 0 2,-8-1-12,8 1 11,0 0-14,0 0 2,0 0 3,0 0-4,0 0 3,0 0 3,0 0-4,0 0 8,0 0-8,0 0 8,-6-1-2,6 1-2,0 0 9,0 0-9,0 0 13,0 0-5,0 0 4,0 0-2,0 0-8,0 0 15,0 0-1,10 9 4,-6-6 2,1-2 1,1 0-6,2 0 0,1 1-6,5 2 0,-1-2-1,8 1 7,-1 0-4,8 0-3,0-2 8,1 4-5,6-5-1,2 2-3,-3-2-4,5-2-3,-1 2 5,1 0-9,1 0 0,12-2-4,-15 2-1,-1-2-6,-2 6 4,0-4-2,-2 0-1,-2 0-5,-9 5-2,1-5 0,-3 0 2,-1 1-6,-7 0-1,1 3-1,-2-3-1,-3-1 5,0 0-1,1 0-4,-8 0 2,9 0-1,-9 0 2,5 2-5,-5-2 8,0 0-4,0 0 1,0 0 6,9-1-3,-9 1-3,0 0-2,0 0 1,5 3 1,-5-3-1,0 0 5,0 0-7,0 0 3,0 0-2,0 0-2,0 0 0,0 0 1,0 0 1,0 0-5,0 0-12,0 0-12,0 0-12,0 0-17,0 0-16,0 0-19,-14-6-17,14 6-22,-5-5-18,-2 5-142,1-3-308,1 1 137</inkml:trace>
  <inkml:trace contextRef="#ctx0" brushRef="#br0" timeOffset="23010.2822">1970 11647 25,'-4'-4'103,"1"3"-3,3 1-5,-7-3 4,4 0-25,3 3 10,-5-4-6,5 4 2,-1-7-4,1 7 4,-4-2-3,3-2 2,1 4-3,-1-6 1,1 6 2,0-5-1,0 5 0,-2-3-2,2 3-2,-2-4-5,2 4-9,0-5 7,0 5-2,0 0-5,-2-6-7,2 6-2,0 0-2,-2-4-3,2 4-2,0 0-5,-1-2-1,1 2-9,0 0 5,0 0-1,0 0-4,-2-5-1,2 5-7,0 0-2,0 0 0,0 0-4,0 0-2,0 0 7,0 0-9,0 0 1,15 7 1,-9-3-6,4 0 1,5 5 3,-3-6-10,3 4 4,3-2 5,0 1-1,1 3 1,1-3 0,1-1-7,-3 4 1,2-2-1,2 0 1,-5-1 1,2 0-3,-3 0 2,2-1 0,-6-2-3,2 1 0,-4 0 1,-2-2-1,1 0 4,-4 1-1,2-3-4,-5 2 2,3 0 0,-1 0 0,-4-2 3,5 1 0,-5-1 0,5 3 1,-5-3-1,4 1 1,-4-1 0,0 0 2,1 3-1,-1-3 0,0 0 2,0 0-1,0 0-5,0 0 3,0 0-2,0 0 0,0 0 2,0 0-6,0 0 5,4 3 0,-4-3-1,0 0-4,0 0 6,0 0-2,0 0-2,0 0 0,0 0 3,0 0-1,0 0-2,0 0-1,0 0 1,0 0 2,0 0-1,0 0 1,0 0-4,0 0 3,0 0-1,0 0 0,0 0-2,9-3 1,-9 3 3,0 0-4,0 0 2,0 0-3,0 0 1,0 0 1,0 0 1,0 0-3,0 0 1,0 0 2,0 0-2,0 0 2,0 0-4,0 0 2,0 0 0,0 0-2,0 0 3,0 0-2,0 0 3,0 0-2,0 0 0,7-3 0,-7 3 1,5 0 1,-5 0-4,0 0 2,9 0 2,-9 0-5,8-1 0,-4 0 5,-4 1-2,11 0-1,-11 0 1,9 1-1,-9-1 2,7 0-2,-7 0 2,7 1-7,-7-1 6,7 0 1,-7 0-2,0 0-1,0 0 0,8 0-1,-8 0 3,0 0 1,0 0 1,0 0-4,0 0-1,5 0 3,-5 0-2,0 0 2,0 0 0,0 0 3,0 0-3,0 0-2,0 0 3,0 0-2,0 0 3,0 0-5,0 0 3,0 0-3,0 0 5,0 0-4,-23 6 1,15 0-1,-4 2 0,-3 4 1,-7 8 0,-3 1 0,1 4 3,-11 10-2,8-10 0,0 3 0,1-3 0,-3 2-3,7-1 0,-2-1 4,3-3-2,-1-4 1,8 2 1,0-5-3,2-4 3,6 2-1,-4-3-4,5-1 7,0 1-1,-1-3 1,3-2-4,0 1 4,0-2-3,1-2 1,0 2 0,-1 0 0,1-1 2,2-3-1,-3 4-1,3-4 3,-2 4-6,2-4 4,-3 1-1,3-1-1,0 0 2,0 0 0,-3 4-2,3-4 1,0 0 3,0 0 1,0 0-5,0 0 6,0 0-5,0 0 3,0 0 5,0 0-6,0 0 0,0 0-1,0 0-1,0 0-3,0 0-7,0 0 0,0 0-7,0 0-11,0 0-9,0 0-7,0 0-14,0 0-19,0 0-21,0 0-16,0 0-12,0 0 1,0 0 0,0 0-13,18-5-6,-18 5-12,10 0-104,-2-2-280,1 2 124</inkml:trace>
  <inkml:trace contextRef="#ctx0" brushRef="#br0" timeOffset="25401.3294">18873 12143 5,'-3'4'86,"3"-4"-2,-3 4 2,3-4 1,0 0-11,-3 3 6,3-3-3,0 0-3,0 0 3,-4 1-2,4-1-2,0 0 1,-9 3-5,9-3 1,-5 2-5,5-2-7,-9 0 5,9 0-6,-8 2 2,3-2-8,5 0 1,-10 1 1,6-1-9,4 0-6,-11 0 6,6 1-4,5-1-7,-7 3 4,3-2-6,4-1-5,-5 2-2,5-2 3,0 0-3,-5 2 3,5-2-4,0 0-2,0 0 0,-4 3-1,4-3 8,0 0-6,0 0 2,0 0 4,12 4-1,-7-4 3,3 1 0,2 1 2,10 1 0,2-3-1,8-1 1,5 1-2,18 1 2,4-1-3,3-1-4,-1 2 1,1-2-2,1-1-2,3 1 1,-5 0-4,2 0-1,-2 2-6,-3 0 6,-2-1-4,-16 0-5,0-1-2,-1 1 2,-3 0 1,-3 2-7,-4-3 6,-8 1 3,-2-1-9,-4 0 2,-1-1-2,-1 1-2,-4 0 3,3 1-2,-1 0-1,-3-3 1,-1 3 4,-5 0-5,10-2 0,-5 0 0,-5 2 1,8 0 6,-8 0-10,6-1 3,-6 1 0,0 0 0,0 0-3,7 0 0,-7 0 2,0 0-1,2-4 1,-2 4-1,0 0-2,0 0-1,0 0-5,0 0-7,0 0-14,0 0-14,0 0-14,0 0-23,0 0-31,0 0-19,0 0-35,-15-1-27,15 1-157,0 0-377,-19 2 167</inkml:trace>
  <inkml:trace contextRef="#ctx0" brushRef="#br0" timeOffset="26431.5067">19104 13322 103,'-10'-5'141,"10"5"-6,-2-3-4,2 3-3,-2-2-5,2 2-1,0 0-6,-5-3 3,5 3-5,-2-3-4,2 3-3,0 0-2,-4-2-9,4 2 5,0 0-6,0 0-4,0 0 8,0 0-6,0 0-9,-2-4-4,2 4-3,0 0-3,0 0-6,0 0-3,0 0-4,17-2-3,-11 1-1,3-1-6,4 2-3,0-2-5,4 2-2,2-1-5,10-2-1,3 2-3,1 1-1,4-1-1,14-1-4,7 0-2,1 2-1,2 0 1,0 0 1,31 0 2,-29-3-7,37 1-1,-6 2-3,-29-1 4,27-4-9,-28 5 1,1 0-3,-2-1 1,-3 1 2,0 0-2,-10-3 1,-10 6 2,-6-6-7,-3 3-1,-2 0 5,-11-2-7,1-1 1,-2 1 3,-6 0 3,0 1-4,-1-3 2,-4 4 6,2-3-3,-3 1 1,1 0 1,-2 0-3,0-1 0,-1 0 2,-3 3-1,5-5-5,-5 5 2,2 0 1,-2 0-2,2-5-1,-2 5 0,2-4-1,-2 4 0,1-3 0,-1 3-3,0 0-2,2-4 1,-2 4 1,0 0-2,0 0 3,0 0-4,0 0 2,0 0 1,0 0-3,0 0 0,0 0 4,0 0 0,-7-3-2,7 3 7,0 0-4,0 0-6,0 0 4,0 0-2,0 0-1,0 0 1,0 0-1,-5-3 5,5 3-5,-4-1 1,4 1 3,0 0 0,-4-3-4,4 3-2,0 0 1,-5-4-2,5 4 2,-4-4-7,4 4-1,-5-1-8,5 1-7,-6-3-6,2 0-4,2 1-5,-5 1-3,7 1-5,-9-3-10,4 2-8,5 1-10,-9-2-13,4 1-6,5 1-7,-13 1-9,8 1-10,5-2-3,-13 3-5,3-1-1,-1 0 1,0 1-2,-1-3-1,-1 3-2,-4 1 1,1-2-4,-3 5-8,0-3-79,-11 0-243,4 3 108</inkml:trace>
  <inkml:trace contextRef="#ctx0" brushRef="#br0" timeOffset="28827.2044">19011 14330 28,'0'0'84,"0"0"-11,-6 3-3,6-3-8,0 0-2,0 0 2,0 0 5,0 0-5,0 0 3,0 0 4,0 0-1,0 0-3,-4 1-4,4-1 3,0 0-8,0 0 2,0 0-6,0 0 1,0 0-3,0 0 3,0 0-5,0 0-3,0 0 1,0 0 0,0 0-4,0 0 0,0 0 0,0 0-8,0 0 4,0 0-1,0 0-1,0 0-2,0 0-1,0 0-1,0 0 0,0 0-5,0 0 1,0 0-3,0 0 2,0 0-6,0 0 3,0 0-6,0 0 1,0 0-2,0 0-1,0 0-1,0 0 2,0 0-3,0 0-9,0 0 3,0 0 1,0 0-3,-8-4 1,8 4 0,0 0 3,0 0 2,0 0 3,0 0-6,0 0-2,0 0 8,0 0 4,0 0 1,15 8 8,-6-5-1,0-1 1,5 2 1,6 0-1,10 0-4,1 0-1,6 3-5,0-2 3,13 0-3,4 1-4,0-3-1,1 1 2,1-2-2,5 2 0,-1-1 1,1 1-2,4-3-4,0 1 3,2 1-2,-4 0 0,3-1-1,-6 0-3,-4 0 3,0 0 1,-1-1 0,-16-1 2,13 2-1,-15-2 0,-2 0 1,-3-2-2,-2 2-1,-7 0 3,-1-1 1,-4 1-2,-4 0 2,-1-1-1,-2 1 2,-1 0 5,-2 0-3,-3-1 0,3 1 0,-8 0 2,9 0-4,-9 0 2,6 0-3,-6 0 2,0 0-3,0 0 0,9-2 0,-9 2-2,0 0-2,0 0 2,0 0-1,0 0-1,0 0-4,0 0 3,0 0-5,-19-5 2,19 5 2,-11 0-4,4 0 2,7 0 0,-12-2-4,6 4 2,-1-2-2,-1 0-1,1 1 2,1-1-1,6 0 2,-10 0 0,10 0 1,-8 0-1,8 0-2,-9 0 3,9 0-1,-5 0 2,5 0 0,0 0-1,0 0-5,-10 0 4,10 0-1,0 0-2,0 0 2,-5 2 2,5-2-3,0 0-1,0 0 3,0 0-4,0 0 6,0 0-4,-7 0-2,7 0 2,0 0 1,0 0 0,0 0-1,0 0 3,0 0-2,0 0 0,0 0-1,0 0-1,0 0 0,0 0 2,0 0-3,0 0-3,0 0 6,0 0-4,0 0 2,0 0-5,0 0 13,2 6-12,-2-6 2,0 0 1,0 0 1,-2 3-4,2-3 0,0 0 4,-1 3-4,1-3 3,-4 4-1,4-4-1,-1 3 3,1-3-5,0 0 0,0 0 1,-3 4-3,3-4 1,0 0 2,0 0 4,-1 3-5,1-3 2,0 0 4,0 0-2,0 0-1,-5 2 2,5-2-3,0 0 1,0 0-1,0 0 3,0 0 0,0 0 2,0 0-3,0 0 1,0 0-1,0 0 3,0 0-2,0 0 0,0 0-1,0 0 2,0 0-1,0 0-1,0 0 1,0 0-1,0 0 2,0 0-2,0 5 3,0-5-3,0 0 0,0 0 2,0 0 0,0 0 1,0 0-1,0 0 0,0 0-1,0 0-1,0 0 3,0 0 0,0 0-1,0 0-1,0 0 1,0 0 2,6 4 1,-6-4-4,0 0-1,4 1 3,-4-1 0,0 0-2,0 0 2,0 0-2,0 0 6,0 0-4,0 0 0,0 0-1,0 0 1,0 0-3,0 0 2,0 0-1,0 0 1,0 0 1,0 0 3,0 3-4,0-3 1,0 0 2,0 0-4,0 0 6,0 0-7,0 0 4,0 0-1,0 0 0,0 0-1,0 0-5,0 0-1,0 0-7,0 0-12,0 0-13,0 0-38,0 0-30,0 0-43,9-9-37,-6 5-187,-3-1-404,8-2 179</inkml:trace>
  <inkml:trace contextRef="#ctx0" brushRef="#br0" timeOffset="30704.8564">18897 12155 16,'0'0'73,"-5"0"-10,5 0 2,0 0-3,0 0-7,0 0-2,0 0-10,0 0 8,0 0-16,0 0-5,0 0 2,0 0 1,12-2 0,-1 3 7,2-1-9,6 1 6,9-1-6,2 0 1,5 0-3,-1 5 3,5-5 1,0 2-8,14-1-1,1 3-1,-4-1 2,1-1-5,1 2-13,-1-1 13,-12 0 1,0 0-8,1-2 1,-2 2 1,-2 0-4,-1-3 0,-5 1 7,0 0-11,-9-1 1,0-1-8,-3 1 5,-4 1 4,-8-2-6,2 1 10,-2 0-2,1 0-1,-3-1 2,-4 1-12,6-3 12,-6 3-9,1-4-16,-1 4 1,0 0-2,-10-6-1,10 6-12,-14 0-6,4-2-19,-1 1-2,-3 0-7,0 1-3,-4 0-10,0 0-65,2 1-150,-5 0 67</inkml:trace>
  <inkml:trace contextRef="#ctx0" brushRef="#br0" timeOffset="31204.2872">18883 12273 34,'0'0'85,"-4"-2"0,4 2-11,0 0-6,0 0-6,0 0-3,0 0 0,0 0-10,0 0 4,0 0-14,0 0 9,0 0-7,0 0 8,0 0-10,0 0 2,0 0 6,9 10-2,-4-9 2,-1 1 10,5 1-6,4-1 2,4 0 0,11 3-6,1-5-5,6 1-5,5 3 5,10 3-4,7-5 2,-6 2-5,3 0-3,5-1-9,-2 1 2,0-4-3,-1 0-1,2 1 2,-3 2-5,-4-7-7,-13 6 5,-2 1-6,2-2 4,-3-1 0,-3 0-4,-6 3-3,-4-3-8,-5 0 10,-6 0-1,-1-2-4,3 2 0,-7-1 8,1 1-6,-7 0-2,9 0 1,-4-1 3,-5 1-7,4-3-4,-4 3 3,-3-5-2,3 5-6,-6-2-12,6 2-4,-13-2-4,8-1-3,-4 3-19,0-2-14,-1 2-4,-1-1-2,-5 1-8,3-2-3,-3 2-4,2 0-5,-5 0 1,2 0-11,-1 0-56,-1 2-169,-3-2 75</inkml:trace>
  <inkml:trace contextRef="#ctx0" brushRef="#br0" timeOffset="31679.8104">18873 12284 4,'11'2'98,"1"-2"-9,3 1-15,8-4 8,7 1-5,2 4-7,4-4-10,0 1-1,18 0-8,-1 1-6,-14 0 0,15-4 1,-2 3-2,4 1 3,-1-3-6,-5 3-3,1-2 0,-12-1-4,0 1-9,0 1-1,-2 1 5,-3 1-6,-4-1-9,0-1 1,-12 1-6,3-4 4,-7 4 1,-3-2 0,0 2-9,-3 0 5,-1-1-6,-1-2 11,-1 3-6,1-2-5,-6 2-6,6-1 7,-6 1-5,0 0-5,0-4 5,0 4-6,0 0-8,-10-3 3,10 3-7,-12 1-9,4-2-18,-3 1-10,-1 1-12,-2-1-9,-4 0-18,-1 0-49,4-1-154,-3 0 68</inkml:trace>
  <inkml:trace contextRef="#ctx0" brushRef="#br0" timeOffset="33821.2806">18677 12214 45,'0'0'73,"0"0"3,0 0 0,0 0-6,9-1-8,-9 1-3,11 1 1,-11-1 1,11 0-3,-2 0 8,3 1-5,-1-1-5,7 3 0,2-3-2,6 0 1,7 3-4,0 2-1,3-4-3,6 2-10,13 0 0,0-1-7,0 3 2,-1-2 2,-2 1-5,-1 3 1,0-1 0,-11-2-5,12-1-4,-1 3-14,-13-3 20,-3 0-7,1-1 2,-2 1-1,-4 0-2,-2 1-5,0 1 14,-7-4-17,0-1 0,-3 0 7,3 4-11,-10-2 7,2 0-2,-1-2-6,-5 0 4,2 0-4,-2 0 7,-2 0-6,1 3 0,-6-3 1,9 0 5,-4 0-5,-5 0 0,5 2 4,-5-2 2,0 0-4,0 0 3,5 0-2,-5 0-2,0 0 2,0 0-7,0 0 1,0 0 3,8 0-3,-8 0 0,0 0-4,0 0 6,0 0 3,0 0-10,0 0 3,0 0-3,0 0 2,0 0-1,0 0 4,0 0-2,0 0 1,0 0-2,0 0-1,0 0 1,0 0 1,0 0-12,0 0 13,2 3-11,-2-3 10,0 0 3,0 0-10,0 0 8,0 0-7,0 0 2,0 0 8,0 0-8,0 0 2,0 0-4,0 0 3,0 0-1,0 0-1,0 0 5,0 0 2,0 0-1,0 0 1,0 0-8,0 0 6,0 0-7,0 0 2,0 0 2,0 0-3,0 0 1,0 0 1,0 0 3,0 0-3,0 0 1,0 0 2,0 0 1,0 0-3,0 0 1,0 0-6,0 0 3,0 0 1,0 0 5,0 0-4,0 0 3,0 0-3,0 0 1,0 0-2,0 0 1,0 0 0,0 0 0,0 0 0,0 0 3,0 0 3,0 0-9,0 0 6,0 0 5,0 0-11,0 0 4,0 0 3,0 0-2,0 0 0,0 0-1,0 0 3,0 0-4,0 0-1,0 0 0,0 0 6,0 0 2,0 0-10,0 0 5,0 0-2,0 0 0,0 0-3,0 0 6,0 0-1,0 0-2,0 0-2,0 0 4,0 0 0,0 0-9,0 0 7,0 0-2,0 0 4,0 0-1,0 0-2,0 0 4,0 0-6,0 0-1,0 0 7,0 0-4,0 0 4,0 0-3,0 0-6,0 0 8,0 0-2,0 0 3,0 0 5,0 0-8,0 0 3,0 0-1,0 0 2,0 0 0,0 0-7,0 0-3,0 0 9,0 0-5,0 0 6,0 0-2,0 0 0,0 0 2,0 0-3,0 0-2,0 0 5,0 0 5,0 0-6,0 0-3,0 0 4,0 0-4,0 0 4,0 0 6,0 0-7,0 0 3,0 0 0,0 0-1,0 0 0,0 0 2,0 0 1,0 0-5,0 0 6,0 0-5,0 0 2,0 0 0,0 0 3,0 0 0,0 0-1,0 0-3,0 0 3,0 0-1,0 0-5,0 0 1,0 0 1,0 0-2,0 0 8,8 0-7,-8 0 1,0 0 2,0 0-2,0 0 2,0 0-5,0 0 3,0 0-1,0 0 0,0 0-3,0 0 5,0 0-4,0 0 0,0 0 4,0 0-5,0 0 5,0 0-2,0 0 3,0 0-3,0 0-4,0 0 6,0 0-3,0 0 2,0 0-1,0 0-3,0 0 4,0 0 1,0 0-3,0 0 0,0 0 2,0 0 2,0 0-1,0 0 1,0 0-1,0 0-4,8 0 2,-8 0-1,0 0 1,0 0-1,0 0-1,0 0-4,0 0 7,0 0-2,0 0-1,0 0-3,0 0 3,0 0 4,0 0-5,0 0 2,0 0-1,0 0-1,0 0-2,0 0 5,0 0-4,0 0-2,0 0 1,0 0 3,0 0 3,0 0-7,0 0 5,0 0 3,0 0-6,0 0 0,0 0 5,0 0-5,0 0 2,0 0-4,0 0 4,0 0-2,0 0 5,0 0-5,0 0 4,0 0-7,0 0 0,0 0 3,0 0 0,0 0-1,0 0-3,0 0 4,0 0 2,0 0 1,0 0-1,0 0 0,0 0-1,0 0 8,0 0-7,0 0-4,0 0 4,0 0 5,0 0-7,0 0 3,0 0-1,0 0-1,0 0 0,0 0-5,0 0 9,0 0-8,0 0 2,0 0 7,0 0-4,0 0 1,0 0-2,0 0 5,0 0-3,0 0-1,0 0-1,0 0 2,0 0-2,0 0 2,0 0-1,0 0-1,0 0 1,0 0-2,0 0 3,0 0-3,0 0 1,0 0-2,0 0 4,0 0-2,0 0 1,0 0 0,0 0-1,0 0 0,0 0-5,0 0 8,0 0 2,0 0-8,0 0 2,0 0 4,0 0-2,0 0 0,0 0 1,0 0-1,0 0-2,0 0-1,0 0-1,0 0 7,0 0-5,0 0 1,0 0 2,0 0 3,0 0-5,0 0 0,0 0-2,0 0 5,0 0-1,0 0-2,0 0 0,0 0-1,0 0-1,0 0 3,0 0-4,0 0 3,0 0 1,0 0 2,0 0-2,0 0-3,0 0 1,0 0 2,0 0-4,0 0 0,0 0 7,0 0-4,0 0-1,0 0 2,0 0 1,0 0 0,0 0-1,0 0 4,0 0-8,0 0 3,0 0 1,0 0 1,0 0-2,0 0 2,0 0-5,0 0 1,0 0 1,0 0-3,0 0 4,0 0 2,0 0-7,0 0 6,0 0 2,0 0-7,0 0 6,0 0-1,0 0 3,0 0-2,0 0-3,0 0 0,0 0 0,0 0-2,0 0 3,0 0 0,0 0 2,0 0 4,0 0-7,0 0 2,0 0 2,0 0-9,0 0 1,0 0 4,0 0 1,0 0 0,0 0-1,0 0 0,0 0 1,0 0-3,0 0 2,0 0 2,0 0 0,0 0 0,0 0-3,0 0 3,0 0-1,0 0 4,0 0-3,0 0-1,0 0 3,0 0 0,0 0-3,0 0 1,0 0-6,0 0 7,0 0-4,0 0 1,0 0 2,0 0 0,0 0-2,0 0 1,0 0-1,0 0 5,0 0-7,0 0 5,0 0-1,0 0-5,0 0 3,0 0 0,0 0 0,0 0 4,0 0-1,0 0-3,0 0 2,0 0-2,0 0-1,0 0 4,0 0-5,0 0 5,0 0-2,0 0 1,0 0-2,0 0 2,0 0-2,0 0 4,0 0-2,0 0-2,0 0-6,0 0-7,0 0-12,0 0-8,0 0-8,0 0-23,0 0-14,0 0-5,0 0-22,0 0-7,0 0-13,-18-5-6,18 5-118,-9 0-270,5-3 120</inkml:trace>
  <inkml:trace contextRef="#ctx0" brushRef="#br0" timeOffset="34286.4087">19292 12297 41,'0'0'110,"0"0"-8,20-6-4,-8 4-5,8 4-14,2-4 0,8 1 3,20-1-6,-10-2-6,11 1 2,-12 3-12,16-3-3,-2 3-11,0 0 1,-3 0-5,1 3-5,-13-3-1,3-3 3,-3 6 0,-1-2-4,-2-1 4,-4-1-5,-2 1 2,-7 0 0,-2-3 5,-1 6 2,-7-6-3,-1 3 6,-3 0 2,2 3-2,-5-6-5,0 3-4,-5 0 1,9-1-7,-9 1-4,8-2 0,-8 2 0,6-1-3,-6 1-5,3-2-7,-3 2 4,0 0-6,2-5-7,-2 5-1,0 0-15,0 0-6,0 0-22,0 0-18,0 0-19,0 0-23,0 0-21,0 0-22,0 0-104,0 0-269,-10 10 120</inkml:trace>
  <inkml:trace contextRef="#ctx0" brushRef="#br0" timeOffset="35551.2728">20879 12254 68,'5'-6'126,"0"5"-2,-2-1-8,6 1 1,-1 0-1,4 1-13,1-2-1,5 1-6,0-3 0,4 4-1,8-1-2,2 2-7,0 1-5,3-2-5,1 5 4,2-4-4,14 2-7,2-2-2,-2 6-5,4-3-5,-1 2-4,-1 2-6,8-1-1,-4-5-5,1-2-4,-3 6-2,2-3-4,0 2-3,-3 0-3,-1-5 1,4 0 1,-3 0-5,-2 2 1,2-8 6,-4 6-5,6-1 0,0-2 1,2 1 1,-2 2-4,1-3-2,-2 1-1,-1-3 1,-3 4-5,-1-4-2,0-4 0,-11 8-3,-1-2 3,15 0 2,-14-2-2,1 1-1,9 1 0,-11-4-2,0 5 0,0-1 0,15 0-4,-14 1-3,9-3 6,-10 2-2,-1 2-2,3-2-5,-4 1 3,3 2 4,-2-2-6,-1 3 1,-2-3 1,-5 2 0,1 0 0,-8 1 0,-4-1-1,4 0 2,-5 0-4,-5 0 6,1-1-2,-1-1-3,-2 1 6,-4 0-3,1 0 1,0-1-3,-1 1 0,0 0 2,-1-2 3,1 3-2,-2-3-3,0 3 2,-5 0-2,9-2 3,-5-1-1,-4 3-1,4-1-2,-4 1 1,0 0 2,6-1-2,-6 1 0,0 0-2,0 0 3,0 0-2,4-2 3,-4 2-3,0 0-2,0 0 1,0 0 3,0 0-1,0 0-3,4-2 5,-4 2-1,0 0 0,0 0-7,0 0 6,0 0-2,0 0 3,0 0-1,0 0-1,0 0-2,0 0 4,0 0-2,1-3 1,-1 3-2,0 0 0,0 0-2,0 0-2,0 0 5,0 0 0,0 0 0,0 0 0,0 0-2,0 0 1,0 0 0,0 0-2,0 0 3,0 0-1,0 0-2,0 0 4,0 0-4,0 0 2,0 0 0,0 0-1,0 0 1,0 0 2,0 0 0,0 0-2,0 0-2,0 0 1,0 0 2,0 0-2,0 0 0,0 0 3,0 0 0,0 0-3,0 0 2,0 0-2,0 0 1,0 0 0,0 0 1,0 0-2,0 0 2,0 0-4,0 0 0,0 0 2,0 0 0,0 0 2,0 0-2,0 0 0,0 0 4,0 0-1,0 0-4,0 0-1,0 0 5,0 0-4,0 0 3,0 0-1,0 0 2,0 0-2,0 0-1,0 0-2,0 0 4,0 0 2,0 0-4,0 0 2,0 0 2,0 0-3,0 0 3,0 0-4,0 0 0,0 0 0,0 0 2,0 0-2,0 0 2,0 0 4,0 0-6,0 0-7,0 0 9,0 0-3,0 0 1,0 0 2,0 0-3,0 0 2,0 0 3,0 0-3,0 0-1,0 0-2,0 0 2,0 0-2,0 0 3,0 0-1,0 0 2,0 0-1,0 0 2,0 0-1,0 0-2,0 0 1,0 0 2,0 0-5,0 0 0,0 0 3,0 0 2,0 0-3,0 0 0,0 0-3,0 0-6,0 0-5,0 0-9,0 0-5,0 0-11,0 0-17,0 0-7,0 0-21,0 0-6,0 0-10,0 0-17,0 0-17,0 0-17,-23 0-30,10-2-109,-6-1-316,-1 0 140</inkml:trace>
  <inkml:trace contextRef="#ctx0" brushRef="#br0" timeOffset="37874.4887">8373 10936 132,'8'-1'147,"-8"1"-2,0 0-5,9 8-8,-4-5-5,-1 4-4,-1 1-9,6 3-7,-6-1-3,5 2-4,-7-3-8,5 1 3,-2 1-4,1-3-4,-2 0-4,0-2 0,0-2 0,-2 3 7,1-3-1,1-1 5,0 0 4,-3-3 6,7 1-11,-7-1-1,15-7-4,-1-2-6,2 0-15,10-7-5,2-5-8,4 0-6,15-11-3,6-2-5,21-13-4,-20 11-2,26-16-6,-27 18-2,26-20-1,-8 3-7,-18 15 14,0-1-14,22-8-1,-24 15-1,-6 1-6,-2 5-3,-15 8 3,-4 1-2,-7 3-1,-1 4 1,-7 0-3,-1 4-1,1-3 0,-5 5 0,-1-1-1,1 0-1,0-1-6,-2 2-10,1-1-11,-3 3-1,3-2-26,-3 2-17,0 0-26,0 0-19,0 0-20,0 0-26,0 0-26,0 0-20,-6 12-189,4-10-428,-1 3 190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4:30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7786 10399 112,'0'0'156,"-7"-3"-4,7 3-10,0 0 2,0-3-17,0 3-5,0 0-13,0 0-14,4-4-7,1-1-3,1 2-13,6-1-4,-1 1-8,7-2-6,1 2-8,2-2 0,-1 4-6,11-4-7,-4 2 1,-6 2-8,7-2 6,-8 3-9,-1-3-4,1 2 5,-2 1-10,-5-1-3,-4-2 1,0 6-5,0-3-3,-4-3-7,-5 3-5,8 0-4,-8 0-11,7-1 0,-7 1-6,0 0-12,0 0 6,0 0-10,0 0-1,-17 8 3,11-6 1,0 0 0,-3-1 4,0 0 3,4-1 15,-2 2-7,0 0 8,0-2 1,2 3 0,5-3 0,-10 0 5,6 1-9,-2 2 8,3-1 6,-1 1-1,1 2 1,-1 0 8,-1 5-1,-1-3-4,1 4 8,-1 3-7,0 2 8,-1-1-9,1 5 13,0-4-6,0 1-6,-1-3 5,2 6 4,1-8-2,2 0-5,-3-1 13,2 0-6,0-2 2,2-1-2,-3 1 1,3-3-6,1-2 9,-4-2-6,4 3 1,0-5-2,-3 5 3,3-2-4,0-3 5,-2 3-2,2-3-6,0 0-5,0 0-1,-11 1 5,11-1 3,0 0-12,-10-5 13,8 4-10,2 1 4,-11-1 2,9-1 1,-4-1-5,6 3 4,-8-2-10,3 0 5,1 0 14,4 2-7,0 0-7,-7-3 13,7 3-9,0 0 11,0 0-1,0 0-1,0 0-4,0 0 5,0 0 0,0 0 2,0 0-4,0 0 7,0 0 5,17 4-9,-9-3 5,6-2 3,4 1-8,1-2 2,-1 0-3,4 0 1,-1-1 2,0-2-7,0 1-1,-2-1-4,1 1-13,-1-2 1,-1 1-14,-3 0-9,-1 2 2,-2-2 17,-2 1 0,2-1 3,-6 2-4,0-1 3,2-1-3,-4 0 7,-1 2 3,0-4 10,0 3 0,0-1 6,-1 0 0,-2 2 13,2 0-1,-2-1 4,0 4-2,0 0 7,0 0-7,0 0-6,0 0 4,0 0-1,0 0-3,-1 17 6,0-6 4,-4 0-7,2 0 3,2 1-3,-1-1 3,-1 0-4,0-2-4,2 0 4,-3 1 4,2-3-3,0-2 5,0-1 6,2 1 18,-2-2 5,2-3 6,-2 4 3,2-4-2,0 0 0,0 0-10,0 0-3,0 0-1,-1-16-4,4 6-3,-1-2-9,6-3 3,1-1-4,0 1-1,4 0-6,0 1 1,-1-1-3,4 1-2,1 1 0,-3 1-6,2 5 2,-4 0-7,1 3 3,1 3-1,-4 2-3,3 1 0,-4 3 1,0 1-6,0 0 1,-3 2 1,0 1-1,-3 2 4,1-1 2,0 0-1,-2 0-5,-2 1-5,0-4-9,-2 2-12,2 0-8,-2 0-17,0-1-7,0-1-6,0-2-20,1 0-19,1-2-10,0 1-10,0-4-4,-4 5 5,4-5-5,0 0-2,0 0-80,0 0-225,18-12 100</inkml:trace>
  <inkml:trace contextRef="#ctx0" brushRef="#br0" timeOffset="179.8186">8526 10501 73,'7'-11'84,"-4"2"3,1 1 1,-1 3 6,0 1 9,-2-3-12,0 5-5,-1 2-3,3-4-11,-3 4-7,0 0 0,-8 10 2,5-4-2,-1 5 1,-2-4-5,1 6-2,1-1-7,0-3-6,1 5-1,0-2-9,2 1 1,-2-1-8,3-3 5,0 0-4,1 0-7,2-1-5,3-1-10,-2-2-20,3-1-29,3-1-2,0-3-31,2 0-21,2-5-24,1-2-96,2 0-230,-3-1 101</inkml:trace>
  <inkml:trace contextRef="#ctx0" brushRef="#br0" timeOffset="295.9138">8691 10362 19,'-2'-2'91,"-2"-3"-7,1 3-7,3 2-13,0 0 3,-8-1-29,8 1-24,-4 5-41,4-5-45,0 0-77,0 0 35</inkml:trace>
  <inkml:trace contextRef="#ctx0" brushRef="#br0" timeOffset="543.3163">8899 10235 25,'2'-6'215,"-1"1"-11,0 0-21,1 0-19,-2 5-15,0 0-14,0 0-9,-7 17-11,1 1-8,-4 10-7,-1 0-4,-3 3-10,1 5-6,-4 7-4,4-11-8,-1 1-9,4-3-3,1-4-8,-3 2-6,5-5-1,0 2-6,2-6-2,2-7 0,1 0-4,2 0-3,0-2-1,2-2-6,1-4-1,1 1-3,0-1-3,2-3-17,2-4-6,3-1-20,-1-3-14,6-6-22,-2 5-13,0-5-12,-1 1-16,0-1-8,-3-1-12,-1 1-2,-3 2-14,-1 2-101,-2-2-263,0-1 117</inkml:trace>
  <inkml:trace contextRef="#ctx0" brushRef="#br0" timeOffset="828.3928">8745 10450 5,'0'0'101,"-8"-1"-10,8 1-6,0 0 2,0 0 3,0 0-8,0 0-6,23-2 5,-2-1-14,-2 1 10,12-3-9,1 1-1,-2 1 2,1-2-2,-2 2-4,-8 1-3,0 2-6,-1 1 0,-6-1-5,-2 4-4,-5 0 0,0 0 8,-2 3 2,-3 4 11,-4 5 0,-2 0 5,1 1-5,-5 1-1,1-2-3,-2 1-7,1-1 2,2 2-7,3-6-8,-1 0-3,1-2 3,3 2-5,2-3-6,2-1-3,0-3-1,2 2-3,3-3-4,4-3-15,-1-4-18,1 1-20,8-5-20,-5 2-28,3-3-25,6-4-18,-2-2-10,-9 0-7,4-1-18,-4 1-108,0-2-289,-4 0 128</inkml:trace>
  <inkml:trace contextRef="#ctx0" brushRef="#br0" timeOffset="1552.2115">9404 10442 164,'2'-7'168,"-1"2"-2,4-2-6,-5 1-7,0-1-7,0-2-10,1 2-8,-2-3-3,-2 3-13,0 2-3,-1-5-12,-1 5-7,1 0-9,-2 1-8,1 3-11,-2-1-5,-2 4-3,-1 2-8,-3 2-3,0 4-6,-3 2-4,1 4-4,-4 2-1,8-2-6,-3-1 4,4 1-4,0-2-4,7 2 1,-5-1-5,6-1-2,2-4 0,0 0-2,1-1 0,4-1-1,0-2 1,-1-3 3,1 0-4,3-3 0,-3 2 1,9-4-3,-3-2-5,1-3 3,-1 0-5,2-4-5,1-2-4,0-3-3,-1-1 2,0 2 4,-1 1-4,-1-3-1,-5 2 5,1 6-1,-1 1-1,-2 4 4,-3-2 0,3 4-6,-4 2 5,0 0 0,0 0 1,-4 15 2,0-3 0,-2-2-3,-1 6 6,2 0-1,0 1 2,2-5-1,1 5 0,1-6 1,1 0 1,1 0 1,0-1 0,4-3 9,-2-1 4,2-1 3,2-4-2,4-2 2,3-1-4,3-5 0,1-1-1,5-6-3,-2-3-4,-1 0 1,0-4-9,0-1 11,-3-3-6,3-1-1,-2-3 4,-2-5-2,3-9-5,-6 11 3,-3 0-1,3 1 0,-8 2 1,2 3-3,-1 9 9,-3 7 3,-1 2 1,-2 1-2,0 3-3,0 4 3,0 0-4,-13 22 2,0 2 4,-2 7 2,3 2-2,-4 11 3,0 0-5,7-9 2,-1-3-3,6 2 1,3-4-4,-1 1-1,2-6 3,3 1-1,0-7-3,2-4-1,-1-3 3,1-2 7,1-1-7,1-1-3,-1 0 1,2-4 1,-3-1-3,1-2 1,2-2-5,0-2-10,-2 0-18,2-2-15,-1 0-16,0-2-21,0 0-37,0 0-13,-1-2-27,-1 1-18,-2 3-36,1 0-112,-4 2-349,5 1 154</inkml:trace>
  <inkml:trace contextRef="#ctx0" brushRef="#br0" timeOffset="3610.1885">18884 9438 178,'3'-19'181,"-3"2"-9,1 0-4,-1-3-9,0 11-12,0-4-9,0 4-9,1 2-13,2 2-12,-3 2-15,0 3-5,0 0-9,0 0-10,-3 13 3,2 3-7,-3 12-2,-1 1-5,-4 2-2,2 2-6,0-1-2,-3-1 1,2 3-8,-1-3-1,-1-1 0,3-4-3,-1-2 2,3-4-2,0-6 0,1-2-3,0-2 2,0 0-3,2-4 2,-1 0 18,2-1 10,-1-1 13,2-4 7,-1 3 1,1-3-7,0 0-13,3-14 0,-1 4-6,3-7-13,2-10-1,3-2 1,-2-2-6,3-14-6,-1-2-5,5 1 2,2-5-6,-2 4 0,5 0-6,-1 1 1,4 2-2,-4 13-2,2 0 0,-2 2-4,1 7 0,-2 1-2,-2 9-7,-2 3 3,-2 4-3,0 2-7,-1 3-3,1 4-3,-2 3-2,0 3-5,-1 6 0,-2 1-6,-3 1-7,-3 10-4,-6-3-9,-3 1-10,-10 2-11,0-3-11,-3 1-14,-2-1-2,-2-2-5,-2-3 1,2-1 2,2-3 13,4-5 5,2-3 10,4-3 4,4 0 15,-1-3 7,2 0 16,3-2 10,5 0 4,-9-2 3,9 2 7,0 0 1,0 0 5,0 0 6,0 0 11,17 7 2,-8 1 6,1-1 1,4 5-5,-1 1-1,6 5-2,-2 4 4,-1-3-2,0 1-3,-4-3-5,1-3 2,-1 1-3,-5-1-1,2 1-3,-1-2-8,0-2 0,-1-4-6,-3 5-6,0-4-11,-4-1-7,4-1-11,-3 1-22,3-3-16,-4 0-1,6-1-21,-2 0-17,1-2-4,1-1-8,1-4-15,3 1-104,-1-1-269,4-4 118</inkml:trace>
  <inkml:trace contextRef="#ctx0" brushRef="#br0" timeOffset="4101.6307">19334 9469 143,'0'0'150,"0"0"-5,-5-3-23,5 3-6,0 0-6,-4 8-8,4-1-7,-1-2-19,1 2 8,-3 1-6,6-1-10,-3-2-1,1 3-2,2-2-8,-2-1-4,3 0-5,0 0 1,2-4 0,-1 0 0,3-1-4,1-2-7,2-2 1,-3-3-1,4-1-6,-2-1 3,0 1 3,-3-2 1,0 0 0,-1-2 6,3-2 6,-8 2-2,2 2-2,-1 0 3,-2 0-5,-2 3-3,-1 2-8,0 0-1,-1 1-10,-2 4 0,-4 2 0,-5 6-2,-1 3-6,2 2 5,-8 5-3,8 2-5,1-3-1,4 0-5,1 1-9,1 0-1,4-2-14,0-3-11,5-3-5,-1 5-13,2-6-12,3 1-20,1-3-9,0 2-24,7-4-14,3-1-7,-3-2 0,7-2 2,0-2-7,7-3-7,-10-2-82,0-1-245,1-2 109</inkml:trace>
  <inkml:trace contextRef="#ctx0" brushRef="#br0" timeOffset="4529.2233">19583 9509 71,'7'-16'114,"-3"6"0,-2-1 0,1 3 8,-1 1-1,0 2 2,-1 1-15,0-1-10,1 2-7,-2 3-2,0 0-3,0 0-1,0 0-2,-2 17-4,0-5-1,-1-2-9,2 2-2,1 0-8,-5 0-2,1 1-3,0-2-1,1-1-2,2 0-7,-5-5-1,6 1-1,0-2 5,-3 0 6,3 0 7,0-4 7,0 0 2,0 0-5,0 0-8,0 0-4,0 0-6,-2-21-5,4 11-6,1-4-4,7-2 0,-2-1-8,2-1-1,3 3-1,-3-1-5,5 4-2,-3 0-1,-1 5-3,1 2 0,-2 0-5,2 5-1,0 1 3,-3 3-2,0 3 0,0-1 1,0 5-2,-4 0 0,-1 1-1,-3 5 2,2-7 1,-3 5 2,-3-5-2,3 0 2,-4 1-3,3-3 2,-1-4 1,-1 2-2,3-2 3,0 0 3,0-4 1,0 0-2,0 0-2,0 0-3,3-16-1,3 5-4,5-5 0,2 2 0,1-5-5,4-1 2,4 5 1,-1-3 0,1 3-2,-4 8-3,4 0 0,-3 2 1,2 2 1,-5 3-2,-2 3-1,-1 1 2,0 1-1,-4 3 4,-3 1-2,3-1-3,-5 4-2,-3-2-3,-1 7-8,-4-3-11,-1 3-23,-1-2-25,-2-1-38,2 0-25,-1-3-35,-1-2-40,-2 0-140,4-1-386,-3-1 170</inkml:trace>
  <inkml:trace contextRef="#ctx0" brushRef="#br0" timeOffset="4888.7661">20238 9416 274,'1'-2'275,"-1"-1"3,4 1-14,-4 2-25,1-7-26,4 4-22,-5 3-22,5-2-15,0 2-9,3-3-20,5-1-11,0 1-14,4-2-9,1 3-15,2-2-13,0 0-18,2 2-7,-2-3-6,-3 3-21,-6-1-16,-2 2-19,0 1-20,-1 0-18,-2-1-27,-6 1-6,8 1-4,-8-1-13,0 0-14,-1 5-3,-3 1-5,-1-4 5,-4 4 0,-3 1-3,-4 2 11,-5 0 11,3 2 0,-5 3 15,2 1 16,-4-1 11,9-4 22,-1 2 4,2-3 31,5-1 9,2-1 20,0 0 8,2 0 17,2-2 16,3-1 14,2-2 7,-1-2 6,10 4-10,-4-4 2,7 0-12,1 0-5,7-2-4,-2-5-8,9 2-20,-6 0-19,7-2-3,-2 0-22,4-3-49,0 3-34,2-3-14,-6 0-128,3-2-258,-2 0 115</inkml:trace>
  <inkml:trace contextRef="#ctx0" brushRef="#br0" timeOffset="5218.7971">20990 9124 45,'2'-6'219,"-2"2"-11,0-1-11,0 5-16,-4-3-12,4 3-6,-14 9-10,4 4-4,-3 1-6,-3 8-7,1 3 4,-3-3-16,5 6-10,-1-6-9,8 4-7,-2-3-9,4-4-7,4 0-4,3 1-10,1-3-5,-2 1-6,6-3-6,2-1-3,-2-3-3,6-1-6,-3-2-2,4 0-2,0-5-5,3-1 1,-3-2 0,2-2 0,2-3-2,-3-4 0,2 0 4,-6-3 2,3-1 1,-1-2-1,0-7-4,-2-5 1,-2 3 3,0-2-5,-6-3-1,-3 2-3,-1 0-4,-2-2-2,-2 3-4,-6 2-1,2 7 0,-7-4-8,2 8-6,-1 1-5,-3 2-1,1 3-10,-5 4-4,1 6-11,2 2-21,-8 8-30,0 2-31,3 3-34,2 5-36,3-1-47,-1-2-232,6 2-498,4-6 221</inkml:trace>
  <inkml:trace contextRef="#ctx0" brushRef="#br0" timeOffset="6629.4956">19140 14836 87,'0'0'173,"-3"12"-6,1 9 0,-2 8-10,-5 2-13,5 2-13,-5 14-3,3-14-12,-5 3-1,4-5-7,-1 3-7,3-7-4,-4 0-1,4-4-2,-1-5-4,1-3-3,1-6-3,1 1 2,-2-2 1,3 0 5,-1-2 1,2-5-1,1-1-12,0 0-9,0 0-6,0-19-5,1 6-9,1-3-4,6-8-1,-3-4-6,4-3-3,-3-4-4,4-12-5,3-4-4,-2 3 0,-1-6-8,3 5 3,2-5-5,5 7-4,0 4-1,-2 11 4,1 4-8,1 2-1,3 6 0,-3 2 0,-4 8-7,-2 7 4,4 3 0,-4 2-3,3 6-2,-7 4-1,4 5-2,-6 2-9,-2 6-13,-3 4-3,-3 0-6,-6 2-5,-9 15-16,-3-16-11,-10 10-6,-4-1-11,-2-3-3,8-10 1,-4-5 8,0-1 6,1-3 10,2-4 9,0-3 6,11-5 4,-2-1 7,7-4 11,1 1 14,4-1-3,1 1 9,5-1 4,0 0 9,0 0 5,0 0 8,19 3 11,-4 4-1,2 3 5,8 6-1,-3 1 0,5 2 0,-4 4 0,-3-4-7,-2 0-4,1 1 1,-3 1-1,-3 1-3,-3-5-19,1-2-13,-2 2-20,-2-2-13,0-6-32,2 1-7,-2 0-21,0-1-26,2-4-11,0-2-23,-1-3-119,-3 1-308,8-5 136</inkml:trace>
  <inkml:trace contextRef="#ctx0" brushRef="#br0" timeOffset="7355.9729">19463 15137 97,'0'0'133,"0"0"-7,9 11 2,-6-4-13,3-3-8,-1 0-8,0 1-1,1-1-13,6 1-11,-3-2-1,0-2-6,-2-1 0,3 0-7,0-2-1,-4-1 1,3-3-8,-2-2 0,0 1 12,0-4-8,-2 1 12,0-2-1,-4 2 0,1-2 3,-1 4 7,0-1-1,-1 2-6,-1 1-13,-3 2-1,-1 1-10,5 3-3,-19 6-3,6 0-6,-5 5-6,-2 5-1,-1 2-5,1 5-2,3-4 1,4-2-9,4 6-1,3-6-12,0 0-10,3-5-10,-1 2-4,6-5-10,0-1-7,3 1-7,0-3-14,4-3-11,4-3-5,6 0 4,8-3-2,1-3-8,0 0-10,-1-5-5,4-1 3,-2-4 11,-2 1 1,-2-4 10,-3 4 3,0-3 11,-3 5 12,-5 2 22,0 2 15,-5-1 31,-2 6 18,-5 0 4,3-1-3,-2 2 6,-3 3 2,0 0 13,0 0 7,0 0 10,-14 16 2,6-5 2,2 0-6,-3-1-3,1 6-7,0-5-4,2-1-2,-2 0-3,2 1-4,3-2-4,-3 0-6,3-5 3,-1 3-6,0-4-10,2 1 10,0 0 1,-1-1 3,3-3-5,0 0-3,0 0 0,-8-7-9,8 1 0,4-4-5,-3 0 0,3-2 0,4-2-11,1-1 4,0-1-2,4 2 0,-2 0-1,3 7-1,3-4-2,-2 3 2,-2 3-3,0 3 7,1 2-9,-3 4 2,1 2 4,4 1 1,-4 5-3,-3-1 4,-3-2-1,-1 3 0,-1-1-2,-2 2-1,0-1 2,-2 0-2,0 1-1,-2-3 0,0 0 3,-2-5 0,1 0-2,1 0 2,-2-1 0,2-1-2,2-3-6,0 0-1,0 0-7,-10-10 0,11 3-11,4-5-1,1-2-2,7-2-4,2-5 3,6-1 2,-1 3 0,5-1-4,-3 1 7,1 5 3,-4 4-3,-1 2 0,1 3-3,-1 3 6,-6 4-1,2 2 4,-5 2 1,0 4 2,-1 0 3,-3 4-2,-4 4 0,-2-3 1,-3 5 2,-2-5-9,2 7-26,-4-2-24,-6 2-27,9-5-40,-2 1-32,3-10-28,-4 4-146,4 0-362,2-6 160</inkml:trace>
  <inkml:trace contextRef="#ctx0" brushRef="#br0" timeOffset="7592.2281">20401 15120 165,'0'0'231,"-5"-1"-8,5 1-20,0 0-13,0 0-18,0 0-8,0 0-12,0 0-1,0 0-9,0 0-9,28 7-9,-9-7-8,2 0-13,5-1-3,4-2-16,-8 1-4,1 1-11,-3-2-9,-1 2 0,1-1-9,-8 2-4,1 0-13,-5-1-14,-4 1-20,-4 0-17,9 0-25,-9 0-34,0 0-34,0 0-37,0 0-25,-22 10-18,9-6-16,-1 2-113,-4 3-347,0-3 154</inkml:trace>
  <inkml:trace contextRef="#ctx0" brushRef="#br0" timeOffset="7712.3504">20419 15254 22,'-4'3'151,"4"-3"3,3 5 14,-3-5 1,6 4-14,4-3-5,3-2-19,8 4-6,-3-9-17,8 5-5,4-2-20,6-1-20,3 2-26,-2-4-45,18 1-51,-6-4-45,-13 6-138,-3-4-261,0 0 115</inkml:trace>
  <inkml:trace contextRef="#ctx0" brushRef="#br0" timeOffset="7910.5339">21193 14845 77,'3'-4'224,"-2"2"-5,-1 2 1,0 0-2,3 18-5,-4 0-9,-2 8-6,0 2-16,-3 2-1,0 4-16,-2 0-13,3-3-10,-3 16-20,-1-17-7,3 0-17,1 0-8,1-2-10,4-4-31,-3 1-21,2-6-33,0-2-39,-2-6-49,1 1-52,2 0-63,-3-1-206,1-2-448,-1-3 198</inkml:trace>
  <inkml:trace contextRef="#ctx0" brushRef="#br0" timeOffset="9190.693">7348 16354 83,'0'0'176,"0"0"-7,0 0-3,-7 13-12,3 2-8,-1 4-9,-4 6-8,2 4-6,0-1-15,-1 0-3,1-2-15,1 5 0,0-8-9,1-2 3,0-4-5,1-2-5,-3 2 2,5-6-9,-6 1 5,4-4-7,2-1-5,2-2 8,-4 0 4,1-1-1,2-1 5,1-3-15,0 0-2,0 0-7,0 0-2,-1-17-5,2 11-6,1-12-3,1-1-1,1-8-9,1-2-2,3-3-3,2-3-4,-1-12-2,0 11 3,2-10-6,-2 12-1,5-11-7,-1 15 0,2 1-4,0 0-2,5 8-1,-1-4-2,2 9 0,-5 3 4,-2 5-11,-1 7 4,0 2-10,-5 5 2,-2 1-7,3 5 4,-8 3-4,2 3-5,-7 2-2,-2-1-16,-7 9-1,-8-2-17,5 0-15,-10-1-15,2 3-4,-2-6-7,3 0 19,-2-2 2,1-3 11,9-9 7,-1 1 4,2-3 11,5 0 10,0-2 9,2-3 8,5 3 2,-2-1 18,3 2 0,2-1 18,4 3 11,1 1 3,2 2 6,4 4-1,-1 0 2,-2 1-7,5 0-2,-4-1-1,1-2-5,-1 8 1,-1-6-1,2 0-3,-6-3 0,4-1-5,-3 1-9,2-2-18,-4-1-19,0-1-27,0-1-31,1 1-29,-3-3-29,1 2-10,1-4-107,-4-2-289,5 5 128</inkml:trace>
  <inkml:trace contextRef="#ctx0" brushRef="#br0" timeOffset="9980.2609">7564 16568 39,'0'0'177,"9"0"-5,-9 0-17,0 0-6,10 3-19,-4 0-8,-6-3-10,10 4-10,-5-1-6,-5-3-12,11 3-2,-11-3-11,14-6-1,-5 2-1,2 1-5,3-2 1,-7-1-3,2 0-3,-1-1 4,-2-2-7,1 1 7,-3 2-3,-2-3 2,1 2 5,-3 0-8,-3 2-1,3 5-3,-2-7-8,2 7 2,0 0-6,-27 12-6,10-2-1,2 3-8,-5 5-2,4-4 0,3 2-4,-1-2 1,1 3-7,3 3-5,4-10-18,1 6-8,5-4-16,0-1-9,2-1-19,3-4-24,4 2-13,7 0-4,3-5 3,0-3-10,9-1-15,3-1 7,-2-3-9,0-1-3,2-2 5,-6 1 13,2-4 7,-9 2 10,-3-1 13,1 0 7,-2-4 28,1 5 12,-7-1 23,-1-1 22,-2 3 29,-3 1 19,6 0 15,-8 3 2,0-2 13,0 6-15,0 0 10,-5-6 0,5 6-2,0 0-3,0 0 1,-14 12-6,10-9-7,0 5-1,-1-1-8,0-2 1,1 6-8,3-6-8,-2 3 0,1-3-6,-2-1-3,2 3-1,0-2-6,0 0 0,0-2 0,2 1 4,-3-2-7,3-2 0,-2 5 5,2-5-6,0 0 1,0 0-6,0 0 1,0 0-3,-4-11 0,5 7-4,2-5-7,1 0-6,-2-3 4,6-3-2,-3 6-2,3-7 3,2 0-6,0 0 2,2 3 0,2 1-1,-1-1-2,1 2 1,-2 3-3,0 4 7,-1-3-4,0 3-2,0 3 3,-2-2 0,3 7 5,-5 0-3,2 3 0,-4 2 4,0-1-1,0 4 5,-2-1 3,-3 0 2,1 4 3,-3-3-1,0-1 2,-1 1-4,-3-2 5,3 1 2,-4-4 1,2 2 0,-1-2-2,1-5-1,0 5-1,-1-6-1,1-1 3,5 0-1,0 0-2,-12-5-3,10 1-3,4-4-3,1-1 1,2-2-6,6-5 0,2 1 0,4-5-3,6 2-2,-1 3-2,4-1 0,1 3-4,0 4 5,3-2-1,-1 4 0,-8 5 0,-7 2-1,0 2 0,-1 1 2,-4 4-4,0 1 8,-3-2-5,-1 6 5,-2 2-2,-3-3 2,-3 6-2,-3-1-5,-1 1-2,-3 0-15,1-2-19,-2 2-20,1-3-36,-3-2-27,4-2-41,1 0-39,2-4-192,-2 1-431,1-3 191</inkml:trace>
  <inkml:trace contextRef="#ctx0" brushRef="#br0" timeOffset="10230.7178">8556 16494 90,'-5'-5'277,"5"5"-12,0 0-19,0 0-17,0 0-12,0 0-10,0 0-19,0 0-19,26 2-13,-6-2-20,1 4-5,8-4-16,1-1-14,0 3-14,-4-4-20,-4 2-14,5 0-11,-6 0-26,-5 0-18,-4-3-31,0 3-21,-5 0-35,-7 0-22,11 3-29,-11-3-32,0 0-34,0 0-126,-11 10-357,0-6 158</inkml:trace>
  <inkml:trace contextRef="#ctx0" brushRef="#br0" timeOffset="10384.6041">8547 16670 107,'10'4'229,"-1"-4"-10,2 1-6,9-2-19,-3-1-16,3 0-17,1-2-16,-2 1-14,1 1-22,1-3-31,-3 2-32,1-2-32,-3 2-35,1-1-37,3-1-35,-3 0-48,-7 3-112,1-3-272,0 4 121</inkml:trace>
  <inkml:trace contextRef="#ctx0" brushRef="#br0" timeOffset="11025.6808">9261 16511 60,'3'-7'186,"-2"-2"-7,3 0-8,1-3-1,5-1-9,0 0-4,1-2-4,0 1-11,4 1-6,0 0-10,2 3-8,-1 2-8,2-5-9,-1 5-4,-1 2-16,-2 4 3,-1 0-12,0 2-8,-3 1-6,-1 5-4,-2 2-2,-3 3-8,-3 6-3,-1 0-7,0 2 1,-7 1-7,0 7 0,-6-1-4,-4 1-6,4-1 4,-6-1-7,0-1-1,2-2 0,-1-1-5,4-6 3,1-1-4,-4 0 4,2-3-5,2 3-1,-2-4 3,2 4-5,3-7 3,3-2-1,1 3 1,-1-3-1,3 2 1,2-2 3,4-3-1,3 0-2,4 3 1,4-5-4,5 3 4,12-4 1,2 3-5,4-1 0,4-4-1,-3 1 3,18 2-3,-17 0-1,-1-2 7,-1 2-5,1 2 0,-5 0 2,-6-1 0,5 3 5,-13-4-1,1 0 2,-7 0-2,3 3 8,-5-3-1,-2 0 2,0 0 4,-8 0 11,10 1-2,-10-1 11,12-1-8,-12 1 6,0 0-6,10 0 2,-10 0-8,0 0-2,5-5-1,-5 5-8,0 0 3,0 0-4,0 0-3,0 0-1,0-5-3,0 5-17,0 0-5,0 0-11,0 0-12,0 0-12,0 0-22,0 0-12,-10-7-21,10 7-15,0 0-23,0 0-7,-7-2-26,7 2-23,0 0-16,-6-3-163,6 3-406,-9-5 181</inkml:trace>
  <inkml:trace contextRef="#ctx0" brushRef="#br0" timeOffset="16289.3308">14763 3959 7,'0'0'97,"18"4"-3,-13 0 3,4-4-3,0 4-9,3-3 3,0 2 6,0-1-19,9 0 4,-1 0 5,1-2-2,1 1-5,7-1-5,3-1 2,1 1-4,1 0-3,3-1-2,2 0 6,11 1 0,2-2-1,2-2 0,0 3-4,1-4 3,2 5-4,-1-1-9,1-5-3,1 5-4,2-1 0,-1 1-7,-1 0-1,5 1-1,-5 0 0,2 0-7,0 0 6,0-3-8,1 1-3,2 2 2,-2 3-9,4-1 3,27-4-3,-36 2-1,5 2-4,-1-2 5,-2 1-8,6 0 2,-1 1-1,3-1 0,-2 1 0,4-1 0,23 0-6,-28 2 2,29 0-1,-28-2 2,27 2-1,-35 1 1,9-4 3,-2 2-5,0 0 2,31-2-1,-34 2 3,2 1-2,0 0 3,0-2-3,4 0 1,-3-2-3,-1 3 1,2-2 1,3 0-1,-9 3 0,5-3 8,0 0-9,-5 3-1,-1-2 0,4 0 2,0 3-2,1-4-5,0 2 4,3-2 4,-1 2-4,3 1 0,-4-2 1,2-1 3,-7 4 0,1-3-4,0 6 4,0-7-6,-3 7 5,-4-6 1,6 4-3,-3-4-3,2 5 1,-3-4-1,2 1 1,6-3-2,-2 4 3,1-2-6,-4-1 4,2-1-3,6 0 1,-6 2 6,-3-2 3,4 0 0,-4 0 0,1 1 2,-3 1 3,2-2-2,0 0-1,-1 2 0,-1 1 4,1-3-4,0 4 4,-3-4 1,4-3-1,-5 2-1,-10-2 2,10 1 0,3 2 1,-16-3-1,3 0-3,13-1-3,-16 2-4,2-2 3,-2 3-4,3-2 5,-2 3-4,1 0 1,-1-3-3,0 2-1,0-2 2,-2 1-2,-2-1 1,2 1-1,2-1-2,-5 0 7,1-2-5,-1 1-3,-2 1 6,4 0-6,-3-1 2,0 0-3,-2 1 4,5-1-3,-3 1-4,0 1 5,-2-1-10,-4 1 9,3 0 0,-10 2 0,-1-2 5,-1 2-4,-5 0-5,-2-1-5,-1 2-1,-3-2-5,-1 1-1,0-2-12,-6 2-7,9 0-17,-9 0-17,5 2-23,-5-2-26,0 0-31,0 0-20,0 0-36,0 0-2,0 0-14,-20 10-150,-1-10-399,-8 4 177</inkml:trace>
  <inkml:trace contextRef="#ctx0" brushRef="#br0" timeOffset="17344.8841">15146 4769 1,'-11'0'187,"0"-1"-2,2 1-7,3-2-11,-1 2-13,7 0-8,-8 0-11,8 0-1,-7 0-25,7 0-7,0 0-4,0 0-5,-4-3-13,4 3-1,0 0 18,0 0 7,22 3 9,-5 1 5,5-3-5,9 1-2,8-1 0,15-4-6,4 3 4,6-5-4,3 5-4,27-3-11,1 1-2,0 2-8,0 0 0,-1 0-6,6 2-5,-4 1-10,2 0 2,8 1-9,-2 1-6,-5-3-3,1 5 0,-2 1-6,-3-1 2,-1 0-6,-3-4-4,0 3 5,2-5-6,-2 6-2,1-3-4,-28-1-2,34 0-10,-33-4 6,36 4 0,-10-6 7,-26 3 1,30-1-16,-30-3-1,27 7-1,-29-6-3,1 1 6,4-1-2,-5-1 5,2 1-1,0 3-2,-1-5 1,-2 1-1,3 2-1,0 0 1,1-1 0,-2 2-4,3-3-1,-2 3 3,0 0-4,-2-2-8,1 3 10,-4 0 1,2 0 0,-2-1-3,-1-2-2,1 3 5,0-1-4,-4 2 2,-1-1-1,2 0 3,-1 2-3,-2-1-1,1 0-6,-15 2 6,15-2 6,-2 2-5,-15-1 3,14-1 5,-12-2 0,14 2-9,-2-1 7,-12 2 10,13-2-4,-2-2-6,8 4 7,-2-2 5,0-2-3,2 1 2,-2 4 5,3-2-7,-1-1-2,-3-1 0,-1-1 8,-2 1-7,0 1-6,1 0 6,-16-1 0,4 1-4,7-4-4,-9 3 1,11-2 7,-12 2-10,13 0 0,1-2 4,-16 2-4,14-2 3,-12 3-6,14 0-3,-17-1 1,1 1 0,-2-2 4,0 2 0,-1 0 0,-4-2-6,-2-1-6,-6 3 1,-3-2 8,-1 0-5,-4 1 5,-1 1-4,0-1-11,-4-2 2,-1 3-8,2-3-4,-2 1-6,-2 2-14,-2 0-18,4 0-7,-8 0-8,12 0-21,-7 0-18,-5 0-16,7 2-24,-7-2-23,0 0-17,0 0-12,0 0-19,0 0-27,-25 3-233,-2-6-526,-11 1 232</inkml:trace>
  <inkml:trace contextRef="#ctx0" brushRef="#br0" timeOffset="17949.4005">15825 3946 78,'0'-11'227,"0"2"-9,0 0-10,-3 4-24,3 2-15,0 3-29,0-4-10,0 4-15,0 0-7,-1 20-10,-2-1-8,-4 12-6,0 4 3,0 17 0,-5-8-13,3 3 1,1-12 8,0 0-7,-1-1-8,0 10-2,4-13-6,-1 0-2,-2 1-6,2-2-4,-2-2-3,3-1-5,-5 0-1,5-8-4,1-2-3,0-2-6,0-1-2,-1-2-16,2-3-12,2 0-21,-3 0-18,1-3-18,1 2-27,0-3-24,0-1-19,0 2-25,2-6-22,-3 6-22,-1-2-123,4-4-349,-4 2 154</inkml:trace>
  <inkml:trace contextRef="#ctx0" brushRef="#br0" timeOffset="18309.754">16597 3913 104,'3'-8'219,"1"0"-5,1 4-16,-4 0-16,1 3-19,-2-4-21,0 5-19,2-3-14,-2 3-4,0 0-6,-2 12-15,1-3-5,-1 7-4,-3 5-4,2 4-3,-3 4-5,2 4-1,-4 1-6,-2 10-2,4-10-5,-2-1 0,-1 1 1,-1 1-1,1-3 2,-2 0 1,1-3-9,1 2-2,2-1-3,-2-2 6,1-3-13,2-5 1,-1 5-4,1-9-3,-2 3-5,2-3-6,3-1-13,-1 0-18,1-2-13,-1-2-20,-1 0-18,4-1-23,-3 1-23,2-6-37,1 3-29,-2-3-25,3 0-126,-2-1-357,2-4 158</inkml:trace>
  <inkml:trace contextRef="#ctx0" brushRef="#br0" timeOffset="18659.2932">17301 3964 188,'7'-9'223,"-7"-1"-4,3 0-10,1 5-16,-4 0-23,0 1-18,0 4-15,0 0-17,0 0-11,0 0-8,-7 18-10,4 0-1,-5 9-7,-1 5 6,3 2-13,-2 1-3,0-2-7,-2 15 3,0-2-6,1-13 8,2 0-4,-2 0 0,0-2 4,0 1-8,2-1-2,-2-2-5,-1-2 1,5-1-8,-3-2-5,2-5-4,2-1-3,-1 1-3,-2-6-6,4-1 5,-3 0-18,2-3-12,2-2-15,-2 1-8,4-3-26,-4 0-20,2-1-20,0 1-18,0-1-15,2-4-24,0 0-10,0 8-19,0-8-46,0 0-145,0 0-394,0 0 174</inkml:trace>
  <inkml:trace contextRef="#ctx0" brushRef="#br0" timeOffset="18945.0876">18217 3913 1,'4'-4'221,"-3"1"-14,3-2-26,-4 5-20,0 0 0,0 0-12,-1 26 2,-3-8-10,0 12 0,-2 3-3,-4 13-8,3-11-8,-7 13-7,5-15-8,-6 14-3,0-14-10,2 10-8,2-11-7,2-2-9,-2 4-1,1-6-10,2 0-4,0-3-8,1-6-2,-2 5-20,4-7-17,0 1-20,-2-1-23,5-5-26,-1 0-32,-2-5-33,5 3-27,0-5-40,0 1-173,5-2-396,-5-4 175</inkml:trace>
  <inkml:trace contextRef="#ctx0" brushRef="#br0" timeOffset="19242.2871">19062 3767 161,'1'-5'199,"1"3"-24,-2 2-16,0 0-14,3 14-2,-8 4-4,2 10-2,-3 3-7,1 2-4,-6 14-13,-1 1-5,-3-5-8,0 6 0,4-17-7,0 3-4,-2-5-12,2 2-2,-1-2-5,3-4-12,1 0-3,-2 0-5,5-2-7,-1-6-4,-1-2-1,3 2-2,-1-2-11,0-5-16,4 0-17,-3-1-26,4-1-22,-1-4-16,1 1-26,0-1-9,0-5-37,5 4-39,1-4-149,-6 0-360,13-8 160</inkml:trace>
  <inkml:trace contextRef="#ctx0" brushRef="#br0" timeOffset="19531.7179">19870 3754 212,'4'-7'227,"-3"3"-22,0 0-28,-1 4-7,0 0-16,1 15 5,-2 2-2,-1 12 16,-5 5 0,-2 16-11,-2 1-11,0 1-14,-1-2-10,-1 1-6,-1-5-3,0 3 0,5-14-14,-3 2-7,3-3-2,0-2-15,0 2-10,1-5-7,-2 4-1,4-4-13,-2-1-4,2-10-19,0-1-25,-1-2-25,5-3-30,-2-1-30,1-2-47,2-3-50,-3-1-44,3 1-231,-1-1-494,2-5 219</inkml:trace>
  <inkml:trace contextRef="#ctx0" brushRef="#br0" timeOffset="20389.7268">16065 4799 132,'0'-4'226,"0"4"-19,0-3-24,0 3-14,0 0-11,0 0-3,-5 15-3,3 2 3,-4 9-3,0 9-8,-3 13-1,-5 3-10,4 0-1,-3 1-8,-5-1-9,3 5-10,-1-5 1,0-1-9,3-1-8,2-5-7,0-11-8,3 1-6,1-2-5,-3-1-8,5-2-3,-3-5-12,6-4-9,-5-3-28,2-1-29,-1-5-24,3 0-33,0-3-29,1 1-26,-2-6-29,4 0-45,0-3-39,0 0-134,0 0-416,-5-18 185</inkml:trace>
  <inkml:trace contextRef="#ctx0" brushRef="#br0" timeOffset="20918.0746">16046 4792 203,'4'-5'209,"1"-2"-15,-5 2-17,0 3-21,0 2-18,-3-4-14,3 4-8,-6 11-4,-3 4-4,-6 6-3,0 1-19,1 3-6,-2-3-1,-4 6-4,3-4 0,-2-2-6,3 2 0,1-4-6,0 1 1,2-8-5,3 2 1,0-6-1,4 3-3,0-5-5,1-1 3,1 0-9,1-3-5,0 1 4,-1 0-2,2-3 8,2-1-2,-1 5 9,1-5 7,-2 4 0,2-4-1,0 0-12,0 0 0,6-9-1,3 1-6,-1-1-3,1 0 5,2-3-6,0-5-1,-1-1 1,5-8 0,0 4 0,0-2-3,-1 2-3,0 1-5,-4 6 0,3-1-3,-6 4 4,0 4-4,-1-2-3,0 3 2,-3 4-5,-1-4 0,1 3-10,0 0 2,1 3-2,-4 1-3,6 0 1,-1 5-2,4-1 5,1 5-8,3 1 7,0 3-6,10 2 4,-3 3-9,5-2 7,-2 0-3,1 0 4,0-3 1,-2 2-2,-2-3 2,-2-3-8,0 1 1,-1 0-1,-2 1-5,-1-5-3,-2 2-13,-2-4-5,-1-1-10,-2-1-5,-1 2-5,-2-3 6,1 3-18,-1-3-13,-4-1-14,3 2-30,-3-2-29,0 0-30,0 0-49,0 0-30,0 0-201,0 0-491,0 0 218</inkml:trace>
  <inkml:trace contextRef="#ctx0" brushRef="#br0" timeOffset="22100.8645">16519 4574 65,'-9'13'64,"4"-4"-8,4 3-1,-2 3-8,-1 2-22,-1 0-14,1-1-33,-2 4-29,-1-5-54,1 2 25</inkml:trace>
  <inkml:trace contextRef="#ctx0" brushRef="#br0" timeOffset="23078.8554">16304 4953 5,'0'-4'118,"3"1"-8,-3 3 0,1-4-14,-1 4 8,3-4-3,-3 4 3,0-3 1,0 3-24,0 0 6,0 0 0,0-5-13,0 5 0,0 0-9,0 0-2,0 0-7,0 0-4,0-5-4,0 5-5,0 0-2,0 0-6,0 0-8,0 0-10,0 0 8,0 0-3,0 0-6,0 0 5,0 0-1,0 0 0,0 0-3,0 0-4,0 0-10,0 0-5,0 0-4,0 0-7,0 0 1,0 0-4,0 0 0,0 0 4,0 0-17,0 0 6,0 0 3,0 0-7,0 0 6,0 0-7,0 0 5,0 0-12,0 0-11,0 0-20,0 0-20,0 0-30,0 0-95,0 0-228,-17 3 101</inkml:trace>
  <inkml:trace contextRef="#ctx0" brushRef="#br0" timeOffset="23605.6889">16843 4971 40,'-3'-5'218,"3"0"-3,-1 1-9,1-2-22,0 6-14,-3-6-17,3 6-16,0-3-13,0 3-20,0 0-4,0 0-3,0 15 3,-1 2-6,0 9 1,-3 3-1,-3 6-4,1 13 0,-3 4-4,-1 2-2,-3 2-4,3-1 0,-3-1 1,0-1-3,4-5 2,-1-1 5,1-11-4,1 0-3,-1-5-8,0-2-3,5-1-10,-4-2 1,5-7-5,-1-1-8,0-2-7,1-5 0,-1 1-7,3-4-22,-1 1-18,2-3-23,-2-1-18,-1-1-29,1-1-50,2-3-53,0 0-39,-5-8-16,1 1-19,0-4-144,2-9-432,2 1 191</inkml:trace>
  <inkml:trace contextRef="#ctx0" brushRef="#br0" timeOffset="24043.1434">16812 4967 56,'-3'-5'146,"-1"2"-11,-2 1-9,-2 2-15,-2 2-5,-3 3-4,-6 5 2,-5 7-8,3-3 0,-2 3-3,-1 1-11,1 3 1,4-7-3,4 3 0,0-5 0,2 1-4,4-5-4,1 1-6,5-5-10,-1 4-5,0-4 2,1-1-1,0 1 9,3-4 5,-3 2 10,3-2 12,0 0 4,0 0-2,0 0 0,0 0-3,19-9-4,-10 2 6,0-2-16,1 0 5,-1 1-15,4-5 7,-2 1-5,2-1 0,-1 2-3,-2 1-10,2-4-2,-2 2-4,1-3-5,0 7-6,-1-1-5,2 2-1,-3 0-5,2 1-2,2 1-2,1 1-8,3 0 2,3 3-1,-3 1 2,2 2 1,1-1-7,-3 4 2,2-1 1,0 2 1,-1 1-4,0 0 0,-4-3-2,4 3-2,-8 1-1,3-5 3,-1 6-10,-2-4-4,0-3 0,-5 4-17,0-3-7,-2 1-11,1-2-9,-2 0-8,1-1-19,-2 4-11,-1-5-15,6 5-21,-6-3-28,0-2-22,3 5-28,0-3-23,0 0-13,-3-2-127,4 4-395,1-1 176</inkml:trace>
  <inkml:trace contextRef="#ctx0" brushRef="#br0" timeOffset="24376.2187">17523 4932 19,'0'-7'243,"0"2"-7,0-2-13,0 3-8,0 1-14,2-1-18,0 1-15,-2 3-18,0 0-15,0-5-16,0 5-12,0 0-8,0 0-4,-4 22-2,2-2 5,-4 8 4,-2 5-1,-1 10-1,-1-8 0,-2 11-8,-1 3-6,0-1 2,1 0-5,-2-1-1,0 3 1,6-17-3,-2 1-11,1 1 1,1-1-5,-3-2-6,3-1-5,0-2-8,-2-3-1,8-8-2,-6 0-10,4-1-5,0-5-6,1-3-17,1 0-17,-2-2-15,1-3-17,0 2-25,-1-3-24,0-2-39,4-1-55,0 0-39,-11-9-29,6 1-19,1-4-160,-1-6-470,5-2 208</inkml:trace>
  <inkml:trace contextRef="#ctx0" brushRef="#br0" timeOffset="24838.3789">17484 4941 104,'-1'-4'173,"-4"2"-17,5 2-19,-12 3 0,1 1-19,-3 7 5,-9 3-12,2 4 4,-2 0-4,1 1-8,3-1-8,1 0-1,2-5-5,3 2-9,-1-1-2,5-5-5,1 0-5,1-1-7,4-1-1,-2-2-10,2 0-7,1 0-2,1 0 7,-1-3 10,2-2 15,0 5 4,0-5 6,0 0 6,0 0-9,15-7-3,-6 0 1,2 2-10,-1-5 4,1-1 2,2-2-4,1-2-6,4-3-4,-4 2 2,3-6-10,-6 6-7,7-4 0,0-1 2,-5 5 2,0-1-1,0 4-9,-1 3-1,-5 0 9,-1 4-7,1 0-3,-5 1-3,3 1-2,-2-1-1,0 3-11,-3 2 4,7-1-2,-7 1-5,0 0 9,11 7-1,-5 0-4,2 2-9,5 2 12,-4 1-5,5 3 2,-1-1-5,5 5 1,-2-5-8,2 7 3,-1-2-7,0 0 4,-1 1 5,1 0-2,-2 0-3,-1-6-8,-1 2-19,-1-2-16,-1 1-16,-1-1-20,-1-4-21,0 0-23,1 2-31,-2-5-24,-4 1-31,2-1-40,2 0-13,-3-5-8,1 3-178,3-4-473,4 0 210</inkml:trace>
  <inkml:trace contextRef="#ctx0" brushRef="#br0" timeOffset="25189.3859">18451 4884 182,'0'-3'215,"0"-3"-7,0 2-9,0 4-13,0-4-22,0 4-14,0 0-16,0 0-1,0 0-7,-7 20-2,4 2-1,-5 5 4,-3 5-8,3 2-2,-5 12 0,-1-14-3,-1 16-5,-2-4-3,4 2-2,1-12-12,3 0-1,0 0-12,-2-1 1,2 0-7,-2-3-6,6-3 2,-4-2-13,4-6-7,1 0-1,-2-1-2,2-2-10,-3-2-2,1-3 3,3-1-7,1-1-21,-2-2-18,4-1-27,-4 0-16,4-2-11,-1-1-29,1-3-38,0 0-35,0 0-42,0 0-24,-14-17-18,10 8-172,2-4-454,1-4 201</inkml:trace>
  <inkml:trace contextRef="#ctx0" brushRef="#br0" timeOffset="25565.8754">18355 5003 20,'2'-8'187,"-2"1"-5,1 0-6,-1 2-22,-1 3-13,1 2-10,-7-3-7,7 3-12,-19 9-3,0-1-4,-4 7-6,-3 0-6,2 2 0,1 0-6,-2-3-4,9-1-4,1-1-5,0-1 1,7-4-4,0 1-5,0-4-7,5 1-5,-2 0-2,1-1-7,1-1 6,2 0 3,-3 1 8,4-4 0,0 0 8,0 0-2,0 0 5,13 0-6,-3-4-2,2-1-11,-1-2 3,8-1-3,-4-4-3,2 0 1,6-5 1,-5 3-10,6-2 1,-6-3-1,-1 5 5,-3 0-1,0 2-3,1 0 5,-1 0-2,-4 4 1,-3 2-12,2-1 0,-3 3-8,-1 2-5,4 0-3,-4 4 5,5 0-2,-4 6 4,10 5-4,-3 0 5,5 9-11,-1 0 3,2 2 0,-1 0 1,0 0-5,1-2 6,-1 2-27,-3 0-31,3-1-35,-8-5-40,-1-2-47,-2 2-58,1-3-58,-8 2-275,0-3-594,-5-4 262</inkml:trace>
  <inkml:trace contextRef="#ctx0" brushRef="#br0" timeOffset="26774.4659">15947 5900 35,'0'0'169,"-10"0"1,10 0-1,-6 0-6,6 0-8,-3 3-11,3-3-1,0 0 1,0 0-3,0 0-4,0 0-1,0 0 2,2 4 5,5-2 0,1 3-1,4-2 6,6 1-8,2-3-2,1 1-7,12 1-1,0-1-7,1-4 0,6 4-12,16-2-1,-2 0-4,2-2 2,3-3-15,1 4 20,-1 0-33,2 1 7,-2 0-10,1-3-6,4 0-8,-2 3-3,1 3-5,-6-3-1,4 0-3,-5 0-9,0 0-2,-2 0-8,-3 0 8,1 0-4,0 0-8,-2-2 3,-10 4 0,13-4-11,0 1 7,2 0-2,-15 0 0,12-1-4,6 1 2,-3 1-2,0 0-5,-2 1 1,-15 1 11,16-1-22,-15 1 4,12 0 6,-14 1-6,1-3-4,-1 0 0,0 2-1,1 0-1,0-1-1,-1 1 2,-1-2-2,1 2-1,2-2-5,-2 0 8,2 0-6,13 0 1,-15 3 4,2-3 1,1 0-1,-3 0-5,-1 0 7,1 0-3,2 2 3,-4-2-5,1 0-5,-4-2 4,-1 2 0,1 2 1,1-2 3,-2 0 2,-3-2-10,2 2 3,-2 2 4,0 0 1,-1-1-2,-5 0-1,-1 0 1,9 1-6,-9-4 13,-2 4-9,5-1 0,-5 0 0,2 2-3,-2-3-1,1 0 4,-8 0 3,1 0-5,-3 0-5,-2 0 9,3 0-5,-6 0 5,3 1-2,-2-1 3,-6 0-3,14 2 3,-9-2-6,-5 0 0,11 0 6,-9 0-3,-2 0 2,12 0 4,-5 0-4,-7 0 2,5-2-1,-5 2 6,0 0-7,8 0 1,-8 0-3,0 0 2,0 0-4,4-3-3,-4 3-1,0 0-7,0 0-2,-12-8-2,11 4-2,-4 3 0,1-1-16,-2-3 23,0 1-13,0 1-4,-1-1 10,-2-2-11,-1-1 4,1 3 7,-3-1-11,-1-2 0,-2-2 1,2 4 5,-2-1-2,0-1 6,2 0-3,-4-1 8,4 3-2,2 0 2,2 0 4,-3-1 2,1 3-2,3-2 2,-1 5 4,3-4-1,-1 1 1,2 0 2,0 2 3,5 1-7,-6-1-3,6 1 19,0 0-14,-5-2-2,5 2-1,0 0 5,0 0-4,0 0 2,0 0 6,0 0-11,0 0 8,11 11 1,-6-8 6,0 2-2,6 0 3,0 3-9,-3-1 27,3-3-18,2 4 0,2 1-1,1 3 6,-5-5-5,1-1 3,-2 1 1,5 2 5,-4-2-7,-2 0 4,-1 1 5,1-1-9,-3 1 7,-1-1-4,0 2 2,-4-1 5,1 2 0,0 0-6,-4 0-2,0 2 9,-6 2-14,2-5 8,-4 6-2,-2-2-6,2-4 8,-2 4-2,-3-3-18,4 0-18,-6 0-28,7-3-36,-4 5-34,-2-4-34,4 4-40,-4-3-41,7-3-50,-5 0-52,-2-1-205,-1 1-589,-1-2 260</inkml:trace>
  <inkml:trace contextRef="#ctx0" brushRef="#br0" timeOffset="27792.8035">16075 6091 58,'0'0'133,"-10"1"-5,10-1-6,0 0-6,-5 0-9,5 0 4,-5 4 2,5-1-2,0-3-10,0 0 1,0 6 2,0-1-1,5-4 5,-2 4 5,2-1-1,0-2 0,3 1-1,3 0 3,7 1-6,-4 0 2,5 0-3,11-2 1,-1 1-2,3-3 7,0 3-5,6-1-2,1 0-5,13-4-4,-1 5-14,3-3 2,-3 1-1,2-1-8,-2 0-10,2 5-8,-2-7 4,-1 4-12,7-1-5,-3 0 4,0-1-2,-4-1-1,2 3-5,-13 0-2,13 1 5,-12 0-11,16 1 1,-2-1 4,0 2-8,-1-4 12,1 2-11,-1-1-8,0-2 1,-1 4 2,-1-1-8,1 0 7,2-1-8,-5-2 8,-8 0-5,-2 3 0,14-2-1,-5-1-2,-7 1 2,-1 2-3,11-3-5,-15 1 5,3-1 9,1 1-12,-3 2-5,0 0 4,-3-3-3,2 1-2,-4-1 3,3 4-7,-2-1 14,4-2-6,-10 0 0,6 0 1,1-1-15,-5 2 17,4-2-6,-3 3 5,0-4-9,-1 4 1,1-3 7,-2 3-3,1-1 5,-3-2-6,-3 0-6,4 3-4,1-1 8,0 0 0,0-1-1,1 1-5,-1 2 20,-10-3-12,5 0-1,0 0-3,5 2 13,-10-2-14,3 0-2,-3 1 8,1-1-1,-7-1-7,1 2 3,-1-2 1,3 2 4,-6-2-7,5 0-4,-4 0 7,1 1 1,-4-2-7,1 1 8,1 0 2,2 0 0,0 1-7,-1-2 0,3 1 1,-1 1-3,-6-1 8,5 2-5,2-4-1,-2 2-5,-2-1 7,0-1 3,0 2-10,-4 0 4,4 0 0,-4 0 3,-5 0-5,9 0 3,-9 0 2,8 0 2,-8 0 0,0 0-5,8 0-1,-8 0 9,0 0-7,0 0-6,6 2 7,-6-2 7,0 0-6,0 0-8,6-2 7,-6 2-3,0 0 2,0 0 6,0 0-7,0 0 2,0 0-1,0 0 3,0 0-4,0 0-1,0 0-9,0 0-2,0 0-33,0 0-23,0 0-19,-12-10-21,6 9-26,0-1-14,2 0-25,-3-2-24,0 3-29,3 1-15,-3-4-20,2 0-20,2 0-222,-1 1-544,-3-1 242</inkml:trace>
  <inkml:trace contextRef="#ctx0" brushRef="#br0" timeOffset="28673.8985">19315 5819 188,'-3'-5'203,"3"5"-6,-1-4-13,1 0-2,0 4 1,-2-4-11,2 4-7,-4-5-5,4 5-2,0 0-3,0 0-8,0 0-6,4-4-11,-4 4-12,0 0-9,0 0-10,-4-4-9,4 4-5,0 0-13,0 0-10,0 0-5,0 0-4,0 0-7,7 17 3,-4-10-5,2 1 2,-1 3 4,1-1-2,3 7 2,3-5 3,-4 5-1,2-2 1,3 2 1,-2-3-1,5 1-7,-4 0-2,1 1-3,3-3 1,-3 3-7,1-4 13,-1 1-7,3-2-4,-4-3 1,-4 1-1,11-1 1,-8-2-4,7 4 7,-7-5-7,2 0 7,2-2-13,-4 2-8,3-3 17,-3 1-7,-1-1 9,-1-2-1,-2 2 2,2-1-2,-8-1 5,6 4 7,-2-2 4,-4-2 6,0 0-13,5 0-5,-5 0-3,0 0-1,0 0-3,6 0-15,-6 0 9,0 0-4,0 0-4,0 0-1,-21 5-7,10-2 2,-5 6-2,-10 2-3,1 7 15,-6-2-19,-1 2 4,-14 8-3,3 2 4,2-2-5,-3 3 9,2 3-17,3-3 11,10-7 1,0-3 0,4 2-6,2-1 4,-1 2 0,4-3-2,-3-3-1,10-4 1,-1-1 3,5 0-5,0-4 0,-1 2-2,6-4 0,-2 1-4,1-3-3,1 1 3,0-1-4,0-1 2,3 1 2,1-3-3,-4 5 0,2-3 4,2-2-7,-3 3 4,3-3 2,0 0-4,0 0 3,-2 4 1,2-4 0,0 0 1,-3 3-7,3-3 0,0 0-1,0 0 1,0 0 5,0 0-9,0 0-1,0 0 0,0 0 15,0 0-13,0 0-2,0 0 7,0 0-4,0 0-2,0 0 16,0 0-13,0 0 4,0 0-2,0 0 7,0 0-5,0 0 5,0 0-1,0 0-3,0 0-5,0 0 8,0 0-13,0 0 11,8-9 3,-8 9-2,0 0 11,0 0-12,0 0 5,0 0-5,0 0 6,0 0-17,0 0 15,0 0 0,0 0 1,0 0 7,0 0-9,0 0-2,0 0 2,0 0-4,0 0-4,0 0 8,0 0-1,0 0-2,0 0 0,0 0 1,0 0 6,0 0-9,0 0 0,0 0-7,0 0 2,0 0-8,0 0-5,0 0-9,0 0-4,0 0-18,0 0-13,-2-4-10,2 4-25,0 0-25,0 0-14,-3-4-22,0 0-29,3 4-33,-6-4-34,3 0-28,-1-1-252,-2 1-581,1 0 257</inkml:trace>
  <inkml:trace contextRef="#ctx0" brushRef="#br0" timeOffset="30250.222">22501 4004 159,'-8'1'287,"3"2"-15,2-2-16,3-1-17,-3 4-34,3-4-4,0 0-16,0 0-10,11 0-15,0 0-5,8-1-28,2-3-7,9 1-5,3 1-20,0 0-5,3 0-9,1 2-8,-1-3-8,-2 6-11,-3-6 3,-11 3-9,-2-1-3,-4 1-6,-2 0-8,-3-2-1,-1 1 0,-4 1-1,2-1-6,-4-3-6,-2 4-6,0 0-8,-7-8-6,2 4-3,-2 2-5,-2-4-3,0 5 2,-1-1-1,-2 1-2,3 2 3,-5 2 9,0 7-9,-9 5 1,5 6 4,-3 8-3,1 2 5,5 1-6,-5 9 10,5-9-5,-2 11 3,4-11 1,0-1 4,0-2 0,2 3 2,3-3 1,-5 2 1,6-13-3,-1 1 1,4-2 3,-5-1 5,5-6-5,-2 1-1,1-1 0,1-4-6,-4 0 6,3 0-2,0 0-5,-4-5 1,2 3 9,-4-3-11,0 4 1,-1-4 1,1 0-1,-3 1 4,1-2-2,-2 0-2,2 0 7,-5 1 1,9-2 5,0 2 5,9-1-5,-13 1 2,13-1-5,-6 0-3,6 0 1,0 0-4,-7 1-1,7-1 2,0 0-2,0 0 1,26 8-1,-12-8-1,6 1-1,9-2 6,0 1-4,-2 0-4,3 0-12,-2-6-7,-7 3-1,1-3-16,-3 0-3,4 0-5,-5 0-8,0-5 1,-1 5 6,-1-5-3,-2-2 3,2 1 2,0-2 0,-6-3 9,4 3 3,-6-1 9,1 0 9,-1 5 8,-5 5 16,1-1 8,0-2 0,0 3 0,-4 1 0,4 1 1,-4 0-2,0 3 0,0 0 0,0 0 11,4 11-6,-8-5 9,4 6-1,-4 0-5,0 1 7,-1-1-2,-1 5 3,-1-2-1,2 2-3,1-5-1,-1-3 2,3-1 5,-1-2 0,-1 4 9,1-7 1,1 1 9,2-4 11,-6 5 4,6-5-3,0 0-7,0 0-9,0 0-10,0-21-7,6 11 9,3-2-13,0-1-8,1-2 0,4 0 12,2 2-20,0-1 6,9-2-7,-2 2 2,-5 5-6,2 1 4,-1 2 6,0 1-12,-3 4 0,-2 1-2,2 3-1,-2 0 2,-5 4-2,-1 4-1,2-3 2,-5 3 3,-1 3 8,1 2-12,-3-3 0,-2 4 3,-4-1-4,0-4-19,0 1-2,0-1-26,3-1-25,-8 1-29,8-1-21,-6-4-38,5-2-26,0 3-23,2-8-20,0 0-3,8 7-4,-4-7 7,11-1-169,0-1-428,4-6 190</inkml:trace>
  <inkml:trace contextRef="#ctx0" brushRef="#br0" timeOffset="30465.5119">23298 4317 28,'7'-31'166,"5"-12"7,-5-5 17,0 12 4,-2 1 9,0 2 15,1 4-2,-1 5 3,-5 6-4,2 7-7,0 1-16,1 1-13,-3 3-21,2 3-22,-2 3-13,0 0-5,-4 23-3,-1 7-2,1 17-13,-9 6-6,2 1 5,-6 4 2,-5 26 5,-6-4-20,9-24 0,-12 25-12,5-27-7,5 2-6,2-3 9,2 0-6,1-4-32,-2-5-12,9-8-30,1-5-28,-1-3-29,0-1-27,0-3-27,2-6-44,3-4-39,-1-6-47,3 0-26,1-4-223,1-4-541,0 7 240</inkml:trace>
  <inkml:trace contextRef="#ctx0" brushRef="#br0" timeOffset="30723.5558">23230 4538 169,'13'-24'239,"2"-1"-6,1 2-3,2 3-3,-5 6-21,2 2-17,0-1-12,8-1-13,-4 5-10,-1 0-17,3 1-6,0 3-22,0 4 3,-1-1-16,-3 2-11,2 3-9,-7 1-9,0 1-9,-1 2-9,-1-2-6,-4 4-7,-3 1-6,-3 0-10,-5 2-5,-3-1-8,-5 3-6,-7-4-4,4 1-2,-8 3-1,-3-2-2,0-3-4,8-3 0,-2-1-4,-1 0-10,5 0-10,-1-2-10,8-1-12,-4 1-18,8-2-17,-2 2-25,3-3-30,5 0-25,0 0-12,0 0-156,0 0-367,0 0 163</inkml:trace>
  <inkml:trace contextRef="#ctx0" brushRef="#br0" timeOffset="31261.4243">23574 4395 177,'7'-6'196,"0"2"8,-3-1-1,0 1-6,0-1-21,-1 2-12,1 2-19,0-2-19,-4 3-4,0 0-14,0 0-1,-2 11-10,-1-5-4,-2 4-8,0 4-1,0 2-9,-4-2-5,4 1-8,0 2-2,2-4-7,0-1-2,2-2-8,1 2-2,1-2-7,3-1-1,1 0-6,1-4-1,4-2-3,2 2 1,1-5-15,6-5-1,1 3-6,0-8-2,-2 2 6,0-4-3,-3 1-3,2 0 0,2-5 4,-8 3 3,4-1 6,-8 0 2,1 3 9,-1 3 8,-1-1 8,-3 0 3,0 4 3,2 0-4,-3 1-2,-2 4-9,0-5-5,0 5 1,0 0-6,0 0 1,0 0 6,-11 22-12,6-10 0,0 0 6,-2 5-17,-1 0 8,8-2-9,-4-2-1,3 1 0,2-1 3,0-1-4,2 0 2,2-2 4,1-2-7,2-1 5,2-3 1,2-1 0,5 0-3,5-5 1,-3-5 1,-1 4 0,9-9-3,-8 2 5,3-7-4,1 0 4,-3-3 1,-2-1-2,3-4 1,-6-1-3,4 0-1,-5-1 2,-1 1-3,-4-1 5,1 1 3,-2 7 1,-3 3 15,-1-1-4,-3 5 9,3 3-4,-4 2-6,3 1-2,-1 3-2,-2 3 3,0 0-7,-15 13 0,3 2-5,-2 5 1,1 3 2,-4 3 9,2-1-14,0 2 2,2-1-3,2 0-5,6-1 0,0-6-3,5 6-15,-2-7-23,2-2-12,0-3-20,0-3-18,4 0-24,3-1-29,0-3-44,2-1-42,1-1-33,3-1-192,-3-3-491,3 0 216</inkml:trace>
  <inkml:trace contextRef="#ctx0" brushRef="#br0" timeOffset="31442.7049">24222 4325 47,'2'-4'220,"4"1"1,-1 1-20,5-5-13,3 5-20,1-2-11,6 0-16,-2 0-15,1 0-8,3 1-14,-5-1-12,1 2-8,1 0-6,-5 0-14,-3-1-13,2 2-19,-8-1-24,2 1-25,0-2-31,1 3-57,-8 0-40,5-1-153,-5 1-323,0 0 144</inkml:trace>
  <inkml:trace contextRef="#ctx0" brushRef="#br0" timeOffset="31809.6853">23219 5063 80,'7'-17'227,"1"3"-4,-1 2-9,-1 5-17,-2-2-16,2 3-20,-2 5-3,-4 1 1,0 0 9,0 13 0,-3 6-1,-4 6-5,-5 7 2,-1-1-2,-7 11-11,-3 2-5,4 0-5,0 0-8,4-15-14,2 5-8,2-2-6,-1-5-10,3 1-9,1-4-15,1-5-2,4-4-5,2-3-13,1 0-6,2-3-19,3 0-12,0-1-22,4-3-31,0-2-25,5-3-35,4-4-34,4-1-33,-2-1-38,8-6-10,-4-2-32,1-1-28,-11 4-155,3-2-464,-3 0 205</inkml:trace>
  <inkml:trace contextRef="#ctx0" brushRef="#br0" timeOffset="31994.5941">23085 5259 101,'0'0'242,"0"0"-14,-12-2-20,12 2-23,0 0-17,0 0-13,0 0-18,33-5-7,-12-2-10,8 4-16,5-2-12,1 0-10,5 4-19,-7-2-29,5 3-34,-4 0-36,-3 0-50,-1 3-33,-2-5-31,-9 5-127,2 0-299,-10 0 133</inkml:trace>
  <inkml:trace contextRef="#ctx0" brushRef="#br0" timeOffset="32631.4283">23690 5257 28,'8'-10'218,"0"4"11,-1-3-6,-3 0-13,2-1-15,-3-1-7,1 3 0,-1-1-3,0 0-12,-4 0-12,-1 1-13,-1 2-14,-4 3-13,0-2-11,-6 2-11,-1 3-8,-4 4-7,-9 7-3,-1 2 3,4 2-16,-3 4 1,-1 2-10,3 1-5,4 2-5,2-3-4,6 4 0,2-10-7,4 2-8,3 0-4,4-1 0,0-3-4,4-5 0,1 0-3,4-2 1,4-3-5,4-2-7,-1-1-7,4-1-14,0-7-4,5-4-16,-7 4-1,9-6-4,-5 2-4,-2-5 1,1-3 0,-6 5 2,3-3 1,-2-4-2,-6 7 9,0 1 0,-3 2 8,1 2 6,-3 1 13,-1-2 0,1 7 1,-4 1 0,1 1 1,-2 2-1,0 0 0,0 0 5,0 0-3,-16 17 0,9-3 3,0-3 2,-2 3 1,3 3-2,1 0-4,1-1-4,3 1 1,1-2-12,1 1-5,1-6-6,1 3-2,6-3-7,3-3-5,-1 0-4,7-2-21,-1-2-4,3 1-3,4-7-14,3-2-6,1-2-2,-10-2-4,10-4-19,-3-4-4,-4-1 1,2 0 9,-2-7 7,-1 2 9,-2-1 11,-3-5 24,-2-2 21,1 1 16,-5-1 20,3-1 8,-2-1 7,0 3 21,-3-1 19,-1 4 15,0 1 5,-3 9 6,1 0 6,-2 5 6,-1 4 5,-1 1-8,0 1-9,2 3-6,-2 3-2,0 0-5,0 0 6,-3 28-1,-5-1 4,1 2 2,-1 19-1,-6 3 2,-4 0-10,-1 5-4,1 2 3,-10 19-8,8-21-5,-2 0-6,-16 22 1,15-23-9,-2-2 1,-3 2-1,4-1-10,-3-3-13,0-1-20,2 1-7,2-6-26,-4 0-14,5-2-22,7-10-26,-3-1-32,6-3-35,2-5-33,1-7-36,4-3-149,1-2-415,0-8 184</inkml:trace>
  <inkml:trace contextRef="#ctx0" brushRef="#br0" timeOffset="32959.8823">24020 5300 55,'-1'-17'221,"2"1"-2,-1 3-11,1 4-18,1 0-14,-1-2-20,5 2-12,2 2-9,2 0-11,8 1 1,1-4-9,9 3-3,3 0-8,5 2-1,1 5-9,-1 0-1,-1 0-2,-3 3-8,-7 1-8,-5 3-5,-2-3-7,-8 5-6,-2-1-6,-4 1-5,-4 3-6,-3 3-2,-6 0 0,-5-1-1,-6 4-6,-7-3-3,0 2-5,-3-5 3,0-1-5,0 1-5,3-3 1,-3-6-5,2 3 1,7-3-4,5-3-3,-3 2-16,1 1-15,7-7-17,-1 3-24,3-1-21,4 1-37,0-3-30,1-1-30,4-2-51,5 2-162,3-4-429,7-2 189</inkml:trace>
  <inkml:trace contextRef="#ctx0" brushRef="#br0" timeOffset="33316.3782">24585 5102 229,'0'5'231,"0"-5"1,-4 6-8,-1-1-6,5 1-18,-4-2-16,0 3-7,0-1-16,3-1-8,0 1 2,1-1-17,1 2-8,-1-4-9,5 0-7,-1 0-14,4 0-11,3 2-4,-2-4-9,9 1-5,1-7 1,1 3-10,-4-2-7,3-1-4,-3 1-4,-2-3-4,-3 3 5,-1-2-6,-1 0 9,-4 0-5,2 1 7,-6 0-1,0 1-4,-1 0-8,-1-1-4,-3 2-1,-6 1-6,-4 4 3,-6 0-11,0 5 1,-5 4 0,-5 1-5,1 1-2,6 3 7,0 1-6,5 3-6,5-2 2,3-2-4,5 0-8,0-2-10,10 3-5,0-2-3,7-1-10,0 1-10,13 1-15,-6-8-16,8 2-9,0-5-16,-4-3-14,3 3-13,4-2-20,-3-3-5,-6 1-19,1-5-20,0-1-17,-3-2-33,0 2-164,-2-3-431,-1 1 192</inkml:trace>
  <inkml:trace contextRef="#ctx0" brushRef="#br0" timeOffset="38654.8855">16126 3623 62,'0'0'70,"0"0"6,0 0-6,0 0-11,0 0-2,1 4-7,-1-4 18,-1 4 2,1-4 2,-2 7-3,1-4-7,0 0-4,1-3 2,1 5 0,-1-5-13,-1 3 6,1-3-1,0 0 3,-3 7 16,3-7 3,-2 2 13,2-2 8,0 0 11,0 0 7,0 0 9,0 0 6,0 0 1,0 0 3,0 0 1,0 0-17,0 0-16,9-12-10,-8 5-11,3-3-3,1-1-14,1-5-3,-1-2-9,7-7-5,-2 0-2,4-1-10,-3 0 32,3 0-9,2-3-5,4 2-10,-2-1 0,1 3-7,1 1-1,0 2-1,-1-1-8,2 2-1,-5 9-6,5-5-5,-5 3 5,4 4-9,-4 1 2,3-1-1,0 4 0,-2-3 2,5 4-7,-2-1-2,2 3-2,-2 0 8,0 3-5,1 0 1,-1 3-5,-5 0 2,5 1 0,-1 3-3,-2 1-4,-2-1 4,-2 5-2,2 2 3,-3 0-6,5-1 2,-6 4 2,6 2 3,-2 3-3,-7-4 7,4 6-2,-2-1-4,-1 1-10,-1 1 12,-3-4 2,1 4 1,-4-2-2,7 4 4,-4-9-1,-4 1-4,3 7 3,-4-6 4,0-2-1,0 2-3,2-2 1,-4-2-3,2 4 5,-4-3-1,4 0-13,-5-3 14,5-3-1,-1 1-5,-1 0 8,0-2-1,2-2-6,0 1 11,0-4-9,-5 2 0,5-3-6,0-4 9,0 7-4,0-2-8,-2 0 10,2-5 1,0 5 2,0-5-6,0 0 3,-2 6 1,2-6 2,0 0-3,0 0 8,0 0-9,0 7 8,0-7-5,0 0 3,0 0-4,0 0-1,0 0 1,0 0-1,0 0-21,0 0-13,0 0-8,-16-11-7,9 8-8,4 0-5,-5-1-2,-1 0-2,-1-2-9,1-2 6,-4 0 1,4 1 4,-1-2 5,1 2 4,-1-1 4,-1 0 6,2 3 3,4-2 4,-1 3 9,1 0 9,1 2 13,1-5 6,-1 7 7,3-5 1,1 5-2,-6-2-3,6 2 2,-3-6-3,3 6 1,0-1-4,0 1 2,0 0-3,0 0 1,0 0-2,0 0-3,13 9 0,-8-4 9,3 7 1,2-3 3,3 3 1,-3 2-6,0 2 1,2-2 8,-2-1 1,2-1 3,-5-1-2,4 4-1,-3-7 0,-1 4-4,-2-5 2,1 1-1,3-4 5,-4 3 0,2-2 0,-1-2 6,-1-2 7,-5-1 10,10 1 0,-10-1-3,22-8-2,-3-1 0,-6-4-2,8-3 1,-1-6 1,-1 4 1,3-10 0,1 4-8,-4-3-2,2 3-3,2-2-4,-7 0-4,2 3 3,-4 4-1,-1 6-14,-7 1 19,-1 3 1,-1 4-9,2-5 7,-4 5-5,2 1-4,-3 2-12,0-2-4,1 0-12,-2 4-15,1-4-10,-1 4-4,0 0-13,0 0-7,0 0-25,-9 8-20,4-2-25,0-2-14,0 3-34,1-2-31,-3-1-23,2 5-166,-4-2-436,3-3 193</inkml:trace>
  <inkml:trace contextRef="#ctx0" brushRef="#br0" timeOffset="39519.812">17303 3699 33,'0'0'179,"0"0"-3,0 0-7,0 0-7,-8-7-5,5 4-14,2-2-8,0 0-9,-1-1-7,0 0-1,4-4-12,-4 3-1,2-5-4,2 0-6,1-4-6,1-1-7,0-1-7,5-1 0,-2-7-9,2-2-7,0-1-2,5 1-1,0-4-7,3-1-5,-2 2-2,6 3-8,-4-1-4,4 4-5,-1 1 2,1 3-9,-8 9 0,4-1 3,-2 1-5,2 4-7,-5 0 3,-1 4-6,7 1 5,-4 0-7,-2 3 2,1 4-3,3 3 3,2 1-2,-2 5 4,5 1-6,-5 9 2,1 3 0,-4-3 3,1 5-2,-3-1 0,-4 1 1,3 0-1,-6 0-2,1-2 6,-2-2-3,-6 2 1,3-1-2,-1 1 0,-3 1 1,0-2-2,-2 1 0,1 3 3,-1 0-2,-1-5 1,-1 5 2,0-2-2,6-9 0,-3 1 8,-2 1 0,4-4 0,-2 2 2,3-2 2,-2-2-3,1-5 0,-1 2-2,2-2 4,2-4-4,-3-1 1,2 3 5,1-7 3,-3 6 1,3-2 2,0-4 5,0 0-1,-2 4-5,2-4 4,0 0-4,0 0-2,0 0-5,0 0-2,-13-12-8,9 8-8,-1-6-9,2 2-6,-3-4-8,-1 4 3,0-2-3,-1-6 2,2 6-2,-1-7 0,-3 2 3,7 5 2,-3-2 2,4 5 3,-5-3 1,6 6 4,-2-2 0,2 1-1,-3 1-2,4 4 0,-6-7 1,6 7 2,0 0-4,0 0 7,0 0 0,0 0 1,9 21-1,-8-14 2,0 2 0,3 0 3,1 0-1,-1 0-2,1-1 0,2-1 5,-2 2-1,-1-3 10,-1-2-7,1 2-3,0-2 6,0 2 4,-1-2 5,4 1 0,-2-5-1,0 3 9,-5-3-1,13 2 2,0-4-1,-1-1-1,5-5-2,-2 1 2,11-7-7,1 0 4,-3-1-2,-2-2-2,8-2-5,-1 0 5,0-1-10,-1-1 5,-2 0-3,-2 5 1,-8 5-2,1 1 5,-6 4 3,-4-1 6,-1 3-2,1 1-1,-2-1 1,-1 3-2,0-3-6,0 2-6,-4 2 0,3-4-14,0 2-13,-3 2-17,0 0-17,0 0-21,0 0-21,0 0-30,0 0-27,0 0-37,0 0-28,0 0-14,-16 8-152,10-4-419,6-4 185</inkml:trace>
  <inkml:trace contextRef="#ctx0" brushRef="#br0" timeOffset="40239.5703">18006 3843 11,'0'0'210,"0"0"-9,0 0-18,10-16-5,-4 6 1,0 0-12,4-4-1,-1-3-3,-1 0-10,2 1 0,-2-2-13,4-4-9,1-1-5,0 2-8,-3 3-9,8-5-14,-6-2-8,5-1-11,0 0-4,-2-1-10,2-2-7,5 0-4,0 0-6,-2 6-6,2-3-5,-1 3-4,-3 2-5,-3 10-4,-1 0-3,-4 5-4,0 1-1,-5 2 1,7 4-3,-6 2-2,2 4-1,2 3-1,-4 3 5,2 4-6,-3 1 2,-1-1-4,2 7 7,-2-5-5,0 10 3,1-2-1,-5 0 3,0-3-5,3 4 0,-1-2 3,0 0-6,-2-7 5,0 8 8,-3 2-3,2 0-7,-2-1 8,2-1-1,-3-8-3,0 0 9,0 0 3,-2 0-4,2-2 1,0-3 7,3-1-6,-3-1-3,0-4-10,3 3 10,-1-5-5,0-1 3,1-1-3,1 1 5,-3-3 1,3-2-9,0 0 18,-1 9 2,1-9 7,-6 2 3,6-2-1,0 0-4,0 0-3,0 0-6,-8-12-2,4 8-1,-1-6-3,1 2-7,-3-3-1,2-1 0,0 1-2,-1 2-6,0 0 1,5-2 3,-3 2-1,-2 1-4,3 2 3,2 0-1,1 6-4,-5-7-6,5 5 6,0 2-3,0 0-4,-6-5 2,6 5-5,0 0 1,0 0-2,0 0 8,-4 14-4,6-7 0,-1 1 5,0 0-7,2 1 2,0 1 3,0-3-9,1 2 5,6-2-2,-3 3 5,1-4 1,2-4 0,2 0 3,4 3-1,-1-5-2,3 0 9,1-3-7,-6 1 4,6-2-1,3-2-4,3-7-4,-7 4 3,-1 0 9,-2 1-6,3-3-2,-2 1 5,0-4 0,-3 4-5,-2 2-5,-3 0 10,-4 2 6,4 1-2,-6 1-4,6-2 4,-6 3-2,-2 3-9,0 0-6,4-7-19,-4 3-18,0 4-21,7-3-24,-7 3-20,0 0-22,0 0-22,0 0-33,0 0-26,-11 15-23,11-15-189,-5 6-463,5-6 205</inkml:trace>
  <inkml:trace contextRef="#ctx0" brushRef="#br0" timeOffset="45165.7962">3124 6807 7,'0'0'99,"0"0"-9,0 0-8,0 0-3,0 0-11,0 0-9,0 0-9,0 0 1,0 0-5,0 0-5,0 0-2,0 0-15,0 0-2,-5-4 3,5 4 6,0 0-10,0 0 12,0 0-4,0 0-1,0 0-1,0 0 4,0 0 3,0 0 2,0 0 2,0 0-4,0 0 4,0 0 1,0 0-7,0 0 1,0 0-4,0 0-2,0 0 3,24 1 1,-19 0-1,3-2 1,-2 2-7,5 1 0,0-4-1,1 2-7,1 0 1,5-1 9,-2 0-6,4-2-4,-1 3-4,-1-1 4,1 1-2,3 0-9,0-3 4,-3 2-14,3 1 16,-1 0-6,0 0 3,0 0 1,-1-4 1,0 4-7,-2 2 0,0-5 2,0 2 2,0 0-2,1 2 1,-2-1-5,0 0-2,1-1 1,-1-1 7,-3 2-7,-1 2 3,6-4-2,-7 2 0,4 0 3,-3 0-6,2-2 5,-2 2-4,6-1 2,-2 1-3,-2 0 4,-3-1 2,3 1 2,-1 1-7,1-3 1,-3 2 4,1 0-4,-1 1 8,0-2-5,-1 1-3,1 0 2,-2 0-2,1 0 2,0-2 2,-5 2-7,7-1 3,-4 1-7,1-1 8,3 1-5,1 0-1,-2 0 6,-1 0-3,2-3 1,1 0 0,-3 2 1,2 0-3,0-1 5,0 0-10,-1 3 12,1-1-7,0-1 4,-2 0-1,1 1 3,1 0-5,-3-2 3,0 4-3,3-4 7,-4 2-5,4 2-4,-1-4 7,-1 1-7,3 2 1,-2-1 3,4 0-6,-3-1 14,4 0-11,0 0 8,1 1-9,-4-2 3,3 4 3,2-4 0,-3 2-2,-2 0 0,-1 0 5,5-3-2,-4 3 1,-1-2-7,0 2 10,1-2-8,0 1 0,-2 1 1,4 0 8,2 0 2,0-1 3,1 1-2,-1-1-3,1 1 3,-2-2 1,4 2 4,-3 0-15,1 0 5,-2-2 2,0 2-2,-3 0 2,2 2 0,-2-2-6,-2-2-1,2 2-4,-4 0 8,2 0-1,0 0 1,-2 0 1,1 0-5,-4-3 9,4 3-10,-4 0 8,5 0 4,-2 0-4,0 2 2,2-1-2,-1-2 3,-2-1 2,4 2 2,0 0 0,-3 0 1,3-1 1,-1 0-3,6-2 6,-1-1-13,-2 5 11,3-2-4,-4 0 7,4-1-5,-1 2 0,1 0 0,-3-1-2,6-2 4,-1 3 2,-3-1-6,3 0-8,-1-1 13,-6 0-10,7 1 5,-3 1-3,-3-1-2,-1 0 1,-1-1-1,1 0-3,-2 1-2,-1 1 1,0 0-3,-4-1 3,1 1 2,-1-1-6,-6 1 6,12 0-3,-12 0 3,5-2-4,0 1 9,-5 1-3,9 0 4,-9 0-1,0 0 0,9-1 4,-6 0-6,-3 1-2,7-1 2,-7 1 0,8-2-3,-8 2 1,5-1 0,-5 1-2,0 0-3,0 0 2,7 0 2,-7 0 3,0 0-8,2-4 2,-2 4 0,0 0-2,0 0 1,0 0 5,0 0-7,0 0 3,0 0-3,0 0 1,0 0 3,0 0-1,0 0 0,0 0 0,0 0-4,0 0-2,0 0 4,0 0 1,0 0-1,0 0-6,0 0 3,0 0 0,0 0 2,0 0-1,0 0 0,0 0-2,0 0 5,0 0-4,0 0 1,0 0 1,0 0 0,0 0 0,0 0-2,0 0-1,0 0 5,0 0-3,0 0 4,0 0-5,0 0 2,0 0 0,0 0 0,0 0-4,0 0 3,0 0 0,0 0-3,0 0 3,0 0-3,0 0 4,0 0-1,0 0 5,0 0-2,0 0-1,0 0 4,0 0-3,0 0-6,0 0 7,0 0-2,0 0 0,0 0 2,0 0 0,0 0-1,0 0 1,0 0-1,0 0-2,0 0 0,0 0 2,0 0-2,0 0 1,0 0 1,0 0-1,0 0 1,0 0 0,4-2-1,-4 2-2,0 0 2,0 0-1,0 0-3,0 0 6,0 0 1,0 0 1,0 0-1,0 0 1,0 0 0,0 0 0,0 0 0,0 0 2,0 0 4,0 0-3,0 0-2,0 0 0,0 0 0,0 0-2,0 0 2,0 0-2,0 0-1,0 0-2,0 0 2,0 0-4,0 0 1,0 0 4,0 0-3,0 0-1,0 0 4,0 0-3,0 0-3,0 0 1,0 0 3,0 0-3,0 0 2,0 0-4,0 0 5,0 0 1,0 0-4,0 0 0,0 0 3,0 0-3,0 0 1,0 0 1,0 0-9,0 0 8,0 0 2,0 0-2,0 0 1,0 0-2,0 0 2,0 0-2,0 0 1,0 0 2,0 0-4,0 0 4,0 0-2,0 0 0,0 0 1,0 0-3,0 0 1,0 0-2,0 0 6,0 0-2,0 0 0,0 0-2,0 0 1,0 0-2,0 0 2,0 0 0,0 0 0,0 0-1,0 0-1,0 0 1,0 0 0,0 0-1,0 0 1,0 0 2,0 0-2,0 0-1,0 0-1,0 0 6,0 0-7,0 0 2,0 0 1,0 0 0,0 0 0,0 0 0,0 0 0,0 0 0,0 0-2,0 0 3,0 0 0,0 0 4,0 0-5,0 0-2,0 0-3,0 0 5,0 0-1,0 0 7,0 0-9,0 0 1,0 0 1,0 0 1,0 0 1,0 0 1,0 0-2,0 0 1,0 0-2,0 0 2,0 0 0,0 9-3,0-9 0,0 0 4,0 0-1,0 0 2,0 0 0,0 0-2,0 0 0,0 0 2,0 0 0,0 0-2,0 0 0,0 0 2,0 0-3,0 0 0,0 0 1,0 0-2,0 0 4,0 0-3,0 0-1,0 0 4,0 0-1,0 0-1,0 0-1,0 0-1,0 0 3,0 0-1,0 0 3,0 0-5,0 0 0,0 0 0,0 0 1,0 0 0,0 0 1,0 0-5,0 0-2,0 0-6,0 0-6,0 0-8,0 0-13,0 0-4,0 0-16,0 0-19,-13 1-21,13-1-30,-4 3-18,-2 0-20,1-2-177,-3 0-370,0 1 163</inkml:trace>
  <inkml:trace contextRef="#ctx0" brushRef="#br0" timeOffset="48800.2962">8208 6750 46,'0'0'61,"0"0"-5,0 0-6,0 0-8,0 0-6,0 0 4,0 0-11,0 0 5,0 0 4,0 0 3,0 0 1,0 0-3,0 0 4,0 0-13,0 0 21,0 0-6,0 0 0,0 0-3,0 0 3,0 0-2,0 0 2,0 0-10,0 0 7,0 0-7,0 0-1,0 0 0,0 0-9,0 0-5,0 0 2,0 0-1,0 0-12,0 0 10,0 0-2,0 0-6,0 0 0,0 0 3,0 0-8,0 0 8,0 0-8,0 0-2,0 0-2,0 0 5,0 0-1,0 0 0,0 0-9,0 0 11,0 0-2,0 0-3,0 0 2,0 0-3,0 0-1,0 0 2,0 0 3,0 0-11,0 0 3,0 0 5,0 0-5,0 0 3,0 0 6,0 0-3,0 0-5,0 0 4,0 0 0,0 0-1,0 0-7,0 0 5,0 0 5,0 0-10,0 0 8,0 0-1,0 0 1,0 0-5,0 0 2,0 0-4,0 0-3,0 0 6,0 0-4,0 0-1,0 0 3,0 0 2,0 0-3,0 0 5,0 0 2,0 0 0,0 0-7,0 0 2,0 0-3,0 0 12,0 0-8,0 0 6,0 0 1,3 4-1,-3-4 8,0 0-10,0 0-9,0 0 10,0 0 2,0 0 0,0 0 2,0 0 2,0 0-10,0 0 2,0 0-1,0 0 10,0 0-12,7 0 2,-7 0 6,0 0-11,0 0 9,0 0-6,6 2-1,-6-2 2,0 0 9,0 0-8,0 0-3,0 0 4,0 0 0,0 0-14,2 1 10,-2-1-4,0 0 9,0 0 0,0 0 4,0 0-9,0 0-5,0 0-11,0 0 9,0 0-10,0 0-6,0 0-4,0 0-7,0 0-4,0 0-16,0 0-20,0 0-25,0 0-71,0 5-184,0-5 82</inkml:trace>
  <inkml:trace contextRef="#ctx0" brushRef="#br0" timeOffset="51548.7365">14402 6725 110,'0'0'118,"-11"-1"-9,11 1-16,-6 0 3,6 0 0,0 0-12,0 0-5,0 0-13,0 0 6,0 0-4,0 0-7,0 0-7,0 0 4,0 0-3,0 0-2,0 0-2,0 0 2,0 0-8,0 0 6,0 0 7,0 0 11,0 0 14,0 0 6,16 6 1,-6-5 1,1 2-6,1-2-8,7 1-1,1 0-6,1-1-8,8-2-5,-1 2-7,3-1-2,-3-1-5,4 0-1,3 2-8,0-1-1,3 0 3,0 0-10,0 0-3,-3 1-3,-3-1 2,-6 2-2,-6-2-3,1 0 0,-2 0-5,-6 0-3,4-2 1,-4 2 1,1 0 0,-4 0 2,-2-2-3,0 1 4,-1 1 0,-7 0 1,10-2 2,-10 2-1,8-1 4,-5-1-2,-3 2-3,7-1 3,-7 1-3,0 0 0,8 0 5,-8 0-4,0 0-4,0 0-1,0 0-2,0 0 0,0 0-1,0 0-5,7-1 10,-7 1-8,0 0-2,0 0 1,0 0 2,0 0-4,0 0-1,0 0-3,0 0-1,0 0 4,0 0-4,0 0 1,0 0-3,0 0-2,0 0 6,0 0-2,0 0 0,0 0 2,0 0 1,0 0-2,0 0 3,0 0-3,0 0 1,0 0 0,0 0-4,0 0 2,0 0 2,0 0-5,0 0 2,0 0-10,0 0-7,0 0-2,0 0-12,0 0 0,0 0-7,0 0-6,0 0-8,0 0-1,0 0-5,0 0-3,0 0-5,0 0-9,0 0-9,0 0-10,0 0-13,0 0-9,0 0-15,0 0-17,0 0-14,0 0-111,-25-2-298,25 2 132</inkml:trace>
  <inkml:trace contextRef="#ctx0" brushRef="#br0" timeOffset="53201.3826">12630 9482 142,'0'0'209,"0"-8"-6,0 6-2,0 2-8,2-5-7,-1 2-13,-1 3-2,1-7-8,-1 7-5,0-4-10,0 4-9,2-4-12,-2 4-10,0 0-8,2-2-14,-2 2-8,0 0-7,0 0-9,0 0-5,0 0-7,0 0-7,0 0 0,9 10 4,-6-2 3,-2 1-2,2 3 0,-2 1-4,-1-2 1,1 6-1,1-4-5,-2 1-2,2-3-2,2 0-5,-2 3-5,1-5-2,1-1 3,-2 0 5,-2-2 0,5-2 13,-2 2 9,1-4 9,4-2-20,4-2 6,9-5-13,9-6 4,6-5-15,18-7-30,1-3-31,25-13-23,-3-4-39,-26 15-29,26-16-30,-24 11-38,23-13-38,-28 17-26,1-7-35,0 4-178,-6 8-503,2 2 222</inkml:trace>
  <inkml:trace contextRef="#ctx0" brushRef="#br0" timeOffset="54941.7427">3044 7594 3,'0'0'115,"0"0"-5,0 0-2,0 0-9,0 0-1,0 0-20,0 0 12,0 0 0,0 0-17,0 0 20,0 0-1,0 0-3,0 0-3,18 2-1,-10 1-4,0-3-7,3 3 0,2-5-3,4 2-5,3 3 1,2-3-2,10 5-3,-2-2-4,4-1-6,-1 1-4,4 1-6,3 1-5,-3-2-5,16 1-4,-2-3 3,2 4-4,-2-3-3,5 1-6,1 0-1,1 0-1,3-2-3,0 2 0,0 1 1,-1 0-2,-1-2 2,-2 2-7,2-1-2,-4-1-4,-5 3-2,-10-4 2,0 3-2,0-6 3,-2 5 2,-2 0-3,0-3-1,-2 0 3,-2-1 0,-6 1-6,3-3 5,-7 3-3,-4-1 3,3-2 0,-6 2 0,-3 1 0,0-3 5,-1 3 2,0-2 0,-1-2 5,-4 4 1,0-1 4,-6 1-6,8-2 6,-3 1 0,-5 1 0,7-1-2,-7 1 3,4-1 0,-4 1-3,0 0 4,5-2-6,-5 2-2,0 0 2,0 0-3,5-3-4,-5 3 1,0 0-1,0 0-2,0 0 4,0 0-7,0 0-7,0 0-3,0 0-10,0 0-6,0 0-15,0 0-8,0 0-15,0 0-16,0 0-21,0 0-40,0 0-28,0 0-177,0 0-373,0 0 165</inkml:trace>
  <inkml:trace contextRef="#ctx0" brushRef="#br0" timeOffset="56115.3702">11174 7574 66,'0'0'122,"0"0"-3,-6-1-2,6 1-4,0 0 3,0 0-8,-8 0 3,8 0 1,0 0-4,0 0 0,0 0-1,0 0-6,0 0-6,-8 0 4,8 0-7,0 0-4,0 0-5,0 0 0,0 0-7,0 0-6,0 0-3,0 0-4,0 0-4,0 0-6,-6-1-2,6 1-4,0 0-6,0 0-3,0 0-6,0 0-5,0 0 5,0 0-1,0 0-7,0 0 0,23 3 1,-9 0-5,8-2-2,5 2 1,2-3-3,0 0-1,8-3-11,-3 3-19,-4 0-23,3-1-29,-4-2-31,-1 1-32,-4-3-45,-2 2-205,-4-1-411,-6 0 182</inkml:trace>
  <inkml:trace contextRef="#ctx0" brushRef="#br0" timeOffset="59151.3655">13215 12371 64,'2'-6'162,"-2"0"0,0 2-7,2-3-7,-2 3-4,2-1-11,-1 0 8,-1 0-7,3 1-4,-2 0-8,1-2-7,-2 4-8,3-1-8,-3 3-12,0-2-4,0 2-9,4-5-7,-4 5-6,0 0-8,0 0-6,4-6-7,-4 6-3,0 0-2,0 0-4,2 11-2,1-6-3,-2 3 3,1-2-3,0 4-5,-1-1-5,1 0 5,0 4 1,1-3-1,0 0-3,-2 3 1,0-3 0,-1 0 3,0-2 3,6-4-5,-4 4 4,-1-3 2,0 2 5,-1-2 5,0-3 6,3 1 13,-1 0 10,-2-3 6,0 0-4,11-3-6,-1-5-1,6-4-6,11-5-13,3-5-7,21-11-3,24-16-20,2 6-31,7-6-33,2 4-44,3-2-43,-2 1-41,-3 7-33,-24 11-36,-10 4-171,5-1-454,-5 6 201</inkml:trace>
  <inkml:trace contextRef="#ctx0" brushRef="#br0" timeOffset="60747.8008">3043 8656 36,'0'0'95,"0"0"-4,0 0-23,-2-3 8,2 3 0,0 0 2,0 0-4,0 0-4,0 0 1,0 0-11,0 0 6,0 0 0,0 0 2,0 0-16,0 0-1,0 0 2,0 0-5,0 0 4,0 0-6,0 0-11,0 0-5,0 0 1,0 0-6,0 0-12,0 0 11,0 0 4,15 4-2,-6-4-7,6 0 8,3 0-2,13-1 2,-3-1 1,8 2 0,1-1 1,16 1-7,-3 1 9,3-1-11,2-2 0,1 4 4,-1 1-1,0-4-4,0-3-3,0 3 3,-3 1-5,-12-2-4,9 0 3,-12 2-3,-2 0 2,1-2-2,0 2-3,-2 0 2,-4 0-5,-10-1 0,2 1-1,-4 0-1,-7-2 6,1 2-4,-3 2 0,-2-4-1,1 2 14,-8 0 3,9 0 7,-9 0 1,10 2 3,-10-2-3,5-2 4,-5 2 0,8-1 1,-8 1-9,0 0 0,0 0-1,0 0-2,5-1-4,-5 1 0,0 0-4,0 0-11,0 0-14,0 0-10,0 0-21,0 0-19,5 2-21,-5-2-18,0 0-22,0 0-13,12 0-24,-6 0-115,-2 2-299,9-4 133</inkml:trace>
  <inkml:trace contextRef="#ctx0" brushRef="#br0" timeOffset="62158.3946">10983 8508 10,'0'0'163,"0"0"-1,-4-2-2,4 2 5,0 0-3,-7-3-3,7 3-8,-2-2-5,2 2-4,0 0-5,-4-2-2,4 2-6,0 0-6,-8-2-9,8 2-6,0 0-8,-2-6-10,2 6-5,0 0-10,0 0-7,-6-1-10,6 1-1,0 0-13,0 0-4,0 0-4,0 0-3,21 2-7,-10 0-8,8-4 1,2 2-1,10 2-6,6-4 0,-3 1 1,5 1-2,3-1-1,7 1-3,-13 0 1,1-1 0,-5 1-1,-2 0 0,-11-2-3,0 1 4,-6 0-5,0 1 3,-4 0-2,-2 0 1,-2 0 2,2-3 2,-7 3 2,9 0-3,-9 0-4,5 0 0,-5 0-1,0 0-5,5-2-5,-5 2-8,0 0-9,0 0-13,0 0-14,0 0-23,0 0-20,0 0-45,0 0-17,0 0-24,0 0-17,0 0-158,5 2-384,3 1 169</inkml:trace>
  <inkml:trace contextRef="#ctx0" brushRef="#br0" timeOffset="63365.5238">13767 8562 11,'-3'-5'223,"3"5"-5,4-3-6,-4 3-10,3-4-10,-3 4-13,1-4-9,-1 4-6,0 0-12,0 0-8,0 0-15,0 0-11,0 0-13,1-3-8,-1 3-10,0 0-8,0 0-8,0 0-8,0 0-5,0 0-1,0 0-13,0 0-4,0 0-6,0 0-3,0 0-2,8 12 1,-7-10-2,3 3-4,-3 2-3,0-2 4,5 1-2,-6-1-2,2 2 0,1-3-1,-2 1 3,2 0-9,-2-1 4,1 1 0,0 0 0,-1-2-3,2 0 0,-1 1-3,-2-4 4,1 5 2,-1-5-5,3 4 0,-3-2-3,0-2 0,0 0 5,2 6-6,-2-6 2,0 0 6,0 2 4,0-2-3,0 0 2,0 0 0,0 0 4,0 0 6,0 0-6,2 4-2,-2-4-1,0 0-4,0 0 1,0 0-2,0 0 0,0 0-7,1 4 0,-1-4 0,0 0-4,0 4 7,0-4-5,0 0-3,3 3 1,-3-3-1,0 4 3,0-4-4,0 0 0,0 3 3,0-3-2,0 0 1,0 0-1,0 0 3,-3 7-3,3-7-5,0 0 6,0 0-3,0 0-3,0 0 5,0 0-4,0 0 0,0 0 3,3 1-5,-3-1 4,0 0 0,0 0 6,0 0-9,0 0 2,0 0 0,0 0 0,0 0-2,0 0 6,0 0-5,0 0 9,5 2 5,-5-2 5,14-3-1,-3-1 4,10-5 1,7-2-10,6-3-2,16-6-4,4-4 4,5-3-16,24-18-15,-23 18-9,16-17-13,-21 15-1,-1-5-13,-1 1-6,4 0-7,-2-1-14,-2 2-13,-3 5-13,0-2-20,-4 2 4,-15 9-18,-3 1-10,-3 5-18,-7 2-20,-5 3-16,-1 0-161,-1 4-398,-5-1 177</inkml:trace>
  <inkml:trace contextRef="#ctx0" brushRef="#br0" timeOffset="64743.3304">7958 12775 11,'0'0'159,"1"-7"-3,1 5-2,-2 2-9,4-7-4,-2 6-3,2-2-15,-1-2-3,1 3-3,-1 0-5,2 0 4,-3-1-10,0 0-9,-2 3-10,5-4-7,-5 4-10,2-2-6,-2 2-6,0 0 1,0 0-6,0 0-4,7 9 5,-7-2-4,2-2-1,0 2-2,-2 4 4,2-2-1,-2 0-4,0 2-4,1-3-5,-1 2 1,0-3-1,0 0-8,0-1 2,0 0-6,3-2 1,-1 1-2,-2 1 5,2-3-1,-2-3 9,0 4 4,1-1 9,-1-3 5,5 1 2,-5-1 2,13-5-9,-2-1-4,6-1-7,10-5-5,1-3 0,7-4-8,16-8-18,5-3-37,27-12-41,-5-2-43,-4-3-34,3 1-41,-27 11-26,5 1-23,-2 0-171,-3 4-442,-5 3 196</inkml:trace>
  <inkml:trace contextRef="#ctx0" brushRef="#br0" timeOffset="69727.4144">1860 6059 18,'-10'-1'121,"2"1"10,8 0-17,-10-1-5,6 2-6,4-1-13,-9 0-12,9 0-3,-5-3-11,5 3-13,0 0-7,0 0-4,0 0-3,0 0-3,0 0-3,18 8 7,-5-9-5,4 2-8,3-1 2,9 0 2,2-1-9,4-1 6,4 1 6,13-3 6,7-1 8,-3 3-3,7-5 1,28-2 2,-24 2-3,28 2-10,-3-5 4,-26 3-2,31-3-2,-6 4-7,-25 2-10,1-1 5,25-2-4,-29 4-10,4-2-15,-1 1-9,-4-2-10,-3 2-7,0 1-6,-6 0-17,-14 2-6,-3-2-3,-3 0-16,-1-1-7,-13 4-9,-5 0-2,-4 0 6,-2-1 7,-3 1-79,-5 0-180,0 0 81</inkml:trace>
  <inkml:trace contextRef="#ctx0" brushRef="#br0" timeOffset="70357.3334">1956 6195 16,'-8'0'88,"3"1"1,0 1 5,5-2-1,-10-2 0,10 2-6,-6-1 0,6 1 0,0 0-14,0 0-1,-7 1-14,7-1-5,0 0-4,0 0-1,0 0-3,0 0-4,0 0 8,0 0-7,15-5-2,-7 5-6,6 0 6,-3 0-11,7-3 4,3 3-3,-1-2 6,10 2-2,-1 0 0,7 0 10,-3-2-7,6 2 3,0-1-2,17-1-1,3-2-3,0-2 1,2 4-1,3-6-7,2 4 0,24-5-1,-28 1-3,28-2 0,-29 3 7,2-3-6,2 0-3,26-9-1,-27 11 0,0-1 1,-4-3-3,0 0-2,0 5 1,-3 0-2,-3-2-2,-18 5 12,-3-1-16,0 1-1,-5 4 2,-7-4-4,-3 0-2,-4 2 3,-4 2-3,0-2-2,-4 2 5,2 0-3,-4-2 3,-4 2-2,11 0 1,-11 0 0,7-1 4,-7 1 0,0 0 2,6 0 4,-6 0 2,0 0 3,6-1-1,-6 1-1,0 0 5,0 0-7,6-1 1,-6 1-1,0 0-4,0 0-4,0 0 2,0 0 4,0 0-11,0 0 0,0 0 1,0 0-2,0 0-5,0 0-13,5-2-8,-5 2-13,0 0-11,0 0-19,0 0-12,0 0-18,0 0-24,0 0-30,4-3-12,-4 3-138,0 0-324,0 0 144</inkml:trace>
  <inkml:trace contextRef="#ctx0" brushRef="#br0" timeOffset="74643.8253">16075 4356 84,'0'0'107,"0"0"-2,0 0-7,0 0-1,0 0-7,0 0 4,0 0 0,0 0-3,0 0-3,0 0 0,0 0-6,0 0-9,0 0 8,0 0-2,0 0-10,0 0 6,0 0-13,0-11 6,0 11-1,2-6-2,-1 2-2,3-1 0,-3 0-8,3 1-2,-4-1-5,5-2-5,0 1-5,1-4-8,0 2-1,2 0-1,-1 2-3,1-3-5,0 0-3,1 1-5,1 1 4,0-1 0,0 2-9,5-1 4,-1 2-5,-3 2 2,2-4-2,-1 4 0,1-1-2,-5 4-1,1 0-3,-2 0-8,1 2-4,-3 3 3,4 4-4,-5-4 2,0 3-3,-2-2 6,-1 5 2,1-2-5,-4 2 8,0 1-5,-3 0 2,-2-2 0,1 1-3,-4-1 1,0 2-3,2-3 3,-4-1-12,0 3 14,2-4-4,2 1 5,-2 0-2,-2-3 1,2 2-2,2-4 6,3 3 3,-1-6-22,2 5 12,2-4-8,2-1 4,-6 2 0,4 1 0,2-3 1,-3 2-2,3-2 3,0 0 0,0 0-4,0 0 7,17-2 6,-11 3-4,4-3 0,-3 3-5,-1 0 9,6 1-1,-3 1-5,-2 0 0,1 0 2,2 1-2,-5 1 5,3-2-7,-3 4 6,0 0 0,-5-2 1,3 2 5,-1-1 0,-4 5-3,-1-4 3,-3 3 1,0-1-1,-3 0-2,-2-1 7,-4 5-7,3-6 1,-6 0-2,7 0 2,-3-2 0,-1-1 3,2-1 2,3-2-1,-4 2 0,5-1-4,-2-1 2,1 0-1,4-1-2,0 0 2,6 0-2,-12 2 4,7-2-5,5 0 6,-8-2 4,8 2-20,0 0-7,-7-1-11,7 1-14,0 0-22,0 0-22,-6-2-26,6 2-11,0 0-19,0 0-81,0 0-241,0 0 106</inkml:trace>
  <inkml:trace contextRef="#ctx0" brushRef="#br0" timeOffset="75747.7319">16791 4309 8,'0'0'31,"0"0"8,0 0-4,0 0-5,0 0 3,0 0-7,0 0 6,0 0 4,0 0-5,0 0 8,0 0-4,0 0-1,0 0 1,0 0-2,0 0 5,0 0-6,0 0 0,0 0-6,0 0 2,0 0 2,0 0 0,0 0 2,0 0-7,0 0 9,0 0-2,0 0 2,0 0-7,0 0 15,0 0-2,0 0-2,0 0 7,0 0-6,0 0-3,0 0 8,0 0-1,0 0-1,0 0 4,0 0 0,0 0-1,0 0 2,0 0-2,0 0 3,5-1 0,-5 1-4,0 0-4,0 0-3,3-4-2,-2 0-7,-1 4 1,5-4 1,-2 1 3,-2 0-2,1-1-1,0 0-6,-1 1 2,2-1-2,1 0-2,-3 1 4,2-1-2,-3 4 3,3-4 0,-1 0-1,-2 4-4,2-1-2,-2 1-2,0 0-13,0 0 6,0 0-3,0 0 3,0 0-5,-13 13 6,6-3-10,-3 2 3,-2 1 1,1 0-5,0 1 4,2-6-2,-1 5 4,1-3 1,3-3 0,-3 3-5,5-5 0,0 0 2,0-1-3,1-1-1,1 2 1,0-3-4,0 1 6,2-3-3,-5 3 4,5-3-1,0 0 1,0 4-5,0-4 9,0 0-1,7 1-2,-7-1-1,11-3 1,-3 0-3,2 1 7,0-1-9,-1 1 0,3 2 4,-2 0-5,3 0 1,-3 5 2,2-4-5,-2 3 1,1-1-3,-2 4 4,0-3-3,-1 4-2,0 1-4,-1 2 8,-4-2-5,-1 3 3,1-3 5,-1 1-7,-4 0 7,-1-1-2,1 1 4,-3 0-3,-3 0-1,1-1 3,-3-2 0,-1 0 0,-1-4-5,-5 5-5,6-4-3,-3 1-5,1-3-5,3 1-2,-4-2-4,4 1-4,-3-4-14,4 1-10,0-1-6,1 1-11,4-1-15,-2-3-16,2 3-5,1-3-12,1-2-13,2 0-14,2-3-73,0 4-236,3-5 105</inkml:trace>
  <inkml:trace contextRef="#ctx0" brushRef="#br0" timeOffset="76062.5434">16863 4258 67,'0'-3'154,"0"3"-18,0 0-10,3-5-15,4 5-4,-2-2-17,7-1-11,-1 1 4,3 0-9,3-1-1,2-2 4,-1 2-16,0 0-14,1 2 5,-1-2-8,0 1-1,-4-1-3,0 2 5,-3 0-12,1-1 7,-1 1-3,-3 1-2,-3-1-1,1 1 4,-6 0-3,10 0 0,-10 0 2,7-1-7,-7 1 0,0 0-2,9 1-8,-9-1-5,0 0-4,4-3-5,-4 3-6,0 0-22,0 0-25,0 0-14,0 0-22,0 0-25,0 0-16,0 0-16,-13 8-92,9-4-250,-3 0 110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6:01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2472 5125 112,'0'0'114,"0"0"-8,0 0-5,0 0-9,0 0-6,0 0-4,0 0-4,0 0-10,0 0-7,-5-1-5,5 1 2,0 0-2,0 0-11,0 0-3,0 0-1,0 0-9,0 0-3,0 0-2,0 0-7,0 0-2,0 0-5,0 0-3,0 0 0,0 0-2,0 0 1,0 0 0,0 0 4,18 2-7,-6-2 5,3 2 1,3-4-5,10 1 1,1 0 2,0-2 17,5 2-22,-1-1-1,3 0-1,1 2 0,2-3 3,-2 1-3,0 0-1,2 2-2,-1 0 2,-2 0 1,1 0-2,-4 0 0,7 2-2,-7-2 4,4 1-2,-3-1 2,2 0 3,-5 1-2,2-1-6,2 1 3,-3-1-1,4 0-5,2 2 6,-4-5 3,3-1-4,2 4-2,1-2 1,12-3 7,-14 0-8,-1 3 4,1-2-5,1 1 4,-2 2-4,-3 0 0,-1 0 4,-2-1-2,1 2 1,-1 0 1,-4-1-2,-7 1-2,8 1 3,-7-1 2,-1 0-6,-1 0 5,2 0 3,0-1 1,-1 1-7,3 1 5,0-4-2,5 5-5,-8-5 4,7 3-4,-4 0-1,-1-1 5,1 1 0,-4 0 0,4-3 5,-4 3-4,2 0 2,-2 0 0,2-1-6,-3 1 0,1 0-2,-2-1 7,2-1 1,0 1-3,-2 1 8,1 0-8,0-1 1,-4 1 6,4 0-8,0-1 3,1-1-2,-1 2-3,2 0 6,2-3 4,0-1-12,-1 3 5,9-3-2,-10 3 2,1 0 0,11-1 3,-4 0 1,-1 2 0,-7-2-4,3 1-4,-4 0 0,0-1 4,3 2-3,-5-2 5,1 2 2,-1 0-4,3-1 0,-7 1 1,7-2-3,-5 1 5,2 0-3,-3 1-2,6-1 0,-1 1 4,3-3-8,-1 1 8,7-3-5,0 1 5,2 1 1,0-1 0,1-2 1,-1 3-4,1-1-3,1 2 0,-4-1 0,1 1 0,1 1 4,-9 0-4,2 1 0,-5-3-2,3 3 2,-7 0-5,0-3 6,3 3 4,-7-1-1,2 1 0,-1 0-3,-4-1 7,2-1-8,-2 2 2,0-1 2,0 0-1,0 0-3,1 1 12,-3-2-4,4 1 1,-3 1 3,-6 0 0,9-1 4,-9 1-2,8 0-4,-8 0 13,8-3 0,-8 3-7,0 0 2,5 0-5,-5 0 0,0 0-1,0 0 2,5 3-2,-5-3 3,0 0-5,0 0 7,0 0-13,0 0 2,0 0-1,0 0 1,0 0 1,0 0-2,0 0 4,8-3 1,-8 3 0,0 0-1,0 0-6,0 0 0,0 0 1,0 0 5,0 0-2,0 0-5,0 0 0,0 0-2,0 0 5,0 0-2,0 0-3,0 0-14,0 0-10,0 0-7,0 0-16,0 0-19,0 0-20,0 0-5,0 0-22,0 0-99,0 0-230,0 0 101</inkml:trace>
  <inkml:trace contextRef="#ctx0" brushRef="#br0" timeOffset="1543.4884">3994 6824 14,'0'0'122,"0"0"-2,0 0-10,0 0 2,0 0-5,0 0-1,-5 0-6,5 0-5,0 0-4,0 0-15,0 0 3,0 0-1,-4-3-10,4 3-3,0 0-6,0 0-9,0 0-5,0 0-6,0 0-4,0 0-5,0 0-4,0 0-8,0 0-5,0 0 3,0 0-3,0 0 0,10 8-7,-3-8 8,0 3-3,6-3 3,0 2-5,5 1 1,5-2-1,5 0-1,4-1-2,1 0 2,4-2 0,-1-3 1,-1 5 0,4 0-3,-5-3-11,1 2 19,-3 0-6,-4 1-11,-5 0 7,-6-2 0,2 4-12,-6-5 8,-3 1-8,-1 4 4,0-2-2,-3 0 3,0 0-1,-6 0-2,9-2-2,-9 2-3,7 2-1,-7-2-7,0 0-10,0 0-9,0 0-16,0 0-23,0 0-29,5-2-30,-5 2-84,0 0-239,0 0 106</inkml:trace>
  <inkml:trace contextRef="#ctx0" brushRef="#br0" timeOffset="2187.6657">4022 7691 82,'0'0'168,"-6"-2"-7,6 2-5,-3-6-8,3 6-9,-6-1-7,6 1-1,-5-1-9,5 1-2,0 0-7,-7-1-10,7 1-5,0 0-12,0 0-10,-2-3-5,2 3-12,0 0-4,0 0-7,0 0-8,0 0-2,0 0-5,0 0 1,0 0-9,0 0-1,19 0-3,-6 0-1,-2 1-2,11-1-4,-1-1 4,9-2-4,3 3-2,-2-3 1,2 2-3,2-2 1,-2 1-3,3 2-2,-3-2-1,-5 2 4,0 1-7,-6-1-3,-2 1-8,-4 1-1,-3-1-2,-2-2 3,-2 1-1,1 0 4,-6-2 2,2 2 2,-6 0-2,7-2-1,-2 1 2,-5 1-3,5-2-6,-5 2-7,0 0-15,0-7-18,0 7-23,0 0-28,-4-4-29,4 4-34,0 0-130,-10 0-318,10 0 140</inkml:trace>
  <inkml:trace contextRef="#ctx0" brushRef="#br0" timeOffset="2754.0617">3994 8528 6,'-1'3'98,"1"-3"-8,-4 4 7,4-4-6,0 0-8,-4 1-3,4-1 12,0 0-1,0 0-10,-5 2 10,5-2 0,0 0-6,0 0-4,-5 2 10,5-2-2,0 0-3,0 0-1,0 0 0,0 0-7,0 0-6,0 0 5,0 0-9,0 0-11,0 0-6,0 0-8,0 0 2,0 0-6,0 0-5,11 5 0,-4-3-9,4 3 4,3-3-4,8 1-3,-4-2 0,13 2-8,-2 0 3,2-5-3,2 2 2,0 0-3,-1-2-2,4-3 4,-1 0-4,-3 0-3,2 2-2,-6-2 2,0 3-3,-11-2-3,3 4 4,-7-3-3,-1 3 1,-4 0 2,-1-3 2,-1 3-1,2 0-1,-8 0 8,7 0 0,-7 0 2,5-1-4,-5 1-3,3-3-4,-3 3-15,0 0-1,-5-7-18,5 7-22,-7-6-22,0 4-21,3-2-34,-1-1-43,2-2-163,-4-3-360,3-6 160</inkml:trace>
  <inkml:trace contextRef="#ctx0" brushRef="#br0" timeOffset="7227.647">8814 6247 59,'0'0'104,"0"0"-7,0 0-4,0 0 0,0 0-5,0 0-6,0 0 0,0 0-5,0 0-2,1-4-2,-1 4-5,0 0 0,0 0 0,0 0-1,0 0-3,0-4-1,0 4-3,3-3 1,-3 3-8,0 0 3,0 0-1,-3-7-6,3 7 2,0-3-6,-1-1-5,1 4-1,-1-5-4,1 5 0,0-8-1,0 4-4,1 2 1,0-2 0,2-3-7,-3 1-2,4 2-2,-4-3 2,3 1 1,1-4-3,-1 4 0,-1-2-6,3 0 3,-3 2-2,2 2 6,1-3-11,-1 0 1,3 4-2,-1-2 0,0 1-6,0-1 1,0 1 2,1 0-4,4 2 3,-2 0 4,2-1-9,1 1-1,-2 2 1,0-2 1,3 2 0,-1 2-1,1 0-3,-3 1 4,2 1-3,2 2-1,-5-1 1,1 2-1,-2 1 2,-4 5 0,2-2-3,-2 1 1,-3-2 0,1 7 1,0 1 0,-2-1-1,-2 0 0,-1 0 2,-1-2-1,2 2 1,-6 0 0,5-1 2,-5 2 0,4 2-2,1-3-1,-3 1 0,0 1 0,1 0 0,-1-1 1,2 1 4,-2 6-2,3-6 1,-1 2 2,-1 1-1,0 3 1,0-6-3,1 0-2,0 0 5,0-1-5,0 1 0,0-2 1,2 0 1,-4-1-1,4 0-3,2 1 1,-4 1 3,2-1 3,2-1-5,-3 0 7,3 3-6,-1-9 1,1 7 0,-1-4-1,1 2 4,0 2-1,0-2-2,2-3 1,-3-1 1,2 2-2,-1 0-2,1 3 1,1-3 0,0-3 1,1-1-1,0 4-1,3-4 3,-1 2 1,0-1 9,3-1-6,1 0-2,-2 0-3,1-1 0,4 3 1,-1-5-3,1 1 0,-1 0 5,2-2-4,-2-3-1,1 3 3,-1 0 1,0-3 0,-2 1-3,1-2 3,1 2 1,1-2-4,-6 0 3,-1 0 0,-5-1-1,10 1 2,-10-1 0,6-1 0,-6 1-2,6-2 0,-6 2 7,0 0-5,4-4-2,-4 4 0,0 0 3,0-4-2,0 4 5,0 0-4,0 0 1,0 0 0,-5-4 0,5 4-1,-6-1 0,6 1 0,0 0-2,0 0 1,-11 4 3,11-4-3,-6 4 0,2 0-3,1-1 5,-2 2-2,1-1 1,-2 3 2,2 0-3,-2 2 4,3 0-5,-2 4 3,-1-3 1,-2 5-2,2 0 1,-3 0 1,5 2-1,-3 1 3,0-1-3,2 0 0,-1 1 3,2 0 0,1 1-1,-2-2 0,0 0-2,0 1 3,2-1 0,0-1 2,0 0-1,3-3 2,-3 3 0,2 0 3,1-5 1,-3 0-1,2 2 0,2-1-1,2 1-3,-6-2 1,6 1 0,-3-1 4,0 0-2,0 1 0,0-1 2,1-3 1,-1 3-1,3-3-5,-3 2 0,0 0 5,1 0-5,1-1 1,0 1-2,-2 0-1,1-5 1,2 4 0,-3-4 2,1 2 0,-1 0-3,2-1 0,0 1 0,0-2 0,1-1-1,-2 3 2,3-1 2,-4-1-5,2 0-1,-1 1 1,-1 0-1,2 2 1,-2-2 0,2-1-4,0 5-4,0-5 7,0 4 1,0 0-3,0 0 1,-2 2-2,0-1-1,0 0 2,0-1-1,1 3-3,1-2 4,0 0-3,-4-1 1,2-1 2,0 3-3,-2-3 1,1 2 2,1 0-3,0-2 2,0 0-2,-2-1 3,2 0 0,-2 2-3,2-1 3,0 1-3,-2-3 0,2 1 3,-4 0-3,4 2 1,0-2-1,-2 1 4,0-3 3,2 2-4,-3 1 2,3-3 1,-2 2 5,0-2 3,1 3 3,-4-2-2,3 0 5,-1-1-2,-1 0 0,-1-1-2,2 0 3,-2 1 2,-1-2-1,3 0-1,-2 1 2,0-1-6,-2 1 0,1-1-1,-3 1-3,0-1 3,1-1-4,0 1 0,-2-1 0,0 1-1,-1 0-1,1-1-4,-1 0 2,-1 0 1,3 1-2,-2-3 3,-1 1-1,5-1 1,-4 4-6,2-3 0,2 0 6,0-1-2,2 0 3,-3 1 2,8-1-1,-10-1 2,5 0 2,5 1 0,0 0-5,-9 0 1,9 0 10,-10 1-11,10-1-2,0 0 1,-7-1 0,7 1 2,0 0 0,-5-2-8,5 2 3,0 0-2,0 0 1,0 0 4,0 0-4,0 0 3,-8 0-7,8 0 8,0 0 3,0 0-8,0 0 1,0 0 2,0 0-1,0 0-2,0 0 2,0 0 1,0 0 0,0 0-4,0 0 0,0 0 3,0 0 0,0 0-3,0 0 1,0 0 0,0 0 2,0 0-2,0 0-1,0 0 1,0 0 1,0 0-2,0 0 2,0 0-3,0 0-1,0 0 4,0 0-4,0 0 5,0 0-6,0 0 5,0 0-9,0 0 8,0 0-3,0 0 0,0 0 0,0 0 0,0 0 0,0 0-2,0 0 2,0 0 2,0 0-5,0 0 3,0 0 0,0 0-2,0 0 0,0 0 8,0 0-9,0 0 2,0 0 4,0 0-3,0 0 0,0 0 1,0 0-3,0 0 8,0 0-8,0 0 6,0 0-6,0 0-1,0 0 2,0 0 1,0 0 0,0 0-3,0 0 4,0 0-1,0 0 0,0 0 2,0 0-1,0 0-2,0 0 0,0 0 3,0 0-5,0 0 4,0 0-4,0 0 2,0 0 2,0 0-1,0 0-1,0 0 1,0 0 1,0 0-3,0 0 0,0 0 1,0 0 4,0 0-2,0 0 1,0 0-6,0 0-5,0 0-19,0 0-24,0 0-31,0 0-41,0 0-43,-4-4-75,4 4-275,0 0-561,-7-5 248</inkml:trace>
  <inkml:trace contextRef="#ctx0" brushRef="#br0" timeOffset="10974.289">18746 6222 163,'0'0'214,"-6"-1"-23,6 1-19,0 0-18,0 0-21,0 0-3,0 0-19,0 0-9,0 0-9,0 0-1,13 8-2,2-6-5,4 1 1,10 1-2,3 0-1,4 0 4,4-3-1,16-1 13,2 2-3,3-2-6,-2 2-6,5-2 1,2 0-8,31 3-2,-31-4-1,-1 2-3,36-2 0,-10 1-3,4-4 0,-2 6-1,2-2 1,0-4-2,-2 3-10,8-1 2,1 0-2,-1-1-8,6 0 3,1 1-6,-2-1-6,0 1 4,0 2-10,-4 0-4,-1-3 0,1 2 6,-2 2-12,0 0 1,-1 1-3,-7 1-4,-28 1-3,28 1-4,-31 0-3,5-7 1,-5 5 0,4 4 7,-5-3-6,2-3-3,-5 1 0,1 0 3,-1 1-7,-2-3 2,-1 0-3,-17 0 2,0-2-1,0 2-1,-6-4 4,-2 3-2,-7 1-6,-6-3 0,-2 3 1,-3-1-9,-4 1-4,0 0-5,0-1-14,-3 0-13,-4 1-11,9 0-24,-9 0-15,0 0-29,0 0-30,0 0-33,0 0-33,-17-6-34,-2 8-197,-10-2-490,-6-2 217</inkml:trace>
  <inkml:trace contextRef="#ctx0" brushRef="#br0" timeOffset="11641.611">19012 6861 126,'-1'2'130,"1"-2"0,0 0 16,-4 4-8,4-4-4,-2 4-4,2-4-3,0 0-3,0 0-11,0 0-12,-4 2-8,4-2-5,0 0-1,0 0 3,0 0-3,14 4 3,-5-1 0,2 0 0,8-1-1,4 1-2,8 2 1,2-3-1,4 0-1,14 2-1,6-2 1,1 1-7,2-2-6,2 2 3,4 1-5,28-7-5,-3 7-6,-25 0 0,31 1-8,-31-2-6,29 3-1,-4-3-3,-29 1-2,5 0 3,32-2 1,-9 2-5,-21-4-1,27 3-4,-4-2 2,-25 5-3,25-5 2,-24 1-11,24 2-1,-28-4-1,1 0 0,32 0-1,-32 0-6,26 0 1,1 3 2,-29-1-1,31-3 7,-30 4-16,4-3 1,-5-2 1,4 5 2,-3-3-9,-5-3 3,-3 3 0,-2 3 3,-17-3-2,-1 0 2,-2-1-5,1-1 3,-5 1-1,-3 2-4,-9-3 4,-4 2-9,0-5 2,0 7 8,-5-4-6,2 0 3,-4 2-4,2-1-2,-5 1-13,1-2-10,-5 2-16,7-4-24,-3 4-27,-4 0-39,3-3-35,-3 3-37,-2-7-49,2 7-45,-15-6-164,0-1-497,-12 1 221</inkml:trace>
  <inkml:trace contextRef="#ctx0" brushRef="#br0" timeOffset="12174.0817">19655 6431 30,'0'0'181,"-3"-4"-15,3 4 4,-1-9-2,1 7-11,0 2 3,-1-7-8,0 2-7,2-2-8,-1 4-4,1-2 1,2 0-1,-3 0 1,1 0-4,-1 1-6,0 0 1,0 4-7,0-7-8,0 7-15,-1-4-11,1 4-10,0 0-10,0 0-7,0 0-3,-5 15-9,3 1-3,-2 9-5,3 2-7,-4 0 2,3 3-2,-6-4-4,8 4-2,-4-3-3,1-1-4,0-1-1,-1 0-1,0-5 1,2-1-4,-1 1 5,0-2-11,-2 0 4,4-1-5,-2-1-6,-2-3-5,5-1-13,-5 2-17,-1-3-14,6 1-18,-4-2-28,3-3-34,1 5-22,-2-3-8,5-2-20,-2-1-25,7-2-185,-2 0-421,7-3 188</inkml:trace>
  <inkml:trace contextRef="#ctx0" brushRef="#br0" timeOffset="12627.6328">20447 6363 54,'-1'-6'177,"0"2"4,-1-1 3,2 1-1,0-2 6,0 6-7,-1-5-3,1 5 2,-2-6-7,2 6-6,-2-3-11,2 3-15,0 0-10,-1-3-8,1 3-19,0 0-7,0 0-6,0 0-13,0 0-7,0 0-10,0 0-4,0 0-10,-4 12-2,2-4 0,-1 4-8,-1 2-3,-1 5 2,0 0-2,1 6-2,-1 4-2,-2 0 4,3 3-1,-2-3-1,0 0-3,0 3 1,-2-1-5,0-1 0,5-2-2,-4-2-5,5 3 2,-2-5-3,0 2-2,1-5-3,1-3 2,1-2 2,-1-1-6,0 1-3,0-5 3,2-3-5,-1-2-6,2-1-13,-1 2-9,-1-5-13,0 2-14,1-1-12,0-3-37,-4 4-46,4-4-50,0 0-30,-6-12-25,2 5-190,0-3-473,-1 0 210</inkml:trace>
  <inkml:trace contextRef="#ctx0" brushRef="#br0" timeOffset="13321.2622">19908 6445 129,'0'0'197,"0"0"-11,0 0-9,0 0-9,0 0-10,0 0-5,0 0-7,0 0-10,0 0-5,0 0-4,15-3-5,-6 2-6,0-2-7,5-3-2,-1 1-6,6-2-2,-5-2-6,3 2-2,-3-2 0,1 1-5,-6 0 2,3 1-7,-2 2 0,-5 0 3,2 1-7,-2-1-7,1 2 1,-2 1-12,-2-1-6,0 0-2,-2 3-9,7-1-9,-7 1-3,0 0 1,3 8-7,-3 1-1,0 3-4,-3 5 4,-4 2-3,1 0-5,-4 6-2,5-4 1,-4 3-6,4-6 1,0 1-1,-1-2 4,1 1-5,-1-4-1,0 2 3,3-4-6,-1 0 2,0-2 4,1 0-9,-1-2-9,3 0-2,0-2-3,-1-2-1,0 1-1,2-2-1,0-3 0,-3 4 3,3-4-10,-1 7-5,-2-6-5,3-1-4,0 0-6,0 5-8,0-5 1,-1 3-4,1-3-9,0 0-2,-10 1 0,6 2 1,4-3-1,-13 0-1,9 0 1,-6 3 8,5-3 5,5 0 4,-13 0 7,5 1 1,-1-1 3,3 0 9,6 0 3,-9 1 6,9-1 15,-7 1 1,7-1 0,0 0 4,0 0 1,-9 1 1,9-1-1,0 0 2,0 0 1,0 0-3,20 0 0,-6 0 5,5-1 3,9-1-2,2 2 3,-1-1-3,2 1 1,0 1-1,-1-1-3,-9-1 1,-2-1 0,1 4 0,-7-1-3,0-1 1,-3 0-2,-2 1 4,-1-1 4,-2 1-4,-5-1 0,10 0 5,-10 0-4,0 0 3,7-1-7,-7 1-5,0 0-8,0 0-16,0 0-20,0 0-14,0 0-22,0 0-27,0 0-29,0 0-28,0 0-172,0 0-365,0 0 162</inkml:trace>
  <inkml:trace contextRef="#ctx0" brushRef="#br0" timeOffset="14073.0781">20645 6559 160,'0'0'170,"0"0"4,0 0-17,0 0-9,-1 4-6,1-4-8,0 0-7,0 0 0,0 0-4,0 0-9,0 0-6,0 0-5,0 0 7,0 0-5,0 0 2,0 0 2,0 0 3,0 0 2,0 0 7,0 0-9,0 0-5,10-7-1,-10 2-14,5 0-8,-3 0-8,4-4-8,-2-1-1,2 3-11,2-5-4,-2 2-5,2-1 0,1 3-10,0-2 0,1 3-6,0-1-7,1 2 2,-1 1-2,4-1-7,-3 2 1,3 3-5,-3-1-1,0 4-2,4-1-2,-3 4-2,2 1-1,-8 2 0,2 2-3,-3 3-6,-1-2-2,0 4-7,-4 4-5,-8 0 2,1-2 1,-4 2-4,1-2-1,-7 3 4,2-6 3,-2-1 4,-4 3-2,3-3 1,3-4 2,-2 3-1,2-4 0,2-1 4,3-1-3,-2-1 1,2 0 5,5-2-4,0 1 4,-2-1-1,3 0-2,-1-1-2,4 2 0,-3 0 3,4-4 1,8 2-1,-3 3 0,3-5 4,7 3 0,4-1 0,4 0 0,4 0-2,-4 1 1,-2-3-1,9 0 0,-2 3 3,-6-1-1,-2 0-1,0-1 0,-3-1 1,-2 0-1,-4 0-1,-1 0 4,-3 0 1,0 0 2,0 0-2,-7 0 1,9-3-2,-6 2 7,-3 1-4,7-1-4,-7 1 2,7-3-3,-7 3 5,0 0-2,4-1-6,-4 1-6,0 0-12,2-4-19,-2 4-12,0 0-27,0 0-29,0 0-28,0 0-36,0 0-36,-2-7-41,2 7-159,-4-3-442,4 0 195</inkml:trace>
  <inkml:trace contextRef="#ctx0" brushRef="#br0" timeOffset="14639.042">21294 6304 118,'3'-7'185,"-2"0"-14,3 0-8,-4 2-10,4 0-12,-3-2-2,2 4-10,-1-1-5,0 0 0,0 0-6,-2 4-2,0-7-5,0 7-7,1-2-4,-1 2-6,0 0-6,3-4-4,-3 4-13,0 0-6,0 0-5,0 0-8,0 0-7,0 0-2,1 11-2,-2-4 0,-2 5-1,-2 5 2,0 2 0,0 6 0,-4 4-5,5 2 3,-6 1-1,1 3 2,0 9 2,4-12 2,1-1 2,1 1-3,-3 1-2,-1 1 1,2-2 2,-2 1-8,2-4 1,3 3-9,0-5 4,0-8-8,0 8-4,0-8 0,1-2-1,-1 1-1,1-6 1,-1 1-3,1-3 0,0 2-5,1-7-2,0 3-1,0-1 1,0-5-2,-1 2 6,2 0-1,-1-4 6,0 7-6,1-4 3,-1-3 1,0 0-6,-1 6 4,1-6 0,0 0-2,0 0-2,0 0 0,0 0 2,2 3 3,-2-3-5,0 0 1,0 0 5,0 0 0,0 0-3,0 0-2,0 0 2,0 0-6,0 0 4,0 0 4,0 0-4,0 0-2,3 2-5,-3-2 3,0 0-5,0 0 3,0 0 1,0 0-1,0 0-5,0 0 4,0 0 1,0 0-2,0 0 5,0 0-8,0 0-3,0 0-10,0 0-12,0 0-21,0 0-30,0 0-34,0 0-36,0 0-43,0 0-38,0-17-32,-1 15-241,1 2-538,-2-10 238</inkml:trace>
  <inkml:trace contextRef="#ctx0" brushRef="#br0" timeOffset="23049.4639">20064 7068 175,'0'0'171,"0"0"-14,0 0-12,0 0-7,0 0-11,0 0-9,-1-6-3,1 6-9,0 0-5,0 0-9,0 0-9,0 0-2,0 0-3,0 0-6,0 0 5,0 0 1,0 0 1,0 0-2,0 0-2,0 0-5,1-5-3,-1 5-1,0 0-3,-1-5-1,1 1 3,-2-1-3,2 5 4,-1-5-6,-1-1 6,2 2-1,0-1 2,-2 2 0,1-1-2,0-2-3,1 6 0,-2-6-7,1 4 10,1 2-12,-2-6 0,2 6-6,0-2-6,0 2-2,0 0-2,-6-2-6,6 2-3,0 0-7,-2 12-4,0 5 7,-2 7 1,0 5 3,-3 9-3,-2 9 4,0 4-7,-1 1 7,1-3-4,-1-3-2,1 0-1,-1 1 1,3-14-1,-1 2-2,1 0 1,3-3-8,-2 1-1,1-2 2,0-3-4,0-3 7,2-9-10,2 2 6,0-2-5,-1-3-18,1-5-20,-2 1-18,3-3-6,-2 1-18,2-3-9,-2-1-21,2-3-28,-2 4-23,2-4-31,0 0-24,0 0-13,-9-10-15,5 4-193,3 0-464,-1-5 206</inkml:trace>
  <inkml:trace contextRef="#ctx0" brushRef="#br0" timeOffset="23856.7464">20090 7031 79,'0'-4'157,"0"4"-9,1-5-3,-1 5-16,0 0-2,0 0-14,0 0-2,0 0-10,0 0 4,-16 12-5,6-6-4,-3 7-4,-1 2-8,0-1-7,-1-2-1,1 2-6,2-2-4,-3 0-2,5 2-6,-1-6-1,5 1 1,-1-1-6,0-1-1,3-2-7,0 0 0,1-1 0,0-1-5,-2 2 3,4-3 4,1-2 1,-3 5-2,2-2 3,1-3 3,0 0 3,-3 2 0,3-2-3,0 0 4,0 0-6,0 0-3,13-13 2,-7 6-5,0-1-4,1-2-2,-2-1 0,5-2-7,-2 2 1,1-4-2,-1 2-2,-1-3-4,1 5 1,-3-1-1,1 1 0,0 1 9,-1-1-13,0 2 1,-1-2 2,1 4-1,-2-1 0,-1 3 3,2 0 3,-1-1-3,-1 1-6,-1 0 0,0 3 1,-1 2 0,3-3-10,-3 3 0,3-4 2,-3 4-2,0 0-2,9 8 3,-3 0-8,7 5 4,2 1 8,3 5-5,1 3-2,0 1 1,3 0-1,-3 2 0,3 0 0,-2-1 10,0-3-12,-2 1 1,1-3-5,-9-5 4,3 1-1,-1-2 3,-3-5-8,0 1 4,-1-2-1,-3-2-2,-2 1 3,2-2-1,-1 0 1,2-2 8,-2 0-2,-2 2 4,2-1 7,-4-3 5,0 3 5,0-3 8,4 3-2,-4-3-3,0 0-1,0 0-5,0 0-3,1 2 19,-1-2-19,0 0-7,0 0-1,0 0-3,0 0 2,0 0-2,0 0-5,0 0 5,4 3 0,-4-3-5,0 0 0,0 0 2,0 0-6,0 0 6,0 0 1,0 0-10,0 0-1,0 0 4,0 0-4,0 0 6,0 4 0,0-4-1,0 0 2,0 0 0,0 0-6,0 0-2,0 0 2,0 0-1,0 0-5,0 0 5,0 0-5,0 0-8,0 0-14,0 0-26,0 0-24,0 0-20,0 0-24,0 0-23,0 0-22,-8-11-25,8 11-16,-1-3-22,1 3-20,-2-5-22,2 5-156,-7-4-462,7 4 205</inkml:trace>
  <inkml:trace contextRef="#ctx0" brushRef="#br0" timeOffset="27492.4167">7627 9747 7,'0'0'69,"0"0"-2,0 0-5,0 0 1,0 0-3,0 0 1,0 0-3,0 0 1,0 0-5,0 0 6,0 0-5,0 0-7,0 0 12,0 0-4,0 0-3,0 0 2,0 0 9,0 0-7,0 0-8,0 0 2,0 0-6,0 0 1,0 0-10,0 0 6,0 0-3,0 0-2,0 0-3,0 0 5,0 0-2,0 0 2,0 0 2,0 0 0,0 0-3,6 7 0,-6-7-3,0 0-2,0 0 3,0 0 1,0 0-6,0 0 0,0 0-1,0 0-4,0 0 2,0 0 0,0 0-6,0 0-7,0 0 5,0 0-5,0 0 1,0 0-3,0 0-1,0 0 0,0 0-4,0 0 2,0 0-4,0 0 3,0 0-6,0 0 10,0 0-13,0 0 3,0 0 3,0 0-6,0 0 7,0 0-2,0 0 0,0 0 1,0 0-1,0 0 0,0 0 1,0 0-2,0 0 1,0 0-1,0 0 1,0 0 4,0 0-2,0 0 2,0 0 3,0 0-4,0 0-3,0 0-2,0 0 9,0 0-7,0 0 3,0 0 3,0 0-2,0 0 5,0 0 3,0 0 5,0 0-4,0 0 5,0 0-4,0 0 2,0 0-3,0 0 2,0 0-10,0 0 8,0 0 2,0 0-4,0 0-2,0 0 1,0 0-1,0 0 0,0 0-2,0 0-2,0 0-4,0 0 3,0 0-1,0 0-3,0 0 2,0 0 0,0 0-5,0 0-16,0 0-21,0 0-27,0 0-45,0 0-39,0 0-38,0 0-180,0 0-395,0 0 175</inkml:trace>
  <inkml:trace contextRef="#ctx0" brushRef="#br0" timeOffset="28275.0991">7623 9838 57,'-1'-6'142,"-2"2"-3,3 4 5,0-7-8,-1 4 6,1 3-7,1-5-4,-1 5 2,3-7-5,-3 2-10,0 2 0,2-2-6,-2 5-3,1-6-6,1 3 1,-2 3-6,2-6-4,-2 6-4,-1-4-9,1 4-8,0 0-8,0 0 0,0 0-9,0 0-1,6 10-4,-2-3-2,-2 2-4,1 1-6,1 2-2,2 4 2,-3-5-5,1 1 0,0 0-4,0-2-4,0 0-2,-2 0 4,2-3-6,-2-2 3,2 1 5,-1-3 7,-2 2 10,3-3 16,0-1 8,-4-1 3,10-6-13,7-5-2,-5-2 0,9-6-5,4 0-6,0-7-3,-1-1-15,13-7 4,-5-3-4,-5 11 1,5-15-11,0 0-2,-3-3 1,2 3-2,-2-5-11,2 9-9,-12 6-20,4 3-7,-1 0-18,-4 5-22,-4 10-24,-2-1-32,-2 6-41,2 3-27,-3-1-20,2 5-10,-4 1-24,-1 3-173,1 2-456,-1 1 203</inkml:trace>
  <inkml:trace contextRef="#ctx0" brushRef="#br0" timeOffset="36535.4683">9211 10600 98,'0'0'118,"0"0"0,0 0-3,0 0 0,0 0-7,0 0-4,0 0-5,0 0 3,0 0-5,0 0-9,0 0-8,0 0-4,0 0-6,0 0-8,0 0-8,0 0-6,0 0-1,0 0-8,0 0-2,0 0-6,0 0-1,8 7-4,-4-3-2,1-1 0,0 1-6,-1 0 3,7 5 2,-4-2-6,7 3 4,2-1 0,0 3 2,-1-3-5,11 7 0,-2 3-3,-1-2 1,2-1 0,0 0-1,2 3-6,3 1-1,1-2 1,2 2 0,-1-1-2,13 8 0,-4-2-5,5 0-1,-14-5 1,12 7-1,0-2 3,-2 3-1,1-2 1,-13-4-4,15 5 2,-2 2 5,-1 0-11,-1-4 1,-8-4 6,9 8-2,-2 0-1,-11-8 2,2 1-5,8 9 0,-9-10 0,2-3 5,10 15-2,-3 0 3,-10-12-4,2 3-2,6 6 0,-7-6 5,1-2-4,9 10 4,-13-12-4,1 6 3,1-5-3,-3 4 1,4-3 1,0 0-1,0 2 3,0 1 3,-4-4-4,3 2-1,-1-1 0,-2 0 1,3-1-3,-2 2 0,-1-3 2,1 1 1,0-3-3,0 3-3,0-1 5,-1-2 2,2 2-1,-1-1 0,-2 0 1,-1-1-2,4 4-2,-2-1 1,1-3 1,1 2-2,0 0 3,-4 4 2,6-2-2,0-2 0,0 3-2,9 7-1,-12-11 0,3 3 3,1-3-1,10 10 3,-12-7 0,2-4-1,2 3-7,-5-1 5,4 1-1,-1-2-4,-1 0 3,0 1 1,0 0-1,2 1 2,-1-4 0,-3 4-1,2-4 2,-1 1 1,1-1-2,-2 0 1,2 1-8,-4-1 8,2 0-1,1 0 3,0 0-5,-4-1-5,1 0 8,1-2 4,-1 1-5,0 2 2,3-1-1,-2-1-2,-4 1 4,4 0-1,1-2-1,1 6-1,0-2 1,-1 0 5,1-1-4,-2 0 4,1 0-4,1 2-2,-3-2 8,2 1-4,0-2-3,1 1 8,-1 2-8,1-2 2,-1-2 5,2 4-5,-1-2 5,-2 0 0,-1 1 9,4 0-2,-3 1-1,2-2 1,-1 1 1,0 3 0,2-2-2,2 1 2,-4-3-3,4 1 4,-7 0-3,5-1-1,-2 2 1,0-2-2,1 3-3,-3-1 3,3-2-2,-2 0 1,-1 0-2,4 1 2,-2 2-2,0-3-2,3-2-1,-3 3 6,5-1-10,-4 3 4,4-3 1,-3 0 2,1 0-4,-2 2 0,0-2-2,-4 0 5,3 1-4,-1-3 0,-1 1 3,1-2-5,-1 0 6,0-1-3,-1 2 2,-3-1 2,-3-4 1,7 2-1,-1 0 1,-8-2 0,2 2 4,-1-4 2,3 2-4,-2 1 5,-2-4-3,2 2 2,-3-2 1,1 3 2,-2-3-4,0-1 8,-3 1-18,-1-2 1,1 4 3,-2-3 2,3-1 2,-3 1-1,2-1 5,0 3-1,-1-1 1,0 1-1,2-2 1,0 0-1,0 0 2,-3 1-1,1-2 5,1 3-12,-4-4 2,4 1 2,-5 0-3,0-3-3,2 3 6,0-2 0,-4-1-5,0 2-3,1-1-1,2 0 0,-3 0-1,2-2 1,-3 0-1,1 1 2,-5-2-3,4 3 2,-2-1 0,-2-2 0,7 2 0,-7-2-1,0 0 2,0 0 0,0 0-4,0 0 0,0 0-5,0 0-7,-3-10-2,3 10-8,-5-9-5,1 4 1,-1 1 2,0-4 3,0-1 3,-2-1 0,1 3 2,1-3 2,-2 0 0,1 1 1,1-1 2,-2-2 1,0 2 2,1 0 0,0 0 0,-2-6 1,3 5 0,-3 0-1,3-1 1,-2 2 2,3 0-2,-4-1 1,2 3 1,3 1 3,-4 0-2,5 2 4,-5 1-2,5-1 3,-2 2-3,0-1-2,3 1-2,1 3 5,0 0 0,-5-2 2,5 2-2,0 0 0,-11 4-1,8-2 2,3-2-2,-4 6 3,3-1 2,1-5 4,1 6 5,-1 0 2,0 0 2,2 2 8,3-3-5,-1 4 1,3-1-2,-2 1-1,4 1 2,0 0 2,0 3-3,0-4-2,1 0 4,1 3-5,-4-2-1,0-1-2,2 1-2,-2-4 9,-1 2-11,1 2 0,-4-5-1,2 1 0,-3 0 0,1-2-2,-3 2-1,3 0 0,-3-1 0,-3 1 5,0 1 6,-4-1-3,4 2 3,-7-1 10,0 0-8,-6 3 0,0-2-2,-2 2 6,2-3-5,-3 0-5,-2 0 7,3 1-9,-2-1 2,-1 0 1,3-4-5,-2 4-1,2-2 2,2 0-11,0-2-21,3-2-27,1 2-30,-3 2-40,3-3-35,2 1-44,2-3-31,2 1-38,-2-1-145,8 0-445,-12-4 196</inkml:trace>
  <inkml:trace contextRef="#ctx0" brushRef="#br0" timeOffset="37628.9748">17466 14875 153,'0'-3'187,"0"3"-11,0-4-10,0 4-18,-1-5-17,1 5-17,0 0-5,0 0-7,0 0-3,0 0-12,6 9 8,-3-4-8,1 4-5,1 1-2,1-2-2,-2 4 1,0 0-3,3 2-7,-5-3-3,3 3-1,2 1-2,-6-4-5,3 1 1,0-3-6,-2 0-3,0-1 0,-2-2-3,3-1 4,-1 2 0,0-4 3,-2 2 7,2-1 10,0-2 7,-2-2 2,12 0-1,-2-5-8,7-2-5,10-7-10,0-4-3,21-10-4,1-8-10,26-15-5,-2 1-17,2-7-24,3 9-23,-1-10-14,-21 24-13,-1 1-20,-5 0-23,-17 14-28,2 4-40,-5-3-27,-8 5-27,-5 6-18,-6 2-139,2 0-410,-7 5 181</inkml:trace>
  <inkml:trace contextRef="#ctx0" brushRef="#br0" timeOffset="43981.477">17375 13807 14,'0'0'75,"0"0"-15,0 4-8,0-4 11,0 0-10,0 0-4,0 0 4,0 0 2,0 0 0,0 5 3,0-5-3,0 4 9,0-4-5,0 0-6,0 0 12,0 0-5,0 0 6,0 0-9,0 0 6,0 0 7,0 0-1,0 0 1,0 0-1,0 0 4,0 0 2,0 0-7,0 0-3,-1-15-5,1 12-4,-3-3-2,3 1-3,-1-1-7,1-2-5,-2-2-4,0-2 2,0 1-4,-1 0-4,0-8-2,1 0-1,-2-1-2,0-6 1,4 1 6,-5-2-4,0 1 6,3 1 2,-3-4 1,2 1-2,-1 3 3,2-1-1,0 2-5,-1-3 0,-1-2-6,-1 2 4,5-2-5,-5 0 1,3 1-4,0-1-1,0-5-4,2 0 1,-3-10-3,0-5-1,0 3 3,-2 1-1,3 10-2,-3-13-2,-2 1 4,1 2 4,-1-3 2,2 12 5,-1 3-2,-2-2 3,3 3 3,0 1 2,-4 0-6,3 3 10,-1 0-7,2 1 1,-1 0-2,0 9-2,4-2-5,-4-6 4,2 8-1,2-2-4,-5 3-6,4-8 5,2 0-1,-4 5-5,5-6-4,0 9 2,0-12-3,0 3-2,0-3 3,0 3-4,0-5-1,0 3 4,0-1-3,5 1 0,-5-4-2,1 7-2,-1-4 3,-1 4 0,1-2-3,0 2 0,-5 5 6,5 1-4,0 1 0,-4-2-3,-1 0-3,1 2 3,-1 0-1,1-6 3,1 8-1,-3-2 1,2 0-1,4-3 4,0 3-4,-2 0-4,0 1 5,0-1 6,2 1-9,0-1 1,0 2 5,0-1-3,-2-1 10,2 1-10,0 5 5,-2-5-4,2 2 11,-3 4-6,0-5-4,3 4 4,0-2-2,0 4 8,-3-2-9,3-1 0,0 1 0,0-1 7,0 1-11,0-1-2,0 1 1,0 0 4,2 0-2,-2 0-1,1-2-1,-1 3-4,0-2 3,3 4 2,-3-3 1,0 0-3,0 2 1,-3-1 2,6 1 1,-6 1-7,6-2 5,-3 1 0,-3-1-5,3 5 1,0-1 3,0-3 2,0 3-2,0 1 0,0-1 2,0 1 0,0 1-3,0 0-1,0 1 5,0 0-3,-1 0-2,1 4 0,-2-7 0,2 7 1,0-2-1,0 2 0,0 0 0,0 0 1,0 0-5,0 0 13,0 0-8,-5 14-3,1-4-2,1 1 6,-4 10 1,3-3-2,-1 0 0,-2 7-2,-2-1 0,4-3 0,-3 1 3,1 3-2,1-7 3,1 1-4,-4 6 5,5-8-3,-1 2-1,-1-1 6,2-3-3,-2 1-4,2-3 3,0-1 0,1-1-2,5-3-1,-6-1 1,4 0 1,-3-1 0,1-2 2,2-4-1,0 6 1,0-6 1,2 3 0,-2-3 0,0 0 2,0 0-4,10-13 3,-3 2-2,3 2 0,-1-5 1,-1-2 0,-1-2 2,2 0-3,-1 1-3,0-9-3,0 2 8,-2-4-5,-1 2 3,0-3 1,1 0-2,-4 0 1,-2 2 1,6 0 0,-4 3-5,-2 6 11,2 1-6,0 4-5,-2 4 2,0-1-3,0 3 3,0 1 10,0 1-13,0 4 2,0 1 0,0 0 1,0 0-3,7 9 0,-1-1 4,-1 9 3,7 4-5,4 4-4,1 0 9,1 0-5,5 0-2,0-1 5,1 2 0,3-4-4,1-1 3,0 1 3,0-2-2,2-4-2,-5-1 0,-6-5 0,-2-1-9,0-1-11,-4-1-8,-3-3-9,-1 1-12,-3-1-17,-3-3-31,0-1-37,-3 0-34,0 0-31,0 0-36,0 0-178,-14-6-448,7 6 199</inkml:trace>
  <inkml:trace contextRef="#ctx0" brushRef="#br0" timeOffset="44689.4593">17656 12550 115,'-5'2'125,"1"1"4,1 1 3,-1-2 3,0 1 0,0-2-3,4-1-11,-4 5-2,2-4-6,-1 3-3,3-4-4,0 0-10,3 5 8,-3-5-4,0 0-4,6 4-6,2-4-6,-1 2-5,4-5-4,7 3-10,1-1-1,4-1-5,6 0-5,1-6-5,3 3-5,-1 2-4,4-4-1,-1 2-8,2 2 7,2-1-3,17-4 0,-3 3 3,-1 2 0,1-2-5,2 2 0,-1 3-2,1 2-5,-17-4 0,15 4-2,-14 0-3,0-3-2,-4 1-2,1 0-2,-1-1-5,-1 2-5,-3-1-6,-11-1-7,1-1-6,-7 1-2,-4 1-4,-2 0 4,2-2 3,-3 1-2,-3-1 1,-4 2-6,3-4-7,-3 4-3,-1-5-4,1 5-2,0 0-1,-11-3-8,5 1-9,1 1 1,5 1-17,-18 1-19,7 1-6,-1-2-11,-1 4-16,-5-3-24,2 4-6,-5-1-157,2 0-335,-8 3 148</inkml:trace>
  <inkml:trace contextRef="#ctx0" brushRef="#br0" timeOffset="44973.3955">17618 12791 65,'-8'5'183,"3"-3"-11,4 1-6,1 1-1,4 1-2,2-2-13,3-1-12,10-1-9,9 1-7,4-2-15,18-3-9,4-3 1,0 1-4,0-1-5,5 0-1,1 3 1,4-3-7,1 0-7,-6 1-9,0 5-7,-2-4-4,-16 2-7,-1 3-11,-4-2-13,-3 0-10,-1-1-9,-5-2-11,-8 3-10,-4 1-13,-3-3-3,-1 3-9,-1-2-5,-4-1-5,-3 2-15,3 0-8,-1-1-31,-1-1-9,3 1-28,-6-3-24,-1 5-123,4-5-310,-4 2 138</inkml:trace>
  <inkml:trace contextRef="#ctx0" brushRef="#br0" timeOffset="45854.7403">19205 11758 31,'-5'1'209,"5"-1"-15,0 0-7,0 0-5,-8-4-12,8 4-4,-2-8-4,2 1-5,0 3-11,0-3-2,1-4-8,2 1-9,-1-1-5,2 1-9,3-1-4,-2 2-7,-3 1-3,4 0-7,0 0-8,1 5-8,0 0-4,-2 2-3,5 5-3,2-1 0,5 9-1,-8 3-3,3 2 1,3 8-3,-6 2 0,4-1-5,-4 0 6,-4-7-17,4 4-1,-5-5 0,-2-1-3,-2-5-8,3-1 1,-2-1-4,0-2 15,-1-3 1,0 2 6,-1-5-4,1-2-2,0 0-8,0 0 11,-9-9-13,4-2-1,5-3 3,0-7-19,0-4 2,5-1 0,3-2 5,-2-2-11,7 5 5,0-1-10,4-2 8,0 5-6,-1 2-5,7 3 2,0 3 2,-4 4-3,0 4-4,1 2 1,2 4 12,-4 2-10,2 5 4,-3 2 6,-2 3-12,0 2 2,-3-2-9,-1 3-1,-4 4-6,-1 0 7,-1 0-17,-1 2-21,-2-2-17,-2 2-23,-3-3-37,0 1-32,0-3-33,-3 1-36,2-4-12,2-2-33,-4-1-32,5-3-165,-1-4-498,2 1 220</inkml:trace>
  <inkml:trace contextRef="#ctx0" brushRef="#br0" timeOffset="46595.9801">19963 11547 247,'0'0'273,"0"0"-23,-8-1-23,8 1-13,0 0-16,0 0-15,-14 6-14,11-3-14,3 2-15,0-1-8,3 0-8,-1 0-12,2 0-9,4 0-5,1-3-10,0-1-8,5-2-8,0-1-6,3-5-8,-2 2-3,-2-1-7,2-2-5,-2-2-5,-1-1 3,-5 3-9,1 0 2,-2-3 2,-1 4 3,-1-4 4,-4 7-2,0-6 5,-2 8 6,0-4-5,-4 3-8,-1 4 0,-4 4-7,-6 2 1,0 2-8,-9 7 1,2 10 0,3 0 10,-2 1-21,1 6 4,7-5-4,0 4-2,11-2-3,0 0-2,4-4 8,2 1-7,4-8-1,5 0 3,2-3-9,8 2-3,-6-7 1,5-3-1,3-4-7,-3-4 5,1-1-2,1-5-7,2-3 7,-1-5-1,-5 2 1,-5-4 0,1 1 3,-1-5-2,2-3 2,-6-1-3,-4 7 5,2 0 1,-5-1 4,3 1 9,-5 7 3,0-3 12,3 4 6,-3 5 5,0-1 2,0 0-1,0 1-3,0 5-4,0 0-3,-3-3-2,3 3-2,0 0-5,-2 17 0,-1-4-12,3-1 6,-2-1-1,-1 5-3,6 1-5,-2-1-3,-1-3 22,1 0-14,-1-3-3,3 2-6,-1-2 17,1-3-20,-1 1 7,0-3-3,0-1 1,2 0 1,0-1 1,1-2-6,-5-1-1,13-8-2,-4 0 6,1-5 4,4-2-6,4-4 5,2-3-5,-6 7-2,-1 3 5,-4-2 4,3 4-9,-5 4-6,2-3 12,-5 3 11,2 2-16,2 4 3,0-1 1,-8 1-10,10 5 8,0 1 1,-2 2-4,-4-3-1,6 5 4,0-1-5,-1 0 2,2-2-1,-1 0 21,-1 0-15,2-1-2,3-3-3,-2-3 18,7-3-14,-1-2 11,-2-1 0,-3-4 7,1 3 6,0-5 1,-1 1 3,-5-6 0,1 0 8,-2 0-2,-3-2-5,-1-4-3,-2 4-3,-2-9 2,-2 3-9,-1 0 2,-2 9-2,2-1-6,-5 3-9,1-1 5,-2 4-6,-3-2-18,1 5-20,-4 0-8,5 2-37,-3 4-28,0 0-25,-3 2-26,-1 3-34,0 1-44,1 2-36,4-1-37,-8 1-274,3 1-631,7-2 278</inkml:trace>
  <inkml:trace contextRef="#ctx0" brushRef="#br0" timeOffset="47935.546">19585 12346 140,'0'0'152,"0"0"-17,0 0-6,0 0 4,0 0-15,0 0 1,0 0-3,0 0-1,0 0-8,0 0-1,0 0-8,0 0-9,0 0 1,0 0-4,0 0-6,-12-9-1,12 9-11,0 0 2,0 0-7,-1-3-2,1 3-5,0 0-5,0 0-1,-3-4 4,3 4-3,0 0-1,0 0 1,0 0-5,0 0-2,-2-3 0,2 3-2,0 0-3,0 0-5,0 0-6,0 0-3,0 0 0,0 0-1,0 0-6,0 0-4,0 0 3,0 0-2,0 0-2,0 0-2,0 0-8,0 0 5,0 0 4,0 0-6,0 0 5,0 0-2,0 0 0,0 0 1,0 0-1,0 0 3,0 0 0,0 0 0,0 0-1,0 0-2,0 0-1,0 0 1,0 0-1,0 0 2,0 0-1,0 0-3,-3-2 1,3 2-3,0 0 2,0 0 0,0 0-4,0 0 0,0 0 6,0 0-5,0 0 1,0 0-2,0 0 0,0 0-3,0 0 2,0 0 1,0 0-5,0 0 9,0 0-4,0 0-4,0 0 4,0 0 2,0 0-2,0 0 2,-1-4 0,1 4-5,-4-8 1,0 5-1,4-2 0,-1 1 2,1-4-3,0 3 3,-3-3-1,-2-1 3,4-2-4,1-2 2,-4-1 0,4 2-2,0-4-2,0 0 9,0 7-4,0-1-4,0 0-2,0 3 3,0 0-2,-1 2-1,1 2 2,0 3-3,0 0 1,4 15 8,-3 3-4,5 12-2,-3 5 1,0 10 3,0 4-3,1-3-1,1 0 3,-3-13-1,3 1 3,0-1-1,0-2-1,1-4-2,3-2 0,-1-5-1,2-4 0,-5-3-6,4-4-11,1-4-13,-1 2-16,2-6-28,1-2-20,0-3-22,1-6-34,3-3-14,-1-6-14,-2-2-14,-4 2-156,-1-6-379,-2-1 167</inkml:trace>
  <inkml:trace contextRef="#ctx0" brushRef="#br0" timeOffset="48317.0709">19433 12468 86,'0'0'162,"0"0"-6,7-8-1,2 2-11,3-2-1,3-5-6,13-1-3,4 2-10,1-2-1,1 3-8,-1 4-7,1 3-15,1 6 0,-3 1-8,-2 6-2,-5 1-1,-1 6 1,-7-3-2,-6 1 14,-2 3-4,0 7-1,-5-6-5,-3 7-6,-1-5-2,-1-2-10,0-2-4,-2-3-2,-1-3-4,4 0 4,-1-2-4,-3-3 6,3 0 14,1-1 4,-1-1-3,1-3-6,0 0-11,0 0-3,-3-19-8,4 2-1,3-2-6,1-7-3,2-1-7,-1-2 6,3-1-9,-1 0 0,4 0-2,-1 3-13,1 1-3,1 3-11,-6 6-5,3 3-10,-3 5-16,1-1-21,-3 2-23,1 1-24,1 5-30,-1-2-22,-2 4-23,1 0-25,3 4-6,-2-2-18,2 5-17,0 0-153,0 1-422,-1 0 186</inkml:trace>
  <inkml:trace contextRef="#ctx0" brushRef="#br0" timeOffset="49039.2582">20261 12222 231,'-6'-9'235,"1"0"-5,-2-1-17,3 2-8,0 2-17,-2-2-12,-1 3-18,2 0-13,0 3-17,1 2-11,4 0-13,-14 8-13,5-1-2,0 7-17,-5 8-2,0 3-7,5 1-5,-5 0-10,5 1 3,2-1-14,3-7-1,1 1 0,3-2-8,0-1-4,3-3-2,1-2 1,-1-4-2,1-2-2,5 1 0,-1-6 0,1-1-2,2-3-2,-1-4-2,2-3 1,-3 1 7,1-1 0,0-4 1,1-3 0,-4-1-1,0-1 0,2-6 0,-3 2-1,-3 3 2,-1 2 1,-2-2 0,-2 10 7,2-4 2,0 4 1,0-1-2,0 4-2,-3 2-6,2 1-3,1 4-4,0 0 2,0 0-3,0 0-1,-4 19-4,4-9 3,0 2-2,4 5-4,0-2-3,3 3 1,-3-5-7,6 2-3,-1-1-6,3-5-6,2-1-9,2-1-5,-4-2-8,6-3-6,1-2-8,-4-5-2,3 0-4,-1 1-2,-2-4 1,-1-1-1,-2-3 10,-1-2 6,-1-2 6,-2 0 1,1-1 4,-1-9 2,-4 6 9,-1 3 0,1 0 6,-2 5 10,-1 0 9,-1 3 9,1 1 5,-1 2-4,3 1-2,-3 5 1,-4-1-2,4 1-2,0 0 1,-3 12-1,5-1 1,-2 2 0,-2-1-4,1 1 3,0-1 1,1 5-2,-2-6 1,2 0 0,-2-1 2,2-2 3,0-1-2,0 0 7,0-3 16,0 0 9,0 0 10,0-4-4,0 0-1,0 0-6,0 0-3,2-20-4,1 8-1,1-5-1,1 2-7,2-2 3,1 0-2,1 5-5,4-2-4,-1-2-2,1 6-1,4 2 2,-2 0-4,-2 4-3,6-2-1,-8 6 4,5 3-5,-4 0-1,-1 2 0,1 2 2,-3 4 1,0 2-3,-2-3-1,-3 2-1,0 2-2,-1-2 4,-3 0-13,0 3-9,-2-4-15,0 2-19,-1-1-22,0-1-29,1-3-32,-3 2-32,5-4-30,-1 0-18,1-3-11,0-3-8,0 0-126,0 0-389,0 0 172</inkml:trace>
  <inkml:trace contextRef="#ctx0" brushRef="#br0" timeOffset="49339.4429">20966 11986 196,'3'-16'212,"-1"5"13,-1-1-2,1 6-2,-2 0-17,-2-1-13,0 3-18,-1 3-14,3 1-16,-11 0-10,11 0-16,-15 7-11,6 0-10,1-1-7,-1 5-7,3-1-12,-1 2-8,5 0-5,-2 0-5,0 0-5,4 1-4,5-1-8,-2-1 1,2 1-5,0 1-3,4-3-3,-2-1-4,1 0 1,0 2-3,2-3-1,-2-2-1,-1 2 0,1-1-6,-3-2 2,0 0-5,0-2-1,-3 1 2,3-2-3,-3 2 3,-2 2 4,0-4-3,0-2 8,-4 8-7,1-4-5,-3-1 5,-1 2-2,-3 1-4,-1-1 1,1 1-9,-4-1-9,2-3-19,0 4-19,0-3-21,-2 0-29,2 1-27,1-1-24,1 0-33,1-1-22,4-2-193,-3 0-430,-1-4 190</inkml:trace>
  <inkml:trace contextRef="#ctx0" brushRef="#br0" timeOffset="49577.5665">21085 11925 19,'4'-9'266,"-3"3"1,0-1-6,2 2-19,-2 1-14,-1 4-27,-1-3-21,1 3-16,0 0-16,-3 14-14,2-4-9,0 1-13,-2 5-11,3 4-10,-1-3-6,2 2-10,-1 0-9,3 0-6,-1-2-6,1-5-6,-2 0-3,3 1-2,0-5-7,1 3-4,-1-3 2,1 0-3,1-4-5,-1 1-4,3-2-6,-2-2-13,5-2-16,-1 0-22,0-5-31,0 1-35,2-5-42,-2-1-32,2-2-28,-2-5-27,-4 1-146,1-2-405,0-6 180</inkml:trace>
  <inkml:trace contextRef="#ctx0" brushRef="#br0" timeOffset="49698.6489">21229 11652 92,'0'0'95,"-2"-5"-17,2 5-18,0 0-15,0 0-19,0 0-21,0 0-12,0 0-15,0 0-9,0 14-27,5-11-61,1-3 28</inkml:trace>
  <inkml:trace contextRef="#ctx0" brushRef="#br0" timeOffset="49907.2748">21269 11659 143,'9'-5'14,"1"1"23,-4-4 12,2 2 17,2-4 10,-2 3 20,-4-3 19,1 4 7,-1-1 12,0 1 0,-2 2 0,2-1-11,-4 4-16,0 1-3,0 0-7,0 0 2,6 21 2,-4-1-2,-5 6-4,3 6-5,-1 4-8,-3 10-3,3-9-8,-4-4-4,1 0-4,4-1-6,0-4-5,0 1-6,-1-6-4,2-3-4,-1-3-2,0-3-6,0-2-3,0-3-3,4 1-3,-2-3-8,2 0-7,1-3-15,1-3-15,2-2-18,4-1-30,-2-4-30,5-2-28,2-4-13,-2 0-22,2-2 2,-1 0-8,-3 2-4,-6 2-91,0-1-288,0-2 128</inkml:trace>
  <inkml:trace contextRef="#ctx0" brushRef="#br0" timeOffset="50188.8568">21195 11936 64,'-2'1'138,"2"-1"10,0 0-6,0 0-4,17-7-3,0 1-10,1-4-5,12-6 1,0 3-4,3 0-3,-1-1 5,2-3-4,-4 5-2,-6 3-4,-5 3-4,-1 0-10,-9 2-5,1 3-6,0 1 4,-3 0 2,-2 4 7,-4 1-2,4 3-11,-5 2 1,0 3-1,-2 4-8,-1-1-14,1 0-3,0 1-3,1-4-8,0 2-8,1-4-3,1 3-2,-1-6-3,4 1-12,1 0-17,0-4-25,2-2-29,4 1-32,-1-3-33,4-1-21,-1-3-23,7-4-26,1 0-34,-2-1-165,0-2-417,-1-3 185</inkml:trace>
  <inkml:trace contextRef="#ctx0" brushRef="#br0" timeOffset="50302.9405">21772 11688 31,'-7'-3'59,"4"2"-28,3 1-22,0 0-31,0 0-23,-10 5 9</inkml:trace>
  <inkml:trace contextRef="#ctx0" brushRef="#br0" timeOffset="50797.2883">21960 11669 157,'0'0'225,"0"0"-8,-20 14-13,9-4-14,1 0-8,-4 4-12,1 0-12,-3 1-13,6 2-14,2 0-16,-1 1-10,4-2-11,1 0-8,0 0-7,7-4-6,-2-1-7,4 0-3,2-2-7,1-4-1,3-1-6,0-1-4,3-1-4,-1-4-4,-2-1-1,1 2-3,-3-4-3,-4 0 2,4-3-3,-4-2-1,0-1 3,-2-1-6,-2-5 0,-2 0 0,-2-3-2,1 2 3,-1-1-4,-1 0-1,0 1-3,2-2-2,-2 3 1,4 6-2,0-5 1,0-1 0,5 3-3,3-2-6,-2 6 2,5-2 1,1 2-2,2 0-1,0 5-5,4 0 2,1 1 3,1 5-7,-8 0 4,7 4 2,-7 1-2,3 2 1,-3 1-2,0 0 0,-4 2 5,1-3-2,-5 5 9,1-6 4,-1 3 3,0-5 11,0 2 8,-3-3 2,-1 1 5,1-1 11,-1-4-1,0 0 7,-5 4 8,5-4-16,0 0-10,-5-11 0,4 1 8,1 0 0,1-3-7,3-6-6,1 0-10,5-5 0,-2 5-1,2 5-6,2-3 1,-2 2-8,4 3-12,-1-1 12,1 2-5,-4 6-2,2 0-2,-1 1-1,3 3 0,-5 3-4,2 3 7,1-2-7,-1 9 7,1 0 13,-4 2-27,-2 2 10,0 0-16,-2 1-25,-1 3-25,-6-2-39,3 2-34,-6 4-41,-4 2-53,-1-9-52,1 4-297,-3-5-622,3-2 275</inkml:trace>
  <inkml:trace contextRef="#ctx0" brushRef="#br0" timeOffset="57848.4616">8147 10401 43,'17'-1'125,"6"-1"-6,7-2-8,0 0-23,0-1 9,1 1-7,0-1-16,-3 1-5,-9 1-11,1 0-6,-1 1-20,-6-2-3,-1 1-27,-1 3-3,-3-2-26,-1 0-19,-1 1-16,-1 0-81,-1-2-154,-2 0 69</inkml:trace>
  <inkml:trace contextRef="#ctx0" brushRef="#br0" timeOffset="58061.6126">8170 10490 14,'11'4'115,"-2"-4"-11,3 0-17,1-1 9,7 1-14,1-3-13,5 3-6,6 0-3,-2 3-15,-1-3-18,0-3-21,0 6-20,-10-3-31,4 0-74,-5-3-128,1 6 57</inkml:trace>
  <inkml:trace contextRef="#ctx0" brushRef="#br0" timeOffset="59077.452">16844 15253 115,'-3'4'130,"2"-2"4,2 2 7,-1-4-13,8 4 2,-1-2-11,3-1-9,2-1-4,6-4-6,1 0-4,2 1-2,7-3-8,1-2-7,-1 1-10,-2-1-8,3 1 1,-1-3-10,-1 1-6,-11 2-3,4-3-5,-6 3-1,1 2-13,-4-2-8,0 1-16,1 3-31,-6-1-25,-1 0-38,2 1-29,-2 0-23,-2 2-7,-3 1-83,0 0-255,0 0 113</inkml:trace>
  <inkml:trace contextRef="#ctx0" brushRef="#br0" timeOffset="59739.968">16812 15426 143,'-3'3'153,"3"-3"-13,0 0-5,12 1-14,-5-2-3,5 1-6,-1 1-11,4 2 2,2 0-12,1-2-4,5 0-6,-1-1-7,-3 0 2,2 3-12,-2-6-2,-1 3-2,1 0-5,-1-1-4,-2 0-5,-5-1-4,4 1-1,-2-3-6,-1 1 2,1 2-4,-6-2 0,4 1 0,-2-2-3,0 3 2,-4-2 0,4 0 0,-4 2-2,-1 0 0,1-1-5,-5 2-1,5-3-2,-5 3-1,8-2 1,-8 2-3,1-2-2,-1 2 2,0 0-6,0 0 3,7 0-3,-7 0-5,0 0 4,0 0 2,0 0-5,0 0-3,0 0 2,0 0-2,0 0 5,0 0-9,0 0-4,0 0 8,0 0-3,0 0 4,0 0-3,0 0 0,0 0 3,0 0-1,0 0-1,5-3-3,-5 3 5,0 0-5,0 0 5,0 0-3,0 0 0,0 0 2,0 0-1,0 0 3,0 0-5,0 0 5,0 0-3,0 0-6,0 0 6,0 0-2,0 0 2,0 0-1,0 0-4,0 0-1,0 0 3,0 0 2,0 0-4,0 0 3,0 0 1,0 0-2,0 0 0,0 0-4,0 0 4,0 0 0,0 0-3,0 0 5,0 0-9,0 0 4,0 0 3,0 0-2,0 0 2,0 0-3,0 0 4,0 0-4,0 0 0,0 0 2,0 0-3,0 0 3,0 0-3,0 0 2,0 0-5,7 3 1,-7-3 7,0 0-4,0 0 1,0 0-1,0 0 3,7-5-2,-7 5-3,0 0 3,0 0-2,0 0-1,0 0 0,0 0-6,0 0 1,0 0-6,0 0 0,0 0-3,0 0-4,0 0-3,0 0-4,0 0-10,0 0-3,0 0-19,0 0-4,0 0-18,0 0-15,0 0-17,0 0-24,0 0-11,0 0-8,3 5-117,-3-5-296,0 0 130</inkml:trace>
  <inkml:trace contextRef="#ctx0" brushRef="#br0" timeOffset="62745.3806">8155 6716 24,'0'0'113,"0"0"0,0 0-12,0 0-10,-9-1-7,9 1-14,0 0-12,0 0 9,0 0-11,0 0 5,0 0-14,0 0 2,0 0 0,19 3 1,-3-3-4,5-1-3,8 0-1,3-2 0,3 1-4,2 1 0,1-1 0,2-1-7,0 1-1,-2 1-1,13 1-6,-19-3-5,0 3 1,-4 0 2,-7 0-3,-4 0-4,-4 0-2,0-3 1,-3 3-7,-1 0-4,-3 0-4,-1-1 2,-5 1-13,9-1-6,-9 1-11,4-1-13,-4 1-21,0 0-15,0 0-11,0 0-23,0 0-72,-23 0-198,12 1 88</inkml:trace>
  <inkml:trace contextRef="#ctx0" brushRef="#br0" timeOffset="63341.6018">8125 7691 42,'0'0'138,"0"0"-4,0 0-6,-6 0-1,6 0-9,0 0-9,0 0-12,0 0-7,0 0 2,0 0-16,0 0-7,0 0-3,23-2 2,-5-1 1,4 2-14,7-6-2,1 3-7,5-1-4,1-2-5,3 2 3,0-1-10,0 2-2,1-3 0,-6 3-8,-3 3 0,1-3-3,-11 2-7,-1 1-7,-7 1-9,1-3-7,-4 3-8,-1 0-14,-2 0 4,-1 0 3,-6 0-10,0 0-12,13-4-19,-11 4-7,-2 0-15,0 0-18,0 0-11,0 0-75,0 0-210,-15-4 94</inkml:trace>
  <inkml:trace contextRef="#ctx0" brushRef="#br0" timeOffset="63696.3935">8066 8407 86,'-2'1'230,"-2"2"-20,4-3-21,0 0-12,0 0-10,11 7-7,-2-7-13,2 1-10,8-1-13,-1 0-17,2-2-6,11 2-8,-4-3-15,3 0-7,0 0-3,-1 2-11,-1-1-5,2 2-6,0 0-4,-10-3-1,2 1-4,-3 0-5,0-1-6,-4 3-1,-2 0-2,0-3-5,-3 3-1,-1-2-5,-2 4-1,-1-4 6,-6 2-5,10-2-5,-10 2-7,6 0-10,-6 0-22,5-1-7,-5 1-23,0 0-22,0 0-16,0 0-18,13-1-26,-13 1-21,4-1-146,-1-5-338,-3 6 150</inkml:trace>
  <inkml:trace contextRef="#ctx0" brushRef="#br0" timeOffset="65281.1327">9705 7220 95,'-2'-3'174,"2"3"-8,0 0-19,0 0-14,0 0-7,0 0-15,0 0-6,0 0-13,0 0-4,0 0-8,0 0-1,0 0-11,0 0-9,0 0 5,0 0-7,0 0-1,0 0-1,0 0 2,0 0-1,0 0 1,0 0 1,0 0 3,0 0 3,0 0 19,0 0 3,0 0-3,0 0-5,11 0-6,-11-7-7,0 0-8,3-3-4,-3 1-5,0-1-5,-3 1-1,3-1-5,0 1-5,-2 0-4,0 1-2,-2-1-6,3 2 3,-3 4-6,0-4-2,3 3-2,-5 0 2,-1 2-7,0-2 0,1 3 2,0 1-3,-7 6-4,3-4 1,-3 5 0,1 2 2,0 3-6,-5 1 6,8 0-2,-3 3-3,2 0 1,4 1 1,-1-1 4,4 2-5,3-1-2,-3-2 0,4-1 0,1 2 0,4 0 0,-1-5 0,1 3 1,5-1 1,-1-1-1,6 4-2,-5-4 2,2 1 0,2-2-2,-2 3 0,2-4 2,-2 3 2,0 0-1,-3-1-1,1 2 2,-5-2-4,4 4 5,-1-4-3,-5 0 4,1 0-4,0 0 4,-5 2-7,2-3 5,-4-1 2,-1-2-4,1 2 7,-3-3 0,-2 1-2,-1-1 0,-4-2 2,0-3-5,1 0 2,-3-2-2,-2 1 4,0-5-5,3 3 3,-5-6-1,5 2-2,0-3 0,3 1 2,0 0-6,1-2 2,2 3-4,-1-5 1,5 5-2,-4-3 3,4 2 2,-1 1-4,2-1 2,-2 3 6,4 1-7,-2-1-1,-1 1 5,3 3-3,-4-5-1,4 5 0,0 0 1,0 0 1,0 0 1,0 0-1,0 10 0,2-2 2,0-1-1,5 0-2,-3 3 0,0-1 0,5 3 3,-3-7 1,3 4-2,0 0 1,3-1 1,2 0-4,-2-2 4,5 0-3,-4-4 1,4 2-1,2-2-3,-1-1-3,1-2-5,-2-1 0,0-3-3,1-2-1,-3 0-3,1 0 1,-3-5-2,-1 1 6,1-2-3,-4-1 4,1 1-2,-2-4 3,2-1 3,-1 1 0,-1 2 0,1-6 3,-5 5 3,6 2 0,-5-1 3,-1 3 7,0 6 1,-1-2 4,-1 1 0,2 2-4,-4 0 3,0 2-2,1-1 0,-1 4 2,0 0-1,0 0 0,0 0-3,0 0 0,0 14-1,-1-7 4,1 4-1,0-2 0,0 3-5,0 1 0,0 0 4,0-3-4,1 4-2,3-1 4,1-2-2,-2 0-1,2 0-1,1 2 0,2-1 4,2-3-1,-1 1-6,1-3 2,0 0 0,-2-2 3,1 3 0,2-7 4,-1 3 0,1 0 2,-4-4 3,5 0-3,-5-2 4,1 0 1,1-2 1,-1 0 0,1-3 1,-2 0-6,3-3 2,-4-1-1,-1 0-3,3-3 2,-2-2-3,-1 0-1,3 1-2,-5-1 3,1-1-3,0 0-1,1 6 1,-2-6-1,-3-1-1,2 2 0,-4 0-4,4 5 5,-4-1-1,0-2-2,-2 3 5,0-2-6,2-4 0,-3 9 1,1-4 2,0 2-5,-3 1 5,2 1-2,0 3-2,0 1-3,-1-2 6,-1 3-5,0-1 0,1 1-3,0 3 3,6 0-1,-13 4 2,5 0-3,2-2 4,-3 4-4,1-1-3,-1 2-7,4-2-4,0 0 2,0 2 1,1-2-2,0-1 0,-1 1 2,3-1-3,-2 0 0,1 0 1,3-4-1,-2 1 1,-1 2 1,2 1 3,1-4-1,-3 5 3,3-5-2,0 0-1,-1 4 2,1-4 3,-3 5 3,2-2-1,-1 1-3,1 0 7,-4 1-2,5-1 0,-1 1 1,1 1 3,0 1-3,-1 1 1,1-2 3,-1-1-4,2 3 3,-1 0-7,0 1 0,0-2-7,1-1-6,-1 1-6,0-1-7,0-3-4,0 2-4,1 2-11,-2-5-2,1 2-11,1 0-2,-1 1-22,0-1-9,3-1-25,-3-3-8,3 3-17,-3-3-23,0 6-123,0-6-321,-1 6 143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7:14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3953 6309 14,'-9'0'117,"9"0"-3,-8-2-4,8 2-22,0 0 4,-7 0-4,7 0-8,0 0 5,-7 0-14,7 0-2,0 0-6,0 0-5,0 0-13,0 0 5,0 0 0,0 0-13,0 0-3,0 0-1,0 0-1,14 8-8,-2-6 1,1 1 3,8-2-22,6-1 17,4 5-1,1-4-1,5 0-5,0 0-3,1 3-1,3-3 5,10-2-3,0 1-3,-12-2-1,-3 4-6,-2-2 7,-2 0-6,-5-2 0,-9 0 0,-3 4-3,-2-4 1,-3 2-2,0-1 5,-3 1-1,-2-1 0,-5 1 4,8 0 2,-8 0-9,0 0-9,7-1 13,-7 1-3,3-2-1,-3 2-7,0 0-5,0 0-12,0 0-25,0 0-37,0 0-163,0 0-269,0 0 119</inkml:trace>
  <inkml:trace contextRef="#ctx0" brushRef="#br0" timeOffset="672.071">3950 7182 84,'0'0'121,"-10"0"-8,10 0-4,0 0-28,-9 0 2,9 0-3,-5 1-13,5-1-18,0 0 8,-1 4-1,1-4-8,0 0-6,13 3-8,-2 2 0,6-3-9,3 0 0,10-1 1,3 1-2,3-3-7,3 2 1,1-1 2,10 0-7,-10-1-1,-1 0-5,13 2 9,-13-2-7,-1-2-4,-3 1 5,3-3 0,-6 4-6,0 0-2,-4-2 0,-1 2 2,-8-1 1,-5-1-15,-1 1 11,-3 0 1,-1 1 0,-4 0-4,3 0 9,-5 0-4,-3 1 5,7-3-17,-2 2 1,-5 1-21,0-4-8,0 4-21,0 0-23,0 0-103,0 0-199,0 0 88</inkml:trace>
  <inkml:trace contextRef="#ctx0" brushRef="#br0" timeOffset="1316.1016">3924 8075 92,'-10'0'117,"10"0"-2,0 0-4,0 0-15,0 0-5,-7-1-12,7 1-1,0 0-9,0 0-11,0 0 1,0 0-23,0 0 13,0 0 2,19 4-6,-9-7-6,3 6-3,4-3 2,3-3-5,10 3 6,2 0-8,-1-1-2,3 0-4,-1-2-3,4 0-2,-1 1 0,1-2 5,0 0-10,-1 1 5,0 0 1,-4-2-5,2 3-3,-3-3 1,-3 2 0,-8 2-8,-2 1 7,-4-3-4,-1 0-3,-2 3 3,-2-1-3,-2 1 1,-1-1-4,-6 1 7,8 0-12,-8 0-6,0 0-9,6-2-15,-6 2-23,0 0-22,0 0-28,0 0-127,0 0-251,0 0 111</inkml:trace>
  <inkml:trace contextRef="#ctx0" brushRef="#br0" timeOffset="2239.0673">3810 9005 36,'0'0'101,"-8"3"-5,7-1-5,1-2 4,-9 2-10,9-2-10,-2 2 0,2-2 2,-5 3 1,5-3-9,0 0 7,-3 4 0,3-4-3,-4 1-2,4-1-3,0 0-4,0 0-1,0 0-1,0 0-3,0 0-4,0 0-1,0 0-6,0 0-8,0 0 4,5 5-3,-5-5-1,9 4-1,-1-3 0,2 3-9,1-8 4,9 8-3,-1-4-6,1 0-5,2 0 2,7-6-5,2 3 4,1 1-4,0 2-1,4-1 3,-2-1-6,3 1 3,-3-4-8,0 2 3,-1 0-1,-2 1 3,-1 1-4,0 1-5,-10 0 6,-3-3 0,1 3-6,-5-1-3,-2-2 5,-2 5-1,-1-2-6,-3 0 11,-5 0 8,10-2 8,-6 1 11,-4 1 5,4 4 5,-4-4-3,0 0-1,0 0-3,6 1-4,-6-1 1,0 0-6,0 0-5,0 0-7,0 0 3,0 0 1,0 0-3,7-2-2,-7 2-3,0 0-2,0 0-1,0 0-3,0 0 0,0 0-1,0 0 0,0 0-2,0 0 0,0 0 0,0 0-2,0 0-3,0 0 4,0 0-2,0 0 0,0 0 0,0 0 0,0 0-3,0 0 5,0 0-2,0 0-2,0 0 1,0 0-1,0 0 0,0 0-2,0 0-1,0 0 6,0 0-1,0 0-3,0 0-2,0 0 2,0 0-1,0 0 1,0 0-1,0 0 0,0 0-1,0 0-2,0 0 1,0 0 0,0 0-3,0 0 1,0 0 1,0 0-1,0 0 1,0 0-1,0 0 0,0 0 4,0 0-3,0 0 2,0 0 2,0 0-1,0 0-5,0 0 4,0 0 1,0 0-4,0 0 6,0 0 0,0 0-5,0 0 0,0 0-1,0 0 1,0 0 1,0 0-3,0 0-1,0 0-3,7 2-3,-7-2 3,0 0-2,0 0 1,0 0 2,0 0-3,0 0-7,0 0-1,6 0 0,-6 0-11,0 0-10,0 0-9,0 0-16,0 0-30,0 0-28,0 0-17,0 0-39,0 0-147,2-5-355,-2 5 157</inkml:trace>
  <inkml:trace contextRef="#ctx0" brushRef="#br0" timeOffset="4349.8902">8160 6414 90,'-8'-1'87,"8"1"-1,0 0-7,0 0 7,0 0-18,0 0 9,0 0-11,0 0 6,0 0-9,0 0-2,8-7 2,-8 7-6,4-2-4,-4 2-5,10-3-4,-3 2-3,4-2-10,0 1 3,10-1-4,7-1-1,4 0 0,1-3-6,3 4-4,-2 0 2,2-1-7,1 0-2,-1 3-1,1-3-6,-4 3-5,-1-1-17,-3 2-5,-9-1-24,-3 2-24,-5-2-24,-3 1-98,-4-1-208,-5 1 92</inkml:trace>
  <inkml:trace contextRef="#ctx0" brushRef="#br0" timeOffset="4850.8293">8139 7156 152,'0'0'144,"0"0"-10,25-2-16,-7 1-12,15 1-14,-1 0-11,21-3-36,6 2-29,0 1-49,-1 1-110,4-1-154,2 0 68</inkml:trace>
  <inkml:trace contextRef="#ctx0" brushRef="#br0" timeOffset="5341.0772">8151 8090 118,'28'0'126,"4"0"-12,4-4-22,1 2-8,15-3-22,2-1-37,-17 4-18,2-2-23,14-2-86,-15 3-111,2 1 49</inkml:trace>
  <inkml:trace contextRef="#ctx0" brushRef="#br0" timeOffset="5795.2391">8224 8826 14,'0'0'129,"0"0"-8,-4 2-5,4-2-7,-3 3-2,3-3-2,0 0-11,-2 4-2,2-4-10,0 3 3,0-3 1,0 0 1,0 0-4,-3 4 6,3-4-2,6 3-5,-6-3-3,10 3-9,2-3-7,5-2-5,5 0-8,11-2-11,3 1-9,2-2-17,13-2-20,-12 2-24,-1-4-25,0 5-14,-1-2-16,3-1-21,-6 3-3,-3-1-8,-3 1 3,-9 0-12,-1 2-64,-6-3-206,-1 3 91</inkml:trace>
  <inkml:trace contextRef="#ctx0" brushRef="#br0" timeOffset="8480.0027">16177 5453 58,'0'0'162,"0"0"-8,0 0-9,0-5-3,0 5-9,1-6-6,0 2-6,3-1-8,0 0-6,1-6-11,5 1-9,2-6-8,1-1-12,6-4 2,1-3-11,8-1 0,-1 1-7,0-2 6,-1 0 0,3 2-3,-2 4 0,-5 1-2,3 1-1,-10 6-4,-3 5-3,-2 0-2,-4 2-5,1 1-4,-1 1-4,-4 3-3,-2 0-1,3 11-1,-4-2-3,-3 8 2,2 4-4,-1 2 0,-5 3-3,-2 3 3,4 0-5,-3 0-3,2 2 4,-3-2-4,5-2 3,0 0-3,1 2 0,-2-1-2,0 1 0,0 1-1,1-1 0,-2-3-2,-2 3 4,2-3-1,1-1-3,2-6 0,1-2 3,-3 0-3,2 0-5,-2-2 2,3-3-1,1-1 2,-1-2-3,2-1 1,-2-2-1,2-1 1,-2 0 0,2-1-1,1 1-2,-2-3 0,2-2 4,-6 3-3,6-3 2,-10 1 2,4-2-7,6 1 0,-12-2 2,4 2 0,-3-1 4,5 0-5,-5 0 4,1-1-2,-4 0-3,3 1 1,-1 1 2,-2 0-1,5 0 4,0 0-5,0 0-2,-3 0 2,4 0 2,2 0-3,-2 0 0,8 0 2,-9 0-3,9 0 2,0 0 5,0 0 3,0 0-2,0 0-2,20 5 0,-1-7-1,1 2 2,11 0 1,0-3 1,7-1-5,14-1 0,2 0 3,-15 2-3,-2-2 1,0 2 2,-5-1-5,-2 2 5,-4-1-3,-4 0 2,-5 1-1,-6-1-1,-1 2 0,-1 1 2,-1-3 0,-3 3-3,-5 0 1,8 0 3,-8 0-4,6-3 0,-6 3 2,0 0-6,5-2 3,-5 2-5,0 0-12,0 0-14,0-4-15,0 4-14,0 0-34,0 0-31,0 0-34,0 0-24,0 0-157,0 0-369,0 0 163</inkml:trace>
  <inkml:trace contextRef="#ctx0" brushRef="#br0" timeOffset="8851.91">17119 5325 96,'0'-8'185,"-2"4"-19,2 4-14,-7 0-18,7 0-2,-15 18-6,-4 0-6,-1 3-2,4 5-8,-1 3-5,0 3-9,3-2-10,2 4-2,6 2-12,0-5-5,2 1-2,5-4-4,7-2-4,-2 2-5,2-10-2,7 3 3,-1-8 0,4 0-4,7 2-7,1-6 0,2-3 0,1-1-5,4-5 2,-4-3 4,2-4 3,1-3 5,-4-1 3,1-3 2,-5-5 1,2-3-1,-7-3 4,4-2-2,-5-5-1,-1-2-3,1-10 1,-5-6-5,-1 5-7,-9-1-5,-1 11-1,-2-11-8,-1 9 3,-3 3-9,-6 1 1,1 4-3,-3 0-5,1 5 1,1 7-5,-3 1-5,-1 5 1,-3 1-13,-3 4-8,-7 5-20,0 3-15,-5 6-22,3 4-27,0 6-25,0 3-28,1 3-40,6 5-33,3 1-201,-7 16-460,3-1 204</inkml:trace>
  <inkml:trace contextRef="#ctx0" brushRef="#br0" timeOffset="9678.6008">16342 6236 64,'1'-7'180,"0"-1"1,2 3 1,-2 1-12,-1-3-17,3 5-14,-3 2-12,0 0-9,0 0-13,0 0 1,0 0 2,2 21 4,-1-3-1,-1 1 0,-1 10-3,0 1 0,0 0 3,1-1-5,-7 1-1,3 0-3,0-2-1,-2 3-11,4-2-3,-2-3-8,1-1-5,-1 1-4,0-6-7,-1-1-7,4-2-3,-2-5-9,0 0-4,2 3 2,-2-6-9,0 1 2,3-1-7,-4-2-3,4-1-1,0-1-8,0-5 4,0 5-12,0-5-4,0 0-8,-1 6-21,1-6-15,0 0-16,0 0-11,0 0-10,-1-28-15,1 11-5,1 1-9,3-9-15,0-1 0,3-3-6,2-5 7,2-10 11,1 0 1,0-2 14,1 2 9,-3 11 6,2-13 13,-5 15 9,2-1 8,-1 5 8,-3 1 16,-3 6 14,1 3 11,-2 5 5,1 3 11,-2 2 3,-2 1-4,1 0 0,-2 0 1,3 6-3,-9-3-3,9 3-1,-21 6 1,7-1 1,-3 3 4,2 3-2,-2-1 2,0 3 2,-6 5 3,1-1 5,-1 2 1,8-6 3,-8 5 4,9-3 3,0-3 4,1-1 5,3-2-3,1-1-6,0 1-3,3-5-2,-1 2 4,3-2-1,1-1 4,3-3 6,-4 4 3,4-4 1,0 0-3,0 0-2,0 0-2,19-12-6,-8 5-4,5-7 0,-2 0-1,3 1 7,3-8 2,1 0 2,0 2 1,-3-2 5,0-4 1,-1 6-3,-3 2 1,3-2-4,-5 5 2,0 1 2,-2-1-4,0 7-2,-2-1-5,1 3-2,-3-2-4,1 5 0,-1-1-7,2 3 1,4 3-4,1-2 3,4 7 1,0 0 0,9 4 2,4 2 6,-2 1-4,2 2-7,-1-2 4,3 2-6,-2 0 0,-2-2-1,0-2-3,-11-2-2,10 0-3,-11-4 4,-4 1-2,1-3 8,-3 1-15,-1 0 0,-3-4 12,2 1-11,-2-1-2,0 1 1,-3 0-5,-3-3 4,4 3-5,-4-3 4,5 3-5,-5-3-4,0 0 0,0 0-6,0 0-8,8 3-4,-8-3-10,0 0-15,0 0-17,0 0-19,0 0-23,0 0-23,0 0-24,0 0-31,0 0-17,0 0-28,0 0-25,0 0-151,0 0-440,0 0 196</inkml:trace>
  <inkml:trace contextRef="#ctx0" brushRef="#br0" timeOffset="11501.3074">17739 14737 15,'0'0'106,"-5"-3"-1,1 2 1,4 1-16,-6-6-3,4 2 12,-1 1 5,-1 0 7,2-1 2,-1-1 4,2 2 6,1 3 1,-1-4 7,1 4 1,0-6 1,0 6-2,0-6 1,0 6-2,0 0-4,-3-5-8,2 1-13,1 4 18,0 0-12,0 0-7,0 0-4,0 0 2,2 13-6,0-6 6,0 5-2,2-1-6,-1 2 19,2 2-10,-1 2 1,2 1-3,-4-1-7,3-2 0,1 2 0,-4-9 0,3 4-7,-3-4-2,-2-1-3,4-2-5,0 1 7,0-1-2,0-4-2,1-1-19,-5 0 1,28-10-3,4-5-4,17-17-7,26-15-9,7-3-23,8-7-39,11-7-40,1-5-76,-4-4-54,-3 1-67,4-10-89,-13 2-328,-4 1-732,-7 7 324</inkml:trace>
  <inkml:trace contextRef="#ctx0" brushRef="#br0" timeOffset="13450.3313">17226 6338 56,'0'0'65,"0"0"-3,0 0-7,0 0 2,0 0-7,0 0 2,0 0 3,0 0-8,0 0-3,0 0 4,0 0 2,0 0-4,0 0-7,2-4-10,-2 4 12,0 0-1,2-5 0,-2 5-18,0 0 15,1-2 2,-1 2 6,0 0-2,1-6 6,-1 6-12,0 0-2,2-6 7,-2 2-11,0 4 0,1-4 11,-1 0 0,0-2-3,0 2 4,0 4 4,1-6-10,-1 1-1,1 1 3,-1 1 1,0-1-4,2-3 0,-1 3 2,-1-1-4,0 1 5,1 0-5,-1 4 6,3-6 4,-3 2 1,0 4 5,1-5-2,-1 5-5,0 0 3,0 0-4,0-5-8,0 5 4,0 0-3,0 0-10,-5-2 3,5 2-6,0 0-6,0 0 4,0 0 1,0 0-7,0 0-1,0 0-3,0 0 0,1 12 3,2-3 6,-1 5-7,-2 4 4,1 8 1,2 4 20,-3 1 0,0 0-1,0 1 1,-2 5 2,1-2-1,0-1 0,-1-1 4,-2-1-5,1-4-1,1 2 1,-1-3-5,1 0 1,-1-3-1,2-5-2,-3 1-2,3 0-5,-2-3 3,2 0-5,-1-4-1,1-2-2,-1-2-1,1 1-4,-1-3-2,2-1 3,-2 0-3,2-1-2,0-2-1,-2 1 3,1 0-2,1-4 1,-4 1-9,4-1-20,0 0-21,0 0-19,-5-12-31,4 4-23,1-2-16,0-2-56,0-4-36,-3-1-25,3 0-135,-3 0-411,1-3 183</inkml:trace>
  <inkml:trace contextRef="#ctx0" brushRef="#br0" timeOffset="14899.4618">17297 6192 25,'0'0'80,"0"0"-7,0 0 2,4-1-1,-4 1-1,0 0-9,0 0 2,0 0-2,0 0-2,-4-7-5,4 7-1,0 0 13,0 0-5,-7 8 2,2-2-1,-3 0 6,-2 2 0,1 1-1,-5 2 1,-2 1-8,2 0 1,-4 1-1,-1-1-4,6 2 3,-4-2-7,3 0 2,-2-3 0,3 4-5,4-5-5,1-2-5,0 1-4,1-2-5,1-2-1,3 1-2,-3-2 4,2 1-1,3 0 2,1-3 3,-2 2 4,2-2-2,-4 3 7,4-3-4,0 0 3,0 0-4,0 0 1,14-11-3,-5 5 5,-2-4-1,0 3 4,3-8-4,-2 4 0,3-2 6,0-2-9,1 3 3,-2-3-1,-1 4-2,-1-1 0,-3 4 1,5-2-5,-1 0-4,-4 2-5,2-1 0,-1 3 1,-1-1-5,1 2-1,-3 1-1,2-1-4,-2 2-7,-1 0 4,1-1-1,0 1-6,2 1-2,-5 2 4,9-1-4,-1 2 0,2 3 0,1 1-3,0 1 3,6 3-1,0 0-1,-1 4 3,7 1-1,3 2-3,-2 0-2,-2-1 1,2 1 0,-3-2 4,5-1-3,-7 1-3,-2-4 1,7 4 3,-1-2-4,-1-4 3,-5-1-2,-3-2 2,1 2-1,-1-3 6,-5-1-6,1 1 1,-2-1 2,-2-1 3,0-1 1,-4 2 11,2-2 4,-4-1 7,5 1 8,-1 1 1,-4-2 2,0 0-2,7 1 10,-7-1-8,0 0 4,6 2 5,-6-2-10,0 0 0,0 0-12,0 0-2,0 0 7,0 0-2,0 0-12,3 2 1,-3-2 0,0 0 6,0 0-6,0 0-3,0 0 5,0 0-9,0 0 5,0 0-3,0 0-7,0 0 9,0 0-7,0 0 0,0 0-1,0 0-5,0 0-2,8-4 1,-8 4-2,0 0 1,0 0 5,0 0 0,0 0-3,0 0 1,0 0 4,0 0-12,0 0-2,0 0 10,0 0-6,-8-6 3,8 6-6,0 0 2,0 0 10,0 0-1,0 0-8,0 0-5,-5-3-2,5 3 11,0 0-8,0 0 5,0 0-3,0 0 4,0 0-2,0 0-4,0 0 21,0 0-18,0 0 0,0 0 0,0 0-2,0 0 0,0 0 1,0 0 9,-2-4-16,2 4 10,0 0-7,0 0 3,0 0-2,0 0 4,0 0-2,0 0 7,0 0 0,0 0-9,0 0 0,0 0 2,0 0-6,0 0 18,0 0 0,0 0-10,0 0 0,0 0 2,0 0 2,0 0-10,0 0 2,0 0 6,0 0 0,0 0 10,0 0-15,0 0 3,0 0 0,0 0-3,0 0 3,0 0-2,0 0-4,0 0 2,0 0-1,0 0-5,0 0 11,0 0 3,0 0 0,0 0-3,0 0 1,0 0-2,0 0 0,0 0 3,0 0-3,0 0 3,0 0-2,0 0-1,0 0-6,0 0 12,0 0-11,0 0 3,0 0 5,0 0-6,0 0 1,0 0-1,0 0 0,0 0 7,0 0-11,0 0 13,0 0-11,0 0 11,0 0-4,0 0 0,0 0-1,0 0 6,0 0-8,0 0 4,0 0 2,0 0-1,0 0 0,0 0-3,0 0-3,0 0 17,0 0-6,0 0-4,0 0-6,0 0-2,0 0 4,0 0 3,0 0-14,0 0 6,0 0 5,0 0 7,0 0-7,0 0-5,0 0 7,0 0-1,0 0-4,0 0 0,0 0-1,0 0 1,0 0 4,0 0 5,0 0-7,0 0-8,0 0 12,0 0-5,0 0-1,0 0 2,0 0-1,0 0 3,0 0-2,0 0 2,0 0-5,0 0 1,0 0-1,0 0 12,0 0-17,0 0 15,0 0-9,0 0 3,0 0-1,0 0 3,0 0-1,0 0-6,0 0 6,0 0-1,0 0-1,0 0 3,0 0-5,0 0 2,0 0 0,0 0-1,0 0 7,0 0-3,0 0-7,0 0 0,0 0 3,0 0 7,0 0-2,0 0-9,0 0 7,0 0-7,0 0 2,0 0 1,0 0 4,0 0 1,0 0-1,0 0 0,0 0 0,0 0 3,0 0-12,0 0-12,0 0-12,0 0-21,-2-4-38,-2 1-27,0 1-35,-1-1-35,1 0-49,1-1-34,1-1-262,-1-2-575,2-3 255</inkml:trace>
  <inkml:trace contextRef="#ctx0" brushRef="#br0" timeOffset="15403.6541">18211 5641 40,'-4'0'232,"4"0"-14,-9-4-14,9 4-15,0 0-17,-4-1-14,4 1-15,0 0-15,23-4-8,-1 1-12,10 0-7,4 2-12,-1 0-7,4-2-6,13 4-9,7-1-7,-9 3-8,5-2-4,1-1-1,-16 3-6,-1-5-6,-2 4-1,-5-2-11,-9 0-10,-5 3-18,-4-3-18,-6 0-18,2 2-20,-5-2-31,3 0-23,-8 0-18,0 0-22,0 0-14,-18 14-112,5-10-305,-5 3 134</inkml:trace>
  <inkml:trace contextRef="#ctx0" brushRef="#br0" timeOffset="15595.825">18232 5941 123,'0'0'158,"20"1"1,-2-4-3,13-4-15,-1 4-8,1-2-10,6 1-16,-1-3-5,3 1-15,-1 2-8,13-4-3,-11 4-11,14-1-8,-18 0-12,0-2-18,-2 3-21,-3-7-34,-4 6-29,-6-2-27,-5-2-26,0-2-24,-6 2-72,-5-5-222,3-1 99</inkml:trace>
  <inkml:trace contextRef="#ctx0" brushRef="#br0" timeOffset="15856.2152">18789 5502 58,'-4'-9'141,"1"2"-3,-1 5 5,2-6-10,0 2-3,1 3-12,1 3-13,3-5-12,1 3-3,1 1-12,4 1-5,4 1-5,-1 3 8,6 0-10,1 4 5,-1 0-4,1 2-2,9 6-1,-4-1 0,-3 1-5,1 2-10,-2 2-2,0-1-5,-1 0-2,-3 1-4,2 3-2,-7-6-2,1 8 1,-4-10-2,-3 2-6,-4-1-4,2-1-2,-6 1 3,0-1-5,-3 2 0,0-2 1,-3 0-5,-4 1 13,0-4-15,-1-2-12,2 1-17,-6 0-32,4 0-18,1-5-28,3 0-21,-2-3-29,3 0-12,3-1-139,-1 0-321,7-2 142</inkml:trace>
  <inkml:trace contextRef="#ctx0" brushRef="#br0" timeOffset="16322.1156">19624 5571 8,'2'-12'227,"-1"1"-6,1 0-17,-4 2-17,4-3-7,-4 6-22,-1-1-8,-1 2-17,-1-1-13,-5 0-12,1 5-15,-1 2-6,-4 0-11,1 5-7,-5 0-7,4 1-7,0 5-4,-2-2-8,5 2 0,-1 1-3,4 1-3,-4-1-5,6 2 3,3-5-6,0 6 0,3-3 0,0-1-1,1 1 2,1-2-5,5 0 1,-3-1 0,14 3-2,-6-2 0,2-2 0,-1-1-2,-1-2 0,4 2-1,-2-4-6,3 4-2,-4-3 0,-2 2 0,2-2-2,-2 1-2,0 1 5,0 1-6,-1-1-2,-3 3 5,-2-2-2,-2 3 1,3-2-3,-6 3-3,-4-3 1,0 3-2,-4 2 4,-2-2-4,-5 0 1,0-2 2,-6 0 1,1 0-1,-2-1-1,0-4-2,1-1 4,1-3-3,3 1-2,-3-1 2,4-2-4,-1-1 3,7 0-3,0-1-12,-2-2-10,6 3-11,-1-1-12,2-2-9,0 0-18,4 0-18,1 5-23,5-11-24,-1 3-24,4 1-33,-1 1-150,5-2-370,-2 1 163</inkml:trace>
  <inkml:trace contextRef="#ctx0" brushRef="#br0" timeOffset="17105.6936">20079 5327 158,'-1'-10'212,"-2"0"3,3-1-6,-2 6-3,2-1-7,-4 0-11,4 2-14,-1 0-17,1 4-12,-3-7-12,3 4-19,0 3-9,-1-4-13,1 4-8,0 0-10,-1-5-9,1 5-4,0 0-6,0 0-7,0 0-2,0 0-5,0 0-7,0 14 0,0-5-3,0 1 4,0 2-5,0 5 3,1 3-1,-2 9 4,2 0-2,-1 3-1,0 2 2,1 12 1,2 4-6,-3-4 4,-3 2-5,6-11-1,-2-2-1,-1-1-2,5 1 3,-2-3 1,-1-1-3,2 0 2,1-7 3,-2-4-4,-1-3-4,1 0 3,2-1-3,-3-3-4,0-4 1,-1 1-3,0-3 2,-1-2-1,2-1 10,-2-4 8,0 7 13,0-7-1,0 6-4,0-6 7,0 4 5,0-4-10,0 0 6,0 0-9,0 6 14,0-6-9,0 0-3,0 0-1,0 0-7,0 0-6,0 0 6,0 0-2,0 0-5,0 5-1,0-5-3,0 0-7,0 0 4,0 0-11,0 0 4,0 0-3,0 0-3,0 0 6,0 0-9,0 0 10,0 0 1,0 0-16,0 0-1,0 0 3,0 0-5,0 0 8,0 0-3,0 0-2,0 0 0,0 0 5,0 0 3,0 0-9,0 0-13,0 0 10,0 0-1,0 0 11,0 0-7,0 0 1,0 0-2,0 0 3,0 0 2,0 0 5,0 0-10,0 0 0,0 0 2,0 0-4,0 0 2,0 0 2,0 0 0,0 0-4,0 0-18,0 0 32,0 0-11,0 0-20,0 0 15,0 0 6,0 0-1,0 0 4,0 0-1,0 0-3,0 0-4,0 0 6,0 0-6,0 0 3,0 0 1,0 0 11,0 0-27,0 0 11,0 0 2,0 0 2,0 0 5,0 0-4,0 0 3,0 0-3,0 0-5,0 0 3,0 0 2,0 0 3,0 0-13,0 0 9,0 0-6,0 0-5,0 0 2,0 0-10,0 0-9,0 0-9,5-15-19,-5 15-13,0 0-17,0 0-22,0 0-20,0 0-29,0 0-35,0 0-25,0 0-23,0 0-7,0 0-24,0 0-206,0 0-517,0 0 229</inkml:trace>
  <inkml:trace contextRef="#ctx0" brushRef="#br0" timeOffset="22116.024">18821 16327 160,'-9'-5'255,"1"0"-13,4 3-19,-2-1-15,2 1-12,1-3-11,3 5-21,-1-7-13,2 3-14,6-4-8,3-2-13,3-1-3,7-2-6,4-4-7,3 2-6,0-5-7,9 3-4,-4-4-9,0 4 1,11-12-16,-11 11-3,9-12-6,-14 10-3,-4-3-5,3 0-2,-7-1-7,-7 0-4,2 0-1,-8 3 1,-3 3-8,-3 1 9,-2 1-7,1 6 0,-3-2-6,-5 3 2,4 1-4,-4 4-4,-2 2 3,0 5-5,2 0 9,-1 6-9,-3 4-2,7 1-7,-2 12 10,5-6-4,3 9-3,3-4 0,6 3 2,0 1-4,5 3 6,0-1-8,3-2 2,1 0 6,1-4-1,0 0-5,-2 0 6,-1-6-6,-7-3 3,-4-7-5,3 1 3,-6-6-1,1 4 3,-3-1-4,-3-5 8,-6 1-10,-1 1 5,-8-3-8,0 2-1,-11-7-7,0 4-3,-3-1-3,-2 0-2,6-1-6,0 2-3,5 0-3,0 0-10,7-3-23,3 3-6,1 0-25,5-2-21,2 2-26,5 0-27,0 0-28,0 0-19,21-15-167,0 14-416,9-8 185</inkml:trace>
  <inkml:trace contextRef="#ctx0" brushRef="#br0" timeOffset="23012.6531">19486 15966 157,'0'0'172,"0"0"0,0 0-6,0 0-8,-5 20-15,5-8-9,-5-3-9,5 3-16,5-2-5,-3-1-14,3 1-4,0 0-7,-2-3-6,5-2-8,1 0-1,-4-3-2,8-1-11,-3-2-10,0 0 5,-1 0-8,3-4 0,-1-3-8,-2 0-6,-1-2 1,0 2-5,-3-4-1,-1-4 1,-1 1-5,-3 3 2,0 0-5,-1 2 5,-4-1-2,-1 1 1,-3 3 1,1 6 0,-7-1-5,6 4 2,-7 5 2,-1 4-1,1 1 1,3 2-1,3 3-4,-4 7 6,8-7-4,3 7 2,2-5-5,5 5 8,2-7-6,4 0 3,1 0-9,5-5 7,2-2-5,10 0 3,2-5-3,0-4 3,0-3-4,-2-2 2,-2-6-2,1 3-3,-1-5-1,-8 0 3,1-3-2,-2 0-1,-1-8-1,-3 1 5,1-3-4,-5-1 2,-2-3-3,-1 3-1,2-4 2,-1 0 1,-2 0-3,-5 5 5,2 8 12,-2 1 9,-2 3 9,2 4 6,0 1-12,0 6 0,-2-1-5,2 3 1,0 0-2,-11 18-2,5-1-2,-1 7 2,0 2-6,2 6 2,0-3 0,3-2-3,4 1-3,-1-1-2,7-3-1,-2-4 3,2-3-2,3 0 3,4-2-3,2 0 0,-2-9-6,7 2 7,-3-4-2,11-4-7,-11-2 3,2-1-1,-1-7-3,1 3 6,1-9-5,1 0 4,-6-2-6,-2-3 3,-3-1-2,3-3-1,-6 0 5,-4-4-2,2-4-1,-2 1-1,-3 0 2,2 2-1,-1 1 4,-1 3 1,-2 9 11,0 6 5,0 0 2,0 4-11,0 5 3,0 2-2,0 0 3,-2 18 2,2 1 13,-3 10-4,-1 6-3,-1 10-1,0 3 2,1 3-1,-1 1-8,1-2 6,-1 0 1,0-2-7,-5 3 1,4-4-2,0-2-7,1-9 6,1-1-6,4-2-2,-6-1 5,3-1-5,2-5-1,1-1 16,0-6-18,4-2-4,-1-5 9,0-1-5,1 1 2,1-7-3,-1 4 5,4-5-5,2-1 3,0-2-3,-1-1 0,5-3-6,-1-2 2,5-7-1,-3 0 0,1-2-7,-4 0 2,4-9-15,-8 6 7,2-7 0,-3-1 3,-2 1 0,-3 6 3,-2-3-1,-2-3 0,-5-1 0,2 7-3,-5 3 8,2-2 1,-2 3-2,-2-2-4,6 2 9,-2 4-10,1 2 2,3 0 5,1 0-2,0 3-2,5-1 5,2 0-1,-1 0 2,6 0-3,7-3 4,8-5-7,-1 1 7,-3 6-9,10-2-4,-1 1-15,-1-4-13,-1 2-19,0 4-22,-5 1-27,-2 1-22,-2 0-30,1-2-39,0 2-44,0 2-196,-6 2-475,5-3 210</inkml:trace>
  <inkml:trace contextRef="#ctx0" brushRef="#br0" timeOffset="24645.2951">21229 16109 166,'0'0'154,"11"-18"-2,-4 7-13,5-3-2,1-2-7,-1 0-9,6-6-12,1 0-3,-2-5-11,1 1-4,0-3-6,-2 0-6,0 0-8,-1-5-3,3-9-5,-7 11 0,-2 0-7,4 2 1,-8 0 2,2 12 6,-5 2-1,2 6-7,-3 2-3,3 5-7,-4 0-1,0 3-5,0 0 1,-14 21-5,1 1-2,1 6-1,-1 5 2,1-2-7,5 4-3,-1-2-2,3 0 1,0-5-4,2 3 0,3-6-5,0 1 0,4-9-2,1-2-1,-1-3-7,4 2 3,2-6-8,-1-1-3,2-5-3,3 1-7,2-3-9,1-3-2,0-4 1,2 0 0,-3-5-2,5-5 6,-5 4-3,0-6 0,2-1 3,-2-2 0,-4 1 0,-2 6 6,-2 0 0,0 4 6,-2 2 1,-3 1 7,-1 3-3,2 2 3,-4-1-2,0 4 5,0 0-2,-4 12 3,0-1-1,3 0 0,-3 5 2,-2 0-3,2 1 0,2 1 1,-1-3-1,3-3 1,0 5 1,5-5-2,-1-4 3,2 2-3,-1-3 1,3-2 2,1-1 0,4-1-2,1-1 1,1-4-2,2-1-2,-2 1 3,1-3-2,-4 0 1,1-6 2,-2 4 1,2-6-7,-5-2 5,-3 3-1,0-5-3,-4 0 1,-2 0-1,-5-2-3,-2 4 2,-1-4 0,-5 7-5,-2 0-1,2 3 1,-4 2 1,-1 4-1,2 2 0,3 2-2,-7 2-3,11 3 5,-3 0 2,3 0 4,5 0-5,2 2 3,5-2 6,2 2-8,4-2 9,5 1-3,6 1-2,7-4 3,5-1 2,6-5-3,-3 2 1,3-1 0,-1-6-3,1 2-2,-5-2 2,-2 0 4,0-3-3,-2-1-1,-9 5 2,-1 0 11,-5 0 4,0 2 11,-6 1 6,1 3 10,-3-5-13,-1 5-3,-4 0-2,0 0-5,0 0-5,0 0-1,-9 17-1,0-10 1,-1 7-2,1-3-3,0 3 2,5 1-1,-6-1-1,6 2 1,0-4-5,3 4 4,0-5-3,1-1 2,2-2-1,4 1-1,-3-3-7,7 2 2,0-2 3,2-1 0,2-2 0,-1-2-2,5 0 0,-2-3 1,3-4-2,-5 0-4,-2 1 7,-3-5-8,0 4 7,-1-6-4,0 2-1,-2-6 2,-2 1-1,-4-2-2,-4 1-2,-1-1 0,-5 2 0,-2 1 1,-3 1-4,-3 6 1,-9-4-3,9 7 1,-2 0-3,-2 4 4,1-1 2,4 6-4,1-2-2,4 0-4,4 4-1,1-3-2,6 1 5,1 0-4,3 3 5,3-1-6,8 2 3,4-1-3,14 0-1,-4-4-4,4 1 2,3-4 4,1 2-4,0-5-2,-1-1 5,-1-1 2,1-3 0,-6-3-1,-1 2 6,-2-5-1,-8 2 2,5-7-4,-8 4 4,3-7 0,-3-3 3,-2 0-3,-4-4 3,4 0 1,-8-1 1,0-1-1,-1 1 0,-1 2 5,-2 2-3,-1 7 5,0 9 4,0-2-3,-1 2-4,2 2 8,-1 7-8,0 0 3,0 0 2,-8 17 12,-1 9-4,3 4 7,-6 6 2,0 18 5,0 0 0,-1 2 1,-3-2-2,0-1 1,0 0 6,2 0 15,3 1-2,-4-1 5,4-3 10,-2-5-1,3 3-2,3-15 6,1 0-6,-2-2-3,2-4-3,-2-3-3,3-5-4,1 0 1,-1-1-3,1-5-2,3-2-6,-3-2-6,4-2-1,-4 1 20,4-5 0,0 1 5,0-4-4,0 0 8,0 0-14,0 0-4,0-21 2,4 5-12,1-2 3,-1 0-10,5-8 17,-3-6-13,2-1 1,1-2-1,8-11-11,-3-2 0,2 2-2,-4 12-1,4 2 0,1 1 12,1 0-12,11-11-3,-11 14 1,5 4-1,3 0-2,-2 3-3,4 3 4,2 4-3,4 6-5,-5-2-2,6 7 6,-6 2 4,2 5-22,-5 4 19,-6 1-2,-3 3 10,-2 3-13,-6-1-2,-5 3 6,-6 0-4,-4 2-3,-5-3 4,-2 0 0,-10 2-6,-5-4 3,-3 1 2,-1-6-5,-1 3-20,-3-3 23,0-1-8,-2-7-19,6 0-13,-1-1-21,2-2-16,11-1-19,1 1-25,2-4-24,4 2-21,3-1-39,2 3-42,3-5-50,2 2-179,3 5-519,3-10 230</inkml:trace>
  <inkml:trace contextRef="#ctx0" brushRef="#br0" timeOffset="27139.9697">18479 17624 81,'-9'0'126,"9"0"4,0 0-12,-9 0 5,9 0-10,-6-1 1,6 1 2,0 0-10,-9 1 4,9-1-6,-5 1-5,5-1 5,-8 0-15,8 0 4,-4 3-9,4-3-7,0 0-5,-8 1-5,8-1-4,0 0-8,0 0-7,0 0-1,0 0-1,0 0-11,0 0-1,0 0 2,0 0-5,0 0 5,25 5-6,-10-1-5,5-1 1,8 1-4,3-2-1,4 3 1,7-5-8,8 0 3,8 6 5,4-4-1,0-2-2,27 3 10,-25-4-7,2 0 0,1 1 1,24-8-6,-25 6 2,-5 3-5,6-2 0,-1 0 0,-1 3 4,1-2-10,-6-2 4,-2 0-2,-4 2-2,-1 0 1,-18-1-1,1-1 0,0 4 0,-3-4-2,-6 0-5,1 2 6,-9 0 0,-1-2-3,-4 3 3,-1-1-5,-5 0 2,-8 0 2,12-1-2,-8-2-2,-4 3 4,10-2-1,-10 2 6,0 0-13,11 0 17,-11 0-2,0 0 6,0 0-3,6-3-4,-6 3-2,0 0 3,0 0-5,0 0-5,0 0 1,0 0-3,0 0-6,0 0 0,0 0-9,0 0-6,0 0-10,0 0-17,0 0-7,0 0-10,0 0-20,0 0-9,0 0-28,0 0-33,0 0-36,0 0-171,0 0-390,0 0 173</inkml:trace>
  <inkml:trace contextRef="#ctx0" brushRef="#br0" timeOffset="28861.1351">4421 6401 109,'-3'-2'203,"3"2"-7,-1-5-8,-2 3-9,3 2-13,-1-5-8,1 5-16,0-5-11,0 5-7,4-3-9,-4-1-8,0 4-5,4-5-6,-3 2-8,3 1-2,-4 2-4,1-6 0,-1 6 2,3-5-6,-2 1 0,3 2-3,-4 2-10,1-4 5,-1 4-6,4-6 1,-4 6 0,0-2 3,0 2-3,0 0 2,1-5-4,-1 5-3,0 0-8,0 0 0,0 0-8,0 0-2,0 0-5,0 0-4,0 0 0,0 0-6,0 0-5,0 0 3,0 0 12,3 14-13,-2-9 5,2 4 5,-3-1 3,2 2-6,1 1-3,-2-2-3,2 2 15,0-1-18,-1 0 0,0-2-4,2 1 2,-2-2-4,0 0 6,-1-2 1,2 1 4,-1-2-9,3-1 16,-2-1-12,6 0 6,-9-2-3,18-4-13,0-6 6,3-5-6,9-4 0,12-9-16,0-5-15,7-3-37,-5-5-25,5 0-32,-4-1-30,2-1-33,-6 1-26,-2 6-19,-12 12-7,-1 3-11,-3 1-28,-10 10-163,-2 1-464,1 2 205</inkml:trace>
  <inkml:trace contextRef="#ctx0" brushRef="#br0" timeOffset="29588.8303">4468 7241 95,'-4'-5'141,"2"-2"3,0 2-4,-1-4 4,0 1 12,3-2-11,-1 3-4,1 1 8,0-1-8,0 0 5,-3 0-2,1 1 3,2-1-3,0 3-4,0-1-2,0 5-13,0-7-4,0 7-9,0-2-16,0 2-5,0 0-5,0 0-5,0 0 1,0 0 1,0 0-4,5 13-2,-1-8 1,1 4 6,0-1-18,-2 0-6,3 2-1,-4 0-3,3-2-10,-3 1 1,3 0 6,0 1-13,-5-5 8,5 3-14,-3-3 2,0-1 2,2 3-3,-2-4 2,-2 1 0,1-1 5,1 1-16,-2-4 10,4 4 3,-4-4 6,0 0-10,6 0 5,-6 0 4,13-8-15,-1 1 6,12-10-6,6-1-10,1-3 9,9-9-8,0-1 2,-1 0-19,-9 10-1,1-2-11,0 2-17,-3-1-2,0 4-9,-5 4-12,-7 0-13,0 3 1,-1 0-22,-5 1-16,0 6-6,-2 1-16,-4-4-21,1 7-30,0-2-30,-2 0-30,-3 2-20,2-4-241,-2 4-534,0 0 237</inkml:trace>
  <inkml:trace contextRef="#ctx0" brushRef="#br0" timeOffset="30332.1186">4460 8104 59,'-3'-12'165,"-1"-1"-1,-1 3 2,1-1 3,1 4-10,-1-2-10,2 3-1,-2-1 0,4 5-1,-1-3-11,-2 1-3,3 0-5,0 4-5,0-7-6,0 7-7,0 0-6,3-1 4,-3 1 4,0 0 6,10 8-9,-6-4-5,5 2-12,-5 2 6,7-1-19,-3 3 5,-1-3-19,0 2-3,0 0 0,0 1 1,-3-4-14,1 4-3,-1-6-3,1 5-5,-4-3-5,3-1 4,0 0-4,-2-2 1,-1 1-4,1-1 10,0-2-6,2 0 4,-4-1-1,10-1-7,0-3-1,5-4 4,11-8-11,-1-4 4,3-1-12,0-4 6,15-7-9,-5-1 3,-5 12 1,-5-3 1,0 3-10,3 1 0,-3 3 4,-5 2-2,-4 4-5,-2-1 3,-4 3 0,-1 2-3,-3-2-7,1 5-5,-1-1-3,-4 1-14,-1 1-4,0 1-16,1 1-18,-5 1-18,5-1-19,-5 1-31,0 0-34,0 0-29,0 0-29,0 0-16,0 0-44,0 0-156,-18 5-475,11-1 210</inkml:trace>
  <inkml:trace contextRef="#ctx0" brushRef="#br0" timeOffset="30945.5967">4378 9022 72,'0'0'179,"0"0"-14,0 0-9,0 0-1,0 0-7,0 0 3,0 0-5,0 0 2,0 0-5,2-14 1,-1 11-9,-1 0 1,0 3 4,3-3-15,-3 3-4,0 0-9,0 0 1,2-5-11,-2 5-4,0 0-5,0 0-2,0 0-6,0 0-2,0 0 6,0 0-2,0 0 7,4 13 4,-3-3 1,3-1-1,-2 7 1,1 2-10,-1 3-3,0-3 6,2 2-10,-4 5 3,4-7-21,-3 3 0,0-5-2,-1 0-6,3-3-7,-3-2-1,1-1-3,-1-3-2,0-2-7,0-1 3,3 1-8,2-2-2,-1-2-3,-4-1 6,18-6-14,-4-2 3,5-3-6,4-6-1,4-1 9,-3 0-7,2 1-10,-2-2 6,-1 2-4,9-1-4,-9 3 2,-9 2 1,5 1 3,-6 2-8,1-1-1,2 5 6,-6 1-7,-1-4 2,0 4 6,-2-2-5,0 4 5,-1-1-7,-4 3 0,2-1 1,1-1 1,-5 3 5,3-3-5,-3 3 1,5-4-2,-5 4-9,4-2 10,-4 2-7,0 0 2,0 0-3,0 0 1,0 0 6,0 0-3,5-3-6,-5 3-3,0 0-3,0 0-7,0 0-18,0 0-8,0 0-25,0 0-19,0 0-23,0 0-30,0 0-37,0 0-48,0 0-38,0 0-40,1-3-266,-1 3-619,1-7 274</inkml:trace>
  <inkml:trace contextRef="#ctx0" brushRef="#br0" timeOffset="36135.6205">14276 5100 54,'0'0'133,"15"-4"-13,-3 3-14,10-2-10,6-1-13,5-2-1,8 3-10,12-1-2,3-1-8,3 1-7,1 1 1,5-1-3,1-1-1,25 3-11,-26 0 4,0-3-3,29-5 8,-3 7 0,-25-2 0,30-5 2,-3 7-4,-28-4-3,32-2 6,-6 4-3,-27 0 2,29-4 4,1 1 1,-29-1 8,32-2-5,-1-3 1,6 2-3,-2 3-18,-1-8-12,5 3 7,-5 1-6,0 5-1,6-6 1,-7 2-1,2 4-6,3-1 5,-6 1-6,-2 2-1,-6 0-4,-27 2-1,4 2-3,25-1 2,-29-1-1,1-2 1,-7 2-6,0 4 2,-1-4 3,-16 1-3,-2 3-2,-2-1-5,-1-1 6,-2 0-3,-8 2-2,0-5 1,-5 2 0,-2 1-3,-3-1 4,-2 1-3,-1 1-1,-1-3 0,-2 4-3,-1-1-13,-1 1-10,-6 0-16,6-3-29,-6 3-45,5 0-26,-5 0-30,0 0-136,0 0-332,-24 1 147</inkml:trace>
  <inkml:trace contextRef="#ctx0" brushRef="#br0" timeOffset="36774.1628">14705 6128 109,'-7'0'158,"3"-1"-11,-3-1-5,7 2-17,-7 0-10,7 0-13,0 0-4,0 0-10,0 0-9,34-5 9,-11 5-1,12-7 2,16 5-3,3 1-2,3-4 3,4 4-7,0-4-3,33 5-1,-26-2-1,27-1-6,2 2 2,0 0-4,5-2-5,-2 0 2,-5 4-7,2 0-3,2-1-1,-3 3-3,0-2 0,1 0-4,0 2-4,-1-3-3,1-2-4,-4 4-3,-1-4-2,0-3 0,-1 5-2,-1-5-5,2 0 0,0-2-6,-2 2 0,-23-2-4,24 0 4,-29 2-3,-4-2-4,6 2 4,-3-5-4,-5 1-4,4 1 4,-10 2 5,-13-2-10,-3 3-1,2-2 0,-7 1-2,-4 0 0,-4 1 1,-7 2-2,-4 0-2,1-1-2,-4 1-9,-3-1-25,-1 1-15,-3-2-34,-2 0-15,-1 1-13,-3-1-20,-6 2-22,1-1-12,-7-2-7,-3 2-166,-12-2-368,1 2 163</inkml:trace>
  <inkml:trace contextRef="#ctx0" brushRef="#br0" timeOffset="37296.383">15737 4971 76,'1'-8'109,"1"2"8,-1-1-6,2-1-6,-2 4-2,1-2-6,0 2 7,-1 0-11,0-2-10,2 1 0,-3 5-13,0 0-11,0 0 4,0 0-4,0 22-2,-1-2 7,-1 5-2,-2 9 8,2 1-3,-1 13 4,-2 7 7,3 4 1,-1 22 9,3-22 1,-3-1-2,3 26-4,-2-28-1,1-2 1,1-3-3,0 2-3,0-6-5,0-13-2,-5 1-4,5-1-10,0-5-1,-2 2-7,1-4 0,2 0-7,1 1 0,-2-10-2,2 1-2,-2-2-7,0-3-6,3-2-2,-3 0 0,1-2-10,-1-3-9,0-2-15,1 0-12,0 0-16,-1 0-23,0-5-32,0 0-46,0 0-33,0 0-32,17-10-37,-9 3-131,6-5-403,1 0 179</inkml:trace>
  <inkml:trace contextRef="#ctx0" brushRef="#br0" timeOffset="37944.3763">16764 4761 15,'0'-4'100,"0"-1"-4,2-1 2,-2 2 6,0-2 4,0 4 2,2-3 10,-2 5-5,0-8 0,2 4 5,-2 4-12,0-3-6,0 3-8,0-4-7,0 4-8,0 0-9,0 0-4,0 0-8,0 0-5,0 0-2,3 10 0,-1 2 15,-1 7 2,2 8 4,-2 4 4,2 15 7,-2 1-3,-1 0 8,-3 4-6,3-1 1,-5 2 5,4 3 2,-3 2 1,-1-2-4,5 0-5,0-1-10,0-4 0,2 1-6,0-2-3,-1-1 3,0-11-4,3 11 6,1-14-3,-1 1-1,4-1-2,-2-2-5,-2-3-10,-1 0-1,2-1-6,-2-3 1,-1-1-13,-4-6 7,5 2-5,-4-4 4,-1-6-6,4 4-3,-2-2-4,1-2 2,-1 0-7,0-1 0,0-2-6,2 0 3,-2 0-4,2 1-4,-1-5 6,0 3-14,1-2-14,-2-4-8,1 5-30,-1-5-8,5 4-12,-5-4-26,0 0-26,13-2-32,-13 2-36,19-7-38,-4-3-47,3-1-207,5-3-527,0-2 234</inkml:trace>
  <inkml:trace contextRef="#ctx0" brushRef="#br0" timeOffset="38531.1968">17758 4691 84,'0'-6'149,"0"6"-6,0-5-15,0 5-6,0 0-7,0 0-8,2-5-8,-2 5-7,0 0-9,0 0 0,0 0 2,0 0 1,0 0 13,4 18-1,0-11-5,-2 6 3,3 2 3,-1 3 1,1 10 2,-1 2 4,-2 4 2,8 12-1,0 0 3,-10 4-3,2 4 0,2-1 1,6 6-2,-1 23 0,0-24-6,1 2-3,-1 22 0,-2-26-10,1 5-4,-2-6 3,-2-1-12,1 1-1,-3-7-7,2-1-14,0-11 7,-1-2-5,-3-3 2,0 0-17,1-4 7,2 0-2,-5-10 1,1 0-7,0-3 1,1-2-4,-3-3-1,4 2-7,-1-5 11,-1-1-15,2 1-3,-1-1 8,0-5 2,-1 5 2,1-5-15,1 6-7,-1-6-15,0 0-41,0 0-41,0 0-41,4-16-46,-2 8-56,2-1-62,-1-3-63,-2 0-185,1 0-585,-2-5 258</inkml:trace>
  <inkml:trace contextRef="#ctx0" brushRef="#br0" timeOffset="41370.3915">16165 4129 1,'3'-2'54,"-3"2"1,0 0-11,5-3-1,-5 3-4,3-2-7,-3 2 3,0 0-10,0 0 1,0 0-2,0 0-2,10 1-3,-10-1 1,0 0 2,3 4-3,-3-4-1,4 1 7,-4-1-4,1 4-6,-1-4 7,4 2-7,-4-2 1,4 3 0,-4-3-3,1 2 4,-1-2 0,2 3 1,-2-3-5,3 4 3,-3-4-3,1 4 12,2-1-15,-3-3 6,0 5 4,0-5 4,0 0 1,2 2-5,-2-2 7,0 0 8,0 0 8,0 0-5,0 0 15,2 3-6,-2-3 6,0 0 12,0 0-4,0 0-7,0 0-5,0 0-4,0 0-2,0-14-2,0 11-6,2-3 5,-1 0-6,1 1-3,-2 0 3,3-2-3,-3 1 8,0 0-4,3-1-2,-3 2 1,0 1-3,-3-2-1,3 1-4,-1 2-3,1-1-7,0 4 4,-7-7-6,5 5-2,2 2-2,-9-3-6,9 3-2,-12 3 4,6-3-2,-3 9-1,-2 1 1,-4 2-1,1 2-1,2 2 2,2 1-1,-1-1 2,3 2 0,2-3-3,-2 7 5,3-8-10,2 3 7,0-4 1,0 2-4,2-3 0,1-2 0,1 1 4,2-1-2,2 0-3,0-3 6,0 1-4,5-1 0,-1-1 2,3 0 1,1-2-2,-2 1-5,3-3 5,3 6-6,-3-4 6,-1 0-6,-1 1 1,-1-1 1,-2 3 1,-2-2-3,2 1 0,-5 0-1,-3 1 3,0-1-2,-1 1-4,-1 2 5,-2 2-8,-3-2 9,-4 0-1,0 0-4,-5 2 8,-1-5-4,5 0-1,-3-1 4,-3 1 2,4-1-4,1-2 1,-1 1 3,1-4-5,2 0 5,0 1-6,-2 1-4,6-2-2,-2-2-8,2 1-6,-2 1-5,4-2-14,4 2-25,-5-7-23,5 7-25,1-5-17,2 0-23,-2 1-82,3-1-256,5 0 113</inkml:trace>
  <inkml:trace contextRef="#ctx0" brushRef="#br0" timeOffset="41699.1308">16420 4334 71,'0'-4'182,"0"2"-16,0 2-12,1-5-9,-1 5-21,0 0-10,0 0-16,0 0-10,0 0-4,-4 11-2,1 4-1,-3 4-4,0 1 5,-2 5-10,-2 3-3,3 1-3,2 0-3,0 1-3,-1-3-11,1 1 0,3-4-5,1 0-1,0-5-7,0-3 2,-1-3-5,2 0-5,-1-4 3,1-1-2,-4-1-4,4-3-2,0 2-1,0-4 3,0-2 2,-1 6 0,1-6 4,0 5-2,0-5-2,-3 3-4,3-3 1,0 0-5,2 3-3,-2-3-4,0 0 1,0 0-4,0 0-14,0 0-30,-6-10-27,6 10-31,-2-2-42,2 2-36,0-9-181,-3 7-381,7-4 169</inkml:trace>
  <inkml:trace contextRef="#ctx0" brushRef="#br0" timeOffset="43318.1049">17518 4012 57,'0'0'83,"0"0"-1,0 0-9,0 0-3,0 0-6,0 0-2,0 0-10,0 0-3,0 0 3,0 0-6,0 0 10,0 0-6,0 0-3,0 0-9,0 0 12,0 0 4,0 0-4,0 0-10,0 0 22,0 0 10,0 0 9,0 0 5,0 0-2,0 0-3,0 0-6,0 0-2,0 0-8,0 0-5,0 0 0,3-7-11,-1 2-4,-2 1-3,2-2-6,-2 0-5,2 1-8,-2-1 8,0 0-7,2 1 2,-2-1-9,-2 2 0,4-3 3,-2 3-6,-2 1 8,-2-4-7,2 4-5,-1 0 0,-4 2-6,0 0-3,1-1 2,-3 2-1,-2 0 2,0 0 0,1 3 0,-3-1-2,2 3 2,-6 2-2,4 3-1,-2 2 4,5-5 2,-4 7-4,2 0-3,3-1-1,-1 4 2,1-4-2,3 3 0,1 1 1,0 0 3,2 0-5,-1-5 0,0 3 4,4-4 0,0 0-2,0 1 0,2 0 3,0-3-1,0-1-1,3 1 2,-2-1 0,3-2 2,-3 2-6,1-3 5,0-1-3,6 0 1,-5-1 1,0-1-1,3-1 1,0-1 2,-1 1 2,5 1-6,-2-2 2,0 2 0,1-2-4,-2 0 8,-1 0-4,0 0-6,-3 0 4,-5 0-3,11 0 7,-4 3-5,-2-1 2,2 1-4,-3 1 2,0 2-2,-1-1 1,1 2 1,-1-1-3,-3 4 6,0 1-3,0-2 0,-3 3-2,-1-3 0,1 0 3,-3 0 2,-1 0-6,-3 2 2,-3-3 2,-2 1-1,-1-1 4,-1-3-7,-3-2 4,0 3-4,0-3 4,6 2-1,-2-4 1,0 0 4,2-2-4,3 0 0,0 0 4,1-3-1,3 4-6,-2-5 4,1 0-5,1 3 0,3-3-1,-2 0 5,3 1 2,0-1-9,0-1 1,1 5-5,-1-3 1,3 4 4,-4-7-5,4 7-1,-1-2-7,1 2-22,0 0-14,0 0-6,0 0-8,0 0-17,0 0-19,0 0-15,10 10-21,-6-7-25,1 1-87,1 1-272,0-1 120</inkml:trace>
  <inkml:trace contextRef="#ctx0" brushRef="#br0" timeOffset="43795.9632">17662 4337 109,'0'-5'137,"-3"-2"-12,6 3-4,-2-1-7,0 0 0,-1 0-5,0 5-5,2-7-1,-2 4-17,1-1-7,-1 4-11,0 0-6,0 0-7,0 0-6,-1 19 5,-2-2 0,-4 7 0,0 5-2,2 1-1,-3 4-1,-1 10 2,1-12-2,6-1-4,-5 1 1,1-3 3,1 0-10,1-3 2,0 2-8,0-9 1,3 0-5,-3-4-2,4-1-2,0-3-4,0-5 3,-1 2-8,-2-1 1,3-3 6,0 1-1,0 0 3,0-5-4,-2 4 3,0-1 0,2-3 1,0 0-6,2 5 2,-2-5-7,0 0-26,0 0-39,0 0-44,0 0-45,0 0-43,-13-9-162,9 6-373,0 1 164</inkml:trace>
  <inkml:trace contextRef="#ctx0" brushRef="#br0" timeOffset="83499.1081">19527 15332 96,'-2'-2'120,"2"2"-15,0 0 4,0 0 4,0 0-13,0 0-3,0 0 6,-2-4-14,2 4-2,0 0 5,0 0-4,0 0-2,0 0-1,0 0 3,0 0 1,0 0 14,0 0-2,0 0-5,0-4-4,2-2-3,0 3-4,-2-1-10,0-1-5,4-3-10,-3 0 1,7-1-3,-3-3-6,1 3-2,3-2-3,0 1-7,-2 2 5,3 2-7,-2-1-20,1 2 3,1 1-8,-3 4-5,4 1 0,-5 6 2,4 1 0,-2 2 0,-2 4 2,0 10-1,-3-4 3,4 7-4,-7-2 6,0-2-3,-3-2-1,-2-1 0,1-2-2,-1-2 3,1-6-6,-1 1 5,1-3-1,2-1-1,-1-3 5,-2 1-1,4-1 5,-3-3-6,4-1 4,0 0-2,-3-11-1,3 3-9,4-3 6,-1-3-3,4-3 0,0 2 0,2-2 0,5-8-2,-5 6-1,4 5 0,4-10-2,-4 9-2,3 5 4,0-5-6,1 8 5,-7 1-1,3 5-1,-4-2-1,0 6-1,1 1-1,-2 4 0,-1 1 3,0 6 0,-3 1 9,-2 3-10,-2 7 1,0-2 1,-1-5-2,-2 0-7,2-2-14,-3 0-17,0 0-24,2-6-29,-1 3-21,1-4-30,0-4-21,2 0-16,2-1-19,0-2-8,1-2-124,-3-1-356,0 0 158</inkml:trace>
  <inkml:trace contextRef="#ctx0" brushRef="#br0" timeOffset="84238.314">20006 15288 138,'3'-2'133,"-3"2"-7,4-3 12,-4 3-8,0 0-10,0 0 0,0 0-13,6 12-5,-2-7-6,0 0-11,0-1-3,3-1-5,0 0-4,-3 0-1,3 2-2,1-3-10,3-2 7,0 0-9,1-2 5,-1-3-4,-1 1 3,3-1-3,-1-2 3,2-1-7,-5-3-5,0 3 3,-3-5-2,2 5 1,0-1 3,-7 0 1,3-2-4,-4 2-7,-1 5-3,-2-1-4,-1-1 4,3 4-13,-8 1-1,0 2-3,-1 2-6,-8 6-2,3 1-2,-6 9-3,5-6-1,-3 8 4,5-4-5,3 0-1,4 0 0,1 2-4,2-6 2,6 3 2,-2-3-4,4-1 4,0-1-3,0-1-2,5-3 6,2 1-7,3-4-1,5 1 2,-2-4-2,8-2 4,-7-1-6,10-5 8,-7 2-5,-3-4 1,11-2-3,-2-3-2,-6-1 6,0-2 0,2-1 1,-4 2-1,0-1 11,-2 2 7,-7 4 6,-2 1 9,-3 1 2,4 4 2,-4 0-6,-1 0-6,-4 5-3,4-2-1,-4 2 0,0 0-1,0 0 0,-16 20-2,10-10-2,-3 4-3,4 4 4,-3-3-6,0 1 2,2 1-9,2-6 5,3 5-6,-1-5 2,2 0 4,-2 0-1,2-2-6,2-1 0,0-1 0,-2-2-2,0 1 5,1-2-1,3-1-1,-4-3-2,10 1 7,-10-1-4,13-5 0,-1-2-3,3-3 0,-1-1 0,8-7-1,-6 8-2,-1-1 1,-4 3 1,0 1-8,-2 1 8,1 2-8,0 0 4,-3 3-2,-7 1 0,13 5 3,-7-1 0,2 4 2,-3 1 3,-1 2 2,3 3 3,1 0-6,0-2 7,-3 3-2,3-5 0,2 2-1,-2-6-5,1 3 7,2-4 1,-2-1 1,5-3-1,0-1-3,3-2 3,0-5 7,2-2 1,-5-1 4,4-1 3,-4-4 4,0-1 3,1-5 6,-6 4-3,1-6-5,-1 1-5,-7-6 1,0 9-10,-4-2 6,0 1-7,-2-6 0,-2 9-5,-4-1-5,-6-3-14,5 6-5,-6 0-11,1 5-12,0-1-18,-4 5-16,2-1-21,-1 6-21,-2 1-26,5 3-24,-1 2-39,2 4-48,-2-1-41,3 0-200,0 2-528,6-3 234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8:08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13486 5975 87,'2'-6'96,"-2"6"-11,5-3-1,0 1-12,3-1 5,4 2-5,0-1 7,7-3-5,3 1-4,6 2-2,3-1-2,3-2 6,6 2-3,12-1-6,0 1-4,1 1 7,6 0-11,0-2-4,0 0-1,3 0-6,3 0-6,-1-2 3,33-2 6,-4 1-1,-25 2-2,26-3-1,2 0 13,-2 0 0,1 3-6,-2-1-4,-1-1-1,-1 3-6,-25 0 4,32-1-3,-3 0-8,1 0 2,1 1 0,-5 1-7,1-2-5,-2 0-2,-24 0-2,29-2 4,2 0 0,-2 0-4,-1 2-2,3 0-2,0-5-3,-2 5-1,2 1 1,1-4-2,3-1 2,0 4-3,0 1 6,2-2-2,-5 1-3,-3-1 2,-2 6 1,-5-3 1,-25 2 4,29-3 2,-30 1-4,28 6-1,-28-6 2,1 2 0,29-2-3,-29 3-1,27-1 4,-30 0-3,5-5-2,-4 6-1,30-3 2,-30 0 1,3 0-5,24-2 2,-25 5-2,27 0 0,-28-3 6,27 4-2,-27-4-1,-2-2 2,0 2 9,1 3-3,2 0 5,-4-1-4,-6 0-1,-2 1-4,-14-3-1,2 1 0,-1 0 0,0-3-5,13 2 3,-1-1-5,-15 1 1,4-1-3,-1-1 2,12 2-2,-15 0 1,5 1-2,-7-1-2,-2 1 2,2-1 0,-4 2-1,-7-2 0,-6 3-2,5-3 0,-11 3-3,-1 0-1,-5-2-8,2 2-19,-7 0-19,0 0-28,0 0-29,0 0-24,0 0-25,0 0-38,-33-7-186,-1 7-410,-8 3 182</inkml:trace>
  <inkml:trace contextRef="#ctx0" brushRef="#br0" timeOffset="706.1389">14035 6934 10,'-20'2'134,"-1"-2"6,8 2-2,2 0-1,2-2 16,1 0-11,3 0-7,0-4-12,5 4-6,0 0-9,0 0-13,0 0-7,0 0-2,32-4 2,3 3-5,0-2 1,19-1-2,7-3-3,29 0-4,-32 1-2,38-3 0,2 1-2,0-2-4,7 11 2,2-12 0,0 5-1,3-1 0,9 2-5,1-3 0,7 6-4,-1 1 0,3 0-5,-3 5-7,-4-6-5,3 0 7,-3 2-7,1 2-8,1-5-1,-6 5-5,0 1-5,-7-6-2,1 2-1,-11-2 7,7-2-6,3 5-2,-4-4-6,-5-1 2,-4-3 1,0 0-6,-4 0 0,-2 2-1,0-5-1,0 3 1,0-1-4,0 1 4,-26 3-7,32 1 1,-7-2 3,-25 2-1,33-3 0,-36 7 1,31-6 12,-29 4-10,0-2 0,-1 4-3,-3-3 1,-2 1 0,-1-3-4,-19 3 7,15 0-2,-16 0-10,2-2 7,-4 0-1,2 0 1,-1 0-4,-2-1 3,-3 4-3,-2-3-1,-7 1-5,-4 2 3,-1-2 0,-4-1-2,-2 6-1,-5-4 2,1 1-2,0-1-4,-3 2-11,-5 0-4,9-5-18,-5 3-21,-4 2-26,5-3-20,-5 3-36,-3-5-15,3 5-22,-14-4-25,1 1-205,-3-2-447,-13-1 198</inkml:trace>
  <inkml:trace contextRef="#ctx0" brushRef="#br0" timeOffset="1368.1289">15350 6071 67,'0'-4'124,"0"4"8,0-8-11,0 4 0,3-1-3,-2-2-6,-1 2-4,2-2-4,-2 0 2,2 0-3,0 0 4,-2 4-5,0-4 3,5 2-4,-5 0 0,0 1-6,1-1-2,-1 5-9,0-6-7,0 6-4,0 0-6,0 0-11,0 0-7,0 0-2,0 0-1,-3 15 2,0-1-3,-1 7 5,-2 7 0,3 1-2,-2 3-3,1-1-2,2 2 0,-6 2-4,0-2 0,5 1 3,-1-3-5,0 3 3,3 0 4,-1 0 4,0-2-3,2 2-2,1 2 0,-2-5-6,-2 4 1,3-2 1,0-4-6,2 2 1,-6-3-4,4-2-3,-3 0-3,1 1-3,1-8 2,-2 9-1,2-10-8,-1-1 4,0-5 8,2 1-17,-3-3 12,5 1-9,-4-4-3,2 4-4,-2-5 2,2 2 0,0-4 2,0 1-5,0 1-1,-2-1 4,2-3-3,0-2 2,2 7-4,-4-3-2,2-4 6,0 5-2,0-5-3,0 0-1,0 3 1,0-3-2,-1 5 6,1-5-5,-1 4-1,1-4-3,0 0-3,1 5-13,-1-5-21,0 3-25,0-3-24,0 0-22,0 0-23,0 0-27,0 0-48,0 0-31,0 0-198,-1-13-474,3 5 210</inkml:trace>
  <inkml:trace contextRef="#ctx0" brushRef="#br0" timeOffset="2003.5903">15696 6234 50,'-5'-2'180,"1"-1"-5,4 3-13,-6 0-6,6 0-18,0 0 9,-4-3-18,4 3-5,0 0-3,0 0-1,0 0-8,7-6-5,-5 3-4,6-4-7,3 1-4,2-3-6,4-2 0,5-4-1,0-4-9,1 1-3,-3 2-2,0-1 5,-3 4-3,-5 1 4,0 0 1,-3 3-2,-1-1-3,0 5-2,-3 0-4,-2 1-8,0 1-3,-1 1-8,-2 2-5,0 0 0,0 0-11,-4 21-1,-1 4-2,-5 2-1,0 4-2,1 3-7,-4 11 1,5-10 22,2 0-8,-1-2-1,0 2 0,3-4-5,0 1-5,-1-4 0,1-2 0,0 0-6,4-7 0,-1-2 8,-1-2-13,2-4-4,0 0 2,-3-2-2,0-2 4,3-2-3,0 1 0,-1-2 0,1-1-4,0-3 5,0 5-8,0-5 5,-3 3-7,3-3 1,-6 1 4,6-1-8,0 0-2,-13-2 2,13 2-1,-13 0 8,7-2-8,-2 2-6,0-1 4,-1 1-3,1 1-1,0-1 5,-2 3-2,3-2-1,0-1 2,-1 0-4,8 0 3,-10 3 0,10-3-6,-5 0 8,5 0-3,0 0 2,0 0 3,0 0 3,0 0-2,20 4-2,-7-4-1,9-1 0,5-2 4,1 0 1,1-3 0,3 3-2,3-3 3,-1-1-5,0 2 1,-2-1-9,-2 0-2,-11 4-8,-1-1-7,-4 1-4,0 0-1,-2 0-8,-6-1-9,1 2-16,-2 0-10,0-2-21,-1 1-22,-2 0-16,1-1-11,-3 3-29,4-5-14,-4 0-13,1 2-22,-1 3-123,3-9-376,-1 3 167</inkml:trace>
  <inkml:trace contextRef="#ctx0" brushRef="#br0" timeOffset="2342.0729">16482 5814 128,'0'-5'211,"-2"-3"-18,2 3-18,-2 1-18,2 4-16,0 0-11,0 0-1,-3 14-4,-1 5-3,-2 10 1,-4 3-9,1 2-10,0 16-4,0 1-7,-2-1-4,3-1-2,4 2 9,2-1-8,-2 2-2,-1 1 5,0-5-2,2 0-1,0-3-1,-1-9-4,1 0-2,-1-1-7,0-2 2,3 1-7,-4-4-10,-1-1 3,2-1-12,0-2-6,0 1-4,3-8 1,0 1-5,-2-8 0,2-1-6,-1-1-3,4-2-7,-4-1-3,1-1-5,0-2-3,1 1-10,0-5-22,0 0-31,0 0-28,0 0-29,4-17-36,1 5-51,4-4-34,6-7-43,-1-3-157,8-2-467,-1-3 206</inkml:trace>
  <inkml:trace contextRef="#ctx0" brushRef="#br0" timeOffset="2953.5557">16814 6234 55,'-2'-5'199,"-1"2"-11,0-1 0,1 2-6,1-3-3,0-1-8,-1 2-7,2 4-2,0-9-9,0 4-12,2 0-14,2-4-9,2 1-15,5-4-12,1-4-7,2 3-12,0-2-1,6-4-8,-7 6-6,10-4 0,-4 1-8,1 4 3,-5 0 5,-1 2-2,-5 0 4,5-1-3,-5 5-1,0-1 5,-3 4-6,-1 1 4,-1-2-12,-1 2-3,1-1-4,-3 0-5,-1 3-2,0 0-6,0 0 1,0 12 1,-1 1-3,-2 6-6,-2 5 2,-2 4-1,-2 4 2,4-1-3,-4 1-4,6 2-3,-3-2-2,-4-3 5,4 0-1,-1 2-4,1-2 1,1-2-5,4-8-3,-2 0 2,-1-1 0,4-1 0,-1-6 0,-1 1 3,2-2-5,-2 0 2,2-3-1,-4 0 4,4-2-5,0 0-1,0 1 1,0-6-2,-1 6 4,0-3-2,1-3-1,-3 4 4,3-4-5,-1 3 2,-2-1-2,3-2 0,-10 3 3,3-3-6,1 2 5,-3-2 1,-1 3-13,-1-1 3,-1 0 3,0 0-5,-1-1 3,0 1-4,-1 1 1,2-1 4,2 1-1,4-2 2,-2 0-3,1 1 1,0-1 4,4 0-10,3-1-2,-5 1 5,5-1-4,0 0 6,0 0 0,0 0-2,0 0 7,30-3-1,-9 0-1,11-3 0,3 0 1,-1-1-1,6 0 0,-4 0 0,3 0 1,0-3 2,0 5-1,-7-1-1,0 0-1,-5 0-2,-8 2 4,-6 3-5,-2-2-1,-3 0-11,-1-2-9,-2 1-22,2 2-26,-4-1-20,-2 0-35,4-2-29,-3 1-29,-1 1-20,1-1-38,-2-1-153,0 0-430,2 0 190</inkml:trace>
  <inkml:trace contextRef="#ctx0" brushRef="#br0" timeOffset="3347.7795">17749 5697 27,'3'-16'203,"-1"4"0,2 2-4,-2 3-12,-4 1-16,4 1-21,-2 0-18,0 5-6,0 0-11,0 0-5,0 0-5,-4 24-5,2-6-3,-3 7-4,3 1-6,-2 4-4,0 2-3,-1 4 0,-3 13-1,1 2-1,-2 0 4,4 4 0,0-1-1,-1 0 4,3-2-3,-3 1-1,0 4 2,-1-3-4,2-1-10,1-4-4,-1 1 0,2-3 1,-1-13-6,4 14 4,-2-16-15,0 1-6,2-2-3,0 1 0,2-2-4,-2-4-4,0-6-1,0-3-6,0-5-2,0-1-3,0-4 0,2 1-3,-2-2-2,-2-2 1,2 0-3,0-4-1,0 0-6,0 0 0,0 0-15,0 0-8,0 0-17,5-13-23,-4 5-22,0-4-32,1 2-29,-1-2-29,3-3-48,0-1-30,-2-1-239,-4 0-526,2 0 233</inkml:trace>
  <inkml:trace contextRef="#ctx0" brushRef="#br0" timeOffset="5952.3221">17501 14565 92,'-7'-8'184,"2"1"7,1 2 8,1-1-4,-1 2-9,0-2-6,2 3-8,-1 0-11,3-1-16,-4 2-12,4 2-15,-3-5-11,3 5-8,0 0-3,0 0 5,4 13-5,-1-9-6,-1 3 1,3 5 1,1 1-1,-4 1 1,3 2-4,-1 4 0,0-5 0,-3-3 4,0 1-5,2-2-4,-1 2-2,-2-4-4,0-3 2,2-1 6,-1 1-2,0-4 10,2 2-9,-3-4 13,7 0-8,2-4-6,8-6-7,8-11-14,20-11-4,28-21-21,6-8-20,3-2-43,9-5-35,0-7-43,4-4-49,-3 1-48,-2 8-41,-13 3-46,-28 28-290,-8 4-625,-4 4 277</inkml:trace>
  <inkml:trace contextRef="#ctx0" brushRef="#br0" timeOffset="7449.5144">15804 5400 28,'0'0'160,"0"0"-19,0 0-13,0 0-6,0 0-11,0 0-17,0 0-2,0 0 1,-2 4-11,2-4 4,0 0-10,0 0-3,0 0-2,0 0 6,0 0-2,4 3-2,-4-3 4,0 0-5,0 0 4,0 0 0,0 0-2,0 0 7,0 0-2,0 0-3,0 0-8,2-9-1,-2 9-10,0-8-1,0 3-4,0-2-6,-2 0-3,2 0-1,-2-3-5,0 5 1,-2-5-5,3 5-6,-4-4 4,4 2-7,-1 2-1,-4 2-8,2-2 2,-5 3-4,0-3-1,1 7 2,-4 0-3,-1 0-7,2 3 4,-4 3-3,-1 0 1,2 1 0,0 6 1,2-3-4,-1 1 1,3 1 14,1 0-3,2-4-1,3 3 1,0-2-7,0 3 1,3-4 0,1 0-2,0 1-2,0-2 1,1 0 1,1-2 1,6 3-4,-4-5 0,1-1 5,4 2-3,1-2 2,1-1 1,-2 0-3,2 1 2,1-1 0,-1 1 0,2-2-4,-1 3 0,-3-2 2,5 1 1,-4 1-4,-1 0 2,1 3 0,-2-1 1,-1 2-1,-1-1 0,0 1-1,-2 1-1,-1-1 4,-3 1-3,-1 1 2,-4 1 2,2 0-5,-7-2 3,-1 1-1,-3 1-2,0-5 0,-3 1 2,4-1-1,-4-2-1,-2-4-1,2-1 1,2-1-4,0-4 4,5 1-5,-2-3-6,1 1-4,3-4-2,-3-4-2,5 4-1,0-4-2,3 4-3,0 1-2,2 3-7,-1-3-11,2 3-4,0 0-11,2 2-7,-2 0-11,4 1-11,-4 3-15,3-2-12,-3 2-19,0 0-34,14 1-31,-10 1-142,1 0-367,3-2 164</inkml:trace>
  <inkml:trace contextRef="#ctx0" brushRef="#br0" timeOffset="7966.8939">16046 5196 177,'0'-5'211,"0"1"-14,0 4-14,3-5-3,-3 5-19,0-5-12,0 5-9,1-4-12,-1 4-4,0 0-15,0 0-14,2-5-7,-2 5-8,0 0-8,0 0-3,0 0-4,0 0-3,0 0 0,0 17 1,0-4 0,0-4-3,1 8 0,-2 0 1,-1 6 3,2 4 1,-1 2-1,-2 0-4,-2 2-2,1-2-3,3 0 3,-5 0-5,3-2 0,-1-1-5,1-6 0,-1-3-5,1 0-6,3 1-1,-1-7 0,0 0-5,1 1-4,-2-2-6,2-2 2,-2-3-3,4 0-3,-2 0 7,0-1-9,0-1 7,0-3-7,0 5-3,0-5 6,-2 4-12,2-4-2,-2 5 5,2-5-2,0 0-1,0 0-4,0 0 7,0 0-4,2 5-2,-2-5-6,0 0-4,0 0-5,0 0-5,-2 3-7,2-3-3,0 0-7,0 0-8,0 0-6,0 0-8,0 0-7,0 0-4,0 0-11,-3 3-2,3-3-7,0 0-6,0 0-5,0 0-6,0 0-3,0 0 3,0 0-9,-7 4-2,7-4-8,0 0-5,0 0-4,0 0-4,0 0-1,0 0-2,0 0 0,-9-7-98,9 7-257,-4-2 114</inkml:trace>
  <inkml:trace contextRef="#ctx0" brushRef="#br0" timeOffset="9483.7665">4348 6125 66,'0'0'154,"0"0"-3,0 0-8,0 0-19,0 0-4,0 0-6,-8-3-19,8 3-2,0 0-13,0 0-9,0 0-2,0 0-10,0 0-7,0 0-7,0 0-3,0 0-4,14-2-1,-6 2-2,6 0-5,-1-4-10,6-1-1,0 4-21,2-4-19,1-1-23,8-1-27,-2 1-33,0-3-133,-3 2-255,2-3 114</inkml:trace>
  <inkml:trace contextRef="#ctx0" brushRef="#br0" timeOffset="10185.8167">4417 7032 43,'0'0'91,"-9"-1"-5,5-2-5,-3 2 0,7 1 1,-8-3-3,4 2-6,4 1 5,-10-2-4,10 2 0,-10-3 7,7 1-1,3 2-9,-9-1 6,6-1 6,3 2-3,-6 0-5,6 0 1,0 0-2,-10 0 3,10 0 2,0 0 1,-7-3 3,7 3-1,0 0-2,0 0-3,0 0-2,0 0-2,0 0-6,0 0-3,0 0-9,0 0-8,0 0-3,0 0-6,-1-4 0,1 4-4,10-7-7,0 0 0,1 1-5,7-2-5,-2-3-11,1 2-18,5-1-18,1-2-16,-3 4-15,-1 1-30,0 1-29,2-2-27,-3 2-19,-3 4-177,-3-2-373,2 1 165</inkml:trace>
  <inkml:trace contextRef="#ctx0" brushRef="#br0" timeOffset="10851.4908">4485 7732 6,'0'0'117,"-4"4"-12,1-1-11,1-1 5,-2 2-5,4-4 3,-4 4-8,3-4-6,1 0 6,-7 5-4,4-3-7,3-2-2,-4 5 5,4-5-3,0 0 4,-5 0-7,5 0 3,0 0 4,0 0 3,0 4-2,0-4-1,0 0 6,0 0 2,-4 2-7,4-2-5,0 0-6,-7 1 1,7-1-6,0 0-4,0 0-4,-6 1-2,6-1-6,0 0-1,-5 4 1,5-4 0,0 0 3,-5 2-3,5-2-4,0 0 2,-8 0-7,8 0 2,-5 3-5,2-2-3,3-1 2,0 0-1,-8 2-5,8-2-2,-4 1-1,1 1-3,3-2 0,0 0 1,-5 1-3,5-1-2,0 0 3,0 0-6,-5 1 7,5-1-7,0 0-3,0 0-1,0 0 0,0 0-4,0 0-3,0 0 1,0 0-9,0 0 5,0 0 1,0 0-1,0 0 1,0 0-4,20-4 5,-3-3 3,6-7-5,5 2-9,2-8-15,4 3-27,8-10-32,3 2-54,-4-3-61,-8 10-47,-1 0-248,-3 1-526,2-2 232</inkml:trace>
  <inkml:trace contextRef="#ctx0" brushRef="#br0" timeOffset="11621.3684">9435 6425 173,'0'-7'180,"2"0"-4,-2 4-6,-2-2-5,4-1-11,-2 3-7,0 0-13,0 3-12,0 0-9,0 0-2,0 0 3,0 0-1,7 15 0,-6-5-4,5 5-4,-6 2-13,3 0-4,0 4-10,-3-4-10,3 1-5,-3 2-5,0-2-18,2 0-18,-2-2-21,-2 0-31,2 1-22,0-5-41,0-2-25,-3 3-36,6-7-36,-1 5-156,2-3-374,-3 1 166</inkml:trace>
  <inkml:trace contextRef="#ctx0" brushRef="#br0" timeOffset="11827.5113">9705 6663 176,'1'-2'195,"-1"2"-13,4-3-3,-4 3 1,0 0-11,0 12-3,0-4-15,-2 2-7,-1 5-14,-4 2-10,1 8-12,-3-6-12,2 6-6,-3-1-17,1 1-25,2-9-26,-1 8-20,3-7-40,-2 0-23,2 0-29,0-3-46,3-3-53,-1-2-98,2 0-310,0-2 138</inkml:trace>
  <inkml:trace contextRef="#ctx0" brushRef="#br0" timeOffset="12530.3318">9990 6372 55,'3'-12'189,"-1"-3"-5,0 4-9,-2 1-2,1 1-17,1 3-14,-1 1-9,0-1-13,1 3-14,-2-1-10,2 3-6,-2 1-10,0 0-8,0 0-1,5 14-3,-3-6-2,-1 6-4,-1 1 0,-3 2-4,1 2-4,-1 0-1,1 1-1,-5-1-6,3 0-2,0-6-4,-2 2 4,5-3-1,-3-3-1,0-4 0,2 2 0,-1-2-8,3 0-3,-1-1-1,-1 1-6,2-5-3,0 4 4,0-4-5,6 4 1,-6-4-3,15 0-2,-2-3 2,-2 2 0,7-1 5,1 0-10,2 2-4,2-2 2,-7-1-2,9 0 2,-8 3-2,2-1-4,0-3 4,-8 4-5,3-1 1,-4 1-3,-3-3-5,2 1 3,-3 0-4,-1-2 4,-1 0 0,-1 2-1,-2-6 2,-1 4-2,0-1 1,-1-3 4,-2 1-4,2-2-1,-3 1 1,1-1 2,1 4 1,-2-2 6,1 2 4,-1 0 5,1 2 1,2-1 3,1 4-10,-2-5-1,2 5-4,0 0 4,0 0-1,-1 20 0,0-8 13,1 2-8,0 3-1,0 2-1,2-1-5,0 0 3,-2 2-1,1-2-2,-1 0-13,0 0-12,3-2-19,-1 3-20,-1-7-29,-2 3-30,2-2-35,2-2-37,-1 0-30,1-3-187,-3-3-438,4 2 195</inkml:trace>
  <inkml:trace contextRef="#ctx0" brushRef="#br0" timeOffset="12729.4744">10371 6684 143,'3'-5'213,"-3"5"-23,0 0-14,0 0-12,0 0-1,0 0-5,3 14-3,-1-4-5,-1-2-10,-1 4-9,0 0-6,4 1-12,-8 3-16,4 2-5,4 0-8,-3-3-13,-1 2-20,0 0-26,0-5-30,3 0-27,-2 0-44,1-2-11,0-4-41,0 0-53,3 3-141,-1-4-350,2 1 155</inkml:trace>
  <inkml:trace contextRef="#ctx0" brushRef="#br0" timeOffset="13230.1405">10501 6338 52,'-4'-5'198,"-2"0"-1,4 3 2,0 0-1,-1-2-6,0-1-11,3 5-16,-3-1-20,3 1-7,0 0-15,-3-5-12,3 5-12,0 0-11,0 0-9,8-5-6,-2 5-5,4-1-6,6-2-3,-1 0-6,6-1-6,0 1-2,8-4-8,0 2-2,-9 4-1,2-1-3,-2-1-4,-2 0-3,3 2-3,-11-1-2,0 2 4,-4 0-5,1-2 0,-7 2 3,11 0 2,-11 0 9,7-1 3,-7 1 2,0 0-3,0 0 2,7 3-4,-7-3 1,0 3-4,0-3-4,-3 6 2,3 4 4,-3 0 0,0 6-1,1 2 1,-4 3-3,3 4-1,0 0-4,-1 2 2,4-2 0,-5 2-2,4 2-1,-2-3-1,3-1-2,0-2 0,-2-2-6,4-2 0,-2-1-7,0-5 5,2-1-1,-2-1 13,0-1-19,0-1 2,1-1-2,0-2-6,-1-2-4,2 1-8,-2-2-7,0-3-7,-2 7-12,2-7-12,0 4-24,0-4-30,-4 2-24,4-2-26,0 0-17,0 0-27,-13-6-18,7 3-190,0 0-442,2-2 196</inkml:trace>
  <inkml:trace contextRef="#ctx0" brushRef="#br0" timeOffset="13592.2543">10559 6551 64,'-3'-1'203,"3"1"-3,-6-1-3,6 1-8,-6-4-10,6 4-23,0 0-14,-3-2-14,3 2-13,0 0-3,10-6-5,-2 6-8,4-3-4,5-2-6,2 2-8,2-3-5,5 1-9,1-3 0,1 1-4,-1 2-8,1 0-3,0-1-4,-7 1-3,2 2-4,-2-2-3,5-1-2,-6 2-8,-2 0 1,-4 3-4,-1-6-4,-1 6 2,0-2 0,-5 3-2,-1-3-2,-2 3 4,5-1 2,-9 1-2,7-1-1,-3 0-7,-4 1 5,7-1 2,-7 1-5,5-2-2,-5 2-2,0 0-1,0 0-3,5-1-2,-5 1-8,0 0-11,0 0-15,0 0-19,0 0-28,0 0-33,0 0-37,0 0-38,0 0-52,-28 1-155,10-1-420,-2 2 186</inkml:trace>
  <inkml:trace contextRef="#ctx0" brushRef="#br0" timeOffset="16270.7515">8476 5259 17,'-7'-14'85,"1"0"7,-4-1-16,5 5-4,-2 2 1,2-4-8,-2 5-5,0-2-6,-2 3 8,-1-1-7,2 0-2,-4 3 1,2-1-14,0 2 0,-3 0 2,2 2-12,-1 0 1,-1 1-4,-1 1-2,3 1-2,-3 3-2,1-3-1,0 3 0,0 1-6,1 2 13,3 0-6,-4 4-1,1 2 3,1-4 7,0 8-2,-1 7 0,3 0-4,0 1 4,-1 5 4,1-1 2,2 1-6,5 1 4,-8-1 7,6 1-6,-1 4 1,2 11 2,-1-12 0,-1 12-2,4-12-1,-3 11 2,3 0 3,-1-11 0,2 1-4,0 14 4,3-3 1,2 1 3,-2-2 2,2 0 3,-1-1-2,1 5 3,0-3-3,-2-1 2,3 3 0,-1-14 0,0 11 0,3-10-4,-4 11 8,3-13-11,0 0-3,2 13-2,-3-12 1,1 1-1,0 10-3,-3-12-2,4 12-2,-1-8 0,-1 7-4,0-11 1,-1 2-1,4 10 2,-5-13-2,3 3 1,0 9 0,2-12-1,0-1 1,-2 0-4,1-3 0,0 2 3,2-2-3,-3 0 2,0-3-1,2 2-5,2-4 2,1-1-4,-10-3 1,9 2 2,0 3-4,-2-8 1,-1 1-2,2-1 2,-1-2-5,-2 1 0,2-1-3,-2-5 2,-2 2-1,3-3-1,-1 0 2,2 0-8,-3-2 3,4 0 3,0 1-2,-1-3 4,1-1-8,1 0 2,0 0 5,0 0-6,2-1 5,0-1 1,0-2-6,-3-1 0,4 0 1,0-2 1,-2 0-5,1-2 0,-2-1 1,4-1-1,-2 2-2,0-6-2,0 1 3,2-4 0,-1 3-3,-2-4 2,7-5 1,-8 2-8,7-7 0,-6-1-2,0-3 3,2-3 2,1-14-2,-6 10 2,2-15 0,2 0-1,-5 3 1,2-2-1,1 6 3,-6 7-1,1 2 0,-1 1 1,-2-1 3,2-1 0,-4 4-1,-1-2-2,0 3 2,-1-3 1,0 0-4,-3 1 3,1-2 2,-2-13-4,-1-1 4,1 0-3,0 2 0,2-7 1,-1 4 1,2-1-1,-1 1 0,-1 1-1,2 14 5,2 0 2,-4-11 2,-1 16 2,2-2 2,1 2 0,-3 1 1,-1 3-3,2-4 6,-3 4-6,1-1 0,-2 2 2,3-3-2,-4 1 0,3 0 1,-1-2-3,2-1 0,-3 0-4,2 1 2,-3 0-4,4-1 5,-3 2 4,0 4-2,2 5 8,-1 1 1,-1-1 1,1 2-1,-3-1 1,1 2-1,3 6 0,-1 1-2,-1 1 0,1-1-4,1-1 0,0 3-1,-1 0-2,1-1 2,-1 3-1,1-1 3,1-2-4,-1 3-3,-3-2-1,6 0 4,-2 0-5,-3-4 1,-2 7-1,2-5 2,-1 3 1,0-2-3,0 2-2,2 0 4,0 2 0,1 1 0,-1 0-1,-2-1-1,4 0-2,3 1 2,-5 1-1,7 2 2,-5-3-4,3 0 4,2 3-2,-5-1-2,5 1 2,-3-4-3,3 4 2,0 0 2,0 0-2,-4-2-1,4 2 2,0 0 3,0 0-4,0 0 1,0 0-2,0 0 2,-4-3-2,4 3 2,0 0 1,0 0-5,0 0 3,0 0 1,0 0 0,0 0-2,0 0 1,0 0 1,0 0 3,0 0-7,0 0 8,0 0-6,0 0 2,0 0-1,0 0 1,0 0-3,0 0-2,0 0 5,0 0-1,0 0-1,0 0 2,0 0-2,0 0 1,0 0 1,0 0-3,0 0-5,0 0 2,0 0 2,0 0 1,0 0-1,0 0 1,0 0 1,0 0 2,0 0-2,0 0-2,0 0 0,0 0 0,0 0 1,0 0-2,0 0 4,0 0 0,0 0-1,0 0-2,0 0 0,0 0 4,0 0-2,0 0 0,0 0 4,0 0-5,0 0-1,0 0 4,0 0-5,0 0 2,0 0 2,0 0 2,0 0-3,0 0 1,0 0 5,0 0-7,0 0 1,0 0-1,0 0 4,0 0-1,0 0 1,0 0 0,0 0-1,0 0-3,0 0 4,0 0-2,0 0 2,2 11-2,-2-11-1,0 0 0,0 0 3,0 0-4,0 0 1,0 0 4,0 0-2,0 0 4,0 0-12,0 0 3,0 0-8,0 0-1,0 0-7,-3 5-8,3-5-5,0 0-12,0 0-9,0 4-15,0-4-15,1 5-8,-1-1-14,2 0-16,-1 2-11,1 0-6,1-1-16,0 4-28,-1-3-25,0 6-121,3-1-356,-1-1 159</inkml:trace>
  <inkml:trace contextRef="#ctx0" brushRef="#br0" timeOffset="17015.4377">11289 6411 61,'0'0'176,"0"0"-2,-8 0-9,8 0-11,0 0-5,0 0-9,0 0-8,0 0-12,0 0-1,0 0 1,0 0-1,0 0 20,0 0-1,0 0 0,26-6-8,-13 4-7,5-2-5,2-1-5,-1 0-12,8 0-11,-6 3-8,7-6-6,0 1-6,-8 5-11,8-3-5,-10 3-3,-5-2-12,1 3-8,-1-2-20,-5 1-12,-1-1-13,-1 3-15,0 0-16,-6 0-20,6-1-18,-6 1-27,0 0-27,0 0-29,0 0-28,0 0-23,0 0-139,0 0-385,-21 6 171</inkml:trace>
  <inkml:trace contextRef="#ctx0" brushRef="#br0" timeOffset="17270.0714">11290 6609 171,'0'0'184,"7"3"-7,-4-1-4,6-1-7,3-1-4,2-1-11,8-1-6,-3 0-2,9-1-16,1 0-9,-2-1-13,1 2-8,-1-3-9,-9 2-9,3-2-9,7 0-6,-11 0-7,1 0-11,-1-1-8,-5 3-17,1-3-7,-3 2-9,-5-1-16,2 3-5,-3-3-11,1 2-8,-4-1-5,1-2-10,1 2-27,-3-1-18,3 0-25,-3-3-20,-3 4-27,3-6-104,-1 2-293,-3 0 130</inkml:trace>
  <inkml:trace contextRef="#ctx0" brushRef="#br0" timeOffset="17816.1986">11561 6094 140,'-2'-5'172,"-2"0"-6,3 3-10,-1-1-15,0 0-9,0-1-8,2 4-12,0 0-14,-2-2-2,2 2-6,0 0-4,0 0 3,0 0 2,0 0-5,8 9-3,-7-4 4,5 2-5,3-1-4,0 2 0,0 0-2,5 4-5,1-4-3,-2 4-7,6 2-4,1-3-7,-4-4 0,9 7-4,-9-5-1,2 0-5,2-2-1,6 3-4,-10-2-5,4-1-2,-2-2 3,-6-2-7,1 1-3,-3-3-4,-2 3 0,0-2 2,1-1-1,-6 1 0,3 1 8,-3-3 1,-3 0 4,6 3 2,-4 0-1,-2-3 0,4 1-5,-4-1 0,0 0 0,4 4-6,-4-4-5,-7 4-1,4 2-3,-3 0 1,1 5 0,-2-3-2,-2 7-2,-2-1-2,2 2 1,-8 4 3,0 2-3,0 2 6,-1 0 0,3 0 4,-1 0 5,2 2 1,-2-2 2,6-1-3,-3-2-7,4-3 7,2-1-4,0-3 0,1-2 0,4 1 0,-2-4-2,2-2-6,-2 0 3,4-2 1,-1-1 3,-1 1-3,2-1 2,0-4-1,-2 5 10,2-5 7,-2 4 3,2-1-2,0-3-8,-2 4 11,2-4-11,0 0-4,-2 3 1,2-3-1,0 0-5,0 0 1,0 0-2,0 0-5,0 0 6,0 4-8,0-4 1,0 0-1,0 0 1,0 0-4,0 0-15,0 0-2,0 0-16,0 0-8,0 0-22,0 0-33,0 0-39,-4-12-44,3 8-44,2-2-51,2 0-270,-3-2-582,0-1 257</inkml:trace>
  <inkml:trace contextRef="#ctx0" brushRef="#br0" timeOffset="18500.7791">12256 6094 125,'0'0'169,"0"0"-4,7-1 0,-7 1-4,0 0 1,3-4-8,-3 4 0,3-3-13,0-1-8,-3 4-10,0-3-6,3-1-11,-3-1-6,2 2-9,-2 3-8,0-9-8,0 4-4,1 1-6,-1 0-7,0 0 0,-1-1-9,-1 2-3,2 3-2,-2-7-5,2 7-4,-1-5-4,-2 4-1,3 1-7,0 0-1,-16 1-4,7 3-2,-3 3 0,-2 2-1,-1 0-3,0 1-1,0 1-1,3 0-1,-1 3 0,1-1-1,4-4 1,2 1-2,-2 2 0,4 0 2,0-3-1,-2 1 1,4 1 2,1-2-3,1-1 3,1 1 2,1-1 2,0 0 8,2-3 2,4 4 3,1-3 1,3-1-1,-2 0 0,3-1-3,-4-1-1,5-1-5,-3 1 7,0-1-4,1-1-1,-1 2 2,3-2-4,-6 1-5,2 0-2,4-1 0,-5 2 4,0 1-4,0 1-1,-1-3-1,-1 1-1,1 2 0,-2-1 0,0 1-3,-2 0 3,-1 2 3,1-1-5,-1 0 4,-3 2-1,0-4-3,0 4 3,-1-2 2,-1 1 0,-4 1 4,-1 0-3,-1-1 3,-3 1-2,-4 1-7,5-4 3,-3 0-1,0 1-3,-1-3 4,2 0-3,-1-1-3,2-1 1,-1 0-1,2 0-5,1-1-1,1-1-5,-1 0-13,3-2-12,6 3-12,-10 0-17,3-1-23,2-1-24,1 0-24,0 0-31,1-1-34,1-2-31,2 5-25,0-9-142,0 4-427,5-2 190</inkml:trace>
  <inkml:trace contextRef="#ctx0" brushRef="#br0" timeOffset="19008.6518">12482 6125 151,'6'-5'223,"-5"1"-5,-1 4-2,2-5-3,1 3-17,0-2-8,-3 0-17,2 0-10,2 3-6,-1-3-9,1-1-7,0 0-13,1 2-14,-1-2-13,2-2-6,1 0-11,-3 4-6,5-1-8,-3 0-10,3 3 0,1-4-12,-1 3-6,1 2-2,1-3-5,-1 3-3,0 3-2,3-1-3,-3 1-4,-1 4 0,1-2 3,-6 4-6,1 1 1,-2 6 3,-2 1-4,-6 1-2,-3 7-3,-5-1-1,0-1-1,0-1-2,3-5-3,-1-2-1,0-1 3,2-1 1,3-3-4,-1-2-2,3 0-3,-1-4 1,4 2-2,-1-2-1,2 1 1,0-5 1,5 3 3,3-1 3,5-2-6,5-2 2,0 0-2,4 1 3,-2-4 3,1 4-6,0-8 2,0 7 2,-1-3-2,1 4 1,-1-4 1,-4 2-2,1 0-1,-6 1 0,0 1 0,-2-3 1,-2 2-1,-1 0 1,-2 1 2,-4 1-5,11-2-1,-8 2 4,-3 0-3,6-1 0,-6 1-4,0 0-2,7-2-9,-7 2-2,0 0-10,0 0-4,0 0-10,6 0-13,-6 0-10,0 0-20,0 0-16,0 0-17,0 0-25,0 0-5,0 0-22,0 0-25,0 0-28,0 0-115,0 0-364,0 0 162</inkml:trace>
  <inkml:trace contextRef="#ctx0" brushRef="#br0" timeOffset="20955.9994">12033 15192 87,'4'-10'104,"2"3"-4,7-9 0,-3 4 4,3 0-1,5 3 2,-1-1-9,1 2-5,-2 0-7,-3 5 0,-2 1-6,3 2-6,-5 5-2,1-1 3,-3 4 3,-1 2-6,-3 0 4,-2 2-5,-2 6-1,-2-1-4,-1-1 1,0 1-2,0-1-12,0-1 1,0-3-3,1 2-5,0-4-8,1-1-1,-1-2-6,1-1 0,0 1-4,2-3 2,-1-1-1,1-3 7,-1 8 1,1-8-2,0 0-4,0 0-3,0 0 6,0 0-13,2-26 0,1 17-1,-2-3-3,2 1 0,1-6-3,0 2 3,4-3-5,-1 1 3,1 0-7,-1 0 0,5 1-1,-2 2 3,2 5-3,-2-3 2,-1 6-1,0-1 1,2 2-3,-1 3 2,-1 2-2,-1 2-1,3 0 1,-5 4-1,3-1 1,-2 3-2,-2 1 0,0 0 1,-2 3-2,0 0 3,-3-2-6,0 6-1,1-5-7,-1 6-7,-1-6-4,-1-1-7,0 2-20,3 0-1,-6 0-4,3-2-12,1-1-7,-1 0-10,2-1 7,0-1-22,0 0-21,0 0 9,2-1 6,-1 2-16,5-4-7,-4 1-12,1 0-83,2-2-240,0 0 107</inkml:trace>
  <inkml:trace contextRef="#ctx0" brushRef="#br0" timeOffset="21715.6046">12463 15179 74,'9'-3'131,"-2"2"-19,-4 1 1,-3 0-14,15 0-3,-10 0-1,7 0-2,3 0-1,2-5-6,0 3-2,3-3-2,1 1-12,-3 0 12,0-4-13,-5 5 0,-3-4 1,0 0-8,-3 2 2,1-3 1,-1 0-11,-5 3 3,-3-4-7,1 2 4,-1 1-6,-5 0-1,2 0-13,-4 1 1,0 1-2,2 1-2,-8 4-3,2 1-5,-4 6-1,0 1-5,-2 3 5,4 3-5,2 1-1,-3 7-3,1 1 1,5 3-1,5-3-1,2-5 0,2 0-5,4-2-1,-2 2-3,4-8 5,4 3-3,-1-3 3,-2-7-5,7 3 2,-1-4-2,5 1 5,1-7-3,2-1 1,3-7-3,0-3 2,1 3-2,-1-2 3,-4 1-1,0-5-2,-4 3 2,-1-5 1,-3 2 3,-4 0 1,-1-1 2,2 2 10,-3-2-3,-2 1 6,-5 4 8,5 4 10,-3 0-5,-1 1-7,0 4-5,2 1-4,-2 3-2,0 0 1,0 0-5,-13 13-3,9-2 0,0 1 1,-1 7 1,1 1-5,0 5 5,0-7-5,4 3-1,0-4-2,0 1 2,0-7-1,0 0-1,-2 1-2,3 0 3,0-4 0,-1-3-1,3 0 3,0 0 2,-1-3-3,2-1 1,-4-1-1,17-8 2,-8 2 0,1-2-2,5-5-1,-2-3-3,2 0 1,2-3-3,-1 5 5,-3 0-7,-1 2 5,0 2-1,-1 4 1,-4 1-3,-2 1-3,0 4 3,2 0 5,-2 4-5,1-1 2,0 7 1,0-1 1,-1 1-1,4 3 2,-3-1-1,4 0 1,2-1 11,2 4-15,0-6 5,2 1 2,3-3-3,-5-3 2,5 0-1,0-7 0,-2 0-3,-1-1 5,3 0 0,-1-3 1,-4-1 5,2-1 3,-5-3 7,-2-1 2,-2 1 4,1-2-1,-2-1 5,-4-3-2,1-2 1,-2 2-4,-4-5-3,0-2-1,-5 0-6,-1 7-1,-2-5 0,-1 7-6,-3-6-1,3 10-4,-3 2 1,3 2-13,1 4-17,-4 0-6,1 4-17,1 1-12,2 2-31,-2 3-25,5 2-31,-1 1-49,4 1-39,-2 3-28,4-2-176,-1-1-469,5 1 209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9:04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3945 6007 110,'0'0'120,"-2"-4"-9,2 4 0,0 0-14,-3-4-13,3 4-5,-1-4-5,1 4-2,0 0-10,0 0 3,0 0-6,0 0-2,-3-3-1,3 3-3,0 0-1,0 0 1,-2-2 2,2 2 1,0 0-7,0 0 4,0 0 2,0 0 3,0 0-1,0 0 4,0 0-4,0 0-1,0 0 4,0 0 0,0 0-5,0 0-2,0 0-4,0 0-3,0 0-2,0 0-6,8-7-3,4 2-6,15-3 0,5-1-14,4-1-23,21 0-24,4 0-37,4 1-34,27-6-30,-29 8-44,-2 0-134,-1 0-336,-7 5 149</inkml:trace>
  <inkml:trace contextRef="#ctx0" brushRef="#br0" timeOffset="670.6685">3959 6832 21,'0'0'85,"0"0"-14,0 0 2,0 0-4,0 0-5,0 0-3,0 0-11,0 0 10,0 0-1,0 0 0,0 0-5,0 0-5,0 0 19,0 0-4,0 0 5,0 0-6,0 0 4,0 0 1,0 0 5,0 0-2,0 0-4,0 0-6,0 0 1,0 0-8,0 0-8,-3 2-4,3-2-6,0 0 0,0 0-3,26-2-4,4-2-2,7-4-17,20-8-24,33-5-45,1-1-47,2-1-168,-3-2-296,-29 4 130</inkml:trace>
  <inkml:trace contextRef="#ctx0" brushRef="#br0" timeOffset="1341.745">3926 7775 25,'0'0'94,"0"0"-2,-5 0-5,5 0-5,0 0-1,-3 3-5,3-3 1,0 0-13,-3 4-2,3-4 0,0 0-2,0 0-4,0 0-2,-4 2-10,4-2 7,0 0-12,0 0 3,0 0 1,0 0-3,-1 2 1,1-2-2,0 0-2,0 0-6,0 0 2,0 0 1,-2 6 12,2-6-1,0 0 2,0 0-1,0 0-9,0 0-2,0 0 8,0 0-1,0 0 0,0 0-2,6 3 2,-6-3-2,11 0 3,-1 0 0,9-5 0,16-3-9,12-6-3,9-2-19,34-12-34,-3 0-30,3-3-48,-1 4-47,-27 5-159,26-12-332,-30 14 147</inkml:trace>
  <inkml:trace contextRef="#ctx0" brushRef="#br0" timeOffset="2656.5621">11469 5053 87,'15'0'105,"4"-1"-2,10-1-2,4-2 4,3 0-7,16-2-2,3 4-1,3-3-5,2-2-3,6 3-1,-1 3-10,34-6 5,-7 2-4,-25 2 0,31-4-8,-5-2-8,0 6-3,4-5-5,2 4-3,-1-1-5,3 0 2,6 88 1</inkml:trace>
  <inkml:trace contextRef="#ctx0" brushRef="#br0" timeOffset="4848.1696">12889 4992 19,'0'0'82,"0"0"7,0 0-1,-4 1-3,4-1-1,0 0 3,0 0-2,0 0 11,0 0-4,-5 4-3,5-4 3,0 0-4,0 0-4,0 0 1,0 0 0,0 0-8,0 0-9,0 0-11,0 0 7,0 0-5,24-6 0,-11 3 0,16-1 2,5 1 4,1-4-1,23-3 2,1 1-3,5-1 0,29 0-3,-4 0-1,-23 4 0,29-4-3,4 2-6,-3-2-2,3 3-7,3-2 3,-3 1-9,4 4-3,2 1-2,2-7-3,8 2-1,8 1 0,0-3-2,5 2-7,-6 0-1,14-4 0,-9 3 0,6 1 1,-1 3-5,-7-4-1,-2 2-2,-10 0-2,3-2 1,-4 1-1,-5 2 3,-2 0-5,-5-2-3,-7 3-11,-31 0 4,4-2-1,-4 0-1,-3 1-5,0-1-2,-3 0-1,-6 0-4,-10 5-1,-1-3-5,0-1-4,-6 1 2,-3 1-5,-6 2-1,-4-1-12,-6 1-3,-4 1-1,-1-1-15,-5 2-8,2-2-19,-6 2-22,0 0-11,0 0-13,0 0-21,-38 8-17,-1-1-91,-18 2-289,-4 0 128</inkml:trace>
  <inkml:trace contextRef="#ctx0" brushRef="#br0" timeOffset="5476.0507">11922 5875 113,'-7'0'157,"1"1"-8,6-1-9,-13 0-18,13 0-4,0 0-8,-6 2-9,6-2-14,0 0 1,0 0-24,0 0-4,0 0 10,0 0 7,17 5 12,1-2 6,14-1 2,5-2 1,16-2-1,7-1-2,6-1-4,29-4-4,-1 1 0,-28 0-3,38-1-2,2 0-2,-5-5-8,7 4-3,4-2-8,5 2-1,-3 2-6,8-4-5,1 0-1,5 3-6,8-1-5,-1 1-2,6 1-3,-2-1-6,8 2 3,-5-3 2,2 1-11,3-2-1,-7 1-4,-5 1-3,-2-6 1,-5 5-1,-2-2-2,-4-4 2,-10 2-1,-6-2-3,-4 3-4,-4 0 1,-8 2-4,-1-2-1,-26 7-6,2-2 8,26 2-11,-31 0-5,-2 2 4,-2-1 1,-19-1-3,5 3-2,-2 0 1,-6-1-1,-4 1 1,-9 2-1,0-3 3,-4 0-5,-5 2-4,-4 0-5,-2-1-4,2 2-5,-3-1-17,-5 1-21,9-2-12,-9 2-30,0 0-22,1-5-11,-1 5-19,-16-3-19,-2 2-25,-16-2-107,-4 0-343,-15 1 152</inkml:trace>
  <inkml:trace contextRef="#ctx0" brushRef="#br0" timeOffset="6126.2595">12929 5259 9,'0'3'126,"0"-3"4,0 0-13,0 5 8,0-5-1,0 0 6,0 0 0,0 0 9,0 0 0,0 0 6,3 3 5,-3-3 13,0 0 3,0 0-3,0 0-11,0 0-8,0 0-20,12-9-10,-8 5-10,3-3-8,3 2-14,3-2-8,-2 0-9,6 0-8,-2-1-6,2 3-8,2-2-3,-2 6-5,1 1-2,-1 3-4,-1 2-7,-2 3-8,2 1-4,-3 3-9,-7 2-3,1 6-1,-6 6-9,-2 0 0,-6 1-7,-2-2 2,-1 0-2,-6-3-3,4 0 4,-6-2 3,5-3-1,-2-3 4,5-6-1,-2 4 2,0-6 2,6 3-2,1-4 5,0 2-1,2-5 0,0 1-1,-1 0-5,4-3 3,2 4 2,-2-4 4,8 0 6,2 0-2,5-3 2,2-1 2,2 1 3,10-3-4,-1 2 0,-8-1 1,7 1-1,-4-3-1,3 2 2,-4 2-9,-5-3-7,1 2-4,-6 2-14,-4-1-11,5-1-16,-7 3-23,-1-2-16,1-1-31,-1 2-23,0-1-12,-5 3-19,-3-6-17,-2 1-111,0 2-334,-4 0 147</inkml:trace>
  <inkml:trace contextRef="#ctx0" brushRef="#br0" timeOffset="6435.4769">12834 5034 180,'-4'-17'195,"2"5"8,-1 4-2,0-3-24,2 6-12,-1-1-20,0 2-15,-2 2-17,4 2-9,0 0-12,0 0-12,-5 19 0,3-2-3,-1 10 2,-2 0-2,3 4-4,-1 0-5,0 6-5,0 9 2,1 3-5,0-2 4,2 1-7,0-4-1,2 2 3,-7-14-2,5 1-2,-1 1-7,-1-4-1,-2-1-8,1 0 0,1-2-4,2-2-1,0-5 4,-4-5-13,4 1-3,0-3-5,-2-4-4,-2 1-11,4 0-5,-3-4-12,5 0-12,-2 1-25,-2-2-26,2-5-28,0 8-44,0-8-53,0 6-214,0-6-452,0 0 200</inkml:trace>
  <inkml:trace contextRef="#ctx0" brushRef="#br0" timeOffset="6906.0204">13647 4923 61,'0'-7'180,"0"2"-8,2 1-9,-2-1-9,0 2-6,0 3-5,0-9-1,2 5-6,-2 4-5,0-2-4,0 2-21,0 0-3,0-7-4,0 7 1,0 0-4,0-5-6,0 5 0,0 0 1,0 0 2,0 0-10,0 0-4,0 0-7,0 0-5,0 0-5,0 0-9,0 0-8,0 0-3,0 0-8,-7 12-2,7-1 0,-3 5-3,3 3-3,0 5 2,-3 3 2,3 5 0,-4-1-1,2 0-4,-2 6-1,2-3-1,-2 10 3,2 6 2,2-16-2,-1 1 0,-1 10-1,2-12-1,-2 0-4,6-3-1,-4 1-2,-2-2 3,4 1-4,-1-5-3,-1-6-1,0 0-5,0-5 4,-1-2-1,1 1-3,0-3-3,0 2-5,0-6-8,-2 1-3,2-2-10,0 1-6,0-2-15,-2 1-16,0-2-9,2 1-34,-3-1-19,3-3-42,0 0-42,-6 2-59,6-2-150,0 0-449,0 0 198</inkml:trace>
  <inkml:trace contextRef="#ctx0" brushRef="#br0" timeOffset="7983.7895">14144 5080 140,'0'0'187,"-3"-2"-17,3 2-11,0 0-19,0 0-14,0 0-12,0 0-12,0 0-13,0 0-6,-13 7-7,6 0-10,-5 3-1,-1-1-10,-1 4-4,2-2-3,3-3-6,-3 1 1,2-2 0,1 1-5,3-5-6,1 3-1,-1 0 1,3-3 0,-2-2 3,3 3 3,-1 2 8,3-6 7,-1 2 8,1-2 0,0 0-1,0 0-5,0 0-4,11-9-6,-2 4-6,1-5-5,-1 3 1,2-1-3,1-3 2,2 1-3,0-3-4,-1 2 2,-1 0-5,2 0 1,-1-1-5,-3 3 5,-1 1-3,0-2-1,1 5-2,-6-3-1,3 3-1,-2 4 1,-1-2-1,-2-1-3,1 0-5,-3 4-4,5-1 3,-5 1 2,1 10 2,-1-2 5,0 4-11,-1 4 5,-4 1-7,2 2 2,-3 6 4,3-6-4,-3 6-1,3 4 3,-1-3-5,-1-1 6,2-2-4,0-4-3,0-1 3,1 1-3,-1-3 4,1-6-1,0 3 3,1-2-6,0-3 0,0 0 0,1-2-7,-2 1 4,1-2-5,0 0-1,-3-2 0,4 2-3,0-5 0,-2 4 2,2-4-3,-6 5-1,3-5 1,-3 3-3,0-1-3,-2 1-1,-1 1-3,0-2 4,-2 1-4,5-1 1,-3 0-1,-2 1 4,-3-1-4,7-1 7,-1 1 3,0-2-2,1 0 2,4 1-3,3-1 5,-7 2-1,7-2-2,0 0 1,-7 0 0,7 0 1,0 0 4,0 0 6,0 0-5,31-6 0,-15 2-3,3-3 2,10 0 0,-3 2 2,0-2 5,3-2-3,-2 1 6,1 0-11,-1 6-3,-5-2 1,-4-1-10,1-1-8,-3 4-8,-3-3-15,-4 0-8,1-1-19,-3 5-24,-2-2-5,-1-1-23,0 1-12,-2-4-17,-1 3-18,-1 4-91,0 0-288,-2-9 128</inkml:trace>
  <inkml:trace contextRef="#ctx0" brushRef="#br0" timeOffset="8390.5422">14645 4872 175,'1'-5'208,"0"0"-8,0-2-18,-1 2-18,-1 3-18,1 2-21,-1-6-10,1 6-10,0 0-13,0 0-6,0 0-9,-1 18-6,2-10-7,-2 5 6,1 2-5,0 0-2,0 4 1,-3 1 1,2 5 0,2 2-1,-5 3-3,4 1 5,-1 1-1,-2 1-1,0 3 4,-2 11-3,1 1 1,-4 1-7,1-1 0,1 0-8,-3 0 3,7-1-10,-3-1 3,2-12-4,0 0-4,-3-1-2,0-1-4,2-3-5,1 0 1,3-11 1,-1 2-6,-2-3-2,3-6-6,0 3 6,0-5-4,0-1 0,0-1 0,0-4-2,0 3 4,0-1-2,0-2 3,0-3 0,0 5 1,0-5-2,0 5-4,0-5-2,3 3-2,-3-3-9,0 0-19,0 0-20,0 0-26,1-16-41,-2 11-36,-2-2-62,3-2-44,-3-3-221,-4 2-505,-3-5 225</inkml:trace>
  <inkml:trace contextRef="#ctx0" brushRef="#br0" timeOffset="9157.6341">13244 5917 160,'0'0'209,"-3"-7"-3,3 4-2,0-1-8,0 4-7,0-8-8,0 4-13,0 4-14,0 0-14,0-7-15,0 7-16,0 0-11,0 0 1,6 21-6,-4-2 7,3 10 1,-1 8-2,0 16-2,4 1 5,-6 6 2,-2-5-9,3 5-1,-3-4-4,1 2-8,-5-4-9,3-4-6,0-3-5,1-11-8,-3-2-2,-2-3-12,5 1 3,0-3-6,-1-3-11,-3-6-15,-1-3-7,3 2-13,2-4-13,-3-4-16,0-5-20,0 3-23,0-3-33,-1-5-41,0-1-29,4 0-27,-5-9-17,1-3-15,2-5-161,-5-9-437,5-1 194</inkml:trace>
  <inkml:trace contextRef="#ctx0" brushRef="#br0" timeOffset="9955.9548">13320 5811 160,'-4'-5'157,"0"3"-14,4 2-15,-12 5-5,2 4 2,-4 6-3,-5 6-2,1 6-3,-2-1-11,-1 1-2,1 0-7,0 2-4,3-4 5,4-2-4,1-7 3,1 0-8,2 0-1,1-3-5,1-2 0,3-5-7,1 0-3,-1 0-5,2-3-1,-1 2 4,1-1 5,2-2 7,-2 1 4,2-3 5,0 0 2,0 0-2,0 0-7,0 0 0,0 0-15,9-13-4,-2 1 3,3-2-8,-2-4-6,6-3-1,-1-4-2,1 2 3,2-3-8,-4 3-3,3-1-5,2 0-4,-3 2 1,-3 8-7,-1-1-5,3 3 1,-7 3-5,4 0-1,-3 3-2,-3-1-5,2 4 1,2 1 0,5 2-5,-2 1 1,5 3 1,5 3-6,5 0-4,-1 5 3,7 0 18,2 0-16,0 2-4,-1 1 4,-2 0 1,0 0-1,-1-1-5,-1-1-2,-7 1 8,-1-5-3,-4-1-7,-5-1 10,-1-2-3,-1-1 0,1 4 2,-4-6-4,-5 1 3,5-1 3,-4 1 1,1 0 4,-1-1 0,-3-2-2,5 2 2,-5-2-1,4 2 0,-4-2 3,4 3 1,-4-3-5,0 0 10,0 0-10,0 0-1,0 0-13,3 1 12,-3-1-4,0 0-3,0 0-3,0 0 6,0 0 3,0 0 1,0 0-8,6 1 5,-6-1-1,0 0-2,0 0-2,0 0 1,0 0 4,0 0-9,0 0 1,0 0 0,0 0 3,0 0-1,0 0 7,0 0-4,0 0-2,0 0 3,0 0-2,0 0-2,0 0-3,0 0 5,0 0 2,0 0 1,0 0-1,0 0-6,0 0 10,0 0-7,0 0-5,0 0 8,0 0 2,0 0-2,0 0-2,0 0-3,0 0 3,0 0 4,0 0-9,0 0 6,0 0 0,0 0-13,0 0 11,0 0 2,0 0 0,0 0 0,0 0-6,0 0 2,0 0 0,0 0-1,0 0 8,0 0-2,0 0-6,3-5 11,-3 5-11,0 0 18,0 0-25,0 0 12,0 0-8,0 0-2,0 0-7,0 0-11,0 0-13,0 0-12,0 0-13,0 0-17,0 0-17,0 0-23,0 0-26,0 0-31,0 0-32,0 0-42,0 0-36,0 0-192,0 0-519,-7-6 230</inkml:trace>
  <inkml:trace contextRef="#ctx0" brushRef="#br0" timeOffset="11553.1178">12999 4323 8,'0'0'91,"4"5"-13,-4-3 5,0-2-3,3 4-3,-3-1-2,0-3-3,0 5 0,0-5-5,3 3 8,-3-3 2,2 4 1,-2-4 2,0 0 9,0 0-2,0 3-2,0-3-7,0 0-1,0 0-1,0 0-6,0 0 9,0 0-1,0 0 3,0 0-5,0 0 2,0 0-16,0 0-4,4-11-8,-5 7-6,1-1 0,0 5-3,-3-8-7,2 4 0,-3 0-7,4-1 4,-1 1-7,-1 0-2,-4 0 0,3 1-6,3 3-4,-14 0-6,1 3 4,-3 2-1,-3 2 0,1 2-6,-7 6 5,6-3-3,-1 4-4,0 1 4,7-3-8,-2 0 3,6-1-1,3 1 2,-2 0-3,4-2 2,4-2-4,0 1-1,2-1 1,1-1-2,4 1 3,2-3 0,2 3 4,4-2-2,6 2 0,-2-6-4,0 2 4,5 0 1,-4-1 2,1 1-4,7 1 3,-8-1-4,-3 0 3,0 3 2,-4-1-5,-3-1 2,-1 1 0,-3 0 5,-2 1-3,-3 1 2,-1-2-2,-6 1 0,-2 6 2,-4-1 3,-4-1 4,-3 4-5,3-5-3,-4-2 2,-5 2 0,6-3-4,0-1 5,-1-2-5,-1 1 6,7-3-4,-3 1 0,7-3-4,-2 0 2,3-1 6,0 1-10,6-2-4,3 0-9,-13 0-12,13 0-15,-8 0-12,8 0-16,-7-2-19,3-2-11,4 4-18,-4-6-24,6 2-19,0-1-124,-2-1-308,4 1 136</inkml:trace>
  <inkml:trace contextRef="#ctx0" brushRef="#br0" timeOffset="12181.9949">13190 4513 141,'0'0'145,"0"0"0,0 0-4,0 0-10,0 0-3,-2-4-2,2 4 0,0 0-2,-3-5-8,-1 1-1,4-1-1,-2 2-2,1-2-5,1 0-3,0-2-11,0 0-5,0 0-10,1-2-8,1-2-5,2-1-6,1-4 0,-1 5-7,1-3-10,4 4-4,2-5-7,-2 6-4,1 0-3,0-1-2,0 3-2,2 3-5,-2-2-4,1 5-1,0 1 0,-1 6-2,0-1-1,3 4 1,-3 3-6,-3 2 4,-2 4-1,0 7 1,-5-6-3,0 2-1,-8 3-2,0 1 4,-2-2 3,-1 2-9,0-8 5,-1 5-2,-1-8-2,3 1 3,-2-1 0,-1 1 2,0-4-4,6-1 3,-2-3-4,3 0 1,-1 1-2,5-5-1,-5 0 0,7 3 0,-4-3 1,4-3-2,0 0-1,0 0 0,11 2 5,-2-4-1,3 1-3,6-3 0,3-1 1,-1 0 1,2 2-3,-1-3 3,9 0-3,-9 0 3,-2 3 0,3 1 4,-3-1-3,-7 1-1,-2 0 3,1-1-2,-1 2 2,-4 0 3,-1-2 3,-1 3 3,-4 0 3,5-2 3,-5 2 1,9-2-4,-9 2 7,0 0 3,0 0-11,5-1 1,-5 1-2,0 0 0,0 0-3,0 0-1,0 0 4,0 0-6,2-3-7,-2 3-7,0 0-8,0 0-19,0 0-21,0 0-27,0 0-35,0 0-30,0 0-36,0 0-27,0 0-127,0 0-367,0 0 162</inkml:trace>
  <inkml:trace contextRef="#ctx0" brushRef="#br0" timeOffset="13849.1739">8337 5983 38,'-5'0'104,"5"0"-7,0 0-9,0 0-7,0 0-14,0 0-6,0 0 3,0 0-4,0 0 3,0 0-4,0 0-12,0 0-5,0 0 12,0 0-20,0 0 5,16-12-4,-1 2 7,9-5-9,7 0-4,12-9-1,2 1-17,1 1-4,4 1-33,-2 4-29,-8 6-54,-8 0-57,0 3-180,-4 0 81</inkml:trace>
  <inkml:trace contextRef="#ctx0" brushRef="#br0" timeOffset="14256.9765">8353 6965 98,'-3'2'127,"3"-2"-9,0 5-14,0-5 4,1 6-5,-1-6-1,4 4 12,3-4 0,-7 0-2,20-4-10,-3-2-6,11-5-12,2-6-10,4 0-10,0 1-25,12-6-22,-11 6-45,12-7-34,-15 10-62,-8-2-103,1 4-247,-8 0 110</inkml:trace>
  <inkml:trace contextRef="#ctx0" brushRef="#br0" timeOffset="14609.6477">8328 7574 14,'0'0'157,"-2"5"-5,2-5-15,0 0-5,0 0 5,6 3 1,-6-3-7,18 0 3,3-4 5,5-6-12,4-1-11,6 3-9,13-13-8,3 3-13,-2-4-9,6-2-20,-2-1-39,-1 1-45,-3 0-58,2 2-69,-6-2-128,-13 7-306,-3-5 135</inkml:trace>
  <inkml:trace contextRef="#ctx0" brushRef="#br0" timeOffset="15848.0289">13962 4408 50,'0'0'130,"5"2"-4,-5-2-11,3 7-13,-1-7-10,-2 0 1,3 5-5,-3-3-9,0-2-2,0 0 6,4 5-5,-4-5-6,0 0 6,0 0 2,2 1 3,-2-1 2,0 0 3,0 0 10,0 0 8,0 0 0,0 0-8,0 0-2,0 0-9,0 0-11,0 0-8,-1-13-6,-1 9-2,-1 1-9,2-2-10,-1-2 2,-1 1-7,1 0-4,-1 0-4,-1 2 1,-1-4-9,-1 4-1,1 1-5,-1-1-2,-3 3-2,-1 0-5,-4 2-1,1 4 1,-2 1-4,-1 3 3,0-1-7,-3 6 3,7-2-1,-3 2-1,3 2 1,1-3-4,-1 2 6,8 1-4,0-1 5,1 0-1,0-3-4,6-2 0,-2 2-1,3-2-1,2-1 2,1-2 1,0-1 0,3-1-2,1-1 4,2 0-4,-2-1 0,2 0 4,5-3 0,0 3-1,-5-1-1,4-3 1,-4 4-4,0-2 3,1 1 1,-3 0-3,0 0 0,0 2 1,-1 2 1,2-1-2,-4 2 1,0 0 1,-2 1 4,-3 1-2,1-1-3,-1 0 7,-3 0-2,-3 0-2,-3 1 3,-1 2 2,-2-2 1,-1-1-4,-5 3 4,-2-4-5,0 3 2,-1-5-1,1 0-1,-4 2 2,4-5-1,4 1-2,1-1-2,-2-2 3,3 0-5,-2-2-1,7 2 4,-3-3-2,2 2 1,0 0 1,3-2-10,-1 1-6,1-3-1,0 3-10,0-1-6,4 3-6,-5-4-19,5 4-15,-5-2-25,5 2-33,-5-1-21,5 1-15,0 0-19,0 0-103,0 0-312,0 0 139</inkml:trace>
  <inkml:trace contextRef="#ctx0" brushRef="#br0" timeOffset="16310.1784">14201 4450 185,'3'-5'227,"-2"-1"-12,3-1-6,-4 3-12,-4-1-19,9 2-15,-5 0-14,0 3-23,0 0-10,-1-6-13,1 6-9,0 0-13,0 0-5,0 0-13,-10 9 1,7-1-10,-3 3-3,1-1-9,-2 4-1,1 3-5,1 2-1,0 0-4,1-1-5,0 1-4,1 0 3,1-2-5,-2 1-3,4 1 0,0-5-2,5 3-2,-2-2-4,2 0 2,-1-4-1,5 6 7,1-10-7,-1 3-2,1-3 0,6 2 0,0-5-1,2 3 4,1-5-2,-2 1 5,-5-6-1,8 3 4,-3-5 5,-1-1 8,0-1 7,-2-4 1,2 2 2,-6-3-4,-1-3 4,4-3-5,-6-1-3,0 0-3,2-4-2,-6 3-3,-1-6-4,-4 1 2,-1-2-6,-3 8 0,2 0 3,-2 2-9,-1 0 4,-3 4-3,3 4-5,-4-5-2,1 6 3,2 1-11,-3 3-2,1 1-12,-1 0-20,0 3-11,1 3-24,-2 0-21,0 3-27,1 0-36,2 1-25,-1 2-26,3 1-197,-3-2-439,3 1 194</inkml:trace>
  <inkml:trace contextRef="#ctx0" brushRef="#br0" timeOffset="18313.6404">9996 6777 175,'-4'-18'158,"-4"7"6,7 1-8,-1-1-12,0 5-1,1-2-8,-2 3 0,3-1-5,0 0-9,0 1-7,0 5-5,-1-5-14,1 5-5,-2-4-9,2 4-7,0 0-6,0-6-8,0 6-5,0 0-1,0 0-1,0 0-2,0 13 4,2-2-6,-2 2-3,0 4-5,-2 10-3,2 0-2,2 4-2,-2 0-7,-2 1-1,-1-3-15,0 5-24,0-3-33,-1 0-41,0-1-50,5-4-49,-2-6-191,2-3-408,-1-3 181</inkml:trace>
  <inkml:trace contextRef="#ctx0" brushRef="#br0" timeOffset="18652.9585">10175 7091 72,'0'0'212,"2"-5"-2,-2 5-12,0 0-18,0 0-16,0 0-22,0 0-11,0 0-7,-2 20-13,-4-6-9,2 5-11,-2 7-10,-3-1-8,2 3 0,-3-1-9,5 0-22,-5-3-22,0 3-32,4 0-35,0-8-46,-1-2-25,1 0-34,-3 0-126,4-5-302,2-3 134</inkml:trace>
  <inkml:trace contextRef="#ctx0" brushRef="#br0" timeOffset="19224.4637">10494 6682 99,'2'-4'172,"-1"-3"-10,1 3-7,0 0-7,-2-1-9,2 1-6,1 3-14,-3 1-10,0 0-9,1-7 3,-1 7-11,0 0-10,0 0-7,0 0-7,-9 21-6,5-10-6,-3 2-5,-4 2-5,1 0-6,0 1-3,1 1 1,-4-1-7,3 0-6,0-3 6,0-1-6,4-3-2,1-1-7,1-2 10,0-1-12,3-1-2,-3-1-5,-1 0-3,5 0-1,0-3-1,-1 3 1,1-3-1,0 0 0,5 4 1,-5-4-1,6 1 1,0 0-3,-6-1 1,13-1-1,-3 2 1,0-1 3,0 4-2,4-3 0,3-1 2,1 2-4,-4 0 3,4-1-4,0-1 2,-4 0 2,-2 0 1,-1 0-5,-2 1 4,0 0-1,-1-2 5,-3 2 0,-5-1 1,10-1 8,-10 1 2,5-5-6,-3-1 1,0 4-1,-1-2-1,1-5 4,-2 1 1,0 2 7,2-5 2,-4 3 0,2 2 6,2-1 1,-4 2 5,2 1-4,0 4-8,0-7-5,0 7-1,0 0-6,0 0 2,0 0 0,0 0-1,-3 14-3,3-2-1,0-2-3,-4 8 3,4 0 1,0 0-4,-4 1-1,3-1-4,-1-1-2,0 4-16,-1-3-18,0 1-20,0-1-29,-4 1-32,6-2-34,-5 0-32,4 0-29,-5 0-129,3-8-367,3 4 162</inkml:trace>
  <inkml:trace contextRef="#ctx0" brushRef="#br0" timeOffset="19422.5845">10782 7057 1,'0'0'209,"0"0"-13,0 0-8,7 9-8,-7-3-11,2 5-14,-4 5-11,0 0-15,1 3-12,-2 6-12,-2-1-9,2-5-9,0 6-7,0-2-25,0-6-24,-1 3-31,4-2-39,-2-2-35,1-5-39,2-1-39,-2-2-109,2-4-283,1-1 125</inkml:trace>
  <inkml:trace contextRef="#ctx0" brushRef="#br0" timeOffset="19897.8018">10903 6704 61,'-1'-4'198,"-3"-1"-1,3 2 5,1 3-4,-3-5-10,2 2-8,1 3-22,-1-5-13,-2 2-14,3 3-9,0 0-10,0-5-17,0 5-7,0 0-9,0 0-6,9-4-9,-4 2-7,4 0-3,2-1-6,4 1-4,3-1-6,1 1-2,4-1-3,-5 1-4,3 0-3,1 2-2,-3 0-5,0-1 2,-3 2-7,-5-2 16,1 2-5,0 1-1,-6-2-3,1 0 0,0 0 0,-1 2-1,-6-2 4,8-1 5,-8 1 3,0 0 2,9 0 0,-9 0-6,3 1 3,-3-1-7,0 4 1,0 2-1,0 1 2,0 2-2,-3 7 1,0 3-1,-2 8 1,0 4-1,0 0 0,-2 6-7,1-3 0,0 10 1,-2-9-7,3-3 8,1 1-8,-1-3 2,0-4-4,1-2 3,1-4-4,1-1-2,-2-3-11,4-3-16,-1-4-22,-3 2-24,4-4-34,-3-2-34,2 3-30,1-4-44,-2-1-59,2-3-146,0 0-448,0 0 199</inkml:trace>
  <inkml:trace contextRef="#ctx0" brushRef="#br0" timeOffset="20109.4722">10947 6919 19,'-4'-4'260,"0"1"-26,4 3-27,-4-3-21,4 3-16,1-3-12,4 0-12,6 1-10,8-6-16,9 3-11,8-1-10,16-6-11,-2 0-7,1 3-10,1-2-16,-14 7-27,1-1-23,-3 3-26,0-1-21,-7 0-26,-8 2-21,-2 1-19,-6 0-28,-3 0-27,-7 4-95,0-3-279,-6 3 124</inkml:trace>
  <inkml:trace contextRef="#ctx0" brushRef="#br0" timeOffset="20761.5089">9269 7662 166,'-13'-1'198,"2"0"-1,1-2 2,1 2-11,5-1-13,-4 2-10,8 0-19,-9-2-12,5 1-14,4 1-12,0 0-11,0 0-12,-9 2-6,9-2-5,0 0-6,0 0 1,0 0-1,0 0-5,4 8 0,4-6 0,-1 0 2,0 1-1,1-1 0,3 0-2,3 0 0,6-2 5,1 3-1,-1-6-4,12 6-2,0-3 2,4 0-3,14-6-6,3 2 1,2-1-2,3-3 3,7 0 1,1 0-9,28-5 1,0-1-11,-4 2 2,1 0-5,1 4-6,1-1-2,1 0-3,0 4 0,3-3-4,-31 8 4,29-7-1,3 5-7,-33-2-4,26 1 2,-22 0 1,23 2-3,-26 2-4,-2-3-2,-1 2 4,0 0-4,-3-3-2,-7 3-1,2-2-9,-2 1 1,-1-2-5,-14-1 0,13 3-1,-12-2-8,-4 0 3,3-2 2,0 2 0,-1 0-2,-2 2 7,-3-5-1,-3 3 0,0 0-3,-1-1 0,-8 3-3,-8-2 3,4 3-6,-6-2-1,2 1 2,-4 0 1,-3-2-5,2 3 0,-2 0 1,-5 0-10,6 0-12,-6 0-15,0 0-15,9-1-32,-9 1-41,0 0-32,0 0-15,0 0-21,0 0-16,-11-9-154,4 9-415,-2-4 184</inkml:trace>
  <inkml:trace contextRef="#ctx0" brushRef="#br0" timeOffset="21173.684">11911 7335 203,'-5'-3'197,"1"-1"-8,-2-2-3,4 2-5,0 1-7,0 1-9,2 2-16,-6-6-13,6 6-10,-3-2-9,3 2-10,0 0-12,-2-3-12,2 3-9,0 0-6,0 0-5,0 0-3,0 0 6,0 0-5,0 0-7,16 9 0,-9-7-2,2 2-6,-4 0 2,7 3-6,-1-3 2,2-1 2,0 2 1,2 5-4,3-3 3,-1 0-2,2 1 2,3 1-5,1-1-7,-4-2-6,3 2 3,-2 0-4,7-2 0,-8 4-4,0-5 2,0 0-2,-2 0-8,-3-1 3,-1-4-1,-3 3-1,0-3 1,-2 3 2,-3-3 1,1 1 7,0-1 6,-6 0 6,3 3 0,1-1 5,-4-2 1,0 0 8,6 3-7,-6-3-1,0 3-1,0-3-10,-6 8-3,-1-1-6,-1 3 4,-3 3-2,-8 7-5,2 1-4,-1 1 1,0 2 0,1 0-1,-1-2 12,-1 4-24,3-4-5,-1 1-11,0-1-30,1 0-26,5-5-35,1 0-36,1-2-34,-2 0-38,6-5-43,-4 2-49,1-3-183,2-1-523,-1 0 231</inkml:trace>
  <inkml:trace contextRef="#ctx0" brushRef="#br0" timeOffset="24314.3389">19679 12355 88,'-5'3'153,"-4"-2"-3,5 0 1,-1 0-7,1 2-9,4-3-16,-6 2 2,6-2-8,0 5-1,0-5 2,6 9-6,1-9-6,1 5-8,11 3-2,6-1-5,5 0-8,0-2-4,5-2-9,4 3-3,16-3-8,3-1 0,-1-2-2,5 0-5,-2 0-5,6 0-4,26-1-3,-30 0-1,-1 1-6,-2 0-1,-5 1-6,-14 0-2,-3 2-2,-1-1-5,-9-2-2,-4 0-11,-4 2 1,-7-1-1,-1-1-1,-2 0-2,-3 3 1,0-3-5,-3-4-3,-3 4-12,0-3-5,0 3-12,-2-6-16,1-1-10,-5 2-11,1 0-6,0-5-11,-1 1-6,-3 1 0,4-3-9,-3 1 1,0-1 8,-1 2 11,-1-4 1,1-1 20,-5 2 6,5-1 14,-1 2 16,0 1 0,0 4 28,-2-2-1,3 1 5,0 0 14,0 2 9,0 2 3,6 0 1,-1 2-2,-2-3-10,6 4 9,0 0 5,0 0 5,0 0 12,2 13-1,4-4 1,3 1-2,2 6 0,8 5-4,-3 1-2,3 2-5,-5-2-8,-2 4 9,-2 0-9,0-3-1,-5-2-6,-2-1 0,-1 4 0,-7-5-4,2 8-13,-9-3-15,-1-2-19,-5-1-18,7-6-35,-7 4-22,4-7-23,-3 1-137,-2-2-288,2-3 127</inkml:trace>
  <inkml:trace contextRef="#ctx0" brushRef="#br0" timeOffset="24793.9962">20815 12470 7,'8'-4'161,"-2"2"-11,5 1-7,-4 4-9,3 2 5,2 3-3,-2 4-12,3 3-1,-3 9-9,3-2-4,-6 5-10,-1-1-5,-2-1-12,-2-6-2,-1 0-8,-1-2 2,0-2-3,-1-1-6,-1-2-4,2-5 0,-2 1 1,1-1 5,-2-4 13,2-1-5,1-2-8,0 0-3,0 0-3,-8-7-3,5-2-3,3 0-2,0-8-5,5-4-8,0-4 0,1-1-5,6 0 0,0 2-11,3 0 0,-1 2-1,2 2-2,0 6-2,-2 3-1,2 2 5,1 0-12,-2 4 2,-1 5-2,4 2-3,-6 3-2,3 6 3,-5 0-2,9 7 3,-8 0-3,-2 6 1,1 0-4,-5-4-10,-3 6-12,-1-6-18,-2-1-20,0 5-25,0-6-34,-2-1-35,3-3-28,0-5-29,0 1-30,0 0-124,0-5-389,3-2 173</inkml:trace>
  <inkml:trace contextRef="#ctx0" brushRef="#br0" timeOffset="25529.9382">21343 12581 77,'0'-5'213,"0"-1"-16,0 3-14,0 3-7,0 0-13,0 0-10,0 0-11,0 0-7,-11 12-4,12-7-12,-1 2-8,0 0-6,5 0-9,0-2-8,-1 2-9,0-4-4,2-1-4,2 1-7,1-3-1,1 0-4,0-3-7,4-1-2,-2-2-4,-1-1 0,-1-2 0,3-4 1,-2 0 1,-2 2 5,-1-1-7,-4-5 3,1 5 1,-1-2-6,-4 2 9,0 1-5,0 2-2,0 3-4,0 0-3,-5 1-5,1 3-2,-1 2-8,5 0 2,-20 7-4,9 5-2,-12 5-4,12-1-2,-6 5-2,2 0 5,3 6-6,4-3-2,4-4-1,1 4 0,3-5-4,1-2 1,5 0 3,0-1-5,4-1-1,-1-7 1,5 4-2,0-3-2,4-4 2,-3 0-3,7-4-1,-10-1 2,8-3-3,0-2 5,-2-3-3,-1 1 2,0-5-3,0-7 4,-4 5 2,1 0-4,-1-7 4,-2-3 2,0 7 7,-5 3 4,-2 2 9,-1-1 3,1 6 7,-2 0 2,0 2-4,2 1-3,-4-1-4,0 2 0,0 3-6,0 0-2,0 0 0,0 0-3,-2 17-1,-2-7-3,4 2 3,-2-2-3,0 7 1,2-4-7,0-1 6,0 0-6,0-2 2,4 0-3,-4-3-1,4 0 4,-2-1-4,2-1 2,1-1-3,0-1 4,3 1 3,4-4-4,-1-4 1,11-1-1,-7 0 1,4-3-3,0 1 3,-1-3-6,0 1 4,-2 0-3,-2 2 22,-4 4-23,-4 0-1,2 1-3,0 2-1,-1 2 8,-3 0-4,1 3 3,0 1-4,2 4 2,-1-2 2,-2 2 3,10 3-13,-8-4 12,1 1-4,3-3 0,0 1 1,3-3-2,1 2 2,5-7 3,-1 2 10,3-7-7,5-1 0,3 0-1,-12-5 8,0-1-6,-2-2 10,-2 0 1,4-7 11,-7 4-2,0-5-12,-2-2 11,-4 3 0,-3 1-3,-2 0-2,-1-6-3,-4 2-3,-3 4 5,4 3-8,-5-1-4,1 3-4,-5-1-3,1 4-8,-1 1-14,-2 3-22,1 0-9,1 4-26,0 1-27,1 3-19,-1 3-31,1 0-37,2 1-47,2 2-45,0 1-246,0 2-573,-1-1 255</inkml:trace>
  <inkml:trace contextRef="#ctx0" brushRef="#br0" timeOffset="27745.9374">8534 15117 60,'-5'-4'72,"2"3"-8,3 1-10,-9-3 0,3 1-5,1 0 3,-3 1-4,1 0 4,-1 0-9,-4 1 8,0 2-7,-6 2 2,-1 0 3,-1 0 4,4 2 14,-3 1 0,-8 2-11,6-1 6,-3 4 0,5-6-5,0 0-2,5 3 5,2-6-6,3 2 6,4-5-4,0 5 6,8-2-2,-3-3-2,25 2 0,12-4-5,27-3-9,42-4-31,7-2-37,6 2-37,-6-1-47,0 4-159,-15-1-290,-6-1 128</inkml:trace>
  <inkml:trace contextRef="#ctx0" brushRef="#br0" timeOffset="29955.2194">16560 9866 24,'0'0'153,"-12"-1"5,12 1-7,-7 0 2,7 0-16,-8-1-5,8 1-4,0 0-6,-9 0-5,9 0-2,-6 0-4,6 0 4,-8 0-6,8 0-7,-9-3-7,3 2-10,2 0 1,4 1-3,-11-2-3,11 2-7,-12 0-2,4 0 0,3-1-3,-4 0-6,9 1 0,-12 0-4,2 1-3,3-2-6,-1 2-2,1 0-3,7-1 0,-14 2-9,9-1 0,5-1-5,-9 1-2,9-1-2,-9 0-1,9 0-3,-5 3-3,5-3-2,-4 0-4,4 0 4,0 0-4,-3 1 3,3-1 1,0 0 2,0 0 0,11 9 3,-3-5 6,4-4-5,7 3-2,2-3 2,10 0-3,2 0 3,2 0-3,1-3-3,0-1 0,1 2-1,3-4-5,-4 4 1,0-3-1,-4 1 1,1-4-12,4 5-16,-10-4-23,3 5-32,-9-1-34,1-3-31,-7 1-36,-1 2-41,4-2-32,-5 1-187,-3 1-468,0-2 207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09:59:44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4224 5929 59,'0'0'106,"0"0"-14,-3-4-14,3 4 10,0 0-5,0 0-11,0 0 3,-3-3 4,3 3-9,0 0-5,0 0-5,0 0 8,0 0-1,0 0 3,0 0-3,-4-2 5,4 2 2,0 0-1,0 0-2,0 0-1,0 0-6,0 0 1,0 0-8,0 0 0,0 0-7,0 0-6,0 0-4,0 0-1,0 0-6,0 0-2,13 0-3,-3-3 9,9 1-2,9-5-10,5-4-16,17-3-40,1 0-35,3-1-37,-6 3-36,-11 5-29,-3 0-110,-6 3-301,-9 3 133</inkml:trace>
  <inkml:trace contextRef="#ctx0" brushRef="#br0" timeOffset="617.53">4294 6882 13,'0'0'119,"0"0"-7,0 0 0,0 0-4,0 0-4,0 0-4,0 0-2,-7 1-7,7-1-3,0 0-6,-10 0-6,10 0-3,-4 4 6,0-2 6,4-2-1,-4 1 4,4-1-7,-5 3 4,5-3-3,0 0-6,-4 2 2,4-2-3,0 0-7,0 0 0,0 0-6,-4 2-5,4-2-6,0 0-1,0 0-12,21-7-5,-7 0 0,16-4-8,2-5-26,5 3-37,17-3-39,-5 1-42,0-2-59,-14 3-166,-1 3-372,-3-2 165</inkml:trace>
  <inkml:trace contextRef="#ctx0" brushRef="#br0" timeOffset="1413.8581">4476 7689 5,'0'0'54,"0"4"-4,0-4 1,0 5-4,0-5-3,0 4-4,0-4-3,0 0-1,0 4 5,0-4-5,0 0 7,-3 4-4,3-4 0,0 3-3,0-3-7,0 0 1,-5 2-14,5-2 3,-8 3 15,8-3-8,-6 2-6,0 0 1,3-1-9,-2 1 8,1 1 1,-2 1 3,2-4-2,-1 4-7,-2-3 10,1 1-5,0-1 8,1 1-12,-1 2 21,1-1-9,0-3 19,1 3-7,0-2 0,4-1 0,-8 3-3,8-3 2,-6 1-1,6-1 8,-2 4-3,2-4-7,0 0 6,0 0-3,0 0-2,0 0 7,0 0-1,-8 0-1,8 0 4,0 0 1,0 0-2,-3 3 3,3-3 1,0 0-3,0 0 1,0 0-6,0 0-1,0 0 2,0 0 3,0 0-3,0 0-1,0 0-3,0 0 2,0 0-4,0 0-1,0 0-2,0 0-5,0 0 2,0 0-2,0 0 0,0 0-2,0 0 2,15-7 1,-9 3-3,5 0-2,6-4-1,9-4-6,1 1 0,8-4-1,9-7-10,1 1-32,-1-3-45,-9 6-52,11-1-38,-12 2-55,-4 2-152,-2 0-397,-1-1 175</inkml:trace>
  <inkml:trace contextRef="#ctx0" brushRef="#br0" timeOffset="2923.5369">8211 5876 35,'0'0'148,"0"0"-8,0 0-3,0 0-10,0 0-10,0 0-5,0 0-12,0 0-6,0 0-4,0 0-11,29 0-10,-9-2-8,1 2-15,12-4-22,6 1-39,11-5-42,-9 8-41,-2-5-104,12 3-219,-15-2 98</inkml:trace>
  <inkml:trace contextRef="#ctx0" brushRef="#br0" timeOffset="3410.2192">8147 6874 103,'0'0'164,"0"0"-7,0 0-8,0 0-14,0 0-10,18-7-15,4 1-6,8-1-11,5-1-7,16-4-15,8 2-4,-5-1-17,1 5-25,-3-3-22,-11 6-33,-3-3-26,-2 3-39,-2 0-27,-7 2-69,-7 0-204,-7 1 90</inkml:trace>
  <inkml:trace contextRef="#ctx0" brushRef="#br0" timeOffset="3704.5207">8202 7640 146,'0'0'178,"13"5"-19,-4-7-13,8-1-8,5 2-12,7-5-16,5 1-1,2-3-17,2 2-10,15-5-10,2 4-17,-3 0-30,-12 4-28,-2-1-33,0 1-45,-4 2-47,-5-2-71,-6 1-215,-4 1 96</inkml:trace>
  <inkml:trace contextRef="#ctx0" brushRef="#br0" timeOffset="4798.3392">11053 5249 73,'-7'0'181,"7"0"-16,-7 1 1,7-1-13,0 0-17,-9 0-11,9 0-11,0 0-5,0 0-8,0 0-6,26-3-4,-9 3-8,15-2-5,3 2 0,3-5 7,19 0-1,3-2-2,3 3-2,3-1-5,29-1-4,-31 2-5,31-3-8,-3 1 0,0-3-2,-3 6-4,3-2-6,-25-1-2,28 3-3,-6-2-3,-21 0-2,24-1-1,3 2-1,-2 0 7,2 0 1,6 0-6,-3 2 4,7-3-5,0 0-3,-3 0-4,2 0-2,-3-2 2,2 7 2,4-5-8,1 5-3,-7-4-1,-1 1 2,0 2-2,-3 0-4,-2-3 0,4 0 0,-1-1-2,1 3 1,2-3-3,5 0 3,-2-2-4,1 1-1,-3-1-4,6 1 3,-4-3-4,1 3 2,6-3-19,-6 6 2,-2 0-1,1-4 2,-7 4-1,-1-1 3,-6-3 0,-23 6 3,27-5-1,-26 1 7,23-2-8,-24 2 2,-1 2-1,24-6 0,-28 5 1,30-7-1,-32 7 0,2-2 1,-3-2-2,-1 2-2,-3-1 1,-14 5-3,-7 0-3,3 1-1,-6-2-6,-11 2-4,1 1-4,-9-1 0,-1-1 0,-2 1-6,-4-2-9,0 3-12,-5 0-15,0 0-18,0 0-12,0 0-25,0 0-2,-21 6-18,2-4-24,-9 4-18,-5-2-116,-3 2-331,0 0 146</inkml:trace>
  <inkml:trace contextRef="#ctx0" brushRef="#br0" timeOffset="5583.6743">11513 6070 8,'-39'4'191,"2"1"10,3-3-5,2-1 1,2 1-5,10-2-1,2 4-5,5-4-5,1 0 2,5 3-23,-2-2-14,4 0-8,-3-1-11,5 1-14,3-1-9,0 0-11,-8 2-6,8-2-5,0 0-9,0 0-5,0 0-7,15 1-9,-3-1 1,3 0-7,5 0 5,11 2-12,-1-4-4,3 2-3,6-1-4,15-1 0,2 1-3,-1 0-2,2-3 5,10-2 4,26-1-8,-25 2 5,36-2 1,-3-1 2,3 3 5,2 5-4,-3-5-2,2-2-1,7 2 8,0-2-4,-3 6 0,5-3-2,-1 4-2,0 0 0,-2-2-2,2-3 0,0-2 2,-6 4-10,6-1-2,-2-1 3,-1 1-1,-5-2-3,-2 1 0,-2 0-2,-4 0 7,1-4-9,0 6 1,-2-3 7,2 1-7,1-1 0,-2-3-5,-3 2-1,-4 2 0,-24-1 1,28-3 3,-31 3 3,1-2-6,3 3-8,-3-3 16,30-3-17,-33 3 4,0 3 3,-1 0-8,-2-4-1,4 2 5,-12-2-8,3 3 8,-18 1-1,4 1-3,-2-2 1,2 0-2,-1 3-4,0 0 10,-3 0-14,1-3-6,-4 5-5,-2-1-8,0 2 15,-9-2-7,-4 1-10,-6 1-9,-2-1-18,-2 1-4,-2 0-10,-5 0-13,5-1-20,-5 1-18,0 0-15,-13-4-25,3 1-7,-4 3-18,-3 0-18,-2-2-20,-4 1-195,-7 0-455,2-2 202</inkml:trace>
  <inkml:trace contextRef="#ctx0" brushRef="#br0" timeOffset="6297.2486">12633 5155 82,'0'0'144,"-5"-5"4,5 5-5,-4-5-3,2 1-7,-1 1 3,2 0 2,1 3 14,-3-6-3,3 6-9,-1-4-9,1 4-6,-1-4-14,1 4-15,0 0-6,0 0-11,0 0-8,0 0-2,-3 10 1,5 0 0,-1 9 0,-1 7-4,0 8 13,-1 15-2,2-4-3,-1 4 3,1-3-3,-3-10-3,0 0 4,1 1-7,-2 8 2,2-11-5,0-2 0,-3 2 1,0-5-3,3 0-3,-1-2-7,2-1-5,-4-1 4,1-6-12,0-1 3,0-1-5,1-1 0,2-3-1,-4-2-2,4 0-2,-4 2-9,3-4-1,-2-3 10,1 0-7,2 0-15,0-1 3,-1-2 0,1 1 3,1 0-7,-1-4 4,0 0-3,0 6 1,0-6 7,0 0-12,0 4-4,0-4 5,0 0-2,0 0 12,0 0-23,0 3-2,0-3-3,0 0-3,0 0-1,0 0-9,0 0 0,0 0-7,0 0-6,0 0-2,0 0-12,0 0-3,0 0-3,0 0-5,0 0-5,0 0-7,0 0-8,0 0-12,0 0-10,0 0-10,0 0-20,0 0-20,0 0-26,-9-9-33,9 9-34,-3-3-147,-1 2-424,0-3 187</inkml:trace>
  <inkml:trace contextRef="#ctx0" brushRef="#br0" timeOffset="7417.7518">12775 5605 86,'0'-5'170,"-2"0"-8,2-2-16,2-3-1,0-1-14,0 1 0,-1-2-10,4 0-9,-1 0-8,1 2-13,0 0-12,3 1 0,1 1-12,-3 0-8,2-1-3,2 5-9,1 1-5,0 2 0,0 4-5,2-1 1,-2 4-4,-1 3-3,-1 5-7,-4 3-3,0 1-7,-5 3-15,-5 5-7,-2 3-10,0-2-7,-7 1-2,-2-1-10,-1-4 7,2 1 1,-4-4 7,6-6 8,2 1-6,2-5 8,-1 0 2,4-2-3,2-4 2,0 1 3,3-1 5,-1 0 1,4 0 7,-2-4 4,9 6 4,1-5 2,2-1 1,11-1 0,6-1 2,1-2-7,9-2 2,-4 1-2,1-1-3,1 1 2,-2-2-1,-3 1-4,-5-2-9,-3 4-9,-8 1-13,0-1-25,-2 1-24,-3 0-27,-2 2-19,-4-2-20,-1 0-94,-3-1-253,3 1 112</inkml:trace>
  <inkml:trace contextRef="#ctx0" brushRef="#br0" timeOffset="7739.0694">13486 5104 118,'0'-8'186,"0"4"-17,0 3-16,0 1-6,1 13-8,-1 7-1,1 8-2,0 5-1,-1 18-6,2 1-3,-4 1-5,0 1-13,-2-4-11,-3-2-6,4 1-4,0-12-8,2-2 4,-2-1-7,0-1-7,1-5-6,-2 1 0,3-5 0,-2-5-7,-3-4-6,6 2-6,-1-7-2,2 2-5,-2-6-4,-1 2-2,2-3-3,0 0-2,-2 1-1,1 0-7,1-2 0,-3 2-15,2-3-23,1 1-25,-2-1-34,2-3-38,-6 5-39,6-2-44,0-3-195,0 0-429,0 0 190</inkml:trace>
  <inkml:trace contextRef="#ctx0" brushRef="#br0" timeOffset="8182.6554">13812 5447 61,'-6'-2'217,"3"-2"-9,0-1-12,0-2-14,2 2-8,-1-6-21,2 5-7,2-6-14,2 2-12,2-1-13,2 3-11,-2-1-10,3 1-8,0 0-9,3 3-9,-1 3-5,3 2-4,-4 0-4,3 6-6,-1 2-5,-2 0-6,-3 4-4,1 3-1,-1 5-3,-6-2-9,-4 8 2,-5-3-3,-3 3 2,-2-1-14,-3-1-3,1-2 1,1-5-2,1-1 0,1-2-2,3-4 2,2 0 4,0-3-1,4-2-1,-3 0 2,4-3 2,1 4-1,1-6 2,0 7-2,3-5 4,3-1 0,2 0-1,3-1-2,3-1 6,4-2-5,4 0 2,0 1-1,6-3-3,-1 1 3,1 0 2,-7 0-8,0-1 2,-1 1-23,0 0-12,-7 0-24,4-1-30,-7 0-24,1 2-31,-2-3-37,-4 2-128,3-3-335,-2 1 148</inkml:trace>
  <inkml:trace contextRef="#ctx0" brushRef="#br0" timeOffset="8563.3648">14293 5170 187,'0'-6'234,"-2"-3"-13,4 2-5,-2 2-13,0 3-25,-2-4-11,2 6-19,0-6-13,0 6-17,0 0-13,0 0-11,0 0-11,4 13-2,-3-1-2,6 2-1,-7 5-11,3 10-1,-1-3 2,-2 3-3,-2 3-3,4 0-1,-2 3-1,-2-1 6,-2 0 0,0 0 4,4 1-5,-5 0 3,1 1-1,3-1-5,-1-2 7,-4 2-13,6-1-2,-4-3-2,1-1-1,1 0-10,-5 0 1,4-1 0,3-3-14,-2-2 8,-1-3-5,3-4-5,0 1-3,0-1 0,0-5-5,3-3-2,-6 3 2,3-1 1,3-1-4,-3 1 2,0-6-4,0 0 1,0-1-8,0 1 5,0-1-4,0-4 0,2 6-4,-2-6-4,0 2-6,0-2-10,0 0-7,3 4-11,-3-4-22,2 3-19,-2-3-22,0 0-32,0 0-45,0 0-43,0 0-37,-11-12-227,6 3-520,0 3 231</inkml:trace>
  <inkml:trace contextRef="#ctx0" brushRef="#br0" timeOffset="11125.6683">13025 4593 26,'-10'3'109,"10"-3"-5,0 0-7,-4 7-3,4-3 0,0 0-7,0-4-6,-1 5 1,1-1-4,0-4 4,-1 5-9,1-5-5,-3 5 2,3-5-2,0 2 5,0-2 5,0 0 2,0 0 3,0 0-3,0 0 7,0 0 5,0 0-12,0 0-4,0 0-6,0 0-10,0 0-1,0 0-7,5-13-8,-5 7-2,0 0-4,0-5-3,3 4-3,-6-3-2,3 3-5,-1-1-1,0 0-2,-2 2-3,3-1-3,-3 0-1,-1 2-2,1 4-3,-2-3-6,-1 1 0,1 1 1,5 2-4,-13 0 0,3 8 6,1-4-7,0 5 0,-1-1 7,-2 6-5,3-4-2,0 3 1,4-1-2,1 0-2,3 1 3,1 3-1,0-6-2,1 2 1,3 0-16,1-1 2,3 2 3,-4-3 1,6 3 4,1 1 1,-2-3 2,3 1 3,0-1-7,-1 0 4,-4-1-6,4-1 9,-4-1-2,1 2 6,-3-2-5,0 3-5,-1-1 5,-2-4-3,-2 5 1,0-6 5,-4 2-1,1 3-3,-5-1-1,1 0-2,-2-1-1,-4-1-3,-1 0-6,0-2 0,0 1-6,-5-1-2,6-4 5,-1-1 3,0 0 0,1-1 0,0 0-2,0-2-5,3-1 1,1 1 3,1 1 2,3-1-1,0 1-8,1-1 0,1-1-14,0 1-17,0 1-14,3 2-11,0-8-11,0 4-14,4 0-19,-2 0-21,1 0-75,4 2-243,-3-1 108</inkml:trace>
  <inkml:trace contextRef="#ctx0" brushRef="#br0" timeOffset="11758.3457">13182 4700 3,'0'0'123,"0"0"1,0-7-23,3 3-8,-3 4 1,2-4 4,-1 0-5,1 2 3,2-3 0,-2-1-4,1 4 1,-3-5-6,4 3 9,-2-2-3,3-2-8,-3 1-6,5-2-6,-4 1-9,6 0-7,-2 0-6,0 0-5,0 1-7,3 1-4,3 0-3,-2 3-2,2-1-3,-1 4-3,-1 0-2,4 0-5,-4 6 1,0-1-2,-3 3-7,-1 2-1,-3 2 5,-2 0-7,-2 1-3,-2 4 5,-2 0-4,-5 5-3,1-4-3,-1-2 4,0 0-6,-2-1 4,-1 0 1,5-4 1,-2-1-1,1 0-1,2-1-1,0-1 1,1-1 0,1-2 0,0 0-5,-1-1-3,4-1 5,0 1-6,1-4 7,-2 3-5,2-3 4,4 5 1,2-3 1,-2-2 1,3 1-2,-1-1 2,1 0 0,6 0-12,-2-1 9,-1 1 4,3-3-2,-3 1 2,3 0-4,-1 1 8,1 0-8,-1-4 3,1 2 2,-5 3-9,-3-2 7,3 2 0,-3-1 0,-5 1 3,9-1 4,-4 0-4,-5 1-3,0 0-2,8-2 2,-8 2 1,0 0 2,0 0-1,6-1 0,-6 1-1,0 0 4,0 0-2,0 0 0,0 0-2,0 0 1,0 0 1,7-1 1,-7 1-6,0 0 6,0 0-2,0 0-6,0 0 5,0 0-6,0 0-5,0 0-9,0 0-20,0 0-26,0 0-16,0 0-23,0 0-6,0 0-13,0 0-8,0 0-11,-16 6-75,10-5-235,-1 1 105</inkml:trace>
  <inkml:trace contextRef="#ctx0" brushRef="#br0" timeOffset="14167.731">8536 5095 48,'-8'-7'95,"-1"1"3,0 2-1,-1-1-12,2-2-10,1 5-1,-2-1-11,2-1-3,-1 1-3,-1 3-1,-2-1-11,-3 2-4,0 4-1,-4-1-12,-1 1-2,-2 1 1,1 0-4,-6 5 6,7 0-8,-3 1 0,-1 4 8,2 1-4,-1 3 3,4-8 3,-1 5 0,6-4-3,-1 2-2,1 1 1,2 1 2,-1 0-2,2 5-1,0 0-3,-2 3 0,4 0-1,3-1 2,0 4 4,1-1-3,2 0 3,-1 2-1,1 1 0,2-1-6,0 1-2,2-1 1,2-1 3,-1-2 4,2 2-7,0-3 4,0 0 3,4-1-2,1 0 0,-2-7 1,2-2 2,2 1-2,-1 0 3,2 0-4,0-4 1,4 3 0,-3-3 0,2-3 2,-2 4 0,2-6-2,3 4-1,1-3-1,-3-5 0,2 3-2,0-3 2,-1 0-2,1-3 12,-1 0-10,0-2 1,0-1 1,2 0-4,0-2 1,1-4 2,3-1-7,1-4 1,0-1 1,1 0 5,0-1-11,-2-5-1,-1-1 1,0-2 0,1 1-1,-3-1 2,-2-3 1,-1 2 2,-2 0 0,-1-2 3,-3 0-2,-2-1 1,-2 1-3,-3-3-1,-1 0 1,1 2 0,-3-1-1,0-2-1,-2-1-3,-2 1 2,-2 0-4,-2 2-1,0 1 2,-2 0-2,-2 5-1,0-2-2,2 3-18,-2 5 1,-2 2 1,2 0 1,1 6 7,0-1 1,-4-1-7,0 3-1,2 3 1,-2 0-4,0 1-2,2 1 0,-2 1-2,0-1 1,0 3 1,1-1-10,-2 1 0,0 1-4,4 0-3,-2 1-3,2-1-7,2 0-6,0-1-2,-1 3-12,3-2-9,1 2-12,-3 0-29,2-1-3,2 3-16,-1-1-15,1 1-12,-1 3-117,4 1-295,-3 2 131</inkml:trace>
  <inkml:trace contextRef="#ctx0" brushRef="#br0" timeOffset="14602.871">8837 6246 156,'0'0'153,"-6"3"-14,6-3-2,0 0-15,0 0-10,0 0-2,0 0-14,0 0-2,0 0-6,14 2-2,-2-2-5,6-2-6,0 2-10,3 0 0,7 0-6,-2-3-10,-4 3-5,-1-3-2,2 2-11,3-2-17,-4 2-31,-4-3-26,-2 4-14,3-3-34,-9 3-39,-4 0-117,-2 1-267,-4-1 117</inkml:trace>
  <inkml:trace contextRef="#ctx0" brushRef="#br0" timeOffset="14791.4338">8854 6474 93,'0'0'123,"1"4"-4,-1-4 4,8 1 1,0-1-10,3-1-8,9 1-4,-1-2-10,3 0-4,5-2 3,1-2-17,-7 1-12,8 0-5,-2-2-9,-8 1-14,1 1-23,-2-3-25,1 1-20,-1-3-29,-1 0-18,1 0-12,-7-2-103,2 3-213,-4-6 94</inkml:trace>
  <inkml:trace contextRef="#ctx0" brushRef="#br0" timeOffset="15035.847">9158 6116 84,'-12'-15'128,"2"0"3,2 6 5,2-1-2,2 6-1,-2-2-13,4 2-15,-1-1-7,1 2-16,2 3 8,0 0-22,0 0-9,0 0 0,17 3-7,-6 2-1,7 1-1,1 2-4,6 4-4,2 1-3,-3 1-1,3 3-3,-3 0 1,0 3 3,-5 3-1,-2-2 1,-2 4 7,-3 5-3,-9-4 3,-3 6-2,-3 1-5,-6-1-7,0 0 1,-5-1-2,-4-2-5,-4-3-5,2-1-1,-1-4-6,0 0-2,3-3-13,0-5-15,0 0-15,5 0-30,-1-8-21,4 2-20,3-2-27,1-2-35,3-3-129,3 0-316,0-10 140</inkml:trace>
  <inkml:trace contextRef="#ctx0" brushRef="#br0" timeOffset="15854.0008">9797 6086 4,'-2'-5'153,"2"5"2,0 0-4,0 0-16,-2-4-1,2 4-11,0 0-12,0 0-9,0 0-8,0 0-10,0 0-12,0 0 0,0 0-10,0 0-10,0 0-3,-5-1-3,5 1-1,0 0-11,0 0 2,0 0 9,0 0-2,0 0-1,0 0-8,-9-1-2,4 0 0,5 1-1,0 0-3,0 0 1,-15-2-1,12 1 1,-1 0-9,-1-2-2,-2 3-1,7 0-1,-9 0-3,2-2-5,0 4 6,0-2-2,-2 3-7,-2 3 3,-1 0-2,1 6 2,-1-1-2,-1 2 0,1-3 0,2 2 3,3-5-5,0 3 2,1 4 2,0-1-2,2-2-2,1-2 7,2 3-1,1-4 1,0 2-2,1-3-1,2-2 5,-2 2-3,4 0 3,-1-1-1,0 0 0,0-1-4,3-1 4,-2 0 4,3 0-5,-2-3 1,2 1 1,0 1-1,2-1-1,0-1 0,2-1 5,-1 1-6,1 0 1,-3 2-3,3-3 1,-1 0-1,1 1-2,1 2 3,0-3-3,-2 2-4,1 0 4,-1 2-1,1 2 3,-3-1-5,2 0 3,-4 2-5,-2-3 0,0 4 0,3 0 1,-6 0-4,2 1 4,-4 0-4,0 1 3,-3-1 2,-3 1-4,0 0 1,-5 0 0,0 2 5,-5 0-4,0-3-1,-3 1 2,-2-2 3,0-2 2,3-2-5,-5-3 1,0 2 2,5-1-2,0-4 2,4 2 2,1-2-4,0 1 2,5 0 1,-3-2 3,3 3 2,3-3-3,0 3 0,-1-2-2,6 2 1,-6-2-2,1-1-1,5 3 0,-5-3-3,5 3 4,0 0-6,4-4-18,-4 4-9,4-4-11,-4 4-19,5-5-12,-1 4-22,2-1-24,0 1-21,-1-1-24,1 0-26,-2-1-120,5-2-332,-1 3 146</inkml:trace>
  <inkml:trace contextRef="#ctx0" brushRef="#br0" timeOffset="17207.0189">10032 6041 74,'0'-5'145,"0"5"-7,0-5-8,-2 0-4,2 3-4,0 2-12,0-7-8,0 7-2,3-6-10,-3 6-5,0-2-6,0 2-4,0 0-4,0 0-4,-1-5-3,1 5-1,0 0-1,-2-4-7,2 4-3,0 0-1,0 0-3,0 0-9,0 0-2,0 0 7,0 0-14,0 0-3,0 0-5,4 15-2,-4-5 5,2 8 4,-2 2-3,2 8 3,1 1 1,-1 1 5,0 2 2,-2 1-3,0-2-1,1 1-2,1-1 1,0 1-3,0 2 1,-4-1 2,4-5-2,-2 1-2,-2-3-3,2 0-3,0-9-1,-2 3-2,4-4 4,-2-4-6,0-1-4,0-1 1,0-1 1,-2 0-4,2-4 3,-1-2-2,0 2 5,1 1 0,0-6 2,1 5 4,0-2 0,-1-3-1,0 5 1,0-5-6,0 0-1,0 4-2,0-4-1,0 0-1,2 4 3,-2-4-2,0 0-2,0 0 1,0 0 1,0 0-3,0 0 0,0 0-2,0 0 2,0 0-5,0 0 8,0 0-5,0 0-2,0 0 0,0 0 1,0 0-1,0 0 3,0 0-5,0 0 2,0 0-3,0 0 0,0 0 1,0 0 0,0 0-1,0 0-1,0 0-1,0 0-2,0 0-3,0 0 1,0 0-4,0 0 3,0 0 1,0 0 0,0 0 0,0 0-1,0 0-4,0 0 3,0 0-1,0 0-3,0 0 4,0 0 2,0 0 0,0 0 1,0 0 0,0 0-5,0 0 4,0 0-2,0 0-1,0 0 6,0 0-3,0 0 0,0 0 1,0 0 0,0 0-2,0 0 0,0 0 0,0 0 1,0 0-3,0 0 2,0 0 1,0 0 1,0 0 0,0 0-3,0 0 0,0 0 1,0 0-2,0 0 1,0 0 1,0 0-1,0 0 2,0 0-3,0 0 6,0 0-7,7-8 1,-7 8 0,0 0-1,0 0-2,0 0 2,0 0-4,0 0-2,0 0 0,0 0 0,0 0 4,0 0-3,0 0 1,0 0-3,0 0 4,0 0-3,0 0 3,0 0 0,0 0 1,0 0 2,0 0-4,0 0 3,0 0 1,0 0 3,0 0-2,0 0 3,0 0 1,0 0-4,0 0 3,0 0 0,0 0-3,0 0 6,0 0-3,0 0-3,0 0-1,0 0 6,0 0-7,0 0 3,0 0 1,0 0 0,0 0-3,0 0 3,0 0 0,0 0 1,0 0-3,0 0 1,0 0 3,0 0 0,0 0 0,0 0-3,0 0 5,0 0-3,0 0 3,0 0 1,0 0-5,0 0 3,0 0 3,0 0-1,0 0-3,0 0 2,0 0-1,0 0 1,0 0-2,0 0 2,0 0-4,0 0 5,0 0-5,0 0 7,0 0-7,0 0 1,0 0 2,0 0 2,0 0-2,0 0-1,0 0 0,0 0 4,0 0-2,0 0 0,0 0 1,0 0 1,0 0 0,0 0-3,0 0-1,0 0 4,0 0 0,0 0-2,0 0 2,0 0 0,0 0-3,0 0 3,0 0-4,0 0 3,0 0 0,0 0-3,0 0 2,0 0 6,0 0-9,0 0 8,0 0-6,0 0 0,0 0 1,0 0 1,0 0-2,0 0 1,0 0 2,0 0-2,0 0 1,0 0-4,0 0 0,0 0 1,0 0 3,0 0-2,0 0 2,0 0 1,0 0-4,0 0-2,0 0-6,0 0-10,0 0-18,0 0-31,0 0-29,0 0-37,0 0-30,-5-8-39,5 8-123,-2-7-355,2 2 157</inkml:trace>
  <inkml:trace contextRef="#ctx0" brushRef="#br0" timeOffset="18599.4163">14019 4511 7,'0'0'108,"0"0"-11,10 0-6,-10 0-7,0 0-4,0 0-3,3-2-2,-3 2-4,0 0-6,0 0 2,0 0 0,0 0-2,7 5-2,-5-1-2,-2-4-1,2 3-3,-2 2-6,0-5 4,0 4-5,2 0-2,-2 0-7,2 0 0,0 0-5,-2-4-2,0 4 0,0-4-7,2 3 4,-2-3-2,0 4-1,0-4 1,0 4 2,0-4 4,0 0 4,0 0 2,0 0 7,0 0 1,0 0 2,0 0 3,0 0 6,0 0 1,0 0-2,0 0-8,0 0-6,0 0 1,0 0-7,0 0-4,-4-11-3,2 7-3,0 0-4,2 0-2,0 4-4,-5-8 4,2 6-12,2-3 0,-3-1 1,0 2-7,0 2 1,1-3-3,-3 1-6,3 2 3,-5-1-7,0 1 0,1-1 1,-1 3-4,-1-1 3,-1 2-3,-2 2 1,2-1-1,-1 2 1,-1 2-1,-1 3 1,3-2 1,-3 4 11,0 1-8,1-1-1,6-1 3,-4 2 5,3 1-9,2-1 1,1 0 3,2 0-3,0 1-13,2-2 2,2 1 5,1-2-3,3 2 2,-1 0 1,1-3 6,4 1-7,-1-3 5,1 3 0,1-5-1,-2 2 4,3 0-2,-1-1 2,-2 1 2,5 0 2,-4-2 3,0-1-6,-1 2-1,1-2 2,-1 1 3,1 2-2,-1-2 3,-1 3-9,-5-4 9,3 1-4,-3-1-3,-1 1-1,3 1-1,-5 0 3,0-1-3,-3-1 4,-1 4-3,1-5 3,-4 3-1,-1 2 2,-3-3 2,-2 3 1,-3-2-3,0 0 4,0 1-9,-4-2 3,2-2-6,1 1 6,1-4-1,2 3 0,1-3 5,1-3-1,2 3 1,-2 0-2,6 0 2,-1 0-1,0-2 2,1-1-4,3 2 6,-4-2-2,7 3-2,-5-5 3,5 5-2,-5-2-5,5 2 6,-5-2-8,5 2-6,-3-3-11,3 3-13,0 0-12,-5-2-12,5 2-11,0 0-24,0 0-16,0 0-9,0 0-26,0 0-101,0 0-269,12-6 119</inkml:trace>
  <inkml:trace contextRef="#ctx0" brushRef="#br0" timeOffset="19141.9624">14248 4495 10,'0'-6'119,"2"2"0,0 2-7,-2-1-13,0 3 3,0-5-16,0 5 2,0 0-13,2-4-1,-2 4-5,0 0-18,0 0 3,0 0-6,2 17 13,-2-5-4,0 6 7,3 2-4,-3 7 2,-3 1 1,3 2-7,-4-1 3,4 0-1,-6 3-7,5-4-4,-3-3-6,2 4 2,-2-10-10,4 0 0,0-2-4,-3 0 1,3 0-5,0-6 1,0 0-3,0-1-1,0-3-5,-1-2-3,1 0 3,1-1 3,-2 1-1,-1-2-1,2-3 2,2 6 3,-2-6 1,0 4 4,0-4 1,0 0 7,-3 4-5,3-4 10,0 0-10,0 0 1,-2 4-5,2-4 1,0 0 0,0 0-4,0 0-4,0 0-4,0 0 7,0 0-7,0 0-6,0 0 1,0 0 0,0 0 2,0 0 2,0 0-6,0 0 1,0 0-3,0 0 0,0 0-5,0 0 1,0 0-3,0 0-5,0 0-5,0 0-13,0 0-6,0 0-18,0 0-14,0 0-21,0 0-25,0 0-23,0 0-23,0 0-25,0 0-140,0 0-344,0 0 153</inkml:trace>
  <inkml:trace contextRef="#ctx0" brushRef="#br0" timeOffset="20802.0962">10712 7078 19,'0'0'109,"-3"4"-8,3-4-2,-3 2-10,3-2-11,0 0 11,0 0-17,-2 5-2,2-5 4,0 0-10,-3 2 2,3-2 2,0 0-10,0 0 9,0 0-7,0 0 4,0 0 1,0 0-3,0 0-1,0 0 1,0 0-4,0 0 3,0 0 0,0 0 0,-2 3 0,2-3-8,0 0 1,0 0-1,0 0-3,0 0 1,0 0-1,0 0 2,0 0-7,0 0 0,0 0-3,0 0-5,0 0-5,3-15-3,-1 10 1,0 1-4,1-2-3,0-1-4,3 0-1,-4-3 1,3 1-3,2-1 0,-2-1-8,3 1 2,0 1 2,1 0-4,1 2-5,0-1 1,0 6-3,2-1 5,-3 2-1,4 2-4,-3 2 0,2 3 1,-3 5 0,0 3-1,-3 1 0,1 2 0,-5 9-2,-3-1 1,-1 3-1,0-3-1,-7 0 2,0 1 2,0-3-4,-4-1-2,0 0 2,2-7-1,-1 2 1,3-3-1,-2 1 2,-3-5-4,5 0 9,2-3-8,-3 0 3,2-2 1,3-1 0,1-1 4,0 0-4,0-1 0,1 2 1,3-4 1,-2 3-1,2-3 1,0 0-3,4 5 0,2-5-3,1 0 7,2 3 3,5-3-4,-2-3-1,1 3 0,7 0 2,-2-2 1,1 1-7,2 1 6,-1-1-6,-1 0 0,0 0-14,-2 0-16,-4 1-27,2-1-21,-5 1-15,-4 0-20,2 0-9,0-2-16,0 0-21,-5 1-137,-3 1-321,8-1 142</inkml:trace>
  <inkml:trace contextRef="#ctx0" brushRef="#br0" timeOffset="21060.2394">11219 7262 92,'0'-5'186,"0"5"-14,0 0-15,2-4-13,-2 4-21,0 0-1,0 0-9,-2 12-6,0 0-2,-1-3-8,1 5-5,-4 6-6,5-1-5,-8 4-2,4-3-10,0-2-3,1 2-6,-4-1-3,7-2-7,-8 1-5,6-6-8,-1 1-10,1-1-22,0 1-32,-1-2-29,1-2-30,2-3-17,-1 0-30,-1-4-9,3 1-130,0-3-292,0 0 129</inkml:trace>
  <inkml:trace contextRef="#ctx0" brushRef="#br0" timeOffset="21463.5767">11402 7003 118,'2'-7'155,"1"0"3,-2 2 1,2 3-15,-2-3-20,-1 5-19,0 0 3,0 0-7,0 0-6,-8 19-2,3-7-9,1 0-1,-2 3-5,-1 4-7,1-3-5,0 0-8,1-2 0,2 1-8,-1-2-5,1-3-3,0 1-2,0-3-2,2 0-2,0-2-3,-2-2-7,3 2 5,0-2 0,-1-1 0,1-3-2,0 7 0,0-7-2,1 2 1,-1-2-3,4 3 0,-4-3-8,10-1 2,-10 1-4,17-4-1,-7 4-2,3 0-1,3 0-1,-5 0-1,3 2-1,0 3-2,4-1 2,-2 2 1,-2 4-3,1-1 1,0 1-2,-5-1-1,1 4-2,-4-1-1,-2-1 4,0 3-5,-4 3 1,-2-5 4,-3 2-3,2-1 1,-6-2-1,-1 0-5,-4 1-3,-1 1-8,-5-4-9,0-1-12,-2 0-13,-6-3-6,-2 4-15,6-7-11,-3-1-13,5-2-12,3-2-9,0-2-7,4 1-9,6-1-27,0-7-103,1 3-279,4-3 123</inkml:trace>
  <inkml:trace contextRef="#ctx0" brushRef="#br0" timeOffset="21671.9838">11465 6963 143,'0'-2'145,"0"2"-13,0 0-5,-1-5-14,1 5 0,0-6-14,0 6-11,0 0-7,9-4-7,-1 2-7,1-1-5,4-2-3,0 3-25,4 0 11,4-1 3,1 2-15,-3 1-2,3-1 3,-1 1-14,-4-3-17,-3 3-26,-2-2-27,2 2-32,-5 5-25,-3-5-109,-4 2-232,1 2 104</inkml:trace>
  <inkml:trace contextRef="#ctx0" brushRef="#br0" timeOffset="21901.1578">11790 7349 13,'0'4'218,"-4"3"-20,1 2-16,0 1-13,-4 2-7,2 0-16,0 2-10,0 1-14,1 2-13,3-1-11,-2 0-7,-1-5-12,2-1-10,1 1-8,-2 0-17,2-2-33,0-2-32,-1 2-30,-2-1-20,4-2-29,-1-1-41,0 0-113,-3-4-276,4-1 123</inkml:trace>
  <inkml:trace contextRef="#ctx0" brushRef="#br0" timeOffset="22385.1511">12088 7192 44,'3'-4'172,"-1"-3"-11,2-3-14,1 0-12,0-1-8,2 0-8,2-1-11,0-2-4,0 0-6,0 3-13,-1-3-1,1-3-9,1 3-6,-2-1-10,-1 0-5,-1 5-2,-1-2-5,0-2 9,-5 2-2,0 0-5,0 2-6,-3 0-6,-4 4-3,4-2-6,-5 0 0,-1 4-8,-5 0 0,2 0-2,-4 0 0,-2 2-3,4 2-2,-2 4 2,3-3-4,-5 4-4,7 1-3,-7 1 5,7 4-1,1-4-1,4 8-6,-1-1 8,0 2-9,6-3 12,2 3-5,1 1 2,3-2-1,3 2 3,1 0-2,4-3-1,0 1 0,6 5-2,-1-2 3,3 0-1,0-3-2,-6 0-1,2-2 0,-4 2 0,-1 0-2,2-3 4,-6 0-3,-1-3-2,-1 3 5,-2-4 3,-3 3 6,-4-1 0,-2 0 0,-2-1-1,-5 4 0,-4-2-4,-2-3-2,-2 1 5,2-3-3,-5-1 4,2 0-4,2-1 3,2-1 6,7-6-1,-4 2 2,3-3-1,5-3-4,-3-1-9,4-5-13,8-2-21,2-3-28,9-7-16,2 0-20,4 1-26,5 0-22,1 5-29,-4 3-164,-5 3-357,2 5 158</inkml:trace>
  <inkml:trace contextRef="#ctx0" brushRef="#br0" timeOffset="25140.955">10133 7694 58,'0'0'122,"-8"-1"-7,8 1-5,-7 0-20,7 0-8,0 0-9,0 0-3,-8-2-9,8 2-6,0 0-2,0 0-13,0 0 2,0 0-10,0 0 4,-8 0-2,8 0-2,0 0 9,0 0-5,0 0 0,0 0 1,0 0-8,0 0 1,0 0-1,0 0-1,0 0 8,0 0-2,0 0 0,0 0 4,0 0-3,0 0-1,22 4 0,-16-1 0,2-2-1,4 0 2,-2 1 4,10-1 1,-2 2 7,4-3-2,-1 1 2,9-1 5,4-1 1,2 3 0,3-3 2,12 1 2,-12-1 3,19-2 0,-2 6-8,2-9 11,2 5-5,4 1-4,4-4-3,28-2 6,-2 2-1,1-1-3,0 2 1,-1 0-3,0 3 0,-2 0-8,-2-2-4,-23-1-5,27-1-2,-3 2-1,-23 1-5,24-4-5,-27 4 0,29-4-4,-31 3 0,1-2 7,1-1-12,-6 1 2,-3 0-2,-1-3-1,-6 2 3,-11 2-6,-2 0-1,-2-3-2,-2 1 0,1-2-2,-6 1 2,-6 1-4,-2 2 8,0 0-7,-1-1-1,-5 2 2,0-1 13,-1-2-19,0 0 5,-1 2-1,-4-1-2,3 1 1,1-1 1,-2 1-3,-1 0 4,4-1-3,-4 3 0,1-2-1,0 0-1,1 1-4,-1 2-1,-1-3-1,-1 3-8,1-2-6,-1 2 6,-2-2-8,-1 1 0,-4 1-2,10-1 0,-10 1-3,5 0 2,-5 0 2,5-1-1,-5 1 0,0 0-3,0 0 4,0 0 3,0 0-1,0 0-1,5-2 1,-5 2-4,0 0 0,0 0-3,0 0-1,-19-5-1,12 5-4,-2-4-2,-1 2 3,-1-1-1,0 1 2,-3-2 5,1-1-6,-2 0 4,-2 2 9,2-1-1,-1-2-2,1 2 11,3 1-1,-5-1 9,4-1 6,0 1 4,0 1 8,4 0 9,-4 1 2,4-1 7,4 1 4,0-1-1,-1 2-2,0-1 7,6 2-7,-7-1-4,7 1-3,0 0-2,-6 0-5,6 0-1,0 0 0,0 0-2,0 0 2,0 0-6,0 0 0,0 0 4,16 10 6,-9-6-7,2-1 7,3-2-4,0 3 5,2-2-2,3 3 4,1-1 10,2-1-11,-2 2-2,1-3-2,1 2 3,-1-1 0,1-1-6,-2-1 6,-2 3-7,0-3-4,-5-1 7,2 0-2,-4 5-5,2-5 3,-3 1 2,0-1-9,-3 0 7,-5 0-1,7 1-3,-7-1 4,7 2-1,-7-2 0,7 0 0,-7 0 1,0 0-7,4 2-1,-4-2 1,0 0-1,0 0 0,0 0 2,4 3-3,-4-3 3,-1 7-4,0-3 4,-2 2-6,-1 0 0,-3 3 3,0 5-1,-2 3 4,-1-2-4,-3 2-1,-4 7 2,4 0-1,-3-1-4,-1 0 2,2-1 5,-1-1-3,1 0 1,3-3 1,0-5-5,3 5 3,0-3 2,2 0-4,2-4 1,-2-2-2,2 0 4,0-1-3,2-2 0,0 1 1,0-3-1,2 1 2,-2-1-5,3-4-2,-4 4 5,3-1 3,1-3-5,-3 2 1,3-2-1,-3 7 4,3-7 0,0 0-4,0 0 3,0 0-1,0 2 0,0-2-4,0 0 4,0 0 0,0 0-3,0 0 2,0 0 0,0 0 0,0 0 3,0 0-4,0 0 3,0 0-1,0 0-2,0 0 4,0 0 0,0 6-2,0-6 0,0 0 0,0 0 3,0 0-3,0 0-3,0 0 3,0 0 2,0 0-3,0 0 0,0 0 1,0 0 1,0 0 0,0 0-4,0 0 2,0 0 6,0 0-5,0 0 1,0 0 0,0 0-4,0 0 1,0 0 2,0 0-2,0 0 3,0 0 0,0 0-3,0 0 5,0 0 0,0 0-4,0 0 1,0 0 0,0 0-6,0 0 5,0 0 0,0 0 2,0 0 0,0 0-3,0 0 1,0 0 0,0 0-1,0 0 2,0 0 2,0 0-1,0 0-1,0 0 0,0 0 6,0 0-8,0 0 4,0 0-2,0 0-1,0 0 0,0 0-3,0 0 4,0 0 2,0 0-4,0 0 2,0 0-2,0 0-1,0 0 3,0 0 2,0 0 4,0 0-8,0 0 1,0 0-1,0 0 1,0 0-1,0 0-2,0 0 2,0 0 1,0 0 3,0 0-2,0 0 2,0 0-2,0 0 2,0 0-1,0 0 4,0 0-7,0 0 1,0 0 2,0 0-2,0 0 0,0 0 8,0 0-7,0 0 0,0 0-2,0 0 3,0 0 0,0 0-5,0 0 14,0 0-4,0 0-10,0 0 2,0 0 3,0 0-5,0 0 1,0 0 3,0 0-2,0 0 0,0 0 3,0 0-2,0 0 3,0 0-1,0 0-3,0 0 5,0 0-6,0 0 1,0 0 1,0 0-1,0 0-1,0 0 4,0 0-2,0 0-1,0 0 3,0 0-2,0 0 0,0 0 0,0 0-2,0 0 4,0 0-1,0 0 3,0 0-4,0 0 1,0 0 1,0 0-1,0 0 4,0 0-5,0 0 1,0 0 2,0 0-4,0 0-1,0 0 1,0 0 3,0 0 0,0 0 1,0 0-4,0 0 4,0 0-2,0 0-2,0 0 1,0 0 2,0 0-4,0 0 4,0 0 0,0 0-3,0 0 2,0 0 3,0 0-1,0 0-5,0 0 4,0 0-4,0 0 6,0 0-5,0 0 0,0 0 4,0 0-3,0 0-1,0 0 1,0 0 1,0 0-1,0 0-1,0 0 0,0 0 1,0 0 2,0 0-1,0 0 4,0 0-3,0 0-1,0 0-4,0 0 4,0 0 2,0 0-2,0 0 1,0 0 0,0 0-4,0 0 1,0 0 4,0 0 0,0 0-1,0 0-1,0 0 2,0 0-1,0 0-1,0 0-3,0 0 6,0 0-2,0 0 0,0 0 0,0 0-1,0 0-1,0 0 2,0 0-2,0 0 2,0 0-1,0 0-1,0 0-1,0 0 2,0 0 0,0 0 1,0 0 0,0 0-3,0 0 0,0 0 4,0 0-2,0 0-2,0 0 1,0 0 2,0 0 1,0 0-2,0 0-2,0 0 9,0 0-6,0 0-3,0 0-2,0 0-1,0 0-15,0 0-14,0 0-18,0 0-22,0 0-36,-7 0-39,7 0-36,0 0-45,-12 1-173,6-2-436,6 1 193</inkml:trace>
  <inkml:trace contextRef="#ctx0" brushRef="#br0" timeOffset="31335.5041">13234 15479 47,'-3'-4'126,"2"-6"5,-1 6-8,2-6-7,-2 4-6,-2-1-6,1-2 6,-1 4-6,1-2-7,-1 2-5,-5-4-5,2 1-8,-6-4-7,2 4-2,-6 2-5,-1-3-1,-1-2 0,0 4-2,-6-5-6,-4 0 0,9 6-2,-5-8-8,-4 7 6,1-5-13,-2 4 1,2-1-6,-3 0-6,0-1-5,-3 0 5,0 1-1,1 0-3,1-2 2,-1 5-2,-1 0-3,1 0 0,-4 0-4,-2 1-2,3 0-3,-1-1 1,-2 6 4,-1-2-5,-13 2 4,16 0 1,-1 1-5,0 0-2,4 3 4,1 0-6,3 0 1,0 0 2,11 0-1,-3-1-5,1 0 5,4 2-6,0 0 2,0-1-6,-1 1 5,0 1 3,4 0-8,-4 3 3,-1-2-1,0 1 3,3 1-2,-6-4 1,4 6-5,-2-2 4,-6 0-1,8 0 0,-9 3-2,0-3 2,1 2-1,3 0 2,1-6-6,-4 2 6,6 1 1,0-2-3,0 3 2,-1-1 0,1 2 4,-1 1-3,1-3-2,1 2 1,3 2 1,-2 0-3,3 0 4,2-2-6,1 3 4,-1 0 0,2 0-1,1 0-2,1 3 2,-1-2 5,1 3 1,3 0-5,2 0 3,1 2 23,-1-1 1,5 4-2,-2 1-3,1-3-2,6-1-3,-2 0 2,3-1-4,2 5 3,2-6-2,2 7 2,3-4-4,-3-5 1,6 6 1,-5-6-5,7 4 1,-1-1-2,1 0 1,-1 2 0,4-3-3,-2-3 0,2 2-5,2-1 1,-2-3 0,2 1-1,1 1 0,0-4 2,1 1 0,2 0 1,1 2 1,0-2-3,-2-1 6,2-2-4,-1 0 3,4 0-7,0-3 6,-1-1-5,0 4 6,-1-6-5,2 3 4,-4-2-3,2 1 1,-1 0-2,1 0 0,0 0-2,-1-3-3,1 0 3,-1 2-3,-2-5 5,0 4-6,-2-2 1,1-2-4,-8 0 6,0 1-4,9-3 3,-10-1 1,3 4 2,0-4 1,-3 5-1,7-7 2,-5 5 1,7-3 2,-1-4-5,-5 1 13,4-1-7,2-1-1,-6 1 2,0 3-3,-3-1-1,0 4 2,3-5-1,-3 2-1,-1 2 2,-1-4 5,-1 2-7,1 1 8,-5-1 0,3-2-2,-4 2 3,5-2-5,-1 1 4,0-3 2,-3 4-2,4-4-3,-1 2-6,-3-1 6,1-3-2,2 3-1,-2-2-1,4-1 5,-7 0-1,2 0 3,-2 2-3,-1-2 1,0 3-2,-2-2 1,2 0 6,1 3 0,-4-3-6,1 1 3,2-5-2,-3 1 0,1 4 5,-2-4-9,4 2-1,-3-3 3,1 0-2,-1-1-3,3 0-1,-4 0 10,2-1-7,-1 0-3,-1-2 9,-1 1-10,2 0-5,-3 0 2,-2 0-4,0 0 5,-1-3-1,-1 6 4,-4-3-7,4 0 5,-7 0-6,6 1 2,-6 0-3,0 3 8,-1-1-13,0 4-7,-5-1-25,2 6-22,-4 0-26,-2 3-30,2 1-38,-4 2-51,8 4-58,-2-1-251,2 4-558,1-3 248</inkml:trace>
  <inkml:trace contextRef="#ctx0" brushRef="#br0" timeOffset="33083.6982">13538 15802 153,'5'-8'165,"-1"-3"-9,0 3-8,0-3-7,-1 2-14,0 1-8,1-1-19,3 3-4,1 0-1,0 1-15,0 1-7,0 2-3,1 2-7,1 0-9,3 2-5,-5 2-4,1 4 2,1 1-10,-3 2 5,2 4-5,-6 1 20,1 3-5,-4-2 0,0 3-6,-1-2-1,-3 0-1,-1 6-1,-3-6-3,-2-2 1,5 2-4,-7-3 2,9-2-3,-7-1 3,1-2-4,3-1 0,3-4 0,-3 2-1,1-4 7,2 2 0,0-3 9,3-2-2,-5 3-1,5-3-3,0 0-8,0 0 0,-5-11-7,5 5-1,4-4 0,-1 0-1,3-4-5,4-2-1,-1-1-4,8-5 0,-2 2-6,5 0 5,-5 1-6,6 2-3,-4 3 0,0 2 3,1 1 0,-2 0-2,-5 7 0,6-2-1,-2 2 0,-2 3-5,-2 4 3,1 1 2,-1 2-6,-2 5-1,1 4 2,-5-1 0,-1 1 3,-4 2-2,-1 2 3,-4-1-2,-1-1-5,-1 2 0,-2-2 0,2 0 2,1-5-1,3-1 1,-4-1 0,3-1-2,1-1 0,1-1 0,-1-2 1,3-1-3,-4-1-4,4-3 0,1 3-7,-1-3-2,6 3-10,-6-3-5,0 0-7,23-9-4,-14 2-7,0 5 1,4-7-3,-3 2 2,-1-1 0,4-4 6,0 0 2,-1 2 6,1-5 3,-2 1 2,0 2 4,-1-3 4,2-1 2,-5 3 1,1-1 0,-1 4 14,3-1-5,-7 3 0,0 2 12,1-1 0,-2 3 1,2-1 1,0 1 0,-2 1 0,-2 3-3,0 0 9,0 0-5,0 0 3,10 8-3,-9-4 2,2 0-2,2 3 0,-2-3 1,3 1-2,-3-1 0,6 0 3,-4 0-6,1 0 5,1-3-4,3 3 5,-1-4 0,0 1-5,3-2 2,-2-1-1,-1-1-1,-3-1 4,6 0-2,-7 0 6,0-3 3,0 1 0,-1-1-1,0 1 9,-3-6-2,0 3 7,-2-2-8,0 2 4,-4-1-5,4 0 7,-6 2-5,3 0 1,-2 0-2,2 5-4,-4 1 3,2 2-3,-2 3-3,-2 2-1,-3 2 0,0 4 2,0 2-2,-2 2-3,1 0 2,4 1-5,0 1 2,2-1-4,3 0 4,-1-3-3,4 0 0,-1-1 0,4 0 3,1-3-7,6 4 3,-3-6-4,3 0 6,3-2 1,7 1-2,-4 0 1,16-1-6,-10-2 5,3-3-1,-5 0-1,1-3-1,1 1 0,-7-1 3,5-3 1,-8-1-3,2 1 2,3-5-2,-7 0 1,2-1-1,4-2 2,-5-1-5,3 2 6,-5-3-5,1 6 4,-1-4 0,-4 4-3,1 3 4,-1 0 9,0 1 4,0 2-6,-2-1 1,-1 5-3,2-2 0,-2 2 0,0 0 4,-3 13-6,0-5 4,-2 2-4,4 1 4,-3-1-5,1 6 7,0-3-10,-1 3 4,-2-2 0,2-2 0,-1 0-1,2 1 0,-1-3 0,1-1-3,1-1 0,-2-2 3,4-3-3,0 4 2,-1-5 7,0 3-4,1-5 4,0 0 0,0 0-2,11-2-4,-4-2 7,4-4-5,3-1 1,2-2-6,-6 5 5,5-5-6,-3 6 6,-1-2-2,1 0 2,-3 2-6,-2 2 4,-1 1-5,2 2-3,-2 0 8,-2 2-9,1 2 12,0 1-3,3 2 3,-2 3 3,0-2-8,1 2 4,3 2 0,-3-2 3,2 2-8,0-1 1,1-3 6,-3-1-1,4-1 0,0-1 2,1-4 1,4 2 1,-4-3-3,0 0 4,1-3 2,0 1 4,-1-5 3,-2 0 4,0 0 4,0 0 5,-3-3-7,2-5-15,0 1 4,-2-1 18,0-5-1,1-3-3,-5 3 8,4-4-9,-2-3-8,-4 0 5,-1-2-3,3 3-6,-4 0-5,1 2 6,-5 4-8,2 2 1,-2 2-1,1 5 2,-1 0 0,0 2-2,-1 4 0,-1 2-2,-2 3-2,-4 0-1,3 3-3,-6 4-4,5-2 5,-1 1-1,1 2 6,-1-2-11,4 3-17,2-2-18,-5 0-30,4 0-31,3-1-28,3-1-33,2-1-44,2 1-71,0 0-276,2-3-595,2 0 263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0:22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4007 5128 5,'-5'-3'133,"1"2"-7,4 1-3,-9-3 1,6 2-1,3 1-3,-4-3-11,4 3-14,0 0-4,0 0-6,-7-1-9,7 1-5,0 0-9,0 0-4,0 0-3,0 0-7,15 8-3,-7-2-9,3-2 1,6 3-3,12-3-1,5-1-5,1 2-17,18-3-36,3-2-54,3 0-69,-5 0-98,4-2-267,-5-3 118</inkml:trace>
  <inkml:trace contextRef="#ctx0" brushRef="#br0" timeOffset="695.0586">4040 6157 74,'-5'-3'76,"5"3"4,-1-6 1,-2 3 1,3 3-6,-3-4 3,3 4 1,-3-3 3,-1 1-7,4 2-5,-5-5 3,2 2-3,-1 0 1,-1 1-3,5 2-1,-5-3-4,5 3 6,-6-4 3,2 4-3,4 0-3,-8-3 3,8 3 4,-6-2-3,6 2-1,0 0-7,-7 0 0,7 0-7,0 0-7,0 0-5,0 0-8,0 0-2,0 0-2,0 0-1,0 0-5,21-1-7,-3-1 4,15-2-15,5-3-19,20-2-24,3-2-26,2-3-29,33-4-31,-35 9-35,0 2-153,2 2-334,-8 0 147</inkml:trace>
  <inkml:trace contextRef="#ctx0" brushRef="#br0" timeOffset="1273.1069">3869 7045 35,'-4'2'95,"4"-2"0,0 0 2,0 0-6,-5 3 1,5-3 1,0 0-9,0 0 7,0 0 3,-5 2-12,5-2-1,0 0-1,0 0 3,0 0-4,0 0-1,0 0-5,0 0-4,0 0 0,0 0-6,0 0 2,0 0-6,0 0-9,0 0 5,0 0-4,0 0 2,0 0-6,0 0-5,0 0-7,19 0-2,-5-1-2,5-5-4,13-4-6,23-7 0,9-2-9,20-13-30,1 8-48,6-3-44,-31 13-44,6 2-159,-4 4-340,-2-3 151</inkml:trace>
  <inkml:trace contextRef="#ctx0" brushRef="#br0" timeOffset="1887.2075">3763 7870 111,'-4'4'125,"4"-4"-7,0 0-8,0 0-3,0 0-16,0 0-8,0 4-3,0-4 1,0 0-10,0 0-1,0 0 1,0 0-10,0 0 7,0 0-3,0 0-3,0 0-3,0 0-4,0 0 6,0 0-2,0 0-6,0 0-2,0 0-1,0 0 0,0 0-4,0 0 2,0 0 2,0 0 2,0 0-2,0 0 1,0 0-6,0 0-5,0 0-2,0 0-6,0 0-2,0 0 1,0 0-7,0 0 0,0 0-1,0 0-2,0 0 0,4 4-1,-4-4-3,6 4 4,-2-3 1,5 2-3,5-1-6,5-2 2,11 3-1,9-6 0,22-4-1,34-10-1,1-2 0,1-3-13,1 5-32,2-7-56,2 4-59,-7 3-54,-30 8-158,29-11-389,-28 7 172</inkml:trace>
  <inkml:trace contextRef="#ctx0" brushRef="#br0" timeOffset="4805.786">12920 4921 70,'-6'2'191,"6"-2"4,-7 0-1,7 0-6,-10-2-9,10 2-11,-9-2-3,5-1-9,-1 0-9,-1-1-9,2 1-4,0-3-10,1-2-6,1 1-8,-1 2-8,2-8-6,1 3-10,0 1-9,1-1-4,2-2-9,4 2-7,1-1-7,-2 2-5,10-1-5,-2 2-4,4 0-3,-1 4-3,2 4-3,1 3-2,1 6-4,1 5-20,-3 3-3,3 4 3,-5 4 2,-8 4-3,-3-2 0,-1 2-6,-4 2 2,-7-4-3,0 4 3,-3-6 0,-4 1 1,-1 1 1,-4-5-5,2 1 2,-3-3-4,0 2 6,6-9 3,0 1-3,-2-4 0,4-1-1,2-3 1,3 2 6,-1-5-4,3 1 10,0-1-12,-1 2 6,4-3-1,1-2 1,0 0-2,0 0 3,15 0-3,-3 0 3,8-2-3,3-4-3,7 2 1,0-1 6,4-3-9,1 4 0,0-3 0,0 3-18,-7 1-30,6-2-24,-4 0-38,-10 1-34,2-1-38,-3 0-48,-1 2-143,-2-2-409,1-4 182</inkml:trace>
  <inkml:trace contextRef="#ctx0" brushRef="#br0" timeOffset="5169.1253">13718 4775 9,'0'-4'223,"2"1"-17,-2 3-19,-4-5-17,4 5-6,0 0 0,-14 15-12,4-1-8,-1 3-9,0 8-5,-6 3-8,5-4-8,1 6-7,3-4-12,-1 0-6,3-1-5,3 0-6,3 1-7,3-9-1,3 1 1,3-2-8,5-2 0,1-2-12,7 3-1,4-3-8,-5-6 3,7-1-5,1-2 3,0-5-1,3-1-4,-6-2 2,3-2 4,-3-2 5,0-3-3,-4-3-2,-4 2 6,1-4-1,-1-3 5,-6 3-3,-1-8-1,-2-1-8,-2-1 3,-4 3-17,-2-5-5,-2 3 5,-2 1-5,-6-1-4,2 8-1,-3 2-8,-1 0-7,-3 1-10,-2 4-19,0 2-14,-2 0-24,-3 3-9,2 6-15,-4 0-28,3 2-27,2 5-31,4 2-35,2-2-38,-1 5-186,5-3-467,2 2 207</inkml:trace>
  <inkml:trace contextRef="#ctx0" brushRef="#br0" timeOffset="5583.1519">13352 4680 180,'0'-12'205,"-3"3"-4,0 2-16,3 1-14,-1 1-19,1 2-13,0 3-12,0 0-16,0 0-8,1 21-6,-1 0-3,2 10-4,-2 1-5,0 16 1,-6-3-2,4-9 2,2 1-5,0-1 1,-1 11-7,1-10-7,-3-5-5,4-1-2,-1 1-10,0-2-3,-2 0-4,0-7-6,1-2-4,1 4-4,-1-8-7,0-2-14,-1-4-24,0 0-29,1-1-29,-2-5-29,3 0-24,0-5-18,-2 7-35,2-7-25,-3 0-132,3 0-364,0 0 161</inkml:trace>
  <inkml:trace contextRef="#ctx0" brushRef="#br0" timeOffset="5971.7912">12491 4624 19,'2'-8'155,"-4"3"2,4-3-7,-2 1-6,1 4-9,-2-1-6,1-1-7,0 5-18,0 0-7,0 0-11,0 0-4,-9 23-2,4 2-1,-3 5-2,-2 18 3,-2 1-11,2 1 6,0 5-2,3-3-5,-5 1 1,1-2-5,1 0-2,4-15-6,-6 9 0,7-12-6,-3 2-4,1-1 1,1-7-14,2-3 1,-1-4-7,1-4 1,0 0-4,2-5-12,-2-1-9,4-6-19,-4 2-19,4-3-42,0-3-45,0 0-44,0 0-38,4-23-125,0 7-357,4-10 159</inkml:trace>
  <inkml:trace contextRef="#ctx0" brushRef="#br0" timeOffset="6574.4369">12186 4619 109,'-13'-3'122,"3"3"1,-1-3-7,-1 1 4,4-1-4,-1 2-10,4 1 5,5 0-3,-11-3 1,6 2-3,5 1-7,0 0-6,-9 0-6,9 0-2,0 0-9,-5-1-6,5 1-5,0 0-3,0 0-1,0 0-4,26-3 3,-5 3-2,11-3-2,4 2-2,17-4-2,4-1-5,4 0-4,0 1-1,3-1-3,1 3 5,29-8-12,-29 6 2,25-1-3,2 2-3,0-4-4,-2-1-2,-22 1-2,29-1-2,3 2 0,-5 1-2,5-7-3,-3 3 2,7 0-5,2 1 0,-5 1 3,-1 2-6,7-2-2,-13 1-2,1-1 5,-2 2 1,-25 5-1,24-4-3,-28 0-3,1 3 3,0-2-8,0 1 2,0-2-1,-5 2 8,1 1-6,4-3 2,-3 1 0,1-2-1,-1 1 8,-3-1-12,5 1 6,0 2-2,-4 2 3,-1-5-6,2 4-1,-3 1 3,-7 1 2,1 0-2,-15 0-1,-1-2 2,1 5-3,-3-2 2,-2 0 0,-4 2 0,2-2 0,-10 1-4,0-2 2,0 1 3,-10-2-5,2 1 2,-1 1-1,-4-1-5,0 0-1,-4 0-8,-3 0-14,9 0-12,-9 0-18,5 3-29,-5-3-30,0 0-21,0 0-18,0 0-21,-38 5-153,7-1-359,-4 1 159</inkml:trace>
  <inkml:trace contextRef="#ctx0" brushRef="#br0" timeOffset="7369.1295">11516 5516 64,'-13'0'133,"2"0"-18,2 2 1,-3-1-8,5 0-1,1 0-4,6-1-5,-9 0-6,9 0-4,-10 2-9,10-2-10,-6 0-10,6 0 5,0 5-5,0-5-3,0 0-2,0 0 7,9 5 7,3-3 1,-1 0 3,11-1 2,5 2 5,4 1 1,4-4 3,5-3 8,18 3 0,0-1-2,4-4-6,2-1 2,26-4-1,-25 6-5,34-5-6,-7 1-3,-1 1-2,3 0-6,-3 6 0,5-2-11,2-6 12,-8 7-18,7 2-5,-7-3 0,1 3-9,-26-2 0,29-5-1,-1 2-1,-28 4-5,0-1-1,30-6-3,-5 4-2,-23-1 2,26 0-5,-28-2 3,26 0-3,-27 4 1,28-4-2,-27 2 3,0-2-5,25-3 3,-33 6 2,8-4-7,1 2-1,-4-4 2,3 4 0,1-6-3,-4 8-3,6-3 2,-5-1 2,4 3-4,-6-3 0,3 1-2,0 1 0,2 0-2,-7-1 7,9 3-5,-3-1-2,-2-5 1,-2 5 5,-1 1-9,-7-1 4,2 2-7,-4 1 7,-2-1 1,-9-1-1,-3-1-2,2 0 1,-1 1 1,-1 1-7,-1-2 9,1 3-5,-3-3 2,0 4-2,-4 0 0,-1-2-6,-11 0-2,2 3 2,-10-2-7,4-1 1,-4 1-1,-4 0-2,2 2-9,-4-1-13,0 0-24,-4 1-30,1-3-19,-1 3-34,0 0-22,-18-10-44,7 6-47,-17 1-161,-2-4-454,-2-1 202</inkml:trace>
  <inkml:trace contextRef="#ctx0" brushRef="#br0" timeOffset="7893.7214">14236 4562 8,'3'-5'160,"-3"-2"8,0 3-5,0-4-4,0 1-7,2-1-10,-2 1-5,1 0 1,2-3 2,-2 6-5,-1-3-3,2 4-1,-2-2-13,0 5-14,0-5-12,0 5-7,0 0-13,0 14-2,-3 4 4,-3 13 1,2 16 4,-3 2 0,5 2 4,-6 4-1,5-3-5,-1 2 2,3-6-4,-4-1 10,4-13-16,-2-2 1,3-2 3,0 2-2,2-2-6,-2-3-9,-2-1-2,1-8-7,1-1-3,0 2 8,-1-5-16,-2 2 7,3-6-16,0-3 3,0-1-15,0-2 2,0 3-12,0-7-5,-1 6-17,0-3-26,1-3-16,0 0-24,0 0-18,-8 0-12,8 0-15,0 0-18,0 0-15,0 0-24,-4-10-27,4 10-16,-1-8-171,1 8-432,-2-7 191</inkml:trace>
  <inkml:trace contextRef="#ctx0" brushRef="#br0" timeOffset="8501.8433">11965 4541 9,'-5'2'36,"1"0"5,0 0 0,-1-1-3,1 1-3,4-2 1,-9 3-8,0 0 9,6 1-3,-3-2 0,-1 3-8,2-5 3,-3 4-3,6-3 8,-6 1 2,3 1 2,-1-2 11,-3 1-4,5 0-2,-2 1 8,0-1 2,1 1 0,-1-2 7,-1 1-7,1 1 2,6-3-3,-9 3 3,6-3-8,-1 3 1,4-3-4,0 0 1,0 0 0,-6 1-4,6-1-4,0 0-1,0 0 0,0 0-6,0 0 7,22 3-14,1-5 2,3 1-5,10 0 2,0 0-3,18-4-5,2 2 7,5 2-1,-6-2-20,5 3-27,-2-4-42,-4 5-45,2 2-141,-18 0-275,4 0 121</inkml:trace>
  <inkml:trace contextRef="#ctx0" brushRef="#br0" timeOffset="11484.7486">12736 4001 73,'0'0'102,"0"0"-8,0 0-6,0 0-14,0 0-4,0 0 1,0 0-7,0 0-8,0 0 7,0 0-9,0 0 4,0 0 1,0 0 9,0 0 2,0 0 3,0 0 4,0 0 2,0 0 8,0 0 4,0 0 5,0 0-1,0 0-5,0 0-5,-8-2-10,7-4-6,-2 0-9,2 0-5,-6 0-6,5-3-5,1-1-6,-5 2-5,-1-2-1,4 2-2,1 1-5,-5 0-1,5 3 0,-2-2-5,0 1-4,1 1-1,0 0 0,-1 3 0,-4 1-8,-1 1 3,2 2-1,-3 7 2,-1-4-5,3 6 2,-2 2-4,0 1-2,2 2 4,1-3-1,1 2 1,2 0 0,4-4 0,-4 5-1,4-5 4,4 4-2,-4-5-1,4 0-7,-1-1 7,2-2 2,4 1 0,-4-3-2,3 3 2,1-4-2,-1 2 4,3 0-4,-1-1-2,2-2-3,-3 1 5,-3-1-3,-1 1 0,1 0-3,-1-1-2,-3 3-2,-3-1 2,1 3 0,-3-4 1,-5 5 2,-7-2-2,1 3 4,0-1-6,-5-2 2,-1 0 1,-9 0 2,11-2 1,-5-3 3,2 0-5,3-2-1,-3 0 1,7-1-2,2 0-1,0-2-1,-1 1 0,4 0 0,2-2-2,0 1 1,2 0-3,-1-1-7,3 1-6,1-1-15,-4 1-14,6 2-28,0 0-33,6-9-27,-4 7-28,3 1-22,2-2-108,0 1-320,2 0 142</inkml:trace>
  <inkml:trace contextRef="#ctx0" brushRef="#br0" timeOffset="12112.9545">12860 4025 32,'0'0'95,"0"0"1,0 0 3,0 0 9,0 0 5,-2 5 18,2-5 6,0 0 0,0 0 4,0 0 1,0 0-10,0 0-7,0 0-10,2-14-6,1 11-11,-1-5-9,0 2-5,4-3-12,-2-1-3,0 1-10,6-5-3,2 1-6,-4-3-5,2 2-5,8 5-3,-6-4-3,2 3-2,1 1-6,1 2-1,-3 3-5,-1 2-3,3 1 3,-4 4-2,2 2-5,-3 3-1,1 6-2,-5-3-3,-2 6 8,-3 4-12,-4 4 3,-5 1-3,1 1 0,-4-1-1,-6-2-1,2 2 1,-1-5-2,0-2 2,-3 0-2,8-7 1,-1 3-1,3-8 0,2 0 1,-2 0 1,6-2-1,-3 0 0,3-2 7,0-2-5,0 2 0,3-3 1,-1 2 0,1-2 3,7 5-7,-2-4 8,5-2-7,4 1 3,4-2-6,0-1 5,3 2-2,1-2 1,6 2-2,-8 0 3,2 0-2,-1-3-2,-3 1 3,1 0-1,-6 2 1,-1 0-2,-1 1 1,-4-2-2,2 1 14,-5 1-11,5-1 0,-9 1 4,9 0 0,-9 0 3,5 0-2,-5 0 1,0 0-1,0 0 2,6-3 0,-6 3-2,0 0-2,0 0-2,0-5-2,0 5-5,0 0-10,0 0-14,-1-5-19,1 5-32,0 0-32,0 0-28,0 0-31,-2-4-26,2 4-146,0 0-370,0 0 164</inkml:trace>
  <inkml:trace contextRef="#ctx0" brushRef="#br0" timeOffset="14123.4503">8597 5066 130,'0'0'134,"0"-7"-6,0 7-14,-3-6-9,3 6-15,0 0-14,0 0 0,0 0-11,0 0-6,0 0-2,8 22 2,-4-11 0,-3-1 0,6 5-3,-3-5-6,2 3 4,-1-2-4,0-2 1,-1 2 0,2-3 0,-1 0-1,-1-4 7,0 1 5,2-1 7,-1 0 6,1-3 2,5-4-4,2-3-4,6-2-10,9-12-3,12-9-6,12-7-26,-5-2 1,24-21-3,-1 0-3,-3 3-10,-18 17-19,19-20-22,-27 22-28,1-2-26,-4 7-20,-11 10-14,-6 3-10,-5 6-14,-3 4-7,-3 4-105,-6 3-276,0 2 122</inkml:trace>
  <inkml:trace contextRef="#ctx0" brushRef="#br0" timeOffset="14482.427">8818 5714 83,'0'0'133,"0"-5"4,0 5-23,0 0 4,0 0-11,0 0-6,0 0-13,0 0-1,0 0-3,-4 15 1,4-5 0,1 1-6,2 1-4,-3 1-3,4-2 1,-3 0-7,3-1 5,0 1-6,2-3-1,1-2 9,3-2-6,-1-2-1,6-4-7,6-4-7,5-6-4,8-8-3,9-8-8,3-3 0,-5-3-7,2 0-5,-3 2-12,-3 1-27,-14 6-25,0-1-34,0 2-13,-4 0-31,-2 4-21,-6 8-22,-5 3-126,0 3-309,-6 2 137</inkml:trace>
  <inkml:trace contextRef="#ctx0" brushRef="#br0" timeOffset="14816.097">8767 6430 16,'0'8'141,"0"1"-7,0 3 0,0 0-17,1-1-2,0 2-10,2 0-12,-2-1 1,7-3-15,-6 3 2,5-4-3,2-2-7,1-2-3,4-5-4,7-2-7,10-8-6,4-4-6,10-11-6,2-1-7,0-4-31,-4 2-26,-3 2-28,-9 8-34,-4-6-22,-2 4-25,-3 4-68,-5 5-217,-2 0 96</inkml:trace>
  <inkml:trace contextRef="#ctx0" brushRef="#br0" timeOffset="15157.0737">8845 7173 150,'0'0'141,"-6"8"-7,4-2-3,-1 4 1,0 8-9,-1 0-12,0 9 2,3-4-6,1 2-8,-3 1-2,9 0 0,-4-9-8,0 0-8,1 1-4,6-3-6,0-5-7,4-1-4,6-3-1,7-6-3,5-6-4,19-11-7,-1-6-5,2-6-6,3-3 1,22-14-9,-24 12-11,-1 2-33,-3 0-42,2 1-46,-4 2-35,0 1-178,-3-1-347,-11 10 154</inkml:trace>
  <inkml:trace contextRef="#ctx0" brushRef="#br0" timeOffset="16120.0433">13785 3926 136,'0'0'165,"-3"-3"-22,6-2-8,-3 5-13,0 0-13,0 0-7,0 0-5,0 0-4,0 0-10,0 0 2,0 0 3,0 0-8,0 0-3,0 0-5,-8 12-3,8-12-6,-1 4 0,1-4-12,-3 1-4,3-1-7,0 0 5,-1 4-1,1-4 2,0 0 2,0 0 3,0 0 5,0 0 0,0 0-4,0 0-1,0 0-8,0 0 3,-8-11-10,8 8-1,-1-5-5,-4 0-4,2 0-1,-3 0-6,1-1 2,1 0-2,-2 7-2,2-3-7,-6 0 1,1 0-3,-2 2 0,0 1-6,-8 0 4,0 5-2,0 2 0,-7 4-2,7 1 2,0 0-3,-5 3 3,8 0-2,2-1 1,1 0 1,4-1-1,0 1 0,2-1-6,1 1 6,2-3-2,4 2 0,3 1 2,-2-3 0,5 3 3,1-4-5,3 1 3,3 3 1,-3-4 3,6 2-6,1-1 2,-1-2-3,2 0 2,-2 0 0,2 0-3,-7 0 0,-1-1 3,-1 3-2,-3-1 0,5 4-3,-7-3 3,0 1-1,-4 0-2,0 2 5,-4 0-6,0 0 3,-7-2 1,2 5 0,-7-5-1,1 4 1,-8-2 1,-5-2-1,9-2 1,-6 1 0,-2-4 1,5-1-2,0-1 0,4-3-2,4 2 0,2-2 3,0-2-5,1-1 2,2 1-4,1-1-1,0 0-2,5-1-11,-1 2-16,2-5-24,2 2-28,2-1-33,2 1-25,-2-1-9,6 2-19,-5-1-20,6 0-111,1 0-328,3 2 145</inkml:trace>
  <inkml:trace contextRef="#ctx0" brushRef="#br0" timeOffset="16650.9693">13908 4025 164,'-1'-7'170,"1"7"-9,0-8-9,0 6-3,0 2-12,0-8-5,3 3-9,-2 0-9,-1-1-6,4 0-13,-1 0-9,0 0-3,3-3-6,2 2-10,-1 1-2,2-3-8,2 4-11,1-1-1,1-1-3,0 4-5,0 3-4,0 0-3,-1 3 0,1 4-11,-9 3 3,3 0-8,-4 8 6,-3 10-1,-4 0-6,-10 3 6,-1-1-7,-5 1 2,1-2 0,0-2-4,-3-4-3,2 1 0,0-3 4,6-7-6,4 1 4,1-6-4,0-1 3,3 0-3,3-4-1,3 3 2,0-6 1,5 2 0,6-2 1,4-1-1,4-3-1,9 2 1,4-4 0,-1 0-2,1 3 0,-2-4-7,1 2 7,-2 0-2,2 1 2,-1-2-1,-4 1 1,-6 0-2,1 2 2,-7 1 1,-2-1 0,-1-1 2,-2 1-1,-4 2 3,0-2 1,-1 1 9,2 0 1,-6 1-1,7-1-3,-7 1 1,5-1 1,-5 1 1,0 0 2,8-1-7,-8 1 2,0 0 1,0 0-3,0 0-3,0 0 0,0 0-3,5-2 1,-5 2-10,0 0-22,0 0-28,0 0-44,0 0-55,0 0-37,0 0-206,0 0-422,0 0 186</inkml:trace>
  <inkml:trace contextRef="#ctx0" brushRef="#br0" timeOffset="17705.0047">11745 6595 107,'0'0'156,"0"0"-11,12-13-11,-5 4-8,9-5-13,2-7-9,5 0-10,-5-3-1,5-3-3,-2 0-12,2-1-4,-4-1-6,1-3-10,-5 1 0,-2-3 3,-3 2 10,-4 0 1,-2 14 7,-1-2 4,-2 4 0,-4 3-3,0 4-6,-1 0-5,0 1-11,-2 5-3,-1 3-7,-3 3-6,1 1-5,-3 9 1,1 1-6,3 4-4,3 1-1,-3 5-6,10 2-1,2 1 0,2-2-1,3-2-7,2 4 7,4-5-4,0-1-2,-1-1-6,-3-4 2,0-1 0,-2-1 13,1-6-1,-6 2 2,2-3-7,-5 0 1,1 0-1,-4 1-1,-2-2-1,-2 2 0,-5-1-1,-1 1-4,-4-3 1,-1 2 1,-5-2-3,7 1-1,2-2-1,-7-2 4,7 2-6,-1-1-7,1 1-12,3-3-22,2 1-22,0 0-35,1-2-29,4 1-22,3-1-25,0 0-35,0 0-143,16-13-376,1 6 167</inkml:trace>
  <inkml:trace contextRef="#ctx0" brushRef="#br0" timeOffset="18543.2276">12200 6241 188,'0'0'179,"0"0"-12,-9 8-8,6 1-11,1-1-4,-1 4-12,2-1-13,2-1-9,-1 0-6,3 7-8,-1-5-9,4-2-6,0-1-10,2-1-7,-1-2-2,0-2-6,2-3-2,1-1-9,0-2 1,1-5-7,0-1-3,-2-1-3,0 0-4,-1-5 3,0 6 6,-2-7 1,-3 0 10,-1 3 1,0-1 1,-4 4-1,-2 0 5,1 2-8,-4 2-6,-3 3-6,-3 4 1,-6 5-7,-6 6-1,1 5-3,-2 3-3,2 6-2,1 2-5,3 1 5,4 1-7,3 0 0,3-2 0,6-4-2,2 1-2,6-1 0,3-6 0,2-3-2,2-4 2,6-2-1,1-3 0,11-5 1,-1-4-1,4-4-3,0-5 4,0-2-6,-2-6 0,0-3-1,-1 3 3,-2-8-7,-3-2 4,-5 0 9,-3-1-11,0-1-1,-4-2 3,-3-1-6,-1 0 3,-3 0 7,-1 4-4,-4 4 10,0 5 13,-2 4 12,2 4 2,0 4 0,-2-1-5,2 6 1,-3 1-8,3 3-3,0 0-1,-14 14 1,6 4-2,-2 4-6,-2 6 2,2 4-3,2-1 0,0-1 0,4 0-1,1 1-4,3-2-3,3-3 4,-1-7 0,3 3-7,2-6-2,-1-5-2,1 1 4,4-3-6,0-5 1,2-1 4,6-5-7,2-3 5,5-7-4,-3-3 2,5-3 0,-4-1 2,-3-4-3,-1 0 4,-2-3-4,-3 0-1,-1-1 4,-2-2 0,0-2-5,-5-1 1,-3 1 0,-2 2 3,1 12 3,-3 0 2,4 5 2,-4 4-1,0-1 4,2 4-5,-4 3-6,2 2 0,0 0 4,-7 26 7,5 0-7,-2 6 3,-3 2 1,-2 16 0,0 2-2,2 2 2,-2-2 1,-4 3 0,7-7 0,-3 3 2,2 1 0,6-2 0,-3-4-5,3-1 0,5-14-2,-2 1 4,5-5-5,2 0 5,-4-2-1,2-8-6,0-2 7,0-4-10,0-1 3,1-5-1,2-3 1,1 1-2,0-7-2,-1-1 3,2-8-9,-1-4-4,1-7 3,-1 1-5,-4-5 4,-2 0-8,-2-2 9,-6-2-13,-2 3 8,-1-3-4,-3 5 5,-6 0 1,3 3 1,1 7-4,-6 2 5,4 1-1,-11-1 1,4 7 1,2 1-3,-2 2 3,10 2 3,-2-1-3,5 2 1,-1-1-2,3 1-6,0 2 5,5 0-4,0 0 4,0 0-3,19-11-12,0 2-24,12-2-34,4-2-46,12-9-56,4 0-52,-2-2-194,1 5-469,-5-5 208</inkml:trace>
  <inkml:trace contextRef="#ctx0" brushRef="#br0" timeOffset="19920.795">13250 6317 33,'0'4'142,"0"-4"-4,2 3-4,0 0 0,-2-3-6,0 0-10,17-7-2,-9-2-3,1 2-1,3-7-7,0-1-14,6-6-7,-8 5-2,4-6-11,-1-3 4,-2-5 3,1 1 0,-3 0-1,-2-2 0,-1 1 2,-4-1 1,-1 7-1,-1-2 8,0 8 9,-1 4-1,-1 0 0,2 6-5,0 1-9,0-1-8,-2 4-9,2 4-8,0 0-2,-9 16-6,1 2-5,2 9-8,-3 5 2,3 18-4,-1-16-5,5 2-1,-2 1-5,-1-1 3,3-3-6,4-3 1,6-1-2,-2-3-3,2-1 0,1-8-5,1-7-2,5 0-2,0 1 1,4-9-5,0 2-4,5-8-7,1-3-5,-5 0-2,4-5 3,-2-5-5,-4 0 2,-4 0 2,-2 0 2,-2 0-1,-1 2 4,1-1 0,-8 6 0,1-2 4,-1 0 5,0 4 8,-2 2-7,0 4-1,0 2 1,0 0 2,0 0-2,-13 11-1,7-1 3,1 4 3,-3 2-2,6 1 3,-2 1-4,4-1 0,0 2 2,1-2-1,2 0-1,3-3 1,0-2 1,7-2 2,-1-2 0,1-1-2,0-5 2,6-2-6,-1-2 8,-1-1-4,-1-4 0,1 1 0,-3-7-2,0 1-1,-3-1 1,-4 2-3,0-6 1,-5 2 2,0-4-3,-4-1-2,-2 3 4,-1 0-1,-3 0-1,-2 4 0,-3 1-1,-4 1-2,1 6 1,-3 1-1,-2 4 0,-1 4-2,2 2 2,-5 5-1,6 1 2,0 5-3,3-2 3,6-1-1,1 3 1,3-2-2,5-3 0,1 2-4,7-1-8,2 1-3,6-1-4,2-6-3,4-3 1,9 0 4,3-8-1,4 2-2,0-7-3,15-6 2,-17 3 3,-1-1 1,0-2 4,-7-1 4,-2 1-2,-4-4 2,-4 6 2,-4-3 1,-1 1 8,-4 3 2,1-4 10,-5 6 10,-2 3 8,0 1 1,-2-1 2,-2 3-6,2 4-2,-6 0-1,6 0-5,-13 9 1,1 4 0,-1 1-6,0 0 2,2 4 0,1-2-3,3 4-1,2-3-2,0 1 3,5 0-6,3-1 3,0 0-1,4-3-4,-1-2 2,4-4-3,-1 0 3,4-4-2,0-3 4,2-1-8,4-4 4,1-1 0,-1-4-1,-3 0-1,0-3-1,-1 0 0,-3-2-2,-1-4 2,-3 2 2,-2-1-2,-3-1 0,-2 1 2,-1 5-1,-4-4-2,2 5-1,-6 1 4,1 1-5,-7 0 0,3 4 1,-3 4-6,-3 2 2,-1 1 0,-2 5-2,5-2 5,-1 4-2,1 1 7,5 0-7,1-2-1,4 1 0,2 0 4,3-1 1,3 1-4,2-1 2,7 1-6,3-5 4,3 1 0,2-5 2,16-2-2,-6-5 3,7 2-2,-3-4 1,0-4 0,3-3 0,-4 0 3,1 0-2,-5-3 1,-2-1 3,-6-4-7,-1 4 0,0-3 0,-8-5-2,1 3 2,-10-4-1,4-1 2,-4-1 1,-1 0-2,-2 1-1,-3 1 4,1 2 0,-1 9 2,-1 3 0,1 3 0,1 5 0,-2-1-3,2 3 4,-1 5-3,3 0 2,-8 14 4,5 4-7,0 11 5,1 6 2,0 15-4,2 3 0,0 6 5,0 25 4,-3-27 2,0 25 2,-3 0 0,-2-24 6,-3 21-5,1-21-6,3-5 2,-2-2 2,4 3-2,-3-2 2,4-3 0,0-16-3,0 2-3,-1-2 1,2-7 0,1-1-1,-1-11 0,3-1-3,-2-4 10,2-1-1,-1-4 1,1-4-1,0 0-4,0 0 12,0 0-11,0 0 5,3-29-6,0 12-2,2-8 2,-2 0-2,1-4-1,0-3-1,1 1-2,-3-2 2,2-12 1,1-2 0,-2 10 1,8-8-1,-2-1 0,0-1 1,3 12-2,1-11 0,-4 12-2,1 1 0,3-1 4,4 5-2,-4-2 3,5 4-3,-1 1-5,2 6 2,1 0 2,-3 7-2,1 0-1,-2 6 2,4 0 4,-3 4-6,-4 5-5,-2 4 5,1 3 0,-4 5-4,2 1 2,-8 2-4,-2 3 3,-6 6 0,-3-1-3,-6-1 8,-7 0-5,1 0-1,-4-2-6,0-1-5,-2-1-19,0-2-20,-4-5-23,1-1-33,-2-4-27,5-2-28,4-3-35,3-1-21,-2-2-206,3-2-462,3 0 204</inkml:trace>
  <inkml:trace contextRef="#ctx0" brushRef="#br0" timeOffset="21006.6388">11565 7492 118,'0'0'159,"-1"-8"-6,0 3-3,-1-2-9,0-2-9,0-2-2,2 1-5,-2 0 2,1-2 2,-1 5-2,0 0-5,-1 0 2,3 3-5,-2-1-7,-1 1-11,3 4-3,-4-1-13,4 1-9,-9 6-3,3 3-2,-3 6-7,-2 7-2,2 5-4,-1-3-2,4 1-7,-1 2-1,3-2-5,1-5-5,3 8 0,1-10-4,5 5-1,2-6-7,0 1-4,2-4 4,4-4-7,0 0 0,-4-4-2,10-3 0,-2-3-2,0-3-1,1-1 1,1-3-3,-4-3-2,3-2 2,-4-1-6,1-7-2,0 0 14,-8 2-11,2-8-4,-8 9 4,2-12-3,-1 3 0,-10-1-3,1-1 1,0 2-3,-2 0 4,-4 1 0,5 8-5,-3 1 1,1 3-1,0 3-2,-1 2-6,-2 0-7,2 5-9,0 1-9,-2 4-9,0 2-13,1 3-13,-1 4-18,1 3-8,1-1-26,6 1-23,0 2-20,3 0-23,1 1-180,2 1-399,2-1 176</inkml:trace>
  <inkml:trace contextRef="#ctx0" brushRef="#br0" timeOffset="21206.6936">11884 7651 47,'6'3'187,"-6"0"-13,4 2-6,-4 2-1,1 4-3,0-1-4,-1 6-12,0 0-7,-1 1-14,0 1-8,-1 0-12,0 2-11,-1-4-8,0 4-11,0-3-13,-1 0-24,0 0-22,4 0-55,-1-8-53,1 1-37,0 0-180,0-6-332,1-2 148</inkml:trace>
  <inkml:trace contextRef="#ctx0" brushRef="#br0" timeOffset="21693.2127">12056 7398 11,'0'-7'172,"1"2"-8,0-4-5,3 0-13,3-2-5,-2 3-14,7-6-6,-1 1-6,-1 2 1,3-4-3,2 6-8,-2 4-16,-3 0-4,4-2-9,-1 7-7,-2 0-5,1 2-11,-2 5 0,-1-1-11,0 5 0,-4 4-4,-2 2-5,-2 0-2,-5 4-3,-1 3-6,-8-1-4,0 5-4,-2-6-3,5-7-15,-4-1-2,4-3 1,1-4-11,2 2 2,-1-1-3,3-4 1,1-2-2,4-2 4,0 0 0,0 0 0,0 0 1,18-14 6,-6 9-5,3-3 9,7 3 1,0 0-3,-2 4-5,1 1 6,7 0-2,-9 1 7,0 3 0,-2 3-4,0 3 2,-8-3 6,-2 4-3,-1 4 1,-8 2 1,-1-1 0,-8 7 2,-5 0 0,-3-3-1,-2-2-4,-2 0-1,-4-5 1,2 0 3,0-4 0,-2-1 0,7-4 2,0 0-2,2-3-9,5 1-13,1-2-28,2-4-33,6-2-22,1 1-33,3-1-155,0-5-313,7-1 139</inkml:trace>
  <inkml:trace contextRef="#ctx0" brushRef="#br0" timeOffset="21890.1701">12628 7574 140,'-2'5'304,"-2"-1"-30,-1 8-31,3-1-22,-1 1-24,0 5-16,0 0-15,0 1-20,0 1-22,-1 7-28,3-6-33,-1-3-28,-2 0-36,2 2-58,2-4-61,-1-1-66,-2-2-118,0-1-330,3-3 146</inkml:trace>
  <inkml:trace contextRef="#ctx0" brushRef="#br0" timeOffset="22311.7298">12932 7187 181,'-3'-5'174,"0"-2"-9,-2 3-17,4-1-15,-3 2-9,1-1-13,1 0-16,0 2-7,-2-1-1,4 3-8,-8-1 8,8 1-7,-16 7-1,8 3 5,-5 5 2,0 6 5,-5 4 9,2 4 2,-3 1-2,2 2-3,0 2-6,2-4-7,6 0-2,1 3-7,-2-5-2,5 0-10,5-2-5,0 0-7,3-7-4,4-2 3,0 0-9,6-5-6,2 2 1,-3-6-7,8-2-2,-2-2-6,3-4-3,-1-3-3,-3-1-1,1-1-3,-5-1 1,1-5-3,-5 3-4,0-2 1,-2 2 0,-2-4 4,-5 3-6,0 0 2,-2 0-2,-5-1-1,-4 3 0,1 1 2,-4 4-6,-4-1 0,-3 2 0,3 3-3,-1 1-7,0 1-10,6-1-13,-1 1-20,5-1-23,-2 4-30,4-4-30,4 2-26,1-1-24,2-1-38,2 2-152,1-3-409,7 1 180</inkml:trace>
  <inkml:trace contextRef="#ctx0" brushRef="#br0" timeOffset="22506.3019">13081 7483 114,'7'-1'221,"-7"1"-16,7 0-22,-7 0-18,5 3-9,-4 2 2,2 2-3,-1 3-8,-1 7-16,2 0-8,-3 2-14,3 0-10,-5-2-8,4 8-10,-2-6-10,0-2-8,0 0-1,4 4-10,-2-4-12,-1-1-16,-1 2-28,2-3-45,1-3-45,1-3-40,3 1-47,-6-5-151,8 0-358,-6-4 158</inkml:trace>
  <inkml:trace contextRef="#ctx0" brushRef="#br0" timeOffset="22956.9658">13587 7279 56,'0'-12'280,"1"-5"-14,-1 3-18,-1-2-16,1 3-22,-6 1-8,4-4-12,-3 0-16,3 3-19,-2 1-15,-4-1-11,1 1-13,-2 5-11,-2-3-13,1 3-5,-1 1-13,-3 4-8,2 2-7,-8 2-5,1 6-4,1 1-5,3 4-2,-6 3-11,2 5 3,7 1-5,-5-1-2,7-3-1,5 0-3,-3-2-4,4 1-3,3-4 0,1-2-5,5-1 6,-1-1-9,2 1-3,2-5 4,0-2-1,3-2 0,2-3 2,2-2-3,4-1-1,0-8-1,3 3 1,-3-1-1,-5-3-4,2 2 1,-2 0 1,-1-2 0,-3 1-2,1-1 2,-4 4 4,-3 1 6,-1 2 7,0 1 4,-2 1 3,2 3-6,0 0 1,-3 2 4,0 0-4,3 12 1,-3 0 7,3 12 8,1 5 3,-3 2 3,-1 2 1,0 0-10,0 1-2,1-2 3,2 2-2,-3 4-7,4-5 1,-3 2-4,4-4-9,-2-1-13,0-1-16,0-4-24,-3-5-22,2-4-26,-4-3-36,2-1-41,2-3-41,-2 0-32,2-2-39,-6-1-212,4-3-526,0-3 233</inkml:trace>
  <inkml:trace contextRef="#ctx0" brushRef="#br0" timeOffset="24190.7884">11543 8173 166,'-14'-1'237,"1"-1"-22,2 0-16,3 2-17,1 0-16,7 0-8,-6-3-14,6 3-9,0 0-15,0 0-7,15-9-5,-1 6-3,6-1-8,18-2-6,-3-1-5,28-3-6,-1-1-2,31-6-2,3 4 0,3-1-6,5 0-5,3-1-5,2 1-7,0 1-5,4 4-2,1-6-6,1 7-2,3-1-4,-1-1-5,4-1-4,-13-2 0,0 1-6,0-2-2,-4-5-3,-2 3-3,-6-2-5,-2-4-6,-5 3-11,-29 3-9,2-2 0,1 1-3,-7 0-2,-2 0 0,-6 5 2,-12 2 0,-8 3 3,-2-3 2,-7 3-2,-3 0 3,-5 3 0,-2 0 2,0 0 2,-6 2 1,3-1 0,-5 0 5,1-2-1,4 4-4,-5-3 10,-1 4-5,6-2-15,-6 2-3,0-5-14,0 5-13,3-5-10,-3 5-6,3-1-10,-3 1-14,0-5 1,0 5 4,0 0-9,0 0-9,0 0 4,0 0 3,0 0-5,-10-3 6,10 3 2,-12-3 6,3 3 7,-1-3 2,-5-1 8,1 1 7,-2 1 13,2-3 13,1 0 19,-1-1 3,-2 1 25,0-4 7,0 2 12,3 2 16,2-2 4,0 2 20,2-1 12,1 3 10,4-1 9,-2 0 6,2 3-7,4 1-3,-7-4-6,7 4-9,-3-1-6,3 1-5,0 0-6,0 0-3,16-3 3,-5 6 3,1-1-1,1 2-2,5 1 1,0 2-4,1-1-1,-2 1-1,2 5 2,-5-3-3,3 3-2,-7 3 2,1 3 1,-3 7 4,-7 0 0,-3 2-3,-3 5-5,-8 1-4,-6 10-4,-2-1-3,-4-2-4,-1 2-1,4-15-10,-1 1-6,2-1-4,-2-3-34,2-1-35,-3-2-45,1-1-46,0-2-60,12-5-53,-4-3-206,0-1-499,4-4 222</inkml:trace>
  <inkml:trace contextRef="#ctx0" brushRef="#br0" timeOffset="25646.8223">5271 14439 192,'-8'-10'219,"-1"-2"-7,0-1-22,-1 0 1,2 2-10,1 0-7,4 0-8,-2 0-10,2 4-13,3-5-14,1 2-6,1 0-16,3 3-7,1-2-12,2 4-4,0 4-9,2-1-4,2 4-3,3 1-5,0 3-7,2 3-1,-2 1-5,-2 1-1,1 1-10,-3-2 5,-1-1-3,-1-1-5,-2 1-3,0-2-5,-3-1 2,1-1-5,-2-1 1,1 1 0,-2-3 2,0 1 8,-2-3 4,3 3 5,-3-3 3,0 0-4,0 0-2,-3-18-5,0 7-9,2-9-1,-2 4-1,2-3-1,2-6-3,0 6-7,2-4 2,1 5-1,2-2-7,1 3 2,3 3-2,-1 4 3,0 2-3,1 0-3,1 5 2,2 2-1,5 2 3,-1 6-6,0 0 0,3 3 1,-6 0-2,8 9-3,-10-6 3,1 3-1,-1-2-7,-1 1-13,-2 1-14,-2-1-26,-4-3-34,4 3-26,-5-5-29,1-1-18,-1 0-25,1-3-19,-2-4-16,3 2 3,-4-4-10,0 0-128,0 0-389,3-12 173</inkml:trace>
  <inkml:trace contextRef="#ctx0" brushRef="#br0" timeOffset="26326.4356">5690 14247 382,'0'-18'59,"-2"-2"23,2 3 17,-1 4 8,0 2 9,1 1 12,0 3 2,-3 2-11,6 0-7,-3 3-16,0 2-12,2-3 4,-2 3-1,0 0-4,11 5-8,-6 0-5,1 0-6,3 1-11,0 0 3,-5-1-6,5-2 2,2 1-4,-3-3 1,0-2-2,2-1-4,1-1 2,-2-4-7,1-2 1,-3 0-2,1-2-1,-5-1 2,4 1 1,-7-4-1,2-1 1,-4-2-2,-3 2 6,0-1-2,-1 1 13,4 4-9,-3 3 2,-2 1-3,0 2-4,0 3-9,1-1-6,-1 4 0,-4 4-1,2 4-4,0 5 0,-1 7-3,2 3-1,2 5-4,6-1 2,0-1 4,0 1-2,4-3-10,5 0-1,1 0 1,0-9-1,2-1-2,3-2 1,3-3-3,0-3 3,5-3 0,-2-6 1,7-2-2,-3-5 1,-1 0-1,-1-7 2,-8 5 0,1-8-2,-3 4 3,-3 1-5,-1-11 2,-2 0-2,-3 6 1,-1-7-1,0-1 1,-5 1 0,0 7 11,-3 2 1,2 1 9,2 7 14,-1-1-2,0 4 3,2 0 1,-4 5-7,4 2-1,0 0-3,0 0-5,-2 16 10,2-4-10,2 6-6,-2-1 0,4 0-2,-2 1-2,3-1 2,-1 1-5,3-3-1,-2-2 1,-2-4 1,3 2-2,-1-6 1,-4 2 1,4-4-2,0-3-5,-1 0 6,1-3-3,2-6-1,2-3 0,-1-4-2,5-8 3,-5 6 0,2 1-6,2-3-1,-3 3 3,1 8-3,-4-1-1,2 2 1,1 2-2,1 1 2,-2 2-3,-1 1 6,5 4-3,-1 1 3,0 2-2,3 1 3,1 0-6,-2 1 5,2-2 0,-2 0-4,-2-2 1,1-2 6,-1 2-3,-1-3 3,0-3 2,0-2 5,-1 1-4,0-6 0,-4 2 7,0-5 2,-4-4 25,2 1-15,-3-3-4,0 0-1,-4 0 4,-1-8-3,-5 2-5,2-1 1,-4 4 1,-3-2-5,1 0-2,0 9-6,4 1-6,-3 0-10,1 4 0,2 3-20,-3 1-28,3 5-28,-4 3-34,1 1-25,0 8-16,0 6-36,-4 8-20,2 3-50,-2 16-36,-2 3-160,2 3-500,-1 0 221</inkml:trace>
  <inkml:trace contextRef="#ctx0" brushRef="#br0" timeOffset="26710.8134">5750 14774 30,'-4'-11'195,"1"2"-4,6-1-8,-3 3-8,0-3-8,0 8-3,4-1 5,-4 3-1,9 1 3,-9-1 4,14 10-7,0-1-4,-5 3-5,8 0-6,-4 2-8,4 6-5,2 1-8,-8-9-12,2 1-2,0 0-8,-1-2-6,-2-2-7,0-4-2,2-2 2,2 0 1,0-6 1,5-4-7,4-10-3,4-5-9,10-11 2,2-6-1,-1-5-18,22-22 1,-3-6 10,4-1-17,-3-5-10,2-8-4,4-3-7,-4-1-5,5 3 0,4 4-8,-1 11-19,-7 9-11,-19 19-33,-1 5-35,-4 6-29,-14 11-29,-2 2-35,-7 9-26,-5 1-50,-2 2-42,0 4-48,-6 1-183,-1 3-560,0-5 249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1T10:12:18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12294 3828 4,'-6'2'46,"6"-2"2,-7 2-4,1 0 3,3 1-7,3-3-1,-9 3 1,4-2 4,2 0 3,3-1 1,-5 3-3,5-3 10,-5 4-14,5-4-2,-4 1-5,4-1 1,0 0-6,0 0 3,-4 1-5,4-1 1,0 0-13,0 0 4,0 0 7,0 0-1,0 0-7,0 0 4,0 0-11,-1 4 3,1-4 6,0 0 3,0 0 5,0 0 1,6 4-11,-3-1 10,3-2 10,-1 2 1,5-2 8,1 2-4,0 0 2,8-1 0,2-2-2,5 3-5,7 1 8,-1-3-3,5 0 0,4 0-11,10 2 8,1-7-1,-1 3-7,5 2-3,-3 0-3,0 2-4,1-7-2,0 5-2,-1-2 7,1 2-6,-3-2-4,-10 1-1,10-2-2,-12 3 1,13 0 4,-12-2-11,-2 0-3,0 2 5,19-4-1,-19 3 3,14 0 2,1-2-3,-3 2 3,1-3 0,2 3-4,-3-4-1,2-1 3,-1 2-2,-9 2-2,-5-2 2,3 2 1,1-4 0,-4 3-2,16-3 1,-17 5-1,-2-9-1,6 9 2,-7-3 0,0-2-5,0 1 3,-2-1 0,-3 2-6,-5 3 3,-3-3 3,4 0-3,-5 1 0,-6-2 2,0-1 0,-1 5-5,5-1 3,-6 0 1,-2-1 2,0 2-5,-3 0 1,1 0-1,-1-1 3,1 1 0,0-1-2,-7 1-3,9-2 0,-9 2 4,5 0-4,-5 0 4,7 0-2,-7 0-1,0 0 2,0 0-4,7-3 4,-7 3-2,0 0 2,0 0-2,0 0-1,7 3 5,-7-3-1,0 0 2,0 0-3,0 0 1,0 0 0,0 0 1,0 0 1,0 0-5,0 0 4,0 0 2,0 0-3,0 0 1,6 1 3,-6-1-1,0 0-1,0 0 0,0 0 0,0 0 4,0 0-5,0 0 1,0 0 1,0 0-3,0 0 3,0 0-2,0 0 2,0 0-2,0 0-3,0 0 3,0 0 2,0 0-3,0 0 0,0 0 1,0 0 3,0 0-3,0 0 3,0 0-4,0 0 3,0 0-2,0 0 4,0 0-9,0 0 4,0 0 4,0 0-3,0 0 3,0 0-4,0 0 0,0 0 1,0 0 0,0 0-1,0 0-2,0 0 7,0 0-6,0 0 0,0 0 0,0 0 0,0 0 2,0 0-1,0 0-3,0 0 0,0 0 0,0 0-6,0 0 9,0 0-2,0 0 1,0 0 1,0 0-2,0 0-2,0 0 2,0 0 1,0 0 0,0 0 1,0 0-2,0 0-3,0 0 0,0 0 6,0 0-3,0 0 0,0 0-1,0 0 1,0-5-2,0 5 4,0 0-12,0 0 9,0 0 0,0 0 0,0 0 3,0 0-5,0 0 0,0 0 3,0 0-1,0 0 1,0 0 1,0 0-4,0 0 4,0 0-2,0 0-2,0 0 0,0 0 1,0 0 3,0 0-1,0 0 1,0 0-2,0 0-2,0 0 4,0 0-7,0 0 6,0 0 1,0 0 0,0 0 2,0 0-2,0 0-2,0 0 0,0 0 0,0 0 2,0 0 0,0 0-2,0 0-2,0 0 3,0 0-4,0 0 1,0 0 0,0 0 2,0 0 0,0 0-5,0 0-3,0 0-12,0 0-8,0 0-17,0 0-10,0 0-20,0 0-20,0 0 1,0 0-33,12 7-13,3-6-25,5 1-104,7-1-291,4-2 129</inkml:trace>
  <inkml:trace contextRef="#ctx0" brushRef="#br0" timeOffset="464.637">19132 3837 15,'0'0'21,"0"0"-4,0-7-15,0 7-2,0 0-5,-5-2-4,5 2-9,0 0 4</inkml:trace>
  <inkml:trace contextRef="#ctx0" brushRef="#br0" timeOffset="1219.7911">18945 3828 1,'0'0'14,"-8"1"0,4 1 2,4-2-4,0 0 9,-9 0-1,9 0 6,0 0-4,-3 1 4,3-1 8,0 0-2,0 0 2,0 0-5,0 0 3,-6 2 3,6-2 0,0 0-2,0 0 0,0 0 4,0 0-3,0 0-3,0 0 2,0 0 4,0 0-2,0 0 3,0 0 2,0 0 5,17 6 15,-11-5-7,6-1 12,0 1-3,9-1 2,8 1-4,1-1-4,0 2-2,2-1 0,4-4-8,-3 6-4,3 0 2,0-9-3,-1 6 2,0 0-9,1 0-2,-3-1 4,-1 1-8,1 0-5,2-1-2,4 1 4,-5-1-2,0-1 2,-1 4-11,0-4 6,1 1-2,-2 1-8,-2 1 2,4 1-2,-1-2 3,-2 1-3,-1 0-1,5 3-3,-4-4-8,0 0 11,0 0-7,1 3 5,-2-2-1,2-2-3,0 5 4,2-3-7,0 3-3,-2-2 4,0 1 10,4 0-5,-2 1 3,3 1 0,-3-2 0,5-1 3,-4 1-6,2 2 0,0-1 2,-2-3 4,4 3-1,-2 0-3,-1 1 1,2-1-6,-2-2 8,-2 0-3,2 5 1,-4-5 0,4 1-3,-3-1-1,-1 1-2,3 0 2,-4-2 1,1 2-4,-1 0 1,1-1-4,0-1 12,0 4-7,1-2 0,-1 1-4,3 0-7,-1 2 11,1-2-5,2 0 3,0 1 2,1-2-3,-2 2 1,2 0-4,-1 2 8,0-5-4,3 2 3,-6 1-5,2 1 2,-6-4 4,-2 1-1,0 1-4,0-1 4,-10-3-2,0 2-1,1 0-1,-4-1 9,-3-1-8,-2 1 6,0 0 2,-1 1 5,0-2 2,-4 2 6,3-2-5,-8 0 6,8 3-1,-8-3-2,9 0-2,-9 0-3,6 0 6,-6 0-1,0 0-7,0 0-4,8 0 5,-8 0-7,0 0 1,0 0-4,0 0-5,4 0-5,-4 0-4,0 0-12,0 0-5,0 0-14,0 0-11,0 0-11,0 0-1,0 0-13,0 0-10,0 0-21,-1 14-14,1-8-20,-1-4-3,2 5-114,-1-7-279,-5 3 124</inkml:trace>
  <inkml:trace contextRef="#ctx0" brushRef="#br0" timeOffset="2660.6751">9307 13721 112,'-6'-5'176,"1"3"-17,-2 1-19,7 1-17,-15 5-6,1 5-13,0 4-11,1 1-6,-2 7-10,-3 2-7,4 2-5,3 2-9,0 2-2,3-3-1,2 0-4,-1-2-12,5-7-5,1 7-6,2-5-7,1-2 1,1-1-3,1-6-5,4 4 7,-2 0-5,4-7-3,2 4 2,-2-7 3,3 1-2,0-2 0,2 0 3,-1-3-6,-1-2 16,-1-2-9,-2 1 3,5-5 3,-2-2 1,0-2 1,-3-3-1,1 0-2,-2-2 1,1-1-2,-1-8 0,0 3-1,-5 5-3,-3-1-2,0 0 3,1 1-4,-1-1-2,-4-1-2,-2 2-3,1 3-3,-2-1 0,0 1-1,-1 4-3,0 1-6,-3 2-17,1 3-9,-1-1-21,-1-1-11,7 6-30,-3 0-19,1 3-22,-7 3-26,7 1-98,-5 6-280,3-4 124</inkml:trace>
  <inkml:trace contextRef="#ctx0" brushRef="#br0" timeOffset="3437.0068">9337 14038 112,'0'0'163,"6"12"1,-6-3-8,1 4-9,4 6-11,-1 0-10,-1 8-6,-2 6-24,1-6-12,2 7 1,-2-2-14,0-1 0,3 4 0,-1-5-7,0 2 0,1 2-6,0-5-11,-1 0-1,-1-3-4,2-1-4,-3-6-7,1-2-5,3 0 2,-5-3-5,1-3 2,-1-3-5,-1 0 0,0-3 4,0 0-3,0-1-6,0-1 4,0 2-1,0-5-3,0 5-3,0-5-18,0 0-5,0 0-3,0 0 2,-3-17-7,3 12-4,-1-3 5,-3-1 3,2 0 3,1-2-2,-1 5 0,1-1 8,0 1 15,-2 1 11,1 1-2,2 4 3,-2-5-5,2 5 1,-8 0-5,8 0-3,-17 10 2,1 3 2,-5 3-4,-5 7-1,1 2 0,-3 1 1,6 1-8,-4 1 3,6-2 2,-4 0 1,3-2-9,2-2 1,1 2 11,3-4-8,6-6 1,-1 1 1,2-6-2,2-1 0,1-1-5,-1 0-3,4-4 4,-3 2 1,5-3-3,-3 0-4,3-2 3,0 0 1,0 0 3,0 0 2,0 0-1,8-15 3,-3 4-7,3-6 3,7-5 4,-1-1-1,2-4-2,2 4-2,-4-4 5,5 1 0,-2 1 2,0-3-1,-3 2-5,0-2 2,0 1 4,4 8-5,-3-2 0,-2 5 3,-2-1-6,3 3 5,-1-5-3,1 7 0,-6 2 2,0-2-2,-1 6 0,1-2 9,0 3-5,-3 1 4,1 1 3,2 0 0,-2 2-2,1 1 4,-1 2-1,5 3 2,0 2 5,-1 3-2,4 4 4,0 2-1,8 6 1,-3 3-2,4-3-1,1 2 0,0 2-4,11 8 3,-10-7-4,7 8-1,-3-12 0,-6 1-2,5-2-1,-8-2 2,1-2-7,-7-3 3,0-5-1,-3-2 1,-1 1-1,-1-5 1,-4 1-4,1 0 4,-1 0 5,-1-2 3,-1-1 9,1 0-1,-1 1 1,-3-3-1,3 3 2,-3-3 3,2 2-8,-2-2-4,0 0-1,4 5-10,-4-5-16,0 0-15,0 0-20,0 0-25,0 0-19,0 0-32,0 0-12,0 0-21,0 0-9,-14-10-17,9 5-129,-2-1-336,-1-1 149</inkml:trace>
  <inkml:trace contextRef="#ctx0" brushRef="#br0" timeOffset="4310.3786">9515 14141 85,'0'0'114,"-3"-4"-7,3 4-8,-2-4-17,2 4 2,0 0-7,-9-3-12,9 3-1,-9 3-8,2 0-4,-1 1-8,-2 3 3,-4 2-6,-2 3 8,1-4 0,-3 4 0,1 0-6,-5 4-3,3-6 12,-3 5 6,3-4 5,0-2 4,6 0-2,-5-1-2,8-2-3,2-1-5,3 0-5,-3-3-3,3-1 0,1 2-5,0-2 1,4-1 2,-5 3-9,5-3-3,0 0 0,-5 0-1,5 0 1,0 0-3,0 0-1,0 0 0,0 0-1,0 0-3,0-9-1,3 3-6,-1 1-2,3-4 3,2 1-1,-2-2-3,0 0 0,2-2-1,3-2 1,0 0 4,-1 2-2,-4 2 1,2 0-3,1-1 3,0 1-8,-1 1 7,-1 0-4,-1 0 1,-1 1 6,-2 1-10,7 2 4,-7-1-5,4 1 3,-2 0-1,-2 0 0,2 2 3,-1 0-1,-1 0 2,-2 3-1,5-4-1,-4 2 1,2-1-4,-3 3 1,0 0-2,5-2-4,-5 2-1,0 0 0,10 3 2,-4 0-4,1 0 5,1 2-1,1 0-4,2 1 0,1 3 2,7-1 0,-3 4 0,7 5-2,2-4-2,-3 0 4,3 0-5,2 0 5,-1 0-4,0 1 4,1-5 0,0 0-2,-7 0-1,0-2-2,8 1 3,-5-4 3,2 4-7,-6-3 4,2-3 1,-4 1-3,-5 1 1,0-4-2,-3 3 3,-1-3 1,-4 0 3,2 0 2,-6 0 6,7 2 1,-7-2-2,7 1 5,-7-1 1,5 1 2,-5-1-2,0 0-2,0 0-3,7 1-1,-7-1 0,0 0-1,0 0 0,0 0-3,0 0-1,0 0 3,0 0-3,0 0-2,0 0 3,0 0 1,5 0-3,-5 0-2,0 0 4,0 0-1,0 0 4,0 0-7,0 0 2,0 0 0,0 0 2,0 0-7,0 0 4,0 0-1,0 0-2,0 0 1,0 0-1,0 0-1,0 0 2,0 0-1,0 0-1,0 0-1,0 0-4,0 0 4,0 0-5,0 0-4,0 5-6,0-5-9,0 0-9,0 0-14,0 0-21,0 0-14,0 0-23,0 0-38,0 0-23,0 0-27,0 0-31,0 0-139,0 0-391,0 0 174</inkml:trace>
  <inkml:trace contextRef="#ctx0" brushRef="#br0" timeOffset="7568.2486">7237 15763 79,'2'-2'115,"1"-1"-3,0 1 4,-3 2-8,5-7 17,-1 4-18,1 0 4,-3-2-2,1 3-3,1-3 1,-3 1-6,2 1 1,-1-2-5,1 2-4,-2-1-2,2 0 0,-3 0-3,0 0-4,3-1 1,-3 2-9,3-2-3,-3 1-5,0 4 8,0-6-7,-5 3 0,5 3 3,-1-8 4,1 8-2,-4-1-3,4 1-2,-4-3-4,4 3-11,0 0-4,0 0-1,-12 4-9,5 7-3,-5-1-8,-1 5 3,-7 3-4,-1 0-2,-3 6-2,-1-4-7,2 2 3,-5 1-5,2-2 2,-3-2 2,-1 5 1,2-4-6,-1 0 2,-14 8-4,13-8 5,-2 1-2,1-1-2,-13 5 1,10-4-3,-9 4 6,10-7-8,-13 6 5,11-9-2,-1-3-2,0-2 3,3-1-5,-4 5 7,2-4-9,-1-2 6,-1-3-1,2 4 7,-6-8-8,6 6 1,-1-3 1,0-7-4,0 3-5,-2-2 0,1 0 4,0-1-2,5 1 0,-6-5 0,3 2 6,3 0 0,1 0 4,-2-2-4,8 2 3,-2 0 3,6 2 3,2 1-1,6-2-4,-3-2 7,4 2-9,1 2-2,2-1 16,0 3-13,2-2-1,-1 0-3,4 1-4,1-2 4,-4 2-18,7 1 19,-6-3-3,2 1 4,2-1-7,2 3 1,0 0-3,-8 0 0,8 0 8,-6-1-6,6 1 3,-5-5 6,3 2-10,-1 0-13,-1-2 16,0 0-2,3 2 5,-4-1-1,1 0-2,-2-1 3,3 2-22,-2-1 12,2 1 0,-3-4 12,1 1-7,1-2-8,-4 2-1,-1-3 5,3 3 0,-2-1 0,3 0 4,-3 2 2,2-2-18,-2 2 10,3 0 0,-3-2 4,3 2 2,-1 0-5,2 1 3,0 1-2,2 2 1,2 1-2,-5-6-3,2 4-3,3 2 7,-4-3-10,4 3 4,-2-2 3,2 2 4,0 0 0,0 0-5,0 0 2,0 0 5,0 0-13,-3-3 6,3 3-2,0 0-6,0 0-1,0 0 1,0 0 6,0 0-8,0 0 4,0 0-3,0 0 1,8 16 3,-3-7 1,-1 0-2,1 6 5,2 1-1,-1-1-1,-1-3-11,0 5 15,3 0-5,2 10 7,-3-5 0,-2-3 0,2-3 0,-2 4-2,3-3 0,-2-1 1,-2-3-5,0-1 2,1 0 0,-1-2 6,1 0-4,-1 2 1,-3-5-1,1 1-1,0-4-1,-1 3 7,-1-2-4,2-2-2,0-1 6,-2-2 0,3 5 2,-3-5-2,1 5 0,-1-5 4,0 0-7,0 0-4,0 0 3,0 0-17,0 0 16,0 0-1,0 0-2,0-12-1,0 6-10,-1-5 2,1-1-1,-3-9 4,1 1-3,-1 1-4,3-4 10,-2 3-1,-1 3 2,0 1-2,2-2-2,-2 2 5,1 4-2,-2-5 5,3 6-5,1 3 7,-3-4-1,3 2 2,-1 0-6,1 4 3,0 0 2,0 1 3,-4-5-6,4 5 7,0 1-7,0 0 0,-1 0 5,2-1 0,-1 1-4,0 4 1,-1-7 2,1 7-1,0-3 6,0 3 0,-3-4 0,3 4 2,-1-3 4,1 3 5,0 0-5,0 0-8,0 0 10,-3-4-3,3 4-1,0 0 4,0 0 0,0 0-4,0 0 6,0 0-3,0 0 4,0-5-4,0 5-7,0 0 3,0 0-3,0 0-5,0 0 12,0 0-4,0 0-2,0 0 1,0 0-2,0 0-3,0 0 5,0 0-5,0 0 9,0 0-5,0 0-4,0 0-4,0 0 5,0 0-7,0 0-1,8-3 4,-3 1 5,2 2-7,6-4 3,-2 1 2,7-5-4,3 5-11,-1 0 18,1-3-6,7 2 2,2-1-4,-3 1 2,1 0-9,-9 1 13,3 0-5,-3 3 1,-5 0-5,-1-1 5,-1 1-1,-1 0-2,-4 0 4,-7 0-4,12 0-2,-7-2 1,-5 2 7,8 0-5,-8 0 2,8 0-6,-8 0 9,3-2-12,-3 2 12,0 0-2,6-1 3,-6 1 2,0 0-4,0 0-1,0 0 8,0 0-3,0 0 1,0 0 9,3 3-4,-3-3 0,0 0-8,0 0 8,4 2 0,-4-2-3,0 0 1,0 0 5,0 0-12,0 0-2,0 0-14,0 0 7,0 0-15,0 0-23,0 0-29,0 0-36,0 0-34,0 0-39,0 0-33,-1 10-26,2-5-16,-1-2-188,0-3-484,0 0 215</inkml:trace>
  <inkml:trace contextRef="#ctx0" brushRef="#br0" timeOffset="15467.7746">21444 3893 56,'0'-4'72,"0"4"1,2-5-5,-2 5-3,0 0 13,4-6-10,-4 3-1,0 3-2,4-8 7,-4 7 2,0-3 7,2-3-5,0 2-6,-2-2 4,1 2 2,4-2 0,-5 0 2,4-5 0,-4 0 2,4 3-4,-2 0 5,1-2 1,2 2-1,-3 1 6,0-1 5,2 2-5,-4 1 2,1 1-5,-1 3-5,0-2-8,0 4-11,4-4-4,-4 4-9,0 0-4,0 0-6,0 0 1,-4 25-6,-3 0-1,0 4 0,-6 20 2,-1 1-6,-5 8 3,-6 19-8,8-19 1,-3-1 0,2-2-4,-9 1-2,8-1 2,-4-2-4,0 0 10,0-4-16,0-2 9,3-4-5,0-10-1,5-2-2,-3-1 0,0 0-1,-1-5-4,5 1 5,-2-1-6,2-8 5,4-2-4,-4 1 4,6-3-5,1-5 1,0 0-1,3-3 0,-1 3 3,3-4-2,-1-1 3,1 0 7,-1 1 2,1-1 12,2-3-10,0 0 5,0 0-9,-9-13-1,6 5-14,-3-1 4,1-3-13,0 2-4,-2-6-6,1-1-5,-3 0-1,2-1-5,0-5 2,0 5 0,-2 2 6,2 1 0,-1-4 4,0 4 0,-2-1 6,6 4 0,-1 2 9,0 1 3,1 3 6,0-3 2,-2 5-4,6 0-1,0 4 0,0 0-1,-4-9-5,4 9 1,-5-5-3,5 5 3,0 0 0,0 14 2,0-3-2,0 6 9,0 7-8,0 2 2,5 0-2,-5 1 2,4 2 1,6-5-1,-5 3-1,4-4 1,-1 1 0,-2-4-1,2-3 1,-3-4 0,4 2 1,-3-5-6,-1-1 8,2 0 3,-2-3 3,3 0 2,-2-1 5,0-3 8,1-1 6,4-2 4,7-3-4,1-4 4,7-4 1,6-2-6,2-3-1,15-5 4,-16 3-8,15-4 3,-4 0 0,2 3-2,-10 4-7,-1-1-1,-3 3 4,2 3-2,-5-4-5,2 4-1,-5 1 3,-7 3-3,-6 4-1,-1-2-1,-5 0-3,3 1 1,-5 1 3,0 0-9,0 2 1,-5 1 0,8-3-7,-5 2-12,-3 1-18,0 0-20,4-1-32,-4 1-26,0 0-41,0 0-28,0 0-12,0 0-7,0 0-20,-4 16-10,-6-9-142,-3 9-399,0 0 177</inkml:trace>
  <inkml:trace contextRef="#ctx0" brushRef="#br0" timeOffset="16292.3157">20591 5455 133,'-1'-5'170,"1"0"-14,0 1 5,-2-3-14,0 2 6,1 1-9,1 0-11,-2 0-8,2 4-3,-3-8-8,1 8-5,2 0-12,-4-5-6,4 5-11,-7-4-10,7 4-6,-9 2-10,9-2-1,-18 2-6,8 3-6,-6 0-3,-8 7-3,-2-2-5,0 4-2,-2 0 0,1 3-5,-1 1 11,4 3 0,0 0-5,2 3-2,-2-1-1,2 1-5,3-1-1,2 1 1,-1-1-3,4 2-2,1-4 3,4-2-1,-1 5-2,6-4 3,-2-2 1,2 1-1,4 1-2,-2-3 1,4 0 1,-2-2 1,3-3-1,1 0-3,-1-1 0,3-1-2,-3-1 7,5 1-8,0-1 3,-1-2-1,2-1-1,4 1 3,-3-4-2,2 3 2,2-3-3,-1-2 2,6 0 3,-1-2-3,2 0 6,1-1-1,-6-3-1,3 2 6,-5 1-2,-1-1-1,1-1 7,-2-1 1,6-2 3,-8 5 0,4-4 2,-3 2-3,1-4 6,1 1-5,2-1-1,-2-1-4,-2-1 2,-1 3-3,1-3-2,2-2 3,-3 3 3,-1 0-3,1-2-3,2-1 2,0-3-10,-2-1 7,0 2 2,0-2-5,0 2-1,-6 2 2,0 0-1,4 0 8,-5 0-5,2-3 4,0 3-5,-3 0 0,3-4 2,-3 3-1,3-1 0,-4 1-11,3 1 0,-2-5-4,0 5 2,1-1-3,-2 1 0,0 1-2,0-1-4,-2 0 3,4 0 1,-5-1-4,2 3-1,-2 1-1,-1 1 12,4-3-14,-2 4 2,-2-1-1,0 3-6,-1-2 2,1 0 0,0 2 1,1 0-4,-3 0 10,0 0-13,2 1 3,-1-1-4,-1 1 3,0-2-2,1 5-3,-1-2-9,2-2-3,-3 3-4,-1-1-3,5 0-9,-5 2-2,8 1-11,-8-1-13,1-1-22,7 2-13,-7 0-27,7 0-27,0 0-36,-13 2-37,13-2-17,-5 1-14,1 3-160,3 0-453,1-4 202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0:54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4072 5174 154,'-6'-2'155,"6"2"-3,0 0-4,0 0-7,0 0 3,0 0-5,0 0-4,-2-4-7,2 4-3,0 0-5,0 0-10,0 0 0,0 0-8,0 0-3,0 0-6,0 0-3,0 0-6,0 0-4,0 0-9,0 0-6,0 0-1,12 13-10,-3-10-1,8 0-5,3 4-5,13 0-4,18-2-9,10 5-12,5-5-39,27-2-73,1-3-94,-36 0-228,2 0-450,3 0 200</inkml:trace>
  <inkml:trace contextRef="#ctx0" brushRef="#br0" timeOffset="580.6337">3953 6104 154,'0'0'150,"0"0"-9,0 0-8,0 0-10,0 0-16,0 0-14,0 0-3,0 0 0,0 0-5,0 0-1,22 6-3,-4-3 2,10 0-6,4 1-6,5-4-5,22 0-3,3 3-18,3-4-2,35-1-15,-8 0-43,-1 0-72,-31 2-198,7 0-307,-1 2 136</inkml:trace>
  <inkml:trace contextRef="#ctx0" brushRef="#br0" timeOffset="1247.9008">3907 6909 142,'-4'-2'167,"4"2"-15,0 0-5,0 0-15,-2-3-5,2 3-11,0 0-9,0 0-1,14 6-1,-3-2 1,11-1-4,5 1-7,11 2-8,13-5-6,8 2-7,4-2-12,31-2-13,-28-3-16,25 4-48,-24 0-60,25-5-88,-37 2-127,5 1-314,-9-5 139</inkml:trace>
  <inkml:trace contextRef="#ctx0" brushRef="#br0" timeOffset="1779.9338">3796 7857 63,'-5'3'143,"5"-3"-3,0 0-2,0 0-6,-4 1-2,4-1-5,0 0-13,0 0-2,0 0-10,0 0 0,0 0-5,0 0-2,0 0-4,0 0-4,0 0 1,0 0-3,0 0-1,0 0-9,0 0 3,0 0 5,0 0 5,9 4-3,-9-4 2,5 5-6,-1-2-1,3 2-7,2-4-4,2 5-6,1-1-6,15-1-7,1 1-5,8-1-9,18-3-21,6-2-16,5-3-21,32 2-31,-1 0-66,1-2-94,-6 0-206,-26-1-454,26 0 201</inkml:trace>
  <inkml:trace contextRef="#ctx0" brushRef="#br0" timeOffset="3704.2015">8624 5519 158,'3'-3'157,"-1"-2"-8,-1 4-10,-1 1-10,0 0-4,0 0 1,13 6-9,-7-2-9,-2 1-4,2 1-1,1 1 2,0 0 7,-1-2-7,2 4-9,-3-5-6,2 4-3,-2-4-3,-1 2-4,2 1 1,-1-2-2,-1 0-4,0 2-4,3 2-6,-2-2 2,1 3 2,1-2-5,-1 2-2,-1 0-3,0 0-2,4-1 1,-8 1-5,3-3-4,4 1 4,-6-2 6,1-1-2,1-2 6,0 1 3,2-4 5,0 0 0,11-9-11,14-11-6,21-12-14,26-28-24,9-7-29,9-9-35,10-10-46,5-4-40,4-5-67,-1-3-61,-6-9-229,-6-7-531,0 0 236</inkml:trace>
  <inkml:trace contextRef="#ctx0" brushRef="#br0" timeOffset="5122.2751">12339 4204 137,'0'0'176,"0"0"-10,-3-3-15,3 3-6,0 0-14,0 0-5,0 0-6,0 0-3,0 0-6,0 0-3,0 0-10,0 0 1,0 0-2,0 0 4,0 0 2,0 0 0,0 0-2,0 0-2,3-6-5,-3 6-5,6-7-9,-3 1-4,1-2-11,2-3-7,2 2 1,3-4-1,1 0-15,1 1-4,0-1-3,1 4-4,3-2-4,-1 4-5,1 2-4,1 1-2,-1 8-1,-2-1-1,5 4-1,-5 5-1,-1 2-1,1 8-2,-3-5-1,-3 0-5,-2 2-1,-5 6-3,-4-1 0,-1-5 0,-5 6 0,-2-8 8,1 0-8,0-1-2,-3-2 1,-1-2 1,4-2-2,-7 0 4,7-1-4,2-5 3,1 4 7,-1-3-9,3-2 2,2-1-9,2 1 7,0-3-2,0 0 5,0 0-5,0 0-3,5 3 12,3-1-11,-2 0 0,7 0 0,-3 1 3,6 7-8,-7-3 3,7 2 3,-3 2 0,0 2-2,-2 2 2,2-1-2,-6 1 0,-4 4 0,1-3-2,-6-1 2,-2 1 4,-2-2-2,-8 1 2,0-2 2,-7-2-4,-1 0 2,-3-1-2,3-4 4,1-2-1,-1-1 0,0-1-1,1-1 1,0-2 1,2-2-3,-2 1 0,5-2 0,3 2-4,1-3-13,-1 0 1,5-2-21,1 2-18,0 0-15,4 0-29,3-2-25,2 2-42,2-2-22,6-1-189,-1-1-412,7 0 183</inkml:trace>
  <inkml:trace contextRef="#ctx0" brushRef="#br0" timeOffset="5517.3523">13188 4224 135,'2'-6'225,"2"0"-12,0 5-24,-4-3-19,0 4-15,0 0-16,0 0-5,-10 11-5,3 1-2,-6 4-10,-3 5-7,0 2-8,1 0-11,1 1-6,4 0-8,0-1-4,4 1-1,2-5-11,4 0-3,1-2-6,2 2 0,3-4-1,2 2-1,1-1-1,4-3-3,2-3-5,2 1-3,2-7-1,1 3-7,2-3 4,8-1 3,-3-1-6,-6-4-3,0-2 0,0-6 2,-3 3-1,1-4 3,4-4-1,-5-3 7,3-2-6,-6 1 1,-2-6-5,0-1 0,-3-1-3,-1-2-2,0 0 7,-6 0-15,-1 2 5,0 1-11,-5-3 2,-1 10-1,1-1-9,-4 3 2,-1 4 0,1 1 2,0 2-7,-3 2-1,0 3-10,-3 1-11,-5 4-15,6 2-21,-7 3-24,7 2-29,-5 1-28,1 4-31,2-2-63,1 3-201,1 2-473,2-1 209</inkml:trace>
  <inkml:trace contextRef="#ctx0" brushRef="#br0" timeOffset="6008.6163">12796 3883 76,'3'-10'176,"0"-1"1,1 3-15,-3-1-17,0 4-15,-1 2-16,5 0-4,-5 3-12,7 8-4,-1 4 0,3 12-1,0 4-6,-2 5-5,-7 17 2,0 3-4,-1-2-3,-1 5-6,-3 0-2,-1 3 5,-2 2 1,-8 21 3,10-26 4,-2-5 0,-1 2-2,-1-3-2,5-4 0,-2-11-3,1-1-7,-1 0-10,0-1 3,4-3-12,-3-4 1,3-4-8,-3-7 0,3 1-11,0-5 2,2-2-3,-4-1-11,3-3 8,0 0-9,1-2-5,-3-2-23,4-1-35,0 0-36,0 0-32,-9-20-39,7 10-34,1-2-28,-1 0-15,-1 0-143,-1-2-403,1-1 178</inkml:trace>
  <inkml:trace contextRef="#ctx0" brushRef="#br0" timeOffset="6341.9729">11720 3953 10,'0'-4'150,"-4"0"-20,4 4-17,0 0-7,0 0 1,-1 16-3,-4 2 9,-2 11-2,-3 5-3,-2 18-8,1 0 3,-4 2-5,2 2-3,-1-1-5,1-4-1,0 4-2,2-6 6,2-2-6,1-2-5,-1-11-5,3-1-10,2-1-1,0-3-7,-1 2-6,1-7-8,0-4 0,1-3-6,0 0-6,0-5 0,1-3-12,-1 0-7,2-3-16,-2 1-14,2-3-28,1 0-32,0-4-45,0 0-37,0 0-38,-5-13-124,4 4-346,1-4 154</inkml:trace>
  <inkml:trace contextRef="#ctx0" brushRef="#br0" timeOffset="6787.6439">11320 3860 143,'-8'-5'193,"2"-1"-7,0 3-10,1-2-16,0 1-10,4 1-16,-1 0-15,2 3-12,-3-3-8,3 3-9,0 0-15,0 0 3,13-1-1,-2 3 3,10-2 1,11 2 6,6-2-8,18 0 3,9 0-7,32-3-8,-1 7-4,-3-4-5,8-2 0,2 1-10,1-3 0,0 3-1,2-1 8,-1 2-15,6-8-5,-2 5 3,6-2-3,5 4-7,1-5-1,2 1-9,6-4 2,-1 5-1,2-9-1,-1 7-1,0-4-4,-4 3-2,1 4 1,-10 3-6,-8-3 2,-8 2-4,-9 5 6,-26-4 0,-2-3-3,1 6-1,-1-3-2,-7 1 1,1-1-4,-16 2 4,9 5-5,-14-5 2,-1 0-4,-2-2 4,-3 3-4,-11-3-5,-4 1 0,1-1-4,-4 2-5,-4-2-12,-1 0-5,-2 0-18,-5 0-7,8 0-29,-8 0-27,0 0-17,0 0-17,0 0-4,-44 0-1,14 2-29,-4 5-6,-4-2-103,-14 4-316,-1 0 140</inkml:trace>
  <inkml:trace contextRef="#ctx0" brushRef="#br0" timeOffset="7425.9325">10651 4988 74,'-19'3'141,"8"-6"3,1 6 3,3-3-14,1 0 3,6 0-14,-10 0 0,10 0-26,0 0-1,-6 0-7,6 0-1,0 0-2,0 0-5,16 6 7,-3-5-4,6-1 2,11 2-4,2-2 2,8 2 1,14-2-3,6 0 0,5 0 0,0-4-1,31 4-4,0 0-7,1-5 0,2 3-6,-1-1-4,5-1-1,6 4-4,-3 1-8,1 0 1,7-4-6,3-1-4,1 5 0,0-7-5,-3 1-5,5 2-1,-2 0-3,3 1-1,-3 0-5,-1 0-1,-2 2-2,-5 0-1,-8-6 0,-3 2-2,-5 2-4,-4-5 1,-22 4-1,25-7 1,-2 5-4,-28-2 1,28 1-3,-27 1-1,2 2-1,-4-4 5,5 0-1,-4 4-1,-2-2 4,-4-1-8,-2 2-2,-15 4 1,0-4 1,-3 3-3,2-4 2,-3 3 1,-4 0-4,-4-1-6,-6 3-1,-4 0-2,0 0 1,-6-2-4,0 2-3,-5 0-9,1 0-5,-3-1-11,1 0-16,-6 1-6,0 0-15,8-1-22,-8 1-14,0 0-27,0 0-9,0 0-26,-29-4-34,2 5-114,-2-1-356,-5-3 158</inkml:trace>
  <inkml:trace contextRef="#ctx0" brushRef="#br0" timeOffset="10121.8327">12262 3313 32,'1'3'64,"-1"-3"6,0 0-10,0 0 6,0 0-9,0 0-1,0 0 11,0 0 12,0 0-3,0 0 2,0 0 7,0 0-4,0 0 4,0 0-14,0 0 1,0 0-12,0 0 8,5-12-11,-4 6-4,-2 2-5,2-3 8,-1 0-2,-1-1-4,1-1-2,-2 2-4,-1 1-3,2-2-5,-3 3 5,-1-4-6,-1 2-6,3 3-4,-4-2-4,1 0-3,-3 1-1,2 4-3,0-1-3,-5 2 1,1 0-4,-1 1 0,0 1-5,-1 6 6,-3 1-6,4 3-1,-2 1 0,-1 1 6,1 3-3,3-1-2,1 1 5,0-2-8,3 3 3,1-4-1,3 3-7,1-6-1,0 1 10,4 0-7,-2-1-2,6-2 7,-1 3-3,2-4 4,4 1-1,-2 0 0,2-1-5,5-1 8,-3-1-6,-1-1-1,2 1-3,0-1 6,-5 0-4,3 0 4,-1 1-1,-4-2-3,-1 0 1,1 0-4,-3 0 2,0 2-5,-2 1-2,0-2 13,-4 3-16,2 0 12,-6 1-5,2-2 4,-4 3-3,0-2 7,-3-2-4,-2 4 7,-4-1-7,8-3 3,-7 1-4,2-2-1,-4 0-1,3-1 0,-7-1-1,6-1 6,-1 0 0,5-2-4,-1-2 5,-1 0-7,4-1 3,-3-1 5,4 1-10,0-1 11,0 1-7,4-2-1,1 0 3,1 2 1,-3-1-2,3-1 2,3 1-6,-2 1-1,2 3-8,0-5-5,0 5-4,2-7 1,1 3-23,1 3-25,0-2-33,-4 3-25,7 0-100,-7 0-250,0 0 112</inkml:trace>
  <inkml:trace contextRef="#ctx0" brushRef="#br0" timeOffset="10559.6008">12544 3316 5,'0'0'118,"4"-2"-25,-4 2-1,0 0-9,0 0-6,0 0-11,-12 21 11,3-7-20,-4-1-9,2 4 4,1 0-10,-3 4 6,4-5-6,3 0 7,0-1 0,1 1-6,3-4 7,-1-1-1,3 2-7,3-2-2,-1-1-4,1 1-2,2 0 3,-1-4-5,2 2 9,3 0-3,1-4 10,-3-2-7,1-2 6,3 1-1,1-1 5,1-2-7,0-2 4,5-2-4,-5-2-2,-3 0 4,7-3-1,-6-2 7,2-1 0,-3-1-3,3-1-5,-3-11-4,0 3-4,-4 5 2,-3-1 3,4-8-9,-5 11-2,-2-2-3,-1 5-2,-1-2-1,-5 4 5,4 1-11,-3 2-1,0-1-5,-2 2-1,-1 6-3,0-5-3,-1 5-8,-1 1-10,-2 1-13,3 5-20,0-2-13,-3 6-18,3-2-11,4 3-24,-3 3-32,6-1-52,-3 2-99,4-1-319,2-2 140</inkml:trace>
  <inkml:trace contextRef="#ctx0" brushRef="#br0" timeOffset="11507.533">14024 3639 100,'2'-5'170,"1"-1"-14,-2 2-1,1-2-2,0 3-1,-1 0 3,-1 3-10,4-6-5,-4 6-14,2-4-16,-2 4-11,2-2-13,-2 2-7,0 0-4,0 0-8,8 9-5,-7 0-8,1 3-1,5 6-5,-3 5-3,4 6 0,-2 1-2,-3 3-3,4 2 4,-5 1-3,3 12 1,-1 0-2,-4 1 2,-1 0-1,-5 1 0,2 2-1,-3-4-1,2 4 0,-2-2-4,-2 0 4,-3 0-1,1-2 0,-1 2-2,1-4 5,-2 1-2,3-14-1,3 0-1,0-2-2,-2-1 4,0 6-2,0-7 7,2 0-6,1 0-1,0-2-1,1-3-5,-1 3 1,3-13-1,0-2-5,0 1 1,3-2-6,-1-3 0,-2-2 6,3 2-5,-1-3-6,-1-1 4,2 1-2,-3-2 1,3 1-4,0-4-7,0 6 6,0-6-1,-1 5 1,1-5-4,-3 3-5,3 1 5,0 1-9,-1-2 5,1 2-1,-1 1 1,-1-1 0,2-4-3,-1 4 2,1 0 1,-1-1-2,1-4 3,1 4-10,-1-4-6,0 5-2,0-5-14,0 0-13,0 0-44,0 0-46,0 0-46,5-13-59,-5 3-32,4-3-212,-4-5-515,0-7 229</inkml:trace>
  <inkml:trace contextRef="#ctx0" brushRef="#br0" timeOffset="12799.4615">13501 3175 35,'4'-10'98,"1"1"-3,-3-1-6,0 1-8,3-3-4,-3 8-7,-2-7-1,0 6-10,-1-4 8,1 2-13,-2-2 5,-1 4-7,0-1-13,-3 0-13,1 2 3,-1 0-6,-1-1-9,-1 4 14,-2-4-11,3 5 5,-4-3-5,0 3-3,-1 3 3,0-2 6,1 4-11,0 2 9,0 0-12,-2 3-15,-1 0 6,1 2 5,2 1-3,0-2 6,5 1-7,1 0-5,-2 3 14,5 1-2,-1-4-10,2 3 12,2-3-4,2 0 7,2 0-6,0 1 17,3-4-14,4 6-7,-3-6-1,4 3 5,1-2-8,2-3 15,3 1-11,-5 1-8,2-1 12,2-1-2,-4 0 0,-2 1-7,-1-1 0,-2 0 8,-1 1-4,-1-1 13,-1 2-17,-5 1-1,0-1 8,-3-1-15,-2 1 16,0 0 2,-6 2-2,-4-1-2,-6 2 6,5-3-5,-11 2 1,-2-1-18,2-3 18,4-3-3,1-1 0,0-3 2,0-3 7,5 2-9,0-2 2,6 1-3,0-2 2,1-1 1,3 1-2,-1-1 0,5-1-4,0-3-3,4 4 3,-2-2-4,2 3-2,-2-2-5,3 1-12,1-1-9,-1 3-12,1 0-15,0 1-20,4-2-13,-2 1-88,0 3-194,1-3 86</inkml:trace>
  <inkml:trace contextRef="#ctx0" brushRef="#br0" timeOffset="13200.2469">13820 3132 14,'2'-2'128,"-2"2"-25,0 0-2,0 0-9,-14 9-8,0 4 2,1 3-7,-4 7-7,-1 2-7,2 2 2,2 1-2,2-3-6,2 2-7,6-8 4,0-1-3,0 1-6,7-2 1,-2-3-3,5 1 4,-2-2-1,4-4 6,1 0 3,1-1 4,6-1 7,-5-5 1,10 1-1,-5-4-6,3-1-1,1-4 0,-1 2-5,-1-4-3,2-2 1,-2 0-5,2-8 0,2 0-3,-4-2 28,1 1-3,-5-4-12,-3 6-3,-1-9-6,-3 7-3,-3-5-8,-1 4 4,0 3-13,-6 1 1,0 2-3,-4 0-10,0 4-15,-2 1-18,-6 0-16,-2-1-18,-2 5-14,0 3-8,-2 2-7,1 2-12,-2 5-9,0 1-22,0 5-16,-1 2-30,5 3-152,1 5-344,3 3 152</inkml:trace>
  <inkml:trace contextRef="#ctx0" brushRef="#br0" timeOffset="13859.2681">11206 6327 104,'-1'-6'186,"1"-1"-16,3 0-9,3-2-16,3-6-7,3 0-11,6-6-6,4-4-1,3-1-2,6-11 1,2 3-9,1-3-9,-2-1-8,-2-3-12,0 1-7,-4 0-7,-7 10-10,-4 2-5,-2 2-4,-5 8-2,-4 0-3,-3 6-3,-1 0-3,-3 3-8,-1 0 3,-4 2-6,-1 2-2,-1 3-1,-1 2 8,-4 1-3,4 3-5,0 3 1,-4 5-6,3 3 1,3 3-2,4 8 1,-6 0 1,9 0-7,2 3 0,4 0-4,5 0 0,-4 3-1,6-3 3,1 2-2,-3-6 0,4 1-1,-6-2-5,-1-7 5,2-2-4,-1-1 0,-3-3-2,0-2 2,-2 0 0,-2-5-4,-2 2 5,1 1-2,-4-5-2,0 0 0,-3-1-6,-2 2-2,-3-2-10,0 0-2,-6-2-4,3 1-11,-3-1-9,1-3-18,5 2-9,3 0-20,-4-1-19,6 1-36,4-3-25,2 1-161,2-1-360,2-6 160</inkml:trace>
  <inkml:trace contextRef="#ctx0" brushRef="#br0" timeOffset="14738.6311">11770 5866 22,'2'-1'179,"-2"1"-19,0 0-12,0 0-10,0 0-10,1 9-10,-2-2 5,1-4-24,0 4-5,1-2-9,1 2-8,-1-3-1,6 1 0,0 0-6,-2-2 1,5 1-8,0-2-2,1-2-6,4-1-4,-2-3-6,-2 0 0,7-4-8,-5-1-9,4 0 3,-6-1-3,-2 0-3,-3 1 1,0-3-8,-4 2 6,3-2 10,-3 3 3,-4 0 11,-3 1-6,4 5 0,-6 0-10,1 3-2,-5 5-4,-7 4 1,-2 2-4,-1 6 3,3 4-3,-4-1-4,5 4 0,3-2-2,3 4-1,1-2-1,5-6 4,2 0-4,4 2-5,3-1 0,1-4 0,7 1 1,5-3-1,-4-3 2,5-3-2,3-4-4,9-1 1,-1-2-2,3-5-3,-3-1 3,2-6-2,-1-2-1,0-2 2,-2-4-4,1 1 1,-3-6 3,-1 1-4,-2 0 4,-2-2-2,-2 1-2,-5-4 0,-1 3 3,-4 8 9,-6 1 15,3 1 7,-5 6 5,2 1 2,-3 1 3,0 4-7,-3-1-2,3 5 2,-7-1-12,7 1 3,-12 13-4,0-1-4,2 5 1,-1 0-3,2 2 1,1 5-1,1 3-4,1-4-2,4 2-2,2 2 1,0-8-2,2 3-2,3-3-1,2-2-2,-1 0 2,2-1-4,3-5 2,-2 0-1,1-3-2,2-1 0,5-4 9,2 2-13,-1-8 4,3-1-1,-2-8-2,6-3 1,-7 7 0,3-11-5,-1 0 4,-1-3-3,0-4-3,-4-2 2,0-5 1,0 2-1,-2-3 0,0 0-1,-4 3 1,1 4 3,-1 3 1,-6 4 8,2 5 3,-5 7 3,2-3 1,-4 7-7,4-1 0,-2 3 3,0 2-1,0 0-5,-7 21 5,-5 2 1,2 5 7,1 4 8,-6 14-2,0 1-4,0 0 4,-1 1-1,1-1-2,-1 3 8,2-2-3,-4 1-3,2-1 0,2-2-2,2 2 2,0 1 2,1-3 5,3-12-5,4 2-8,2-3-2,4-2 2,-2 1-2,4-7 1,2-5-1,-3-4 1,7-2-3,2 1-1,-3-8-5,3-2-3,0-1-6,1-4-8,5-4-2,-2-3-5,-3-4-5,2-3-3,-2-9-1,0-1-3,-4-5-7,-1-1 9,-2-4 0,-4 0-4,-1-1 1,2 1-1,-7 0 2,-2-2 3,3 6 4,-4 2 2,-2 5 3,0-1 4,-1 0-1,4 7 3,1 6 1,0-6 6,-1 5 3,3 2 1,-1 1 1,3-2 2,1 5-3,5-3-1,1-3-5,7 3-18,8-6-15,9 5-17,7-2-27,13-2-30,-1 0-28,3 6-33,4-4-35,-19 5-205,-1-1-451,-2 3 200</inkml:trace>
  <inkml:trace contextRef="#ctx0" brushRef="#br0" timeOffset="15540.128">13164 5467 197,'0'-5'182,"0"2"-20,0 3-11,0 0 10,-8 25-3,-2 2-1,-8 16-3,0 0-3,0 4-4,2 4-11,-1-5-10,-1-1-14,5 2-5,0-14-8,7-2-9,0 1-3,0-5-8,3 2-4,3-10-3,0-2-7,2 3-5,-1-11-3,7 11-7,-3-11-3,3 3-4,2-4-3,-1-1-3,4-3-4,5-3-3,0-2-2,1-5-2,1 1-3,1-1-1,2-6-2,0-2-4,0 0 0,-7-1-3,3-3 0,-1 5-6,-1-7 3,-3 4 0,-2 5-7,-5 0 6,0 0 1,1 2-5,-5 4 4,0-2 3,-1 4-1,-2-2 1,3 1 2,-3 4-1,0-5-4,0 5-5,0 0 1,-11 9 2,4-1 1,2 4-2,-2-2 5,2 4-2,1-1-3,2-2 0,-1 2-1,1 4 4,-1-3-3,6-1-1,-1-2 0,1-2 2,2 1-5,1 0 4,2-2-4,3-2 5,0-2-2,0-2 0,5-2 0,0-1-1,-2-3-3,2-3-3,2 0 4,-2-3-2,-4-2-4,1 0 2,-6 2 0,1-6-3,-2 0-8,-3 3-1,-1-3 1,-2-1-6,-2 6 0,-3 0-3,-3-3-2,-6 2 2,6 3 2,-6 1 0,-2-1 3,3 4 1,-1 2-4,-3-1 6,6 2 2,2 2-1,0-1-1,1 2-3,8-1-9,0 0-2,0 0 0,0 0 3,0 0 0,0 0 2,0 0 4,30 2-1,-2-2 0,-5-2-3,7 2 0,-2-6 0,2 4 1,-4-2 5,-4 1 0,4 0 2,-4-1 3,-5 4-2,-4 0 8,-2 2-3,-1 1 1,-3 1 2,1 1 6,-3 0-2,-1 2 3,1 2 8,-4 1 2,-1 2 3,0 0 4,0 1 2,0 3-3,2 1 1,0-2 1,1-3 2,2-2 0,-1 4-1,4-3-1,2 2 2,2-1-1,4-4 0,-2 1 4,4-1-2,0-2-1,-1-1-3,-1-4-1,-5-1-3,5 0 0,-3 0 2,-1-3 5,-2-4-3,-2 0 1,1-1-2,-4-3-3,1 1 0,-1-6-3,-5-1 1,-2-1-4,-3 1 3,0 4-6,-5-1-1,-1-1 1,-3 2-2,-2 3-6,-2-1 2,4 2-4,-5 1-6,-1 3-3,5 1-13,-4 2-13,7-3-15,0 5-17,1-2-24,2 2-24,2 0-25,7 0-38,0 0-35,-7 0-177,7 0-427,0 0 189</inkml:trace>
  <inkml:trace contextRef="#ctx0" brushRef="#br0" timeOffset="16066.6704">14114 5519 197,'4'-12'230,"-3"6"-20,-1 1-17,2 1-21,-2 4-19,0 0-9,-7 21 1,2 4-2,0 8-9,-3 13 0,-3 6-13,3 3-8,-1 0-12,0 3-2,-5 0-6,4-2 2,1 2 1,-5-2-5,4-1-5,-2-4-1,2 2 5,0-2-6,0-2 4,5-3-13,-2-13-12,3 2-4,-3-3-7,0-4-3,1-1-5,1-2-7,-2-8-4,5-6-3,-1 1-8,-2-4-5,4 1-3,-2-6-14,2 2-25,-2-1-28,2-2-18,1-2-13,0 0-9,-4-11-3,4 1-6,0 0 0,5-8-6,-1 0 8,3-9-4,0 0 6,0-6 8,-1 1 5,2-2 10,1-1 3,0-12 15,-1 10 11,2-9 3,-1-2 10,-3 17 20,2-6 3,0 3 19,3 1 10,0 1 7,-1 1 8,1 2 11,1 4 17,-2 1 0,2 0 0,4 3-5,-4 4-1,2 3-1,4-4-4,1 4-4,-3 4-1,4 1-4,1 3-5,-2 1 4,1 2-4,-1 4-2,1 4 1,0 0-9,-6 6-6,1 0 4,-4 5-9,-9 0 2,1 2-3,-6-1-2,-1 0-1,-5 0-1,-1 0-5,-9 4 3,-3-4-7,-1 0-16,2-4-15,-6 1-17,1-3-21,5-6-31,-6 1-30,6-1-45,0-3-56,-9-1-152,1 1-412,1 0 183</inkml:trace>
  <inkml:trace contextRef="#ctx0" brushRef="#br0" timeOffset="17781.8314">17483 5578 157,'0'0'240,"0"0"-20,0 0-24,0 0-18,0 0-9,0 0-13,0 10-1,1 0-2,4 7-1,-1 3-4,1 5 0,1 5-2,-3-3-2,3-1-9,-1 1-2,-5-1-1,0-9-3,1 2-10,3-2-2,-4 0 2,0-5-5,4-2 0,-4-1-4,4-2 7,-4-1 8,2-2 8,-1-1 6,5 0 2,-1-3-5,9-3-11,9-14-15,9 3-7,12-13-24,4-4 6,6-5-6,21-18-8,4-1-8,0-4-11,5 0-12,1-4 4,2-6-8,5-1-9,-8-2-4,5 6-14,-6-1 0,5 1-7,-5 6-18,-5-1-1,-3 3-17,-22 23 9,-1-5-1,-4 9-21,-17 10 8,-1 1 4,-7 5-3,-8 7-8,-3 0 5,-3 5-18,-2-4-5,-1 5-18,-4-3-14,1 4-3,-3 1-8,3-2 1,-3 2-1,0 0 1,0 0-7,0 0-3,-8 13-10,2-7-13,2-1-14,-2 2-23,-3-1-17,4 1-33,-1 2-36,0-2-178,0 1-477,0 1 212</inkml:trace>
  <inkml:trace contextRef="#ctx0" brushRef="#br0" timeOffset="18852.1662">17770 6338 10,'0'-11'211,"-2"-1"2,2 4-7,2-4-5,-2 4-12,0-1-12,5 3-12,-5 0-11,2 0-17,1 2-11,3 1-11,1 3-9,0 0-4,3 3-8,2 2-6,0 2-4,0 5-12,2 3-5,-4 0-3,4 3-7,-4 4-7,-5-2-4,3-4 0,-5-5-3,0 3-6,-3-2 0,0-2-1,1 0-2,-1-3-3,0 0 6,-1-3-7,1 1-1,1 0 5,-2 0 7,1-5 3,0 0 1,0 0-4,0 0 3,0 0-3,1-20-3,5 3-5,-1-2-3,6-6-4,3 0-1,0-3-3,0 1-7,4 4 6,0 2-3,-5 6-4,1 3 0,-4 4-4,4 3 4,-2 1-4,-1 4-2,1 2 0,-1 3 2,2 7-4,0 2 1,1 8 14,-5-4-13,0 8 2,-3 1-1,-1-1-8,-4-2 6,3 1-5,-4-6-5,-4-1-4,3-1-21,-1-1-19,-1-3-41,-1-4-42,2 0-38,-1-2-24,3-5-34,-2 2-56,2-4-152,0 0-469,0 0 207</inkml:trace>
  <inkml:trace contextRef="#ctx0" brushRef="#br0" timeOffset="19557.1483">18317 6275 124,'3'-2'139,"-1"1"-22,-2 1 10,0 0 5,5 8-7,-3 1-6,0-6-7,1 8-10,0-3-5,0 5-5,1-6-8,0 0-2,0-1-3,3 0-2,-1-1-4,4 2-3,-4-4-1,4-1-6,-2-2 2,3-1-8,-2-2-1,4-2 2,-4 0-4,-3-3 2,5 1 4,-1-3-1,-4 2 4,2-5-5,-3-1 2,3-1-4,-6 3 1,5 1 0,-7-2 6,1 7-7,-1-4-3,0 4-6,-3 2-5,1 0-5,-2 2 2,4 2-6,-18 10-5,5-1-2,-2 5-4,-2 4 0,3-1 1,0 4-2,1-3-3,3 6-3,3-6-2,1 2-2,-1-3-5,7 1 5,0 0-4,3-3 0,4-1 2,1-1-1,1-6-4,7 5 2,1-7 0,3 0-9,-1-4 2,2-1-2,7-4-1,0-2 0,-7-2 2,3-4 1,3-3-4,-4-1 2,1-2 2,0 1-3,-1-2 0,-5 2 9,-4 3 1,-6 5-2,1-2 12,-3 0 6,1 8 2,-4-2-3,1 0 4,-1 1-9,-3 4-2,2-1-4,-2 1 3,0 0-1,-4 15-5,2-6 6,-2 2-4,0 4-1,-1 1-5,1 0 2,1-2 4,1-1-6,0-1 9,0-1-5,0-2-4,1-2 3,2 1-3,1-2 2,-2 0 2,0-2 6,6 1-8,-1-3 4,4-2 8,3 0-15,2-2 1,2-6 3,5 4-2,-1-3 1,7 0-7,-6 4 1,-3-2 9,1 1-8,-5 1-2,-1 3-2,0 0 4,-2 0-2,1 0 0,2 3 3,-1 3 0,-2-3-2,6 2 2,-4 0 2,3 2 0,2-4 4,-5 2 0,3 1 1,1-3-2,1 1 1,-4-4 0,0 1 4,4-2 7,-4-4-7,1-4 2,3-2 7,-2-2 2,0-2 4,-2-6-9,4-1 9,-4-3-2,0-1-1,-6-1-5,1-4 4,-3 2-8,1 0 0,-2 1 0,-2 2-1,-1 7-1,-4 0-1,1 1-2,-1 5-6,-2 1-1,-1 3-11,-5 0-1,-1 2-30,-5-1-20,3 7-22,-6-2-32,2 5-28,-1 1-31,0 3-40,-1 0-35,1 3-243,2-2-533,1 4 236</inkml:trace>
  <inkml:trace contextRef="#ctx0" brushRef="#br0" timeOffset="20786.8649">11274 7170 147,'1'-16'167,"-1"-1"-1,-1 0 1,1 0-4,-2 3-6,2 3 3,0 1-2,-1 2-5,1 4-10,-3-1-13,0 2-12,3 3-13,0 0-9,-16 11-12,5 4-5,0 2-7,-2 7-3,-3 7-4,6 0-4,4-1-5,-7-1-7,8 0 0,5 0-3,0-3-8,0-7 5,5-1-4,0-4-1,3-3-1,-2 0-4,2-2-2,4 0 1,7-5 0,-6 1 3,5-3-1,2-4 2,2-1-5,-2-2-1,4-4 8,-3-3-10,-5 3-4,2-4 3,-3 0-9,-2-3 3,2-6 0,-3-1-5,-4-5 1,-5 2-2,-1-3-3,-2 2 2,-2-1-2,-1-1-4,-5 1 4,1 2-4,-5-1-5,1 3 3,1 10-1,0-3-4,-2 4 1,0 1-7,3 7-6,-3 0-2,2 2-10,0 3-9,0 3-12,-2 3-11,1 5-14,-1 2-18,-1 3-16,7 3-15,-2 6-40,3 0-16,5-3-38,3 4-181,-1 3-424,3-5 187</inkml:trace>
  <inkml:trace contextRef="#ctx0" brushRef="#br0" timeOffset="21000.3524">11676 7334 170,'2'-3'210,"-2"3"-25,0 0-14,0 0-13,0 0-2,-4 11-10,2-2-13,-4 1-10,-1 6-10,1-2-11,-1 3-9,1 2-13,-3-2-3,6 0-8,-6 0-8,4-5-8,-3 5-5,7-4-20,-6-1-18,2 0-34,1 0-44,0-6-51,3 0-31,-4 4-155,2-6-329,1 1 146</inkml:trace>
  <inkml:trace contextRef="#ctx0" brushRef="#br0" timeOffset="21614.1118">11786 7134 41,'0'0'167,"-1"-2"3,1 2-11,0 0-2,0 0-7,0-5-3,0 5-6,0 0-6,-2-4-14,2 4-8,3-6-4,-2 4-12,3-1-7,1-2-1,-1-2-4,2 1-4,3-4-2,0 3 0,0-1-4,2-1-2,3 1-7,0 1-12,-2-1 2,-2 3-8,3 0-5,0 1 1,1 3-5,-2 1-7,-1 2-2,2 5-4,-4 1-1,3 3-2,-7 0-5,-2 2-6,-1 2 2,-1 4-3,-5 1 4,-7 2-3,-1 2-3,-3-3 1,0 1-4,-6-3-2,8-5-3,-3 1 1,2-1-5,-2-3 5,5-5-4,1 2 2,1-1 1,4-3-4,1-1-1,0 1-3,-1-3-3,5-1-1,0 0 3,0 0 0,13 8 2,-8-6-1,5 0 1,-1 3-1,0 0 2,3 1 0,-3 0 1,-1 4-1,2-3 2,-3 4 1,0-2-4,-1 0 3,0 3 0,-5 0 1,-1-4 2,-4 6 0,-1-5-3,-2 6 1,-2-2-2,-3-4 5,-3 3-2,1-1 1,0-2-1,-4-1 5,8-3-7,-6 0-2,3-1 2,2-1 3,0-2-3,0-1-3,3 0 1,-3 0-6,3 0-1,8 0-2,-10-3-9,4 2-13,0-2-18,2 1-13,1-2-29,3 4-16,-3-8-34,3 3-18,6-1-31,-4 3-119,2-4-339,0 3 150</inkml:trace>
  <inkml:trace contextRef="#ctx0" brushRef="#br0" timeOffset="21825.246">12081 7423 1,'0'0'176,"5"5"-10,-5-1-5,0 3-7,-2 3 0,-1 2-8,-1 2-13,-1 3-17,-2 1-3,0 7-11,0-10-4,2 3-15,-2-3-7,2 1-7,-1 1-13,2-4-6,-1 3-12,1-7-24,1 1-37,2 0-25,0-4-30,-2 0-24,6-1-29,-3-1-123,1 0-276,-1-4 123</inkml:trace>
  <inkml:trace contextRef="#ctx0" brushRef="#br0" timeOffset="22201.5514">12510 7048 52,'0'-8'217,"0"-1"-16,-4 2-13,1 1-13,-2 1-12,-2 3-16,-4 4-17,-2 5-4,-2 1-8,-8 9-6,1 3-6,-1 6-1,3 0-13,1 7-7,-6 7-5,9-8-9,2-4-8,2 4-2,3-1-7,3-4-1,1 2-9,5-9-4,4-2-1,-3-2-2,4 0-5,-1-5-5,2 2-3,1-4 3,2-3-5,1 0-1,0-2 2,2-2-5,-2-2-4,-1-1-4,0 0 8,1-3-3,-1 2 2,-4-2 8,5-6-8,-4 3 4,1-2-5,-3 1-1,-4-4 3,2 0-1,-3 3-5,-2-3-1,-2 2 0,-4-1 0,3 3-5,-3 0-5,-3 3 1,-5 0-1,4 4-7,-5 0-5,0 4-5,0 0-9,2 2-11,2 1-12,3-1-19,0 2-27,3 0-22,2-2-27,2 2-20,4-3-34,0 1-152,2 0-376,3-2 166</inkml:trace>
  <inkml:trace contextRef="#ctx0" brushRef="#br0" timeOffset="22388.6824">12504 7374 19,'0'0'182,"0"0"-9,10 7-7,-10-2-3,0 0-11,2 3-8,-2 4-12,0-3-2,-2 3-14,0 1-5,0 0-10,-2 0-8,1 4-12,-1-1-4,2 0-12,-2 0-6,0-2-7,0-1-14,1-2-22,0 1-36,-1-2-32,3-2-34,2-1-35,3-3-43,-2-1-108,5-1-294,-7-2 131</inkml:trace>
  <inkml:trace contextRef="#ctx0" brushRef="#br0" timeOffset="22796.3114">12951 7112 213,'0'-18'214,"0"1"-5,0 1-4,0 0-12,-2-1-11,-1 5-10,-2 0-14,-6-3-11,2 3-13,-1 2-10,-2 4-17,-3-1-12,-3 1-7,1 2-6,-2 5-10,2 2-5,0 3-11,-2 3-1,0 0-9,-3 7 1,2 2-8,1 3-5,5 0-3,6-3-3,1-2-3,2 2-1,2-1-2,3-5-4,3 3 1,0-5-1,0 1-4,3-3-2,4 0 1,2-5 0,1 0-2,5-5-3,0 1 1,2-4-2,1-1 3,-3-1-1,-1-4-1,0 0 0,1-1-2,-2-3-1,-3 1-1,-1 0 2,-1-1 3,1 3 3,-4 4 5,-5 2-1,1 1-1,1 1 0,-2 0 3,-1 3-11,-2 1 2,0 0 0,0 18-1,-7-2-1,3 2 2,-5 11-4,3-2-1,-3 1 4,2 1 0,0-4-3,-1 4-2,0-3-6,0-1-12,1-1-11,1-5-17,0 6-19,0-1-30,1-5-29,-3-2-24,2 1-29,2-5-26,-2 2-195,0-3-429,1-1 190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1:21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4244 5167 74,'0'0'175,"0"0"-1,0 0 0,0 0 4,-7 0 1,7 0 1,0 0-6,0 3-1,0-3-4,0 0-9,0 0-8,0 0 17,0 0-8,0 0-12,0 0-14,0 0-14,13-3-17,-3 3 0,7-2-14,16 1-9,9-4-23,19 0-30,30 1-48,-29 0-56,5-1-68,22 2-56,-35 1-254,-1 0-491,-15 1 216</inkml:trace>
  <inkml:trace contextRef="#ctx0" brushRef="#br0" timeOffset="687.7565">3994 6225 35,'0'0'116,"0"0"0,0 0-15,0 0-17,0 0-24,0 0 4,0 0-3,0 0-1,0 0-9,0 0-3,0 0-10,0 0 0,0-10-4,0 10 3,4-5-9,-4 5-3,0-5 1,0 5-4,0-2-5,0-3 1,0 5 1,-3-6-2,3 6 4,-1-6 6,0 3 9,1 3-1,-3-6 6,2 3 1,1 3 15,-3-4-2,3 4 5,-4-6 5,3 3 1,1 3 7,-6-2-2,6 2 5,-4-5-4,4 5-1,0 0-4,0 0-1,0 0-6,0 0-2,-5 0-3,5 0-2,0 0-2,0 0-6,0 0 0,0 0-6,0 0-1,0 0-2,0 0-2,0 0 0,0 0-1,0 0-5,0 0 0,0 0 3,0 0 9,0 0 7,27 0-2,-7 0-4,15-1-2,17-4-6,6 2-17,30-10-30,5 1-44,3 2-64,2-3-50,-5-2-75,0-4-159,-5-6-439,-27 11 195</inkml:trace>
  <inkml:trace contextRef="#ctx0" brushRef="#br0" timeOffset="1405.8083">3874 6929 170,'-5'3'162,"5"-3"-7,0 0-5,0 0 4,-4 2-11,4-2-8,0 0-11,0 0-4,0 0-13,0 0-7,0 0-7,0 0-4,0 0-3,0 0-2,0 0-2,0 0-3,0 0 1,0 0-3,0 0-5,0 0-9,0 0-5,0 0 0,0 0-8,0 0 1,-7-5 0,7 5-3,0 0 1,0 0 0,0 0-1,0 0 0,0 0-6,0 0 0,0 0-7,0 0-2,0 0-2,0 0-3,0 0-2,0 0 1,0 0 2,0 0-5,0 0 1,0 0 0,0 0 2,0 0-6,0 0 3,0 0-4,0 0 5,0 0-4,0 0 2,0 0-3,0 0 4,0 0-12,0 0 0,0 0-1,0 0 1,0 0 2,0 0 1,0 0 3,0 0 0,0 0 6,11 9 3,-9-7 0,-2-2 0,9 3 9,3-2-9,8-1 13,8 0-23,7 0-11,16-8-33,4-4-49,6-2-75,2-1-74,1 3-93,24-12-175,-28 6-532,-7-8 235</inkml:trace>
  <inkml:trace contextRef="#ctx0" brushRef="#br0" timeOffset="3027.1043">8764 5000 77,'0'-5'179,"0"-2"-13,0-2-1,3 1-7,-3-4-9,0 3 2,0-1-3,1-2-5,0 0-8,1-1-9,0-4-24,3 2-1,-2 4-7,1-7-1,1 4-8,-3 0-8,5 0-3,-3 2-7,2-2-9,3 3-6,-4 2-4,3 1-7,5-3-10,-2 4 2,-2 2-4,6 2-4,-3 0-3,2 4-5,2 4 8,1 6 1,-3 1-13,5 8-3,-6 6 4,-2 3-4,-4 5 5,-4 2-7,-3 13 0,-3-1 2,-6-1-3,0-12-1,-3 12 2,2-14-4,-1-1 1,-1 2 1,3-4-4,-1-1-2,2-1 1,1-2 2,0-6-2,1-6 1,-1 1-2,7-5-4,0-3-3,0 2 3,3-1-6,0-1 3,2-2 0,1 0 1,-1 0 1,2-1-3,0 1 3,2 0 0,-2-1 2,1-1 0,-2 2-2,-2-1 1,0-1 0,-1 4 1,0-2 1,-2 2 3,-1 1-2,-1 2-3,-1 5 6,0-3-2,-1 2 4,-2 2-2,1 1 3,2-2-3,0 4-2,1 0-1,1 7 3,0 2 1,5-1-1,1 2 1,1 0 1,1 2 4,0 1-8,-1 2 6,6 11 2,-3-11-5,1 15 5,-4-2-2,1-12 10,3 10-6,-3-10-2,-3-1 4,-1-1-2,2 2 2,-4-2 1,-1-1-4,3-2 3,-8-2 5,3-5 0,-1-3-4,-4-3-3,0-2 0,1-1-3,-3-6 2,-1 3-1,1-5-3,-3 2 3,4 0-5,-5-3 8,0-1-6,-2-1 0,-1-2 3,-2 0-9,-2-1 1,1-1-12,-3 0-12,2-2-15,2 3-27,0-1-33,4-2-44,4-3-54,3 2-213,0-3-444,6-5 196</inkml:trace>
  <inkml:trace contextRef="#ctx0" brushRef="#br0" timeOffset="3873.9771">11016 4625 164,'0'0'170,"0"0"-6,0 0-7,0 0-7,0 0-1,0 0 2,0 0-11,0 0-4,0 0-10,0 0-12,0 0-7,0 0-11,0 0-4,0 0-5,0 0-3,0 0-5,0 0 14,0 0-6,0 0 0,0 0 0,0 0-3,0 0-2,-5-6-3,5 6-8,2-8-4,1 4-8,2-2-5,-4 0-6,7-4-7,-5 3-7,5-4-2,2 5-2,-2-5-2,1 7-4,5-8-6,-4 8 3,1 2-4,4 0-7,-5 4 3,2 0-2,2 6-5,0 2 1,-3 4 4,1 1-5,-5 3-1,5 6-2,-8-1-1,-4 3 0,-2-1 4,-2-5-5,-6-1 0,3-1 1,-2-2-2,0 1 2,-5 0-1,3-5-3,0 0 3,1-2-2,1-5 6,1 4 1,3-5-1,1 0 0,-1 3-1,3-5-4,-2 0 5,4-2-2,0 0-6,0 0 3,0 0-1,11 0 1,-3 1 3,2 1-8,0 0 4,2 3-3,-2 2-20,0-1 8,2 3-1,-6-1 1,3 5 0,-3-1 3,-2 2 5,-2 3-1,-4 0 2,-2 1-2,-4-2 2,-4 1 0,-2-2 0,-6 5 5,-1-3-2,-4-3 0,2 0 2,-6-4-2,5-1-2,4-3 1,1-1-2,-3-3 0,5 1-2,2-4 0,3-2-4,1 2-6,-1-4-7,3 0-16,1-2-17,2-1-15,1-1-14,5-2-9,2 2-18,1-3-10,3 3-17,-1 1-26,0 1-1,4 1-11,1-2-135,-5 5-341,1-2 152</inkml:trace>
  <inkml:trace contextRef="#ctx0" brushRef="#br0" timeOffset="5020.8024">12525 4485 107,'-2'-10'181,"4"-2"-8,0 3 2,-2 1-3,0 3-1,2 0-10,-2-1-15,0 6-13,-2-5-20,2 5-10,0 0-1,-4 12-6,0 0-6,-1 5-6,-2 8-2,-3 5-3,1-1-7,-5 1-5,1 3-6,0-4-3,-2 0-6,1-2-2,0 0-8,-2-2-3,10-9 1,0-7-7,-2 3-1,5-4-1,-1-3-3,0 2-1,3-2 3,-2 0 6,3-3 4,0-2 3,0 0 1,0 0 1,0 0-11,17-5-4,-5 0-1,2 1-4,3-2-3,2-1 0,0 5-7,0-2-1,1 0-3,-1 2 0,0 0-5,4 4 6,-5-2-1,3 2-3,1-1 1,-1 2-1,-1-2 0,-1 0-2,-7 1 1,-1-1-2,-1 0 3,-2-1 0,-3 0 3,3-1-5,-8 1 2,9 0-2,-6-4 0,1 0 2,-2-1-2,-2 0-1,1-2-1,-1-1 9,0 2-12,-1-4 4,1 3 2,-2 1 0,-2 0 4,4 0 3,-2 2 6,1-4 0,-2 5 3,0-1-10,3 2-4,0 2 2,0 0 2,0 0-1,-12 12-2,7 3 0,-1 3 3,-3 7 2,-2 4 2,2 0-9,-3 0 5,2 3 0,1-1-1,0 0-4,-1 0 3,1-3-2,3 1-2,-3-1-6,1-4-15,1-4-17,1 3-12,-3-7-37,5 0-23,-2-1-34,1-3-32,1-2-48,1-6-41,-1 4-190,-4-5-483,0-1 214</inkml:trace>
  <inkml:trace contextRef="#ctx0" brushRef="#br0" timeOffset="5576.1597">10447 4430 36,'2'-8'194,"0"-2"-3,2 4-20,-3 0-19,1 6-16,-2 0-9,0 0-3,2 14-6,-1 4 0,-1 13-4,3 15 1,-6 5-5,0 2-3,0 2-4,-1 2 0,1 1-5,-4 0-8,2-1-3,-1-5-5,0-4-7,-1 3-4,4-17-11,-4 1 1,1-3-7,3 0-9,-4-5 0,4-1-8,0-2-3,-2-8-5,4-3-14,-1-4-15,0 1-14,1-4-12,-2-2-25,2-4-46,1 0-53,0 0-39,-7-14-208,5 2-428,0-5 190</inkml:trace>
  <inkml:trace contextRef="#ctx0" brushRef="#br0" timeOffset="6109.6389">9717 4425 152,'-7'0'150,"7"0"-9,-7-2-7,7 2-5,-6-2-5,6 2-13,0 0-2,0 0 4,9-7-4,3 6 1,1 0-1,9-4-2,7 3-7,5-3-2,3 2-5,19-2 1,3 5-3,6-3-9,26-2 0,-1 4-7,4-2-1,2 1-5,1-2 2,3 1-12,1 3-3,3-3-4,6 3 0,4-2-5,2 3-7,3 0-5,-3-1 0,4 3-5,-2 0-4,4-6 9,-1 0-12,3 3-2,0 0-4,-6 0 0,-5-1-1,-5 0 0,4-3-5,-13 3 5,-1-4-2,-7 3-5,0-2 1,-25 1-1,2-2-2,27 1 1,-34-1 0,1 2-3,5 1-5,-4-3 8,-5 2-2,-1-1-2,-4 4 2,-13-5-4,0 5 2,-6-2-5,-2 1 1,-4 1-1,-7-2-3,-3 2-8,-6-2-1,-1 4-4,-3-2-10,0-2-1,-2 2-4,0 2-7,-6-2 0,5 1-5,-5-1-7,0 0-12,-7 6-20,0-3-23,-5 1-13,-1 1-30,-4-2-34,-6 3-28,-7 1-125,0-2-362,-4 4 161</inkml:trace>
  <inkml:trace contextRef="#ctx0" brushRef="#br0" timeOffset="6794.868">9759 5370 50,'-10'0'139,"-2"1"-10,-1 1-1,-1-2-4,2 2 1,4-2 2,0 3-1,-1-3-5,2 0 6,2 0-6,5 0-6,-6 2-6,6-2-9,0 0-6,0 0-4,0 0 0,0 0-3,0 0 1,0 0 1,33 1-2,-11-2 2,12-1-4,3 2-1,14-5-3,6 1-1,35-8 0,-31 4-2,32-4-2,1 7-3,4-5-5,1 5-3,0-10-5,8 6 0,5 2-4,-7 2-1,4 4-1,4-4-1,10 1-8,-1 4-5,-5-4-7,2-4-4,-2 8-3,-4-5 4,-5 0-6,4 2-6,0 2 2,-8-2-1,0-1-10,-5-2 6,-3-1-2,-3 1-2,-3-2 0,-22 3 3,24-2-2,-1-2-4,-27 4-1,-1-1 0,0 0 4,4 0-5,-4-1-3,-2 1-2,2-2 2,-2 3 1,-1 0 9,-5-1-1,-4 2-6,-13 2-8,4-1 4,-5 0 1,-5 2-7,0-2 3,-1 1-1,-4 1-9,-4 1-2,-5-2-13,1 2-5,-3-2-2,-6 2-12,0 0-3,-3 0-6,1-3-12,-5 2-19,2-3-8,-4 1-16,-1 3-33,-6-6-25,1 1-52,-8 0-34,-7-1-166,-15-2-455,-1 0 202</inkml:trace>
  <inkml:trace contextRef="#ctx0" brushRef="#br0" timeOffset="7259.644">11823 4437 5,'-1'-9'197,"0"-2"7,-3 2 5,0 1-10,-1 1-2,3-1-7,1 3-17,-1 3-19,-1-1-17,3 3-13,0 0-11,-9 14-1,4 5-3,2 12-7,-4 4 2,3 20-8,-4 0-2,10 1-7,-7 1-6,-1-1-3,-1-2-3,3 1-2,3-6 2,1-1-6,-2-14 3,2 2 3,-1-6-2,1 3-4,1-4 0,1 0-11,-4-2-10,5 0 1,-3 4-4,-3-7-4,6-4-13,-3-2 8,0-2-9,0 0-6,-1-5-17,1 0-23,-3-6-23,3 2-33,-1-2-39,1 0-38,0 0-29,2-3-32,-2-2-52,12-2-188,-6-3-489,6-2 218</inkml:trace>
  <inkml:trace contextRef="#ctx0" brushRef="#br0" timeOffset="7727.7916">13045 4413 87,'0'0'218,"1"-6"-22,-1 6-16,1-2-22,-1 2-16,0 0-14,0 0-4,-3 15 2,3 2-1,1 9 1,-1 6 1,1 4-8,0 11-2,-1 0-4,0-1-25,-2 4 4,1 0-6,-2 0 1,0-1 0,3-3 2,-1-12 1,0 1-10,-2-3-1,1 2 5,0-5-20,2 2-2,-1-4-5,-2-8-12,3-3 5,0 0-14,0-3 1,0-1-9,-2-5-13,2 0-18,-2-2-19,2-1-10,0 0-35,0 0-41,0-4-44,0 0-51,0 0-39,-7-14-178,3 6-453,0-4 202</inkml:trace>
  <inkml:trace contextRef="#ctx0" brushRef="#br0" timeOffset="9051.7357">10880 3635 59,'5'-10'169,"-3"0"5,-1 4-9,1 1-20,-2 1-4,-1 0-27,1 4-6,0 0-14,4 10-6,-3 10-3,1 6-6,-2 6 0,4 17-6,-4-1-5,0 1-3,-2-4-12,2 6 2,0-15-6,-4-2-4,2 0-6,-1-2 1,1-1-6,-2-3-1,2-4-5,2-6-2,-2-1-3,1-1 5,1-3-8,-2-4 1,1-1-4,-2-3-1,4 2-3,-1-3 1,-1 0 6,1 0 3,0-4 6,0 5 1,0-5 3,0 0-7,0 3 2,0-3-5,0 0-1,0 0-4,0 0-1,0 0 0,-14-12-7,14 10 2,-2-1-4,-2-4 0,0 3-2,-1-2-4,-2-2 7,3 1-10,-2-2-4,-1 1-7,1 0 6,-1-1-6,-1 1 7,1 1-2,2-2 2,-3 1 4,-1-1-5,2-1-4,1 0 7,1 1 2,-2-2-1,3 0-2,0 3 3,0-3 1,0 4 6,1-1-2,1 1-1,-1 3 5,2 0 2,0 2-3,-3-2 1,4 4-4,-2-3-4,2 3 1,0 0 2,0 0 0,0 0-1,3 17 2,2-8 9,2 6-7,-2 0 5,5 3-5,1-1 7,-4 1-4,1 1 2,2-2 0,-2 0-1,1-3 1,-2 1-5,-2-4 9,4 0-7,-4-4 4,-1-2-3,0 2 2,-1-2 6,1-1 11,0 0 8,-1-2 15,-3-2 4,12-1-7,-5-4-7,3-3 1,1-5-5,6-2-5,4-3-5,-1-6 0,5-1-4,-6-1 0,3-1-9,1-4 3,9-6-2,-10 11-5,-1 0 0,-2 3-3,-7 9 5,-1 0 2,-4 5-6,0 0 1,0 0 3,-2 6-2,-2-2-4,0-2 2,0 5-1,-2-1-3,2 0 3,-2-1-3,-1 4 1,0 0-6,1-3 6,-1 3-5,0 0-3,0 0 6,3-4-2,-3 4-2,0 0 1,0 0 0,0-3 0,0 3 0,0 0 0,0 0-3,0 0 5,0 0-1,0 0-1,0 0 0,5-2 0,-5 2 0,0 0-3,0 0 5,0 0-3,0 0-2,0 0 2,0 0-1,0 0 4,0 0-2,0 0 2,0 0-3,0 0 3,0 0-5,0 0 4,0 0 6,0 0-11,0 0 0,0 0 5,0 0-2,0 0-1,0 0 0,0 0 0,0 0-2,0 0-1,0 0 12,0 0-10,0 0-1,0 0-2,0 0 4,0 0 2,0 0-3,5-2 1,-5 2 2,0 0 1,0 0-2,0 0-6,0 0 8,0 0-4,0 0 1,0 0 1,0 0-5,0 0 2,0 0 8,0 0-8,0 0-2,0 0 3,0 0-3,0 0 1,0 0 2,0 0 3,0 0-1,0 0-6,0 0 6,0 0-7,0 0 8,0 0-4,0 0 3,0 0-2,0 0-3,0 0 5,0 0 0,0 0-3,0 0 2,0 0 8,0 0-14,0 0 6,0 0-3,0 0-1,0 0 1,0 0-2,0 0-9,0 0-4,0 0-18,0 0-22,0 0-19,0 0-26,0 0-22,0 0-26,0 0-26,-10 12-27,6-6-15,-1 10-124,-4 0-373,-5 7 165</inkml:trace>
  <inkml:trace contextRef="#ctx0" brushRef="#br0" timeOffset="10870.1097">10724 5412 11,'1'5'107,"-1"-1"0,-1 0 8,1-4-16,1 6 13,1-3-1,-2-3 4,1 4 3,-1-4 11,0 0-1,0 0 3,0 0 2,0 0-6,0 0-10,0 0-6,9-14-8,-6 9-6,-3-10-4,1 7-6,0-3-8,-1-3-1,0 4-4,-2-2-5,-1 0-6,0 4 2,1 1-9,-2 2-7,0-2-4,-1 2-9,-4 3-2,3 3-1,-6 2-8,1 2 2,-1 5-5,1 4 0,-5 2-2,6 0-3,1 2 13,2 0-2,2 9-3,1-6 1,4 4-6,0-3 1,4 4-2,3 3-2,2-5-4,-4-5-1,5 5-1,-1 1-1,-1-7 0,-3-1-2,0-1-4,-2-4 1,-3 0 0,0-1-2,-1 0-2,-3-1 3,-3 0-1,-3-2 0,-1 0 0,-8-5-9,0-1-7,2-4-13,-6 1 3,2-3 2,2-3 6,-1-3-2,3 0 0,0-4 5,5 2 1,1-1 5,3 4 3,2-2 1,1 3 2,1 2-3,0 0 0,3 1-4,1 5 5,0-2-2,0 2 2,0 0 1,14 7 6,-6-1-2,1 2 0,0 2 0,2-1-1,3 4 2,-1 0-2,0-1-1,1 0 4,0-1-2,-2-2-1,-3-1-1,5-2 4,-5-1-2,3-2-1,-2 0 4,5-1-4,-1-6 8,2-1-8,3-5-1,-2 0 2,0-2-2,3-7 1,1-1-2,1-2-1,-2 0-3,2-3 4,-7 2-1,0 2-1,-3 4 5,-2 2 5,-2 0 9,-5 8 7,2 2-2,-1 1-5,-1 0-2,-2 3-3,-1 1-1,0 0-1,0 0 5,0 14-7,1-3 0,-2 0-1,1 6 6,-1-5-8,2 5-3,-1 0 4,3 0 1,-3-4-4,2-1 3,2-2-1,1 1-1,-1-4 0,4 1 2,-2-4 3,2 3 5,2-3-2,0-4 7,2 0 3,2-2 1,-4-2-2,2-1 4,-2-1 8,-1-2-4,0-1 0,-1-2-6,-2-5 2,-1-1 2,-3 0-6,-4 0-4,2 5 1,-3-5-6,-3 0 0,2 5-3,0 2-2,-3-1 0,-3 6-6,1-3-5,-3 4 0,2 1-9,-3 5-9,3 3-14,-1-1-16,0 4-17,2-1-27,0 0-20,0 5-17,1 2-31,3-3-30,3 1-38,2-1-208,-2-1-474,4 0 209</inkml:trace>
  <inkml:trace contextRef="#ctx0" brushRef="#br0" timeOffset="13099.0278">12401 5535 129,'0'0'130,"0"6"-20,0-2 9,0-4-5,1 5-6,-1-5 1,1 4-4,2-1-7,-3-3-2,2 2-1,-2-2-2,0 0 7,3 3 4,-3-3 2,0 0 6,0 0 20,0 0 7,0 0 0,0 0-10,0 0-9,8-12-8,-8 7-8,2-4-4,-2 1-5,-2 0-7,2-2-7,-4 1-7,1 2-1,1-1-8,0 6-4,0-6-10,-2 4 0,0 0-6,-1 3-6,5 1-8,-16 3 0,6 4-4,-3 3-5,-2 2-1,2 0-6,0 5 0,-1-4 0,3 3-6,5 1 2,-1-3-3,4-2-1,-1 2 1,2-3-4,2 0-2,3 1 3,1-3 4,4 2-7,-3-4 3,7 3-1,3-3 0,1 0 0,3 1-1,0-3-3,2 2 3,-2-2-2,-1 1-2,-5 0 2,-2-1 4,-1-3-3,-3 2-2,-1 2 12,1-1-13,-6 2 7,-2 0-1,-6 3-4,0-1 4,-9 2 0,-8 1-3,-3-1-1,-4-1 4,5-4-5,-2 0 0,-4-4 1,4 2 0,1-3 7,4-3-8,3-1 0,0 2 0,3-5-2,-1 4 2,8-2 2,-2 0-2,3-1-2,0 3-3,5-2-5,-1 3-1,1-1-14,4 2-7,-5-5-16,5 5-13,0 0-10,0 0-13,0 0-15,0 0-26,0 0-23,0 0-32,14 10-32,-7-8-43,-1 1-142,1 0-431,0-1 191</inkml:trace>
  <inkml:trace contextRef="#ctx0" brushRef="#br0" timeOffset="13905.4487">12609 5472 225,'3'-10'239,"-1"-2"-4,1 3 0,-1 2-5,0 1-21,0 2-20,-2 0-18,1 1-26,-1 3-10,0 0-7,0 0-12,2 19-4,-2-2-4,1 7-7,-1 2-6,1 3-3,-1 5-5,2-3 0,2-1-6,-1 2 7,2-1-15,-2-4-5,1 3-5,1-2-6,-3-1-5,2-2-3,-1-5-3,-1-3-4,2 1-7,-3-7 2,1-1-8,-2 0-6,2-2-5,-2 0 6,1-5-7,-2 3-2,1-1 7,-1-2-3,1-3 7,1 7-12,-1-2-4,0-5 4,0 3-7,0-3 5,0 0-1,0 0-7,-1 5 3,1-5 1,0 0 4,0 0-9,1 4 1,-1-4 1,0 0-1,1 1 2,-1-1 0,0 0 0,0 0-1,0 0 6,0 0-6,0 0-1,0 0-3,0 0 1,0 0-5,0 0 7,0 0-2,0 0-4,0 0 1,7 2 2,-7-2-2,0 0 5,0 0 3,0 0-5,0 0 3,0 0-2,0 0 6,0 0-3,0 0-2,0 0 2,0 0 3,0 0 0,0 0-3,0 0-1,0 0 3,0 0-1,0 0-1,0 0-2,0 0 0,0 0 4,0 0 2,0 0 0,0 0 2,0 0-10,0 0 7,0 0-7,0 0 1,0 0-7,0 0 11,0 0-4,0 0 6,0 0-4,0 0-5,0 0 2,0 0-1,0 0 1,0 0 0,0 0-1,0 0 4,0 0-6,0 0 17,0 0-19,0 0 5,-9 4-8,9-4 8,0 0-2,0 0 3,0 0 0,0 0-3,0 0 2,0 0-3,0 0-1,0 0 10,0 0-9,0 0 3,0 0 0,0 0-1,0 0 1,0 0 1,0 0 3,0 0-6,0 0-4,0 0 1,0 0 8,0 0-12,0 0 10,0 0-3,0 0-4,0 0 5,0 0-2,0 0 2,0 0-2,0 0 2,0 0-1,0 0-2,0 0 6,0 0-9,0 0 8,0 0-5,0 0 12,0 0-9,0 0-13,0 0 15,0 0-6,0 0 1,0 0 2,0 0-3,0 0-1,0 0 13,0 0 1,0 0-22,0 0 4,0 0 3,0 0-13,0 0-5,0 0-8,0 0-14,0 0-13,0 0-15,0 0-30,0 0-46,0 0-42,0 0-35,-3-11-44,3 11-231,-6-5-541,0 3 239</inkml:trace>
  <inkml:trace contextRef="#ctx0" brushRef="#br0" timeOffset="16346.9625">15967 11869 104,'0'0'147,"-1"-7"-10,1 7-2,-1-4-3,1 4 0,-3-6-5,3 6-2,0-6-10,-1 3-3,-2-1-6,-2 1-10,4-2-5,-4 0-8,1 1-6,-7-1-3,3-3-6,-1 1-6,-4 1-5,3 0-9,-7-4-1,3 2 1,-5-1-2,4-3-1,-4 4-1,0 0-2,-9-5-2,2 5-4,-3-1 0,0 0-4,1 2 4,-3 1 0,-1-1-4,0 3-1,-1 0 0,1-2-1,-2 6-3,-4-1-1,0 1 3,1 0 1,-2 3-4,-12 1-4,13-1 5,-1 2 0,1 6 2,0-2 2,-12 5-3,15 1 0,0 0 2,-9 9 6,14-3-3,-2-2 10,3 3-11,5 0-1,-1 2 6,1 2-6,3-2-1,2 1-1,6 0-2,-4-1 8,5 1-9,0-3-4,3 3 2,-4-1-4,8-6 4,-3 8-6,-1-2 3,3 1-1,-1 1 4,-2-1 0,4-1 0,-1 3 2,0 0 2,-1-2-6,3-1 5,2-5-8,-1 7 6,1-8-1,3 2 0,0 0 2,3-1-1,1 5 2,0-6-3,2 0 1,0 1 4,0-3-11,-1 2 7,2 1-5,3-2 1,1 0 6,-2 0 0,4-1-8,6 4 9,-4 2-6,2-11-8,2 7 5,-5-6 1,10 1 1,-1-1-3,2 1-11,-1 0 35,-1-1-27,6-3 5,-1-1-4,-1-2-2,0 0 0,4 0 4,0-4-8,1 2 0,3-1 4,0-5 4,1 2-3,1 2-9,0-4 22,-3 2-19,0-1-2,-1 1-3,2 1 1,-3-1 3,-1 0-11,0-1 9,-2 0-6,0-2 9,-2 3 3,4-2 0,-5 1-10,-6-2-2,0-1 4,6-3 2,0 4-1,-6-2 4,5-2 8,1-2-3,-5 4 4,-2-2-6,5-3 6,-5 2-1,0-1-4,-3-1 6,9-1 2,-9 4-4,-4-2 2,5 0 2,-4 0-6,1-1 5,3 0-2,-9 1 0,7 0 4,-2-2-8,-3 0 0,-2 2-11,3-3 16,-3 0-2,1 0-2,3-2-2,-3-1-1,2-1-8,-4 1 3,4 0 6,-1 0-4,0 3 3,-2-3-2,-2 1 1,1-2 3,-1 4 0,-4 2 7,7-5-2,-4 3 6,-3 0-7,1-4 10,-3 6-5,-1-3-4,4-2 4,-4 3-5,1 0 0,-2-2 1,1-3-7,-4 0 4,4 0-6,-7 1 3,3-1-2,0 1-5,1-1 3,-3-1-5,3 1 2,-4 2-1,-1-2 7,1 0-11,0 0 2,-3 0 0,0 2 0,-1-2 1,-7-2-1,2 0-2,1 7-3,-6-7 7,5 7-7,-1-1 4,0 2-2,-1-1-3,-2 4-13,2-3-6,-2 3-8,0 2-5,3 1-16,0-2-17,-2 5-11,1-1-19,0 2-20,-1 0-26,5 2-15,-4-1-19,1 4-25,-1-2-30,0 5-25,8-6-39,-3 3-282,0 0-625,1-2 277</inkml:trace>
  <inkml:trace contextRef="#ctx0" brushRef="#br0" timeOffset="16904.7841">16179 13070 61,'0'0'151,"0"0"6,-6 1-3,6-1 6,0 0 0,0 0 2,-9-4 0,6 2-2,-1-1 3,4 3-6,-3-8-1,0 8 3,3 0-9,-8-6-11,7 4 1,1 2-9,-5-3-6,4-1-5,1 4-8,0 0-10,0 0-14,0 0-10,-3-3-6,3 3-6,0 0 9,2 12-8,-1-2-6,-1-1 4,1 2 0,0-2-1,2 5-13,-1-4 2,0 1-2,-1 2-3,4-1-3,-2 0 2,0-5-8,0 1 3,-2-1-4,1-2 0,2 0 2,1-3 6,1 1-9,5-10 7,5-4-12,13-8 3,11-14-5,6-6-13,26-19-19,0 1-34,-3-7-34,-1 0-52,2-3-62,-2 4-57,-1-3-25,-4 9-49,-22 13-216,0 10-573,-8 0 254</inkml:trace>
  <inkml:trace contextRef="#ctx0" brushRef="#br0" timeOffset="18466.9801">14436 11650 156,'0'-7'159,"-1"3"-7,0-2 3,1-4-9,1 1-13,0 0-3,2-3-3,2-5-7,3 8-4,-5-3-3,3 3-9,-1-2-5,4 2-10,3 0-2,-3 1-9,0 1-5,3-1-8,-2 6-2,3 1-8,-2 2 0,1 4-3,-2 1-6,4 3-4,-2 5 0,-3 0-5,-2 1-3,1-1 2,-4 2-4,3 2-5,-4-7-2,-2 1-2,-1 2-3,3-3 3,-3-2-6,0-1 2,0-3-4,1 2 1,-1-2-4,-1-1 3,1 0 7,-3-1 12,3-3 1,0 0-2,0 0-2,0 0-2,0 0-1,-2-13-1,2 3-1,0-1-4,-2-7 2,4 2-2,-2-4-7,2-4 2,5-2-4,-4 1 2,4 6-5,-2 1-1,3 2 0,2 4-1,-1-2-5,1 7 3,0-1-6,1 4 9,2 0-4,0 4-2,1 1-4,0 7-1,2 5 3,-2-1 2,-3 3 2,2 2-4,-4 0 2,0-2 1,1 3-5,-3-2 0,-2 1 1,-1-1 4,-1-5-1,0 3-3,-1-6-13,1 2-9,0-5-13,-2 3-12,1-3-18,0-1-20,2 2-12,-3-4-9,-1-2-4,8 0-5,-1-5 1,1 1 0,1-3-15,-1-3-16,0 3 8,-3-8-3,3-1 10,-3-3 14,-1 1 12,-3 1 14,-1-1 14,4-1 17,-4 2 24,0 6 18,0-1 15,-4 6 21,4-4 2,0 5 16,-1-1-4,1 1-1,-2 2-2,2 3-5,0 0 2,0 0 3,0 0-12,0 0 20,0 0-1,7 12-1,-7-7-7,5 0 6,0-1 2,-1 3 0,1-6 2,2 0 1,0 1 2,0-3 11,-1 1-2,2-1-3,2-4 3,-1 1-1,0-4 7,1 2 3,-2-5-2,-2 2-1,1-3 6,-3 0 2,2-2 1,-5-3-7,2 8 3,-2-3-3,-1 0 0,-1 4-2,-1 1-4,1 0-4,-2 1-5,-3 1-5,1 2-4,-3 4-6,-1 4-4,-2 0 1,-1 7-5,-1 1 0,1 3-1,3 1-5,0 0-4,1 0 2,7 3-2,1 1-2,-1-4-2,3 2 1,2-6-5,5 1 2,1-2-5,-2-4 3,2 1-3,6-2 1,1-4-2,0-1 4,3-5-1,0 1 1,-2-5-3,-1 0 4,0 0 0,-3-4-2,-1 0 0,1-3 1,-4-4-1,-2 0 2,0 0 0,-1-2 1,0 2 0,-4-7 3,0 7 3,-2-1 6,2 2 5,-2 1 4,-1 4 1,1 4 7,-1-2-9,-1 6-3,0 0 0,1 0-1,0 4-9,0 0 4,0 0-6,0 0 0,0 21 2,1-12 2,-1 3-8,4 1 4,-3 3-3,-1-1-1,4-3 2,-3 5-1,2-4-2,-1-2 3,0 1-6,-2-1 3,4-1-1,-2-2 0,-1-1 0,2-2-4,-3 1 17,5 0-10,-5-3-5,0-3 4,8-2 1,-8 2-3,12-11 0,-2 4-4,1-8 2,0 1 5,2-3 2,3-5-4,-2 1-4,2-1 2,-5 7 5,2 1 3,-1 4 6,-6-1-7,2 6 0,-3 0-2,2 4 1,-1 1 0,-1 5 0,1-3 11,3 5-13,-3 4-1,0-2 2,0 1-3,3-1 4,1 0-2,3 4-2,-3-5 2,1-2-1,1 1 3,-3-3 4,2-3 7,1-1 8,0-1 4,0-3 1,-1-3-6,-1 0 7,-1-4 7,0 1 9,-1-5 0,-2 0 9,2-1-7,-5 1 1,-3-4-2,2 2 0,-7-3-7,0 1-1,0 0-10,-5-5 9,0-2-12,-4-2-10,1 7 3,-4-1 0,2 2 1,1 6-11,2 1-7,0 3-17,2 4-17,1 0-29,-2 0-16,3 6-22,-2-3-18,0 6-28,2 2-28,0 2-37,-1-1-31,4 4-44,0 1-288,1 0-615,3 0 273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1:44.7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4021 4260 78,'-5'-3'143,"5"3"-10,0 0 0,-7-1-9,7 1 2,0 0-2,0 0-2,0 0 1,17 7-7,-7-4-7,12 1-4,9-1-13,0 1-6,7 1-8,14-2-22,-1 1-14,1-1-29,-2 1-28,0 0-50,1-1-56,-15 2-146,2-5-290,-4-1 128</inkml:trace>
  <inkml:trace contextRef="#ctx0" brushRef="#br0" timeOffset="490.8838">3805 5312 148,'-3'2'161,"3"-2"1,0 0-12,0 0-5,0 0-3,0 0-6,0 0 2,0 0-7,30-5-7,-12 3-6,3-2-9,12 1-8,6-2-11,21-5-8,3-1-11,3 6-17,26-5-26,-36 4-41,7 0-55,-2 1-50,-8 0-68,-10 3-99,-7-1-307,2-1 136</inkml:trace>
  <inkml:trace contextRef="#ctx0" brushRef="#br0" timeOffset="875.811">3875 6072 162,'-4'2'183,"4"-2"-8,-4 2-6,4-2-16,0 0-3,2 6 4,2-4 7,1 1-8,9 1 11,12-2-14,4-3-13,8-2-9,20-4-11,7-3-12,28-5-23,2-6-30,-5 4-35,-1 0-50,0-5-52,-29 10-46,34-10-42,-31 8-159,1 2-360,-6-5 160</inkml:trace>
  <inkml:trace contextRef="#ctx0" brushRef="#br0" timeOffset="2788.9608">11232 3830 7,'0'0'209,"5"-6"-9,-5 2-9,1 1-8,1-2-13,4 0-17,-1-3-1,2-2-12,3 2-12,3-6-12,5 3-13,-1-2-3,2 3-14,-1 2-9,0-1-12,0 6-4,0 0-9,-1 5-4,-4 2-5,-1 3-1,3 2-3,-5 5 3,-1-1-11,-2 4-4,-3 1-6,2 5 2,-7 2-7,-4 0 3,-2 0-10,-6-3 0,-1 2-7,3-7 4,-5 3-7,4-6-3,-2-2 6,5-4-4,0 0 4,-1 0-3,4-3-3,3-2 3,0 1 2,0-2-4,3-2-3,-1 3 0,1-3 0,7 3-4,-7-3 3,19 2 2,-9 0 0,8 1 1,-2 4 2,4-3-5,-6 4 3,2 2 1,-5-3-1,0 7 5,-2-4-1,-3 0-1,-1 7 2,-5-2-1,-2 3 4,-2-2-6,-10 8 6,3-2 1,-9-1-3,0-4 3,-3 1-3,0-4 1,6-2-2,-2-5 4,-1-2-6,0 2 3,4-4-6,0 0-4,3-2-4,1-1 0,2-1-13,-4-2-8,7 2-17,0-3-26,2-1-15,3 1-33,4-7-13,1 4-20,2-3-16,1 0-98,1-1-291,7 0 129</inkml:trace>
  <inkml:trace contextRef="#ctx0" brushRef="#br0" timeOffset="3472.0114">12128 3680 112,'0'-3'150,"0"3"-10,4-3-22,-4 3-2,0 0-17,0 0 3,0 0 4,5 18 9,-2-6-4,-2 6-2,-1 6 0,0 8-1,-4-3-8,-1 2 0,1-1-7,1 1-3,-2-4-7,-1 0-7,2-3-7,-2-6-4,2 0-6,4-6-5,0-2-6,0 0-6,0-4-1,0 2 0,0-5 5,2 1 2,2-2 10,-4-2-3,14-6 1,-3-2 0,4-4-12,0 0-5,4-2 3,-3 3-6,3 1-5,-1-1 6,-1 2-16,1 4 0,-5-2-1,-3 5-3,3 2 0,-1 2-3,1 2 1,3 6 2,-3 3 1,-2 1 1,7 7-1,-12-4-4,2 7 2,-3-6-7,-3 3 5,0-2 6,-4 0-6,-1 0-1,-1-1 0,-3-1-4,-7 4 4,1-5 1,0 0-8,-5-5 5,-5 3-3,4-4-2,-2-3-6,-2-3-14,1 0-8,-4-3-15,5-2-22,1 0-20,0-3-23,2-3-21,5 1-19,-4-4-27,5-2-26,5-3-23,2-2-153,2-2-401,-1-10 178</inkml:trace>
  <inkml:trace contextRef="#ctx0" brushRef="#br0" timeOffset="3689.2479">12118 3762 216,'0'0'201,"-2"-6"-10,6 4-17,-1-3-4,5-1-18,1-3-15,6 2-5,11-4-16,3 1-9,3-3-9,3 4-10,1-1-11,-1 0-5,5 2-10,-2 2-3,-1-1-6,-2-1-6,-1 5-6,-7-2-7,-6 4-11,-8 0-12,0-1-14,-1 0-16,-6 2-9,3 0-5,-9 0-20,9-3-10,-9 3-13,0 0-13,0 0-29,0 0-23,3 5-132,-3-5-296,-17 7 131</inkml:trace>
  <inkml:trace contextRef="#ctx0" brushRef="#br0" timeOffset="4148.6452">10667 3799 16,'-3'-10'175,"1"2"-3,-1 1-14,-1 1-8,3 0-2,-2 3-11,3 3-10,-2-5-16,2 5-6,-1-5-19,1 5-2,0 0-5,0 0 0,-2 19 8,4 1-2,0 5 1,1 7-3,-1 15 4,2 2-1,-4 2 0,1 2 3,1 4 2,-4-3 0,2 1-1,0-4 8,-1-2-16,4-3 4,-1 2-9,-1-13-7,2-1-3,1-2 7,0 0-18,0-6-2,-2-6-7,1-2-8,-1-1 3,2-2-5,-3-4-5,-1-2-8,3-2 3,-3-1-3,0 0-1,0-1-1,0-5-7,1 5-7,-1-5-10,1 5-24,-1-5-25,0 0-38,0 0-39,0 0-29,-5-20-23,3 6-34,0-2-31,1-2-172,-4-7-452,5-3 200</inkml:trace>
  <inkml:trace contextRef="#ctx0" brushRef="#br0" timeOffset="4839.6743">10290 3643 15,'-19'0'49,"2"-1"-1,-2 0-17,-2 3 8,-3-1-3,7 3-11,-6-2-2,3 3-3,-2 0 1,3-2-2,-1 1-4,-2 0 6,3 1-7,-9-1-1,-3 3-5,1-2 6,3-1 2,-3 4-7,2-4 2,-1 4-2,-1-3 5,2-1-6,8-2 12,-3 1-2,2 0 6,-4 1 18,7-2 14,-1-2 7,4 0 21,3 0 12,4 0 14,2 0 1,-2 0 3,8 0-17,-9 0-3,9 0-8,-5-1-14,5 1-2,0 0-5,13-6 1,1-1-5,6 5 1,10-5-5,-2 1-2,7-1-4,18 0 0,-1-1-4,2 2-7,5-5 6,1 2 1,4 2 3,26-5-6,2-1 0,-3 1-4,-20 7-3,27-7 1,-4 3 0,0-6-6,-27 9-1,38-9-5,-8 7 5,4-2-5,-3-2-1,4 2 28,-3-1-6,5 1-2,-6-2-3,2 0-4,-3 1 2,2 2-1,2-3-3,3-2-3,-3 2-1,1 2 5,-9-2-7,-25 5-5,33 0 4,-12-3-9,-21 4 1,25-7-6,-1 7 3,-27-2-4,30 0 4,-31 1-5,4-2-1,24-5-2,-32 6 1,1 0-5,8 1 3,-9-6-3,8 6 3,-10-4-2,4 3-2,-7 0-2,-1 3 0,-18 1-1,1 0-2,-8 2-2,-5-2-3,-2 4 0,-10-2-2,3 2 2,-5-3 3,0 1-2,-3 2-7,-1-1-3,4 0-9,-8 1-10,5-1-10,-5 1-14,0 0-12,0 0-22,0 0-33,0 0-35,0 0-41,-30 10-44,-1-3-153,-20 9-428,2 4 190</inkml:trace>
  <inkml:trace contextRef="#ctx0" brushRef="#br0" timeOffset="5435.5409">9813 4809 98,'-9'0'162,"3"-2"2,-1 2-26,7 0-12,-7 0-9,7 0-13,0 0-13,-9 2-10,9-2-7,0 0 7,0 0-10,0 0-1,23 2 5,-5-2-1,1 0-5,9-2 6,8 2-5,-1-2 4,15-3 1,9 0 1,0-1-3,8-3 0,29-5-5,3-2 1,1-1 0,-5-1 0,6 1-7,-1-3-3,7 4-7,2-2 1,3-3-3,10 0-7,2 2-1,-3-1-6,3-3 0,3 4 0,0 3-3,5 1-2,-6-2-4,1 5 6,-7-5-8,-4 5 0,-6-1-2,-1 3 1,-12-1-3,-5 2-1,-25-1-5,22-3-1,-29 2 1,3-1-3,4 1-1,-4-3-5,1 1 5,-2-1-7,-3 1 6,-3 6-1,-19-2-4,-3 2 1,-2 0-2,-6 3 0,-4-1-2,-9 3 2,-3 1 0,0-4-2,-2 2-10,-1 0-13,-2 2-18,-4-4-26,-2 1-25,1 4-59,-9-8-42,-4 4-47,-13-2-171,-4-1-444,-9 2 197</inkml:trace>
  <inkml:trace contextRef="#ctx0" brushRef="#br0" timeOffset="6154.3764">11505 3671 50,'5'-15'165,"-2"5"-6,0 2-10,3-2-8,-3 0-7,1 6-3,-1-1-13,0 1-8,3-1-10,-4 1-12,2 3-6,-4 1-4,8-2-5,-8 2-2,9-1-1,-4 1-10,-5 0 5,9 0-6,-9 0 3,9 1-7,-5-1 12,-4 0-1,4 0 8,-4 0-1,10 0 8,-10 0 1,0 0-1,0 0 7,0 0 6,0 0-8,6-1-7,-3-2-3,-3 3 0,3-5-17,3-4-2,-5 5-4,4-7-8,0 2 2,-1 1-5,0-1 2,0 1-4,1-1 1,-1 1-1,2-1-3,-2 2-6,0 1 2,-4-1-2,3 2 0,-1 1 2,2-1-4,-2 1-7,1 1-1,-3 0-7,0 3 4,0 0-11,0-5-2,0 5 1,0 0 0,0 0 1,4 16-3,-1-3 1,-2 5 3,1 8-3,1 5 6,-3 2-7,7 12 7,-4 2-7,-3 0 7,4 6-9,-2-1 4,6-1 6,-8 0-4,3-3 3,3 0 0,-3-1-6,1-12 6,0-1-4,0 2 6,-2-2-9,2 0 2,1-4 5,-2-1 0,1 1-2,-3-2 0,2-2-1,-1-7-2,0 1-2,-1-9 1,0 7 1,0-8-4,1-1-3,-2-2-4,1-2 2,-1-5-3,0 9-1,0-9-14,-1 6 1,1-6-24,0 0-9,1 9-13,-1-9-16,0 0-14,4 5-18,-4-5-30,0 0-51,0 0-46,0 0-255,0 0-537,0 0 238</inkml:trace>
  <inkml:trace contextRef="#ctx0" brushRef="#br0" timeOffset="6743.9026">12680 3454 32,'0'-9'145,"-1"3"3,0 0 0,2-2 4,-3 0-6,3 0-5,0-2 1,-2 4-3,3-3-7,-2 4 1,0-3-4,-1 4-7,0-1-2,1 0-8,0 5-7,-1-7-12,-2 6-14,3 1-8,0 0-9,0 0-4,0 0-7,1 15 4,2-4-5,-2 5 0,2 3-4,1 6-3,-1 3 0,4 0-3,1 2 2,-6 5 8,5 14 6,-4 2-9,4-1 5,-2 4 6,-1 0-1,1-2 6,-3 3 11,-1-6-7,2-1-7,-1-10-2,-1 9 0,6-16-3,-3 2-6,-1-3-2,1-2-5,-2-3 0,1-4-6,-2-3-1,4-3 0,-3-3-20,1-3 13,-3 1-7,0-3 1,0-2-8,0 0 11,5 2 4,-5-7-2,2 7 2,-2-7 0,0 5 1,0-5 5,0 0-3,0 0-2,0 0-9,2 5-2,-2-5-4,0 0-4,1 4 6,-1-4 0,0 0-12,0 0-9,0 0-19,0 0-18,0 0-25,0 0-22,6-16-16,-6 16-21,0-9-8,3 4-18,-3 0-12,0 1-11,3-3-12,-2 1-14,1 1-26,-1-2-18,-1 2-159,1-2-435,-2-1 193</inkml:trace>
  <inkml:trace contextRef="#ctx0" brushRef="#br0" timeOffset="9949.9275">10563 3001 78,'0'0'135,"3"-3"-5,-3 3-13,0 0-10,0 0-7,0-4 4,0 4-25,0 0 1,0 0-12,0 0-6,0 0-9,0 0 0,0 0-6,0 0-2,0 0-10,0 0 1,0 0-8,0 0-2,0 0-2,0 0-1,0 0-2,0 0 2,0 0 6,0 0-7,0 0 4,0 0-8,0 0 6,0 0-1,0 0 2,0 0 4,0 0-2,0 0 2,0 0 7,0 0-5,0 0-3,0 0-3,0-5-5,0 5 1,-7-9-5,7 4 3,-3 0-10,0-2 4,0 0-5,1 1 6,-2-2-2,0 4-4,2 0-2,-3-3 6,0 4-5,1-1-4,-3 3 2,2-1 3,5 2 0,-14 2-5,6-1 5,-1 3-3,-2 1-1,2 0-3,-1 3 4,0 0 0,0 0-5,-4 4 6,8-2-1,-1-1-5,3 4-4,-1-1 7,3 0-2,0 5 0,2-7-1,0 7 3,0-6-4,4 1 5,2 1-5,-1-2 7,3-3-3,-2 5 25,0-5-4,12 2 0,-9-1-2,3-3-5,-1 0 4,1 0-8,-2-1 0,4 2-4,-2-2 3,-3 2-3,0 2 4,0-6-5,-1 6 0,-1-3-3,-2 2 2,-1-2-3,-4 4 4,0-1-6,-4 1 4,-1 2-2,-5 1-1,1-3 1,-8 1 1,4-3-6,-3 0 7,2 0-4,-3-2 6,4-2-7,0-2 2,-1-1-3,1-1 4,0-3-3,4-1 1,-2-1-1,2-1 1,0-2-2,2 0 3,2-1-2,-4-2 2,4 3 1,1-1-1,2 5 3,-1-1 2,0 0 3,0 1-2,3 4-3,-5-5 3,3 2-8,2 3 0,0 0 4,0 0-5,0 0 0,0 0 3,0 0-1,0 0 0,7 12 2,-1-10-5,-3 3 5,3 0-1,-2 0-3,1-3 0,0 3 2,0-2-1,-1 1 0,-1-4 4,2 3-1,1-2-3,-6-1-9,8 3-15,-5-2-14,-3-1-23,3 5-28,1-3-9,-4-2-26,5 2-17,-4 1-26,4-1-126,-2 1-316,2-1 140</inkml:trace>
  <inkml:trace contextRef="#ctx0" brushRef="#br0" timeOffset="10369.4534">10731 3014 169,'1'-8'176,"-1"4"-6,0 1-13,2 0-11,-2 3-19,-2-4-5,2 4-16,0 0-9,0 0-10,0 0-7,-8 14-10,4 1-3,-2 2-9,0 9-3,-1-6-4,3 5-3,3-4-7,0 4-5,1 0-1,2-8-3,1 0 5,2 1-6,0 0 2,5-1-3,-2-4 1,0-4-3,1 1 3,2-3 0,1 0-3,2-3 6,-4-2 5,2-1 7,1-2-4,2-1 5,-1-2 0,-4-3 3,0 0-3,3-4 6,-5 0-6,-2-6 0,1 1 1,-4-2 2,1-3-9,-2-3-3,-3-2-6,-1 1 5,-2-2-9,-2 0-1,-2 1 0,0 10-4,0 1-4,-3 0-2,-1 3-2,3 0-7,-2 4 4,1 1-10,-2 5-13,3-2-12,-2 4-16,4 4-19,-1-2-18,-2 4-25,4 0-25,1 6-25,4-3-26,1 5-15,0-3-25,-4 0-110,8 2-355,-4-1 157</inkml:trace>
  <inkml:trace contextRef="#ctx0" brushRef="#br0" timeOffset="13987.7847">11939 2796 48,'0'2'61,"0"-2"-5,0 6 0,3-4-10,-3-2 5,0 4-7,0-4 3,1 3 0,-1-3 1,0 0 5,0 0 3,0 0 9,0 0 4,0 0 6,0 0 1,0 0 9,0 0-5,3 2 2,-3-2-5,0 0-8,0 0-6,0 0-5,0 0-6,1-11-7,-1 5-4,4 4-3,-4-5 0,-4 4-6,4-2 4,0-2-7,-4 3-2,0 0-2,2-2-3,-1 3-3,-6-1 1,6 1-2,3 3-3,-11 0-1,4 3 0,-7 2-3,3 4-1,-5 4 0,2-1-1,0 4 0,1-2 0,1-1-1,1 1-1,2 1-4,4-1 3,1-4-2,-1 2 1,5-2-2,0 1 2,0 0-1,0-4 0,5 0 0,1 2-1,-1-5 2,1 2-5,0-1 5,7 0-5,-4-5 6,4 2-3,1 1 3,-2-2-5,6 0 3,-6-1-2,2 3-1,-1-1-1,-1 0-1,0 1-4,-2 1 5,0 1-2,-2 0 5,-2-1-4,0 5 1,-5-3 3,3 3 0,-4-2 1,-4 2-2,-1 2 6,-4 2-6,1-3 0,-5-1 1,0 3 0,2-7 1,-2 2-4,-6 1 4,7-3 2,1-4-1,-6 0-7,6 1 0,-2-4 2,3 1 3,0 0 0,1 1-6,2-5 5,1 5-1,-1-5 1,0 3 1,3 0-3,4 2-5,-11-6-12,11 6-25,-6-1-27,6 1-34,0 0-21,0 0-21,0 0-121,0 0-286,0 0 127</inkml:trace>
  <inkml:trace contextRef="#ctx0" brushRef="#br0" timeOffset="14707.9181">12155 2908 62,'0'0'118,"0"0"-1,0 0 0,0 0 13,0 0-2,0 0 10,0 0 2,0 0-6,0 0-11,0 0-8,0 0-14,-3-6-3,3 2-9,0 0 2,0-3-10,0 2-1,2-6-11,-1 6-4,2-7-8,0 2-7,3-2-9,0 0 0,6-2-8,-5 4-3,4-2-4,-1 3-3,-2 3-3,4 3 0,0-4-12,-1 6 1,2 1-2,-1 2 0,-2 7-1,0-2 2,-4 4-3,3 8-2,-5 0 0,-4 5 0,2 3 1,-6 0 1,0-8 0,-2 9 10,-1-3-12,2-6-1,-1-1 4,1 0-5,1-4 3,0-3-2,0 1 2,3-7-1,1 4-1,-3-2-3,3-2 4,-1 1-2,1-6-3,1 9 4,3-7-2,4 1 12,2 0 0,7 1-2,4-4-2,-2-2 1,4 1 1,-1 0-3,4-6 2,1 4-5,-8 0 3,-2-1-2,-2-1 2,-5 0 3,2 3-2,-2-1-2,-5-2 5,3 0 4,-4 2 4,2-2 0,-3 2 1,3-1 0,-3 2-3,2-3 4,-5 5-6,4-5 1,-3-1-4,-1 6 3,0-4-5,0 4 0,4-4-2,-4 4 5,0 0-4,2-5-3,-2 5 1,0 0 0,0 0-7,6-7 0,-6 7 0,0 0 0,0 0 0,0 0-3,0 0-2,0 0-1,0 0-5,0 0-4,0 0 0,0 0-3,0 0-2,0 0 0,0 0-5,0 0 3,0 0-9,0 0 2,0 0-3,0 0 1,0 0-7,0 0-7,0 0-2,0 0-6,0 0-9,0 0 1,0 0-9,0 0-4,0 0-10,0 0-5,0 0-10,0 0-17,0 0-10,0 0-18,0 0-99,0 0-264,0 0 117</inkml:trace>
  <inkml:trace contextRef="#ctx0" brushRef="#br0" timeOffset="16404.3572">10655 5162 61,'0'0'94,"0"0"7,0 0-6,0 0 10,0 0-11,0 0 3,0 0-5,0 0 0,0 0-5,0 0-7,0 0-6,0 0-6,0 0-8,0 0-5,0 0-4,0 0 3,0 0-4,0 0 1,0 0-4,0 0-8,0 0 6,0 0-7,0 0 0,0 0-7,0 0-2,0 5-1,0-5-9,0 0 7,0 0-3,0 0-3,0 0-1,0 0-2,0 0 3,0 0-3,0 0-6,0 0 1,0 0-1,0 0 8,0 0-4,0 0 4,0 0-1,0 0 1,0 0-4,0 0 1,0 0-5,0 0 0,0 0 1,0 0-2,0 0 0,0 0 1,0 0-3,0 0 1,0 0 2,0 0-2,0 0 2,0 0-2,0 0-4,0 0 0,0 0 4,0 0-4,0 0 0,0 0 1,0 0-3,0 0 2,0 0-1,0 0-2,0 0-1,0 0 0,0 0 0,0 0 1,0 0-1,0 0-1,0 0 3,0 0-3,0 0-3,0 0 2,0 0 2,0 0-1,0 0 1,0 0-2,0 0 1,0 0 0,0 0-2,0 0 4,0 0 0,0 0 0,0 0-3,0 0 0,0 0 1,0 0 0,0 0 1,0 0-3,0 0 6,0 0-7,0 0-2,0 0 3,0 0-7,0 0-9,0 0-5,0 0-3,0 0-7,0 0-8,0 0-6,0 0-4,0 0-3,0 0-3,0 0 1,0 0 2,0 0 1,0 0-14,7 0-2,-7 0-4,0 0 2,2 3 2,-2-3-4,0 0 0,3 4-8,-3-4 0,0 0 0,2 5 9,0-2-11,-2-3-56,0 0-149,1 3 66</inkml:trace>
  <inkml:trace contextRef="#ctx0" brushRef="#br0" timeOffset="17137.644">11072 5104 160,'-3'-2'161,"3"2"-3,-4-7-13,3 4-8,1 3-15,-2-9-9,4 4-10,-4-2-11,5 0-3,1-3-7,0 2-8,5-2-4,-4 1-5,4-1-11,3-2-3,-1 5 1,-1 0-9,5-1-5,-3 1-3,-4 2-7,2 3-1,2 1 5,-6 4-6,3 0-5,2 4-3,-6 3 0,1 2-2,-2 5-1,-7 3-2,-2 6 4,-2 3-3,-4 0 0,-3-3 0,0 3-5,-3-2 0,2-1 4,1 1-1,-4-6-3,8-4-2,-1-2-1,1-7-1,1 6 4,2-9 5,3 4 8,-1-5 4,3-2 2,-1 5 0,0-5-2,3-2 1,-3 3 0,3-3 2,0 0 9,14 0-1,-14 0 1,17-3 2,-6 1-5,5-3 0,-2 3-7,3-1-2,3 1-2,-2-3 0,4 2-2,-3-1-8,1 1-14,-2-2-27,1 0-36,-5-2-48,2 7-26,-4-7-40,1 4-202,0-2-409,2-2 181</inkml:trace>
  <inkml:trace contextRef="#ctx0" brushRef="#br0" timeOffset="17326.606">11546 5191 203,'0'0'222,"5"-1"-21,-5 1-15,0 0-11,3 12-13,-3-8-10,0 8-7,1 3-15,1 2-8,-4 2-13,2-2-10,0 1-9,0-2-8,-1 3-9,-3-1-24,1-1-26,-2 0-34,2-1-42,-1-4-34,1-3-34,-1 1-53,1-5-123,0 0-320,3-5 141</inkml:trace>
  <inkml:trace contextRef="#ctx0" brushRef="#br0" timeOffset="17701.668">11732 4978 171,'0'-7'192,"3"3"-25,0-1-13,-3 2-20,1 1-15,-1 2-5,0 0 6,0 0 0,-1 11-2,-1-3-4,1 2-9,-2 2-8,2-3-11,0 2-5,0 0-6,-2-5-2,0 4-6,3-4-3,0-3-5,0 4-8,-1-2-1,1-2-5,1 1 1,2-2-3,-3-2 7,0 0 6,5 3 2,-5-3-1,13-3-7,-4 3-6,2-1-3,1-2-5,-1 2-4,0 0-4,1 0-2,-1 3-2,-1-1-6,3 3-1,-4-1 1,-3-1-4,4 5-1,-4-3 2,0 0-2,-3 4-1,3-2 2,-6 2-3,2 1 1,-7 0-3,2 2 2,-4 0-3,-5 2 3,0 1-4,-2-2 0,-2-2-6,-1 2 1,1-2-12,-3-2-6,3-2-17,-1 1-7,5-4-15,-2-1-26,1-2-23,1 0-29,3-4-30,3-4-26,0 4-17,3-5-153,-1-2-388,4-5 172</inkml:trace>
  <inkml:trace contextRef="#ctx0" brushRef="#br0" timeOffset="17865.6168">11726 4967 154,'3'-8'206,"-2"4"-10,0-2-18,0-1-14,3 2-12,3 0-11,-2-3-18,1 0-10,4 1-14,6-2-6,-1-1-13,0 2-4,1-2-12,2 5-14,-4-6-18,0 8-22,-3 0-27,0 0-25,-3 2-28,-1-3-18,0 4-20,-1 0-26,0 3-112,0-2-266,-3 1 118</inkml:trace>
  <inkml:trace contextRef="#ctx0" brushRef="#br0" timeOffset="18120.7314">12097 5185 226,'0'2'227,"-4"7"-16,2-3-14,-1 3-15,3 4-18,-2-1-17,-3 4-9,5 1-16,-4-1-10,4-1-15,-3 2-20,1-3-28,-1 1-39,-1 2-31,1-9-48,-1 3-41,3-3-49,-3-2-108,-2 1-289,6-6 128</inkml:trace>
  <inkml:trace contextRef="#ctx0" brushRef="#br0" timeOffset="18583.0575">12354 5029 92,'8'-9'199,"-3"4"-14,3-5-10,-3 3-7,4-7-6,1 4-7,1-3-11,1-2 3,-3 2 1,-2-1-3,-1 2-4,2-3-14,-4 4-4,-1-2-12,0 0-8,-2 3-1,-2-2-4,-2 0-2,0-2-13,-5-1-8,-1 5-6,1 1-12,-1-1-1,-2 5-7,-1 0-4,0 2-28,-2 3-4,-5 1 1,8 2-4,-3 2 0,3 2-1,-2 5-4,2 1 1,2 1 0,2 2-1,4-3-5,1 0 3,7 4-2,2 0 1,-2-3 0,4 0-4,3 0 5,-1-1-3,3-2 2,-2 1 1,2 0-1,1 2 5,-3-1-2,4-4 3,-2 4 1,-2 1 1,-4-3 2,2-3 0,-2 3-3,-4 0 4,-2-1 1,0 0 1,-4-1 1,-2 3 2,-1-4-5,-5 1 2,0-1-4,-5-1 3,-1 2-4,-3-4 5,2 0-6,4-4 0,-2 1 2,2-5-3,0 1 0,1-5-11,2-3-8,4 0-6,-1-7-13,7 0-11,3 1-19,2-3-20,3 0-29,5 3-24,2-5-19,-1 6-19,-2 2-23,4 2-15,-6 4-163,-1 1-402,1 2 179</inkml:trace>
  <inkml:trace contextRef="#ctx0" brushRef="#br0" timeOffset="19544.0611">10417 5719 132,'-6'1'165,"1"-1"1,0 1-10,5-1-12,-8 0-12,8 0-10,0 0-3,0 0-3,0 0 2,0 0 3,0 0 1,21 3-1,-9-3 6,8 0 0,7-3-6,6 1 3,2-3-4,3-2 1,15-3-7,5-1-10,3-2 0,4 3-4,25-10-3,-4 2-1,-22 6-1,30-9-3,0 0-9,-3 4-2,-24 5-3,30-6-13,-33 8-3,28-8-6,7-2 0,-9-3-10,-27 12 2,27-7-5,-1 1-9,-25 2 2,0 3-3,3-2-12,19-9 2,-27 9-2,-4-1 5,6 1-10,-8 0 1,2 2 2,-5 1-8,-13 0-4,3 1 1,-4 4 5,2-5-1,-3 4 1,-1-4 1,-3 5 5,-1-4-8,-1 4-8,-2-2 0,0 1 0,-5 2 5,3-5-6,-3 5 0,5 0-3,1-2 0,-1 0 3,-7 5 0,7-3-5,-7 2 0,2 2 6,-4-3-6,-4 1 9,2 1-3,-3 0-3,-4 0 0,-2 2 1,-1 0-1,0-3-4,-6 3 7,10-1-9,-10 1 14,5-1-5,-5 1-5,4-2 0,-4 2-10,0 0-9,3-4-6,-3 4-9,0 0-10,0 0-10,0 0-6,-9-8-12,6 6-7,-3-2-2,2 1-5,-4 2-6,0-2-2,-1 2 2,-2-2 2,-2 1 5,1-1 2,-4 0 2,-2 1 12,1-1 5,3-2 3,-5 3 7,1-1 4,7 0 6,-9-2 2,9 1 8,1 3 3,-4 0 5,5-4 10,-5 0 7,5 3 17,1 0 7,1 0 5,1 1 8,0 1 3,6 0 3,-8-2 1,3 0 1,5 2 4,0 0-3,0 0-7,-6-3-2,6 3-4,0 0 5,0 0 6,0 0 6,14 7 0,-9-6 5,6 1-2,-2 5 2,3-3-2,6 0 1,-2 0 8,3 3-6,1-2-5,-2 1-5,-5-4 0,4 3 0,-3-3-5,4 2-3,0 0 2,-6 0-1,1-2-3,-2 3-3,0-4-1,-1 3-1,-4-2 0,-1-2-3,3 4 5,-5 0 3,0 0 9,-2 1 4,-2 6-1,-2-1 2,1 1 1,-2-2-3,-3 8 4,0 0-4,-1-2-10,-2 2-6,2 0 5,-2 7 4,0 0-9,1-7-15,2 2-13,2-4-27,-4-1-26,4-3-26,0 0-21,-1-1-27,1 0-25,-3-2-27,6 0-28,-4-1-25,2-1-40,1-2-169,-4-1-484,2-1 214</inkml:trace>
  <inkml:trace contextRef="#ctx0" brushRef="#br0" timeOffset="24666.6898">14352 6910 42,'9'0'87,"-9"0"7,0 0 3,0 0-1,0 0 2,0 0 1,1-3-7,-1 3 3,0 0 2,0 0-1,0 0 0,0 0-4,0 0 2,0 0-3,0 0-2,0 0 0,0 0 3,0 0-4,0 0 1,3-1-1,-3 1 4,0 0 1,0 0 6,0 0-5,0 0 0,0 0 2,0 0-3,0 0-4,0 0-8,0 0-4,0 0-5,0 0-9,-9-7-7,6 3-1,1-1-2,-1 0-5,-1 0-4,3-1 2,-5 2-9,0-5-1,-1 1-3,1-1-15,-6 2 6,4-1 0,-1-1-4,0 1-2,-7-4-2,7 6-2,-1-4 4,-3 3-3,3 0 2,-2-1-3,1 2 2,-3-3 1,2 2-8,-2-3 1,4 3 8,-5-1-9,2-2 3,-4 0-6,-2 1 4,6-1-2,-10-3 1,4 3 0,0 1 11,0-2-15,-6 0 3,6 1-4,-5-2 0,-2 1 5,8 0-5,-6 0 0,-1-1 8,6 3-10,-6 0 3,5 1-2,1 0-2,-1 2 16,-5-5-11,-1 2-4,0 0 0,5 2 1,-7-2-4,7 3 6,-7-4-3,2 1 4,-1-1-1,3 0 4,-5 1-2,5 2-4,-2-2 4,6 3-4,0-1 0,-5-1 3,5 1 1,-7 0-6,0-3 2,0 4-2,-1-2 4,3 3-3,-4-4 0,0 2-4,0-2 4,1 2 1,-2-2-4,2 4 3,-3-4 1,3 3-1,2-3-1,-6 2 0,4 2 2,2-3-1,-3 1 1,1 2 2,8-2-3,-1 2 1,-1 3 3,3-3-7,-10 0 1,9 0 4,-7 0-4,8 3 0,-3-4 13,3 2-15,-1 2 2,-5-1 3,4-2-6,-3 2 6,-3-1-3,-3 0 2,5-1-1,-8 3 2,5-1 0,-4 0-5,1 1 6,1-3-1,2 3-5,-4 0 1,4-1 3,-1 1-2,1-3-1,1 2-2,0 1 17,-1 1-15,5-1-1,-8 2 2,1 0 0,-2 0 2,-2-2-2,-1 2-2,0 0 2,0 0 5,0-1-3,0 2 0,0 1-3,3-4 2,-4 4-1,1-4-4,-3 2 4,4 0-8,-4 0 9,0 2 3,0 0-5,-15-1 1,17-1 7,-2 0-11,2 0 12,1 2-7,0-1 3,2 0-2,-2 3-2,1 0 0,-6-3 0,5 3 5,-5-2-4,0 1 0,3 1 1,-1 1 7,-1-2-5,5 1-2,-3 0 1,6-3 2,-4 3 1,3-1 2,-2 2-2,2-2 5,2-1-5,-1 3-4,0 1 0,2-2 1,-2 2-3,1 1 4,-1-2-1,0 0 4,-1 3-2,3-1 0,-5-1-4,2 5-1,0-3 14,-7 1-13,4 1-4,-2-2 6,-1 3 2,1 0-7,-3-2 3,-10 5 3,13-3 2,-12 0-5,10-1-5,3-3 4,1 2 0,2-2 2,1 1-1,4 0-1,-1-1 0,0 2 0,0-1 2,0 2 2,-1 1-7,1-3 7,0 4-2,-1-2 3,3 1 0,-1-2 2,2 4-11,-3-3 5,5 1 2,-4 0 2,2-1-3,-1 1 6,8-3 13,-3-1-16,3 1-4,-1-1 7,1 2-5,-8-1 10,7 1-6,2-3-2,-8 5 2,7-5 5,-6 5 0,-1-4-2,-2 2 0,0-1 2,1 1 7,-1-2-13,1 1 7,-3 1-2,1-2-8,1 1 13,-1 0-1,2 0 5,0 1 0,-2-5-1,9 4 4,-7 0 2,11-4 12,-7 1-15,4 0 5,-9 2 3,7-1-8,1 3-1,-7 0 9,6-2-2,2 0-3,-6 1-6,-2 2 13,3 2-14,-3-1-2,-1 1-2,1 0 8,2-2-6,0 3 1,-1-1-4,1-2 1,-3 4 0,1-4-7,4 2 17,4-2-21,-9 1 3,2 2-4,0-1 15,2 2-11,-2 1-4,0-1 2,-2 1-2,2-1-2,-2 3 3,-1 0-6,-1-1 6,2 1 5,1-1-4,-2 3 1,1-2 1,0 0-2,-2 0 2,5 0-3,-4-1-2,4 0 4,-4-1 1,2-1 2,0 0-10,3 1 6,-2-1-8,-1 2 6,0 0 4,-1-2-4,-2-2 1,2 5-1,2-2-1,-1-1-4,-1-2 6,1 2-6,-2 1 5,1-1 1,1 2-5,-2-2 8,2 2-8,-3-1 4,2-1-5,1 3 1,-3-2 5,0 5 2,0-6-2,3 3 4,-1 0-6,-2 0 0,3 3 1,2-1-7,-3-2 3,2-2 2,1 2 1,-2-1 5,3-1-11,1-1 5,-1 2-4,1-1 7,0 0-4,-5 2-1,2 0 2,2-1-1,-2 2 14,0-4-15,2 3 3,-3 0-3,4-1-1,0 1 4,-1 1-2,1-1 0,0-1-4,7-3 2,-5 2 4,-2 1-4,6-4 6,1 1-2,-6 3-1,8-4-2,2 5 1,-3-7-1,2 2 0,-1 2 3,2 2-8,0-3 4,-2 2 3,3 0-4,-1-1-3,0 1 6,1 1-3,-2 2 7,1-4-8,-2 10 1,-1-2 12,-2 2-11,5-2-3,-4 0 1,2 0-3,0-5 4,0 4-2,-2 1-5,3 0-2,0 2 11,-1 0 3,0-1-6,-4 2-4,4 0 3,-3-1 2,3-1 2,0 2-2,1-2 3,1-7-3,-1 6-1,-2 0 6,2 0-1,-4 0 3,2-1-6,0-1 3,-2 1 2,2-1 2,3-5-7,-3 8 1,-3 0-4,-1 0 5,1 3 2,-1-2-2,-1 1-3,4-3 6,-3 2-5,-3 0 12,7 1-7,-3-1 1,0 2-13,-1-4 8,1 1-7,-1-1 8,3 2-10,-1-1 13,4-1-5,-4 0 3,2-1 0,-1 1-5,2 2 4,-1-3-1,-4 4 2,5-3 9,-4 0-12,8-7-1,0 1 1,0 0-6,0 1 8,4-1-1,-3-2 0,1 0 0,0 2 14,3-5-11,0 1-5,-1-2 1,1 5-3,0-3 1,1 2 1,-1 2 3,1-4-3,-2 4 0,2 1 19,-1-2-19,-1 1-4,-1 1 9,-3 6 2,2-5-4,3 2-2,-8 1 4,6 0-3,-1-4 1,0 1 3,3-3-15,-4 2 16,4-5 0,-2 0-6,2-2 3,0 1-3,1-1 1,-1-3 2,1 6-3,2-1 12,-5 0-10,2-1 1,-1 0-5,1 7 6,-1-3 9,-1 2-8,1-4 1,-3 4-8,2 2-9,0 0 16,-2 0 10,0-1-20,4 1 9,-2-2 1,-1 0-8,5 3 1,-3-3 2,2-5 3,0 1-1,0 0 0,3-4-1,-3 8 3,0-2-6,0 2 1,-3 0-1,4-2 7,-3 3-5,2 8 4,-3-6-5,0 5 11,-2-1-3,0 0-2,-1 0 0,1 1 0,0 3 4,1-3-8,-2 1 1,1 1 9,1-2-5,-2-2 1,4 4-9,3-8 1,-2 0 1,2-2-6,1-2 15,0 2 0,1 1-13,-1-1 5,2 1-1,-2-3 1,4 3 0,-2-1 2,-2 2 3,4-1-3,-4 2 4,2-1-11,2 8 11,-7-1-4,5-4 0,-3 5-2,3-2 0,0-1 2,0 2-3,-1 0 11,-1 3-15,1-2 2,-1-2 3,2 4 1,0-3 0,-2 0 3,2 2 4,-2-2-4,0 1 0,1-1-1,1 0-2,-1 1 1,2 2-2,-3-4-4,0 0 0,4-2-1,-2-3-6,-2 5 2,-1 0-1,3 0-5,0-5 5,0 9 4,-1-3 11,-1-2-18,2 5 0,-4-3 4,1 2 0,3 3-1,0-2 10,0-4-15,0 1 10,0 2-12,0-8 2,0 5-2,-1 0-2,1-8 2,0 0 0,0-2-1,0 1 6,0-1-11,0-3 6,0-1 3,0 0-7,-2 1 8,2 0 3,0 1-6,0-1 0,0 5 10,0 2-1,0 0 3,-1-1-4,-2 4-2,0 1-1,1 5 5,1 1 0,-3 1-1,-2 0-2,2 1 6,-4-2-6,3-5 4,1 1 4,-2-4 2,4-2-5,1-3-5,-2 1-9,1 1 2,2 3 2,2-4 8,1 1-4,-6 1-2,3 1 0,3 1 2,-3 3 5,1-4-5,1-2 4,0 2-3,1-3 4,-2 0 2,3 3-3,0-4 0,-3 2 5,1-1-3,1-1 4,-3-3-2,3-1 4,-1 0 29,0 0-8,0 0 1,2 0-3,-4-2 0,4 2 1,-3-4-9,1 5 6,0-5-3,-1 6-5,3-3 0,-4-2-8,2 3 5,-1-3 0,2 1 1,0 0-3,-2 0 1,-1-3 0,2 4 0,-4-5 0,4-1 2,-1 1-7,2-2 1,-6 0 5,3-1-1,0-3-3,0 5 8,0-5-4,0 0-6,3 5 4,-3-5-4,0 0-1,0 0-1,0 0 2,0 0 0,0 0 1,-16-8 2,7 3-1,0-3-9,0 0-1,-4-3 2,0-3 0,-1-1 0,-7-4-5,4 0 0,-3-3-3,-1-2 0,3-1 2,-2-3-3,2-1 5,-3-1-7,0 1 5,3-4 2,-5-6 0,5 11 5,1 4 0,1 1-1,4 6 3,1 2-1,0 1 10,5 2-7,-2 5 6,1-1 3,2 1 2,0 2-8,1 0 3,0 2-10,1-1 8,1 2-1,2 2-8,-5-6 0,5 6-3,0-2 6,0 2-3,0 0 0,0 0 3,7 9-1,0 0 11,2 7 13,5-1-29,-2 9 8,5-2 3,-3 3-14,1-3 10,5 4-1,-1 0-1,-4-1 5,6-2 1,-6 6 2,-2-8-1,-2 4-1,1-10 6,-3 2-3,-2 0 2,1-5 5,-2-2 0,-1 1-6,2-3 0,-2-1 0,-2-1-2,3-2-1,-4 1 2,1-1-3,3-1 3,0-1 9,0-2 7,5-5 9,5-4 2,7-11-8,4-3 2,10-12 3,1-2-2,25-24 1,-20 24 8,20-24-15,-21 24-20,6-1 22,-2-3-1,2 2-8,-1 3-4,-2 2-13,-15 11-6,1 2-12,-5 3-12,-2 2-15,-10 4-16,1 2-33,-7 5-18,0-3-26,-3 3-46,-5-3-54,2-4-61,-8 3-244,-3-8-591,-1-2 262</inkml:trace>
  <inkml:trace contextRef="#ctx0" brushRef="#br0" timeOffset="25517.7024">2540 12094 53,'-4'3'193,"4"-3"-5,0 0-3,0 0-11,-10-6-1,3 0-3,0-2-3,3-1-7,-5-3-11,5-3-8,-6-1-5,5 1-6,-5-2-5,2 3-6,4 3-3,0-2-9,0 0-9,3 3-10,0 3-14,1 3-4,5-2-6,0 2-10,5 4-1,2 5-2,15 7-9,-1 3 21,0 4-5,2 3-3,0-2-7,-3 3-1,1-2-6,-3 3-3,-1-4-3,-5-2-5,-2-3 2,-7-6-5,-1 0-1,1 1 0,-4-5 5,1 0 15,-3 0 21,2-1 14,-2-1 3,-2-3-9,0 0-6,0 0-8,-12-13-13,2-1-3,0-1-4,-3-9-4,-1-2 2,0 2-8,-3-4-7,7-2 3,-3 0-5,7 3 4,2 1-4,1 2-7,2 7-12,5 2 23,-2 3-20,5 2 0,3 3-5,0 3 4,3 1 1,8 2-6,-1 2-3,7 6 11,-1 1-6,-1 3 2,0 1-3,-2 1 0,-2-1 5,-3 4-6,0-3 14,-4-1-27,0 0-6,-3 1 3,1-6-12,-5 1 0,0 1-18,1-1-12,-3-4-20,0 1-16,-2 0-15,0-1-15,0-1-18,-1-1-32,-2-2-36,0 0-42,0 0-45,0-13-186,-2 4-522,-4-3 230</inkml:trace>
  <inkml:trace contextRef="#ctx0" brushRef="#br0" timeOffset="26260.3151">2862 11712 56,'0'0'179,"-5"7"-14,5-1-9,0-2-13,0 1-8,1-2 1,3 0-6,-2 3-15,0-4-4,1 1-8,4 0-1,-7-3 0,10-3-2,-6 0-1,2 1 0,1-8-10,-2 0 2,5-4-12,-6-2-3,0-4 1,-3 3-3,0-1-1,-2 0-3,1 0-2,-5 2-5,1 4-1,-1 2-2,0-2 1,-3 4 1,3 0-5,-4 0-1,1 6-5,1 2-5,-2 1-11,0 4-1,0 7-9,1 4 2,-1 10-1,3 0-6,2 2-1,4 4-4,3-4 0,3-1-2,4-2 1,3 0-8,0-3 1,1-7-3,5 4-1,-5-9 1,4-1-4,-1-4 2,4-2-1,0-3 2,-6-3 1,2-6 1,-3 1-2,4-6 3,-7-1-3,3-7 0,-4-2 5,-6-2-2,3 3 5,-1-3-8,-9 1 4,0-4 2,-1-1 0,-4 3 3,-1 0 0,-2-2 1,-1 0 3,1 6 5,-5 0 5,7 8 15,2 5 9,-1-1 7,2 4-5,2 1-11,-1 1-2,1 5-3,4 0-9,-2 10-4,8 1 1,-1 13-8,5 2 3,4 3 1,-1 0 7,3-2-20,0 2 4,3-6-5,0 0 4,-2-1-2,-7-8-2,4 1 1,-5-6-3,4-1-1,-6-2-1,0-3 7,-1 0 0,2-3-3,-4-6 6,1-6-4,0-6 3,-3-1-2,0-12-4,0 2 0,-4 0 6,2 0 1,0 11 1,0 1-5,-2 2-4,0 3-1,2 7-3,0-3-6,2 4 5,-4-1-2,6 2 1,-4 3-2,9-1 3,-9 1-2,16 4 9,-7-1-6,3-1-3,-2 0 3,0 1-1,-1-2-1,-1 2 3,0-3 1,-1 0 11,2-4 12,0-1 11,-1-3 1,-2-5 6,4-7-9,1-3 15,-6-2-3,0 0 12,-5 7-16,0-8 9,-1-3 6,-6 3-5,0 0 0,-9-1-4,1-1-5,-4 0-3,-12-10-2,7 14-5,-3 3 1,-1 2-6,1 1-4,-1 5 0,1-2 0,-2 7-3,-1 2-15,10 6-1,0 3-11,-1 4-16,-2 0-16,7 5-23,0 0-26,2 3-43,3-1-23,4 2-29,6 1-29,1 1-32,2-1-30,11 1-24,0 2-41,5 1-189,-5-7-572,3-1 254</inkml:trace>
  <inkml:trace contextRef="#ctx0" brushRef="#br0" timeOffset="28039.9802">8769 14347 6,'3'-2'108,"-3"2"7,0 0-3,5-3 10,-5 3 3,0 0-6,0 0 9,0 0-13,0 0 3,0 0-5,6-2-6,-6 2-2,0 0 3,0 0-3,0 0-5,0 0-5,0 0-4,0 0-2,0 0-9,-6-6-4,6 6-5,-10-4-5,10 4-6,-12 0-1,7 0-4,5 0-1,-17 0-3,6 0-5,-1 3-3,-2-2-2,0 0-4,-4 2-3,-3 0-9,1 1 4,0 2-5,-6-1 1,-3 3-6,1 1 2,-4 2 0,4 0 1,-1-1 3,-3 2 0,0 1 7,1 4-1,-2-2 3,5 2 1,0 1 8,5 3-5,-3 2 4,2-2 1,1 3-2,4-3 1,2 2-3,2 4 0,4-4 0,2 4-3,4 2-4,3-4-1,4 5 0,3 0-28,2 0-1,3 0 4,4 0-7,3 0 1,1 4 3,0-4-4,14 11-1,-4-1 3,-5-17-1,2 5 0,4-4-1,10 9 1,-11-11-3,10 9-1,-8-12 4,3 1-5,0-1 1,-1 1 1,4-11 0,-3 5-2,0-5-2,-1-3 3,-1 1-8,-2-1 0,-2-6 5,-4 2-4,-2-5 2,2-1-3,3-5 0,-5 4-2,3-7 0,0-2 1,-4 5-2,2-9 0,2 2 2,-5-2-2,0 0 6,-2-1-11,-2-2-1,-4 4 1,3 2 4,-3-3 1,4-1-1,-5 1 3,-2 2 2,1 2 2,-3 2-2,-1 3 3,-1 0-1,1-2 4,-1-1-3,0 3 1,-1-1 1,-1 0 3,-1-3 0,3-3 3,-8-1-1,3 0 2,-3 0-3,-1-8 0,-4 1-3,-1-3-1,0-1-4,0 4 2,-5-7-3,0 5 1,0-3-2,0-1-1,-2 0 3,3 1-2,-3 8 6,2-1 1,2 5-1,0 4 3,-1-1 1,3 4 5,-6 2-4,7 0 4,-2 3-3,-6-2 1,8 3 1,-2 0 0,-1-1-2,0 3 4,1 0-4,0 1-5,-2-3-5,0 4-3,0-3-7,2 3-18,-6 0-21,5 0-27,2 0-24,-3-1-33,2 1-26,0 0-29,1 1-177,0-1-406,-3 0 181</inkml:trace>
  <inkml:trace contextRef="#ctx0" brushRef="#br0" timeOffset="29464.5097">16798 9218 100,'-2'-9'105,"4"4"2,-1-3-3,0-2-3,-2-2-6,2 2 8,-2-1-3,1-2 12,1-2-2,-1 0-3,0-2-5,-4 1-5,3-1-10,-1-2 2,-1 2-9,-2 0-1,1 0-6,-4 2-11,3 1 7,-5 0-3,0 2-3,-2-1-9,-3 2 1,-2 3-5,-2-1-2,-2 6-2,-8-2-8,-1 0-1,-1 4-6,-2 0-2,2 3 1,-1 3-4,-2-3-1,2 0-3,1-1 3,1 2-4,-1 4-1,1 0-1,5-1 3,-2 3 1,1 0 2,-4 3-2,2 4 4,5 0-1,1 5 4,0 3-3,4-2 4,1 6 2,1 3 1,-4 0-5,4 2-7,-1-1 1,7 1-4,-1 0 1,2 0-3,3-3-1,1 4 2,0-1-4,2-1 2,3 0 0,0 1 0,6-1-2,-3-1 0,3-3 3,3 1 3,0-3 0,6 2 0,-2 0-4,8-6-5,0 2 5,0-6-1,4-3-3,2 2 1,1-3 2,3-2 4,2-6-10,-1 1 1,2-2-1,2-3-6,0-2 3,0 0 1,2-2-7,0 1 4,-2-1 0,3-1-1,-2-3-2,-3-2 3,0 1-3,-2-1 3,-2-1-1,1-1-2,-4-2 6,-3-1-7,-4 2 0,3-4 5,1-2 0,-7 3 8,1-5-2,0 1 3,-3 2 2,2-4 0,-2-2-1,-2-2 5,-1 0-2,-3-3 13,1-1-12,-4-2-1,0-3-2,-2 2 3,2-3 14,-4 1-12,-2-1-1,0 0 1,-1 0-1,0 2-6,-1-3-3,-2 3 2,-3 5 0,-2-1 1,-3 4-2,2-3 2,-3 6-1,-6-2 2,3 4-8,-5 2 2,0 1-10,4 6-7,-7-5-12,3 8-4,2-2-17,-3 6-18,-5-2-26,7 0-21,-1 3-30,2 0-28,3 2-28,2 4-32,3 1-51,-3-3-153,5 1-463,0 0 206</inkml:trace>
  <inkml:trace contextRef="#ctx0" brushRef="#br1" timeOffset="44248.3961">9560 11211 169,'-3'-4'196,"2"-1"-4,-2 3-9,1-4-2,1 3-10,-2-2-9,-1 1-3,4 1-7,-1-1-2,1 4-1,-2-4-9,2 4-10,-2-6-3,2 6-12,0 0-8,0 0-8,0 0-7,0 0-4,0 0-9,0 0 0,0 0-6,0 0 1,5 11 4,-2-5-6,1 4 1,-1 0-4,1 2 2,1 3-5,-1-1 0,-2-2-4,2 1 4,-2-2-9,1 0-3,-2-3-5,3 0-11,1-1 5,0-1-5,3-3-4,0-1-5,10-4-9,7-12 6,6-4-16,15-15-28,23-17-31,0-6-28,4-7-54,4-1-57,3 0-56,-4 5-84,-6 0-182,2 3-551,-23 19 245</inkml:trace>
  <inkml:trace contextRef="#ctx0" brushRef="#br1" timeOffset="45013.6648">9934 9542 106,'0'-5'161,"0"-1"-3,2 1-10,0 0 2,-2 1-11,0 4-4,1-7-16,-1 7-7,0-4-11,0 4-11,0-3-3,0 3-14,0 0-3,0 0-5,0 0 0,0 0 3,0 0-1,0 0 3,0 0 2,10 7 0,-8-2 1,0 1 1,4 1-2,-5-3-3,2 4 1,0-1-8,-1 1-4,-1-2-3,2-1-3,-1 3 2,-1-1-3,2-2-2,-2-1-6,2 1 0,-2-1-1,0 1 3,-1-5-5,6 3 6,-6-3 4,0 4 2,0-4 8,7 0-5,-7 0-2,7-8-3,-2-1-5,9-3-3,1-9-2,7-3-7,11-15-7,3-2-16,25-23-11,3-3-23,2 2-29,3 0-34,-3 4-29,-18 20-32,-1 1-34,-4 0-31,-4 4-35,-13 11-181,-7 4-464,-8 4 206</inkml:trace>
  <inkml:trace contextRef="#ctx0" brushRef="#br1" timeOffset="45885.687">8011 11744 163,'-5'-1'166,"5"1"-6,-5-3-7,5 3-7,-4-1 4,4 1-10,0 0-1,-7-3-3,7 3-6,0 0-6,-2-2-2,2 2-4,0 0-5,0 0-4,0 0-4,0 0-7,0 0-5,0 0-3,0 0-3,0 0-10,0 0-5,0 0-4,0 0-3,0 0 0,0 0 0,0 0-4,0 0-2,0 0-1,0 0-3,0 0-2,0 0 4,-2 10-1,6-6 0,-4 3-2,0-1-2,2 2 2,-2-2-9,3 4 2,1-1-3,-2 4-5,1-1-5,-1 3 5,0-3-3,4 4-2,-2-1 3,-2 1-3,0-4 0,0-1 8,1 1-11,-1 0-2,0-4 10,-1 1-5,-1-4-2,4 3-3,-4-3-5,2-1 8,0-2-10,-1 1-1,-1-3 16,13-5-12,-3-8-5,10-10-9,17-17-25,2-9-11,16-20-22,6-6-31,0 6-29,4 4-28,1 6-28,-20 18-39,4 4-41,2 3-25,-2 5-255,-1 3-568,-4 4 252</inkml:trace>
  <inkml:trace contextRef="#ctx0" brushRef="#br1" timeOffset="47137.9246">8955 8768 145,'0'0'182,"0"0"-3,0 0-6,0 0-12,0 0-11,7-9-6,-6 3-6,1 1-8,-1-2-4,1 0-3,0-3-10,-1-4-8,-1 1-3,1-2-8,-2 1 0,0-3-3,-2 3-7,1 0-5,-1 2-5,-4-3-7,1 3-2,0 2-6,-2-6-3,2 11-8,-2-5-6,2 4-3,1 5-6,-2 2-4,-3 5-5,-1 6-2,-7 9-2,8 4 0,-3 6-2,3 2-6,2-1 4,7 2-4,-2-1-4,6-6 2,0 0-3,3-8-1,4-2-3,-1 1 4,0-4-4,-1-6 6,5-1 0,-2-2-8,1-5-1,-1-3-7,-1-4 0,5-3-2,-3-5-1,-1-1 4,2-7 3,-4 0-4,-3 4 4,-1-7 0,-2-2 0,-2 2 4,-1-1-2,0 8-3,0 0 7,-1 1 4,1 6 1,0 0 1,0 6-1,0 0 0,-2 4-7,2 2 2,0 0-2,0 0-2,7 14 3,-5 1 3,4 2 4,2 0-4,-2 2-6,3 0 5,2 1-3,0-4-4,1 1 3,3-4 0,0-1 5,2-3-1,-4-4-4,4-2 5,1-3-2,0-3 0,1-2 0,5-4-3,-2-8 0,1 1 3,-6-2 2,4-4-3,-6 1-1,-2-2 1,-2-1 4,-1-2-5,-5-1-1,0-5 0,-4-2 2,-1-1 4,-4 1-2,-2-15-3,3 16 1,-5 0-1,5 3 6,-1 5 4,0 6 5,-1 3 6,2 6-7,3 4-1,-1 1-5,0 3-1,1 2-3,1 14 1,0 3 4,5 9-2,-2 3-4,5 6 4,1 1-1,0-3 1,3 12 0,-2-14-1,3-2-4,4-4 1,-1-1 3,1-5 0,1-7-2,-3 0 2,2-7-3,-1 1-3,-1-7-1,5-4-1,-7-1 4,4-2-2,-3-6-3,-1-1 1,2-7-1,-7-3-1,1-1 4,-6-1 1,-1-3-5,-3 1 6,-2-3-6,-2 0 6,0 1-3,-3-1-1,-2 1 4,0 4 3,0 2 4,1 8 8,4 6-1,-1 1 1,4 5-5,-2 1-4,-1 4 1,4 0-1,-7 16-8,6-1 7,1 11-4,0 1 9,4 2-9,0 3-2,4-3-8,2 2-9,2-5-13,1 3-13,2-6-16,2 1-16,0-3-15,-2-6-27,-2-1-29,2-2-15,-4-4-31,3 2-24,-5-3-190,-1 0-437,-4 3 194</inkml:trace>
  <inkml:trace contextRef="#ctx0" brushRef="#br1" timeOffset="47545.4451">9136 9048 39,'-10'5'177,"5"-5"0,-4 1-5,1 1-4,2 1-1,-1-3-5,1 1-5,1 0-2,-2 1-8,7-2-10,-7 2-8,3 1-11,4-3-13,-6 3-6,6-3-7,0 0-1,0 0 7,0 0-1,24-3-5,-6-4 2,10-1-8,8-6-4,17-3-4,3-3-10,6-4-4,21-7-5,-23 6-7,29-11-5,-9 0-5,-24 10-4,2-1-2,4 0-3,-4 4-6,-4-2 0,-8 1-1,-11 11-4,-4-1-2,-5 2 1,-5 2-5,-5 2 1,0 2 1,-7 1-2,-3 1-6,2 0 15,-3 0-13,1 1-4,-5 1 0,-1 2-2,6-4-10,-2 3-8,-4 1-20,4-2-18,-4 2-18,0 0-33,0 0-26,0 0-23,0 0-19,0 0-19,0 0-18,0 0-19,-8 9-160,1-6-415,5 1 184</inkml:trace>
  <inkml:trace contextRef="#ctx0" brushRef="#br1" timeOffset="50980.8975">17578 5859 51,'0'-5'92,"-2"1"2,2 4-2,-2-9-11,2 5 4,-2 0-10,2-1 5,0 0 2,0 1-3,-3-1 4,2 2 9,1 3-7,0-5-10,0 5-5,0-4-8,0 4-3,-4-3-14,4 3-2,0 0 1,0 0-4,-1 14-4,1-6 1,0 7-6,-4 1 0,0 2 5,4 0-13,-3 2 3,0 4-5,3-5-2,-1 0 3,1-2-3,1 0 1,-1 0-3,3-5 0,0-4 3,0 1 16,-2-4-5,4-1 6,3 0 2,4-7-6,14-4-1,6-8 1,15-9-8,9-7 1,32-15-8,-3 0-20,2-8-22,4-1-24,-2-1-37,-7 1-31,-3-2-30,-6 2-150,-23 17-320,17-16 142</inkml:trace>
  <inkml:trace contextRef="#ctx0" brushRef="#br1" timeOffset="52868.5425">15456 12951 43,'0'0'104,"-6"-4"10,4 1-1,2 3-14,0 0-2,-2-3-5,2 3 6,0 0-3,0 0-1,0 0 0,-4-2 4,4 2-3,0 0 0,0 0 2,0 0 6,-1-5-6,1 5 1,0 0-3,0 0-1,0 0-3,0 0-2,0 0-6,-4-1-8,4 1-4,0 0-1,-3-6-6,3 6 0,-4-2-3,2-1-6,2 3-5,-3-5 0,3 5-9,-5-4 1,5 2-3,0 2 4,-5-7-2,0 4-1,5 3-3,0-3-3,0 3-4,0 0-3,0 0-4,-3-2-2,3 2-2,0 0-1,0 0-2,0 0-1,0 17-1,0-10-3,3 6 1,-3-3 1,0 3-4,0-1 3,4 5-2,-3-2 1,1 0-3,-2-1 0,3-7-3,-3 1 0,0-3 2,5-1 1,-3 3-1,0-2 4,-1-3-2,3 2 0,0-3 2,0 2 0,1-2 10,3-5 0,-2-2-4,6-7-4,8-6 5,3-4-12,9-13 5,6-7-24,2-2-25,18-19-38,-16 18-31,15-20-47,-15 20-41,18-15-30,-16 22-42,0 4-142,1 4-441,-8 3 196</inkml:trace>
  <inkml:trace contextRef="#ctx0" brushRef="#br1" timeOffset="56437.7392">4647 8219 103,'-9'-8'130,"8"0"-3,-3 0-1,-1 0-12,5 3 4,-4-2-5,4 2-7,-5 0 8,5 3-13,-2-3-11,2 5-10,0-5-9,0 5-7,0 0-12,0 0-1,0 0-1,16 10 0,-7-5-1,0 5 8,1 2-8,3 0 2,1 2 0,-5-5-1,5 3 5,-3 2 1,0-8-7,-1 1 0,-1-2 4,2 0 10,3-7 5,3-5-6,11-8-2,13-16-6,4-11-5,27-24-3,-2-8-18,5-3-13,7-1-26,-3-5-25,1 2-43,-1 3-21,1-1-35,-3 8-22,3 3-29,-11 7-143,1 11-355,-21 16 157</inkml:trace>
  <inkml:trace contextRef="#ctx0" brushRef="#br1" timeOffset="58081.908">18538 8008 113,'-6'-17'145,"1"4"-4,-1 3-8,0 2-12,1 0-17,0 5-6,-3 4-10,-2 6-4,0 8-1,-6 7-3,-1 7-3,2 4-8,-2 11 7,4-11-14,5-1-5,1 2-3,4-1-9,3-4-3,3-1-15,0-4 8,2-8-3,4 0 0,-4-7-2,5-5-3,-1 1-4,4-7-3,0-3-5,4-5-5,2-8-5,0-3-5,2-3-2,-7-2 3,-2 1 2,-3-4-4,0 3-1,-5-4 3,-2 0 0,1-3 9,0 1-1,-5 0 11,1 3 15,-1 12 11,1 0 12,-1 6-4,0 1-9,0 6-4,2 1-5,0 3-6,0 0-3,-2 18 2,4-2-8,-2 7-6,2-2 5,3 7-3,0-5-4,5 4 1,0-5 1,0 4-5,-1-10 2,4 0-1,-1-3-1,3-1-3,0 0 1,-2-3-3,1-4-1,-1-3 9,0-2-1,0-2-5,2-3 1,-2-3 2,2-4-8,-4 0 6,2-4-3,1-8 0,-1 0-1,-4-5 1,-4 4-1,4-9-3,-8-2 3,2 2-2,-3-16-1,5 0 2,-10 17 7,5 4 10,-3 1 12,3 10 11,-1-2 4,-1 11-9,0 0-1,2 4-6,-2 2-3,2 3-5,-8 10-2,6 2-1,0 8-4,0 3 0,2 5 0,2 0-1,4 4-3,4-3 1,-1 2 0,7-2-3,1-4 2,3 1 0,2-4 1,2-5-8,3-1 1,0-3 1,2-7 1,-8-2 1,-1-3 2,-1-1 1,3-5-6,-4-4-3,6-3 4,-12-2-3,2-1 1,-4-8-2,1-2 3,-5-4 0,-3-1-2,0-1-3,-3-3-2,0 0 6,-4-2 2,-2-13 5,3 19-7,-4 0 9,0 1 6,-1 5 2,5 7 3,-6 3 6,8 4-6,-2 5-6,0 0 5,0 5-11,3 0-3,-7 14 4,4 3-3,1 10-2,1 2 2,1 4-3,3 0-1,3-1 2,1 2-2,5-1-3,1-2-4,-1-4-6,6-2-5,1-2-5,-1-6-4,-2-3-7,-1-4-13,0 0-10,3-5-22,-4-3-19,-2-3-11,-1 0-19,0-4-13,-4 0-4,0-2-7,1-1-21,-4 0 17,-2 0-9,-2 3-8,0 0 0,-4 1-131,1 3-321,3 1 142</inkml:trace>
  <inkml:trace contextRef="#ctx0" brushRef="#br1" timeOffset="58451.171">18553 8567 61,'-2'1'165,"2"-1"-3,-9 3 2,8 0 3,1-3-5,0 0-3,0 0-2,0 2-1,0-2 0,0 0-6,0 0-3,24-5 6,-6-2-21,10-3-7,6-2-4,14-7-9,5-3-2,4-4-14,4 2-3,-1 0-7,27-5-6,-26 9-10,-5-1-7,1-1-3,0 0-4,-2 2-5,-1 1-8,-9 2-2,-10 5-7,1 0-1,-3-1-5,-8 4-3,-6 2 1,-3 2-4,-5 1-8,-1 1 0,-1 0 0,-4 0-5,-1 2-4,-4 1-12,6-3-11,-3 2-10,-3 1-21,0 0-23,7-2-19,-7 2-16,0 0-22,0 0-11,0 0-13,-19 11-24,10-7-18,-2 1-15,-5 4-148,-3-1-387,1 1 170</inkml:trace>
  <inkml:trace contextRef="#ctx0" brushRef="#br1" timeOffset="58921.5036">18581 8753 8,'-8'5'177,"1"-2"-11,3 1-13,2-1-1,2-3 4,1 2 0,-1-2 5,10 2-5,0-4-7,9 0-4,9-3-4,4-5-2,5-1-7,0 0-5,18-8-1,-2 2-6,2-7-9,3 2-8,2 1-6,0-4 7,27-4-17,-36 9-8,1-6-3,-1 2-11,-1 5-2,0 2-4,0-2-4,-14 6-10,-2 1-2,16-5-5,-16 8-4,-3-2-5,0 0-1,-6 4-4,-5-1 2,-3 1-7,-4 4 5,0-1-7,-4-1-5,-3 2 10,3 0-12,-5 2-3,1-2 6,0 2 4,-1-1-9,-4 2-3,7-2 0,-7 2 0,5-3-2,-5 3-3,0 0-4,6-2-9,-6 2-1,0 0-2,0 0 0,0 0-7,0 0-5,0 0-3,0 0-7,0 0-2,4-2-9,-4 2-3,0 0-7,0 0 1,0 0-4,0 0-4,0 0 2,0 0-1,0 0 4,0 0-5,0 0 4,1-2 0,-1 2-3,0 0 0,0 0-11,0 0-2,0 0-2,0 0-7,0 0-6,-4-7-5,4 7-8,-3-4-10,3 4-14,0 0-10,0 0-129,-8 0-292,8 0 129</inkml:trace>
  <inkml:trace contextRef="#ctx0" brushRef="#br1" timeOffset="61197.1212">16849 12870 19,'0'0'85,"0"0"2,0 0-1,0 0 13,0 0-9,0 0 8,0 0-6,0 0-2,0 0-4,1-6 2,-1 1-3,0 5-3,0 0 1,0-7 2,0 3-7,0 4 1,-1-4-9,1 4 1,0-6 3,-3 2-14,3 4 3,0 0-1,0-6-8,0 6-5,0 0-4,0 0-9,0 0-4,0 0-3,0 0 0,0 0-1,0 0 3,8 15-3,-6-10-2,-2 6-2,4-3 0,-1 4-2,0-4 4,0 1 7,-3 3-1,4-4 0,-4 1-3,2-1 1,-1-2 1,1 1 1,3-2-4,-3-1-1,-2 1 0,0 0 2,3-2 3,-3 2 2,0-5 0,0 5 3,0-5 1,4 4 8,-4-4-1,0 0 1,0 0-2,0 0-1,18-9-4,-8 1-4,6-6-3,13-4-2,12-12-4,6-2-9,23-18-9,6 1-20,3-2-11,-2-2-40,-1 5-27,-25 12-39,-4 2-40,-2 3-32,-5 5-43,-14 8-136,-10 6-412,-2 2 182</inkml:trace>
  <inkml:trace contextRef="#ctx0" brushRef="#br1" timeOffset="65231.8612">14054 14857 53,'-2'-5'102,"1"1"7,-3 1-16,4 3-22,-4-4 0,4 4-20,-2-4 3,2 4 3,0 0-3,0 0-6,0 0-3,0 0 6,0 0 2,0 0-2,0 11 5,0-11-8,0 7-3,0-3 11,0-4 4,0 0-7,0 6 9,0-6 4,2 4-1,-2-4 5,0 0-1,-2 4 4,2-4-7,0 0 4,0 0-6,2 4-5,-2-4 1,0 0 3,2 6-3,0-2 4,2 6 0,-3 0-6,1-1 0,-1 4-2,5 0-4,-6 4-3,0 0-2,1 0-2,1 1-4,-1-7 7,4 4-8,-5-4-8,0-2 5,0-3-6,0 0 7,2-2-1,-2 1 11,1-3 4,-1-2-3,0 0-9,12-6 5,-4-2-6,4-8-5,5-7-2,2-6-13,0 1-14,7-17-16,-3 3-16,3-4-19,0 2-22,2-7-30,1 7-13,-3 1-13,-5 13-20,0 2-7,3 1-25,-5 7-12,5 3-16,-2 2-120,-3 5-350,1 2 155</inkml:trace>
  <inkml:trace contextRef="#ctx0" brushRef="#br1" timeOffset="66488.1588">16027 16595 37,'0'-4'177,"0"4"0,0-7-6,0 2-5,0 0-8,0 1-4,3 0-3,-3 4-2,-3-9-3,3 9-9,3-3-6,-3 3-8,0-5-6,0 5-6,0 0 2,3-3-5,-3 3-1,0 0-6,0 0-3,0 0-2,0 0 0,0 0 5,0 0-12,0 0-7,0 0-11,0 0 8,0 0 13,0 0-9,0 0 22,-8 11-21,6-2 3,4-3-13,0 5 7,-4-1-8,0 3 5,2 0-10,2-1 4,-4 1-14,2-2-9,0 1-3,-1-1-4,-1 1-2,2-3-3,-2-2-6,4 0-4,1-1 5,-3-1-11,0 0 1,2 2 6,3-5-6,-2-2-3,9-2 1,3-3 0,12-5-1,5-7-2,17-13-22,27-20-29,-3-2-26,12 0-35,1-3-33,-1-4-31,-3 6-19,3-2-23,-8 8-15,-19 16-40,-1-2-35,-5 3-221,-8 4-555,-9 7 246</inkml:trace>
  <inkml:trace contextRef="#ctx0" brushRef="#br1" timeOffset="69477.0653">18359 17631 28,'0'0'42,"0"0"-1,0 0-6,0 0 2,0 0-6,0 0 11,0 0-1,-13 5-12,13-5 15,-6 0-9,6 0 13,0 0-2,0 0 13,0 0-3,-11 0 8,11 0-10,0 0 1,0 0 4,0 0 4,0 0-4,-11 0-2,11 0 5,0 0-2,0 0-9,0 0 2,0 0-6,0 0 12,0 0-9,-6 0 5,6 0-2,0 0 0,0 0 6,0 0-4,0 0 5,0 0-3,0 5-5,0-5 0,0 0-1,0 0 2,0 0-5,0 0-1,0 0 6,0 0-7,0 0 5,0 0-3,0 0 0,0 0-2,0 0 3,0 0 28,0 0 0,0 0 3,0 4 2,0-4 0,4 8 7,-6-1-12,2 2-7,2 4 8,-4-1 1,0 5-9,2 1-2,0-1-10,0 3-1,0-3-8,0-3-7,2 1 6,-2-4-7,2 0 0,0 1-19,1-5 9,0-2 11,0-1-11,4 0-5,4-1 5,5-7-9,14-3-9,7-5-14,12-7-20,3-7-22,2 0-31,3 0-26,20-15-37,-26 7-37,-2 8-21,4-3-59,-4 6-30,-7-3-157,-11 8-477,-3 1 211</inkml:trace>
  <inkml:trace contextRef="#ctx0" brushRef="#br1" timeOffset="71776.7074">20332 15018 108,'0'-16'162,"-4"-1"1,2 7-6,-2-7-6,1 6-6,-3 7-12,-1 1-12,-1 1-8,-4 2-6,0 7-17,-5 5-1,-1 1-2,-4 10 0,4-3-7,-5 7-4,7-1-4,0-1-9,4 1-2,1 0-12,6-7-1,1-1-3,1-1-6,5-1-4,-1-4 0,5-1-6,-1-4-4,5 0-1,-1-4-9,1-2-12,5-5-11,0-4 3,2-1-4,-1-4 1,0 0 5,-3-8-12,4-3 9,-7 3-2,3-7 5,-7 3 7,0 0-3,-3 6 11,1-5 10,-3 8 10,-1 0 8,2 7 2,-2 4-6,0-2-2,0 7-5,0 0 2,0 0-1,-7 15 4,4 0 0,1 2 0,-2 9-1,3-8-1,1 7-3,0-5-5,1-1 4,7 4-7,-2-6 1,3 1 1,0-4 0,4 0-1,1-3 3,3-4-2,4-3 1,-2-2-3,3-1-3,6-9-4,2-1 2,-2-5-3,0-1 2,-1-7-4,-2 2 2,-2-3 1,-6-2 1,-1-3 0,-3-4-1,1 0 3,-2-16-4,-1 0-1,-2 2-1,-4-1 2,-1 11 4,-3 5 9,1 5 4,-4 1-3,1 6 3,0 9-6,-2 3-3,1 7-2,2 0 1,-12 14-4,5 3 0,-5 10 0,2 7-3,0 12-2,2 0-1,3 0-3,5-12 3,5 2 1,1-2-7,3-1 8,4-3-6,1-2-1,1-2-1,3-6 7,2-2-8,-1-7-6,-3-3 8,3-3-7,-1-5 6,2 0-1,1-9 2,-3 1-6,4-7 1,-3-3 0,-2-4 6,-2 1-5,-2-4 3,-3-3-2,1-4-1,-2-3 4,-3 3 0,-1-2 1,-2-15-1,-1 17-4,0 0 2,-4 6 7,0 9 4,2 6 16,-5 0-23,3 5 3,-3 2-4,5 4 5,-12 12-5,3 5 7,-3 10 1,1 6-6,0 2 2,6 1-2,0 11 5,5-12-8,3 3 2,1-6-4,4 2 1,2-5-6,0-3-1,4-2-3,2-2-3,-4-9-9,3-1-6,1-2-8,-6-3-13,2-3-2,2-3-10,-4 1-10,-1 1-5,4-6-12,-3 1-14,-3 0-13,0-1-21,-1 0-9,-1-1-30,0 4-4,-2-4-13,-3 4-10,2-4-6,-2 4-138,0 0-370,0 0 164</inkml:trace>
  <inkml:trace contextRef="#ctx0" brushRef="#br1" timeOffset="72143.6508">20166 15548 64,'-4'2'202,"4"-2"-8,-9 3 4,9-3-3,0 0 7,0 0-9,18 5-3,1-4-7,8-3-8,6-2-10,20 1-12,-1-4-4,3-3-5,9 0-17,-1-3-9,26-4-6,-25 5-8,25-5 1,-26 4-17,4 5-6,-4-9-13,0 4-7,-3 0-7,-2-1-3,-5 2-4,-2 3-3,-14-2-5,2 4-8,-2 1-5,-4-4 6,-5 4-4,-1-3-4,-11 6-5,-3 1 5,0-1-3,-4-1-10,-1 1-1,-3 2-11,1-3-6,-2 2-10,-4 2-11,3-3-20,-3 3-9,-3-5-20,3 5-24,0 0-15,-18-2-23,5 4-13,-4 0-32,1 3-19,-11-1-27,6 0-172,-11 3-435,-3-1 193</inkml:trace>
  <inkml:trace contextRef="#ctx0" brushRef="#br1" timeOffset="72630.0776">20167 15715 175,'0'0'203,"0"0"-3,0 0 3,0 0-10,0 0-5,0 0-2,0 0 0,17 0-1,-3 0-12,5 0-6,6-3-13,7 0-2,4 1-10,2-1 0,16-3-12,-2-1-9,4 2-5,1-4-4,7-2-15,26-3 1,-1 0-12,-29 4-7,4-4-11,24-4-9,-24 5-3,0 0-2,-1 0-5,-3-1-5,0 3-4,-7-2 0,-3 1-2,-13 3 1,-2 2 1,-6-3 2,2 4-1,-6-3 8,-5 6-3,1-1 1,-4-2 4,0-2 1,-3 4 1,-3 0-4,-1 0 2,2 0-8,-2-1 7,-1 1-8,0 0-2,0 0-7,-4 0-8,3 1 6,-2 1-10,-6 2 1,9-3 6,-4 1-12,-5 2-5,5-5 10,-5 5-10,5-1-16,-5 1-4,0 0 2,5-4-9,-5 4-4,0 0-2,0 0-6,0 0 1,0 0-10,0 0 2,0 0-7,0 0-11,0 0-14,0 0-2,0 0-17,0 0-3,-10-6-28,10 6-10,-7-6-16,7 6-19,-9-5-15,0 3-19,-1-2-12,4-1-7,-4-1-13,-4 1-9,4 1-175,-7-4-445,6 2 196</inkml:trace>
  <inkml:trace contextRef="#ctx0" brushRef="#br1" timeOffset="74470.7249">11039 15459 4,'0'0'139,"0"0"-5,0 0-2,0-4 2,0 4-16,0-6-2,0 6 2,0 0-9,2-6-6,-1 1-1,2 4-2,-3 1 4,0-5 2,0 2-3,3-1 1,-3 4-6,0-6 0,0 6-4,0-6 0,0 2 0,0 4-6,0 0-2,0 0-4,3-4-8,-3 4-6,0 0-7,0 0 1,0 0 6,0 0-1,0 0 1,5 15-2,-3-6 3,0 3-1,0 0-4,-2 5 2,0 0-2,0 0 1,0 2 2,-4-4-1,2-1-5,-1-4 2,3 4-2,-5-3-1,5-2-12,-3 0 1,0-1-2,3-1-5,0 0-8,-1-3 4,2 1 11,-1-3-11,0 4-1,0-6 2,0 0 2,0 0-3,14-6-5,-5 0 2,9-6-8,9-7 5,6-2-14,15-11 3,-1-4-18,29-14-23,-23 13-16,22-9-26,-25 14-25,-3-1-32,-4-1-37,-11 12-40,-6 0-43,-3 2-43,-8 4-30,-6 2-176,-5 4-529,-2 2 233</inkml:trace>
  <inkml:trace contextRef="#ctx0" brushRef="#br1" timeOffset="76232.5159">6569 16684 48,'-4'-9'167,"3"6"-8,-1-1-4,2 4-1,-1-10-4,1 7-1,-1-2-2,-2 1 3,2-2-7,2 0 2,-2 1-6,1 0-7,-1 3 2,1-4-3,0 6-2,1-6-11,-1 6-8,-1-5-3,1 5-9,-2-5-6,2 5-7,0 0-13,2-5-5,-2 5-5,0 0 0,0 0-3,0 0-2,0 0 7,10 13-2,-5-4 0,1 1-6,0 4 4,-1-1-8,0 3-4,-1 1-4,2 0-2,-2-5-14,0 1 18,0-2-5,-2 1-4,2-3 5,0-1-8,-3-3 5,0 2-6,3-1 3,-1-2 2,-3-4 3,3 7 0,-1-5 3,-2-2-7,0 0 3,1 6-1,-1-6-11,0 0 22,0 0-18,0 0-5,0 0-23,0 0 32,22-12-2,-17 2-7,5-4 3,7-6-13,-1-7-7,6 1-19,4-13-20,3-4-22,2-3-26,1-3-28,3-1-29,-3 1-33,-1 0-27,-2-1-39,-2 2-21,-8 19-24,-3 4-27,-9 6-160,-4 1-503,-3 9 223</inkml:trace>
  <inkml:trace contextRef="#ctx0" brushRef="#br1" timeOffset="79123.8124">20861 16656 123,'5'-5'139,"-2"-1"-3,0 2 1,0-3-7,0 5-4,-2-1-3,3-2-10,-4 5-3,4-1-12,-4 1-2,0-6-11,0 6 3,0 0 4,0 0-2,0 0 1,0 0 3,-8 14 1,4-7 2,-1 0-2,1 2 3,-1-2-2,1 2 4,-2 0-1,5 0 3,-2 2 6,2-5-8,-3 3 0,4-4-2,0 3 2,-2-2-5,4-1-1,-2 0-2,8-3-2,-2 5 1,-1-6-13,8 3-10,5-4 0,12 0-12,4-2-2,16-3-9,10-9-13,27-4-17,-23-1-25,36-7-30,-1 3-29,3-11-30,1 4-27,1-10-32,2 5-13,-1-3-22,-5 1-14,-3 5 2,-5 4-6,-2 6-23,-35 9-152,6-3-418,-5 7 185</inkml:trace>
  <inkml:trace contextRef="#ctx0" brushRef="#br1" timeOffset="81649.5376">7095 17442 74,'2'7'106,"-2"-7"4,0 0-1,0 0 2,0 0-2,0 0-7,0 0 3,0 0-11,8-12-6,-6 4-1,-2 3 1,0-2-3,0-11-12,-5 5 2,1-4-9,-1 0-11,-4-7-5,0 0 4,-1 7-5,-2-8-2,-3 4 4,3 7 2,2-1-1,-3 1-11,3 6 6,-4 4 3,2 2-3,0 2-4,-4 10 4,2 3 0,-6 7 4,1 9 8,5 5-5,-6 7-6,8 5 0,2-11-8,3-1 0,3 13-4,7-20-5,2 2-1,4-1 0,1-11-1,6 5-5,-1-10-3,-2-9-7,4 2 7,2-5 0,2-7-6,-2-3 0,5-5-6,-4-5-1,-2-3 7,-4-2-6,-4-3-1,-5 1 1,-1-3-1,-8 2-3,3-4 2,-7 1-5,2 2 7,-2 3-1,-1 3 8,4 8-2,0 6 7,-3-5-3,6 10-2,-2 0-2,1 0-2,3 4-5,-4 14 10,2-2-3,2 4 5,1 9 0,-1-5-3,4-3-4,2 8 1,2-7-10,6 7 6,-5-9 7,0 1-6,0-7-3,0 4 4,0-6 3,1 1-15,-2-3 10,1-1 9,2-1-6,-3-2 2,3-5 1,1-1 2,-3-3-7,0-7-2,2 3 3,-1-5 3,-1-9-8,1 1 3,-1-2 1,-4-5-7,-3-1 0,-1-3-1,-1-10-4,-4 9 9,-1-13-5,-1 18 1,-1-3-1,2 6 1,1 11 11,1 6-2,-1-1-4,2 9 4,2 3 1,0 0-5,0 0 7,-6 21-4,5-3 5,2 10-9,0-2 11,4 3 0,2 3 2,3-3-4,0-1-3,0 1 4,2 0-4,1-5-4,1 1 4,1-4-1,-3-6-6,3-2 2,0-4 3,1 0-3,-2-4-3,0-2 5,-1-3 1,-2 0 3,2-4-5,-3-4-5,-2 0-3,2-8 5,-1-2-9,-1-5 0,-4-7-1,-1-1-6,-3-2 14,0-14 2,-5 0-7,1 12 1,-3-14 2,-1 20-5,4 0 1,-2 0 7,5 12-2,-3 5 1,1 2-6,2 2 1,-2 5 2,3 3 0,0 0 7,0 0 7,-2 26-5,3-2 8,2 5-4,-1 0 5,3-1-4,2 2-2,0 4-5,1-5 4,0 0-4,3 2-1,1-6-13,-3-3-17,-2-4-21,5 0-22,-7-7-26,3 0-28,2 0-25,-5-5-17,0 0-13,4-2-28,0-2-27,-2 1-7,-1-1-166,-6-2-434,9 7 192</inkml:trace>
  <inkml:trace contextRef="#ctx0" brushRef="#br1" timeOffset="82008.5301">6869 17902 67,'0'0'184,"0"0"-19,12 4 2,3-8-6,4-2-9,10 1-4,1-4-10,3-4-8,5 2-10,14-11-12,5-1-6,0-4-6,24-13-10,-24 19-5,23-15-7,-21 7-10,1 3-5,21-9-7,-30 9-3,2 4-6,-1-5-6,-3 10 1,-17 0-11,1 6 2,-6-2-5,-9 1-1,-3 5-1,-3 2-5,-7 0-6,0 2-4,0-2-12,-5 5-5,0 0-7,0-6-16,0 6 2,0 0-12,0 0-15,-21-3-11,21 3-12,-20 7-15,10-2 1,1 0-17,-6 0-8,4 2-13,-1 5 0,-1-4-109,-4 4-260,-3 5 116</inkml:trace>
  <inkml:trace contextRef="#ctx0" brushRef="#br1" timeOffset="83213.676">6973 18081 4,'-13'9'164,"3"-4"-10,2 1 4,8-6-5,-10 9 2,10-9-2,0 0-3,0 0-6,-4 20 0,4-20-6,0 0 2,0 0-4,28 12-7,-28-12-7,41-1-1,-10-4-5,2-4-1,1-1-7,15-9-11,1 2 1,3-8-1,5-4-16,25-9 5,-1 1-4,-2-2-6,-22 13-5,25-12 8,-23 12-7,25-14-9,-27 19 7,4-4-18,-7-1 8,0 6-5,-5-1-7,-15 9-6,-4-1-5,2 4-2,-7-3 0,-8 5-1,-5 3 0,-3-1-9,1 1 0,-4 1-9,-7 3 8,12-6 7,-10 1-20,-2 5 7,0 0-10,13-8 0,-13 8 7,4-4-4,-4 4-6,0 0 0,8-5-2,-8 5 3,0 0-3,5-7-8,-5 7 1,0 0 4,0 0-5,0 0 5,0 0-10,6-5 3,-6 5 0,0 0-9,0 0 9,0 0-3,0 0-1,0 0 7,0 0-9,0 0 2,0 0 4,0 0-1,0 0 2,0 0-4,0 0-5,0 0 2,0 0-4,1-5 0,-1 5 4,0 0-2,0 0 4,0 0 2,0 0 1,2-12-5,-2 12 6,0 0-4,0-4-1,0 4 4,0 0 7,0 0-6,2-8-2,-2 8 1,0 0 1,0 0 3,0 0-6,0 0 4,0 0 2,3-5-5,-3 5-4,0 0 0,0 0 5,0 0-4,0 0-1,0 0 7,0 0-9,0 0-1,0 0 2,0 0-4,0 0 4,0 0-3,0 0 2,0 0-2,0 0 3,0 0 0,0 0 1,0 0-3,0 0 1,0 0-1,0 0 1,0 0 0,0 0 4,0 0 7,0 0-5,0 0 2,0 0-9,0 0 10,0 0-3,0 0-1,0 0 4,0 0-1,0 0-2,0 0 2,0 0 1,0 0-4,0 0 11,0 0-3,0 0-10,-5-8 11,5 8-2,0 0-1,0 0-2,0 0 5,0 0-1,0 0-4,0 0 6,0 0-3,0 0-2,0 0 7,0 0-7,0 0 4,0 0-3,0 0 1,0 0-2,0 0-4,0 0 5,0 0-1,0 0 0,0 0 2,0 0-7,0 0 2,0 0 4,0 0 0,0 0 2,0 0 1,0 0-7,0 0 5,0 0 3,0 0-6,0 0 3,0 0 2,0 0-2,0 0 2,0 0-2,0 0 0,0 0 12,0 0-12,0 0 1,0 0 0,0 0-3,0 0 13,0 0-12,0 0 0,0 0 4,0 0-6,0 0 2,0 0 2,0 0-5,0 0 4,0 0 4,0 0-4,0 0 4,0 0 1,0 0-2,0 0-1,0 0-1,0 0-1,0 0-4,0 0 7,0 0-1,0 0-3,0 0 7,0 0 0,0 0-11,0 0 8,0 0-5,0 0 3,0 0 3,0 0-9,0 0 8,0 0 0,0 0-2,0 0 4,0 0-5,0 0 0,0 0 5,0 0-5,0 0 2,0 0 6,0 0-8,0 0 7,0 0-2,0 0-6,0 0 2,0 0 4,0 0-4,0 0 2,0 0 2,0 0-6,0 0 3,0 0 8,0 0-8,0 0 3,0 0-5,0 0 4,0 0 4,0 0-6,0 0 1,0 0 0,0 0-6,0 0 6,0 0 1,0 0-1,0 0 4,0 0-7,0 0 1,0 0 7,0 0-5,0 0-7,0 0 4,0 0 5,0 0-5,0 0 3,0 0 2,0 0-3,0 0 2,0 0 1,0 0-7,0 0 9,0 0-4,0 0-1,0 0 5,0 0-13,0 0-1,0 0-9,0 0-17,0 0-18,0 0-42,0 0-30,0 0-43,0 0-45,0 0-183,0-12-430,5 3 191</inkml:trace>
  <inkml:trace contextRef="#ctx0" brushRef="#br1" timeOffset="85314.2644">6307 9039 157,'0'0'169,"5"2"11,-5-2-14,0 0-4,0 0-5,0 0-8,6-10-4,-6 10-7,1-5-5,1 3-9,-2-1-6,2-2-9,-2-1-5,0 6-13,-1-12-9,0 4-7,-2-4-7,-1-1-8,2 1-5,-3-1-8,-2-1-4,1 3-3,-1 2 0,-1-1-4,0 2-2,2 1-5,-1 2-9,0 3 2,-2 2-3,2 0-5,1 3-2,0 6 0,-3-1-2,5 4-2,-1 5-1,5 0-1,0 4 1,5 4-3,4 1 2,-1 0-2,3-1 2,0 4-2,3-2-2,-3-1 4,-1-2 2,-3-4-2,-1-1-3,-4 0 3,-1-2-7,-2 0-4,-4 0 0,-5-3-1,1 1-6,-5-3 4,-2-4-1,-2 1-3,-8-2-1,3-4 2,1-2 0,3-2 4,-2-4 5,5 0-4,0-2 1,6 2 0,0-2 7,2 0-5,3 4 6,1-2 4,1 1-3,3 1 2,0 3 0,0 0-1,10-1-1,-1 5 2,1 0-1,0 1 8,6 4-9,-5-1 5,3 1-2,3 0-3,-4 3 3,2-6-1,-2 2-4,-3-3 1,3-1 0,-4-3 3,6 1-2,-6-4 3,4 1-3,-1-5 2,0-6-3,4 0 1,-4-3-1,-2-2 1,7-8-4,-4 0-1,-1-2-3,0-2 11,-4-5-10,2 3 1,-5-2 1,-1-1-2,-4-16-2,-4 5 1,1-2 1,-2 13-4,-2-13 4,3 17-1,-4 0 3,2 1 0,-1 4 9,1 9-1,2-1 6,-1 8 6,5 3-12,-3 1 1,2 1-2,1 4-1,0 0-2,0 0 4,1 20-3,2-1-2,1 3 2,6 7 2,-5-1-4,3 2 0,1-3 5,1 4-4,0-5 1,2 1 1,2-4-16,-6-5-11,2-1-6,1-1-16,3-2-20,0-2-7,-2 2-12,-3-10-9,10 4-9,-5-8-9,4-3-14,9-2-4,-7-1-8,1-4 3,-2 2 6,0-11-2,-5 6 9,0-3 17,-1-7 10,-4 7 15,-3-3 15,0-7 11,-4-1 13,-2 2 13,0-4 16,-4 3 9,-4-1 14,0 0 7,2 5 11,-2 4 11,0-2 3,0 5 13,1 0 8,1 9 5,3-1-2,-1 4-12,-3 2-3,7 1-5,-10 13 1,5 2-5,-3 9 6,6 5-11,-2 1 0,4 0-3,0 1-2,4-1-2,2-3-5,0 0 0,1-1-5,2-8-1,1-2-1,-1-3 1,-2-2-3,1-2 1,5-4-3,-6-1 0,3-4 1,-2-1 0,1-2-6,-1-5 2,2-1-3,-1-6 2,-5 0-2,1-5-1,-5 0-3,-2-6-2,0 1 5,-4-6-7,-1 4 2,-4-2 0,1 2-2,1-1 8,-1 13 10,4-1-1,1 6 6,0 2-4,1 0-8,-2 4 0,6 4-6,0 0 2,0 10 0,0 1 1,6 5-2,1 3 1,-1 0-1,7 4-6,-2 0 5,1-7-4,1 1 6,0-1-5,-2-3 0,4-1-1,0-1 2,1-3-3,-4-2 1,2-3 1,-4-3 2,4-3-5,-1-4-1,0-1 0,2-8 2,-3 3-2,3-4 2,-4-6-1,1-1-2,-7 2 5,0-5-10,-5 2 7,0-1 0,-3 2-1,-2-2 1,-1 1-1,1 10 0,-2-2 1,2 3 6,-1 5 5,1 1 0,2 3-8,-1 2-6,4 3 0,0 0 4,0 0-1,4 21 1,1-11 1,2 5-2,7 8 0,0-6-1,2 2 4,4 0 0,0-2-4,2-2 4,-4-3-3,6-2 2,-4 0-5,-2-6 1,3-1-5,-7-3-2,-3-2 0,3-2 1,-4-2-5,1-2-6,-2-1 1,-2-6-3,1 0 4,-2-9 1,-4 5 3,-1-8-1,-4 1 0,-2-1 2,-1-4 5,-1-1 5,-3 3 2,-1-2 0,-2-1 3,0 3 10,0 3 9,1 1 6,3 11 7,4 3 0,-2 0-7,3 4-5,0 3-2,2 4-5,2 0 0,0 0-8,4 21 5,0-5-2,5 8 1,3 4-4,2-5 0,2 7-2,-2 1-9,-1-3-16,1-2-22,0-2-26,0-2-17,-4-5-16,3-3-15,1-4-24,0-2-16,-5-4-26,0-2-147,-1-2-351,0-2 156</inkml:trace>
  <inkml:trace contextRef="#ctx0" brushRef="#br1" timeOffset="85494.317">7222 8286 177,'-4'-9'164,"3"2"-1,-2-1-9,3-2-5,0-2-15,4 0-14,2 2-12,4-7-9,1 1-10,-2 1-11,5 1-6,-5 2-6,1 3-14,-3 0-19,0 3-19,1 1-25,-4 3-26,2 0-19,-2 2-17,-4 0-6,5 8-25,-5-1-115,-5 3-237,-2 5 105</inkml:trace>
  <inkml:trace contextRef="#ctx0" brushRef="#br1" timeOffset="85816.4567">6367 8964 60,'0'0'125,"0"0"-1,-4 1 0,4-1 5,0 0 1,0 0-5,0 0 1,-3 3 0,3-3 0,0 0-4,0 0-4,0 0-5,0 0-3,0 0-9,0 0-5,0 0-9,0 0-6,0 0-12,0 0-5,0 0-11,0 0-10,7-14-16,-2 7-20,4-4-19,4-2-23,4-7-22,-6 5-23,10-4-29,-6 4-26,0 1-26,-4 2-123,-2 3-305,0 4 135</inkml:trace>
  <inkml:trace contextRef="#ctx0" brushRef="#br1" timeOffset="86251.8098">6598 9544 135,'0'0'152,"-2"3"-13,2-3 6,0 0-13,0 0-7,0 0-2,0 0 7,15 0-10,-2-8-4,2-1 2,5-3-5,10-5-3,0-3-3,2-1-5,9-11-5,4 1-7,-1 4-5,0-7-5,0 5-3,-2-2-12,-1 2-1,-9 9-8,-2-1 0,-3 4-4,-4 0-5,-6 3-6,-4 4-1,-3 2-4,-1 3 6,-4 1 8,0-1-2,1 2 3,-2 0-4,0 1-9,0-1-3,0 2-3,-4 1-3,2-4-6,1 1-13,-3 3-12,4-4-19,-4 4-30,0 0-24,5-4-23,-5 4-41,0 0-33,0-2-38,0 2-189,0 0-432,-4-5 193</inkml:trace>
  <inkml:trace contextRef="#ctx0" brushRef="#br1" timeOffset="87194.078">19627 6807 106,'4'-7'221,"-3"-2"-19,0-1-16,2 0-9,-3-4-11,1-1-5,-1 1-4,0-3-10,-4 0-7,2 1-8,-2-2-10,0-2-7,-4 4-8,0-1 1,-3 3-5,6 3-4,-4 1-8,0 1-5,0 4-14,5 0-7,-5 3-9,3 5-8,-3 6-4,0 6-2,5 14-1,-1 2 1,2 18-4,4 3-4,1 0-1,11 6 2,5 20 6,-7-23-12,5 1-2,0 1-3,1-2-3,5-5 10,-3-5-10,-4 1 0,0-14 0,-2-1-1,1-3-3,-5 2-2,0-5-4,-3-6 2,0-1-5,-5 0-2,-1-4-13,-3 0-11,3-2-24,-6-1-28,2-5-32,-1-2-36,-7 0-43,3-5-33,-3-2-53,-1 0-144,-7-6-444,-1-5 196</inkml:trace>
  <inkml:trace contextRef="#ctx0" brushRef="#br1" timeOffset="87473.2619">19375 7202 72,'0'0'190,"5"-7"-10,0 2 1,3 0-12,10-2 0,-1-1-14,11-3-13,2-3 2,2-3-12,5 2-11,-1 0-8,0-2-3,-4 1-3,-1 3 0,-5 0 2,-5 5 1,-6-3 3,-5 4 7,2 2 16,-3 0-7,-3 1-7,0 1-3,-3 2-15,2 0-17,-5 1-5,8-2-7,-8 2-12,1 8 0,-1 0 0,4 1-4,-1 2-18,-2 1 10,3 5-5,-1 0-4,1 0-5,1 0-4,2 0-7,-1-1-19,2-4-11,-2-2-22,2-1-28,-3-4-23,4 0-30,1-2-32,-2-1-28,2-2-45,0-4-30,1-4-38,-4-1-158,3-7-473,-3 0 211</inkml:trace>
  <inkml:trace contextRef="#ctx0" brushRef="#br1" timeOffset="87695.421">19916 6752 6,'0'0'-1,"0"0"-2</inkml:trace>
  <inkml:trace contextRef="#ctx0" brushRef="#br1" timeOffset="87899.9724">20068 6867 143,'1'-4'256,"3"-1"-21,-2 1-29,1 2-21,1 0-14,-4 2-16,10 6-12,-3 1-7,0 5-12,1 3-13,-3 2-8,1-2-8,-2-1-12,-1 0-6,-2-1-6,1-4-6,-2-2-7,2 0-2,0-2 0,-2-1 0,0-4-6,0 0-4,0 0-3,3-13-8,1 1 2,2-8 0,0-3-3,3-6 4,3 3 6,-1 3 8,1 2-3,-2 5 1,0-1-5,3 3-6,-4 4 0,6 1-7,1 4-4,-2 5 0,1 2-9,3 4 1,-4 3 0,3 3-3,-2 1-2,0 3 0,-2 1-5,-3 1-10,3 3-18,-4-4-13,0-2-35,-1-1-22,-3-3-36,4-1-29,1-4-39,-1-2-29,1-2-202,4-6-458,3-1 204</inkml:trace>
  <inkml:trace contextRef="#ctx0" brushRef="#br1" timeOffset="88365.8434">20779 6590 16,'2'-19'196,"-4"3"5,0 5 16,-3 4-15,-2 4-8,-1 3-13,-4 4-7,-7 7-1,0 5-10,-2 11-8,6 0-10,-2 0-6,3 5-9,1-2-16,7-1-12,2-4-10,4 1-8,0-7-9,1-1-2,5-6-8,1-3-7,2-2-3,4-5-5,4-5-12,-1-3-11,1-4-7,3-9-2,-3 0-2,-3-5 0,-1-2-1,-3 0-3,-4-2 12,-2-1 0,-4-4 6,0 1 2,-2 3 3,-2 3 14,4 8 11,-4 6 3,3 1-7,-1 3-10,2 5 0,-2 1-10,2 2-3,0 0-5,-3 22 5,2-3-9,1-1-2,1 2 1,4 5-4,0-6 3,3 5-9,2-5 2,1-5 1,0 1-2,0-2-6,5-1 8,-1-3 6,-2-5-8,5-3 2,-4-3-3,4-3 4,-1-2-3,-2-4 0,-2-2-7,1-3-2,-5-2 1,3-7 4,-3-1 3,-2-4-6,-3-4-4,-2-11-5,1-5 4,-6 1 1,-1 0 0,-2-1-1,3 2-2,-6 14 2,4 3 9,-2 6 10,1 8 1,3 4-4,0 4-4,-2 2 3,2 9 0,3-2 4,-6 23-9,2 1-3,7 9 1,-4 15-1,4 2-2,2 1 3,4-1 0,0-1 1,3 0-9,1-3-8,-2-14-11,3-1-3,-4-4-7,2 1-14,3-3-20,-6-8-21,0-2-27,1 1-28,-2-5-28,-3-2-27,-1-2-25,0-4-20,1 2-32,-3-1-201,1-3-508,-3-1 225</inkml:trace>
  <inkml:trace contextRef="#ctx0" brushRef="#br1" timeOffset="88719.9558">19991 7557 184,'-4'4'255,"0"0"-13,4-2-15,0-2-6,0 0 0,15 3-6,2-6-9,14-3-6,2-2-5,4-5-4,18-3-10,0-2-25,6-3-4,0 0-15,25-14-11,-2 1-9,-22 9-4,25-11-15,0-4 2,1 2-11,-8-6-7,-26 16-14,28-12-9,-31 11-2,3 0 5,-2 4-10,-18 6-8,1 1-8,-2 2-1,-1 2 1,-7 2-14,-9 2 1,-3 5-5,-3 1-1,-3 2-16,-3-2-2,1 1-10,1-1-20,-2 3-25,-2-2-26,-2 3-25,0 0-28,0 0-28,0 0-29,-23 8-20,13-1-21,-8-3-40,-6 10-184,-4-5-496,-3 2 220</inkml:trace>
  <inkml:trace contextRef="#ctx0" brushRef="#br1" timeOffset="89140.0687">19946 7900 16,'-10'8'207,"2"1"-4,3-3-9,1-1 3,2 0-4,-2-2 0,4 1 3,3 1 1,0-4 2,4 2-2,3-2-4,5-1-6,2-4-5,13 1-5,4-6 3,3-2-3,0 1-8,15-11-3,2-1-5,1 1-9,5-4-3,27-11-8,-3 0-14,1 2-14,-1-3 0,0 2-8,-22 12-8,26-15-13,-3-2-1,11 2-15,-40 9-1,35-16-8,-4 8 3,-5-5-16,-24 16-3,23-15-12,-23 15 5,-5 1-10,-3 0-1,-4 4 4,-11 5-7,-3 3-8,-7 1 2,-6 2 2,-1 3-1,1-2 1,-11 3-3,1 2-3,-4 1-3,0-1-12,0-2-1,-1 5-12,0-2-18,-4 3-13,4-2-19,-4 2-8,4-3-32,-4 3-12,1-5-16,-1 5-14,0 0-18,-5-5-15,5 5-18,-8-3-15,4 2-26,-4 1-21,1-3-14,-2 3-24,-6 0-167,3 3-506,-2-3 224</inkml:trace>
  <inkml:trace contextRef="#ctx0" brushRef="#br0" timeOffset="870932.9723">7866 17651 11,'0'0'62,"0"0"-10,1-6-6,-1 6 4,0 0-7,0 0 8,0 0-18,0 0 11,0 0-2,0 0 10,14 11 3,-6-4-15,2 3 12,-1 3-7,1 0 9,-1-4-5,-1 6 0,1 2 1,0 0 2,-1-3-5,0 1-4,-1 2 35,-2-5-7,4 5-9,-2-2-3,-5-4-10,3-3-2,-4-1-9,0-3-8,3-1-3,-3-3-6,-1 0-1,9-15-8,-5-19-8,0-18-12,4-42-15,-1-21-17,6-3-35,1-12-44,4-1-94,6-8-230,6 9 101</inkml:trace>
  <inkml:trace contextRef="#ctx0" brushRef="#br0" timeOffset="871882.8644">10165 8906 36,'-6'-3'64,"3"1"0,-3-1-9,3 1 4,-5-1-8,2 3 4,-2-1-5,1 0 0,7 1-1,-13 0-3,5-1-1,3 0-6,5 1 12,-9-1 3,2-1-12,7 2 9,-7-2-19,4-1 24,3 3-4,-6-2-6,6 2-1,-3-3-5,3 3 3,0 0-8,-4-2 1,4 2-10,0 0-2,0 0-1,0 0-3,0 0-5,0 0 8,2 14 2,0-10-3,1 7 1,1-3-1,-1 3 3,1-1-2,0 1 7,4 0-9,-4 0-4,1-2 1,1-2 1,1 2-4,-2-5-5,3-3 12,2-2-4,0-3 2,11-17-7,17-13-7,4-13-12,22-32 0,7-5-11,8-2-5,3-3-9,6-8-26,1 5 3,-1 3-13,5-1-7,-1-2-14,0 9-6,-5 8-1,-2 11 7,-5 3 7,-27 32-5,0 0-58,-7-2-155,-14 15 69</inkml:trace>
  <inkml:trace contextRef="#ctx0" brushRef="#br0" timeOffset="874005.5757">18803 8652 44,'0'0'143,"0"0"-8,0 0 1,0 0-1,0 0-2,0 0 2,0 0-1,0 0-3,0 0 3,0 0-12,0 0-7,0 0-8,0 0-11,0 0-6,0 0-8,0 0-9,0 0-8,-3 4-10,3-4-3,0 0-2,-1 5 0,1-5 2,-2 5 4,1 2-2,-1-2 2,2 2-4,0 1 0,2 2 2,-2-5-5,0 6-3,-2-6-7,5 0-5,0 2 0,1-2-3,2-3 4,3 2-7,10-8 0,16-4-3,20-10-14,36-20-11,7-4-16,5-3-16,2-9-18,8-7-43,3 3-42,-3-4-33,3-2-38,-13 8-170,-6 1-407,-12 6 180</inkml:trace>
  <inkml:trace contextRef="#ctx0" brushRef="#br0" timeOffset="875042.778">21149 14671 85,'0'0'95,"1"-9"-8,0 9 9,-1 0-10,0 0 2,2-5-8,-2 5 0,0-7 5,0 2-1,0 5 7,-3-5-2,2 1-1,-2 1 3,3 3-7,-3-4 2,1 1 9,2 3-6,-3-3-4,3 3-1,0 0-12,-1-4 0,1 4-10,0 0-5,0 0-9,0 0-7,0 0 7,-5 14-4,0-4-4,0 6 4,-1 10-3,-5-3-2,0 2 13,3 6-2,-1 0-5,4 3-1,-5 0-4,2 0-4,3 2-3,-3-6-2,-1 0-3,8-1-4,-1-11-7,0 1 0,4-8-6,0 2 4,7-6-6,-3-2-3,10-5-2,4-7-1,16-8-6,11-14-3,21-22-5,6-6-15,-5-2-15,1 3-12,1-2-21,0 2-14,-6-4-17,-1 2-12,-19 16-24,18-18-22,-19 15-28,-3 4-110,1-4-325,2 0 144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6:13.4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12123 4502 186,'-1'-7'208,"-1"0"-3,2 1-16,-6-2-7,6 1-3,-3 1-12,2 1-9,-3-1-13,4 2-25,-4 1-12,2 0-15,2 3-14,0 0-10,0 0-6,-12 5-7,3 2-4,2 2-5,-8 12-5,-2 2-2,5 5 0,-2 1-6,-1 0 4,3 0-3,0-2-12,4 1-2,-2-3-2,8-7 1,-1-1-2,-2 1-2,5-5 1,0-1 0,4 0 6,1-2-4,3-1 1,-1-4 2,2 2 3,2-4 5,3-2-6,-2-1 2,2-4-2,2-1-1,3-2 0,-1-3-1,0-1 3,3-7-1,-7 4-1,1-2-3,0-7-2,-4 6-1,-1-5 1,0 3 3,-5 0-1,-2 0-5,-1 2 4,-2-3-6,-2 1-2,-1 1 4,-2 0-4,-3 0-8,-1 3-3,-1 3-6,-3-1-9,5 3-5,-5 3-10,4 2-17,-3 1-15,2 1-26,-1 4-16,-3 2-21,5 3-25,-2 3-31,6 0-34,-5 5-152,6-3-396,1 1 175</inkml:trace>
  <inkml:trace contextRef="#ctx0" brushRef="#br0" timeOffset="876.1556">12614 4649 14,'0'0'133,"0"0"-12,0 0-12,0 0-7,0 0-11,0 0-25,0 0 11,0 0-5,0 0-21,0 0 16,0 0-24,0 0 1,0 0-4,0 0-21,0 0 16,0 0-4,0 0-6,0 0-8,0 0 7,-5 2-11,5-2 16,0 0 1,0 0 9,0 0 5,0 0-4,0 0-3,0 0 2,0 0-10,0 0 5,0 0-6,0 0-8,0 0 5,0 0-4,0 0-5,0 0 1,0 0-6,0 0 6,0 0-1,0 0-2,0 0 2,0 0 6,0 0-2,-3 3 3,3-3 8,0 0-9,0 0 9,0 0-7,0 0 4,0 0-3,0 0-2,0 0 4,0 0 5,0 0 0,0 0 7,0 0 4,0 0 7,0 0 3,0 0 8,0 0-4,0 0-7,0 0-1,6-12-1,-6 7-5,1 1-4,0-1 0,0 1 4,2-4-6,0 3-4,0 0-1,1-5-4,2 1-3,0 0 0,1-2-6,2 1-1,3-1-5,-3 3 2,2 0-2,1 2-4,1 0-1,1 5 0,-2 1-2,2 1-3,-5 4 11,6 5-11,-5 0-1,-1 7 1,-6 0 0,3 2-5,-3 6-1,-4 0-3,-3 0-6,-1-5 2,-6 4-5,-1-8 0,3-1 0,-2 0 1,-7-2 3,8-1-1,-1-3 3,2-2-3,-1 0 6,2 0 4,2-4-4,2 2 5,2-5 3,-2 1-7,4-1 1,0 0 1,0 0 1,0-11-7,6 8 7,4-3-2,1 2-3,2 0 3,1 2 0,-2 2-3,4 0 3,-5 0 0,3 2 2,-1 3 0,0 0 4,-2 2-3,-2 0 0,-1 1-3,1 1-2,-7 1 0,2 2 1,-4-4 2,-1 5 4,-2-3-3,-8 2 5,3-2-7,-5 2 6,-1-1-1,-2-2-3,-3-3-6,-2 2-6,-6-1-6,6-4-9,-1 2-18,3-5-21,-1 0-19,-1 0-28,1-3-26,1 0-19,6-1-26,1-1-127,2 1-339,-4 0 151</inkml:trace>
  <inkml:trace contextRef="#ctx0" brushRef="#br0" timeOffset="1072.059">12275 4945 89,'0'-5'226,"0"5"-23,0 0-25,0 0-14,0 0-14,0 0-18,6 11-15,-5-3-13,-1-1-23,-1 3-20,-2 2-37,0 3-41,0 2-43,-5-2-55,2 3-109,-1-3-240,0-3 106</inkml:trace>
  <inkml:trace contextRef="#ctx0" brushRef="#br0" timeOffset="1319.2998">13100 4896 80,'0'0'240,"4"-4"-26,-4 4-20,0 0-20,0 0-15,1 9-13,-1-2-22,-1 1-11,-2 4-6,2 0-11,-3 3-10,-1 1-12,0 1-23,-3-1-23,4-3-35,-2 4-40,2-3-21,-1-3-31,1-2-43,-1 1-113,1-1-274,2-4 121</inkml:trace>
  <inkml:trace contextRef="#ctx0" brushRef="#br0" timeOffset="1689.4219">13548 4623 76,'-1'-10'250,"0"3"-19,-3 2-23,-2 0-23,-3 4-21,-2 2-14,-5 5-15,-1 3-17,-6 8-7,-2 5-11,4 3-12,0 3-8,-1 3-3,3-2-13,2 0-9,2 3-8,4-6-7,2 5-13,1-9-3,7-4 0,1 1-6,1-5 2,2-1-1,2-2-7,2-3 0,0 3 1,1-6-5,2-1 6,-3-1-4,6 1-2,-3-3 5,-1-1-4,-4-1 2,6-6 0,-3 1 3,0-1 3,-5 2 0,3-4-1,-1 1-2,0-2 3,-4 0-3,-1 0-2,0-1 2,-1 1-5,-6 1 0,2 2-5,-4 2-10,-2 0-3,-2 2-12,-2 2-8,-2 3-7,-2 2-14,1 1-15,1 1-24,2 0-23,1 1-13,4-2-32,2 2-22,2-1-107,-1-2-308,7 0 136</inkml:trace>
  <inkml:trace contextRef="#ctx0" brushRef="#br0" timeOffset="1874.8422">13709 4865 56,'0'0'224,"0"0"-17,7 3-16,-7 2-6,0 4-11,-3 0-15,-1 2-13,-1 0-16,-3 6-12,2-2-12,1-1-9,1 2-11,-1 0-10,-1-4-23,0 0-26,0-3-29,1 2-30,3-2-48,0-2-34,0 0-41,-1-2-121,3 0-298,0-5 132</inkml:trace>
  <inkml:trace contextRef="#ctx0" brushRef="#br0" timeOffset="2230.1641">14126 4734 106,'8'-17'276,"-5"5"-14,1 2-10,-2-1-14,-1-2-20,-1 4-8,-1 2-15,-1 1-13,-2-1-33,-1 0-14,-3 4-13,2 1-14,-7 2-10,1 3-16,-8 4-6,-2 4-8,3 0-6,-2 6-7,-1 0-15,8-5-9,-1 3-15,6-2-9,2-3-5,0 2-8,3-2 4,0 0 3,4-4-3,1 1 0,4-3 3,0-2 0,6 2 2,-1-4 1,4-2 4,3-2-6,1 0 4,1-5-3,-7 1 4,6 0 0,-7 3 7,0-2 5,1 2 5,-6 2 4,0 0 1,-2 1-4,0 1-8,-4 1 0,6 6 2,-6 0-3,-5 5-4,2 6 0,-4 2 0,-1 6-3,-3 3 1,7 0-12,-7-5-29,3 2-33,0 0-26,3-7-23,-1 2-34,1-5-39,-1-1-26,3 0-24,-6-3-132,4-2-398,0 1 177</inkml:trace>
  <inkml:trace contextRef="#ctx0" brushRef="#br0" timeOffset="2739.7012">12091 5305 152,'6'-10'238,"-3"3"-12,1 3-12,-1-1-22,0 2-6,1 2-13,-4 1-11,2 13-9,-4-1-9,-1 6-13,2 0-14,-3 12-7,-4-1-14,1-3-9,4 3-17,-6-3-30,4-6-37,0 4-34,-2-7-47,3 0-41,3-2-41,1-5-191,-1 2-381,1-6 168</inkml:trace>
  <inkml:trace contextRef="#ctx0" brushRef="#br0" timeOffset="2930.7425">12428 5412 235,'3'-5'267,"0"5"-23,-3 0-22,0 0-10,1 10-11,-2-3-14,-2 5-18,0 0-14,-4 3-13,-4 3-13,2 0-10,-3 4-18,1-2-16,0 2-36,2-5-38,-2 1-39,2-1-40,-1-1-50,4-4-35,2-2-40,0 1-135,3-5-356,1-1 158</inkml:trace>
  <inkml:trace contextRef="#ctx0" brushRef="#br0" timeOffset="3348.5704">12808 5309 80,'11'-13'258,"-5"3"-14,-1 4-15,-1 0-14,0 3-17,-2-1-21,1 3-19,-3 1-12,0 0-13,0 0-3,-5 17-10,1-5-12,-5 1-4,0 4-9,-4-1-13,3 4-6,-4 0-11,3-5-8,3-2-3,3-1-13,-4-2-5,3 0-11,2-4-4,-2 0 0,4-2-7,1-1-1,1 0 1,0-3 0,5 2-2,2-2 2,2-2 1,3-2-4,5-2-1,2 3-3,2-4-1,0 2 1,1 0-1,6-3 2,-7 4-5,-1 2 1,-1-4-1,2 2 2,-10 2 2,0-2-1,1 0 2,-4 1 1,0-1 0,-4 0 9,2-1 8,0 0 1,-3 0 7,-3 1 1,3-1 5,-3 5 5,0-6-4,3 2-4,-3 4 3,0-2-2,0 2-10,0 0-4,0 0-3,-11 11 1,3-5-3,4-1 3,-2 6-8,2-1-1,-1 2 0,2 2-3,-3-2 0,3 3-2,-4-3 0,5 4-16,0-5-12,-1 4-28,-1-6-14,2 8-20,-1-7-26,1 1-31,-2 1-26,4-2-30,0 2-41,0-3-199,0 2-471,4-4 208</inkml:trace>
  <inkml:trace contextRef="#ctx0" brushRef="#br0" timeOffset="3520.3155">13119 5586 118,'1'-2'277,"-1"2"-18,5-1-24,-5 1-24,4-4-13,-4 4-21,0 0-14,0 0-15,7 7-14,-7-7-12,0 6-11,0 2-14,0-3-7,0 4-12,-3-1-20,2-1-31,-1 1-34,0 1-37,-1 1-40,2-2-34,-2-2-36,2 1-34,-2-1-130,0 1-345,2-2 152</inkml:trace>
  <inkml:trace contextRef="#ctx0" brushRef="#br0" timeOffset="3914.0297">13587 5385 23,'0'-7'221,"0"0"-15,1 2-12,-1 0-9,-1-2-16,4 4-15,-3-2-16,3-1-9,1 5-8,1-2-3,-1 1-3,3 0-8,-1 1-11,1-3-3,3 2-4,1-3-6,2 5-4,0-2-8,0 1 1,5 1-11,1-5-4,-8 3-6,4 2-7,-4-1-3,1 1-1,-3-1-8,-2 1-2,1 0 3,-1-1-3,-7 1 2,9 1 4,-9-1-9,3 2 3,-3 5 6,3-4 2,-6 4 3,2 5 0,-1 3-2,-2 4-1,-4-2-4,2 0 0,-1 2-1,-2 5-6,3-4 2,1-3-7,-2 3-2,1-2-2,0 2-1,-1-4 1,2 1-7,1-2-8,-1 0-24,1-5-24,-2 1-27,2-1-27,2-3-37,-2-1-24,1 1-32,1-3-41,-4-1-192,2-3-461,4 0 205</inkml:trace>
  <inkml:trace contextRef="#ctx0" brushRef="#br0" timeOffset="4070.1863">13578 5540 131,'0'0'260,"-4"-3"-24,1 1-24,3 2-17,0 0-16,7-5-11,5 0-14,8 0-17,4-4-13,6 2-16,5 2-19,-3-7-34,1 9-46,3-4-56,-3 2-51,-3 0-45,-1 2-153,-9 2-318,-2 0 140</inkml:trace>
  <inkml:trace contextRef="#ctx0" brushRef="#br0" timeOffset="4739.0931">11939 6221 33,'0'0'186,"0"-5"-8,6 1-3,-4-3-10,5 1-14,-1-2-7,1 3-11,3-4-3,0 2-7,5-4-4,-1 2-15,4 1-3,-3 3-10,5-1-7,-10 3-7,6 0-6,-4 3-9,1 0-6,-5 3-5,1 6-3,0-1-5,-3 4-3,0 5-4,-6 0-5,-3 2-5,-2 5-4,-5 0 1,-3-4 0,0 5 0,-1-9-8,-5 3 0,0 0-1,6-4-4,-1-3 1,3 0 2,-3 0-5,6-4 2,-1-1 0,2-2-10,3 0 7,1 0-5,1-1 6,0-1-3,2-3 1,2 4 3,-2-4-4,9 3 3,2-1-4,-1-4 4,7 2-2,5-3-3,6-1 1,4 2 0,-1-1-2,5 1-13,-3-3-21,-2 2-32,1 0-36,-3-1-25,1-1-30,-1 0-34,-9 3-155,0 1-371,-1-1 164</inkml:trace>
  <inkml:trace contextRef="#ctx0" brushRef="#br0" timeOffset="4891.7657">12570 6374 104,'0'0'222,"4"-2"-11,-4 2-24,0 0-13,0 0-11,0 0-3,6 10-12,-6-5-8,0 3-11,-3 3-12,0 1-12,-1 0-11,0 3-6,-1 2-27,-1 0-27,0-1-33,1 1-37,0-2-45,-2 0-29,2-3-36,-1-3-149,1 1-318,3-3 141</inkml:trace>
  <inkml:trace contextRef="#ctx0" brushRef="#br0" timeOffset="5345.9412">13029 6101 149,'0'-4'214,"2"3"-20,-2 1-17,0-8-16,0 8-17,0 0-10,0 0-5,0 0-15,0 0-4,0 15-2,-2-9-9,1-1-3,-2 6-2,-1-4-8,2 3-4,-2 0-6,0-2-2,3-2 2,-3-1-6,1 1-2,1-2-5,0 1-6,-1 0-8,1-3-1,2 3-6,-3-3-3,3-2 0,-4 5 1,4-5-1,0 4 1,0-4 0,0 4-7,0-4-1,0 0-2,7 4-5,-2-1 0,2-3-2,2 1-4,4 0 2,-3 1-5,5-2-4,0 1 1,3 0 3,-6 2-7,3-1 1,1 3-1,-4 0-1,2 0-2,-7 3 1,2-1 2,1 3 2,-6 0 1,-2 1-7,-2 1 3,0 4-4,-6-5 2,-1 7-1,-2-4 1,-4 2-4,-1-3 4,0-1-3,-4-2 0,1 1-9,-7 2-6,3-8-7,0-1-12,1-1-5,0-1-12,-1 0-18,3-4-20,0-1-21,6 1-22,2-2-21,-1-1-19,6-5-29,-2 0-184,5-2-413,0-5 183</inkml:trace>
  <inkml:trace contextRef="#ctx0" brushRef="#br0" timeOffset="5498.1161">13025 6105 25,'4'-8'206,"5"2"-6,-1-1-13,1 0-12,1 0-11,4-1-10,4 0-11,-1 2-15,2 0-15,8-3-8,0 5-13,-4 1-16,5-2-31,-9 3-37,3-1-30,-2 1-45,-1-1-31,3 3-39,-10 0-113,3 0-271,-2 0 121</inkml:trace>
  <inkml:trace contextRef="#ctx0" brushRef="#br0" timeOffset="6213.1613">13714 6249 140,'0'0'211,"3"-7"-21,3 3-4,-1-2-4,1 1-9,1-2-10,2 2-15,1-2-12,1-1-7,-4 1-5,2 0-7,-2-2-6,2 1-4,-3-2-11,0 1-4,1-1-7,-2-2-3,1 2-6,-3-2 3,-1 0-6,2 0-6,-1 1-5,-6 0-7,1 4 7,-4-4-15,3 2-1,-2 0 3,-1 0-4,-2 3-5,-1-1 2,0 0-4,-4 3-8,3 1 0,-2 2-1,-3 1-10,4 3 1,-2-2-3,-3 3 0,6 1 0,1 2 1,-6 0-2,5 0-2,1 1-9,-1 1 7,3 1-4,1 0 0,-2-1 0,5 0-3,-1 2 2,1-2-4,-1 1-2,2 0 1,2 1 7,6-1-4,-6-2 1,1 1 2,1 1 0,2 0 2,-1 0-2,0-3 3,6 2 0,-3-5 0,0 7 6,1-5-3,0 2 1,3 0 3,-1-2-9,-1 0 8,3 0-3,1 0 0,0-1-2,-1 2-2,-2-3-2,1 1 5,2 3-2,-2-5-4,-1 3 2,1 2-5,-2-3 0,-1 4 6,1-2-6,-2 3 6,-3 0-3,1-1 4,0 0-10,-2-1 11,-1 2 3,-1 0 1,0 0-1,-1-1 0,-3 0 2,1-3 13,-1 4-12,0-3 0,-2 0 3,0 1-1,-1-1-6,2 0-4,-4-2 4,0 2 0,-3-3-1,4 0-6,-4-2 1,2 2 6,0 0-1,0-1-1,-1-2 4,0 0-8,1 1 2,0-4-5,2 0 3,-3 2-3,5-4-2,-3-1 4,-1 2-13,2-2 5,1-3-1,-4 3 2,2-5-5,3 2-1,-1-1-8,5 1 1,-4-1 4,3 1 1,-1-1-7,2 1-1,1 0-7,2 1-3,4-4-8,-5 0-9,6 0-15,3-4-11,-2 4-17,2-2-26,5-1-24,1-4-27,-2 2-25,6-3-34,-3 4-24,0 5-211,-4-2-496,1-1 220</inkml:trace>
  <inkml:trace contextRef="#ctx0" brushRef="#br0" timeOffset="8642.9283">14983 3749 73,'2'-11'146,"-2"-2"6,2 4-5,-3 2-6,2-1-12,-2 3-11,1-2-9,1 2-15,-1 1-10,0 4-10,-1-6-8,0 2-13,1 4-1,0 0-4,0 0-4,0 0-10,-2 25 0,-2-7-1,1 11-3,-11 17 1,7 4 0,-4 9-3,-9 31-1,1 1 0,-2 3 3,-9 5-1,4 9-8,-4 2 7,4 8-3,-2 2-2,-2-2-1,2-4-1,-1 5 0,9-6 4,-2 1-3,2-3-3,7-7 1,-9-7 8,13-7 17,-5-4 0,4-26 1,-3-3 2,-4 1 0,9-1-5,-4-3-3,5-5-3,-8-3 0,3-11-7,0-5-3,4 0 2,-2-4-4,4-6-9,-2 1-11,0-7-19,2-2-29,1-3-22,0-3-40,2-1-40,3-5-51,0 0-153,0 0-378,-6-38 168</inkml:trace>
  <inkml:trace contextRef="#ctx0" brushRef="#br0" timeOffset="10187.735">11096 4217 51,'5'1'86,"0"4"-8,3-4-10,-2 0-1,5 2-4,1 0-8,1 1 6,0-1-2,1 1-1,4-1-1,2 2 8,3 0-8,5-2-1,3 2 1,4-1 0,2-1 6,2-2-7,16 1 4,3-3-13,0 1 2,6-1 1,3 0 1,30-6-3,-33 5 1,32-6-8,-4 3-4,-26 0 2,29 0-8,-30 1-2,31 0-6,-30 4 2,29-2-4,-3 2 5,-2-2-6,-27 4 7,30-2-10,-1 0-11,-1 2 11,-24-2-5,-4 0-2,29 1 0,-28 1-2,28-2 0,-27 1-1,2 0-5,27 2 10,-27-6-19,-1 3 15,26 3 1,-28-3-5,-4 0 6,0-3-4,3 3 2,-3 0 0,4 0-2,-7-1 1,1-2-1,1 2 3,0-3-3,-1 4-1,-1 0-4,-1 0 0,-1 0 4,-5-1-4,3 0 2,-13 0 0,13-4 1,1 4 0,-14 0 3,-2 1-6,3-2 2,10 0-8,-13 1 13,-2-1 1,2-2-3,1 0 0,0 3 0,-1-2-3,0 2 8,-2-3-4,4 0-6,-2 1 1,-1 2 3,-1 0-2,3-2-1,-2 1 3,-2 2 0,-1 0 0,-1-3-4,-1 0-1,-1 3-1,1-1 2,-1 0 2,-4-1 0,3 2 0,0-2 0,0 2 2,-2 0-6,0-3 3,2 2-2,-2 1 3,3 0-5,-2-3 3,-1 3-1,1 0 3,2 0 0,-1-2 0,0 2-1,0-1-2,3-2 7,-1 3-9,0-2 3,1 1 2,-4 1-6,3-1 0,0-2 3,1 3 6,-1-1-7,0 1 2,-1-3-4,3 2 3,1 0 1,-1-1 1,4-2 3,-5 0-7,0 1 0,-1 0-4,3 0 9,1-1 2,-2-1-1,1 3-6,1-2 3,4 3-1,-2-1-5,0 2 7,1 0-3,-1 2-1,0-2 2,1-3-1,-3 6 3,1-3-6,1 4 5,-4-4-3,2 1 3,-1 0-2,-2-1-1,4 1 1,1-3 2,-2 2-1,0 0 3,2-1-3,1-1 2,-1 0-1,14 2 3,-15-2-4,2-1 7,0 1-6,14 0 7,-16 2-5,15-1 5,-15 0-5,4-4 2,-3 4 4,3-3-5,-6 1 4,4 0-1,2 0 7,-1-1-8,11-1 7,-12 1-3,12 1 1,-13 0-1,13-3 0,-13 3 3,1 1-1,14-4 2,-13 2 1,1 2-6,9-1 4,-11 1-5,16-1 6,-18-1-6,3 3 3,-2-3-2,2 4 0,-1-3 2,1 3-2,0 0 1,-3 0-2,-1 0 1,-1 0-3,1 0 6,1 3 5,-2-3-6,0 0 7,0 0-3,3-3 1,13 3 1,-15 0 4,4 3-5,1-3-7,12-3 1,-13 3 0,13 0 1,-13 3-2,0 1-1,12-2 4,-1 1-4,-15 0 6,0-1-5,-2 0 1,0 1-1,-2 0 0,1 1 2,-4-1 0,-1-2 3,0 3 4,-1-3-3,1 2 1,0-1 1,-6-1 2,5-1 7,0 2-7,2-4-2,-2 1-4,1 1 1,0-2 2,2 0-4,-3 1 3,-3-1-1,1-2 0,-3 1 2,5-1 5,-7 3-1,1-3 4,-1 1-1,3 1 4,-4-1-4,-1-2 0,4 2 0,5-1-3,-7 0 0,9 3-4,1-3-1,1 3 0,3-2-2,-2 2 6,4-2-9,-3 3-4,0-3-1,1 3 6,0 2-7,-1-2 3,-2 1 0,1-1-3,-4 0 1,-9 0-2,-1 0 0,-4 0 3,-1 0-1,-2 0-1,0-1 0,-3 2-5,0-2-4,-8 1-6,9 0-12,-9 0-9,9 0-13,-9 0-20,0 0-21,0 0-39,0 0-42,0 0-39,-22-8-51,-6 2-142,-9 2-433,-1-6 191</inkml:trace>
  <inkml:trace contextRef="#ctx0" brushRef="#br0" timeOffset="11037.3607">14976 3666 61,'0'0'94,"3"-5"2,0 1-13,0 2 10,-1-3-11,-1 1 8,3 1 4,-1-2 15,0-2-10,1-3-2,1 4 2,-3-3-3,3-2 6,-1 1-9,1 0 0,1-7-7,-2 5 22,0-3-15,0 4-3,1-7-8,-3 10-4,1-3-4,0 5-1,-2 0-16,0 1-4,1-1-8,0 2-11,-1 3-12,-1 1-3,0 0-2,-5 18 0,0 0-4,-3 8-2,-1 7-18,-6 13-15,-2 0-23,1 3-44,3 3-50,-4 1-47,0-4-142,1-5-355,5-10 157</inkml:trace>
  <inkml:trace contextRef="#ctx0" brushRef="#br0" timeOffset="11793.3154">15540 3464 93,'-2'-5'179,"1"1"-17,1 0-16,0 4-20,0 0-11,-3-4-11,3 4-16,-9 12-3,3 0-1,-4 2-19,1 3-3,-3 8-15,-3-2-1,3 2-2,4 0-7,1-7-2,3-1-1,3 3-4,1-5-3,2 2 0,1-1-9,4-6 10,-1 2-7,1-5 1,4 3-2,0-5 2,6 3 2,2-4 2,-3-4 3,5-3 0,2-1-1,4-5 4,-11 5 4,3-5 6,-2-3-5,1 0 5,-5-3-2,1 1-2,-1-10-1,-3 9 0,-4-10-9,-2 5 4,-3 0-5,1 1-4,-5-6-4,-2 7-2,-2-1-3,-1 0-3,-4-2-8,-1 7-2,1-1-3,-3 2-5,3 3-7,-1-1-9,-4 3-14,7 2-6,-2 2-16,1 3-26,1 1-20,-3 0-17,5 2-18,2 3-7,0 2-13,-1 2-87,3 3-265,-1 0 118</inkml:trace>
  <inkml:trace contextRef="#ctx0" brushRef="#br0" timeOffset="12018.7056">15932 3691 80,'0'0'178,"0"0"-25,0 0-15,0 0-15,0 13-15,-3-4-9,0 3-3,-4 2-14,0 3-10,1 0-22,1 1-9,-2-3-22,2 2-29,1-3-14,0-2-26,-2-3-24,2 0-25,2 2-65,-2-4-178,1 0 80</inkml:trace>
  <inkml:trace contextRef="#ctx0" brushRef="#br0" timeOffset="12550.7459">16113 3489 174,'0'-4'192,"3"0"-2,-2-1-21,0 0-12,4-1-20,-1 0-18,0-1-5,5-2-14,0 4-6,2-3-12,-2 3-10,1 0-7,4-2-7,-2 4-5,2 3-6,-3 0-4,1 0-13,-1 6 2,-2-1-5,0-1-2,-4 4-6,0 1 8,-5 1-9,0 1-7,-5-1 0,-5 5-1,-2-3-6,2 0 1,-4 0 0,7-2-1,-4-3-4,1 0 3,4-1-4,1-2-3,-2 1-4,2-2-3,5-3-9,-2 6 1,2-6 6,1 5 1,-1-5-1,9 8 6,-3-4-3,4 0 4,8 4-3,-3 1 2,-3-1 8,-3 1-6,4 2-2,-2 1 15,-2-1-11,-2 1 0,-3-1 0,-2 0 0,-4 0 4,-2 6 1,-9-3 4,0-4-1,-4 5 1,-5-2-2,-2-3 3,5 0-7,-7 1 3,6-6-10,4 1 1,-3-3-9,2-3-5,3 0-11,2 2-8,-1-4-11,4-1-15,9 3-16,-13-5-20,6 3-13,4-2-24,3 4-81,-2-10-236,7 2 105</inkml:trace>
  <inkml:trace contextRef="#ctx0" brushRef="#br0" timeOffset="12716.7998">16444 3737 14,'-9'12'123,"-2"1"-7,-1 5-12,-1-3-16,-2 7-4,2-7-8,-2 4-23,3-3-36,4 0-28,-2-3-37,1-3-55,4 1-111,0-3 48</inkml:trace>
  <inkml:trace contextRef="#ctx0" brushRef="#br0" timeOffset="13082.0707">16796 3437 55,'-1'-10'246,"2"6"-25,-2 1-23,0-1-20,1 4-20,-10 0-18,-2 2-9,-2 7-14,-4 3-9,-5 5-16,0 0-10,5 4-5,-1-1-9,0 4-10,4 1-4,1-3-8,0 3-10,4-2-15,7-4-10,0-4-5,3 2-4,3-5-4,-1 0-1,5 1-2,-3-7 0,5 5 7,-1-6-5,1-1 7,2 0 2,-3-6-5,5 0 2,-4-2-6,5 3 14,-5-7 1,0 1 10,0 1-5,-2-2 10,-1-1 5,-5 4-7,3-7 1,-3 7-4,-1-3-5,-2 1 0,-5 1-8,-2 0 1,-1 3-12,-6 0-5,-3 2-11,0 3-6,-2 1-19,-1 3-17,5-2-22,1 3-28,2 1-27,2 1-20,6-3-11,1 2-89,2-3-278,3-5 123</inkml:trace>
  <inkml:trace contextRef="#ctx0" brushRef="#br0" timeOffset="13259.7816">16901 3650 11,'4'-1'219,"-4"1"-36,0 0-16,0 0-20,0 0-15,5 8-11,-9 2-8,1 0-16,-4 5-5,5 3-11,-4 2-7,-4-3-5,5 3-23,-5-2-30,3 2-20,0-8-37,-1 5-27,3-5-36,0-2-30,0 0-70,4-1-219,-1-4 98</inkml:trace>
  <inkml:trace contextRef="#ctx0" brushRef="#br0" timeOffset="13617.2644">17241 3516 28,'5'-17'258,"-4"0"-27,-1 1-14,0 4-17,-1 1-14,-1 2-22,-2 0-12,-4 5-20,2 0-8,-5 0-20,-1 4-6,-5 5-17,-2 2-4,-1 2-6,4 0-7,-2 3-10,9-3-7,-2 3-13,3-1-5,-1-2-7,5 2-8,-2-1-4,5-3-5,-1-1-3,2 1 1,2-2-2,2 1 2,1-4 1,4 3-4,3-5 3,-1 1 3,0-3-2,3-2 6,-5 2-5,0 0 2,0 1 3,0-1 5,-4 0-4,0-1 3,-5 3-3,10-1-3,-10 1-9,7 2 6,-6 4 3,2-2-1,-3 6 0,-2 2 5,1 1-7,0 3 0,-3 2-2,-1 2 1,0 3-11,0 3-19,-3-1-25,4-10-20,-1 5-23,1 1-28,-3-6-34,4 2-29,-1-5-126,0-2-336,1-3 149</inkml:trace>
  <inkml:trace contextRef="#ctx0" brushRef="#br0" timeOffset="14404.0257">17737 3294 36,'6'-12'124,"-4"5"0,0 3 6,0-4 4,1 3-1,1 1 4,-2-2 2,0 4 2,0-2-4,-2 4-3,4-4-3,-2 3-10,-2 1-2,2-5-4,-2 5-2,0 0 2,5-3 5,-5 3 1,0 0-1,2-4-8,-2 4-2,2-3-1,-2 3-11,0 0-7,1-3-9,-1 3-3,0 0-11,0 0-9,0 0-3,0 0-9,0 0-1,0 0-8,0 0-4,0 0-8,0 0-2,0 0-8,0 0-2,0 0 2,0 0 2,0 0-5,-5 13 9,5-6-10,0 7-4,-5 1 1,1 4 0,-2 4-1,2 2 1,-3 3-1,1 1 0,-3 4-3,-1 1 2,1 0 1,-2 14-1,-4 3-2,7-2 1,-1-1 6,-1 6-7,2-2 0,0-1 3,-2 7 2,1-6-5,1 2 6,3 2-6,5 0 0,-4-3 0,2 2 3,-1 0-4,1 24 5,8-21-2,-11-2 2,5-3-14,-5 6 13,5-2 1,-3-2 3,3 2-3,-2-3 0,-1 0-2,-1 2 0,3-8 8,-7 1-12,2 1-6,-2-2 9,2 1-7,0 3 4,-2-5 1,0 1 1,3 1-2,-1-5 4,0-9 0,0 13-2,1 3 1,-5-1-7,4-4 3,-2 4 0,2-4 0,-6-2 1,-2 0-1,8 4 3,-6-4-2,2-10 2,2 14-2,-3 0 8,4-12-11,-3 12 6,0-15 5,2 12-6,-1-11 0,0 12-8,2-12 12,-2 0-3,1 0-1,-3 10-18,2-8 19,2-3-1,1 1-3,-1-1-3,0 2 12,-2 1-3,3-3-6,0 2 4,-1-1-5,-1 14 9,2-15-9,-2 0 9,4-3-8,-1 0 3,1 0 3,0-7-2,-3 5 0,3-3-1,0-6 8,0 1-2,0-2-10,-2-1 7,1 1 1,0-1 0,-3-1 0,5-5-4,-3 0-1,3-1 2,2-3-21,-4-1-17,3-1-31,2-5-27,0 0-49,0 0-61,0 0-75,0 0-289,-8-27-609,5 3 271</inkml:trace>
  <inkml:trace contextRef="#ctx0" brushRef="#br0" timeOffset="16290.6856">18226 3395 98,'0'0'232,"0"0"-26,-9 11-16,1 5-21,2 1-17,-5 7-11,-1 2-17,3 2-9,0 1-17,-2-3-28,3-1-46,-1 5-52,3-5-57,-1 0-59,-3-2-83,8-5-247,1-6 110</inkml:trace>
  <inkml:trace contextRef="#ctx0" brushRef="#br0" timeOffset="16452.3929">18401 3742 33,'-7'7'195,"-2"8"-20,-1 2-13,-6 2-15,5 5-18,-4-3-10,4-4-11,-3 4-25,0 2-33,1-8-39,6 2-47,-2-3-52,1 0-94,0-5-196,3 0 87</inkml:trace>
  <inkml:trace contextRef="#ctx0" brushRef="#br0" timeOffset="16868.0724">18697 3438 177,'2'-5'194,"3"-1"-17,-5 6-22,0 0-16,0 0-8,0 0-15,-7 22-1,0-12-16,0 2-2,0 0-14,-2 3-2,0-1-12,0 2-4,-3-3-5,5-4-8,3 1-7,-3-3-2,5 1-5,-2-6-14,2 3 2,-2 1-8,7-1 8,-2-1-5,1 1 6,2-1-2,2-1 5,3 1-4,3-1 6,-3-1-5,5 1 1,0-3-3,2 2-1,0-2-3,-3 0 0,0-2-1,-3 2 2,-4-3-2,3 0 1,-1 2 5,-2-3-3,-1 0 4,1-1 0,-1-1 1,1-1 3,-3-1 8,1 3 6,-3 2-2,1-2 6,0 1 3,0-1-11,1 3-1,-3 2-8,0-5-5,0 5-4,0 0-3,0 0-3,0 0 0,-4 21 1,-1-6-3,1-5-3,0 8-1,-2-1-1,2 0 1,-4 0 1,3 1-6,-3 7-14,5 0-22,-4-4-25,0-3-19,1 0-39,3-3-16,1-4-50,-3 6-42,6-5-165,-1-2-418,2-3 185</inkml:trace>
  <inkml:trace contextRef="#ctx0" brushRef="#br0" timeOffset="17030.4566">18923 3793 51,'0'0'216,"0"0"-26,0 0-13,0 0-14,1 9-13,-4-2-14,-3 1-5,2 5-21,2 3-10,-5 0-10,1 0-9,-2 1-16,4 0-29,-6-2-46,6 1-48,-2-4-41,5-1-42,-1 1-91,-1-1-250,3-4 110</inkml:trace>
  <inkml:trace contextRef="#ctx0" brushRef="#br0" timeOffset="17393.6731">19249 3418 60,'-4'-5'169,"4"2"-16,0 3-13,7-6-12,-3 1-11,5 2-14,0-4-5,1 2-2,3 2-16,2 1-2,1-2-6,-2 0-13,0 3 5,1-2-3,-3 2-2,1-2-7,-1 3-2,-4 0-11,0-1-1,1 2-5,-4 0 3,0 2-2,-3 2-1,-1 3 1,-1 3 5,-3 7-3,-5 7-1,-3 0-4,-1 3-4,-4-1 6,3 1-6,-5 2-3,9 0-3,-3-2 4,2-3-7,0 1-4,2-8 0,4 0-6,-3 3-21,4-4-27,-2-8-34,3 3-24,0-5-40,2-2-22,-3-2-127,3-3-308,0 0 136</inkml:trace>
  <inkml:trace contextRef="#ctx0" brushRef="#br0" timeOffset="17545.7823">19122 3621 169,'0'0'179,"0"0"-15,0 0-16,19-5-9,-1 4-18,8-2-5,7-3-14,4 6-7,13-2-13,-11-2-16,13-1-36,0 3-40,-12 1-40,-1-2-49,-2 1-110,-1-3-227,-4 0 101</inkml:trace>
  <inkml:trace contextRef="#ctx0" brushRef="#br0" timeOffset="18395.2369">19904 3127 15,'3'-6'208,"-2"-1"-9,4 2-16,-5 2-14,3 0-17,-3 3-17,3-4-10,-3 4-7,0-6-12,0 6-7,2-4-14,-2 4-7,0 0-4,0-2-12,0 2-6,0 0-5,0 0-6,0 0-2,0 0-5,0 0 0,2 9-2,-2-4-4,0 2 1,-2 6 0,2-2 2,-2 5-5,-4 9 2,4 0-2,-1 3 6,-3 5-5,2 2-3,-1 13 1,-7-1-2,7 6 6,-3 0-1,-2 7-3,-3 20 0,2 6 6,1-2-5,-4 3 2,2 1-2,-3 0 2,3 2-3,2 2 1,-7-3-2,2 6-3,2 1 3,-4-1 3,0 0 4,2 1 3,4-8 1,-9-7 4,4 0-9,0 3 3,-1 2 0,3-5 2,10-24-3,-10 3-6,0 22 0,5-27 1,-5 3-5,7 0-1,-4-3 2,2 0-6,-6-3-1,6 2 11,-2-4-16,0-1 8,2-17-9,3-3 1,-3-3 1,1-2-3,1-9 3,3-2-8,-2-4-6,4-2-4,1-3-15,1-4-31,0 0-36,0 0-37,0 0-41,3-28-49,5 4-47,-1-6-199,6-16-496,3-4 220</inkml:trace>
  <inkml:trace contextRef="#ctx0" brushRef="#br0" timeOffset="18980.1689">20465 3320 166,'-1'-7'233,"1"3"-19,0-3-18,2-1-15,1 1-20,1-5-17,5 4-11,5-5 11,-1 1-13,2 4-13,-1 0-14,1 4-7,-1 3-13,-1 2-8,-2 5-9,6 5-9,-4 4-5,1 6-3,-5-4-8,-4 11 3,-9 1-9,-7 1-3,-2 0-15,-9-2 0,-1-1-4,3-6 0,-2 1 2,6-8-6,3-1 6,-4-4-9,8-1 4,3-3 4,1 1 16,-3-5 5,7 3 10,-2 0-9,3-4-4,0 0 1,0 0-5,0 0-4,22 1 3,-7-2-7,2-3-3,6 0-3,5 4 1,1-1-20,2 2-31,-2-2-30,2-1-41,1 1-41,0 1-36,-5-3-31,-9 3-173,0-5-419,-2 0 185</inkml:trace>
  <inkml:trace contextRef="#ctx0" brushRef="#br0" timeOffset="19118.2677">20932 3467 86,'0'-2'184,"0"2"-20,0 0-18,0 0-16,0 0-16,0 0-4,5 10-8,-7-1-9,-1 1-9,0 2-5,-1-1-8,-1 9-3,-3-3-13,-2 6-19,0 1-30,5-7-42,-3 0-32,4 0-39,3-2-113,-3-2-238,4-6 105</inkml:trace>
  <inkml:trace contextRef="#ctx0" brushRef="#br0" timeOffset="19445.7066">21332 3330 24,'1'-7'223,"-1"7"-17,0 0-27,0 0-14,0 0-16,-5 18-13,-2-9-11,-2 7-6,-1-2-16,6-3-4,-5 4-11,4-4-9,-4-3-11,0 2-4,5-2-5,1-2-8,1 1-3,1-3-4,-3-1-3,5 0-1,-1-3 3,8 2-2,1 1-8,5-6-2,-1 3-2,4-2-8,-2 1 2,-1 1-7,3 0 2,-7 1-1,1 4 0,0-3 2,1 3-6,-3 1-4,-1 2 3,-2-1-1,1 1 2,-5 2-3,-2 1 5,-2-2-3,-5 0 1,0 1-2,-5 1 2,-4-3-7,-7 6-1,5-7-24,-9 3-16,0-2-28,0-4-16,4-1-40,5 1-16,-2-3-36,1-1-153,-3-1-350,7-1 155</inkml:trace>
  <inkml:trace contextRef="#ctx0" brushRef="#br0" timeOffset="19588.8188">21367 3305 61,'16'-13'174,"-1"1"-15,1 2-20,4-1-8,0 5-19,0-1-9,1 2-27,2 3-40,5 1-39,-6 2-40,-2 2-36,-3 1-66,-3 1-156,-2 0 70</inkml:trace>
  <inkml:trace contextRef="#ctx0" brushRef="#br0" timeOffset="19749.9151">21637 3716 11,'-16'23'177,"-3"1"-17,2 1-17,0 0-15,-1-4-26,5 1-22,4-3-38,-1-6-35,6-2-59,-1-1-81,0-6-145,2 0 64</inkml:trace>
  <inkml:trace contextRef="#ctx0" brushRef="#br0" timeOffset="20217.3889">22089 3520 129,'3'-3'258,"-1"-1"-28,2 1-20,4 0-24,2-2-15,-1-1-18,6 1-13,-2-4-10,6 0-13,-6 0-1,6 0-8,-6-4-8,4 1 8,-4 0-15,-1-1 2,-2-4-1,-2 0-7,2-1-6,-2 0-12,-6 2-7,0 1 1,-4 3-8,2-3-5,-5 5-6,1-1-7,-1 1-8,-6 3 2,-1 5-9,-1 2-3,1 0 2,-8 2-3,4 7 1,-3 1-6,-4 5 5,5 1-10,4 1 3,1 0-4,5-1 0,2 2-1,2 2 2,3-2-7,6 8 4,0-8 0,-1-1-2,8 8 5,2-4-6,0 3 3,-4-8-5,5 5 6,-8-4-5,-1 3 2,3-4 3,-4 3-4,-2-5 0,-3 0 3,-3-3-4,-1-1 6,-1 1 2,-1-2-2,-7 3 0,-5-3 5,0-7-7,-3-2 9,-1-2-8,3-1 2,-1-6-10,1 2 7,4 0-3,2-1-4,3-5-13,4 2-15,2-4-15,4-2-16,5 0-8,3 0-8,5-7-25,7 3-18,-1 2-29,4 2-32,1-3-35,3 7-167,-3-1-412,-1 0 182</inkml:trace>
  <inkml:trace contextRef="#ctx0" brushRef="#br0" timeOffset="20665.7928">22882 2892 216,'0'-10'256,"0"-2"-22,1 5-7,-1-1-23,0 2-16,1 1-20,-1 3-21,1-4-10,-1 2-21,0 4-11,0 0-15,0 0-6,0 0-13,0 0-4,-10 19-7,4-1-1,-3 0-6,-4 7-7,0 4-8,-5 17 2,-2 0-3,-1 5-3,0 3-2,-10 25-1,7 1-3,-4 1-3,0 0 2,-7 6-3,8 11-3,4 4 5,-4 2-3,-3 9 0,5-1-1,6 5 3,-5 4-5,9 3 5,-6-3-2,7 4-1,-5 1-1,-8 0 1,7-2 3,-9 8 3,3 11 11,-1-10-3,-2 5-5,-5-9 1,1-4-2,-3-9-4,4 2 3,-5-11 0,4-3-1,1-8-3,4-10-6,10-30-3,-4-8-7,6 2-5,6-20-2,1-4 4,1-9-4,2-5 1,2-6-11,1 0-19,3-6-28,0 0-33,0 0-52,-9-24-46,14-2-62,3-1-216,2-6-503,4-12 222</inkml:trace>
  <inkml:trace contextRef="#ctx0" brushRef="#br0" timeOffset="21429.7573">21619 3978 109,'0'0'119,"0"0"-1,0 0-14,0 0 2,0 0-14,0 0-6,0 0-8,0 0-9,0 0-4,0 0 2,0 0-1,0 0 3,16 4 0,0-2 3,3 1 3,11-1-1,4 0-3,6 0-7,11-2 1,9 3 1,1-3-3,31 0 1,1 3-5,1-3-2,-1 5-5,9-2-5,2 3-6,-7-1-1,4 2-7,-4-2-6,1 2 7,-7-2-8,1 3-3,-28-6-4,2 2-2,-2-3-8,-6-1-4,-3 0-6,-20 0-12,-3-1-7,-7-1-3,-7 0 3,-6 0-6,0-1-12,-6 1-13,1-1-22,0-1-28,-3 0-23,-1 0-21,-5-1-11,2 5-100,-7-7-275,-1 5 122</inkml:trace>
  <inkml:trace contextRef="#ctx0" brushRef="#br0" timeOffset="22883.7749">19484 6024 56,'0'0'211,"0"0"-12,0 0-20,0 0-21,0 0-13,0 0-14,0 0-17,0 0-16,0 0-10,0 0-8,-1 12-2,-1 5-2,-8 7 6,-5 7 4,-3 18-3,-5 1 2,-10 26 7,-5 1 0,14-24-1,-14 22 21,11-24-1,-2 5-5,6-5-9,-5 2-5,3 0-5,3 0-5,-1-2-4,-1-5-7,11-12-5,-1-3-13,0 1 0,2-4-10,-1-3-1,6-9-17,1-1-16,1-5-26,0 0-26,1-1-31,1-4-33,0-2-54,1 0-52,2-3-37,0 0-165,-5-11-449,5-1 199</inkml:trace>
  <inkml:trace contextRef="#ctx0" brushRef="#br0" timeOffset="23788.7827">14546 6264 71,'0'-4'160,"0"-1"3,1-1-7,-1 6-3,-1-6-3,2 1-3,-1 5-10,-1-6-7,1 6-9,-2-6-9,2 6-19,0-2-10,0 2-9,0 0-11,0 0-1,-2 17-9,-3-2-4,0 10-8,-3 6 0,1 20-3,-6-3-4,2 3-2,1 2-4,-2-4-7,2 1-1,1-2 1,-1-2-3,-1 0 1,2-1-6,-2-12-3,4 0-3,0-1-10,-4-2-17,4 0-14,0-5-14,2-4-11,-1-2-11,1-2-23,2-6-9,2-1-18,0-2-14,-2-2-17,-1-1-97,3 0-269,-2-3 120</inkml:trace>
  <inkml:trace contextRef="#ctx0" brushRef="#br0" timeOffset="25749.3434">11571 7021 135,'0'0'158,"-6"-1"-6,6 1-4,0 0-16,0 0-4,-4-2-16,4 2 4,0 0-9,0 0-6,0 0-6,0 0-8,0 0 6,0 0 1,19-3 4,-11 1-7,3 2-3,1-2-7,1 1-5,1-1-6,3-1-8,2 3-6,2 0 0,7-1-4,3 1-5,4-1-5,-2 2-3,3-2-6,2 1 2,13 2-3,-11-1-5,13 1-3,-12-1 3,15 0-9,-2 0 4,-3 1-3,1-2-4,2 0-2,0 2 0,0-2 0,0 0 0,0-2-4,3 0 1,1 1 1,-1 0-4,-3 0 0,3 1 0,-4 1-1,2-1 3,0 0-1,-1 2 0,1-2 1,-1 0 1,4 4 14,3-3 5,31 0 11,-24 2 12,28-2-12,5 2 1,-2-2-7,0 5 1,-1 1-5,-4 6-5,-5-5-1,-22-2-6,26 6 5,-29-3-5,27 4-1,-29-2-5,6-1 1,-3 2-2,27 0-1,-31-3-1,2-1 3,-2-3-1,3 0-8,-4-1 10,2 3-13,0-4 5,2 1 1,-1-4-2,3 0 10,28 1-14,-34-1 0,31 0 6,-31 0-4,8 0 0,0 2 3,-3 1 0,29-1-3,-4 1 1,-26-1 3,-2 2-5,5-4 3,24 4-2,-26-2 1,0 5 1,27-2 2,-29-2-6,5 1 3,25 1 0,-33-3 0,33-2 0,-3 2 0,-2 2-2,-20 0 2,24-3-1,1 0 7,-25 2-9,31 1 0,-7-1-2,-25 0 3,31-1 3,-6 0-7,-2 6 3,6-4 3,-29-1 1,30-2-2,-3 8-5,-27-5 1,27 0 15,-28 1 5,27-2-9,1 0 0,-27 2 1,34 0 2,-6-4-6,0 0 6,-33-1-1,4 0-2,30 0 0,-4 0 1,-28-2-4,31 2 4,-33-1 2,29-3-1,-28 6 1,-1-3-5,1 0 7,-3 2 4,3-1-6,-4-1 0,-3 1 4,1 2-4,-2-2-1,1-3 6,-4 1-3,0 2 7,-1-5-2,0 3-8,3 1 7,-1-2 2,5 1 6,-1 1-6,1-2-3,3 1 5,-5 0-11,-4-3 4,1 3 2,-13 0-6,1 2-5,-3 0-6,-1 0 8,0 0 3,-5 3 12,5 1-6,-9-3-17,3 3 5,-10-3 0,7 3-1,-7-2 1,2 2-5,5-2-2,-6 1 4,6 3 0,2-3 0,-2 1-2,1-3 8,2 2-6,1 0 2,-2 0-4,1-2-2,-1 2 6,0-2-6,0 0 7,-2 1-3,-7 1-2,-3-3 2,1 0-1,4 1 2,-6-1-2,-2-1 1,2 1 1,2-3-2,1 1 4,-3 1-4,4-2-1,-9 1 2,10-1-3,1 0-1,5-3 14,-5 0-7,0 3-7,-1-2 11,5-1-9,1 3 0,-9 0-2,13-2 4,-4 1-4,-5 2 4,-1-1-6,-3 3 7,3-3 13,-3 2-19,-8 0 2,3-1 1,-3-3-2,-1 5-1,1-3-2,-3 3 2,0-2 4,-2 0 4,0 2-6,0-2-1,1 1-2,-3-2 5,0 2-6,1-2 5,1 0-6,-6 3 2,9-1-9,-9 1 3,4-4 2,0 3 0,-4 1-3,0 0 1,0 0-5,8 0 0,-8 0 5,0 0-2,0 0 4,1-3-2,-1 3 4,0 0-2,0 0-2,0 0-4,0 0 22,0 0-18,0 0-2,0 0 7,0 0-6,0 0 16,0 0-16,0 0 2,0 0-2,0 0 6,0 0-1,-8-5-4,8 5 10,0 0-5,0 0-3,0 0 4,0 0-1,0 0 1,0 0 0,-5-3-3,5 3-6,0 0 8,0 0-6,0 0-4,0 0 35,0 0 1,0 0-8,0 0-1,0 0-3,0 0 14,-4-4-19,4 4-1,0 0 8,0 0-7,-1-5 4,1 5-6,-4 0-2,4 0-5,0 0-8,0 0-16,-4-3-13,4 3-17,-3-2-17,3 2-19,-8-2-20,8 2-28,-6-5-23,0 4-23,1 0-31,-2-2-50,-2-2-170,-2 0-476,-1 0 211</inkml:trace>
  <inkml:trace contextRef="#ctx0" brushRef="#br0" timeOffset="47395.5099">10384 3341 22,'0'0'157,"-4"-4"-18,4 4-14,0 0-11,0 0 3,0 0 7,-1 18-9,1-3 5,-2 6-5,-1 6 1,0 0-9,-2 1-4,0-1 6,-2 0-11,2 1-6,1-3-6,0-10 0,3 2-11,-3-8 0,4 0 0,0-4 0,-2-1 0,2 0-5,-3-2 3,3-2 6,3 4-3,-3-4 2,0 0-4,0 0-6,0 0-4,2-21-5,2 9-8,0-4-9,-3-9 1,-1-1-1,2-2-6,0 1-4,-6-3-4,0-4 7,4 7-4,-1-5 5,1 9 5,0-2-1,-3 8-1,2 5 5,2 0-9,-2 3-3,1 2-5,0 0-6,1 4 0,-1 3-4,0 0 0,12 7-2,-2 7 3,2 3 3,6 4-2,-1 5-2,2 0 10,-3 2-15,4 2 3,-1-1-2,-2-3-3,2-3 0,-2 2-3,1-3 3,-2 0 1,-1-9-7,-6-2 4,1-1-7,-2-2-5,-5-4 1,1 1-2,0 0-1,-1-1 7,1-2-2,-1 2-2,-3-4-6,0 0-5,0 0-8,0 0 0,-25-10-3,11 7 1,-2-1-2,-3-2 10,-4 1-14,-9 1 8,2-2-3,0 2 3,-5 3 4,0-1-2,-2 1 2,2 2 4,-6 1-2,6 3 3,-3-3 0,0 1 5,-1 1 2,7-3 1,6 5 7,6-4 3,4 1 7,4 0 1,2-3-2,2 0-4,3 1 0,5-1 3,-7 1 2,7-1-4,0 0 0,18-10 1,1 3 1,14-9-4,-1 0 3,18-3-7,-1-5 2,0 0-1,0-1-1,-2 0 7,1 7-12,0-3 3,-15 6-1,-1-2 5,-3 2-7,-2 2 7,-11 2-6,3 3 5,-9 1-8,1 3 6,-4 0-2,-1 0 10,1 2 2,-6 0 13,3-1-6,-4 3-2,0 0-5,0 0 3,0 0-6,-23 9-2,10 0 1,-10 6-1,-1 0 15,-2 5-15,0 2 1,0 2-2,0 2 1,-8 9-1,5-12 0,7 1 2,-5 1-3,0 1 3,6-3-3,0-2-1,3-4 1,2-3-2,9-5-1,-2-1 9,1-2-18,4 0-17,-2-3-13,3 1-15,-1 0-19,0-2-19,2 1-26,2-3-29,0 0-25,0 0-39,13-9-20,-7 5-23,-2 3-154,6-7-440,0 1 195</inkml:trace>
  <inkml:trace contextRef="#ctx0" brushRef="#br0" timeOffset="54861.2496">11881 5186 6,'0'0'54,"0"0"-5,0 0-2,0 0-6,0 0 1,0 0 0,0 0-4,0 0-3,0 0-4,0 0-5,14 8-1,-7-6-6,-2 0 1,1-1-3,3 2 0,2-2-8,1 0 1,-1 1 13,3 1-14,3-3 3,3 2-2,1 0 5,9 1-3,0-1 1,5-1 6,0-1-10,5 0 11,2-3-9,16 1 14,1-3-4,3-2-5,3 1-10,25-3 12,-24 6 6,24 0-5,-30 1-8,7-1-6,24 0-10,-28 4 3,4-2-14,26 7 0,-30-1-6,1-3-4,0 3-8,27 2 5,-32-2-11,3-2 6,4 5-1,-2-3 5,26 1 0,-30-3 6,-2 0 0,-1 3 5,-6-2 3,-10 1-9,-3-1-10,-2 0-26,-2 1-66,2-3 30</inkml:trace>
  <inkml:trace contextRef="#ctx0" brushRef="#br0" timeOffset="57978.8224">11925 5897 8,'0'0'70,"0"0"-9,0 0-5,0 0-7,0 0 6,0 0-7,0 0 2,0 0-3,0 0-5,0 0 10,-1 3-4,1-3 9,0 0-9,0 0-3,0 0-10,0 0 15,0 0-16,0 0 9,0 0-5,0 0-3,0 0-10,0 0 16,0 0-14,0 0-6,0 0 5,0 0-5,15 3 2,-7-3-5,2 0 0,7 1 1,0-2-7,2 1-1,10 0-3,1-3 8,1 3-3,6-5-1,6 1 3,10-1-2,4-3 11,1 1-5,4 0 3,27-7-2,-22 7-4,32-5 9,-6 1-3,3-1-3,1 3-8,-1-1-4,-2 2 4,-1 3-1,-1-1 5,2 1-5,0-1-3,-30 6-1,30 1-2,-30-2 3,3 1 2,-4 1-17,-1 2 11,-3-3-6,-7 2 4,-14 0-9,3-2-4,-8 3 2,-2-3 1,-3 2-7,-10-2 7,-4 2-3,-2-1 5,-2 0-2,2 0 6,-6-1 10,1 0 10,-1 2 1,-6-2 9,8 0 8,-8 0 2,8 0 3,-8 0 3,5 0 2,-5 0-4,0 0-1,0 0-2,8 0-3,-8 0-7,0 0 5,0 0-8,0 0-1,6-2-4,-6 2-1,0 0 0,0 0-6,0 0 3,0 0-5,0 0 0,5-1-3,-5 1 4,0 0-4,0 0-2,0 0 1,0 0-3,0 0 3,0 0-5,0 0 0,0 0 6,0 0-4,0 0-1,0 0-1,0 0 1,0 0-2,0 0 1,0 0 6,0 0-7,0 0 5,0 0-7,0 0 1,0 0 4,0 0-5,0 0 2,0 0-3,0 0 7,4-2-2,-4 2 0,0 0 1,0 0 4,0 0-5,0 0 3,0 0-1,0 0 2,0 0-5,0 0 1,0 0 1,0 0 0,0 0-5,0 0 5,0 0-3,0 0 0,0 0 1,0 0 3,0 0-2,0 0 1,0 0 0,0 0 2,0 0 0,0 0-1,0 0-2,0 0 7,0 0-5,0 0-4,0 0 1,0 0-1,0 0 1,0 0-1,0 0 2,0 0 0,0 0 2,0 0-3,0 0-1,0 0 2,0 0 0,0 0-2,0 0 0,0 0-1,0 0 3,0 0 0,0 0 3,0 0-8,0 0 1,0 0 3,0 0 2,0 0-5,0 0-1,0 0 2,0 0 0,0 0 0,0 0 4,0 0-6,0 0-1,0 0 3,0 0-1,0 0 4,0 0-2,0 0 2,0 0-2,0 0-1,0 0-1,0 0 1,0 0-1,0 0 0,0 0 1,0 0 0,0 0 0,0 0 2,0 0-1,0 0 1,0 0-2,0 0 0,0 0 0,0 0 2,0 0 2,0 0-5,0 0 2,0 0 2,0 0-4,0 0-4,0 0 5,0 0 3,0 0-4,0 0 1,0 0 0,0 0 2,0 0 0,0 0-1,0 0-2,0 0 4,0 0-5,0 0 1,0 0 1,0 0 2,0 0-1,0 0 0,0 0 0,0 0-1,0 0-1,0 0 3,0 0 0,0 0-2,0 0 0,0 0-1,0 0 5,0 0-3,0 0-1,0 0 3,0 0-8,0 0 5,0 0-2,0 0 4,0 0 0,0 0-2,0 0 2,0 0-2,0 0 0,0 0-3,0 0 3,0 0 2,0 0 2,0 0-4,0 0 2,0 0 0,0 0-4,0 0 2,0 0 0,0 0 0,0 0-2,0 0-1,0 0 6,0 0-6,0 0 0,0 0 3,0 0-1,0 0 5,0 0-2,0 0 0,0 0-6,0 0 2,0 0 1,0 0 1,0 0-3,0 0 4,0 0-2,0 0 2,0 0 1,0 0-2,0 0 0,0 0 2,0 0-2,0 0 1,0 0-7,0 0 4,0 0 1,0 0 4,0 0-2,0 0 1,0 0-1,0 0-1,0 0 2,0 0 2,0 0-3,0 0-2,0 0 2,0 0-6,0 0 10,0 0-3,0 0 1,0 0 2,0 0-2,0 0-1,0 0 0,0 0-2,0 0 3,0 0-3,-1 8 0,1-8 2,0 0-2,0 0 3,0 0-7,0 0 6,0 3 0,0-3-2,0 0 3,0 0-5,0 0 4,0 0-9,0 0 8,0 0 1,0 0-3,0 0 1,0 0 0,0 0-2,0 0 2,0 0-1,0 0-1,0 0 4,0 0 1,0 0 0,0 0 0,0 0-4,0 0 3,1 4-1,-1-4-2,0 0 0,0 0 0,0 0-1,0 0-1,0 0 5,0 0 2,0 0-2,-2 4-2,2-4 0,0 0 0,0 0 1,0 0-2,0 0-1,0 0 1,0 0-1,0 0 5,2 3 0,-2-3-1,0 0-5,0 0 5,0 0 0,0 5-2,0-5-1,0 0 4,0 0-2,1 3-2,-1-3 0,0 0 4,0 0-5,0 0 0,0 0 3,-2 5-3,2-5 7,0 0-4,0 0-1,0 0 1,0 0-2,0 0-2,0 0 1,0 0 6,0 0-6,0 0 0,1 4-2,-1-4 7,0 0-2,0 0-2,0 0 5,0 0-1,1 3-3,-1-3-5,0 0 7,0 0-1,0 0-1,0 0-1,0 0 5,0 0-3,0 0-1,0 0 2,0 0-1,0 0-2,0 0 4,0 0-7,0 0 4,0 0 4,0 0-2,0 0-3,0 0 3,0 0-1,0 0-2,0 0 0,0 0-1,0 0 5,0 0-5,0 4 0,0-4-1,0 0 4,0 0-4,0 0 5,0 0-1,0 0 0,0 0-4,0 4 5,0-4-4,0 0 3,0 0-2,0 0 0,0 0-1,0 0 3,0 0-1,0 0 0,0 0-1,0 0 4,0 0-6,0 0 8,0 0-5,0 0 1,0 0-1,0 0-1,0 0-1,0 0 4,0 0-1,0 0 1,0 0 0,0 0-2,-1 4-3,1-4-4,-1 4-18,1-4-19,-7 5-12,2-2-12,3 0-23,-1 2-18,0 1-20,-3-1-22,-3 5-19,-3-3-97,-3 3-289,-2 0 129</inkml:trace>
  <inkml:trace contextRef="#ctx0" brushRef="#br0" timeOffset="58546.1528">12001 6875 32,'0'0'114,"-10"0"1,5 0-8,5 0-11,-7 2-6,7-2-11,-5 1 0,5-1-17,0 0 5,0 0 0,-5 2-15,5-2-4,0 0-7,0 0 3,14 8 0,-3-6-14,2-2 11,5 3 6,4-3-7,10 0 5,9-1 0,10-1 0,1-1-1,6-4-2,0 1-4,2 0 4,2-2-5,4 1 0,26-2 2,-29 3-7,28 2-2,-29-1-4,28 5 1,-28-1-5,-2-2-4,0 3-2,1 2-6,-10-2 0,2-5 4,-17 5-6,1 0-2,-5-2 3,-3-3-1,-7 5-2,-3-2-7,0 1 8,-8 2-1,-2-1 5,-3-1-3,0 0 14,-1 1 6,-5 0 6,13-1-2,-10-1 5,-3 2-2,0 0 0,0 0-6,4-3 0,-4 3 1,0 0-11,0 0 0,0 0-6,0 0-3,0 0-23,0 0-19,-11-5-16,6 3-26,5 2-26,-7-3-13,4 2-19,-3-3-27,1 2-122,-3-3-304,-4-1 135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03:26.5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7995 3921 23,'0'0'70,"0"0"-2,0 0-1,0 0-9,0 0 2,0 0-11,0 0-8,0 0 4,0 0-9,0 0 3,0 0 1,0 0-6,0 0-3,0 0 0,4-7-9,-4 7-1,0 0-2,0 0 0,0 0-6,0 0-8,-7-1 12,7 1-11,0 0 7,0 0-10,0 0-2,0 0-2,-11 0 4,11 0 4,0 0 0,0 0-5,-10 0 4,10 0 7,-6-1 2,6 1 4,-12 0-9,7 0-4,5 0 10,-9 0 5,1 0 6,8 0 5,-12-2 5,12 2 6,-8 2 3,8-2-7,-8 0 7,4 0 4,4 0-5,0 0-3,-5 1 2,5-1-2,0 0-4,0 0-1,0 0 4,0 0-6,0 0-7,0 0 3,0 0-2,0 0-4,0 0-6,0 0-1,0 0 4,0 0 0,13 5-2,-3-2 9,8-1 1,5-2 4,7 0 4,4 0-6,18 0 5,6 1-5,2-4-3,29 0-5,-26-2 6,4 4-6,26-2 1,0 0-3,-28 2-7,0 2 4,-1-2-7,2-4 6,-2 6-9,-2-3 2,-7 2 3,-2-3-8,-13 2 0,-1-1-4,0 1 4,-3 1-8,1-3 0,-5 3 2,-2 0-4,-9-4 3,-2 4 1,-1-3 0,0 1-2,-4 0 0,-4-1 4,0 3-2,2 0 2,-7-2 2,4 0 6,-4 1 3,-1-1-1,-4 2 7,5-2 2,-5 2-1,6-3 2,-6 3-2,0 0 1,0 0 0,8 0-3,-8 0 3,0 0-6,0 0-2,0 0-1,0 0 1,0 0-5,0 0 0,0 0-13,0 0-2,0 0-12,0 0 1,7 3-9,-7-3-7,0 0-12,0 0-18,0 0-21,0 0-23,0 0-9,0 0-30,0 0-33,0 0-111,0 0-315,0 0 141</inkml:trace>
  <inkml:trace contextRef="#ctx0" brushRef="#br0" timeOffset="2440.7189">22531 17745 67,'13'-1'126,"-13"1"-8,9-3-25,-9 3 4,10-4-20,-1 3 8,-4-3-14,3 0-6,1 3 2,-4-1-14,0 0 5,4-2 6,-4 0-2,0 0 29,-1-4-17,3-1 0,-5 1-4,-2-1-4,3-1 1,-6-1-2,3 0-11,-5-6 3,1 2-7,-5-2-7,2 0-4,-5 0-3,0 0-2,-1 3-3,-3-5-3,-2 5 2,-4-4-9,-2 2 1,0 3-5,-3-1 0,-2 4 5,-3 3-10,1-1 1,-3 7 5,-3-2-5,1 3-5,-2 3 14,-1 1-6,-2 4 10,7 2 6,-2 1 0,2-3 7,2 9 3,1 7 1,0-4-1,4 2 8,-6 18 4,5 1-6,1 0 5,13-9-7,-5 11-3,10-9 5,-2-3-7,3 13 3,5-8-9,1-1-4,3 0-26,0-1-4,3-2 3,4-1 10,5 1-6,-2-6 1,6-1 1,-2 2 1,4-6-6,0 2 2,4-5 9,5-1-2,-1 3-3,5-8 3,3 4-3,18 1 4,-17-6-4,15 4 3,-1-2-1,-10-2-9,13-1 12,-4 6-2,2-7-5,-2 0 0,-10 1-1,13-2-2,-12 0 0,-4 1 5,5-4-9,13 0 4,-15 0 0,0-5-3,-1-3 3,12 4 2,-13-7-7,-4-5 1,3-2 4,1 1-4,-5-5 1,14-10-1,-18 8 3,0-6-9,1 1 11,-3-2-6,1-3-1,2-7 2,-7 10-1,-4 1 2,-5-1 1,-3 0-4,3 3 10,-6-2-1,-3-1-2,-4 5-1,-2 1 4,-4-6 2,-3 0-4,-3 0 2,0 4 4,-4-2-5,-1-2-3,-3 2-2,1 1 2,-2 1-1,1-4-5,-5 5 6,-1 0-1,0 3-2,-5-1-4,-3 2 3,-1 2 3,-2 2-2,-11-5-2,-1 3 4,13 3-4,-14-2-3,-1 6 4,1-1-12,-1-1-7,-4 3-9,7 2-12,-3-2-16,15 4-13,-5-2-25,5-2-34,3 0-34,1 4-39,4-1-44,1 2-160,9-3-438,4 4 194</inkml:trace>
  <inkml:trace contextRef="#ctx0" brushRef="#br0" timeOffset="3271.301">22930 15436 108,'0'-7'160,"-1"-1"-7,-2 3-17,3 2-15,0 3-12,0 0-7,0 0-1,-10 16 7,4 1-7,-1 7-3,-1 5-1,-2 2-3,3-2-10,-1 5-2,2-2-5,-3-1-4,2-6-4,1 1 30,1-11-3,1 1-4,-1-4-7,2-3-1,1-1 9,-2-2 13,4 1 15,-3-4 7,2 1 0,1-4-10,-5 0-12,5 0-14,-8-10-7,3-2-5,-3-4-15,3-4-1,2-6-6,-3-3-5,5-2-11,-3-4-2,4-11-4,0 12-2,2-14-10,3-3 2,1 5-3,0 0-1,5 13-6,0 4-3,2 1 0,1 4-4,4 3-3,2 3-2,-3 9 0,0-1-6,2 7-5,-1 3-5,1 2-10,-1 4-3,-3 3-8,0-1-12,-7 3-2,-3 3-1,3 3-2,-11-1-5,-2 1 0,-3 3-4,-7 2-7,-3 3-4,-5-5-3,-2 0-1,-3-2-7,5-2 9,5-6 3,0 1 10,1-5 4,7 1 8,1-3 3,5-1 1,0 0 3,-1-1-4,0 4 11,4 0 0,1-1-1,1 6 6,4-2 1,0 4 7,3 3 5,2 1 2,7 4-2,-3 1 6,3-1 2,0 1-2,1 1 6,-1-3-2,-2-5 1,-1-1-5,-2 1-10,1-4-26,1 2-22,-4-4-44,1 0-23,1 0-23,-3-3-151,1-3-332,-5-1 147</inkml:trace>
  <inkml:trace contextRef="#ctx0" brushRef="#br0" timeOffset="3965.2681">23085 15614 123,'0'0'125,"0"0"3,4-2-1,-4 2 5,0 0-7,7 0 2,-7 0-7,12 0 1,-5 0-11,4-1-5,-1-2-9,3 0-7,2-4-12,-4 2-5,6-1-3,-8-2-1,3 0-1,1-4 0,-5 5-2,-1-4-8,-1 3 0,-2-2 0,-4-1 2,5 1-1,-10 5-3,5 0-6,0-3-8,-4 6-3,-4 1-5,8 1-5,-14 3-3,2 5-2,-1 2-7,-3 4 4,3-1-6,-2 10 1,5-6-3,1 1-1,2 0-4,4 0 5,2 2-8,1-3 1,4 1-3,7-4 5,-1 1-3,3-2-1,4-2 1,3-4 1,-1-1-5,8 0 1,6-3-5,-6-6 1,2 0-1,-9-1 0,6-5 0,-8 0-1,7-7 4,-9 5-1,-2-4 2,0-2-5,2-4 10,-4-1 4,-4 7 13,-3-2 5,-1 6 8,0 5 8,-1-2-1,-3 1 0,1 5-6,-1-3-5,0 5-2,0 0-7,0 0-4,0 0 0,-13 15-1,5-6-2,4 2-2,-3 5 1,2 1-3,1-6-1,-3 6 0,5-7-1,-1 1-1,-2-2-2,4-1-1,-2-2 2,2-3 5,1 4-2,0-2 4,0-5-1,-1 2 0,1-2-5,0 0 0,0 0-2,5-15 4,1-1-5,2 1 3,1-1-7,-1-1 2,7-5 1,-2 1-3,3 5 0,-2 4 0,2 3-3,-6 1 3,3 3-1,-3 1 1,0 4-8,0 3 8,-3-1-3,0 5 2,0 1 1,-2 4 1,-1 2-5,-2 0 5,-2 1-4,0 2 1,0 1 5,-6-7-1,1 5 0,4-5 3,-3-5-4,-1 5 2,3-6 3,-2-1 1,3 1 4,1-5-5,0 0-2,0 0-4,0 0-3,5-14-4,3 2-4,3-3-1,6-4-4,2-1 6,3 2-5,1 1 3,6 0 0,-5 4 3,3 4 1,-10 3-1,2 2 0,-1 4 1,-4 2-4,0 1 0,-2 3-8,-6 2-6,-2 4-7,1 0-22,-5 2-21,-4 6-37,-1 4-35,-4-7-45,-5 8-50,-3 0-147,-3-3-421,-1-1 187</inkml:trace>
  <inkml:trace contextRef="#ctx0" brushRef="#br0" timeOffset="4283.4546">22807 16126 2049,'-11'-3'94,"3"6"-29,1-3-36,1-3-19,6 3 12,0 0 2,0 0 16,0 0 7,27-1 9,1 0 11,8 2 6,17-7 6,10 9-3,5-6 9,29 9-7,-5-6-1,2 1-7,-30 3-6,26-2-7,-22 5-4,-7-7-2,4 9-8,-3-6-6,-6 3 8,-5 2-13,-14-5 0,0-2-10,-7-1-12,-3 5-1,-11-7 3,-4 3-9,-4-1 6,1 0-6,-2-1-1,-2 1-12,-5 0-14,6-4-16,-6 4-10,-2-7-9,-2 2-20,0 2-12,-6-2-33,1 1-30,-5 1-37,-3 1-29,-4-1-16,-9 1-139,-6 0-405,3 1 179</inkml:trace>
  <inkml:trace contextRef="#ctx0" brushRef="#br0" timeOffset="4672.6104">22759 16379 81,'-12'3'220,"0"-1"-13,1 1-12,5-2 0,2 1-8,4-2-27,3 5 3,8-3-3,20 3-4,6-3-7,15 3-9,40 2-9,0-2-10,6 0-7,3 0-8,6 0-4,-8-3-7,2-1-3,-6 1-7,2 5 2,-5-7-12,-1 1-1,-26 0-6,1 4-7,-3-7-7,-8 6-1,-2-4-2,-1 1-12,-20-1 2,-2-2-4,-11 1-5,-3 1 7,-6 0 4,2 0 4,-4-2 11,-1 2 2,0 0 1,-1 0-9,-6 0 2,6-4-8,-3 3-5,-3 1-5,0 0-8,5-3 3,-5 3-19,-2-5 5,2 5-13,0 0 3,0-4-8,0 4-5,0 0-9,0 0-6,0 0-19,-3-5 1,3 5-11,0 0-10,-4-3-9,4 3-9,0 0-17,-7-1-12,7 1-15,-8-3-7,8 3-18,-10-2-7,4-1-15,1 0-17,-4-2-19,4 1-11,-4-2-161,0-1-407,0 0 180</inkml:trace>
  <inkml:trace contextRef="#ctx0" brushRef="#br0" timeOffset="9794.5986">5989 9582 2,'0'0'96,"0"0"-6,0 0-3,-3 15-2,1-5 3,-2 0-4,2 6 0,-1 1-10,-4 1 0,1-1-2,-2 9-1,2-6-4,-3 3-2,2-8-3,2 2-7,-1-2 5,1-1-15,0-4 3,2-3 3,1-2-1,-1 2 9,2-2 14,1-2 12,-2 4 9,0-5 3,2-2-2,0 0-7,0 0-6,0 0-9,-1-12-7,1 6-8,2-7-3,2-2-7,-1-2-1,3-9-10,-1 1-4,2-3 0,1 2-4,-1-2 0,-1 0 2,3 5-2,-5 4 3,0 2 0,0 7-1,-2 1-4,1 2-8,1 2-3,-3 2-2,3 2-1,-4 1-3,10 12 1,-6-2 2,1 7-5,3 1-2,-1 9 3,3-1-1,-1-1-1,1 2 1,-1-1-3,2 0-1,-1-9 0,-2 1 0,-1 0 0,-1-1 0,3 0-1,-1-2-2,-3-8-2,-1 5-5,0-4-4,-1-4 0,-1 1 4,1-1 5,-1-1-1,-2-3 2,1 4 0,-1-4-2,0 0 3,0 0-4,-11-11-4,9 6-4,-2-2 2,-3 0-7,-1-5-2,-2 3-3,-2-4-2,-5-2-1,2 3-8,-10-3 5,0 1 1,-2 2-2,3 3 4,-6 1 0,0 0 6,-1 3 0,-1 1 0,3 0 0,1 3 5,6 1 0,4-2 3,5 4 0,3-4-3,2 2 2,2 2 0,6-2 0,-8-2 1,8 2 4,-2 3 1,2-3 5,0 0 1,24 3-3,-2-3 4,7 0-3,8-4 7,5 0-1,8-3-1,4-2-1,-17 5-4,18-6 6,-17 6-3,0-3 2,-2 0-3,0 1 4,-1-1-5,-7 2 2,0-1 2,-11 3-1,-4 0 0,-2 1 1,-3 1 8,-2 0 7,-1 0 3,-1-1-5,-4 2-3,0 0 0,0 0 1,0 0 0,0 0-4,-20 10-2,5-3-1,-3 0 1,0 4-2,-7 2-2,1 0-1,-3 3 1,-4-3-4,2 3 4,1-2-1,-2 1 0,4-4 0,0 3-2,3 0 2,4-4 0,1-3-2,1 0 0,7-1 1,-2 0 0,5-2 2,-1 0-5,3-3 0,0 2 1,0 2 0,2-2 4,1-1-5,2-2-1,-7 3 4,7-3-2,0 0 2,-5 1-2,5-1 2,0 0-3,-4 1 7,4-1 5,0 0 1,0 0-3,-4 3 4,4-3-1,0 0 3,0 0-2,-2 3 3,2-3-4,0 0 1,0 0 1,0 0 0,0 0 0,0 0-5,0 0 2,0 0 3,0 0-1,0 0-3,0 0-2,0 0-3,0 0-3,0 0 7,0 0-6,0 0 1,0 0-1,0 0-2,0 0 1,0 0-1,0 0 0,0 0-1,0 0 2,0 0-3,0 0 2,0 0-1,0 0-1,0 0-1,0 0 2,0 0-3,0 0 4,0 0-1,0 0-2,0 0 4,0 0-6,0 0 8,0 0-3,0 0-3,0 0 1,0 0 0,0 0 5,0 0-2,0 0-3,0 0 2,0 0 0,0 0 2,0 0-3,0 0-1,0 0-3,0 0 5,0 0-2,0 0 3,0 0-7,0 0 5,0 0-6,0 0 6,0 0-3,0 0 2,0 0 1,0 0-4,0 0 5,0 0-7,0 0-2,0 0 0,0 0 2,0 0-7,0 0 1,0 0-7,0 0-6,0 0-4,0 0-7,0 0-9,0 0-12,0 0-21,0 0-20,0 0-23,0 0-24,0 0-7,0 0-12,10 1-20,-6 2-128,-4-3-336,11 2 149</inkml:trace>
  <inkml:trace contextRef="#ctx0" brushRef="#br0" timeOffset="11975.346">6817 11127 61,'-4'-2'113,"4"2"-9,-3-3-12,3 3 0,0 0-12,-5-3 7,5 3-12,0 0-2,-1-1-14,1 1-1,0 0-1,0 0-4,0 0-7,0 0-21,0 0 17,0 0-11,0 0-5,0 0 6,0 0 9,0 0-7,2 10 8,5-3-6,-3-3-1,1 4 4,5 0 6,3 1-6,-1 2 2,6 0-2,0 0-1,5 4 2,2 2-2,0 0-1,1-3-1,2 1 3,0 3 0,4-1-4,-2 1-6,1 1 0,1 1 1,-1 1-4,10 5-2,-9-4 2,5 10-1,6-3-7,-11-8 1,8 9 1,1 1-3,1-5-3,-4 4 0,-6-6 3,10 4-3,0 2 2,1 0 5,3 3-3,-1-1 3,3-1 3,0 1-6,1-2 4,1 1-4,1-3 3,-3 4-4,4-2-3,-2 2 2,1-3-5,0-1 3,-1 0-3,-1 1-1,-2 0 5,2-4-5,-2 1 1,2 2 0,0 0-3,-2-2 1,-2-2 1,-12-4 1,9 3-1,-6-3-3,-4 0-2,0-1 2,1 1-2,-3-1-1,0 0 2,1-1 1,-4-1-2,-3-1 2,-4-1-1,-4-3-4,1 0-1,-4-3 1,1 0 1,-4-1 2,-1-3-1,-2 0 1,-3-1-6,1 2 2,0-4 1,0 1-2,-1-1 2,-3 1 1,-1-3-2,8 4 3,-7-4 2,-1 0-2,0 0 3,5 3 2,-5-3-3,0 0-6,0 0-19,0 0-10,0 0-17,0 0-27,-11-13-16,4 6-23,-3-2-14,4 1-18,-1-1-13,0 0-2,1-2-135,-1-1-317,0-3 140</inkml:trace>
  <inkml:trace contextRef="#ctx0" brushRef="#br0" timeOffset="12264.1158">9121 12446 7,'-3'-12'94,"-1"4"5,0 1 2,-1-1 10,1-1 12,1 4 1,1 0-4,1 0-5,0 3-13,1 2-14,-2-5-6,2 5-11,-1-4-2,1 4-7,0 0 1,0 0 3,0 0 4,4 11-11,-4-4 10,3 2-6,0 2 0,3 1-4,1 3 0,0 2-1,-2 1 3,1 0-4,4 7-5,-2 1 2,-2-2-5,1 0-1,3 1-5,-5-6-3,0-1-2,0 0 2,2-2-3,-2-1-3,-3-2-3,2 3-5,-1-3 0,-1-4-1,0 1 1,-2-3 1,0 0 1,0 1 0,-3-3 0,-1 1 1,-1 1 0,-5 1-5,-2-3-1,-5 4-2,-3-2-3,-8 1-1,-1-3 2,-3 1-7,0 2-14,4-4-21,-3 2-24,9 1-41,-3-2-36,6-1-43,1 3-55,3-5-164,6 3-418,-1-2 185</inkml:trace>
  <inkml:trace contextRef="#ctx0" brushRef="#br0" timeOffset="14127.0452">11128 13525 126,'0'-4'163,"1"1"-13,-1 3-20,0 0-7,0 0-18,0 0 1,2 16 1,-5-1-6,-1 0-7,2 5-2,-1 5-9,-2 1-5,-1-1-8,1 2-5,1-10-2,-1 2 2,3 1-3,-2-8-7,0 5 1,4-6-6,-1-3 0,0 2 0,-3-3-3,4 0 4,-1-1 8,-3-2 5,4-1 15,0-3 5,-1 2-4,1-2-6,0 0-10,0 0-2,-4-10-1,1 0-9,3 1-1,-1-3-6,2-6-9,-1-2-1,3 2-5,1-11-1,1 2 14,2-4-1,1 3-6,1 2 0,-1 2-1,-1 5-5,0 3 0,-1-1-4,-2 6-4,1 2-1,1 3-4,-3 0-1,1 4-2,1 2-3,-5 0 1,10 12-1,-2-1-5,1 6 5,0 7-6,4-2 3,-4 5-3,0-1 3,0 1-3,-1-2-3,1 1 4,0-4-4,-2 0 2,2-4 0,-3-3 0,1 0-2,0-1 1,-3-4 1,1 0-3,0-1 0,-1 1 1,-2-3-1,1-4 6,-1 1-4,0 0 1,-2 0 4,4-2-3,-4-2-1,0 3 4,0-3-2,0 0-2,0 0-1,0 0-3,-11-10 0,8 4-10,-4 0-4,2-1-3,-5-1-2,1-1-7,-6-5-7,-1 2 1,2 1-1,-4-3 0,-3-1 4,7 3 0,-7 2 2,3 1 6,-6-3-3,5 2-1,-1 5 5,-1-4 0,-6 1 4,6 3 2,2 1-2,-1 1 5,4-2-1,1 4 3,5-2 1,-1 2 1,4 0-2,0 0 2,3-1 0,4 2 0,-10 0-1,10 0 2,-5 0-1,5 0 2,0 0-3,0 0 6,0 0 0,0 0 0,20-1 2,-6-1 1,6-3 1,9 3-3,0-5 2,5 6-1,-2-5 1,2-1-2,0 3 4,1-2-3,-2 1-1,-2 2 0,-1-1 2,-2 0-1,-9 3 0,1 1 3,-9-3-6,-2 3 9,0 0-6,-3 0 5,0-2 4,-6 2 4,9-1-2,-9 1-1,6 0 4,-6 0-3,0 0-2,0 0 2,0 0-3,0 0 1,0 0-2,0 0 0,0 0-2,0 0 3,-18 7-4,8-1 1,-3-1-4,-2 5 3,-2 0 0,-5 4-4,0 2 0,0-1 0,-3-1-1,-2 3 3,6 0-1,-11-3 3,7 6 2,0-3-5,-1-2 0,3 2 1,-1 0 1,7-8 0,1 6-2,3-6 1,7 1-2,-4-3 0,2 1 1,3-4 1,0-2-2,2 5-3,0-6 3,1 3 3,-2-1-4,4-3 0,-4 2 2,2 1 2,2-3-4,-4 2 7,4-2-1,-3 3 0,3-3-5,0 0 7,-1 3-2,1-3 4,0 0-4,0 0 2,-3 2-4,3-2 0,0 0 0,0 0 5,0 0-5,0 0 3,0 0-4,0 0 0,0 0 3,0 0-4,0 0 2,0 0-2,0 0 3,0 0-2,0 0-2,0 0 1,0 0 2,0 0 2,0 0-5,0 0 0,0 0-2,0 0-4,0 0-5,0 0-6,0 0-14,0 0-11,0 0-14,0 0-21,0 0-14,0 0-18,0 0-17,0 0-17,0 0-31,0 0-21,21-1-24,-21 1-116,0 0-364,0 0 162</inkml:trace>
  <inkml:trace contextRef="#ctx0" brushRef="#br0" timeOffset="20769.3248">10780 14553 31,'7'1'90,"-7"-1"-9,5 1 4,-5-1 2,0 0-2,0 0 2,0 0 3,0 0-10,6 2 10,-6-2-2,0 0-3,0 0 3,0 0-3,0 0 1,0 0 3,0 0-2,0 0-10,0 0 0,0 0-7,0 0-9,0 0-5,0 0-1,-16 1 6,16-1-8,-20 3-5,11-6-2,-7 6-1,-1-1-1,-3-1 2,-8 5-9,-2-4 1,2 1-2,-4 2 0,-2 1 0,1-1-4,-3-1 0,-2 2 4,-2-3-2,2 1-3,0 0 4,-14 0-6,12-1 2,-13 3-4,1-1 0,-2-2-1,3 2 0,0 2-3,-4-2-3,1 2 0,0-2-3,-1 1 2,-2-2-3,1 0-3,-2 0 1,2 2-4,0-2 1,-1 1-3,-4 1 0,2 0 6,0 2 4,3-3 3,0 4-19,3-1 1,-2 0 0,1-1 0,0 0 0,-1-2 0,2 7 1,-4-5-1,5 1 5,-4 1-4,-1-2 2,3-2 3,16-2 2,-14 4 2,14-3-1,-2 0-3,2-1 0,3 1 2,2 0 5,-1-2-5,3 0 1,2 1-1,-1 2 3,2-4-6,9 4 1,-2-2 1,1 2-1,1-2-2,0 2-1,0 1-2,4 0 4,1-3-5,2 3 3,3-3-4,-5 0 2,5 2 1,-2-3-3,4 2-1,-1-1-1,3 1 1,-2-1 1,2 0 1,-2 1-6,0-1 5,2 1 8,-1-1-8,-3-1-5,0 3 7,1-2-8,1 1 5,-1-1-5,-1-1 7,-1 1-3,-2 0 3,1-1-3,1 3-2,-4-2 4,-3-2-3,6 2 2,-2-3 6,-6 1-8,2 2-1,-1-1 2,6 1-1,1-3 1,3 3 1,1-3-5,-3 2 4,6-2-1,4 0 3,-9 0-6,3 0 4,6 0 0,-7 0 0,7 0-2,0 0 4,0 0-5,0 0 6,-10 0 2,10 0 2,0 0-2,0 0-1,0 0 1,2-5-2,-2 5 2,8-9-5,-2 2 4,-1-3-2,4 1 2,1-4 5,1-2-4,-1 1-4,4-1 1,4-6-5,-1 1 4,-1 0 2,1-3-5,1 3 1,0-2 1,-4 2 2,4 1 1,-1-4 1,-4 8-2,-1 1 3,0-1-10,0 1 8,-2 5-1,-2-2-1,-2 2-1,1 2 1,-1 1-2,-2 2 4,1 0-3,-1 0 0,1 0 3,-4 1-2,2 0-2,2 0-2,-5 3 2,0 0 5,0 0-8,0 0 4,0 0-6,0 0 3,0 0 1,0 0 4,-10 12-6,2 0 2,-1-3 1,-4 4 1,2 3-5,-3-2-1,-4 6 6,-2 1-3,3-1 0,-2-1 3,1 1-1,0 1 0,-4-1 0,4 1 2,3-7-4,-6 5 2,5-6 0,-2-1 0,2 0 4,-1-1-2,5 0-4,1-4 6,6-2-1,-4 0-3,5 1 1,-1-1-1,0-3-1,1 0-2,0 0 3,4-2 0,-4 3-2,4-3 1,0 0 4,0 0-2,3 5 1,-3-5-3,3 3 1,-3-3-3,11 4 2,-6-4 3,0 3 0,1-1 1,1 1 0,-1 2-2,5-1 0,-1 1 0,3 2 1,-1-3 0,2 5 3,3 0-3,-3 1-1,5 1 2,0-1-2,-1 0 0,2 1 0,0-1 0,-4 1-3,3 0 2,-1-3-3,0 0 6,0 4 1,-8-8-2,6 5 2,-6-4-2,3-2 1,-3 1-3,-4 1 4,1-2-2,-1-2 0,0 1-1,1-1 5,-3 0 6,-4-1 1,2 2 5,1 3 4,-3-5 2,0 0 5,6 0 0,-6 0 10,0 0-7,4 2 1,-4-2-2,0 0 1,0 0-2,0 0-1,0 0 1,0 0-2,0 0-2,0 0-2,0 0-4,0 0 2,0 0-5,0 0-1,6 3-2,-6-3-4,0 0 4,0 0-4,0 0 4,0 0-9,0 0 9,0 0-9,0 0 7,0 0-10,0 0 4,0 0-5,0 0 5,0 0-4,0 0-4,0 0 9,0 0-5,0 0 1,0 0-2,0 0 2,0 0 1,0 0 0,0 0-1,0 0-3,0 0 5,0 0-1,0 0-6,0 0 3,0 0-5,0 0 8,0 0-11,0 0 11,0 0 0,0 0 0,0 0-2,0 0 0,0 0-5,0 0 6,0 0-2,0 0-1,0 0-2,0 0 3,0 0 14,0 0-15,0 0 5,0 0-5,0 0 3,0 0-2,0 0-2,0 0 0,0 0-3,0 0 6,0 0-9,0 0 6,0 0-3,0 0 1,0 0-2,0 0 1,0 0 4,0 0-5,0 0 0,0 0-1,0 0-3,0 0 1,0 0 4,0 0 4,0 0-5,0 0 1,0 0 4,0 0 0,0 0-3,0 0-2,0 0 6,0 0-3,0 0 4,0 0-1,0 0 0,0 0 0,0 0-3,0 0 2,0 0-3,0 0 3,0 0 1,0 0-2,0 0 4,0 0-3,0 0-2,0 0 1,0 0 0,0 0 3,0 0-5,0 0 3,0 0 2,0 0 1,0 0-1,0 0 0,0 0-1,0 0 1,0 0-3,0 0 3,0 0-7,0 0 5,0 0-2,0 0-1,0 0 5,0 0 0,0 0-7,0 0 1,0 0 2,0 0-1,0 0 4,0 0-4,0 0 5,0 0-6,0 0 1,0 0 0,0 0 2,-19-5-1,19 5-3,-6-2 5,6 2-4,0 0 3,-8-3-2,8 3 3,0 0 0,0 0 3,-9 0-2,9 0-2,0 0 1,0 0-4,-6 0 3,6 0-5,0 0 5,0 0 0,0 0 6,0 0-4,-8 1 5,8-1-2,0 0-3,0 0-3,0 0 3,0 0 0,0 0-6,0 0 3,-6-2 7,6 2-6,0 0-2,0 0 3,0 0-5,0 0 5,0 0-3,0 0 4,0 0-2,0 0 0,0 0-8,0 0 7,0 0-1,0 0 2,0 0-8,0 0 1,0 0 2,0 0 1,0 0-1,0 0 6,0 0-2,0 0-3,0 0 0,0 0 5,0 0-6,0 0 1,0 0 3,0 0-2,0 0-1,0 0 1,0 0 5,0 0 2,0 0-4,0 0 12,0 0-14,0 0 4,-4-2 1,4 2-6,0 0 5,0 0 0,0 0-6,0 0 6,0 0 0,0 0 0,0 0 1,0 0-1,0 0-3,0 0-1,0 0-1,0 0 2,0 0 2,0 0-2,0 0 2,0 0-5,0 0 3,0 0 1,0 0-1,0 0 0,0 0-1,0 0 0,0 0 1,0 0 1,0 0-1,0 0-2,0 0-2,0 0 4,0 0-6,0 0 4,0 0 8,0 0-10,0 0-2,0 0 2,0 0-5,0 0 5,0 0-2,0 0-1,0 0 2,0 0 1,0 0-4,0 0 2,0 0 4,0 0-4,0 0 0,0 0-1,0 0 7,0 0-4,0 0 1,0 0 4,0 0 1,0 0-3,0 0 2,0 0-3,0 0 1,0 0 0,0 0 2,0 0-1,0 0-1,0 0 4,0 0-4,0 0 3,0 0 0,0 0 4,0 0-7,0 0 4,0 0 6,0 0-7,0 0-3,0 0 6,0 0 1,0 0-3,0 0 0,0 0-3,0 0 2,0 0-3,0 0 2,0 0 3,0 0-4,0 0 4,0 0-3,0 0 3,0 0-1,0 0 0,0 0-3,0 0 2,0 0-3,0 0 4,0 0 3,0 0-3,0 0 0,0 0-3,0 0 0,0 0 2,0 0 1,0 0-2,0 0 1,0 0 5,0 0-7,0 0 3,0 0-1,0 0 1,0 0 1,0 0-1,0 0-2,0 0 4,0 0-5,0 0 6,0 0-2,0 0-3,0 0 1,0 0-3,0 0 5,0 0-4,0 0 13,0 0-13,0 0 1,0 0 5,0 0-3,0 0 0,0 0-2,0 0 1,0 0 0,0 0 0,0 0 1,0 0 0,0 0-2,0 0-1,0 0 5,0 0-2,0 0-2,0 0 4,0 0-4,0 0 3,0 0-4,0 0 1,0 0 0,0 0 4,0 0-3,0 0-1,0 0-1,0 0 3,0 0-3,0 0 3,0 0 1,-6 3 2,6-3-8,0 0 7,0 0-6,0 0 3,0 0 1,0 0-1,0 0-2,0 0 6,0 0-4,0 0 1,0 0-3,0 0 4,0 0-4,0 0 3,0 0 3,0 0-2,0 0-1,0 0 0,0 0 0,0 0-2,0 0 6,0 0 2,0 0-6,0 0-2,0 0 4,0 0-5,0 0 6,0 0-5,0 0 4,0 0-5,0 0 3,0 0-2,0 0 0,0 0-1,0 0 1,0 0 5,0 0-8,0 0 5,0 0 2,0 0-2,0 0 0,0 0 5,0 0-9,0 0 3,0 0-1,0 0 2,0 0-5,0 0 4,0 0-4,0 0 4,0 0 1,0 0 0,0 0 0,0 0 3,0 0-2,0 0 7,0 0-11,0 0 2,0 0 2,0 0-3,0 0-1,0 0 1,0 0 3,0 0-4,0 0 0,0 0 1,0 0 4,0 0-1,0 0-1,0 0-3,0 0 1,0 0 4,0 0-2,0 0-3,0 0 3,0 0 0,0 0-4,0 0 5,0 0-4,0 0 3,0 0-3,0 0 1,0 0-2,0 0-1,0 0-1,0 0 2,0 0 0,0 0-1,0 0-1,0 0-2,0 0 6,0 0-5,0 0 2,0 0-2,0 0-3,0 0 5,0 0-4,0 0 3,0 0 6,0 0-6,0 0 6,0 0-5,0 0-5,0 0 7,0 0-3,0 0 2,0 0-1,0 0 3,0 0-4,0 0 5,0 0-3,0 0 2,0 0 2,0 0-3,0 0 0,0 0 5,0 0-5,0 0 5,0 0-4,0 0-4,0 0 6,0 0-5,0 0 6,0 0 0,0 0-2,0 0-1,0 0 0,0 0 1,0 0 2,0 0-1,0 0 6,0 0-6,0 0-2,0 0 0,0 0 1,0 0 1,0 0 1,0 0-1,0 0-1,0 0 1,0 0-1,0 0 5,0 0-7,0 0 3,0 0 1,0 0-2,0 0 2,0 0 0,0 0-3,0 0 2,0 0 0,0 0 3,0 0-6,0 0 0,0 0-8,0 0-19,0 0-25,0 0-23,-6 1-20,6-1-30,-7 2-44,7-2-34,-15 2-176,5 0-413,-2-2 182</inkml:trace>
  <inkml:trace contextRef="#ctx0" brushRef="#br0" timeOffset="22503.6184">5276 15138 38,'0'0'144,"1"-5"-8,-1 5-11,0 0 2,0-7-13,0 7-3,0-5-8,0 5-5,0 0-3,0-5-3,0 1-8,0 4-4,-1-7-3,1 7 5,-3-5-4,3 2 1,-2-1-4,0 1-1,2 3-4,-2-8-4,-2 4-4,1 1-5,1-1-3,-2-1-7,-2 2 0,-1-1-4,2-1-2,-4 0-2,-1 2-2,1-2 4,-1 1-8,-1 3-4,-3-2-4,0 1-3,2 2 3,-6 0-7,-1 0-2,1 2-3,-5 1 0,3 1 3,-1 0 1,0 1-7,-4 0-1,-2 3 0,4-1-3,-1 3 2,-3 1-4,6-4 6,-3 4-5,-3-2 0,2 6 3,-3-1-3,1 2 2,-1 1-2,1 1 0,0-3 0,-3 6 1,1-1 1,1-2 2,2 4 0,-2-2-1,0 4-1,0 0 1,4 1 0,-2 1-1,3-2 3,-2-1-1,3-2 7,-1 3 22,6 0-2,-3-4-4,4 1-1,-1-2-6,7-2-1,-2 3-4,2-2 2,-3 4-3,0 0 0,3 0-4,-1 2 1,-1-2-1,3 1 1,0-6-3,-3 4 3,5-1-6,0 2-1,-1-4 5,4-1-5,-1 2 2,1-1-3,0-1 3,1-1-1,3 2 5,0 1-9,0-2 8,2 2-1,-2-4-1,2 1 0,1 1-2,2-1 5,1 0-4,-2 1 2,5-2 1,-3-1-5,1 3 1,-1-2-4,3 0 8,-1 1-3,-3 0 5,1-5-7,4 3 11,1 1-7,-2-1 7,1-4-6,-1 0 0,5 2 4,3-2-3,-5-1 3,4 3-1,-2-3-37,4-1 6,-4 1 2,5-3 4,-7-1 3,7 4 2,-8-8 0,8 4 6,-1 0 1,0-2-1,0-3 4,2 0-2,1 0 4,-2-2 1,8 1-5,-4-5 8,4 2-2,-1-2-2,1-1-2,-1 0 5,2-3-4,-1 3 2,1-3 0,-8 2-1,5-3-1,4 3-2,-12-2-1,2 4-2,-1-4 7,-4 3-5,5-3 0,-1 1 4,2 0-4,-1-1 5,-2 0-4,7-5 0,-6 5 5,-1-2 0,6-6 8,0 2-14,-2-1 2,4-1-1,-2 1 7,-2-1-6,0 2 2,-1-1 1,1-1-3,-2-2 7,0 4-5,-4 1-6,1 1 6,3-2-1,-7 1 0,4 1-3,-3 0 1,0 0 1,1-2-6,-1 0-3,-1 0 10,0-1-5,-2 2 11,1-2-9,0 2-2,-1-5 0,4-1-2,-5 4 0,1 1-1,-2 3 6,1-3-2,-1-1-7,-2 7 2,3-5 5,-6 4-5,3 3 2,-2 0 4,1 0-1,-2 0 1,-1 2-3,2 0-1,-3-1 3,1 2 3,0 0-8,-1 1-6,-1 4 9,3-7 12,0 6-14,-3 1 3,0 0-1,2-7-2,-2 7 3,0 0-1,0 0-2,0 0 1,-5-6-6,5 6 1,0 0-1,-13 0-3,13 0-2,-14 4 9,1 0-12,-2 1 8,-3 0-8,-2 2 3,-1-2-1,-6 4 2,3 0 2,-4-1 1,-1 0-1,3-1 1,4 0 4,1-2 1,0 5 6,-1-7-12,5 4 2,1 0-3,-2-3 5,6-1-4,2 0 2,1-1 5,2 0-5,3 0 3,4-2-5,-9 3-3,9-3 4,-5 3-5,5-3 4,0 0-9,-5 0 9,5 0-3,0 0 1,0 0-1,0 0 1,0 0 7,0 0 1,15-6-1,-7 4-1,0-2-2,7 1-2,-4-2 2,3 0 6,3-3-2,3 1-1,6-6-4,-1 2 4,-5 4 0,8-7-1,0 2 2,-1 2-3,-1-2 2,1 2 3,-1-2 4,-8 3-6,1 1-1,-2 1 1,-6 1 1,2 0 2,-3 4 0,-2-1 1,-2-1-4,0 3-1,-6 1 5,9-3-4,-9 3 4,0 0-5,11 4 1,-8 3-7,-3 3 11,4 4 1,-2 8-3,1 1 8,-1 4-6,-2 1-3,0-1 3,2 1-3,0-1 4,1-8-4,0 7-1,1-6 3,1-2 1,-1-3-2,0 0 5,-2-3-8,1 0 3,-1-2 1,2 0-8,-2-4-4,1 0-13,-2 0-15,-1-2-12,3 0-13,-3-4-17,1 3-30,-1-3-33,0 0-49,9-16-43,-6 4-28,2-5-168,-1-1-464,-2-14 205</inkml:trace>
  <inkml:trace contextRef="#ctx0" brushRef="#br0" timeOffset="26109.2746">6417 14717 46,'0'-5'108,"0"1"12,0 4-35,0 0-3,5-3-7,-5 3 8,0 0 6,5 9-8,-2-3 1,-2 7-3,-1-1-4,0 6-3,-4-1-4,2 10 6,-5-1-11,3 3 0,1-5-5,-5 2 3,3-1-5,1-7 0,0 2 5,-1-2-1,-2-3 0,1-3 1,5-1-9,-3 0 3,1-3-1,1-1-3,0-3 6,0 1 4,1-1 6,1-4 5,-2 5-1,2-5-8,0 0-4,0 0-8,0 0-4,3-18-7,-2 7 0,2-2 0,0-6-9,0-4-6,2-5 0,-3 3-3,5-4-5,-4 1 0,2 0 0,-1 1-3,-3 8 3,2-1-3,-1-5-3,2 8-2,0 2 0,1-2-2,-4 6-1,3 2 3,0-2-5,-4 5 5,3 1-7,2 3 4,-2-1-4,-3 3 3,0 0-5,16 10 3,-10 1-1,7 3-1,-5 3 1,6 4 0,1 3-1,-2 0 2,1 3 0,-3-2-3,1-1 1,-1-1 0,-4-7 2,0 2 0,0-1 0,2 0-3,-3-3 2,-2-2-1,0-1 3,0-5-2,-2 2 3,2-1-3,0-4 3,-3 2 0,-1 0 6,0-1 3,0-4-9,0 0 4,0 0-3,-10 0 1,10 0-3,-12-6 1,3-2-8,2 2-2,-5-3-3,-1 0-1,-3-3-4,-1 1-1,1 0-4,-4-1 7,-5 0-6,6 4 1,-3 2-5,3-1 6,1 2 2,-5-1-2,5 3 4,1-1 1,4 1 1,1 2 0,2-2 0,2 2-7,0 1 5,2-2-3,6 2 5,0 0-4,0 0 7,0 0-4,0 0 4,0 0 5,23-7-5,-4 5 3,-2-4 0,4 2 0,6-2-1,2-2 6,0 0-3,-1-2-2,4 2 5,-2-5-3,-3 4-2,3-1 5,-6 3-1,3-4-1,-8 5 1,-2 0-3,-7 2 3,1-1 3,-4 3 3,-3 2 3,2-2 2,-2 1 3,-4 1 0,3-2-3,-3 2 0,0 0-1,0 0-4,-13 10-2,3-6 3,1 4-3,-6 1 1,2 3 0,-3-1-2,-2 6-2,3-2 3,-2 5-2,-2 0 2,1 1-1,1 0-2,-2 0 3,4 1-7,-3-4 6,6-1-2,-5 3 1,4-4-3,-1-3 4,3 2-2,-1-3 1,4-2-2,2-2 0,-1 0-3,2-3 2,1 0 3,-1-1 6,3 0-7,-2-1 0,2 1 1,1-2-2,1-2 4,-4 3-6,4-3 7,-2 1-3,2-1 3,0 0 0,-3 6 2,3-6-2,0 0 4,0 0-4,0 0 3,0 0-4,-2 3 1,2-3 0,-2 3 9,2-3-11,0 0 7,0 0-2,0 0-1,0 0 1,0 0 1,0 0 2,0 0 5,0 0-4,0 0-3,0 0-1,0 0 3,0 0-2,0 0 1,0 0-1,0 0-3,0 0 1,0 0 4,0 0-5,0 0-5,0 0 4,0 0-5,0 0 5,0 0-4,0 0 2,0 0-4,0 0 4,0 0 6,0 0-7,0 0-1,0 0-2,0 0 0,0 0-1,0 0 2,0 0-1,0 0 2,0 0-2,0 0 1,0 0-2,0 0 2,0 0 0,0 0-1,0 0 2,0 0 0,0 0 1,0 0 2,0 0-4,0 0 2,0 0-2,0 0-3,0 0-1,0 0 2,0 0 7,0 0-7,0 0 4,0 0-2,0 0-2,0 0 8,0 0-10,0 0 2,0 0 4,0 0-6,0 0 3,0 0-3,0 0 0,0 0 2,0 0 0,0 0 2,0 0 0,0 0-1,0 0-3,0 0 2,0 0 2,0 0-4,0 0 1,0 0 4,0 0-4,0 0 5,0 0-3,0 0-1,0 0 2,0 0-1,0 0 7,0 0-9,0 0 2,0 0-4,0 0 4,0 0-4,0 0 2,0 0 0,0 0 0,0 0 2,0 0 0,0 0-6,0 0 7,0 0 0,0 0 0,0 0-3,0 0 1,0 0 2,0 0 0,0 0-3,0 0 4,0 0-4,0 0 2,0 0 3,0 0-2,0 0 0,0 0 0,0 0-4,0 0 3,0 0 1,0 0 1,0 0-1,0 0 2,0 0-1,0 0-5,0 0 4,0 0 1,0 0 0,0 0-4,0 0 1,0 0 1,0 0-4,0 0 5,0 0 0,0 0-1,0 0 1,0 0 7,0 0-9,0 0 10,0 0-13,0 0 3,0 0 3,0 0-3,0 0-4,0 0 5,0 0-2,0 0-1,0 0 0,0 0 6,0 0-4,0 0 2,0 0-4,0 0 2,0 0 4,0 0-2,0 0-3,0 0 2,0 0 1,0 0-5,0 0 5,0 0 2,0 0-2,0 0 1,0 0 4,0 0-7,0 0-1,0 0 1,0 0-1,0 0 4,0 0-3,0 0 3,0 0 1,0 0-1,0 0-3,0 0 2,0 0-3,0 0-1,0 0 6,0 0-3,0 0-3,0 0 1,0 0 4,0 0-2,0 0 1,0 0 7,0 0-11,0 0 4,0 0-2,0 0 0,0 0-1,0 0 5,0 0-5,0 0 4,0 0-3,0 0 5,0 0-6,0 0 1,0 0 1,0 0 3,0 0 2,0 0-7,0 0 1,0 0-3,0 0 5,0 0 1,0 0-1,0 0 6,0 0-8,0 0-2,0 0 3,0 0-2,0 0 0,0 0 1,0 0 1,0 0-1,0 0 3,0 0 0,0 0-1,0 0 2,0 0-2,0 0-2,0 0 9,0 0-10,0 0-1,0 0 4,0 0 0,0 0-2,0 0 1,0 0 1,0 0-4,0 0 3,0 0-2,0 0 3,0 0-3,0 0 4,0 0-2,0 0-4,0 0 2,0 0 2,0 0-1,0 0 2,0 0-3,0 0 5,0 0-3,0 0 0,0 0 2,0 0-1,0 0 1,0 0-2,0 0 2,0 0 6,0 0-6,0 0-6,0 0 2,0 0 0,0 0 1,0 0 2,0 0-2,0 0 3,0-12-3,0 12 0,0 0-1,0 0 3,0 0 0,0 0-1,0 0 0,0 0 1,0 0 4,0 0-8,0 0 3,0-4 0,0 4 7,0 0-11,0 0 4,0 0 1,0 0-5,0 0 3,0 0 4,0 0-4,0 0-1,0 0 0,0 0 0,0 0 1,0 0 3,0 0-3,0 0 0,0 0-2,0 0 3,0 0-2,0 0 2,0 0 0,0 0 2,0 0-2,0 0-1,0 0 0,0 0 6,0 0-8,0 0 3,0 0 1,0 0-2,0 0 4,0 0 4,0 0-5,0 0-5,0 0 5,0 0-1,0 0-4,0 0 0,0 0 0,0 0 3,0 0-2,0 0 0,0 0 1,0 0 3,0 0-1,0 0 4,0 0-7,0 0 3,0 0-4,0 0 2,0 0 1,0 0-2,0 0 3,0 0-1,0 0-1,0 0 2,0 0-3,0 0-2,0 0 8,0 0-5,0 0 0,0 0-1,0 0 2,0 0-1,0 0 2,0 0 1,0 0-4,0 0 2,0 0-5,0 0 8,0 0 2,0 0-5,0 0 1,0 0 0,0 0-3,0 0 0,0 0 2,0 0 2,0 0-4,0 0 4,0 0-3,0 0 3,0 0 0,0 0-2,0 0 0,0 0 0,0 0-2,0 0 4,0 0-2,0 0 0,0 0 0,0 0-2,0 0 2,0 0-3,0 0 7,0 0 5,0 0-7,0 0-2,0 0 3,0 0-7,0 0 4,0 0-1,0 0-1,0 0 1,0 0-3,0 0 6,0 0-3,0 0 10,0 0-8,0 0-1,0 0-3,0 0 2,0 0 2,0 0-3,0 0 1,0 0 2,0 0-2,0 0 2,0 0 1,0 0 5,0 0-6,0 0-6,0 0 6,0 0-1,0 0-3,0 0-1,0 0 4,0 0 0,0 0-1,0 0 0,0 0-2,0 0 3,0 0 0,0 0 0,0 0 5,0 0 1,0 0-9,0 0 2,0 0-1,0 0 4,0 0-4,0 0-1,0 0 3,0 0 0,0 0-3,0 0 4,0 0-4,0 0-1,0 0 2,0 0 3,0 0-2,0 0 1,0 0 0,0 0-4,0 0 3,0 0-1,0 0 12,0 0-10,0 0-2,0 0 1,0 0 1,0 0 1,0 0 1,0 0-4,0 0 3,0 0-4,0 0 1,0 0-1,0 0-2,0 0 5,0 0 0,0 0 3,0 0-2,0 0 0,0 0-1,0 0-3,0 0 3,0 0-1,0 0 0,0 0 1,0 0-1,0 0 1,0 0-2,0 0 4,0 0-1,0 0-1,0 0-3,0 0 3,0 0 1,0 0-2,0 0 2,0 0 1,0 0 0,0 0-2,0 0-2,2-3-1,-2 3 3,0 0 0,0 0-1,0 0-2,0 0 4,0 0 2,0 0-3,0 0 3,0 0-3,0 0 0,0 0 0,0 0-3,0 0 4,0 0 1,0 0-3,0 0-1,0 0 5,0 0-3,0 0 0,0 0 1,0 0-4,0 0 2,0 0-2,0 0 5,0 0-2,0 0-2,0 0 2,0 0-2,0 0 5,0 0-1,0 0-2,0 0 0,0 0-2,0 0 3,0 0 0,0 0 1,0 0-3,0 0-1,0 0 0,0 0 2,0 0 0,0 0 1,0 0-1,0 0 3,0 0-3,0 0 2,0 0-5,0 0 0,0 0 5,0 0-7,0 0 3,0 0 2,0 0 1,0 0-2,0 0 0,0 0 1,0 0 3,0 0-8,0 0 7,0 0-2,0 0 0,0 0 0,0 0 1,0 0-5,0 0 6,0 0-4,0 0 3,0 0 6,0 0-7,0 0-2,0 0 2,0 0 6,0 0-6,0 0 0,0 0-3,0 0 6,0 0 2,0 0-8,0 0-2,0 0 8,0 0-6,0 0 5,0 0-6,0 0 4,0 0 0,0 0 2,0 0 0,0 0-2,0 0-3,0 0 5,0 0-3,0 0 1,0 0 1,0 0-8,0 0 7,0 0 2,0 0-2,0 0-3,0 0 4,0 0-3,0 0 2,0 0 0,0 0 2,0 0 7,0 0-9,0 0 1,0 0-1,0 0 0,0 0-1,0 0-2,0 0 3,0 0 0,0 0-1,0 0-1,0 0-2,0 0 3,0 0 2,0 0-1,0 0-1,0 0 2,0 0-4,0 0 6,0 0-5,0 0 3,0 0-5,0 0 5,0 0-3,0 0 4,0 0 2,0 0-3,0 0-2,0 0 1,0 0 1,0 0 0,0 0 1,0 0 1,0 0-6,0 0 6,0 0-6,0 0 2,0 0-3,0 0 5,0 0-1,0 0 10,0 0-13,0 0 1,0 0-2,0 0-1,0 0 9,0 0-8,0 0-1,0 0 0,0 0 4,0 0-4,0 0 2,0 0 0,0 0 0,0 0-7,0 0-1,0 0-2,0 0-10,0 0-3,0 0-10,0 0-3,0 0-1,0 0-18,0 0-11,0 0-21,0 0-14,0 0-32,0 0-29,0 0-32,0 0-15,0 0-126,0 0-366,0 0 162</inkml:trace>
  <inkml:trace contextRef="#ctx0" brushRef="#br0" timeOffset="28213.8838">7268 15466 9,'0'0'63,"0"0"-6,0 0-1,0 0-9,0 0-6,0 0-6,0 0-4,0 0 4,0 0 9,0 0-33,0 0 14,5-4-1,-5 4 2,0 0-1,0 0-5,0 0 10,0 0-10,0 0 6,0 0-2,0 0-1,0 0-5,0 0 4,0 0-2,0 0-4,0 0 11,0 0-10,0 0 4,0 0-3,0 0-2,0 0 7,0 0-7,0 0 4,0 0 3,0 0-1,0 0 0,0 0-2,0 0 10,0 0 1,0 0-4,0 0 4,0 0 2,0 0 7,0 0-6,0 0 8,0 0-3,0 0 3,0 0-7,0 0 4,0 0-7,0-4-11,0 4 5,0 0-4,-4-3-2,4 3-2,-1-4-6,1 4 3,-4-4-1,4 1 8,-3 0-4,3 3 3,-2-4 3,-2 0 1,4 4 2,-1-7 0,-3 5 3,4 2 5,-2-5 1,1 1 0,-1 1-5,2 3 6,-4-5-7,4 5 5,-3-7-3,3 7 4,-1-2 0,1 2 6,0 0-6,0 0-3,-1-5 2,1 5-7,0 0-2,0-5-2,0 5 1,0 0-6,0 0 6,0 0-5,0 0 5,1-5-5,-1 5 3,2-1-7,-2 1 1,0 0-3,0 0-2,0 0-2,0 0 1,3-4-2,-3 4 2,0 0-2,0 0-2,0 0 0,0 0 1,12 5-2,-12-5-4,5 3 3,-3-1 1,-2-2 0,8 4 0,-3-3 3,2 4-4,-1-3 4,-1 2-1,4 1 0,3 1-3,-2-4 1,-4 6 5,6-3-7,-2 3 4,1-2-6,2 4 5,4-2-1,-3 0 3,2 1-7,1-2 4,-6 0-1,9-1 1,-2 3-1,10-4-1,-9 2 3,1 0-2,8-1 2,-1 1 0,1 1 6,-6-3-9,9 1 4,-6 1-2,2-2 5,-1 1-4,3 0 32,0-1-10,3 0 3,-1-1-3,-3-3 1,5 5 0,-1-2 1,3 0 0,3 4 5,13-2-4,-11-1-2,15 5-4,-1-2-4,-2 4 4,2-3-7,-2 0 1,3-1-1,-1 0-2,-17 1 0,19 3-7,-15-3 6,11 0-4,-2 0-4,-13-1 1,1-1 1,1-1-3,-1 0 1,-2-1 0,1 0-3,0-2 9,-2 1-6,5 1 4,-1-5-2,0 2 0,1-1 2,0 2 5,0-3-1,10 0-2,-14 0-3,1-1 6,3 1-4,-3-2 2,5 1-13,-4 1 13,-1-6-4,2 5 3,-2-4-2,-5 1-1,3 1 2,-3-2 5,0 0-7,-1-1 5,5 2 4,-2-6-5,0 3 5,-3-2-3,8 0 11,-2-3-13,-1 2-2,1-1 4,-1 3-12,3-1 10,-2 1-7,-2-2 3,3 6-2,1-3 2,-1-1 0,-2 2-7,-1-1 6,0 2-12,-3-2 10,1 0-3,-1 1 1,-2-2 0,0 0-1,-6-1-2,6 1 4,-10 0-2,5-4 3,1 0-6,-3 1 2,-3 2 2,-3-2 1,7-1-1,-8 2-5,1-2 0,0 1 4,2 1 4,-3-1-5,2 2-2,-6-2 7,2 2-12,1-3 3,-2 3 1,4-3 1,-2 3-17,-2-4 16,1 5 4,-1-4-1,1-1-1,3 2 2,-1 1-4,5-6-5,-3 4 13,6-2-9,-2 1-3,1-2 2,-3 6 2,6-6-4,-7 6 6,-1-2-7,0 2 4,1 1 7,-1 2-6,-5-4-2,-4 6-2,2 1 4,-3-3 0,-1 3 3,-2 0-1,2 0-8,-3 2 2,-3-2 0,-1 3 8,4-3-4,0 0 0,-4 3-2,0 0 2,3-3-3,-3 3 4,0 0 4,0 0-2,0 0-7,0 0-2,0 0 4,-12-1 2,-1 1 6,3 0-6,-9 3-4,-1-2 0,-7 3-3,-2 1 8,1-1-9,-1-1 7,0 3-4,3 0-1,-5-3 2,12 2 0,-3 1 2,2-3-9,3-1 10,3 1-3,1 1 5,-1-2-4,6 1 2,1-2 6,-3 0-5,10-1-2,-9 2-2,3 0 0,6-2-2,0 0 2,-5 0 0,5 0-3,0 0 7,0 0-19,0 0 17,0 0-1,0 0 5,31-2-3,-21-2 0,4 4-1,-3-5 0,3 1-11,2 0 14,-2 3-1,2-2-1,-1-3 0,2 4 3,-3-2 3,0 2-4,0 2-3,-2-3 2,-1 3-20,3-3 30,-4 2-14,-4 1 2,3-2 4,0 2-2,-4-1 8,-5 1-7,10 1-2,-4 1-3,-1 2 3,0-1-1,0 0 1,1 5-1,-3-1 2,1 6 9,-2-2-8,3 4 4,-2 3-2,-2-1 1,-1 9 3,0-6 4,-1 6 1,0-8-7,-3 1 1,1 6 1,2-5-3,-4-5 3,5 1 1,-4 0-9,2-4 7,-1 1-2,2 0 3,-2-8-8,1 5 5,-2-5-3,4 0 0,-3 2 6,3-3 1,-1 0-8,1 0-5,0-4-13,-1 4-15,1-4-25,-3 4-27,3-4-51,0 0-45,0 0-51,0 0-56,0 0-243,-1-19-573,2 10 253</inkml:trace>
  <inkml:trace contextRef="#ctx0" brushRef="#br0" timeOffset="29639.513">11772 15359 105,'-1'10'162,"0"3"-7,-1 5-14,0 1-21,2 6-4,-3-6-15,2-2 4,0 3-13,1-1-7,-2-1 0,1-3-4,2-2-2,-1-3-3,-1-1 2,2 1-4,-1-3 10,0-3 5,0 3 13,-1-5 6,1-2 2,0 0-6,0 0-5,0 0-7,0 0-2,-1-14-10,-1 2-12,2-4-4,2-2-1,-2-7 11,0-4-16,4 1-7,-4-6-5,5 1-2,-3-2-3,6-1 2,1 2-13,-4 1 1,0 6 5,4 3-1,-1 8-7,-5 3-2,3 5-4,-1 4-3,1-1-3,1 10 2,3 1-4,3 10-1,4 12 2,-2 5-1,-3 17-2,-2-4 3,-1 3 2,-1-1-4,-2 0 1,1-2-4,-2-11 2,-1-1-6,-4 1 3,2-1 30,3-5 0,-2 0-5,-2-5-4,-1-2-9,-1-7-15,-2 2-18,-2-3-23,4-3-29,-3-2-34,-1 0-29,0-1-41,0-4-47,2-3-44,-6-1-205,9 0-502,-10-9 222</inkml:trace>
  <inkml:trace contextRef="#ctx0" brushRef="#br0" timeOffset="30099.1417">11726 15586 127,'-3'5'143,"3"-2"3,0 0 1,3 1-3,-3-4-4,6 3-7,2-3-4,3-3-9,2-1-6,5-2-7,2-1-6,8-5 1,0-1-5,0-1 0,-1 2-3,-3-2-5,3 4-2,-11 0-11,3 3-1,-6 2-7,0 1-4,-1 3-7,-3 2-4,1 3-1,-4 2-1,1 0 0,-1 6 0,0 3-7,-1 1 1,-5 0-3,2 2-4,-2-3-3,0 2-2,-2-3-10,2-2 3,-2-1-6,2 0 2,0-4-5,-3 3 3,6-5 2,-3 0 4,0-2 9,0 2 10,0-5 2,0 0-8,0 0 0,0 0-9,0 0 1,0-14-3,4 3-1,-1-5-4,3 0-2,1-3-4,-1 0-2,7-5 4,0 2-5,1 1-2,-3 7 1,1-2-1,0 1-5,-5 8 2,3 2-3,-2-3 0,-1 6 0,-1 2 0,3 2-1,-1 6 3,-3 1-8,0 4 4,0 4-3,-2 2 6,1 1-6,-3 4 2,0 3-4,-2-1 9,0-6-11,-3-1 2,4-2-21,-2 2-21,2-4-26,0-3-44,2 0-41,-2-2-34,5-2-18,0-2-19,2-1-12,0-5-165,5 0-435,1-5 192</inkml:trace>
  <inkml:trace contextRef="#ctx0" brushRef="#br0" timeOffset="30350.8514">12489 15492 73,'0'-11'200,"-1"6"-8,1-1-13,-4 1-12,-1 4-13,5 1-12,-14 2-10,5 4-4,-1 1-13,-2 6-4,2 3-12,0-1-7,-1 7-7,5-5-7,3 1-11,3 3-6,3-2-8,1-1 0,3 3-4,4 1-4,-1-5-3,4-3-4,1 0-6,1 1 7,1-3-7,-2 0-1,-2-2-7,0-4 1,-3 1-4,-4 0 1,-2-3 1,-2 2 2,-2 0-5,-5-1 0,-4 3 0,-6-1-7,-4 2-10,-6 1-19,-3-2-20,0-1-23,-3-2-27,-1 2-29,-1-3-37,-2-1-19,3 1-29,-2-1-112,-2 0-338,2 1 150</inkml:trace>
  <inkml:trace contextRef="#ctx0" brushRef="#br0" timeOffset="30666.8586">11810 15930 156,'-7'1'226,"7"-1"-6,-11 1-9,5-1-9,6 0-7,-10 2-12,10-2-14,-4 0-17,4 0-10,0 0-1,-2 4-1,2-4-2,0 0-5,20 3-8,-4-3 0,14 1-14,3-2-13,5 2-11,17-3-7,0-1-6,3 3 0,-1-3-13,2 0-8,-3 2-5,1-1-5,-3-1-3,-4 0-8,-10 1 2,-4-1-6,-6 2-4,0-1-5,0 1 1,-9 0-3,-2 0 3,-6-1-1,0 1-10,-6 1 2,1 0-2,0-2 3,-3 1-5,-5 1-12,6-4-7,-3 2-10,-3 2-12,3-4-14,-3 4-12,-1-4-7,1 4-19,-10-3-16,5 2-28,5 1-13,-18 1-25,6-1-16,-1 3-19,-4 0-26,-4 2-138,-7 1-395,2 0 175</inkml:trace>
  <inkml:trace contextRef="#ctx0" brushRef="#br0" timeOffset="31143.2767">11775 16116 99,'-16'5'157,"5"3"-8,2-4-10,2-1-10,1 4 12,3-2-5,3-1 6,0 1-2,6 0 0,3 3-5,10-3-4,0-1-4,15 1-3,5-1-6,16-4-5,1 3-5,8-3-4,-4-5-2,6 2-5,-3-3-9,-1 4-2,2-6-5,-4 8-4,0-7-11,-2-3 1,-1-1-1,5 3-6,-3-7-5,-6 11-2,-2-4-9,1 4-3,-13 1-2,0-3-4,-7 2-5,1 0-3,-13-1 3,1 4-5,-5-1 0,-3 2 4,-6 0 4,3-3 9,-3 3 2,0 0-5,-7 0 3,6-2-7,-1 0-5,-5 2 1,0 0-1,8-1-5,-8 1-4,0 0 1,0 0-4,8 0 4,-8 0-9,0 0-15,0 0 11,0 0-3,0 0-3,0 0-3,0 0-1,0 0-1,0 0 2,0 0 8,0 0-2,0 0-4,0 0-4,0 0-1,0 0 3,0 0-3,0 0 0,0 0 3,0 0-5,0 0 8,0 0-5,0 0-2,0 0 3,0 0-4,0 0 8,0 0-3,0 0 1,0 0 1,0 0-7,0 0 0,0 0-6,0 0 1,0 0-10,0 0-2,0 0-23,0 0-20,0 0-22,0 0-25,-26-2-28,19 2-24,-5-3-44,1 0-36,1 2-37,-8-6-152,8 4-467,-8-4 207</inkml:trace>
  <inkml:trace contextRef="#ctx0" brushRef="#br0" timeOffset="33841.8209">12253 16542 39,'0'0'155,"0"0"-3,0 0 4,0 0-11,-2 15-10,1-2 2,1 3-7,-3 1-5,2 4-9,1-1-11,0 6-4,-2-8-4,2-1-2,-2-1-7,2-4 2,0-1-5,-1-2-5,1 3 3,0-7-3,0 2 4,-1-2-7,1-1-3,1 1 8,-1-5 5,-1 5 4,1-5-5,0 0-6,-3 2-4,3-2-16,0 0 3,-10-14-9,5 4-3,-2-6-9,2-2-4,0-11-2,-2 2-8,3-4 0,0-17-8,1 2 2,-2-2-3,6-1-7,3-1-1,0-1-3,1 15 2,4 0-3,-1 1-8,1 6 7,2 2-2,2 8-4,3 6 1,-3 1-2,2 8-2,2 4 4,0 7-5,-2 6 1,0 1-4,-2 11-7,3 1-4,-6 4-6,-7-1-7,-3 2-9,-7 0-10,1-2-13,-4 1-2,-6-5-10,-3 2-3,-5-3 0,-2-4-5,2-2 4,-2-7-2,6 1 14,0-7 6,2 2 9,-1-5-4,8-2 11,-2 0 4,7-4 4,-2 3 3,5-3 3,3 4 2,0-3 5,0 3 3,11-3 7,-2 1 5,5 5 10,-4-1 4,11 4 9,4 4 0,-7-2-2,7 5 4,0 2 1,1 2-8,-4-3 7,0-1-1,1 4-1,-6-6-7,-2 1 1,1-1 3,2-1 0,-7-2-3,8-1-3,-6 0 1,-4-4 1,4 0 3,-1-1-1,-1 0 0,0-1-3,1-2-4,-1-2 6,-4-1-2,1-3-1,4 1 3,-2-6-4,0 0 2,-1-4-4,-1-1-1,-1-3 7,0-4-8,-4 0 2,1-2-4,-4 8 2,1-1 6,-1 2-3,-1 5 11,1 1-1,-2 2 2,0 2-5,0 2 2,-2 4-2,4 1-2,0 0 4,-19 8-6,13 2 2,-3 4-2,0 1 0,-2 8 0,5-6-3,2 9 2,0-9-3,2 3-3,2-2 3,0-6-4,5 3 0,0 0-5,1-6-1,1 3-4,1-6-8,3 3 0,2-7-16,5 4 0,-1-7-6,-2 1-6,1-3-5,-1-4-10,-2 1-5,-2-2-1,1-1 2,-2-4 5,-1-1-3,0-3 11,-3-1-3,-1-1 10,0 2 12,2 3 3,-5 3 7,-1-2 17,2 5 14,-2 1 2,1 2-2,-2 2-2,0 3-4,0 0 10,0 0 12,0 0-2,-6 17 8,6-11-4,-1 6-2,-1 2 5,0-6-5,4 6 8,-9-2-2,7 0 2,0-1-4,0-3 5,-3 2 0,3-3-2,-2 0 9,-3-4 6,5 2 13,-1-1 6,0-1-12,1-3 5,0 0-8,0 0-3,-11-10 2,9 3-6,0-2-3,0-2-7,4-1 1,0-7-5,5 3-3,-3-1-5,5 0-1,-1 2 0,3 1-3,-3 4-1,0 2 0,4 1 1,0 3-11,-1 1 4,1 3 4,-2 0-9,2 5 5,-2 2 1,-1-1-4,0 5 4,-3-2-6,1 0 6,-6 2 1,3 0-1,-3-2 5,-2 3-3,-1-4 3,-1-2-1,-3 2 1,3-4 1,-3 1-3,1 0 0,-1-2-4,-2-2 4,3-1-4,5 0 0,-12-6 2,8-2-5,1 4 0,3-8 0,0 2-2,5-7 0,1 0 2,2 4 0,2-3-5,3 1-1,0 6 2,0-4 2,-2 6-3,3-1 3,2 4-5,-4 2 5,1 2-3,0 2-1,-3 5 4,0 1-10,-1 6 9,0-4-2,0 6 1,-2-1 0,-2 2 0,-2-6 2,2 5-6,-4 1 5,-2-3-10,-2 6-13,0-9-23,1 1-15,-2-1-30,0 1-27,0-3-30,1-1-28,0-2-28,0 0-166,2-2-396,1-4 175</inkml:trace>
  <inkml:trace contextRef="#ctx0" brushRef="#br0" timeOffset="34076.754">13412 16213 191,'0'-4'203,"0"4"-16,0 0-4,0 0-14,-2 19-3,-2-2-7,6 10-8,-7 1-10,1 3-9,2 1-10,-5-1-7,2 2-7,1-3-10,4 1-7,-3-2-11,2-4-10,-2 1-3,1-8-10,1-1-2,-2-4-19,0 4-24,1-5-27,1-1-29,-2 0-36,-1-3-39,1-1-18,0 1-27,0 1-10,-1-4-136,-1 4-337,1-4 149</inkml:trace>
  <inkml:trace contextRef="#ctx0" brushRef="#br0" timeOffset="34450.3498">12589 17057 42,'-9'3'184,"-1"-2"-3,4-1-24,6 0-3,-7 1-19,7-1-11,0 0-6,0 0-14,0 0 8,26-2-4,-13-2-13,15 0 4,-6 0-8,11-1-2,6 2-1,12-4-4,2 0-4,-2-1-1,1 2-7,3-2-5,1 1-8,0 0-2,-7-4-7,4 6-4,-16-6-5,3 2-3,-3 0-3,-1 4-9,-3-1 5,-7-1-10,4 2 8,-12 0-10,-3-1 0,-1 3-3,-3 1-1,-5 2 0,2-3-5,-2 2 3,-2-3-12,-4 4-5,6-3-12,-6 3-6,0 0-19,2-6-16,-2 6-9,0 0-10,0 0-14,-21-1-12,12-1-18,9 2-22,-23 4-10,9 1 0,-4 1-11,2-2-105,-11 6-288,0-2 128</inkml:trace>
  <inkml:trace contextRef="#ctx0" brushRef="#br0" timeOffset="35189.2109">12595 17261 17,'-4'1'123,"2"4"4,2-5-12,-3 3 5,3-3-3,1 5 1,-1-5-3,13 3-8,-3-3 0,3 0 1,4 0-5,6-3-1,6-2-5,3 1 3,-1-4 18,4 3-8,3-2 1,14-3-10,0-2-4,-1 0-7,-1 0-7,-13 3-8,12-8-4,-13 10 4,-1-2-15,-3 3-3,-4 0-5,1-3-7,-9 6-2,-3-4-6,-3 4-2,-4-1-5,-1 2 1,4 1 2,-10-1-2,-3 2 5,11-4-2,-11 4-2,9-3 2,-4 3-5,-5 0-2,0 0-5,7-2 2,-7 2-5,0 0 1,0 0-4,0 0 2,6-3-2,-6 3-2,0 0-5,0 0 2,0 0 0,0 0-5,0 0 12,0 0-16,0 0 3,0 0-1,0 0 0,0 0 3,0 0-3,0 0 1,0 0-1,0 0-4,0 0 3,0 0 0,0 0 1,0 0-1,0 0-2,0 0 5,0 0-6,0 0 3,0 0-3,0 0 0,0 0-4,0 0 6,0 0 3,0 0-6,0 0-1,0 0 2,0 0 0,0 0 5,0 0-3,0 0-1,0 0 0,0 0 7,0 0 0,0 0-3,0 0 2,0 0-6,0 0 9,0 0-6,0 0-1,0 0 1,0 0-5,0 0 5,0 0-3,0 0 3,0 0-6,0 0 13,0 0-6,0 0 1,0 0-3,0 0 4,0 0 6,0 0 1,0 0-7,0 0 6,0 0-7,0 0 6,0 0-1,0 0-1,0 0 8,0 0-1,0 0-5,0 0-8,0 0 4,0 0-2,0 0 1,0 0-3,0 0 8,0 0-1,0 0-11,0 0 11,0 0-15,0 0 15,0 0-9,0 0 5,0 0-3,0 0-2,0 0-1,0 0-3,0 0 5,0 0-6,0 0 1,0 0 4,0 0-4,0 0 5,0 0-19,0 0 21,0 0-5,7-2 0,-7 2 10,0 0-13,0 0 2,0 0-10,0 0-21,0 0-20,0 0-26,0 0-52,0 0-68,0 0-78,0 0-216,0 0-532,0 0 236</inkml:trace>
  <inkml:trace contextRef="#ctx0" brushRef="#br0" timeOffset="36443.9325">13660 16743 2,'0'0'123,"0"0"-20,0 0 7,0 0-4,0 0-1,13 2 8,-1 3-18,2-7 0,3 4-11,3-4-1,11-1-6,-2 3-8,1-1-7,-2 1-6,1-1-8,0 2-5,-2-2-21,-7 1-19,-4 0-40,-2-2-21,-1 4-33,-3-2-16,-7 0-78,-3 0-199,0 0 88</inkml:trace>
  <inkml:trace contextRef="#ctx0" brushRef="#br0" timeOffset="36626.2569">13563 16934 137,'24'0'156,"6"0"-8,6-1-3,3-5-20,13 1-3,-2-5-21,-10 10-2,-2-1-15,1-2-10,-6 0-20,1 0-25,-13 2-31,-1-5-32,-1 4-39,-6-2-20,-5-2-86,-5 0-194,-3-3 87</inkml:trace>
  <inkml:trace contextRef="#ctx0" brushRef="#br0" timeOffset="36849.5885">13796 16579 53,'-2'-1'158,"2"1"-10,0 0-1,0 0-5,18 12-5,-4-2-13,5 2-5,5 3-5,3-1-10,5 6-2,-1-3-10,0 4-9,1 1-6,-3-2-10,-5 4-9,-4 1-8,-4-2-1,-6 1-9,-5 1 1,-5-1 3,-3 1-14,-6 0 4,0-7-15,-11 6-5,0-5-21,0 0-4,4-6-13,-3-3-3,1-1-16,1 1-16,2 0-26,3-5-24,2-1-16,2-2-135,3 1-280,5-3 124</inkml:trace>
  <inkml:trace contextRef="#ctx0" brushRef="#br0" timeOffset="37886.1133">14376 16889 72,'8'-6'110,"1"-5"-4,2-1-1,1 1-11,2-5-14,-2 1 9,3-7-11,-5 5 0,0-2-5,0-5-7,-4-2 12,-5 6-6,1 2-4,-2 2 10,-2 1-3,-1 3-7,-3 2 1,4 1-6,-6 1-13,4 4 6,-1-1-11,0 2-6,5 3-1,0 0-3,-15 9-4,14-2-2,1 6-2,1-1-10,6 5-1,4 5 4,0-5-8,7 6 4,-6-7-3,2 6-6,1 2 2,-5-9-10,0 3 12,-4-1-8,1 1 6,2-2-5,-6-3-1,-1-3 2,0 4 0,1-4-3,-3-1 5,1-2-5,-1-2-2,0 2-5,3-2-15,-3-5 0,0 0-6,7 1-20,-7-1-9,14-6-19,-5-2 0,0-3-10,0 4-2,4-7 0,-3 1 10,0-2 14,1-2 5,-2 0-3,-2 0 23,3-1 15,-2 1 16,-3 1 16,4 0 13,-6 5 13,1 0 13,-1 4 19,0 0 0,-2 2 6,-1 0-12,0 1-4,2 1-7,-2 3-8,0 0 2,0 0-9,0 0 1,0 0-9,2 12 0,2-6 0,-3-2-5,6 1 3,-1-2 1,0 1-5,7-1-3,-3 1-4,1-3 3,0-1-9,-3 2 7,-1-2-2,-1-3-2,2-1 4,-2-1-6,0-1 0,-2 1 1,-2-4-8,1-2-1,-2 5 11,-1-3-1,0-1 12,0 0-13,-4 2 14,1 2-3,-1 0 2,-1 2 1,-1-1-5,-2 3-3,0 2 3,8 0-6,-20 6-1,11 1-3,-6 3-2,4 3 3,-1-2-7,7 2 5,-3 4 0,2-5-6,6 1 4,-1 6-3,2-5-3,3 5 8,0-9-11,2 2 4,6 1-3,-6-6 0,6-1-1,1 2 1,-2-5-5,7 1 7,1-4-4,-2-4 0,1 2-2,0-1-4,-1-4-5,-2 1 10,2-4-3,-4-2 0,-3 3 0,-5 0 1,7-7 4,-7 3-3,1-4 9,-1 2 10,-1-1 6,-4 1 0,0-2 16,0 5 1,0-4 8,0 4 3,-2 2 11,0 2 1,0-2-2,2 5-2,0 5-3,-3-9-8,3 9-3,0 0-6,0 0-1,0 0-1,-10 21-5,13-4 4,-2 9 7,1 2-5,-2 3 6,0 5-1,4 13 10,0 1 6,-5 4 11,-3 1-5,1-4 1,-3 0-8,2 4 5,2-4-1,-5 0 24,2-3-14,0 0-7,0-14 7,0-2-4,1 2-9,-2 2-5,-1-4-1,-1-1 0,2-3-14,1-5-10,-5 8 8,2-12-6,1-4-1,2-7 0,-2 8-8,-1-7 5,1-2-19,-1-1 13,3-1-18,-1-5-33,-2 1-3,8-1-29,-12-7-37,6-1-35,0-4-41,-1-3-51,1-10-61,1 2-292,1-9-629,1 1 278</inkml:trace>
  <inkml:trace contextRef="#ctx0" brushRef="#br0" timeOffset="38481.2785">15258 16655 123,'0'0'171,"0"0"-18,-8 6-10,6-1-19,0 1-8,4 0 2,-1 0-16,4 2-5,-1-1-10,2 1-2,-2-2-10,6-1-5,-2-2-8,-1-1-6,-1 1-2,5-2-1,-3-1-9,2-5-6,-2 2 1,3-2-4,-4-2 0,-1-1 4,0 1-1,-2-3-3,-2-2 2,-2 3 1,0-2 5,-2 5 5,2-5-2,-2 5 3,0-1-6,-4 2-1,0 2-7,-1 3-4,-4 4 0,-6 3-7,-1 3 0,3 3-4,-7 3 2,6 4-3,2-6-7,3 3 2,2 1-3,7 1 1,-6-2-3,8-1 2,0 2-3,6-6-12,-3 2-3,4-4-16,7-1-9,2-1-26,2 1-21,10-8-33,4 1-28,3-5-32,0 2-21,-3-6-108,3-6-324,-3 3 143</inkml:trace>
  <inkml:trace contextRef="#ctx0" brushRef="#br0" timeOffset="38841.4212">15696 16608 39,'-3'-3'185,"-3"0"-7,6 3-20,-13 1 6,2 6-10,2 0-9,-4 5-8,-1 4-7,1 1-12,6-1-8,-3 2-7,7 0-9,0 1-8,2-1-9,5-2-2,1 0-12,5-1-6,-1-2 1,3-6-10,3 3 0,1-6-12,12 1 0,-7-5-6,1-4 0,-1-1-2,-2-3-4,-2 0 1,0-3-1,-2-1-7,3-10 2,-4 0-1,-2-1-4,-2-2 0,-2-4-5,-2-1 3,1-5 3,-6 1-5,0 0 5,-1-1-5,0 1 9,0 6 9,0 0 3,-1 12 12,0 6-2,-1 1-12,2 4 9,0 5-13,0 0-4,0 0 3,-13 32-4,6-8 1,-1 7 2,4 0-9,3-2 1,-1 3-2,3-3-2,-1-1-2,2 2 3,-2-5-5,4-1 4,1 0 1,-1-7-11,1-5 8,0 0-21,2-2-14,-3 0-31,2-1-19,-2-4-28,2 0-33,1-4-43,-7-1-13,0 0-20,20-8-136,-16 3-378,-2-2 168</inkml:trace>
  <inkml:trace contextRef="#ctx0" brushRef="#br0" timeOffset="39617.6205">15862 16610 115,'0'0'136,"0"0"-5,0 0 3,0 0-3,0 0-13,32 2-10,-13-2-8,3 0-6,5-2 5,6 2-1,-1-4 0,-1 4-5,-2 0 4,3-1-5,-13 1-8,3 2-5,-9-1-3,3 3 0,-5 0-5,1-1-4,-3 1 2,-3-4-1,-1 4-4,1-2-8,-6-2 0,8 4-3,-4-1-8,-4-3-4,7 1-3,-7-1-1,0 0-1,8 4-7,-8-4 4,0 0-3,13-3-1,-7-1-1,-1 1 4,-1-4-11,0 2-4,3-2 4,-3-5-6,2 3 6,-4 4 5,-1-5 4,-1 3 0,0-3-3,-1 3 1,-3 4-3,-1-6-2,-2 6 4,-3 0-4,1 2-4,-4 3-2,2 0-4,-7 3 1,2 4 1,-4 1-5,4 2 3,-4 6-1,5-3-6,-1 8 0,6-7 1,1 1-5,0 8 5,6-10-7,1 2 3,0 0 0,4-5-3,8 2 7,3 1-3,3-2 0,2-4-1,9 0-1,2-1 4,1-6-6,2 0 3,1 0-1,-1-4-2,-1 0 3,2-3-5,-3-2 1,-2-3 2,-1-2-1,-2 0 7,-5-3-9,2-1 2,-7 3 2,-1-2-3,-1 1 2,-2-1-1,-4 1 0,-3 2 3,0 0-3,-1 3 12,-5 1-3,-1-2-2,-2 6 2,-3-4-3,-3 6-1,-1 2-2,-7 3 4,1 4-3,-10 2 3,9-1-2,2 1 2,0 3-4,4-3-4,1 3 0,5-1 5,2-4-5,-1 5 6,3-3 3,3 0-6,3-2 0,-1-2-2,2 0 7,3-3-3,2 2 10,-1-4-10,3-1 1,0-2-1,1-2-3,1 0 6,2-4 0,2 0-6,-2 0 0,-2-5 2,1 1 0,2-8 1,-1-1-4,-5 0 5,0-4-6,2-1 2,-4 2-1,-3-3-3,-1 1 7,-1 0-4,-3-1 5,0 1-5,-2 2 1,2 7-2,-3 0 1,-1 9 3,4-2-2,-2 6-7,-2 0 5,4 5 0,0 0 0,-15 21-2,8 5 1,-3 4 2,5 5 1,-4 9-1,5-7 1,-2 11-2,3-14 1,-1 1 3,3-1-6,-3 0 5,3 1-1,-4-6-4,2 2 1,2-2 1,-1-4 4,-1-6-3,0-3-11,1-1-7,-2-3-24,4-2-21,-5 2-35,-1-5-32,2-2-43,-1 0-32,1 1-48,-4-5-171,-1 2-458,9-3 202</inkml:trace>
  <inkml:trace contextRef="#ctx0" brushRef="#br0" timeOffset="40092.9625">14881 16312 78,'0'-4'226,"0"4"-15,-2-10-12,1 6-32,1 4-9,0 0-18,0 0-13,0 0-11,-17 18-13,13-3-6,-1-1-9,2 6-10,2-2-8,1-2-4,1 1-7,3-3-4,0-2 0,1-2 1,0-2-3,5 1 6,0-7-7,-1 0 0,4-4-4,-1-3-8,1-2 2,0-3-5,-4-2 0,0 0 1,-1-5-6,-3 1 4,-4-9-2,-1 7-5,-1 0 0,-4-7-5,1 9-3,-5-1 0,2 5-8,0 3-3,-4 2-17,0 3-20,4 4-17,-5-2-35,12 2-34,-20 10-38,11-1-46,-1 3-176,1 5-405,1 0 179</inkml:trace>
  <inkml:trace contextRef="#ctx0" brushRef="#br0" timeOffset="41406.5982">16334 17481 150,'1'-6'238,"0"0"-11,1 0-10,2 0 7,-4 0-13,2 1-4,-2 1-15,3 2-18,-3 2-13,0-7-19,1 2-12,-1 5-10,0 0 0,0 0 3,0 0-11,12 7-8,-7 0 1,-2 0-7,2 2-5,-1 0-9,-1 2 2,0-1-9,3 3-3,-5-2-7,4 4 1,-2-1-21,-3-1 13,2-4-4,0 1 12,-1-6-18,1 6 4,1-6 6,-2 1-13,2 0 31,-1-2 13,0-1-1,-2-2 9,8 1-9,5-7-7,5-5-5,7-6-5,19-11-5,4 0-3,5-9-10,30-18-16,-8-1 7,15 3-5,6-5 0,5-6-8,9 2-2,-5-5-7,-2-2-3,-3 0 1,-1 5 1,-8 9-5,-11 2-3,-26 17 3,-6 9-4,-4-2 0,-15 10-4,-3-2 0,-1 6 3,-13 6-8,1 1-4,-4 3 2,-4 2-17,5-3-1,-6 1 8,-4 5 0,4-4-1,-4 4-4,10-2-12,-10 2 3,7-4-12,-7 4 13,0 0-5,0 0-4,0 0 2,0 0 1,0 0 4,0 0 1,7-3 5,-7 3-3,0 0-3,0 0-2,0 0 6,8-4 5,-8 4-4,0 0 1,0 0 5,0 0 1,0 0 3,0 0 2,0 0 0,0 0-2,0 0 6,0 0-10,0 0 4,0 0 6,0 0-2,0 0-6,0 0 9,0 0-6,0 0 7,0 0-11,0 0 10,0 0-10,0 0 2,0 0 11,0 0-7,0 0 2,0 0-1,0 0 6,0 0-10,0 0 4,0 0-3,0 0 0,0 0-4,0 0-2,0 0 3,0 0-8,0 0 8,0 0-7,0 0 7,0 0-3,0 0-5,0 0-5,0 0 10,0 0 5,0 0-3,0 0-9,0 0 14,0 0-9,0 0-12,0 0 9,0 0-7,0 0 3,0 0-5,0 0-5,0 0 7,0 0-5,0 0 1,0 0 0,0 0-8,0 0 12,0 0-9,0 0 5,0 0-1,0 0 0,0 0 5,0 0-18,0 0 19,0 0 8,0 0-1,0 0 0,0 0-1,0 0-2,0 0 1,0 0 2,0 0-1,0 0-9,-11-6 1,11 6-5,0 0 1,0 0-12,0 0-5,0 0-11,0 0-13,0 0-26,0 0-19,0 0-18,-26 5-26,26-5-22,-13 2-36,13-2-32,-17 4-158,6-4-440,11 0 195</inkml:trace>
  <inkml:trace contextRef="#ctx0" brushRef="#br0" timeOffset="42814.8756">8799 6941 96,'-14'-5'194,"6"2"-6,-6-2-4,3 4-9,1-4-6,4 4-4,1-1-9,1 0-8,4 2-7,-8 0-14,8 0-12,0 0-8,0 0-12,0 0-8,28-2-6,-2 2-1,10 1-8,3-1-6,18-1-6,5 0-4,5-1-5,32 6-4,-6-5-3,5 2-5,-1-2-1,1 6-4,-2-5-4,-1 0-3,-30 1-8,31-2 1,-4 3 2,-2-2-7,-28 0-1,2 0-3,-1-1 3,3 1 0,-6 1-3,-4-1 5,-4-2-10,-13 1 0,-7-1 2,0 1-1,-6-4 0,-10 6-3,-5-1 0,-1-1 0,-1 0 5,-1 0-3,-5-1-8,0-1-8,-3 3-7,3-3-10,-3 3-5,-6-6-5,-2 1-10,-4 4-7,2 0-12,-8-3-18,0 3-10,-3 0-7,-7 1-25,-2-2-8,0 2-16,-4 4-13,-2-1-3,-4 0-131,-10 2-321,-3 1 142</inkml:trace>
  <inkml:trace contextRef="#ctx0" brushRef="#br0" timeOffset="43642.9056">8677 7207 79,'-20'0'149,"3"0"3,4 0 7,0-1-2,5-1 0,-1 1-1,0 0-6,4 1-12,5 0-11,-12 0-8,8-1-7,4 1-11,0 0-7,-10 0-4,10 0-2,0 0-4,-6-1-3,6 1-6,0 0-4,0 0-2,0 0-3,0 0-1,0 0-8,0 0 1,26 2-1,-6-2 1,7-1 0,9 1-6,4-2 5,18-2-10,2 2 9,34-1-9,-31 1-3,32 1-6,-5-3-3,1 2 2,4 0-6,3-3-2,1 2-4,0-2-2,1 2-2,-5-1-2,2 2-4,-5-5 0,-26 7 0,30-4-1,-34 3-1,1 1-2,-1-3-2,-3 0 0,-4 3 1,-16 0-1,-4-1-1,-7-3-2,-3 2 0,-5 2-3,-6 0 5,-2-3-1,-2 3-2,0 0 8,-2-1 6,-2 1-1,-6 0 1,8-1-4,-4-1-2,-4 2 2,6-1 0,-6 1 2,0 0-4,0 0-4,9-1 1,-9 1-1,4-3-1,-4 3 2,0 0-4,0 0 1,0 0 1,0 0-3,0 0 10,0 0-15,0 0 3,0 0 3,0 0-1,0 0-3,4-3-7,-4 3 4,0 0 4,0 0-5,0 0-2,0 0 3,0 0 12,0 0-11,0 0-3,0 0-1,0 0 4,0 0-4,0 0-2,0 0 4,0 0 2,0 0-1,0 0 2,0 0-5,0 0 4,0 0-3,0 0 2,0 0 5,0 0-8,0 0 3,0 0 5,0 0-1,0 0 1,0 0 2,0 0-7,0 0-1,0 0 2,0 0 2,0 0-3,0 0 3,0 0-6,0 0 4,0 0-5,0 0 4,0 0 2,0 0-4,0 0 1,0 0 4,0 0 0,0 0-2,3 7-2,-3-7 3,0 0-1,0 0-1,0 0 2,0 0-2,0 0 1,0 0 0,0 0-3,0 0 4,0 0 4,0 0-9,0 0 8,0 0-1,0 0-3,0 0-3,0 0 3,0 0 0,0 0 4,0 0-8,0 0 7,0 0-1,0 0-4,0 0 2,0 0-3,0 0 7,0 0-7,0 0 4,0 0-3,0 0 0,0 0 4,0 0-4,0 0 7,0 0-3,0 0-4,0 0 2,0 0-14,0 0-13,0 0-11,0 0-8,0 0-26,0 0-27,0 0-25,0 0-40,0 0-38,0 0-28,6-9-234,-5 6-502,0 1 223</inkml:trace>
  <inkml:trace contextRef="#ctx0" brushRef="#br0" timeOffset="56167.6345">6800 16091 24,'-2'-4'102,"-1"1"14,0-1-14,0 2-3,1-1-5,2 3 2,-4-3-7,4 3-8,0 0-3,-3-5-11,3 5-4,0 0 17,0 0-11,0 0 2,0 0 6,7-4-10,-7 4 3,7 0-5,-7 0 9,10 3-4,-4-1-1,1 0-7,3 3 1,0 0 14,2 2-10,-2 4 1,3-5-6,1 9 1,2-1-6,5 3-1,-7-2-5,9 4-2,-4-2 24,0 2-5,3-2-4,0 0-6,2 1-2,3-1-1,-4 0-7,5 1-2,-3-1-3,5 1 8,-2 2-6,-1-2 5,6 0-3,-4 3 7,14 1-6,1 7-2,-12-11 3,13 9 0,-12-10-10,17 10 4,-3-1-3,3-1 1,-1 2 1,0-4-2,2 4 3,1-5-10,-4-3 0,2 3 4,-1-2-7,-11-4-4,8 5-5,8-5 0,-8 4-5,-12-7 3,17 8-3,-1-4-5,4-1 6,-6 2-5,3 0 2,-2-2-6,1 2 8,3 4-15,-3-5 4,4 2 10,0-2-8,-5 2-30,4 1 5,-3-1 7,1-3-4,-5 4 8,6-6 5,-3 3 8,-13-6 0,14 8 2,0 0-1,0-3 9,-4 4 0,3-7-2,0 4 10,0-3-3,0 3-3,-1-5-1,2 5 0,1-7-4,-14 2 0,16 2-2,-2 1-3,-1 2 12,1-6-9,-1 4-2,1-6 2,4 5-2,-3-2-2,3 2 5,0-2-3,2 1 4,-3-1-4,-1-2 3,4 3-7,1 2 6,-3-4 1,-2 4 1,-2-2-4,6-3 3,-3-2-3,0 5 7,-1-4-13,-14-1 4,15-3 2,-7 7 2,-6-4 0,-1 1-2,11 3 0,-2-6 5,4 9-3,-16-12 3,17 8-3,-15-7 1,12 4-4,0 1-6,-11-7 0,12 7 6,-2-6-5,8 2 12,-7-5-2,0 4-10,2 0-2,-2 5 7,-13-9 2,3 0 3,9 5 2,-10-1-6,14 3-6,-17-4 5,-1 0-6,1 4-2,-2-3 3,0-3 5,-3 1 3,3 0-3,-1 3 0,-1-5-13,-1 3 4,3-3-4,-1-3 12,2 6 4,-1-6-9,-1 3 3,2 0-6,0 3-4,0-3 0,2 0 11,-2-3-4,-2 3 9,1 3 16,-3-2-12,2-1 1,-2 2-1,1-1 2,-2-2-6,0-1 3,-1 1 2,-5 1-4,0 0-4,4 0-5,-8 0 5,1-5-2,-1 0 9,-4 1-6,13-2-11,-10 2 9,3 1-8,4-4 7,-2 3-3,8-2-11,-2 1 11,-5 2-2,0-4 5,1 0-4,2 2 9,-4-4-7,-1 3 0,-6 1-4,12 1 2,-3 0-24,-6-2 26,5-4 3,-1 1-4,5 0 5,-3 4-1,2-5-8,2 5-2,-3-5-2,0-1 3,-1 1-9,5-2 15,-4 7-7,2 0 6,0-5-5,-1-1-2,3 1 1,-2 2 1,-1-2-3,2 0-2,1 4-1,-1-6 5,4 7-4,-4-5 2,-2 5-9,2-7 3,-1 6-7,1-3 11,0 1 13,6 0-5,-5-4 1,2 4 1,4-6-12,-2 2 8,1 2-18,0 2 15,-1-6-3,-3 4 5,4 3 0,-5-5-7,0-1 0,2 8 2,-2-1 7,-2-1 7,0-2-10,0-1-6,2 5 6,0-1-5,-1-3 5,2 0-4,0-3 3,0 0-7,1 3 14,-2 0 2,2-3-8,-1-2 8,2-1-10,-1 6 5,3-4-11,-3-1-1,1 2 7,0-2-9,-1 3-7,-3-3 14,2 2 1,-3 0-6,0 4 11,0-6-1,-2 4-2,-3-2-1,2 0-3,-1 5 10,-1-4-1,2-2 0,-1 3-8,4 2 2,-4-6-5,3 3 13,2-7-15,-2 8 12,3-4 0,0-3-1,0 0-1,0-1-1,-1 1 4,-2 2-2,1-1-3,-2-1 0,1 3 10,-5-6-6,2 6 0,-2-2 2,-1 0 0,-1 1-7,1-2 6,2 2 5,-3-5-9,3 4 1,-4-2-13,5-2 7,-1 2 10,0-1-4,-1-1 5,2 1 5,-2-1-8,3-1-5,-1-1 10,-4 0-19,3 0 12,-3-2 10,3-2-4,-5 4 1,1-5 6,0 3-4,-1-3-10,0 1 6,6-1-1,-1-12-7,-3 10 8,1-1-1,6-10-5,-5 14-10,-2-3 18,1-1-6,7-8 0,-5 9 5,3-10-7,-6 12 10,6-11-6,-9 9-2,2 1 4,-3-3-9,0 4 7,-1-1-6,0 1 3,0 2 6,-2 0-8,-2 0 2,1-2 5,-3 1-9,4 2-2,1-3 1,-3 3 0,2-4-7,-2 2-10,1 0 11,-1 0 5,-2 0-5,4-1-2,-5 6 1,1-4-1,2 0-4,-2 3 7,2 3-4,-3-3 4,-2 4-7,3-5 2,-2 6 8,-1-9-22,-3 6 13,5-2 8,-2-2-7,-4 6 1,2 0 8,2-7-4,-2 4 3,-2 1 0,1 3 4,3-6 3,-2 3-4,-1 2 1,1-3-4,-1 3 4,-1 2 4,-1-1-4,1-2 1,2 0-6,-2 2 12,1 0-18,-1 0 21,1 0-9,1 0 3,2-10 3,-5 10-8,2-2 12,-1-1-11,-1 2 7,0-1 0,1 1-9,2 1 7,-3-2 0,1 2 1,-3-3-2,1 3 3,-2 1-10,0-1 10,0-1-7,-2-1-9,2 2 12,-4 0 3,4 0-2,-4 0 1,-2 0 2,5-1-2,-2 2-3,-3-3-2,2 0 5,-1 1-5,2 0 3,-2-2 0,0 3 1,0-2-2,1 0 1,-2 1-4,-1-5 4,1 6-1,0-4 4,1 4-7,1 0 5,-3-1-4,-1 1 1,0-2 4,1 2-5,-2-7 3,-1-3 2,3 8 5,-4-2-10,1 4 2,5-3 0,-4-3 6,-1 0-6,-2-4 3,3 9 0,4 0-4,0-2 4,-4 2-4,2 0 3,-2-4-1,1 3 0,0 1 0,3 0-1,-5-2 3,5 2-3,-4 0-5,-1-4 5,2 3 3,-2 1-4,2 0 3,-1 1-20,1-3 17,-4-1 5,1-2-2,1 4 7,-1-5-14,-1-2 5,1 2 0,-1-2-6,-1 1 6,3 0 2,-3-1-11,2 2 9,-2-5 2,1 3-4,-1-3 8,2 3-13,0 0 8,-2 0 0,1 1 0,-1 2-2,-2-6 1,-1 6-2,-1-2 2,3 0-1,-2 3-3,-1-3 1,-6 0-3,6 0-4,-3-1 1,-2-1-2,0-1 0,1 1 3,-1-1 0,-1-1-2,0-2 2,4 4 2,-3 0 0,4-1 2,-5 5-15,4-5 10,1 1 6,2 0-35,-1 2 7,-3 0 1,-1 1 2,3 4-1,0-2 1,-1 2 1,-1 2 2,-1-2 5,2 3 2,-1-1-1,-4-1 6,3 3-1,0-1 3,-3 0-1,5 1 2,-3-1-2,-1 0 5,0-1-2,0 1 5,3-1-3,-1 2 1,-1-1 2,-1-1-1,3 1-2,0 0 3,4 4 2,-1-1-2,4-1 4,-2-1-1,2 3-1,-3-1 2,1 0 1,0-2-1,2 3-3,-4 0 4,3-1-2,-2-1-1,-4-2 0,-3 0-1,8 2-1,-7 0 1,5 4 0,-8-4-1,5-2 4,-3 0-3,0 3 3,0-1 1,2 0-3,4 4 4,-9-6-1,0 5 4,3-2-4,5 4 0,-4-3 6,-1 1-6,1-5-1,1 8-4,-3-3 7,0 0 0,-1 1-5,2-2 4,-3 2 0,5 2 1,-3-3 0,5 3 1,-7-5-2,3 2-1,5 6 3,0-3-5,0-2 1,1 4 3,0-3 5,6 4-8,-5-4 2,0 3-1,-2-1 1,5-1 2,1 3 1,-2-3-3,0 1 0,0 2 1,1-2-1,2 1 2,-1 1-2,0-1-1,0 0 0,1 1 1,-1 3-2,1-2 4,0-1-2,1 1-3,-1 1 5,2 0-2,-3-1 0,3 0-1,0 2 3,-1-1 0,10 4-1,-15-5-3,6 1 4,9 4-2,-17-9 1,8 5 1,3 0 0,-3-1 0,-2 0 0,1 0-4,0 0 3,0 0-2,-2 1 5,0-2-7,2 1 4,-4 0-1,-1-1 2,-2-2-1,0 2 0,-2 0-3,1-1 3,-3 2-4,2-3 3,-4-1 0,5 5-2,-1-4 1,0 0-2,3 2 2,-4-1 6,4 1-5,-3-1 0,2 2-1,-2-2-1,-2-1 5,2 1-3,-3 0-3,3-2 5,1 4 1,-2-2-3,2 0 1,0 1-1,2 1 3,2 1-3,3-2 1,-3 2-2,3 0 0,-5 1-1,5-1 4,-1-2 1,-3 3-1,5 1-5,-2-1 2,3-1 5,9 4-1,-19-5-5,12 3 0,7 2 0,-17-3 1,7-3-4,-2 5 0,-4-3 1,3 3 1,-1-2 4,1 1-6,0 0 2,-3-1-2,4 1 0,-4 0 3,3-1-1,-3-1 0,3-2 3,3 4-4,-1-2 1,1 0 0,0 0 1,1-2-3,-2 2 3,1-1-1,1 1 2,-1-1 2,10 5 0,-15-8-4,4 6 3,1-1-2,10 3-1,-22-4 0,12-1 0,-3 4 0,13 1 3,-23-4-1,11 1-1,-4 2 1,3-2-1,2 0 2,-4 2 1,4-2 0,-3-1 0,-1 2-3,0-2 2,2 4 3,-1-3-2,-4 2 5,1-3-10,3 2 4,-4-3 2,6 3-1,0-1 0,-1 1-1,-1-1-6,2 1 10,3 0-2,-5-1 2,5-1-5,-4 2 1,13 2 1,-25-4-2,15 0 10,-2 2-9,12 2 1,-22-3-2,12 3 3,10 0-3,-21-4-2,21 4 5,-18-3-1,10 3 1,8 0 0,-19 0 1,19 0-1,-21-2-3,21 2 4,-21 0 0,8-1-3,13 1-1,-22 1 2,11 1-3,11-2 3,-22-3-1,11 2 2,11 1-2,-22 1 2,22-1-1,-19-1 7,19 1-8,-20-1 0,20 1-1,-19-3 2,10 2-3,9 1 3,-23-1 1,23 1-1,-18 0 2,18 0-2,-20 0-3,20 0 4,-16-2-1,16 2 2,-17-1-2,17 1 1,-15-1-2,15 1 1,-14-1-5,14 1 5,-13-2-2,13 2 1,-15-1 2,15 1 6,0 0-6,0 0-4,-17 0 2,17 0 1,0 0 2,-16 0-3,16 0-1,0 0 5,0 0-2,-14-2 1,14 2-1,0 0-1,0 0-2,0 0 0,0 0 1,-17 2 0,17-2 1,0 0-2,0 0 4,0 0-5,-15 1 2,15-1 1,0 0 1,0 0-1,0 0 1,0 0-1,0 0-3,0 0 5,-18-3-2,18 3 1,0 0 1,0 0-4,0 0 2,0 0-2,-16 2 1,16-2-1,0 0 0,0 0 2,0 0 1,0 0-4,-15 0 9,15 0-6,0 0 0,0 0 0,0 0 1,0 0-2,0 0 3,-15 1-1,15-1-1,0 0 0,0 0-2,0 0 2,0 0-1,-5 4 4,5-4-4,0 0-1,0 0 2,0 0 1,0 0-4,0 0 5,0 0-2,0 0-3,0 0-1,0 0 5,0 0-3,0 0 4,0 0-3,0 0-1,0 0 0,0 0 1,0 0 0,0 0 1,0 0 0,42-7-3,-32 7 2,-10 0 0,25-5 1,-16 4 1,4 0-4,1-1 4,-1 2-2,-13 0-3,24-3 2,-11 1-4,-1 2 5,-1-1 1,-11 1-1,22-2 1,-9-1 0,-1 3 0,0-3 0,1 0-1,-3 2-3,-10 1 3,25-3 3,-14 3-4,-11 0 4,23-2-4,-10 2 5,0-1-4,3-2 3,-1 1-3,-2 1-1,-13 1 1,31-4 1,-17 3-2,-2 0 2,4 0 0,-3-2 1,4 1-2,1-1 3,-4 2-3,3-3 0,3 2 0,-3 0 3,2-2-3,0 1 2,-4-2-6,2 5 4,-1-1 4,2-2-5,-6 2-2,8-3 3,-8 4 4,6-5-6,-5 2 2,1 2 0,-3 0-2,3-1 0,-2 1 3,-2-1 1,0 0-1,1-1 0,-11 3-1,16-1 1,-8 0 0,1-2 2,-9 3-3,16-2 3,-6 0 3,-1 1-6,1-1-2,-10 2 3,16-4-1,-10 2 2,2-1 0,-8 3-2,11-3-1,-11 3 3,11-2-1,-11 2 3,12-3-4,-12 3 1,6-2 7,-6 2-12,0 0 6,6-4-6,-6 4 4,0 0-1,9-4-1,-9 4 2,0 0 3,0 0 0,0 0-6,0 0-1,0 0 2,0 0-3,0 0-1,0 0 1,0 0-2,0 0 4,0 0-4,0 0 5,0 0-2,0 0 0,0 0-2,-39 6 5,26-3-8,2-2 9,-8 2 1,2-3-1,0 3-2,-2-2 1,0 4 0,1 0 1,-4-2 1,0 1 0,1 0 2,0-3-6,-9 7 4,0-4-3,5 1 2,-6 0-2,4 2 3,6-4 1,-7 1-2,5-1 3,2 0-2,-2 0-3,-3 1 2,6-1 1,1 0-1,3 1 1,2-2 1,1-2-2,2 4 3,-1-3-3,12-1 1,-19 2 3,19-2-1,-12 2-2,12-2-1,-13 4 0,13-4 0,0 0 4,-16 1-1,16-1-2,0 0 2,0 0-2,-13 2 3,13-2-2,0 0 2,0 0-1,0 0 0,0 0 0,-8 3-2,8-3 4,0 0-2,0 0 0,0 0-3,0 0 6,0 0-6,0 0 1,0 0 2,0 0 1,0 0-2,0 0 2,0 0-3,0 0 2,0 0-3,0 0 1,0 0 1,0 0-3,0 0 1,0 0 3,40 0-1,-28 2-6,-2 3 4,4-2-1,5 2 2,2 4-3,5 1 2,0 3 1,8 1 1,-4 0-2,4 5 2,14 6 2,-4 1-4,1 5 2,1-5-1,0 3 5,2-3-3,-2 0-2,0-2 0,-2-1 2,-8-6-2,9 6 0,2-3-3,-11-2 5,-3-2-4,1 0 3,-4-2-2,1 2-2,-1-5 3,-1 2 0,-2-1 1,-8-3-2,-1-1 2,-1-1-2,-1 0 1,-4-2-5,0 0 7,-2-3 1,-2 1 0,-3 0-1,-5-3-2,10 2 1,-10-2 2,12 4 3,-12-4 1,0 0 0,11 0 3,-11 0-2,0 0 0,0 0 2,14-5 1,-14 5-1,0 0-3,8-4 1,-8 4 6,0 0-11,5-3 3,-5 3-3,0 0 1,5-4 0,-5 4-1,0 0 2,0 0-3,0 0 0,7-3 1,-7 3-3,0 0-1,0 0 3,0 0 1,0 0 0,0 0-4,0 0 3,0 0-2,0 0-3,0 0 1,0 0 3,0 0 0,0 0 1,0 0 4,0 0-9,0 0 2,0 0 3,0 0-3,0 0 7,5-7-3,-5 7-4,0 0 2,0 0-2,0 0-21,0 0-11,0 0-19,0 0-34,0 0-33,0 0-27,0 0-29,-25-5-10,25 5-162,-28 0-375,10-3 166</inkml:trace>
  <inkml:trace contextRef="#ctx0" brushRef="#br0" timeOffset="58738.878">15586 10832 112,'0'0'178,"0"0"-17,0 0-1,-5-14-8,3 8-5,0-4-10,2 2-4,-6-2-7,4-6-2,-4-2-5,-1-2-10,-2-2-8,-4 0-3,-2 1-3,2 6 4,0 0-8,-3 6-3,-1 1-12,-2 4-3,-2 7-13,-4 2-4,0 8-9,-3 9-6,-4 15 8,2 1-9,3 4-5,4 3-6,7 1-4,3-1 7,10-9-12,0-3 0,6-1-1,3-3-2,4-2-3,6-5 3,0-6-2,2-4 1,7-3-1,-5-4-2,9-8-2,-11-3 1,11-9 1,-7-3 0,4-4-11,-9-6 8,1-1 2,-6-2-8,-2 0 1,-4-3-1,-2 2 0,-6-2 2,-2-13-2,0 15-1,-1 5 9,-1 3 5,4 7 5,-2 6 9,1 2-2,1 0-4,0 5-5,1 1 2,1 3-5,0 0-3,0 0 0,-1 21-2,5-6 2,-1 4-5,4 5 2,0 0-5,-2-6 2,5 1 3,-4 0-7,8 5-3,-8-9 4,3 1 1,0-6-2,-2-2 1,2 3-2,-4-5 0,-1 1 0,2-2 0,0-2 0,-1-2 2,3-3 0,-1-3-2,1-4 2,4-4-1,3-3-2,-2-8-2,1-5 1,1-3 1,3-13 1,-4 14-2,5-15 1,-7 13 1,1-1 0,3 2 1,-3 2-3,2 3 0,-4 3 3,0 7-6,-1 3 0,-4 3 4,0 4-6,1 4 5,1 1-3,0 2 4,-8 0-2,10 6 3,-2 0-5,1 2 7,-3 0-3,1 1-2,-1 0 0,-4-1 6,1-4-11,0 4 2,-1-4-5,1-2 2,-1 4 3,0-4-2,-2-2 0,0 0-4,0 0 2,0 0-2,3-12 7,-3 5-3,0-3 1,-2-1-2,-1-2-1,-2-2 7,1 1-3,-1 2 0,-2-3 0,2 5 1,-1 3 1,1 0 0,-1 5-3,-2-3 1,3 5 2,-3 1-2,2 5-1,-2 4-1,-4 7 0,1 5 2,4 5 2,-3 3 1,4-1-3,2 2 2,4 0 0,2-1 1,0 2 3,4-5-5,-2-8 0,5 0 2,-1-2 0,2-2-1,4-2 2,-1-2 2,6-6 0,-2-5-1,5 0 2,-3-8-2,5-3 1,2-4 0,-1-4 2,-4-3-1,3-3-5,-9-1 3,6-5 1,-8 2 0,2 0-5,-4-5 1,0 0 5,-1 0 0,-5 3-3,0 2-2,-1 4 1,2 4 4,-2 11 5,0-7-7,0 9-5,-2 4 5,1-3 4,3 6-7,0 1 0,0 5 3,3 1 0,-2 3 2,5 3-4,-2 2 12,-1 0-9,-4-2-6,3-1 0,-2 0 1,-2-1-2,2-2-5,-2-1-3,2-2 6,-2 0 4,-4-2-4,4-2-2,-4-1 0,0 0-1,0 0 1,-1-11-1,-2 1 2,3-1 1,-3-1-1,-4-6 3,3 1-2,-2 0-1,0 2 3,-1 3 1,2 1 7,-2 3 3,1 0-1,-3 4 8,1 2-13,-1 6 1,-4 2-2,-1 5 3,3 4 0,-6 9 2,2-3-4,3 4 1,4-1-2,2 2-1,1-1 1,7-5 0,-2 1-1,7-2 9,1-1-5,5-2-3,-1-4 4,7-2-3,6-1-4,2-2 3,2-7-6,0-4-3,2-3-6,1-6-3,-4-1-5,0-2 2,-3-7-1,-1 1 5,-2-3-1,-8 0-1,2-4 1,-4 0 10,-1 0-6,-7 2 0,-1 0 4,0 3 4,-3 7 7,-2 2 2,1 4 6,-2 3 4,1 1-5,1 0 3,-2 4-3,3 3-3,-3-2 0,3 2 2,0 0-4,-2 10 1,2-10-2,2 12 1,3-6 1,-3 2-6,7-3-2,-2 3 4,2-4-10,-4-1 1,3 0 1,-3-3 1,3-3-3,3 0 3,-3-4 1,-1 0 2,-1-3 0,1 0 9,-4-2-8,2 0 5,-3-5 2,-2 3 2,2-5 1,-2 4 3,-4 4-3,4 1 4,-2 4 1,-1-1-2,1 3 0,-3 3-5,5 1 3,0 0-5,-17 12 1,8-4-1,2 7-1,-3 3 3,2 7-5,0-1-5,2 0-1,3-4-11,2-1-3,2-2-5,2-1-7,2 0-1,1 0 4,7-1 3,-5-6 3,2-1 2,3-4-1,-1 1 4,8-5 4,-5 0-3,7-2 5,-1-3 3,-4-2 0,4-4 1,1-4 3,0-2 0,-6-3 4,3-4-2,-4 1 0,1-5 0,-1-1 1,-3-3 1,-1 1-3,-2-15 4,-2 12 1,-6-1-5,3 3 3,-8-1 8,-1 0-3,0-1 5,0 7 1,-5-2 7,0 6 7,5 6 11,0 2 1,-5 0-1,5 7 4,0 2-7,2 2 10,-1 1-18,4 3-3,0 0 2,-4 16-8,5 1 1,12 12 0,-2 5-3,2 12 3,4 8-3,3-1-1,6 26 4,-10-25-1,5 0-1,-2 1 3,1 1 1,-3-1 2,1-4 4,-2-1 4,2-3-3,-2-1-2,-6-11 5,-2-2-9,4-2 1,-3-2 1,-1-11-3,-3 2-3,1-5 0,1-3-3,-6-4 7,0 1 2,2-4 6,-3-1 2,0-1-3,0-3-8,0 0-2,-9-12 5,4 0-4,-4-5-5,1-7 2,-2-8 0,1 1-3,-1-5 2,2-10-3,-2-1 1,4-1-9,0 0 1,5-1 1,1 13 2,0-12 0,5 2-3,1 10 1,0 1-8,3-10 4,-1 13 1,5 1 2,3 5-5,0 3 0,1 4 4,-4 3 1,4 3-2,-4 3 1,-1 6-3,0 0 8,0 4 0,0 1-13,-3 4-2,4 7-1,-10-2 6,1 2-7,-2 9 2,-5 4-4,-3 1 0,-8-2-7,1 1-3,-1 1-6,-3-2-6,1-2 0,-4-1-2,9-5-3,-5-3-6,1-2-5,2 0-14,4-4-9,-1-1-17,0-2-21,5-3-20,-2 1-11,1-4-27,6 2-19,-2-7-8,2 0-18,2-1-157,4-2-399,-2-2 176</inkml:trace>
  <inkml:trace contextRef="#ctx0" brushRef="#br0" timeOffset="58969.7343">17230 9721 93,'1'-20'174,"-1"4"5,3 4-12,-2 2-14,1 5-17,0 0-4,3 5-5,-5 0 5,10 12-9,-4 5-3,5 8-1,0 5-9,-2 5-2,3 10-2,-4-11-6,1 3-3,-1-3-6,0 0-7,-1-1 0,1-3-3,1-2-4,2-6-5,-2-5-5,2-3-9,-4-4 0,1-2-7,0-1-2,-2-3-4,5-2-6,0-1-5,-1-2-16,0-4-16,0 0-31,1-4-39,0-5-33,-1-1-25,-4-3-39,3-7-23,-5 4-25,-4 1-153,-4 1-397,0-1 175</inkml:trace>
  <inkml:trace contextRef="#ctx0" brushRef="#br0" timeOffset="59665.3273">17237 9916 25,'-3'3'157,"-1"-1"10,4-2-4,0 0 7,0 0-9,0 0-7,23-4 2,-12-1-11,8 0-6,9-5-8,-1 2-1,5 0-6,-4 3-7,2 0-9,-1-2-7,-8 4-12,-2 1-8,-5 2-9,-2-2-7,1 1-5,-4 1-3,1 0-8,-1-1-5,-5-2 1,2 3-2,2-1 1,-3 0 0,3 0 3,-4-1-3,7-1-5,-3-4-9,0-2-1,-2 2-2,4-1-1,-3-1-2,0 0-4,-4-2 1,2-1-4,0 2 4,-2 0 1,1-2 4,-2 4 6,-2 2-4,-1-1 5,-2 2-2,2 1-8,-2 0 4,3 4-5,-11 1-9,5 3 6,-2 4-3,-5 4-3,3 2-1,-2 1-1,-2 7 3,5-5-6,4-1 2,1 2 0,-2-1-6,6-1 11,2 1-11,-2-5 0,7 4 1,-1-5-3,3-5 0,8 3 2,1-3-3,4-5 4,11-4-1,-2-2-4,1-2 7,2-3 2,2-5-5,10-6-1,-11 6-1,11-9 1,-14 7-3,-4 0 4,-4-1-2,4 0-2,-8 1 3,-6 0-3,-2 5 4,-5-5-1,-1 5 1,-4 3 2,-2 0 0,-2 3-2,-7-1-3,-2 4 3,-3 3-1,-7 3 1,-5 6-3,-4-1 2,2 6 2,1 2-2,1 1-1,3-1 0,9-4-2,0 0-1,5 2-1,2-2 1,3-4-1,6 3-1,2-1 2,2-2 1,4 0 1,3-4 1,2-4 2,5 0-6,0-4 3,-1-4 3,8-2 1,-1-5-4,-4 0 3,2-2 0,-5-1-1,-3-2 1,-2-5 2,-4 2-7,-3-4 6,-4-2-2,2-2-2,-4-4 2,-7 2 0,0-3-3,-2 0 2,0 4 2,-1 4 7,0 10 2,1 2-1,2 4 0,2 4-2,0 1-4,0 5 1,4 2-5,-6 11 6,6 6-4,1 10 2,4 4-3,0 5 1,6 10-2,-6-9-3,5 9-8,-2-11-14,2 0-18,-3-1-17,3 0-20,-3-1-32,-4 1-21,2-4-31,-2 2-6,-5-2-18,2-1-12,-4-2 1,-1-2-12,-3-7-170,-5 7-412,-3-1 183</inkml:trace>
  <inkml:trace contextRef="#ctx0" brushRef="#br0" timeOffset="60084.6171">16043 11015 134,'-11'4'223,"-3"-1"-10,8-2-13,1 0-18,1 0-8,4-1-7,0 0-7,0 0-3,13 4 1,7-4-6,-1-4 0,18-2-8,0-2-9,20-8 0,7-1-2,22-9-6,2-3-9,2 3-6,-3-3-11,-3-5-7,6 2-10,1-2-4,-2 1 11,2-4-23,-2-4-7,2 3-9,0-1-3,-1-1-4,-5-2-11,-3 0 12,-1 0-21,-23 11 1,23-13-1,-28 14-5,2 1 5,-2 0-8,-2 2-3,-3 1-3,-1 4 3,-15 3 1,-3 6 0,-2 0-5,-7 4-1,-4 0-2,-3 4-1,-3 0-5,-1 1-14,-3 0-7,-2 0-5,3 2-13,-2-1-15,-5 3-15,0 0-6,2 0-17,-2 0-11,0 0-12,-15 13-25,1-4-18,-9 5-13,-5 3-22,-2-1-14,-16 7-12,-5 4-173,0-1-422,-6-3 187</inkml:trace>
  <inkml:trace contextRef="#ctx0" brushRef="#br0" timeOffset="60471.2">16092 11233 75,'-24'13'163,"8"-7"0,3-1 2,4 0-5,2 1-8,0-5-2,2 2-8,1-2-13,0 1 2,3 2-4,1-4-1,0 0-1,7 2 1,2-3-4,6-2-4,2-2-6,10-4-1,6-2-2,3-2-10,20-7 2,4 1-2,27-13-4,-1-1 0,7-1-7,7-3-8,-11 1 0,10 0-7,0-4 0,6 2-11,1 4-5,-2 0-3,4-1-3,-8 2-7,-5-3-11,-6 5-1,-28 9 2,26-12-3,-31 12-6,-3 6-2,-2-5 0,-1 2-5,-17 5 8,-5 0-3,1 0-12,-3 5-5,-11 1 5,-2 2 3,-4-1-5,-1 4-9,-3 2 12,0-2-25,1-1-3,-1 0-10,-5 4-13,4 0-20,-4 0-17,0 0-24,3-4-27,-3 4-10,0 0-24,0 0-21,0 0-18,0 0-13,0 0-23,0 0-165,-18 0-434,18 0 192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1:57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10503 9697 163,'3'-3'162,"-3"3"-1,3-9-3,-3 7-11,3-1-5,0 0-5,-3-1-7,2-1-4,-1 2-4,5-2 0,-5 3-9,2-2-3,-3 4-4,5-4-4,-3 2-3,-2 2-8,0 0-7,3-6-6,-3 6-6,0 0-3,0 0-7,0 0 0,0 0-8,0 0-4,10 8-1,-7-5 2,2 2-5,-2-2-5,1 1 0,0 2-3,0-1-1,0 0-7,0-1 1,1 1-4,-3-2 4,2 1 2,-1-2-5,2 3 2,-2-4 4,1 1 0,2 0 3,-5 0 3,3 1-2,-4-3 1,14-3-2,-4 3-3,0-2-1,8-6-4,1 1-4,6-6 0,7-3-8,15-15-14,4 1-34,19-22-32,0 1-42,2 0-43,2 0-51,-4-4-47,-26 18-232,1-6-519,-5 2 230</inkml:trace>
  <inkml:trace contextRef="#ctx0" brushRef="#br0" timeOffset="552.7071">10438 10338 154,'3'-5'163,"0"2"-1,0-3-4,-2 3-4,2-1-6,-3 4-7,4-3-11,-2 0-5,1-3 0,-2 3-8,3 0-3,-2 0-1,0 0-2,-2 3-5,4-5-7,-4 5 2,0 0-8,6-3 1,-6 3-10,2-2-3,-2 2 1,0 0-3,0 0 8,7 0-8,-7 0 0,5 7 2,-1-1-4,-2-1 1,6 0 6,-3 3-7,0-1-10,2 2 2,2-1-7,-4 2-2,-2-3-5,3-1 1,-3-1-3,3 1-5,-3 0-1,1-2 17,0 0-26,0 0 12,2-1 3,-1-3 0,3 0-3,3-3-8,8-4-10,9-7 10,19-8-9,3-11 1,34-13-33,3-5-29,-2-2-27,-2-5-44,-3 0-39,4-2-46,-12 8-45,-20 15-36,-6 2-36,-15 11-214,-9 1-557,1 1 246</inkml:trace>
  <inkml:trace contextRef="#ctx0" brushRef="#br0" timeOffset="2446.7996">7657 10571 67,'0'0'118,"0"0"-25,-4-3 17,4 3-10,0 0-3,0 0-1,0 0 2,-3-3 3,3 3-12,0 0 7,0 0-2,0 0 2,-3-3-2,3 3 1,0 0 1,0 0-6,0 0 0,0 0-4,0 0-6,0 0-2,0 0-10,0 0-1,0 0-4,0 0-10,0 0-2,0 0-11,0 0-1,0 0-8,0 0-7,0 0-1,0 0-2,0 0 1,13 0-9,-5-1 5,4 0-4,8-1-2,3 0 3,7-1-2,3 0-2,5-1-3,11 1-1,4-1 0,-3-3 0,5 1-2,-4-1-4,5 2 2,-2-2 2,1 5-3,3-2 1,-1 3-2,-20-2-4,1 0-5,-2 3-6,-6-1 1,0-2-1,-11 6 3,0-2-3,-6 0-5,0-2 1,-3 2 5,1-1-2,-5-1 3,-6 1 2,10 1-1,-10-1 5,7-1-3,-7 1 6,6 1-5,-6-1-2,0 0-14,0 0-10,6 2-20,-6-2-17,0 0-28,0 0-16,0 0-19,0 0-33,0 4-117,0-4-308,-10 4 137</inkml:trace>
  <inkml:trace contextRef="#ctx0" brushRef="#br0" timeOffset="3179.581">7876 11782 137,'-5'-4'139,"0"0"1,0 3-5,5 1-8,-10-4-7,7 3-9,-1-2-5,4 3-4,-5-2-13,2-2 0,3 4-5,0 0-11,-6-2-11,6 2-5,-4-2-4,4 2-14,0 0 4,0 0-9,15-1 2,-6 1-7,5 0 1,3-3-13,5 3 13,5-3-6,2 1-5,7-1 1,1-1 0,-1-1-5,15-2 5,2 2-9,-1-2 1,3 2 2,-3 0-1,3-4 7,-18 6-10,1-6 2,-2 4-5,-4 1 2,-1 2-2,-11 1 1,-2-1 1,-5 1-3,-6 0 3,4 0 1,-6 1-1,1 0-1,-6 0 0,7-3-5,-7 3-14,0 0-18,0 0-19,0 0-25,0 0-9,0 0-19,0 0-29,0 0-28,-15 7-102,7-3-279,0 0 123</inkml:trace>
  <inkml:trace contextRef="#ctx0" brushRef="#br0" timeOffset="3785.4336">7953 12988 5,'-9'4'92,"0"-2"-3,-5 1-2,9 0-1,-4-1-2,5 1 3,-5-1 2,3 0 6,-1 0 7,3-1-2,0 1 0,4-2 1,0 0-12,-7 2-3,7-2-4,0 0-6,-7 1-2,7-1 4,0 0-3,0 0-4,0 0-3,0 0-1,27-5-4,-13 0-2,3 0-5,5 1-2,6-2-4,4-1-3,1 2 0,0-3-8,4 4 0,0-5-3,14 0-3,-15 1-6,4 0 0,-3 0 0,4 2-1,-2-1-5,-2 2-2,-5 1-6,-1 0 1,-4 0-1,-8 4 1,-1 0-2,-5 0-1,1 0-3,-8 0 0,1 0 0,3 0 2,-10 0-2,6 0 0,-6 0-4,8 0 6,-8 0-3,0 0-1,5-2-7,-5 2-21,0 0-15,0 0-32,0 0-25,8 0-39,-8 0-19,0 0-39,6 2-144,-6-2-364,0 0 162</inkml:trace>
  <inkml:trace contextRef="#ctx0" brushRef="#br0" timeOffset="4507.0301">7824 14312 45,'0'0'156,"0"0"3,-8 1-15,8-1-12,0 0-20,0 0 8,0 0-10,0 0-7,0 0 5,0 0 1,22 5-5,-11-5-4,2 0-4,10 2-5,8-8-8,-2 4-1,7-6-7,17 0-2,-2-1-7,2-3 0,-1 2-9,5 0-3,1-1-5,4 0-6,-7 2 3,3 3-9,0 2-6,-8-3-1,-11 5-5,-3-2-3,-5 3 3,-2-4-5,-7 5-3,-4-2-2,-4 0-3,-4 2-4,-2-2-3,0 2-5,-2 2-5,0-2-10,-6 0-14,7 0-23,-7 0-28,0 0-23,0 0-16,0 0-14,0 0-23,0 0-24,0 0-113,0 0-318,0 0 140</inkml:trace>
  <inkml:trace contextRef="#ctx0" brushRef="#br0" timeOffset="5185.7715">7440 15486 99,'-9'-2'123,"5"1"-8,4 1-18,-8-2-25,8 2 19,0 0-1,0 0-3,0 0-4,0 0-4,0 0-6,24 1 2,-10-1-2,9 0 0,4-1-1,6-3-9,3 2-1,1-8-9,15 3 2,2-3-14,1 0 5,0 1-4,1-1-5,0 3 0,0-1-3,-1-1-3,0 9-6,-15-4-4,0 1 1,11 5-7,-17-4 5,2 2-7,-8-1 2,3 1-1,-12 0-4,-3-1 3,0 1-6,-5 0 0,1 0 0,-3 1-6,-2-2 1,-1 1 7,-6 0-8,10 0 7,-10 0-12,6 0-10,-6 0-18,5-3-5,-5 3-6,0 0-33,1-3-13,-1 3-17,0 0-20,0 0-122,0 0-269,-3 13 120</inkml:trace>
  <inkml:trace contextRef="#ctx0" brushRef="#br0" timeOffset="5988.3882">7673 16795 92,'-3'-1'135,"1"-2"-5,2 3 12,-8-4-2,7 1-2,-3 0-12,4 3 0,-8-2-5,8 2-3,-7-5-10,3 4 0,0 0-7,4 1-1,-8 0-14,8 0-8,0 0-7,-5-3-7,5 3-9,0 0-5,0 0-5,0 0-2,0 0-4,21-4-5,-11 0-4,10-1 4,10-1-6,-2-8 0,6 2-1,17-6 1,3 0-26,-2-2 0,3 1 4,-2 1 0,-1-1 1,1 1-4,2 5 4,-1-4-4,-3 2 5,5 3-2,-22 1 1,-2 5 5,-2-2 4,0 2-5,-8 3 2,-4 0-2,-6 1 1,0-1 7,-2 2-6,-3 1 12,0 0 4,-3-3 2,-4 3 3,8 0 8,-3 0-2,-5 0 12,0 0-19,8 0 6,-8 0-5,0 0-3,0 0-6,0 0-4,10 0 2,-10 0-5,0 0 1,0 0-4,0 0 1,0 0-6,6 0 5,-6 0-8,0 0 4,0 0-5,0 0 2,0 0-1,0 0-1,0 0 1,0 0-4,0 0 3,0 0-2,0 0-3,-1 5 5,1-5-7,0 0 5,0 0-2,0 0 2,0 0-3,0 0 1,0 0-8,0 0-2,0 0-11,0 0-8,0 0-10,0 4-4,0-4-11,0 0-24,0 0-20,0 0-26,0 0-16,0 0-46,-2 11-26,2-11-159,0 0-398,0 0 176</inkml:trace>
  <inkml:trace contextRef="#ctx0" brushRef="#br0" timeOffset="7215.9576">10325 16225 35,'6'-5'46,"-6"2"2,0-1 6,3 0-1,-3 4 5,0-9 4,0 9 7,0-6-1,0 6-1,-3-6 12,3 1-14,-3 1 3,3 4-13,-3-10 7,1 6-8,-1-3-1,0 2-2,-2-5-10,1 3 8,1 2-7,-2-5 3,-5 4-3,6-3-5,-2 1 0,0-2 2,0-1-3,-3 4-2,0-2 0,1 1 9,1-2-6,-5 0-5,2-1 1,-3 0-2,1 0 2,-7 4-5,8 0-1,-4-2 0,-4 1 3,3 2-5,4 3 4,-8-3-1,8 2 0,0 2-3,-2-1 4,1 2-4,-1 1 6,3-3-13,0 3 0,0 3-2,2 0-4,0-2 3,2 5-3,-3-1-2,1 2-4,1-2 2,3 5-1,-3 0 1,3-1-5,-1 3-2,-1-2 5,1 1 1,2 0-5,-2 0 1,3 0-3,-5 4 7,3 2-5,0-2 0,0 1 1,1-4 0,3 0 3,-2 0-1,0 0-3,0-1 2,3 6 1,-2-5-1,0 4 7,4-1-8,0 2 5,-2-1-3,2 1 3,1 0-3,2-3 7,-1 1-6,0-5 2,-3 3 1,2-4 0,-1 3 0,3 0 4,-2-2 4,2 1-5,1 4 5,1-3-3,-2-3 2,3 1 1,-2 0 3,3 0-3,0-1 3,-1-1-9,1 1 3,7 0 0,-3 1 4,-4-5-6,5 7 3,-4-7-4,0 1 5,3 0-8,-3-1 5,2 1 0,0 1 1,-1-2-3,0 0 2,-2-1-1,0 1 2,-1-2 0,2 1-1,3-2-2,-3 1 4,1-2-3,-5 0 0,9-1-3,-6 0 5,-3-1-5,9 2 5,-4-2 1,-1 0 1,1-4-6,1 0 3,-1-1-2,0 0 2,1-1-1,4-3-3,-6 2 4,4-5-4,-3 2 2,0 0 1,-1 2 1,1-4-4,-2-2 5,4 0-4,-4 1 4,-2-3-3,-1 5-1,0-4 1,-1 0-1,-2 0 1,-1 1-3,2-2-2,-4 3-1,1-3 4,-1 0-5,-1 5 1,0-7 0,-2 0 0,-2 4-1,4-2 0,-5 7-2,1-2 4,-3-3-8,2 6 7,-1-2-7,-2 2-2,1-1-4,0 3-8,-5 0-12,3 2-11,1 1-21,-5-3-28,1 4-18,-4-3-28,1-1-24,4 5-15,-1-4-16,3-1-166,-8 1-383,9-3 170</inkml:trace>
  <inkml:trace contextRef="#ctx0" brushRef="#br0" timeOffset="8668.821">10175 14918 112,'-6'-9'112,"4"4"-13,2 5-4,-7-8-9,6 2-2,1 6 2,-3-10-6,-3 5-7,3 0 1,3 5-1,-9-9-7,4 2 2,0 4-5,5 3-1,-8-8-1,0 1-2,1 4-1,0-1-5,-3 1-3,5-1 1,-5-2 3,-1 2-8,4 4-5,-2-4-5,-3 3 3,4 1-9,-2-2 0,1 2 3,2-4-10,-3 4 0,10 0 2,-15-1-8,8 1 3,7 0-3,-15-3 3,15 3-4,-14 3-2,14-3-8,-13 3 4,6-1-3,0 0 5,-1 0-5,3 1-2,-5 3 2,2 1-2,3-3 0,-2 3-12,1 0 12,0 2-5,0 1 0,3-2 3,-3 2 2,3 0-4,1 0-2,0 2 3,1-1 7,-2 2-8,3-2 1,-1 4-2,-2-2-1,3 3 1,-1-5-2,0 5-1,1-5 2,-2 0 6,4 0 0,-4 0-4,4 0 1,-1 2-2,0-4 4,0 3-5,1-2 3,-2 2 2,2 0-2,1-3 4,-1 3 2,0 1-7,0-4 4,-1 1 1,3 0 2,-2 1-3,1-1 2,0 1-2,1 0 2,0 0-1,0 1-2,-1-3-1,1 0 2,2 1 0,-3 3 3,1-2-5,-1-3 1,2 2-4,0-1 7,-5-1-4,3-3 5,1 2-7,-2 0 0,2-3 2,-3 3-1,3 1-4,0 0 5,1-2 2,0 2 5,-2-1-3,2 1 1,1-2-3,2 2 6,-2-3-2,3 3 2,-2-3-4,2 3 1,3-4 4,-3 1-3,2-2 1,2 4-2,-3-4 7,3 1-4,-1-4 1,7 1-1,-10-3-2,5 2 2,0-2-5,-1 1 2,-1-1 3,1 0-4,-2-4 0,2 4 0,-1 2-2,-1-3-1,1-1 2,-2-2 1,2 1 1,-1 2-8,-1-3 4,1-1-2,-2 4 3,1-4 1,1 1-2,-3 0-6,0 2 7,2-5-3,-3 4 2,3-3-4,0 0 3,-5-1 3,2 2-4,1-3 2,-2 1-2,2 0 0,-1 1-1,-1-2 0,-1-1 2,3 3 0,-5-1 0,1 0-4,0-2 3,0 3-2,0-3 1,-1 2 1,-1 0 1,1 0 4,0-2-6,-3 1 4,0-1-6,0 2 5,-3-2-3,3 2 2,0-4-1,-4-1 4,1-1-8,-1-2 1,0-2 1,-1 2 10,0-1-8,-1 2-5,0-4 1,2 2 4,-3 1 0,-1 1-5,2-1 3,-2 2 3,1 1-5,0 1 3,-1 1 0,3 4 3,-3-2-4,0-1 2,0 4-5,0-2 9,-1 1-6,2 0 4,-4 1-5,3 1 0,-1 2-2,0-5-2,-1 4-12,5 1-12,-4-1-10,-1-1-16,1 2-14,-2 1-9,1 0-20,1-1-13,2 1-26,-3 2-21,4 0-22,6 1-99,-20-2-302,10 1 134</inkml:trace>
  <inkml:trace contextRef="#ctx0" brushRef="#br0" timeOffset="9920.8612">10233 13725 20,'2'-4'82,"-2"1"-8,2-2-13,-3-2 8,2 2-4,1 1-5,-1-3 1,-1 1-4,-1 1 0,2-2 5,-1 1-18,-1 0 22,1 1-14,-2-4 1,1 4 7,0-2-8,-4-1-4,4-1 5,-3 1-18,-1 0 12,-2 1-4,-1 0-2,-3 0 8,3-1-7,-1 4 3,-3-1 0,-1-3-1,-1 4 5,-2 2-9,2-1 8,-2-1-8,-3 3-6,2-1-3,-1 2 1,4 2-6,-1-1 3,2 4 10,-1-2-8,1-2 1,-3 9-1,5-5-7,0 0-2,1 1 4,1 1-8,-1 2 6,0-1-7,3 2-5,1 2 2,0-1-1,-1 4 0,2-3-1,1 4-4,-2-2 4,3 1-4,0 1 5,3 1-4,-3 3 3,2-3 4,-1-2-1,2 4 0,0-2-1,0 2 3,-2-1-4,0 1 1,4-2 1,0-3 2,0 1-6,-1 2 6,-1-5 0,2 5-3,0-3 4,0 1 1,-2-1-2,1-3-3,1 2-15,1 0 2,0-1-3,-1-2 2,1 2-2,1-3-2,-2 0 8,2 2 1,1-4 0,0 4 6,2-3-5,-4-1 4,4 1 3,2-1 0,0 0 0,-2-1 5,3-1-4,-1-1 0,3-1 1,1-2-1,-2 2 1,7-3-3,-4-2 2,4 1 1,-5-3-4,5 1 0,-2-2-3,4 0-2,-1 0 8,-1-1-8,-1 1 4,0 0-6,-5-2 2,-1 4 0,3-4 0,-4 0 2,1 2-5,0-3 2,-3-1 1,-2-1-2,2 0 1,-1-4-2,-1-1-1,0 3 0,-3-2 1,2-3 3,-3-3-6,0-1 3,-2-3-3,1 4 2,-1-4 0,3 0-4,-3 5 2,-3-3 0,3 3 1,0 4-2,-3-2 1,2 7 1,-2-2 0,0 2-2,0 2-3,-1 0-5,2 2-4,-1-1-9,-1 0-11,-1 2-14,1 1-13,-1-2-21,-1-1-23,1 3-44,-4-3-28,1 1-20,2 1-124,-1-2-347,-2-3 153</inkml:trace>
  <inkml:trace contextRef="#ctx0" brushRef="#br0" timeOffset="11170.222">10280 12506 33,'0'-5'107,"0"5"-16,-3-7-4,2 2-6,1 5-6,-3-7 0,1 2-8,-1 0-2,2-1-2,-3 0 1,-1 1-2,1-2-2,0-2-9,2 2 9,-4 0-3,1-4-13,-2 5 5,3-4-1,-4 4 1,4-1 4,-2 0-7,-2 2-1,-2 0-1,6-2-1,-5 1-3,-3 2 0,3 0-6,-4 1 2,-2 1-2,2-1-6,-6 3 3,1 2-6,0-4-1,0 4-1,0-1-1,3 1 1,-1 2-5,2 1-2,3 1-4,-2-1-3,1 0 6,2 1-4,-2-1 0,4 3-6,-1 1 4,4 2 1,-5-2-6,2 4 1,0 3 2,-2-2 4,4 2-3,0 0-5,0 0-2,0-1 1,-1 2 9,3 3-2,-1-6-4,1 3 2,1-3 0,-4 3 3,7-5 4,-1 0 1,-4 3-8,4-3 4,-3 0-5,4 5 4,-1-2 1,-1 1-1,2-3 2,-1 3 0,1 1 4,1-2-4,1 1 5,-1-4-3,3 1 1,1-1-4,0 5 3,1-2-2,1 2 5,0-4 0,2-2 4,-1 1 6,0-3-9,3 1 0,0-1 4,2 2-1,-1-5 3,5-1-5,1-2 0,2 1 2,0-3-2,1-3-2,2-1 0,-4-2 0,3 1-2,7-4 1,-2-1-5,-8 1-2,7-6 5,-6 3-2,2-4 0,-7 0 1,5-2-2,-2-3 0,-5 4-2,-1 0 4,2-7-1,-5 6 3,-3-3-2,3 1-2,-4 1 1,1-5-1,-3 4 0,1 3 3,-1-2-1,-2 1-2,-1 1-1,-1 3-2,1 1 0,-4-5-2,1 4 6,0 1-4,0 1 9,-3 1-12,1-1 1,2 3 0,-6-2-7,1 0-1,-2 5-8,-2-3-13,2 3-4,-4 1-22,-3 3-17,3-2-18,-2 2-12,-3 0-15,0 2-14,0-2-21,8-1-16,0 2-9,-1-2-146,1 0-344,2 0 153</inkml:trace>
  <inkml:trace contextRef="#ctx0" brushRef="#br0" timeOffset="12074.32">10046 11230 78,'1'-4'125,"-1"4"-1,3-5-8,-3 2-9,0 3 8,0-4-14,0 4-11,-2-5 3,1 2-7,1 3-11,-2-9 1,-1 8-2,0-2-1,1 0-10,-2-2-1,0 2 0,-1-1-4,-3 0-8,3 1-4,-1 0 0,-1 0-3,1 1-7,-5 1 0,2 0-6,2-2 5,-5 3-6,2 3-6,0-6 3,-2 8-11,3-4 2,-4 3 0,0-1 2,3 1-1,0 1-6,-2 4 4,-1-1-6,2 3 5,3-2 2,0 3-6,-2 2 4,1 0-3,3 1-1,-1-1 4,2 3-1,0 1 1,1 0 0,1-2 0,1 4-5,-2-3 6,1 1 2,3-1-7,0 2 5,0 0 1,0 1 3,0-2 3,0 1-1,2-1-5,-1 0 7,2-3-2,0 2 1,-2 0 0,1 0 3,2 0-4,3 1-4,-1-1 7,-2-3-3,5 1 4,-3-3-4,2-4 3,1 2-2,4 1-1,2-2-1,2-3 1,-1-2 2,4 3-5,2-6 4,-1-1-2,6 1-4,6-3 0,-5-5 4,1 5-6,1-7-1,-4 1 3,-6 1-4,7-3-5,-8 0 3,-3 1 1,4-3-2,-5 1 2,-1-3-1,-3 0 1,0-3-3,-2-6 1,1-3-2,-1 9 3,-5-7-5,1-3-2,-1-1 4,-3-1 3,3 0-6,-7 3 3,2 1-1,-4 5-5,2 2 1,-2 0 1,-2 1-3,-4 3-5,0-2 0,-3 0-2,-3 7-7,-3-1-11,-6 0-9,-3 3-15,1-1-13,-1 2-16,1 4-19,-4-1-14,7 0-14,3 1-22,0 0-17,2-1-15,0-1-169,0 1-376,3-4 167</inkml:trace>
  <inkml:trace contextRef="#ctx0" brushRef="#br0" timeOffset="13066.5304">10045 9866 74,'0'-5'92,"0"1"-2,0-3-6,-2 1-2,1 0 2,-2 0 4,2 1-5,-1 0-3,-1 0-8,-1-1-3,-1 1-13,1 0-3,-2 3-3,-1-2-4,-2 0 1,-2 2-6,-1 0 1,3 1-3,-2 1-5,-2-2-3,2 4-4,-1-2-2,-1 1 0,-4 1-1,7 5 1,-7-2-1,3 4-1,-3 1 6,2 2-1,-1 3-2,2-2-1,2 3-1,0 1 4,2 5-1,-4 2-3,7 0 1,0 1 4,1 1-11,2-2-1,0 0 8,2 3-1,-1-3-4,3 2 4,1 1-10,-2-8 3,2 7 0,3 0-6,-4-1 5,4-6 1,-4 7-3,3-5-1,-1-2 6,3-2-1,-1 2 5,1-2 1,-1 1 1,6-1 6,-4-1-6,0 0 0,3 0 1,2-1 1,-4-6-1,4 6 0,0-3 0,0-1-3,-2-3 1,2 1-1,-2-1-2,1-1 0,1-2-2,1-2 3,-1 2 1,5-1 4,0-2-3,-4-1-1,1-1-1,1-1-1,2-1 0,-2 0-3,-1-1-2,1-1 0,-1 1 0,-1-1 1,3-3 0,-2 3 3,-1-2 0,0 1 1,-1-1-1,5 0 2,-7-2 0,3 4 1,-1-4 2,-4 0 0,2-3 13,-2 3-15,2-3 2,-7 1-4,7-2 4,-3 2-7,-1-7 5,2 0-3,-2-2-2,-2 2-2,-1-2-2,1-6-1,0 6 0,-1-1-6,0-6 3,0 7-4,-4-9 2,1 5-2,0 2 0,-1-7-1,-1 4 0,2 0 0,-3 3-1,1-2 1,-1 4-1,-4 0 0,3 4-4,-1 1 2,2 2 0,-1 2 3,-1-5-1,1 5-3,-1-1 1,-2 4-4,1-1-1,-1 1 0,3 0-4,-3 3-10,0 1-11,-1-3-23,-3 2-12,2 1-9,0 1-10,0 0-12,-2-1-22,2 3-16,1 0-11,3 3-26,2-1-8,4-2-17,-8 2-133,5 2-354,2 1 157</inkml:trace>
  <inkml:trace contextRef="#ctx0" brushRef="#br0" timeOffset="14183.8152">10388 10867 65,'0'0'106,"1"-7"7,-1 3 3,2-2 13,-2 1-4,2-1 3,0 1 2,-2-1-6,0 0-4,2 3 2,-1-1-10,-1 4-7,2-5-10,-2 5-13,0-5-8,0 5-2,0 0-8,0 0-4,0 0-8,7 13-2,-5-7-5,0 2-3,1 2-5,0-1-5,3 1-1,-4 1-1,3-3 0,1 3 1,-1-3-6,0-1 9,-2-2 9,1-2 3,1 2 5,2-2 8,1-2 1,2-2-1,8-4-7,10-8-2,6-4-7,15-12-4,7-5-5,26-14-4,-3 2-1,-2 5-4,-21 9-7,24-11-17,-26 14-21,0 0-15,-4 4-14,-2-4-22,-15 11-28,-3 2-27,-2 0-29,-9 8-27,-2-1-25,-7 4-139,-3 4-376,-1 0 167</inkml:trace>
  <inkml:trace contextRef="#ctx0" brushRef="#br0" timeOffset="14707.8955">10483 12068 55,'-2'-4'113,"1"-1"-8,0-1 4,0 1 4,1-1-2,-2 1-5,2 0 2,0 5-3,0-7-1,0 4 1,0 3-11,2-5-10,-2 5-3,0 0-6,0 0-6,0 0-3,0 0 0,2 12-4,-2-6 0,1 3-6,1 1 0,-1-1 1,4 1-6,-3-3 2,1 1-3,1 1 5,1-3-2,1-1 5,1-3 3,5 0 0,7-4-3,9-5-6,4-6-5,15-9-5,5-3-2,4-3-8,5 1-4,16-17-19,-24 18-26,1-3-16,-7-2-29,-2 4-22,-15 8-29,0-2-21,-2 5-23,-1-1-25,-13 10-140,-2 0-348,1 2 153</inkml:trace>
  <inkml:trace contextRef="#ctx0" brushRef="#br0" timeOffset="15283.1479">10260 13326 6,'0'-7'131,"0"7"-5,3-5 2,-3 5 1,1-5-8,2 3-12,-3 2-3,0 0 0,0 0-5,0 0-3,0 0 0,0 0 0,2 10 0,-2-3 8,2 0-4,-2 2-9,2 0-8,-1 0-5,2 1-6,-2 0-6,1-4-2,3 4 3,-1-4-4,3-2 0,5-3 0,0-2-3,17-4-6,7-10 3,16-8-14,4-2-3,1-4-5,0 5-3,-2-5-6,-5 2-18,0 0-14,-8 1-15,-10 11-20,-4-1-23,-2 3-26,-1-1-27,-9 8-12,0 1-21,3 1-28,-10 4-13,-2 3-112,-7-3-324,7 5 144</inkml:trace>
  <inkml:trace contextRef="#ctx0" brushRef="#br0" timeOffset="15774.0722">10268 14501 89,'0'0'107,"-3"4"-8,3-4 2,0 0 0,0 0 6,0 0-10,0 0-2,0 0-7,0 0-8,0 0 6,0 0-13,0 0 5,0 0-8,0 0-4,0 0 3,-1 7 3,1-5 3,1 5-3,1-2 0,-1 3-7,2 1-2,0 1-3,1 1-4,0-3-10,1 1 5,4-3-3,3-3-3,5-2 1,12-6-4,1-8-5,16-7-6,4-7-4,-1 6-10,1-10-20,-4 7-17,-3-4-29,-14 9-27,-1 0-27,0 1-23,-6 3-27,-5 5-148,-7 4-324,-2 1 143</inkml:trace>
  <inkml:trace contextRef="#ctx0" brushRef="#br0" timeOffset="16281.126">10250 15937 41,'0'0'133,"-1"-5"-9,1 5-6,0-4-11,0 4-5,0 0 2,0-3-6,0 3 5,0 0 0,0 0-3,6 12-3,-3-5-1,-3-2-7,2 1 2,3 1-10,-2-3-10,0 2-3,3 0-1,0-3 6,1-3-16,7 0 2,7-7-10,11-7 2,15-15 15,6-3-3,19-22-12,-22 21-16,24-21-29,-28 21-15,-3 2-18,2-1-15,-13 13-17,-3-2-17,-5 7-14,-3-1-8,-6 6-25,-4 4-21,-7 3-129,-4 2-295,0 0 130</inkml:trace>
  <inkml:trace contextRef="#ctx0" brushRef="#br0" timeOffset="16686.4597">9802 16979 128,'0'0'137,"7"18"-4,-4-8-5,-2 6 3,2 4-4,0 5-4,1 1-2,-1 0-9,1 3-2,3-4-5,-3-4-17,4 3-1,0-4-10,1-6-6,2-1-4,4-4-8,2-6-5,10-8 2,9-10-11,17-12 1,27-23-8,-6 1-4,1-9-11,-24 23-26,21-20-34,-25 20-33,-1 4-25,-1-4-48,-20 14-149,1-1-317,-13 10 140</inkml:trace>
  <inkml:trace contextRef="#ctx0" brushRef="#br0" timeOffset="19103.9091">10088 6099 70,'-5'-3'76,"-3"1"1,2 0-8,6 2 3,-7-4-6,5 3 7,2 1-11,0 0-1,-7-1-10,7 1 4,0 0-8,0 0-13,0 0-2,0 0-2,0 0-4,0 0 6,0 0-1,0 0-9,21 2 2,-8-1 5,5-2 1,2 2-8,11-2 16,1 1-1,0 3-4,2-3-10,2 1 2,18 0 0,-1 0-6,1 2 14,1-1-12,0-4 4,0 2 7,1 2-6,3 0-3,1 0 1,-5-2-3,2 0 0,0 0-1,-1 3-2,-1-1 0,2-4-6,-3 1 8,1 4-4,-2-1-10,4-3 11,-1 1 1,-4 0-6,6-3-2,-6 2 3,11 2 0,-4-3-2,5 2 2,0-5-14,4 3 9,23 1 1,-28-2 2,4 2-3,-1 2-5,-4-1 1,0 0 0,-5 1-6,-1-1 6,-2 2-2,-1-1 5,-3-1-1,3 2-1,-16-2-3,4 0 1,-3 4-3,14-4 2,-15 1-2,3-1 1,9-1-1,-9 1 4,-2-4-5,14 1 1,-12 3 0,0-2-6,13 0 5,-2-2-3,-14 2 3,18-2 0,-18 3 5,15-4-6,-14 5-2,1-2-7,1 0 3,-2 0 4,0 2 1,-5-3-2,2 1-3,-6 4 6,3-2-1,-2 0-10,-3-2 8,-6 2-9,0-1 18,0-1-2,0 2-5,-1-2 3,-1 2-8,-2 0 9,2-2-6,-6 1-6,2-1 10,-3 2 1,1-1-1,0 1-2,-4-1 0,1 1 3,-5 0 1,0-3 0,-5 3-5,10 0 6,-10 0-2,10 3 5,-10-3-7,5-3-3,-5 3 2,0 0 2,8-1-4,-8 1 7,0 0-9,0 0 5,5-1 0,-5 1 4,0 0-1,0 0 0,0 0-7,0 0 6,0 0-1,0 0-3,0 0-2,0 0 6,0 0 0,0 0 0,0 0 0,8 1-6,-8-1 7,0 0-3,0 0 6,0 0 2,0 0-4,0 0 12,0 0 0,0 0-2,0 0 13,0 0 4,0 0 10,0 0 0,0 0 1,0 0 2,0 0-1,0 0 4,0 0-1,0 0 5,0 0 0,0 0-4,0 0-2,0 0 2,0 0-3,0 0 3,0 0-6,0 0-2,0 0-2,0 0-4,0 0-1,0 0-3,0 0-6,0 0-5,0 0 1,0 0 0,0 0-2,0 0-3,0 0-13,0 0-23,0 0-31,0 0-36,0 0-28,0 0-18,0 0-11,0 0-19,0 5-19,8-1-104,4 0-314,4-2 139</inkml:trace>
  <inkml:trace contextRef="#ctx0" brushRef="#br0" timeOffset="19768.381">16644 6041 2,'0'0'109,"3"-3"-1,-3 3-7,0 0-14,0 0-11,8 0-1,-8 0-7,0 0 4,0 0-7,0 0-2,0 0 1,0 0-8,0 0 0,0 0-5,-25-2 8,15 2-6,-10 0 3,-1 0-5,-8 2 0,-8-4-7,-1-1 10,-13 4-11,-3-3-6,-3-4 2,-2 5-10,-30-4 2,24 0 3,-2-1-5,-27 1-4,1 4-2,28 0 4,1-2-3,-3 3-4,3-2 3,3 5 2,4-1-10,17 0-1,-1-2-1,4 3 0,2-3-3,6 2 3,7-2-4,6 1 1,3-1-4,1 1 0,2 2 3,1-2-2,6-1-8,-3 1 10,6-1 1,0 0-10,-13 0 5,13 0-1,-6 1-6,6-1 4,-4 3-2,4-3-5,0 0-7,0 0-5,0 0-14,-7 0-20,7 0-7,0 0-6,0 0-25,0 0-35,0 0-132,0 0-276,0 0 122</inkml:trace>
  <inkml:trace contextRef="#ctx0" brushRef="#br0" timeOffset="21034.2777">10287 7173 81,'-11'1'110,"3"0"-5,0-1-5,2 0-15,6 0 2,-9 0-14,5 2-7,4-2-16,0 0 1,0 0-1,0 0-1,0 0 3,22 5-6,-5-4 2,7 1-1,8 0-4,2-2-1,3 1-7,4 0 12,12 0-11,3-1 6,3 2-3,-3-2 0,4 1 0,6-2 0,25 2-2,-28-2-1,27 2 3,-26-1-5,31-1-2,-2-1-1,-28 2-2,30 3-3,-3-4 7,-27 1-11,32 1 0,-2-1 2,-4-1-8,-1-1 1,3 2-5,-24-1 2,30-3 1,-5 4-4,-2-3 0,-26 2-3,30-2 1,-6 3 1,-25 0 0,31 0-5,-31 3 0,29-1-1,-31 2 1,3-2-3,0-1 1,-2 4 3,2 0-5,-3-3 1,-1 0 5,1 0 0,-5-1-1,4-1 1,-2 3 4,3-3-4,-4 0 2,-2 0 2,-3 0-5,0-4 4,-15 2-4,12-2 1,-11 1 1,-2 1-2,-3 0 1,1-1-1,-4 1-1,-4 1 0,1-1 0,-9 1 2,0-1-1,-2 1 2,-4-1 4,-2 1-3,0 0-2,-3 1 4,4-2-4,-7 1 2,-2 0 2,2 0-3,-6 1-2,10-1 0,-4 0 1,-6 1 1,0 0-6,6-2 3,-6 2 1,0 0-3,6 0 2,-6 0-2,0 0 0,0 0 4,0 0-7,0 0 1,10-1-1,-10 1 2,0 0-6,0 0 5,0 0-2,0 0-1,0 0 1,0 0-1,0 0-1,0 0 0,0 0-1,0 0 4,0 0-1,0 0-3,0 0 1,0 0 0,0 0 1,0 0-1,0 0 0,0 0 0,0 0 4,0 0-2,0 0-1,0 0 5,0 0-3,0 0-1,0 0 1,0 0-1,0 0-1,0 0 2,0 0-4,0 0 2,0 0 0,0 0 1,0 0-1,0 0-1,0 0 1,0 0 1,0 0 1,0 0 1,0 0-1,0 0-4,0 0 6,0 0 5,4 4-7,-4-4-1,0 0 2,0 0-5,0 0 5,0 0-2,0 0-2,0 0 3,0 0 1,0 0-1,0 0 7,0 0-6,0 0-2,0 0 3,0 0-5,0 0 1,0 0 4,0 0-2,0 0-2,0 0 1,0 0 0,0 0 0,0 0 2,0 0-3,0 0 0,0 0 4,0 0-3,0 0-1,0 0 2,0 0-3,0 0 3,0 0 0,0 0-1,0 0 3,0 0 3,0 0-4,0 0-2,0 0-1,0 0-2,0 0-7,0 0-10,0 0-9,0 0-12,0 0-11,0 0-10,0 0-5,0 0-4,0 0-10,0 0-14,2 2-8,-2-2-2,5 1-12,-5-1-12,0 0-81,8 1-228,-3-1 100</inkml:trace>
  <inkml:trace contextRef="#ctx0" brushRef="#br0" timeOffset="21757.7914">16969 7100 29,'0'0'136,"10"0"-7,-6-1-8,-4 1-7,3-3-7,-3 3-13,0 0-5,0 0-15,0 0-5,0 0-6,-22 0-6,9 0-5,-6 2-3,-10 0-5,-3 1 7,-5 4-1,-2-5-6,-20 6 4,1-3-1,-6 2 7,-2 2-10,-24-1 2,27 0-5,-3-2 5,-25 5 0,25-3 4,2-3-1,-3 1 2,2 1-1,2-1-3,-4 0 0,6 0 0,8-2-3,-2 1 1,15-3-2,2 2-3,2-1-2,4 0 0,-1-1-5,5 1-3,6-2 1,3 2-6,0-2 1,10 0-3,-5-1-4,3 0 1,1 3-3,0-3-1,4 0-2,6 0 0,-12 0-4,10 3 0,2-3 1,0 0-4,-10 0 0,10 0 0,0 0-1,-9 0 0,9 0-1,0 0-1,-5 0 1,5 0 1,0 0-2,0 0 1,0 0 0,0 0 1,0 0-2,0 0-3,0 0 3,0 0-2,0 0 2,0 0-5,0 0 3,0 0 2,0 0-4,0 0 2,0 0 0,0 0 0,0 0-2,0 0-1,0 0-7,0 0-6,0 0-13,0 0-13,0 0-15,0 0-20,0 0-28,0 0-26,0 0-27,0 0-34,0 0-133,18-6-349,-12 4 155</inkml:trace>
  <inkml:trace contextRef="#ctx0" brushRef="#br0" timeOffset="32437.9313">16621 5159 61,'9'-24'188,"3"-2"-18,-1 2-7,1-3-12,4 0-4,2 0-5,-1 1-4,3 1-14,-2-3-8,8 4-7,-4 0-8,2-1-8,3 6-8,-2-5-8,10 6-3,-1 1-5,1-1-12,-1 3-1,0 5-6,-1 0-4,1 6-3,-4 4-6,-1 3-2,-3 9-5,-5 7-2,-5 4-4,-4 5 0,-7 20-4,-5 4 4,-8 3-3,-5 5-4,-10 18-2,2-20-2,-3 22 3,4-22-2,-1-6 6,-1 3-5,-1-5-4,8 0-2,-1-3-1,1-1 2,3-17-3,5 2 1,-2-2-2,3-2-4,1-1-4,5-6-4,3-3-4,3-2 2,0 1 1,0-6-5,0 0 10,1-3-5,3 0 2,2-2 0,-1-4 5,2 0 0,0-1-5,5 0 6,1-2-5,-9 2 4,3-4 2,-4 3 4,-3-1-2,2 0 0,-4 2 2,1-3-1,-5 3-1,7 5-1,-5 0-1,-1 2-4,-2 2 7,1 11 0,-4 6-2,-1 3-2,0 3 8,0 2-5,1 14-1,4 0 3,0-12 0,0 14-7,8-2 7,-3 2-2,5-4-3,-2 3 3,-3-5-2,3 2 7,-2-11-4,-1-1 9,-1 0-2,-3 2 7,-1-4 7,-2 2 1,-5-5 5,0 0 5,-4-3 3,-4 2 0,-3-6-5,-7 0 0,2-4-1,-4 3 1,-6-6-7,-1 2-1,-2-5 0,-1-2-5,-14-2-1,12-2-2,-1-2-8,-12-2-1,-1 0-19,16-6-15,-3-1-13,2 2-10,5-4-8,1-1-1,5 0-23,12 2-32,2-5-53,9 0-49,4-2-198,10-5-445,7-9 197</inkml:trace>
  <inkml:trace contextRef="#ctx0" brushRef="#br0" timeOffset="32978.2866">17793 5827 123,'0'-19'202,"1"0"3,-1 4-3,0 3-4,0 3-8,3-1-18,-2 5-17,-1 3-11,0 2 4,0 0 8,0 28 9,-1 1 0,-2 6-8,-3 19 1,2 0-12,0 0-14,1 4-4,-1-7-4,-1 4-10,3-4-6,-2-1-14,0-1-5,2-15-10,-2 0-13,-1 0 2,1-2-5,1-3-5,2-1-7,-2-8-17,1-1-10,0-2-25,0-3-21,-2-1-19,4-4-27,-3-3-19,2 0-17,-2-2-14,3-4-14,-5 4-10,5-4 2,0 0 9,-8-14 9,4 3 10,-1 1 15,0-8 10,1 0 8,4-10 8,-3 1 7,0-4 19,0 2 5,9-3 15,-4 0 12,3-1 11,0 1 9,4 1 5,0 2 2,0 2 9,3 5 1,-1 5-2,0 3 7,6 0-4,6-1 0,-9 5 2,7 6 0,-1 1-6,-3 3 6,3 3-3,-7 2 2,2 4 0,-7 1-4,2 4 5,-8 0-9,-1 3 2,-6 0 4,-3 0-10,-10 5-3,-1-1-8,-4 1-5,0-4-14,-4-3-12,1 2-15,2-3-16,3-5-16,0-1-21,5-1-20,2-5-25,3-2-20,1 0-29,10 0-101,-10-8-316,9 2 140</inkml:trace>
  <inkml:trace contextRef="#ctx0" brushRef="#br0" timeOffset="33275.9998">18069 6096 129,'4'-3'256,"0"1"-22,-4 2-16,0 0-17,0 0-6,-12 18-17,2-5-13,4 5-15,-6 4-10,1 4-9,3-2-14,4 1-9,0-7-4,0 2-15,3-3-2,2-2-7,-1-1-5,4-2-7,4-3-1,0-1-4,3-1-6,6-4 1,0-1-6,3-6-4,7-1 1,2-6-12,-3-2 4,1 1-5,-5-2-3,-5 1 3,1-9-6,-4 3 0,-4 2 0,-1 0 8,-2-3-15,-3 3 4,-6 6-3,-2-6-2,-3 3-5,-5 3-1,-6 2-6,-1 4-6,-3 2-2,-6 5-9,-1 2-14,0 2-21,8-1-20,2 1-26,2 4-32,2 1-26,6-4-39,0 3-30,6-5-28,3 3-165,3-4-442,2 1 196</inkml:trace>
  <inkml:trace contextRef="#ctx0" brushRef="#br0" timeOffset="33554.0928">18559 6043 206,'10'-10'219,"2"-3"9,-6 4-5,-1 2 0,-4 0-6,3 1-9,-5 3-12,1 3-18,0 0-18,-7-8-11,7 8-22,0 0-10,-21 12-12,13-4-12,1 1-8,-4 6-9,5-1-4,2 2-10,2-3-7,1 2-4,4 2-4,-2-5 1,4 5-13,4 0 0,1 0-5,1-2 2,-1-1-6,0-1-1,-2-1 7,1-3-11,1 0-4,-3-1-5,1-1-1,-3-1 2,-3-1 0,1-1 1,-3 1-3,0 1 0,0-6 4,-10 7-8,2-4 0,-1 1-5,-1-3-19,-2 1-17,-1-1-23,3-1-27,-2 2-31,-2-2-34,4 0-32,1-3-43,1 1-219,4-1-479,4 3 213</inkml:trace>
  <inkml:trace contextRef="#ctx0" brushRef="#br0" timeOffset="33868.5289">18961 5977 141,'5'-8'255,"-1"2"-1,-3 2-10,3 1-12,-4-1-21,0 4-20,0 0-20,-11-1-18,11 1-10,-11 8-16,2 1-9,-6 1-9,1 0-5,3 4-14,3 0-5,0-4-9,4 2-4,-1 3-6,2-4-8,3 0 3,3 0 6,2-1-18,-1 2-6,5-4 0,0 6-7,0-4 0,5 2-3,1-3-4,-2 4 0,-4-5-1,3 1-3,-2-2 0,-2-2 3,-1 1-8,-2 0 5,-1-4-3,-3 1 5,1 2 10,-2-5-1,-7 11 2,-1-4-6,-1 1-4,-7 1-3,-2-1 5,-1 1-15,0-4-3,-8 5-18,-1-2-23,-2 2-24,6 0-34,-4-3-27,9-1-35,1-1-37,5-2-40,2 1-37,-1-1-182,7-2-481,5-1 213</inkml:trace>
  <inkml:trace contextRef="#ctx0" brushRef="#br0" timeOffset="34573.2149">19655 5882 157,'0'0'301,"-8"0"-9,8 0-19,-4 2-18,4-2-26,0 0-5,0 0-21,0 0-19,0 0-11,24-8-16,-1 3-18,7 1 28,7-1-11,3 0-20,10-4-15,1 2-11,-13 2-11,-2 1-4,-2 0-18,1 0-4,-7 1-7,-7 3-6,-2-1-32,-5 1-30,-2-1-33,-5 1-43,-1 0-49,-6 0-35,4 2-33,-4-2-28,0 0-21,-17 11-208,1-2-489,0 0 217</inkml:trace>
  <inkml:trace contextRef="#ctx0" brushRef="#br0" timeOffset="34762.7118">19721 6043 154,'-14'7'210,"4"0"7,3-2 2,1-2 4,2 2-13,3-5-1,1 0-3,7 5-14,0-4-7,7-1-13,4-1-13,10-3-9,6 0-23,0 0-9,3-1-9,-1 1-12,0 3-14,-2-4-9,-2-1-20,-4 6-21,-6 1-29,-4-1-36,-4-2-32,-4 3-31,-2 0-31,-2-1-10,-2 3-3,-1 1-20,-3-1-6,-4 2-2,-3 2 1,-3 0 4,-4 3 3,-9 5-114,-2-2-295,-5 2 130</inkml:trace>
  <inkml:trace contextRef="#ctx0" brushRef="#br0" timeOffset="34919.4042">19779 6236 449,'-35'18'-7,"3"1"15,2-2 11,0-3 13,2 2 6,11-7 23,2 0 4,-1 2 7,9-5 12,2-1 16,0 0 18,6 0 17,-1-5 12,11 2 1,0-3-1,6 0-2,11-3-9,2-4-9,6 0-14,2 3-12,16-4-8,-1-3-9,2 3-11,-5 1-10,2 0-18,-14 1-29,0-2-47,0 4-45,-1-2-42,11-4-42,-15 5-19,-5-2-163,-3 1-370,-6 2 164</inkml:trace>
  <inkml:trace contextRef="#ctx0" brushRef="#br0" timeOffset="35337.3387">20525 6130 109,'4'-2'223,"-2"-1"-4,-2 3-8,7-2-10,-7 2-4,10-5-7,0 0-2,3 0-2,1-4-8,2-1-5,1-2-5,5-3-10,1-1-7,0-1-14,4-3-6,-4 1-10,-4-5-13,2 1-8,0 0-6,-3 0-5,-6 7-6,-1-8-7,-2 8 1,0 2-13,-5-2 2,-3 7-8,-1-1-6,0 2-6,-1 3 3,-8 0-10,5 2 3,-1 2-9,-3 1-16,-2 4 14,-1 1-9,0 5-9,0 2 0,3 3 9,1 0-10,0 1-1,1-1 3,4 4-3,6-1 0,1 0-2,1-1 8,3 0-3,6 3-8,0 0 0,-1-2-1,4-1-4,1 5 2,-3-10-2,-2 2 9,0-1-2,1-1-5,-6-3 5,-1-1-4,1 1 3,-2-3 3,-1 3-7,-3-4 1,0 0 0,-3-1 9,-1-1-4,-4 1-7,-5 1 1,-3-2 6,-7 3-8,-9 0-3,2-3-20,-1-1-18,-3 3-12,1-5-22,2 0-25,5 1-22,5-2-24,-3 1-26,6 0-43,11-3-34,-2 1-58,2-2-171,4-3-517,4 1 229</inkml:trace>
  <inkml:trace contextRef="#ctx0" brushRef="#br0" timeOffset="35592.9332">21247 5704 225,'18'-21'284,"-11"6"11,0 6 1,-2 1-18,3 0-24,-7 4-30,3 2-26,-4 2-6,4 15-3,-7 3-24,3 10-15,-6 2-12,-4 4-7,-6 8 0,3-6-10,0 8-2,4-8-15,2-3-8,-4 13-10,6-13-9,2-3-3,3-1 3,0-4-5,0-4-4,3-4-1,-2-5-5,3-1-5,1-2-10,1-3 7,-1 1-13,4-3-10,0-3-15,5-1-13,-3-4-34,1 3-19,-2-5-29,2-3-30,-2 0-26,-2 1-32,6-5-33,-5 2-36,-3 0-24,1 1-31,-3-1-187,-2-4-517,-2 1 229</inkml:trace>
  <inkml:trace contextRef="#ctx0" brushRef="#br0" timeOffset="35769.2898">20992 5932 33,'-6'-3'231,"6"3"-13,0-3-14,0 3-16,9-5-12,0 1-13,5 1-8,3-1-15,2 1-13,4-1-9,8 4-13,-1-4-12,0 0-9,1 2-4,-1 1-15,-2 0-10,-10 1-24,4 1-34,-7-1-37,-3 1-46,2-1-44,0 2-38,-4-2-139,2 1-332,-2 2 147</inkml:trace>
  <inkml:trace contextRef="#ctx0" brushRef="#br0" timeOffset="36932.5928">21757 5958 225,'8'-7'233,"3"0"-8,-3 0-5,-2-1-13,-1 3-11,2-4-16,-1-1-11,-3 4-6,-2-1-10,0 1-5,-2-1-15,0 2-11,-4 0-12,1 1-10,-8 1-10,1 0-7,-6 8-7,-2 2-8,-9 3-4,2 5-5,-2 1-5,1 4-4,2 1-9,3 1-3,2-2-2,3 6 0,4-5 1,4-4-6,5 0-5,2 0 5,1-5-4,2-1 0,1 0 0,2-2 2,4-2 2,0-2-3,3-1-1,1-3-4,-1-1-3,3-3 2,2-2-7,-4 1-2,2-6 0,2 1 0,-2-2-2,0-3-2,-1-1-6,-2 0-1,1-2 7,-1 3-2,-2-2-6,1 0 2,-5 4 2,1 1-3,0 1 2,-5 7 2,2-4 0,-3 5-9,6-1-3,-6 3 3,0 0 1,0 0-1,0 0 1,-10 12-1,6-7 1,0 7 3,0-4 3,4 1-4,-2-1-1,2 6 6,0-4-1,2-1 7,2 1 2,0 0 3,4-2 5,1 0 1,2-1 4,-1-1 1,4-2 3,2-4 9,3 1-4,-1-1 6,0-1-1,-2-6 0,2 0-2,0-5 17,6-3-18,-4-2-12,-1-2 2,-3-7-7,2 3-1,0-5 1,1 0-3,-1-3-4,1-2-4,3-11 1,-7 12-5,0 0-2,-3-1-4,2 4 8,0 3-2,-7 9 4,-2 2 19,0 5-2,-1 1 1,-3 2 4,2 4-28,-1 2 14,-2 1-4,-6 11 4,-3 3-5,-3 8-4,1 3 2,-2 2 0,5 2-5,-8-2 1,8 0 2,-6-2 1,5 1-1,7 1 2,-5-4-6,3-3-1,-1-1 5,5-2-2,0-1 0,5-2 1,-2-2 5,3 0 6,-2-2 1,1-1-2,0-2-2,8 1 0,-3-3 6,4-4 1,-1 3-5,6-2-2,-1-1 2,1-4 6,-1-2-10,-1 0 4,-1-5-6,0 3-1,0-5-15,1-3 17,2-2-3,-5 2 3,-1-1-2,0 2-5,-3 0 0,0-1-1,-3 5-8,-1-2 8,-2 3 6,0-1 5,-3 5 2,4-1-4,-5 2-1,3 0-12,-3 4 1,0 0 3,0 0 3,-21 9-5,12-2-3,-5 6-1,0 1-8,5 1 9,-5 2 4,1-2-3,3 0 3,-1 0-8,2 1 6,-1-1-2,8 1-2,-2-3 3,0 3-3,3-5-3,0-1 6,1-1 0,1-4 0,3 4 6,1-3 2,0-2-2,5-2 0,2-2-2,3 0 3,3 0-5,0-4 1,0 2-1,4-5 2,3-3 0,3-2 3,-1-3 5,1 0-12,-1-1-8,-4 1 7,8-4-2,-9-1 3,2 3 0,-3-3 6,-1-1-3,0 3-1,-10 2-3,3 2-2,-3 0 4,-1 1-3,0 1-6,-4 4 13,-1 2-2,-2 0-7,0 0-8,-1 3 5,-2-1 2,1 4-10,0 0-15,0 0 9,0 0 5,-20 9-1,13 0-4,2-1 3,-1 2 2,1 1-2,0-1 5,1 1 5,2-2-2,1 3 2,1-2 2,0 2-1,1-2 1,1-1 1,-1 2-6,0 2 6,4-3-3,-2 1 6,1 0-2,2 0 4,-6 0-7,5 1 6,-2-3 0,3 3 1,1 0-2,-2-3-4,-3 2 6,3-2 3,-2-1-4,-2-2 2,3 2 1,-4-3-1,1-3 2,2 1-3,-3-3 5,1 5 0,2 0-3,-3-5 3,-4 5-5,0-4 5,-4 2 1,3-2-3,-4 1 4,-5-2-8,1 2-4,-6-4-15,-1 2-11,1 0-52,-4-2-27,1 1-33,-6-3-29,5 1-26,2 1-37,1-3-33,7 2-17,2-1-43,-1-1-177,3-1-548,3 0 243</inkml:trace>
  <inkml:trace contextRef="#ctx0" brushRef="#br0" timeOffset="37248.959">21974 5886 56,'0'0'194,"0"0"-1,0 0-6,0 0-7,22 0-11,-4-4-7,1 0-16,8 1-13,2 2-12,5-2-15,0-1-11,2 1-8,-3-2-7,-1 3-15,-5-1-22,-7 1-36,-1 0-49,4 0-52,-6-1-66,-7 1-128,-1 0-312,0-1 138</inkml:trace>
  <inkml:trace contextRef="#ctx0" brushRef="#br0" timeOffset="39043.0905">22277 7649 9,'3'-6'138,"-6"1"-11,3 0-1,0-3 3,0 1-5,0 2-6,0-4 1,0 4-9,0-4-9,-1 1 3,0 1 1,-2-5-2,-2 6 3,2-1 5,-2-4-10,1 4-3,-4-1-7,1 1-7,-2-3-8,-2 4-6,-5-5-5,-3 9-5,-3-4-7,-5-2-5,-2 2-2,-2 5-3,-7 0-2,1 2-2,-14 4 1,11 1-4,3 1 1,-1 3-2,1 2-5,1 0-7,-1 2 6,1 3-3,2 1 1,-6 10 2,8-6-7,4 3 4,-9 10-3,1 2 4,4 5-3,-1 0 5,6 4 3,-5 1-1,2 4 1,3-5 2,1 2 2,-2 3 0,4-4-4,6 0 3,-2 2 3,5 0-3,6-5 5,-1 5-5,5-2 2,2-11 6,5 7-4,2 8-1,0-5-5,6-1 7,3 1-6,6-4 0,4 1 3,-3-12-3,3 10 1,9-4-7,-1 1 1,7-1-1,-1-3-14,3 0 4,3-5 16,-11-9-15,3-3 1,13 7-4,-2-6 2,4-2 3,-14-4-2,0-3-10,14 3 0,-13-5 15,1-4-14,13-1 4,-19-2-2,6 1 5,-2-3-6,0 1 9,-2-1-8,2-1 3,-4 0 0,0-4-1,-2-2 11,-1 0-2,0 4 12,3-5-20,-4 0 9,3 0-3,-3-2 2,-1-5-10,5 1 26,-5-1-20,3 2 3,1-6 7,6-9-5,-9 9 1,4-4-13,-1 6 8,8-12-5,-12 8 5,4 2-4,-4 1-1,-3 0-1,2 2 4,-6-2-2,-1 2-2,-1-2 4,-1 1 5,-6 3 0,3-7 3,0 1-3,-1-2 3,-4 2-8,2-2-8,0-3 3,-2 2 1,-2-1-1,1-3-3,4-2 1,-5 0 2,1 1-7,-2-3 4,2 1-3,-3-3 0,3-1 0,-6 5 1,1-3-3,-3 1 0,-2-1-4,0 2-4,-7-1 5,4 0-1,-4 2-6,-4-1-3,-2-1 9,-3 4-4,1-5-5,0 5 1,-3 0-8,0 0-6,0 3-7,-1 2-8,1 2-9,-2 2-13,3 1-4,-6 1-29,2 2-16,0 1-19,0 5-21,-4 1-25,1-3-25,-5 7-45,0-4-19,-1 1-33,-2 5-229,3-1-566,-6 2 250</inkml:trace>
  <inkml:trace contextRef="#ctx0" brushRef="#br0" timeOffset="40406.3949">22803 12527 81,'0'-12'130,"-1"-4"-4,1 1-5,0-5-2,-5 2 2,4 2-6,-3 0-2,-5-4 1,5 2-3,-10-7-1,3 4-9,0-4 3,-3 4-8,-1 1-6,-3-1-6,-2 3-4,-1-3-2,-2 4 0,-2 0-3,-5 0-3,1 2 0,-1 3-6,-3-2-5,0 2 2,-3 3-3,-2 0-4,-1 3 0,1 2-5,-1 0-5,-1 2 7,-1 4-5,4-1-1,-4 6-4,2 2-3,1 3-5,-10 10-3,3 0-5,-3 8 4,6 2-3,2 6-1,-3 2-1,-2 5 0,2-3 13,-14 28 2,22-21-4,-1-3-4,1 2 3,3 4-7,1-3 0,2 1-5,0 1 3,5-2 0,-1 3-5,6 1 2,-3-5 0,8 5 1,-1-4-3,2 4 1,2-3-5,6 1 1,-2 1 4,3-2-6,6-2 6,-2 0-7,2-11 4,1-5 5,4 14-6,2-12 1,0-1 6,2-4 2,6 4 4,-1-2-2,3 1 3,15 11 1,-3-9 6,2 5-1,6-4-10,-2-3-1,6 0-3,-1-2 3,6 3 1,1-1 0,1-5-4,1-3 13,2-1-10,-2 1-14,0-4 0,5-1-3,3-5-2,-6 1 6,1-4 2,0-4-7,-3 0 3,-11-3 0,12-2-5,-1-1-2,-15-1 2,4-2 2,-1-3-5,-1-2 9,-2 0-1,1-2-7,-3-1 5,-1-3-3,-1-1 7,-2-3-5,1 1 5,-4-1-3,0-2-3,1 1 6,0-2 3,-1-3-1,-2 0-3,-2-4-12,4 0 6,-3 2 4,3-1-5,5-11 6,-13 11 4,-1 0-3,5-2 1,-4 1-5,1-1 10,0 1 0,-4 1 4,1-1-14,0 1 12,-2 4-28,-3 2 15,-1-6 14,2-2-14,-2 5-8,1-4 14,-2-2-1,2 4 2,-5-3 2,2 0-1,-1-2 0,-4-2-4,0 1 1,0 0-5,-1-3 8,3-3-3,-4 2-4,3 2 5,-2-12-18,-1 12 3,-2-1 15,0-1-4,-5 1-3,1 1 9,-1-1-1,-2 0-1,-4 2 0,0-2-1,-3-1-1,0 2-4,-2 1 6,-5-10-5,1 15 1,0-4-1,-2 2 0,-2 1-7,-3 2 0,-10-7-6,8 13 12,-3-2-8,-12-7 2,11 10-9,-4 4-6,-12-5-10,2-1-10,10 9-25,4-1-20,-3 3-26,0-1-23,1 2-24,3 1-30,0-3-28,4 6-40,1-6-40,10 5-28,-2 1-255,7 2-618,3-1 274</inkml:trace>
  <inkml:trace contextRef="#ctx0" brushRef="#br0" timeOffset="41433.1402">22220 7453 9,'-3'5'25,"3"-5"0,0 0-4,-2 3-4,2-3-7,-3 3 6,3-3 4,-5 2 10,5-2 2,0 0-4,0 0 8,-5 2 1,5-2-11,-7 3 26,7-3-9,-5 1 8,5-1 1,-5 2-9,5-2 5,-6 4 2,3-1-5,3-3 4,-9 2 0,9 0 4,-4 1-11,4-3 2,0 0 9,-5 2 3,5-2 0,-3 2 10,3-2 9,0 0 3,0 0 3,0 0 6,0 0-5,-3 4 0,3-4-3,0 0 0,0 0-3,0 0-6,0 0-6,0 0-7,0 0-3,20-6-6,-8 6-6,-1-1-7,1 1 3,3-1-12,4 2-1,4-1-4,4 3-3,2 1-1,-1 2-1,2 2-2,-1 0-10,-3 2-11,2-2-23,-2 4-19,-1 0-34,-2 1-21,-5-3-24,1 3-34,0-1-154,-3 0-340,-2 2 151</inkml:trace>
  <inkml:trace contextRef="#ctx0" brushRef="#br0" timeOffset="42476.8379">18361 10393 36,'-6'-11'169,"-3"-4"0,0 1-10,1 1-10,-3-1-7,2 2-6,-1 2-4,1 0-3,-2-2-8,-2 5-4,1 0-5,-3-1-7,1 1-4,-6 4-9,0-3-7,1 5-10,-2 2-1,-7 3-4,-1 1-3,0 5-7,-2 2-3,2 3 0,-2 2 2,2 4-4,0 2-1,-9 7-1,5 4 1,0 1-1,0 3-2,3 0-5,5 0 3,-4 5-1,4 1 0,5 1-4,-1 3 7,2 1-8,2 1 0,6 0 0,-1-3-2,6 2 1,-3 2-3,5-2-2,4-3 0,3-10-4,-2-5-2,8 3 0,0-1 5,5-4-6,-1 2-2,6-3 5,0-1-4,7-4 1,12 9-5,-4-11 4,9 5 12,3-4-13,0-4-3,3-4-3,0-1 0,2-4-5,0-2 1,-11-4-2,11-3 3,-13-3-4,16-3-2,-17 1-4,12-10 6,-1-2 4,-1 1-5,-15 0-4,3 0 2,-3-4-1,11-2-2,-13 1 2,-1-1 0,-1 0 2,0-5-3,6-9 1,-10 9 3,8-11-11,-5-3 8,1 3-4,-3-4 3,-5-2 2,0 1-8,-1 0 8,-1 1-3,-4 6-6,7-6 6,-9 9-1,0-4-2,1-8 3,-3 12-8,-4 1 5,2-3 1,-2 4 2,1-1-5,-6 0 4,-4 1-5,1-2 2,-3-1 1,-2 0-3,0 4 0,-9-15 4,4 11-2,-5 3-1,-1 1 0,-5 1 2,-1 0-6,-2 3 5,-1 1-11,-5 5 15,-2 2 11,-11-1-23,12 7-3,-2 1-1,-5 5-3,1 1-2,1 2-7,-1 3-6,-1 3-12,1 3-10,2 2-13,-1 4-15,4 3-9,0 2-17,5 3-10,3 3-22,1 6-15,4 3-12,-4 13-10,3 2-20,12 1-17,-1 4-16,1 3-199,3 5-456,3-2 202</inkml:trace>
  <inkml:trace contextRef="#ctx0" brushRef="#br0" timeOffset="43299.8418">18419 11235 76,'3'-10'167,"4"-6"-13,-3-2-10,0 0-1,0-2-10,1-7-6,-4 8-8,2 0 0,1-1-9,-3 2 0,-1 3-3,-1-1-3,1 3-2,-3 3-9,2 0-2,-3 3-3,2 0-3,0 3-9,-3 0-9,-3 0-2,1 4-6,-3 5-11,-6 2-6,1 7 2,-5 3-8,0 1-6,0 1 0,0 2-3,3-2-2,3-3 1,2-2-7,6-5 0,-2 0-3,5 2 0,0-3-6,3-2 4,0-3-3,1 2-1,4-3-1,3-3 1,2-4 3,2-1 0,4-6-2,6-2-2,0-4-1,-1 1-1,0 2 3,-6 1-4,0 3 2,-2 2 0,0 3 0,-4 0-2,-4 5 0,3 1 8,-1 2 6,2 9 5,0 4 6,3 8 10,-3 5 0,-3 4 6,-1 2 6,3 14-1,-4 0-1,-4 2-4,2-5-3,-2 3-4,-2-2 0,2-8-10,0 9 2,0-14-9,0 2 17,-2 1-17,0-4-3,0-1-2,0-2-1,1-4 0,-1-4-5,0-6-2,2-5 0,-1 0-3,1-4 10,0 1 3,0-2-2,0-3 5,0-2 1,0 0-2,0 0-6,6-17 0,0 6-2,1-5 4,1 0-3,7-8-5,-4 2-1,5-4-1,-1 2-4,-1-1 3,5-2 1,-3-1-3,0-3 4,3 5-3,1-1-1,-1 0-1,-1 2 11,-2 3-15,-2 5 4,-5 3 0,0 0-3,-2 5-1,-2 0 2,1 1-4,-3 2 16,-2 4-13,3-4 2,0 3-6,-3 0 2,-1 3-1,0 0 4,0 0-2,0 0-1,-3 14 6,3-7 8,-3 3-16,0 2-1,2 0 2,-1-3 7,0 4-12,-1-1 15,1 0-5,4 0-3,-2-2-3,1 2 3,1-2 1,0-2-2,1-2 2,0 1-3,2-2 0,2-2 3,3-1 6,-1 1-7,4-7 3,0 0 0,6-4-7,-1 0 9,0-2-3,-3-1 2,3-3 3,-4 1-7,0 2 10,-1-4-6,-5 1-6,1 0 5,-6 3 2,1 2 1,-1-3 5,-3 3-2,-1-1 7,-3 0-5,-1 2 5,-5-1-1,-1 2-5,1 2 0,-8-2-7,-1 2 0,0 3-15,-2-1-21,2 3-15,-3 0-32,5 2-36,2 0-46,3-1-55,3 1-47,-2 4-278,4-2-588,0 1 261</inkml:trace>
  <inkml:trace contextRef="#ctx0" brushRef="#br0" timeOffset="48210.5532">21852 8531 26,'-3'-3'99,"3"3"15,0 0-4,0 0 2,0 0-5,0 0-11,0 0 11,0 0-6,0 0 1,0 0-4,0 0 6,0 0-11,0 0-4,0 0-3,0 0-1,0 0-9,0 0 0,0 0-12,0 0-2,0 0 6,0 0-9,0 0 3,0 0-3,0 0 0,0 0-1,0 0-1,0 0-2,0 0-7,0 0-7,0 0-6,0 0 3,0 0-7,0 0-4,0 0-3,0 0 1,0 0-7,0 0 1,0 0-5,0 0 1,0 0-2,0 0 0,0 0 0,0 0-2,0 0 2,0 0-1,0 0-1,0 0-1,0 0 0,0 0 1,0 0 2,0 0 1,13 8-6,-13-8 5,0 0-1,7 2-4,-7-2 2,6 2 3,-6-2-2,0 0 0,7 0-5,-7 0 5,0 0-5,10 0 2,-10 0 0,0 0 2,6-2 2,-6 2-3,0 0 0,0 0-2,3-2 0,-3 2 1,0 0 3,8 0-2,-8 0-4,4-1 10,-4 1-10,0 0 1,6-4 1,-1 1-4,-5 3 1,4-4-1,1 0-1,-2 0 3,3 1 0,3-4 0,-5 2 1,4-2-1,-3-1-1,1 0-2,2 2 2,-4-1 2,1-1-3,0 0-1,-1 2 0,0-1 5,-2 1-2,2 0 4,0 1-2,-2-1-1,2 0 2,-2 1 1,-2 0-1,1-2 5,-2 3-6,1-4-2,-2 4 1,1-1-1,-2-1 0,1 1-4,-2 3 0,0-2 4,0-1-4,-2 3-4,2 1 0,4 1 1,-14 0-1,9 1 6,-4 3-8,-3 5 0,0 2 2,-2 3 3,1 0 0,0 2 0,-2 7-1,5-6-4,-1-2 2,5 2 3,-4-1 0,5-1-2,-2 0 2,6-1 0,0-4-2,-1-1 1,1 1 1,1-3 1,1-2 1,2 1 1,1 0-3,0-1 2,2 0-2,5-2 2,-2 0 2,2-2-2,3-1 2,1-1-2,4-2-1,-2-2-2,3 0 10,-2-4-11,-1 3 5,2-4-4,-2 1 4,-2-1-1,2-2-2,-1-2-3,-2 3 3,2-1 1,-7-1 4,3 4-4,-7 3-1,0-4 0,2 5 6,-6 0-1,3 1 3,1 1-4,-4 1-4,-1 2 2,0 0-2,0 0 0,0 0 1,-1 12-2,-4-2 3,1-1-2,0 3-2,0-2 4,-1 2 1,1 3-2,-1 1-2,0-5 3,2 0 0,1 1 0,0-2-1,0-2-1,1-1 1,1 1-3,0-4 2,-2 0 2,0-2 4,2-2 3,0 6 5,0-6-1,0 0-1,0 0 2,0 0-5,13-12 3,-5 3-2,-1-1 0,2-3-3,5-4-1,-1 3 2,5-6-8,-5 5 6,0 1-3,1-2 0,-5 7-1,1 0 4,-3 2-3,-1 1 0,-1 3-2,-3 0 1,2 3-1,-4 0-2,6 11 0,-6-1 1,0 6 3,-6 1-2,6 1 1,-2 2 0,2 0-1,-2 1 2,0-1 4,0-6-3,0 5-4,4-1 3,0-1-7,-2-4-3,2-3-20,1 0-19,-2-4-13,5 3-23,-4-6-26,1 1-16,3-2-25,-6-2-14,13-4-6,-5 1-3,1 0-5,-1-5-1,1 2 1,1-4-117,0-1-318,-2 3 141</inkml:trace>
  <inkml:trace contextRef="#ctx0" brushRef="#br0" timeOffset="48865.2198">22428 8601 616,'10'-15'-11,"2"0"17,-4-1 12,2 1 2,-4 4 12,0 2 21,-2-3 8,0 3 13,0 1-4,-3 2 23,0 1 1,2-2-15,-3 7-3,-9-3-8,4 3 2,5 0-3,-16 10 5,0-4 7,3 7-8,-5-4-3,6 7-2,-4-3-5,2 4 0,1-2-8,4 1 0,0-2-4,-1 1 0,5-1-2,1-2 0,2-1-4,2-1-1,-2-1 5,2-1-3,4-3-2,-4 2 0,4-2 3,1-4-1,4 0-4,-4-1 12,5-2-2,3 0-3,0-4-4,1-3-6,3-1-3,-3-2-6,2-3 4,1-6-5,0-1-8,-2-2 2,0 2-5,-1-10-1,0 4 2,-1-1-5,-1-1-3,-1 2 3,0 1-1,-3 3 6,-4 7 5,1 5 2,-2 2 8,-2 1 7,3 2-3,-3 2-8,-1 3-2,0 2-7,0 0 1,-10 9-2,2 3-2,-2 6 1,1 3-5,-4 2 0,1-1 0,5 5-6,-2-4 2,-2 0 2,8-2-2,-1-1 2,3-3-1,2 2-4,3 1 2,-2-5 2,1-1-6,0-4 0,1-1 3,-1 0-3,1-2 3,1-2 2,3-1-2,-2-4-2,2 2 0,1-3 2,0-1-3,5-1 1,-1-1 0,-2-2 2,1-2-6,1-4 2,-3 4 4,0-6-3,3-1-2,-5-1-1,1-1 4,-3-3 1,1 5-7,-3-1 2,0 1 0,-1 4 2,-1 0-1,0 2 2,-1 2-5,0 0-2,-1 4 0,0-1-2,1 0-1,-1 4-2,0 0 1,0 0 0,0 0 1,-7 15 1,4-8 2,3 4 3,-1 1-3,2-1 3,-1 5-4,3-1 2,-1-2-3,1-1-1,2 0 0,1 0 2,1 0 2,0 2 3,-1-1 3,1-3-7,0 1 1,-4-1 4,3-3-5,-3 1 0,1-3 4,-3 2-2,2-3 2,-2 1 1,2-2-2,-6 2 1,3-5 1,-1 5 0,-3-3 1,0 1-2,4-3-2,-9 2 2,4-2-14,-4 2-15,-1-4-18,1 1-21,-2 0-17,3 1-24,0 1-16,1-1-31,7 0-25,-10-2-19,4 0-17,6 2-167,0 0-414,-3-3 184</inkml:trace>
  <inkml:trace contextRef="#ctx0" brushRef="#br0" timeOffset="49470.4729">23017 8487 63,'6'-6'210,"-2"-3"4,1 5-11,-1 0-16,0 0-18,1 3-22,-5 1-6,0 0-4,0 0-8,5 11-3,-5-1-3,-4 0-3,3 2-4,-4 5-5,0 0-9,-2 1-4,2-3-5,0 2-11,1-2-7,-1-2-4,2-3-7,0 1-7,-1-2-2,0-1-8,2-2 0,-1 0-4,3-2-3,0-1 2,0 1 3,0-4-1,0 4-2,0-4-1,0 0-3,0 0-2,0 0-6,14-6 0,-5 1-6,-4-2-1,4-1-1,-6 2-2,3 1-2,-2 0-5,6 3 3,-6-1-3,0-1-2,-4 4-7,4-2 2,-4 2-1,0 0-2,8 6 2,-5 1-4,-3 1-1,3-1-1,-3 3 4,2 1-3,-2 0 0,2-2 0,-1 0 2,-1-3-6,4 3 11,-2-4-7,0 0 2,-4 1 0,5-2 1,-3-1-1,2-2 2,-2-1 3,7 4 2,-7-4-4,0 0 0,15-7-3,-9 3 5,1 0-6,-1-2 4,-1 1-2,0-6-1,1 5 0,1-5-3,-3 1 3,4 0-2,-1-4 1,-1 2-2,-1 1 0,1 3 0,0 0 4,-4 2 1,1 0-3,0 1 2,2 1-5,-1-1 2,-3 2-1,2 1 1,-3 2 0,6-5 0,-6 5 5,5-4-10,-4 1 4,-1 3 2,8-1-4,-8 1-1,8-2 3,-8 2 3,4 0-4,-4 0 4,14 1-1,-10 1 1,2 2-4,-2 0 4,2 0 1,-2 1-5,0 2 1,1 0 5,0 3-2,-2 0 3,-2-1-2,3 3 0,-5 0 1,2 0-1,-1-2 1,0 2-1,-4 0 3,3-2-8,-4-2-7,2 2-22,0-2-24,1 0-23,-3 0-32,0-2-36,1-1-37,3-2-29,-2 1-25,3 0-205,0-4-478,0 0 212</inkml:trace>
  <inkml:trace contextRef="#ctx0" brushRef="#br0" timeOffset="49622.8571">23425 8507 14,'-3'-12'170,"3"2"-8,0 3-13,0 1-18,-3 2-22,3-1-34,0 5-35,-1-6-38,-3 2-41,4 4-38,-4 0-46,4 0-133,0 0 59</inkml:trace>
  <inkml:trace contextRef="#ctx0" brushRef="#br0" timeOffset="50220.156">23647 8368 267,'4'-3'259,"-2"1"-27,-2 2-19,0 0-15,4 11-5,-8 1-5,-2 7-13,0 0-13,-5 8-9,2 2-17,-1-2-12,-4 2-6,3 0-16,-3 0-12,3 0-7,-4 0-14,3 0-24,-3-2-28,2 0-31,-2-3-29,9-6-25,-5-2-29,1-2-20,1-1-12,4-2-15,-4-4-7,5-1 4,-2-1-2,-3-2-5,5-1 3,-2-2 9,6 0 14,-12-4 11,9 0 25,-2 0 23,3-2 28,-2-2 23,2-2 11,-1 0 21,2 1 10,-1-1 24,2 3 8,0 0-2,2 0 4,2 0 4,0-1-4,0 3 3,4-2 12,4 0-5,-2 0 5,9 0 4,-2-3 3,-1 4-1,1-3 1,2 1 5,2-1-2,-3-1 4,-2 0 3,0-1 3,0-1 5,-2-1-13,0-3 11,-4 2-3,2-2 7,-1 5 3,-2-1-4,-1 1 6,0 4-2,-2-2 4,-2 4-5,0 2-10,-3-1-16,2 1-9,-3 3-9,0 0-1,0 0-5,-3 18-10,-2-7 1,1 6 1,-4 1 2,2-1-13,-3 9-5,0-2-8,-1 0 5,1 0-2,4-6-4,-3 0-2,4-2 6,-3 1-8,4-6-15,-1 1 5,0-4 2,2-1 4,1-2-4,-1 0 7,2-1-3,0-4 6,0 3-3,0-3-3,0 0-6,16-8 2,-5 1 14,3-2-18,4-3 4,-1 2-7,-2 0-4,2 3 4,-1-2 5,2 3 0,-8 4-3,2 0-3,1 2 2,-5 2 2,-1 2-6,2 0 4,-1 5-5,-3 0 2,0 1 3,-1 2 9,0 0-21,-2 0 9,-4 1-5,2-1-11,0 1-27,-2 0-26,0-1-31,2-2-29,-3 2-31,2-2-24,0-2-19,2-2-7,3-1-5,2 1 0,0-4-5,7 1-2,5-3 6,-8 0-120,8-3-365,0 0 161</inkml:trace>
  <inkml:trace contextRef="#ctx0" brushRef="#br0" timeOffset="50495.6856">23966 8901 1074,'18'-12'-62,"2"-5"31,2-1 19,-1-3 33,-6 7 22,-2-2 27,-2 4 26,-1 3 18,-3 2 17,-2 2 0,0 0-9,-3 1-13,0 3-6,-2 1-4,0 0 0,-4 10 1,-1 0-2,-5 0-2,1 3-7,1 3 6,1-2-11,-1 2-7,4-2-3,0-3 1,2 3-8,2-4 0,0 1 2,1-2-3,0 0 1,3-1 1,0-4-4,1 1-3,4 0 5,0-2-12,1-2 0,4-1-1,3-2-7,-3-2 2,4 1 2,-5-2-6,3-2-2,0 0-2,-2-3-2,2-2-1,-3-1-7,0-3-3,-4-1-10,-3 0 3,-1 1 0,0 0-1,-3-1-8,-4-1 4,-4 4-5,-1-2-8,-3 4-11,-4 2-11,0-1-5,-8 5-20,1-2-21,-4 2-27,-4 4-20,2 4-33,7 1-47,2 1-54,5 3-63,0-3-174,2 5-523,3-2 231</inkml:trace>
  <inkml:trace contextRef="#ctx0" brushRef="#br0" timeOffset="52535.4426">21903 13384 37,'0'0'142,"0"0"-1,-7 10-11,7-7 4,-4 4-16,4-3-5,-2 1-5,2 0-9,-1-2-1,2 3 0,1-3 1,-2-3 0,4 4 2,0-3 2,-4-1-6,10-2-7,-1-1-3,1 0-3,2-3-9,-1-2-4,5-1-1,-2-4-6,0 4-5,-2-5 3,-4 4-6,-2-2-5,1 2-3,-2 0 0,2-2 2,-4 3-5,0 2 2,-3 2-1,4-1-7,-5 2-7,1 4-1,-7-3-7,7 3-3,-18 12-4,8 1 3,-3 4-6,-3 4 3,-1 1-4,0 2-4,6 0 2,3-4 3,-1 2-10,4-4 0,2 0-1,1-1-3,7-5-3,-1 1-3,1 1-2,8-5-3,-3 1 1,4-4-3,7 1-3,-1-6-1,-1-2 0,2-2-4,-1-2-2,7-2-5,-1-3 4,-6 2 2,3-8 2,-9 4 5,3-1-2,-4-3 3,-2 3 1,2-1 2,-4-1 14,-3 5 3,2 1 10,-4 2 15,-2 4 3,1-1-6,-1 2-5,-2 2-1,0 0-6,0 0 2,-2 18 0,-1-8-3,-3 2-4,0 4 4,-2 0 0,3-1-6,-2 1 0,2-3-2,-1-2 3,3 0 0,-3-5 3,3 1 2,1-2 6,-1-2 17,3-3 9,0 0-2,0 0 6,0 0-17,12-9-2,-1 1-2,1-7-1,-1 3-6,4 0-5,1-2-2,0 2 2,-1 2-3,2 2-1,-4 1-2,-2 2-3,1 5 6,-2 0-8,3 3-2,-4 3 4,0 2-6,-2 4 1,0 1 1,-2 6-7,-1 0 1,-1-2-17,-2 3-25,2 4-19,-3-6-23,2 2-18,3-3-19,4 0-12,-3-2-5,6-7-16,3-2-3,6-1 1,-1-2 0,10-4 9,0-3 11,0 0 7,-1-7 13,-1 1 16,-1-1 4,-3-4 18,4 0 14,-5-6 22,-4 1 14,-1-2 25,-1 1 15,-7 4 23,-1 0 17,-1 2 19,-4 3 17,1 1 9,-5 5 6,0-1-5,-4 3-11,-1 3 9,5 1-21,-17 8 1,2 1 1,-1 1-5,-4 7-3,0 0-3,2 7-4,0-5-4,5-3 0,0 0-4,4 1-5,3 0-2,1-5 0,2-3 1,3 1 5,1-3-4,1-4 2,3 0 0,3-2-4,3-3-2,6-5-4,2-1-5,-1-1-4,10-4-4,-4-3 4,-1-3-8,-1-2 0,1-1 1,-2-6-3,-2 1-1,4-4-6,0-10 2,-6 10-5,0-12 2,-3 16 6,-1 4 3,-7 4 12,1 7 9,-6 0 1,5 4-3,-6 2 0,0 3-2,0 3-16,0 0 0,-11 20-1,2-2-6,-4 7 2,0 2-3,3-1-2,-1 4 2,6-2 0,-3-2-4,5 2 1,0-2-6,2-9-2,5 0 3,-1 2-4,3-5 3,1-2 0,0-2 0,2 0 5,0-5-4,4 0 2,-3-1-5,3-4 7,2-1-2,3-2-4,1-2 0,2 0-2,-4-6 9,3 2-8,4-7-6,-4-1 6,-1-1-14,-2-4 4,-8 4 1,3 1-10,-5 2 12,1-3-10,-4 8-3,-4-2-2,1 0 1,-2 4-3,0 3-11,-2-2 3,3 7 1,-9 2 2,3 7 4,-1-1-2,-2 5 4,8 0-1,-4 5 6,1 1-6,4-1 0,4 1-3,-2-2 4,2 0-1,4 2 3,-3-4-2,4-1 6,-1-2 2,-7-2 3,7 0-1,-7-3-2,3 0 5,-2-2 2,-2 0 3,0 0-1,-2-1-1,-2 1 0,0-2-1,-1 0-12,0-1-29,-5 0-39,3 0-42,2-2-32,-3 0-42,8 0-35,-11 0-209,11 0-481,-9-2 213</inkml:trace>
  <inkml:trace contextRef="#ctx0" brushRef="#br0" timeOffset="52962.4507">23614 13450 162,'0'0'207,"0"0"-4,-2 9-4,-1 4-7,-1-2-2,-3 6-17,0 1-24,-6 3-9,1 3-15,2-7 0,1 7-13,0-6-11,0 6-3,2-8-12,3 0-6,0-5-8,0 1-6,2-5-4,2 1-1,-2-3 1,4 2-1,-1-5-4,4 1-8,3-6-1,3 1-8,5-5-2,0-2-3,1-2-3,1-1-7,-2 1 4,9-2-8,-8 5 2,0-3-1,-7 6-8,-2 2-3,2-4 0,-2 5 3,-2 0-2,-1 4 0,-1 1-6,0 3 8,4 0-3,-8 1-2,2 4 2,1 0-1,-3 0-1,4 2 2,-3-5-6,0 5 7,3-6-1,-4 1 6,5-2 4,0-2 6,3 0-2,-3-4-1,7 0-1,1-1 3,2-3-6,-4-1 2,6-2-2,-2-2-6,-4-3 1,-1 4-3,-3-3 2,6-1-4,-4-3 0,-3 2-3,2-2-1,-4 4-2,-2-1 0,-2 2-11,0 2-17,-1 1-30,-4-1-21,1 1-21,-1 6-20,1-2-16,-2 1-18,6 2-18,-12 0-8,12 0-31,-10 2-18,6 1-146,0 1-399,4 0 176</inkml:trace>
  <inkml:trace contextRef="#ctx0" brushRef="#br0" timeOffset="53143.4512">24016 13588 22,'12'-5'164,"-1"1"16,1-3 16,-1 6 4,-6-2-7,2 3-11,-1-2-13,-1 2-9,-5 0 2,5 5 2,-2 0-5,-3 2-4,0 4-3,-4 2-13,-2 3-9,-2 0-4,0 0-12,-1 1-13,-1 0-8,0-1-7,2 2-8,-5-2-11,5 2-14,-1-2-21,0-3-29,2-3-29,2 2-37,0-4-36,1 1-41,0-2-36,2-5-34,1 1-218,1-3-464,0 0 206</inkml:trace>
  <inkml:trace contextRef="#ctx0" brushRef="#br0" timeOffset="53437.3067">24337 13423 30,'5'-2'238,"1"2"-14,-6 0-12,8 2-13,-8-2 4,3 10-3,-6 0 2,2 2-9,-9 6-8,2 7-8,-4-1-10,1 5-9,-1-8-14,0 7-8,0-2-13,1-1-9,0 2-12,-5-4-12,6 1-5,-1-5-15,1 4-23,2-5-29,0 0-36,-1-3-36,-3-1-41,5-5-37,-2 1-25,-2-4-32,1-1-20,1-1-8,0-4-158,0 0-406,3-2 181</inkml:trace>
  <inkml:trace contextRef="#ctx0" brushRef="#br0" timeOffset="53841.6557">24064 13776 88,'0'-8'97,"0"2"-9,0 0 10,2 0-10,-1 0 11,3 0 8,0 2-10,6-2 5,-1-1 1,5 2-1,2-5 1,5 5-8,1-1 2,5 0-7,-2-4-4,1-1-5,3 1 7,-4-4-1,0 2 0,-4-3 2,2-1 1,-5-2-1,1-3-4,0-2-4,-3 2 7,-4 8 1,-2-2-1,-1 4 4,-4 1 4,2 2-2,-2-1-11,-3 4-6,2 5-6,-4 0-8,0 0-5,-9 21-3,0-3-4,-2 8 3,-1 1-6,-6 5 2,4-3-10,-2 5 3,2-2-3,-3 1-3,4-3 1,0-4-2,2-2-2,3 2 5,-1-10-7,-1-3-1,5-3-5,2-3-4,2-4 14,-3 0 10,2-1 1,2-2 1,0 0-9,0 0-5,15-14 1,-1 1-8,4-6-2,0 7 14,4-6-19,-2-1 0,-2 7-9,4-3 7,-6 7-2,2 0-7,-6 3 6,2 1-8,-4 4 1,2 2-4,-1 2 3,-1 6-7,-6-1 10,1 6 3,3 1-2,-8 1-5,-4 1 3,2 0-4,-1 0 7,-2 0-5,-5 8-16,-2-4-23,4-6-33,2 1-31,-4 0-33,2-3-29,3-4-42,1 2-37,2-2-32,2-4-25,2 0-205,2-1-538,3-2 238</inkml:trace>
  <inkml:trace contextRef="#ctx0" brushRef="#br0" timeOffset="54030.7228">24860 13777 3,'16'-22'238,"-5"5"3,-4 7 12,1 0 8,-3 0-7,-1 3-13,0 3-27,-2 1-18,-2 3-15,0 0-8,4 11-3,-5 5-16,-4 6-13,-2 2-10,-1 2-9,-3 4-17,-1 2-7,2 2-13,-2 0-6,1 0-8,-4-1-16,2 1-27,4-1-33,-6-1-32,2-1-35,-1 0-36,1-2-46,-1-2-42,0-4-51,-6 0-200,3-3-482,4-6 213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2:54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7424 12758 142,'-2'-7'212,"1"4"-4,1-2-17,-2 0-13,1 1-17,1 4-9,0-4-10,0 4-8,0 0 0,0 0-8,8 8-2,-5-2 0,5 0 0,0 4 0,-1-2-5,-1 3-6,2-1 0,1 1-10,-4-2-2,3 0-4,-2-1-4,3-1-4,-4 2 5,0-4-12,-1 1-3,2-2 5,-3 1-6,1-2-10,1 1 0,-1-2-6,-1-1 8,5-1-5,5-5-4,10-9-1,18-17-6,28-25-6,16-18-6,11-13-26,17-17-15,7-11-34,10 2-42,1-2-74,-4 4-93,-1 15-93,-16 7-216,-13 13-596,-16 12 264</inkml:trace>
  <inkml:trace contextRef="#ctx0" brushRef="#br0" timeOffset="3477.6477">9635 8086 59,'0'0'98,"-7"-1"-12,7 1-5,-12 0 4,12 0-5,-9 1 8,4-1-6,5 0 4,-11 0-1,11 0-3,-9 0 3,9 0-1,-10 0-5,10 0-3,-7 0-6,7 0-5,0 0-3,-9 0-14,9 0 0,0 0-4,0 0-7,0 0 0,-8 0-6,8 0 1,0 0-10,0 0 3,0 0-3,0 0-4,30-1 0,-17 0 0,7 1-7,2-3 1,6 1 1,3-2 1,1 3-2,0-2-2,0-1-5,1 3 7,-5 0-10,5 0 1,-3-2-7,-3 3 2,3-3-7,-7 3-4,-6 0-4,4 0-4,-5 0-7,-2 0 0,-5 0-3,-2 0 1,1 0 1,-8 0-4,9 0 1,-9 0-25,5-1-8,-5 1 6,0 0-18,3-3-9,-3 3-7,0 0-19,0 0-72,0 0-199,0 0 88</inkml:trace>
  <inkml:trace contextRef="#ctx0" brushRef="#br0" timeOffset="3747.7781">9457 8201 61,'0'0'125,"0"0"-3,17 3-10,-4-3-10,8-2-16,11-1 3,3 0-2,5 1 9,13-3-16,1 1-7,-4-2 0,4 2-3,-14-1-2,13 0-8,0 1-4,1-1-4,-4 0-4,-11 2-5,-4-1-1,0-1-6,-4 2-2,-11 2-1,-2-2-11,-5 2-1,-3 0 6,-2 0-5,-3 1 6,4 0-1,-9 0-4,10-1-5,-10 1-9,5 0 0,-5 0-39,6 1-28,-6-1-18,0 0-23,0 0-23,0 4-124,0-4-265,0 0 119</inkml:trace>
  <inkml:trace contextRef="#ctx0" brushRef="#br0" timeOffset="5098.2596">14318 15690 97,'-2'-4'85,"2"4"-12,0 0 9,-4-3-6,4 3 3,0 0-9,0-4 0,0 4-7,0 0 11,0 0-7,-1-5 0,1 5-10,-3-3 7,3 3-7,-5-2 3,5 2-1,-1-6-1,-3 3-9,2-3-4,1 1 13,-3-1-11,1-5 3,-1 2-6,0-2 8,-1 0-3,-1 1 8,1-2-3,0 0-3,1 3-3,-3 1 2,4 0-2,-1 2 5,2 2-5,-2-2-1,1 1 1,0 3-6,0-1-12,3 3 0,0 0 1,-3 12-6,3 0 4,0 7-2,3 5 20,-1 5-4,2 0-3,0-4-6,2 0-1,0 0-6,-2-5 0,0-1-5,3-2-3,1-2-4,-4-3 6,1-1-3,1-2 5,-3-1 5,4-2-1,3-3 3,2-2-4,-4-5 5,10-3-1,-1-7 0,6-6 5,3-7-2,10-7-1,3-3 1,-5 1-3,7-2 0,-4 1-3,3 2-1,0 3-5,-7-4 3,-5 11-8,1 2-3,-2-1 3,-3 3 0,-2 3-4,-1-2-2,-5 5 1,0 6-1,-4-3-5,-2 4-1,-2 1-6,-3 3-6,1-2-10,-2 5-12,2-3-14,-3 0-12,-1 1-21,-2 3-23,0 0-27,4-4-31,-4 4-19,0 0-20,0 0-3,0 0-6,-19 16-119,9-10-350,-2-3 155</inkml:trace>
  <inkml:trace contextRef="#ctx0" brushRef="#br0" timeOffset="5618.0408">14210 15660 90,'-1'10'133,"-3"6"-5,4 3-7,-1 0-3,2 7-1,-2-1-8,1 0-2,-3-6-8,3 0-4,2 0-1,-1-4-5,-1-4-4,1 2 2,3-4-5,0 0-3,-3-3-3,1-1-2,1 0 4,4-3-3,-5 0-4,5 1 1,3-6-8,1 0-3,6-3 1,-1-5-6,13-2 1,-3-2-4,4-5-5,2-1 0,14-8-3,-4 0-3,4 3-2,5-1-4,0 2-1,1-3-7,-2 5 2,-1-2-2,-14 10-5,0 2-2,-2-1-4,-5 2 2,-3-1-4,-5 6 1,-4-2-2,-5 4-3,0-2-3,-3 5 3,-1-1 0,-1 2 0,-1-4-2,-5 5-1,6-4-3,-6 4 0,7-3-3,-7 3 3,0 0-5,6-1 2,-6 1 7,0 0-9,0 0 6,0 0-5,8-3 3,-8 3-5,0 0 4,0 0-1,0 0 1,0 0-3,2-3-3,-2 3 0,0 0-1,0 0-2,0 0-4,0 0-3,0 0 1,0 0-8,0 0-5,0 0-3,0 0-9,0 0-14,0 0-20,0 0-15,0 0-11,0 0-26,0 0-24,-14 10-10,14-10-11,0 0-11,-7 3-123,7-3-328,0 0 146</inkml:trace>
  <inkml:trace contextRef="#ctx0" brushRef="#br0" timeOffset="7041.6732">16087 14752 86,'0'-18'160,"4"3"-4,-8-1-7,4 4 8,-1 3 3,0 3-11,-1 1-12,0 0-12,2 5-13,0 0-11,-13 13-8,5-2-9,0 6-9,-3 8-4,3 0-6,0 4-5,1-3-7,5 3-5,-1-2-3,6-1 2,-1-5-1,5-3-3,4-1 1,-1-1-2,4-2-2,-1-1-2,1-8 3,4 0-2,1-4-7,-1-1 1,3-6-2,-5-1-3,1-5 1,-1 0-5,-4-3-1,3-1-3,-2-8 1,-4 2-3,-5-5-4,1 3 0,-5 6-2,-2-3-3,0 4 4,-3-2-2,1 9-5,-3-2-3,-5 1-1,1 5-3,-2 1-9,-7 3-7,-1 1-15,5 4-6,-1 6-15,0-1-15,2 4-12,2 1-10,3 1-12,3 1-25,7-1-11,0 2-9,7 0-8,3-2-1,3-2-111,6 0-287,6-1 127</inkml:trace>
  <inkml:trace contextRef="#ctx0" brushRef="#br0" timeOffset="7438.4111">16561 14825 16,'17'-13'71,"-3"-2"10,-5 4 13,0-5 16,-4 3 5,-1-5 1,-2 4 0,-2 3-9,0-5 1,-2 4 2,-2 2-3,1 0 6,-4 3-5,2 3-8,-3 3-12,-1 2-4,-6 2-10,-1 3-5,-3 6-1,-1 7-7,-2 4 2,0 0-12,3 2 3,6 2-10,0 2-4,3-4-4,4 0-6,5 0 1,1-9-1,2 1-1,1-5 7,1-1-7,4-2-5,-2-4 1,3 2 4,2-6-7,4-1 3,0-9-6,6 1-1,-4-5-3,3-7 1,-3 2 0,1-8-2,-4 2 1,0-3-5,-3 0 1,0-5-4,0 1 4,-5-1-5,0 0 1,-2-4 0,-1 0 0,-1 2 1,0 3-4,-2 1 4,0 4-4,-4 6 10,2 4 16,1 5 5,1 2-3,-4 2 0,2 2-8,2 4-2,0 1 0,-6 13-2,2 5-2,2 7-5,-2 6-2,3 6 6,1-3-6,0 12-2,3-10 3,0 10-3,4-13-6,-1 0-9,3-4-14,1 2-22,3-4-20,0-3-32,-3-7-30,2-3-24,11 1-9,-7-5 1,4-2-22,1-4-7,-1-2-129,8-4-339,0-2 151</inkml:trace>
  <inkml:trace contextRef="#ctx0" brushRef="#br0" timeOffset="7935.7728">17107 14725 101,'-1'-18'123,"1"1"-4,-2 2 12,-3-3 11,-2 2-8,0 5 0,-2 4-8,-1 2-6,-4 5-3,-4 2-7,-2 6-12,-7 4 1,1 6-4,3 0-5,4 6-6,-1-2-15,6 3-2,2-1-8,2 0-4,7-4-4,-1 6-4,6-8-6,0-2-5,4 0 0,-1-6-4,2-2 4,1 1-6,2-4 1,4-3 1,-1-2-5,0-2 0,3-3-1,1-2-3,-2-3-3,0-4-3,1 0-1,-2-8-2,1-3 0,-3 4-1,-2-6 1,-2-2 0,-1-3-4,-1-1 0,-6-1-3,5 0-4,-5 0 6,-3 2-4,3-4-1,-2 6 6,0 0-3,-2 3 11,-5 1 8,6 9 13,-3 1 12,2 6 2,0-1 5,1 5-6,1 2-10,-1 0-1,3 4-6,0 0-5,-10 14-2,7 6 1,-2 9-5,2 0-5,2 7-2,1 12-3,3 5 1,-1-3-5,3-3 5,2-11-1,-2 10 5,5-13-13,0 2-1,-1-1 2,0-2-2,1-3-4,-1 0 6,-3-5-2,-1-5-2,1-2 3,-1-2-3,-2-5 1,1 1 2,-2-3-2,-1-3-2,2 2 2,-2-2 1,1-1 1,-2 1 11,0-2 5,3 0-4,-3-3 0,-1 5-2,1-5-2,-2 4-1,2-4 0,0 0 0,-6 2-7,6-2-1,-3 2-9,3-2-18,0 0-17,0 0-22,0 0-19,-12-2-27,8-2-22,4 4-31,-7-5-35,4 0-21,0 1-32,0-1-146,-3-4-425,3 1 189</inkml:trace>
  <inkml:trace contextRef="#ctx0" brushRef="#br0" timeOffset="9641.1778">16773 11221 177,'0'0'182,"-2"-4"-6,2 4-13,-3-6-3,3 6-10,-4-1-17,4 1-3,0 0-7,-9 7-8,6-5-8,-1 5-6,-1 2-8,1-1-6,0-3-4,0 4-5,3-3-7,-4 0-7,5 0 1,0 3-3,0-7-4,0 2-2,6 0 1,-2 0-5,0-1-3,2-3-8,-6 0-2,14-3-2,-7 0-4,3-2-2,-1 0-3,1-4-2,-1 2-1,-1-5-5,-1 2-3,-1-2 2,-1-2-2,0 0-2,-4 0 6,2 4 5,-3-1 2,-3 1 2,3 3 9,-2 0-9,-4 2-7,1 1-3,-4 4 4,-3 0-10,-6 7-2,0 2-1,-5 7 1,-3-1-2,2 1-4,2 5 3,-2 2-2,5 0-5,3-3 3,4 1-4,4-3-8,1-3 2,4 2 2,1-1-3,4-4-1,0 3-2,5-5 2,-1-1-1,6 0 8,-2-1-11,5-1 1,2 0 3,1-6 0,0-1-3,3-1 2,-4-5-2,3 1 3,-3-1-2,0-4 1,-1-1-1,0 1 0,-1-2-1,-5-1 4,4 1-3,-6-1 3,0-2-2,-3 4 1,0-5 2,-3 4 2,3 0-2,-2-1 2,-1 2 0,2 1 4,-4 1-6,0 2 4,4 1-1,-6 2 0,4 1-1,-2 3-2,0-3 1,0 3 2,0 0 0,9 12-3,-4-1 4,-4 0-2,7 4 1,-1 2-1,3 0 1,-3 0 2,6-1 0,-4 0 0,3 0-3,-2-2 6,4-1-2,-4 1-2,-1-7 2,-1 3 1,-1-7 1,0 7 6,-2-6 7,-1-2 11,-2 1-7,-2-3-4,0 0 0,12-9 1,-8 3-6,-1 0 4,1-5-2,1 2-4,-5-5 1,6-2 2,0 0-4,-2 2 1,1-6-4,0 1 3,5 1-2,-4 0 5,-2 0-7,2 1 1,-3 3 1,1 2 0,-2 5 3,0 0-4,1 3 1,-1 1-1,2 0-2,1 2 1,-5 1-3,9 1 3,-2 1-2,-1-1-2,4 3 0,0 1 3,1 1 0,1-3-1,5 3-3,1-4 2,2 2-1,-1-4 3,4 2-1,-5-2-1,5-3 5,0 0-6,-2-2 0,-3 1 2,-3-4 1,0 2-1,-2 0-1,-3-4-2,2-1 1,-2-2 1,-1-1 2,-3 3 0,-4-1-2,1 0 1,-2 3 0,-2 1 1,1 3 0,-5 0-5,-1 1 3,-2 3 0,-6 2-4,-2 6 0,-1 3 0,-4 7 4,-3 4-1,4 1 5,4 0-5,1 3 1,2-2-2,3 1 0,5-6-1,5 3 0,0-1-3,3-1 3,4-3 6,0-2-6,3-1 3,-1-5-2,2-1-2,7 0 2,-1-1 0,2-6 8,-6 0-7,7-3-3,-4 0 0,1-3 5,-1 1-1,2-5 2,-3 0-3,-1-2-3,-3 1 2,4-2-1,-4-2-2,-1-1 3,-1 0 2,0 2-3,-4-2 1,-1 1 1,-1 3 0,-1 0-2,3-1 13,-3 1-5,-2 1 8,-2-2 2,2 6 12,-2-5 2,2 8 6,0-4 1,0 3-7,-3 2-4,2 1-5,1 2 2,0 0-4,0 0-1,-10 6 7,6 5-12,1-2 1,-2 3-6,4 1 0,-2-3-1,1 2 2,-1-1 0,6 2-1,-3-2 1,-3-1-4,3 1-5,3-2 5,-2-2 3,0 0-8,-1-4 11,0 2-7,0-2 3,3 1 9,-3-4 8,0 0-5,0 0 3,0 0-3,0 0 12,9-12-13,-5 8 0,1-7-4,-1 1 2,1-2-4,2-4 16,2 1-18,-2-2 4,2 2-3,0-4-1,-1 5-2,3 0 3,-1 1 13,-1 4-16,2 2 3,-2 0-6,4 3-3,1 3-3,-1 3 0,2 5 7,1 2-1,-2 4 2,1 8-5,-2-4-2,-3 6 3,0 2 0,-4 0-1,2 0 2,-5-1-3,0-4-3,-5 0-5,0 0-4,-1 4-21,-3-8-18,-3 1-22,5-2-19,-4 0-23,-2-2-27,5-5-27,-3 3-24,-1-4-22,2 0-16,-2-3-27,-1-1-176,-2 0-469,-1-1 208</inkml:trace>
  <inkml:trace contextRef="#ctx0" brushRef="#br0" timeOffset="10330.6724">13902 11298 130,'-4'3'157,"0"-3"-11,4 0-12,-2 5-3,2-5-9,2 4-8,5-3-7,0 1 0,10-2-7,3 0-5,10-3-1,7 0-11,2 1 2,14-2-1,1-3-8,-2-1-6,1 2-8,0-2 5,-2 4-6,-12-2-6,0 1-4,-1 3-8,-4-1-1,0 1-2,-7-2-6,-8 4-4,-5-3-5,-2 0-1,-1 3 3,-4-1-7,0 0-1,-1 1 1,-6 0-3,10-3-3,-10 3-3,4 0-9,-4 0-15,0 0-18,0 0-12,0 0-18,0 0-7,0 0-19,0 0-10,0 0-6,-18 4-7,18-4-11,-12 3-12,1 1-7,0-3-109,-1 3-270,-6 0 120</inkml:trace>
  <inkml:trace contextRef="#ctx0" brushRef="#br0" timeOffset="10891.9914">13872 11489 8,'-11'2'169,"4"0"-4,-2 1-10,2-2-12,3-1 0,-1 4-13,2-3-1,3-1-11,0 0 0,0 0 0,0 0 0,0 0-10,19 1 2,-7-3-3,10-2-3,4 1 0,7-1-7,-2-1-1,2 0-6,4-2-5,1 2-3,13-1-2,-11 1-2,1 2-14,-2-3-5,1 6-5,-2-4-2,3 2-7,-6-1-4,-3 0-6,1 2-1,-3-2-4,-8 2-1,-1 0-3,-2-2 2,-1 2-6,-5 2-1,-3-3-4,0 2 3,-4-2 5,1 2-2,-3-1-1,5 1 1,-9 0 4,9 0-6,-9 0-1,0 0-1,7 0-3,-7 0-1,0 0-4,5 0 3,-5 0-2,0 0-5,4-3 8,-4 3-6,0 0-2,0 0-1,7-1 0,-7 1 2,0 0-6,0 0 2,0 0 4,0 0-4,0 0 1,0 0-2,0 0 2,0 0-3,0 0-2,0 0 1,0 0 0,0 0 2,0 0 2,0 0-6,0 0 1,0 0 1,0 0-6,0 0 7,0 0 0,0 0-3,0 0 0,0 0 4,0 0-6,0 0 0,0 0 1,0 0 0,0 0 1,0 0-1,0 0-2,0 0-5,0 0-1,0 0-1,0 0-1,0 0-8,0 0-5,0 0-9,0 0-10,0 0-11,0 0-9,0 0-6,0 0-5,0 0-7,0 0-14,0 0-6,-17-3-13,17 3-9,-5-3-12,4-2-8,-3 1-13,1-1-14,2 0-12,-5-4-122,1 0-329,-1-2 146</inkml:trace>
  <inkml:trace contextRef="#ctx0" brushRef="#br0" timeOffset="11706.1409">7781 9247 22,'0'0'87,"-5"-4"-5,5 4 5,0 0-7,0 0 9,0 0 13,0 0-2,0 0-4,0 0 10,0 0 1,0 0-1,0 0-1,0 0-5,0 0-6,0 0-6,0 0-5,0 0-6,13-4-3,-6 3-5,8-2-6,3-4-10,2 4-2,11-4-3,0-2-6,2 4-2,4-5-2,4 7-3,10-5-5,0-1-1,-14 7-7,4-1 3,-2 0-3,1-3-3,0 4-4,-3 2 7,-5-1-5,-4-2-5,-8 3 2,1 0-4,-6 0-1,-4-1-2,-1 1-5,-2 0 2,-1-1-5,-3 2 3,-4-1-3,9-1-5,-9 1-10,0 0-19,0 0-10,0 0-17,0 0-6,0 0-17,0 0-5,0 0-19,0 0-5,-23 1-7,14 3-14,-2-1-115,-6 1-271,-2-2 121</inkml:trace>
  <inkml:trace contextRef="#ctx0" brushRef="#br0" timeOffset="12143.2459">7888 9354 11,'0'0'115,"-7"2"-11,7-2-5,-2 2-11,2-2 2,-2 2-23,2-2 20,0 0-8,4 5 9,3-2-4,0-3-3,5 3-5,-1-2 8,11 2-9,0-2-5,11-1 0,-1 0-8,2 0-3,3-3-4,3 0 3,12-2-3,-14 1-6,14-1 2,0 0-2,-13 0-7,-2 1-1,2 0-2,-2-1-2,-2 1-7,-3 1 2,-4 2 1,-5 0 0,-5-1-2,-4-1 1,-1 3 2,-1 0-2,-5-2 4,-1 1 6,1 0 0,-7 1 9,11-1 2,-11 1-2,8 1-2,-8-1 1,5 0-3,-5 0 3,0 0-2,6 1-9,-6-1 0,0 0-5,0 0 1,0 0-4,0 0-2,0 0-5,0 0-4,0 0 8,8 0-10,-8 0-2,0 0-4,0 0 0,0 0 1,0 0-3,0 0 0,0 0-4,0 0-3,0 0-5,0 0-8,0 0-8,0 0-13,0 0-20,0 0-14,0 0-23,0 0-17,0 0-20,0 0-20,0 0-20,0 8-22,0-8-168,4 2-384,-2 1 169</inkml:trace>
  <inkml:trace contextRef="#ctx0" brushRef="#br0" timeOffset="15578.0062">14622 9111 63,'0'0'92,"-7"-2"-11,7 2-8,-4-3-6,4 3-4,0 0-13,0 0 4,0 0-8,0 0 4,0 0 13,18 1-13,-5 3 11,5-1-4,4-1-3,6 3-2,5-1 3,2-1 1,5 1-3,12 1 5,2 2-9,4-4 0,1-1-2,-1 4 2,8-4 0,27 1-3,-29 3 5,31 0-4,-6-4-8,-25 0 3,30-1-5,-27 1-1,0-2 1,27-2-8,-30 8 1,26-5-2,-24-1 1,24-7-4,-26 7-4,27-2 8,-27 2-11,28-3 1,-31-2-4,5-5 5,-2 6-5,28-4 0,-32 3 0,1-7 0,2 7-6,-1-4 2,0 2-3,-3 1 3,0-1-6,-7-1 0,-11 3 0,-4 1-2,-1 0 0,-4 0-1,-4 3-6,-9-4 4,-4 3 7,-3 1-5,-2 1 1,-3-2 0,0 2-1,-2 0-3,-5 0-2,8-2-1,-8 2-3,5-2-9,-5 2-4,2-3-4,-2 3-1,0 0-12,0 0-7,-7-8-4,1 7-17,-1 0 12,-4 1-9,1-2-14,-4 1 0,-6 2-10,-1-2-1,-9 1-10,-2-2 7,-3 2-1,-2 2-9,-2-1-77,-12-1-192,0 2 85</inkml:trace>
  <inkml:trace contextRef="#ctx0" brushRef="#br0" timeOffset="16328.3831">15061 9253 23,'-7'1'71,"0"-1"-9,2 2-1,0-1-6,5-1-2,0 0 3,-11-1-7,11 1 1,-7-3-10,7 3 14,0 0-10,0 0-3,0 0-1,-8 3 4,8-3-4,0 0-3,0 0 7,0 4-16,0-4 25,0 0 5,0 0-3,0 0-2,8 4 4,1-4 6,1 1 1,1 0 3,11 3-6,0 0 0,11 0-5,1-1 0,4 2 1,2-1-4,12 0 0,8 2-4,4-1-6,1 0-3,26-5 2,-25 6-7,-1 2 3,31-6-4,-32 4 0,28 0-5,0-3 9,-28 0-11,27-1 0,-25-2-5,28 5 1,-26-5-2,24-1-4,-28 1-3,2-3 2,-6-1 0,2 3-3,2-5 0,-1 2-2,-1-1 2,-3 0-5,-2 0 3,-3-2 0,-4 2-5,-10 2 1,-3-2-3,-3 1 2,-2 1-2,-4 0 0,-6 2 2,-5-2-2,-1 2 3,-3 1 4,-2-1-5,-1-2 4,-3 3 0,-2 0-3,3 0 2,-8 0 1,8-2-6,-8 2 2,9-2 3,-4 1-1,-5 1-3,9-2-4,-9 2 3,5-1 0,-5 1-2,0 0-1,7 0 1,-7 0-2,6-1 2,-6 1 1,0 0-1,5-1 1,-5 1-4,0 0 5,0 0-4,0 0 2,8-2-1,-8 2 1,0 0 1,0 0-3,0 0 0,0 0 2,4-1-2,-4 1 3,0 0 0,0 0 0,0 0-1,0 0-1,0 0 0,0 0 4,0 0-2,0 0 2,0 0 1,0 0 0,0 0 1,0 0 2,0 0-9,0 0 5,0 0-2,0 0 0,0 0 1,0 0 1,0 0 4,0 0-2,0 0-4,0 0 2,0 0-3,4-1 5,-4 1-2,0 0-1,0 0-1,0 0 0,0 0 1,0 0-1,0 0 1,0 0 2,0 0-6,0 0 3,0 0-4,0 0-4,0 0-7,0 0-11,0 0-18,0 0-18,0 0-13,0 0-18,0 0-18,0 0-22,0 0-13,0 0-23,0 0-147,0 0-339,0 0 150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3:18.8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17730 6791 140,'6'-14'169,"-3"-4"-4,5 2-9,-3 1-7,-3 3-5,0 2-14,0-2-7,2 2 0,-6 0-6,-2 3-5,4 1-7,-4-1-7,1 1-13,-1 2-8,-1 3-3,-1 1-11,-5 2-5,-2 2-10,-1 7-4,0 0-1,-5 7-5,7-2-3,-4 4-3,7-2-7,0 6 1,1 4-1,7-10-8,-2 1-1,8 1 1,-5-2-2,7-1 1,-2 0-2,2 0-3,6 2-4,-6-3 4,3-2-2,-2-2-2,2-3 2,-2 0 0,-1 1-5,-2-2 3,0-1-2,-2 0 0,0-2-1,-1-2 2,-2 2 2,3 1 4,-3-1-4,-3 0-2,-1 0 0,-2 0 0,-2 1 2,1-1-4,-4 1 1,0 0-1,2-5-5,-5 4-13,1-2-16,0 1-23,-2-1-18,3-1-15,3-1-27,-1-1-16,5-1-11,0-1-32,2-1-137,0-4-334,3 2 147</inkml:trace>
  <inkml:trace contextRef="#ctx0" brushRef="#br0" timeOffset="493.018">17959 6643 90,'7'-14'207,"0"6"-1,-2-2 2,-2 3-10,2 2-18,-4 1-1,2-1-21,-3 5-16,0 0-7,6 9-8,-6 1-6,-1 7-7,-4 2-11,2 8-10,2 0-3,-4-1-10,2 5-8,0-4-5,1 3-5,-3-1-5,5-4-6,0 0-1,0-7-8,2-1 2,1 1-8,2-1-1,-3-5-4,5 2 0,-4-3-2,3-4 1,-2 2-2,2-4-4,2 0-1,1-2 0,1-3-2,3 0 4,-1 0-10,4-6 4,5-1-8,-6-3-2,6-6 0,-5 4 2,-1-3-1,1-6-2,0 0-2,-7 5 0,-1-1 1,0 1 0,-5 0-4,1 2-1,0 2 4,-2 3-4,-2-3 3,0 4-1,-2 3 1,2 0-3,0 1-5,-1 0 2,1 4-1,-7-1 0,7 1 1,-5 9 1,4-4-3,-4 4-1,5 2-1,5 6 2,-4-6-1,4 6 1,2-3 0,-1 4-2,3-1 4,1 1-2,-2-1 1,0 0 2,3-1 2,-3-2-3,0 1 4,-4-3-4,3 3-1,-3-5 3,0 1-2,0 1-1,-2-4 1,0-3 2,0 2-1,1 0 1,-1-4-1,0 1-3,-1-1 0,0 2 2,3-2-4,-4-3-1,0 0-2,6 1-9,-6-1-11,5-5-6,0-2-16,-3 3-27,0 1-29,0-4-26,4-2-42,-4 2-22,1-2-29,-3 2-151,3 0-405,-3 0 180</inkml:trace>
  <inkml:trace contextRef="#ctx0" brushRef="#br0" timeOffset="846.6438">17770 6957 5,'13'-7'166,"4"2"-11,13-4-7,6-3 0,12-5-7,6 3-1,6-1-9,-1 2-7,3 0-9,0 2-6,-6-1 0,-3 4-4,-16 2-5,-3 4-2,-3-1 0,-11 0-5,-1 0 2,-7 4-6,-3 2 0,0 0 5,-3-1-1,-2 7 3,-1 1 0,-1 7-4,-2-6-3,0 7-7,0-1-6,-1 2-7,0-2-6,-1-2-7,2 2-4,0-3-2,-1-2 0,2-1-8,1-1-5,0 1 5,2-4-5,1 2 5,1-6-14,3 0-5,3-1-1,-1-2-12,2-2-9,1-1-20,3-5-20,-1 0-20,3 2-26,0-2-40,-7-3-39,6-2-36,-4-3-40,-1-1-21,-3 0-141,-2 1-435,2-9 193</inkml:trace>
  <inkml:trace contextRef="#ctx0" brushRef="#br0" timeOffset="954.5595">18745 6728 62,'-4'-7'86,"2"2"-10,-3-1 0,1 1-12,1 2-6,-2 1-5,5 2-3,0 0-9,0 0-8,-10 6-12,7-1-19,2 0-28,-3 1-11,4 0-12,0 1-36,0 3-93,3-5 41</inkml:trace>
  <inkml:trace contextRef="#ctx0" brushRef="#br0" timeOffset="1712.5947">18725 6777 248,'9'5'3,"-3"-1"19,0 0 16,1-1 22,-1-3 18,3 1 24,-1 0 21,-1-2 10,0 0 7,2-1 4,2 1-7,-2 0-6,1 2-1,-2 3-9,1-2 1,-1 7-5,-1-2-1,1 3-8,-4 2 6,-3 0-9,4 3-1,-5-3-6,-1 0-2,-1 0-3,0-2 0,-2 0-7,4 0-2,-1-8 7,-4 3-2,5-1 6,0-4 0,0 5-7,0-5-7,0 0-8,0 0 0,5-21-7,-1 11-9,2-4-7,3 0-1,3-3-6,-3 0-2,3 3-9,-1-2 3,2 1 0,2 4-12,0 0 4,-5 5-11,6-2 8,-2 5-4,-1 1 2,-1 4-10,0 2-8,-2 3 5,0 2 1,-1 5-1,0 1-2,-5 2-1,5 1 0,-7 2 0,5-2-4,-4-2-3,0 2-1,0-4-18,2 0-12,-3-1-11,2-2-10,4-3-3,0 1 1,3-4 4,2-1 4,6 0-3,0-4 4,11-4 1,0 0 5,-3-3 0,1-4 2,-2-2 4,-1-2 4,-5 1 0,3-3 1,-4-3 7,-4 1 3,-2 2 0,-3 0 0,0 3 6,-3-3 0,-4 5 4,1 2 8,-8-1-3,3 6 1,-3-2-3,-3 4 4,2 3 0,-8 3-2,0 1 1,-4 4-2,1 3-1,0 0 3,1 0-1,1 6 2,5-8-4,-1 6 1,5-4-4,-2 4-1,2-5 5,5 0-8,-2-3 2,4-1-2,-2-4 4,5 5-2,2-4 0,-2-3 2,4 0-1,0-3 3,1 0 1,2-2 1,-2-1 1,0 3-1,2-5 5,-2-1-4,0 2 2,3-5 0,-4 2 10,-3 5 2,4-2 8,-3 1 4,-3 1 7,1-1 8,-3 3 1,-1-1-4,3 3-4,-4 1 0,0 0-4,-1 13 13,1-1 15,-4 6 6,4 8 1,-2 3 18,0 5-3,-1-1 10,1 15 3,-2-3 4,-3 5 1,2 1-3,-3 1-1,4-4-11,-9 3-6,4-6 1,-3 5-7,-2-1 0,5-14-4,-12 8-3,8-14-8,-2 1 1,2-5 4,-5-2-1,6-9 2,-1-2 0,0-1 2,0-5 3,1-2 0,1-4-5,-3 0-4,3-7 0,-5-2-10,4-3-4,0-1 0,-4-9-7,6 4-7,3-7 0,-3 3-11,3-7-13,5 3-9,0-1-8,4-1-15,-1 0-9,7-4-12,2 2-24,1 0-23,4 2-22,4-1-23,-2-1-12,1 3-19,5 1-26,0 4-24,-2-2-31,8 4-23,-2-1-37,4 3-27,-3-1-200,3 3-588,2 0 261</inkml:trace>
  <inkml:trace contextRef="#ctx0" brushRef="#br0" timeOffset="2077.1507">20083 6737 33,'7'-10'231,"1"3"4,-3-2 0,-1 6-6,-2-1-22,1 0-8,-3 4-23,0 0-15,0 0-5,0 0 0,-9 16-9,1-4 2,-4 5-10,0 8-7,-1 1-14,1 2-6,-1 2-10,6-2-7,-1-1-2,4 2-4,3-2-12,3-1 1,1-1-2,2-1 4,3-7-4,4 0 3,3 3-3,1-7 3,1-3 19,1 1-30,1-5 5,1-1-17,3-2 10,5-3-2,-10-4-3,4-2-1,0 1 0,2-7 3,-2-3-3,2 1 0,-6-4-2,-3-3 0,4-3 4,-6 0-21,-1 0 9,-1-6-2,-6 1-7,-1 2 0,-4-1-8,-1-1-1,-6 1-7,-3 1 1,-2-1-7,-3 6-3,0 1 7,4 7-14,-12-4-4,5 7-6,-2 2-10,0 3-17,1 2-18,-3 3-17,3 2-29,2 0-30,-3 7-22,10-1-27,-1-2-36,1 9-48,3-7-50,1 3-320,3 2-676,0-2 300</inkml:trace>
  <inkml:trace contextRef="#ctx0" brushRef="#br0" timeOffset="2968.0485">19930 7986 134,'-4'0'276,"1"3"-1,3-3-9,0 0-15,-7 0-3,7 0-24,0 0-21,0-9-14,3 3-17,1-1-16,1-2-11,8-4-7,-3-3-3,7-5 5,3 3-23,-7 1 2,5-3 0,1 2 2,-8 4 7,-2 6-10,-2-1 0,1 2-6,-3 3-1,-1-3-13,0 5-3,-2 0-21,-2 2-4,4-1-8,-4 1-7,3 11-5,-3-1-2,-2 8-6,0 7-8,-2 4 4,-1 3-9,0 2-1,-1-2-2,3 2-1,-4-1-1,2-1-1,1 1 0,-1-2 2,0-1 4,4-1-7,-3-3 1,-2 0-1,2-2-3,0-5-2,-1-2 2,2 0-2,1-5-2,-2 4 0,1-6 3,-2 0-8,4-3 7,-1 1-10,0 1 0,1-4 6,-2 2-6,2-3 0,-3 3 3,0-1-6,3-3 2,-3 2-2,-6-1-4,6-4-4,-5 5-3,3-3 0,-7 3-3,0-2-2,-2 2-2,3-1 1,-1-1-4,0-1-2,0 1-2,-1-1 10,1 0 0,0-1-1,2 3-5,-1-4 9,-2 3 2,8-3-2,-1 0-6,1 1 17,6-1-6,-9 1 1,4-1 2,5 0-2,0 0-2,0 0 1,0 0 2,0 0 0,19-4 2,-9 1-2,11-2-1,6-2-9,2 0 14,5-1-5,2-1 2,4 3 1,11-3 3,-14 5-8,3-2 4,13-3 5,-18 5-9,1-2-2,2 1 4,-5 1-4,-3 1 8,-1-2 4,-12 5 0,-3-3-9,-2 1-3,-2 0 12,-2 1 1,0 0-1,-8 1 6,10 0 3,-10 0 0,10-1 1,-10 1-2,0 0-4,11 0-2,-11 0 7,0 0-9,0 0 4,5-5-2,-5 5-3,0 0-2,0 0 2,6-2-2,-6 2 2,0 0-8,0 0-2,0 0-6,0 0-11,0 0-21,0 0-8,0 0-26,0 0-20,0 0-13,0 0-17,0 0-19,0 0-32,0 0-27,0 0-33,0 0-26,0 0-22,0 0-257,-37 3-587,26-3 259</inkml:trace>
  <inkml:trace contextRef="#ctx0" brushRef="#br0" timeOffset="4791.6904">21062 7040 137,'0'-1'258,"-3"-3"-16,3 4-10,0-7-26,3 3-14,7 0-19,0-3-16,8 0-12,7-3-15,1 1-12,9 0-12,2-4-10,1 8-11,13-7-9,-14 7-7,2-2-14,-3 2-7,-2 1-21,-6 1-27,-6 1-32,-6 2-17,-3 5-39,-6-5-32,-1 2-15,-3 3-19,-3 2-30,-9 0-115,0 2-323,-8 1 143</inkml:trace>
  <inkml:trace contextRef="#ctx0" brushRef="#br0" timeOffset="5107.0294">21121 7229 72,'0'0'154,"10"0"2,1-2-11,2-1-8,9-3-12,7-5-9,3-1-11,5 4-11,0-2-9,9-6-9,-11 4-10,-1-3-13,0 5-15,-4-4-13,-3 2-17,-3-2-35,-2-1-17,-9 0-17,-2 1-11,-4-2 4,-1 0 5,-2-4 6,0-1 2,-3-2 14,0-2 10,-2 4 6,0 1 20,0 2 12,-2 1 13,0 1 0,1 4 37,2 1 5,-1 2 6,-1 2-7,2 1-7,0 3-6,0 3 2,0 0 8,12 11 3,-6-1 3,6 5 2,1 13-2,-1-3-2,0 2 0,-2 5-5,0-2-3,-1 0-4,-4 0-6,-1 0-4,-3 0-3,2 0-6,-7-3-1,0 0-10,-1-1-10,-4-3-16,3-6-24,0 0-25,-2-4-35,5-3-45,-1 0-43,-2-5-101,3-5-301,-1 1 134</inkml:trace>
  <inkml:trace contextRef="#ctx0" brushRef="#br0" timeOffset="5748.4882">21972 6986 134,'1'-4'238,"0"1"-14,1-1-15,-2 4-21,2-3-15,-2 3-13,0 0-14,0 0-8,0 0-12,12 10-3,-7-10-3,0 2-7,5 1-4,0-2-6,2 0-2,0-1-8,5-2-4,2-3-7,2 2-10,-3-4-3,2 0 0,-4-2-9,1-3 8,0 0-9,-2 2-1,-6 2 3,0-2 1,-4 1-3,2 3 5,-5-1-7,-1-1-7,-2 2-2,-1 3-12,-5-1 0,0 3-7,-6 0-4,-4 7 0,-2 0-4,-7 6 11,2 3-17,-1 3-2,4 2 1,1 2-4,1-1-9,5 0-10,4-3 2,3 1-9,4-3 1,1 1 3,2-1-12,1-4 5,6 0-1,5-2 0,2-1 1,3 0 2,0-5-2,11-1 6,1-4 2,1-5-2,-4 0 3,6-6-1,-2 2 0,2-4 1,-4 0 1,1 0 0,-3-6 0,-1 0 7,-1 2-7,-7-1 11,-8 3 11,4 1 9,-7 1 10,2 6 9,-1-1 10,-3 0 9,0 4-7,-1 1-6,-1 0-6,-2 4-3,0 0-7,0 0 1,0 0 0,-6 22-1,2-11-1,-3 6-4,0 0-4,2 1 2,-2-1 5,1 1-5,0-3 5,-2 2-5,4-5-1,2-2 7,-2-2-3,1-1 8,0-3-6,1 3 9,1-3 7,-3-2 11,4-2-9,0 0-1,0 0-3,7-13-17,-4 6 3,6-9 3,2 1-3,0-2-11,4-4-1,-1 6 4,-1 0-4,7-4-1,-6 7-5,3-1 0,-4 7-2,6-2-1,-6 4-4,-2 3 4,2 1-5,0 3 4,-4 1-1,0 3-4,-1 1 3,-2 2-3,4 5-2,-3-6-3,-4 7-8,0-6-20,0 2-18,0 1-22,-2 0-25,2-3-7,-2 1-33,1 1-33,0-2-22,0-4-22,4 2-31,3-4-27,4-3-28,-1 1-204,6 0-544,0-4 241</inkml:trace>
  <inkml:trace contextRef="#ctx0" brushRef="#br0" timeOffset="6965.5868">22944 7042 148,'28'-19'56,"-7"-1"18,3-1 25,-9 1 13,3-2 24,-6 6 21,-4-1 23,2 3 18,-9 4 13,4-1-4,-4 2 3,1 2-13,-5 3-14,-2 1-17,0 3-11,-8 1-4,0 4-5,-7 5-5,4 2-6,-8 3-11,1 4-7,10-3-14,-1 1-7,4-1-8,-1 1-18,4-3-7,2-2 2,1 0-9,6-3-4,-4 1 5,2-4-2,2 1-3,-1-3 11,3-2-15,3-2 10,5-2 1,-1-2-5,8-4-10,-2 0-1,6-7-21,-5 4 18,4-6-12,-3-1 4,-1-4-20,1-2 14,-1-2-3,-3-1 1,2-2 4,-2 0-13,2 0-2,-4 1-3,0 2 1,-3 2-9,-3 7 24,-5 3 5,2 4 14,0 0-6,-3 4-10,-1 2-25,3 3 20,-3 1-2,0 0 1,-12 14-4,3 3-7,-1 0 6,-1 8-2,-2 1-4,0 5-10,3 5 9,0-7 1,2 2-7,3-4 4,0-8-8,4 6 11,0-1 0,1-5-3,1-1-4,5-2 5,-1-6-6,0 1 0,3-2 5,1 0-7,2-5 2,1 0 3,3-1-4,-2-3 4,6-4-1,-2-1-3,1-1-3,-2-2 2,1-3 2,2 0-2,-3 1 8,-1-1-7,-1-4-13,0 2 10,-4 1 6,-1 0-8,-3-4 4,5 9-3,-5-6 0,1-2 1,-1 5-1,0-1 1,-2 3-3,0-1 6,-3 4 1,3 1 0,-3 1-1,2-3-5,-2 4 4,-1-3-5,0 5 3,4-4-5,-4 1 0,0 3 3,0-4-4,0 4-2,0 0 3,0 0 6,0 0-11,0 0 3,-4 13 3,-1-2 2,3 0 0,0 0-3,-3 5 5,3-1-1,0-5-4,-1 5 3,3-6-3,-2 4 8,2-2-3,0-4-5,5 5 1,-5-5 2,4-1-13,-3 1 17,5-3 1,-3 1-4,4-3 1,-2 1 2,4-3 12,-3 0-15,3-4-3,1 0 5,-3 1-2,1 0-1,2-4-9,0 2 10,-1 0 0,0-3-9,0 1 14,1 1 0,-1-2-7,1 0 10,0 1-8,-6 1 2,5 1 5,-4-5-5,4 2 2,-2 0-6,-2-1 4,-1 4 4,2-4-4,-4 5 1,2-2-2,0 3 0,0-2 3,-3 1 1,3 0-1,-4 1 3,4 0 7,-4 3-5,1-5-1,-1 5-1,4-3 0,-4 3 2,0 0-10,1-4 10,-1 4-9,0 0 6,0 0-3,0 0 6,0 0-12,0 0 3,0 0-3,0 0-1,0 0 2,-9 18-1,5-9 3,2 1 6,-2 1 7,0-1-16,-2 2 2,1-2-1,2 3 4,-1-6-2,1 3 1,1 0-6,0-3 6,0-3 2,1 1-12,1 0 12,0-5-1,-2 7 8,4-7-7,-2 0 7,-2 5 2,2-5 12,0 0-13,0 0-7,0 0 3,12-8 0,-8 1 3,4-2-3,2 2-3,3-5 2,2-1-3,-2 2 1,2 0-3,-2 1 0,-3 1 1,3 6-2,-3-4 1,-1 4 0,-1 3-3,-8 0-3,15 1 1,-5 5-1,-1-2 4,0 3 1,1 0 0,-2 0 0,1 0 0,-2 4 1,-1-4-10,4 3 9,-1-5-4,-4 3 2,5-2-4,1 2 3,-5-1 2,8-6 8,-5 2-10,4-3 1,1 0 3,-2 0-4,0 0 5,1-4-2,-3-3-7,2 1 6,-1-1-1,-3-2 2,2-4 5,-2 4-7,-2-6 0,3 0 0,-3 1 1,2-1-3,-4 5-10,1 1 15,-3-2-3,-2 2 2,2 5-5,-2-4 2,0 6-5,0 2-2,0 0-2,0 0 4,-12 13 4,3 2-5,-1 3 8,0 10-13,-5 2 16,-3 13-5,-2 1 5,0 2-4,0 2-3,-2 1 0,3-3 10,0 0 1,2-1-5,0 0 3,6-15-14,0 2 16,-4-1-4,5-1 2,0-3 7,4-2-7,-2-2-2,2-4 10,2-5-17,0-2-14,0-3-22,1 3-12,0-7-25,0-2-34,-2-2-32,5-1-51,0 0-58,0 0-45,-14-19-54,9 4-239,0-2-640,0-9 283</inkml:trace>
  <inkml:trace contextRef="#ctx0" brushRef="#br0" timeOffset="7096.0278">23726 6703 70,'-4'-11'153,"2"1"-16,2 4-13,-3 1-17,2 4-18,1 1-42,0 0-53,0 0-115,0 0-129,0 0 57</inkml:trace>
  <inkml:trace contextRef="#ctx0" brushRef="#br0" timeOffset="7453.5937">24576 6761 91,'5'0'274,"-5"0"-15,5-2-14,-5 2-5,0 0-5,-6 12-17,-2-2-6,-2 5-15,-7 6-14,3 4-12,-1-4-10,5-6-15,3 4-15,-2-1-11,4 0-7,1-1 0,4-2-15,0-1-4,4-2 3,1-1 8,5-2-1,2-2 3,2 0-3,8-1-9,-2-4 2,8 0-6,0-5-6,-1 2 11,-2-6-11,-5 4-6,0-3-3,-3 0-3,1-7 0,-4-1-6,0 2 4,-1-2-12,-2-2-1,-3 0-8,-3-1-3,-2 0-4,-2 1-4,-5 2-8,0 3 0,-7-4-17,-3 3-8,-4 2-21,-4 2-14,4 4-28,-5 0-26,-2 1-28,4 5-26,2-1-22,-1 2-25,2 3-30,1 1-39,7-2-46,-2 3-56,-3-1-193,2 3-594,-2 1 262</inkml:trace>
  <inkml:trace contextRef="#ctx0" brushRef="#br0" timeOffset="8838.087">13932 11402 90,'-11'1'167,"1"1"1,-3-2-6,7 3-12,-1-1-1,2 0-12,2-1-6,-4 0-10,7-1-9,-7 1-11,7-1-7,-4 2-7,4-2-4,0 0-6,0 0 5,0 0 1,29-5 4,-10 0-2,7-2 1,8 0 0,-1-3-9,5 0-3,13-4 2,-3 5-5,-7 0-10,9-7 1,2 5-9,-11 5-8,-1-1 0,10-5-7,-15 7-2,-1-3-5,1 1-6,-4 6 2,-4-7-2,-9 5-3,-4 1-4,-2-1-4,-3 2 4,-1-2-4,-1 3 0,-2-2-4,-1 2 1,-4 0 5,7 0-10,-7 0-5,4-3-9,-4 3-18,0 0-14,0 0-22,0 0-19,0 0-47,0 0-10,0 0-18,0 0-28,0 0-15,0 0-169,-16 7-399,8-5 177</inkml:trace>
  <inkml:trace contextRef="#ctx0" brushRef="#br0" timeOffset="9672.3249">13981 11547 42,'-10'6'162,"-2"-1"1,5-3-8,0 0-19,2-1-15,2 3-5,1-2-8,2-2 4,0 3 3,0-3 3,8 3-5,0-3 2,5-3 6,6-4-5,8 4-2,1-6 3,6-1-3,-2-3-9,4 1-4,2-1-11,10-2-4,2-1-10,-11 4-1,-1 3-8,-2-5-3,2 2-5,-1 4-10,-5-1 1,-1-1-7,2 3-4,-11 2-5,-4-2-3,1 5-6,-5-2 0,-5 0 0,1 2 0,-5 0 4,6 2 5,-8-3-1,3 3-1,-6 0-2,6-3 3,-6 3-2,6-1-1,-6 1-4,0 0 0,0 0-4,0 0-7,9-1 4,-9 1 3,0 0-8,5 0 0,-5 0-3,0 0-2,0 0-1,0 0 0,0 0-1,7-1-2,-7 1-2,0 0 0,0 0 8,0 0-7,0 0-1,0 0 1,0 0 1,0 0-1,0 0 1,0 0-2,0 0-5,8 0-1,-8 0 6,0 0-1,0 0-2,0 0 6,0 0-3,0 0-2,0 0 0,0 0 7,0 0-9,0 0 1,0 0 0,0 0-1,0 0 0,0 0-1,0 0 2,0 0-1,0 0 3,0 0-4,0 0 6,0 0-7,0 0 4,0 0-2,0 0 4,0 0-6,0 0-2,0 0 5,0 0-5,0 0 1,0 0 2,0 0-2,0 0-1,0 0 2,0 0-2,0 0 1,0 0 2,0 0-5,0 0 0,0 0-2,0 0-1,0 0 3,0 0 0,0 0 0,3 2-6,-3-2 10,0 0-4,0 0-3,0 0-2,0 0-2,0 0 2,0 0-3,0 0 3,0 0-5,0 0 0,0 0 5,0 0-4,0 0 2,0 0-3,5 2 2,-5-2-1,0 0-2,0 0 0,0 0 3,0 0-4,5 2 2,-5-2-2,0 0-2,0 0 2,0 0-2,0 0-3,0 0 1,0 0-2,0 0-1,0 0 0,4 3-3,-4-3-1,0 0 2,0 0-2,0 0-3,0 0 5,0 0 4,0 0-5,0 0 2,0 0 2,0 0-1,0 0-2,0 0 3,0 0 0,0 0-3,0 0 2,0 0 1,0 0-4,0 0 5,0 0 3,0 0 1,0 0 2,0 0-3,0 0 1,0 0-2,0 0 3,0 0-6,0 0-10,0 0-15,0 0-14,0 0-13,0 0-17,0 0-24,0 0-13,0 0-6,0 0-22,0 0-106,0 0-287,0 0 127</inkml:trace>
  <inkml:trace contextRef="#ctx0" brushRef="#br0" timeOffset="10949.2065">13838 15325 87,'0'4'121,"2"-1"5,3 2-7,-2 0-12,1-2-6,5 3-1,-4 0 3,6-3 0,0 0 3,-1 3 2,7-5-4,1 4-1,4-2-4,6-5 4,1 1-7,2-5-1,1-1-6,5-4-3,-4 3-6,5-4-6,-2 4-5,16-6-6,-17 2-2,-1 3-9,0 1-4,0 0 4,0 1-10,-6 4-5,-5-1-4,-4-4-6,-1 3-6,-4 3 4,-2 0-4,-1 1 1,-4-3-6,0 1 1,-1 3-3,-1 0-2,-5 0-3,8 0-1,-8 0-5,6-3-8,-6 3-5,1-4-10,-1 4-5,0 0-14,0 0-7,0 0-24,0 0-27,0 0-16,0 0-20,-15-1-17,15 1-18,-9 4-16,3-1-100,-2-2-308,-1 4 137</inkml:trace>
  <inkml:trace contextRef="#ctx0" brushRef="#br0" timeOffset="11567.4074">14041 15524 99,'-11'4'145,"3"1"-19,1-2-4,4 1-9,-2-1-3,2 2-8,1-1-3,0-2-3,4 3 4,1 1-5,4 1 0,0-3-10,3 3-1,0-2-4,2 1-9,1-4-1,4 2 0,2-3-3,-1-1-1,4 0-2,0-3-1,-2 0-8,9-4-1,1 1-3,-2-2 0,1-1-2,4-2 0,-4 0-5,-1 1-4,0-3 5,-1 4-9,0-3 3,-6 5-6,-3-3 3,0 3-2,-1-4-4,-5 9-2,-1-5 3,-2 3-2,-2 1-1,0 1 4,-3 0 1,2 1 3,-6 1-1,7-5-4,-7 5 0,6-1 0,-6 1-1,0 0-1,0 0-1,0 0-4,0 0 1,9 0-1,-9 0-3,0 0-10,0 0 2,0 0 1,0 0 0,0 0-3,0 0-1,5-3-2,-5 3 1,0 0 0,0 0-1,0 0-4,0 0-1,0 0 2,0 0-2,0 0-3,0 0 4,0 0 1,0 0-8,0 0 6,0 0 1,0 0-1,0 0-1,0 0 3,0 0-3,0 0 1,2-1 0,-2 1-2,0 0 10,0 0-11,0 0 1,0 0-3,0 0 3,0 0-2,0 0 5,0 0-2,0 0-1,0 0-2,0 0 0,0 0 2,0 0 0,0 0-2,0 0-2,0 0 6,0 0-5,0 0 3,0 0-1,0 0 2,0 0-2,0 0-6,0 0 4,0 0-1,0 0-1,0 0-4,0 0 1,0 0-6,0 0-3,0 0-7,0 0-3,0 0-15,0 0-3,0 0-17,0 0-24,0 0-29,0 0-31,0 0-38,0 0-30,0 0-183,0 0-428,-2-12 190</inkml:trace>
  <inkml:trace contextRef="#ctx0" brushRef="#br0" timeOffset="21708.1408">18271 10535 24,'0'0'176,"0"0"-7,0 0-6,0 0-17,0 0-11,0 0-4,0 0-5,-4 4-6,4-4-8,0 0-2,0 0-5,0 0-9,14-11 3,-9 9 0,1 0-1,0-3-6,0 0-4,4-2-6,0 1 5,0-2-11,4-2-5,-1-1 0,1-1-8,0 1-4,2-1 1,-2-2-1,0 1-9,-1 1 1,2-2-6,-3 2-1,-3 2 5,1 1-1,-5 1 0,3-1 1,-4 4 0,-1 0-6,2 1 4,-2-1-3,0 2-5,-1 0-1,1 1-9,-3 2-3,0 0-1,0 0-3,0 0-2,0 0 6,1 13-12,-2-4 2,-2 3-7,-1 5 4,0 2 0,-2 6-4,0 0 3,2 1-3,-2 2-1,-2-1 3,3 2 6,-3-3-8,4 3 0,-1-2 3,1 3 3,1-3-3,0-2-4,2 1 3,-2-8-3,2-1 3,-2 0-4,2 0 7,-1-5-1,2 0-5,0 0-1,0-3 0,0-2 3,2 3-5,-4-5 1,2-2-2,-2 2 8,2 0-3,0-5 2,0 4 0,0-4 4,0 5 0,0-5 5,0 0-2,0 4 3,0-4 0,0 0 0,0 0-2,0 0-5,0 0-3,0 0-2,0 0 5,0 0-1,0 0-2,0 0-3,0 0 0,0 0 10,0 0-16,0 0 1,-17-6-4,17 6-1,-11 0-7,3 0-2,-2 0 5,-2 2-3,0-2 6,-2 2-4,-3 1-1,0-1-1,4 1-4,-4 0 4,0 1 5,2-2-4,-3 2 2,8 0 5,-2-4-1,-1 3 2,2 1-4,5-3 2,-1 0-7,2 0 4,0 1 0,5-2-1,-4 2-1,4-2 0,-3 2 4,3-2 1,0 0-3,13 3 4,0-2 2,4-2 1,2 1-2,9-4-4,3 1 2,-2-1 2,5 1 0,-1-2 6,1-1-4,-2 2 0,-1-1 0,4 0 2,-2 2-3,-5 1 1,1-4 0,-1 2 6,-10 0-2,1 2-5,-5 1 2,-1-3 6,-3 1-7,2 2 5,-6 0-4,1-1 5,-1 1 4,-2-1-3,-4 2 12,8-1-11,-8 1-1,0 0-3,6 0 5,-6 0-1,5-1-8,-5 1 9,0 0-3,0 0-7,0 0-2,0 0-8,0 0 5,0 0-15,-13-6-8,13 6-7,-7-2-16,7 2-15,-4-3-16,1 1-16,3 2-19,-7-4-21,7 4-28,-3-3-24,2-1-33,1 4-20,0-5-204,0 0-483,2 2 214</inkml:trace>
  <inkml:trace contextRef="#ctx0" brushRef="#br0" timeOffset="22211.5606">18933 10469 132,'3'-5'155,"-2"-3"-3,0 1 5,2 2-4,0-1 0,-3 1 0,0 2-6,1 0-9,-1 3-10,-1-6-4,1 6-12,0 0-11,0 0-2,0 0-2,0 0-1,-11 12-3,6-3-2,0 1-2,-3 5-4,3 1-3,1 2-6,-2 7-4,2-6-3,0-1 0,0-1-8,0 3-3,4 6-5,-5-8 3,5 2-6,5 1-1,-5-5-6,4 1 5,1 0-6,-1-6-2,3 4 2,0 0-5,2-3 7,-1 0 3,2-2-6,2-2 5,-5-2-6,4 2 4,1-1 3,0-4 1,6-1 1,-6 0 0,6-3-8,0 1 3,-1-3 2,0 0 4,0-1-8,2-2 2,-6 1-4,0 0 2,5-2-2,-6 0 0,3 0 1,-5-2-1,0 1-5,-3-2-3,2 0 5,-2-4-5,1-1 0,-3 1-2,-2-3 5,0 1-12,-3-2 2,0-1-10,0 1 15,-3-1-15,0 2-5,-2-9 2,-1 9-5,0-2 0,-1 1-8,-2 1 20,-1 1-8,-1 1-12,-2 1 2,0 2 1,0 2-5,-5 2-2,2 3 4,-3 0-4,2 3-15,0 2 1,-2 2-15,3 4-14,-2 1-19,1 0-8,4 3-20,3-2-18,-1 2-16,6 1-13,-1-1-24,2-1-24,1 2-41,2-2-39,0-1-257,1 1-572,2-2 254</inkml:trace>
  <inkml:trace contextRef="#ctx0" brushRef="#br0" timeOffset="34015.0905">13322 10539 15,'0'-4'131,"3"0"-4,-3-1-3,1-2-5,-1 4-2,2-2 4,-2 1-3,2 0 14,-1 2-3,-1 2-1,1-6-6,-1 6-3,-1-5-7,1 5-7,0 0-12,0 0-8,0 0-6,0 0-5,0 0-7,0 0-9,0 0-3,0 0-7,0 0-2,0 0-5,0 0 1,2 12-5,2-9-1,-4-3-3,4 2-3,-4-2-1,7 3 3,-7-3-2,7-3-3,-7 3-2,13-4-3,-7 1-1,4-4-2,-4 3 1,1-2-1,2 1-4,-1-4 0,0 4-1,-5-2-2,3 1 0,-2 1-2,-1-1 0,0-4-2,0 5 3,-3-2 1,0 0-4,0 0-1,0 2 9,-2-1-10,-2 2 1,3-1 1,-3 3-1,-1-1 1,-1 2-1,6 1 2,-16 1-5,7 3-1,-1 2-2,-3 4 2,-2 3 3,2 2-2,2 0-5,-7 4 4,8-2 0,2 2-5,-5 3 3,7-7-2,2 1-1,0-1 0,4 2 0,0-5 5,3 4-1,-1-5-3,3 1 3,3-5-2,0 3-1,1-5 3,2 0-1,2-4-2,0-1 4,5 0-4,-2-4 0,5-2 2,-5 0 1,2-1-1,-4 0 3,2-2-3,-2-2-1,-3-1 1,-1-2 4,-1 0-4,3-1-2,-6 1 3,-1-2-3,2 1-1,-1 4 7,-2-3-1,-2 2 2,1 2 5,-2 0 4,-1 3 3,2 0 6,-1 2 1,0 2-4,2 0 2,-3 3-3,0 0-1,0 0-1,0 0-1,-7 13-5,6-8 3,0 7-3,-2-2 8,2 4-12,-2-3 1,2 5-2,-3-4 3,-2 0-1,6 0-1,-3 0 3,2-2 0,0 1 1,-2-5 1,1 1-2,2-3 4,-2 1-1,1 0 14,0-2 1,1-3 0,0 0 0,0 0-2,0 0-5,0 0-1,-1-13-4,1 4 3,2-3-3,1 0-6,2 0 2,0-5-5,1 1 2,2-1 0,1 0-3,-4 5-1,2 1-1,-1 1 1,3 3 1,-2-2-1,5 4-2,-4 0-1,1 1-1,-2 4-2,5 1 6,-6 2-3,6 2-2,-1 2 3,-2 0-3,-3 1 6,4 4-6,-3-4 1,-2 3-3,3 1 1,-4-2 3,1 3 1,0-3 2,0 1-10,-3-2-3,-1-2-4,2 0-12,-1-1-11,-1 0-12,2-1-20,-3-2-19,1 0-24,-1 1-13,0-4-36,4 5-24,1-5-16,-5 0-24,6 2-8,-6-2-159,12-6-420,-9 4 186</inkml:trace>
  <inkml:trace contextRef="#ctx0" brushRef="#br0" timeOffset="34609.4623">13942 10435 48,'5'-12'117,"-1"2"-1,0 0-3,0 1-4,-3-2 13,1 2-5,-2-1 1,0-1-1,2 3-3,-4-2 0,2 6 2,-2-3-1,2 4 0,-1-1-5,-3 1-6,4 3-11,-8 0-4,8 0-7,-12 5-3,4 4-4,0-3-6,-3 7-1,0 0-9,-1 1 0,4 1-2,-3 0-4,2-1-5,6 3-1,-3-2-5,3 1-1,-2-4-2,3 0-4,2-1 0,0-1-6,2-2 0,0-1-4,1-1-2,-1 1-2,3-2 0,-1 0 6,-1-3-2,2 2-2,0-2 2,3-3 0,-2-2-2,0 1 0,2 0-4,2-4 0,-2-3-4,2 1 3,-2-3-7,1-1 3,0-2 0,-5-2-1,5-2-3,1-5 0,-6 4-1,1 0 1,1-6-2,-2 5 2,1-1-2,-3 2-1,1-1 3,-2 2 0,2-2 4,0 5 3,-3 3 5,0 0 2,0 0 2,1 2-4,-1 2 6,0 2 6,0 1-10,0 0 0,0 3-6,0 2 3,0 0-5,0 0 7,0 0-8,-4 12-6,2-6 7,0 9-4,-1 2-3,2 2 1,-1 6 11,-1 2-12,2-1 5,-3-1 0,2 3-5,-1-3 3,3 0 3,-1-6-4,1 2 14,2-1-13,-4 6 4,2-8-4,1-1-1,-1-1-1,0 0-1,3-1 2,-3-5 2,2-2-7,-1 2-2,-1-3 1,3-1 4,-2-1-4,-2 0-3,1-5 8,1 6-4,2-5 1,-3-1-2,1 7 2,-1-7-10,0 0 6,0 4-1,0-4 3,0 0 2,0 0-3,0 0 0,0 4-4,0-4-5,0 0 0,0 0-8,0 0-14,0 0-6,0 0-10,0 0-18,0 0-19,0 0-23,0 0-28,0 0-41,0 0-47,-18-11-51,16 7-215,-1 2-523,3 2 232</inkml:trace>
  <inkml:trace contextRef="#ctx0" brushRef="#br0" timeOffset="35103.2368">14282 10367 178,'2'-6'168,"0"2"-3,-2-1-1,2 0-3,-1-2-6,1 2 2,0 0-2,-2-1-4,0 1 0,2 0-5,-2 5-4,0-7-12,0 5-4,0 2-6,-6-6-7,6 6-9,-3-2-10,3 2-12,0 0-5,-20 8-4,10-2-9,2 2-6,-1 3 2,1-2-12,-4 5-7,2-1-2,1 2-3,4-5 0,1 2-5,-1-1-5,2 2-1,3-5-1,2 3-3,-1-3-2,3 2 3,1-5-8,1 4 0,3-4-1,-1 1 0,0-1-5,1 2 6,1-3-5,-3 2 1,-3-1 5,4-2-5,-1 2-5,-2 2 5,-1-2 4,0 2 1,-4-1-5,-4 1 0,2 2-3,-5-2 4,0 3-3,-2 0-1,-1-2 1,0 1-2,-3-4 2,1 3-3,-2 0-6,1-3 3,-1 0 0,3 0-8,-2 1-3,3-2-10,3-2-11,1 2-13,-2 0-17,3-1-17,0-2-22,0 2-27,1-3-26,4 0-24,0 0-20,0 0-25,0 0-179,0 0-432,0 0 191</inkml:trace>
  <inkml:trace contextRef="#ctx0" brushRef="#br0" timeOffset="36243.7112">14477 10438 78,'0'-5'200,"0"1"-4,0-2-6,3 3-11,0-2-10,-3 3-8,0 2-14,2-5-8,-2 5-7,0 0 0,0 0-3,2 12-7,0-2-10,-2-3-5,0 3-5,-2 2-7,2 1-8,0 3-7,0-3-6,0-3-5,2 6-4,-2-4-1,2-3-8,-2-1-4,2 0-3,-1-2-2,1 1-8,2-2-2,-2-2 11,1 1-12,4-1-3,-4-1-1,-3-2 0,12-2-4,-5-1 10,3 1-16,-4-2 4,3 0-5,-1 0-6,2-3 4,-2 0-1,-2-3-6,0 2 3,2-2-6,-3 1 2,0-3 4,-1 2 12,1 1-10,-2 0 9,1 3 13,-2 0-11,1 1-2,-2 2-1,0 0-5,-1 3 1,3-5-3,-3 5 0,0 0-4,0 0 4,-4 16-3,1-10 5,3 4-3,-3 0-3,-1-1 6,4 3-3,-1-2-5,-3 0 4,2 0 0,1 1-2,-2-6 4,2 1 1,-1 0 0,0-3 5,1 2-5,1-1 5,0-4-3,-2 5 16,2-5-7,0 0 10,0 0-9,0 0-5,0 0-3,6-15-4,-4 7-2,2-1 4,3-2 0,-1 3-12,2-2 1,-2 1-1,2 3 4,2-2-3,-2 3-9,5 1 6,-5 3-2,3 1-1,-2 0-8,0 1 5,1 3 4,0 2 1,-3 2-5,0 1 3,-1 2-1,-1 1 0,-1-2 14,0 1-14,-2 2-2,0-1 1,-2 1-13,0-1-15,-4 2-6,3-3-13,-2-1-24,1 2-12,-2-3-15,1 2-21,0-5-27,-4 0-35,2 3-38,0-5-42,0 0-50,-2 0-180,4-3-529,3-1 234</inkml:trace>
  <inkml:trace contextRef="#ctx0" brushRef="#br0" timeOffset="36395.8162">14519 10386 102,'-2'-4'190,"-1"-1"-17,1 0-15,-5 2-16,7 0-9,0 3-15,0 0-11,0 0-23,0 0-30,0 0-30,0 0-41,0 0-44,0 0-141,4 12-217,-1-7 96</inkml:trace>
  <inkml:trace contextRef="#ctx0" brushRef="#br0" timeOffset="36811.5024">14905 10464 114,'4'-3'250,"2"1"-11,-2 0-14,-4 2-12,5-1-4,-5 1-11,0 0-4,8 4-6,-8 0 2,2 3-10,-6 0-3,2 4 2,2 1-13,-7 5-13,1-1-9,0 3 4,-1 0-9,1 1-12,3 2 1,-4-2-9,5-1-7,-3-4-10,5 3-13,5-3-3,-4 2-4,4-3-10,1-3-7,0 1-9,1-3 7,3 0-11,-1-3 5,2 0 1,1-2-3,2-3-10,0-1-3,3-1-6,1-2 5,0 0-8,-7-4 0,6 0-4,-4-2 4,-3 0 10,1-1-15,-3-4 0,2 0-2,-2 1-6,-4 2 2,1-9-4,-1 4 3,-2 1-9,-2-1 7,-2 3-4,2-2 0,-2 1-14,-3 4 13,-2-4-10,-3 4-5,3 0-1,-3 2-15,-3-1 3,3 5-35,-4 0-18,1 0-13,0 2-32,1 2-12,-7 5-15,8-5-23,0 6-32,-1-3-36,3 6-44,0-5-55,1 3-241,2-1-616,-2 0 274</inkml:trace>
  <inkml:trace contextRef="#ctx0" brushRef="#br0" timeOffset="38699.5309">13231 14483 45,'-3'-4'121,"1"0"-3,-2 2 4,1-2-11,1 1-6,2 3-10,-5-4-4,5 4-12,-2-3-6,2 3-2,0 0 1,0 0 1,0 0 0,0 0 7,0 0-10,-2 12-2,-1-7-4,3-1-2,0 4-4,0-4-2,3 1-2,-1 0 1,0 1-5,-2 0 2,5 1-2,-3-3-4,1-3 1,3 5-6,0-3 3,-1 0 3,0-3-3,-5 0 2,10 0-2,-4-3 0,-4 2-3,8-4-1,-5 2 2,0-1-9,-1-4-4,4 2 1,-3-1-19,-1-2 2,0 0-3,-2 0 2,1 1 1,-3 1-2,0 0 1,0 0 0,-1 1-1,-1 3 1,-2-3-1,2 3-3,-2 1-1,-4 0 4,8 2-4,-14 5-1,5 3-2,-5 3-1,1 10-1,-2 1 0,1 2 0,1 5 1,2-2 1,4-1-4,4-1 3,-2 1 0,3-7-2,2 8 0,3-12-2,1 2 0,3-1-2,-2-5 3,1-1 4,-1-2-4,6-2 2,-4-2-2,4-1 1,3-6 1,-4 1-2,7-7 5,-2 1-4,1-4 6,-2-1-7,1-1 0,2-5 1,-6 5 1,1-3-1,-3-1 4,-4-2-3,7-5-1,-8 6 1,-2 2-2,1 1 5,-3-3-3,0 7 4,0-2-1,2 4 6,2 3 3,-4 0 1,0 2 1,-2 2-4,2 3 1,0 0-1,0 0-1,-4 11-1,1-1 10,3 6-3,0 1-3,-2 0 5,2 2 1,-4 0 6,4-1 2,0 0 4,0-1-2,-2-2 4,0-6-3,2 1 3,-2 1-1,1-3-1,1-3 4,-3-1 11,3 0 3,0-4 0,0 4 2,0-4-17,0 0-4,4-16-5,-2 5 4,6-8-7,-6 3-4,5-4-4,3-3 3,-5 6 0,5 0-1,-1 5-3,0-4-1,-2 7 1,2-1-5,-1 6 4,3-4-10,-6 6 5,4 2-6,0 0 5,-9 0 0,14 10-3,-6-3 2,-3 4 2,4 3 3,-5-1-8,0 2 1,-1 0-18,-1-1-15,0 1-23,-1 0-27,-1-1-28,2-3-34,-2 2-39,-2-2-43,7-1-35,-5-2-213,0-1-510,1-2 226</inkml:trace>
  <inkml:trace contextRef="#ctx0" brushRef="#br0" timeOffset="39415.0292">13750 14452 56,'-2'-6'172,"-2"0"-6,3 0-3,-3 0-5,1 3-3,-2-2-5,2 4-14,-2 0-6,5 1-6,-12 1-7,5 3 1,-3 3-9,2 0-1,-1 5 1,0 1-5,1 4-7,-1-3-7,2 5-6,1-2-4,0 2-9,2 0-9,4-2-6,0-5-2,2 0 1,0 0-8,0-2-3,2 1 4,-1-5-6,0 2 3,4-5 0,-5-2 2,5-1 2,-7 0-1,12-2-4,-4-4 7,-2 0-14,4-1-4,-2-3-6,0-7 2,0 0-2,0 0-3,1-2 3,-5-5-9,3-1 4,-1-1-1,-2-3-6,0 2 1,-2 0-6,1 0 2,-2 8 0,2-1 0,-3 2 11,0 6-1,0 2-2,0 0 5,1 4-11,-2 1 0,1 2 3,0 3-3,0 0-5,0 0-1,0 22 1,0-5-1,-3 3-3,-1 9 5,3-1-4,1 0-1,0 2 2,1 0-7,-1 1 5,7-4 2,-7 2-1,2-12-5,2 1 3,0 0-2,2-2-3,-2-5 4,-1-2 0,3-1-1,2-2-3,-2-1 6,2-2 0,-1-3 0,2-1 2,5-6-4,-5 1 2,7-5 4,4-7-6,-6 5 11,-4-2-11,2-3 5,-1 2-1,0-8 2,-2 2-7,-2 3 10,-3 0-10,2 0 1,-3 1-3,-2 2 2,-2 4-2,1 1 3,-3 0-5,2 1 5,-1 4 7,-2-1-10,0 2-6,-2 3 4,1-2-6,-1 4 6,6 0 0,-11 5 0,6-1-1,-2 1-5,2 4 7,4-1-10,-2 3 4,3 0 5,0-1-8,6 2 1,-3 3 7,4-4-1,-4 0 0,8 3-4,-2 2 12,1-1-11,0 1-3,-2-4 10,3 4-1,-5-6-1,0 1 0,2-5 1,-5 4 0,4-3 4,-6-2-3,1 1 3,-2 0 3,2 0-2,-2-2 7,-2 2-13,0-3 1,1 1 3,-6 0-4,4 0-4,-4-1-9,0-2-8,-1-1-9,-2 0-20,-2-2-25,1 2-17,0-6-21,2 5-25,-2-4-28,5 2-43,0-1-38,0-1-203,1-2-490,0 1 217</inkml:trace>
  <inkml:trace contextRef="#ctx0" brushRef="#br0" timeOffset="39644.0942">14144 14405 143,'0'0'173,"0"0"-10,9 5-1,-7 0-8,2 0-1,-3 5-3,2 1 1,-2 2-1,2-1-5,-2 2-6,-1 3-9,1 0-1,-1 1-8,2-2-8,-1-2-11,-1-3-8,0 0-8,1 0-13,-1-2-3,0 0-9,1-3-17,0 1-16,-1-3-24,0 0-28,4 3-39,-5-5-32,1-2-44,3 2-37,-3-2-38,0 0-125,0 0-365,0-17 162</inkml:trace>
  <inkml:trace contextRef="#ctx0" brushRef="#br0" timeOffset="39773.1449">14174 14295 22,'-1'-5'188,"0"1"-18,0-2-18,-1 1-18,2 5-21,-1-5-17,1 5-28,0 0-53,0 0-38,0 0-54,0 0-66,0 0-156,-6 10 70</inkml:trace>
  <inkml:trace contextRef="#ctx0" brushRef="#br0" timeOffset="40151.9572">14380 14388 99,'0'0'236,"0"0"-1,0 0-6,4 9-3,-4-2-6,1 6-3,-1-2-4,0 6-18,-1 0-13,-3 1-9,0-1-14,2 0-4,-3 2-14,1-2 6,0-2-19,3-5-8,-3 2-17,1-7-4,3 2 0,-2 1-6,2-6 3,0-2-7,0 7-4,0-7-6,0 0-7,0 0-15,0 0 19,11-22-25,-6 11-5,2-2-5,2 0-5,1-4 1,-1 2-3,1-1-10,1 0-6,1 3 5,-1 1-7,0 3 2,-2 1-5,0 1-8,1 2 12,-1 2-7,-1 3-7,2 1 3,-7 2-7,6 3 5,-3 2 1,0 1 0,0 3 1,-1 3-8,-2 2 13,0-6-5,-2 3-3,0 5 8,-1 0-9,0-2-25,0-4-14,1 1-31,-3-2-25,-1-2-16,2 1-37,-2-3-26,3-1-39,-1 0-31,2-1-22,-1-5-25,3 2-181,0 2-509,-3-5 226</inkml:trace>
  <inkml:trace contextRef="#ctx0" brushRef="#br0" timeOffset="40380.1268">14760 14364 171,'3'-19'203,"5"4"13,-3 5-1,-1 1-1,-1 2-17,0 2-11,1 2-7,-1 2-3,-3 1-4,0 0 0,5 16-4,-5 1-5,0 0-7,0 2-3,-3 7-3,3 2 4,-1-2-12,0 4-8,2-2 1,0 4-11,-1-4-13,0-3-10,0 4-8,0-2-7,0-8-8,0 1-16,0-1-5,0-1-27,-1-1-31,0-5-32,2-1-28,-2-4-30,-2 2-29,1-1-33,0-3-35,2 0-44,-1-1-61,-4-4-212,5 0-546,0 0 242</inkml:trace>
  <inkml:trace contextRef="#ctx0" brushRef="#br0" timeOffset="45315.1589">14248 13991 105,'0'0'140,"0"0"-6,0 0-2,0 0-4,8-7 1,-8 5-4,5-1-8,-5 3 2,3-6-4,2 3 1,-3-2 0,2 1-2,-1 0-1,1-5-3,0 2 1,1-1-3,0-2 2,2-1-5,-2-1-2,-1-5-5,2 0-2,1 2-7,-1-11-4,1 2-4,-1-1-7,-1-1-4,-1-3 2,8-5-11,-5 5-1,-1-6-4,0-16-4,4 2 3,-2 2 2,-2-4-5,-2-2 4,3 2-3,1-4-2,-1 2 4,1 1-1,-4-4 4,5 5-5,-3 4-10,-3 12 35,4 0-27,-3 2 0,0 1 1,2 3-7,-4 1 7,4 2-8,-3 2-2,-3 5 0,4 2 7,-2 2-19,-2-2 2,3 2-5,-3 5 1,4-2-1,-1 3 3,0-3-9,-3 4 8,2 2-1,0-2-5,0-1-6,-2 5 3,2-2 0,-1-1 4,-1 0-4,3 4-3,-3-2-5,0 0 0,0 0-2,0 3 1,0-2-2,3-3 2,-3 4-6,2 0 4,0-4-3,-2 3 2,0 1-2,2-2 0,-2 5 2,0-9-6,1 5 4,-1-2-3,0 1-5,0 0-2,3 0 8,-1 2-6,-2-1 3,0 4 2,2-7 0,-2 7-8,-2-4 4,2 4-4,0 0 3,0 0-1,0 0-4,0 0 8,-12 17-10,9-6 8,-5 3-10,1 3 11,-9 3-3,5 5 6,-3 0-3,-2-1 9,5 1-8,-3-3-5,0-1 7,4-3-6,-1-2 3,1 1 0,1-5 4,2 0-5,4-2 3,-3-3-6,2 0 4,0-2 2,1-1 1,-2 0 0,5-2 2,-4 2 2,3-1 2,1-3 5,0 0-6,0 0 0,0 0-6,0 0 10,9-14-1,-6 7 0,2-3-5,5 0-6,-1-5 8,0-1-4,2 0 3,2-5 2,1-2-6,-1 1 11,-3 5-9,6-5 2,-7 5-5,-2 2-2,3 1 8,-3-1 6,-5 5-5,4 3 5,-1-3 2,0 8 0,-2-3-5,-1 1-2,0 0 1,0 0-5,-2 4 6,6-3-11,-6 3 0,3-2 0,-3 2 3,7 5-3,0-1 0,2 4-2,2 2 1,4 3 7,-3-1-9,10 5 4,-1 1-7,4 3 7,-2-5-4,-2 1 6,4 0-3,0 0 1,-7-5 2,5 2-1,-7 0 0,1-5-1,-1 2 0,-4-6-4,-1 2 3,-1-1 9,-2-4-4,-3 2 1,0-1-1,-1-1 6,1 1-8,0 0 5,-1-2-4,-4-1 5,3 3-1,-3-3-3,0 0 1,0 0-3,0 0-15,0 0-20,0 0-21,0 0-29,0 0-32,0 0-18,0 0-15,-13-10-34,9 9-41,4 1-47,0 0-44,-9 1-294,9-1-655,-10 6 290</inkml:trace>
  <inkml:trace contextRef="#ctx0" brushRef="#br0" timeOffset="45918.5352">15024 12915 150,'0'-6'176,"0"0"-7,0 1-7,0 1 0,-1-2-4,0 1-4,1 5-7,0-4-6,0 4-9,-3-5-4,3 5-17,-5-2-7,5 2-11,0 0-1,-12 7-8,5-5 0,0 4-1,-2 3-5,3-2-3,-3 5 1,0-2-4,1 4-3,-1 1 1,-1 2-5,3-1-3,3 1-2,-4 8-2,4-8-3,2 3-2,1-2-3,-3 3-5,4-4-3,4 4-4,-3-5 2,1 1-4,2 0 0,2-2-3,-2-1 2,1-2-2,1-1 6,2-2 3,1 3 6,-1-3 0,1-1 5,3-1-5,-2-2 17,2-2-11,1 3-3,5-5-10,-6-1 2,2-3-1,-1-1 1,3 1-1,2-3-2,-1 0-1,-1-4 2,-3 1 3,-1 1-7,-3 1 1,4-5 0,-3 3 6,-3-2-5,1-1 3,-1-2-3,-1-4 1,1 1 0,-4-1-4,1 1-5,-3-10-3,2 0-5,-2 8 3,-2 0 1,1 1-6,-3 1-6,-2 0 5,0 1-7,-2 1 1,3 3-1,-2 3 1,-1-3-6,1 3-1,-3 3 15,-2 1-15,-2 0-3,1 1-9,-7 3-15,2 2-18,0 1-16,-1 0-29,3 6-21,-4-5-26,3 3-24,4 2-27,1-3-29,0 2-30,3 0-39,3-5-53,-1 3-200,-1-1-576,3-1 255</inkml:trace>
  <inkml:trace contextRef="#ctx0" brushRef="#br0" timeOffset="47140.3418">18324 11869 50,'0'0'135,"0"0"-7,0 0 3,-12 8 0,9-5-6,2 1-8,1-4-2,-4 3 1,4 1 1,0-4 2,0 0 7,3 5-1,-3-5 7,0 0 2,0 0-5,10-3-5,-3-1-7,-1 0-9,4-4 0,-2 0-6,3 1-9,2-4-3,2-1 1,-1-1-14,1 4-2,-2-6-2,8-2-6,-8 3 0,6-6-5,-4 6-3,0 2-5,-4-1-3,3 2-3,-4 3 2,-1 0 5,-4 3-4,-1 1-3,0-1 0,0 2-16,0 2-3,-4 1 0,0 0-4,3 6 1,-5 4-3,-2 7-2,1 0-3,-3 1-6,1 6 4,-2 3-5,-1-1 0,3-7-1,-2 8 2,3-8-1,0 2-3,0-1 0,-2-2-4,3 3 3,1-5-5,-2 0 3,4 0-5,-1-3 18,-3-1-17,0-1 4,4-1 4,-1-1-8,0-1 1,-1-2 0,0 0-1,2-1-2,-4 1 6,4-4 1,0 3 1,-5-2-5,5 1 4,0 0-9,-1-1 5,-2 0 6,-1 2-9,0-3 3,3 2-1,-3-1 1,0 2-2,-2-3-5,2 0-9,-1 1 13,1-1-10,-1 1 0,-3-2-4,1 0-5,-1 1 1,2-2 0,-1 1 2,-5 3-2,1-1 7,2-3-2,-3 2-3,0 1 8,1 1-4,2-1 1,-2-2 2,0 0-4,3 2 7,3-2 9,-1 0-11,2 1 2,4-2-2,-9 0-2,9 0 0,0 0 4,-4 2 10,4-2-6,0 0-4,0 0 8,25 1-5,-14-1 3,7-2-1,3 1 5,-1-1-6,12 0 15,-1-1-11,2 2 1,0 0 2,1-1-5,-2 2 4,0-3-1,0 1-2,-4-1-2,-6 3 4,-3 0 0,-1 0 1,-6-2-4,-5 2 1,0 0 2,0 0 0,0 0-1,-7 0 0,5-3-22,-1 2-9,-4 1-13,0 0-14,0 0-20,0 0-21,0 0-18,-12-6-21,7 5-24,-1 0-18,6 1-39,-9-5-39,2 5-136,2-4-426,1 0 188</inkml:trace>
  <inkml:trace contextRef="#ctx0" brushRef="#br0" timeOffset="48106.7826">18896 11838 102,'0'0'156,"-8"-2"-8,8 2-16,0 0 6,-4-3 1,4 3-1,0 0 6,0 0 3,0 0-1,4-7-5,1 4-8,2 0-1,-1-3-11,7-1-6,-3 0-1,6-4-5,-1-2-6,3 2-7,0 1-2,3-6-7,-3 4-5,3-3-8,-3 4 6,-2-1 5,-1 2-15,1 0-2,-5 2 0,-2 2 3,0 1-1,-5-1-2,4 3-6,-2-1-12,-2 2-6,-1 0-1,0 1-7,-3 1-4,0 0-3,0 0-2,7 5-4,-8 1-2,1 4-3,-2 1-3,-3 4 3,3 4-3,-5 1-5,2 4-2,-4 2 4,5-2-1,-5 3 2,5-3-3,-2 2-5,1-1 1,0 2 5,-1-1-7,3-7 2,-4 6 2,6-6-6,-3 0 1,3-1 0,1 0 1,-5 0 1,5-3 0,0 1-2,0-4-7,5-2 10,-10 0-1,5-3-3,5-2 2,-5 0-3,0 0-1,1-1 8,-1-4-2,0 5 8,0-2 6,0-3-1,-1 6-4,1-6 5,0 0-6,0 0 3,0 5-12,0-5 11,0 0 1,0 0 5,-5 2-9,5-2-5,0 0 1,0 0-3,0 0-2,0 0 2,-9 1-3,9-1 0,0 0-3,-11-1-3,5 1 1,6 0-5,-14 1-3,9-1 7,-4 2-6,1 0 6,-2-2-3,3 3 1,0-1 0,-1-1 2,1 1-3,1-2 0,-1 2 2,2 0-1,0-1-6,5-1 12,-6 2-1,6-2 6,-7 2-6,7-2-2,-4 3 2,4-3-4,0 0 4,0 0 3,0 0 1,-5 0-6,5 0-1,0 0 4,0 0-1,0 0-3,0 0 8,0 0-8,0 0 1,0 0-2,16-8 6,-6 4-5,1 1 4,0 1 2,6-3 1,-4 1-9,6 3 6,-2-4 3,6 3-9,0-2 24,-3 0-10,1 3-14,1-2 0,-1 2 5,-1 0-2,0-1-3,0 1 1,-2 1 2,-2-2 13,-3 4-6,0-5-6,-1 3-1,-2 0 4,2 0-6,-3 0 4,-3 0-2,3-1-1,-3 1-2,-6 0 6,10 0-1,-10 0 3,10 0 0,-10 0 3,6-1 2,-6 1 0,4-2 2,-4 2-5,0 0 9,0 0 5,0 0-7,0 0-9,9 2 8,-9-2-3,0 0 1,0 0 1,0 0-3,0 0-6,0 0 4,0 0 3,0 0-2,0 0 2,0 0-9,0 0 2,0 0 20,0 0-23,0 0 1,0 0 3,0 0-10,0 0 7,0 0 7,0 0-11,0 0 4,0 0 2,0 0 2,0 0-4,0 0 1,0 0-6,0 0 3,0 0 10,0 0-20,0 0-13,0 0-6,0 0-16,0 0-20,0 0-20,0 0-19,0 0-19,-12 6-18,5-4-27,7-2-26,-7 2-34,3 1-39,4-3-192,-10-3-499,10 3 222</inkml:trace>
  <inkml:trace contextRef="#ctx0" brushRef="#br0" timeOffset="49459.7512">20203 10567 56,'0'0'239,"0"0"-14,0 0-14,0 0-10,0-5-13,0 5-11,12-5-10,-2 1-11,0 0-9,4-1-12,3 0-13,1-2-12,0 1-12,-1-1-10,4 3-5,-4-1-9,0-3-6,-4 6-15,1-3-19,-5 3-25,-1-1-32,-2 1-27,1 0-32,-1 2-11,-6 0-3,6 4-12,-4-1-23,-2 2-21,-5 0-25,-2 4-112,-3-2-311,-3 6 138</inkml:trace>
  <inkml:trace contextRef="#ctx0" brushRef="#br0" timeOffset="49609.4269">20220 10693 72,'-4'3'157,"3"1"19,1-4 7,1 6 1,-1-6-6,6 4-4,-1-4-13,-5 0-14,17-3-16,-2 2-11,2-4-13,2 2-8,9-2-18,-6 1-24,7 0-26,-1-3-33,4 3-33,0-1-26,0 0-25,-2-2-13,0 2-24,-3 0-19,-2-6-110,-4 5-273,2-5 121</inkml:trace>
  <inkml:trace contextRef="#ctx0" brushRef="#br0" timeOffset="50127.2348">20781 10480 121,'8'-19'127,"-3"0"21,2 4 10,-2 0 3,-1 4 2,-1 3 5,-1-2-10,-2 4-15,2 1-15,0 5-13,-2 0 9,0 0 2,5 17 1,-5-2 0,3 11-3,-6 3 0,2 1-3,-2 0-3,3 6-7,0-2 5,0 1-12,-1 10 3,1-13-4,0-4-10,0-2 0,0 0-4,-2-6-8,0-2-4,2-6-6,0 0-1,0-2-4,0-1-3,0-3-7,0-1 8,0 0 2,-2-3 2,2-2-5,0 5-5,0-5-7,0 0-4,0 0-14,0-14 0,0 3-2,0 0-8,2-4-4,-2-2-10,0-3-4,0-6 1,0-2-13,0 2-1,0-1 3,-2-2 0,2 2-3,0 0 1,0 3-1,0 5 7,0-1-6,-2 2 2,2 2 2,-1-1-1,1 7 1,0-1-3,0 3 6,0 4-5,0-1 2,0 0 4,0 1-4,0 4-5,0-7 0,1 3-2,-1 4 7,0 0 3,4-3-9,-4 3 2,0 0-4,12 1 25,-12-1-14,13 2 4,-3 2 0,0 1-2,0-2 17,2 4-15,3 3 3,2-2 0,1 3-6,6 3 10,-1 3-6,-3-3 6,3 2-7,-4 2 6,-1 0-1,-4-2-4,-1-1-3,0 0 5,-4 2 0,-1-3 14,-6 3-17,2-1 9,-4-5-9,-5 6 6,0-6-2,-6 2-2,-4 0 8,1-1-7,-5-1-15,-5 1-7,-3 0-10,4 1-9,-4-1-11,1 0-15,-2-3-13,0-2-16,9 1-11,-2 0-21,1-1-18,7-2-20,-1 1-27,5-2-29,4-1-38,1-2-30,0 1-173,4-2-492,0 0 219</inkml:trace>
  <inkml:trace contextRef="#ctx0" brushRef="#br0" timeOffset="50537.0269">21183 10599 19,'2'-5'196,"0"3"-20,2-1-16,-4 3-2,0 0 0,0 0-1,0 0-6,9 11-7,-8-7-2,-1 1-9,1 0-5,2-1-4,-2 0-7,2 0-5,-1-2 2,2 3-5,-1-4 7,-3-1-3,11 2-4,-8-2-4,5 0-7,5 0-2,0-3-6,0-4-9,1 3 3,-1-1-16,2-1 0,-3 0-13,-1 0-6,1 1 7,-3-2-14,-2 0-3,1 2-4,-4 1 15,1 0 1,-2-1-15,-1 3-4,1-2-8,-3 4-1,-3-5 3,3 5-3,0 0-9,-24 7 5,12 0-4,-4 5-1,-2-4-4,0 6 1,-4 4-2,0-1-8,7-1 1,4 1 5,-1-3-9,5 1 4,1-3-1,1 5-1,1-5 3,3 1-2,2-2 0,0-1 1,5-2-4,0 3 0,3-1-1,5-3-7,4 1-6,-2-4-3,1 1-10,1-1-12,-1-1-13,3-2-18,-6-1-22,5-1-26,-2-2-22,-2 2-23,-3-4-19,2 2-21,-3-1-15,1-1-26,-2 0-147,-1 0-424,0-2 187</inkml:trace>
  <inkml:trace contextRef="#ctx0" brushRef="#br0" timeOffset="51125.8628">22016 10570 133,'0'0'179,"0"0"4,0 0 5,0 0 1,3-2-4,-3 2-2,0 0-3,0 0-8,-4-6-7,4 6-8,-4-9-10,3 6-9,-1-3-2,0 1-11,1-3-15,2 1 0,3-2-12,-3-1-13,0 3-5,3-5-6,2 4-11,0-3-5,7 0-8,-1 1-3,-1 1-11,5 2 5,-4 2-9,-1 2-3,2 4-4,-3 3-2,3-1 1,-5 4-5,2 3 1,0 4-1,-5 5-5,-1 4 5,-4 3-11,-4 1 4,-5 2 1,-2 0 1,-5 1 7,1 0-9,-2-3-5,0-4 3,1-1-2,1-1 3,5-5-2,-2-1 5,3-2-1,4-2-3,0-4-1,1 0 14,-1-1-13,3 0 3,0-1 2,4-1 2,2-1 9,-1-1 3,4 0-4,4-1 5,7-1 0,1 0 1,2-2-6,6 0 5,3-1-12,-2 1 4,2-1-5,-1-1 4,0 3-7,1-4 5,-2 1-4,2 1-5,0-1-1,-2-1 4,-10 2-4,2-2 5,-7 5 0,1 0-3,-5-2-3,2 0 1,-4 1 3,-1 1-8,-2-3 3,-4 3 15,8-1-15,-8 1-22,7-3-12,-7 3-16,0 0-11,6-2-10,-6 2-18,0 0-14,0 0-11,0 0-19,0 0-24,0 0-27,0 0-29,0 0-19,0 0-29,-26 2-190,11 1-480,-5-3 213</inkml:trace>
  <inkml:trace contextRef="#ctx0" brushRef="#br0" timeOffset="51653.894">21553 10594 89,'7'-4'175,"-7"4"-9,8-2-3,-3-1 8,2 3-12,-2-2-1,1-1-6,0 2-2,1-1-7,-1 0-5,2 1-6,-2-1-3,-1 1-6,0 0-1,-5 1-4,8-3-2,-2 3-1,-6 0-6,4-3-3,1 2-2,-5 1-11,2-3-3,-2 3-10,2-3-8,-2 3-5,0 0-10,0 0-4,-6-6-5,6 6-4,0 0-5,-22 5-4,12 1-2,-5 3-7,-1 3-1,-2 7-2,-1 0-1,1 0-4,5-4-2,-2 9-1,6-5-1,-1-3-4,2 0 5,4 0-8,4-5 7,0 5-7,4-4-1,4 0-4,2-4-9,7 2-11,2-3-26,9-1-31,0 1-32,1-3-45,0 0-52,1-4-47,-8-4-235,6 4-525,0-3 232</inkml:trace>
  <inkml:trace contextRef="#ctx0" brushRef="#br0" timeOffset="53270.9772">20875 11969 77,'3'-10'229,"-2"-1"-3,3 1-3,-3-3-3,2 3 0,-1 0-2,1 3-6,-3 2-9,0 1-18,0-1-19,4 2-21,-4 3 0,0 0-21,0 0 5,0 17-5,-4 3-7,1 4 3,-2 5-16,0 0-10,1 2-8,-1 1-3,-1-3-13,-1 2 7,1 1-9,5-5 0,-3-8-2,0 10-1,2-11-8,-1 0-5,0-3-2,3-3 1,-2-1-6,2-3-5,-2-2 5,2 1-1,-1-5 11,1 3 7,0-5-10,0 3-7,0-3-4,0 0-3,0 0-1,-6-14-9,3 1-5,3-2 4,-1-2-4,1 0-7,-2-2-4,-2-2 2,2-6 6,1-2-13,-3 0 3,-2-1-7,0-1-13,3 0 9,1 1-2,-2 1 6,0 0-9,1 5 2,1 5 5,0 2 5,-2 2-8,4 4 4,-1 3-8,0 2-2,1-1-1,1 3-6,0 2 2,-1 2 13,0 0-5,0 0 3,21 11-2,-10-3 4,2 4-3,2 1 0,6 3-2,2 1 5,1 2 0,2-1 1,-2 2 11,3-2-13,-1 1-4,-1 1 3,-2-1 13,-5 3-19,1-3 11,3 3-8,-8 0 9,-4-7 0,-4 2-2,-2-5 1,-3 6-2,-2 2 17,-4-2-10,-7 6-6,-4 2 5,-3-7-4,-2 1 7,2-2-7,-9-3 1,1-2-8,-1 1-3,0-2-7,3-1 1,0-5 3,2-1-2,7-2-8,-2 1 4,5-1 2,4-2 4,-1 1-2,4-1 1,-1-1-6,7 0 8,0 0-6,-6-2 6,6 2 0,0 0 0,16-10 0,-7 3 5,2 4-8,6-5 6,0 0 2,4 0 0,7 1-4,-2-5-1,4 0 8,-2 2-15,4-2 19,-3-2-3,3-1-3,0-2 6,0 1-3,-1-2 0,-1 0 1,-1 1 9,-3-1-7,-4-1 6,0 2-11,-4-1 1,-8 1 4,0 4 2,-2-1-2,1-1 9,-5 4-7,-2 0 0,1 1-3,-2 2-1,-1 4-1,0-1-1,-1 0 1,1 5 3,-5-5-9,-2 5 8,7 0-5,-11 7-1,1 0 0,-2 5-7,-1 1 4,0 2 5,7 3-4,-3 1 7,0 4 4,5-4-10,0-2-4,1 0 6,1 1 0,2-2-5,2-1 0,0-3 8,2-3 1,0 4 2,2-4-8,1 0 8,3-1 8,-1-3-8,2 2 6,1-4 5,8-2-3,-4 0 3,3-1-5,0-4 2,1-2 2,3-1-4,-6-1 1,2-2 0,5-4 5,-7 3-18,5-6 17,1 0-6,-5-1-3,-4 4 4,4-6 10,-6 4-15,-2-1 1,3 3-3,-6-1 0,3 1-3,-5 4 6,3 0 1,-2 3-9,-3 0 1,1 1-4,-2 1-3,3 1 6,-1 4 0,-4 0-5,0 0 8,12 4-8,-9 0 14,1 1-11,-1 0 4,-2 3 9,-1 0-4,4-1-11,-4-1 3,1 4 0,3-6-3,-4 1-1,0 0-1,4-1 2,-4-1 11,1 1-8,0 0 7,-1-4-1,0 0-7,0 0 10,0 0-6,0 0 0,0 0-1,4-14-3,-4 8 0,0 1 0,0-2-5,0 0 21,0 1-21,0-1 10,0 2-5,-1-2 0,-2 3-3,3 4 0,-6-4 0,2 4 1,4 0-2,-13 8-1,4-1 0,-5 4 10,4-1-7,-4 3-1,1 2 9,0 2-5,3-1-6,3-1 3,-1 2-3,4-1 8,-2 0-5,5-2 7,-1-3-8,2-2-3,3 3 6,-1-2 3,5-1 2,-1 0-7,2-1 1,0-4-10,0-2-21,1 2-26,4-2-21,-1-4-25,0 2-43,2-3-39,3-2-36,2-1-35,-1-2-43,5 0-190,0-5-534,-6 2 236</inkml:trace>
  <inkml:trace contextRef="#ctx0" brushRef="#br0" timeOffset="53667.5836">22167 11932 185,'8'-8'197,"-2"-1"3,3 0-9,4-1-2,1-1-4,4 1-6,0-1-2,0 2-8,8 0-7,-5 1-6,-2 1-12,4 5-9,-5-1-11,1 3-6,-5 3-13,-5 2-1,-1 2-6,2 3 2,-5-1-15,-4 3-4,-4 1-9,-5 3-1,-1-1 1,-8 7-17,-3-1-2,-2-1-5,-2-3-6,5-3 0,2 1-8,3-6-5,6-2 1,-3-1-8,5-2-2,0-1 0,3 1-1,1-1-2,4 2 0,-2-5-2,9 7 4,0-4 0,2 1-7,-1 1 4,1 2 1,6-1 1,-2 6 4,2-1 1,-3-3-6,-1 2 6,-4-3-4,5 5 3,-6-5 0,-4 3 10,1-1-1,-4 0 3,2-1 0,-6 1-2,-1 0 14,-2 2-14,-7-5-9,-4 3-3,-2 1-7,1-1-10,-9-1-11,1-1-34,-2-4-30,-2 2-23,1-3-28,-2 0-30,8-2-35,-5-2-15,7 2-37,-1-1-36,-7 0-210,1-4-525,8 4 232</inkml:trace>
  <inkml:trace contextRef="#ctx0" brushRef="#br0" timeOffset="54222.3119">19916 12232 28,'-8'-2'208,"8"2"-8,-5-2-6,5 2-10,-3-2-19,3 2-1,0 0-4,0 0 2,0 0 2,0 0-3,21-3 2,-10 1-3,8 2-7,2-3-9,7 1 5,0-1-22,2 1-1,2 1-15,1-3-13,-3 2-6,2 2-5,-1-3-10,-4 0-10,1 2-5,-9 0-11,-1 1-14,-4-2-32,-2 1-29,-4 1-33,-2 0-30,-6 0-19,10 0-19,-8 3-6,-2-3-18,0 5-29,0-5-15,-7 7-28,2-4-151,-6 2-402,2 2 178</inkml:trace>
  <inkml:trace contextRef="#ctx0" brushRef="#br0" timeOffset="54453.3612">20038 12426 65,'-10'4'222,"5"-1"6,0 2 3,1-2-15,-1-3-4,5 5-5,0-5 3,2 5 4,2-2-3,8-2-6,2 2-7,3-1-5,9-2-15,4 0-7,0 0-12,5 0-21,2 0 4,2-5-13,-1 4-15,1-2-15,-2-2-9,0-2-16,-5 1 9,-2 3-34,-10-1-15,2-1-25,-4-1-25,-7 5-18,0-3-23,0 1-22,-5-1-20,-2 2-23,-1 1-27,-3 1-30,2-3-31,-2 3-26,0 0-42,0 0-159,-13-3-474,13 3 209</inkml:trace>
  <inkml:trace contextRef="#ctx0" brushRef="#br0" timeOffset="63225.8072">15561 15113 123,'-1'-5'119,"1"0"-7,0 2-2,0 3 0,0-10-3,0 3 5,1 0-13,1 0 7,0 0-1,0-1 4,-2-2-9,4-1 2,2 0 2,-4-2-3,0-3-3,5-1-4,0 3 4,-1-3-1,0 1-7,1-1-4,6-5 1,-3-1-8,3-1-5,0 5 0,2-5-2,0 3 0,-2-4-8,2 4-1,2-4 2,2 7-4,-4-1-2,5-5-1,3 1 0,-2 0 1,4 0-4,-1 3 3,3 3-10,0-1 3,0 2-4,2 0-3,3 1-3,1 3-3,-1 2 6,0-2-10,0 6-6,4-3 3,0 2 2,2 5-2,-1-3-3,3 2-3,-2 1-3,2 1 5,-1 2-5,1-1 0,-3 6-1,-2-1-4,3-4 3,-2 6-2,-1 0 1,0-1-8,-2 3 12,2-1-4,-3 1-8,2 1 1,1-2 9,-3 5-5,-3-1 5,0 4-7,1-1 5,0 3 2,-2-1-6,2 4 7,-4-3-1,2 1-3,1 5-1,-2-2-1,-2 0 4,1 2-1,1-1-5,-3-2 6,-1 2-5,0 2 4,-3 1 1,2 1-3,0-1-7,-2-3 3,-2 3 3,0 1-1,0-4 1,-3 2-6,-1-1 2,-1-2 1,0-1-5,-3-3 8,-3 2-7,1-2 0,-1 1 6,-2 0-2,1 7-4,-4-7-3,0 0 9,-2-1 10,0 1-9,-4 0 0,1 6 6,0-6-6,-6 5 2,1-5-6,-1 0 4,-1 6 1,-1-8-3,0 0 0,-4 4 4,0 0-6,0-6 4,4-1 3,-1 2-4,0 0-2,-2 1-5,3-3 6,-1-1-3,-1 4 0,-2-3 0,3 2 3,-3 0-7,0-2 1,-6 5 9,7-3-9,-2-3 5,-5 4-4,2 0-2,1-5 7,3 2-5,-2-1 5,-4 3-4,2-5-3,-1 3 7,2-4-11,2 2 8,-9-2-5,0 2 2,7-3 1,-3-1 2,2 2 0,-6 1-8,0 0 2,-1-2 1,-1-2-1,-3 1-2,0 0 0,0 1 9,-4-2-11,0-5-1,-3 1-5,2 2 14,-1-1-17,0 1 3,-1-5 6,-4 0 0,4-1-5,-15-5 4,14 3-3,-1-1 6,-1-3-6,2-1 4,-12-4 5,13 3-12,3-3 3,-5 2 1,5-2 0,-15-7 0,18 6-2,-5-1 0,4-2 2,0 4-2,0-2 1,1-3 4,-1 2-5,2-1 3,1-3-3,1 2 2,2 2-2,1-1 5,-1 0-7,10 5 7,-2-1-6,-2-4 6,4 6-10,0-3 5,0-1 3,5 7-9,-6-4 15,10 4-5,-4-3-3,0 3 3,1-1 1,6 2 1,-1 0-1,-2 1-4,2-2 10,1 5-12,-1-2 3,1 1 4,-1-2-2,0 1-3,2 0-3,1 3-1,-3-3 5,2 1 2,3 3-3,-3-5 3,3 5 6,-3-4-11,3 4 1,-3-1-4,3 1 4,0-4 0,0 4 2,0 0-4,0 0-5,0 0 8,0 0-8,0 0 5,0 0-5,-5 9 11,0-3-3,5 1-3,0 4 5,-3-1-3,1 6 4,-1-3-4,1-3 12,0 6-8,0 2 3,-2 0-3,0-1-1,3 0-3,-4 0-2,5 3 4,0-3 2,-2 1 0,0-1 0,2-6 0,2 6 4,-4-4-2,2 0 6,0-3-2,-2-1-2,1 3 0,1-4-7,-3-3 2,3 1 8,0-1-4,0-2-3,0 1-3,0-4 4,0 6 2,0-2 3,0-4 4,0 5-5,0-5 7,0 0 1,0 0-1,0 0 0,0 0-7,0 0 0,0 0 5,-5-12-4,4 7 0,-1-2-1,0-2-3,0-4 0,-1-3 4,3-1-3,-5-2 1,5 1-3,-2-7-5,2 0 3,-2 5-6,2 3 4,0 0 0,2 0 6,0 1-4,-2-1 3,5 7 1,-4-1 0,1-3-3,-2 4 0,0 4-9,4-2 6,1-1 7,-2 3-2,1 1-6,2-1 1,0 3 1,4-1-5,1-1 7,0 1-7,1 1 5,2 1-2,5-2 6,13 0-5,-6 1-1,7 0 5,-2 2-4,3 0 1,0 1 7,-3 2 9,2 0-22,-1-1-2,0 2 10,-2-1 1,-3 3-4,1-5 3,-5 3-2,-3-2-10,-1 2 12,-1 0 4,-1-2-2,-7 2 0,3-3-4,-4 3 2,-2-3 5,-1 2 0,1-2-13,-2 3 6,-2-1 4,-3-2 1,0 0-8,6 0-7,-6 0-13,0 0-11,0 0-25,0 0-36,0 0-18,0 0-23,0 0-20,-7-9-27,0 6-27,4 1-40,3 2-41,-6-4-42,3 2-194,3 2-571,0 0 253</inkml:trace>
  <inkml:trace contextRef="#ctx0" brushRef="#br0" timeOffset="65253.4489">17640 16234 125,'0'0'182,"0"-6"-2,0 6-13,-3-3-10,3 3-12,0 0-11,0 0-10,-9 9-8,4-3 13,-4 5 1,-2 2-9,-3 9-2,1-8-8,-5 8-5,-2-3-1,0 1-1,6-6-31,2 1-1,-4 1 2,3-1-9,3-3 0,3-2-3,3-1-6,-3-5-4,3 2-1,2-3-2,-1 2 5,1-4 1,2-1-1,0 0 0,0 0-6,0 0 3,10-10-6,-3 1 0,2-2-3,2-2-9,-3 1 1,5-2-2,-1 0 1,-2-1-1,1-2 2,1 2 2,1-7-3,-4 8-3,3-10 3,-5 9-2,3-1 2,-6 4 4,3 2-1,-1 0-3,-2 1-2,2 1 0,-1 3-2,-2 0-3,-2 2-9,2-2 4,-3 5-3,0 0-1,5-4-7,-5 4 3,0 0 7,0 0-1,7 16 5,-7-5-6,0 0 10,-1 2-10,1 2 8,-2 5 2,3 1-2,-2-2 9,1 8-2,-3-1-12,2-7 2,0 8 1,-1-3 10,2-3-11,-2 4-1,2 1-1,-3-8 3,3 1-4,-4-2 0,4 0 7,0-2-9,0 4-2,0-1-1,0 0 4,0-3-5,0 1-3,0-5 5,0 5-1,0-6-1,0 0 1,0-1-7,0-3 1,3 3-2,-2-1 0,-1-4 1,0 3-4,0-2 7,3 0-10,-3-3 3,0 3 1,0-1 4,0-4-5,0 7-1,0-7 5,0 0 4,-3 1-11,3-1-4,0 0 1,-4 3-8,4-3 2,0 0-3,-11 4-6,11-4 4,-10 1-11,2 3 4,-5-3-5,4 3 3,-2-1 9,-1 1-13,-3 1 9,0-1-3,1 2 3,-4-1 5,2 0 3,2-1-1,3 1 2,-2 0 2,4-4-5,-1 3 5,0 0-1,3-4 3,3 1-5,4-1-1,-5 2 3,4 1 0,1-3 3,0 0-1,0 0 3,0 0-5,0 0 16,0 0-17,17-5 1,-5 3 9,3-5-1,4 4 1,-1-4-5,2 2 12,7-2-12,2 1 1,-1-4-1,4 6 9,-1-6-6,1-2 1,1 7 4,-1-2-7,1 0 1,-2 2 2,-4 3-8,1-6 8,-6 4 0,-3 2-1,0 1 3,-1-4-10,-7 5 5,-2 0-1,1-1 3,-10 1 0,13-3-10,-9 3 14,-4 0-4,10-1 7,-10 1-1,0 0-7,8-1 0,-8 1 0,0 0 2,0 0 2,0 0 0,8-3 18,-8 3-18,0 0-5,0 0-6,7 0 7,-7 0-5,0 0 1,0 0 9,0 0-6,0 0-3,0 0 9,0 0-2,0 0-2,0 0 0,0 0-4,0 0 6,0 0 0,0 0-3,0 0 1,0 0-2,0 0 0,0 0 6,0 0-4,0 0 1,0 0-4,0 0 2,0 0 11,0 0-10,0 0-6,0 0 5,0 0-1,0 0 2,0 0-5,0 0 10,0 0-5,3 3 1,-3-3-6,0 0 9,0 0-7,0 0 7,1 4-8,-1-4 3,0 0 6,0 0 0,0 0 1,0 0-10,0 0 1,0 0 0,0 0 17,0 0-15,0 0-1,0 0 3,0 0-4,0 0 5,0 0-1,0 0-2,0 0-4,0 0 3,0 0 10,0 0-11,0 0 0,0 0 6,0 0-10,0 0 6,0 0-3,0 0 5,0 0 0,0 0-6,0 0 2,0 0 4,0 0-3,0 0 7,0 0-10,0 0 4,0 0 4,0 0-4,0 0 3,0 0-4,0 0 8,0 0-9,0 0 4,0 0-2,0 0 0,0 0-5,0 0 3,0 0 1,0 0 1,0 0 6,0 0-5,0 0-5,0 0 2,0 0 3,0 0 0,0 0 3,0 0 0,0 0 0,0 0-3,0 0 0,0 0-3,0 0-1,0 0 2,0 0 9,0 0-5,0 0-2,0 0-3,0 0 2,0 0 5,0 0-4,0 0-4,0 0 7,0 0-2,0 0-2,0 0 5,0 0-5,0 0 1,0 0 11,0 0-10,0 0 1,0 0-3,0 0-3,0 0 14,0 0-13,-1 9 4,1-9-2,0 0-3,0 0 5,0 0-1,0 0-2,0 0 2,0 0-5,0 5 12,0-5-8,0 0 2,0 0-4,0 0 2,0 0 6,0 0-7,0 0-2,-6 5 1,6-5-4,0 0-1,0 0-1,0 0-8,0 0-9,0 0 6,0 7-2,0-7-6,-3 3 4,3-3-3,0 0-4,0 2 0,0-2 0,0 5 2,0-5 3,0 0-2,0 0 3,0 0 3,5 3 7,-5-3-3,0 0 9,0 0-7,0 0 4,0 0 1,0 0 1,0 0 6,0 0-7,0 0 2,0 0-3,0 0 8,0 0-2,0 0-1,0 0 4,0 0 4,0 0-6,0 0 6,0 0-5,0 0-3,0 0 3,0 0 0,0 0 12,0 0-12,0 0-5,0 0 7,0 0-4,0 0 3,0 0 7,0 0-8,0 0 3,0 0 1,0 0-5,0 0 2,0 0 2,0 0 0,0 0 0,0 0-1,0 0 2,0 0-2,0 0 4,0 0-6,0 0 2,0 0 8,0 0-10,0 0 5,0 0 3,0 0-7,0 0 0,0 0 1,0 0-2,-6 2-2,6-2-4,0 0 5,0 0-4,0 0 2,0 0-2,0 0 0,0 0 8,0 0-14,0 0 1,0 0-8,0 0-4,0 0-7,0 0 0,0 0-10,0 0-4,0 0-7,0 0 1,0 0-16,0 0-4,0 0-5,-8 0-6,8 0-7,0 0-12,0 0-8,0 0-12,0 0-15,0 0-33,-8-10-10,8 10-21,-5-2-134,5 2-363,-5-5 161</inkml:trace>
  <inkml:trace contextRef="#ctx0" brushRef="#br0" timeOffset="80919.6383">18495 12837 28,'1'-4'85,"-1"4"-2,0 0-1,1-3-4,3 0-4,-4 3-9,3-2 13,-3 2-5,0 0 1,5-4 2,-5 4-1,2-5-4,-2 5 0,1-3 2,-1 3 1,0 0-5,0 0-6,5-4-1,-5 4-3,0 0-3,0 0 2,2-3-16,-2 3-2,4-2-7,-4 2 0,0 0-10,0 0-1,0 0-4,0 0 3,0 0 6,0 0-9,0 0 2,0 0 1,0 0 7,0 0 0,0 0 5,0 0-1,0 0-3,0 0 2,0 0-6,0 0-7,0 0 5,0-3-4,0 3-4,2-4 5,-2 4-3,3-3-6,-3 3 3,0 0-3,2-2 4,-2 2-2,0 0-1,0 0-2,3-5 1,-3 5 4,0 0-8,3-3 6,-3 3 3,2-1-1,-2 1 0,0 0 6,3-4-5,-3 4 2,0 0 2,1-4-1,-1 4-3,0 0 0,3-3 3,-3 3-6,2-5 2,-2 5 3,0-2-2,0 2-5,0 0 4,3-5-3,-3 5 2,1-2-2,-1 2 1,2-3-1,-2 3 0,0 0 2,2-5 2,-2 5-4,2-2 5,-2 2-3,0 0 1,4-4-2,-4 4 2,2-3-2,-2 3 1,0 0-2,0 0 1,0 0-1,0 0-3,3-3-4,-3 3 2,0 0-2,0 0 0,0 0 1,0 0-3,0 0 0,0 0-4,0 0 6,0 0-5,0 0 3,0 0-2,0 0 2,0 0-3,0 0 2,0 0-4,0 0 5,0 0 0,0 0-1,0 0-2,0 0 4,0 0-5,0 0 1,0 0 0,0 0 3,0 0-3,0 0-1,0 0 2,0 0-2,0 0 3,0 0-1,0 0 0,0 0-1,0 0 0,0 0-3,0 0 1,0 0-2,-7 10-4,7-10-12,0 0-13,0 0-24,0 0-22,0 0-28,-6 1-21,6-1-20,0 0-35,0 0-172,-6 2-384,6-2 169</inkml:trace>
  <inkml:trace contextRef="#ctx0" brushRef="#br0" timeOffset="84207.5059">18304 13171 84,'0'0'155,"0"0"-12,0 0 1,0 0-11,0 0-2,4-12 1,2 8-2,4-9-4,1 1-4,4-2-1,6-5-1,-1 2-1,3-1-11,0-3 2,-5 4-4,5-1-6,-4 1-3,1-1-4,0-2-7,-1 3-5,-4 1-3,1 2-4,2-4 2,-6 6-6,1 2-5,-3 2-3,-1 0-5,-1 2-4,-5-1 1,3 4-1,-1-2-15,0 1-3,-4 3-5,-1 1-3,6-1-3,-6 1-3,0 0-1,0 0-2,-2 12 0,1-2-7,-7 2 9,3 5-12,-2 4 0,0 3 2,-1 2-3,0 2 0,1 1 4,-1 0-4,3 4-3,-5-4 2,6 1-1,-1-3-2,0-1-1,3-1 2,-1-2 1,0-2-2,1-3 0,2-1 16,0-1 1,0-4-2,0-1 1,0 1-3,0-2-5,0-5 0,0 2 5,2-1-5,-2-3 2,2 2-1,-2-2-3,0-3 4,-2 4-4,2-4 2,-2 6-1,2-6-6,-3 2 7,3-2-7,0 0 0,-9 0-6,9 0-1,0 0-7,-11 0-4,4 0-8,-1 0-1,-4 2 0,0-1-6,-3-1 1,1 1 0,-4-1-1,-1 3-1,5-1 2,-5-2-2,2 2 6,-1 3 1,2-2 2,0-1 3,6-2-2,-4 3 4,4-3 4,1 1-5,4 3 8,-3-3-6,4 2-2,-1-2-1,5-1 1,-5 2 5,5-2-2,0 0 2,1 5 5,-1-5-1,0 0-1,15 2 4,-4 0 5,1-6 0,3 4 0,3 0 0,3-5 2,0 5-2,5-4 4,-4 4 0,5-4-6,1 0 2,-5 4 2,-3-3 0,1 2 0,1 0-1,-3-1 3,2 1-1,-2 0-3,-6 0 5,1 1-2,-2 0 0,-1-3-1,0 3 3,-7 0-1,-4 0 10,10-2 1,-5 2 2,-5 0 5,9 0-4,-9 0 4,0 0-2,8 0 0,-8 0-2,0 0-2,5 0 3,-5 0-5,0 0-6,0 0 2,0 0-6,6 0 7,-6 0-5,0 0-2,0 0-1,3 5 1,-3-5 2,0 0-4,0 0 6,0 0-4,0 0-1,0 0 0,0 0-3,0 0 2,0 0-4,0 0 1,0 0 3,0 0-1,0 0-3,0 0 1,0 0-2,0 0-4,0 0-5,0 0-7,0 0-2,0 0-9,0 0-7,0 0-11,0 0-12,0 0-15,0 0-14,0 0-13,0 0-17,0 0-6,0 0-9,0 0-13,0 0-18,0 0-15,0 0-15,0 0-114,0 0-335,0 0 148</inkml:trace>
  <inkml:trace contextRef="#ctx0" brushRef="#br0" timeOffset="86441.4384">18989 12888 89,'3'-2'114,"-1"-2"-11,1 1 0,0-2-1,-2 0-5,1 0-7,2 0 2,-1 1-7,-1-1 5,1-1 4,-3 1 3,2 0-3,1 1-7,-3 0-1,1 0 1,-1 4-4,0-4-13,0 4-7,0 0-2,0 0-5,0 0-7,-10 9-3,4-2-5,-1 4-2,0 6-2,-1 0 0,-4 8-3,2-2-1,0 4-1,0-1-2,1 0-2,1-1-5,-1-7 3,5 8-4,2-7-2,2 0 0,0 0 2,2-1-2,2-1-1,0 0 6,1-1-1,0-1-2,4-1 20,0-6-6,0 4 1,-1-3-3,3-3 0,2 1 4,-1-3-6,0-1 1,0 2-1,-1-5-1,3 1-3,-5 0 3,5-2-3,-5 1 1,2-1-1,-3 1 3,-3-3 0,3 1-6,-3-1 4,8-4-2,-9 3-1,1-2 4,0-2-8,-1 1-2,0-3-3,1-1 1,-1 2-1,-1-4-4,-1 0-2,2 2 1,0-6-4,-1 1 1,-1 3 1,2-4-2,-3-3 0,2 3-6,-1-1 3,-1 1 3,0 5-6,-1-2 1,0 3-1,-1-1 6,1 0-3,0 3-4,-1-3 1,-1 3 0,-1-2-4,2 6 6,-2-3-3,0 4-1,0-2 1,1 1-1,-2-1 0,0 2 0,1-1-3,-1 5 1,-2-3-2,-1-2-6,3 4-2,-2-2-2,-1 2 0,-3 0-2,0 1 1,-4-1-1,5 2 2,1-1-4,-1 1 1,-3-1 0,1 3-5,1-1-7,3-1-4,-1 3-8,3-3-13,-2 1-17,1-2-17,1 2-11,1 0-7,4-2-6,-4 8-13,3-5-6,4 2-15,-2 1-11,1-2-20,4 3-130,-4-3-332,6 0 148</inkml:trace>
  <inkml:trace contextRef="#ctx0" brushRef="#br0" timeOffset="87134.9887">19603 13024 75,'2'-5'126,"2"0"-11,-3-2 6,3 2-9,-3 0-3,1-2 6,-2 1 2,0 2-1,0-3-5,2 2-1,-4-2-4,5 2 3,-3 0-6,-1 1-4,-1 0-3,2 0-1,-2-1-5,0 3-2,-1-3-5,0 3-6,3 2-9,-6-5-8,6 5-2,-6-3-7,1 2-8,5 1 0,-9 1-4,1 0-4,-1 6-4,0-2 0,-1-1-3,-3 8 2,4-3-3,-5 4 0,1-1 0,1 2-7,2 1 1,-1 7-1,1-4 0,0 5 1,2-4 2,-2-1-4,1 0 0,5 2 1,-4-3 1,6 1 3,-4-1-2,3 0 1,2 1 1,1-1-1,1-4 3,0 3-3,1-3 4,3 3-1,0-3-1,1-1 4,1 4-1,0-6-2,5 2 1,1 0 1,-6-5-4,7 6 3,-2-8-2,0 2 2,1-2-2,1-1-5,-1-2 6,0-1-3,-2 1-2,2-2-3,0 0-1,0-3 8,-2 1-3,2-2 4,0-1-11,0 1 3,-5-4-2,2 4-2,1-7 0,-2 5-3,1-5 1,0 4-1,-1-5 0,0-1-2,0-1 1,0 0-4,-2-1 4,0 1 2,2-1-8,-4-2 2,0 0 1,2-1 0,-3 0-5,-2-1 1,6 1-6,-7-3 5,4 2 5,-1-1-7,-3 2 2,2-2-4,-4 1 3,-1 4 3,-3 0 1,4 1-5,-3 4 0,0 0 0,-3 1 1,0-2 8,1 5-9,-2-2-3,-5 1-1,3 2-6,-4 5-11,-3-4-7,-2 3-14,1-1-9,-2 4-11,2-1-16,5 3-13,2-1-13,-3 1-18,2 1-23,1-1-9,2 0-6,2 1-12,2 0 1,4-3-10,-4 3 1,1-1-10,0 1-134,-1-2-349,3 1 156</inkml:trace>
  <inkml:trace contextRef="#ctx0" brushRef="#br0" timeOffset="88505.8661">20744 13159 32,'-7'0'122,"-2"-2"8,2 1 2,2-1 4,5 2 3,-9-2 1,2 0 0,7 2-9,-6 0-7,6 0-5,-5-2-13,5 2-4,0 0-8,0 0 1,0 0-1,0 0-5,0 0-3,0 0 6,19-3-3,-9 0-3,7-1-2,2 0-3,8-2-7,2-1-2,-2 0-9,1-2-4,-6 5 0,3-3-11,2 0-6,-6 4 0,-1-1-5,-3-1-3,4 1-7,-8 1-2,1 1-4,-3 1-9,-5-2-13,5 2-8,-7 0-12,4 1-13,-4-2-15,-4 2-19,0 0-19,11-3-18,-8 3-14,-3 0-19,0 0-6,0 0-6,0 0-10,0 0-9,0 0-132,-12 15-326,6-10 145</inkml:trace>
  <inkml:trace contextRef="#ctx0" brushRef="#br0" timeOffset="88748.6254">20754 13287 2,'-6'2'138,"2"1"-4,0-1 1,1 1-10,3-3 2,0 0 6,-1 4-3,1-4 0,4 5 18,0-4-15,-4-1-8,16 2-1,-4-4-6,1 1-3,1-1-7,6-2-12,8 1-6,0-4-11,-1 1-6,3 0-5,3-1-6,-3 0-9,2-3-5,-5 6-6,-5-3-18,-3 1-13,3 1-22,-3-2-28,-4 2-19,-1 1-26,-1 1-20,0-2-19,-1 1-23,0 0-19,0 2-143,-3 0-331,-3-3 146</inkml:trace>
  <inkml:trace contextRef="#ctx0" brushRef="#br0" timeOffset="89241.4904">21441 12958 93,'5'-8'179,"1"1"-11,-2 3-11,-1 2-3,-3 2 9,0 0 4,10 9 2,-5 0-3,-1 8-6,0 1-7,0 11 1,1 0-12,-1-2-5,-4 2-5,0-3-16,0 3-7,5-6-4,-4-2-9,2-3-6,1 2-10,-4-3-4,1-2-6,-2-4-4,2-1-9,-1-3-2,0-2-1,0 1 5,0-2-3,0 1 3,0-3-2,0-2-3,0 0-1,0 0-7,0 0-12,0 0 2,-5-11-5,5 1-7,0 1-3,-3-4 4,6-3-4,-3-2-6,0-1-1,0-8 1,0-2-4,4 0 0,-3 0-6,-1 0 2,1 0-3,2 5-2,-3 5 3,1 0 6,-1 2-2,3 0-2,-2 5-11,-1-1 17,3 5-13,-2 0 4,-1 3 6,2 1-12,1-1 1,1 1 2,0 3-5,-4 1 1,9-3-4,0 5 5,2 1-1,1 4 4,4-2-6,2 4 8,-1 3-4,4 5 1,-1 0 0,1 5 2,-2 2-5,-3 0 8,0 1 0,-7-8-1,2 9-2,-6-2 3,4-7 0,-7 1-1,1-1-4,-2-1 3,-2 2 8,-2-4-11,-3 1 5,-4-1-7,-2-2-3,-2 1-1,-3-3-7,-2 0-6,-5 1-8,3-3-12,-5-2-7,5-1-6,0 0-14,3-3-15,-3 0-14,8 1-24,-3-6-26,3 3-25,4-2-22,4 0-19,-1-3-32,0 0-171,6-1-447,0-3 199</inkml:trace>
  <inkml:trace contextRef="#ctx0" brushRef="#br0" timeOffset="90283.931">21889 13009 155,'3'0'181,"-3"0"-19,4-3-3,-4 3-3,0 0-8,7 8-6,-4-8-8,1 3-3,0 2-4,1-1-1,0 1-7,-1-3-2,1 1-8,3-3-5,-3 1-1,8-2 1,-3-1-5,4 0-5,2-1-10,4-6-3,-8 3-3,4-1-7,-1 0-3,-3 1-11,-1-1 1,0-2-5,-1 2-4,-4 0 1,-1 1-10,1 2 1,0-3-4,-4 2-2,-2 2 0,0-2-6,0 5-5,-6-4-3,6 4-1,-13 4-6,4 1 3,-7 5-6,0 0 1,-8 6-2,5-1-5,1 9 4,0-6-5,2 3 7,5-6-2,2 1-1,3 4-7,-3-6 2,9 1-1,-1-1-4,-3-4-6,4 2-7,5-2-9,-1 1-5,2-2-8,2 0-9,1-1-20,1-3-17,3 1-15,0-3-13,5-1-13,-2 0-8,2-2-5,3-1-3,0-2-9,6-2-2,-5 0 2,3-3 5,2-1 9,-1-1 14,-4-4 8,3-1 13,-2 3 6,-6-1 10,6-4 8,-2 0 15,-7 4 14,7-4 15,-6 4 14,-3-3 9,-2 3 18,0 4 10,-4-1 12,0 3 25,-3 0 9,0 2 13,-1 0-8,-2 2-1,0 3-4,0 0-3,0 0 11,-15 5 10,5 3-7,-3 3 5,0 2-6,-2-1 0,1 7-6,1-3-2,3 0-7,1 2-2,0-2-9,4 0-4,-1-3-3,4 3-7,0-4 1,4-3-4,0 0-5,0 0 1,3 2-1,3-5 4,2 1-6,0-3-7,4-3-5,3-1-6,2 3-16,1-6-12,0 3-17,2-2-15,-3-3-19,3-4-10,-1 4-20,-3-4-8,3 1 4,4-5-8,-6 2-11,-2-2 2,3-2-10,-6 1 1,0 0 3,-2-3 14,1-7 12,-4 7 4,1-5 13,-2 2 10,0 2 14,3-4 11,-6 4 13,1-1 10,3 2 13,-2 0 17,-1 1 6,-1 1 7,0 3 1,-5 0 19,5 4 7,-4-1 18,2 2 1,-2 2 5,-1 0 10,3 0-4,-3 2 0,0 3-4,0 0 6,0 0 5,0 0 3,0 0 2,-10 15-3,3-5-5,2 1 2,1 0-5,1-1-6,-1 3 0,-1 2-2,0-5-1,1 2-6,4-2-5,-2-3-2,0 0-2,2-2 2,0 1-3,2-1-1,0 0 0,0-1-5,3 0-2,0-1 0,3-2-5,1-1-2,5 1-1,-4-3-1,4 2-3,-1-5-2,4 3-4,-1-4 0,-4 2-2,3-4 1,1-1-3,-5 4 3,3-7 3,-4 4 1,-1-1 7,-2 0-1,-1-2 0,2 0 1,-6 1 1,2-2 2,1 5 2,-3-3 2,1 2 0,1 1 2,-4-1 7,0 2-4,0 2 8,0-2-8,0 3 0,0 3-12,0-4 3,0 4-7,0 0-1,0 0 10,-9 19-4,4 0 0,-6 6 8,0 6-2,2 4-4,-1 17 7,-4 0-7,-4-2 3,8 2-3,-3-2-2,3-1 1,0 1-6,2-5-1,4-10-5,2 1 5,-2-2-13,0-4 0,0-2-16,-1-2-20,1-3-36,2-6-27,-5-1-29,1-1-27,1-3-36,2-3-30,2 0-33,-3-3-34,0 0-215,-1-2-530,0-2 234</inkml:trace>
  <inkml:trace contextRef="#ctx0" brushRef="#br0" timeOffset="98740.7459">14753 9492 19,'0'0'93,"0"0"-6,0 0 1,0 0 5,0 0-9,0 0 4,7-4-7,-7 4 8,2-2 8,-2 2 2,1-4 7,-1 4-1,3-6-7,-3 6-2,1-5 2,0 1-5,-1-1 3,3 0 0,-2 0 0,-1 0-2,0-2 1,0 2-8,0-4-7,3 1-3,-6-3-6,3-2-4,0 0-3,0 2-1,0-6 0,0 5-2,-2-7-10,2 1-4,-3 0 1,3-7-1,0 7-4,0-2 0,3-5-2,-2 4-6,0-2 2,2 0 4,2-5-7,1 3-4,-1-2-3,5-2-1,-4 0-3,4 1 4,1-1 3,1-1-4,1-2 2,0-2-8,8-12 2,1 1-3,-3 0-2,4 2 2,-1-3-5,-7 15 5,6 1-6,4-13 0,3 4-1,-8 9 0,4 2-5,1 0 3,11-7-4,-8 11 3,16-7-4,-3 3-1,-1 0 1,-6 9 0,10-3-1,-8 5 3,13-2-4,-3 2-1,2 0 0,1 0-1,-14 8-1,18-6 4,-16 6 3,14-3-4,-14 6-3,14-2 3,-13 4-3,-1-1-2,16 0 4,-16 3 1,5-3 2,-3 5-2,12 0-4,-15 0 0,2 3 7,-2-1-2,2 2-5,-3 1 2,0 2-2,-3-2-2,0 4 1,0-2 1,-1 3 1,-3-2-3,-1 3 4,1 1-3,-3 2 1,-1-2 0,-7 0 4,8 3-2,-6-1 0,-1 0 1,1 6-3,-2-1 6,-5-2 4,3 5-9,0-2-1,-5 6 4,-2-1 4,-1 0-6,-2 5 2,0-1-2,-3-1 2,2 2 2,-4 1 1,0 3-6,-2-2 2,-2 2 2,4 1 3,-6 0-5,2 1 3,-1-1 0,-1-1 1,-3 1-2,0-3-1,-3 2 2,2-2 0,-4-2-2,-1 0 3,-2 0 1,-2 13-4,-3-15-2,1 0 13,-4 1-12,3-1 1,-4-2-2,-9 11-1,10-11 5,-1 0-1,-1 2 1,-3-4-3,-7 9-3,10-8 4,-1 2 2,-8 6-2,9-7 14,1 0-16,-2-3 5,0 2-9,-3-4 4,5 5 1,-2-3-5,2-1 2,2-1 6,-2 1-6,-2-4 7,6 3-1,-1-3-5,-2-1 3,10-4-6,-6 1 6,3-3 0,3 0 1,3-6-3,1 7-1,2-7 2,1 2-4,2-4 8,-1 0-1,3 2-7,-3-3-1,4 2 6,2-1-2,1-3 3,-4 0-3,4 0 5,-4 2-4,4-2 0,0 0 1,0 0-2,0 0 0,0 0-2,0 0 6,4-11-2,0 3-6,-3 3 6,2-4-3,-3 2 1,7-4 10,-3 2-10,2-2-4,-3-1 3,1 1 1,1-4-6,-1 3 3,0-1 4,0 3-5,1-1 2,-3-1 0,2 2 3,-1-1-2,-2 1 2,1 3 1,-1 0-1,0 2-1,-1-2-7,0 4 5,3 0 0,-2-1-1,-1 4-1,2-4 2,-2 4-4,0 0 0,0 0 1,0 0 1,-10 21 0,6-11 12,-2 6-13,-3 1 2,-4 5 5,4 1 0,-2-5-2,-1 5 2,-1 0-1,0-2 14,2-1-15,-3-5 2,3 9-3,3-11 5,1-1 9,0-3-14,3 0 3,0 0-5,2-3 1,-1-1-2,2 0 5,0-1-6,1-1 1,0 1 3,0-4 0,1 5 3,1-2 2,2-1 4,1-1-3,-5-1 3,13 1-2,-5-1-1,3 1 3,1-1-2,1-1 3,5 0 3,2 2-1,9-3 3,-6 2-5,12 0-2,-2 0 5,5-2-3,-2 2 0,-3 2-1,3-2 2,0-2-3,-4 2 4,0 2-7,1 0 5,-3 1-5,-1-1 1,-9-1-6,1 1 5,-3 0 1,-1-1-6,-4 1 7,0 1-1,-5 1-5,-3-4-1,1 1 14,0 0-12,-6-1 4,0 0-3,0 0 4,13 0-6,-13 0 5,0 0-7,0 0 19,0-5-38,0 5-5,0 0-6,0 0-13,0 0-19,0 0-17,-3-8-34,3 4-36,0 4-38,0-12-33,5 3-39,0-2-234,6-3-535,-2-3 236</inkml:trace>
  <inkml:trace contextRef="#ctx0" brushRef="#br0" timeOffset="99424.4273">17214 8695 97,'3'-3'107,"-2"-2"-2,4 1 4,-1-1-9,-3 1 12,3-1-4,-2 0 2,0 0 2,1 0-4,-3 2 3,1-1 2,-1 4-3,1-7 2,-1 4-5,0 3 1,0-5-4,0 5-5,0 0-4,-1-5-9,1 5-6,-3-3-9,3 3-7,0 0-9,-15 8 0,5-3-1,1 3-7,-4 3 1,-1 2-3,0 1 2,-6 10-4,1-4-4,3 4-2,4 1 3,-2-2-4,7-3 2,-1 5 0,-1 0-4,5-8 4,1 1 0,3-2-4,0 3 3,3-2-2,1-5-3,2 3 2,3 0-3,0-3-1,2 2 3,-1-2 0,0-5-5,5 3 16,-3-3-14,4-3-3,1 3 1,1-2 1,-1-3-4,-6-2 5,8 4-7,0-4 1,-6 0 1,1-1 2,0-2 1,-3 0-1,1 0 1,-1-1-2,1-3 6,-3 2-2,3 2 2,-2-6-1,-4 3 9,2-6-22,1 2 0,-3 1 3,1-1 0,-1-5-5,1 1-3,-2 2-1,-4-1-5,3-2 2,-2-3 8,0 4-9,-1 4-1,-1-7-5,-1 0 0,1 1 1,-2 3 0,0 1 0,-2 0 0,1 0 0,-2 2-3,2-2 5,-1 3-8,-3 1 2,-2-1-6,2-1-7,-4 5-3,1-2-6,-4 0 0,0 4-5,-8-1-7,3-1-4,0 3-8,-3 2-7,1 0-10,-1 2-10,0 3-14,1-1-16,0 2-30,3 2-29,0-2-33,5 5-29,4-5-49,-1 3-152,2-1-460,1-1 203</inkml:trace>
  <inkml:trace contextRef="#ctx0" brushRef="#br0" timeOffset="103178.5134">18433 14258 23,'0'0'116,"-5"0"-1,5 0-20,0 0-8,0 0 0,0 0-4,0 0-8,10-8-2,-4 4 5,1-3 6,3 1-1,-1-3-2,0-1 1,-1 1-2,7-4-6,-5 1 3,1 0-1,-1 2 1,-1 1-7,4-3-2,-6 2-1,2 1 0,-3-1-5,2 0 0,-1 3-5,-6 1-3,6 0-1,-2 1-7,0-1-3,-2 2-3,1-1-8,0 2-1,-3 1-5,-1 2-3,4-4 0,-4 4-4,0 0-4,0 0-1,2 9 0,-4-1 2,2 1 2,-5 6-1,1 2 0,0 8-3,-2-1 0,2-3 0,1 3 0,-4 3-2,6-9 0,0 7 1,-1-7 1,0 1-3,2-2 0,0 2-2,1-2-2,0 0 0,1-1 0,-1-3 2,-1-1-4,1 0-2,-3 0 2,2-2-1,1-1 0,-2-2 2,2 1-4,-2-3 3,2-1-2,0 0 0,-1 0 0,0-2 3,0-2-2,0 7 5,0-7-3,0 4-3,0-4-1,-4 4 2,4-4-7,-6 2 0,1-2-7,0 3-6,1-1-3,-4 0-3,-2-1-3,-1 2 2,0-2-1,-1-1 0,0 3 3,-1 1 2,-1-3 1,4 1 4,-4 2-3,1-1 5,1-1 0,2-2 3,1 3-1,4 0 8,-4-2-10,4 0 0,5-1 1,-6 1 0,6-1 2,0 0-2,0 0 5,0 0 1,0 0 0,16 3 3,-5-6 3,2 0 1,0 0-1,9 0 1,0 1 2,5-2 1,-7-1-4,7 0 9,4 2-1,-11-2-1,8 1 7,-1-1-4,1 2 1,0 1 1,-7-1 5,-3-1-5,1 1-1,-6 1-1,-1 0-3,-1 0 3,-4-1-1,1 3 1,-2 0 5,-6 0 1,9-1-1,-9 1 2,7-3 0,-7 3-2,5-1-1,-5 1-5,0 0-2,0 0-9,0 0-7,0 0-15,0 0-24,0 0-20,0 0-16,0 0-33,0 0-25,-21 4-21,21-4-21,-6 0-126,6 0-333,0 0 147</inkml:trace>
  <inkml:trace contextRef="#ctx0" brushRef="#br0" timeOffset="103666.0796">19180 14156 36,'-2'-7'163,"2"0"0,0 2-7,0 1-9,2 1-11,-2 3-14,-3-7-9,3 7-11,-2-4-10,2 4-8,-2-2-7,2 2 4,0 0-3,0 0 2,0 0 1,-8 8 0,5-1-1,-5 1-1,4 2-6,-5 6 0,3 1-3,-2 0-15,-1 0 1,0 7-8,-1 0 0,3-5-1,0 1-2,3 4-3,0-7-2,4 2 0,0 1 1,0-4-4,2-1 4,0-3-3,2 2 4,5-3-5,-3 1 5,6 2 0,-2-5-3,3-1 3,-3-2-7,9 0 2,-3-4 2,1 1-7,1-3-3,2 0-6,0-3 3,0 2 2,2 0-3,-3-4-3,-1-2-2,4 0 1,-4-1-2,-3 1 0,2-2-5,-3-1-2,-3-3 0,0 0-3,-7 3 0,6-6 1,-4 2 0,-1-3 6,2 1-9,-6-1 0,0 0-2,-3-2 1,-2 4 2,0-3-6,-4 2 6,3 2-3,-2 4-1,-1-5 4,-5 3-12,0 1 6,-3 3-13,5 1-1,-4 1-14,-3 0-4,-1 3-7,-2 0-7,2 4-9,0-1-13,0 3-12,1 3-12,5-4-10,1 1-23,1 0-29,5 1-23,-1 0-16,1 0-12,2 0-152,3 1-382,2-1 169</inkml:trace>
  <inkml:trace contextRef="#ctx0" brushRef="#br0" timeOffset="104291.7411">19830 14195 63,'-4'-3'165,"4"3"1,-2-5-10,-1 2-7,3-1-11,0 4-13,-2-7-3,4 2-16,1 0-4,0-2-10,3-2 1,-1 1-2,4-2-4,-3 1-10,4-1 5,2-2-2,-2 3-3,0-4-7,-1 5 1,0-1-3,1 1 1,-1 0-13,0 2-2,-3-1-1,2 2-7,-3 1-7,-1 1-2,0 1-5,1-1-4,0 2-4,-5 1 3,0 0-3,5 9 8,-2-4-5,-3 4-2,0 3 3,0 7-3,-3-1 0,-1 8-1,2 1-4,-3-2 2,1 1-4,4 3 4,0-2-1,0-1 2,0 1-1,0-8-1,0-1-2,0 2-2,4-5-1,-3 4-3,-1-4 2,0-3-2,0-2-6,0 2 3,0-3-2,0 2-1,0-2 2,-1-2-2,-3-2 2,4 0-4,0 0 0,0 0 1,-4-1-2,0 1-1,1 0-4,-3-3-2,2 3-3,-2 0-4,-3 1-5,0-5 0,-1 5-5,-3-5 2,1 2 0,-1 1 0,-4-1-3,3-1 7,3 1 0,-2 0 2,0 0 1,0 0 0,-1-2 7,5-1-4,4 0 0,-4 4 3,5-3-1,4-1-2,0 0 2,0 0-1,0 0 2,0 0 0,0 0 5,22-5 3,-3 0 0,2 3 1,11-4-1,-2 1-5,4 0 10,2 2-7,0-3-2,-4-1 2,4 2 1,-4 0-2,1 4 2,-1-2-1,-1-2 1,-11 2 0,3 1-3,-10-1 4,-1 2-4,-1-2-7,-3 3-5,-2-1-12,-1 1-7,2-3-24,-7 3-21,0 0-35,9 4-25,-9-4-29,0 0-29,0 0-162,0 0-385,0 0 170</inkml:trace>
  <inkml:trace contextRef="#ctx0" brushRef="#br0" timeOffset="104850.2104">20644 14039 28,'-9'3'191,"5"2"1,-1-2-7,3-3-5,2 0-2,-3 5 5,3-5-1,0 0-2,14 2-8,-1-4-2,-2 1-9,7-3-8,4 1-4,5-5-13,0 2-7,1-1-14,-1 2-7,-6 2-13,1-2-9,-3 0-7,0 1-14,-6 1-22,0 3-21,-4-4-30,-3 4-37,-1-1-24,-1 0-24,-4 1-21,0 0-19,2 9-22,-2-9-19,-9 8-17,1-2-11,-4 0-131,-4 3-361,-2-2 159</inkml:trace>
  <inkml:trace contextRef="#ctx0" brushRef="#br0" timeOffset="105072.3725">20663 14187 21,'-9'4'120,"0"0"6,3 1 4,1-1 7,1-2-2,0-1 3,4-1 4,-2 5-5,2-5 1,0 0-3,10 4-6,1-4-7,2-2-6,5 2-14,2-5-7,10 5-26,-1-3-6,3 2-10,-2-3-6,3 3-12,-1 1-24,0-5-25,-4 3-31,2 0-17,0-1-41,-1 2-25,-6-3-21,-1 1-135,-3-3-306,4 0 135</inkml:trace>
  <inkml:trace contextRef="#ctx0" brushRef="#br0" timeOffset="105545.3045">21426 13995 13,'1'-3'206,"1"0"-9,-2 3-14,2-5 0,-2 5 3,0 0 2,10 10-5,-8-3 3,1 8-11,1 3-9,4 10-8,-7 0-9,-1 4-8,-1 0-14,1 1 0,0-2-6,-2 1-12,0-3-1,-2-1-6,0-5-8,2 5-6,-1-10-6,-1 1-13,2-4-5,-2 0-7,4-3-3,-4-2-12,4-3 2,-1 0 1,-1-2-6,2-3 1,-2 1-7,2-3-14,-2 3-7,2-3-6,0 0-6,0 0-1,-7-10-7,5 3-4,0-1-2,0-4 3,1-5-3,-1 0 8,2-1-5,2-1 3,-1-9 1,-1 3 1,2-2 0,1-1-1,-3 0 10,0 2 1,2 0 0,1-1 12,-3 10 11,0 1 3,0 0 2,1 3 6,2 3 0,-3 0 6,1 5-8,1-3-2,-2 4-8,0-1 3,5 4-7,-3-2 1,-2 3-4,13 4 11,-3-1 3,4 3-2,0 4-1,4 1 4,6 5 6,-2 3-9,4 1 0,-3 2-8,2-1 6,-3 1 0,-2 0-3,2 0 1,-4-2 6,0 1-14,-4 1-6,-1-6 2,-5 1 4,-1 0-7,3-2 2,-6-4 12,-1 2-16,-3-1-1,-3 1-5,-2-4-11,-6 4-1,-5-1-10,-3-2-23,-6-3 3,-5 2-18,0-4-25,-2 4-4,1-8-13,-2 1-12,6-2-11,0 0-12,5-2-16,4 4-16,2-5-20,2 2-25,7 0-20,2-1-19,1-3-200,4 0-487,3-3 215</inkml:trace>
  <inkml:trace contextRef="#ctx0" brushRef="#br0" timeOffset="105931.479">21836 14214 124,'4'-2'191,"0"-3"-9,-1 5 2,-3 0-7,5-1-6,-5 1-9,0 0-7,7 8-7,-4-3-9,1 0-10,-1 1-6,4 0-14,-1 1-6,4-2-5,-2 1-13,1-2-4,1 0-8,4-1-6,-1-1-5,1-2 2,4 0-1,3-6-14,-4 3-4,1-4-10,-1-1 3,0 3-3,-1-4-3,-2 1-3,-2 1-3,-3-2-2,-2 1-1,2-1 2,-4 0 1,-1 3 1,-3 1 4,-1 0-2,-1 0-5,0 1-5,-6 1 4,-4 6-4,0 0-1,-9 4-1,-5 7 2,2-1 3,0 3 1,0 1 2,1 0-2,4 3 4,8-4-4,-4-1 1,7 4 0,2-5 2,1 2-4,3 1-1,1-4-1,4-1-2,1 0-5,0-3 1,4 1-1,5-4-2,-1 2-7,6 0-13,-2-4-15,3 2-9,8-2-10,-6-2-20,7 0-23,-2 1-30,5-3-25,-2 0-36,-3-3-36,0 0-19,1 1-189,-8-3-454,0-2 201</inkml:trace>
  <inkml:trace contextRef="#ctx0" brushRef="#br0" timeOffset="106237.6941">22643 14214 116,'2'-7'188,"2"1"9,-4 0-6,0 3-5,0-1-6,-1 0-15,-2 0-12,3 4-12,-9-1-5,9 1-6,-18 6 1,4 0-3,-5 5-5,-1 4-3,-3 1-4,-1 3 1,3-1-9,2 3-6,7-4-6,-1-1-11,3 2-4,4-1-4,0 0-10,3-2-2,3 2-7,3-5-2,3 0-4,1 1 0,4 1-9,1-7-1,5 3-5,3-3-1,7-2-2,0 0-8,4-3 1,-2-4-12,2 1-7,-1-3-16,0 0-15,-1-1-25,-4-4-19,4 1-32,-10 0-35,3-1-32,1-2-35,-4 0-25,-2 2-28,-6-3-157,2-1-443,-2 0 196</inkml:trace>
  <inkml:trace contextRef="#ctx0" brushRef="#br0" timeOffset="106713.0627">23220 13941 156,'6'-12'220,"-2"4"3,0 1 1,-3 2-13,3 0-20,-4 1-14,4 4-12,-4 0-4,0 0-4,-4 14-4,-1 1-2,0 4-10,-4 8-9,-2-1-9,3-2 0,-3 2-5,2 0-4,2 0 1,1-2-11,2-6 0,-2 0-10,2-3 1,1-4-4,2 1-2,0-4-3,1 0 0,0-2 1,0 0-8,1-1 6,0-3 2,2 1-10,2-2-5,-5-1-10,18-5 5,-5 1-4,4-3-9,1 0-4,1-1 3,3 1-19,-3-2-6,2 3 3,0 2-4,1-3-4,-3 2 1,3 2-5,-3 3-6,-3 0 5,-2 0-4,-3 3-5,2 2 3,-2 2-6,1-2 12,-3 2-13,1 5 5,-5-2-4,4-1-5,-6 4 8,4-1-8,-3-2 6,-3 7 1,-1-4-2,0 3-3,-1-3 0,-1 4 0,-3-2 2,-2 0 1,0-3 2,-1 0 2,-5 4-1,3-3 1,-3-3-7,-4 1 0,3-1-4,-7 1 7,3-3-12,-2 0-3,0-3-12,0 2-8,0-2-8,0-3-13,2 3-7,-1-2-24,1-4-17,5-1-27,2 0-29,-2-1-31,-1 1-46,5-2-34,1 0-37,1-4-263,-1 0-612,4-1 272</inkml:trace>
  <inkml:trace contextRef="#ctx0" brushRef="#br0" timeOffset="107003.7319">23325 14004 176,'-1'-3'232,"1"3"7,0-7-1,0 7-3,5-7-18,0 3-16,5-2-18,5-2-5,6 1-16,8-2-8,-1-3-7,4 4-9,3 1-9,2-5 1,0 5-7,4 1-11,10-5-2,-1 5-9,-13-3-1,1 2-12,1-2-6,0 1-12,11-6-3,-17 4-7,5 1-2,-6-1-10,-1 4-2,1-5-9,-3-1-5,1 4-9,-10 3-26,-3-2-17,1 0-29,-7 2-31,2 1-33,-7 0-47,1 2-51,1 0-47,-3 0-246,1 2-546,-6 0 242</inkml:trace>
  <inkml:trace contextRef="#ctx0" brushRef="#br0" timeOffset="113852.4459">13574 12509 53,'0'-5'70,"4"-1"-5,-4 1-5,0-1 0,0 0 3,1 0-7,1-2-5,0-1 7,-2-1-6,4 0-11,-3 1 17,1-4 1,-2 5 8,2-2 0,-2-1-12,1 2 4,2 0-4,-2 0-1,-1 0-9,2-1 6,-4 4 5,4-2-3,-2 3 3,0 0-1,0-2 1,0 2-2,0 1 0,0 0-2,0 0-3,0 4-3,0-6-1,0 6-7,0 0-5,0 0-1,0-5-4,0 5-8,0 0-1,0 0 1,0 0-1,-3 14-1,-1-9-2,2 2 1,-1 2 0,3 0 3,-4 4 0,1 4 2,1 0 1,-4 3 0,-1 3-1,2 4 0,1 1 1,-1-1 3,-2 2 4,0 3-1,6 0-1,-5-1 5,1 5-4,1 0-2,-1-1-1,-1 12 1,-2 2-1,3-4 1,-1 2 7,-2 7 0,-2-3 0,6-1-2,0 0-4,-4 0-2,3 0 2,-5 1 17,3-1-3,1-1-5,2-12 1,-6 9 1,-2-1-4,8-11-2,-2 0 2,-2-2-1,1-1-1,1 0-1,1 1-2,1-3-1,-2 4 3,1-4-11,1-4 0,0 2 1,1-7-3,-1-2 3,2-1-7,-2 0 6,1-5-7,0-4-2,0 4-1,3-3 1,-1-4-7,0 2 7,-1-1-5,2-2 1,-2-1-1,0 1 1,2-4 0,-3 5-1,3-2-1,0-3 4,-3 5-3,3-5 3,0 0-2,0 0-2,0 0 3,-1 4-9,1-4 4,0 0-3,0 0-3,0 0-5,0 0 0,0 0-6,0 0-2,-13-9-5,10 6-6,3 3 0,-3-4-1,-1 2-4,0-3-2,1 0 0,-2-1-9,1 2 4,-2-2-6,2-3 3,-2 1 0,-1-1 0,-3-3-1,3 3 4,-2-6 0,0 4 4,-3-2 2,2-2 3,0 1 3,0-1-2,-2 1 7,3 2 3,0 1-1,1 0 6,2 4 4,-2-3 7,1 3 1,3 1 3,-1 1 2,2 3-3,-2-2-3,4 1 4,1 3-4,0 0 4,0 0 6,0 0-2,5 13 0,0-5 7,3 2-2,2 5 0,0 2 3,7 2-1,-5-3-2,-1 1-1,2 6 1,-3-7 2,6 6-2,-5-6 0,0-3-1,0 0 8,-2-3-6,-1 0-1,1-1-1,-1-2 1,-2 1-3,-1-4 3,1 1 5,2-2 0,-3-1-1,2 0 2,1-3 6,3-2-8,-1 0-1,4-6 0,2 0-1,-3-2-1,4-3 1,4-1-4,-1-4-1,1 0 5,2-3-6,-3 0 1,2 0-2,-3 3-1,-5 6 1,3-1 0,-5 2 1,-3 3-2,2 1 0,-4 1-5,-1 0 2,1 3 0,-1 0-12,-1 0-10,-2 1-2,0 1-5,1-1-11,-2 1-3,-2 2-9,3-6-12,1 5-9,-4 1-15,0 0-12,0 0-9,0 0-10,0 0-6,0 0-14,0 0-17,0 0-15,0 0-147,0 0-342,0 0 151</inkml:trace>
  <inkml:trace contextRef="#ctx0" brushRef="#br0" timeOffset="114969.0406">12164 12816 61,'4'-3'130,"-2"0"-12,-2 3-4,0-5-4,0 5-10,0 0-12,0 0-5,0 0-2,-16 11-7,7-2-3,-5 0-3,-1 4-6,-1-1-3,-7 7 0,3-3-9,3-5-4,-4 6 5,0 0-4,5-6 8,1-2-1,4-3 1,1 0 0,0-1-4,3-1 0,2-1 0,0-1-2,1 0-5,4-2-6,-2 2-1,2-2-5,0 0-4,3-9 0,6 0-5,0 1 0,4-4-1,0 0-3,2-1 0,-1 0 5,3-1-12,1 2 8,-3-1-10,2 0-2,-1 0 2,3 0 1,-4 3-6,2-1 2,-3 1 0,4 0-2,-6 5 1,-1 0-2,-3-2 1,-2 5 0,0-1 1,-1-2-1,0 3 0,0 0 2,-1-1 7,-4 3-4,5-2-1,-5 2 0,4-3-2,-4 3 3,2-2-3,-2 2-3,0 0-1,0 0 0,0 0 2,0 0-1,5 6 1,-5-6-3,-1 7 1,2 2 4,2 0-6,-3 0 0,1 2 0,0 6 3,-1-1-1,-1 2 2,0 1 1,1 6 2,-3 2-2,3 2 4,-1 0-3,0 1-1,-2-3 1,2-1 0,1 3 3,0-2 0,-4-3-7,3-5 2,1-1 1,1-1-2,-1 2 1,1-6 2,-1 0-1,2-3-1,-2 2 4,0-3-4,0-2-1,-2-1-1,2 1 2,0-3-1,0 1 0,0-5 2,0 6-3,2-3 2,-2-3-3,-2 4 4,2-4 5,-1 5-7,1-5 0,-1 4 1,1-4 1,0 0-2,-4 4-3,4-2 5,0-2-5,-6 4 3,6-4-4,-4 3-1,4-3-3,-8 5-5,3-3-1,0 1-8,-2 0 1,1 0 9,-7 0-8,4 0 0,2-1 3,-5 1 1,-1 0-2,4-2 4,-5 2-4,2 2 7,1-1-1,0-4 4,1 3-5,1-1 3,2-2-1,2 5 5,1-4-3,4-1 1,0 0 2,-7 0 2,7 0-3,0 0 6,0 0-4,0 0 1,0 0 1,23-6 1,-8 1 2,0 5-2,6-4 2,1-1-2,-1 2 1,8 1-1,-1-3 6,0-2-3,0 3 4,0-4-4,1 3 2,-2-2-2,2 1 1,-2-1 2,-6 1-2,-1 3 3,2-2-3,0 0 3,-7 1-2,5 0-2,-9 2 1,0-1 0,-5 1-2,4 0 1,-7 1 5,3 0 3,-6 1 6,9 0-2,-6-3 4,-3 3 2,0 0 0,7 0-5,-7 0 1,0 0 1,0 0-6,3-3 3,-3 3-3,0 0 0,0 0-6,0 0 1,4-2-4,-4 2-3,0 0-7,0 0-5,0 0-11,0 0-15,0 0 2,0 0-25,0 0-20,0 0-10,0 0-23,0 0-7,0 0-10,0 0-10,0 0-19,-1 10-20,-2-5-109,2-1-312,-1-1 139</inkml:trace>
  <inkml:trace contextRef="#ctx0" brushRef="#br0" timeOffset="117876.7452">2802 13199 42,'0'0'67,"0"0"-3,9-3 1,0 3-13,2 0-9,6 0-2,3 0-3,2 0 3,7 0 5,4 0-3,-1 0 0,4 0 8,3 3-8,17-2-1,-1-1-9,-2 3-5,5-1 12,-4-2-7,7 3 9,4-3-8,0-3 3,28 3-3,-30 0-3,5-4-5,-4-1 6,32 2-3,-2-6 0,2 4-3,-4-3-5,-30 1 4,30 2-4,-30 3 1,3-3-2,0 5-5,-2-2-4,-4 2 7,0 0-4,-6 2-7,-3-4 0,-9 2 3,-4 4-1,-1-3 4,0-1-5,-5 0 2,-1 1-6,-1 0-3,-8-1 3,-1-1 4,-3 0-4,-3 0-1,-1 2 5,-6-1-3,-1 0 2,1-1-2,-3-3-8,0 2 9,-4 2-3,3-3-8,-4-2 11,1 5-8,-6-7-14,-1 2-8,-1-1-5,-1 0-3,-4 1 8,-3-1-4,4 2-8,-6-5 1,1 1-7,-2 0 5,0-1 3,1 0 7,-1-1 0,1 0 11,2 1-1,-1-1-5,4-2 1,-2 2 4,0-3 6,-1 1 2,6 0 1,-2 1-5,2 1 7,1-4-3,3 4 6,-1-2 3,0 3 5,3-1-1,-1 5-4,1-2 11,1 2-2,2 2 3,-2-2-3,1 3-6,-1 0-3,3 2 15,-5-5-13,5 5 11,-2-2-6,2 2-3,0 0 0,0 0 5,0 0-2,0 0 9,0 0-5,16 9 1,-8-7 5,1 3-4,1 0 8,3 2-8,1-4 4,4 7 2,1 0-2,-1-1-1,9 5-3,-4-2 4,3 4-12,-1-5 9,-1 3-3,-7-2-7,2-2 4,-1 2-4,0 1 5,-3-3-1,3 2-2,-6-2 0,1-2 1,1-2-5,-2 2 5,-3-2 1,1-4 5,0 3 2,-2-2 4,-3-1 4,2 0 3,0-2-1,-2 1 5,-5-1 1,9 0 2,-9 0 0,8 0 1,-8 0 2,5-3-6,-5 3 1,0 0-1,0 0-4,6-1-7,-6 1 0,0 0-4,0 0 4,0 0-2,0 0-7,0 0-1,0 0 2,0 0-4,0 0-2,0 0 5,0 0-6,0 0 1,0 0 9,0 0-8,0 0-1,0 0 6,0 0-7,0 0 6,0 0-1,0 0-3,0 0 2,0 0 2,0 0-2,-10 11 0,5-10 0,0 3-1,-2 0-3,-4 1 4,2 2-6,-5 0-1,-1 5 5,-8 3-3,0 2 0,-4 5 5,-2 2 1,-5 15-2,-5 0 1,2-1 2,-1 3 5,5 1-2,-1-2-4,3-1 4,8-7-1,-9 4-1,7 5 2,7-14-3,0-2 3,3-2-1,6 1-5,-2-7 0,3 0-4,1-3 3,2-3-6,4-2-6,-2 0-8,2-3-11,1 2-16,0 0-11,1-3-6,2 0-6,-2 0-23,3 0-4,0-3-18,2 2-15,0-4-12,-1 1-104,2-1-259,-3 3 114</inkml:trace>
  <inkml:trace contextRef="#ctx0" brushRef="#br1" timeOffset="129297.6351">6281 11289 165,'0'0'173,"0"0"-4,0 0-8,0 0 0,0 0-13,-4-12-11,2 8-7,2 4-3,-1-8-9,1 3-5,0-2-5,-2-3 11,-2 0-9,3-1 1,-5-1-5,2-2-3,-2-2-9,-1 4-5,1-3-7,-3 2-5,3 5-1,-3-2-5,3 0-2,-1 3-3,-2 0-9,1 2-1,2 2-9,-1 6-6,-4 4-3,1 8-7,-5 9-2,2 0-4,1 4-2,-2 2-7,8-1 4,0-2-4,0 2-3,6-5-3,1-4-2,3-3-1,1-3 1,0-2-4,1 0 0,2-3 1,-1-1-2,2-4 0,3-1 6,0-3-6,0-7 0,7-2-1,1-8 4,-4-4-2,1 0-2,-1-3 1,-2-2 3,-1-2-3,-4 2 2,-1-1-4,-2 1 1,-3 0 1,-1 6-1,-4 1 1,2 0-3,0 7 3,-1 1 8,1 2-3,-1 4 1,1 0-9,-1 1 3,1 4 0,0 0 1,0 0-4,-4 22 1,4-4 2,0 1-2,1 8 3,2-9-4,-1 0 2,3-1-3,2-2 1,-1-5-3,0 2 2,2-4 0,1-2 4,2 0-1,0-1-3,0-5 3,3-4 0,2-3 2,1-4-5,3-9 5,-2 0 1,-1-6-4,-2 2-1,1-5 3,-2 2-4,-4-5 2,-1 1 1,-2-1 0,-3-1 0,-1-1 1,-3 2-1,-2-1 1,-3 4-3,5 9 3,-2 1 0,0 3 0,-1 3 3,0 5-3,2 1-4,-1 6 5,2 1-3,-5 9-2,1 3 2,3 8 1,-3 11-1,1 0 0,5 2-1,0-1-4,-2 0 2,4-3 3,4 0 0,-1-3-1,5-2-2,-1-2 2,0-5-5,3-2 4,-3-2 1,1-6-4,3 2 5,-2-7-2,5 0 2,0-4-4,-1-3 4,1-3-3,0-1-3,0-3 0,3-6 1,-2-3-6,0-2 0,-6-2-2,3-2 0,-4 0 1,-2-1 3,-1-5 0,-4 3 0,-2-2 1,-3-4 2,-5 3-1,2 1 3,-4 3 1,-1 0-5,1 5 8,2 7-1,-2 2-2,0 8 12,3-3-6,-1 4-2,4 6 2,1 0-3,-9 7-1,5 4 2,3 6-2,1 13 4,1-2-1,5 3-5,-2 1 5,3 0-3,2 2 0,2-1 2,1-3 0,1 2-5,2-2 4,1-4-1,0 1-6,0-3-10,2-1-10,-1-2-16,-7-6-20,2 0-22,-2-3-22,-4 0-23,2-3-14,-3 0-13,1 2-11,-2-3-16,-3-2-2,-1 2-7,-2 2-127,-7-2-343,0 2 152</inkml:trace>
  <inkml:trace contextRef="#ctx0" brushRef="#br1" timeOffset="129608.0142">6440 11543 50,'-15'7'136,"7"-2"-9,-1 0-7,4 0-13,1-1-4,3-1 5,1-3 6,5 4 2,-5-4 0,20-4 0,-2-5-5,9-1 0,5-3-3,1-4-8,0 1-1,15-8-3,-1-3-6,4 2-6,-3 1-4,1-3-7,-1 4-5,2-4-5,0 3-2,-6 3-8,-12 4-5,0 0-5,0 1-6,-8 2-2,3 2-1,-8 3-9,-5 0 3,-4 4-2,0-1-5,-5 4 1,0-1-11,-1 1-10,-2 0-22,-2 2-16,0 0-17,0 0-10,-21 5-24,2-1-12,0 5-9,-9 2-11,0 0-8,1 3-1,-5 1-11,1 0 2,-1-1 4,2 3-2,-3 3-89,-7 6-242,8-5 108</inkml:trace>
  <inkml:trace contextRef="#ctx0" brushRef="#br1" timeOffset="129951.2361">6465 11737 47,'-2'5'131,"2"-1"6,0-2 6,7 1 2,-1-3 0,6-4-5,9-3-5,4-6-5,7-2-7,4-1-2,15-11-6,2 1-3,1 2-6,3-6-11,24-6 0,-28 9-12,3 3-8,2-4-7,0 0-7,-3 1-5,-1 4-8,-4-2-4,3 4-6,-19 8-4,2 1-20,-6 1-5,2 2-18,-5 2-10,-8 1-9,-6 3-12,0 0-4,-4 2 1,-2-3-6,-3 2-2,4 2 4,-8 0-12,0 0-15,0 0-12,13 2-32,-11 1-30,-2-3-125,0 0-295,5 2 130</inkml:trace>
  <inkml:trace contextRef="#ctx0" brushRef="#br1" timeOffset="132225.6101">15900 8233 30,'0'0'102,"0"0"-1,0 0-4,0 0 2,0 0-1,0 0-5,0 0 9,0 0 4,0 0 3,0 0 4,0 0 2,0 0 2,0 0-6,0 0-1,0 0-3,0 0 2,0 0-3,0 0-4,10-5-3,-10 5-5,0 0-8,0 0-3,0 0-6,0-4-6,0 4-3,0 0-10,0 0-3,0 0-5,0 0-6,0 0-7,0 0 0,0 0-2,0 0-3,0 0-8,0 0 3,0 0-3,0 0-2,0 0-4,0 0-1,0 0-2,0 0-4,0 0 2,0 0-1,0 0-1,0 0-1,0 0 0,0 0-2,0 0-3,0 0 2,0 0-9,0 0-21,0 0-26,0 0-35,0 0-44,0 0-41,0 0-39,0 0-196,0 0-438,0 0 193</inkml:trace>
  <inkml:trace contextRef="#ctx0" brushRef="#br1" timeOffset="132839.5803">17176 9107 45,'0'0'161,"0"0"0,0 0-7,0 0-3,0 0-6,0 0-1,0 0-2,0 0-7,0 0-3,0 0-11,0 0-10,0 0-2,0 0-10,0 0-8,0 0-8,12-3-7,-12 3-9,0 0-2,0 0-6,3 6 2,0-2-3,-2 2 0,2 5-6,-1-2 2,1 4-4,-1 6-5,2-2-2,1 2 3,-1 1-4,0-1-6,-3-2-1,3 0 3,0-1 1,-3-1-9,2-3 2,-2 0 1,0-4 2,1 1 5,-2-3-7,0 0 4,1-1-7,0 0 1,2-2 5,-3 0 5,2 1 9,-2-4 11,1 4 3,2-1 8,-3-3-1,0 0-4,14-7-1,0-2 11,11-9-23,8-2-4,14-10-5,25-18-8,2-1 6,-19 15-12,23-11-21,7-1-44,-29 16-41,1-1-36,-1 4-51,-4-1-53,-4 0-44,-15 6-279,-4 3-584,-1-3 259</inkml:trace>
  <inkml:trace contextRef="#ctx0" brushRef="#br1" timeOffset="133961.2422">12714 12839 90,'0'0'150,"-5"0"7,5 0-11,0 0-8,0 0-11,-11-4 1,11 4 1,-2-3-6,1 1 0,1 2-5,0 0 0,-7-5-5,7 5-11,0 0-4,0 0-10,0 0-4,0 0-6,-5 0-9,5 0-6,0 0-3,3 10-3,-2-2-4,0 2-7,6 2-4,-7-1-3,3 0-1,-1-2-4,2 3-4,-2-3-4,1-1 0,2-3 0,-3-1 0,5 1 5,-3-2 11,1-2 13,-5-1 7,21-9-13,-4-13-2,20-12-4,19-34 19,2 1-8,6-4-5,2-2-9,-1 4-14,0 2-29,-6 1-44,-20 20-49,2 0-76,15-16-73,-20 17-212,-4 2-496,-6 0 220</inkml:trace>
  <inkml:trace contextRef="#ctx0" brushRef="#br1" timeOffset="135122.1088">11850 9538 138,'0'0'163,"6"-12"1,-4 8 1,-1-1-10,2-2 0,-2 1-3,1 0-4,2-3-5,-1 1-2,-3-4-7,0 3-11,0-2-4,0 2-3,-6 0-5,3-1-7,3 3-7,-4 2-5,1-1-8,0 2-1,-1 2-12,-1 2-11,-7 0-5,4 5-7,-4 7-3,-2 9-5,-1 4-3,2 1-3,-2 5-7,3-1 1,1-3-4,8 2-4,-3-10-2,3 0 0,6 0-5,-3-2-1,0-4-2,6-4-1,-3 3-3,3-8 2,1 4 0,3-5-2,1-5 0,-1-3 2,10-5-1,-2-5 1,4-6-4,4-2 0,-7-3-4,-1 1 2,-1-2-4,-1-2-4,-6-3-3,2 2 3,-6-1 1,-1 4 5,0 1-4,-4 9 6,1 2 6,-2 6 3,0-3 1,-2 7 7,2 0-12,0 0 2,0 5-4,0 0 2,0 0 0,-2 14-3,0-1-1,2 2-2,2 2 1,0 1 4,2 2-3,1-3-6,2 0 7,2-2-5,0-1 2,1 0-2,0-4 1,2 2 0,-2-6 4,1 0-8,3-5 4,-2-1 1,2-6 1,2 2 2,1-6-3,0-2 0,-1-2 3,2-6-5,-2-2 3,-4-2-2,1-5 2,-5 2-2,1-2-2,-3-4-1,-2-1-5,-3-12 2,-1 9 3,-3-10 1,0 14-2,0 4 2,1 5 1,-1 5 4,2 5 6,-3 3-2,3 4-3,-2 4 3,1 1-3,2 2 2,-5 10-5,1 3 2,1 6-2,1 15 4,2 2-4,1-1 1,7 10 0,-2-11 2,3-1 0,1-2 0,2 2-3,2-4-2,2-3 1,1-4-1,0-3 4,0-4 0,-2-4 1,-2-3-2,0-2 5,0-3-2,-1-5-1,2-2 1,0-4 5,1-5-8,-2-1 2,-5-4-3,7-9 4,-5-1-1,-2-1-6,0-5 4,-4 1 3,-4-1 3,0-14-8,-2 13 1,-3 1-3,-3 6 5,6 0-3,-4 10 0,3 1 4,-3 7 3,5 1 0,-1 3-4,-5 5-3,2 2 1,5-1-1,-8 21 3,6-2-3,2 13 1,0 3-3,2 11 5,4 2 8,-2-14-8,2 3-2,4 7 3,-2-14-1,2 1-1,1-1-2,4-1-8,-5-3-15,3-3-21,-2 1-21,-4-10-25,0-1-10,-2-4-30,2 2-24,-3-3-13,-1-2-21,1 1-8,1-2-12,-4-1-142,-3 1-380,-2-1 169</inkml:trace>
  <inkml:trace contextRef="#ctx0" brushRef="#br1" timeOffset="135441.4539">11735 10031 164,'-9'2'187,"-1"4"-18,7-2-8,2-4-3,1 0 3,0 0-4,18-10-4,2 5-6,11-9-1,18-7-4,2-2-3,2-1-6,4-3-3,31-2-11,-27 3-9,26-10-8,-1 1-8,-32 11-6,5-2-4,0 1-8,25-12-8,-30 12-6,-3-2-4,2 3-6,-12 0 0,-7 4-8,-3 2-7,-2 0-4,-2 2 3,-5 0-9,-8 9-2,-3-2-1,-1 4-1,-3 2 3,-1-2 2,0 1-6,-2 1-5,-2 0-5,1 1-18,-3 2-8,2-4-11,-2 4-19,0 0-17,0 0-23,0 0-20,0 0-26,-21 6-20,12-2-30,-7 5-13,-1 1-19,-6 4-166,-5 3-408,0 0 180</inkml:trace>
  <inkml:trace contextRef="#ctx0" brushRef="#br1" timeOffset="135775.2967">11703 10305 4,'-12'9'170,"2"-2"-5,3 0 3,2-2-8,1-2-4,0 1-13,2 0-4,-2-1-3,4-3 2,0 0 2,10 5 2,-1-6 2,2-1-4,8-2-3,9-5-4,6-1-3,2-2-9,15-9-1,3 0-3,5-2-10,22-15-11,-18 12-4,23-12-3,-4-3-8,1-1-8,-1-3-2,4 3-9,-2 1 4,1 0-18,2-2 15,-3 4-21,0-3-6,-4 2-5,-24 8-2,2 4-5,-6-4 4,1 3-5,-6 0-11,-5 2-12,-9 8-3,-6 2-28,-5 0-20,-4 5-19,-3 5-21,-6-1-22,-1 3-12,-3 0-19,0 1-26,1 1-23,-3-1-15,-2 0-34,-1 4-148,-2-5-421,2 5 186</inkml:trace>
  <inkml:trace contextRef="#ctx0" brushRef="#br1" timeOffset="137505.8123">15014 13604 34,'-5'-7'133,"3"0"1,0 1-6,-1 2-3,3-4-1,-1 7-8,-2-4-9,3 5-3,0-5-9,0-1-3,0 6 1,-3-4-18,3 4-9,0 0-7,0 0-7,0 0 5,0 0-5,0 0-2,0 0 2,-3 17-7,3-10 0,0 2 1,3 4-1,-3-4-3,1 3-2,-1-3-2,0 2 1,2-3-2,-2-1 0,0 0-1,4 0-4,-4-2 0,0 0 1,4 1-2,-3-5 4,1 2 8,-2 1 12,0-4 11,9 1 7,-9-1 1,23-8-7,0-4-5,6-9-8,17-6-5,9-5-3,25-15-1,-1-4-8,2 0 0,1 5-9,-3-3-1,-25 18-16,24-11-10,-29 9-25,-4 4-21,-4-2-27,-11 13-20,-2 2-27,-5-2-27,-5 9-21,-2 1-32,-4 1-15,-1 2-129,-6 5-373,1-1 165</inkml:trace>
  <inkml:trace contextRef="#ctx0" brushRef="#br1" timeOffset="138203.6088">16257 15304 107,'0'-4'186,"0"4"-12,0-6-12,2 5-9,0-4-12,-2 5-11,1-4-7,-1 4-18,0 0-4,3-4-14,-3 4-1,1-1-5,-1 1-2,4-3 0,-4 3-4,0 0-2,0 0-1,0 0 3,11 4-1,-11 0 2,3 0-5,-3 1-2,0-1-4,0 3-1,0 0-1,0 1-5,0 4-3,0 0-3,-3-1 0,3 1-4,0-3-5,0 3-3,0-4-1,0 4-7,-1-3-1,-1 0-2,2 0 0,0-2-6,2-1-2,-2 1-2,-4 0-2,6-5 2,-2 1-2,3 0 7,-3 3 10,0-6 10,7 0 3,-7 0 2,20-13-5,6-4-1,17-19-7,30-21-2,10-7-2,7-8-5,0-6-18,11-6-21,5-5-29,-2-1-31,3 10-23,-3 4-33,-11 7-45,-5 9-47,-16 8-17,-29 23-16,-19 8-146,-1 3-430,-7 6 190</inkml:trace>
  <inkml:trace contextRef="#ctx0" brushRef="#br1" timeOffset="139310.6403">12908 16612 49,'1'-6'150,"1"-1"2,0-1 0,-1-2-19,-1-1-4,0-2-7,0-2-7,0-1-2,-3-2 1,3-1-8,-3 1 1,-5 0-12,5 5-1,-3-4-5,0 10-5,1-4-8,-5 5-7,6 0-10,-4 3-9,-1 6 1,-7 6-12,-4 11 3,-3 6-8,2 3-7,-5 12-2,6-10-1,-3 11-1,9-10-3,3-1-4,2-1-2,3-7-5,6 6 5,-4-12-6,8 2 6,2-8-10,1 0 11,-1-2-9,3-6-3,3-1 6,1-2-5,4-7 2,4-3 4,-2-7 2,7-1-5,-9-5-7,4-3 8,-4 1-4,-6-3-1,0-2 4,-4 0-3,-3-2 4,-4 3 3,-3 0 0,3 9 15,-1 1-1,-2 6 7,-1-3 1,0 4 1,0 4-1,-1 3-9,1 3 3,-2 2-10,6 0 7,-11 13-9,6 5 0,1 3-1,4 4-3,0 2 0,3 0-3,3-1 1,4-2-1,-1 2 1,2-8-7,5 2 3,3-1 2,-3-7-1,5 2-1,-1-6-5,6-2 6,-4-6-3,6 0 2,0-7-2,-1-2 0,2-3 2,-3-5-2,-2-2-2,1-1 4,-6-9-4,-3 1 2,2-4 2,-6 0-6,3-11 7,-9 5-6,-2 3 3,-1-13 2,-3 12-4,-1-12 3,-2 14-1,-2 6 1,-3 4 4,6 7 2,-6 8 7,6-3-7,-4 9-2,2 1 3,4 2-4,-9 14-2,3 3-2,1 12 1,-3 2-3,7 3 3,-1 1-2,5 3 2,-3-2-4,9 8 1,1-12-1,3 0-2,1-1 4,2-7 0,0-1-3,2-3 4,-3-5-2,1-6-2,3-2 6,0-6-5,2-2 4,6-8-2,1-6 3,-4-3-3,1-4 4,-4-4-7,-1-2 3,-4-4 5,-2-2-3,-1-12-1,-5-1-2,-5 12 1,0-12-4,-9 15 2,4-2 2,-3 5 1,4 9 0,-3 4-3,2 2 2,-5 6-1,5 1-2,1 4 3,1 3-5,0 0 0,-9 20-2,7 3 4,1 7 1,-2 0-2,6 3 2,-2-1 1,4 3 0,2-2 0,0 4-2,-2-6-8,4 1-17,0-3-18,0-1-21,3-1-17,-3-9-26,3 4-16,-2-8-35,-5-2-13,0-2-12,3 0-9,-3-3-140,1 0-359,-4-2 160</inkml:trace>
  <inkml:trace contextRef="#ctx0" brushRef="#br1" timeOffset="139667.555">12704 17137 28,'20'-4'152,"11"-9"-2,4 1 2,18-5-17,3-2-1,6-5-3,22-8-9,-25 8-12,2 2 2,2 2-8,20-18-10,-20 17-5,-2-1-8,23-7-6,-29 9-6,-3 3-8,1-4-2,-5 0-9,-2 1-3,-13 8-2,-1-1-11,-1 1-2,-6 1-1,-8 2 2,0 2-7,-6 0-6,-1 3 3,-4 0 0,1 0-7,-2 0 7,2 1-7,-3 1 3,-4 2-9,3-4-20,-3 4-16,0 0-9,0 0-15,0 0-21,0 0-4,0 0-16,-14 13-16,6-6-16,0 0-17,-3 1-6,-5 5-93,-10 5-259,3 4 115</inkml:trace>
  <inkml:trace contextRef="#ctx0" brushRef="#br1" timeOffset="140009.5919">12848 17434 6,'0'0'154,"9"3"2,-3-3-2,6-2-1,-1 2-8,8-1-3,1-5 2,1 3 1,7-5-14,4-1 6,3-3-14,1-2-2,1 4-2,17-17-10,-3 3-4,2 4-10,5-8-6,-3-1-6,7 2-2,19-16-10,-22 15-4,22-17 0,-25 16-14,24-10 3,-25 12-7,23-16-6,-26 19-6,4-5 2,-5 3-5,-2 1-8,-3 3 1,-17 7 2,-1 1-17,-10 2 9,0 5-1,-6 1-2,0 0-16,-4 3 1,-3 1-12,4-3-13,-9 5-20,9-2-17,-9 2-18,7-3-18,-7 3-27,0 0-17,7-6-17,-7 6-24,8-3-26,-8 3-121,0 0-353,1-8 156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3:33.6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5912 6038 20,'-5'0'91,"5"0"-10,-8 3 0,8-3 3,-6 0-8,6 0-6,-10 1 3,7 0-5,3-1-1,-7 3 6,7-3 4,-7 2 3,7-2-4,-5 1 10,5-1-2,-5 1-6,5-1-3,0 0-3,0 0-1,0 0-2,0 0-5,0 0-6,0 0-7,-7 0-5,7 0-7,0 0-2,0 0-2,0 0-3,0 0-2,22 0-2,-10 3-1,5-6-5,0 3-1,5-2-2,5-1-6,-4 1 3,10-3-6,-4 1 0,6 3 2,1-3-5,-2-1 9,2 1-4,3 1-6,-5-3 2,0 2-1,2 1-5,0-1 3,-3 3-2,3-3 3,-8 0-2,-1 0 0,-6 2-5,-2-2 2,-6 1 1,1 3-3,-3 0 3,-1 0-1,-1-3 4,-3 3-3,-1 0 0,-5 0 5,11 0-2,-11 0 3,7-2 6,-3 0-8,-4 2 3,0 0 2,8-1-4,-8 1-1,0 0 0,0 0-6,0 0 2,0 0 0,0 0-3,0 0-3,0 0-3,0 0-16,0 0-10,0 0-22,0 0-15,-23-2-24,23 2-20,-12 0-3,3 2-4,-1-1-11,-3-1-123,0 2-275,-5 0 121</inkml:trace>
  <inkml:trace contextRef="#ctx0" brushRef="#br0" timeOffset="676.6143">5806 6150 32,'0'0'94,"-5"2"-14,5-2 1,-5 2-5,5-2-12,0 0 9,0 0-3,7 5-8,0-3-7,0 1 4,4-1 5,1-1-1,9-1-4,-1-3 1,2 1 0,9-1-6,1 1-1,-4-5 4,9 4-1,-1-2-4,-2 1 1,4-2-4,1 1 3,-3 0-7,1-1 3,-4 3-9,2-2 0,-1 1-11,-5 1 2,-8 1 2,9-4-9,-11 4 2,1-1-2,-8 2-3,2 2 0,-1-5-3,-4 4-1,0-2-3,-3 2 7,0 0 3,-6 0 3,9-1 4,-6-1 1,-3 2-1,0 0 3,11 0-1,-11 0 0,0 0-2,6 0-2,-6 0-1,0 0-2,3-2-2,-3 2-4,0 0-2,0 0-1,0 0-3,0 0 1,0 0-1,0 0 0,0 0-11,0 0 9,0 0-4,0 0 3,0 0-3,0 0-2,6 4 2,-6-4-1,0 0 0,0 0-3,0 0 1,0 0 0,0 0 0,0 0-5,0 0 5,0 0 3,0 0-3,0 0 1,0 0 0,0 0-2,0 0 3,0 0-5,0 0 4,0 0-4,0 0 1,0 0 2,0 0-3,0 0 3,0 0-2,0 0 1,0 0 2,0 0-2,0 0-3,0 0 5,0 0 0,0 0 2,0 0 1,0 0-1,0 0 2,0 0 1,0 0-4,0 0 2,0 0 3,0 0-3,0 0 2,0 0 1,0 0-4,0 0 2,0 0 0,0 0-4,0 0 1,0 0 2,0 0 1,0 0-6,0 0-1,0 0 2,0 0 0,0 0-3,0 0 1,0 0-2,0 0-2,0 0-1,0 0-17,0 0-9,0 0-15,0 0-13,0 0-16,0 0-16,0 0-31,0 0-20,0 0-24,0 0-32,-19 0-99,7 1-319,2-1 140</inkml:trace>
  <inkml:trace contextRef="#ctx0" brushRef="#br1" timeOffset="132597.5791">13457 5652 58,'0'-4'115,"0"4"-15,0 0-2,0-5-4,0 5-18,0 0 2,0 0-5,3-2-8,-3 2 3,0 0-6,0 0-8,0 0-5,0 0-3,0 0 0,0 0-5,0 0 4,0 0 1,0 0-3,0 0-2,0 0 0,1 10-4,-1-10 3,2 5-4,-2-5-5,-3 5-2,3-5 1,1 5-7,-1-5-1,0 3-2,0-3 6,0 0-4,2 2 19,-2-2-3,0 0 4,2 3 3,-2-3 5,0 0-3,0 0 3,0 0-2,0 0-2,0 0 0,0 0-3,0 0 0,4-11-4,-3 7 3,2 1 1,-3 3-1,4-4-3,-4 4-4,0 0-6,3-3 13,-3 3-5,0 0 1,0 0-3,0 0-8,0 0-2,11 8-3,-6-2-1,-3 1 0,2 0-3,1 2-2,0 0 0,1 0 1,-4 3-5,1-2-2,2 0 0,0 1 1,-1-3-2,1 1 0,1 1-2,-5-5 1,3 1-3,0 0 1,-1-3 8,0 2-3,2-2 4,-4-1 3,4 2 1,0-3 11,-1 0-5,9-1-4,1-2 1,2-3 0,9-4-4,6-1-2,5-4-2,17-9-1,-1-3-3,9 0-7,19-17-14,-3 0-29,-22 9-24,0 0-42,20-21-28,-23 21-25,23-16-25,-24 18-27,0-4-164,-4 6-405,-2 4 179</inkml:trace>
  <inkml:trace contextRef="#ctx0" brushRef="#br1" timeOffset="133319.5559">13493 6563 87,'0'-4'131,"0"4"-13,2-5-12,-1 1 1,-1 4-10,2-4 5,-2 4-8,-1-4 4,1 4-1,0 0-6,1-5 8,-1 5-14,0 0-5,0 0-3,0 0-6,0 0-4,0 0-3,0 0-11,2-3 1,-2 3-7,0 0-1,0 0-7,0 0-7,0 0-4,0 0 3,0 0-5,6 8 1,-5-5-1,3 3 1,-3-1 2,2 2-3,0 0 2,2 1-1,-3 1 4,3-1-4,1 0-3,0 3 2,-2-4-6,-2-1 3,2 0-2,0 1 0,-3 1 1,2-2 0,-1 0-1,4-1 1,-5-3-5,-1 1 2,3 1 5,-1 0-5,-2-4-4,5 4 5,-3-2 1,4 0 5,-6-2 4,0 0 3,5 0 2,-5 0-2,18-4-2,0-4-7,10-6-4,10-1 5,16-11-9,27-15 14,5 4-20,4-11-27,9-7-34,-7 1-39,10-1-33,-1-2-29,-3 2-22,-3 5-11,-9 1-19,-29 23-122,1-3-351,-5 4 156</inkml:trace>
  <inkml:trace contextRef="#ctx0" brushRef="#br1" timeOffset="133879.6893">13912 7165 67,'-4'-4'174,"4"4"-5,0 0-11,0 0-11,0 0 1,0 0-3,-10 7-13,10-2-5,0 3-2,0 1-6,0 1-9,3 0-3,-2 2-7,-1-1-9,6 0-6,-3 1-2,1-3-5,0 1-2,1-3-6,3 2-2,3-4-2,7-1-5,4-2-8,10-2-2,18-3-9,7-10-2,3-1-11,3-8-19,29-10-25,-8-1-35,-28 7-29,3-4-43,21-17-28,-28 17-21,-6-1-14,0 1-8,-18 9-102,-3 1-319,-6 3 142</inkml:trace>
  <inkml:trace contextRef="#ctx0" brushRef="#br1" timeOffset="134295.5901">13381 7952 56,'0'0'165,"0"0"-9,0 0-6,0 0-2,0 0 4,0 0-4,0 0-3,-4 12 3,3-4-5,-1 0-7,2 2-5,-2 0-4,4 1-3,-2-2-5,0 0-8,2-2-7,0-1-1,1 1 0,3-2-13,6-1-5,4-5-4,16-3-13,4-3-4,25-11-15,31-13-4,-2 1-29,-2-3-40,-1 2-43,-26 7-50,29-12-63,-33 10-48,-4-5-165,-5 3-424,-4-2 189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8T10:26:31.40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10188 14892 59,'0'0'74,"2"-5"3,-2 5-9,0-5 7,0-2-6,4 4 14,-3 0-6,1-3-6,-2 1-2,0-1-3,0-3 3,-3 5-9,-1-6 9,2 2-9,-4-1 7,1-2-6,-3 3 4,-1-2-22,1-5 10,-6 4-3,4-1 0,-3-1 0,-5 1 2,-3-5-3,5 7 3,2-3 1,-3 7-2,1-6-1,-2 4 0,1-1-4,2 2-5,1 3-5,-1 0 1,2 2-1,0-1 0,-3 3-10,0 0-1,-2 3 0,-1-1-11,1 4 3,0 0-2,1 2 0,-2 1-5,-6 6 6,5-5-2,-5 2-2,6 0 2,1 5 1,-5 0-1,2 0-1,2-1 2,3 0 1,1-2-2,2-1-1,0 1 6,0 1 1,3 1-6,-3 5 2,3-4-2,1 0 4,0 1-5,0 0 5,2 7 0,1-11-2,3 6 3,0-2-5,3 2 5,-3-1-4,2-1-3,1 3 3,1-4-1,2 1 2,-2 0-4,3-1 3,0 1-2,2-2 1,2 1 0,1 0 4,-2-1-3,2 1 3,1 0-4,-1 0 4,3-1-3,-1-2 1,2 1-5,1-1 5,-2-1 6,1-1-11,1-1 2,0 1 0,1-3 0,-2 2 3,5-4-1,-6 0-1,5 1 5,0-3-3,1 2-2,-2-3-1,2-3 4,-1 2-6,1-3 0,-1 3 3,-3-3-5,4 1 2,-5-2-1,4 1 0,-4 0-2,0-2 2,0 2-2,-2-1 4,2 0-3,-1 0-2,2 0 10,-4 1-6,7-1-2,-5-2-1,-1 2 3,7-6 0,-4 3-7,-1 1 4,1 0 0,-1-4 3,-2 2-3,7-3 0,-5 4-2,1-1 4,1-3 5,2-4-3,-7 6 11,-1-2-8,1 1 0,-4-3-1,4 1-2,-1-1-1,-1 0 3,-1 1 0,-1-2-2,1-5 5,0 5-4,-2-5-6,0 1 4,1 1 0,-1-2 10,-1-1-15,0 0 5,-1-3-6,0 1 2,-3-1-4,2 1 2,-2-1 6,0-6-7,-1 8 0,0-7-2,-3 7-2,-2 0 1,2 2-1,-1 4 3,-2-2 0,1 2-1,-2 2 5,-3-2-13,0 3-14,0 2-22,1 2-12,-8-3-18,0-1-18,3 3-19,0 4-29,2-1-19,1-1-34,2-1-27,0 4-25,-3 0-142,4 0-415,-7 1 184</inkml:trace>
  <inkml:trace contextRef="#ctx0" brushRef="#br0" timeOffset="515.9339">8733 15296 144,'0'0'170,"-1"-5"-2,1 5-10,0-4-12,0 4-4,-1-5-20,1 5-15,0 0-8,0 0-7,0 0-7,0 0-5,0 0-3,11 6 3,-4 3-5,-2 2 0,1-3 0,2 7 1,1-3-1,-1 5 3,-1-2-5,1 1-2,1-2-2,-5-3-2,1 2-5,-1-4-2,1 0 3,-1-1-7,2 1-1,-4-3-3,2 0-3,-3-2 11,3-1-3,0 0 1,1-2 3,-5-1 3,16-5-6,-1-1-6,2-5 0,7-6-4,-1-2-6,4-2-6,-1 0 4,4-4-10,1 3 9,-2-5-18,8-4 2,-10 6-7,0 1 5,-2 2-10,-3 1-11,-1 3-16,-6 5-22,0 0-21,-3 2-22,-3 2-19,0 4-30,2-1-24,-2 0-31,0 2-20,2-1-18,-2 2-178,3-1-432,2 2 192</inkml:trace>
  <inkml:trace contextRef="#ctx0" brushRef="#br0" timeOffset="3315.8655">7576 13607 1,'0'0'63,"0"0"-1,0 0-1,0 0-4,0 0 1,0 0 1,0 0 2,0 0 4,0 0-9,0 0 0,0 0-1,0 0 0,0 0 5,0 0 1,0 0-10,0 0-6,0 0 5,0 0-4,0 0-7,0 0 3,0 0-8,0 0 8,0 0-5,0 0 2,0 0 3,0 0-1,0 0-3,0 0 1,0 0 1,0 0 0,0 0-4,0 0 8,0 0-4,0 0 3,0 0-1,0 0 3,0 0 3,0 0-1,0 0 5,0 0-4,0 0-4,0 0 2,0 0 0,0 0-2,0 0-5,0 0 0,0 0 1,0 0-5,0 0 2,0 0 0,0 0-5,0 0-1,0 0-2,0 0-2,0 0-2,0 0-1,0 0-3,0 0 2,0 0-3,0 0 2,0 0-1,0 0-1,0 0 2,0 0 2,0 0-1,0 0 0,13 5-1,-13-5-3,10 0 2,-5 0 1,-5 0-3,10 2 2,-5 1 1,3-3-2,-1 1-3,1-1-1,3 3 1,1-1 0,1-2-1,1 1 2,3 1-2,2-1-1,2 1 2,-1 0 0,10 1 0,-2-1 0,2 2-3,2-3 1,0 4 1,0-1 0,3-1 2,-1 2-6,1-3 0,-1 3-2,3 0 1,-4 0-3,6 3 1,-1-2-3,0 2 4,-2-4-4,2 4 0,-1 1-2,3-4 2,-1 5-2,1-4 0,-2 2 1,16 1 5,-3 2-6,-13-5-5,12 4 4,-10-2-2,-3 0 5,16 1-2,-15-1-4,-3-2 1,3 1 1,-1-2-1,3 2-2,-1 2 3,-5-2 0,1 2 2,-2-4-4,4 0 2,-1 4 0,-2-2 0,0 1-2,0-2 3,-2 2-3,0-3 0,-1 2-1,3 0 2,-2-1-7,1-2 9,-2 1-2,-1 2-4,1-2 9,-1 0-8,0 0 3,-3 0-4,1 0 4,-7-1-2,7 1-1,-8-2 2,7 4-3,-9-5 3,9 6-2,-6-4 4,-2 1 2,2-1-6,6 2 2,-5-1 3,-3-1-4,3-2 3,-1 5-2,6-3-1,-6-2-2,2 3 6,3 0 0,1 1-5,-7-1 2,1-1 2,0-1-1,-2 1 1,4 1-2,5 2 1,-6-2-19,-1 1 4,-1-3-3,6 6 6,-5-6 4,7 4-3,-1-2 2,-5 1-3,-3-2 4,9 3 1,-2-1-3,3 1 2,-4 0 10,-3-2-10,6 3 1,-1-1 0,3 2 2,-1 0 1,3-1-2,0 0 4,-2 0-1,1 0 3,0 4-3,-2-2-3,2-3 8,-5 2-4,3-1 1,0 1-2,0-1-2,-1 0 3,0 0-1,2 0 3,1 2-1,-1-3 0,1 3 0,0-3 1,-1 3-1,0-2 0,2 1 0,0 0 0,-1 1 0,1-1-1,0 1 2,-2-3 0,0 4 2,2-2-2,-3-1 1,1 1 0,1 0 0,-2 1 7,3-3-6,0 4-2,-2-1-3,-2-2 4,2 1 0,-4 1 0,2-1 0,-2-1 1,0 0 0,-6-1-4,8 3 2,-7-3-3,-3 0 4,9 4 3,-6-7-5,-2 4 3,0-3-5,3-1 5,-4 4 0,-1-4 11,4 2-12,-4 1 2,2-3 1,-3 3 2,2-1 0,-2-2-1,3 1 0,-5 0-1,-3-1 0,2-1 1,1 2-3,3-1 2,-5-1-2,1 2 1,1-3 0,-4 2 0,2-1 0,1-2-4,0 3 3,-2-1-2,1-1 4,-7 2-2,7-3 0,-1 3 2,-4-1-2,2 0-1,1-1 0,-3-1 4,1 0-4,-1 0 1,2 1 2,-1 1-5,-2-3 3,1 1 0,3 2 3,-4-2-1,0 0 10,2 0-11,0-1 0,-4 2 3,3-2-5,-7 0 3,9 3 1,-9-3-4,11 0 0,-11 0-1,6 1 13,-6-1-15,6 0 2,-6 0 1,0 0 2,0 0-3,0 0 2,6-2 0,-6 2-2,0 0 2,0 0 3,0 0-4,0 0 4,0 0-3,0 0 3,0 0-1,0 0 4,0 0 1,0 0 0,0 0 1,0 0 1,0 0-6,0 0 0,0 0-1,0 0-5,-13-10 2,8 6 1,-4-2 1,0-1-4,-2 2 4,-1-1-6,3-4 4,-3 3-3,2 1-2,-5-5-4,1 2 7,1-2 0,-4 1-4,8 2 1,-5-3 2,0 2 3,4 1-5,3 1 1,-3 0 0,3-1 9,-2 1-8,0 1-2,4 1 1,0 2-3,-1-3 4,3 0-2,-4 3-2,5 0 2,-3-1 6,0 1-4,2-1 0,0 1 0,3 3 3,-5-4-2,3 1-1,2 3 9,-7-5-6,7 3-1,0 2-1,-5-5-4,5 5 2,-5-2 5,5 2-2,-2-5-5,2 5 7,-4-3-5,2 2 0,2 1-1,-2-4 4,2 4-1,0 0-2,-4-3 2,4 3 1,0 0-2,-3-4 0,3 4 0,0 0 0,0 0 4,0 0-4,0 0 3,0 0-3,0 0 2,0 0-1,0 0-2,0 0 2,0 0-5,0 0 6,0 0-3,0 0-2,12 9 7,-8-6-2,0 0-3,2 4 2,2 0-3,-1-2 5,2 2-1,3 0-1,1-2 4,-4 1-4,6 4 2,-4-4 2,5 2-8,-3-1 2,-1-3 4,1 2-2,-3 0 3,7 2-1,-6-6-1,3 4-1,2-1 1,-4-1 0,0 1 2,6 0-1,-5-2-2,1-2-1,-5 2 0,4-1 7,-3 2-3,-3-3-1,0 1 0,-1-1-1,-1 2 2,2-2 0,-7-1 0,9 0-3,-6 0 7,-3 0-7,7 3 0,-7-3 2,4 0-2,-4 0 2,0 0 0,0 0 0,0 0-1,0 0-1,9 0 3,-9 0-3,0 0 0,0 0-3,0 0 4,0 0-2,0 0 2,0 0 0,3 1 3,-3-1 0,0 0-5,0 0 0,0 0 2,0 0-2,0 0-4,0 0 3,0 0-3,0 0 4,-14 7 1,11-4-6,-4 2 3,-2 1-3,-1 0 1,-1 5 0,-4-2 4,-2 4-4,-3 5 6,0 0 1,3-4-5,-2 5 6,-1 1-6,1-2 3,1 3 0,2-7-4,3 2 1,2-2 4,-4-1-4,6-1 3,-3 1-3,4-4 2,1-1 4,-1 1-2,3-1-1,3-1 2,-2-2 0,2 1-1,-1 0-4,-1-3 4,1-1 2,3-2 4,-2 5-6,2-3 5,0-2-4,-5 3 4,5-3 0,0 0-5,0 0 4,-2 4-4,2-4-1,0 0 0,0 0 0,0 0 2,-3 4-3,3-4 4,0 0-3,0 0 0,0 3 1,0-3-2,0 0-1,0 0-1,0 0 6,0 0-5,0 0 8,0 0-5,0 0 5,0 0-3,0 0 2,0 0-3,0 0-1,0 0-1,0 0 5,0 0-4,0 0 1,0 0 1,0 0-1,0 0-4,0 0 5,0 0-2,0 0-3,0 0 2,0 0 4,0 0-4,0 0 4,0 0-4,0 0-1,0 0 1,0 0 0,0 0 7,0 0-3,0 0 2,0 0-7,0 0 9,0 0-6,0 0 1,0 0-4,0 0 1,0 0-2,0 0 8,0 0-14,0 0-18,0 0-14,0 0-21,0 0-20,0 0-22,0 0-35,0 0-36,0 0-27,0 0-35,0 0-21,0 0-130,0 0-420,11 0 186</inkml:trace>
  <inkml:trace contextRef="#ctx0" brushRef="#br0" timeOffset="5881.8868">13168 16266 84,'0'-4'133,"0"-4"1,-3 2-21,3 1-2,0 5-12,0 0-10,-1-6-3,1 6 0,-4 0-2,4 0 2,0 0-6,-8 11 5,5-3-1,0 2-5,-5 5 3,2 2-6,-1 1-2,-1 7 3,-3-3-6,3 5 3,-1-1-5,1 3 4,1 0-7,-2 1-1,3 0-7,-2-3 1,2 3-5,-1 2-5,4 3 0,-3-3-4,0 0-5,8 4 2,-2-3-2,0 5 0,3-3-6,-2 13 3,1-16 0,3 4-5,0-4-1,1 1 2,4-1 27,3-1-2,-4-2-6,4 1-4,-1-2-1,3 0-7,-1 2 1,0-5-3,4-2-3,4 2 3,1-3-5,-2-2 1,5 3-5,-2-2-19,2 2 16,0-2-17,0-1 16,0 1-5,4 0 0,2 0-8,-1-2 0,2 0 10,-5 0-7,7 1-4,10 3 7,-11-7-20,12 3 21,-14-4-3,1 4-2,2-4-1,0-1-3,14 6 1,-17-8-6,-2 0 7,6 0-5,-4 0-1,6-2 1,-4-2-8,2 3 12,-3-4-7,1-1-2,1 1-3,1-3 5,0 2 5,0-4 0,2 5 0,0-6 2,16-2-8,-18 3 6,17 1 1,-13-4-5,11 1 2,-14 1-34,3-5 0,0 3 10,10-4-1,-10-5-4,-7 10 10,1-9 4,2 4-6,0-5 5,-1 0-2,-1 1 5,0-4-1,-2-3-1,0 3 9,-4-6-7,-2 5 6,1-3 11,-2-3 1,-1 2-6,-2 3 2,-2-3 1,1 0 2,0 0-7,-1 1 1,-2 4 2,-5-3-7,5-3 4,-5 3-4,5-4 9,-7 5 0,1-2-4,0 1-1,0-2 0,-2-4-1,2-1 8,-2-2-6,3 2 0,-4-2 10,-1-1-17,1 3 1,0-3 8,-3-1-6,4 3 2,-4-3-1,-2 1-2,2 7 7,0-6-7,-6-4 0,4 11 3,-4-7 3,0-4-7,3 10 2,-1-7-5,-2 1 16,-1 5-14,0-6 7,-2 1-2,3 6-3,0 1 4,-4-10-4,2 4 5,1 3-1,-2-8-6,3 4 7,-4-3-5,2 2-5,-1 1 6,-1 0-1,3-4-2,-3 4-1,4-2 5,-6-1-5,0 4-1,4-3 2,-2-1 2,-1 3-3,3 6 6,-1-8-3,-1 8 0,-2-1 1,5 1-1,-2-7 0,-1 9 1,4-1-1,-3-1 1,0-1-4,2 1 5,-1 7-2,2-5-2,-3 0-1,3 5 6,0-1 2,-4-3-6,2 4 1,1 2 2,-1-2-3,0 0 0,-1 2-1,0-1 1,3 1 3,-3 0 2,0 3-6,1-5 3,2 12 10,-1-10-12,-3 1-5,4 9 5,0-9 9,0 9-9,-1-7 2,1 7-3,-3-8 0,3 8-2,0 0 4,0 0 1,0 0-4,0 0 0,-1-8-1,1 8-5,0 0 4,0 0 2,0 0 0,-10 19-2,5-8-1,1 0 3,-2 4 1,2 5-1,-6-4 1,2 0 0,0 3 0,3 1-2,-5-4 0,5 2 3,-2-1 13,1 3-18,-2-4 7,2 1-2,-1-3 0,1-3-9,3 0 7,2-3 3,-3-1-2,-1 1-4,4-1 8,1-7-7,-4 8 3,4-8 9,-4 9-12,4-9 5,0 0 3,-3 7-1,3-7-1,0 0 4,-2 7 6,2-7 0,0 0 1,0 0-3,0 0-4,0 0 5,0 0-2,0 0-5,0 0 4,0 0 1,5-33 1,-1 23 11,-2 2-26,0-2 12,-1-2-5,4 1 2,-1 1-2,0-1-1,-1-2 4,0 1-3,0 3 0,-3-3 1,5-1-4,-3 3 2,1 1 2,2-2-1,-3 2 1,-1 0-2,1-1-2,2-1-2,-1 3 3,-1 0 2,1-1 0,-2 3-2,3-1 2,-1-2-1,-3 9 0,6-12 3,-3 4-6,-3 8 2,5-10 6,-3 4-3,-2 6-2,4-9-2,-4 9 6,5-9-6,-5 9 5,5-7-4,-5 7-3,5-9 4,-5 9-1,4-8 1,-4 8-3,4-7 3,-4 7 1,0 0-2,3-8 4,-3 8-5,0 0 1,0 0 1,5-6 3,-5 6-3,0 0 3,0 0-3,0 0-1,0 0-1,0-8-1,0 8 2,0 0 4,0 0-2,0 0-1,0 0-4,0 0 0,0 0 1,0 0 7,0 0-10,0 0 2,0 0-2,0 0 7,0 0-2,0 0 2,0 0-4,0 0 2,0 0 4,20 16-3,-15-12-6,-5-4 1,12 9 7,-5-5 2,2 2-1,0 1 1,-1-2-6,9 3 2,-2 2 2,0-4-5,3 5-1,-1-5 5,-1 4-4,1-5 3,2 3-1,-3-2 3,4-1 0,-2 1 2,-1-1-4,-1 0-2,3 1 6,-3 1-8,-1 0 3,0-4 4,-3 2-10,0 1 6,-1 0-1,-1 0 6,0-3-10,0 0 6,-2 0 0,4 2-2,-5 1-1,2-3 7,3 2-4,-12-5-1,12 4 4,-5 1 0,-7-5 0,14 5-1,-8-2-4,-6-3 6,11 3-5,-11-3 3,10 1-4,-10-1-4,0 0 6,9 5 1,-9-5-4,0 0 8,7 5-8,-7-5 2,0 0 5,0 0-10,0 0 12,0 0-5,0 0 0,0 0 1,0 0-2,14 1 0,-14-1-1,0 0 2,0 0-4,0 0 6,0 0 4,0 0-7,0 0-2,0 0 3,0 0-7,0 0 8,0 0-3,0 0 0,0 0 3,0 0 3,0 0-7,0 0 1,0 0 0,0 0 5,0 0-7,0 0 4,0 0-2,0 0 7,0 0-7,0 0 1,0 0-1,0 0 5,0 0-4,0 0 1,0 0-5,0 0 2,0 0 2,0 0 5,0 0-8,0 0 2,0 0-2,0 0 2,0 0-2,0 0 3,0 0 4,0 0-8,0 0 6,0 0-1,0 0-7,0 0 13,0 0-10,0 0 2,0 0 1,0 0 9,0 0-13,0 0-4,0 0 7,0 0 1,0 0 14,0 0-19,0 0 4,0 0 0,0 0 5,0 0-8,0 0-1,0 0 6,0 0-2,0 0-1,0 0 1,0 0-1,0 0-2,0 0 8,0 0-2,0 0-4,0 0 4,0 0-3,0 0-4,0 0 7,0 0-4,0 0-3,-10 12-3,10-12-8,0 0-10,0 0-11,0 0-18,0 0-27,0 0-19,0 0-30,-13 4-22,13-4-24,0 0-36,-15 1-21,15-1-23,0 0-132,-25-8-422,14 3 186</inkml:trace>
  <inkml:trace contextRef="#ctx0" brushRef="#br0" timeOffset="9512.0983">15298 14098 83,'3'4'90,"-1"-1"5,1 0-8,-1 0-7,0 1 7,0 0-9,1-1 4,-3-3-2,3 5-2,-1-3 8,-2-2-6,5 4 2,-5-4 3,0 0 3,3 4 3,-3-4 18,0 0-5,0 2 3,0-2 3,0 0 0,0 0-3,0 0-9,0 0-5,0 0-6,0 0-3,0-14-6,0 8-4,2-5-5,-4 1-2,2-7-8,0 0-3,0-1-2,2-3-5,-4-7-5,2 1 2,2-4-5,-2 3 6,0-3-7,0 1-3,0-4-4,5 2 2,-5-1 1,-5 3 0,3-4-3,2 4-3,-3-4-2,0 3-1,-2-3-3,0 1 4,5 1-6,-6 0 3,5-3-1,-6 0 0,3 2-1,0-1 0,0 2 0,2-1-1,-2 2 3,4-1-8,-4 2 6,2-2 0,1 4-4,0 2 7,-2-1-1,2 3 1,0-1-4,0 5 5,1 2-1,-3 1-1,2-2 1,-1 1-7,0 0 0,1 0 4,2-1-6,-2 1 9,-2 1-9,1-1-5,0 1 4,0 5 5,0-5-9,-1 0 5,-1 2 0,3-2-4,-1 0-1,2 0-3,-1 0 0,1 0-2,-1-2 2,-1 2-3,2 3 5,0 2-7,-2-2 3,2 2-1,2 2-2,-4-3 0,-1 1 7,3 2-6,0 0 0,0 1 6,0-1 3,-1 3-3,0-2 1,-1 1 1,1 2-4,-1 0-4,2 1 1,-2-1-3,-2 0 7,4 4-5,0-5 0,-1 4 4,0-3 1,1-1-5,0 3-4,0 0 4,2-2-4,-2 4 2,0 2-4,-2-8 5,0 6 1,0-2 0,2 4-5,-1-6 1,1 6 19,0-5-31,0 5 12,-3-5 1,3 5-1,0-4 4,0 4 0,-1-4-3,1 4 4,0 0-4,0 0 0,0 0-10,-2-4 9,2 4-10,0 0 8,0 0 1,0 0-5,0 0-7,0 0 8,0 0-7,0 0 3,-2 18 7,-2-8-8,3 1 1,-3 5 2,-1 1 4,0 1-2,-3 2 5,1-1-4,0 6 0,-1 0 6,-3-2-4,3-4 10,1-3-20,2 2 7,-5-1 6,4-2-3,2-3-2,-2 0 0,2-1 1,-3 0 0,4-4 18,1 0-20,-1-2-1,0 0 0,1 0 7,-1 1 0,2-3 1,0-1-2,1-2 1,-2 5-4,2-5 16,0 0-16,0 0 8,0 0 7,0 0-7,0 0 0,0 0-5,7-10 6,-5 2 4,4-1 9,0-2-16,3-4 10,-2-2-12,3 0 5,1-7-13,0 2 7,-5 3-1,1 0-1,1 2 5,0-1-4,-1 0 3,-2-2-3,1 5 0,-2-1 2,3 4-1,-4 2 2,-1-2-1,-1 2-3,5 2 0,-4-1 2,-1 1-4,2 2 4,-2 0-3,1 0 5,0 1-6,-1-1 3,0 4-1,2-2 1,-2 1-5,-1 3 6,2-5 3,-2 5-14,5-5-1,-5 5 11,0-4-5,0 4 2,0 0-1,0 0 1,0 0 3,0 0-8,0 0 1,5 0 5,-5 0-2,9 4-3,0-2 7,1 4-2,1-2 2,6 3 2,1 1-1,0 2-5,7 2 0,-2-3-3,5 2 7,-1 2 3,-2 0-4,3-5 5,0 6-7,-1-2 3,0-2 0,-10-2-6,1 3 1,1-5 7,-3 2-2,-2-1 4,-4-4-3,3 2-8,-4 0 8,-3-3-5,1 2 3,-2-1 3,0-3 1,-2 2-5,1 1 5,-4-3 3,6 0-4,-6 0-1,3 2-6,-3-2 4,4 3 1,-4-3 2,2 3 3,-2-3-6,0 0 4,0 0-15,0 0 15,6 1-3,-6-1 3,0 0-2,0 0 3,0 0-6,0 0 5,0 0-8,0 0 1,0 0 5,0 0 3,0 0-3,0 0-3,0 0 4,0 0-1,0 0-2,0 0 2,0 0 1,0 0 1,0 0 5,0 0-13,0 0 0,0 0 3,0 0 0,0 0-4,0 0 13,0 0-11,0 0 1,0 0 6,0 0-3,0 0-8,0 0 10,0 0-4,0 0-3,0 0 3,0 0 0,0 0 4,0 0-4,0 0 1,0 0-1,0 0-7,0 0 7,0 0-3,0 0 7,0 0 0,0 0-5,0 0 4,0 0-2,0 0 0,0 0-2,0 0 2,0 0 4,0 0-4,0 0 2,0 0 0,0 0 9,0 0-17,0 0 0,0 0 5,0 0-4,0 0 6,0 0-6,0 0 4,0 0-3,0 0 5,0 0-1,0 0 10,0 0-9,0 0-8,0 0 1,0 0 2,0 0 0,0 0 4,0 0-2,0 0 1,0 0 2,0 0-3,0 0 2,0 0 5,0 0 8,0 0-12,0 0-4,0 0 7,0 0 0,0 0-6,0 0 3,0 0 0,0 0 3,0 0-5,0 0 2,0 0 0,0 0 0,0 0 2,0 0-1,0 0-5,0 0-4,0 0 11,0 0-2,0 0 9,0 0 1,0 0-16,0 0 5,0 0 1,0 0-4,0 0-2,0 0 5,0 0 2,0 0-1,0 0 7,0 0-13,0 0 2,0 0 0,0 0-5,0 0 8,0 0 0,0 0-2,0 0 0,0 0 11,0 0-7,0 0 1,0 0-5,0 0 0,0 0-4,0 0 6,0 0-6,0 0 4,0 0 0,0 0 4,0 0-11,0 0 17,0 0-8,0 0-5,0 0 0,0 0 10,0 0 3,0 0-5,0 0-5,0 0 1,0 0 4,0 0-6,0 0 1,0 0 1,0 0-1,0 0 3,0 0 1,0 0 3,0 0-5,0 0 0,0 0-6,0 0 8,0 0-5,0 0 1,0 0 0,0 0 2,0 0 0,0 0 2,0 0 0,0 0-2,0 0 1,0 0 4,0 0-6,0 0-2,0 0 1,0 0 1,0 0-2,0 0 4,0 0 2,0 0-2,0 0-7,0 0 7,0 0 2,0 0-3,0 0 1,0 0-2,0 0 6,0 0-1,0 0-5,0 0 18,0 0-19,0 0 3,0 0-6,0 0 4,0 0-6,0 0 5,0 0 1,0 0 1,0 0 11,0 0-14,8 0 2,-8 0 3,0 0-9,0 0 3,0 0 4,0 0-1,0 0-1,0 0-4,0 0 9,0 0-2,0 0-3,0 0 6,0 0-7,0 0 6,0 0-4,0 0 0,0 0 0,0 0 7,0 0-4,0 0 4,0 0 2,0 0-15,0 0 10,0 0-9,0 0 2,0 0 4,0 0 4,0 0-1,0 0-3,0 0 2,0 0-7,0 0 7,0 0-2,0 0-1,0 0 2,0 0-5,0 0 4,0 0-1,0 0 0,0 0 4,0 0 8,0 0-3,0 0-13,0 0 0,0 0 0,0 0 7,0 0-5,0 0 1,0 0 3,0 0 1,0 0 0,0 0-2,0 0 0,0 0-6,0 0 6,0 0-3,0 0 3,0 0 0,0 0 3,0 0-6,0 0-1,0 0 1,0 0 0,0 0 5,0 0-2,0 0 5,0 0-6,0 0 14,0 0-6,0 0-8,0 0 0,0 0 8,0 0-5,0 0-5,0 0 5,0 0-3,0 0 2,0 0 1,0 0-6,0 0 1,0 0-8,0 0 11,0 0 2,0 0 0,0 0 1,0 0-5,0 0 0,0 0 2,0 0-6,0 0 8,0 0-6,0 0 9,0 0 6,0 0-18,0 0 7,0 0 1,0 0-1,0 0 3,0 0 0,0 0-4,0 0-1,0 0 4,0 0-7,0 0 4,0 0 6,0 0-10,0 0 1,0 0-2,0 0 3,0 0 1,0 0 10,0 0 4,0 0-12,0 0 0,0 0-1,0 0-2,0 0 3,0 0-1,0 0 0,0 0-5,0 0 13,0 0-8,0 0 1,0 0 0,0 0 0,0 0-3,0 0 1,0 0 2,0 0 8,0 0 1,0 0 0,0 0-13,0 0 1,0 0-1,0 0-3,0 0 9,0 0-6,0 0 3,0 0 3,0 0-7,0 0 3,0 0 6,0 0-8,0 0 2,0 0 2,0 0-2,0 0 9,0 0-8,0 0-3,0 0 1,0 0 5,0 0 0,0 0 4,0 0-7,0 0 2,0 0 1,0 0 0,0 0-4,0 0 0,0 0 16,0 0-14,0 0-5,0 0 1,0 0 2,0 0 1,0 0 5,0 0-2,0 0 1,0 0 7,0 0-15,0 0-2,0 0 12,0 0-14,0 0 4,0 0-9,0 0-12,0 0-5,0 0-15,0 0-14,0 0-15,0 0-20,0 0-16,0 0-15,0 0-16,-23-1-7,23 1-5,-10 1-5,4-1 2,-1 1 4,0 1 5,-3-1 1,1 1 7,1-2 9,-1 2-4,-1-1-2,-3 1-5,-1-2-7,-4 6-20,-4-3-86,-7 2-276,-2 1 124</inkml:trace>
  <inkml:trace contextRef="#ctx0" brushRef="#br0" timeOffset="11442.9664">14082 12872 84,'3'-8'86,"3"-4"-3,-4 0 0,-2 0 8,2-3-8,2-4-4,-3 2 4,3 0 0,-3-2 0,3-1-5,-2-1-6,0-2 2,-1 5-2,4-2 0,-3 1-3,0-1 2,-1 2 7,-1 1-10,4 6 2,-4 1-3,3 1 3,-2 0-7,1 1-1,-2 1-3,1 1-3,-2 2-5,2 0-3,-1 4-8,2-4 1,-2 4-8,0 0-1,0 0-3,-2 18 5,-1-7 1,-1 7-4,0 6 0,2 5 7,-1 0-5,2 3 0,-3 0 5,4 2-4,-1 1 10,0 11-4,0-14 0,-2 2-1,3 3 6,-3 0-2,3 9 1,-1-1 1,2-11 6,-1 1-6,3 1 0,-3-1-5,1 1 2,2-1-3,-1 0-1,2 1-4,-3 0 4,1-2-4,1 0 2,-3-1-6,4-5 2,-4 3 4,3-2-4,-3-2-1,-3-3-5,6-5-3,-2 1 0,1-1-2,-1-1 4,-1 0-11,0-5 0,0 3 0,0-7-1,0 4-1,2-2-5,-2-5 1,0 1-1,-2-2 3,2 0-3,0-1 3,0-1-3,0-3 2,-1 8-3,1-4 11,0-1-10,0-3 4,-2 3-2,2-3 6,0 0-8,0 0 0,0 0 5,0 0-10,-13-8 5,8 6-3,3-3-1,-5 2-5,4 0 7,-3-2-11,-5-4-7,3 2-1,-1-2-2,0 0-3,-7-4-2,3 1-2,-4-2 0,-2-6-1,5 6 0,-5-6 3,-2 2-1,2-3-2,0 2-1,1-2 5,-2-2-3,4 4 3,-3 0 1,2 0 2,4 5 4,0 0 1,0 0 1,2 4 2,-1-2-2,3 4 5,1 2-1,1-1 2,-1 1 0,4 2-2,-1 1 2,0-1-2,3-1 1,-1 2 0,0 2 5,3 1-4,0 0-3,0 0 5,0 0-3,0 0 5,11 13-2,-4-3 0,2 0-1,4 4-2,-5 1 3,6 2 3,1 2-2,0 3 4,1-1-5,0 1 0,-2-2 3,-1-3-2,1 5-3,-5-4 4,5-2 6,-2-2-7,-1 3 1,0-3 2,-2-2-3,-1 1 2,-3-4 0,2 1 0,-1-4 1,-2 2-1,0-1 2,2-2 6,-2 0-2,0-2-2,-1-1-1,-1 1 8,-1-1 2,-1-2-1,7 2 6,-7-2-6,11-7 0,-5 5 1,4-5-1,-1-1-1,2 1-6,5-5 2,-2-3-2,3 1 5,1 2-6,4-8-2,0 5 4,-1-3 1,0 1-4,2-1 4,0 2-4,0-1 2,-2 0-1,1 0-2,0 2 1,-5 3-1,-2 1 1,4 3 0,-4-2-3,1 1-3,-5 4 3,1-3 1,-3 3 2,0-2-4,0 3 5,-4 1-3,2 1 0,-1-1-1,-1-1 1,0 3-2,-5 1 2,7-4-2,-3 3 0,-4 1 2,3-4-4,-3 4 3,3 0-1,-3 0-1,5-3 2,-5 3-4,0 0 14,0 0-14,3-2 8,-3 2-2,0 0-5,0 0 4,0 0-2,0 0 1,0 0 0,0 0 1,2-4-4,-2 4 2,0 0 5,0 0-3,0 0-3,0 0 5,0 0-2,0 0 2,0 0-1,0 0-2,0 0-3,0 0 5,0 0-6,0 0 7,0 0-2,0 0-2,0 0 3,0 0-2,0 0 1,0 0-2,0 0 2,0 0-1,0 0-2,0 0 2,0 0-1,0 0 3,0 0 0,0 0 2,0 0-6,0 0 3,0 0 3,0 0-5,0 0 1,0 0 4,0 0-5,0 0 2,0 0-1,0 0-1,0 0 1,0 0 4,0 0 0,0 0-4,0 0 1,0 0 2,0 0-3,0 0-3,0 0 5,0 0 0,0 0-1,0 0-3,0 0 8,0 0-3,0 0-4,0 0 3,0 0-1,0 0 2,0 0 1,0 0-2,0 0-3,0 0 0,0 0 2,0 0 1,0 0-1,0 0 1,0 0-2,0 0 2,0 0 0,-13 6 0,13-6-1,0 0 2,0 0-3,0 0 0,0 0 0,0 0 3,0 0-3,0 0 3,0 0 0,-7 0-1,7 0-2,0 0 6,0 0-10,-2 3 8,2-3-3,0 0 3,0 0-4,-8 1 0,8-1 3,0 0-2,-2 3-2,2-3 5,0 0-7,0 0 10,0 0-6,-4 2 4,4-2-8,0 0 1,0 0 3,0 0-2,0 0-1,-4 4 2,4-4-1,0 0 1,0 0-1,0 0-1,0 0 4,-6 2-5,6-2 4,0 0 2,0 0 1,0 0-10,0 0 5,0 0 1,0 0 1,-4 2-2,4-2 2,0 0-3,0 0-2,0 0-10,0 0-9,0 0-18,0 0-14,0 0-27,0 0-21,0 0-15,0 0-10,-2 3-21,2-3-19,2 6-18,2 0-28,-4-2-173,-4 1-417,2 3 185</inkml:trace>
  <inkml:trace contextRef="#ctx0" brushRef="#br0" timeOffset="14201.0937">12971 16172 28,'0'0'101,"-10"3"-8,4 1 2,-1 4-8,-1 0-7,-3 5 5,2 4 4,-4 8-13,-1-2-11,1 6 0,-5 0-5,4 2 0,0 0-1,1 2-4,-9 10-5,8-9-1,-3 9-1,2-11 1,-1 2-2,-3 12-1,6-14-3,-4 12 2,8-11-4,-5 13-3,3-12-2,1 0 4,2 2-5,-1 9 1,3-12-26,-1 1 10,-1-1-4,8 16 5,-3-14-4,0 12-1,3-13 4,0 0 10,0-1-5,4 13-2,-2-14-2,1 2 3,0-3-3,3-2 5,2 3 5,-1 2-7,4 0-1,-2 1-1,4-3 4,1 0-5,3 1 6,-1-3-3,10 12 36,-7-14-8,0 4 1,2-4-4,11 10-1,-5-10 0,-4 0-3,14 9-29,-3-3-6,-4-10 9,10 10-1,2-2-2,0-3 7,2-1-1,3 0 1,-2 2-3,2-7 5,4 3 1,0-1-6,3-3 8,8 2 1,-3-3-8,-2-2 3,3 0 2,4-2-5,24 10 4,-28-10-2,1-4 1,4 0 2,0-3-2,25 6-2,-24-10-2,27-1 4,-4 2 1,-25-7-3,32 0 4,-29 5-3,26-6-4,-28-4-1,32 6 0,-29-4 0,27-2-2,-30 4 2,29-3-1,-4-5 0,-27 7 1,5-1-2,24-4-5,-29 2 0,2-3-4,-2-5 0,1 1 1,-3-6 1,2 1 7,0 3-2,1-5-4,22-5 4,-29 4-1,-2-4-2,2 4 2,-2-9-5,-2 5 0,-2-2 1,-6 3-2,2-4 5,-15 6 1,5-13-2,-8 8 5,6-10-4,-4-3 1,-2 0 4,-11 10 9,4-17-7,-1-1-3,-4-4-1,0 0 1,-3 1 6,1-4-7,-1 4 8,-5 0 11,5-8-17,-5 7 6,-1-7 8,-2 5-4,-2 5 7,-4-7-1,-1 3 0,-3 18 7,-7-14-1,0 0 0,-3 2-2,0 1-2,-4 2 5,-3-7-13,4 5 11,-6 0-5,0 2-6,-1-1-1,2 0 0,-4-5-5,3 4 10,-1-1-11,-3-1-7,6-2 3,-4 0-13,2 3 18,2 2-3,4 13-2,-9-12-3,7 13 5,1-1-2,-3 0 1,-1 4 0,0 0-17,1 1 12,-4 2 6,2 0-6,0 0-10,-4 3 4,4-2-7,-3 3 7,2 0-3,4 2 6,-4 1-9,1-3 3,6 8 8,1 2-4,0-3-6,4 2-3,2 3 2,0 0 5,1 0 1,2 0-7,0 2 2,-2-1 2,4 3-4,5 4 1,-9-12-5,5 8 8,4 4 2,-8-7-8,8 7 1,-8-7 5,8 7-4,-3-5 4,3 5 0,-7-8-1,7 8-6,-6-7 7,6 7-3,-7-8-1,7 8 1,-5-5-4,5 5 6,-5-9-3,5 9 4,-5-8-2,2 1 1,3 7-1,-5-6-2,5 6 4,-3-8-7,3 8-4,-1-8 12,1 8-4,0 0 3,-5-12-1,5 12 0,-4-6-9,4 6 10,0 0-4,0 0 2,0 0-9,0 0 3,-1-7 9,1 7-20,0 0 11,0 0-1,0 0-4,0 0-2,0 0 2,2 28-7,-1-9 3,1 9 14,-1 2-7,-1 0 3,2 4 6,0 0-10,-6-5 1,6 2-3,1 2 2,0-3 6,-4-1-6,2-2 6,-1-1-1,0-6 1,0-1-4,4-3-7,-6 0 18,2-1-8,-2 2 3,2-10-7,0 4 6,0-11 2,0 12-1,0-12-3,0 10 7,0-10 5,0 10 0,0-10 0,0 0-2,0 0-7,0 0 9,0 0-6,-11-22-1,10 9 1,-2-3 13,0-1-21,0-2 7,1-1-13,-3 1 10,1-5 0,-2-3-2,1 3 4,1-1 6,0 4-6,0-4 1,-1 1 9,3 8-13,0-4-3,-2 4 13,0-1-14,3 6 6,0-2-9,-2 1 10,2 1-11,-2 1 2,2 0 12,1-1-10,-1 6-3,1 5 18,-1-14-9,1 14-11,0-9-3,0 9 2,0 0 17,2-11-23,-2 11 6,0 0-7,8-3 27,-8 3-20,0 0 4,16 2 10,-16-2-8,0 0 3,28 8-7,-17-4 2,2-2 9,3 2-5,4 0-2,-1 3-2,1-3 9,1 1-11,-1-1 12,2 1-8,0 0-2,5 4 4,-9-6 4,5 2-7,-2 2 2,-2-2 2,0 0-1,1-1 7,-3 2-3,0-2 2,-5 1-4,2-3 9,-2 1-9,-2 0 8,0 0-7,-10-3 2,16 2 18,-16-2-26,12 4 2,-12-4-1,0 0 6,16 0 0,-16 0-8,0 0 8,9 3 1,-9-3-5,0 0 0,0 0 6,10 4 3,-10-4-6,0 0-4,0 0 8,0 0-2,12 3-2,-12-3 4,0 0-2,0 0 13,0 0-9,0 0-4,0 0 1,0 0-10,0 0 23,0 0-11,0 0-4,0 0 0,0 0-7,0 0 4,0 0 1,0 0 3,0 0-2,0 0-2,0 0 10,0 0-9,0 0 1,13 1 4,-13-1-8,0 0-2,0 0 3,0 0 9,0 0-5,0 0-1,0 0 4,0 0-3,0 0-2,0 0 2,0 0 1,0 0 1,0 0-6,0 0 1,0 0-4,0 0 25,0 0-24,0 0 11,0 0-4,0 0-10,0 0 8,0 0 6,0 0-2,0 0-6,0 0 4,0 0 2,0 0 4,0 0-8,0 0 0,0 0 5,0 0-5,0 0-5,0 0 6,0 0-9,0 0 4,0 0-4,0 0 10,0 0 2,0 0-2,0 0 1,0 0-4,0 0-3,0 0-1,0 0 9,0 0-1,0 0-2,0 0-2,0 0-1,0 0-9,0 0 26,0 0-15,0 0-3,0 0 0,0 0-1,0 0 1,0 0 6,0 0-6,0 0 2,0 0-2,0 0-3,0 0 9,0 0-2,0 0 4,0 0-1,0 0-6,0 0 0,0 0-1,0 0 0,0 0 1,0 0 9,0 0-8,0 0-2,0 0 4,0 0 0,0 0 3,0 0-1,0 0-7,0 0 7,0 0-1,0 0-4,0 0 5,0 0-7,0 0 11,0 0-7,0 0 2,0 0-2,0 0-3,0 0 3,0 0 1,0 0-5,0 0 2,0 0 0,0 0 3,0 0-3,0 0 6,0 0 1,0 0-8,0 0 12,0 0-16,0 0 0,0 0 13,0 0-4,0 0-1,0 0 3,0 0-7,0 0 11,0 0-11,0 0 5,0 0-5,0 0-1,0 0 7,0 0-2,0 0 1,0 0 2,0 0-1,0 0-8,0 0 6,0 0-7,0 0 5,0 0 9,0 0-10,0 0 6,0 0-7,0 0-1,0 0 9,0 0-1,0 0-4,0 0 1,0 0-4,0 0-3,0 0-10,0 0-9,0 0-12,0 0-14,0 0-12,0 0-14,0 0-14,0 0-15,0 0-16,0 0-12,0 0-12,0 0-27,0 0-18,0 0-33,0 0-3,0 0-31,0 0-149,0 0-441,0 0 195</inkml:trace>
  <inkml:trace contextRef="#ctx0" brushRef="#br0" timeOffset="14775.8504">17226 15486 15,'0'4'24,"0"-4"-1,0 0-3,0 0-3,0 0-7,0 0 1,0 0 7,13-3-6,-13 3-1,6-4 5,-3 1 6,0 2 1,0-6-4,-1 1 7,2 2 2,-1-3 4,1 3 9,-2-2-1,3-2-6,-1-3 5,-1 6-12,-2-1 11,3-1-2,-2-1 11,0 3 2,-2-2 2,2 2 8,0 0-5,1 0 2,-3-2 3,0 4 6,0-3-1,2 3-3,-2 3-1,0-5 1,0 5 0,0-6 0,0 6-8,0 0-6,2-3 8,-2 3-13,0 0 0,-4-6-3,4 6-1,0 0-4,0 0-5,0 0-3,0 0-7,0 0-3,0 0 6,0 0-2,0 0 0,0 0-3,0 0-1,0 0-10,0 0 10,0 0-5,0 0-4,0 0 1,0 0 0,-7 10-2,7-10-6,0 0 5,0 0-4,0 0-2,0 0 4,0 0-2,0 0-11,0 5-17,-2-2-19,2-3-35,0 0-21,0 5-12,-2-1-26,-1 0-106,-2 0-267,-1-2 118</inkml:trace>
  <inkml:trace contextRef="#ctx0" brushRef="#br0" timeOffset="15386.975">14483 15134 23,'0'0'121,"10"-1"-5,-10 1-6,9 2 4,-6 1-2,4 2 6,0-1-6,1 1-2,1 5-5,1-4-5,-1 2 3,0-2-10,3 2 0,-5 1-4,6-1 1,-2-2-7,1 1-2,0-1-1,2 1-1,-2-4 1,1-1-3,4 0 2,4-2-5,2-3 0,6-2 0,2-2-11,1-2-5,6-5-2,9-6-7,4-1-3,-1-5-2,10-1-5,-7-5-2,1 2-1,27-18-5,-25 16-3,19-19-4,-20 16-1,22-19 5,-3 3-10,-23 15-2,0-2-1,15-18-3,-26 22 2,0 3-3,-12 8 0,-4 4-2,1-2-6,-10 8 0,0 1-2,-4 3-1,-4 1-10,1 2-15,-4 1-16,-1 0-21,-2 3-20,2-1-22,-3 3-32,0 0-17,0 0-15,0 0-11,-7 9-14,-1-3-126,-5 1-345,0 8 152</inkml:trace>
  <inkml:trace contextRef="#ctx0" brushRef="#br0" timeOffset="16075.6348">14641 15215 12,'-3'-6'61,"3"6"9,0 0-11,0-5 7,0 5 9,0 0-10,0-4-3,0 4 6,-2-3 2,2 3 3,0 0-11,-2-5-3,2 5-3,0 0-5,0 0-2,0 0-3,0 0 2,0 0-7,0-5-8,0 5-1,0 0-6,0 0-10,0 0 9,0 0 9,0 0-10,0 0-9,0 0 12,0 0 0,3 12 3,-3-7-2,0-1-2,1 1 2,-1 2 9,0-2-7,0-1-9,3 0 3,-2 1-3,-1 0 6,3 0-1,-3-3-4,0-2 2,0 7-2,0-5 0,0-2 1,3 6-1,-3-2 0,2-1 0,-1 1-1,-1 0 1,1 3 0,4 1 0,-3 2-3,3-2 2,-1 2 1,2-2-1,0 3 1,0-2-9,2 0 8,-1-3 2,2 3-1,-1-2 3,2-1 3,-1-3 3,2 1 0,3-4 2,2-3-3,4-1-3,8-2 4,4-6-2,3-4 2,10-7-6,4 0 5,0-6-4,-2 0-1,9 2-2,0-6-5,23-7 4,-23 9-5,24-15-1,-25 10-4,22-8 3,-22 13-4,-2-6-1,3 4-4,-3 3 1,-3-2 3,-6 5-1,-9 10-1,-4-3-3,-5 4 1,-1 3-2,-9 6 1,-2-1 0,-5 4 2,-2-1-7,2 0 3,-1 1 2,-5 1-4,-3 3 0,5-6-2,-5 6-10,5-2-8,-5 2-20,0 0-6,0 0-18,0 0-13,0 0-14,0 0-6,0 0-16,-7 14-3,1-9-9,0 2-14,-3 4-2,0 1-4,-5 4-109,-8 5-274,-4 1 122</inkml:trace>
  <inkml:trace contextRef="#ctx0" brushRef="#br0" timeOffset="17010.2883">14586 15236 65,'0'-6'101,"0"6"-6,0-6-3,0 6-20,0 0-5,0 0-5,0 0 8,0 0 0,0 0 4,0 21-1,1-11-9,-1 5 6,0-3-8,4 4 0,-3 0-10,1 0-2,1-3-1,0-2-2,3 1-2,-2 0 1,0-4-2,2 4-7,0-6 6,-3-2 8,6 1 2,0 1 3,3-3-10,2-3 8,0-1-4,7-5 3,8-4-2,4-3-6,1-4 2,15-9 0,0-1-6,0-7-4,1 4-4,1-3-4,28-13-2,-32 11 2,30-14 2,-4-2-14,-18 18 6,19-16-4,-21 17 3,25-17-8,-26 20 0,-2 1-2,0-1-1,-1 3 1,-4 2-2,-13 10 0,0-2-3,-2 4 2,-5 0-5,-5 3 4,-1 3-6,-6 2 5,-5-2-3,1 2-1,-1 0-2,-5 3 1,3-2 1,-6 3 2,10-4-2,-10 4 3,6-3-3,-6 3-1,0 0 1,8-2-3,-8 2 1,0 0-1,0 0-1,0 0 4,0 0-3,0 0-1,6 0-1,-6 0 0,0 0 5,0 0 4,0 0-8,0 0-1,0 0 1,0 0 1,0 0 2,0 0-5,0 0 3,0 0 5,0 0-7,0 0 4,0 0-2,0 0-2,0 0 1,0 0 4,0 0-5,0 0 1,0 0 2,0 0-2,0 0-7,0 0 7,0 0-3,0 0 5,0 0-1,0 0 2,0 0-1,0 0 0,0 0-4,0 0 3,0 0-4,0 0 3,0 0-2,0 0 0,0 0 2,0 0 1,0 0 1,0 0-2,0 0 2,0 0-1,0 0 4,0 0-6,0 0 4,0 0-3,0 0 2,0 0-5,0 0 2,0 0 1,0 0 2,0 0 1,0 0-3,0 0 1,0 0 1,0 0 5,0 0-3,0 0-3,0 0 1,0 0 0,0 0-1,0 0 0,0 0-2,0 0 3,0 0-2,0 0 2,0 0-2,0 0 1,0 0-1,0 0-2,0 0 8,0 0-5,0 0 1,0 0-2,0 0 4,0 0-5,0 0 3,0 0 2,0 0-4,0 0-1,0 0 2,0 0 3,0 0-4,0 0 0,0 0 1,0 0-2,0 0 1,0 0 2,0 0-1,0 0 3,0 0-3,0 0 0,0 0-3,0 0 6,0 0-1,0 0 0,0 0-6,0 0 2,0 0-11,0 0-5,0 0-14,0 0-15,0 0-13,0 0-25,0 0-10,0 0-15,0 0-18,0 0-19,0 0-29,0 0-93,0 0-292,0 0 130</inkml:trace>
  <inkml:trace contextRef="#ctx0" brushRef="#br0" timeOffset="21090.0291">6680 6216 17,'34'-6'70,"6"1"-9,11 3 2,1-6-1,0 4-9,1-1-8,1 5 0,0-4-1,-3 4-4,4 0-3,-4 1-10,3-1 5,-14 1-1,14-1 1,0 2-2,1 0-9,0 1 1,-7-2-6,3 0 7,2 2-6,-4 0-5,-8-2-1,13 2 4,-16-2 3,15 2-4,-14-1 6,0 1 0,-2 0-5,16-2-2,-15 0-1,14 2-1,-12-3 1,13 2-4,0-4 2,-1 2 16,-1 0-16,3 0-3,-1 0 7,1 1-5,-1 0-7,-2-3 6,2 2-3,-1 1 0,-12 0 11,13-1-7,-18 0 4,4 0-7,-1 2-3,14 0 0,-14 1 3,13-3-4,0 0 1,-14 2-2,4-2 8,14 3-7,-4-3 0,-1 0-2,3 0-1,-14 3 0,16-3 6,-4-1 0,-13 1 0,2-2-7,-1 2 5,0 0-7,-1 0 5,2 0-1,9-2 1,-15 2 2,0-3-9,2 3 10,-2 0-5,-4 0 2,-8 0 0,1-2-2,-4 1-1,-1 1-4,-1 1-2,-4-1 10,0 0 2,-1 0-2,-2 0-10,1 0 8,-2-1 0,0 2-2,-1-2-7,-2 1 9,-1 1-15,-5-1-4,9 0-4,-6 2-7,-3-2-10,9 0-8,-9 0-8,6 3-15,-3-1-67,1 2-149,-3-1 66</inkml:trace>
  <inkml:trace contextRef="#ctx0" brushRef="#br0" timeOffset="53570.8447">19403 14608 33,'0'-18'189,"-2"1"8,-3 6-2,5 0-4,0 3-12,-2 4-25,1 0-9,1 4-4,0 0 3,-5 18-8,2-1-1,2 12-13,-4 0-5,2 2-7,2 5-9,-3-2-8,-2-1-22,1 0-1,-2-2-6,5 0-1,-3-6-6,3-6-6,-3-2-4,5-5 0,-5-1-5,1-2-5,3 0 2,0-2 3,-2-1 4,3-3-5,0-3-5,0 0-2,0 0-1,0 0-2,3-18-4,-2 8-2,4 1-4,0 1-4,2-1 2,2 1-3,-3 3-8,3-1 0,-1 4 3,3 1-2,1 0 1,-1 2-1,5 2-4,-2 2 7,0 0-10,5 1 3,-6-1-4,4 0 6,1-3-4,-1 4 3,-3-1-5,3-4 1,2 2 1,-2-3-3,-4-2 4,-1 0-5,1-2 4,-2-3 1,0 2 1,-1-4-3,-3 1 0,-4-3 1,3 0-2,-4-5-7,0-1 0,-6-1 6,1-2 3,-3-4-11,-5-4-15,-2 2-2,-7-3-4,3 0 6,-7 7 3,-2-5 5,2 8-5,-4 3 5,2 4 2,-2 1-2,7 8 1,0 1 1,2 3 1,1 3-1,-1 2 4,2 2 0,-1 0-2,8-1-8,2 1-4,3 2-11,-1 0-3,6-1-3,6 0-6,-1 1 6,9-3-19,4 1-1,4-4-11,9-6-21,3-8 6,5 4-3,12-7 4,0-2-4,-3-6 16,-2 3 13,0-1 8,-10 2-3,-1 3 5,-2-1 2,-6-2 7,-2 5 9,-7 3 4,-2 0 5,-1 1 9,-4 5 15,-7-1 5,1 4 12,-5 0 7,5 6 7,-5 0 10,-5 6 6,1 4 2,-3 6 1,0-3 6,1 6 2,-3 4-4,5-10-2,0 1-3,4-1-2,0 0-1,7-2-4,-1-2-1,0-3 3,2-2-5,2-3-7,4-4 2,-1 2-4,5-2-3,1-3-2,-2-6-2,-2 0-2,-3 0-2,-3-4-1,0 3 4,-3-3-4,0 0 0,-3-4 0,-2 4-3,-1-8-5,-1 7 6,-3-6-6,-1-2-4,-4 6 2,0 0-1,-1 2-1,1-1-3,0 2 4,1 1-3,4-1-2,-1 3 1,0 0-2,5 2-1,3-5-2,-1 5 4,6 0-2,-3 1-1,8 4 1,0 1 1,3 3-1,2 5-7,-1 3 7,1 1 1,3 8-3,-7-1 4,0-6-3,-4 0-1,-1 2 4,-1 0-1,-4-5 1,0 2-4,1-5 1,-1 1 3,-3-4 0,2 0 4,-2-3-2,-1-2 2,0 0 0,0 0-3,8-17 1,-3 5-2,-1-2 2,2-12-2,3-1 2,1 0-1,-1 0-3,-1 2 3,1 0 4,-2 7-6,1 1 1,-1 1-4,3 2 1,-3 6-1,0 1 1,-1 2 0,7 7 1,-3 1 4,1 1-3,1 7 2,0 1-5,0 2 3,-4 3-1,5 7 2,-5-7-8,-1 2-16,2-1-16,-1 0-23,-4-1-26,2-3-28,-1-3-14,2-1 2,-1-1-15,4-6-23,0 1-11,-1-4-16,-1 0-133,5-6-351,-4-2 155</inkml:trace>
  <inkml:trace contextRef="#ctx0" brushRef="#br0" timeOffset="53873.1698">20635 14390 60,'0'-11'149,"0"4"-4,-1 2-10,-2-3 4,-1 7 2,3-2 1,1 3-5,-8-3-11,8 3-5,0 0-11,0 0-6,0 0-8,0 0-3,0 10-4,0-10-4,8 2-2,0-2-3,3 0-1,1-5 0,-1 2 1,7-6-3,-3 0 0,1 1-2,-2 1-4,0-3 1,-4 1-6,0 1 2,-1-1 1,-4 2-3,-1 2 0,-2 2-1,-2 3-15,0 0-5,0 0-8,-25 7-4,10 5-3,-9 8-3,3-2-2,2 4-4,-1 1-6,4-1-2,6 2-15,1-7-4,4 3-8,5-4-7,0 1-2,5-7-2,4-2-4,6-2 0,-2-2-12,8-4-6,-4-1-12,7-2-13,-3-2-6,-2 1-5,-1-4-15,-10 6-8,7-5-14,-8 6-6,-1-3-9,-1 1-18,0 1-16,-5 2-19,0 0-99,0 0-310,0 0 138</inkml:trace>
  <inkml:trace contextRef="#ctx0" brushRef="#br0" timeOffset="54315.7516">19038 15337 106,'-8'3'202,"4"-2"-6,-2 0-13,3 1-9,3-2-9,0 0-3,0 0-3,0 0 0,0 0-4,15 1 0,-2-3-6,5-1 2,11-6-1,1-3-6,10 1-3,13-10 5,6-3 1,28-6 3,-3 1-2,2-5-8,0 1-10,2-4-3,5 6-6,4-4-8,0-4-12,-1 3-7,5-2-11,-1 3 2,-2 1-15,-2-1-5,-3-2-6,2 11-4,-35 5-7,6 0-10,-7 0 0,-4-2-2,-5 2-1,-12 7-4,-6 1-5,3 1-1,-7 3-10,-10 0 1,-2 2-10,-2 2-7,-3 2 5,-1-2-11,0 3 2,-5-2-20,0 1 1,2 0-17,-7 3-4,5-6-18,-3 5-12,-2 1-15,3-3-24,-3 3-19,0 0-17,0 0-23,0 0-8,-27 6-11,9 4-15,0-1 3,-10 4-19,-3 3-7,-15 6-1,2-1-151,-7 5-414,1-4 184</inkml:trace>
  <inkml:trace contextRef="#ctx0" brushRef="#br0" timeOffset="54732.0501">19141 15438 89,'-6'5'173,"-1"-5"-13,5 2-5,2-2-12,-8 1-7,8-1-11,-5 1-5,5-1-3,-1 4-3,1-4 6,0 0-7,0 0 5,0 0-3,9 4 3,-3-1 2,2-2-2,2 1 1,5-2 0,3-3 0,11-2-3,2-5-3,10 1-6,10-12 1,12 3-8,25-17 3,2 0-9,3-3-6,4-2-2,5 0-10,1-5-5,0 2-3,3 0-4,-5 4 4,5-2-21,-8 2-1,-4 6-2,-7 3-4,-25 8 0,-2 3-11,-5-2-5,-1 3 7,-8 1-6,-12 6-8,-2-1-1,-4 2-3,-1 0 0,-9 3-8,-1-3-6,2 2-15,-5-2-8,-4 4-13,-1-2-18,0 3-6,-1-2-16,-3 3-15,-1-1-17,0 0-26,-2 1-20,-1-2-25,1 1-15,-2 5-18,-2-7-13,-1 5-12,-3 1-154,6 1-424,-20 1 188</inkml:trace>
  <inkml:trace contextRef="#ctx0" brushRef="#br0" timeOffset="55140.3382">19963 15914 104,'0'-5'191,"0"4"0,0 1 4,0 0 19,3 12-6,-1-2-7,-2 5-6,4 2-16,1 7-13,-3-7-9,5 11-16,-1-1-12,-2-1-10,1-3-16,7 3-9,-7 2-19,0-10-21,-2-2-44,-2 2-37,0-1-48,-1-5-44,0 0-46,4-2-53,-8-2-136,4-2-383,-1-3 169</inkml:trace>
  <inkml:trace contextRef="#ctx0" brushRef="#br0" timeOffset="55701.6433">20250 16029 139,'4'-3'191,"1"-2"-13,2-1-8,2 1-2,0-3-8,-3 1 0,3-2-12,0 2 1,0-3-2,-3 2-4,1-4-4,-1 1-3,0 1-4,0-1-9,-4 0-2,3 1-6,-7 1-10,-1-3-7,3 2-4,0-1-9,-4 2-4,2 0-8,0 2-8,-5 2-2,0 0-11,1 2-4,-2 0-6,0 3-4,-3 0-7,1 3-1,-3 0-4,3 5-1,-2-2-3,0 6-1,1 0-5,1-2 1,1 4-7,4 1 2,0-3-4,1 0 0,4-2-1,-2 2 1,4-2-1,-2 1-3,5-3-3,0 4 0,3-2 4,2-3-1,7 4 8,2-5-5,-2 2 6,-2-1-3,-1-2-6,5 3 9,-6-3 1,1 1 0,0-3 0,0 5 1,-4-2-2,0-1 5,-2 2-19,0 3 17,-3-3 5,-4 0-5,3 3 6,-5 2-6,-4 0-8,-3 2 8,-4-2 2,2-4-9,-4 3 3,0 0-1,-2 1-1,-5-3-1,4-3-5,0-2 2,-1-1-11,1-4-3,2 1-7,5-5 3,-4 0 2,6-2-1,-5-7 1,4 1-3,3-1-12,3-3 8,2 4-3,2-5-13,2-3-7,0 3-16,5 1-6,4-7-15,1 0-12,3 2-15,-3 1-12,8-2-22,-2 4-10,-1-1-22,8-2-21,1 1-7,-3 1-5,3-1-10,1-2-118,3-3-358,-3 3 159</inkml:trace>
  <inkml:trace contextRef="#ctx0" brushRef="#br0" timeOffset="55943.7225">20716 15451 106,'3'-27'107,"-1"-2"17,-2 4-1,0 2 13,0 6 7,-2 0 4,1 4 3,-3 1 0,3 6 0,-2 0-10,2 1-7,-1 1-12,2 4-7,0 0-6,0 0 1,-14 21-5,11 4 3,-1 7-6,3 15-1,0 2-5,1 4-3,-3 1-7,6 2-1,-6-1 2,3 1-3,0-6-3,-4 4-2,-2-3-10,3-1-4,1 1 4,-3-15-9,3 10 0,1-14-11,0 2-6,-2-5-5,3-2-2,-1-2 0,-2 0-24,3-12-13,0-1-32,3-2-25,-3-4-20,1 0-23,-1 0-24,0-6-24,0 0-55,0 0-37,0 0-206,5-24-484,-3 12 214</inkml:trace>
  <inkml:trace contextRef="#ctx0" brushRef="#br0" timeOffset="56164.3763">20879 15669 2,'5'-10'186,"0"0"19,-2 2-2,1 4-5,-3-2-10,-1 6-8,4-3-5,-4 3-2,0 0-5,0 0-5,4 21-8,-3-4-9,0-2-12,1 2-8,0 0-6,-1 1-13,-1-1-9,3 0-10,-1 0-7,0 1-11,0-5-1,-1-2-14,2-1-17,-2-1-26,1 0-21,-1-2-29,2-1-21,-3-1-15,3-1-16,-3-4-30,7 5-30,-7-5-46,0 0-34,12-9-133,-6 2-393,-1-5 175</inkml:trace>
  <inkml:trace contextRef="#ctx0" brushRef="#br0" timeOffset="56368.0031">21132 15291 53,'3'-12'180,"-1"3"4,-2 1 6,1 1-20,-1 7-7,2-7-8,-2 7-3,0 0-7,0 0-3,0 0-3,1 32-8,-1-11-6,0 9-9,-1 5-7,1 11-11,2 3-5,-2-13-11,1 12-8,-4 0-7,4 1-3,-2-15-13,-2 12-6,4-14-25,-1-2-26,-2 1-31,1-2-29,1-3-38,-2 0-35,1-8-50,0 0-180,-3-2-398,3-4 177</inkml:trace>
  <inkml:trace contextRef="#ctx0" brushRef="#br0" timeOffset="56692.5543">21240 15695 166,'9'-24'190,"-2"5"8,-2 1-7,0-1-3,2 4-9,2-1-10,1 2-14,0-1-12,0 5-12,2 3-7,3-2-13,3 4-8,-5 1-12,6 3-5,-1 3-8,-7 3-2,2-1-11,-1 8-4,-1 0-1,-4 5-7,0 0-2,-6 0 1,2 9 0,-7-7-4,1 8 0,2-9 0,-5-1-1,2 0 0,-4-2-1,5-1 2,1-2-3,-3-2 3,3-3-3,2 3-14,1-5 9,0 2-1,4-1-1,-2-5-4,3 4 4,2-5-4,7 0-5,-2-2-2,5-2-7,9-7 0,1 4-7,1-9-11,-2 5-20,1-6-29,1 1-16,-3-1-33,1-3-14,-3 3-24,1-1-23,-5-4-34,1 1-32,-4 0-206,-6 7-463,-4-2 205</inkml:trace>
  <inkml:trace contextRef="#ctx0" brushRef="#br0" timeOffset="56995.7483">21817 15446 73,'-4'-3'178,"4"3"-5,-1-7-1,1 7 3,3-10-14,-3 10 10,10-10-7,1 3-5,1 2-4,4 1-10,0-1-5,4 3-20,-6 2-7,0 2-11,-2 1-8,-6-1-13,4 7 3,-3-2-10,-1 3-1,-2 8-1,-4-1-7,-1-1-2,-6 2-1,2 2-2,-4-2-2,3-1-1,-3-2-1,2-3 1,2 2-4,0-5-7,0-1 2,4-4-2,1 0-3,0-4-1,10 2-3,-10-2-8,22-7 6,-7-1-7,7-1-1,4-5-4,0 3-6,0-5 4,-1 3-6,-4 6 6,4-7-15,-7 6-6,0-3-13,-4 6-15,4-4-20,-6 3-21,-1 1-17,1-2-25,-3 2-15,-5 0-24,6 2-16,-7-3-53,-3 6-39,9-8-155,-6 5-446,-3 3 197</inkml:trace>
  <inkml:trace contextRef="#ctx0" brushRef="#br0" timeOffset="58152.6829">22157 15326 104,'1'-12'117,"-1"12"-3,5-10 4,-5 4 3,0 6 1,0-10-5,0 10-1,3-4-9,-3 4 0,0 0-11,-3-9-10,3 9-12,0 0-1,0 0-11,3-6-1,-3 6-9,0 0-4,0 0-9,0 0-2,0 0-3,0 0-6,0 0-2,0 0-3,0 0-5,0 0 4,0 0-5,0 0-4,0 0-2,0 0 8,0 0-14,0 0 1,0 0 0,0 0-8,0 0 5,0 0 7,0 0-10,0 0-3,0 0 0,0 0-2,0 0 0,0 0-3,0 0 3,0 0-4,0 0 4,0 0-3,0 0 5,0 0-7,0 0 6,0 0 0,0 0 4,0 0-4,0 0 4,-11 17 3,11-17-6,0 0 2,0 0 2,0 0 3,0 0-1,0 0 0,0 0-2,0 0 6,0 0-2,0 0-1,0 0 0,0 0 5,0 0-2,0 0-5,0 0 7,0 0-4,0 0 11,0 0-3,0 0-7,0 0-4,0 0 1,0 0 2,0 0 3,0 0-6,0 0 9,0 0-5,0 0 1,0 0-2,0 0-3,0 0 2,0 0-2,0 0 2,0 0 2,-2 8 7,2-8-2,0 0 2,0 0-1,0 0 2,0 0-5,0 0 4,5 7-5,-5-7 4,0 0-3,0 0 2,0 0-2,4 7 10,-4-7-10,0 0 0,0 0 1,0 0 2,0 0-2,0 0-1,0 0 2,0 0-2,0 0-2,0 0-6,0 0-9,0 0-26,0 0-34,0 0-53,0 0-46,0 0-157,0 0-350,0 0 154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10:09:45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3855 6800 18,'0'0'45,"-4"-1"-4,4 1-5,-6-4-1,6 4 0,0 0-1,0 0-3,-3 0-6,3 0-3,0 0-1,0 0 4,0 0-2,0 0-4,0 0-3,0 0 4,0 0 7,0 0 4,0 0-10,0 0 5,0 0-5,0 0 4,0 0-9,-3-4 6,3 4-10,0 0 4,0 0-1,0 0-3,0 0 7,0 0 4,0 0-1,0 0-6,19 3 1,-12-2-2,3-1 3,3 3 3,4-3-7,4-2 6,-2 2 7,11-1-13,4 0 10,1 0-1,4-2-12,12-1 11,-1-3-7,3 5 5,5-6-1,-3 4 0,-1-1-10,4 1-1,-3-2-13,1 4 20,-1-1-11,-15-2 7,14 3-3,-1-4-2,-15 2-1,21 3 5,-6-3-14,0-1 8,-1 5 2,1-2-4,1-3 6,-2 2-3,0 1 2,3-1-9,-4 2-3,2-2 10,-13-1-5,11 0-1,2 0 11,-13-1-13,11 2 7,-14 2-3,2-2-1,0 0-1,-2 1 4,-1 2 0,-2-3 4,2 1-3,-5 2-4,2-3-3,0 2-1,1 0-3,-2-2 7,0 1 4,3 2-3,-4-2-4,3 2 10,1-3 1,-1 2-4,-2 0 3,0-2 0,-2 1-1,1 0-2,0-1 12,-3 3-15,1 0 0,1-2 1,-2 2-4,-8-3 10,8 2-2,-1 0-5,-5-1 2,9 2 3,-3-1-4,0 0 1,-1 0-6,0 1 5,2-2-9,-1 2 8,-5 0 2,4-2 3,2 1-7,-8 1 1,7-2-3,-8 2 6,7-2-4,-4 4-6,-2-2 10,2 2-1,-3-1-2,3-1 1,0 0-1,-1 0-2,-1 2-2,1-2 4,5 0 5,-5 2-5,1-2 4,0 0-5,-1 1 8,6 0-13,-7 0 11,1 1 0,0-2-9,5 2 6,1-1-4,-5 3 4,-3-4-2,2 2 2,0 2-4,-1-3-4,7 0 4,-7 2 4,-1-2 2,8 2-7,-6-2 2,-1-1 1,2 1 0,5-1 0,0 3-1,-7 0 2,8-2-3,-9 2 8,2-3-7,1 2 3,-5-2-10,10 0 5,-6 3 3,2-3 7,-3 0-2,6 1-6,0 2 1,0-2-11,-5-1 19,5 0 0,1 1-4,0 1-4,1-2 0,-1 1 3,2-1-3,2 0 3,0 0-5,1 0 9,-1 3-12,0-1-9,0 0 15,0-1 0,1-1-3,0 1 7,1 0-4,2-2 1,-1 1 2,2 0 1,-4-1 3,3 0 0,0 1 1,0 1-1,-1-1-1,0-1 3,2 1 4,0 1-7,14-2 6,-11-1-3,-1 4 6,15-4 1,-3 0-1,-13 2-1,15 0-3,-15 0-3,13 0 3,-11 0-3,-1-3-3,13 3 4,-14 0 0,-1 0-6,1-1-4,1 1 7,-2 0 0,-2 0-7,0-2 3,-1 2-3,1-1 8,1 1-9,-4-1 3,2-1 1,3 2 3,-2 0 4,-1-1-9,1 1-3,0-1 2,4 2 1,-4 0-3,0 1 3,-2-1-2,2-1 4,-1 0-1,-3 0-3,2 1 7,-1 2-19,0-3 17,-2 0-5,1 0 4,-2 3-6,-1-6-1,1 3 11,2 0-4,-10 0-14,10 0 19,-3 3-14,2-3 14,1-3-5,0 3-8,1 0 4,3 0 4,-2 3-2,1-1-5,0-2 2,1 0 1,-2 0 1,3 3 6,-4-3-11,2 1 7,-3 2-1,1-2 0,-1 0 2,0 0 2,-4 0-1,-4 0-7,5 2-1,-6-3 3,-2 0-4,3 0 5,4 0-6,-5 0 6,-1 0-2,2 0 3,6 0-3,1 0 15,0 0-13,-11 0 1,4 0-1,-2 0 1,9 0 2,-1 0-5,0 0 5,1 0 0,-2 3-13,0-2 7,-6 0 4,5 1-2,2 0-1,-6 1 0,5-3-3,0 5 6,-7-4 0,7 2-1,-7-2-2,2 0-1,6 2 3,1 0-2,-2-3 8,-1 0-2,-1 3-3,5-2-1,-3 2 0,4-1 3,1-1-3,-5 1-4,1 0 1,2-1 2,4 1 3,-3 0-3,4-1 6,-1 1-2,-2 0-5,0-2 8,1 2-4,-2-2-1,-2 2-6,1-2 10,0 0-16,-3 1 16,0-1-8,-5 0 6,0 0 5,-5 0-9,-1-1 4,3 1-1,-8 0 5,1 0-1,-3 0 2,2 0-3,-6 0 1,2-2 6,-8 2-2,9 0 1,-9 0 1,6-2 1,-6 2-3,7 0-9,-7 0 4,0 0-5,4-2-8,-4 2-14,0 0-2,0 0-16,0 0-17,0 0-21,-28-3-23,11 1-24,-13 2-82,-5-5-223,-1 3 98</inkml:trace>
  <inkml:trace contextRef="#ctx0" brushRef="#br0" timeOffset="2161.5512">2890 8061 57,'-3'-3'119,"3"3"-13,-1-4-3,1 4-12,0 0-3,0-5-2,0 5 0,-5-5-3,5 5-6,0-5-2,0 5-2,0-7-1,0 7-3,5-7-7,-5 4 0,0-1 3,0 0 5,0 4 3,0-7-2,0 7-1,0-4-7,0 4-7,-5-6 0,5 6-9,0 0-4,5-4-1,-5 4-4,0 0-9,0 0-3,0 0-8,0 0-2,0 0-1,0 0-4,0 0 3,0 0 0,0 15-7,0-5 3,0 1-1,0 0-2,1 1-3,-1 5 3,3-3-1,-3 0-1,5 0 7,-5-1-10,4-1 2,0 0 1,-2 0-4,2-2-2,1 2 3,3-2-4,-3-3 5,0 2-2,3 2 0,-2-5 3,2 3-3,-3-5 0,3 0 6,-1 2-5,1-2 0,1 1 0,4-1-1,-3-3 2,3 1-2,-1-1 0,5-1-3,-2 0 0,1-1 1,4-1 4,6-3-1,-3 5-2,0-4 1,3-1-1,-3 2 2,-3-2 1,3 2-3,-2-1-2,0-1 5,-3 0-5,2 0 2,0 0-3,-4 0 5,4 1-2,-4-1 0,4 1 0,-4-2 2,-1 2-4,5-2 2,-4 2-1,1 1 2,3-1-3,-4-1 1,5 0-1,-3 3 1,1-1 1,-3-1-3,5 2 4,-2-2-2,-1 2 3,1 2-4,-2 0-1,2 0 3,-3 0-2,-3 2 0,4-1 1,-8 2-3,5-1 3,0 2-3,-2-1 2,1-2 2,-2 5 2,-2-4-7,1 5 2,-2-2 3,-1 0-3,-2-1 3,2 2 0,2 1-3,-4 0 3,1 1 0,-3-2 3,1 0 0,-1 2-6,2-2 4,-1 0-1,0 0-4,-1-1 4,2 0-2,-5 0 9,5-2-8,-1 1 4,-4-1-3,0 1-1,0-4 3,5 4-1,-5-4 1,0 0 1,1 4 0,-1-4 6,4 1 0,-4-1-1,0 0 0,0 0 2,0 0-3,0 0-6,4-11 2,0 6 1,-3 0 1,3 0-3,0-5 3,1 4-5,0-2 1,-1 0 0,2-1 0,2 2-1,-2-1 0,2-1 0,1 1 5,-2-1-4,5 1 0,1-1-2,3-3 0,1 5 2,-2-3 0,2 2 4,-1-1-7,4 2 11,0-1-12,1 1 0,-2 0 3,2 1 0,6 0-2,-5 1-1,-3 1 1,3 1-1,5-2 5,-3 2-7,-6 1 6,4 0-5,-2 0 4,2 1 1,-4 2-4,2-2-2,-1 2 6,0-1-3,-2 0 4,1 0-1,-3 0-4,2-1 3,-3 1 8,-1-2-8,-3 2 0,4 0 1,-1 0-2,1-3 1,-1 1 0,-4-1 2,7 1-2,-6-2 0,2-2 3,-2 2-1,2 1-1,-1-5 5,-1 0-1,2-2-5,-1 0 2,1-2 1,3 2-3,-7 0 3,1 1-2,-4 0 2,1 1 5,2-2 0,-4 6 2,1-4 3,-1 1 3,0 3 1,-1-1 1,0 1 0,-3 0-3,4 1 4,-2 1-4,-2 2 1,3-5 0,-1 3 0,-2 2-2,0 0 4,2-7-4,-2 7 0,0-2-2,0 2 1,0 0-5,5-3 0,-5 3-2,0 0-1,0 0 1,0 0-3,0 0 1,0 0 0,0 0-6,0 0 2,0 0 0,2-2 0,-2 2-3,0 0-4,0 0 0,0 0-10,0 0-7,0 0-8,0 0-16,0 0-10,0 0-25,0 0-16,0 0-30,0 0-28,-4 12-24,1-8-123,-1-1-330,4-3 146</inkml:trace>
  <inkml:trace contextRef="#ctx0" brushRef="#br0" timeOffset="2822.0087">2881 7962 68,'0'0'99,"-5"-1"-2,5 1-2,0 0 3,0 0-9,0 0-2,-8-1-6,8 1-6,0 0-10,0 0-4,0 0 1,0 0-9,0 0-7,0 0-4,0 0-8,0 0-1,0 0-2,0 0 6,0 0-5,0 0 0,0 0 7,27 0-9,-18-2-3,-2 2-2,8 2-2,-3-4-6,0 1 6,0 0-3,4 1-3,-3-2-2,-2 2-3,3-1-1,-2 1 0,-2 0-6,-2-1-15,-2 1-13,-6 0-13,12 0-15,-6 0-14,-6 0-14,8 1-2,-8-1-18,0 0-11,6 4-63,-6-4-188,3 3 83</inkml:trace>
  <inkml:trace contextRef="#ctx0" brushRef="#br0" timeOffset="3152.2399">3350 7969 75,'0'0'103,"-9"3"-15,9-3-11,0 0-1,0 0-12,0 0-1,0 0-10,0 0-4,0 0-5,9 2 6,-9-2-2,10 0-10,-2 0 6,1 0-7,0-2 1,4 2-7,0 0 8,-2 0-11,5-2-1,-2 2-2,0 0-5,-1 0-3,5-1-3,-6 2 0,-2-2 0,1 1 0,-4 0-8,2 0-3,-4 0-3,-5 0 3,9-1-3,-9 1-5,9 1-1,-9-1-7,4 1-10,-4-1-1,0 0-12,0 0-18,0 0-11,5 2-12,-5-2-74,0 0-161,5 2 72</inkml:trace>
  <inkml:trace contextRef="#ctx0" brushRef="#br0" timeOffset="3500.488">3904 7978 50,'4'1'99,"-4"-1"5,0 0-3,10 0-4,-10 0-6,15-5-13,-8 5-4,6-2-8,0 2-8,2-3-1,3 1-8,-1 2-2,1-3-7,-4 2-12,2 1 5,-3-1-15,-5 0-11,-1 1-6,2-1-5,-4 1-3,-5 0 3,9 0 0,-9 0-7,0 0-5,5 2-8,-5-2-11,0 0-13,0 0-12,0 0-23,0 0-51,-7 7-145,7-7 64</inkml:trace>
  <inkml:trace contextRef="#ctx0" brushRef="#br0" timeOffset="3819.7297">4390 7958 14,'0'0'107,"0"0"-17,0 0-5,0 0-9,7 2-10,-7-2-12,0 0 4,7 1-5,-7-1 2,9 0 0,-1 0-7,1-1-2,2 1-6,1 0 0,-1-2-7,2 2-4,0-1 2,-1 0-6,-1 1-5,1-2 5,-5 2-7,2 0-6,-4 0 5,-5 0-1,11 0-3,-11 0-2,8 0 4,-8 0-7,5-1-4,-5 1 3,0 0-7,0 0-6,8 3-8,-8-3-13,0 0-16,0 0-11,0 0-16,5 0-15,-5 0-61,0 0-157,0 0 69</inkml:trace>
  <inkml:trace contextRef="#ctx0" brushRef="#br0" timeOffset="4624.2852">4768 7993 61,'0'0'108,"0"0"-19,0 0-8,0 0-8,0 0-9,0 0-4,0 0-8,0 0-4,0 0-3,0 0-3,0 0 3,0 0-3,9 0-3,-9 0 1,8-3 8,-8 3 2,13 0-8,-6 0-4,1-1-1,2-2-6,2 2-5,-1-1-3,2 1-2,-3 0-1,2 1-1,2-1-1,-4 0-8,2 1 6,0-1-1,-5 1-1,-2-1-4,4-2-3,-9 3-1,9 0 0,-9 0 6,7 0-2,-7 0 3,6 0 1,-6 0-2,0 0 0,0 0 4,0 0 4,8-2-7,-8 2 7,0 0 9,0 0-15,0 0-2,0 0-1,0 0-5,0 0 7,0 0-6,0 0 6,7 2-10,-7-2 0,0 0 3,0 0 2,0 0-3,0 0 0,0 0-2,0 0 4,0 0-5,0 0 0,0 0 8,0 0-8,0 0 4,0 0 0,0 0-3,0 0-1,0 0 1,0 0-1,0 0 4,0 0-2,0 0-5,0 0 2,0 0-3,0 0 5,0 0 1,0 0 10,0 0-9,0 0-4,0 0-4,0 0 6,0 0-5,0 0-2,0 0 2,0 0 1,0 0 4,0 0-3,0 0-6,0 0 4,0 0 7,0 0-9,0 0 12,0 0-9,0 0 2,0 0 0,0 0-1,0 0 0,0 0-1,0 0 5,0 0-11,0 0 9,0 0-6,0 0 2,0 0-3,6 0 7,-6 0-5,0 0 7,0 0-8,0 0 6,0 0 2,0 0-2,0 0 1,0 0 1,0 0 1,0 0 1,0 0-2,0 0 3,0 0-4,0 0 3,0 0-4,0 0 7,0 0-5,0 0 2,0 0 1,0 0-1,0 0 1,0 0 2,0 0-8,0 0 1,0 0-3,0 0 0,0 0 7,0 0-6,0 0 3,0 0 3,0 0-1,0 0 1,0 0 1,0 0-4,0 0 2,0 0 2,0 0-9,0 0 4,0 0 3,0 0 1,0 0-4,4 3 1,-4-3 0,0 0 3,0 0-5,0 0-3,0 0 0,0 0 5,0 0-6,0 0 8,0 0 3,0 0-10,0 0-6,0 0-18,0 0-23,0 0-17,0 0-19,3 3-22,-3-3-11,0 5-117,0-5-254,-6 1 112</inkml:trace>
  <inkml:trace contextRef="#ctx0" brushRef="#br0" timeOffset="7710.4792">9379 7142 61,'5'-3'82,"-5"3"-3,3-5-8,-3 5-6,4-2 4,-4 2-8,4 0 5,-4 0 2,4-4-3,-1 1 2,-3 3-2,1-5-3,2 0-19,-2 3 10,-1 2 9,0-7-1,0 1-3,0 0-9,0 1-3,0-1 3,0 0-11,-1-1 2,-2-2-7,0 1-5,2 0 6,-3 1-14,2-4 3,-2 2 4,-1 1-6,-1-2-2,0-1-2,1 4-8,-5-4 4,1 3 1,0 1-2,1-3-6,-1 4 10,-2-1-8,-3 1-3,2 0 1,0 0-6,-6 1 6,5 1-3,-1 0-3,-3-1 0,-1 3-2,0-1 4,-1 1 3,4 1-2,-5 1 2,-1 0-4,1 1 13,-2 4-10,-6-3 7,1 3-7,7 2-5,-1-2 0,-4 3 2,5-1 1,2 2 1,-1 2 3,2 0-4,-7 3 4,7-4-3,0 5 2,2-4-2,2 3 2,-5 1 1,6-1 4,-2 2-6,2 3 5,-1 0 0,3 3 5,-1 3-6,3-7 3,-1 0 2,2 9 2,-1-4-3,0 2-7,2-7 4,3 7-4,-3 0 4,3-5 5,-2 4-4,4-3 0,-2-2-4,1 0 2,2 1-2,-2 2 3,0 2-1,2-4-7,0 4 4,0-5 2,0 2-4,2 4 7,0-1-3,0-5-3,1 1 4,-3-3-3,1 2-2,4-2 3,-2 1 1,-1 0-1,2 0-2,-1-2-2,3 0-1,0 0 2,-2-2 0,3 0-3,-1-3 3,1 3 7,5-1-6,-7-1-2,8-1 3,-3 0 1,-1-4-5,4 6 6,-2-5-9,3 0 6,3 1 3,1-2-3,1 1 0,-3-6 2,2 5-6,3-3 5,-2 0 1,1 0-5,1-2 4,-3 0 3,2-1 0,-1-1-2,-1 0-7,0 0 2,1-1 2,0-1-5,2-2 3,-5-1-3,4 0 3,0-2-2,-2 1 1,9-7 3,-11 4-3,4-1 0,-1 0 6,4-4-7,-9 2 2,9-6 5,-10 4-4,0 1-5,-1-1 5,1 0 0,-3 1-4,0-3 7,0 2-3,-1-1-1,0-2-2,0 4 2,2-3 3,-4 0 0,1-1 3,1 0-2,-2-1 1,2 0-2,-3-1 7,4-3-6,-3 4-2,2-10 3,-1 10-4,2-7 3,-5 8 3,1-2-5,0-1 4,-1 2-4,0 0 4,-2-2-4,-1-1-2,-1 4 5,-1-3-6,0 1 0,-1 1 5,-1 1-1,2-1-2,-4 3 0,0-2 2,-1 5-2,2-2 1,0 5 1,-1-3-2,-1-1 4,3 5-1,-2-2-7,-1-1 4,1 4 2,3 2-3,-3-2 3,2-1-1,1 3-3,-3 3 2,4-5 1,-4 4-3,4-1 3,0 4 0,-1-5-1,-2 3-2,3 2 0,-1-6 2,1 6-3,-5-4-2,5 4 1,-1-2 4,1 2-2,-3-6 2,3 6 0,-1-4 2,1 4-6,-4-3 7,4 3-5,-2-4 2,-1 1 3,3 3-1,0 0 1,0-4 2,0 4-5,0 0 1,0 0 3,-4-4-5,4 4 4,0 0-3,0 0 7,0 0-6,0 0 2,-2-4-5,2 4 0,0 0-1,0 0 1,0 0 0,-2-3-1,2 3 3,0 0 0,0 0-4,0 0-2,0 0 4,0 0 1,0 0-1,0 0 0,0 0-4,0 0 4,0 0-1,0 0 5,0 0-6,0 0 4,0 0-1,0 0-3,0 0 2,0 0-1,0 0 4,0 0-1,0 0-5,0 0 3,0 0-1,0 0-2,0 0 4,0 0 1,0 0-2,0 0-6,0 0 5,0 0 2,0 0-7,0 0 8,0 0-3,0 0 2,0 0-3,0 0 1,0 0 2,0 0-3,0 0 3,0 0-4,0 0 3,0 0 2,0 0-5,0 0 0,0 0 4,0 0 1,0 0-4,0 0 0,0 0 3,0 0-1,0 0 0,0 0-2,0 0 1,0 0 0,0 0 2,0 0-1,0 0 2,0 0-2,0 0 0,0 0-1,0 0-2,0 0 2,0 0-1,0 0 1,0 0 4,0 0-3,0 0 0,0 0 2,0 0-1,0 0-3,0 0 3,0 0 0,0 0-2,0 0 2,0 0 1,0 0-2,0 0-2,0 0 1,0 0-1,0 0 0,0 0 2,0 0 3,0 0-4,0 0 1,0 0-2,0 0 2,0 0 0,0 0-3,0 0 2,0 0 4,0 0-5,0 0 2,0 0 0,0 0-1,0 0 0,0 0 0,0 0 1,0 0 1,0 0-2,0 0-2,0 0 2,0 0 0,0 0-5,0 0 9,0 0 0,0 0-4,0 0 3,0 0 0,0 0-8,0 0-5,0 0-8,0 0-16,0 0-15,0 0-10,4 11-18,-4-11-9,0 0-11,4 4-23,-4-4-2,-3 5-11,3-5-12,-3 7-92,0-5-256,-8 1 113</inkml:trace>
  <inkml:trace contextRef="#ctx0" brushRef="#br0" timeOffset="10616.5448">10800 10544 26,'-5'2'52,"-1"1"-10,-1-1 5,0 2-6,1-3-1,-1 3-4,1-3 1,1 1 7,-1 0-20,1 0 16,-3 1 5,4-2 4,-1 2-4,5-3 2,-11 1-4,8 1 4,3-2 0,-7 2 9,7-2 0,0 0-11,-3 1 4,3-1-2,0 0 0,0 0-5,0 0-2,0 0-1,0 0-2,0 0-2,0 0 4,0 0-3,28-1-2,-15-1-3,0 0-3,6-2-3,0 3-1,0-2-7,3 1 12,-2 0-9,7-1 0,0 1 0,-5 0-5,-2 3 6,2-3-5,-4 2-1,1-2-8,-4 2-2,-2-2 7,3 2-6,-5-1 3,0 0-2,-1 0 1,-2 1-2,-3 0 5,-5 0 6,10-2 0,-6 1 11,-4 1 6,8 0 2,-8 0 3,0 0 7,0 0-2,9 1-1,-9-1-2,0 0 2,0 0-1,0 0-9,0 0 2,6-1-1,-6 1-2,0 0 1,0 0-4,0 0-3,0 0-2,0 0-3,0 0 3,0 0-4,0 0-3,0 0-1,0 0-1,0 0-2,0 0 1,0 0-5,0 0 3,0 0 0,0 0 0,0 0-6,0 0 3,0 0-2,0 0-1,0 0-1,0 0-3,0 0 3,0 0 4,0 0-1,0 0 0,3 4-4,-3-4 3,0 0-4,0 0 4,0 0 3,0 0-7,0 0-1,0 0 3,0 0 2,0 0-5,0 0 2,0 0-5,0 0 3,0 0 0,0 0 0,0 0 1,0 0 0,0 0 0,0 0 0,0 0-2,0 0 0,0 0 2,0 0-4,0 0 4,0 0-4,0 0 3,0 0-1,0 0-2,0 0 1,0 0 3,0 0-2,0 0-2,0 0 2,0 0 1,0 0-4,0 0 3,0 0-1,0 0 2,0 0 0,0 0-2,0 0 1,0 0 2,0 0 1,0 0-3,0 0 0,0 0 3,0 0-3,0 0 3,0 0-4,0 0 7,0 0-5,0 0 0,0 0 1,0 0-2,0 0-2,0 0 1,0 0 4,0 0-3,0 0 2,0 0-2,0 0-1,0 0 0,0 0 3,0 0-1,0 0 4,0 0-3,0 0 2,0 0-3,0 0 2,-14 2 2,14-2-3,0 0 3,0 0 1,0 0-3,0 0 4,0 0 0,0 0 4,0 0-4,0 0 4,0 0 1,0 0-4,0 0 5,-9-1-4,9 1 2,0 0 0,0 0-4,-10 1 3,10-1-5,0 0 0,0 0-2,0 0 3,-4 0-4,4 0 0,-2 5 4,2-5-5,0 0 5,0 0-1,0 0 3,0 0 0,-7 0 1,7 0-2,0 0 1,0 0 8,0 0-6,-6 1-1,6-1 3,0 0 1,-6 1-6,6-1 6,0 0 0,0 0 0,-7 0 4,7 0-4,0 0 2,0 0-3,0 0 3,-7 2-5,7-2-1,0 0 0,0 0 4,0 0-3,0 0-1,0 0-4,-6 1 0,6-1-1,0 0 2,0 0-2,0 0 1,0 0-1,0 0-3,0 0 7,0 0-14,0 0-18,0 0-14,0 0-16,-5 2-18,5-2-15,0 0-19,0 0-17,0 0-25,0 0-19,0 0-15,0 0-22,0 0-157,-11 0-389,11 0 172</inkml:trace>
  <inkml:trace contextRef="#ctx0" brushRef="#br0" timeOffset="14055.989">12949 10514 24,'0'0'83,"0"0"-17,0 0 4,0 0-15,-3 2 5,3-2 1,0 0-6,0 0 3,-6 3-5,5-3-1,-3 5 0,4-5-1,-5 3 0,4-1 1,1-2-5,-8 4-1,4-3-7,0 1 6,2 1 2,2-3-13,-7 3 6,2-2-3,5-1 1,-5 3-10,5-3 8,-4 2-8,4-2 1,0 0 8,-5 1-12,5-1 10,0 0-4,0 0 0,0 0-7,0 0 5,0 0 4,0 0 1,0 0-12,14 1 4,-2-2-5,-2 1 0,5-1-1,2-3-2,1 0-3,-2 3-3,6-3-3,5 1-2,-4 0 6,-3 1 0,2 1-4,6-3 2,-6 1-1,-2 3-2,-1-1 2,1-1-9,-9 2 3,2-1-3,-3 0 4,-4-1-1,5 1 0,-4 1 4,-7 0-1,9 0-2,-9 0 9,7-1-8,-7 1 6,6 0-4,-6 0 4,0 0-3,0 0-2,9 0 1,-9 0 1,0 0-7,0 0 1,0 0 1,0 0-8,0 0-8,0 0-12,6 1-24,-6-1-7,0 0-42,0 0-17,0 0-22,0 0-115,3-6-272,-3 6 121</inkml:trace>
  <inkml:trace contextRef="#ctx0" brushRef="#br0" timeOffset="15265.8484">15075 10556 110,'-6'-1'113,"6"1"4,0 0-7,0 0-13,0 0 0,0 0 1,0 0-7,0 0-4,0 0-3,0 0-3,0 0-3,0 0-5,0 0-1,0 0-2,24-2-6,-8 2-6,-3 0-4,4-2-3,13 2 0,2 0-2,-3 0-4,-1-2 5,3 1-6,-1 3-5,-2-3 0,3 0-1,-3-1-2,-5 2-9,-2-2 1,0 1 0,-1 1 0,-1-1-4,-5-2 1,-3 3 1,5 0 2,-7-3-3,0 6-3,-1-3 6,-4-4 4,5 3-6,-5 0 4,-4 1-5,7-1-3,-3 0 2,-4 1-3,6-2-2,-6 2-1,0 0-3,0 0 0,6-1-2,-6 1-3,0 0 1,0 0-2,0 0-1,0 0 1,6-1-5,-6 1 3,0 0-1,0 0-3,0 0 1,0 0 2,0 0 0,0 0-4,0 0 3,0 0 0,0 0-2,0 0 1,0 0-1,0 0-2,0 0 0,0 0 1,0 0 1,0 0 0,0 0 0,0 0 0,0 0-3,0 0 1,0 0 2,3-3-4,-3 3 4,0 0-5,0 0 3,0 0 0,0 0 1,0 0-3,0 0 2,0 0 2,0 0-3,0 0 0,0 0 1,0 0-3,0 0 0,0 0 0,0 0 2,0 0-2,0 0 2,1-5 2,-1 5-2,0 0 1,0 0 0,0 0-1,0 0-2,0 0 1,0 0 4,0 0-3,0 0-1,0 0 1,0 0 1,0 0 0,0 0 0,0 0-3,0 0 2,0 0 1,0 0 1,0 0-5,0 0 6,0 0-3,0 0 2,0 0 1,0 0-5,0 0 1,0 0 3,0 0-2,3-1-1,-3 1-2,0 0 4,0 0 2,0 0-4,0 0-3,0 0 6,0 0 0,0 0-2,0 0 0,0 0 2,0 0-1,0 0 1,0 0-2,0 0-1,0 0-2,0 0 3,0 0-1,0 0 1,0 0-2,0 0 5,0 0-3,0 0 3,0 0-4,0 0 1,0 0-1,0 0 5,0 0-4,0 0-1,0 0 2,0 0-1,0 0-2,0 0-5,0 0 4,0 0-1,0 0 0,0 0 1,0 0 0,0 0-1,0 0 0,-3-7-1,3 7 3,0 0-3,0 0 1,0 0-3,0 0 4,0 0-5,0 0 8,0 0-1,0 0-5,0 0 3,0 0-2,0 0 3,0 0 2,0 0-4,0 0 0,0 0 1,0 0-3,0 0 4,0 0-6,0 0-1,0 0 3,0 0-3,0 0-10,0 0-1,0 0-7,0 0-8,0 0-21,-4-4-11,1 2-24,3 2-23,-3-4-17,-5-2-24,0 0-152,-2-2-330,-4-4 146</inkml:trace>
  <inkml:trace contextRef="#ctx0" brushRef="#br0" timeOffset="17190.2182">12402 7914 101,'0'0'153,"-6"0"-9,6 0-12,0 0-19,0 0-8,0 0-11,0 0-1,0 0-20,11 3 3,-3-3-9,3 0-4,2 0-1,6 0-9,2 0-6,-1 0 7,4-2-9,5 1-6,-3 0-10,-8-4 7,5 5-13,-2-1 2,-7 1-7,0-1-1,-3 2-10,-3-2-7,0 1-17,-3-2 6,-5 2-7,9 0-9,-9 0-7,7-1-20,-7 1-8,7-3-12,-7 3-15,0 0-16,0 0-92,5 4-212,-5-4 94</inkml:trace>
  <inkml:trace contextRef="#ctx0" brushRef="#br0" timeOffset="17438.3946">13051 7868 31,'5'-3'112,"2"3"-6,-1-2-13,4 0-8,3-1-11,1 1-4,4-2-5,-1 0-8,4 1-10,-1 1 0,1-2-5,1 1-10,0-1-9,3 1-3,-5 1-7,0-3-13,-1 3-12,-6 0-9,0-1-9,1 2-10,-5 1-9,-2-1-10,1 0-59,0 1-127,-8 0 55</inkml:trace>
  <inkml:trace contextRef="#ctx0" brushRef="#br0" timeOffset="17700.5815">13894 7769 2,'0'0'151,"0"0"-17,13-1-11,-13 1-11,11 0-12,-4-1-8,5 0-10,-1 0-6,2 0-4,5 0-4,1-1-7,2-1-12,-1 1-3,2-1-6,-2 2-7,1-2-5,-4 3-19,4 0-12,-1 0-23,-1 0-16,-2-3-22,-2 3-8,0 0-11,-2-1-82,-2 1-179,0-4 79</inkml:trace>
  <inkml:trace contextRef="#ctx0" brushRef="#br0" timeOffset="17958.763">14793 7706 140,'11'-3'127,"3"3"-14,-1-1 1,8-1-15,-5 0-13,3 0-8,3 1-7,-3-1-5,0-1-13,-1 2-12,2 1-13,-3-4-15,3 2-20,0 2-25,-1-1-14,-7-1-23,1 2-78,0 0-157,-3-2 70</inkml:trace>
  <inkml:trace contextRef="#ctx0" brushRef="#br0" timeOffset="18184.9283">15478 7695 104,'13'-1'136,"5"0"-14,4-1-8,7 1-14,-3 0-12,2 1-2,3 0-14,-4 0-13,-5-3-20,-1 6-22,1-6-20,-2 3-30,-1-1-24,-3 2-20,1-2-52,-4-1-138,3 1 62</inkml:trace>
  <inkml:trace contextRef="#ctx0" brushRef="#br0" timeOffset="20933.8776">12282 8279 107,'-1'-5'104,"1"5"-11,0-4-7,0 4-16,0 0-8,0 0 2,0 0-9,7 10-2,-4-1-8,4 0-5,-1 0-4,-3 2-6,6 2 0,3 0-1,-1 1-10,1-1 0,1 2 10,3-4-1,3-1 3,7 7 3,-8-10-12,10 3 13,0-2-3,2-6-6,2 0-2,3 1 2,2-8-6,-1 5-2,1-4-2,17-2 3,-4-2-1,2-5-7,-1 8 1,1-5 2,-2-2 5,1-2-7,0 0-1,0 1-4,-2 1-8,1 0 12,-13 4-8,3 1 0,13 1-4,-3 2 13,-10 2-13,-2 2 4,0 2 4,1 2-1,-3 0-9,2 0 1,-5 4 3,-1 0-3,0 0 10,-1 2-11,-2 4 2,-5-2-1,2 1-1,-8-3 5,-1-1-4,0 2 0,-4-2-7,-2-1 4,-1-1 1,0 0-1,-1 0-4,-4-3 3,2 0 5,-3 0-10,2-2 6,-5 1 11,1-2 7,-2-1 0,0 0-5,0 0 1,0 0-1,6-6 0,-6 6 10,0-9-14,0 1-5,1 1 6,3-4-3,2 0 2,2-4-1,3-2-1,1 2-5,8-6 0,1 3 5,3 0-2,4 1-5,1 2 7,-2 3-3,2 3 1,-2 1-3,5-1-4,1 1 0,-1 5 1,0 1 3,3-1 1,2 3 2,-2 0-5,7 1 1,10 1 2,2 1 1,-1-1 3,1 5-4,-1-3-6,-2-2 12,0-1-4,1 6 0,-11-7 10,12 0-10,1 1 8,-14-2 0,12-3-6,1 0 14,-1-2-4,-14 1-2,2 0-4,10-4-6,2-1 8,-15 0-2,0 1-3,-3-4 5,0 1-4,-2 2 8,1-3-13,-15 3 11,8-1-7,-9 3 1,-6 1-2,0-1 11,-1 4-3,-1-2 4,-5 4 3,3-5-6,-1 4 3,-3 1 3,1-2-3,-1 3 0,1-2 0,-4 3-6,3-4 7,-3 4-5,2-2-6,-2 2 3,0 0 0,5-3-2,-5 3-2,0 0 2,0 0-4,3-1 3,-3 1-3,0 0 1,0 0 1,0 0-2,0 0 5,6-4-3,-6 4 2,0 0-2,0 0-4,0 0 4,0 0-5,0 0 5,0 0-6,0 0 4,0 0-7,0 0 9,0 0-4,0 0 2,0 0-2,0 0-2,0 0 0,0 0 1,0 0 4,0 0 3,0 0-6,0 0 0,0 0 5,0 0-5,0 0-1,5 0 3,-5 0 3,0 0-7,0 0 9,0 0-1,0 0-2,0 0 0,0 0 0,0 0-2,0 0 1,0 0 0,0 0-2,0 0-3,0 0 2,0 0 4,0 0 2,0 0-3,0 0 1,0 0-6,0 0 6,0 0-6,0 0 6,0 0-5,0 0-1,0 0 7,0 0 0,0 0-5,0 0 0,0 0 3,0 0-9,0 0 9,0 0-2,0 0-3,0 0-2,0 0 5,0 0 4,0 0-5,0 0 1,0 0-3,0 0 4,0 0 1,0 0-3,0 0-1,0 0 0,0 0 1,0 0 1,0 0-1,0 0 1,0 0 1,0 0-1,0 0 4,0 0-4,0 0-3,0 0 4,0 0-4,0 0 3,0 0 0,0 0-1,0 0-1,0 0 6,0 0-6,0 0-2,0 0 3,0 0-2,0 0 5,0 0-4,0 0 1,0 0 5,0 0-4,0 0-9,0 0 5,0 0 5,0 0-4,0 0 1,0 0 1,0 0 5,0 0-9,0 0 8,0 0-4,0 0 6,0 0-2,0 0-1,0 0-1,0 0 5,0 0 1,0 0-6,0 0-1,0 0 6,0 0-7,0 0 6,0 0-5,0 0 11,0 0-9,0 0 0,0 0 1,0 0-2,0 0 4,0 0 1,0 0-6,0 0 1,0 0 1,0 0-5,0 0 12,0 0-4,0 0-6,0 0-1,0 0 8,0 0-6,0 0 0,-17 5 4,17-5-3,0 0 0,0 0-1,0 0 2,-6 1-5,6-1 2,0 0 0,0 0-2,0 0 3,-3 2 4,3-2-5,0 0 0,0 0 4,0 0-5,-5 2 2,5-2 0,0 0-2,-2 3-5,2-3-10,-9 7-8,6-5-17,-5 0-12,0 1-18,1 4-23,-2-4-17,-3 3-19,-1 0-89,0-4-238,-6 1 106</inkml:trace>
  <inkml:trace contextRef="#ctx0" brushRef="#br0" timeOffset="21885.5544">3602 10563 24,'17'-5'70,"1"0"-7,4 1 10,10-1-11,1 0-1,3-1-10,16-1-1,-16 0 6,17-2-4,2 1-1,5 0 0,3-2-7,1 4 5,30-8-18,-4 4 13,-24 2-12,26-6-3,0 0 1,-27 6 1,32-7-10,-3-1 12,5-1-8,-1 4 5,2-3-4,5 0 0,-3 3-4,-1-1 3,0 2-2,-4-1 4,3 1-2,-3 4-8,-6 0-2,2 3-8,-31 2 3,5 3 4,-3-1-1,1-3-6,-2 2 5,-3 2-3,0-5-4,-3 2 6,-1-1-6,-2 1-3,1-2 2,-19 3 1,2 0 4,0-2-5,0 0 0,-2-1-4,-2 1 0,-6 1 8,2 1-5,-11 0 1,1 0-4,-7-1-3,-1 3 2,-4-2 9,-3 2-7,2-1 1,-1-1-4,-1 2 4,-5 0 2,0 0-7,9 0-20,-9 0-8,6 0-17,-6 0-19,7-3-11,-7 3-3,7 0-10,-7 0-75,9 0-179,-9 0 78</inkml:trace>
  <inkml:trace contextRef="#ctx0" brushRef="#br0" timeOffset="22566.0389">10885 10510 11,'0'0'91,"0"0"-5,8 0-2,-8 0 4,5 1-1,-5-1-9,11 1 8,0 1-9,1-2-5,6-2-9,11 2 7,-7-1-14,7 0-3,1 1-2,2-5-9,-1 5 0,0-2-8,1 2 2,-1-1-8,0 1-5,-3 0 0,-6 0-6,-1 0-3,-5 0-25,4-1-7,-7 1-13,-1 0-5,-3 0-16,-3 0-4,1-1-13,-7 1-29,5-5-60,-5 5-169,0 0 76</inkml:trace>
  <inkml:trace contextRef="#ctx0" brushRef="#br0" timeOffset="22914.2857">10864 10609 71,'0'0'109,"14"1"-3,-3 0-5,3-2-7,-1 1 3,9 1 3,-2-3-2,10 2-7,-2 0 0,2-2 4,2 1-4,-2 0-5,3 1-4,0-3-3,-2 5-1,1-2-4,-2 1-4,0-4-3,-10 5-5,3-2-3,4 0-3,-5-2 1,-4 2-10,-1 2-1,-6-2-7,3 0-2,-8 0 0,1-2-3,0 2-6,-7 0 6,12-1-4,-12 1 1,7 0-2,-7 0-2,6-1-3,-6 1 3,0 0-2,0 0-7,0 0 4,6 0-11,-6 0 4,0 0-9,0 0-10,0 0-17,0 0-10,0 0-11,0 0-13,0 0-13,0 0-16,0 0-23,-19 1-8,19-1-13,-19 0-8,6 0-20,-9 0-100,-3-2-277,-9-1 123</inkml:trace>
  <inkml:trace contextRef="#ctx0" brushRef="#br0" timeOffset="24282.258">2922 8103 4,'0'0'60,"0"0"-5,0-5-3,0 5 0,0 0-7,0 0 7,-4-2-10,4 2 1,0 0-5,0 0-6,0 0 0,0 0-7,0-6 2,0 6-5,0 0 3,0 0-9,4-4 2,-4 4-5,5-2 0,-5 2 6,9-3-12,-5 0 5,2 0 2,2 2-5,0-3-2,4 1-1,0 0 0,6-3 4,0 0-1,10 0-4,0 0-4,2 1 5,1-1-1,5 1 0,4 1-3,11-2 7,1-2 1,3 4-5,-1-1 2,3-2 0,-1 3-1,2 1-3,-1 0 0,-2 1 2,-1-2-2,3 2 0,-4 2 0,-2 0 2,-10 2-4,11 1-1,4-1 6,-4 0-1,-1 2-1,-13-3-1,16 2 6,-17 1-9,2-1 3,1-3 0,12 3-1,-13-2-4,-4 1 8,1-4-6,-1 2 5,-3-2-2,1 1-3,3 0 3,-6 1 4,2-3-2,-2-1-4,0 1-1,2-1 1,-1 1 8,-3-2-3,3 0 7,-3 0-2,-6 1-5,4 0-2,-5 1 3,-2 1-6,-2 0-3,-2 0 5,-2 1 1,-3 0 2,-1 1-10,-1 0 7,-3-2-3,-5 2 3,9 0-2,-9 0 6,8 0-2,-8 0 2,0 0-1,0 0 5,7 0 1,-7 0-6,0 0-4,0 0 3,0 0-7,0 0-2,0 0-1,-14 10-22,9-5-18,-5 1-25,1 0-81,-4 2-163,3-1 73</inkml:trace>
  <inkml:trace contextRef="#ctx0" brushRef="#br0" timeOffset="26207.6424">4193 6967 51,'-11'0'70,"11"0"-9,-8 0 1,8 0-2,0 0-8,-9-2-3,9 2-9,0 0 3,0 0-8,-6 0-1,6 0 0,0 0-9,0 0-2,0 0 2,0 0 2,0 0-15,0 0-1,0 0-2,0 0 2,0 0 1,0 0 5,0 0-1,23-2 3,-12 2-4,3-2-2,6 1 2,0-1 0,10-2-1,3 0 5,1-1-3,3 1-5,17-1-1,-3-2 10,3 0-7,-1 2 0,1 0-3,0 0 1,3 0-3,2 1 7,1 3-8,4-3-2,0 1-5,28-2 16,-30 4-8,5-1-4,-2 0-1,3 4 0,-3-1 2,1-2 0,-4-1-1,0 0-9,0-2-5,3 3 12,-3-1 6,1 2-4,1 0 1,-4-1 3,4 2-7,-2-5 5,4 3-1,-6 0 8,1 1-10,-5 2-3,2-8 4,-2 6-5,-1 0 8,-3 2-4,1-4 3,-2 2-3,1 0-5,-1 4-2,-11-4 3,14-2 5,-1 0-3,-14 1 6,13 0-7,-1-2 4,-11 1 3,11 0 1,-13-1 0,11 3-4,-12-3-1,1 1 4,2 0-9,16-1 12,-1 0-6,-2 1 0,-1 2-2,-1 0 1,-13 0-3,17-2-5,-1 2 9,3 0-5,-2 0 5,-5 0-4,-9 0-1,0-3-3,11 6 9,1-3-5,-15 2-5,16-2 8,-3 0-1,0 2-1,-1 0 1,3-3-2,-14 2 3,16-2-1,-4-2-1,4 5 0,-5-2 1,3-2-5,-13 2 1,11 0-1,-11 0 4,0 0-7,-1 0 4,-1 0 1,1 2 2,12-2 2,-11 1 3,-1-1-6,13 0 5,-12 1-5,-5-1 0,3 1 4,0 1 3,-1-2-6,1 1 0,1-4-2,1 3 7,-3 2-6,1-4 0,-1 1-2,0 0 6,0 0-4,-3 1-5,2-2 0,0 2 4,-2 0-2,0 0-1,-5-2 6,7-1-3,-8 6 3,3-6-6,-1 3 1,2 0 9,-1 0-6,1 0 0,-2 0-5,2 0 12,0 0 0,3-1-8,-2 1 1,2-1 0,0-2 3,2 3-10,2 0 7,-1 0-2,-2 0-2,2 0 6,-1 0-4,0 0-3,-1 0 9,-1 3-1,-3-3-5,2-2-14,2 4 7,-5-4 16,2 4-4,0-1 2,-3-1-5,4-3 8,-1 5-9,2-2-10,0 0 10,2 0 6,-1 0-3,-1-2 7,5 1-6,-2 1 0,1-2 6,-1 2-9,-3 0 2,0 3-4,-3-4 5,-1 1-1,1 3-2,-3-2 0,-7 0 6,0 2-3,-4-3-17,5-3 18,-5 3 0,4 3 0,-1-6-2,-1 3 3,2 3 4,7-6-9,-3 3 1,1 0 7,2-1-5,-1-2 4,4 2 2,-4-1 2,2 2-8,1-2 7,2 3 0,0-1-16,3 0 12,-1 1 0,0-1-1,-4 2-1,-2 1 2,2-2 0,-3-1-5,-1 1-4,2-1 11,-1 0-4,0 3 0,1-3 3,0 2-2,-2-2-2,3 2-3,-8-2 5,6 1 4,1 0-3,-3-1 1,-4 0-6,6 1 2,1 2 3,-2-3 5,-3-1-3,-1 2 1,-4 0 3,4 0-4,-2-2-2,-3 0 2,4 1 2,-1 0-4,-2 0-2,1 1 7,-1 0 2,1-3-5,-3 2-1,2 0-6,-1 0 4,4-1 3,-2-1-1,0 1-3,1 0 3,0 1 0,-2 1-1,0-1-1,-3-1 0,5 1-2,-9 1-4,2 0 6,1-2-8,-3 1 2,-1 1 2,-3 1-1,-1-2 4,1 1 3,-8-1-3,11 0 1,-11 0 5,7 0 1,-7 0-5,5-1 3,-5 1 0,0 0-1,0 0 3,9 0 2,-9 0-6,0 0 1,7 0-4,-7 0 7,0 0-9,0 0 7,0 0-2,0 0 4,0 0 1,0 0-2,0 0 3,0 0-3,0 0-3,0 0 2,0 0 1,0 0-7,0 0 1,4-2 7,-4 2-4,0 0-6,0 0 8,0 0-4,0 0-2,0 0 3,0 0 1,0 0-6,0 0 1,0 0 2,0 0-9,0 0 10,0 0 0,0 0-3,0 0-1,0 0-11,0 0 5,0 0-5,0 0-1,0 0-13,0 0-15,0 0-13,0 0-1,0 0 8,0 0-11,0 0-23,0 0 7,-12 10-7,7-5-19,-8-1-13,1-1-82,-7 2-207,0-3 92</inkml:trace>
  <inkml:trace contextRef="#ctx0" brushRef="#br0" timeOffset="30873.9427">6533 13186 106,'-4'1'113,"4"-1"3,-9 0-15,9 0-5,0 0-6,0 0-9,-7-1-7,7 1-5,0 0-9,0 0 5,0 0-14,0 0 4,0 0 4,0 0-4,0 0-5,0 0 2,16-4 2,-9 3-2,7-1 0,0-1-3,5 1 3,12-3-5,1 0-5,18-5 0,1 3-3,6-3 0,1 0-1,31-3-4,-25 4-1,1-4-5,24-7-5,1 6 3,2-1 3,-28 3-5,31-4-6,-5 5 6,-27 2-10,29 2 0,-34 1-3,-3 1 4,-4 3-8,-12 0-3,-5 1-7,-4 0 0,-11 1-5,0 0 0,-6 0 1,-2 1-1,-3 0 5,0-2 2,-3 1 8,-5 0 10,10-1 0,-10 1 11,9 0-2,-9 0 4,0 0-3,0 0-2,8 0-1,-8 0-5,0 0-2,0 0-4,0-3 3,0 3-6,0 0 0,0 0-2,0 0 0,0 0-1,0 0 1,0 0-2,0 0-2,0 0-1,7-2 3,-7 2-2,0 0-2,0 0-2,0 0 6,0 0-4,0 0 1,0 0 0,0 0-1,0 0 2,0 0-5,0 0-1,0 0 9,0 0-7,0 0 0,0 0 5,0 0-1,0 0-7,0 0-2,0 0 2,0 0-13,0 0-2,0 0 2,0 0-10,0 0-7,0 0-14,0 0-15,-18 2-12,18-2-2,-10 3-26,1-3-5,1 2-4,-2 2-2,-4 1-16,-2 2-7,-6-2-91,-5 1-246,-4 3 110</inkml:trace>
  <inkml:trace contextRef="#ctx0" brushRef="#br0" timeOffset="32183.8742">2473 14146 4,'0'0'69,"3"-5"-6,-3 5-7,8-4-6,-3 1-8,3 2 4,2-3-8,0 2 2,3-2-4,6 1-9,5-2 11,5 0-7,2 0-13,5 0 8,2-1-7,16 0 7,1-1-1,0 1 2,5 0 0,6 5-1,-1-3-10,27-3 1,-28 9 7,29 1-2,-1-3-9,-26 2-8,23-2 8,-21 0-3,24-2-3,-1-3-7,-27 4 3,29-4 11,-4-6-11,-24 6-5,33-8 12,-3 2-11,0 1 0,-31 0 9,30-3-2,-27 3 5,22-3-10,-22 4 0,-3-2 3,3 2 3,0-3-3,-2 7-9,-7-3-4,3 3-3,-12-1 4,-10 5-6,-3-3-2,-4 2 2,0 2 1,-11-3 4,-1 3-8,0-1 9,-2-3-6,-5 2 3,-3 1 3,4 0 4,-5 1 0,1 0-2,-2 0 8,-8 0-1,15-3-2,-8 1 2,0 2-7,1-4 8,-8 4 0,10-1-11,-1-1 11,-5 0 0,5 0-7,-9 2 3,9-1 4,-9 1-3,10-3 1,-4 3 6,-6 0-16,0 0 10,11-1 5,-11 1-10,7-4 1,-7 4 8,6-1-1,-6 1-1,0 0-2,0 0 6,0 0-10,0 0 2,0 0 7,0 0-7,0 0 3,10-1-4,-10 1 4,0 0 0,0 0-6,0 0-9,0 0 4,0 0-11,0 0-1,0 0-7,0 0-5,2 7-8,-3-4-13,0 1-32,1-4-93,-7 13 41</inkml:trace>
  <inkml:trace contextRef="#ctx0" brushRef="#br0" timeOffset="33749.9874">2549 15554 72,'-5'1'115,"5"-1"-3,-8 3 8,8-3-11,-9 0 1,9 0 4,-6 1 6,6-1-4,0 0-4,-9 0-8,9 0-7,0 0-3,0 0-3,-5-2-10,5 2-7,0 0-1,0 0-16,0 0-4,0 0-5,0 0-6,-7 2-3,7-2-5,0 0-5,0 0-1,0 0-5,0 0-2,17-9 2,-7 7-5,3-3 1,6-2-3,0 1-4,8-4 2,2 3-4,6-6 0,2 4-4,0-2 4,16-5-2,0 5 0,1-1-3,2 0 4,1 2-5,0 0 7,8 1-9,0 0 5,24 1 7,-23 3-11,-1-4-3,0 2 1,27-1 1,-27 2-1,1-2 2,25-5-1,-26 2 3,1 6-4,23-12 3,-30 7 2,6 2-1,3 1-4,-5-3-1,0 4 6,-1-2-9,-7 1 4,-14 1-1,11-2 2,-15 3-5,-3 1 4,-2-2-4,-1 5 2,-10 0-1,-4-4 4,0 2-5,-4 2 3,-2-2 0,1 2 0,-5 0-2,0 1 1,-1-1-3,2-1 1,-8 2 2,9-3 1,-4 3-3,-5 0 0,10 0 6,-2 0-2,-8 0-1,6-3 2,-1 1-4,-5 2 7,7-1-8,-7 1 6,6 0-4,-6 0 2,0 0 0,8-1-1,-8 1 0,0 0 2,5-4 0,-5 4-3,0 0 0,0 0 2,0 0-2,0 0 3,0 0 1,0 0 0,0 0-1,0 0 2,6-1 1,-6 1-2,0 0 1,0 0-2,0 0-2,0 0 2,0 0-3,0 0 5,0 0-2,0 0 1,0 0-5,0 0 7,0 0-3,0 0-2,4-3 6,-4 3-2,0 0-4,0 0-1,0 0 0,0 0 3,0 0-2,0 0 0,0 0 0,0 0 2,0 0-4,0 0 0,0 0 1,0 0 3,0 0-1,0 0-1,0 0 2,0 0-4,0 0 5,0 0-5,0 0 3,0 0-1,0 0-4,0 0 3,0 0 2,0 0-2,0 0 0,0 0 0,0 0 1,0 0 1,0 0 1,0 0-2,0 0 2,0 0-3,0 0 4,0 0-3,0 0 0,0 0 0,0 0 1,0 0-1,0 0 2,0 0 2,0 0-5,0 0 3,0 0 0,0 0-3,0 0-1,0 0 2,0 0-1,0 0 2,0 0-3,0 0 12,0 0-10,0 0 0,0 0 2,0 0 3,0 0-2,0 0 1,0 0 1,0 0-1,0 0 1,0 0 4,0 0-2,0 0-1,0 0 0,0 0 0,0 0 0,0 0-1,0 0 0,0 0-3,0 0 0,0 0 4,0 0-2,0 0 0,0 0-7,0 0 14,0 0-11,0 0 6,0 0-3,0 0-1,0 0-5,0 0 4,0 0 3,0 0-3,0 0-2,0 0 3,0 0 3,0 0 1,0 0-7,0 0 2,0 0 3,0 0 1,0 0 0,0 0 0,0 0-3,0 0 3,0 0-3,0 0 1,0 0-1,0 0 4,0 0-3,0 0 2,0 0-3,0 0 5,0 0-8,3-2 4,-3 2-4,0 0 5,0 0-5,0 0 0,0 0 2,0 0 1,0 0-5,0 0 5,0 0-6,0 0 7,0 0-5,0 0-1,0 0-9,0 0-4,0 0-6,0 0 0,0 0-9,0 0 0,0 0-7,0 0-7,0 0-2,0 0-5,0 0-8,0 0-12,0 0-7,0 0-7,0 0-13,0 0-21,0 0-13,0 0-23,-9 11-87,5-8-263,-4 0 118</inkml:trace>
  <inkml:trace contextRef="#ctx0" brushRef="#br0" timeOffset="35652.339">4543 15577 76,'0'0'143,"0"0"-13,0 0-13,0 0-15,0 0-11,0 0-2,0 0-7,-1 23 11,4-5-2,0 8 0,1 3-8,1 2-2,-1 2-9,3 2-6,-1-3-5,2 2-6,1-2-10,-2-3 4,1 2-8,0-5-5,2 4 1,-4-4-4,1-7-5,-2-2-2,1 1-2,-1-4-1,-1-2-5,-1-5 0,2 3 2,-4-3-1,1-2 2,-2 0 3,0 0 18,0-5 10,0 0 2,5 5 0,-5-5-10,0 0-3,0 0-6,0 0-1,-5-21-6,3 10-1,1-6-12,1 0 5,-4-9-9,3 2 4,-3-1-4,0-4-4,3 3-3,-2-6-4,3 1 0,-5-2-4,4 4 5,-3-5-3,3 8 0,-6-2 2,5 9 2,-2-6-1,-1 8 0,0-1 3,1 4 0,0 5 1,0 2-2,3 0 7,-4-1-4,2 2 0,-1 2-6,-1-1-1,-1 4 1,6 1-2,-12 1 2,3 4-3,-2-1 1,-2 7 4,-2 1-4,1 0 1,0 4 0,-3 2-2,6-1 2,-3 0 0,1-2 2,1 1-1,3 0-1,3 0-1,-5-6 2,7-1-3,0-3-3,-3 3 7,3-7-4,2 1 3,-1 0-2,1 3 1,1-4 1,1-2 2,-3 3 0,3-3 2,0 0-1,0 0 3,0 0 2,0 0-2,0 0 0,0 0-3,9-8 5,-5-1-5,0 2 10,1-4-8,-1 0 2,3-1 1,1 0 1,-3-3-5,3 0 1,-2 4-1,3-4 1,-4 4 2,2-2-4,-2 3 2,4-4 1,-3 2 1,2 2 0,-3 2 1,4-3 0,-4 1-6,2 5 3,-1-1-4,-1 1 2,-1 0-3,-1 0 3,4 2-2,-1-1 6,-1 4 0,2 0 8,3 1-2,1 2-1,6 1 2,3 4 5,5-2-1,-2 2-2,5 1-1,2 2 3,0 1-7,-1-2 2,3-3-3,-2 3 1,-1-5-1,-3 2 0,0 0-3,-5 0-2,-3 0 3,0-4-4,1 2 2,-8 1-2,0-5 3,-1 2-5,-3 1 4,-1-4 0,-1 1 1,-5-1 1,7 2 2,-7-2 0,6 3-1,-6-3-1,0 0 2,0 0 1,0 0-6,8 1 2,-8-1-2,0 0 1,0 0-1,7 3-8,-7-3-11,6 4-13,-6-4-15,4 4-24,-4-4-16,8 5-25,-3-1-26,-1-2-27,-4-2-24,11 2-27,-7 1-124,-4-3-362,5 2 160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28:30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12034 3094 28,'0'0'77,"-6"2"6,6-2 4,0 0-5,0 0 3,0 0-12,0 0 6,0 0 2,-11-2-27,11 2 7,0 0-7,0 0-4,0 0-2,0 0-12,0 0-2,0 0-1,0 0-4,0 0 0,18 6-5,-6-3 11,11 0-1,9 0-3,7 1-4,16 4 0,5-4-3,4 3 0,27-2-5,-28 4 4,33 0-8,-2 1 4,-3-2 1,1 6 0,2-3-8,-2-1 3,-25-1-9,23 3 8,-26-3-14,0-3 11,-2 3-2,0-4 0,-6 0-1,-3 3-2,0-4-1,-16-2 1,2 3 2,-3-3-6,-3-1 4,0-2 22,0 1 2,-3 0-8,-9 0-4,-2-3-2,3 4 2,-9-2-4,2 0 15,-5-2-15,0 3 7,-1 0-2,-2 0 4,1 0 0,-8 0 1,9-2-3,-9 2 0,6 0-4,-6 0 0,9 0 0,-9 0-3,0 0 9,7 0-13,-7 0 2,0 0-1,0 0-1,0 0-1,5 0 3,-5 0-4,0 0-2,0 0 3,0 0-6,0 0 2,0 0-5,0 0 6,0 0-5,0 0 1,0 0 5,0 0-1,0 0-6,0 0-7,0 0-1,0 0-14,0 0-5,0 0-17,0 0-19,0 0-15,0 0-17,0 0-22,0 0-10,0 0-19,0 0-83,-17 5-249,2-5 110</inkml:trace>
  <inkml:trace contextRef="#ctx0" brushRef="#br0" timeOffset="6915.6123">8427 7071 60,'0'0'86,"0"0"-7,-5-2-3,5 2-12,-4-3-6,4 3 3,0 0-9,-7-1 6,7 1 0,0 0-8,0 0-4,-9-1-7,9 1-1,-7-2 0,7 2-4,-5-1 15,5 1-5,-7-1 5,7 1-12,0 0 16,-11 0-3,11 0 9,-5-1-1,5 1 0,0 0 3,-5-2-4,5 2 7,0 0-1,0 0-1,0 0 1,-9 0 2,9 0-1,0 0-8,0 0 3,0 0 3,-8 0 2,8 0-7,0 0-1,0 0-2,0 0-9,0 0-3,0 0-5,37 0-1,-6 0 0,0 2-9,23 0 2,5 1-6,4-2 0,6-2-7,27 7-1,-29-2-1,-2 0 1,1 2 0,-1-2-4,-3-1 3,-6 0-4,-4 2-2,-16-5-2,-5 1 0,0-1-1,-8-1-2,-5 2 1,-3-1 2,-3 0-5,-6 0 2,1 0 2,-2 0-3,-5 0 0,7-1-5,-7 1-15,7-3-9,-7 3-21,1-2-39,-1 2-49,0 0-50,0 0-184,0 0-399,0 0 177</inkml:trace>
  <inkml:trace contextRef="#ctx0" brushRef="#br0" timeOffset="7481.4082">10705 8064 150,'0'0'191,"0"0"-6,-8-3-8,8 3-10,0 0-4,0 0-3,0 0-2,21 5 2,-3-1-6,8 4 0,3-1-7,6 3-12,1-3-12,18 5-6,0 0-8,0 1-6,0 1-8,4-2-7,2 1-6,-2-5-9,1 5-8,-2-4 2,-6 1-13,1-4-6,-14 1-3,-1-4-4,-1-2-3,-3 2-7,-4-1-9,-10 0 7,-3-1-6,3-1-1,-4 0-7,-4 0-5,2 0-12,-8 0-20,2 0-29,-7 0-30,8-1-41,-8 1-53,5-5-40,-5 5-241,0 0-493,-7-5 218</inkml:trace>
  <inkml:trace contextRef="#ctx0" brushRef="#br0" timeOffset="7952.1598">10813 8840 48,'0'0'160,"-6"-2"6,6 2 0,-5-1 3,5 1 0,-4-2 0,4 2 0,0 0-2,0 0-6,0 0-1,0 0-9,0 0-10,0 0-10,0 0-4,0 0-5,0 0-10,0 0-10,-7 5 5,7-5-8,7 5 0,-1 0-2,3 0-4,8 3-8,2 1 1,8-1-6,5 3-10,3-1-7,1 0-3,18 5-9,1-4-5,4 1 1,-1 0-11,-1-3-2,1-1-3,-2 1-6,1-1-5,-3 1 3,-2-3 6,-13-2-12,0 3-3,-1-4 2,-2-2-2,-4 3-4,2-1 11,-4 3-9,-11-5-6,1-1-1,-7 0-1,1 0 4,-4 0-5,0 0-9,-2 0-13,-3 0-13,-5 0-22,10 0-26,-4-1-36,-6 1-56,0-6-70,0 6-39,0 0-220,-12-5-541,1 8 241</inkml:trace>
  <inkml:trace contextRef="#ctx0" brushRef="#br0" timeOffset="8545.9854">10431 9997 99,'0'0'278,"-6"0"-15,6 0-16,-8 0-13,8 0-15,-3 3-15,3-3-5,0 0-11,0 0-5,0 5-3,0-5-16,10 5-2,0-1-11,7 0-13,10 6-14,-2 0-8,7-4-16,-1 2-7,4 0-12,1 1-8,-1-2-7,2 1-11,-1 3-1,2-5-6,2 3-8,-2-2-3,-2 1-3,-1 0-1,-1-2 0,-1-1-6,0 6-1,-5-5-8,0-1-5,-2 1 4,-8-2 1,2 2 7,1-3 0,-3 2 9,-3-2 8,-4-1-11,4 2 14,-5-1 3,1-3 6,-6 3 5,5-1 6,-3-2 7,-1 0 0,0 3-7,-6-3 0,11 0-5,-11 0-6,8 2-4,-6 0-8,-2-2-1,6 0-1,-6 0-2,0 0-1,0 0-7,7 0-2,-7 0-1,0 0-3,0 0-1,4 2-3,-4-2-3,0 0 2,0 0 0,0 0-5,0 0 5,0 0-11,0 0-2,0 0-7,0 0-7,5 1-7,-5-1-15,0 0 0,0 0-11,0 0-22,0 0-17,0 0-19,0 0-21,0 0-31,-8-10-34,6 8-37,-2-5-41,1-1-41,-2-1-45,0-3-213,-4 0-610,2-1 270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28:47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3682 7032 76,'-5'-4'94,"5"4"-4,-6-1 7,6 1 6,-5-2-14,5 2-3,0 0 2,-6-1-6,6 1-3,0 0-6,0 0-5,0 0-3,0 0-4,-7-1-6,7 1 1,0 0-6,0 0-8,0 0 0,0 0-2,0 0-12,0 0 0,0 0 0,0 0-5,0 8 2,0-8-3,5 4 6,1 0-8,7-1 7,5 0 0,10 2-2,8-3-7,1-2-5,19 0-16,0-1-29,6 0-28,3-1-35,4-3-47,-9 2-94,1-3-256,-2 0 113</inkml:trace>
  <inkml:trace contextRef="#ctx0" brushRef="#br0" timeOffset="1908.8255">2931 7108 16,'0'0'74,"-4"-2"-4,4 2-5,0 0 0,0 0-9,0 0 3,0 0 0,0 0 1,0 0-2,0 0-6,-5-3 1,5 3-8,0 0 1,0 0-1,0 0 4,0 0-2,0 0-6,0 0-4,0 0-7,0 0 1,0 0-3,0 0-3,0 0-7,0 0-1,0 0-3,0 0 6,0 0-4,0 0-8,0 0-2,16-7 6,-4 5-7,-1-6-5,7 1 4,2 2-5,0-1 1,2-1-10,-2 3-9,1-1 0,-1 0-4,-3 1-10,2 0 2,-1-2-9,-4 4-4,0-1-7,-5 0-3,1 2-12,-2 0-6,4 0-56,-5 1-139,-2 0 61</inkml:trace>
  <inkml:trace contextRef="#ctx0" brushRef="#br0" timeOffset="2120.2398">2944 7183 29,'11'-2'77,"1"0"-9,0 0-8,0-2-4,7-1-6,0 0-5,2 1-8,-1-1-1,2 0 0,-2 2-7,-1-1-15,1 1-14,-1 2-13,0-3-19,-6 4-16,-2 0-26,-3 3-81,1-2 36</inkml:trace>
  <inkml:trace contextRef="#ctx0" brushRef="#br0" timeOffset="2307.0105">3004 7235 61,'0'0'71,"18"-6"-12,-8 4 3,5-3-9,2-2-9,1 2 2,2-2-6,-1-1-6,3 3-6,5-1 6,-8 1-12,1-1-7,1 3-10,-5-2-16,-2 1-17,-2 0-13,-1 3-42,-3 0-89,-1 1 39</inkml:trace>
  <inkml:trace contextRef="#ctx0" brushRef="#br0" timeOffset="2491.8034">3205 7144 2,'21'-5'40,"-2"0"-9,3 3-5,-3 2-19,0-3-10,-1 3-15,0 0-18,-6 0 8</inkml:trace>
  <inkml:trace contextRef="#ctx0" brushRef="#br0" timeOffset="6252.6267">6487 7150 15,'0'0'100,"-4"-1"-6,4 1-6,-4-3-10,4 3 0,0 0-22,0 0 0,0 0-4,-4-2-12,4 2 0,0 0-5,0 0-7,0 0 12,0 0-11,0 0-3,0 0 1,18 6-4,-9-6-4,3 4-1,6-2-4,0-1-8,11 3 8,-2-2 3,6-2-5,2 0 8,3 0-17,-3-2 0,4 2 3,-2 0 4,4-4-10,-3 1 3,-3 2-2,-1-2-7,-3 3 5,-2-1-4,-8 1-4,-3-3-11,-4 3 10,-3 0 1,1 0-10,-7 0 12,-5 0-8,9 0 7,-9 0-11,4-1-11,-4 1-8,0 0-7,0 0-10,0 0 0,-27 1-12,17 2-39,-10-3-115,0 0 52</inkml:trace>
  <inkml:trace contextRef="#ctx0" brushRef="#br0" timeOffset="6562.1447">6381 7250 47,'0'0'82,"-8"3"-17,8-3-6,0 0 2,0 0-1,0 0-6,12 4-5,-3-1 3,0-1 2,5-2-12,4 1-4,10-1 3,-1 0-9,6 0 3,-3-1-8,7 0 6,-1-3-5,4 3-6,11-2 0,-11 0-2,10-1-6,-11 2 4,1-1-8,-1 1 12,-2-1-14,-3 2-2,-2-2 1,-4 0 5,-9 3 1,1-1-13,-7 0 2,0 1-7,-3 0 5,-2 0 6,-2 0-13,-6 0 14,9 0-13,-9 0-5,4-3-6,-4 3-15,0 0-11,0 0-11,0 0-15,-24 3-65,11-3-146,-3 0 65</inkml:trace>
  <inkml:trace contextRef="#ctx0" brushRef="#br0" timeOffset="6919.396">6403 7328 1,'0'0'77,"0"0"-3,0 0-13,0 0-1,0 0 1,0 0-12,0 0-2,19 1-5,-14-1 0,3-1-8,6 1 0,-2-3-3,6 0 9,3 1-4,-3-2-7,5 1-3,7 1-2,5-7 1,-2 6-1,8-4 1,9 1-6,1 2-16,0-3 11,-11 4 3,11-2-2,-12 3-8,0 0 5,-6 2-7,1-1 1,-5 2 1,-8-1-6,0-1-3,-9 1-1,0 0-4,-1 0-3,-3 0 1,-2 0 7,2 1 2,-8-1-12,8 0 9,-8 0 0,0 0 0,0 0 0,0 0-5,0 0 1,0 0-22,-21 2 1,10-2-7,-3 2-1,2-2-6,-9 0-15,1 3 2,-1-3 7,-2 2-43,-5-2-100,-2 3 45</inkml:trace>
  <inkml:trace contextRef="#ctx0" brushRef="#br0" timeOffset="7259.9915">6730 7272 106,'-34'-2'3,"6"2"6,-2 0 7,2-3 13,10 1-1,-9 2 3,5-2 0,2 1 4,2 0 5,3 0 2,4-2-3,0 2 3,-2 1 2,7-3 5,-2 3-8,2 0 5,6 0 4,-10-3-12,10 3 8,-7 0-9,7 0-7,0 0 0,0 0 7,0 0-9,0 0 3,0 0-4,0 0-9,25 0 0,-14 0 3,0 0-1,8-1-7,-1 1 2,2-1-2,8-1 1,-2 2-2,8-2 1,-2-1-1,0 2 8,2-3-9,3 1 0,-1-1-9,0 2 8,-1 2-2,-1-3-8,0 0 4,1 2 5,-10-2 0,2 1 0,-6 1-7,-4-1 1,0 2 3,-4 0-9,-3 0-5,-2-1-3,1 1 5,-9 0-2,10 0-1,-6 0 5,-4 0 3,0 0-4,7 0-5,-7 0 0,0 0-10,0 0-9,0 0-1,-18 6-10,6-4-6,-1-1-12,-9 3-5,2-1 5,-11 1-1,3-2 3,0 1-6,-3 1 2,1 1 0,-3-1-31,3-3-98,-2 5 44</inkml:trace>
  <inkml:trace contextRef="#ctx0" brushRef="#br0" timeOffset="7486.2933">6686 7265 204,'-20'2'-7,"4"1"3,-1-3 10,4 2 4,3 0 3,1-2 7,1 0 15,8 0-2,-10 1-4,10-1-4,-8-1-1,8 1-7,-2-4 3,2 4-2,0 0-3,0 0-3,20-5 1,-7 3 7,5-4-2,1 2-8,8-3 2,3 1-1,0-1-7,2 1 10,0-1-8,1 1 7,4-2-3,-1 2 0,-1-1 6,1 1-13,0 1 5,-4 1-2,0-1 0,-3 3-9,-6-1 4,-2 2 1,-3-1-2,-6 0 3,0 2-9,-4 0 4,0 0-4,-1-2-8,-2 2 7,-5 0 1,0 0-2,8 0 6,-8 0-9,0 0-10,0 0-3,0 0-8,0 0-12,-9 9-35,9-9-85,-4 2 38</inkml:trace>
  <inkml:trace contextRef="#ctx0" brushRef="#br0" timeOffset="8049.0898">8534 7103 18,'0'0'106,"0"0"-13,0 0-14,0 0-7,18-3-2,-4 3-5,8-2-9,8-1-7,9 2-4,12-4 7,1 2-9,2 1-8,1 0 4,1 1-3,3-2 5,5-1-1,-2 2-9,-2-1 4,5 2-1,1-5-15,-1 4 4,0-1 1,1 0-2,-3 0-8,0-1 5,1-1-1,-13 1-1,2 1-5,-17 1 3,0 0-10,-4-1 7,-3 3-3,-8-1-10,-3-2 6,-6 3-6,0 0-4,-1-1-7,-5 1 2,-6 0 4,9 0-11,-9 0 6,0 0-17,0 0-4,0 0-12,0 0-6,0 0-10,-26 2-5,13 1-1,-6 2-9,0-3-54,0 3-139,-9-3 62</inkml:trace>
  <inkml:trace contextRef="#ctx0" brushRef="#br0" timeOffset="8416.2728">8588 7190 10,'-5'0'114,"5"0"-10,-9 0-12,9 0-7,0 0 0,0 0-11,0 0-8,23-2 2,-6-1-8,16 1-8,2 0 2,19-2 2,5 0-5,5 2-3,0-1-2,28-4 2,-25 2-2,29-1-1,-1 2 3,-2-1-3,-2-2-4,3 5 1,-29-1-2,2 1-7,2-1 3,-8-1-3,2-1-4,-8 5-2,-4 0-1,-13 0-4,-1 0-1,-5 0 1,-3-2 2,-4 2-10,-9 0 3,-3 0-4,-3 0 1,-2 0-6,-1 0 2,-4-1 8,-3 1-2,10 1-1,-10-1 5,8-1-5,-8 1 1,0 0-5,0 0-8,2-2-6,-2 2-12,0 0-17,0 0-11,0 0-16,0 0-25,0 0-19,0 0 0,0 0-19,0 0-99,0 5-237,0-5 106</inkml:trace>
  <inkml:trace contextRef="#ctx0" brushRef="#br0" timeOffset="9586.0109">17458 12325 5,'-1'-10'144,"-3"3"-15,4-4 2,-1 2-11,1 1 8,0 0-6,1 0 5,1 4-7,1-2 5,-2 2-7,-1 1-1,0-1-3,0 4-4,3-5-10,-3 5-8,0-5-3,0 5-8,0 0-3,0 0-1,0 0 2,0 0 9,0 0-6,7 12-6,-7-7-2,2 2-1,-1-2 1,1 0-11,-1 4 11,0-4-1,1 1-5,2 0 2,-4-3-2,0 1 2,0 0 0,0-4 12,2 4 7,-2-4 5,0 4 4,0-4 8,0 0 0,0 0-2,11-7-20,-2-1-11,5-5-6,8-9-3,6 1-20,12-15 4,5-1-17,4-2-45,24-22-29,0-3-38,-3-2-39,2-3-36,2 1-50,-9 1-44,4-6-27,-9 10-252,-17 18-573,0 4 254</inkml:trace>
  <inkml:trace contextRef="#ctx0" brushRef="#br0" timeOffset="12339.6101">3075 8088 59,'0'0'62,"0"0"7,0 0 1,0 0-10,0 0-4,-9 0 2,9 0 5,0 0-10,0 0-2,0 0-11,0 0 9,0 0-7,0 0-11,0 0 8,0 0-17,0 0 4,0 0-8,0 0-1,0 0 0,0 0-2,12 7 3,-12-7-7,10 2 1,-2-1-3,7 1 1,3 0-10,0 0 11,5-2-1,5 3 5,6 0 0,1-3-4,-1-3-8,2 0-3,5 3 4,-5-2 0,2 3 6,-2-1-1,0 1 3,-3-1-15,-5 0 11,-7 0-8,-2 0 2,-7 0-5,2 0 3,-6 0-7,-1 0 13,-1 0-9,-6 0 3,10 0-1,-7-1-7,-3 1-1,0 0-7,0 0-7,0 0-10,0 0 2,0 0-13,-16-3-11,16 3-5,-14 1-16,2-2-46,3 1-130,-4 0 58</inkml:trace>
  <inkml:trace contextRef="#ctx0" brushRef="#br0" timeOffset="12757.7637">2887 8158 47,'0'0'82,"0"0"-10,0 0-9,0 0-9,0 0-4,0 0-2,0 0-3,0 0-4,21 5 0,-10-4-4,1 0 11,1-1-4,5 0-5,4 3 2,-2-1 12,10-2-6,0 0 1,5 0 1,1 0 0,4-2-6,-2-1-3,12 1 2,-10-1-11,-1 0 6,-3 2-9,2 1-4,-4-3-3,-2 3 1,-2 0-8,-8 0 2,1 0 2,-6 0-8,-4 0 1,-1-2-1,0 4-2,-4-2 4,-1 0-3,-1 0-1,-6 0-8,9 0 9,-9 0-4,8 0 5,-8 0-8,0 0 12,6 0-9,-6 0-5,0 0-6,0 0-9,0 0-9,0 0-7,0 0-15,0 0-11,0 0-13,0 0-15,0 0-6,-16-4-80,7 4-185,9 0 83</inkml:trace>
  <inkml:trace contextRef="#ctx0" brushRef="#br0" timeOffset="13165.8384">3089 8103 83,'0'0'96,"-5"-1"-8,5 1 5,0 0-9,-9 0-13,9 0-4,0 0 1,0 0-20,0 0 2,0 0-8,0 0 4,0 0 0,0 0 0,0 0 0,0 0 0,28 1-3,-11 0 3,5 2-3,7 0-2,3-3 1,0 0 2,6 0-7,2 0 4,10 0-3,6-3-3,-4 3-8,-2-3 4,3 3-5,-1 0-8,-16 0 4,2 3 1,0-3-12,-3-3 5,-3 6-4,0 0 5,-6-3-9,-7 1 4,-5-1-2,-3 1-3,0-1-2,-3 1 7,0-1-6,-2 0 1,-6 0-4,10 1-3,-10-1 2,0 0-18,0 0-30,0 0 16,0 0-12,0 0-9,0 0-5,-29 1-13,16 1-3,0-2-3,-4 0-25,-1 1-92,-5 0-207,1-1 92</inkml:trace>
  <inkml:trace contextRef="#ctx0" brushRef="#br0" timeOffset="13544.3228">3084 8153 49,'0'0'92,"-8"0"-9,8 0-15,0 0-2,0 0-7,0 0-3,0 0-8,0 0-4,0 0 2,0 0 6,26 0-9,-13 3 2,-3-3-2,9 0-4,3 0 12,-2 0-13,9 0 0,-1 0-5,5-3-7,0 3 9,2-2 2,-1 2-13,2-2 1,-3 2 0,0 0-6,0 0 2,-3-1-6,1 1 5,-11 0 2,-2 0-7,0 0-5,-5 1-5,2 1-14,-4-2 28,-2 0-9,-2 0 1,0 0-2,0 2-1,-7-2-3,10 0 1,-10 0 8,6 0-7,-2 3-1,-4-3 0,0 0 5,0 0-4,8 0-3,-8 0 1,0 0-10,0 0-4,0 0 2,0 0-33,0 0 0,0 0-4,0 0-19,0 0-4,-26 1-5,16 0-9,-9 2-84,0-1-177,-4 0 80</inkml:trace>
  <inkml:trace contextRef="#ctx0" brushRef="#br0" timeOffset="13919.2939">3129 8199 33,'0'0'62,"0"0"-8,-8 0-3,8 0-1,0 0 5,0 0-3,14 3 0,-6-3 8,1 2-17,4 0 9,3-2-2,5 1 1,-2 0-5,3-1 6,6 0-1,1 0-10,3-1-1,-1 1-14,1-1 13,0 1-3,2 0-5,-1-2 3,2 2-1,-3-1-4,1-1-6,-1 2-4,-1-2 1,-3 2-1,-8 0-10,-2 0 4,0-2 7,-5 2 1,-1 0-16,-1 0 4,-3 0 8,-2-1-6,-6 1-3,11 0 4,-11 0 4,8 0 3,-8 0 3,5 0-1,-5 0-1,6 1-3,-6-1-2,0 0 1,0 0-2,0 0 2,0 0 0,0 0-13,0 0 7,0 0-7,0 0-9,0 0-10,0 0-5,0 0-6,0 0-18,0 0-3,-25 2 1,19-2-12,-2 0-3,3 3-6,-3-3-15,-1 1-7,1-1-72,8 0-174,-14 1 78</inkml:trace>
  <inkml:trace contextRef="#ctx0" brushRef="#br0" timeOffset="14839.995">6789 8128 66,'0'0'72,"0"0"7,0 0-4,0 0 2,0 0-10,0 0-9,0 0 1,0 0 5,0 0-12,0 0-2,0 0-7,0 0-5,0 0 1,0 0-1,0 0-9,0 0 7,0 0-1,0 0 3,16 8-10,-8-8 5,2 3-3,3-3-4,5 1 6,0-1-4,3 0-1,0 0 3,7 1-7,-5-1-2,-2-1-5,0 1-2,7 1 6,-7-1-7,1 0 5,-2 2-7,0-2-5,-4-2 4,-2 2-7,-4 0-3,1 0 9,-2 0-2,-4-1-3,-5 1 10,11 0-4,-6-1-11,-5 1-1,0 0-16,7 0 13,-7 0-10,0 0-14,0 0 0,0 0-14,0 0-14,0 0-10,0 0 2,-21-3-8,13 3-14,-2 0-73,-3 3-173,1-3 77</inkml:trace>
  <inkml:trace contextRef="#ctx0" brushRef="#br0" timeOffset="15154.6946">6736 8208 1,'0'0'75,"17"5"-4,-8-4-14,3-1 9,1 2-4,6 0 1,1-2-7,-1 0-4,2 0-1,0 0-2,1 0 1,1 2 0,5-1-13,0 2 4,-9-2-8,4 0-3,-1-2-6,-4 2 1,0 1 1,1-2-4,-8 0 1,1 0 1,-1 3-6,-2-3 1,-2 0-5,-2 0-5,-5 0-13,7 1 21,-7-1-4,7 0-4,-7 0-6,0 0 7,6-1-14,-6 1 1,0 0 0,0 0-7,0 0 1,0 0-25,0 0-6,0 0-14,0 0-12,0 0-12,0 0-55,0 0-144,-24 1 65</inkml:trace>
  <inkml:trace contextRef="#ctx0" brushRef="#br0" timeOffset="15487.9554">6789 8264 46,'0'0'75,"0"0"-2,0 0-1,0 0-1,0 0-9,0 0 1,18 3-5,-8-2 0,1 0-6,3 0-7,1-1-1,3 0-9,3 0 7,-1 0-7,1 2 2,2-4-2,-3 2-1,10 0-3,-2-1 0,-1 0-8,-4 0 1,-1 1 0,-2-2-13,0 2 11,-1-2 1,-1 2-10,-6-1 7,-1 1-13,1-1-1,-5 1 1,0-3 7,-1 3-25,-6 0 12,8 0-4,-8 0 8,9-1-18,-9 1 12,0 0-5,5 0-9,-5 0-5,0 0-8,0 0-20,0 0-11,0 0-10,-19-4-86,8 2-167,4 1 74</inkml:trace>
  <inkml:trace contextRef="#ctx0" brushRef="#br0" timeOffset="15818.957">6790 8190 74,'-8'0'106,"8"0"-8,0 0-14,0 0-10,0 0-1,0 0-8,0 0 1,27-1-14,-14 2 7,1-2-14,5 1-3,3 1 6,1-2-5,5-1-2,2 1-4,-2 0-7,3 1 0,-3 0-2,2 0 2,-3 0-2,-4 0-5,0 1-3,-3-1-20,-3 0 21,-3 0-11,-2 0 4,0 0 1,-3 0-6,-3 0-1,1 0-7,-7 0-3,9 1-6,-9-1-8,5 0-4,-5 0-9,0 0-8,0 0-8,0 0-8,0 0-6,0 0-8,0 0-7,-26-2-70,15 2-156,-1 0 69</inkml:trace>
  <inkml:trace contextRef="#ctx0" brushRef="#br0" timeOffset="16118.4267">6823 8185 70,'0'0'93,"0"0"-3,0 0-7,0 0-8,0 0-5,22-3-5,-12 3-1,7 0-11,1-1-1,3 1 2,7 0-19,-6-2-6,5 2 8,2 0-7,-7 0-5,5 0-3,-5 0 5,6-1 1,-10 1-20,2 1 18,-6-1-16,-1 0 2,-2 2 2,-2-2-18,-1-2 5,-2 2-5,-6 0-11,12 0 5,-8 2-19,-4-2 8,0 0-6,0 0-9,0 0-2,0 0-15,0 0-15,0 0-60,0 0-139,0 0 61</inkml:trace>
  <inkml:trace contextRef="#ctx0" brushRef="#br0" timeOffset="16348.8433">6916 8206 53,'7'1'73,"-2"0"-5,1-1-6,-1 0 0,3 3-12,3-3 4,0 2-10,0-1-8,3-1 3,-1 0-11,5 2 7,-1 0-22,-3-2 11,0 0-8,4-2 2,1 2-18,-8 0-1,2 0-3,1 0-2,-1-2-2,-2 4-15,0-2-10,-4 0-10,2-2-51,-1 4-100,-2-2 45</inkml:trace>
  <inkml:trace contextRef="#ctx0" brushRef="#br0" timeOffset="24468.843">19343 12121 22,'-4'-11'187,"2"-1"2,-1 6-6,-1 1-7,3-2-18,1 3-13,-1 1-12,1 3-10,0 0-4,0 0 1,1 14 0,-1-3-7,0 8-1,0 1-2,1 5-7,2 0-9,-2 1-10,-1-9-4,0 4-7,0-1-7,0-2-6,-4 1-2,3-2 0,1-3 3,-4-2-3,3-2 5,-3-2 8,2 3-3,0-6-2,1 2 6,-2-2-5,2-1-4,-5-2-5,6-2 4,-3 4-6,3-4 1,0 0-7,-7-10-2,5-1-6,2 1-9,0-10-3,0-6-2,4 0-3,0-5 0,0-1-2,3-3-6,5 1 3,-2 0-6,8-12 14,-4 13-14,2 0-6,-2 3-4,6-4-2,-1 7 19,-1 3-16,0 5-2,-5 6-4,3 2-1,-5 5 2,1 2 0,-1 4-3,-1 2-5,0 3 4,-4 2-19,1 5-9,-2 2-6,-4-1-12,-2 2-6,-4 2-10,-3 2-9,-5-2-9,-1 4-2,-3 0-9,2-7 2,-2-1 0,1-2 10,2-1 9,1-2 6,3-2 3,-1 2 9,2-5 8,2 1 8,0-1 4,2 0 12,0 0 3,3 0 7,2-3 7,-1 5 8,6 0 8,0 0 2,3-1 6,1 4-3,2-2 3,3 4 2,3 0-4,-3-1-1,4 1 1,-2 0 3,2-4-6,0 2-1,1-1-3,-2 2-1,-2-4 2,-1 3-3,-1-3-7,-3-1 0,2-1-11,-1 0-4,-4-1-4,0 4-3,-1-4-2,1-2-2,-1 4-7,-2-3-3,2 0-11,-6-1-6,7 0-5,-7 0-10,11-2-19,-7-2 5,1 1 6,1-3-2,0 2 1,2-3 0,-1 0 12,1 0 6,0 0 10,-1 1 1,-3-3 15,1 3 11,2 0 12,-3 1 17,1 0 8,-2 0 5,0 3 15,1-1 5,-3 1 2,3-1 4,0 0 0,-4 3 2,8-4 3,-3 4-1,-1-2 7,1-1-3,0 3 4,1-2 0,-1-1-2,1 0-6,1-1-2,-1 2-7,0-2 2,-2 0-2,-1 0 1,2-3 2,-1 0-4,-1 2 1,0 0-3,-1-3 1,0 2 4,-2 0 0,0 1 0,0-2 5,0 2-2,-2 1 3,2 4-11,-5-5 5,0 2-9,5 3-5,-12 3-2,2 1 0,-3 1-2,4 4 2,-4 4-6,-1-2-3,3 2 0,-1 2-3,1-1-3,3 1 3,4-3-4,0 4-1,-1-4-6,4-1-3,2-1-1,3 1-16,0-1-6,2-3 0,1-2-7,2 2-5,1-6-8,3 3-7,2-4-5,-2-4-12,5 3 3,-2-4-1,2-4-5,0 0 8,1 1 3,-2-2 3,0-3 5,0 1 7,-2 0 5,0 2 9,-2-3-4,-4 5 9,1-1 8,-3 2 9,-1-1 16,-1 5 3,0-1 6,-2 0 2,-3 4 1,4-1 9,-4 1 4,0 0 4,-4 12 0,2-5-1,-4 3 4,1 0-1,1 0-5,-1 4-3,-2-2 0,0 0-7,0 0 5,7-3-1,-5 1-6,1-1 0,0-2-7,2 0 5,-2-3-5,1 1 0,3-2-2,0 1-3,0-4 5,0 0 7,0 0-11,0 0 1,0 0-1,-2-12-1,4 5-1,1-2-2,3-1 2,1-1-1,-1-2-1,7 0 3,-3 1 3,2 0-1,0 2-1,0 3 3,0 2 2,0 1 0,-2 1 2,4 3 0,-3 0 3,-5 3-2,4 2 2,-3-1-2,0 1-4,-4 2 3,3 2 0,-2 2-5,-3-5 0,1 4-2,-2-4 4,0 1-7,-2-1 3,2 0 11,-1-4-15,-3 3 0,4-5 5,-3 3 0,3-3 0,0 0 4,-3-11-1,3 3-1,6 0-6,-1-2 5,0 0 0,7-4-3,-2 2 1,4 1-5,-6 0 2,8 2 2,-3 4-2,1 1 0,-2 1 9,0 4-8,-1 1-1,0 2 2,-2 0 6,2 4-9,-6 2 18,-1 1-11,-1-1-1,1 7-2,-4-8 2,0 9-5,0-2-7,-2-4-6,0-1-16,-1-1-31,1 1-19,-3-1-28,4 0-32,-2-6-34,2 1-22,2 0-31,2-2-18,-2-1-18,-1-2-146,0 0-431,0 0 191</inkml:trace>
  <inkml:trace contextRef="#ctx0" brushRef="#br0" timeOffset="24759.0111">20554 12094 4,'13'-14'226,"-4"0"-8,0 3 1,-4 3 10,-1 2-5,-1 1-5,-1 3-5,-2-1-11,0 3-3,0 0-1,-9 11-14,4-2 3,-4 6-22,0-1-14,0 4-12,1-1-7,0 4-15,3-3-5,2-1-12,0 1-18,3-1 14,0 0-22,3-5-8,1 0-12,2 0 3,3-5 18,1 2-35,1-4 4,3-4-10,-1-2 3,1 1-6,2-5-3,2-4-2,-1 3 1,-2-6 7,-1-1 5,3-6-1,-8 4 3,7-7-3,-8 5-3,-2-2 3,-2 2 1,0 0-2,-3-1 1,-1 0-10,-2 3 0,-3 3-7,0 0-5,-2 0-6,-6 0-14,2 5-17,-3-3-22,2 5-28,-8 0-20,10 1-25,-6 4-34,2 0-37,1 1-56,-1 0-54,-4 5-291,5-2-635,0 1 281</inkml:trace>
  <inkml:trace contextRef="#ctx0" brushRef="#br0" timeOffset="26761.3518">19165 17546 136,'-1'-2'162,"1"-3"0,0 5 0,-2-10-15,0 5 2,2 5 5,0-7-3,0 7-11,2-5-7,-2 5-19,0 0-8,0 0-7,0 0-6,0 0 3,-10 24 0,3-15-5,-1 16-1,-1-1-9,-1 1-9,4-6 11,-6 5-12,4 0 0,1-7-4,1-2-6,2-3-5,1-2 0,-1-4-8,1 4 1,0-4-7,-1-2 0,2-1-3,0 1 2,2-4 6,-3 5 4,3-5 16,0 0 3,-2 3-13,2-3-4,0 0-13,-4-15 2,2 5-5,4-6-13,-2-5 8,4-7-2,-1 0-20,3-4 10,-1 0 6,4-1-24,0 6 14,0-5 4,5 5-23,-3 3 11,2 8-2,4-4 3,-3 8 3,0 3-9,-3 4 0,1 5-5,0 0-1,-1 1-2,-2 6-4,-2-1-12,2 3-9,-3 1-3,-4 7-8,0-5-16,-6 4 0,-4 0-14,-2-1-13,0 1-9,-7-4 0,3 1-4,-2-1 5,0-7-4,-2 4 17,5-5 3,0-3 5,2 1 5,-1-4 12,3 0 9,1-1 5,3-1 2,5 4 9,-8-5-1,8 5-3,-4-5 15,4 5 0,0 0 2,0 0 5,0 0 3,0 0 5,16 14 5,-9-7 7,6 6-7,-3-4 6,-1 4 6,0-4-10,6 1 5,-3 6 0,3-5-8,-1 3 12,2-5-6,-1 4-11,-2-1 11,0-5-4,4 4 3,-2-5-1,-3 0-8,1-1 10,-3-2-2,3-1-3,-3-1 4,4 1 0,-1-5-4,0 3 4,-3-2-10,0-2 6,-1 0 0,3-9-4,-3 2 7,-3 5-5,1-6-3,3-2 1,-3-1 2,-4-2-3,1 0 4,-2 7 3,2-5-1,-1 3 3,-6 4 8,3-3-3,3 6 5,-8-2-7,2 5-4,3 2 6,-8-3-7,8 3 4,0 0-2,-17 15-4,10-10 4,1 12 0,1-5 1,-2 2-2,3 3 3,-4-3-6,5 3 1,4-1 6,1-4-11,-1-1 2,1 0 2,0-1 2,1 1-4,2-5 7,2 2-4,3-4-7,2 2 8,-2-4-5,3-1 3,1-2-2,4-2-5,2-1 1,-5-4-5,2-1-4,-2 0 1,-3-1 3,4-2-2,-4 0 5,-4 2-1,-1 0 3,3-4 1,-3 4-4,-2 0 8,0 3 6,0 0-2,-1 2 3,-1 3-2,-3 2-2,0 0 6,0 0 0,0 0-4,-3 19-1,0-11-1,0 4 4,0-1 4,-2-3-5,2 4 7,1 0-1,-1-5-9,3 4 5,0-6 0,-1 3-4,0-4 5,-1 0-5,2-4 10,-3 7 10,3-7-6,0 0 4,0 0-2,0 0-8,0 0 9,0-23-6,0 17-5,5-6 3,-1 0-2,2 3 0,2-2-4,1 2 4,-1 2-5,2-1-1,1 1 0,-2 6 0,4-4-3,-2 8 2,-1-1-2,3 1 0,-4 2 6,-2 1-7,-1 2 8,-1 0-3,1 0-1,-3 1 1,-2-2 3,-1 0-11,0-4 9,0-3 2,-1 9-1,-2-4 1,3-5-11,0 0 9,-5 3 5,5-3-2,0 0-3,0 0-7,0-22 10,5 10-5,2 2 2,-2-1-2,3 0-1,3-3-2,-2 9 1,4-7-2,-2 7-1,1-2-2,-2 4 7,2 3-3,-1 0-5,-1 3 5,0 1 0,-3 1-2,1 3 2,-2-1-6,0 0-5,-3 5 10,-1-1-7,0-2-3,0 3-4,-4 2-19,0-4-28,1 1-26,0 0-22,-2-2-22,3 0-28,-2-3-31,2-1-19,0 0-149,0-5-385,2 7 171</inkml:trace>
  <inkml:trace contextRef="#ctx0" brushRef="#br0" timeOffset="26939.9409">20190 17513 183,'4'-11'215,"1"7"-15,-2 1-19,-3 3-9,0 0 0,0 0-3,0 15-9,-3 2 1,2 1-9,-7 10-14,3 5 0,-1-5-23,-2 3-13,4 2-4,-5-6-15,-1 2-25,4 0-27,-1-4-38,-3-2-37,4-3-37,6-2-49,-3-2-38,-1-5-182,1 2-379,3-7 167</inkml:trace>
  <inkml:trace contextRef="#ctx0" brushRef="#br0" timeOffset="28588.0154">23956 17273 109,'0'0'182,"0"0"-2,-14 7-7,8 3-6,-2 2-6,-6 2-18,0 4-5,1-2 0,-1 6-3,-4-3-7,4 2-14,5-4 7,-4-2-7,6-1-1,-4-1-4,3-3-8,1 1-3,2-1-1,-1-5-15,-1 3-3,4-5-11,-1 3 5,1-3-2,2 1-14,0 0 26,-2 0-10,3-4 3,-1 2 1,1-2-11,0 0 15,-4 3-5,4-3-9,0 0 4,0 0-12,0-13-9,1 9-1,-1-6-14,4 0 5,-1-5-5,2-1-7,1 1 1,0-5-2,6-2-6,2-3 0,3-2-5,-2-1 4,4 2-8,0-4-7,4 0 2,-1 1 7,1 2-15,4 1 5,-4 7-7,1-1 0,-1 5 2,-3 6-2,0 4-5,-5 0 1,-1 2-6,-2 9-15,-1-1 12,-2 2-4,-4 3-14,-5 2 2,0 4-15,-1-1 7,-8 3-8,0-4-2,-3 0-2,-8 5-12,2-6-7,-4 1-3,-3 1-14,-2-4-3,2 2-4,-1-5-8,7 0 9,-2-2 9,7-4 6,0 3 9,3-3 6,-1-1 15,7 1 9,-3-2-13,8 0 17,-5 5 5,5-5 2,0 0 7,2 9-1,1-6 12,5 6 6,1 1 5,-1 0 1,3 4 6,1 3-4,2-5 3,1 9 6,-5-8-7,2 2 2,0-1 5,1-2-13,0-1 9,-1-2-6,-2-4 5,6 4 0,-3-3-2,4-1 4,-6-1-1,5-3-6,3-1 5,-5 1-2,0-1-5,5-2 6,-6-2-2,-1-2-2,1 1 3,-1-2-2,2-3 1,-3-4 3,1-3-4,-2 2 2,-2-2 4,1 1-3,1 2 13,-5-7 5,-1 10 6,-2-3 6,1 6-2,-3 0-5,0 2-2,0 3-2,0 3-7,0 0 3,-15-3-1,15 3-3,-21 11 1,10 2-9,-3-3-2,2 5 5,1 2 2,2-5-8,4 2 6,0 3-4,2-5-1,2 1 2,1 1-3,1-4 1,2 0-3,3 1 2,2-4-2,2-3 1,3 1 2,-1-1-2,4-4-3,2 0 1,-1 0 1,1-3-2,-1-3-3,1 0 3,-4-1 2,0 0-6,0-6 3,-4 4-1,2-3 1,-3-2-4,0-1-4,-3 8 11,1-1 3,-2-2 3,-3 6 2,2-4-4,0 4 0,-4 4-3,4-3 1,-4 3-2,0 0-1,0 0 7,-13 19 2,8-6 4,-4-4-3,-1 4 1,2 0-1,-1-2 4,5 0 0,-6 4 2,5-7 2,-3 2-18,3 0 17,0-6-5,-1 1 3,2 0 10,0-1 8,0-1 11,4-3-7,0 0 5,0 0-7,0 0-5,0 0 1,0 0-4,4-25-7,1 16 3,5-5-11,-1 1 4,2 3 0,3 0-5,2-1-5,1 1 1,-2 3-2,2 0 2,-3 6 1,-3-2-3,1 4-5,-1 4 3,-2 0-3,1 2-3,-2 3 2,-3 0-2,-1-1 1,-3 1 4,-2 4-4,-2-4 7,2-3 5,-4 4-1,5-7-6,-4 4 5,3-2 3,-4-2-2,5-4 0,-4 8 7,4-8-5,0 0-6,0 0 6,0 0 5,0 0-7,0-21-4,9 12 1,1-7 5,3 4-11,1-2 5,4 0-1,3-4-3,4 6-4,-10 3 6,3-1-6,0 3 8,-4 6-10,-2-1 0,-1 4 3,3 4 3,-5 1-3,-5 0 0,2 5-4,-5 0 0,-2 3-3,1 4 13,-6-1-11,2 0 7,-9 3-17,3-6 17,1 2-2,-2 5-2,2-7-35,-3 2-21,4-8-36,-1 1-48,1 0-25,4-5-47,0 3-41,0-4-262,4-4-559,-8 2 247</inkml:trace>
  <inkml:trace contextRef="#ctx0" brushRef="#br0" timeOffset="28963.6049">24936 17382 30,'13'-10'267,"-4"0"-8,1 1-10,-1 1-10,1 4-8,3-3-20,-5 2-17,7-1-12,4 5-13,-6 0-24,5 3-11,-4 3-7,-5 1-13,1 1-13,-5 4 0,0 5-15,-5 2-15,-3-2 2,-3 1-3,-6 6-5,-2-2-14,0-4-2,1-2-1,-9 2-8,8-5 3,4 0-5,2-3 15,3 0-13,0-2-9,-4 2 11,5-5-1,4 1 11,0-5-1,0 8-1,0-8 1,18 9-6,-5-6 12,6-3-21,3 2 3,6 1-11,-3-3 3,-2 2-6,-1-4 3,6-3-6,0 1-4,-10 4 2,3-4-8,5 0 4,-10 1 0,-2-1-15,-3 2 3,0 1-16,-2-1-13,0 0-21,-3-1-10,0 2-22,-6 1-14,10-4-29,-2 2-27,-8 2-26,0 0-41,7-5-23,-7 3-38,0 2-177,0 0-490,-15-10 216</inkml:trace>
  <inkml:trace contextRef="#ctx0" brushRef="#br0" timeOffset="30670.0152">10551 7921 213,'0'-5'222,"0"-3"-5,-1 4-7,1-1-11,0 1-13,0 0-13,0 4-21,-2-5-12,2 5-11,-1-4-14,1 4-8,0 0-10,0 0-5,0 0-4,0 0 1,0 0-2,0 0-2,6 13-3,-3-8-7,-3 1 4,1 2-6,1-3-7,-2 4-2,0-1 1,0 1-6,0-1 1,2 2-4,-2-1 0,-2-1-2,4-2 1,-2 2-8,0-2-3,2 1 8,-2 1-6,3-3 0,-3 0 13,0-1-11,1-1 4,2 1 6,2 1 9,-1-4 7,-1 2-4,3-2-1,6-1 3,0-4-5,8-1-5,13-3-9,20-7-5,1-6-5,38-12-15,7-8-31,11-1-49,18-8-48,9-6-50,6 0-57,5-7-60,-1-7-46,-3 5-264,2-2-624,-9 2 277</inkml:trace>
  <inkml:trace contextRef="#ctx0" brushRef="#br0" timeOffset="31701.4319">16618 15626 99,'-6'-13'181,"-1"-3"-1,-1 1-2,3 4-4,0 2 5,1 1-1,0 2-7,2 0-8,-2 1-18,1 4-14,2-5-11,0 4-10,1 2-5,0 0 4,0 0-1,0 0 0,0 0-2,-5 12-1,6-4-1,-4-3-3,3 1-7,-1 0 6,1 4-4,-1-5-3,1 2-3,-4-1-8,3 1 4,-1-2-1,1 2 0,-2-4-7,3 2-2,0 0-8,-1-2 8,1-3 3,0 4 5,0-4 4,3 4 1,-3-4-1,14-6-8,10-8-9,18-9 1,15-8-22,37-21-31,17-5-58,8-10-59,15-7-74,9-5-96,-2-10-100,-3-6-256,-1-4-675,-8-4 300</inkml:trace>
  <inkml:trace contextRef="#ctx0" brushRef="#br0" timeOffset="33277.1898">3175 9072 116,'0'0'125,"-13"0"-2,7 1 1,6-1-7,-12 0-3,7 0-4,5 0-7,-8 0-2,8 0-1,-7 2-1,7-2-4,-8 0 2,8 0-15,0 0 1,0 0-2,-8 0-2,8 0-3,0 0-6,0 0-7,-5 1-1,5-1-6,0 0-7,0 0-3,0 0-1,0 0-3,0 0-10,0 0-1,0 0-1,0 0-4,0 0 4,22 1-4,-3 0-4,12-2 0,1-1-2,2-1-3,3 3-2,3-1-2,0-2 1,12 3-3,-16 0-1,2-3 2,-1 1-5,-1 0-4,-4 1-3,-4 1-13,-6-1-10,-6 1-6,-3 0-10,-2-1-4,-3 1-8,-1-2 1,-1 4-4,-6-2-10,9 0-18,-9 0-11,0 0-20,0 0-5,0 0-23,0 0 4,0 0-6,-26-5-92,11 5-254,0 0 113</inkml:trace>
  <inkml:trace contextRef="#ctx0" brushRef="#br0" timeOffset="34271.6729">3018 9201 17,'-4'3'125,"0"-1"8,4-2-1,-6 2-13,6-2-4,-5 1-3,5-1-6,0 0-6,-4 2-6,4-2-6,0 0-7,0 0 0,0 0 2,9 4-4,-1-1-3,4-3 0,5 2-4,2-1 1,13 1-2,0 1-10,0-4 5,1-1-4,6 2 3,-1-1-7,-1 1 2,1 0-7,-1-2-3,-3 0-2,-2 2-5,0 0-4,0-3-5,-4 3-3,-1 0-3,-6-1 0,-6 0-1,-3 1 3,3 0 0,-5-2 3,-3 2 1,0 0 1,-2-1 5,-5 1 4,11 0-2,-6-1 4,-5 1-2,4-1-3,-4 1-2,0 0-2,8 0-6,-8 0-5,0 0 0,0 0-4,0 0 4,0 0-4,8 1-7,-8-1 1,0 0-4,0 0 4,0 0-3,0 0-3,0 0-1,0 0-1,0 0 1,0 0-4,0 0 3,0 0 3,0 0-6,0 0-2,0 0 0,0 0 1,0 0-1,0 0-1,0 0-2,0 0 4,0 0-5,0 0 2,0 0-2,0 0 4,0 0-3,0 0 3,0 0 6,0 0-9,0 0-2,0 0 4,0 0-3,0 0 0,0 0 0,0 0 1,0 0 0,5-1-3,-5 1 5,0 0-3,0 0 0,0 0 2,0 0-2,0 0 1,0 0 3,0 0-5,0 0 2,0 0 0,0 0-1,0 0 1,0 0-2,0 0 2,0 0 2,0 0-5,0 0 6,0 0 0,0 0-6,0 0 3,0 0 0,0 0-4,0 0 3,0 0 4,0 0-3,0 0 1,0 0-1,0 0 1,0 0-2,0 0 2,0 0-3,0 0 2,0 0 2,3 2-2,-3-2-1,0 0 0,0 0 4,0 0-4,0 0 3,0 0-3,0 0 3,0 0-5,0 0 0,0 0 4,0 0-2,0 0 4,0 0-4,0 0 1,0 0-1,0 0 0,0 0 1,0 0 0,0 0-1,0 0 2,0 0-1,0 0-1,0 0 4,0 0-2,0 0 1,0 0-3,0 0 1,0 0-1,0 0-2,0 0 12,0 0-12,0 0 5,0 0-3,0 0 2,0 0-1,0 0 1,0 0 3,0 0-6,0 0 4,0 0 0,0 0 3,0 0-2,0 0 3,0 0-4,0 0 7,0 0-1,0 0-2,0 0-3,0 0 2,0 0-2,0 0 0,0 0 3,0 0 1,0 0-2,0 0-2,0 0 5,0 0-5,0 0-2,0 0 4,0 0 2,0 0 6,0 0-9,0 0-1,0 0 0,0 0 1,0 0 0,0 0-2,0 0-4,0 0 5,0 0 8,0 0-9,0 0 0,0 0 4,0 0-2,0 0 2,0 0-1,0 0 1,0 0-6,0 0 2,0 0 4,0 0-2,0 0 9,0 0-14,0 0 2,0 0 0,0 0-3,0 0 0,0 0-4,0 0-8,0 0-10,0 0-15,0 0-15,0 0-17,0 0-30,0 0-34,0 0-32,0 0-42,0 0-46,0 0-168,0 0-456,2-6 202</inkml:trace>
  <inkml:trace contextRef="#ctx0" brushRef="#br0" timeOffset="37544.5732">15023 13968 50,'-4'-5'86,"3"0"3,-2 2-2,3 3-1,-1-4-10,-2 1 3,3 3-6,3-7-6,-3 7-10,0 0-1,-3-2-8,3 2 3,0 0-6,0 0-12,0 0 0,0 0-7,8 7 2,-1-1-3,1 0 1,-1 4 1,6 1-2,2 1 1,5 8-3,3-1 3,3 5-2,-1-3 2,4 5 5,6 7-8,4-1 6,3 2 3,-3-4-4,-1 3 1,4 0 2,-3 1-1,2 0 7,3-1-3,-1 3 4,0 2 5,1-1-3,1 3 8,1-1-3,0 3-6,-3-2 2,-2 2-6,4-1-6,-3-1 4,-4 0-2,-2-3-23,0 1 4,-3-4 1,-11-8-3,3 2 0,1-3-1,-1 2 0,2-1 1,0-2 0,0 4 0,-3-3-1,2 4-2,1-4-5,-1 1 7,1-1 0,1 2-4,0-4 2,-1 3-3,-3-3 4,0-1-5,-4 0-2,3 1 4,-4-3-2,0 1 3,0-2-5,2 0 7,-2 1-2,-6-4-2,8 2 5,1-1-2,0 0 2,-3 0-1,3 1 0,3 1 4,-5-2-4,3 1 2,-2 0-2,2-1 2,-2 2-1,1-3 24,-2 1-6,-9-1-2,6-3-2,2 6-2,-3-7 2,-2 1 0,2 2-1,-3-1-2,2-1-1,-2 1-2,2-1-2,-3 1 6,7-3-3,-3 3-3,0-3 5,1 2-5,4 4 1,-5-5-1,6 5-1,-5-5-3,3 5-1,-3-3-1,5 3 3,-8-4-2,8 5 3,-7-5-2,5 4 4,-6-5 3,0 1-1,2 1 3,0-5 4,1 5-5,-2-3 8,0 0-6,1 1 4,1-2-8,-3-1 3,1 4 0,-2-4 0,6 4-1,-3-4 2,0 1-2,-1 0-3,1 0 4,-4-4-3,-2 2 2,6 1 2,-7-1-2,9 1-1,-4-1-7,-4-1 8,2-2-8,-2 0 6,0 2-3,-1-2 0,-1 0-3,1-1-1,-1 1 0,-1-2 0,-2 0-31,2 2 1,-1-1 2,1 1 3,-1-3 1,-1 1 4,0-1-3,0 3 4,-1-4 5,1 3-3,-1 0-1,0 0 0,-1-3 3,-3-1-3,6 3 6,-2-2-3,-1 2 0,-3-3 4,0 0-2,4 2 2,-4-2-1,3 2 1,-3-2-3,2 4 3,-2-4 0,0 0-2,0 0 5,0 0 5,4 2-6,-4-2-1,0 0 3,0 0-2,0 0 8,0 0-5,0 0-2,0 0-3,0 0-5,0 0-6,-8-14-15,7 11-9,-5-6-14,1 4 1,-4-7-6,4 3-7,-3-3-5,1 1 3,-3 1 2,4 0-1,-3-4 4,-1-2 1,1 1 4,3 0 0,0 1 7,0-6 0,1 3 11,0-1 0,0 0 5,-2 1 2,5 1 2,-3-1 4,2 1 9,2-1 5,-4 7 7,2-3-1,2 1 10,1 2 6,-3-1 6,0 3 9,1 1-5,-2-1 10,4 3-2,0 5 4,-4-11-3,4 8 0,0 3 2,-2-5-6,2 5-7,-2-6-2,2 6-2,-2-4-3,2 4 1,0 0-1,0 0 0,0 0-4,0 0 0,0 0 0,0 0 4,4 17 5,-2-10-4,2 3 3,-4-1-2,4 2 3,1-1 1,2 6-7,-1-1 8,3 1-2,-1 1 0,-2 0-7,7 0 3,-5-3-3,-1 3 3,1-3 0,2 2-4,0-1 1,1-3 1,0 2 2,-2 0-2,-1-4 2,-2-1-7,4 2 0,-5-2 0,3 0 2,-3-3 0,-3 0-6,3-1 5,-2 1-5,0-1 3,2 2 1,-4-3 0,-1 0-3,0 2 1,0 0 0,-3-1-4,0 4 6,-2-5-4,-5 5 4,-3 0 2,-4 2-3,-5 3 1,-7-1-1,-3 4 6,-2-7 0,-1 2-2,-13 4 1,9-6-2,1 1-1,-8 3-1,9-5-3,3 1 4,3-3-3,4 3 4,-2-8 1,9 3-6,3 3 10,-3-5-9,9 1 7,-1-2-12,5 1 2,0-1 3,-2-2-4,4 2 3,0-2-2,5 0-24,0 0-33,-16-3-31,10-1-43,-1-1-57,2-5-42,-6-4-201,-5-8-463,-2-4 205</inkml:trace>
  <inkml:trace contextRef="#ctx0" brushRef="#br0" timeOffset="38751.8498">6819 9278 124,'-2'-8'177,"-1"3"-9,2 1-4,-2 0-19,3 4-17,-3-4-14,3 4-5,-7 15-11,1 3 4,-2 15-10,-4 16 2,0 2-10,0 4-3,3 1-9,0 1-4,0-1-8,2 0 0,0 2-7,2-5-9,7-2 0,-6-2-8,4-6 0,0-11-4,2 1-5,0-4-1,-2-2-1,2-2-5,-4-7-9,5-3-8,0-3-21,-3-1-20,0-2-21,1-4-12,-1 2-10,0-2-19,0-5-19,0 0-20,0 0-140,0 0-302,-11-20 134</inkml:trace>
  <inkml:trace contextRef="#ctx0" brushRef="#br0" timeOffset="39366.5539">6813 9326 27,'-9'1'105,"-4"1"-5,-1 3 3,-3 2-6,-2 3-3,-8 4-1,3 6-11,-3-3 5,0 2-12,1 3 0,0-3 2,-1 2 0,4-1-2,-1-2-3,4-1-4,5-3 1,0-2-2,4-2-6,-3-2 5,6 0-6,1-3-6,1 0 0,1-1 0,-1-1-4,3 0 5,1-1-2,-2 1 4,1-1 1,3-2 0,0 0-5,0 0 1,0 0-6,0 0-7,7-10-1,-2 5-3,3-4-5,1-1 2,4-3 2,0 0-4,2-1 0,0-1-1,4-3-3,1 0-3,1 0 2,3 2-5,-5 1 0,0 4 0,7-3-5,-4 3 0,0 1 0,3-2-1,4 3-4,-1 1 0,-6 5 0,5 1 0,2 0-4,0 2 2,1 3 0,0 4 0,6-1 1,-3 4 0,2 0 0,0 2-3,0 0-1,1 2 2,-1-1-3,2 0 0,0-2 1,0 3 0,-1-4-3,-6-2 3,0 1-1,-1-1 0,-2-1 0,-7-3-1,0 1 1,-1 0-4,-10-4 3,5 0-1,-5 2 1,-2-3 3,0 0 10,-2 4 5,-1-3 4,-4-1 11,7 2-5,-7-2 2,4 0-1,-4 0 4,0 0-7,7 1 6,-7-1-5,0 0 3,0 0-6,6 1 10,-6-1-18,0 0 0,0 0 2,0 0-5,0 0-6,0 0 1,0 0-2,0 0 1,4 1-4,-4-1 0,0 0-5,0 0 5,0 0 6,0 0-7,0 0-6,0 0-1,0 0-11,0 0-3,0 0-14,0 0-10,0 0-13,0 0-14,0 0-14,0 0-23,0 0-28,0 0-25,9-5-11,2 0-19,6-2-24,11-2-19,3 0-141,6-4-398,14 0 177</inkml:trace>
  <inkml:trace contextRef="#ctx0" brushRef="#br0" timeOffset="39819.2489">9676 9053 99,'0'0'104,"-9"0"-4,9 0-1,-7 3-4,2-1-7,0-1 13,5-1-7,-9 0 0,9 0 4,-6 1-3,6-1 0,-5 1-4,5-1-4,0 0-6,0 0 7,0 0-9,0 0 5,26 3-7,1-2-1,8-1-2,5-1-7,15 1-7,3-1-5,-3-2-3,3 1 0,0 3-11,1-2 1,-4-3-4,-2 3-7,-16 1-4,-1-6 0,-1 3-2,-3 2-3,-2-1-2,-8 0-3,-3 2 1,-6-3-3,0 3 2,-4-5-2,-3 5 1,2-1 1,-2 1-10,0-1 3,0-1-4,-6 2-1,7-1-2,-7 1 0,5-1-6,-5 1-9,0 0-15,0 0-9,4-1-13,-4 1-16,0 0-11,0 0-16,0 0-7,-27 2-16,15 1-10,-5 4-12,-4-4-16,1 1-117,-11 0-292,1 5 129</inkml:trace>
  <inkml:trace contextRef="#ctx0" brushRef="#br0" timeOffset="40270.0199">9719 9252 63,'-5'1'100,"-1"0"-2,3 2-6,3-3-3,-7 3-3,7-3-1,-2 1 10,2-1-1,9 4-1,0-3 1,10-2-4,7 2 7,9-1-2,5-2-6,15 2-4,7 0-6,0-4 2,1 4-9,0 0-4,-2 0-4,-2-3-4,-1 7-11,-4-5-3,-11 2-2,-6-1-5,1 0-5,-3 0-2,-6 0 0,0-2-1,-10 0 1,0 1 6,-7-1 2,-2 1 0,-2 0 6,0 0 2,-2 2 4,-1-2-2,-5 1 1,9-2-2,-9 2 1,7-2-7,-4 2 0,-3 0-6,0 0-3,0 0-1,8 0-3,-8 0-3,0 0-4,0 0-6,4-3-2,-4 3-2,0 0 1,0 0-1,0 0-1,0 0-1,0 0-5,0 0 4,0 0-2,0 0-4,0 0 0,0 0 1,0 0 1,0 0-3,0 0-1,0 0 0,0 0 0,0 0-3,0 0 4,0 0-1,0 0-1,0 0 2,0 0-3,0 0 1,0 0-1,0 0 2,0 0-3,0 0 4,8 0-3,-8 0-3,0 0-2,0 0-13,0 0-10,0 0-14,0 0-14,0 0-20,0 0-19,0 0-21,0 0-25,0 0-39,0 0-23,0 0-154,0 0-386,0 0 170</inkml:trace>
  <inkml:trace contextRef="#ctx0" brushRef="#br0" timeOffset="42016.6703">21392 16595 41,'2'-7'130,"2"-2"0,2 4-3,-1 0-8,-1 0-5,1 1-15,-1 1-4,-4 3-9,9-2-1,-9 2-11,0 0 2,13 7 3,-9 3-12,-2 2 1,0-3-2,-2 4 5,-2 0-7,2-3-5,-2 2 5,-2 1-7,1-2 5,3-1-4,-4-1 0,2-3 4,-2 0-7,0 0 2,3-3-1,1-3 0,-2 6-3,2-6 4,0 7 5,0-7-5,0 0 0,0 0-5,0 0-4,0 0-7,0 0 5,0 0-9,-4-21-8,6 11 1,2-2-3,1 0-6,5-2 0,-5-3-7,7 2 5,-2 1-5,4-1 0,-1 0-3,1 3 0,1 3 0,1-1-3,-3 5 1,-1 2-6,0 2 0,1 2 2,-2 2-2,-2 0 3,1 3 0,-2 2-1,-2 2 0,0-2-4,2 6 4,-5-1-8,-2-2-2,0 2-10,-1-3-19,-1 2-27,-1-1-20,0 3-21,-3-6-47,2 2-26,-2 1-26,4-3-166,-4 1-397,1-4 175</inkml:trace>
  <inkml:trace contextRef="#ctx0" brushRef="#br0" timeOffset="42781.0928">21749 16584 130,'0'0'144,"0"0"-19,0 0-7,0 0-6,6-6-6,-6 6-6,10 0-14,-10 0 0,15-2-12,-5-2-8,0 2-5,-1-2-4,2 0-8,-3-1-1,0 2-5,1-5-1,-1 2 0,-2 1-3,-1-1 9,-3 0 0,1 0 6,-1 0-3,0 0 2,-6 0-5,4 6-7,-5-10-5,1 8 5,-3-1-7,7 3-4,-19 3-5,6 1-1,-2 4-2,-1 1-6,2 1 2,3-2-7,-2 4 3,1 4 1,2-6-10,5 4 6,1-2-3,3 0 1,2-2 0,2 1-4,2-2 4,4 0-1,0 0 0,1-1-5,3-4-3,5 4 7,2-5-7,0 1 1,-3-4-2,4 0 0,-2-2 0,-1 1-1,-2-3-2,-6-1 0,2 1 2,-1-4-9,1 0 9,0-3-5,-2 1 7,-4 2-3,4-1 5,-4 1 7,0-1 6,-1 5 12,-2-4-1,-2 6 7,0-3-3,-1 5-5,2-5 2,-2 5-5,0 0 1,0 0 2,-10 17-4,4-9 7,0 4-7,-2 4 0,3 1-1,0-2 7,1 1-7,0-4-5,2 2 4,-2-2-5,1 2 0,3-2 2,-1-5-3,-2 3 0,3-5 1,0 0-1,0-5 0,3 7 3,3-6-7,-6-1-4,12-1 5,-6-6-3,7 2 4,2-7-4,1-1-2,4-4 4,6-1-1,-4 2-1,0-3-3,1 6 2,-6 2 2,-2 1-3,-6 3 5,4 2 0,-3-1-1,-3 3 6,0 3-2,-7 0-2,10 5 8,-7 2-9,2 1 7,-3 1-3,1-1 0,2 2 2,-1 1-2,-1-2 10,2 1 0,1 0 2,1-1 8,1-3-6,-1 2 3,3-3-3,3-4-3,1 2 6,2-6-7,0 3 3,2-8-8,0 1 1,0-2 5,-3-2-8,9-3 0,-6-5-8,0 0 4,-3-5-6,3 2 9,-6-7-2,-2 2-2,1-3-1,-5 3-4,0-5 1,-5 2 1,-1 4-2,-5-1-1,-1 10 2,-2 0-1,-5 1-7,2 3-1,-7 4-12,0 2-17,1 4-20,-4 3-39,-1 5-29,3 0-35,-7 14-43,5-3-52,2 7-202,-1 0-486,2 3 216</inkml:trace>
  <inkml:trace contextRef="#ctx0" brushRef="#br0" timeOffset="43837.3726">22193 17338 42,'-3'-26'206,"-2"8"-11,0-1-16,-3 2-9,-1-1-3,-5-5-17,1 8-3,-6-4-13,-2 2-10,5 5-3,-12-4-11,-1 5-4,-3 0-6,-3 1-15,2-2 5,-8 8-5,-9 0 0,11 1-5,1 3-4,-2 2 6,1 3-6,-13-1-7,16 5 5,-15-1-8,14 4 3,-9 9-1,10-4 0,7 5 5,-12 10-4,-2 3 0,4 5-2,6-2-15,8 1 15,4 6-6,2 2-3,11-13 0,-3 14-4,5-12 2,4 10-6,-1-11 0,3 1-4,3 11 2,-1-12 1,8-5-8,-2 3-6,4 1 8,-2-8 5,3 4-10,2-2 9,3-4-5,-4-1-5,4-2 13,0-1-2,5-1-7,-1-2 7,6-1-19,-1-4-5,1-2 11,1 1-2,3 0-2,4-1 5,0-3-7,14 4 4,-13-3-8,-2-4-3,3 5-1,-4-4 1,2-1-5,-4 1 0,-2-2-2,2-1 1,-2-2-5,-30 0-5,42 3 16,-42-3-14,46-4 0,-28-2 0,2 0 6,1 0-4,6-6-5,-8 3-2,6-4 2,2-6 2,-9 1 0,6-3 0,2-1-5,-6 0 1,2-3 3,-2 0 0,1 1 4,-1 2-5,0-2-1,-2 2-3,-1 0 1,0-2 4,-3 2-5,0-4 3,-4 3-4,2-2 3,-2-5-6,-2 3 11,-1 4-7,-1-4-1,-1-5 1,2 7 2,-2-4-6,0 1 2,-2 2 1,1 1-3,-4 7 4,-1 0-3,-2-2 12,2-3-11,-4 3 4,-2 3-7,-1 0-14,-3 2 10,-1 1-18,-1-1-13,0 1-21,-4 1-21,0 2-21,2 1-17,6 3-15,-3 2-20,1 0-34,2-3-38,1 4-37,8 4-27,-13-3-34,13 3-181,-11-1-546,11 1 242</inkml:trace>
  <inkml:trace contextRef="#ctx0" brushRef="#br0" timeOffset="45341.8993">20851 16997 104,'0'0'157,"-4"-1"-16,4 1 9,0 0-19,0 0 7,0 0-4,10 8-8,-6-5 6,7 2-5,6-1-3,3 2-3,8-2-3,2-1-7,5 1 3,17 1-8,2 2-3,1-4-9,0 5 6,2-4-10,1-2-7,7 5-3,-5-4-9,6-1-1,0 3-4,-1-2-10,1 0 2,-2-6-9,-4 6-6,0-5-3,0-2-8,-2 2-2,-5-1 0,0 3-3,-15-2-3,2-2-7,13 1 8,-4-4-9,-10 6 3,1-4 1,14-2-3,-16 5 1,-1-3 3,4 3-1,-5-1 6,-3-3-1,-1 2-5,0 4 5,-4-4-5,2 4-3,-4 0 1,2-3-3,-6 3-5,0 0 6,-3-2-4,-1 4-1,0-2 2,-6 0-7,0 0 2,-2 0-12,-2 0 8,-8 0 7,14 0-5,-7 0 3,-7 0-7,0 0 5,0 0-4,12-2 1,-12 2 5,0 0-3,10 0-2,-10 0 3,0 0-10,0 0 9,8-2-2,-8 2-1,0 0-5,0 0 3,0 0 1,0 0-7,0 0 11,0 0-5,0 0-6,0 0-5,0 0-15,0 0-6,0 0-12,0 0-6,0 0-18,-13-11-9,13 11-6,-15-7-5,8 4 1,-1-1 0,-4-1-8,6 0 12,-9-2 3,3 2 2,-1-2 9,-2-2 1,0 1 12,-2 0 8,0-2-1,6 5-1,-6-5 15,2 4 5,2-1 9,-2 0 5,5 2 12,-1 0 7,1-2 9,1 4 14,-1-3 1,4 1 8,-3 2-2,4 1 6,-1-1-6,6 3-2,-8-2 0,8 2-9,-6-3 9,6 3-10,0 0 2,-5-4-8,5 4 17,0 0 0,0 0-3,0 0 4,5 17 6,-1-14-3,5 6 2,0-4 2,3 4-3,0-3-12,4 0 9,0 4-1,-2-3-5,4 3-2,-4-5 0,3 1-2,-4 0 1,1-4-6,1 3 10,-2-2-13,0 2 8,-1-1 4,-3-1-13,0-3 21,-2 2 2,0 0-11,-7-2 20,11 2 12,-11-2-9,7 0 2,-7 0-3,0 0 4,8 1 5,-8-1-9,0 0-6,0 0-6,6 4-13,-6-4 4,-8 12-1,0-4-3,-4 5 12,-4 1-19,-4 8 5,-4-1-8,4 6 5,-7-5-8,5 4 4,4-1 2,-5 1-7,2-2-17,1 1 14,1-4 6,8-4-6,-5 5 4,6-6-9,0-1 4,5-5-4,-3 0-2,3-2 3,0 1 3,1-2-7,0-2 9,3-1-7,-3 1 4,2-1-6,-1 0 11,3-4-5,0 5 22,-1-1-7,1-4 16,-4 3 1,4-3 0,-4 2 6,4-2 12,0 0-11,0 0 6,-4 3-1,4-3-2,0 0 4,0 0-16,0 0 6,0 0-3,0 0-8,0 0-6,0 0 6,0 0-8,0 0 2,0 0 3,0 0-3,0 0-1,0 0-5,4-12-6,-4 12 7,0 0 1,0-5-1,0 5-1,0 0 3,0 0-2,0 0-6,0 0 2,0 0 5,0 0-8,0 0 0,0 0-2,0 0 0,0 0 4,0 0-11,0 0 3,0 0 1,0 0-3,0 0-5,0 0 3,0 0 1,0 0 0,0 0 0,0 0-1,0 0 0,0 0 3,0 0-5,0 0-1,0 0 3,0-4-3,0 4 1,0 0-1,0 0-7,0 0 8,0 0-4,0 0 7,0 0-1,0 0 2,0 0-5,0 0 2,0 0 0,0 0-3,0 0 1,0 0 4,0 0-1,0 0 1,0 0-2,0 0-2,0 0 2,0 0 0,0 0 3,0 0-6,0 0-10,0 0-13,0 0-24,0 0-31,0 0-35,8-3-36,-8 3-35,6-6-49,-1 4-50,0-3-88,-1-1-298,3-4-727,-5 4 322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29:36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2821 7402 59,'0'0'161,"0"-8"1,0 4-6,0 0-2,0 0-5,0 0-5,0 4 0,0-4-6,0 4-11,0 0-14,0 0-10,0 0-9,0 0-5,0 0-7,0 0 5,0 0-3,9 12-7,-7-7-7,1 2-1,-1 1-3,2-2-2,0 2-5,-1 1 0,0-1-1,3 0-1,-4-3 2,1 1-5,1-1-2,-1 0-6,-1 0 0,0-1-3,1 0 1,1 0-4,-3-1 0,5 1-3,-2-2-1,0 1 3,-4-3 0,8 2 0,-3 0 0,-5-2-2,10 0 4,-2 0-2,-2-3-3,2-1-5,2 0-5,-1-3 6,4-2-5,1 0 0,0-4-4,1-2-4,6-3-3,-2-5-4,2 0-22,5-2-23,-3-4-31,8-14-34,6 0-44,-2-3-46,4-5-47,17-17-41,-20 19-157,19-20-470,-17 22 208</inkml:trace>
  <inkml:trace contextRef="#ctx0" brushRef="#br0" timeOffset="882.2615">3106 6225 33,'0'0'107,"0"0"-7,-8-1-10,8 1-1,0 0-11,0 0-10,0 0-4,0 0-11,0 0-3,0 0-7,0 0 6,0 0-8,0 0-3,27 1 3,-13-2-1,8 2 3,10-2-8,6-1 3,0 0-1,20-1 1,-1-1 0,5-1 3,4-3-6,25-1-1,-23 2-3,25-6-1,-28 4-6,30 0-2,-3-6 3,1 2 0,-28 4-8,2 3-5,-4 0 5,3 1-9,-9-3-9,-7 1 17,-12 5-4,-5 2-5,-4-3-4,-9 0 3,-1 2-10,-7 0-6,-2-2-4,-1 4 2,-4-2-5,0 2-10,-1 1 15,-4-2-2,0 0-9,7 1-14,-7-1-9,0 0-9,2 2-21,-2-2-14,0 0 3,9 2-89,-4-2-190,3-2 84</inkml:trace>
  <inkml:trace contextRef="#ctx0" brushRef="#br0" timeOffset="1408.6767">5984 5910 13,'0'0'78,"-9"2"-1,9-2 9,0 0-6,-4 1 8,4-1-12,-5 1-3,5-1-2,-4 3-3,4-3-1,0 0-8,0 0-5,0 0-4,0 0 0,0 0-2,0 0 13,0 0 2,16 3-1,-4-3 0,6 0-3,4-3-5,6 0-1,6 1-1,5-3-7,12 1 1,5-3-2,-1-1 0,2 2-3,4-1-6,-2 1 1,3-4-4,4 3 1,1 0-4,-1 2-6,-2 1 2,-2-1-4,-2-1-3,-1 1 1,-4 1-1,2-1-4,-22 2 0,0-2-3,-2 4-2,-3 0-1,-6-3 0,-5 3-3,-1-1 5,-4 2 1,-5-1-8,-1 0 2,2 1-2,-4 0 4,0-1 0,-6 1-2,11 0-1,-11 0-2,5-2 3,-5 2-4,0 0 2,0 0-3,7 0-3,-7 0-11,0 0-11,0 0-11,0 0-16,0 0-10,0 0-16,0 0-12,0 0-11,0 0-21,-21 2-5,12 0-113,-10 1-260,1 0 115</inkml:trace>
  <inkml:trace contextRef="#ctx0" brushRef="#br0" timeOffset="3387.5498">4161 7184 94,'0'0'125,"-9"1"-14,9-1-5,0 0 18,-6 2-9,6-2-5,0 0-6,-6 1-8,6-1-9,0 0 1,0 0-15,0 0 0,0 0-5,0 0-8,0 0-8,15-9-1,1 2-3,5-2-11,5-5-1,2-1-6,0 6-13,2-1-12,-1 2-31,-5 0-26,4 3-12,-8-3-18,-2 5-19,0 1-18,-6 0-92,-5 2-230,1 0 102</inkml:trace>
  <inkml:trace contextRef="#ctx0" brushRef="#br0" timeOffset="3583.564">4167 7368 92,'-1'1'108,"1"-1"0,0 0-12,0 0-6,8 5-2,-8-5-9,19-6 5,-3-1-10,-1 3-11,3-2-5,4-2-9,1-1-3,3-1-6,0 1 1,-8 2-22,3-1-20,5-2-18,-8 2-27,0 0-19,-1-1-22,-6 6-67,-2-3-165,0 0 74</inkml:trace>
  <inkml:trace contextRef="#ctx0" brushRef="#br0" timeOffset="3740.2795">4430 7296 37,'18'-5'81,"-2"-4"-5,5 4-8,0-5-11,6 4-13,0-6-10,0 2-26,-2 0-15,5 2-20,-12 1-36,1-1-66,-1 1 29</inkml:trace>
  <inkml:trace contextRef="#ctx0" brushRef="#br0" timeOffset="4846.0126">9851 7155 70,'-19'10'155,"3"-3"0,0-2-3,5 0-9,3 0-11,2-3-8,-1-1-5,4 2-3,-3-1-7,3 0-6,3-2-12,-4 2 2,4-2-3,-5 3 2,5-3 0,0 0 0,0 0-5,15 2-8,-3-3-5,2 2-3,6-2-5,9-3-6,2-2-7,3 2-5,2-1-1,0-1-7,3-1-2,13-1-5,1-1 2,-2 0-10,0-2 2,0 4-6,-13-3-3,14 1 0,-13 4 1,0-2-5,0 2-3,-2-3 4,-4 2-4,-4 1-2,-2-1-1,-10 2 1,-2 2-2,-3-1 0,-1 0 0,-1 1-1,-5 1 3,1-2-4,-6 3-2,10-1-5,-10 1-10,5-2-11,-5 2-13,0 0-9,4-2-17,-4 2-11,0 0-5,0 0-17,0 0-9,0 0-11,-19-3-9,11 3-14,-2 0 3,-10 0-18,1 3-12,0 1-93,-10 0-280,1 1 124</inkml:trace>
  <inkml:trace contextRef="#ctx0" brushRef="#br0" timeOffset="5181.5614">9831 7383 77,'0'0'114,"0"0"10,10 3-11,-2-3 3,2 0 2,4 0-7,5-5-16,6 1 2,1-2-6,3 2 4,6-3-10,-1 1-1,1-2 0,4 1-8,0 1-3,-3 1-6,16-7-9,-17 3 1,5 2-5,9-6 2,-11 8-6,-3-5 2,1 1-2,-3 2-10,-1 1-1,-5 2 1,2-3-4,-9 4-5,-4 0-5,-2-1-3,-1 2 5,-4-1-5,-3 3-3,1-3-1,-1 1-4,-1 1-3,-5 1 3,8-3-5,-8 3-1,6-1 1,-6 1-4,4-2-15,-4 2-9,0 0-11,0 0-16,0 0-14,4-1-26,-4 1-16,0 0-18,0 0-11,-10-4-13,2 3-19,-1 1-89,-6-2-271,3 4 121</inkml:trace>
  <inkml:trace contextRef="#ctx0" brushRef="#br0" timeOffset="5498.0227">9795 7432 10,'24'-8'157,"-4"4"-2,7-4 1,6-1-4,4 1-8,17-5-8,2 2-7,0 0-12,1 1-12,-3 0-2,0 3-12,-1-2-8,-2 2-5,-12 1-9,-1-3-7,1 3-1,-2 0-10,-5-2-3,-4 4-3,2-2-4,-12-1-3,4 4-6,-8-2-2,-1 4-3,-2-5 0,-2 5 0,-2 0-5,-3-3-14,3 4-18,-6-5-23,1 2-23,-2 3-22,0 0-15,-12-8-26,4 7-1,-3-2-16,-8 1-3,-8 2-98,-2 2-257,-1-2 114</inkml:trace>
  <inkml:trace contextRef="#ctx0" brushRef="#br0" timeOffset="5760.6191">9710 7336 39,'0'0'135,"0"0"3,0 0-14,20-13 5,-3 6-8,11-2-2,1 1-4,4-4-8,2 4-8,2-1-5,14-4-9,0 5-4,-2-3-6,-8 4-4,-5 3-7,4-1-3,-3 1 2,-1-2-10,-1 4-6,-3-2-3,-4-2-6,-7 5-3,-2-3 1,-6 4-9,-2-2-8,-4 2-17,-2-3-16,-1 3-37,-4 0-24,0 0-23,-14-3-34,-2 1-10,-15 2-110,-5 2-272,-15-2 120</inkml:trace>
  <inkml:trace contextRef="#ctx0" brushRef="#br0" timeOffset="6175.6793">6977 7350 101,'0'0'155,"11"0"2,-2 0-2,1-1-2,11-3-10,8-1-13,7 3-12,-2-1-12,6 0-8,11-1-6,0-2-13,-13 2-10,3 2-21,-3-1-36,0-3-27,-1 3-41,-4-1-34,-2 3-33,-10-2-99,-8 1-241,-2-2 106</inkml:trace>
  <inkml:trace contextRef="#ctx0" brushRef="#br0" timeOffset="6350.6236">7052 7444 14,'-4'2'156,"3"1"-6,1-3-23,0 0-1,0 0-4,33-4-4,-13-2-6,11-1-18,7-1-2,15-1-12,6-3-4,-1 2-14,5-1-8,28-3-16,-34 6-32,3-3-34,-1 2-16,0 0-46,-4 2-122,0-2-227,-17 5 100</inkml:trace>
  <inkml:trace contextRef="#ctx0" brushRef="#br0" timeOffset="6951.4091">10066 7300 148,'-6'4'161,"-1"-3"-2,1 0-11,2 1-3,0 1-5,4-3-9,0 0-9,0 0 6,0 0-4,0 0-4,21-5-10,-8 3-6,16-3-11,2-3-6,5-1-14,0 2-3,-1-3-11,2 1-5,3 1-6,-7-1-11,2-2-6,1 4-9,-6 0-19,-2 0-15,-10 1-17,2 0-23,-7 3-13,-2 0-14,-1 1-18,-2-1-13,-1 1-23,-6 1-25,-1 1-106,0 0-286,0 0 127</inkml:trace>
  <inkml:trace contextRef="#ctx0" brushRef="#br0" timeOffset="7342.4906">9960 7393 139,'-5'2'143,"-1"-1"-4,6 2-7,0-3 6,0 0-8,20 0-5,0-4-10,11-2-5,5-1-10,4 2-4,11-5-11,0-1-2,-13 6-14,13-6 9,-13 4-5,0-1-1,0 3-5,-2-2-2,-2 0-6,2 1-1,-5 0-6,-3-2 1,-8 4-8,-1 1-5,-4 1-2,-3-1-2,-2-1-5,-1 4-5,0 0 8,-1-3-3,-4 3-4,-4 0-1,9-2-2,-5 2-4,-4 0-2,0 0-1,7-2-3,-7 2-4,0 0-3,0 0 2,7 0-1,-7 0-1,0 0-4,0 0 2,0 0-2,0 0-5,0 0-1,0 0 0,0 0-6,5-1-2,-5 1 0,0 0-3,0 0-7,0 0-6,0 0-1,0 0 0,0 0-4,0 0 0,0 0 2,0 0 0,0 0-3,0 0 1,0 0 4,-3 8-6,3-8-6,0 0 1,0 0 0,-1 4-8,1-4-7,0 0-8,0 0-9,0 0-9,0 0-14,-1 5-5,1-5-16,0 0-16,-8 3-100,4-3-249,4 0 111</inkml:trace>
  <inkml:trace contextRef="#ctx0" brushRef="#br0" timeOffset="9978.3144">14938 14117 24,'0'-4'116,"0"4"-2,-4-5 4,4 0-3,0 5-15,-2-3 1,2 3-6,0 0-6,-2-4-4,2 4 2,0 0-6,0 0-1,0 0-5,0 0-5,-2-5-2,2 5-5,0 0 0,0 0-1,0 0-2,0 0 0,0 0-1,0 0-8,0 0-1,0 0 1,0 0-1,0 0-7,0 0-2,0 0-2,0 0-3,0 0 0,0 0-4,0 0-1,0 0 1,0 0 3,0 0 6,0 0 2,0 0-1,10 12 0,-6-8 0,-2 0-16,1 3 2,5 0 2,-3 2-2,4 1 2,5 2 0,-1 0-1,0 0 0,0 1 0,8 3-2,-6 0-1,0 0-3,6 1 1,-3 2 0,5-1 1,2 0 0,-3-1 4,4 4-1,2-3 1,2 3 7,0-3-6,16 11-1,-1-3 5,-2-1-9,2 1-5,1 0-3,-2 2 4,2-4-2,-2 2 6,1 1-6,-1 0-2,-3-1 7,-8-5-10,11 8-1,-12-8 1,8 7 3,-9-4-8,11 6 4,-3 0-4,-2 0 0,-7-8 4,-1 3-6,1-3-2,12 10 0,-12-11 0,0 3 1,9 5-3,-10-8 2,0 1-1,-1-1-1,1 1 2,-2 1-4,5-2 3,-5 1 8,1-1-13,0-1-1,-1 2 2,-3 2 3,5-5-4,-3 2 3,-3-3-3,3 2 7,-2-1-9,0 0 4,1 1-2,-1-4-2,0 6 3,3-5-1,-4 3 0,1-2 5,-1-1 6,-1 0-6,-3-2-2,0 2 2,-3-6-3,0 3 4,-4 0-6,6-3 5,-7 2-3,2-2 7,2-1-2,-6-2 38,1 1-3,0-1-8,2 1-2,-2 2-3,-1-2-6,2-3-2,4 5 9,-5-3-6,1 1-2,0-2-4,-1 2-3,2-2 1,-2-1 5,0 2-8,2-1 2,-3-2 5,3 2 0,-1-2-4,-1 3 7,5 0-9,-3-2 7,4 3 7,-3-2-10,1 2 7,0-3-10,-2 0 5,3 4 1,2-2-1,-4 2 7,4-2-11,0 3 4,-4-4-3,0 4 5,-1-2-4,2 0 0,-1-2-6,-3 1 1,0-3-2,1 4 6,-1-4-1,1 4-3,1-3 0,-3 1 11,4 0-5,-4 0-1,1 1-2,0-3-8,0 4 7,1-5 0,1 3 1,-3 0 6,2 0-12,-1-3-3,-1 2 1,-2 1 9,3 0-29,1 1 30,-4-2-4,6-2-1,-6 4-4,0-3 0,2 0 0,1 2-8,-1-3 9,-1-3-7,-3 6 7,4-2-1,0 0-6,-3-1 4,2 3 6,0-3-9,1 0 4,-3 1-6,1 0 0,5 2 3,-4-4-1,2 1 0,1 3-6,1-2 4,0 1-4,-1-2 6,-2 1-5,2 2-5,-3-4 2,0 2 7,0-2 2,-1-1-3,-3 2 0,1-1 2,-1-1-10,0-2 8,-4 0 5,1 5-3,3-4-4,-1 1 4,-3-2-5,0 0 1,0 0 6,3 3-1,-3-3 1,0 0-1,0 0 8,0 0-2,0 0 0,0 0 3,0 0-10,0 0 5,0 0-2,4-11-6,-5 9 4,-2-5-7,0 2-1,0-2-8,-1-2-7,0 1-18,2-4 6,-2 0 3,0-3-3,1 0-14,-2-2 19,-1 1-7,1-9-1,-1 11 0,0-6-2,-1 4 8,0-1-6,0 1 6,-1-2 4,5 0 1,-5 2 2,1 1-1,3 3 8,-2-5-1,-1 5 7,0 0-7,1-1 2,-1 4-4,1 0 17,0-1-6,2 3 6,-2 1 0,2 1 6,1 0 1,0 1-4,2 0 1,-2 1 2,2 0-2,1 3-5,-4-4 3,4 4 3,0 0-4,-1-3-5,1 3 5,0 0 7,0 0 1,0 0-9,0 0 7,5 12 7,-2-7-10,-1 0 5,2 2-1,2 2 5,0-1-1,-2 1-4,2 0-2,1 6 0,0-7 0,-1 4 1,2 1-6,-1-1 5,-3 0 1,5 0 0,-2 2-6,-1-4 6,3 4-17,-3-3 23,3 3-6,-4-3 0,-1 0-3,1-2-4,2 0 11,-3 0-3,3 2 0,-3 0-5,1-5-3,-2 4 3,-1-5 0,1 1 5,-2 0-11,2 0 6,-2-1-1,0 2-1,1-2 1,-2 1 2,-2-1 1,2 0-19,-2 4 18,-1-4 4,-1 2-5,0-3 5,-2 5 1,-2-3-7,-2 3 6,0-3-2,-7 6-1,1 0-9,-1-2 11,-7 4 0,6-4 1,-9 0-5,3 2 2,-4-1 1,8-3-4,0 1 1,-7 2 12,8-2-3,-1-1-9,-1-3 3,3 4-5,2-2 3,-6 1-2,7-6 0,-6 5 7,8-4-12,2-1 5,-1 1-3,3-1 4,-1-1-4,5 0-6,-3 0-20,2-1-8,6 0-40,-11-2-35,9-1-61,-3 0-30,5 1-32,-4-6-36,2 1-46,0-5-206,0 0-563,2-5 250</inkml:trace>
  <inkml:trace contextRef="#ctx0" brushRef="#br0" timeOffset="10866.2716">19904 15025 57,'0'0'153,"0"0"-3,0 0-13,0 0-12,0 0 4,0 0-6,0 0-2,0 0-7,15 4-8,-15-4-3,8 2-8,-3 0-6,-1 2 1,1 1 4,1 4 0,-2 2-3,3 7 3,-1 5-5,-2 3-6,-4 3-2,4 0 1,-3-1-7,-2 0-3,-3 0-2,2-2-9,0-5-7,-2-2-4,2-2-1,-1-5 0,-1 0-5,2-4-5,0-2 6,2 0 6,-1-1 10,1-1-10,0-4-6,0 0-4,0 0-7,-8-19-4,7 9 5,1-7-6,1-1-1,2-2-5,2-6-2,2-1 1,0 2-4,1-1-3,6-1-1,-1 1 3,1 4-4,-4 7-6,2 2 2,-2 4 1,0 2-2,0 2 1,2 3-2,-2 4 1,2 0-6,0 6 5,2 3-5,0 5 2,-5 0-1,2 1 1,-3 2-1,0 1 2,0-1-3,-5-1 0,4 0-1,-6-1-4,1 0-5,0-1-14,-2-3-20,0-3-17,-2 3-28,0-1-22,1-3-21,-3 0-23,1 2-13,5-6-15,-7 2 1,5-7-4,-3 4-10,3-3-145,0-1-366,0 0 161</inkml:trace>
  <inkml:trace contextRef="#ctx0" brushRef="#br0" timeOffset="11606.1288">20259 15184 16,'2'-3'152,"-2"3"-11,2-6-3,-2 3-13,0 3-10,0 0-4,0 0-8,0 0 0,13 3-5,-13-3-4,14 4-4,-6-3-5,-2 0-5,13-1 0,-6 0-4,0-1-5,2 0-4,4-3-5,-4-1-5,-3 0 0,1 2 0,-3-1 0,-1-6 1,-4 5-5,3-4-3,-4 1 2,-3-3 0,-1 1-4,0 2 11,0 2-9,-2-2-5,-6 4 3,4-4-8,-4 6-1,-2-1-2,-3 2-5,4 5-1,-10-2-7,1 7-1,4 1 0,3 3-4,-3 1-1,3 3-2,-2 7 3,6-6-7,3 6-1,2-5 0,2 0-2,3-2-1,-1 3 1,4-1-4,4-4 3,-2 1-3,2-4 11,4-6-13,2 0 5,-4 2-5,10-4 10,-3-3-10,0 0 2,2-3-1,-3-5 2,2 1-1,-3-5 2,1 1 1,-2-3-4,3-5-2,-6 2 0,1-5-1,-5 7 3,0-5-2,1 2 7,-7 3-2,3 3 11,-2 2 5,0 0 15,-3 5-2,2 0-5,-2-2 0,-1 6-2,0 0 0,0 0-6,-6 14 1,3-3 2,-2 2-6,0 1-2,2 2-2,0 0-1,-2-2 0,5 2-2,-2-3 7,2-4-10,0 1-1,2 3 0,0-9 2,-2 6 2,3-6 0,0 0 3,0-4-2,2 1 4,-5-1 3,14-1-3,-5-2-4,3-2 0,-2-4 0,8 2 0,-2-5-8,0 3 5,0 1-7,-2 2 6,2-2-5,-6 4 3,0 0 1,0 0-6,-1 3-1,0 1 0,-4 0 3,4 4 0,-1-2 1,1 2 2,2 4-2,-2-3 5,3 3-6,-1-1 4,2 2 2,0-4 6,0-1-14,1 2 8,0 1 4,-3-4 1,3-1-2,-1-3 3,2 0 1,-2-2 1,0-3-8,2-1 6,-6-1 1,-1 1 8,3-7-7,-3 4 4,1-3-2,-1-3 2,-2 0-9,-3-2 6,3-9 2,-7 2-9,2-4 2,-3 3-1,-5 1-2,1-1-4,-2-1 0,-2 0-2,1 8 2,-5 2-3,2 3-9,-2-1 4,0 3-9,-2 2-14,0 2-15,2 4-19,-2-2-12,3 6-29,-5 2-25,0 5-27,4 1-23,-4 0-34,5 2-24,-2 3-44,-2 6-191,2-2-506,2 2 224</inkml:trace>
  <inkml:trace contextRef="#ctx0" brushRef="#br0" timeOffset="13026.6472">19595 16066 69,'0'0'115,"0"4"-6,0-4 11,-3 3 9,3-3-10,0 0 16,0 0 3,0 0-9,0 0-7,0 0-3,0 0-5,-2-12-6,3 7-1,-2-5-6,1 2-8,0-3-4,-3-1-6,7-8-7,-4-6-2,-1-1-10,1-3-5,0-3-6,-3-17-3,10 1-1,-9-5-10,2 2 1,0-2-5,0-7-1,0 9-1,0-6 2,2 7 0,-2 0-4,0 0 2,-3 3-1,3 13-2,-1-14-2,-2 17 2,1-14-4,-2 11 0,-1 2-4,2-2 1,1 4 1,-2 2 0,4 3 1,0-1 1,-7 2-4,7 6 1,-1 5-2,-1-3 3,0 8-2,1-3-3,2 4-4,-1-1 2,0 1-2,4 0-2,-4 3-3,0-1 1,0 6-1,1-10 1,-1 10 4,0-5-10,0 5-1,0 0 1,-1-7 6,1 7-6,0 0-2,1-5 2,-1 5 2,0 0-5,0-5 4,0 5-6,0 0 4,0 0-1,0 0-1,0 0 4,0 0-3,0 0 2,0 0-2,0 0-1,0 0 0,0-5 3,0 5-6,0 0 5,0 0-3,0 0 0,0 0 1,0-7-2,0 7 4,0 0-3,-1-7 0,1 7-2,1-4 5,-1 4-3,0 0 0,0-9-1,0 9-2,3-4 2,-3 4 0,0 0 0,0 0-2,0 0 0,0 0 0,0 0 12,0 0-15,-14 18 0,6-7 5,-2 5-4,-3 0 8,-1 6-10,1-1 3,-4 0 3,1 4 1,1-5-1,-3 2 0,3-3 1,-4 4 0,-1-4 5,5-5-1,7-1-4,-6-1 2,5-1 2,0-1-2,4-5 4,-4 3-3,4-3 2,1 0-1,-1 0-1,1-3 1,4 2 14,0-4-4,-5 3 6,5-3 0,0 0-4,0 0-3,0 0 5,11-15-5,-6 9 2,5-6-1,-3-2-2,6-4-1,-4 1-1,8-4 0,-3 2 0,0 1-3,1-2 3,2-2-1,0 4-1,-5 1 2,-1 1-1,0 3 0,-1-2 0,-1 5-3,-2 0-1,1-1 3,0 3-4,-3 0 2,4 0-2,-4 5 5,3-3-7,-2 1 1,3 2-2,4 0 1,-1 1 0,-1 2 0,2 0 5,5 2-4,-4 1-4,5 2 0,-2 1-1,-1-1 6,2 4-6,-7-1 3,4 0-3,0 3 1,4 0 1,-5 1 1,2-2-3,0 0 2,-2 2 3,0-1-11,-1-1 12,-2-3-4,2 4 0,-3-6 14,2 6-13,-2-6-6,-2 2 2,5-3 2,-7 2 2,1-1-9,0-3 9,-2 1-4,0 1 3,-1-2 3,-1 0-4,-1 0-1,2 1 5,-4-3 9,4 1-9,-4-1 8,0 0 5,0 0 0,0 3 3,0-3-3,0 0 0,0 0-7,0 0 5,0 0-3,0 0 1,0 0-1,0 0 6,0 0-4,0 0-9,0 0 3,0 0 1,0 0-9,0 0 5,0 0 0,-11-8 4,9 6-4,2 2-1,-8-5 1,7 3 0,1 2-3,-8-4-1,6 2 4,-2-2-3,4 4 1,-7-2-5,3-1-8,4 3-14,-8-4-18,2 3-27,6 1-27,-7-6-31,3 5-27,4 1-35,-5-3-25,4-3-47,1 6-233,-2-7-533,2 7 237</inkml:trace>
  <inkml:trace contextRef="#ctx0" brushRef="#br0" timeOffset="14824.5492">19825 13295 20,'-1'-7'160,"2"-1"-11,-1 4-3,-1-1-11,1 0-10,0 5-15,0 0-7,0 0 11,0 0 0,1 14 2,-5-1-5,0 5 12,2 0-8,-3 11-2,2-4-6,-1-7-9,3 2 0,-3 1-10,4-4 1,0-5-8,0-2-4,0 0-3,-1-3 3,-1 0 10,2-4 13,0 4 6,0-5 5,0-2 5,0 0-9,0 0-10,0 0-5,0 0-3,-1-18-5,-1 7-20,4-6-2,-1-3 2,2-6-7,2 0-13,3-3 7,-3-2-14,4-3 0,1 1-6,3-11-7,0 9 0,4-10-2,1 15 0,-1 3 10,4 2-17,0 3 4,-3 4-11,0 6-1,-3 0-7,1 5-2,-6 4 2,3 0-14,-4 2-3,-2 1-5,1 4-5,-4 1-7,1 2-7,-4 3-4,-2 0-6,-4 4-5,-4 1-7,-1-2-6,-2 1-15,-7 5-7,5-7-4,-3 2-9,3-1-2,0-1-5,1 0 2,-1 0 10,5-4 4,0 3 8,3-5 13,0 3 6,2-1 5,1 3 10,1-4 6,0 5 8,6-4 9,-1 4 0,1-1 7,6 2 9,-2-2-2,3 2 10,0-1 4,5 1 4,-1-4 6,3 3 1,0-4 1,1-1-1,0 1 5,4-4-3,-5-2 3,3 4 0,0-5-5,-3-2 3,0 2-2,-4-1-1,0-5-1,-1 3-1,1-3 1,-2 3 2,-1-5-7,-1 2 3,-1 0 1,-1-2-1,2-2-2,-6 0 4,4-2-5,-3-2 3,-1-2-1,-1-1 0,0-1-1,0 0 8,0 3 10,-3 2 5,0-2 8,0 2 4,0 3 0,0 1 3,-2 2-4,-1 2 1,1 1-7,2 3-5,-9 2 2,4 3 0,0 1-9,-3 5 3,0-1-4,2 5-3,3-1 2,1 1-8,-1-3 3,2 0 3,0 4-9,2-3 4,2-1-3,-1-3-2,2-1 0,2-1 1,2-2-3,2 0 2,8-3 2,-5-2-3,7-2-2,0-1 0,-1-4 1,2 0 0,-4-3-1,2 0-4,-3-1 2,6-4 1,-6 3-4,-3-3 5,-3 1-5,1-1 2,-4 4 2,-2-1-2,0 1 3,-2 7 3,1-3 1,-4 1 3,2 4-5,-2 2 2,0 0 0,0 0 0,0 0 3,-12 10-2,6-1 1,1 1 2,1 2 1,0-5-4,-1 5 0,0 0 2,0-2 2,4 0 0,-2-3-1,2 0-5,-1-4 7,0 2 12,1-1 10,1-4 11,-3 5 7,3-5-9,0 0-3,0 0-8,3-17 0,-1 5-2,3 2-5,4-5-2,-1 1-3,2 0-1,-1-1 0,6 2-3,-2 2-3,-1 4-2,-1 2 1,3 0-4,-1 3 2,1 1-8,-1 1 5,-2 5 1,1-1-3,2 4-4,-4 1 15,-2 2-14,2 1 0,-5 0-2,-2 0 1,1-2 4,-2 2 0,-2-3 3,-1-1 0,1 1-2,-3-3-1,3 0 2,-2-1-2,-1-2 2,3-3 0,-5 1-2,5-1 3,0 0 0,-4-8 3,4 3 2,0-4-8,5-1 9,2-2-13,0-3-2,5-2 5,-1 6-5,5-4 2,-4 3 1,-1 6-2,0-3 4,1 5-4,-1 1-4,2 0 3,-4 3-2,2 0-1,-2 3-1,-1 0 7,-3 4-4,3-1 4,-3 2-5,3 2-6,-6-5 4,2 6-7,-3-2-9,1 2-8,-1-2-17,-2 0-20,1 0-25,-2-2-26,2 3-19,0-3-24,0-1-21,3-1-23,1-2-9,2 0-13,0-2-3,2 0-157,2-3-417,3-1 185</inkml:trace>
  <inkml:trace contextRef="#ctx0" brushRef="#br0" timeOffset="15124.5424">21190 13044 30,'5'-12'175,"-1"9"9,-1-4-7,0 2-8,-2 3-5,-1 2-5,0 0-1,0 0-3,-6 14-6,1-5-5,0 3-12,-3 1-8,4 4-9,2 0-8,-1 0-14,0-1-5,3 1-4,0-2-13,2 1-6,-1-4-1,3-3-5,0 0 5,5 0-5,-2-1-8,2 0 2,3-7-3,-1 2 1,2-1-4,2-4 0,1-1 1,0-3 3,1-4 3,-2 0 2,-3 0 4,4-5 4,-7 1 1,0-5 7,3-3-1,-7 4 2,-1 0-4,-3 1-9,-1-3-1,-3 6-2,0 2-1,-3 0-7,-1 4-10,-1-1-4,-1 1 4,0 1-17,3 2-11,-3 3-24,1 1-25,-1 2-27,-1 3-31,0 2-33,2 1-48,-4 2-49,6 1-41,-3 5-44,4-1-169,2-3-519,1 2 230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29:55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2954 7354 13,'0'0'95,"0"0"-17,0 0-3,-4-2-8,4 2-11,0 0-4,0 0-6,0 0-5,0 0-1,0 0-9,0 0 4,0 0-4,0 0-2,0 0-3,12 8-6,-6-7 0,0 2 2,6 0-5,1-1 8,6 3 0,1-2 4,12-2 0,4 0 1,19 1 0,5-5 2,4-1 5,31 4 1,-1-5 2,2 2-5,2-1 1,0 2-2,-2-4 0,4 5 1,0-2-3,0 2-6,-5 1-5,0-3 2,-30 4 1,1 1-6,-2-1 4,-3 1 3,-3 0-13,-6-2-3,-13 2 4,-2-1-2,-6-1 1,-2 0-2,-7 3-1,-2-3-3,-3 0-3,-3 0 1,-5 1 4,-2 0-3,0-1 4,0 0 4,-7 0 8,8 0 4,-8 0-2,0 0 1,0 0-1,8-1-6,-8 1 0,0 0 2,0 0-4,0 0-2,0 0-1,0 0 5,-5-7-11,5 7 4,0 0-4,0 0-5,-9-2 2,9 2-6,-4-2-2,4 2-2,0 0-12,0 0 7,-5-3-21,5 3-14,0 0-8,0 0-10,0 0-19,0 0-9,0 0-9,0 0-5,0 0-96,0 0-221,0 0 98</inkml:trace>
  <inkml:trace contextRef="#ctx0" brushRef="#br0" timeOffset="2345.4189">15239 14202 22,'0'-2'103,"0"2"-6,-3-5-10,2 1-5,1 4-6,0 0 1,0 0-13,4-3-8,-4 3 0,0 0-5,0 0 0,13 5 2,-8-1 3,2 3-5,3-2-1,3 8 5,3-1-5,-4 0-2,11 5-3,-5 6 6,5-2-6,-1 0 3,6 1 3,0 1-1,9 9-3,-7-12 0,9 14 0,3-2-1,-1 2-3,0-1 0,-1 3-6,3 0 5,-1 2 2,5 1-2,-4-2-1,6 5 0,-5 1-4,24 15 3,-23-15-18,1 1 1,-2 0 2,17 16-7,-20-19 5,3 3-1,17 18 1,-20-17 5,1-1 1,21 20-9,-19-22 2,1-3-5,0 4-2,4 0 3,16 16-5,-20-20-2,-1-2 0,1-1-2,2 1 1,-1-7-2,0 6 0,-3-5 21,0-2 4,-10-9-11,1 1 0,-1-1-2,-3 1 0,-3-3-5,0 1-2,-3-2 1,-2-3-3,-5-2 2,-2 0-4,0-2 5,0 2-3,0-4 0,-2 1 5,-2-2-6,-1-1 7,2 1-5,-2 0 0,0 1 4,-1-2-2,0-3 3,0 4-6,-3-5 3,-1 1-6,4 2 1,-5-4 0,1 6-2,-1-6 5,0 2-6,-4-3-2,4 2 2,-4 1 0,0-3-3,0 0 3,5 1-3,-5-1 0,6 3-2,-6-3 6,0 0-2,0 0-2,4 1-2,-4-1-9,0 0-18,0 0-24,0 0-32,0 0-43,0 0-35,-9-9-37,3 8-27,2-2-121,-2-1-374,1-1 165</inkml:trace>
  <inkml:trace contextRef="#ctx0" brushRef="#br0" timeOffset="3439.397">17375 15666 39,'0'0'131,"-4"-5"-19,4 5 4,-1-3-2,1 3-5,-2-4-16,2 4-5,0 0 1,0 0-4,0 0 11,-2 15-5,4-8 1,4 3-7,-2-1-4,1 3-1,0 5-5,10 5 1,-3-6-2,2 6-1,-2-4-6,4 7 2,2-2-5,0-1-6,0 2 2,2 0-6,3 3 2,-5-8-6,1 5 4,4-3-9,-5 1 0,3-1-8,-2 0 1,0-1-6,-4-6-1,-2 3-3,2-5-5,-6 0-3,-3-2-3,3-1-1,-1-1 0,-4-3 2,1-1-2,-1-2-1,0 4 7,-3-4 3,3 1 6,-4-3-3,0 0 4,5 2-4,-5-2-1,0 0-5,0 0 4,-9 4-5,9-4-2,-16-1-4,2 3-1,-1-2 1,-6 2-4,-9-1 2,-2 5-3,-1-1 0,-3 2-2,-15 1-2,12 1-2,-12 1 6,-2 1-5,15-4-3,-12 7 2,1-2-5,11-2 6,1-2-1,5-2 0,-2 5 1,4-5 1,0 3 2,3-1-1,9-2 0,1-1 3,6 3-4,-6-3-3,7-1 4,1 0-5,-1-2 3,3 2 2,2 1-2,1-2-4,-1 0 4,1-1 1,4 1-1,0-3-5,-8 6 2,8-6 1,-2 0-2,2 0-1,0 0 0,0 0-2,-5 4 4,5-4-5,-2 1 7,2-1-2,-2 3 0,2-3-1,0 0 1,0 0-4,0 0 3,0 0-1,0 0 3,0 0-2,0 0 0,0 0-2,0 0 1,0 0 9,0 0-8,0 0 3,0 0-3,0 0 1,0 0 2,0 0-5,0 0 6,0 0-6,0 0 1,0 0 1,0 0 5,0 0-8,0 0 4,0 0-5,0 0 2,0 0 2,0 0 0,-6 2-2,6-2 1,0 0 1,0 0 1,0 0-3,0 0-1,0 0-2,0 0 5,0 0-1,0 0 0,0 0 0,0 0 2,0 0-4,0 0 7,0 0-4,0 0-5,0 0 5,0 0 0,0 0-2,0 0-1,0 0 2,0 0-1,0 0 1,0 0-1,0 0 2,0 0 2,0 0-8,0 0 8,0 0-5,0 0 0,0 0 1,0 0 0,0 0 3,0 0-3,0 0 1,0 0-1,0 0 0,0 0 2,0 0-1,0 0 4,0 0-8,0 0 5,0 0-2,0 0 4,0 0-7,0 0 6,0 0-6,0 0 7,0 0 0,0 0-4,0 0-1,0 0 2,0 0 3,0 0-6,0 0-3,0 0 6,0 0-3,0 0 4,0 0-6,0 0 7,0 0 1,0 0-1,0 0-2,-3 5 0,3-5 0,0 0 0,0 0 0,0 0 2,0 0-2,0 0 1,0 0 0,0 0-1,0 0-2,0 0 5,0 0-3,0 0-1,0 0 0,0 0-2,0 0 2,0 0-1,0 0 5,0 0-4,0 0 0,0 0 0,0 0 3,0 0 1,0 0-5,0 0 2,0 0 3,0 0-4,0 0-4,0 0 4,0 0 2,0 0-2,0 0 1,0 0 1,0 0 2,0 0-3,0 0 1,0 0-4,0 0 2,0 0-5,0 0-13,0 0-10,0 0-18,0 0-11,0 0-17,0 0-16,0 0-28,-5 2-26,5-2-34,-5 6-28,5-4-17,-4 2-122,1 1-374,3-5 166</inkml:trace>
  <inkml:trace contextRef="#ctx0" brushRef="#br0" timeOffset="8217.9842">20939 17211 13,'0'0'51,"0"0"-3,-5 11 5,5-11-1,0 0 6,-2 2 0,2-2-7,-4 3 4,1-1-1,3-2-1,-6 6 11,1-2-4,1-2-17,4-2 15,-8 3-13,4-1 9,-2 5 4,3-4-11,1-1 5,-3 1 3,5-3-5,-7 1 3,7-1-2,-5 4-1,4-2-4,1-2 7,0 0-5,0 0-2,0 0 2,-4 2 0,4-2-2,0 0 2,-5 3-8,5-3 1,0 0-4,0 0-8,-3 1 12,3-1-4,0 0-5,0 0 1,0 0-5,0 0 7,0 0-8,0 0 0,0 0 3,0 0 1,9 6 2,-5-4-3,1 0 2,8 1 3,0 0-2,6 2 2,2-1-4,0 1 0,11 3 1,-2-3-3,5 3 3,1 0-5,-3-2-2,17 5-1,3-1 3,-18-5-5,16 2 3,-14 2-1,13 1-2,-11 1 0,13-2-2,-1 0 0,2-1-4,0 4 6,-3-6-10,-12 0 6,3 0-2,12 2-3,-14 0 0,1-4-10,-2 1 13,13 0-7,-11 4 2,10-4-3,-16-4-10,6 6 15,-4-4-7,-1-1-1,0 5 7,-2-2-9,-1-5 3,-2 4 2,0 1-2,-3-2-2,2-1 3,-8 1-4,-1 1 3,7 2 7,-8-4-18,-1 0 10,0 1 4,-3-2-8,-2 0 6,1 2-5,0 1-1,-1-1 8,1-2-4,-1-1-4,0 3 3,-2-2-2,-3 5 1,3-3 1,-4-3-4,-7 0 3,11 3 1,-3-2-13,-8-1 11,10 1 4,-10-1-7,8 0 0,-8 0 6,6 3-5,-6-3 1,0 0 7,10 0-3,-10 0-1,0 0 0,6 1 5,-6-1-9,0 0 9,0 0 3,0 0-5,0 0 4,0 0 0,0 0-4,0 0-2,0 0 8,0 0-7,0 0 7,0 0-9,0 0-8,0 0 9,0 0-3,7-5 9,-7 5-12,-1-7-13,1 7 4,0 0-8,1-7-8,-1 7-3,-4-8-11,3 1 2,1 7-4,-4-6-1,0-1 0,1 3 2,-2-1-2,1 0 1,-1-3-3,-1 0 4,1 2 1,-2-1-1,-1-1 7,-1-1 0,1 0 0,-2 0 4,0 2 0,1 0 4,-2 1 12,-1-1-6,-2-3 3,4 5 4,-2-1-11,-2 3 15,5-2 4,-1-2-4,-3 3 4,3-1 7,2 2-4,1 2 6,-1 0 5,8 1 2,-6-3-2,6 3-3,-7-1 1,7 1-1,-6-3 3,6 3-3,0 0-2,0 0 9,0 0-3,0 0 3,-5 8 2,5-8-5,7 13 2,-2-10 8,3 6-3,-1-5-3,5 5 6,-3-2-7,3-1-1,3 2 4,-1 1-2,-1-5-3,0 5 4,1-4-7,-1 0 4,3 4 7,-4-4-12,-1 0 5,1 2 3,-3-2-2,0-3 0,3 1 1,-7-1-1,1 3-10,3-2 13,-2-1 6,-7-2-3,7 2 3,-7-2 1,0 0-1,7 3 4,-7-3-1,0 0 1,5 1 2,-5-1-2,0 0-7,0 0 4,9 1-4,-9-1-3,0 0 1,0 0 0,0 0-4,0 0 1,0 0 0,0 0-4,0 0-2,0 0 6,0 0-5,-6 10-1,2-5 4,-5 4-3,0-1-4,-6 1 1,5 5 6,-7 6-2,3-6-3,-6 3 5,1 1 6,4-4-7,0-2-5,1 0 5,2 0 2,1 0-5,-2 1 5,3-8-33,1 4-6,1-1 14,3-1-1,-1-2-4,1 2 4,-3-2 16,5-1-15,0-1 6,-1-1 3,4-2 1,-3 5-2,3-5 5,0 0-3,-6 3-2,6-3 15,-5 6-9,5-6 0,0 0 3,0 0 2,0 0-3,0 0 3,-7 1 12,7-1-16,0 0 3,-1 5 1,1-5-7,0 0 4,0 0 6,0 0-4,0 0-1,0 0-1,0 0 2,0 0-1,0 0-7,0 0 9,0 0-5,0 0-4,0 0 4,0 0 5,0 0-6,0 0 2,0 0 1,0 0-4,0 0 3,0 0 3,0 0-5,0 0 1,0 0 3,0 0 1,0 0-5,0 0 2,0 0 1,0 0 0,0 0 0,0 0 2,0 0-3,0 0 2,0 0 1,0 0-6,0 0 2,0 0 3,0 0 0,0 0-6,0 0 2,0 0 4,0 0-2,0 0-2,0 0 3,0 0 0,0 0-5,0 0 4,0 0 1,0 0-4,0 0-1,0 0-2,0 0 9,0 0-11,0 0-10,0 0-4,0 0-11,0 0-16,0 0-12,0 0-14,0 0-24,0 0-33,0 0-15,0 0-39,0 0-28,1-17-193,-1 17-437,-2-12 194</inkml:trace>
  <inkml:trace contextRef="#ctx0" brushRef="#br0" timeOffset="11045.0721">11201 5987 17,'-10'-18'87,"-2"1"-13,-3 2-4,2-1 0,-7 0-6,-5-1-1,2 3 5,-1 2-4,-5 0-3,0 2-15,-2-2 8,-4 5-7,0 0 7,-1 3-7,-2 2-4,1 0-4,-15 0-7,14 6 6,-2-1-13,-12 4 3,15-1-2,-4 2-8,3 1 6,2 4 6,-2-2-8,6 2 3,1 2 5,0 1-4,-2 6-1,6 2 2,1 2-1,-4 17 0,2-2 3,3 4-3,6 2 4,2-1-5,5 0 6,7 3-6,-3 1-1,7-3-3,1 3 2,-3-2-5,6-2 3,1 2-4,2 1-2,0-14 0,4 18 1,-4 0 3,7-2 1,-3-1-2,-1 3-1,-5-2 5,8 1-4,0-3 2,1 0 6,0 0 7,2-6-10,4 0 7,5 1-4,-6-12 3,4-1 3,10 7-3,-8-9 10,12 4-7,1 0 2,-9-11-3,1 2 0,15 5 0,-3-3 3,-13-9-2,5 1 1,1-4-1,1-3 1,2-1 0,3-2 1,-1-3-2,12-1 4,-12-3 4,2-2 0,10 1 2,-16-5 4,3-4 2,-4-2 0,3-3 2,0-2 0,-2 1-2,10-11-3,-1-1 1,-13 5-3,11-9 1,-15 7-4,10-13-4,-3-4-3,-2-2-3,-4 1 0,-1-8-5,-2-1-3,-1-3 0,-3-3-3,-2-2-6,3-20 0,-8 24 1,-5 2 0,-3-1-1,-4-1 0,-4 3-1,-5 1-5,-3-2 2,-2 2-5,0 0 5,-8 0-4,1 4 9,-5 0-11,-2 2 0,1 3-6,-6 1 1,1-1 1,-2 4 0,0 0-3,0 1 1,6 11-1,-2-1 5,3 4 2,1-2-5,0 5-2,-1 0 1,2 3 1,6 4-1,-1 1 0,3 2-1,-2 2 0,5 1 0,0 3 0,0-1 2,5 0-5,-5 2 5,5 1-8,0 0-4,-3 4-5,4-4-3,-3 5-5,1-2 4,2 2-6,0-3-1,-1 2 3,2 1 2,-1 0-6,3 1 5,-2-2-2,0 1-3,3-2 6,-2 2 1,4-3 3,-6 4-1,6-4-1,-5 4 3,3-2 0,2-2 2,0 0 8,-4 3-7,4-3 4,-3 2 3,3-2 1,0 0-1,0 0 3,0 0 1,-2 4-1,2-4 2,0 0 2,0 0-2,0 0 0,0 0 7,0 0-6,0 0 0,0 0 3,0 0 0,0 0-2,0 0 1,0 0 0,0 0 1,0 0-1,0 0 0,0 0-2,0 0 3,0 0 0,0 0-3,0 0 4,0 0-1,0 0-2,0 0 6,0 0-6,0 0 5,0 0-3,0 0-2,0 0 5,0 0-4,0 0-1,0 0 2,0 0 3,0 0 0,0 0-2,0 0-3,0 0 0,0 0 1,0 0 2,0 0 1,0 0 1,0 0-7,0 0 8,0 0-5,0 0-2,0 0 3,0 0 3,0 0-4,0 0 3,-3 3-6,3-3 10,0 0 0,0 0-2,0 0-1,0 0-3,0 0 2,0 0 1,0 0-3,0 0 0,0 0 0,0 0 3,0 0 0,0 0-5,0 0 2,0 0 3,0 0-4,0 0 5,0 0-2,0 0-3,0 0-2,0 0-9,0 0-13,0 0-20,0 0-20,0 0-7,0 0-17,0 0-32,0 0-23,18 10-24,-9-3-29,0 1-121,5 1-347,-2 3 154</inkml:trace>
  <inkml:trace contextRef="#ctx0" brushRef="#br0" timeOffset="13871.0694">23813 16150 25,'0'-11'146,"-1"5"-3,1 1-2,-2-1-19,4 0-7,-2 5-16,0 1-3,0 0-2,0 0-6,-19 16 8,9-2 2,0 12-5,-5 1-5,2 1 22,-2 2-9,5 0-2,-3 0-10,-1-2-1,2 3-28,-2-6 2,4-3 5,2-5-2,1-1-6,3-5-1,-1 0-9,2-4 1,-1 0 12,3-3 3,-1 2 10,2-6 4,-4 7 7,0-4-8,4-3-10,0 0-1,0 0-10,0 0-7,-1-20-3,1 10-4,2-2-8,1-4-1,3-1-8,1 0 2,2-10-1,1 10-5,1-8-1,-2-4-5,8 2-2,-2-1 1,3-1-5,-1 1-3,2 1 1,-1-1-3,0 5 1,5-2-8,-6 6 5,-4 7-4,0 0 3,-3 4-4,-1 3 6,-4 3-6,4 0-2,-9 2-6,0 0-4,12 10-3,-6 0-3,-6 0-7,3 2 1,-7 5-9,-1 1-3,-2-2-10,-8 7-4,2-6-14,-1-2-11,-4 3-3,-2-2-5,6-2-1,-1-2-6,-1 0-4,1-5 6,3 1 13,-3 1 5,6-4 2,1 0 13,1-3 1,-1 1 12,8-3 8,-8 5 2,8-5-3,0 0 14,-9 1-6,9-1 8,0 0 3,0 0 4,0 9-2,0-9 5,9 9 7,-6-5 3,7 4 0,-2 0-1,1-1 7,1 5 8,0-5-3,2 2 8,2-1 1,1 2 1,-1 0-2,1 0-3,0-1 2,1-4-6,2 4 8,1-4-7,-5-2 1,4 2-6,-4-1 0,4-1 4,-4-1-6,-1 0 2,-3-4 4,2 0-6,1-1 5,-2-3-5,-2-1 1,-1-2 3,-1 0-9,1-1 6,-2-2 0,-2-3-5,1 5 5,-1-2 1,-3 2-4,3 1 8,-4 2 4,0 0 1,-2 0-2,-1 4-5,1-2 8,2 5-7,-11-2 3,11 2-4,-16 3 4,7 1-5,-3 1-5,2 5 6,0-5-6,1 5 6,0 1-2,3-2-4,0 2 3,3 0-1,0-1-1,-1 0-3,4 2 3,0-4 3,4 3-3,0-6 2,0 3-4,5 0 2,2-2-3,1-2 1,-1-4-7,1 0-2,-1 0 2,2-2-7,-3-2 7,0 1-2,3-4 1,-3 2 2,-1-4-2,-1 4-4,0-3 8,-5 4 0,3-1 13,0 1 3,-5-1-1,-1 5 5,8-6-10,-8 6 0,4-4-4,-4 4 7,0 0 3,0 0-3,0 0 1,-17 19-5,12-12 11,1 3-9,-5-5 1,3 7-1,2-6 0,-4 2-4,4-1 1,1-2-4,0 0 3,-2-2 2,1 2-5,4-5 10,-5 4 5,5-4 16,0 0-2,0 0 1,0 0-7,0 0-4,0 0-2,0 0-1,20-19 3,-10 11-9,6-4 0,-2 4 1,3-3-5,-2 4 2,2 2 2,-4 0-6,-2 3 3,-1-2-4,-4 3-2,-6 1 3,15 1-5,-10 3 5,0 1 1,-1-1-2,-3 4 2,2-3-4,-2 4 4,-1-4-5,0 2 7,-4 0-7,3-2-1,-2 0 3,1-1-6,0 2 6,0-2 0,2-4-2,-3 7 2,1-6-4,2-1 4,0 0 2,0 0 0,0 0-2,0 0-2,0 0 2,0 0-5,10-17 1,-2 9 5,2 1-3,1-1 1,-2 0-6,5 1 4,-4 2-2,2 0 1,-2 2 2,-1-3-6,0 6 4,0 0 2,-9 0-6,10 1 3,-3 2-3,-2 2 11,-4-1-8,4 1-3,-2 3 7,-3 0-4,1 1 5,-2 0-3,-1 3 2,0-2 1,-3 0-4,2 1 0,-2-3 3,1 2-2,-2 0 2,2-2-5,-2 0-10,-1 0-14,2-3-15,1 2-18,-1-3-27,1 1-21,-1 0-31,4-2-34,1-3-28,-4 5-154,4-5-383,-8 2 170</inkml:trace>
  <inkml:trace contextRef="#ctx0" brushRef="#br0" timeOffset="14183.1974">24697 16402 11,'9'-8'211,"2"1"-10,-1 0-12,0 3-9,-4 0-14,2 2-15,-2 2-10,-6 0-13,13 2-5,-8 2-17,-1 0-7,1 6 0,-2-1-12,-3 2-4,-3 2-10,-1 4-4,-2-4-7,-2 4-5,2-3-1,0-4-11,3 1-4,-4-1 0,1-2-8,6-1 6,0 0-13,5 0 10,3 1-5,2-3-8,16 4 5,3-1-4,8-4-8,2 1 3,14-2-8,-17-1-11,0 0-9,-1-3-6,-1 1-5,-5-1-17,-1-1-3,-13 2-22,0 0-5,-5-2-15,-5 1-7,-5 1-19,14-5-13,-13 1-6,-1 4-8,0 0-11,0 0-4,0 0-100,-24-3-271,6 1 121</inkml:trace>
  <inkml:trace contextRef="#ctx0" brushRef="#br0" timeOffset="16647.1621">21224 15762 11,'3'-4'127,"-3"4"1,0-9-8,2 5 0,-2-3-7,2 3-1,-1-1-6,0 0-6,-1-3-7,5 1-1,-3-4-7,3 3 3,2-2-11,-2 1-1,0 1-7,3-3-4,1 6-9,1-1-5,-1-2-6,3 5-1,-2 0-6,-1 2-1,-1 2-3,4 2 6,-3 0 1,-2 6 0,2 7-3,-4-5-1,0 6-1,-3 0 3,0 2-5,-4 0-1,2-2-1,-2 0-4,1-4 3,-3-1-1,1-1 0,1-6 3,2 5 3,-4-7 6,4 4 10,-1-5 10,-1 1 2,0 0-2,2-3-4,0 0-6,0 0 0,0 0-11,0 0 1,4-16-4,1 4-8,5-2-1,0 0-2,2-2-1,2-5-10,0 7 6,6-7-5,-2 8-1,1-4-4,-6 7 2,4-1-13,-2 4 10,-1-2-1,-1 5-2,-4 2 0,-1 1 0,0 2-5,-1 3 3,2-1-4,-4 5 2,-1 0-5,-2 2 4,2 1-6,-4 2 6,-1-1-2,-2 0-8,1 0-8,-1 3-11,-1-3-23,2 0-15,-1 0-26,-1-2-27,2 1-21,2-3-25,0 3-13,0-2-17,2 0-14,2-1-134,0-2-367,2 1 163</inkml:trace>
  <inkml:trace contextRef="#ctx0" brushRef="#br0" timeOffset="17435.0811">21855 15666 51,'0'-3'160,"0"3"-5,-1-4-9,1 4-11,-1-5-18,1 5-7,0 0-14,0-4-4,0 4-7,0 0-2,0 0-4,0 0-1,0 0-10,0 0 1,15 6-8,-15-6 4,12 0-4,-7 0 0,6 0-3,-6-4-2,4 1-8,1 1 1,-1-3 3,-2-3-3,3 4 4,0-6-1,-3 4 1,-2 0 8,0-2-2,0 2 4,-1 0 1,-3 0 2,2 1-10,-3-1-4,-3 2-7,-2 2-6,1-1-5,-5 3-3,0 3 0,-5 1-4,5 3 0,-10 1-6,1 11-2,2-7-3,2 4 4,0 5-6,5-7-2,2 3-1,3 0 0,2 0-3,0-1 4,5 1-4,0-5 3,-1-1-8,5-1 0,0 0-3,3-4 3,1 3-3,3-4-1,6-2 1,-1 0 1,-2-6 1,2 3 0,-1-6-2,3 0 4,-4-3-4,1-2 3,4-5-4,-4 3 1,1-6 1,0-1 4,-6 6 7,2-1 2,-3 1 7,-2 1 11,-5 2 5,0 5 0,-1 0 4,1 0-6,-1 3-4,-2 1-3,0-1-4,-2 3-2,0 0-3,0 0-7,0 0 10,-4 19-6,0-12-3,3 3 2,-3 0-2,0 2-3,-1-1 1,5-1-5,-1 0 1,-2-1 3,2 2-1,-3-2-1,3 1-3,2-3-2,3-1 0,-3 0 1,2 1 3,-2-4-7,4 0 6,-2 1-1,2-4 0,4 0-1,1 0 1,-2-3-2,8 0 2,1-3-4,2 1 0,-1-2 3,1 0-2,0 0-1,-2 2-2,-2-2 2,-4 4 2,-4 2-6,6 1 6,-4-1-6,-1 2 3,-2 2 3,1-1 0,3 3-3,-4 1 4,2 1-5,1 0 4,-2 2-4,2 0-8,1-2 14,-1 3-6,2-4 2,5 2-1,-4-4 3,-1-1 2,3 2-1,-1-5 1,5 0 11,-5-1-5,2-6 1,-1 4 0,2-5-1,-1-2 4,-4-3 3,0 1 3,-2-4-3,3-9 2,-3 8 0,-1-9 2,-3 1 9,0-4-8,-5 5 5,-1-4-9,-1 10 7,-5-1-6,2 2-2,-5-1 2,-3 2-4,-6-1-4,2 4-6,0 4 5,-2 0-19,-4 2-17,3 4-23,-1 1-19,-1 3-26,2 0-34,0 3-35,0 5-35,4 2-52,-8 6-38,1-2-187,2 5-513,3 0 228</inkml:trace>
  <inkml:trace contextRef="#ctx0" brushRef="#br0" timeOffset="19391.428">19024 17556 20,'0'0'168,"0"0"3,0 0 1,0 0-1,-7 17-12,5-8 1,-5 17-11,-1-3-10,-1 6-10,0 0-14,-2-2-5,2 2 6,0 0-10,1-11-20,1 5 13,2-4-5,0-4-11,1-2 8,-1-1-3,-3-3-3,6 0-11,-1-2-31,3 0 5,-2-2 11,2-5 2,-2 3-7,2-3-3,0 0 1,0 0-8,0 0-11,-5-18 0,9 5 7,-3-5-16,3 1 5,5-11-6,-1-4-7,6-12 4,-3 12 0,5-11-6,2 10 1,-3 1-2,10-11-7,-5 12-1,0 3 7,1 6-5,1 0-5,0 4 6,-8 6-2,-1 3-5,1 1 0,-4 8-1,0-3-4,-10 3-4,17 7 0,-9 2-3,-6 1-11,2 1-7,-4 5-6,-5 1-15,-1 0 4,-6 5-14,0-8-10,-4 7-8,-7-3-4,6-8-9,-3 9 5,-3-7-7,10-7 1,-5 4 12,2-3-4,-1-1 17,6-3 13,2 2 7,9-4 7,-13 0 10,13 0 6,-10 3-3,10-3 1,0 0 16,-8 3 11,8-3 5,8 10 14,-2 2 6,4 3-1,1-2-4,4 9 10,-5-5 0,9 3-4,-10-6 4,12 8-2,0 0 5,-6-8-12,7 1-4,1-1 8,1 1 5,-4-10-13,0 0-3,1-1 3,-1 0 2,1-3-6,-2-2-3,4 0 3,-5-2-3,-3-2-5,2 0 5,1-2-1,-1-5-8,-6 6 3,3-7 2,-1-2-4,-2 1 7,-6-3-6,4-7-2,-2 4 6,1 1-2,-6 1-1,0 3 4,-4 2 2,0 2 2,-1-1 1,-1 4 4,-1 3 3,-3 2-2,8 3 5,0 0-3,-32 8 2,18 0 4,1 5-1,0 2-10,2 2 2,-1 5 2,2-5-8,5 0 3,0 2 4,5-3-6,0-4-2,5 3 1,0 1 4,3-4-8,0-2 3,3 2-2,2-7-6,0 2 4,1-2 0,-2-1-9,5-4 3,2 0 6,2-5-7,0-2-6,-4 1 3,2-3 0,4-7-5,-6 5 4,-1 0 2,4-7-7,-3-1 1,-4 7 9,-3 4-1,-3-2-5,-2 1 11,3 4 4,0-2-8,-6 5 4,-2 2-2,3-11 1,-3 11-2,0 0 4,0 0 2,0 0 0,0 0-5,0 0 4,-1 25-4,-1-17 2,0 1-1,-2 1 4,2-3-4,-2 0 2,2-1-2,-2 4 6,3-6-3,1-4-2,-7 8 7,7-4 8,0-4 2,-4 5-1,4-5-2,0 0 2,0 0-4,0 0-2,0 0 1,0-19-3,4 14 2,1-6-6,-2 0 1,7-1-1,1-3-6,1 3 2,3 5 5,-6-3-6,4 5 1,0-1 3,-3 2-5,2 1-5,-1 3 8,-11 0-6,22 7-4,-13-1 10,-5-2-6,2 4-2,-1 2 2,-1 2 4,-2-2-6,-2 0 4,0-1 2,-2-4-4,1 0 0,-2 0 0,2 0 5,-2-1-7,3-4 8,-7 6-6,7-6-6,-5 4 10,5-4-1,0 0-6,0 0 9,-7-12-2,7 12-1,8-18-10,1 5 4,-1 3 4,8-12-3,-2 7 1,3 6 4,1-3-7,-2 3 3,3 4 1,-6 2-4,1 0 2,-4 3 3,3 0-3,-1 3 11,-6 5-7,3-2-1,-4 4-7,1-1 7,0 1 1,-4-3-5,0 5 1,3-2 0,-4 2-1,2-4-2,-1 3 1,1-3 7,-1-1-10,1-1 2,0 0-7,1 0-14,0-2-20,0 1-7,3-3-20,1-2-25,-8 0-17,20 0-6,-9-2-20,1-3 5,-1 0 2,4-1 8,0-4 11,2-2 10,4-8 11,-7 12 17,-4-8-10,7-5 21,-1-2 13,2 0-6,-3-2 25,1 2 4,0-3 6,-3 0 8,6-3 25,-6 7 6,5-5 7,-8 3 20,-1 7 1,0 2 9,-4 4 10,2 3 4,-6 0 0,0 4-1,-1 4 0,7-5-7,-7 5 8,0 0 3,0 0-1,-7 27 6,-2-2 9,-5 1-6,5 7 4,-4 1-3,-2 13-4,-4 2-7,6 1 5,-6-2-2,2-4-11,5-11 0,-2 11 4,1-10-9,0-3-12,1 1 4,0-3-1,0-2-12,3-2 0,-5-2 6,5-4-13,4-6-3,-4-2 0,9-11-1,-6 16-8,6-16 0,0 0-15,-8 14-9,8-14-21,0 0-29,0 0-37,-4 0-22,4 0-39,0 0-33,8-23-27,-1 12-44,1 1-159,4-7-455,-3 0 201</inkml:trace>
  <inkml:trace contextRef="#ctx0" brushRef="#br0" timeOffset="20839.6979">22092 16138 99,'0'-5'199,"0"5"-5,0 0-19,-1-7-23,1 7-10,0 0-7,0 0-1,0 0 1,-4 13-1,1-2-2,1 0-6,0-1-3,-4 5-12,5 2 6,-4-3 0,1 2-3,2-4-3,1-1-5,1-1-4,0 2 7,-1-7-10,2 1 8,-1 0 4,0-6 6,0 8 1,0-8 2,5 2-10,-5-2-7,21-7-3,-2-2-13,8-2-2,6-8-11,12-5-16,6-3-6,28-14-6,8-3-35,9 1-47,7-5-42,8 2-41,-2-3-54,7-2-43,6-2-56,4 2-54,-8 6-166,1-4-531,-4 8 236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30:28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3078 7437 55,'-6'-2'93,"3"-1"-14,-2 3-3,2-4-10,3 4-8,-5-4-3,5 4-5,-4-1-6,4 1-15,0 0 10,0 0-11,0 0 9,0 0-11,18 6-1,-8-3-4,8-3 8,3 3 2,2-1-11,8-2 0,7 2 2,13 0-2,1-6 1,7 0-3,5 0 5,30-2-10,-27 0 5,26 0 0,-2-6-6,-25 6 4,34-2-5,-4 0 5,-3 0-4,3 0 7,0 1-4,-4 2-5,-2-4-1,1 4-3,-28 2-2,3 0 0,26-4 6,-30 2-3,0 1-5,0 2-4,-5-3 10,-3-1-5,-17 5-1,0 1-6,-7-3 7,-9 1 2,-2 0-3,-6 1 1,1 1 0,-5-1 12,-1 1-13,-1-3 13,1 2 12,-4 0-8,-4 1 3,4-2-9,1 1 1,-5 1-3,5-3-8,-5 3-7,0-4-6,0 4-14,0 0-14,2-5-21,-2 5-29,0 0-21,0 0-62,0 0-183,0 0 81</inkml:trace>
  <inkml:trace contextRef="#ctx0" brushRef="#br0" timeOffset="1392.4513">24124 13607 131,'-3'2'142,"-1"0"7,4-2-7,-4 1 0,4-1-2,-5 4 2,5-4 1,-5 1 1,5-1-9,0 0-7,0 0-10,0-10-13,4 5-12,-3 0-4,4-5-3,3 0-14,0-4-3,2 0-4,0-2-6,-1 0-3,5 2-3,-1 2-4,2 0-7,-5 5-3,1 0-5,1 1-6,-1 3 1,1 6-2,1 0-1,0 9 2,-3 4-1,-1 2 3,-1 11-2,-5 2-1,-3 1-5,0 0 2,0 2-3,-3-1-2,-1-3 1,0-4-1,-4 0-1,3-2-3,0-7 4,0-2-2,-1-1-2,1-1 3,2-6-2,2 1 8,-2-4 11,2 1 13,-2-3 10,0 3 1,3-5-4,0 0-2,0 0 0,3-22-8,0 13-3,2-9-3,2-1-6,5-3-4,0-4 1,3 3 1,3-3-6,-1 0-5,2 0 0,-1 3-3,2 2 1,2 1-6,-6 7 0,0 2-4,-1 4 1,-5 1 1,1 4-2,-1 2-2,0 2-1,-4 5-1,2 2 2,1 2 0,-8 4-1,3 5-2,-4-2 4,0 0-2,0 8 0,-4 3-1,-1-9 6,0 4-8,-5-2-9,6-2-7,0-3-19,-4 1-23,0-3-23,1 2-30,1-5-27,1-1-26,2 0-21,-1-1-12,4-2-3,3-2-10,-1-1-16,1 1-163,1-1-418,2-5 186</inkml:trace>
  <inkml:trace contextRef="#ctx0" brushRef="#br0" timeOffset="2121.6455">24581 13766 61,'-5'5'144,"4"-2"-10,-3 2-9,1 1-4,3-1-3,-1-1-7,1 1-2,1 1-2,2-3-5,-2 1-2,3-1-1,5 0-3,0-4-15,1 0-1,-1-2-8,10 0-3,-3-4-4,-3 2 5,2-3-7,0-3 0,-2 1 6,-1 0-1,-3-3 1,-1 2 1,-3-1 0,0 2 7,-1-2-5,-4 5 2,0 0-5,0 2-5,0-2-9,-7 5-2,-4 2-10,-1 2-1,-4 6-5,-2 0-3,0 5-3,-2 6-5,2 4-3,3-1 2,0 1-5,2-1-2,5-5-2,4 2 1,0-2-2,4 0 2,3-3-1,1-2-2,2 1-1,-1-6-1,6 5 2,0-3 1,2-4-3,-1 0 2,10-2-3,-1-3 1,-1 2 2,-1-2-6,-1-5 1,5-2-3,-4 0 2,-1-1 1,-1-3 3,-2-2-2,0 0 2,0 1 9,-2 3-3,-1-3 10,-5 2 6,3 2 4,-5-1 3,-1 5 1,-2-1 3,1 1-6,-2 1-13,-1 3 6,0 0 2,-8 12-5,2-4-5,-3 1 0,1 8-4,-5-5 0,5 5-3,1-8-1,1 4-1,-1 1-4,2-4 2,-1 2-4,4-2-3,0-3 4,1 1-2,0-1 4,-2-2-1,6 1 8,-2-3-7,0 0 9,-1-3 4,11 1-12,-4-2 0,6-5 14,-1 2-15,7-2-6,-2-1 0,4 1 3,-1 0-1,-5 2 2,-3-1-5,2 3 2,-4 1-3,2 1-2,-2 1-8,-2 1 5,-2 3 6,-2-1 2,2 2-4,2 3-26,-3-2 8,0 0-9,-1 3 5,0 0 1,2-3 9,1 0-10,-2 1 9,1-1-2,-2-2 7,4-1 2,-3 1-1,6-5 7,1 0-2,2-2 1,-3-3 0,1-1 4,4-2-6,-3-2 3,0-2 0,-3-3 4,3-1 2,0-6-2,-5 5 1,3-8-3,-6 1 2,1-3 2,-4 3 3,2 3-8,-4-4 3,0-1-3,-4 8-1,2 1 2,-4 2-4,3 2-4,-7-2-9,3 8-16,-2 0-20,-4 2-21,4 0-22,-8 0-23,-2 3-30,0 4-37,0-1-37,1 3-29,-1 2-35,-9 8-176,1-2-496,0 0 220</inkml:trace>
  <inkml:trace contextRef="#ctx0" brushRef="#br0" timeOffset="3579.7311">14822 14272 112,'0'0'109,"-1"-3"-1,1 3-14,0 0 12,0 0-10,0 0-22,0 0-5,0 0-6,0 0 1,0 0 4,0 0-7,0 0-4,0 0-1,0 0-2,13 6 3,-9-4-3,2 1-2,-1 1-1,1-1-1,2-1-7,-1 1 4,1 2 8,0-2-8,0 1-2,1 1 1,0 0 0,2 2-7,0 0 1,2 3-3,0-1 2,3 3 1,0 1-1,3 5-2,6 0-2,-6 3-3,3 2 3,0 4 0,1 2-5,7 10 6,4 1-7,0 1 9,3-1-10,-4 4 0,3 2-5,1 3-3,1 1 0,17 21-1,-17-24-3,22 19-1,-19-21-1,4-2 0,20 18 2,-21-19-1,28 14-1,-24-17 6,20 20 2,-19-21-1,1 0 9,0 0 1,23 21 0,-23-20 1,21 15-2,-25-14 21,2 0-2,2-2-5,-1 3-6,1-4-3,-1 6-1,-3-4-3,-2-3-3,-2 1-3,-1 1 1,-5-3-2,4 1 0,-1-4-5,-11-9 4,3 1-11,-7 1 6,1-4-3,0-1-4,-2 1 3,1-4-4,-7-4 1,3 4-6,-2-4 6,-6-1-3,4 0-1,0 1 1,-8-5 1,3-1 0,-2 0-3,4 1 0,-3-1-25,-4 0 2,0-3-1,-1 1 3,-1 0 3,0-2 12,-1 0 0,2-1-1,-5-2 6,4 4 1,-1-1 11,-3-3-11,2 1-1,-2-1 2,0 0-3,5 1 4,-5-1-3,0 0 0,0 0 1,0 0-7,0 0-5,0 0-16,0 0-25,0 0-36,0 0-26,0 0-33,0 0-25,-12-9-33,8 6-13,-2-2-15,0-2-134,0 0-392,1-5 174</inkml:trace>
  <inkml:trace contextRef="#ctx0" brushRef="#br0" timeOffset="4172.7259">17072 16036 134,'-7'-9'156,"2"3"-4,2 0-4,-1 2-15,3 0-12,-4 0-19,5 4-4,0 0-1,0 0-11,0 0 2,0 0 2,0 0-5,6 16-1,0-6-6,-2-1 0,5 6 0,0 2-8,3 11 2,1-6-10,2 3 2,0-1-1,3 1-7,-5-1-2,7 0 1,-4-1-3,2-2-7,-4-1 6,1 3-10,-3-8-3,-3-1-7,2 3-1,-5-7-1,3 5 2,-3-8-6,2 6-2,-4-5 1,1-3-7,-1 3 3,0-4-2,-4 1 9,5-2 2,-5 2 5,0-1 4,0-4 0,-5 9-2,3-3 0,-4 0-2,-3 0-5,-5 4-4,-1-1 1,-11 5-2,1 2-4,-4-2 6,-6 0-6,4-1-3,-1 1-3,-2 1 2,-2 0-1,4 0 3,-2-4-3,4 3-1,2 0 0,3-3-1,6 0 1,3-4-4,0 3-1,5-7-1,1 1-2,1 1 4,3 0-3,-1-2 1,1-1-4,2 1 3,-1 0-1,2-2-5,3-1 4,-5 3-5,5-3 3,0 0-1,-4 5-2,3-3 2,1-2-1,-4 3 0,4-3-2,-4 4 3,4-4-2,-1 4 1,1-4 0,-2 4 1,2-4 4,0 0-3,0 0 0,0 0-1,-3 2 3,3-2 0,0 0-4,0 0 5,0 0-6,0 0 6,0 0-2,0 0 3,0 0 3,-1 2-6,1-2 0,0 0 6,0 0-5,0 0-3,0 0 5,0 0-3,0 0 0,0 0-4,0 0 0,0 0 3,0 0-1,-5 5 2,5-5-3,-3 2-2,3-2-8,-4 2-16,4-2-21,0 0-36,0 6-29,0-6-25,0 0-24,0 0-21,17 7-45,1-5-208,10-1-468,7 0 208</inkml:trace>
  <inkml:trace contextRef="#ctx0" brushRef="#br0" timeOffset="6424.451">20693 17757 34,'0'0'139,"0"0"-11,0 0-4,-12-1 2,12 1-21,0 0 3,0 0-14,-4 3-5,4-3-7,0 0 9,0 0-4,-6 5-1,6-5-5,0 0-3,-3 2 10,3-2-11,-2 3 9,-1 1-4,3-4-1,0 0 2,0 0-2,0 0-5,-13 1 2,13-1 1,-5 4-7,5-4-3,0 3 3,0-3-4,0 0-2,0 0-6,-6 5-3,6-5 0,0 0-6,0 0 2,0 0-1,-4 4-8,4-4 7,0 0 2,13 5-8,-2-5-12,1 3 8,10-1 3,4 1-10,4 2-11,4-8 10,2 3-5,5 3-5,11 2 3,-12-5-2,10 0 0,-11 2 4,11 3 3,4-5-4,-16 4 0,2-1-2,-1 0-6,13 2 10,-13-1-7,1-2-4,15 3 10,-3-2-6,-12-1 0,15 0 0,-17-1-2,14 3-2,1-1 9,-15-2-5,11 1-9,-8 2 13,-2-6-13,12 9 7,-12-6 2,-3-2-1,-1 5-3,0 1-2,-3-1-3,1 0 1,-4-2-6,2 0 3,-4 0 1,3-1-1,-4-1-7,-3 2 5,-3-2-31,11 0 2,0 0 4,1 0 2,-4-2-1,1 4 2,1-4 8,-2 1-5,2 1 5,-9 1-2,-1-1-3,2-1 7,-1 1 6,-4-1-9,4 1 1,-3 0 7,-4-1-10,2 1 2,-2 1 8,-1-4-8,-1 3 5,2-1 4,-4 1-2,3-1-8,-1-2 5,-5 2 3,3-6 0,-2 6 1,-2 0 2,-6 1-2,12-3-6,-6 3 0,-6 0 6,9-5-5,-9 5 5,5-1 0,-5 1 1,7-4 2,-7 4-6,0 0-3,0-6-5,0 6 7,5-4-7,-5 4-3,0-7 2,0 7-10,-2-7 15,2 7-12,-5-10-14,3 7-4,-3-6-4,-3 0-7,-1 2 1,-1 0 4,-3-7-16,-1 4 8,1 1 5,-5-2-4,3 2 6,-3 3 5,-4-10 7,3 8-2,-1 2 9,3-2-1,-1-3-2,0 4 9,-1 1 5,4 1-1,-2-2 4,8 5 3,2 0 8,-1 0-3,8 2 7,-9-3-3,2 1 4,7 2 0,0 0 2,0 0 4,0 0 3,0 0-2,0 0-2,16 14 3,-6-9-5,4 4 3,-1-2-2,0-2-3,1 3 1,2 1 2,-4-4-3,1 1 0,-2 2 7,1-3-6,-1 3-3,1-3 8,1-1-3,-1 1 0,-2-2 1,3 3 2,-4-2 8,-4 0-12,3-1 0,-2 1 7,2-2-1,-3-1 0,-5-1-4,9 5 5,-6-3-4,-3-2-2,7 5 6,-7-5-2,4 2 2,-1 1 5,-3-3-2,1 7-5,2-3 11,-3-4-6,0 6 1,0-6 12,-4 9-11,-1 3 11,-4-2 0,1 2-2,-1 3 8,-5-1-5,-7 6 2,2 2 1,0-1 5,-4-3-13,-1 5 13,-2 1-3,1-4 3,-2 4 16,4-2-16,0-2 20,0-1-5,3 0-7,4-6 0,2 0 6,0-1-17,5-2 5,9-10 1,-20 19 4,13-12-13,7-7-10,-11 13 0,11-13 2,0 0-6,-10 14-6,10-14 2,0 0 4,0 0-16,0 0 8,-12 10 7,12-10 6,0 0-11,0 0 8,0 0-4,0 0 0,0 0 4,0 0 0,0 0 0,0 0 2,0 0 7,0 0-6,0 0-6,0 0 1,0 0 1,0 0-10,0 0 5,0 0 0,0 0-6,0 0 3,0 0 1,0 0-3,0 0-2,0 0 1,0 0-7,0 0-2,0 0 5,0 0 1,0 0-6,0 0 2,0 0-1,0 0-2,0 0-2,0 0 2,0 0-3,0 0 8,0 0-7,0 0 5,0 0-4,0 0-3,0 0 3,0 0 5,0 0-12,0 0 4,0 0-5,0 0 2,0 0-12,0 0 13,-14 10 6,14-10-1,0 0-2,0 0-5,0 0 6,0 0-3,0 0 3,0 0-5,0 0 8,0 0-6,0 0 0,0 0-5,0 0 9,0 0-2,0 0 6,0 0-2,0 0-2,0 0 1,0 0 1,0 0-7,0 0 0,0 0 7,0 0-3,0 0 2,0 0 12,0 0-14,0 0 2,0 0-14,0 0 13,0 0 2,0 0 2,0 0-2,0 0-3,0 0 0,0 0-4,0 0 3,0 0 10,0 0-5,0 0-5,0 0-3,0 0 13,0 0-10,0 0-2,0 0 3,0 0-11,0 0 10,0 0 4,0 0-4,0 0-3,0 0 7,0 0-7,0 0-7,0 0 10,0 0 1,0 0 1,0 0 5,0 0-5,0 0 4,0 0-4,0 0-1,0 0 6,0 0-8,0 0 2,0 0 1,0 0-2,0 0 0,0 0-5,0 0-14,0 0-32,0 0-15,0 0-24,0 0-35,0 0-24,0 0-45,0 0-46,0 0-64,0 0-64,4-41-278,-4 41-700,10-20 310</inkml:trace>
  <inkml:trace contextRef="#ctx0" brushRef="#br0" timeOffset="8448.7903">23529 15920 9,'0'0'112,"0"0"-1,0 0 3,0 0-2,0 0 1,0 0 1,0 0-1,-7-8-5,7 4-4,0 4-4,-4-8-3,0 2-1,2 0-8,0-1-5,2 0-4,-2-2 3,0-4-3,1 2-3,1-4-5,1-1 4,1-1-7,-2-3-1,4-6-6,3 1 3,-4 1-1,7-5-5,0 1-2,-1-2 1,1-1-4,1-1 0,1 0-2,4-12-3,-5 10 3,6-11-6,-4 13-2,-1-2-5,2 1 7,0-2-7,-2 4 1,7-3-6,-5 5 2,3-1 0,1 2-6,-1 0-4,-2 0 3,0 2-1,-1-1 3,1 4-2,-2 0-4,4 0-3,2 1 2,-1 1-1,-3 0-2,-2 4-1,5-2-6,1-1 8,0 2-5,2 1-2,-2 0-7,-2 2-2,0 3 3,6-3 4,-9 5-3,5 1 2,2 0-8,-3 1 6,9-2-4,-7 5 1,9 0-2,-8 3 3,0-1-6,1 0 1,1 7 1,-2-2-4,-1 0 4,1 1-3,-3 4 3,1 0-2,-4 1-1,3-2 1,-3 5 0,-2 0-2,1 2 0,1 1 5,-3 1-3,3 7-2,-7-5-1,2 7 4,-1 2-9,0 1 12,-1 3-5,-3 0-3,1 2-2,-1-1 5,-2 2 5,-2 0-2,-1 3-6,0-1 3,0 12 3,-1-12-1,-2-2-2,-3 15 3,0-12-3,6 8 5,-4-9-1,0-2-2,3 1 1,-6-1 3,3-1-3,-2 2 3,4 0 3,-5-4-4,3-2 6,-1 4-8,-3-5 6,2-1-2,2-7-1,3 3 2,-4-4-2,4-2 0,-2-1-1,0-6 4,2 3-3,1-4-4,-2-1 4,0-2 0,0 0 0,2-1 5,-2 0 3,1 0-3,1-4 3,-5 4-4,5-4 2,0 0-13,0 0 15,-18-9-6,12 2-1,-6-4-4,2 2 0,-4-5 4,3-1-1,-2-7-1,-3 0-1,2-2-3,3-1 6,-2 0-5,2-1 2,3 1-6,-4-1 5,2-1-4,5 8-1,-3 1-2,3 4 11,3-1-7,-3 1 1,3 5-2,-1 1-1,0 0 12,3 4-11,-2-1-1,0 2 0,2 3-2,0 0-1,0 0 8,-7 11-2,5-2-2,2 2-2,0 7 5,0-1-1,0 6 2,0 3-6,2-6 6,2 6-4,1-7 5,3 4-1,-4-5 2,1 0 6,0-1 3,5-2 1,-7-4-4,6 5 11,-4-9 4,0 5-2,3-4-6,-5 1 10,7-1-18,-6-1 14,2-1 0,3-1 12,0 1-5,0-2 4,1-2-7,2 1 3,-1-2-5,3-1 5,3-4-2,6-1-10,6-3 1,3 0-4,4-5 1,1 0 3,11-7-9,1-2-2,2 2 1,-2-4 0,-2 5 1,0-2-6,-13 6-5,0 1 10,-2 4-6,0-5 9,-3 4-23,-3 0 16,-8 1 0,0 3-5,-2-2-14,-5 4 16,0 0 2,-1-2-1,-6 5-2,5-1 4,-4-1 3,0 1-4,0 1 3,-1-1-3,0 0 6,-4 3-11,5-2-3,-5 2 1,5-3 3,-5 3-3,4-2-2,-4 2 10,4-2-10,-4 2 7,0 0-1,0 0-2,0 0-4,0 0-1,0 0-1,4-2-14,-4 2 16,0 0-3,0 0 10,0 0-12,0 0 4,0 0 2,0 0 6,0 0-6,0 0-15,0 0 11,0 0 9,0 0-8,-13 6-5,13-6 13,0 0 0,0 0-6,0 0 10,0 0-25,0 0 22,-4 3-4,4-3 8,0 0-14,0 0 13,0 0-11,-1 2 0,1-2 8,0 0-1,0 0 3,0 0-5,0 0 4,0 0-5,0 0 6,0 0-2,0 0 5,0 0-5,0 0-6,0 0 1,0 0 2,0 0-6,0 0 9,0 0-2,0 0 4,0 0-4,0 0 2,0 0-5,0 0 5,0 0-2,0 0 1,0 0 1,0 0-3,0 0-4,0 0 4,0 0-2,0 0 1,0 0-16,0 0 26,0 0-6,0 0-9,0 0 2,0 0-25,0 0 18,0 0-20,0 0-28,0 0-20,-13-2-23,13 2-17,-14-2-23,2 1-22,1 0-22,-8 0-22,0-1-24,-1-3-20,-1 3-18,-7-1-149,-2-4-453,-2-3 201</inkml:trace>
  <inkml:trace contextRef="#ctx0" brushRef="#br0" timeOffset="11202.9848">7065 7481 89,'-8'3'130,"3"-2"-5,1 0-11,-1 2-12,5-3-9,-4 1-1,4-1-9,0 0-2,14-5 3,3-2-7,8-4-9,3-3-2,4 0-5,3-3-9,14-3 3,0 0-6,0 2-17,-2 0 7,3 1-5,0 1 1,-15 5-11,1 4-6,-2-3-20,-1 3-23,-6-1-28,-6 5-12,-3 1-11,-6 2-18,-2 2-11,-1-2-5,-8 7-70,-2-2-193,-8 2 87</inkml:trace>
  <inkml:trace contextRef="#ctx0" brushRef="#br0" timeOffset="11366.0972">7128 7628 130,'-5'0'124,"3"1"-5,2-1-8,0 0-1,0 0-3,29-4-3,-1-5-15,5-4-11,20-5-3,2-2-9,1 3-4,32-12-3,-26 11-12,26-9 0,-24 9-16,26-6-31,-28 7-23,25-5-24,-27 7-33,-4 3-31,-6-2-72,0 0-199,0-1 88</inkml:trace>
  <inkml:trace contextRef="#ctx0" brushRef="#br0" timeOffset="11993.0187">10312 7386 51,'-4'3'146,"4"-3"-8,-7 0-13,7 0-4,0 0-7,0 0-2,0 0-10,0 0-3,0 0 10,0 0-5,24-6-9,-9 1-3,8 1-14,3-4 3,6-1 0,0 2-12,0-3-3,1 3-4,2 2-11,-2-3-7,-3 1-8,-4 0-16,-3 1-18,-6 5-21,1-4-24,-8 1-13,3 0-25,-4 3-23,-1-1-18,-4 2-7,-4 0-6,7 2-84,-7-2-236,-5 7 105</inkml:trace>
  <inkml:trace contextRef="#ctx0" brushRef="#br0" timeOffset="12172.1865">10303 7533 123,'0'3'152,"0"-3"5,17 0-4,3-5-4,14-2-8,6-3-8,13-3-10,5-2-10,1 1-6,-2 0-13,-1 0-8,-2 2-11,-1-3-4,-4 4-10,-13 3-2,0 0-13,-5 1-16,1 3-25,-13 2-27,-2-4-29,-2 4-32,-3 0-40,-4 1-144,-3-3-288,-4 3 127</inkml:trace>
  <inkml:trace contextRef="#ctx0" brushRef="#br0" timeOffset="17101.3408">23563 16355 48,'0'0'157,"0"0"0,0 0 6,-3 3 5,3-3-5,0 0 0,0 0-9,0 0-4,0 0-11,0 0-11,0 0-10,0 0-13,0 0-9,0-9-12,0 9-4,3-8-7,-1 0-12,-1-1-3,2 2-6,0-4-5,-3 5-4,2-5-4,-2 5 1,0-5-2,-2 5-3,2-1-2,-2 2-4,0-1-2,0-1-3,-1 1-2,-4 3-5,2-3 0,-1 5 3,-2 1-5,-3 0-6,-3 0 1,3 3 1,-5 4-3,0 0 0,-3 3 1,3 0-5,4 1 5,-3 4-2,-1 7-1,5-8-3,2 6 2,4-3-17,-2 9-7,4-2 6,-1-7 2,2 8 4,1-5 0,2-2 6,1-1-5,0-1 1,0-3-6,-1-1 9,0-1-3,2 0 11,-3-4-9,2 3-3,-3-3 2,1 0 2,-1-2 3,-2 3-5,-1-6 5,-2 5-5,-3 0 4,0-4-2,-1 1 4,-4-1-4,1-3 3,-5 3-2,0-3-6,0 0-10,-1 0-15,0-3-11,1 0-10,1 1-9,0-2-25,5 1-4,2-2-18,3 5-9,1-2-23,6 2-11,-3-6-6,5 2-120,2-1-301,3-2 133</inkml:trace>
  <inkml:trace contextRef="#ctx0" brushRef="#br0" timeOffset="17368.7144">23730 16211 78,'6'-3'94,"-6"3"12,0 0 14,7 8-3,-10 1 6,-2 3-7,0 3 2,-3 2 0,-7 9-4,1-2-8,-3 1 1,3-3-8,3 0-3,-3 2-3,5-5-8,4 0-2,-3-2-8,4 2-4,-1-4-8,5 4 1,-1-9-10,2 2-3,0-2-2,1-1-8,0 1 1,1-4-12,2 1-1,1-3-10,1 3-12,2-3-21,3-1-37,-2-2-19,7-1-48,-4 0-40,6-4-30,-8 3-108,6-9-318,-1 0 140</inkml:trace>
  <inkml:trace contextRef="#ctx0" brushRef="#br0" timeOffset="17551.4715">23598 16433 6,'0'0'102,"0"0"7,0 0-24,34 3-6,-13 1-13,0-3-4,-2 6-2,1-6-9,7 3-8,-4-1-20,-3-1-22,0 2-35,6 0-23,-5-1-43,-4 1-107,2 0 47</inkml:trace>
  <inkml:trace contextRef="#ctx0" brushRef="#br0" timeOffset="18620.3569">24069 16393 84,'0'0'132,"-3"-9"-5,3 4 0,-4-1-11,4 6-1,-9-7-14,0 6-6,-2-1-9,11 2 0,-24 4-4,7-1-6,3 3-5,-1 2-7,-4 0-7,4 4 2,-1-1-10,3 2 3,5-5-12,-1 8 7,4-6-10,0 1-2,1-1 1,4-2-5,0 1-1,0-3 1,4 0-3,-3-2 5,5-2-9,6 2-1,0-6-6,-1 4-1,7-7-3,2 1 2,-3-4-5,2 2 0,-4-5-9,4 2 9,-4-3-4,0-2-3,-2 1 2,-2 0-7,-2 2 7,1 2 1,-3 1-3,-2 1 8,0-1-1,-1 4 0,-4 0-7,0 4 7,0 0 0,0 0 0,0 0-1,0 0 0,0 0-4,-19 14 3,15-9 1,-1 5-3,1 0 6,2-4-10,-1 4 9,3-1-3,0-1-5,0 1 14,3-1-6,3 0 5,-1-2-7,4 2 6,5-4-1,-2 0-5,4 0-1,4-5-3,-1 3 7,-5-4-9,5 0 5,-1 0-2,0-5-2,-2-1 0,-2 2-3,0-1 3,-1-4-2,-3 5 1,-1 0-2,0-1 4,-2 2-4,-1-5 4,-1 7 3,-1 0-4,0-1 4,-4 4-7,5-5 8,-5 5-2,4-2-4,-4 2 8,0 0-9,0 0 1,0 0-3,-1 14-2,1-9 7,0 3-2,-2-1-4,4 3 2,-2-3-1,2 3 3,2-2-6,1 1 8,0 0 0,4-2-2,-1 0 1,3 1-1,2 2 0,1-4-3,-2-1 3,-2-2-2,4 0 1,-3-3-5,3 0 6,-2-2 7,-2 1-10,2-2 4,-5-3-5,4-2 3,-4 0 2,2-1 3,-1-3-8,-2 2 6,2-4 1,-2-1 2,-2 4 15,0 1 6,1 1 8,-5 3 10,3-3-7,-3 4 2,2 2-3,-2-3 0,0 6-8,0 0-6,0 0-2,0 0 7,-9 14 3,3 5 4,-3 10 12,-9 4 2,5 17 10,-10 2 6,-1 2 0,-11 23-3,10-25-1,-15 24 9,17-27 0,-5-2-3,0 3 4,-4-4 0,5 4 6,0-9-3,0 1-1,7-11-3,-3-5-6,4 1-11,-3-1-9,3-2 1,1-3 0,0-2-3,4-7-6,3 0-5,2-7-3,0-3-1,1 1 8,2-1-11,6-2-3,-13-10-4,9 1 5,0-6 0,4-4 2,4-7-12,6-4-1,6-16-4,7 5 2,7-1 1,9-1-6,7 0-12,23-13-1,7 6-1,-22 16-9,30-7 3,-26 21-3,6-2 1,1 8 0,-4 2 2,3 5 3,-9 1-1,0 4 1,-4 4 2,-14-2-10,-1 1-2,-4 1 1,0 5-2,-2-3-3,-9 0-3,6 4-1,-10-4-4,-1 0-1,-2 1 1,-1-5-8,-3 1-8,-2 3 12,-3-2-6,-5-2 6,13 3 6,-8-3-1,-5 0 8,6 2-1,-6-2 5,5 3 2,-5-3-6,0 0 8,0 0 4,0 0 3,9 2 1,-9-2-3,0 0 2,0 0-2,0 0 8,0 0-4,0 0-5,7 0 6,-7 0 5,0 0-5,0 0-1,0 0-3,0 0-7,0 0-6,0 0-4,0 0-6,0 0-10,0 0-9,0 0-12,0 0-14,0 0-13,0 0-20,0 0-14,0 0-29,0 0-7,0 0-18,0 0-18,0 0-23,0 0-3,0 0-118,0 0-370,0 0 165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30:49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3082 7422 28,'0'0'70,"0"0"-2,-4 1-3,4-1 4,-2 4-3,2-4 3,0 0 10,9 5 1,-2-5-12,3-3-8,4 6-9,8-6 11,6 1 5,4-2-9,5-2-2,15 0-9,2-3 2,1-3-7,5-1 3,3 3-7,3-4-7,20-6 1,-26 3-1,5 1 1,22-2 0,-28 1-6,3 0 8,0 1-11,-2 3 1,-2-2-5,-5 3-1,-3 1 0,-13 3-1,-4 1-3,-3 2 0,-4-2-6,-8 2 7,-4 2-7,-2 1 1,-1 0-7,-3 2-2,-3-3-1,-1 1-1,-4 2-24,5-3-24,-5 3-7,0 0-8,0 0-21,0 0-3,-28 4-7,10 0 0,-9 0-6,-5 0-61,-1 5-176,-3-1 79</inkml:trace>
  <inkml:trace contextRef="#ctx0" brushRef="#br0" timeOffset="891.9473">2986 7720 76,'-4'4'80,"1"-1"-5,2-1 10,1 1-4,0-3 9,8 5-3,-3-2 3,6-1 1,5 1-5,2-3-7,11-4 1,0 2-7,8-5 7,2 4-6,17-6-1,-4 0-3,5 0 2,3-7-1,5 1-5,22-7-7,-23 6-3,28-9-2,-29 7 2,33-2-10,-10-6 0,-22 10-3,28-5-2,-30 9-2,28-10-6,-29 10-7,-2 0 2,0 2-4,-8 0-6,-1 1-1,-14 1 4,-3 3 1,-4 0-6,-7-1 1,-3 4-7,1-2 3,-8 0-2,-3 4 1,0-1-3,-3-1 6,0 2 5,0-1 8,-6 1 6,9-3 1,-4 3 3,-5 0-5,6-1 2,-6 1-5,3-1 2,-3 1-8,3-5 2,-3 5 0,0 0-6,2-3 0,-2 3 2,2-2-3,-2 2-6,0 0 5,0 0-3,0 0 1,0 0-3,2-5 0,-2 5-1,0 0-5,0 0 1,0 0 6,0 0-6,0 0-1,0 0-1,0 0-2,0 0 2,0 0-2,0 0-1,0 0-1,0 0-2,0 0 4,0 0-1,0 0-3,0 0 1,0 0 3,0 0-5,0 0 2,0 0-1,0 0 2,0 0-1,0 0 1,0 0 0,0 0-1,0 0-2,0 0 2,0 0-1,0 0 0,0 0 1,0 0-2,0 0 3,0 0-3,0 0 3,0 0-3,0 0 1,0 0 0,0 0-2,0 0 2,0 0 2,0 0-1,0 0-1,0 0 1,0 0-2,0 0 1,0 0 3,0 0-3,0 0 1,0 0-5,0 0 2,0 0 3,0 0 0,0 0-5,0 0 4,0 0 0,0 0 4,0 0 0,0 0-3,0 0 5,0 0-3,0 0 3,0 0-1,0 0 1,0 0-3,0 0-1,0 0 5,0 0-3,0 0-1,0 0 0,0 0 0,0 0 0,0 0-1,0 0-4,0 0 2,0 0 1,0 0 2,0 0-3,0 0 2,0 0-1,0 0 1,0 0-1,0 0-2,0 0 0,0 0 4,0 0-4,0 0-1,0 0 2,0 0 3,0 0-5,0 0 5,0 0-4,0 0 1,0 0-5,0 0 3,0 0 6,0 0-4,0 0 0,0 0 2,0 0-4,0 0 2,0 0 0,0 0 2,0 0-1,0 0-2,0 0 3,0 0 3,0 0-5,0 0-6,0 0-8,0 0-6,0 0-8,0 0-12,0 0-11,0 0-8,0 0-5,0 0-17,0 0-9,0 0-8,0 0-9,0 0-13,0 0-7,3-2-16,0-1-11,1-1-24,0 0-96,1 0-297,4-5 133</inkml:trace>
  <inkml:trace contextRef="#ctx0" brushRef="#br0" timeOffset="1814.832">7078 7220 14,'-3'2'153,"-2"0"-7,5-2-4,0 0-15,0 0-4,0 0-8,0 0-7,28-5-6,-5 0-6,7-2-9,5 0-5,15-4-8,1-1-10,-14 3-6,15 2-1,-1 1-9,-1 0-5,-11 3-2,-5 1-5,-1 0-13,-2 1-1,-11 1-23,-4-2-21,-1 1-28,-7 1-17,-3 0-15,0 1-6,-5-1-15,0 0-8,-17 11-96,-3-5-223,-4 4 100</inkml:trace>
  <inkml:trace contextRef="#ctx0" brushRef="#br0" timeOffset="2444.1609">7112 7403 30,'-7'3'96,"2"2"5,2-4-9,3-1 5,0 3 2,0-3 3,13 0-16,4-2-4,4 1 0,8-5-15,3-1-4,4 2-5,3-4-13,12-2 12,3-1-10,0 2-10,0 0 2,-3 1-6,1 1-5,-14 3 0,15-4-2,-16 5-1,-1 1-7,-2-2-1,-3 2 1,-1 1-7,-10-1 6,-1 2-7,-6-3-2,-3 3 0,0 1-5,-2-2 1,-3 1 7,2 1 0,-7 0-1,10 0 5,-10 0-3,6 0 2,-6 0 0,7 0 5,-7 0-7,0 0-4,0 0 4,6 0 7,-6 0-4,0 0-2,0 0 4,0 0-5,0 0-1,0 0 1,0 0-8,0 0 5,8 0-3,-8 0 1,0 0-4,0 0 4,0 0-1,0 0-8,0 0 4,0 0-1,0 0-1,0 0 2,0 0 2,0 0-8,0 0-2,0 0 11,0 0-5,0 0 8,0 0-8,0 0-7,0 0 7,0 0 4,0 0-3,0 0-3,0 0 10,0 0-8,0 0 3,0 0-3,0 0 3,0 0-8,0 0 3,0 0 5,0 0 2,0 0-5,7 0 0,-7 0 2,0 0-1,0 0 0,0 0 1,0 0-4,0 0 5,0 0-6,0 0-2,0 0 5,0 0 2,0 0-2,0 0-1,0 0 3,0 0-4,6 0 3,-6 0-4,0 0 3,0 0 7,0 0-5,0 0 0,0 0-3,0 0 6,0 0-8,0 0 3,0 0-1,0 0-1,0 0 2,0 0 5,0 0-9,0 0 8,0 0-3,0 0-4,0 0 2,0 0 5,0 0-8,0 0 8,0 0-4,0 0-2,0 0 0,0 0 0,0 0 8,0 0-6,0 0 5,0 0-7,0 0 1,0 0-2,0 0 0,0 0 2,0 0 3,0 0-5,0 0-10,0 0-3,7 0-21,-7 0-22,0 0-19,6 0-22,-1 1-25,-5-1-111,0 0-255,6 3 113</inkml:trace>
  <inkml:trace contextRef="#ctx0" brushRef="#br0" timeOffset="4656.2146">15425 14214 68,'16'12'102,"0"2"-2,11 3-3,-1 1 0,4 3-4,5-1-1,8 7-3,0 4-2,2-4-5,-1 1-2,-2 4 2,2-1-19,0 2-6,-3 4 4,0 1-4,2 0 2,-2 0-12,5-1-5,-3 2 4,-1 2-1,-5-2-19,8 4 10,-6-3-14,2-3 9,-4 2-9,-2 0-1,0 0-6,4 0 11,-4-1 0,0-3 5,1 0 1,0 2-2,1 1-3,0-3-1,1 4-1,-2-4-2,2-1 0,-1-2 4,-11-4-10,11 8 6,0-1-9,-10-12 1,8 12 0,-10-10-5,1 0 4,0 0-5,2-1 4,0 0 21,-2 2-2,1-3-5,-3-2-1,-1 1 4,1 1-4,2-5-4,-4 2 4,3-2-4,-6-1-4,4-1 4,0 0-2,-4 4-1,-2-8-4,-1 0-1,7 3 1,-8-6-3,-2 2 5,-2-3-6,-1 1 1,1-1-1,-1-2-3,-1 2 1,-2-4-3,-3 0 4,5-1-1,-6 1 0,2-1-5,0 0 7,-3-1-6,1 3-1,1-4 3,-4-1 1,6 3-5,-6-3-1,4 3 1,-4-3 3,0 0-6,0 0 3,1 2-1,-1-2 4,0 0-8,0 0 8,5 2-3,-5-2 2,0 0-1,0 0 3,0 0-6,0 0 2,0 0-6,0 0 8,0 0-6,0 0 4,0 0-3,3 4-1,-3-4-4,0 0-8,0 0-6,0 0-14,0 0-17,0 0-23,0 0-14,0 0-20,0 0-10,-17-11-23,15 8-20,-2-3-15,-1 4-116,-2-3-315,4 0 141</inkml:trace>
  <inkml:trace contextRef="#ctx0" brushRef="#br0" timeOffset="6935.5111">17559 15709 110,'-4'-2'135,"4"-3"-6,0 3-1,0 2-4,-3-6-8,3 6-2,-3-6-7,3 6-5,0-2-6,0 2-4,-1-3-6,1 3-12,0 0-6,0 0-9,0 0-3,0 0 0,0 0-5,0 0-6,7 8-4,-4-1-4,-2-3 10,4 3-7,-1 3 1,0 0 0,0-1 1,1 4-2,1 1-6,1 1 4,-2 0 3,5 2-3,-6-1-3,2 1 4,1 0-4,2 0 1,0-2-1,-4 2-1,4-2 0,-1 1-2,2-3-6,-4-2 2,1 6-1,0-9-1,2 3-3,-4-2-1,2 0-1,0-2-5,3 0 2,-7-3-5,3 3 4,-2-3-3,-2 0 2,3-2-4,-3 4 0,2-4 4,-2 0-4,-2-2 0,0 0 2,4 3 0,-4-3-1,0 0-5,0 0 2,0 0-3,0 0 3,9-6-3,-5 3 2,-4 3-5,1-5 2,2 1-2,-3 4-1,1-6-1,-2 3-4,-2-1 5,-2 1-5,0 0-2,-3 1 3,-2-1-1,-3 1-1,-7 0 2,3 2-3,-12 0 4,-2 4-3,-1 2 1,-4 0 1,0 2 1,-13 4-1,11 0 1,-8 5-2,9-5 2,0 5 0,-8 8 3,12-12-3,1-1 0,2-1-1,6 3 3,6-2-4,2-3 0,-4 1 1,6-2 5,2-1-5,2-2 2,0 1-3,0 0 2,3-1-1,1 0 1,-1-3 0,3-2 3,-1 4 3,1-2-4,-1-1 4,2 2 2,3-3 4,-5 3 4,5-3-1,-4 2 6,4-2 0,0 0 6,-2 5-2,2-5 3,0 0 3,-4 0-1,4 0 1,0 0-5,0 0 2,0 0-4,0 0 0,0 0 2,0 0-3,0 0-6,0 0 8,0 0-4,0 0-8,0 0-2,0 0 1,0 0 2,0 0-7,0 0-1,0 0 4,0 0-5,0 0 3,0 0-7,0 0 5,0 0-1,0 0 4,0 0-1,0 0-6,0 0 2,0 0-1,0 0 0,0 0-3,0 0-1,0 0 1,0 0 2,0 0-12,-5 2 15,5-2-7,0 0-1,0 0 7,0 0-3,0 0 1,0 0-3,0 0-1,0 0 2,0 0 2,0 0 1,0 0-3,0 0 0,0 0 0,0 0 1,3 7 0,-3-7-4,0 0 4,0 0 0,0 0 1,-3 3-4,3-3 4,0 0-4,0 0 4,0 0-3,0 0-1,0 0 3,0 0-3,0 0 0,0 0-1,0 0 5,0 0-3,0 0 0,0 0 1,0 0 3,0 0-5,0 0 4,0 0-7,0 0-1,0 0 8,0 0-2,0 0 0,0 0 3,0 0 7,0 0-12,0 0 3,0 0-2,0 0 1,0 0 0,0 0-2,5 2 0,-5-2 4,0 0-2,0 0 0,0 0 0,0 0 3,0 0-11,0 0 11,0 0-4,0 0 3,0 0-3,0 0 3,0 0 1,0 0-3,0 0-1,0 0-3,0 0 4,2 5-1,-2-5 0,0 0 2,3 1 1,-3-1-2,0 0 2,0 0-1,0 0-1,0 0 0,0 0-1,0 0 4,0 0-2,0 0 2,0 0-6,0 0 6,0 0-6,0 0 6,0 0-3,0 0 0,0 5-3,0-5 3,0 0 2,0 0 1,0 0-4,0 0-2,0 0 1,0 0 0,0 0 5,0 0-3,0 0 0,0 0 1,0 0-3,0 0 4,0 0-2,0 0 1,0 0 0,0 0-7,0 0 12,0 0-11,0 0 8,0 0-6,0 0 5,0 0-4,0 0 3,0 0-3,0 0 0,0 0 0,0 0 4,0 0-4,0 0 6,0 0-5,3 1 2,-3-1-1,0 0-2,0 0-7,0 0 12,0 0-3,0 0-2,0 0 3,2 4-1,-2-4 1,0 0-1,3 3-3,-3-3 5,0 0-1,0 0-1,0 0 3,3 2-4,-3-2 1,0 0-1,0 0 3,2 3-5,-2-3 4,0 0-5,0 0 8,0 0-4,0 0-1,-2 5 3,2-5-1,0 0-4,0 0-1,2 3 2,-2-3 5,0 0-7,0 0 5,1 5 1,-1-5-1,0 0 2,3 2-6,-3-2 5,0 0-1,0 0 3,1 5-5,-1-5-1,0 0 1,0 2 6,0-2-5,0 0 1,0 0-4,0 0 6,0 0-6,0 0 8,0 0-2,-3 5-3,3-5-2,-1 3 5,1-3-1,0 0-5,0 0 2,1 4 5,-1-4-4,0 0-7,2 4 7,-2-4-3,0 0 1,0 5 0,0-5 3,0 3-3,0 2 2,0-5-2,0 0 7,-2 4-5,2-4 0,0 0-3,-2 5 1,2-5-1,1 3 0,-1-3 5,0 0-1,-4 3 5,4-3-6,0 0-3,0 0 2,-1 4-2,1-4 4,0 0-1,-1 5-1,1-5 6,0 0-6,0 0-2,0 0 3,0 0-7,0 0 11,0 0-5,1 5 0,-1-5 2,-1 2 1,1-2 1,0 0-4,0 0 3,0 0-4,0 0 4,0 6-1,0-6-2,-2 4-1,2-4 2,0 0-4,0 0 6,0 0 1,-2 3-2,2-3-6,0 0 4,0 0 2,0 0-1,0 0 3,0 0-7,0 0 5,0 0-2,-4 2 0,4-2-2,0 0 4,0 0 1,0 0 2,0 0-4,0 0 4,0 0-4,0 0 0,0 0 3,0 0-4,0 0-1,0 0 5,0 0-3,0 0-1,0 0-1,0 0 4,0 0-6,0 0 8,0 0-6,0 0 2,0 0-3,0 0 7,0 0-3,0 0 3,0 0-7,0 0 5,0 0-5,0 0 7,0 0-7,0 0 6,0 0-4,0 0 3,0 0 0,0 0-2,0 0 7,0 0-8,0 0-1,0 0 1,0 0 6,0 0-3,0 0-2,0 0-7,0 0 9,0 0-7,0 0 7,0 0-4,0 0 5,0 0-3,0 0-3,0 0 3,0 0 0,0 0-3,0 0 5,0 0 0,0 0-1,0 0-3,0 0 2,0 0 0,0 0 2,0 0-8,0 0 8,0 0-4,0 0 3,0 0 3,0 0-2,0 0-1,0 0-6,0 0 4,0 0 3,0 0-5,0 0 14,0 0-12,0 0 4,0 0-5,0 0 1,0 0-1,0 0 3,0 0-12,0 0 13,0 0-7,0 0 5,0 0-1,0 0 4,0 0-5,0 0 4,0 0-2,0 0 3,0 0-5,0 0 2,0 0 0,0 0 5,0 0-5,0 0-5,0 0 4,0 0 3,0 0-5,0 0 3,0 0 1,0 0 2,0 0-2,0 0 1,0 0 0,0 0-2,0 0-3,0 0 4,0 0-2,0 0 2,0 0-4,0 0 1,0 0-1,0 0 5,0 0-4,0 0 5,0 0-1,0 0-2,0 0-3,0 0 6,0 0-3,0 0 0,0 0 1,0 0 2,0 0-4,0 0 4,0 0-6,0 0 3,0 0-4,0 0 4,0 0 1,0 0 4,0 0-7,0 0 5,0 0-6,0 0 5,0 0-7,0 0 6,0 0-4,0 0 5,0 0-5,0 0 3,0 0 0,0 0 3,0 0-7,0 0 6,0 0-5,0 0-11,-1-11-12,1 11-11,0 0-25,0 0-14,-3-4-17,3 4-28,0 0-25,-6-5-40,6 5-26,0 0-24,-3-6-152,3 6-421,0 0 186</inkml:trace>
  <inkml:trace contextRef="#ctx0" brushRef="#br0" timeOffset="14849.7538">3018 7722 70,'-8'-2'67,"8"2"-1,0 0 3,0 0-13,0 0 1,0 0-5,0 0-3,0 0-7,0 0-7,0 0 5,0 0 1,0 0-2,0 0 4,0 0 6,0 0-2,11-7-5,-4 2-5,3 0-1,3-2 0,5-3 10,5-2-4,9-2-2,0-1-1,15-5 3,3 3-2,-3-6 2,6 3-2,4-1-4,0 1-1,1 0 2,1 2-13,-4-1 4,0 4-6,-4 0 7,0 1-9,-15 4-1,-6 3 0,1-1-3,-3 1-6,-10 2 4,1 2-9,-7-1 4,-1 2 3,1 2-4,-6-3-3,2 1 4,-3 2-3,-1-2-1,-4 2 1,9-2-4,-9 2-8,0 0-1,3-1-3,-3 1-16,0 0-22,0 0-7,0 0-2,0 0-7,0 0-17,-19 2 4,12 0-7,-2 4-6,-2-2-9,0 1-64,-4 2-176,-3 0 77</inkml:trace>
  <inkml:trace contextRef="#ctx0" brushRef="#br0" timeOffset="15095.2262">3327 7746 62,'-5'0'88,"5"0"-2,-8 3-7,8-3-1,0 0-7,0 0 15,0 0-11,0 0 6,36-9-5,-8-2 4,4 0-14,5-1 12,17-8-12,2 2-3,2 1-10,2-1 0,-2 2-3,5-1-2,-1-1-8,1 6-6,2-2-2,-6-1-2,4 6-5,-6 1-7,-4-1-17,-15 4-14,0-1-15,-3 2-24,-3 0-29,-3 3-14,-9 1-114,-3 0-225,-3 0 99</inkml:trace>
  <inkml:trace contextRef="#ctx0" brushRef="#br0" timeOffset="19318.0774">19392 16050 14,'0'0'65,"0"0"-3,0 0 1,0 0-10,0 0 5,0 0 0,0 0 3,0 0-15,0 0-3,0 0 7,0 0 6,0 0-15,-1 5-16,1-5 10,0 0-10,0 0 13,0 0-6,0 0-3,0 0 7,0 0-9,0 0 2,0 0-4,0 0 1,0 0-4,0 0 1,0 0-1,0 0 9,0 0-8,0 0-11,0 0-1,0 0 13,0 0-14,0 0 3,0 0 21,0 0-15,-6 3 5,6-3 0,0 0-4,0 0 5,0 0-9,0 0 9,0 0-5,0 0 12,0 0-7,-2 4-2,2-4 2,0 0 2,0 0-3,0 0-3,0 0-5,0 0 1,0 0-2,0 0 5,0 0 3,0 0 3,0 0-3,0 0 7,0 0-5,0 0 8,0 0-1,0 0-3,0 0 1,-3 4-1,3-4-4,0 0 4,0 0-2,0 4-1,0-4-3,0 0-1,0 5 0,0-5 2,-1 3-3,1-3 2,-1 5 4,1-5-3,-2 4 2,2 0-3,0-4 4,2 6-1,-2-6 1,1 5 4,-1-5-3,-1 3 2,1-3-3,0 0 2,-2 4-6,2 0 6,-1-1-1,1-3 3,-1 7-3,-2-3 1,3-4-2,0 4 2,0 1 2,0-5-3,0 0 2,0 0 6,0 0-8,-1 3-1,1-3 10,-4 4-5,4-4-5,0 0-3,0 0 4,-2 5-3,2-5 5,0 0 5,0 0-2,0 0 2,0 0-5,0 0 3,0 0-8,0 0 5,-8-10 0,7 5-8,-1 1 4,1-2-4,-3-1-4,2-4 0,0-1-3,-3-4 2,0 0-1,0-4-3,1 5 3,-1-11-11,1 0 4,0-3-1,-3-2 3,7 0 1,-6-2-7,6-15 2,-2 16 8,-2-17-6,4 14-5,-3-14 2,1 15-4,0-12-1,0 10 5,-7-10-4,6 8 2,-4-9-6,1 1 8,-1-1-5,0 12 0,4 1 0,-7-12 0,4 12-1,0-12 2,0 13-2,1-14-2,0 16 6,-2-6-5,4 1-4,-1 2 2,-2 3-2,0 3 6,3-2-1,0 10-1,-2-4 3,2 7 2,-1-2-1,2 0-1,-2 3-5,2 0 3,0 2 4,0 0-2,-1 4 6,-1-3-4,3 2 1,-2 4 0,1-1 1,-1 1-3,3 0 0,-1 3-1,-2-1 1,3-1-2,0 6-2,-1-5 3,0 2-2,1 3 3,-4-5-4,4 5 3,0-4-2,0 4-2,0 0-2,0-5 4,0 5 1,0 0 1,0 0 2,0 0-4,0 0-1,0 0 2,0 0-4,0 0 5,-1-4-2,1 4-2,0 0 2,1-6 0,-1 6 2,-1-4 7,1 4-10,0-8 0,0 8 2,1-6-3,-1 5 4,0 1 1,-1-10-8,1 8 4,0 2 2,1-7 0,-1 7-2,0-4 3,0 4-4,-1-4 2,1 4-5,0 0 3,1-4-2,-1 4-3,0 0 3,0 0-1,0 0 3,-10 15-1,2-6 0,-2 0-4,1 7 2,1-1 4,-1 0-1,-3 0-3,1-1 3,1-1 4,1 2-1,-4-1-4,5-4 1,-3 4 2,1-6-1,1 2 1,0-2 0,0 2-2,2-1 1,-5-2 0,6-1 0,-2 1 1,4-2 0,-1-2-2,0 3-2,1-3 4,4-1-6,-4 1 7,4-3 0,-5 3 2,5-3-4,0 0 4,0 0 2,0 0-2,0 0-1,7-10 1,0 2 0,1 1-9,1-3 9,1-2 6,4-2-9,-2-1 8,-1 5-12,2-6 0,-3 1 5,2-1 1,-3 0-2,2 3-3,2 0-2,-7 2 4,3-2-6,-2 1 8,0 5 0,-2-1 0,3 1 3,-3 0-3,-1 0 2,1 2 3,-1 0-5,-2-2-1,2 4 2,-1-1-3,-2-1-2,-1 5 1,2-5 2,1 3-3,-3 2 8,3-3-8,-3 3-1,0 0 4,5-2-5,-5 2 2,0 0 1,0 0 0,9 2-5,-4 2 4,-1 0 1,2 2-1,3 0 6,1 0-3,2 6 0,2 1 0,0-6 1,6 10-3,0 2 0,-4-5 2,7 2 2,-9-3 0,4 0-3,4 4 1,-8-4 0,5-2-1,-6 1-1,1-3 4,-3-1-1,-1-3-3,0 3 0,-3 0 1,-2-5 3,1 2-3,-1-1 2,1-3-3,-5 3 5,2-2-2,-3-2-1,5 4 3,-5-4-5,5 2 2,-5-2 15,0 0-8,5 2 0,-5-2 0,2 3-1,-2-3 5,0 0-1,0 0-1,0 0 0,1 4-3,-1-4 1,0 0-1,0 0-2,0 0-1,0 0 11,0 0-14,0 0 2,0 0-4,0 0 4,0 0 1,0 0 1,0 0 0,0 0-8,0 0 9,0 0-5,0 0 1,0 0-1,0 0-1,0 0 2,0 0-5,0 0 8,7 1-3,-7-1 2,0 0-4,0 0 0,0 0 3,0 0-2,0 0-1,0 0 0,0 0 2,0 0-3,0 0 2,0 0 1,0 0 1,0 0 1,0 0-7,0 0 6,0 0-2,0 0-1,0 0-1,0 0 16,0 0-9,0 0-7,0 0 4,0 0-3,0 0 5,0 0-8,0 0 8,0 0-10,0 0 9,0 0-4,0 0-3,0 0 3,0 0 0,0 0 10,0 0-14,0 0 6,0 0-2,0 0 0,0 0 0,0 0-1,0 0 1,0 0-3,0 0 0,0 0 7,0 0-1,0 0-2,0 0 0,0 0-3,0 0 6,0 0-7,0 0 4,0 0 1,0 0-3,0 0 7,0 0 3,0 0-11,0 0 7,0 0-2,0 0 0,0 0-1,0 0-1,0 0-3,0 0-2,0 0 6,0 0 3,0 0-9,0 0 8,0 0 0,0 0 9,0 0-13,0 0 3,0 0-3,0 0 1,0 0 0,0 0 2,0 0-3,0 0-1,0 0 4,0 0-3,0 0 0,0 0 3,0 0-1,0 0-2,0 0 0,0 0 2,0 0 0,0 0-2,0 0 2,0 0 2,0 0 0,0 0-4,0 0-3,0 0 5,0 0 2,0 0-1,0 0-1,0 0-1,0 0-1,0 0 2,0 0 4,0 0-6,0 0 0,0 0 1,0 0 3,0 0-3,0 0-13,0 0-20,0 0-23,0 0-28,-16-10-26,16 10-35,-13-5-31,2 2-40,2-1-44,-5 0-193,-3-4-490,-2 1 217</inkml:trace>
  <inkml:trace contextRef="#ctx0" brushRef="#br0" timeOffset="21208.1403">19020 10862 98,'0'0'131,"0"0"-4,0 0-8,-9-4-10,8 2 6,-2-1-12,-1-1-6,2-2-3,-1-1 4,-2-2-4,1-3-12,-2-3-1,1-6-2,-4-3 0,2-3 0,1-1-3,-2-7-5,-2-11-2,-4-2-2,5-1-4,-2-5-4,4 0 5,-2-32-7,4 28 3,-5-1-4,-2-26 3,2 26-3,1-25-2,4 30 3,1 3-2,5-1-4,-1-2-3,-1 4-3,2-4-3,3 3-5,6 2 3,-2 2-7,0-2-2,2 15-1,8-10-4,-4-2-2,4 14-3,8-14-2,-1 3 0,5 5-3,0-4-2,5 5-3,3 3 2,-1-1-7,8-2 2,-2 2-1,3-2-3,4 3 5,-1 1-5,1 1-1,6 3-1,-3 2 5,0 1-2,-6 0-3,-10 11-4,0 1 5,-1 0-3,-4 3 1,-1-3-3,-1 6 0,-2-2 1,0 3 1,-5 2 1,4 0-2,-9 3-1,4 0 5,-4 2-5,1 2 3,1 0-2,-3 2 4,5 2-4,3 4 3,-7 0-2,9 7 0,-4 1-2,0 2 5,-4 4-1,3 3-3,-3 1 3,5 12 2,-7-9-3,0 3 1,-1 10 2,0-1-3,-6 3 3,0 6 0,4 0 2,-9 1 1,0 2-9,-3 2 3,2 0 3,0 3-1,-4-1 3,3 0-3,-7-1 0,-1-1-1,3 4-1,-2-5 3,-3 1-1,-2 26-1,7-27-1,-6-2 8,4-2-7,-3 1 2,3-4 2,-3-2-2,-3-2-1,5-11 0,-2-1-1,1-1-2,-1-2 1,2-2 1,-2-2-1,2-6 4,0-1-2,0 1 1,1-3-2,0-1 0,0-7 2,2 2 0,-2-4-3,3 0-1,-3-2 1,4 0 2,-2-1 1,1 0-1,0-2 2,1-2-11,0 0-9,0 0-11,-11-6-13,7-3 0,-3-1 0,1-5-6,-3-3 4,-4-6 4,4 2 1,-6-2 2,3 2 5,-2-1 5,5 0 0,0 6 4,2 0 7,-5 2 6,5 5 9,3 1 1,-3 2 1,1 0 1,1 5-2,1 1 4,4 1-1,-9 10-6,4-1 5,-1 7 0,4 2-3,-1 7 2,3-6-3,3 7 3,0-7 4,8 4 2,-3-4 4,2-4 1,3 1 2,0-1 7,5-3-1,0-1 11,2-5-6,-6-4 1,5 0 0,4-6 3,7-3-2,-1-4-3,3-6 1,1-1-1,8-8-2,-10 6-4,8-12 10,-15 7-14,10-13 2,-10 12-6,8-16-2,-13 14 4,-1 0-4,-4 2-4,0 4 0,-6 6-1,-3 4-6,-2 3-8,-1-2-22,2 1-21,-4 4-19,0 3-18,-1-2-24,-2 1-26,3 4-42,-4-4-12,4 4-23,-5-2-166,5 2-412,0 0 183</inkml:trace>
  <inkml:trace contextRef="#ctx0" brushRef="#br0" timeOffset="21681.7759">21091 9671 89,'0'0'166,"0"0"-5,-1-3-6,1 3-14,0 0 0,0 0 1,0 0 0,0 0-6,1-9-12,7 8-6,-4-4-6,6-4-2,0 2-10,5-5 3,0-1-8,0 1-5,0-2-3,5-7-2,-4 3-8,3-4-1,-4 0-2,1-4-9,-1 3-6,-6 0-7,4-1-2,-5 6 3,-1-1-7,1 0 0,-5 1-2,-2 2-5,-1 6-3,0 0-1,0 3-6,0 0-1,0 2-3,-1 3-8,-1-1-1,2 3-1,0 0 2,-18 10 0,8 4-6,5 1 1,1 4-2,0 1 0,4 7 0,0 1 4,5-2-9,3 3-2,0-1 3,3 0-3,1-2 2,6-3 1,-5 1-1,3-3-4,-2 0 0,-1-7 2,0 0-2,-4 1 2,-2-8-3,0 3 2,-4-5-1,1 2 2,0-4-3,-4 1 3,0-1-3,0-3 2,-4 4-2,4-4 0,-14 0 0,4-3-9,2 2-10,-7-2-11,-2-2-11,0-2-17,1 2-17,-4 0-20,6-1-18,-4 0-22,5 4-14,0-5-14,8 4-20,-4-1-18,4 1-143,1-2-373,5-2 166</inkml:trace>
  <inkml:trace contextRef="#ctx0" brushRef="#br0" timeOffset="22558.2645">21593 9433 87,'0'0'142,"0"0"-3,0 0-12,0 0-6,2 11-8,-2-11-1,0 6-14,2-2-1,0-1-9,0 0-1,2-1 4,-4-2-8,10 2-2,-1-2-8,1-3-5,0-1-3,8-1-11,0-2-1,-4 0-2,4 0-4,-5-5-1,1 3 4,-5-2-5,0 4 4,-1-4 7,-2 2 3,-2-2-3,-3 6-2,2-3-7,-6 3-2,-1 1-5,-3 1-9,-5 3 0,2 3-8,-9 4 1,-7 6-8,6 1 6,-3 5-3,1 0 0,4 3-4,4 0-2,4 0-1,4-3-3,2-1-1,4-1-1,1-1 0,4 2 4,0-5-5,4-1 0,0-3 0,1-1-1,7-3-2,1 0-3,3-3-2,1-2 2,-3-2 2,3-3-1,-1-3 3,3-6-2,-2 0-1,-3-2 4,1-5-1,-1-1-2,-5-6-3,2 0 1,-1-1 1,-5-2-3,3 0 4,-4-1 2,1 2 4,-2 7 9,-2 6-1,-2-2 4,1 9 5,-3-1-8,0 5 0,-2-1-3,0 6-5,0 1 7,0 0-7,-9 18 1,3-3 3,-6 9-5,2 2 1,-2 1-8,2 0 7,1 0-3,4 1 6,0-2-8,3-1-2,2-6 4,2-1-5,1-1 2,3 0 0,1-6-1,1-3 2,1 1 1,3-4 0,6-1 5,2-4-4,-3-1-2,1-2 3,0-3-2,2-2 3,4-7-1,-6 1 2,1-4 1,0-1-4,0-5 1,-2 2-1,0-4 1,-3-2 2,0 1-1,-4-3 0,2 1 5,-4 5-1,0 7 14,-1 2 1,-5 3-4,1 3-1,2 0 1,-2-1-7,-3 5-3,1 5 1,-1 0-2,-5 15-2,1 1 1,-5 8-1,-4 8 1,-1 11-3,-2 6-5,-4 2 4,-3 1 2,4 4-3,-1-1 1,3-3-2,-1-2-1,5-2 2,2-3-2,3-12 0,2 3 2,2 11 1,3-16-1,-1-1-1,2-2-4,0-1 4,3-8-2,2-2 2,0-5 0,3 3 0,-2-6-4,3-1 6,3-3-2,-3-3-2,2-2 2,-1 0-2,3-3-2,-4-6 2,5-3-1,0-3 0,-1-7 0,-1-4 6,-7-3-9,-1 0 2,-2 2-5,-2 0 2,-2-1 1,-1 9-4,-2-9 1,1 9 0,-4 0 0,2 1-2,-2 0 12,3 1-8,-4 2 2,8-1-2,-2 4 3,2-3 1,2 5-4,3-2 1,4-1-2,4 1 3,8-4-2,8 1 2,4 2 7,0 0-8,2 0-2,16-1-5,-13 7-13,-2-1-16,1 4-17,-9 2-23,-5 1-21,-1 2-33,-8 1-23,-2 0-19,-1 5-15,-6-1-22,1 2-161,-5 2-403,-5 5 178</inkml:trace>
  <inkml:trace contextRef="#ctx0" brushRef="#br0" timeOffset="23950.1014">21541 11042 142,'-6'-7'222,"7"-1"-20,4-6-14,3-4-14,3-10-13,7-6-14,10-10-12,0-3-14,-1-2-6,1 3-17,0-2-7,-2 1-10,-4 0-8,1 5 4,-8 13 0,-3 5 6,-5 4-1,1 8-1,-4 1-10,-2 8-9,-2 0-8,0 3-4,0 0 3,-11 29-8,-1 0-1,-7 13-4,-4 3-2,1 2-2,-2 5 1,5-3-7,2-3-6,2-1 3,3-11-7,7 1 0,1-3-1,2-2-6,1-1 6,3-4-6,3-5-4,3-6 6,1 0-5,1-7-2,0-2 4,4-5-8,3 0-1,1-6-4,0-2 3,6-6-3,-1-4 3,0-3 0,-2-1-3,0-4 0,-2 2 1,-2-1-3,-2 1 2,-3 12 1,-6 2 4,2 2 7,-6 0-3,2 5-2,-4 2-3,0 1 0,0 0 0,-11 11 5,2-2-7,2 5 2,1 3 2,-4 0-1,2 7-4,-1-1 5,5-4-3,-3-1-2,7-1 1,0-5 3,4-1-1,-1 1-1,-3-4 0,4-1 3,1-2-2,0 1 2,3-6-2,4 3-1,-2-6 0,5 1 1,-3-6 4,1-1-4,1-4-1,-3-2-2,2 0 1,-3-8-1,0-1 2,-2-2-4,-3 1 2,0 0-3,-2 0 0,-2 7 0,3 2 3,-5 5-3,-2-2-2,0 8 3,0-1-2,-3 2-1,-2 4 1,8 0-1,-16 12 3,7-3-3,-3 2 1,-1 6-1,3-1 2,2 1-6,3-1 4,-2 2 2,6-2 1,-2-3 1,6 0-2,-2-2-1,3 2 0,4-6 1,-2 0-1,6-3 3,1-1 0,7-3-1,-1-4 1,9-1-2,-7-1 3,6-5 0,-1-1 2,-3 0-4,-1-5 2,0 0-1,2 2 1,-10 1-2,1 0 8,-6 5-3,-3 0 6,4 2 2,-7 2-2,1 2-2,0-2 2,-1 4-3,-3 1-2,0 0 2,0 0-2,-9 18 1,4-8-1,-3 0-2,3 0 2,0 6-2,1-1-2,1 0 0,1-2 2,1 0-1,2-2 4,1 0-6,1-1 0,-2-3 2,2 0 0,5-3 2,0 3-1,-1-5-4,0-2 13,5-1-12,-3 0 0,3-3 2,-3-2-4,0-4 1,1 1 2,-3 1-3,2-7 5,-1 1-6,-3 2-2,-1 0 1,-3 0-6,-1 1 3,3 0-2,-6 1-3,-1 2 3,-1 0-3,0 2 0,-3 4 0,3-1 2,-5 3-3,1 1 2,0 1 2,2 0 1,-1 5-9,1 0-2,-1-4-6,0 6-6,3-1-4,2-2 2,2 1-5,2 3 4,-2-4-1,5 0 6,1-1 3,3 2 2,5-2 3,4-3 6,4 0-2,-1-2 5,12-4-2,-4-1 7,0-1-4,-2-5 2,-1 0 3,-6 3 0,3-2-2,1-5 4,3-2 1,-2-1-4,-6-4 3,1-3 2,0 0-1,-1-3 0,-4 0 4,5-2-1,-6-2-2,-3 0 1,1 3 5,-4 4 9,-3 7 11,1 1 4,-5 6 0,4 2-2,-4 2-2,0 5-5,0 2 3,0 0-4,-9 9-1,0 11 0,-6 11 2,-2 17 3,-2 6 3,-9 23 0,9-21 2,-9 29 3,-2-6-2,-1 2-3,7-29 0,-8 25 0,8-23 2,1 2 2,-1-1-2,2-2 9,-2 4 8,2-2 5,4 0 10,2-1 5,4-5 4,-4-6-5,8-9-3,-5-2-11,4 0 1,0-3 1,1-4-8,1-8-1,3-2-5,-1-4 1,4-1-4,-2-3 8,2-3 7,-1 0 3,2-4 0,0 0-6,0 0-5,9-23 1,-2 7 0,3-12 4,3-5-4,6-11 0,2-3 1,0-3 4,2-3-11,12-23-2,-11 24-4,-3-2-2,3-3 6,15-21-9,-17 27-9,4 0-2,-1 3-5,3 1 5,-1 9 0,-9 10-4,4 1-5,2 4 6,-1 6 10,-6 6-13,2 2-2,-3 4-1,5 1-7,-2 5 14,-3 6-9,1 0 5,-4 4-6,0 4 6,-6 2-6,1 0 1,-5 4 1,-3-5-9,-4 2 2,-3-1 9,-4 1-8,-1-1 0,-4-3-3,-6 3-13,-5-4-16,0-2-19,-3-1-25,-2-5-23,-1 1-24,-1-3-25,1-3-21,-4 0-38,3-2-41,-1 0-26,2-1-269,-6 1-592,0 0 262</inkml:trace>
  <inkml:trace contextRef="#ctx0" brushRef="#br0" timeOffset="24634.4176">17567 10372 157,'1'-12'206,"0"3"-14,2-3-13,3 1-8,0 1-8,1 3-7,1-3-20,-3 6-11,1 1-10,1 2-6,-1 5-5,3 5-9,4 6-4,-3 9-7,-2 5-5,1-2-7,-4 7-3,-1-5-8,-3 4-1,0-4-4,-1 0-3,-1-4-5,-3-4-2,2-4-4,-2-1-1,-1 1-1,1-8-1,0 0-3,0 0 5,2-2 10,0-3 1,0-1-2,2-3-3,0 0-4,0 0-4,-9-14-4,9 4-5,0-7-2,6-1-2,-3-11-2,4 0-4,1-1-1,1 0 0,1 0 0,3 6 1,-3-2 0,6 5-5,-8 7-3,1 0 2,-1 7-5,1 4 4,5 1-4,-4 5 2,0 3-3,2 2-3,-2 6 2,2 3-2,-6 3-2,3-2-5,-1 7-6,-1 2-21,-5 0-19,-4-8-31,2 5-26,-6-4-23,2 6-28,-1-6-22,5-3-26,-4-1-16,-1-2-174,1-3-426,2-3 188</inkml:trace>
  <inkml:trace contextRef="#ctx0" brushRef="#br0" timeOffset="25369.7459">17903 10422 77,'0'0'155,"0"0"-11,0 0-14,0 0-1,7 15-14,-4-13-1,0 1-9,2 1-2,-1-3-7,0 2-1,3-2-9,-3-1 3,-4 0-1,13-4 3,-7 1-5,3-3 1,-1-2-3,-3 0-3,1-2 0,0-2-2,-3 1 0,1-2-4,1-3 4,-1 0 4,-3 0-3,2 4-1,-6 1-3,2 3-2,-2 0-3,2 4-12,-4 0-5,5 4-11,-7 1 2,0 5-3,-1 3-9,-6 8-2,3 5-5,1 3-3,0-1 0,4 2-5,3-2-3,0-5 2,4 0-1,2 1-7,-3 1 6,2-6-7,1-2-2,3 2 3,1-4-3,0-1 1,2-3-1,5-5 0,3 1 2,7-1-5,7-6 10,-3-2-6,0-2-1,2-4-4,-1-1 3,-4-2-5,-5-1 7,0-4-2,-6 0-5,1-6 2,-2-1 2,-1 2-2,-3-1 0,-2 1 8,-1 9 9,-3-1 18,0 5-3,-1 2-3,0 4 2,-2 1-4,1 4-4,-1 1-2,0 0-5,-8 22-5,5-7 6,-1 5-3,-1 6-6,1-6 3,0 5-3,1-5 0,3-1-3,-1-1 1,1-2-5,0 1 4,0-6-4,1 0 3,-1-1-2,3-3-3,-3-1 9,2-1 3,0-4 1,-1 3 1,-1-4 2,0 0-2,19-12-5,-13 3 1,6-6 3,2 1-5,-2-2 1,5-6-3,-2 2 1,-3 8 0,2-3 0,-2 2-6,-1 5 5,-2-1-4,0 3 1,0 3 2,-1 1-5,-2 2 5,6 3-6,-1-1-1,1 3 2,0-1 1,4 3 4,-7-3-1,2 0-4,-2 0-1,-2-2 1,0 1 4,-2-2 1,1-1 10,0 0 6,-6 0 4,10-4 5,-4-3 4,0 1 1,-2-4-1,1 1 3,-3-4 14,-2-5-16,2 0-3,-2-1-6,-2-8 6,-2 2-9,-1-2 4,-1 2-8,-2-3-3,1 3 1,-1 0-5,1 8 4,-1 0-3,2 0 6,1 7-8,1-1 7,1 4-22,-1 1-23,0 2-24,3 1-16,1 3-29,-8-1-25,8 1-26,-10 9-34,5 0-36,-1 0-39,4 2-32,-2 1-245,3 3-574,1 1 254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31:20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3029 7450 23,'0'0'129,"-7"0"-20,7 0-10,0 0-9,0 0-5,-3 3-12,3-3-3,0 0-6,12 3-6,-2-1-2,0-2 0,1 3 0,9-3-5,4 0-2,3 0 2,8 2 4,2-4-5,1 2 3,18-5 2,-2-1-11,5 2 2,0-3-2,4 1-6,1 1-3,0-3-1,-3 3 0,6-3-4,-5 0-5,0 0-4,-1 2 1,-2-2-10,-4 2 11,-3-1-6,-15 3-2,3 0-4,-6 1 0,-2 1-1,-1-2 4,-12 3-7,1-3-1,-7 2 2,1 2 0,-4-1 1,-1 1 8,-1 0 10,-2 0 11,-6 0 7,9-1 5,-9 1 14,8 0 1,-8 0-5,0 0-2,9 0-2,-9 0-7,0 0 0,0 0-6,5-2-4,-5 2-2,0 0-1,0 0-4,0 0-1,0 0-6,8 0-4,-8 0 1,0 0-3,0 0-2,0 0-3,0 0-4,0 0-7,0 0-13,0 0-14,0 0-20,0 0-25,0 0-21,0 0-25,0 0-24,0 0-24,0 0-21,0 0-141,-16 7-350,14-4 155</inkml:trace>
  <inkml:trace contextRef="#ctx0" brushRef="#br0" timeOffset="1125.5779">6805 7556 137,'0'0'131,"-9"0"-14,9 0-7,0 0-6,0 0-5,0 0-1,26-6-8,-8 0 1,4 1-4,10-1-11,6-3 3,12-1-6,2-1-7,2 3-4,-3-3-1,1 2-5,2 1 1,-3-1-4,4 3 0,0-2-4,-5-4 1,1 4-4,-1-1-2,-12 2 3,-1 1-6,-1-2-1,0 3-2,-3-1 2,-1 0-1,-1 0-2,-1 1 5,-9 0-6,1 1-1,-5 1-1,0 0 4,-6 1 12,1-2 2,-3 2-2,-3-1 5,2 2-3,-2 0-2,0-2-2,0 2-2,-1 0-4,-5 1-4,10-2-2,-10 2-4,6 0-3,-6 0-2,0 0-4,7-2 2,-7 2-7,2-1 2,-2 1-3,0 0-4,0 0 1,0 0-2,0 0 1,0 0-3,7-4-2,-7 4 1,0 0-2,0 0-3,3-1 3,-3 1-3,0 0-2,0 0 2,0 0-3,0 0 2,0 0 1,0 0-3,0 0 5,0 0-6,0 0 2,0 0 1,0 0-1,0 0-2,0 0-1,0 0 1,0 0 2,0 0 0,0 0-5,0 0 4,0 0 1,0 0-1,0 0 1,0 0-5,0 0 6,0 0-2,0 0 3,0 0-5,0 0 3,0 0-2,0 0 0,0 0 1,0 0-1,0 0-1,0 0 1,0 0-1,0 0 4,0 0-3,0 0-1,0 0 0,0 0 2,0 0 0,0 0-2,0 0 0,0 0 4,0 0-1,0 0-5,0 0 2,0 0 2,0 0-3,0 0 2,0 0-3,0 0 3,0 0-1,0 0-1,0 0 2,0 0 2,0 0-3,0 0 2,0 0 3,0 0-2,0 0-2,0 0 3,0 0-2,0 0 1,0 0-2,0 0 3,0 0 0,0 0-4,0 0 2,0 0 0,0 0-1,0 0-1,0 0 1,0 0-3,0 0-8,0 0-14,0 0-32,0 0-35,0 0-19,0 0-30,0 0-35,11 6-36,-5-4-188,0 0-431,0 0 191</inkml:trace>
  <inkml:trace contextRef="#ctx0" brushRef="#br0" timeOffset="3787.9682">14946 13866 64,'-14'-15'107,"-3"5"4,4 1 1,0-2-3,2 3-4,0 3-10,2 0 1,0 0-9,3 1 1,1 1-13,1 0-8,0 0-10,4 3-3,-8 0-6,8 0-2,0 0 2,0 0 5,-1 6-5,1-1-3,1 1 8,4 2-5,0 3 1,1 0 3,5 3-6,1 4 1,6 1 4,5 0 10,-1 3-4,5 0 0,1 2-1,15 7-3,1 3-2,2 0 0,5 0-6,0 0-3,-3 2-2,5-2-1,20 17-2,-19-17-16,20 16-1,-23-16 0,22 15 0,-24-16 0,2 4-2,20 22 0,1-2-1,-25-18-5,-1 4 5,21 18-1,0 0 1,-23-21-6,23 21 3,-20-20-4,21 17 6,-21-14-5,20 10-2,-20-9 3,19 12-2,-20-15 2,25 16-2,-30-19-2,4 5 1,2-4-5,2-1 7,-5 4-3,2-1 5,1 0-4,1-3 31,-2 1 0,-3-7-1,2 2-2,-1 1-4,-2-4-2,2 1 0,-3-2-1,0-1-2,1-2-1,-11-8-1,1 2-1,1-2-2,-5 3-5,2-4 2,-1 4 1,-1 0 0,-2-1-1,-2-2-7,3 0 13,-3-3-4,-1 1-1,4-2-3,-8-2 3,0 0-7,-1-4 7,-2 2-5,0-1 5,-1-2-3,1 0 4,-6-2-2,0 1 4,0-1-2,1 3-3,-4-5-1,4 2 3,-5-2-6,3 2 4,1-1-4,-4 2 2,2-5-5,0 3-3,-2-1-2,3 3 4,-5-4 0,6 4 0,1-2-8,-2 2-26,1-3 1,0 4 0,0-2 5,3 2 1,1-2 3,-3 3 1,1-2 2,3-2 0,-6 3 2,3-1-3,-1-3 9,-2 0-6,1 1 0,-1-1 2,-3 0-3,1 1 8,2 1-4,-3-5 2,-2 2 1,1-2-4,3 2 8,-2-1-4,-2-1 9,-1 0-4,-1 1 6,-2-3-1,6 2-1,-6-2 10,3 2-4,-3-2 3,0 0 0,0 0 2,0 0 0,4 2 6,-4-2-10,0 0 0,0 0-3,0 0 0,0 0 0,-1-11 0,1 8-9,-4-3-16,0 0-27,-1-3-23,0-1-22,-4-4-29,0 0-23,1-2-14,-2 0-12,1 1 1,0-2-15,2 1 1,-5-1 1,3 0 4,2-1 13,-4 4 2,2-5 22,4-1 3,-4 3 13,3-2 7,0 2 13,-1-7 5,0 0 6,1 8 15,1-2 20,2 1 7,0 0 3,-2 0 18,2 0 9,2 7 20,-3-7 10,0 5 5,2 2 11,-3-1 9,1 1-1,1 0 5,-1 0 1,2 5 14,-1-2-12,0 2 14,2-1-5,1 6 1,-5-6-8,5 6-5,0-5 0,0 5-3,0 0-8,0 0 9,0 0-3,0 0 7,0 0-4,0 0 7,0 0-5,3 22 2,-1-12 5,4 1-5,-3 5-3,4-2 0,-2 5 0,2 0 3,4 6 3,-2-3-5,1 2 2,-1-5-3,1 2-3,3 2 1,-5-4-1,1-2-5,6 6 2,-7-7-7,3 3 3,-1-3-2,-1 1-2,0 1-2,4-3-6,-4 2 8,-4-8-9,3 1-1,-1 0 1,0 0-2,0-1 0,-3-4-3,0 2-5,1-2 2,-2-1 2,-2-1-7,3 0 7,-4-3-3,2 7-2,-2-7-2,3 2-1,-3-2 4,0 0-6,3 6 5,-3-6 1,0 0-6,0 0 5,0 0-2,0 0 2,0 0-1,0 0 2,-16 1-1,7-1-7,-4 0 4,-6-1-3,1 1 0,-2 0 0,-11 0-1,2 4 7,-4-4-7,-2 2 5,4 1-6,-2 1 1,-4-1 0,1 4 5,1 0-3,-2 1 1,1-3-4,-4 5 3,3-2-3,-12 5 0,11-3 2,1 3-3,0 1 3,1-4-2,3 1-1,5 3 2,-4-4-2,6 2 8,0-2-7,7-3-3,-1 2 2,0-2 0,3 1 3,1-3 0,4-2-1,3 4-1,0-5-2,5 1 7,-4-1 1,2-1 2,6-1 6,-9 1 0,9-1 1,-6 3 2,6-3 2,0 0 1,-6 4-3,6-4 6,0 0-6,0 0 5,0 0 0,0 0 2,0 0 0,-5 3-5,5-3 4,0 0 4,0 0-2,0 0-1,0 0-2,0 0 3,0 0-1,0 0 3,0 0 3,0 0-9,0 0 7,-7 3-7,7-3 6,0 0-10,0 0 0,0 0 0,0 0-3,0 0 5,0 0 1,0 0-6,0 0 4,0 0-7,0 0 1,0 0 6,0 0-9,0 0-4,0 0 7,0 0-4,0 0 1,0 0 5,0 0-3,0 0 3,0 0-3,0 0 1,0 0 0,0 0-6,0 0 0,0 0 3,0 0-7,0 0 0,0 0 5,0 0-2,0 0-1,0 0-3,0 0 2,0 0 4,0 0-6,0 0 3,0 0 2,0 0-5,0 0 4,0 0-3,0 0 7,0 0-6,0 0-4,0 0 4,0 0-5,0 0 7,0 0-5,0 0-1,0 0 6,0 0-9,0 0 5,0 0 2,0 0-3,0 0-2,0 0 1,0 0 1,0 0-4,0 0 6,0 0 2,0 0 0,0 0 6,0 0-9,0 0 2,0 0-3,0 0 0,0 0-9,0 0 9,0 0 3,0 0-3,0 0-4,0 0 6,0 0-1,0 0-2,0 0-2,0 0 4,0 0 0,0 0-4,0 0 3,0 0-3,0 0 4,0 0-3,0 0 6,0 0-9,0 0-4,0 0-24,0 0-29,0 0-50,0 0-55,0 0-67,-8-15-51,7 8-235,-1-3-561,2 0 249</inkml:trace>
  <inkml:trace contextRef="#ctx0" brushRef="#br0" timeOffset="6618.3687">19434 16038 86,'0'0'131,"0"3"-4,0-3-7,0 0-4,0 0 1,1 4-12,-1-4-4,0 0 7,0 0-7,0 0 1,7 0 7,-7 0-2,0 0 3,0 0 5,0 0-5,0 0-3,4-9-8,-4 4-4,2-2-5,-1-1-1,-1-4-6,0 1-4,0-6-6,-3-4-2,8-4-8,0-2-3,-5-2-9,-2-2-6,2-15-5,-1-4-2,1 3-4,3-4-5,2-3-1,-2-5-5,-3-26 2,0 27-5,2-23-4,-1 22 9,-1-22-10,0 21-1,3-21-2,-6 25 0,7-3 1,-4 1 2,3 0-2,-3 6 4,1-1 5,0 5-4,-1 17 1,0-2 4,7 2 2,-6 0 0,1 0 6,0 5-8,-4 2-2,7 4 2,-5 3-5,0 0-2,0 5 3,-3 0-1,3 1 2,0 2-3,3 2 5,-3 0-5,-3 2 0,3 2-4,0-3 2,0 6-4,-2-7-2,2 4 5,0 3 5,0-4-14,0 4-4,0 0 2,0 0-3,0 0 1,0 0 0,-15 11 0,6-2-1,-2 1 2,-7 7-2,-3 5 1,1 0 3,2 1-7,-5 2 1,5-1 1,-3 3 0,2 0 3,-2-1 0,4-1-3,-1-3 4,4-1-3,3-6 1,2 0-2,-2-2 1,1-1 0,3-2 1,1-1-2,2-4 3,1 0 4,0 0 4,2-3 2,-3 1 11,4-3 2,-2 3 14,2-3-10,0 0 2,0 0-6,0 0 1,8-12 0,-1 3-2,1-2 2,2-6-4,2-6 1,3 0-4,-1 0 1,-3-2-4,2 3 7,-2-2-3,2 0 9,-5 7-10,2-2 1,-3 2-1,-1 2-1,4 1 4,-5-2 1,0 5 4,-1 1 13,1 2-17,0-1 1,-1 5-2,-3-1-4,3 0-3,-4 5-2,5-7-2,-2 7 3,1-1-2,-4 1-2,0 0-8,22 3 2,-12 2 3,1 2-9,2 0 7,2 6 4,3-1-6,5 5 5,0 0-9,-3-1 14,2 2-6,5-1 10,-4 1-5,4 2-8,-4-4-2,0 2 3,-5-7-3,4 4 4,-5-7-2,0 0 1,-7-1 4,-1-1 1,4-1-4,-3 2-4,-3-3 1,-3 0-2,4-1 11,-5-2-1,2 3 1,-5-4 14,7 4 6,-6-3 13,-1-1-8,5 4 3,-5-4 2,0 0-7,1 1-1,-1-1 6,0 0-1,3 4-5,-3-4 5,0 0-5,0 0-6,0 0-6,0 0 1,4 2 4,-4-2-6,0 0-3,0 0-3,0 0 2,0 0 0,0 0-1,0 0-5,0 0 2,0 0-1,0 0-4,0 0 4,0 0-8,0 0 5,0 0-1,0 0 3,0 0-10,0 0 4,0 0-7,0 0 7,0 0-2,0 0 1,0 0-1,0 0-2,0 0-4,0 0 12,0 0-11,0 0 9,0 0-9,0 0 6,0 0 2,0 0-5,-12 2-1,12-2 0,0 0 0,0 0 0,0 0-7,-10-1 8,10 1 1,0 0-1,-5 1-4,5-1 6,0 0-3,0 0 1,-10 0 0,10 0 0,0 0-4,0 0-8,0 0 13,0 0 3,-7 0 1,7 0-2,0 0-3,0 0 1,0 0-3,0 0-5,0 0 4,-4-4-5,4 4 6,0 0 3,0 0 2,-5 5-5,5-5 1,-4 2-3,4-2 3,0 0-2,-6 2 2,6-2 1,0 0 0,0 0 9,0 0-12,-4 3 9,4-3-8,0 0-8,0 0 8,0 0-6,0 0-3,0 0 11,0 0 1,0 0 0,0 0-2,0 0 0,0 0-3,0 0 2,0 0 5,0 0-4,0 0 4,0 0-6,0 0 3,0 0-1,0 0 1,0 0-1,0 0 0,0 0 5,0 0-6,0 0-1,0 0-1,0 0-3,0 0-4,0 0 0,0 0-4,0 0 1,0 0 0,0 0 1,0 0 0,0 0-2,0 0 5,0 0-4,0 0-4,0 0-1,0 0 1,0 0 3,0 0-2,0 0 1,0 0 1,0 0 3,0 0 3,-10-7-7,10 7 4,0 0-4,0 0 2,0 0 1,-9-3 3,9 3-1,-3-4 2,3 4 0,0 0-7,0 0 9,0 0-5,0 0 3,0 0 0,-8-2 1,8 2 7,0 0-8,0 0 4,0 0 0,0 0 0,0 0 5,0 0-9,0 0 1,0 0 11,0 0-1,0 0-6,-13 2 0,13-2-8,0 0 3,0 0 5,-14-2-1,14 2-1,0 0 5,-7-1 3,7 1-9,0 0 0,0 0 4,0 0-5,-11 0 11,11 0-9,0 0 6,0 0-2,0 0 1,0 0-3,-12 0-1,12 0 10,0 0-3,0 0-16,0 0 12,0 0 0,0 0-5,-5 5 8,5-5-6,0 0 6,0 0-8,0 0 3,0 0-3,0 0 0,0 0 2,0 0-1,0 0-4,0 0-3,0 0-3,0 0 16,0 0-4,0 0 0,0 0-5,0 0 9,0 0-1,0 0 0,0 0-1,0 0 3,0 0-8,0 0 1,0 0 2,0 0 2,0 0-1,0 0-10,0 0 8,0 0-4,0 0 1,0 0 7,0 0-9,0 0 9,0 0-5,0 0-10,0 0 4,0 0 4,0 0-1,0 0 10,0 0-11,0 0 0,0 0-4,0 0 1,0 0-5,0 0 20,0 0-14,0 0 3,0 0-7,0 0 0,0 0 1,0 0 12,0 0-9,0 0-3,0 0 11,0 0-6,0 0 3,0 0-4,0 0 2,0 0-4,0 0 6,0 0-8,0 0 11,0 0-4,0 0 0,0 0 8,0 0 3,0 0-12,0 0 4,0 0-8,0 0 12,0 0-7,0 0 0,0 0-5,0 0 6,0 0 9,0 0-3,0 0 6,0 0-14,0 0 0,0 0 4,0 0-1,0 0 4,0 0 2,0 0 9,0 0-11,0 0-11,0 0 8,0 0 0,0 0-3,0 0-4,0 0 6,0 0 1,0 0 3,0 0-5,0 0 8,0 0-7,0 0 2,0 0-5,0 0 5,0 0-9,0 0 6,0 0 7,0 0-3,0 0-5,0 0-4,0 0 4,0 0 3,0 0 8,0 0-10,0 0 5,0 0 4,0 0-2,0 0-8,0 0-6,0 0 3,0 0 5,0 0-3,0 0 1,0 0-1,0 0 8,0 0-11,0 0-3,0 0-2,0 0 2,0 0 3,0 0-1,0 0-6,0 0 5,0 0 2,0 0-1,0 0 4,0 0-5,0 0 3,0 0-1,0 0-4,0 0 5,0 0-2,0 0-2,0 0 2,0 0 4,0 0 1,0 0-2,0 0 0,0 0-2,0 0-5,0 0 7,0 0 2,0 0-2,0 0 0,0 0-1,0 0-2,0 0 8,0 0-8,0 0 4,0 0 5,0 0-8,0 0 3,0 0 2,0 0 0,0 0-2,0 0 2,0 0 1,0 0-7,0 0 7,0 0-3,0 0-2,0 0 0,0 0 10,0 0-12,0 0 2,0 0 1,0 0-3,0 0 6,0 0-2,0 0 2,0 0-1,0 0-2,0 0 0,0 0-2,0 0-3,0 0-8,0 0-8,0 0-10,0 0-14,0 0-7,0 0-19,0 0-15,0 0-16,0 0-26,-1-9-19,1 9-38,0 0-23,0 0-19,0 0-143,0 0-410,0 0 181</inkml:trace>
  <inkml:trace contextRef="#ctx0" brushRef="#br0" timeOffset="11038.4548">20179 14962 39,'-3'-5'108,"3"0"13,-3 0-1,3 5-4,-2-14 5,0 7 0,0 0-11,4-1 2,0-3 7,-2-2-8,4 3-11,-3 0 1,2-2-1,3 0 8,-1 1-14,0 3-1,2-4-10,-1 7-1,-2-5-7,1 5-11,3 1-4,-2 3-5,-6 1 1,13 4 2,-4 5-3,-3 0-3,1 8-4,-1 2-3,-2 8-1,0 1-3,-2 1-3,-2-3-8,0 2 5,-5-9-12,2 6 11,-2-8-8,5-4-1,-2-1 2,0-2 1,-1-1 1,3-2 3,-3-2 5,2 0 12,0-1 1,-1-1 8,1 0-9,1-3 0,0 0 0,0 0-8,-5-13-3,5 4-3,-2-4 3,5-4-6,0-2-1,1-6-7,1-1 4,4 1-4,0 2 7,-2 4-14,2 1 1,1 0-1,3 3-5,-4 3-1,-1 2-3,2 0 4,-1 4-7,4 2 9,-3 0-8,0 4 3,3 0-4,-4 7-1,4-2 3,-3 5-1,-3-2-3,0 6 0,1 0-4,1 1 5,-4-1-1,-1 0-4,-2 3 1,-3-2 1,2 2-3,1-5-2,-2 0-6,0-1-11,-2 1-19,1-4-11,1 4-31,-4-4-24,4 1-25,-4-1-36,-2 0-25,6-1-17,0-2-27,0-5-15,5 4-127,-5-4-408,0 0 180</inkml:trace>
  <inkml:trace contextRef="#ctx0" brushRef="#br0" timeOffset="11892.1063">20595 14800 121,'0'0'149,"0"0"-2,-1-8-1,1 8-11,0 0-3,3-6-8,-3 6-9,0 0 0,4-3-14,-4 3-1,9 0-4,-1-3-4,-8 3 1,17-4-12,-7 3-4,3-1-7,-3-2-2,-1-1-12,3 0 1,-5 0-6,2-4-4,-1 1-4,-2 1 4,1-3 3,-2 3 3,0-3-2,-3 3 8,1 2 1,-4-1 0,-1-3-10,1 5-1,-5-2-5,2 4-9,4 2 9,-17 0-16,5 4 1,-5 2-5,3 0-1,4 5-3,-3 3-1,-1 0-5,5 1 5,-2 3-4,0 5 0,6-3-6,1-1 3,5 0 3,2 2-2,0-3 5,3 0-8,-1-4 2,5 3 1,-1-2-3,4-4-1,0 1-5,-3-5 7,3-1-2,-3-2-2,3-1 7,1-2-9,-2-2 2,1-2 0,-2 2 2,5-9-4,-3 0 0,-1-3 0,-1 0 3,1-3-3,2-7 14,-4 1-6,-1 5 2,-4-2 4,1 2 2,1-1 5,-5 7 5,1-1 3,-2 4 8,1-1-6,0 3 0,-2 0 4,1 1-6,-1 5-5,0-8-11,0 8 2,0 0 1,0 0-3,0 0-3,-3 19 4,1-9-8,1-1-1,-2 1 4,3 2-7,-1-1 6,0 1-5,1-1-3,-3-1 1,6 0 0,-2-1-1,0-1 0,-1 1-1,3-4 1,-2 1 0,-1-2-4,2 1 5,0 0 1,-2-3 6,0-2-5,0 0 3,5 3-5,-5-3 6,0 0-5,13-8 1,-3 4-1,0-6 1,2-2 3,2-2-6,-1 3 1,0-3 0,-2 2-1,0 4-1,-5 0-3,4 2 1,-3-2 3,-1 7-4,1-5-2,0 4 1,-1-1 2,-6 3-1,11 1 14,-11-1-16,13 3 6,-6 1-3,0-1-3,-2 1-1,2-1 1,-1 1 1,2 0 2,1 2-5,-1-1 1,1 0 0,1 0 0,0-1 3,2-1 1,0-2 2,0 2-6,0-1 5,-2-2 4,4-3 11,-2 1-5,2-2 4,-1 2 7,-3-6-3,2 1 2,-1-1-3,-2-3 4,0-4-1,-2-1 3,0-2 2,0 0-2,-5-9-8,5 3 1,-11-3 1,4 2-6,-4-1 6,-4 1-5,-1 1-3,2 5 3,-5-5-6,1 6 3,1 4-2,-1 1-3,-1 0 12,-1 2-15,1 3-6,1 3 7,-2 0-5,3 0 4,-3 3-6,-1 2 1,1 0-12,1 2-12,0 1-22,-1 3-17,5 0-22,-2 2-30,4 0-27,-2 5-18,0-1-36,4 2-33,4-2-29,0 4-24,-2 2-194,2-1-517,0-5 229</inkml:trace>
  <inkml:trace contextRef="#ctx0" brushRef="#br0" timeOffset="15649.9229">10998 5781 63,'-31'-10'70,"4"1"16,-1 0-12,1-3 4,-1 4 4,3 0-1,3 3 7,1-3-3,1 3-1,1-2-3,0 2 7,-2 2-13,1 2-9,-2 0 5,0-1-15,-6 5-7,0 3-3,-3 1-3,5 4-1,-6 2-2,2 2-1,0 2-3,-2 2 4,2 1-10,0 2 7,-7 14-1,8-9-4,-4 10 6,6 1 0,1 6 3,2-4 3,1 8-4,3-2 2,-2 3 3,6 1 2,-2 4-2,6 0-1,3 1-3,3 3-1,0 0 5,2-3-2,3-1-1,-1 1 1,2 1 0,8-1 2,-2 1 1,6-3-2,1-2-2,3 3 3,5-4-1,-1-4-4,0 0 4,5-2-3,0-6 2,-2-6 1,11 3 3,-1 2 3,4-5-1,4-2 4,-8-9-5,15 6-2,4-5 2,0-1-1,2-4-3,4 0 1,-1-3 1,3-4-13,4 0 0,-2-3-3,2-4 0,-1-1-3,1-2 3,-2-2-4,0-5-3,-4 3 3,5-4 0,-4-4-7,-7 1 2,3-6-3,-5 1 4,0-5-2,-1-4 2,-2-2-2,0-3-1,-5-4-4,-2-4-4,-2-5 2,-4 0-1,-2-10 1,-1 6-8,9-29 4,-17 21-1,-5 2-1,0-5 1,-6 1 0,-5-5-2,-2-20-3,-5 24 0,-5-24-4,-2 26-1,-5-26 0,-1 26 12,-8-26-11,-3 5-5,2 23 6,-1-2-3,-11-21-4,4 26 0,-22-16 0,15 21 0,-1 0 7,-25-14-4,16 21-7,-26-13-2,16 23 3,0 3 4,-32-3-7,0 5 7,29 10-3,-6 7-5,-24 0-3,30 3-4,6 4-11,1 0-15,17 1-11,4 1-19,4 0-19,7 3-28,7 1-21,0-1-8,4 6-41,7 1-25,1 3-25,4 3-163,3 6-441,3 3 196</inkml:trace>
  <inkml:trace contextRef="#ctx0" brushRef="#br0" timeOffset="18068.1188">19263 17420 23,'0'0'143,"0"0"-14,0 0 3,0 0-4,0 0-11,0 0-7,0 0-11,0 0 2,-4-16-3,4 10 4,0 2-1,2 1-1,-2 3-14,2-5-4,0 3-16,-2 2-2,0 0 12,0 0 12,5 11-1,-5 0 5,0 3 2,0 3-5,-2 3 0,1 6 0,-5-1-11,3-9-4,0 12 1,0-10-7,-4 8 2,4-9-7,-4 0-4,4 1 6,0-1-4,0-5-8,-4 5 1,3-5 1,1-2-11,0 1 1,1-6-3,-1 0-8,2 0 0,1-5-1,-3 7 7,2-2 2,1-5 18,0 5-13,0-5-5,0 0 6,0 0-3,0 0-6,0 0-9,-4-27 3,5 8-2,0 2-7,1-10-1,2 6 3,1-8-8,0 1-4,5 2 3,0 0-18,2-5 19,-1 7-9,0-1-4,1 0 2,4 3 5,1 1-23,0 2 19,-2 5-3,2 4-7,1 0-2,-1 3 12,0 4-1,-4 0-12,1 0 12,-1 4-9,0 1-1,-13-2-4,15 6 0,-5-1-5,-8 0-23,2 5 3,-1 0-10,-7 2-10,1 1-10,-9-3-15,-2 5-1,-1-1-8,1-2 1,-8 3 4,2-5-3,0 0 16,0-2-4,-2-2 14,4 3 10,-1-6 1,4 4 6,3-2 4,3-3 2,0-2 6,2 3 0,0-1 8,6 4 15,-1 0-1,2-6 3,7 12 10,1 1-1,1-5 4,2 7 3,3 2-2,3-4 3,2 6 4,-5-6-6,8 4 2,1-1 8,-6 1-7,2-5 1,-1-1-2,-2 0 0,1-2-1,-2 0-2,-3-4-7,4 3 6,-2-3-2,-5-2 1,4 1 0,-3-1-1,-1-2-6,0 0 10,5-2-8,-5-3 1,3 1 3,2-2-1,-3-7-8,2 8 8,-3-2-7,3-7 3,0-2 0,-4 6 5,3-4-5,-4-3 4,1 7-8,-4-2 2,-1-1 5,2 3 3,-4-3-5,2 2 4,-1 2-3,-3-4 7,0 4 4,0 2-4,-3 2 0,0-3 4,3 7-2,-11-4-7,11 4 6,-16 4-4,8 4 1,-8 0 4,4 5-5,1 0-2,1 4-6,2-2 3,-1 2 3,7 2-3,0-2 0,4 0 4,-4 0-3,4-7-3,0 2 8,3-1-11,2-1 10,-1-1-4,3-4-3,2 1 6,1 0-4,0-3-11,1-3 15,4-2-4,1-5-15,2 5 19,-3-4-4,-3-5-3,5 3 4,2-7-2,3-2 1,-9 3 5,2 7-3,-3-5-5,1 3-1,-6 1 3,-3-2-6,2 5 11,-3 1-2,2-1-2,-2 2 6,-2 0-5,-3 3-13,6-4 16,-6 4-2,0 0 9,0 0-7,0 0 4,6 13 2,-7-6-4,1 2 2,-4 0 1,-1-1-7,5 1 1,-2-1 1,-1-3-1,0 2-15,3-2 17,0-5-3,-5 7 6,5-4 3,0-3-9,-4 9 11,4-9 11,0 3 7,0-3 6,0 0-16,-5 4 7,5-4 1,0 0-7,0 0 2,0 0-5,3-22-5,1 18 5,1-8-3,5-2-2,-5 7-3,5-6-4,-1 1 3,3 4 2,-1-1-17,0 4 4,2 0 12,-3 1-6,1 1 0,0 1 2,-3 1-5,-1 1 0,-7 0-2,13 3-1,-7 0 0,0 1 4,-1 0-3,-2 4 0,-1-3-3,2 3-5,-1-1 16,-3 0-17,1 2 12,-2-4-2,2 3-2,-1 1-12,0-9 16,-4 3-2,4 2-2,0-5 1,-6 7 2,6-7 2,-3 1-3,3-1-4,0 0 8,0 0-5,0 0 3,-5-13-6,10 1 0,0 4 3,3-3-1,2-1 3,-1 4-2,5-5-8,0 2 6,4 5 9,-1-3-12,1 4 2,0 5 6,2 0-8,-7 0 1,0 1 1,-2-1-2,-2 7 10,1-1-11,-3 2 0,-2 2 3,-3-3-2,3 5-2,-3 0-1,-4 3 4,-3-1-17,5-3-11,-3-1-16,-1 3-25,-1 2-23,-1-6-31,0 1-16,1 0-28,0-6-23,4 1-17,-2-2-33,3-3 15,0 7-17,0-7-127,0 0-400,0 0 176</inkml:trace>
  <inkml:trace contextRef="#ctx0" brushRef="#br0" timeOffset="18468.0208">20571 17481 66,'19'-18'145,"-6"2"12,-1 1-1,-3 6 0,-2-2-12,2 7-2,-1-2-7,-6 0-14,5 4-1,-7 2 1,0 0 9,6 9 17,-6-1-2,0 6 2,-2 6-10,-2 7 1,-4 4-1,-1 2-8,-1 1-5,-3 10-13,-1-13 3,5 1-6,0-1-13,0 1 6,0-3-5,-2-3 8,2-1-19,-1 1 5,1 1-6,4-10-14,-2-3 6,1 2-5,1-5-9,0-1-3,2-1-2,0-2-3,-1-4-11,4 4 7,-3-2-4,3-5-4,-4 5-1,4-5 1,-3 7-1,3-7-3,-1 5-6,1-5-1,0 0-3,0 0-6,0 0 0,0 0 0,-2 2-1,2-2 12,0 0-12,0 0 4,0 0-8,-2 6 4,2-6-6,0 0 4,0 0-8,0 0-4,0 0 6,0 0-5,0 0-15,0 0 12,0 0-7,0 0 13,0 0-3,0 0 0,0 0-4,0 0-4,0 0-8,0 0-19,0 0-18,0 0-27,0 0-28,0 0-38,0 0-39,0 0-47,0 0-48,4-29-52,-1 19-258,2-6-629,-2-2 280</inkml:trace>
  <inkml:trace contextRef="#ctx0" brushRef="#br0" timeOffset="20631.1161">20670 15550 46,'-21'4'85,"-1"0"-2,3-3-5,1 5 1,4-4 6,-1 1 1,4-1-26,3 2 4,0-1-7,3-2 6,-1 1 3,2 2-1,4-4 6,-3 5-1,3-5-5,0 0 6,15 3-5,-3-2-3,6-1-5,11 0 2,2 2-6,1-4-1,1 1-6,2-2-7,1 3 1,4 0-2,-3-3 0,3-1-5,-3 0 1,4 1-3,-5 1-4,0-3 0,-1 1-2,1 0-2,-3 0-5,2 0 0,-7 0-1,-8 2 0,-2-4-5,0 2 0,-6 2-2,-1-1-4,-3 2-2,-2-1 3,3-1-6,-4 0-6,-1-1-15,0 3-19,-4 1-21,0 0-20,-4-9-10,4 9-11,-13-6 9,3 2-6,-3 3-3,-4 0-6,0 0 1,-2 1-12,-1 0-65,-8 2-197,0 1 87</inkml:trace>
  <inkml:trace contextRef="#ctx0" brushRef="#br0" timeOffset="20970.3055">20427 15709 14,'-3'3'107,"3"1"-9,0-4 18,10 1-6,-4 1-1,4-2-3,6 1 2,2-1-1,4 0 3,7 0-7,3 0 6,2 0-6,1 0-1,6 0-4,9-3-8,2 2-4,1 2 25,-15-2-8,14 1-7,-16-1-7,1 1-8,0 0-8,-2 0-5,1-3-6,-2 6-6,1-6-7,-14 3-2,1-3-7,-4 3-1,-4-2-8,0 2 0,-5-3-3,0 2-4,0 1 6,-4-3-11,-1 3 1,1-2-4,-5 2-2,4-4-2,-4 0-6,0 4-5,-4-7-11,0 5-2,-1 0-11,-4 0-4,0-1-16,-1 0-10,-3 1-14,-1-1-12,0 3-17,0 0-7,3 0-19,-2 0-16,-1 0-3,0 4-4,-3-1-5,-2 2-120,0-2-291,-11 2 130</inkml:trace>
  <inkml:trace contextRef="#ctx0" brushRef="#br0" timeOffset="22008.1078">20434 15810 19,'-14'0'135,"14"0"-9,-6 1-7,6-1-7,0 0-4,0 0-1,-8 2-2,8-2 9,0 0-4,0 0 3,25 3-5,-6-3 2,1 0 0,12 0-1,4 0-6,2-1-1,-2-1-3,20 2-1,-5-2-2,2 1-5,-1-4 2,3 5-7,-15 0 1,10-1-8,-15 2-3,2-4 0,-1 3-5,-1 0-8,-2 0-7,-5 0 4,-6 0-4,-2-3-4,-2 3-4,-4-1-7,0 1 7,-5-1 0,-1-1 1,3 1-1,-6 1-10,3 0 16,-8 0-7,8-1-2,-8 1 5,7-1-3,-7 1-2,4-4-3,-1 3-5,-3 1-10,6-3 8,-6 3 2,3-2-4,-3 2 0,0 0-2,0 0-5,0-4-2,0 4-4,0 0-4,0 0 6,0 0-10,0 0-2,0 0 2,0 0-2,0 0 1,0 0 2,0 0-4,0-5-1,0 5-4,0 0 6,0 0-5,0 0 6,0 0-2,0 0-6,0 0 0,0 0-1,0 0-1,0 0 0,0 0 3,0 0-2,0 0 2,0 0-3,0 0 1,0 0-5,0 0 5,0 0 1,0 0-2,4-3 2,-4 3-1,0 0-3,0 0-1,0 0-12,0 0 10,0 0 8,0 0-1,0 0-3,0 0-2,0 0 6,0 0 0,0 0-17,0 0 17,0 0 3,0 0-8,0 0 3,0 0-1,0 0 3,0 0-6,0 0-3,0 0 4,0 0 1,0 0-11,0 0 11,0 0 1,0 0 1,0 0-4,0 0 3,0 0-2,0 0 1,0 0-1,0 0 7,0 0-1,0 0-4,0 0-2,0 0 2,0 0-4,0 0 7,0 0 2,0 0-7,0 0 6,0 0 5,0 0-6,0 0-3,0 0-2,0 0 6,0 0-3,0 0 11,0 0-5,0 0 0,0 0-2,0 0-4,0 0 8,0 0-7,0 0 1,0 0-2,0 0 5,0 0-4,0 0-3,0 0-18,0 0 25,0 0-1,0 0-3,0 0 2,0 0 2,0 0-10,0 0 7,0 0-15,0 0 20,-13 8-9,13-8 2,0 0-2,0 0 0,0 0 6,0 0-5,0 0-1,0 0 5,0 0-6,0 0 2,0 0 6,0 0-12,0 0 7,0 0-3,0 0 0,0 0-3,0 0 6,0 0-4,0 0 3,0 0 4,0 0-9,0 0 12,0 0-2,0 0-3,0 0-2,0 0-3,0 0 4,0 0-1,0 0-2,0 0-6,0 0 4,0 0 10,0 0-6,0 0-3,0 0 2,0 0-1,0 0 3,0 0-6,0 0 7,0 0-11,0 0 10,0 0-8,0 0 12,0 0-12,0 0 9,0 0-7,0 0 13,0 0-8,0 0-1,0 0-1,0 0 2,0 0 1,0 0 6,0 0-7,0 0 3,-4-6-5,4 6-2,0 0-10,0 0 11,0 0-5,0 0-8,0 0-14,0 0-29,0 0 1,0 0-15,0 0-13,0 0-11,0 0-16,10-5-24,-10 5-26,0 0-33,0 0-30,7 0-39,-7 0-203,0 0-505,0 0 224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0T10:31:46.9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15633 11673 178,'-3'-20'184,"-1"-8"-7,-4 4-7,4-5-9,-5 4-6,1 3-9,-3-2-12,2 8-6,1-1-5,-1 4-11,0 4-4,-2 2-6,2 4-14,-5 3-6,-2 7-7,0 4-11,-1 8-3,-4 4-7,3 2-4,4 1-6,0 2-3,6 1-7,0-4-1,3 1 1,5-6-7,5-2-3,-2-1-3,4-1-4,-1-2 0,3-3-1,-2-4-2,3-1-8,-3-2 3,5-4-5,-2-5-3,2-2 1,0-5 2,2-2-4,2-6 3,-2-3-1,-4-3-5,0 1 4,-3-4 0,-4 4 0,3 1 2,-3 5 0,-3 2 2,4 5 4,-4 4 5,0-2-3,0 4-1,0 5-2,0 1 1,0 0 1,-4 16 0,4-6-1,0 5-2,0 5-2,2-1 2,0 1 1,1-1-3,4-1 2,-3-1-1,6-1-3,-4-7-2,2 2 4,1-5 8,0 0-9,1-4 2,3-4-6,0-6 2,6-2 2,-3-4-3,4-6 1,1-4-1,-9-1 0,2-1 3,-3 0 1,-4-3-3,-3 0 1,-4 0-2,0-3 1,-4 0-3,1-1 17,-3 1-2,0-1 1,-1 3 0,-3 6 12,5 10 6,1 1 2,1 3-6,-1 6-3,1 3-4,3 1-2,0 0-1,-11 17-5,6-4 4,3 7-5,1 10-1,4-4-1,3 3 3,-1-3-5,4-1-1,0 1 0,0-8 1,2-1-4,4 4 4,-4-4-5,2-4 4,5-3-3,-4-3-1,-4-1 0,7-4 2,-5 0-2,2-7 1,-1 1-2,2-5 5,-3-2-4,-2-2 0,0-5-1,-3 0 2,1-8-1,-6-1-3,1-2 0,-1-3 5,-3-4-2,-3 2-3,4-1-1,-1-2 3,-2 8 4,2 1 4,0 10 8,1 9-2,-3-3-2,3 6 0,0 4-3,0 2-1,0 0 6,0 20-8,0-6 2,0 7 0,3 4-3,-2-1 0,3 6 0,-3-4-1,3 6 1,0-6-8,-1 4-18,1-4-23,1 3-24,-1-6-27,2 5-29,-1-2-26,0-7-20,2-1-19,2-1-13,-4-1-10,5-2-23,-4 4-121,-4-7-382,3 0 169</inkml:trace>
  <inkml:trace contextRef="#ctx0" brushRef="#br0" timeOffset="504.7952">15490 11976 110,'-6'3'140,"0"-1"-3,5 0-1,1-2-4,0 0-9,13 0 0,0-3-10,15-5-7,4-2-8,4-4-4,15-6-10,0-3 0,5-1-11,-4 3-7,5-6-2,1 1-5,-3-1-6,-1 3-2,0-1-10,-6 2 0,-5 0-6,-12 7 0,-2-1-6,-8 7-1,-4 0 5,-4-1-9,-4 4-5,1 0-1,-5 5-3,-1-5-10,-1 6-9,-2-2-7,0-1-9,-1 4-4,0 0-7,0 0-9,-15 2-12,8 3-1,-3 1-14,1-1-5,-6 6-8,-5 5-5,-3-1 3,-2 5-3,-6 2 2,-9 8 4,-4 6 2,-2 0 0,1 1 11,-4 0 4,2 0 13,-1-1 2,0-4 24,5 3 8,-2-7 21,5 1 9,10-9 19,2-4 9,8 0 15,5-4 2,3-4 6,5-2 3,-2-1 6,6 1 1,3-5 4,3 4 3,6-5-2,1 2-3,11-1 0,9-4-5,6-2 0,13-2-8,5-2-5,4-1-5,4-2-3,1-1-7,35-6 0,-7-1-2,-30 6-7,27-5-3,-25 6-4,0 2-4,-2-4-2,-9 5-4,-14 0-12,-7 1-10,-1 3-14,-9 1-25,-8 3-22,-2-2-27,1 1-25,-7 2-14,3 0-10,-3 1-6,-5 0-2,9 5-115,-6-5-284,-1 4 126</inkml:trace>
  <inkml:trace contextRef="#ctx0" brushRef="#br0" timeOffset="1765.3516">20146 14980 16,'0'0'124,"-5"-1"-4,5 1 6,0-4-2,0 4-4,0 0-2,0-8 6,0 8 0,1-5-4,-1 5 10,2-4-5,-2 4-7,0-4-4,2 0-5,-2 4 3,-2-5-5,2 5-3,0-4-5,0 4-5,0 0-5,-2-5 2,2 5-9,0-6-6,0 6 0,-3-4-2,3 4-6,-2-2-9,2 2 1,0 0-3,-2-4-5,2 4-8,0 0-1,-6-4-3,6 4-4,0 0-2,0 0-4,0 0 2,-4-1-2,4 1 0,0 0-8,-4-6 2,4 6-6,-2-5 3,2 3 0,0 2-9,-3-5 4,1 0-7,-1 0 2,1 2 0,-2 0-8,1-3 6,-3 3-3,1-1 5,1-1-3,-1 0-2,1 0 2,-1 0-5,1 2 0,-2 1 0,3-2 4,1 1-1,2 3-2,-4-6-4,1 2 2,3 4 4,-2-1-2,2 1 1,-2-4-1,2 4 0,0 0-1,-2-4 0,2 4 1,0 0 0,0 0-1,0 0 3,0 0-2,9 12-2,-7-4 2,2 1 2,0 4 5,1 3 4,-1 1 6,0 3 3,1 4 3,-4-6-9,2 2 7,-2-3-6,2 1 5,-3-1-5,1-2 14,0-4-7,-1 0-2,0 0 5,1-5-7,-2 1 7,1-1 0,1-2 9,1 2 0,-2-4 4,0-2-1,10-1 4,1-3-6,8-9-11,12-8 8,11-12-8,8-2-5,27-13-1,-22 14-10,24-13-9,-24 13-17,-1-1-30,22-11-27,-27 19-28,1-4-28,-6 6-33,-14 1-41,3 7-70,-5-2-54,-7 2-195,-5 4-562,-2 2 249</inkml:trace>
  <inkml:trace contextRef="#ctx0" brushRef="#br0" timeOffset="2457.0453">20103 10540 134,'0'0'162,"0"0"-13,0 0-11,0 0-17,0 0-7,0 0 1,0 0-1,8 8-2,-7 2-5,3 0 0,-2 7-2,-1 0-8,-1 2-3,4 0-4,1 1-1,0-2-5,-1 0-1,0-1-5,1-1-3,1-4-2,0-2-1,-1-1 6,1 0 0,1-2 9,-1-2 1,6-2 9,-3-3-16,5-3-8,4-5-10,12-4-6,4-6 5,16-7-9,3-3-7,28-17-13,3 0-10,6-2-37,1-4-34,-1-1-40,4-2-38,0-2-33,3-2-26,-5 3-34,0 2-181,-5-3-431,-3 7 191</inkml:trace>
  <inkml:trace contextRef="#ctx0" brushRef="#br0" timeOffset="3526.2602">21834 12439 153,'2'-8'176,"1"-1"0,-2-6-8,2-4-6,-2 0-10,-1 1-5,0-7-13,-3-1-10,-2-1-10,1 1-3,-3 1-9,0 1-6,0 5-6,-1 0-8,-2 5-3,2 4-6,-1 0-5,-2 6-12,-1 3-2,-1 3-9,-3 4 0,-8 11-5,4 4-7,-3 8-2,6 2-3,-4 13 0,6-10-3,6 0-7,-1-2-1,5-1 2,5-3 15,2 0-7,3-4 0,0-5-4,0-4-4,2-4 6,2-3-5,1-1 3,1-5-3,3-2-3,2-6-3,0-2 0,1-4 0,-2-2-3,3-9-1,-5 0 0,-3-1 0,-1-3-3,-1-3 1,1-1-3,-4-2 0,0 4 1,-2 0-3,0 9 1,1 3 6,-4 0 4,3 8-2,-2 3-2,-1 2-2,0 4-2,0 0-1,0 0-2,-4 21 4,0-3-2,3 8-1,1 0 1,-1 2-1,2-2 1,3 2 0,0-3 0,0-1 3,3-3-3,1-3 3,2-3 9,0-1 2,2-1 7,-1-5-1,1-2 1,8-1 0,3-5-2,-6-5-4,12-3-2,-2-4-1,0-4-1,-3-4-2,1-4 0,-4-2-5,6-13 1,-12 7 1,3-11 2,-1-4-6,-7 0-1,-1-5 2,0-1-1,-8 4-3,1 4 5,0 14 5,-2 4 9,0 10 5,0 4 0,-4 4-10,4 2 3,-6 7-8,6 0 2,-17 19-3,3 3-1,3 3 0,0 6 0,1 3-3,0 12 0,1-11 2,5 0-5,2 13 9,2-12-9,2-5-3,2 4 1,5-9 10,0 3 1,2-5-10,0-7 7,0 0-3,6-7 2,-2-1 2,2-5-1,2-3 2,-1-3-4,1-1 0,1-8-2,0-6 1,1-2-2,-4-3-1,-2-3-2,-1-4 7,0-1-4,-1-5-3,1-9 2,-2-2-1,-4-2-1,-6 0 4,3 0-3,-5 13-4,4-12 3,-4 15-3,-1 5 10,-2 8-11,2 2 2,-3 7-6,3 4 0,-3 3 2,4 3 0,-10 16 0,2 8 4,-5 6-5,-1 14 3,1 3-3,7 2 0,-7-4 4,10 4-1,2-3 3,2-10-2,3 0-2,5-6 3,0 1 4,4-3-1,1-7 2,7 1 0,-6-9 2,3-4 1,2-2 2,1-3-2,5-6-1,1-5 0,0-3-5,0-3 1,-5-1 0,0-7 2,-3-1 2,-2-4-17,-1 4-1,-2-6-7,4 4-6,-5 1-9,-2 1-6,-6 5-10,-2 7-19,5 0-20,-5 2-38,-1 4-39,0-1-21,-1 4-8,-1 1-9,0 0-15,0 0-13,0 0-163,-8 17-426,0-8 189</inkml:trace>
  <inkml:trace contextRef="#ctx0" brushRef="#br0" timeOffset="4022.5365">21909 12762 58,'-9'4'169,"5"2"-11,-3-3-4,2 2 3,3-2-1,-2-2-2,4-1 18,0 0-6,0 0-8,18 0-13,0-5-12,10-6-9,8 1-13,19-10-8,3-2-13,0 1-9,0-1-3,1 0-10,-5 4-9,0 0-6,-5-1-16,-16 6-20,2 4-25,-8-3-34,-9 4-32,-3 4-27,-3-2-50,-4 5-24,-5-2-18,-1 3-117,-2 0-336,0 0 150</inkml:trace>
  <inkml:trace contextRef="#ctx0" brushRef="#br0" timeOffset="4198.3772">21890 12976 147,'2'4'206,"-2"-4"-10,18 4-8,5-8-8,9 0-3,25-6-13,3-1-10,34-5-12,-3 2-13,3-2-13,3 3-9,-2 6-15,-30 5-12,0 1-16,-1-1-43,-8 2-39,-4 2-40,-13-1-43,-3 5-41,-3-3-36,-14-1-100,-1 4-301,0 2 133</inkml:trace>
  <inkml:trace contextRef="#ctx0" brushRef="#br0" timeOffset="4807.1742">23633 14200 103,'6'-8'192,"-1"4"1,2-1 3,-1-2-8,-2 5-11,-2-1-13,-2 3-4,11 5 4,-9 3-18,5 3-1,-2 8-5,-4 7 0,3 2 0,1 1-10,-5 3-1,8-2-9,-7-1 6,3-2-7,-2 0-4,2-8-2,1-2-2,-1-4-4,-1 0 16,3-5-13,-1 3 9,4-5-5,1-6-4,3-3-12,16-6-10,7-7-7,17-10-10,27-20-9,-1-3-8,2-3-16,1-11-17,1-2-25,1-3-27,-7-7-32,-2 1-30,-2 0-28,-4-3-30,2 0-26,5-1-29,-6-2-27,8 0-21,0 10-17,-13 7-197,-19 23-506,0 5 225</inkml:trace>
  <inkml:trace contextRef="#ctx0" brushRef="#br0" timeOffset="5615.1726">22147 16549 31,'-2'-11'168,"1"3"12,0 0-1,-2 2-10,-2-2-12,5 4-3,-4-2-13,2 2-6,-2 1-10,4 0-16,0 3-9,0 0-3,0 0-1,0 0-1,0 16-1,-2-5-6,4 2 3,-1 2-12,4 2-2,-5 1 0,0-1 1,0 3-3,2-6-4,-2 2-6,2-5-2,-2-1-5,0-4-5,4 0 8,-4 0-2,4-3 5,-2-3-8,10-4-4,6-7-3,13-13-4,16-18-6,30-21-7,3 1-7,1-4-2,2-4-16,-2-4-18,2 1-25,-7 1-25,-7-3-32,5 7-25,-13-1-21,1 9-1,-22 22-10,0 4-32,-8 10-22,-4 3-177,-1 4-412,-9 6 182</inkml:trace>
  <inkml:trace contextRef="#ctx0" brushRef="#br0" timeOffset="6770.9356">22654 18527 19,'0'-25'125,"-1"6"11,-3 2-13,4-8-10,-1 6 5,-3-1 5,-1 1-2,-2 2 9,2 0 5,5 17-10,-14-18-11,8 10 4,6 8-9,0 0-12,-26-9-1,26 9-6,0 0 0,-39 21-3,18-4 3,1 6-6,2 0-7,2 2-4,1 0-3,1 0-3,7-1-7,0-6 18,3-2-3,4 1-2,0-17-9,3 28-5,1-19-1,-4-9-14,0 0 3,17 12-6,-17-12-5,0 0-6,0 0-10,55-23-12,-33 6-4,-3-5-3,-1 1-10,-4-8 5,1 5-18,-3 2 15,-7 3-3,3 0-2,-2 1 7,-2 7 1,-4 11 2,1-18-2,-1 18-2,0 0 7,0 0 0,0 0 2,0 0 0,0 0 5,0 0 5,0 0-7,-28 43 5,24-27 2,4 1 6,0-17-4,8 29 0,-3-11 5,2-4-7,0-3 0,6 3 1,4-1 2,-17-13-2,33 12-1,-15-10-1,-18-2-11,41-7 8,-41 7 5,39-10-5,-16-4-7,-6 1-7,3-10 10,3 3 1,-6-6-7,-2-3-6,-1-2 6,0 1-2,4-13-2,-11 9 5,6 2-3,-6 0-5,-2 3-7,-5 1 10,2 12 17,-2 3-3,-2 2-5,2 6 14,-5 1-2,5 4-6,0 0 9,0 0 5,-29 29 4,15-7-5,4-5 1,-2 9 5,3 3-1,-1-1-12,5-1 8,2-4 4,3-3 5,4 6 0,0-10-5,1 0 7,5 2 0,0-3-2,-2-5-9,10 2 3,0-2 0,-3 0-2,5-6-5,-20-4-6,49 3 7,-49-3 7,40-10-11,-18-4-6,-1-1 10,-2-2-4,-1-5-7,-3-5 5,0-2 0,0 3 0,-1-3-7,-4-5 7,-1 1-3,0 1 20,-4 2-15,3-1 10,-3 6 2,-5 7 6,5 5 7,-5 1-3,4 3 9,-4 1-10,0 3-15,0 5 6,0 0 2,0 0-2,-13 37 13,7-8-4,-4-1 6,3 5 1,-1 0-5,4 3-7,1-2 3,0-2-11,2-3-5,2 0 9,3 1-7,5-3-2,-7-9-9,6-2-5,-4-5-20,-4-11-15,15 15-13,-15-15-30,11 9-29,-11-9-32,0 0-31,12 12-36,-12-12-29,0 0-40,0 0-29,9 12-29,-9-12-200,0 0-572,0 0 254</inkml:trace>
  <inkml:trace contextRef="#ctx0" brushRef="#br0" timeOffset="7162.4647">22649 18834 174,'-15'6'227,"15"-6"0,-23 11-2,23-11-4,-17 8-10,17-8-13,0 0-6,0 0-6,0 0-12,0 0-11,0 0-10,0 0-11,72-22-6,-39 16-20,6-6-7,12-5 5,2 8-12,0-4 1,4-1-5,-6 4-10,1-6 4,1 3-8,-1-2-2,1 2-4,-5-5-3,7 1-3,-19 8 4,2-3-1,13-1-7,-5-4 0,-11 10 1,-1-2-2,-2-3-4,-6 1-11,1 2 6,-11 4 3,-16 5-8,24-7 6,-24 7-3,17-5 2,-17 5-11,0 0 0,0 0-4,0 0-6,22-6 2,-22 6 1,0 0-12,0 0-6,0 0-8,0 0-10,0 0-20,0 0-24,0 0-23,0 0-15,0 0-24,0 0-20,0 0-7,0 0-18,-49-19-16,49 19-14,0 0-20,-29 0-6,29 0-16,0 0-7,-36 0-25,36 0-235,0 0-526,-50 3 233</inkml:trace>
  <inkml:trace contextRef="#ctx0" brushRef="#br0" timeOffset="8538.9754">19371 15125 14,'0'0'62,"-5"-6"-9,3 3 0,2 3-2,-4-3-23,4 3 15,-4-4-5,4 4 0,0 0-7,0 0 2,0 0-10,-3-1 3,3 1-9,0 0 9,0 0-5,0 0 4,0 0 5,-1-4 9,1 4-7,0 0-1,0 0 15,0 0-1,0 0 14,0 0 1,0 0-5,0 0 10,0 0-20,-1-4 5,1 4-2,0 0 0,0 0-7,0 0 3,0 0-7,0 0-4,0 0 1,0 0-9,0 0-15,0 0 14,0 0-2,0 0 7,0 0-6,0 0 7,4 12-3,-3-9 9,-1 2 0,4 0-2,-3-1 8,3 1-2,0 2 3,-2-2 0,-2 1 3,4 0-3,-1-1 0,1 2-2,-2-1-7,-1-1-1,3 0-2,-2-1 4,0 0 1,1-1-4,0 1 3,-3-1 0,2 0 1,-2-3-4,2 5 0,-1-1 1,-1-4 0,2 4-3,-2-4 1,5 4 1,-3-3-5,-2-1 5,3 4-5,-3-4 2,3 3-1,-3-3-1,4 4-4,-4-4-2,2 1 0,-2-1 2,0 0 12,0 0-11,0 0 4,0 0-4,0 0 0,5 3-1,-5-3 2,0 0 1,0 0-3,0 0 2,0 0 0,0 0 3,0 0 5,5 1-8,-5-1-6,0 0 5,8-4-7,-8 4 0,8-1 5,-3-2-6,1 3 2,-1-1-4,2-1 3,-5 0 2,5 0 1,1 0-4,-3-2 0,4 0-2,-1 0-1,4 0-2,-1-2-3,-1-1 4,8-1 0,0-2-2,8-4-4,-1-1-1,2-3-12,3-3-18,1 3-37,0-4-42,14-10-51,-6-1-60,-3-1-53,-12 11-184,1-4-489,-3 6 217</inkml:trace>
  <inkml:trace contextRef="#ctx0" brushRef="#br0" timeOffset="9320.2562">21238 17036 61,'-5'-3'179,"5"-1"-18,0 4-10,-1-7-14,-2 4-9,3 3-6,0 0 1,0 0 2,-5 11-6,2-2 7,-1 2-10,2 4 2,-2 3-13,2 2 4,-1-3-10,2-3-6,-1 4-1,1-3-6,-1-2-2,1 0-1,1-4-9,-2 4 2,2-6-8,-1-2-6,2 0 7,-1 0-8,4-1 4,0-4-6,6 0-5,4-2-2,2-8-9,9-2 3,3-3-9,7-4 1,12-12-13,4 2-4,-4-3-13,7-3-9,-4 1-33,2 11-17,-6-11-33,-1 9-24,-18 5-34,1 3-30,-2 2-48,-11 3-191,-6 4-444,-3-4 196</inkml:trace>
  <inkml:trace contextRef="#ctx0" brushRef="#br0" timeOffset="10369.4548">16708 17403 53,'-4'-9'172,"4"-1"-11,-1-1-2,-3-9-17,-1 3 0,2-7-14,-3-1-4,2 5 0,-1-2-15,1 6 7,-4-2-7,1 4 0,3 1-4,-5 3-11,5 5-4,-6-1-9,3 6-4,-5 3-18,-2 9 2,-3 7-5,-3 6-6,2 7-2,0-3-7,-2 14 0,7-9 1,2-3-4,6 2 2,1-1-4,4-12-5,0 6 2,4-8-4,1 2 0,3-4 2,1-10-4,4 1 2,5-2-2,1-6-8,1-2 2,-2-6-5,7-8-2,-3 2 3,-4-8-9,-3 1 7,1 1-5,-6-2 0,-2 3 1,-3-6-6,-3 6 2,0 3 4,-2-2-8,-2 7 7,2 2 8,-2 1-5,-1 3 3,1 4-1,2 2 1,0 0-5,-14 13 2,9 5 4,-3 0-2,1 7-5,6-2 2,-1-2 2,5 3 1,4-4 1,-1-2-2,1-2 8,2-3-2,1 2 0,3-2-1,4-5-5,-2-4 5,2-3-1,0-5-3,3 0 6,5-10-12,-2 0 0,4-4 8,-2-8-6,-2 3 1,-3-4-3,-5-2-14,3-4 13,-2-11 0,-8 9-1,3-14 0,-6 14-5,-4-10 6,0 11 1,-1-2-1,-2 12 9,-1 5 5,-1 2 7,2 9-4,-6 1 1,2 4-1,6 3-4,0 0-7,-27 25 4,10 1-7,-2 7 1,3 12 4,5-11 1,1 10-7,2-8 0,8-3 2,4-2-1,0 0 2,6-2-9,-1-6 3,0-3 3,10-2 0,-4-3 2,4-5-4,0-1 6,10-6-9,-7-3-3,7-5 4,-1-7-1,-1-5 3,-4-4-3,-1-1-5,-3-6 1,-5-5 1,2 1-2,-4-12 2,-3-2-7,-5 11 3,-3 1 6,-4-16-6,0 18 11,-1 6 0,0 1-5,1 6 8,-1 7 8,0 1-9,0 7 6,-3 4-7,7 0 0,-16 17 7,3 5-5,2 10-5,3 1 2,4 16 2,-1 3 2,5-17-6,4 12 0,1-14-2,3 5 0,4 6 1,1-14-11,1 0-15,2-1-26,-1 2-30,-2-9-45,0-5-37,2-1-39,-4-2-15,3 0-57,-5-3-25,-1-6-161,-3 3-494,0-5 219</inkml:trace>
  <inkml:trace contextRef="#ctx0" brushRef="#br0" timeOffset="10872.436">16505 18147 109,'0'0'172,"0"0"-6,0 0-8,30 18-14,-30-18 0,65-11-13,-15-6-11,6-1-6,4 0-10,0-7-14,27-7-3,-32 8-8,0 3-8,-2 1-9,-3 6 0,-18-1-17,4 3-1,-4-1-1,-3 0-9,-6 0-6,-4 4-12,-1-2-12,-9 9-1,0-7-18,1 5-4,-5-2-21,-1 1 3,-4 5-12,0 0-8,0 0-1,0 0-9,0 0 3,0 0-11,-34 5 2,15 6-15,-4 3-2,-2 2-1,-3 6-8,0 2 2,-12 7 5,2-1 20,-5 4-1,-1-5 9,0 2 7,1 0 9,-1-2 28,1 3 13,1-2 26,3-2 11,9-2 19,2-8 16,-2 4 21,7-3 4,3-2 10,4-6 7,3 2-4,13-13-1,-5 16 2,5-16 0,0 0-1,0 0 5,54 9-1,-17-15 0,14-8-11,3-1-10,6-4-6,29-9-3,-34 12-11,1-5-11,-5 4 5,-1 2-11,-13 6-6,-2-3-7,-5 2 1,-2 4-9,-3-5-6,-4 4-15,-21 7-11,28-13-19,-19 6 3,-9 7-23,22-10-16,-17 3-10,0 2-10,-1-1-14,0 1-20,-1-1 1,0 0-20,-1 0-2,-2 6-11,0-12-18,0 7-90,0 5-274,-7-9 122</inkml:trace>
  <inkml:trace contextRef="#ctx0" brushRef="#br0" timeOffset="22762.7098">2788 8267 73,'-7'-2'84,"7"2"-2,0 0-21,-5-2 11,5 2-7,0 0 3,-8-1-13,8 1 17,0 0 6,-7-4 3,7 4-15,0 0-3,0 0-5,0 0-9,-5 0 9,5 0-6,0 0 0,0 0-3,0 0 2,-5-1-6,5 1 13,0 0-6,0 0 1,0 0-1,0 0 4,0 0-3,0 0-2,0 0-1,0 0-6,-4-3 0,4 3-9,0 0 1,0 0 1,0 0-7,0 0-7,0 0-1,0 0-3,0 0-2,0 0 2,0 0-7,0 0 2,0 0-2,0 0-6,0 0 3,0 0 1,19 4-4,-10-4 4,2 0-5,2 3-3,6-3 3,3 1 0,9-2-1,1-2 3,1 2 1,1 1-1,5-4-1,11 2 2,2-1 5,-2-2-5,5 0 1,1 2-5,0 1-1,6-3 4,1 3-3,3-1 4,24-2-1,-30-2 1,5 4-4,2-4-3,-1 3 2,29-4 3,-27 4-2,24-3 2,-28 1-5,2-1 3,28 0-6,-32 5 6,3-3-3,-2 1 2,2 1 1,-1-1-7,-4 0 3,0 4 4,-4-1-2,2-1 3,-7 2-2,-1-1-4,0 2 3,-8-2-3,-4 2 1,14-1 6,-14 0-6,1 3-2,2-3 2,-4-1 2,4 2-6,-8-1 5,0 0 3,0 0-2,-2 0-2,-2 0-3,0 0 3,-6 0 2,-3-3-1,3 3-5,-4-2 3,2 1 0,-3 0 3,1-2 2,-5 2-6,4 0 5,-8-1-1,3 0-3,1 1 2,-5-1-3,2 0 1,-3 1 2,1 0 2,-3 1-5,1-1 3,1 1-2,-8 0-1,9 0-1,-5-1 4,-4 1 1,8 0 0,-8 0-4,0 0 4,8-1-1,-8 1-8,0 0 8,0 0 1,6 0-2,-6 0 0,0 0 0,0 0-2,0 0 5,0 0-1,0 0-2,0 0 1,0 0 2,0 0-5,0 0 0,8 0 0,-8 0 0,0 0 1,0 0 1,0 0-2,0 0 1,0 0 1,0 0 2,0 0-11,0 0-2,0 0-10,0 0-13,0 0-12,0 0-9,0 0-8,0 0-32,0 0-21,-21 7-31,11-5-145,-10 1-316,-7 1 140</inkml:trace>
  <inkml:trace contextRef="#ctx0" brushRef="#br0" timeOffset="25552.9437">5676 8301 88,'0'-3'99,"1"-2"7,1 1 5,-2-3 0,2 2 7,-2 2-4,1-1-5,-1 4-7,-1-6-2,1 6-4,1-3-9,-1 3-11,1-4-5,-1 4-1,0 0-12,0 0-6,0-5-4,0 5-8,0 0-2,0 0-4,0 0-3,0 0-1,0 0-6,0 0 3,-1 16-8,0-10 10,2 0-4,-2 0-4,2 0-1,-1 1-3,1-3-2,-1 1-4,0 2 2,0-4 2,0 1-6,0-4 4,3 3 0,-3 1 5,0-4 7,0 6 4,0-6 5,1 1 6,-1-1 7,1 4 8,-1-4 4,0 0 4,0 0 6,0 0-10,0 0 1,0 0-7,0 0-4,4-15-4,-4 10-6,3-2-2,-2 0-5,0-3-2,3-3-5,-1 2-3,-2-3 1,0 4-2,-1-1 1,3 2-3,-3 1 5,1 2 0,-1 0-5,0 2-2,-1 1 2,2-1-6,-1 4-6,0-5-3,0 5 0,0 0 1,0 0 1,0 0-2,-8 15-3,6-4 2,-2 5 2,-2 7 0,-1 1-3,1 1 0,-1 1-2,2-1 1,0-7 0,3 2 1,-1-1-4,0-4 5,3-2 7,-2-4-9,-2 1 1,3-1 0,0-2-2,1-2 2,-2-1-1,1 1 5,1-5-4,0 4 6,0-4 6,0 0 5,0 0 2,0 0 1,0 0-4,0 0 0,5-17-4,-1 4-1,-2 1 2,2-5-8,-1 1-1,0-3 3,2-1-3,0 0 0,-5-5-1,5 9 3,1-10-6,2 2 0,-6 7-1,2-1 3,1 4-1,-2 1-3,-2 4 1,-1 2 1,3 1-4,-1 2 2,0-1-3,-2 2-3,0 3 4,0 0-2,0 0 10,10 11-11,-6 1-2,1 2 5,4 7 1,5 4 0,-4 3 2,3 0-3,0 0 5,-1 0-3,0-2 0,1 3 3,1-6-4,-4 0-1,-4-7 8,3 0-4,-4-5-6,-1 0 2,0-4 6,-1 0-4,0 0 0,0-2 4,-1-1-4,0-1 4,-1-2 5,-1-1-4,0 0 1,0 0-2,0 0 0,-9-11-5,3 4-3,-3-4 10,-5-3-9,-4-4-1,-5 2-2,-1-1 1,1-1-2,-2 1 2,1 1-2,-2 0 1,1 2 2,-2 0-1,2 2 1,1 2-1,3 4 5,2 1-2,1 4-3,0-5-1,6 5 3,-1-2-4,3 1 1,0 1 4,3-1-4,0 2 4,1 2-4,6-2 1,-7 1 3,7-1-5,0 0 0,0 5 3,0-5-2,7 4-1,0-1 4,5-1-1,0 0-1,4-2 3,2-2 0,5 0 6,-2-1-9,9-5 3,-1 2 0,-2-1-2,1-1 1,0-2 4,2 0-1,-3 1-1,1-1-3,-3-1 8,-6 3-4,-1-2 0,-1 3-2,-2 0 2,-3 4-1,-3-2 1,-3 3 0,1-1 0,-4 2 0,3 0 0,-6 1-2,0 0 3,0 0-1,0 0 6,0 0-13,-12 15 6,-1-3-2,-7 6 6,-1 0-3,-2-1 1,1 3 1,1 2-2,2-4 0,-2 1 1,6-5-2,1 0 0,2 0-1,0-1 1,1 0-1,2-3 0,2 0-2,2-6 6,-2 4 5,3-3-4,0 2-1,2-3-4,-2 0 0,0-2 3,2 1-3,1 1 2,1-4-1,-4 3 3,4-3-1,-3 4 0,3-4 1,0 0-3,-1 2-1,1-2 2,0 0 3,0 0-4,0 0 1,0 0 3,0 0-2,0 0-3,0 0 1,0 0 0,0 0-1,0 0-1,0 0 2,-5 3 1,5-3 2,0 0-2,0 0-3,0 0 3,0 0-1,0 0 0,0 0-2,0 0 8,0 0-4,0 0-4,0 0 5,0 0-2,0 0-4,0 0 3,0 0 3,0 0-2,0 0 8,0 0-9,0 0 1,0 0-1,0 0-2,0 0 8,0 0-6,0 0 3,0 0-2,0 0-4,0 0 3,0 0 0,0 0 2,0 0-2,0 0-3,0 0 4,0 0 1,0 0-2,0 0 1,0 0-4,0 0 2,0 0 4,0 0-1,0 0 0,0 0-1,0 0-5,0 0 9,0 0-3,0 0 0,0 0 4,0 0-5,0 0-2,0 0 1,0 0 1,0 0 0,0 0 1,0 0 0,0 0-5,0 0 12,0 0-6,0 0-4,0 0-1,0 0-1,0 0 0,0 0 7,0 0-4,0 0-3,0 0-6,0 0-5,0 0-9,0 0-13,0 0-12,0 0-14,0 0-18,0 0-18,0 0-17,0 0-18,11 1 3,-11-1-7,0 0-12,14-4-9,-7 2-7,2-2-20,3 4-102,-3-3-311,3-4 139</inkml:trace>
  <inkml:trace contextRef="#ctx0" brushRef="#br0" timeOffset="26726.6231">10179 13368 109,'0'0'113,"-7"-1"-13,7 1-11,0 0-8,0 0 3,0 0-12,0 0 1,0 0 6,25 8-1,-8-3 5,5-2-3,7-2-4,5-1 9,17 0-3,6 0-1,3 0 0,8-2-7,24-9-4,-1 7 1,4-5 1,5 8-3,8-3-3,-1 1-6,9-3-4,-2 5-5,-1-3 0,-1 4-4,-2-1-2,2 2 1,-1-1-2,-3-3-5,-5 6-3,-9-3-3,1 4 0,-34-4-4,4 1-1,29 3-5,-34-4 1,2-2-3,-4 4-2,-1-1-1,-5-1 1,-15-1-5,-2-1 0,0 2 0,-5-2-3,-3 1-1,2 1 3,-11-3-2,-1 1-1,-6 2 0,-5-2 4,1 0 8,-3 1 6,-4 1 4,11 0 4,-11 0-1,5-4-5,-2 4-3,-3 0-3,0-6 1,0 6-4,-3-8-8,-2 5-4,1 0-10,-3-1-13,0 0-14,-3 0-20,-1 0-15,-1-1-23,-6 0-22,1-2-18,-2 4-15,3 1-21,-6-1-18,-6-2-12,1 0-119,-4 1-337,2-3 150</inkml:trace>
  <inkml:trace contextRef="#ctx0" brushRef="#br0" timeOffset="28256.0158">12286 13063 82,'-14'-10'148,"-4"3"-9,2 0-4,6 0-3,0 4 7,0 0-7,2 1-3,3-2-9,0 1-7,0 2-11,5 1-14,-7-2-6,7 2-9,0 0-7,0 0-2,0 0-3,0 0-2,20 9 0,0-3-4,6 4-4,5-1 0,2 3-6,17 3 0,0 2-8,3-3-3,2 1 0,-1-2-2,2 1-4,3 2 2,-1-4-6,-2 5 2,1-5 0,-5 0-4,1 1-6,-15-4 0,1 1-2,0-3 2,-5 3-1,1-4 1,-3 0-5,-5 0 1,-4-3-2,-3 2-2,-6-3 6,3 1-5,-7-3 8,-1 1 1,1 1 13,-6-2 11,2 2 11,-2-2 0,-4 0 0,9-2-7,-7-1-6,1 0 5,-3 3-1,1-7-1,1 4-3,-2-1-1,0 4-3,-4-7-1,4 7-4,-3-5 0,1 3-6,2 2-4,-9-3 3,2 3-2,-2 3-8,-1-1 3,-3 3-6,-7 2-1,-1 8 1,-5 1-3,-2 2-2,-1 6 2,-10 6-4,8-8 1,-7 12-3,9-9 1,-9 9 1,1 0 1,11-10 1,-3 4 0,1-3-1,2 2-4,-3-3 4,1 0-9,5 1 7,-1-1 0,4-3-1,-1-2 1,7-3-3,1-2 0,1 0 0,3-4-2,2 0 4,-2-2-1,2-2 2,3 0 0,0-1-1,1-1-1,-1 1 1,3-4-1,-1 3-1,2-4-1,-7 7-2,7-7 4,-1 1 1,1-1 2,0 0-4,-2 5 1,2-5-1,0 0 3,-2 1 1,2-1-5,0 0 3,0 0-2,0 0-3,0 0 2,-4 5 1,4-5 4,0 0-2,0 0-1,0 0 2,0 0-4,0 0 1,0 0-1,0 0 0,0 0 1,0 0 3,0 0-6,0 0 4,0 0 2,0 0-5,0 0 3,0 0 2,0 0-1,0 0-1,0 0-3,0 0 2,0 0 1,0 0 0,0 0-3,0 0-2,0 0 4,0 0 0,0 0 1,0 0-1,0 0 5,-4 1-2,4-1-3,0 0-3,0 0 1,0 0 5,0 0-4,0 0-5,0 0 6,0 0 0,0 0 1,0 0-2,0 0 0,0 0 4,0 0-4,0 0 1,0 0 1,0 0-1,0 0 1,0 0-2,0 0 1,0 0-2,0 0 2,0 0-2,0 0 4,0 0-1,0 0-2,0 0 1,0 0 0,0 0-1,0 0 0,0 0 3,0 0-2,0 0-2,0 0 3,0 0 3,0 0-5,0 0 1,0 0 0,0 0 1,0 0-3,0 0 1,0 0 0,0 0 0,0 0 0,0 0 1,0 0 2,0 0-1,0 0-4,0 0 2,0 0 5,0 0 2,0 0-8,0 0 3,0 0 3,0 0-7,0 0 6,0 0-6,0 0 0,0 0 3,0 0-2,0 0 1,0 0 1,0 0 2,0 0-2,0 0-2,0 0 4,0 0-2,0 0-2,0 0 2,0 0-1,0 0 3,0 0-2,0 0 1,0 0 0,0 0-1,0 0 0,0 0 1,0 0-2,0 0 1,0 0 0,0 0 2,0 0-1,0 0 4,0 0-1,0 0-5,0 0 1,0 0-2,0 0 1,0 0-2,0 0 0,0 0 4,0 0-4,0 0 0,0 0 3,0 0-2,0 0 1,0 0 3,0 0 0,0 0-5,0 0 0,0 0 4,0 0-1,0 0 2,0 0 0,0 0-5,0 0 5,0 0-3,0 0 3,0 0 0,0 0-7,0 0 8,0 0-6,0 0 10,0 0 1,0 0-7,0 0-2,0 0 1,0 0 0,0 0 0,0 0 1,0 0 0,0 0-5,0 0 4,0 0 0,0 0 2,0 0-2,0 0-1,0 0-1,0 0 2,0 0 2,0 0-4,0 0 3,0 0-2,0 0 2,0 0-2,0 0 1,0 0-3,0 0 4,0 0-1,0 0 2,0 0-3,0 0 1,0 0 1,0 0-2,0 0 1,0 0-5,0 0 5,0 0 1,0 0-2,0 0 1,0 0 0,0 0 3,0 0-2,0 0-1,0 0 0,0 0-4,0 0 1,0 0 4,0 0-1,0 0 2,0 0-2,0 0 1,0 0 3,0 0 1,0 0-6,0 0 2,0 0 3,0 0-8,0 0 3,0 0 4,0 0-4,0 0 4,0 0 0,0 0-3,0 0-1,0 0 1,0 0-2,0 0 2,0 0-3,0 0 3,0 0-1,0 0 1,0 0-4,0 0 4,0 0 0,0 0 1,0 0 1,0 0 0,0 0 4,0 0-6,0 0 1,0 0-2,0 0 0,0 0 0,0 0 0,0 0 2,0 0-2,0 0 1,0 0 6,0 0-8,0 0 1,0 0-16,0 0-11,0 0-16,0 0-15,0 0-14,0 0-13,0 0-7,0 0 1,0 0-10,0 0 0,0 0-7,0 0-10,-9-7-16,9 7-6,-10 0-7,10 0-4,-10 0-14,2 1-13,-4-1-114,-1-1-316,-5 4 140</inkml:trace>
  <inkml:trace contextRef="#ctx0" brushRef="#br1" timeOffset="35877.5338">10350 13109 58,'-10'-3'126,"1"2"2,3 0-10,-1 1-5,1 0-6,6 0-11,-7-3 2,3 1-17,4 2 2,0 0-8,0 0-7,0 0-6,0 0-8,0 0-1,16-5-1,-2 4-4,5 1-3,11-4-7,1 2 4,4-1-1,2 2 0,13-4-3,3 3-3,1-4-3,-2 1 0,7 2-5,3-4-1,0 5 0,2-2-2,2-1-6,26 0 1,-28 3-3,2-1-1,26-2 2,-35 5-8,4-5 5,-3 3 2,1-3-6,-3 2 7,0-2-8,-2 1-2,-15-1 0,15 5-4,-2-3 2,-11 1-2,10-1 6,-1-2-4,-11 1 1,13 1 1,-13 1-6,-3-3-1,5 3 4,-5-1-1,-1-2-1,-6 2 3,2 2-5,-12-3 3,-6 3-3,-1 1 3,1-3 0,-5 2 3,1-2-3,-3 3 1,0-4 1,0 3 4,-6 1 0,7-3 1,-7 3 3,8 0-2,-8 0 5,0 0-9,6-2 4,-6 2-3,0 0 4,4-3-3,-4 3 3,0 0-8,0 0 4,0 0-1,0 0-10,0 0 2,0 0-10,0 0-3,-13-2-3,7 0-3,-3-1-8,-3 2-11,-5 0 0,0-2-4,-4 1-8,1-2 6,-1 1 1,2-2-4,-2-2 10,-7 2 9,10-3-4,-9-1 8,8 2 3,2 0-16,-2-1 17,1-1 1,1 1 6,1 1-6,4 2 13,1 0-2,-1 0 7,1 0 9,1 0 4,5 1-2,-2 1 7,1 2-7,1-2 6,5 3-7,-4-3 3,4 3 3,0 0-3,0 0-2,0 0 0,0 0 4,0 0 1,23 7-1,-5-2-5,3 2 0,4-2 5,1 5-7,5-1-9,-1 1 14,-1 2-3,-2-1-7,0 1 7,-3 2-1,-5-2-4,2 5 3,-5-5-9,-3 2 3,-3 0 7,0-1 3,-3-2-8,-5 0 3,0 1 0,-5 0 4,-2 2 0,-5 1-4,-8-1-2,-3 3 3,-1 4 0,-6-5 1,-4 3-3,-2 0-6,0 0-16,-9 7-24,13-5-31,0 0-30,4 1-38,3 2-114,5 0-275,6-1 121</inkml:trace>
  <inkml:trace contextRef="#ctx0" brushRef="#br1" timeOffset="37721.989">14654 14302 104,'-6'-6'127,"3"0"5,-1 0-1,1 0-4,1 3-5,-1-2-10,3 5-15,-4-5-10,4 5-3,-2-5-7,2 5-13,-1-3-6,1 3-9,0 0-2,0 0-3,0 0-4,0 0-2,0 0-7,16 6 0,-8 1-3,1-2-3,3 2 3,4 1 3,4 2-2,4 3 2,3 0-6,1 1 0,3 2 0,1 1 1,3 0 3,9 6 2,2 1-2,-3 2-3,1 3-1,-2 2-8,-1-3 5,7 4 2,-4 1-2,0-2 1,4 4 4,-2 1-4,0 0-10,5 3 1,20 14 7,-23-13-7,-1-1 2,24 15-3,-26-18-1,4 6 4,20 10-7,-23-16-1,23 19 3,-22-19 1,-3 3-5,5-1 5,-3 3-2,3-2-1,1 1 1,-4-1-3,2 1 2,1-2-5,-1 0 1,-1 0 23,-1 2-1,0-4-4,3 0-3,-4-2-3,3 4 0,-6-4-4,3-3 0,-4 2-5,-2-4 5,-7-6-7,6 7 5,-8-5-3,-1-2-2,8 9-1,-9-7 7,-3-4-7,1-1 0,0 5 0,0-5-2,1 0 3,-3-1-2,-1 1 2,-3-5-4,3 2 4,-5-3-3,4 3 0,-6-4-25,5 4 2,-6-6 3,3 0-1,-2 1 10,1-2-2,-1 3 5,0-3 4,3 1 0,1 5 2,-3-5 1,0 1 0,0 0-6,4 5 9,-4-5-1,-4 0 3,2-3-1,0 3 1,0-1 5,2 0-7,-1 2 0,0-3-6,-1 0 7,0 0-3,0 0 0,0-2 1,-6 1-1,3-2 1,-1-1-2,-2-2 2,-5 0-3,4 0 3,-3-1-1,0-1 4,-2 1 9,2-2-1,-1 2 12,-4-3-8,3 5 0,0-5 0,-3 0-4,3 4 3,-3-4-2,0 0-4,5 1 2,-5-1-4,0 0 3,0 0-3,3-7 1,-3 2-3,2 0 4,-2-1-15,1-2-3,-2-1-2,-2-4 1,1 1 2,-5-7-4,1 2 6,-2-7-7,-1 6 8,-6-7-6,3-1 6,1 0-3,-1 1 0,-1-1 5,0 4-6,2-3 6,-3 2-4,5 9 7,2-4-9,-2 4 3,4 4 3,0-1-4,1 4 5,0 0 2,1-1-6,-1 1 3,2 1 0,-1 2 0,1 0 4,2 4-2,-3-6 0,3 6 0,-3-6-1,3 6-1,0 0 2,0-5-4,0 5 5,0 0 3,0 0-9,0 0 6,0 0-4,0 0 2,0 17-1,0-7-3,3 0 9,0 1-13,2 1 5,0 3 3,0 1 3,0 1-6,-1 0 2,3-1-1,1 3 2,-3-4-2,3 2 2,-1 0 3,1 0-3,-2 1 3,1 0-1,-3-2-4,3 2 7,1-3-5,-2 1 2,-3-4-4,1 3 3,-1-5 4,-1 2-9,-2-2 3,0 2-1,-5-2 5,1-1-5,-5 3 1,-5 2 0,0-1 3,-5-2 1,-5 5-2,-3-1-1,-3-2-1,-4 3 2,1-4-2,1-1 2,1-1-3,2 0 1,10-5 8,-2-1-5,5 5 3,3-3-1,1-4 0,1 2 5,2-3-8,1 2 4,1-1 2,0 0-5,1-1 5,3 0-1,3-1-6,-7 1 3,7-1-5,0 0 3,-8 2 1,8-2-5,0 0 5,-5 3-3,5-3 3,-3 1 2,3-1-4,0 0 1,0 0 1,0 0 1,0 0 0,0 0-1,0 0 8,0 0-5,0 0 5,-5 1-3,5-1-2,0 0 13,0 0-7,0 0 4,0 0-6,0 0 4,0 0 0,0 0 1,0 0 4,0 0 0,0 0 1,0 0 2,0 0-1,0 0 1,0 0-5,0 0 2,0 0-2,0 0 6,0 0-6,0 0-3,0 0 4,0 0 1,0 0-7,0 0 1,0 0 0,0 0-1,0 0 2,0 0 1,0 0-7,0 0 10,0 0-11,0 0 1,0 0 0,0 0 0,0 0-1,0 0-1,0 0 1,0 0-3,0 0 1,0 0-3,0 0 5,0 0-5,0 0-3,0 0 15,0 0-18,0 0 4,0 0 3,0 0-5,0 0 1,0 0 4,0 0 0,0 0-1,0 0 2,0 0-2,0 0-4,0 0 2,0 0-5,0 0 5,0 0-1,0 0-2,0 0 8,0 0-7,0 0 3,0 0-2,0 0 4,0 0-3,0 0 3,0 0-5,0 0 4,0 0-2,0 0-3,0 0 3,0 0 0,0 0 3,0 0-8,0 0 3,0 0 2,0 0 1,0 0-1,0 0 6,0 0-5,0 0 0,0 0 4,0 0-4,0 0-2,0 0 4,0 0-6,0 0 0,0 0 3,0 0 0,0 0-11,0 0-27,0 0-30,0 0-53,-19-2-76,11-1-91,-11-1-194,-10-2-520,2-2 231</inkml:trace>
  <inkml:trace contextRef="#ctx0" brushRef="#br1" timeOffset="40181.9909">20406 17503 49,'-4'4'109,"0"1"6,0 0 0,4-5-11,-7 7-1,5-4-9,-1 0-6,3-3 10,-4 5-13,4-5-1,-2 6 9,2-6-10,0 5-7,2 3 16,-2-8-8,5 4 3,4 1 4,1 2-4,3-3-2,5-1 1,-1 4-4,3-4-1,12 1 4,1 0-6,6 0 3,13 3-12,3-5 7,4 4-2,-2 1-4,6-3-1,-1 2-2,-1-1-6,1-2-3,2 0 1,-3-2-10,2 3-3,28-1 0,-31 0-5,6 2 4,-6-3-6,32-2-6,-29 0-12,27 0 18,-34-4-14,1 4 0,3 2 1,3-4 0,-1 4-2,1-4 1,-4 2-8,0 0 4,-6-3-2,1-2-4,0 5 5,-2-3-11,-1 1 6,-13 2 2,-2-4-12,4 1 5,-3 3 0,0-3 1,0 1 7,-4 2-3,-1-2-5,-1 3 3,-2-2-2,-8 1-3,-2-3 4,1 3-2,-1 0-7,-6-1 3,1 1 0,-3-1-3,1 1 1,1 0-3,-4 0 2,-9 0 0,15 0 6,-7 0-4,-8 0 0,17 1 1,-10-1-9,0 1 4,-7-1-6,10-3 6,-10 3 0,10 1-2,-10-1 6,0 0-3,12-1-6,-12 1 14,0 0-16,7 1-3,-7-1 13,0 0-4,0 0 0,0 0 5,0 0 0,0 0-1,12-1 2,-12 1-4,0 0-1,0 0 5,-6-11-3,6 11-2,0 0-2,-9-8-5,5 3 2,0 0-6,-1 1 1,-3-2 4,3 0-16,-9-2 9,1 3 4,3 1-2,1-1 1,-5-2 6,-2 2-22,5 1 21,-2-1-3,-1 1 0,1 0 5,1 1 2,-2-1-5,2 1-1,1 1 10,0-1-12,4 3 6,0 0-2,7 0-4,0 0 6,-15 0 2,15 0-1,-9-4-2,9 4 3,0 0-5,-8 0-3,8 0 11,0 0-7,0 0 4,0 0-1,-11-1-6,11 1 8,0 0 1,0 0-4,0 0 4,18 12 0,-12-8-1,6 0-1,-1 1 8,3-2-9,3 6 7,-4-7-1,4 6-4,-1-4 0,1 0 9,-1 0-4,1 3-4,-2-3-6,-4 1 11,0 0 1,4-2-4,-5-1-1,1-3-2,-4 5 4,1-3-7,0 4 4,-3-2 0,-5-3-5,10 3 0,-10-3 10,6 1-8,-6-1 5,0 0-4,0 0-2,5 3 4,-5-3-3,0 0 0,0 0 1,-4 13 6,-2-6-11,-5 4 5,-2 0 5,0 1-7,0 4 2,-6 5 0,-3-7 1,3-2 4,-4 5 7,-2-5-5,7-3-7,-6 6 8,4-4-29,-3 3-4,4-5 3,1 3 4,4-2 5,-1-1-2,0-1 9,4-1-4,-5 2 0,7-5-5,-3 0 6,5 1 0,0-1 1,-1-1-3,5 1 5,-4-3-1,7-1-3,-6 4 10,6-4-1,-6 5-2,6-5-5,0 0 4,-6 2 3,6-2-3,0 0 6,0 0 2,0 0-7,0 0 0,0 0 9,-5 3-7,5-3 3,0 0-3,0 0 1,0 0 1,0 0 1,0 0 2,0 0-6,0 0 4,0 0 4,0 0-4,0 0-2,0 0 2,0 0 5,0 0-4,0 0-3,0 0 3,0 0 1,0 0-3,0 0-1,0 0 6,0 0-4,0 0-3,0 0 6,0 0-2,0 0-3,0 0-2,0 0 8,0 0-7,0 0 1,0 0-1,0 0 6,0 0 2,0 0-5,0 0 0,0 0 4,0 0-1,0 0-5,0 0 3,0 0 4,0 0-2,0 0 0,0 0-4,0 0 7,0 0 0,0 0-1,0 0 1,0 0-1,0 0-4,0 0 6,0 0 1,0 0-2,0 0 1,0 0-1,0 0 2,0 0-2,0 0 5,0 0-5,0 0-1,0 0 1,0 0-6,0 0 14,0 0-15,0 0 5,0 0 0,0 0-3,0 0 0,0 0 3,0 0-2,0 0 4,0 0-5,0 0-3,0 0 1,0 0-1,0 0 1,0 0 2,0 0 0,0 0-4,0 0 4,0 0 0,0 0 1,0 0-4,0 0-1,0 0 7,0 0-5,0 0 5,0 0-9,0 0 7,0 0-2,0 0-3,0 0 1,0 0-2,0 0 1,0 0-1,0 0-5,0 0 4,0 0 4,0 0 1,0 0-2,0 0 1,0 0-2,0 0 4,0 0-5,0 0-1,0 0-2,0 0 5,0 0-2,0 0-2,0 0 6,0 0-2,0 0 3,0 0-6,0 0 7,0 0-8,0 0-2,0 0 15,0 0-14,0 0 4,0 0 3,0 0-1,0 0-9,0 0 4,0 0 7,0 0-2,0 0-5,0 0 5,0 0-8,0 0 6,0 0-5,0 0 2,0 0 6,0 0-1,0 0-4,0 0 7,0 0 6,0 0-22,0 0 14,0 0 8,0 0-10,0 0 7,0 0-14,0 0 1,0 0-15,0 0-17,-10 2-33,10-2-41,-5 2-43,5-2-49,0 0-63,0 0-271,-9 1-581,9-1 257</inkml:trace>
  <inkml:trace contextRef="#ctx0" brushRef="#br1" timeOffset="41712.6242">23184 15759 104,'0'6'117,"0"-1"7,0-2 9,0-3 6,-1 5-8,1-5-10,0 0-8,-6 0-10,6 0-7,-12-11-4,3 2-5,2 1-5,-2-8-5,-8-6-3,8 5-1,-5-12-6,1 1-2,-1-2-6,-1-13 4,6 10-8,-4-16-4,0 0 1,7 1-8,-3-1 5,5-2-2,4-2 3,-1 1-4,-5-9-2,12-19-2,-3 23-5,0-2 6,10-24-3,-5 25 5,7-22-4,-5 27 4,8 0-5,-2-1-2,0 1-2,2-1-4,2 2-1,1-3 9,-1-1-11,2 4-2,2-5-3,-3 5-2,3-1-1,-2-2-2,2 6-3,-2 3 1,2 3 0,-3 10-4,0 5 4,1 2 7,1 4-12,0 4-3,1 1-1,4 8 1,-1-3-5,3 8 4,5-1-2,19 8 0,-18 1-2,-2 1-3,4 4 3,0 0 0,14 8-3,-6 8-1,1-1 3,-6 4-5,5 0 4,-6 3 9,-12-6-10,12 10 1,-1 2-1,-4 0 0,-3 4-3,2 0 2,-6 2-4,-1 1 5,-1-1-4,-12-10 3,5 10-2,-6 2 4,-2 2-2,-7-11 0,2 13-2,-4 3 0,-2-3 5,-5 1-2,2 1 4,-2 0 7,-1-2-8,-1 1 3,2-1 0,-3-1 3,1-3 5,-1-10-2,4-1 1,-3-1-3,1 1 4,0-1-5,1 0 5,1-2-2,-2-3-1,3-3-7,-1 0 5,4 4-1,-4-12 1,1 0 0,3-7-2,0 7-1,-3-7-4,3-1 7,3-2-4,-3-2 4,-3 2-4,6-5-1,-6 4-2,3-2 1,3-1 4,-3-3 2,-3 4-1,3-4-4,0 0 1,0 0 11,0 0-12,0 0 1,0 0-3,0 0 2,-9-14-4,0 7-1,-1 0-4,-3-8-2,0 1-1,-8-6 1,-1 2 0,1-1-2,0 2 2,-2 1-4,5 4 6,1 0 1,1-2 1,0 5-3,2-3 1,4 4 0,1 0-1,0 2 3,4 0-1,-1 1 1,-1 0 1,3 3-1,2-1-3,-1 1 1,3 2 1,-6-3 0,6 3-2,0 0 2,0 0-3,0 0 1,10 14-1,-5-8 6,0 3-1,3 1 0,3 2-1,1 1 2,2 1-1,0-1 0,-1 3 4,0-7-2,0 7-3,3 6 2,-3-7-1,6 4 0,-8-8 4,1 4 3,-4-8-5,2 7 9,3-8-1,-7 5 4,1-3 1,0-2-2,-2 0 0,2-2 6,-2 2 3,1-5 8,-2 3 2,5-1 12,-3-3-9,3 1 4,3-3 1,2-1-6,3-7-2,3 3-5,4-5 2,4-5 7,3-2-10,10-9-2,-9 10 1,11-11-7,2 2-1,-5-5-2,-6 14 0,10-7-3,-11 4-1,-1 1-2,-4 0-1,1 2 1,-3 3 2,-8 5-6,0-2-2,-2 2 8,-7 3-7,0 2-1,0-2 4,-3 2-5,-1 4 4,3-3-1,-4 1-1,-3 2 2,2-2-5,-3 3-16,9-4-10,-9 4-15,1-2-10,-1 2-18,0 0-10,0 0-8,0 0-12,0 0-24,0 0-16,-23 6-20,10-1-21,-2 2-27,-7 1-12,-6 1-10,-2 0-172,-2 1-434,-4-3 192</inkml:trace>
  <inkml:trace contextRef="#ctx0" brushRef="#br1" timeOffset="42827.3172">23468 15536 101,'-5'0'142,"5"0"-10,-9-3 2,1 0-8,3-1-2,-2 1-8,0-1-6,2 0 7,-3-2-9,1-3 0,-2 3-8,1-4 2,0 2-4,0-2-1,1-1-8,3 0-4,-3-4 3,1-2-6,0-9-2,2 6-2,2-4-4,3-6-6,-1 4-6,1-5-7,3-1 0,4-1-9,-3-13-1,4-3-9,-4-4-5,8-1 1,-2-4-3,4-25-5,-3 26-1,-2-1-2,9-27-4,-7 29 0,-3-1-1,6-2-2,-1 2-3,-5-2-1,3 7-2,2-2 0,-3 5 1,7-1-4,-4 6 3,-1 13-5,1-1 1,5 1-1,3-10 2,-3 12 1,8-8 6,6-4-7,-1 3 0,3 4 3,4 2-2,-2 1 0,4 2-2,-9 9-2,0 2 1,14-5-1,-13 9 1,-1 1-2,5 2 3,-1 0-3,-3 6-1,-1 0 0,-1 1 3,-2 4-3,2 0 0,0 3-3,-3 2 4,-1-1-3,-1 1 5,1 3-6,0-1 3,1 0 0,-10 0-1,4 2-1,-3 0 2,5 4-1,-2 2 2,-8-3-2,7 8 0,-2-3 2,-2 9-6,-2 1 6,1 2-3,-7 0 4,1 7-2,0-4 0,-2 1 0,1 0 3,0 13 4,0-1-8,-5-9-3,0 10 5,-4-10-5,9 11 3,-8-12 3,8 0-4,-8 1 0,4 0 3,-1 0-2,0 10-3,-1-9 4,0 12-2,6-3 4,-6-11-3,2-1-1,-4-2 0,1 4 3,-1-3-1,-1-3 0,0-1 3,0 0-2,-3-2-2,2-3 2,1-4 3,-3-4-3,1 1-1,2-2 0,-2-3 3,1 0 4,0 0-5,-4-5-3,3 4 2,-1-2 2,-1-2-2,0-1 3,3 0-1,-3 1 0,0-2-2,0 0 1,-2 0 0,5-1 1,-6-1 0,5 0 3,-1 1-4,-4-3 4,0 0-4,7-1 1,0 0-4,-18-2 2,10-2-1,-3-2-3,2 0 4,1-3-3,-2 1-1,-1-7 2,-1-1 2,0 0-3,0-7 0,-1-2 2,2 1 1,0 0-2,3-1 4,0 7-4,3-10 2,-1 10-1,3 1 1,-1 0 1,0 0-5,2 7 3,-1 0-2,2 4 6,-3 0-7,4 1 4,0 5-1,0 0 0,0 0-4,0 0 3,-4 22 0,4-5 2,0 2-2,3 0 4,2 9-1,-4-6-5,3 3 2,2-5 3,0 6 1,0-7 0,0 1 6,-2-2-2,4-2 4,-2 1-1,-1-6 4,0 0 2,-1-4 5,1 3 4,1-3 8,-2-2 9,-1 1 6,1-2 6,0-2 13,5 0-2,2-1-6,1-4-5,9 1 5,-3-4-8,13-3-8,1-5-4,3-1-4,14-7 2,-3-2-6,4 0-1,-1-1-6,2 3-3,-18 4 1,-3 3 0,1-1-6,-3 0-3,-11 6 3,1 2 0,-8-1-7,3 2 1,-3 1-7,-2-2 3,3 1 3,-4-1-3,-2 4-6,-1-2-11,-1 2-27,-1-1-22,2-2-25,-4 1-25,0-2-26,-2-1-26,-3-2-25,-1 2-42,-5-7-19,-4 1-18,-8-3-166,-5-4-467,-13-9 208</inkml:trace>
  <inkml:trace contextRef="#ctx0" brushRef="#br1" timeOffset="45257.5629">23054 14111 106,'1'-17'147,"3"-8"-2,1 6-3,-1-10 5,1-2-4,2-2-2,0-13-12,-2 10 2,1-10-12,2 0-5,-1-3-7,0-2-9,3 2-4,-4-2-1,-1-5-12,5 1-2,-1-3-6,2-1-4,-1 1 2,1 2-9,-3-3-2,5 5-2,-1 2-4,1 5 4,-3 0-6,3-1-4,0 19 1,1 0-6,-1-3-3,2 3-6,2 1-2,2 1-4,3 0-1,2 3-3,3 0-3,3 2-3,15-4-2,0 1-4,1 2 1,4 3-2,-1 3-5,4 2 0,-3 3 4,3 2 0,1 3-5,-3 0 2,0 0-3,1 0-1,2 5 3,-1 1-4,-14 1-1,11 0 3,-8 3 0,-2-1-5,11 3-1,-18-1 3,0-1-1,-2 4 3,-3-1-2,0 2 1,-8 0-5,5 4 5,-9-2-5,5 7 6,-4-3-3,2 7-1,-2 1 1,-1 3-2,-1-1 4,-1 4 0,-1 3 0,-2 2 0,6 14-3,-5 0 2,-2 3-3,0 2 2,2 4 4,1 4-2,-3 22-1,1-23 1,-2 1 0,-1-2-4,7 1 5,-2-1-4,1-1-1,-1 2 2,-3-3 0,7 1 0,-2 26 3,-4-32-1,1-1-2,-3 1 1,1-2 4,-1-5-5,-4-6 2,3-5-3,-3-3 2,-5 1 0,4-2 1,-3-5 1,-1-4-1,0-3 10,0-1-7,-5-8-1,5 4-1,0-3 2,0-1 3,-1-4-4,1 1 5,0-1-3,-4-2 12,3 3-1,1-5-2,-8 0-6,8 0-10,-17-10-6,2 2-8,-2-4-7,-2-5-16,-6-4-14,1 1-15,-2-4-16,0-3-8,-6-11-16,-2 1-7,-1 3 6,9 8 6,-8-11 11,6-1 2,4 11 12,-4-12 5,6 11 7,-1 1 15,5 0 3,0 2 6,-1 1-3,6 2 20,2 4 6,1 1 11,1 3 0,4 6 14,1-4 5,-3 3 4,5 3 0,1 1 1,-1 3 1,1-2-7,1 4 3,0 0-5,0 0 3,0 0-4,20 11 8,-8 0 0,2 2-7,1 9 2,3-2-4,0 6 7,-3 4 3,2-4 1,1 5 6,2 1-7,-4-3 4,2 2 3,-4-2 3,1 0-1,-2-4 0,2 4 5,-5-5-1,3 0-1,-3-5 2,1-4 2,1 2 1,-3-4 10,4 0 2,-3-5 2,4 4 1,4-6 0,-1-2 2,3-2-5,8-2 0,4 0 1,0-7-6,0 2 1,5-8-2,2-3-4,8-4-1,3-4-4,-3-3 0,0-2 3,-1-4-6,-1 2-3,-3-4 0,0-1-7,3 2 2,-5-5 4,-12 15-2,-1 1 3,1 0-2,-5 2 5,-4 1-3,-1 6-3,-8-1 2,3 6 1,-7-1-2,3 2-2,0 2-1,-4 1-2,-1 0-3,0 0-2,-2 2 3,1 1-6,0-2 1,-3 4-3,4-3 9,-1 0-13,-3 3-3,4-3 3,-4 3 0,0 0 3,0 0-5,0 0-1,0 0 1,0 0 1,0 0-1,0 0 0,0 0-1,6 6-3,-6-6 5,0 0-4,0 0-2,0 0 6,0 0-1,0 0-1,-2 4-3,2-4 2,0 0 4,0 0-2,0 0-5,0 0 3,0 0 0,0 0 0,0 0-1,0 0 1,0 0 1,0 0-1,0 0 0,0 0 0,0 0-1,0 0 4,0 0-2,0 0-4,0 0 3,0 0-2,0 0 3,0 0-1,0 0-2,0 0-1,0 0 1,0 0-1,0 0 5,0 0 1,0 0 0,0 0-1,0 0-4,0 0 0,0 0 6,0 0-1,0 0-5,0 0-1,0 0 5,0 0-5,0 0 3,0 0 10,0 0-12,0 0 3,0 0-3,0 0 2,0 0-1,0 0 4,0 0-2,0 0-5,0 0 3,0 0 1,-3 7-2,3-7 5,0 0-5,-1 3 4,1-3-4,-4 2-1,4-2 1,-5 3 0,5-3 0,-5 3 0,5-3-1,-5 4 0,5-4 3,-5 1 0,0 1-4,5-2 2,-8 2-3,8-2 2,-4 1 3,4-1 0,-5 4-4,5-4 5,-4 1-4,4-1-2,-6 1 6,6-1 0,-3 3-3,3-3 2,-5 3 0,5-3 1,0 0-2,-9 1-2,9-1 2,0 0 2,-5 3-1,5-3 2,-5 1-6,5-1 6,0 0 0,-4 2 1,4-2-4,0 0 0,0 0-2,0 0 0,0 0 3,0 0 3,0 0-5,-4 4 2,4-4 1,0 0-3,0 0 5,-6 0-2,6 0-2,0 0 1,0 0 1,0 0 7,0 0-6,0 0-5,0 0 2,0 0 2,0 0-4,0 0 6,0 0-5,0 0 4,0 0-5,0 0 1,0 0 2,0 0-3,0 0 4,0 0-2,0 0 2,0 0 2,0 0-3,0 0-4,0 0 3,0 0-1,0 0 5,0 0-1,0 0-4,0 0 3,0 0 0,0 0 3,0 0-5,0 0 0,0 0 3,0 0-5,0 0 3,0 0 0,0 0 3,0 0-3,0 0 0,0 0-1,0 0 1,0 0 3,0 0-10,0 0 5,0 0 0,0 0 2,0 0 0,0 0 1,0 0-1,0 0 0,0 0 5,0 0-5,0 0 0,0 0 3,0 0-4,0 0-1,0 0 2,0 0 0,0 0 1,0 0-2,0 0 4,0 0-4,0 0 2,0 0 0,0 0-1,0 0 3,0 0-7,0 0 4,0 0-1,0 0-2,0 0 5,0 0-5,0 0 3,0 0 2,0 0-4,0 0 5,0 0-5,0 0 3,0 0-1,0 0 0,0 0-3,0 0 2,0 0 5,0 0-7,0 0 1,0 0 2,0 0-1,0 0 3,0 0-5,0 0 3,0 0 1,0 0 10,0 0-13,0 0 2,0 0 2,0 0 1,0 0-4,0 0 1,0 0 12,0 0-15,0 0 2,0 0-3,0 0 6,0 0-4,0 0 1,0 0 0,0 0-3,0 0 4,0 0-6,0 0 5,0 0 5,0 0-4,0 0-1,0 0-1,0 0 11,0 0-6,0 0-2,0 0 1,0 0-4,0 0-4,0 0 4,0 0-2,0 0 0,0 0 5,0 0-4,0 0 2,0 0 2,0 0-3,0 0 4,0 0-7,0 0 13,0 0-3,0 0-5,0 0-4,0 0 1,0 0 2,0 0 0,0 0-2,0 0 1,0 0 0,0 0 0,0 0 1,0 0 0,0 0-1,0 0-1,0 0 0,0 0 3,0 0 1,0 0 1,0 0-2,0 0-1,0 0 3,0 0-2,0 0-4,0 0 7,0 0-3,0 0 2,0 0-9,0 0 9,0 0-8,0 0 9,0 0-5,0 0 4,0 0-4,0 0-1,0 0 7,0 0-4,0 0-1,0 0 1,0 0 0,0 0 1,0 0 3,0 0-4,0 0 4,0 0-6,0 0 4,0 0-7,0 0 6,0 0-3,0 0 0,0 0 1,0 0-2,0 0 6,0 0-7,0 0 10,0 0-7,0 0-3,0 0 3,0 0-4,0 0 6,0 0-2,0 0 7,0 0-9,0 0-8,0 0 11,0 0 0,0 0-3,0 0 1,0 0 4,0 0-4,0 0 1,0 0 3,0 0-4,0 0 0,0 0 4,0 0-2,0 0-4,0 0 1,0 0 1,0 0 1,0 0-1,0 0 1,0 0 4,0 0-4,0 0 4,0 0-4,0 0 3,0 0-6,0 0-2,0 0-4,0 0-9,0 0-9,0 0-18,0 0-20,0 0-22,0 0-24,0 0-48,0 0-22,-8 3-32,4-1-38,-1 5-139,0-2-421,1-2 187</inkml:trace>
  <inkml:trace contextRef="#ctx0" brushRef="#br1" timeOffset="46910.3095">24273 16449 173,'1'-16'167,"0"-1"1,-1 0-5,-2-3-1,0 2-10,-2 1 4,0-2-10,-1 4-8,-4-5-15,2 6-4,-2-2-8,-1 7-14,-1-2-1,-3 1-13,-4-2-1,-1 3-14,-7-1-2,4 7-7,-8 2 3,-2 1-7,-3 4 1,0 5-7,-2 0 3,-11 7 3,12-1-5,-7 8 5,9-3-2,-9 14 0,4 2-1,0 0 2,2 3-2,4 4-5,1-2 4,5 3 0,0-2-3,2-2-2,3 4 10,4-13 5,-1 13-14,6-11 1,-5 13 3,11-13 2,0 1-2,0 1 9,4-2-8,3-1 4,0-3 2,3 3 0,1-6-2,3 3 4,1-4-3,4-1-1,1 0 8,4-1-7,3-2-2,3-3-4,3 0 10,2-4-8,5-6 0,2 2-8,1-5 0,17 6-5,-16-6 5,-1-2-11,3-5 5,1 1-9,10-1-4,-13-1 1,2-4-1,-5 0 3,3 0-4,0-5 15,0-1-13,0-1 3,-1 0 6,1 0-6,6-11 1,-2-2 3,-10 8-6,1-1-2,8-11 3,-13 4-5,-1 1-1,1 0 5,-4 0-1,-5 0-7,4-5 4,1-14 1,-10 15-17,2 0 12,-5-4-5,-3 0 0,0 2-2,-4-3-5,-3 2-1,-5 1 6,-4-2-5,-3 3-3,2-1 4,-5 3-6,-2 2 2,-1 3 3,-1 2-10,-2 1 1,0 0 4,-2 4-6,0 0 1,0 2-9,4 4-3,-7 0-6,6 4-12,8 4-19,-1 1-10,-2 0-22,5-1-19,-3 5-22,3 1-25,1-1-39,-4 5-19,5-2-30,1 3-37,-1 1-29,0 1-45,2 4-214,0-6-607,2 2 269</inkml:trace>
  <inkml:trace contextRef="#ctx0" brushRef="#br1" timeOffset="49448.5413">22811 10606 151,'0'-10'153,"3"-3"5,-3 1-13,1 2 1,-1 0-7,0 1-2,0 2-6,-1 0-8,1 3-10,0-1-12,0 5-16,-7 0-6,2 7-9,-5 1-5,-3 8-6,-3 6-5,0 8-7,-4 13-2,6-14-3,0 3-5,4-1-6,3-4 0,0-1-4,4 3-4,2-9-4,1-1-3,4 0-2,-1-4-5,1-5 9,1 0-6,2 0 0,2-4-2,1-4 2,3 1-6,-1-6 0,1-1-1,3-4 3,0-2 1,-2-2-3,3-2 2,-7-1-2,3-3-2,-1-7 2,-1 8-1,2-6 3,-6 6 5,0 0 7,-1 6 6,-2 2 4,-1 2 0,0 1-5,0 1-7,-2 1-1,-1 4 2,0 0-4,0 0-4,3 15 1,-3-6-1,0 5-2,0-5 0,0 3 1,0 4-2,2-2-1,0-4 0,1 2-1,-1 0 0,4-4 2,-1 3-5,-2-1 0,2-2-1,-3-2-1,2 0-4,0-1 7,2-1-2,-1-1 2,1-2-1,1-1 1,-2 1-4,-5-1 5,13-5 0,-8-1-2,-1 2 1,3-7 1,1 3 1,-3-8-5,3 0 4,-5-1-3,2-9 1,-1 2 4,-3 5 0,-1 0-1,0-3 3,-1 7 6,-2-2 2,-1 3-2,2 3 2,-1 0 0,2 4-3,-6 3-4,2 3 0,-3 2-3,-3 3 0,2 4-1,-5 6 1,2 0-3,1 5 1,2 3-1,-1-5 0,7 2-2,2-1-2,1-1 2,0-1 1,4 1-2,0-5-3,2-2-2,0 0-1,4-4 6,-1 0-1,2-4-4,3-2 0,-4 2 3,8-7 2,-6 0-4,4-1 3,-3-6 0,1-1 0,-1 0 8,-1-4-1,1-5-5,-5 6 7,1-8-5,0 1 0,-1-2 5,-4 1-6,1-2 1,-3 7-4,2 2 3,0 0-4,-3 6 5,0 0 4,1 1-7,-2 3-1,0 2-3,1 2 1,0 1 0,-1 2 0,0 0 3,16 11-2,-8-2 3,4 4-2,-3 0-2,2 2 0,1 1 1,-3 2 1,1-2 0,3 6-3,-2 1-2,0-5 6,-2-2-2,-3 1-5,4-3 6,-3-3-11,-2-1 3,1 0 2,2-1-1,-2-3 0,-3-2 2,3 0 5,-1-1-4,0-2 4,-5-1-3,12-7-1,-6 3 3,3-3-2,0-7 1,1-1 4,-2-1-2,-2-4 5,5-3-7,-2-3 3,-2 0-1,1 0 1,1-4-2,-4 3 2,0 0 3,0-1 0,-1 6 20,0 3 0,-4 2 3,-1 5 3,1 0-1,-3 4 1,3 3-7,0-2 0,-1 3-5,-2 1 3,3 3-5,-5-1-4,5 1-3,-5 6-2,0 0 0,5 1 5,0 2-2,2 3-4,2 0-3,4 5-1,0-1 2,2 2-2,0-1 1,5 4 0,-3-4 1,2 5 0,-1-5-4,-3-3 0,1 3 2,-4-2 1,-2 2-1,1-3-6,-1 3-2,-1-5-6,1-4-3,-3 1-2,0-1 2,-2-2-4,5-2-1,-5 1-1,2 0-6,-1-2 3,-1-3-1,0 0 1,8 1 1,-8-1-4,12-9-2,-4 1 1,1-2 5,2-3 1,1-2 0,2-8-1,1-1 0,-4 1 7,4-2 1,-2-2 1,-1 3-2,0 0 4,-2 2 6,-1 5 7,-4 0 8,-2 7 5,-2 1 6,4 0 6,-2 4-3,-2 0-1,2-1 0,-1 2-3,-2 3-6,0 1 1,0 0-6,0 0-2,0 0 5,-9 8-5,8-3 0,1 0-1,1-1 6,0 1-5,-1 0-3,3-2 1,2 1 2,0 0 0,0-3-6,4 2 2,-9-3-1,13-3 3,-3-1-2,-1 1-1,3-4 3,-1-1-3,-3-1 1,2-3 1,3-1 0,-5 1-2,-2-3 1,-1 1 1,0 2 6,-2 3 0,-2-1 0,-1 1 0,0 3-3,0 2-3,-4 1 3,4 3-1,-12 6-3,1 1 0,1 7 2,-9 5-5,-2 5 6,7-2-2,0 5-2,1-1-1,4 1 4,1-3-1,1 2-3,5-1-1,-2-8-1,5 0 3,3-2 0,1 0 2,4-4-2,-1-4-3,3 3 7,3-7-1,-1-1-5,7 0 2,-2 1-2,4-10 1,4-2 1,-1-2 0,-3-4-1,2-1 0,-4-1 1,1-3-1,0-1 1,-4-4 0,0 1-1,1-3 0,-4 3-1,-1 2 2,-4 7 3,-2 1-1,0 3 1,-2 1-1,-1 4-3,-1 1 0,1 4 3,0 1 0,-4 0-2,0 0-2,5 12 4,-4-3-3,2 0 0,0 2 0,-2-1-1,3-1 3,-4 0-1,0-3-2,4 3 5,-1-6-3,0 2 2,-3 0 0,4-2-1,0-2 5,-4-1-2,0 0-2,16-9-2,-7 1 3,-2-1-1,0 1-1,0-4-2,-4-2 6,0-1-5,2 1 1,-3 2 3,0 1-2,-2 1 1,0 4-3,-4 1-3,3 0 3,-7 5-2,8 0 1,-18 10-3,4 0 0,-1 4 2,1 6-2,-2 1 0,4 2 2,1 0-1,1-6 0,4 5 6,2-4-4,1 0 0,3-2 0,0 0-2,3 0 7,1-6-6,5-2-1,1-1 2,0-2-1,4-2 1,3-1 1,3-4-1,-2-4 2,9-3-1,-3-4 0,1-2-2,-1-6 1,-3 0-3,-1-6 2,2-1-4,2-14 2,-4 2 0,2-5-2,-2-3 1,-2 0-1,-1 1 2,-8-1-1,1 2 0,-1 19-2,-5 1 5,1 0 2,-1 10 2,-3 9 0,0 0-2,1 5-2,-2 2 1,0 0 4,-3 24 3,-2 0-4,1 7 4,0 3-3,-1-1-1,0 14 0,-1-1 5,2-10-8,4-3 3,-1 2-4,-6 1 1,7-2-9,0-3-9,0-1-19,0-4-16,3-6-15,-2 1-19,3-4-19,1-7-16,-2 1-10,-1-1-4,6-4-10,-2 1 8,-2-4-3,2-1 3,-6-2 10,11-3 1,-8 1 8,0-3 9,1 0 5,-3-2 7,2 1-2,-3-3 12,0-1 6,-2 1 7,-1 1 7,-1-1 9,1 4 8,-2-4 1,0 5 6,1 1 6,-1-1 9,0 4-2,5 0 7,-13 3 3,7-2 1,1 2 8,-3-1-2,3 5 2,-1-3-2,3 1 5,-1 0 2,0-1 6,3 2 4,-2-1 5,2-1 2,1-1 0,4 1 3,-3-1-7,-1-3 9,8 4 4,-5-4-11,-3 0 3,12-2-2,0-2 4,-1 2-10,-2-2 6,3 1-5,0-3-11,-3 2-13,2-1-5,-3 0 2,-1 2-8,1-1-35,-4 3-71,-1-1 32</inkml:trace>
  <inkml:trace contextRef="#ctx0" brushRef="#br1" timeOffset="49854.7745">23145 11480 106,'0'0'177,"0"0"-6,9 3-3,2-6-4,7-2-4,10-1-3,5-6-1,18-5-5,3-1-11,6-3-11,28-9-6,-3 0-9,7-3-9,0 2-6,6 0-8,-1-3-8,4 0-7,-1-2-5,-2-1-8,-10 0-8,-4 2-5,-31 12-4,2-1 0,-4-1-8,-16 10-6,-4-1-2,-2 3-3,-11 2-9,-2 2-4,-5 3-7,-2 0-4,-2 1-4,-2 0-12,-1 1-7,-3 0-18,-1 0-10,0 4-21,0 0-20,0 0-22,-10-8-14,6 6-16,4 2-21,-16 2-12,4-2-140,-2 0-339,3-2 151</inkml:trace>
  <inkml:trace contextRef="#ctx0" brushRef="#br1" timeOffset="50180.7576">24218 10353 112,'-10'-2'181,"0"-1"1,2 2-13,3-2-5,1 2-6,4 1 2,0 0-9,8-7-7,3 4-7,17-7-12,5 1-8,7-4-5,11-1-11,8-1-10,-8-1-8,3 4-4,2-3-11,-2 1-5,-6 4-5,-12 2-9,-2-1-4,-4 2-1,-11 2-6,-5 3-1,-1-1-5,-4 0-4,0-1 0,-1 4-7,-2-3-16,-1 3-9,1-1-19,-6 1-21,7-3-15,-7 3-26,0 0-19,0 0-20,0 0-19,-10 14-13,1-7-26,-2 5-128,-6 0-335,-3 5 147</inkml:trace>
  <inkml:trace contextRef="#ctx0" brushRef="#br1" timeOffset="50539.6158">23188 11474 198,'-9'4'229,"4"1"-5,0-2-8,1 1-5,4-4-10,0 0-4,16-1-4,6-5-13,14-6 1,14-8-15,9-2-4,24-6-10,3-1-10,2-2-15,0 3-4,9 1-10,0-4-11,5 2-4,2-3-12,-3-4-9,-2 5-3,-4-3-15,-7 0 5,0 2-19,-31 6 0,-2 1-5,-2 0-3,-7 2-6,-14 7-2,-3 0-13,-8 2-1,-3 5 0,-8 1-11,2 3-5,-5-2-7,0 4-8,-3-3-9,-2 1-10,-2 1-13,3 1-11,-3 3-17,-3-8-12,2 3-12,1 5-18,-10 0-30,2 0-20,8 0-21,-13 0-24,3 0-23,-2 3-152,0-1-419,-5 2 185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7:50:12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5029 6136 50,'0'0'107,"-3"-4"-11,3 4-9,0 0-19,0 0-3,0 0-6,0 0-2,18-1 1,-6 3 2,11 2 0,6-3-8,6 1-2,2-1 4,20 0 5,-3 2-8,5-5 1,-1 4-3,2-2-9,6 2 2,-2-1 0,26-4-11,-23 1-12,31 4 13,2-4-3,-9-1-5,4 0-1,-3 4-4,-26-6-4,27 5 3,0-8-3,-2 3-13,5-1 16,-7 3-9,1 2 4,-25-3-1,28 4-1,-30-3 1,-3 3-8,0-4 2,-4 6 0,-3 1 5,1 1-9,-15-4-1,-2 2 7,-1-1-7,-1 1 7,0-1-1,-3 1-5,-3 2 3,-2-1 1,-8-1-3,-1 0-2,-4-1 3,0-1-2,-2 3-5,-3-3 10,1 1-13,-5-1 4,0 1 4,1 2-4,-2-2-2,-4-1 9,7 1-5,-7-1 3,0 0-5,9 0-6,-9 0-5,0 0-7,0 0-11,5 2-1,-5-2 1,0 0-5,0 0-14,0 0 1,0 2-14,0-2-13,0 0-18,0 5-18,0-5-58,-7 6-185,5-5 82</inkml:trace>
  <inkml:trace contextRef="#ctx0" brushRef="#br0" timeOffset="3062.0313">20004 6021 109,'0'0'123,"-4"3"-11,4-3-5,0 0-10,0 0 0,0 0-13,0 0-1,0 0-17,0 0 7,0 0-2,11 5-3,0-2 2,0 1-3,5 1-2,4 2-3,10-1-6,3 2-2,14 1-5,5 2-3,2-4-8,1 0 6,1 0 2,7 1-15,1-3 0,23 4-6,-20-6-3,25 1 0,-27-3 1,26 3-3,-28-3-8,-1 1 4,1-2-8,0 0-2,-3 0 4,-3 0-1,2 0-3,-3-4 0,0 0 2,2 3-6,-3 0 7,0-1-7,-2 2 4,-13 0-4,0 0 3,-1 0-5,0 0 2,-6-3-2,0 3-1,-6 0 7,-3 2-6,-6-4-1,0 2 6,-3 0-5,-2 0-4,-3 2 5,3-4-2,-4 2-2,1 0 4,-3 0-3,0 0 2,-7 0-4,9 0-2,-9 0 6,7 2-4,-5-1-2,-2-1 1,0 0-1,0 0-6,0 0 7,0 0-5,0 0 3,0 0 2,0 0-2,0 0 2,0 0 8,0 0-12,0 0-2,0 0 2,0 0 6,0 0-7,0 0 8,0 0-2,0 0-1,0 0 8,0 0-12,0 0 9,0 0-12,0 0-3,0 0-4,3 3-2,-3-3-7,0 0-10,0 0-14,0 0-5,0 0-17,0 0-10,-9 7-20,6-5-18,-3-1-80,-1 0-217,-1 2 96</inkml:trace>
  <inkml:trace contextRef="#ctx0" brushRef="#br0" timeOffset="5698.8727">11856 7287 44,'30'3'82,"3"-3"-3,4 1-3,3 2-2,10-2 4,2 0-12,4 3-1,0-4 3,0 0-7,4 0-6,1 4-4,0-3-2,3-1-4,1 2-5,24 2 4,-27-4-16,3 2 0,30 1 3,-28-2 2,23 0-7,-28 3-4,4-3-2,23 1 3,-25 2 4,25 2-4,-26-1-3,5-3 5,26 5-13,-31-6 10,28 3 1,-29-2-4,2-1-5,28-1-2,-32 3 5,3-3-10,-2 0 3,2 0 0,-1 1-1,-2 0 0,4-3-1,0 3-2,0-2 3,-3 1-7,1 0 6,-1 0-1,-2 0-5,-3-3 2,0 6 7,-1-6-8,-15 3 4,11-4-5,4 2 5,-2 1-2,-1 0 4,0-2-2,-13 0 0,14 0-6,-1-1 1,2 2 3,2 0-5,-5 2 4,7-4 6,-5 4-7,2-3 0,-1 1 11,1 0-11,4 1-1,2 1-4,-1 0 1,-1-3 4,3 4-3,-2-1 4,3-2-2,-2 2 6,2-1 2,-2 1-3,-3 0 6,7 1-8,-6-2 5,0-1 7,0 2-8,-3 0 3,3-5-1,-2 5 1,1-1-1,0 0 0,-2-1-3,2 0-2,2 0 5,0 1-4,3-2 3,-2 2 5,1-3-3,3-1 1,-3 1 1,5 4 2,-4-3-5,3-2 3,-3-2 3,-2 5-7,4-1 6,-2-3-3,-3 3-2,0 0-1,0-2 1,0 1-3,-1-1-3,0 1 5,-1 1 1,-2-2-5,1 1 5,1-1-1,0 2-3,1-2 1,-2 0-2,3 0 2,-1 1-4,-3 1 0,1-2 5,1 3-1,0-3-1,-2 2 3,-5-1-2,4-2 0,-1 2 1,-14 0 3,0 1 3,12-2 1,0 1-6,-12 1 5,0-1-1,12 0-5,-1-1 0,-12 3-1,12-2 4,2-2-7,-14 4 6,12-1-6,-12 1 0,12-5 1,-15 4 1,17 1-2,0-2 1,-14 1-1,13-2 4,-1 1-3,-12 1 1,12 1 2,4-1-4,-4-1-1,-14 2 2,18-4 2,-4 5 15,3-1-4,2 0 0,2 1-1,-2-2-4,0 0 1,3 3-2,0-3-1,-4 1 0,-1 2 1,2-2-2,-1-1 0,3 3 0,-3-2-1,4-2-3,-3 2 3,2 1-6,-1-2 3,-2 3-1,-2-1-2,2 2 2,-2-2 0,-2 1-1,-1 0 0,1-2 0,-14 2-2,4 2 6,-4-2-4,3 0-3,-3 0 2,4 1-3,-7-1 3,2 0-1,-4 0-2,0 0 2,-4 0-2,2 3 5,-7-3-7,3 0 2,-4 1-2,-3-1 1,0 0 2,-2-1 1,-2 1-5,-2 0 5,0 1-1,-3 0-4,-1-1 5,-1 1-3,-3-1-1,3 0 1,-8 0 1,9 0 0,-9 0-2,9 0-1,-9 0 1,0 0 3,7 0 0,-7 0-5,0 0 1,5 0 1,-5 0 0,0 0 0,0 0 5,0 0-7,0 0 2,0 0-1,0 0-2,0 0 0,5 1 1,-5-1-3,0 0 2,0 0 1,0 0-2,0 0 0,0 0-3,0 0 3,2 4-5,-2-4-2,0 0-4,1 3-4,-1-3-4,0 0-5,0 0-10,-1 6-1,1-6-13,-2 6-14,1-3-22,-1 0-22,0 1-26,0-2-22,-4 3-143,-2 1-325,-1-1 145</inkml:trace>
  <inkml:trace contextRef="#ctx0" brushRef="#br0" timeOffset="57923.7283">13518 5253 30,'-2'-7'153,"2"3"-10,0 4-11,-1-5-4,1 1 3,0 4-7,1-5-7,-1 5 4,-1-8-6,2 4 0,-1 1-9,0-3 2,2 2-12,0-1 5,-1-2 5,1 1-4,2 2 1,-3-4-7,0 2-6,2-3-2,-2 1 1,2 1 0,-1-2-3,-1 3-5,2-1-4,-1 2-1,0-2-5,-1 2-6,0 3-6,0-3-10,-1 5-5,3-5-10,-3 5-2,0 0-4,0 0-2,0 0-5,3 15-1,-3-9-2,0 5 1,1-2-6,1 3 2,1-3 1,-1 4-5,3-1 0,-4-2-1,4 0-1,-1-3 1,-3 1-4,0-3 0,2-1 2,1-2 7,-3 1 14,1 0 9,-2-3 13,0 0 0,9-2-7,-2-2 1,2-1 2,-1-4 4,7 0-11,-2-4-1,6-2-4,1-4-2,6-1-7,14-11 9,7 0-6,27-20-48,4 0-11,12-4-35,2 1-40,7-4-53,9-1-56,9-3-52,-5 4-261,1 0-568,-4 2 251</inkml:trace>
  <inkml:trace contextRef="#ctx0" brushRef="#br0" timeOffset="61200.0612">12131 7142 45,'0'0'98,"0"0"0,0 0-14,0 0 5,0 0-16,0 0-1,0 0 1,0 0-2,0 0 1,0 0-6,0 0 5,17 7-8,-7-10 4,3 3 3,8 0-6,9 0-5,1 0-6,4 3 1,16-3-6,-1 0-2,3 0-10,-14-3-2,1 3-4,13-1 4,-13 1-3,14-1-5,-17 1-5,1 0-3,-2-2-2,-2 1 6,-3-1-9,-5 0 0,-7-1-4,-4 3 3,-5 0 5,2 0-6,-2-2 2,-2 2-5,-3 0 3,-5 0-4,8 0-7,-8 0-5,8 0-9,-8 0-3,0 0-14,0 0-11,0 0-9,6-3-4,-6 3-8,0 0-8,0 0-7,0 0 1,-23-1-15,15 0-3,0 1-94,-4 0-203,-3-3 91</inkml:trace>
  <inkml:trace contextRef="#ctx0" brushRef="#br0" timeOffset="62149.7315">11877 7286 64,'0'0'125,"0"0"-3,0 0 6,0 0-6,17 5-5,-4-4 4,5-2-8,4 0 2,6 1-5,4-3-4,1 1 1,8 2-5,10-3-9,7 3-1,-2-3-1,5 3-3,-2 0-7,1-1 0,2 0-8,-2-1-1,-2 1-7,1-1-3,-5 2-5,-3-2-4,-13 4 0,3-4-4,-4 2 12,0 0-1,1-3-10,-3 3-3,-6-2-4,2 2-5,-6-2-4,-2 2 0,3 0-1,-7-2-6,-8 1 1,2-2-4,-1 3 0,-7 0-4,3 0 1,-3-1 0,-5 1-7,12 0 0,-12 0-1,6 0-5,-6 0 0,0 0 4,7 0-7,-7 0-1,0 0 2,0 0-2,0 0 4,7 0-3,-7 0-4,0 0 2,0 0-4,0 0-1,0 0 5,0 0-4,0 0-2,0 0-1,6 0-6,-6 0 2,0 0-2,0 0-3,0 0-2,0 0-1,0 0-4,0 0 3,0 0 2,0 0 0,0 0 4,0 0-2,0 0 8,0 0-6,0 0 1,0 0 4,0 0-1,0 0-1,-2 6 6,2-6-3,0 0-2,0 0 5,0 0-2,0 0 1,0 0 0,0 0 3,0 0 0,0 0-4,0 0 2,0 0-2,0 0 3,0 0-2,0 0 1,0 0 2,0 0-1,1 3 0,-1-3 3,0 0-5,0 0 4,0 0-1,0 0-2,0 0 3,0 0-3,0 0 1,0 0 1,0 0-2,0 0 1,0 0 1,0 0-3,0 0 3,0 0-1,0 0-1,0 0 4,0 0-3,0 0-1,0 0 4,0 0-3,0 0 1,0 0 2,0 0-4,0 0 2,0 0 4,0 0-6,0 0 1,0 0 0,0 0-1,0 0 1,0 0 0,0 0 0,0 0 1,0 0-1,0 0 2,0 0-3,1 2 4,-1-2-2,0 0-1,0 0 2,0 0-1,0 0 3,0 0-4,0 0 0,0 0-2,0 0 8,3 3-4,-3-3-2,0 0 2,0 0 0,0 0 1,0 0-3,0 0 0,0 0 0,0 0 2,0 0-4,0 0 4,0 0-4,0 0 2,0 0 2,0 0-2,0 0 1,0 0-2,0 0 2,0 0 0,0 0 1,0 0-2,0 0 1,0 0 2,0 0-4,0 0 2,0 0 0,0 0 0,0 0 1,0 0-1,0 0 0,0 0 5,0 0-7,0 0 1,0 0 1,0 0-2,0 0 4,0 0-2,0 0-3,0 0 4,0 0 1,0 0-1,0 0 0,0 0-3,0 0 2,0 0-17,0 0-3,0 0-17,0 5-13,0-5-18,0 0-12,0 0-18,0 0-17,0 0-24,4 3-17,-4-3-10,0 0-16,0 0-106,0 0-311,0 0 138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7:50:23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6626 7393 52,'37'2'112,"0"1"-15,2-1 1,13 1 1,2 0 1,1-3 0,1 0-7,0 0 1,7 0-9,-4-3-2,8 0 4,26-2-9,-26 0-6,26-2-11,1-2 4,1 3-9,8-5 0,-4 6-13,-4-1-3,6 2-2,-3 1-6,-9 0-9,-21 1 0,22 2 1,-26 0-12,-3 0 11,2-1-4,-1-1-3,-2 0 2,-6 1-1,-1 1-6,-19 0-1,2 0 2,-4 0 5,-2-3-10,-10 3 0,0 0-6,0 0 6,-4 0-1,-2 3-18,-5-6-10,0 6-13,1-3-14,-7 1 0,5-1-20,-4 2-17,-4-2-11,7 2-12,-4 0-119,-3-2-247,2 5 109</inkml:trace>
  <inkml:trace contextRef="#ctx0" brushRef="#br0" timeOffset="1986.2651">12634 7233 34,'0'0'64,"-2"3"-5,2-3 3,0 0 3,13 5 1,-4-2 9,5-1-14,3 2 7,3-1-8,11 0-2,-1 3 4,3-5-8,2 3-9,1-4 8,5 5-2,13 1 3,0-2-6,1-4-6,-1 3 0,0-1-7,5 3 8,-2-2-9,2-3-1,4 1-2,-3 2-2,6-3-2,-1 1-4,27-1 2,-31 2-7,6 0 5,-1 0-3,-2 0 0,4 1 1,-4-1-6,2-2 5,-7 2-4,7-1-7,-6 0 0,6-3 5,-3 0-2,4 2 0,-3 0-5,-3 0 4,2 0-2,-5 0-5,0-2 5,0-1 1,-4 3 0,-1 3-8,-2-3 8,1 0 2,1 2-5,-1-2 0,-1 0 3,-13 0-2,12 0-5,1 2 8,3-2-2,-14 0 1,13 2-2,-2-2-1,-1 0 0,1-1 6,-11-2-9,-1 3 4,1 0 0,10-2 2,-10-2-1,-2 5-6,2-2 6,0 0 2,-4 1-3,5-1-2,-4 0-3,-1 1 3,2-2 3,0 0-2,1 2 5,12-1-2,-12-3 1,14-1 0,-2 0-7,-10 2 8,14 0 6,3-2-1,-3 1 0,-3-1-2,0 2 3,1-2-4,-15 4 2,17-5-2,-15 4-3,11-2 0,-14 1 1,1 1-1,-1 1 10,-1-1-5,-3 1 3,-1-2-6,1 0 0,-1 2 1,-1 0-3,-2-2-3,1 1 2,-2 2-3,-1-1-1,2 1 0,-8-1 2,9 0-2,-3 0 3,0 1-7,-4-1-2,0-2 5,4 3-4,-7 0 0,2-3 2,-2 2-4,0 1 1,-1 0 6,-2-3-4,0 3-2,-2-1 3,-7-1-3,4 1 0,-6 0 4,4 1-2,-3 0 0,-2-1 1,3 0 0,-2 0-5,-6 1 3,9-4-1,-4 4 2,-3-3-2,-2 3 0,7-2 2,-7 2 2,7 0-5,-7 0 2,4-1 4,-4 1-4,0 0 2,0 0-5,0 0 2,7-1 0,-7 1 3,0 0-3,0 0 2,0 0 1,0 0-4,5 0-1,-5 0 2,0 0 0,0 0 2,0 0-3,0 0 5,0 0-2,0 0-3,0 0 0,0 0 0,0 0 2,0 0 0,0 0 1,0 0-5,0 0 2,0 0 1,0 0-1,0 0 1,0 0-2,0 0 2,0 0 1,0 0-2,0 0 0,0 0 0,0 0 0,0 0-1,0 0 1,0 0 1,0 0 0,0 0-1,0 0-1,0 0-2,0 0 5,0 0-1,0 0-1,0 0 2,0 0-3,0 0 2,6-3-2,-6 3 0,0 0 1,0 0 0,0 0-2,0 0 4,0 0-4,0 0 5,0 0-4,0 0 6,0 0 0,0 0-2,0 0-2,0 0-2,0 0 4,0 0-2,0 0-2,0 0 1,0 0 2,0 0-3,0 0 1,0 0-1,0 0 1,0 0-1,0 0 1,0 0 1,0 0 0,0 0-1,0 0 0,0 0 3,0 0-5,0 0 6,0 0-2,0 0-2,0 0-1,0 0-1,0 0 5,0 0-2,0 0 0,0 0-3,0 0 5,0 0-4,0 0 1,0 0 0,0 0-2,0 0 2,0 0 0,0 0 1,0 0 3,0 0-2,0 0-2,0 0 3,0 0-3,0 0-1,0 0 2,0 0-3,0 0 0,0 0 5,0 0-3,0 0-3,0 0 4,0 0 0,0 0-3,0 0 3,0 0 1,0 0 0,0 0 0,0 0-1,0 0 0,0 0 0,0 0-2,0 0 3,0 0 0,0 0-3,0 0 3,0 0-1,0 0 1,0 0-3,0 0 4,0 0-4,0 0 1,0 0 0,0 0 2,0 0-4,0 0 3,0 0 1,0 0 0,0 0-2,0 0-2,0 0 3,0 0-1,0 0 1,0 0 3,0 0-4,0 0 12,0 0-10,-3 8-4,3-8-1,0 0-2,0 0-2,0 0-1,0 0 1,0 0-2,0 0 1,-4 4-2,4-4 1,0 0-3,0 0 1,0 0-2,0 5-7,0-5 2,0 0 0,0 0-6,0 0-1,-3 2-8,3-2-5,0 0-6,0 0-6,0 0-2,0 0 2,0 0-4,0 0-2,0 0 3,0 0 10,0 6-8,0-6 2,0 0 4,0 0-5,0 0-2,0 0-1,0 0 6,0 0-6,0 0-1,0 0 1,0 0 4,0 0-7,0 0 1,-5 2-2,5-2-7,0 0 2,0 0-9,0 0-40,-7 2-119,7-2 53</inkml:trace>
  <inkml:trace contextRef="#ctx0" brushRef="#br0" timeOffset="3573.5051">14905 10986 95,'3'-18'180,"-2"0"-10,3-3-12,-4-4-7,0 0-4,-1 6-7,-2-2-13,-1 1-4,2 3 1,-3 3-11,0 2-6,-3 3-19,-1 1-7,-3 3-4,-3 5-12,-4 5-8,-8 10-7,-5 1 0,-8 13-11,-2 5 0,3-2-5,3 5-5,0 1-1,13-9-1,0-3-6,5 0-5,0 0 0,9-3 2,-1-3-9,8-5 4,0-1-6,4-6 2,3 1-1,4-2 1,4-2 0,9-8-8,9-4-1,1-3 0,5-3-3,12-12 2,-4 0-2,-3-3 0,-9 4 1,1-8 3,-9 3 1,-4 3-1,-1-3 8,-8 2 5,2 0 13,-7 10 10,-3 2 4,0 3-3,-4 8-7,-2 0 1,2 4-7,-9 1-2,-1 6 1,-1 8-5,-7 4-5,1 3-1,2 3 0,1 3-1,6-1-1,1 3-1,2-3-4,7 0 14,-2-2-3,3-8-1,5 7-2,3-7-3,8 3-4,4-1 0,-2-6 0,12-1 0,-2-5 3,9-3-7,11 0 2,1-5-3,3-2 4,0-4-1,-3-3-2,-14-1 2,-3-2-3,-2-4 3,12-12-1,-17 7-2,-3-4 4,0-3-2,7-9-3,-11 8 2,-7-2 4,-3 0-2,-1 3 3,-6 2 2,-2 10-2,-5 1-1,-3 7 0,-3 4 0,-5 0-7,-6 5 3,-6 8 0,-5 2-2,-1 6 2,1 3 0,4 3-1,-1 0 2,3 2-3,6-2 0,2-1 3,3 3-3,5-9-1,3 1-2,4-4-2,2-3 0,4 0 2,0-4 3,6 0-2,4-1 2,1-8-2,2-1 4,9-5-3,1-3-1,-2-1-1,1-2 1,-2-3 0,-3 1 3,-3 9-6,-2-1 3,-4 3 0,-2 2-4,-3 2 0,-1 2 2,-3 1 0,-3 0 5,7 7-4,0-2 8,-3 4 0,-1 0-3,1 3 4,-1-1-4,1 0 0,6-1 1,-2 0 3,6-1-1,5 0 2,7-1 4,4-1-2,4-4 2,0-3 1,4-3-5,16-3 1,-18 2-1,1-2 2,1-3-1,-6 0-1,2 0-2,-1-1 0,-5-2 0,-2 3-1,-9-1-3,1 3 7,-2-2-1,-1 0-3,-5 3 2,0 1-4,-1 0-1,-3 1 4,-3 0-2,1 2-12,1-1-4,-2-1-9,-1 3-13,-2 1-10,6-3-7,-6 3-18,0 0-15,0 0-14,0 0-20,0 0-18,-14 11-24,8-4-22,-3 4-13,-3 3-148,-4 7-373,-4 6 165</inkml:trace>
  <inkml:trace contextRef="#ctx0" brushRef="#br0" timeOffset="4923.8654">14109 12547 60,'10'-17'187,"2"-8"-9,0-1-8,-1-4-6,-1 2-11,-3-1-8,1-7-2,-1 2-2,-2 3-9,-2 2 4,-3 2-13,-3 3-6,-2 9-11,0 5-14,-5 4-9,-1 5-8,-8 6-5,-8 12-11,-2 7-2,-11 15-4,0 5-4,-14 21-5,18-19-5,6 5-2,4-5 0,3-1-7,7-1 11,2-15-6,11 1-2,-6-6-5,9-5-2,0 0-2,2-9 0,5 2-1,2-5-5,-1-3 0,6-4 2,6-4-6,5-5 1,1-7-2,4-3 0,-4-7 4,11-5-9,-5-7 0,-1 0-2,-3-5-2,-4 1-1,-2-3 1,-4 1-2,-7 11 1,0 4 2,0 5-1,-5 3 8,-2 12 4,0-3-5,-3 7-3,1 1-1,-2 4-1,0 0 3,-11 19-3,4-1 2,-5 7 4,3 5-3,1 3 4,1 1-4,-1 0-2,2-2 0,5-1-3,-1 0 1,5-1 5,-3-2-1,8-1-4,0-10-1,3 2 2,0-4 2,4-1 0,2-1-4,7 0 2,-3-6 2,11 0-5,4-7 4,-2-3-1,2-4 0,2-1 0,9-13 2,-11 5-1,9-9-2,-4-2 1,-12 3-4,-2-3-3,9-9-2,-11 7 3,-2-13-2,-1 11 2,-7 0-4,-1-1 7,-5 2-3,-3 2 1,-6 1 0,-3 7 0,-1 2-3,-4 8 4,-3 2-4,-1 7 3,-8 1-2,-5 7-2,-4 7 2,-3 4 1,4 8-1,-10 7 2,7 3 6,-2 2 0,13-5-4,2-2 3,2-1-4,4-1 2,3 2 5,0-4-4,5-2-4,2-7 0,2-2-1,0 1 2,5-6 5,1-1 1,3-3-4,0-4 1,4-2 1,4-3-3,4-3 0,6-8 2,-4 0-2,5-7-3,-7-1 6,4-1-6,-2-6-3,-1 1 2,-1-3-3,7-11 2,-11 13 2,-1-1-5,-3 1 3,1 0 2,-7 12 1,-1 2 9,2 0 1,-6 7-1,0 1-3,-1 4 1,-1 2-7,0 0 4,-3 15 4,-3 1 2,-2 3 0,-1 6 2,2 4-1,0-2 3,2 2-1,0-3-2,2 0-2,1-6-1,4 4-1,0-4 1,3-1-1,1-3 6,3-3-1,-1-4-3,6 2-4,2-5 2,5 0 2,1-4-4,5-4 1,7-1-2,-1-5 1,4-4-3,13-6 2,-1-2-2,-15 4 3,13-9-3,-15 5 2,0-1 0,-2 2 3,-3-5 0,-4-1-6,-2 0 0,0-2 1,-4 1-1,-5 0 2,-5 1 2,-4 7 3,-3-1 6,0 2-1,-6 5 7,0 0-12,-4 4 1,-3 3-1,-6 5-1,-4 3-4,-4 7 3,-3 6 5,0 6-1,0 2 0,-11 9-1,8 2 2,14-6-3,-2-2 2,0 5-2,5-4-1,1-1-2,6-1 0,3-7-1,2-2 4,4-1-5,0-5-3,1 0-3,4-2 7,2-5 2,3-1-3,4-3 0,4-7-2,8-2-4,2-4 1,-2-7-3,3-1 10,-1 1-9,-2-5-6,0-1 4,-2 1 2,-3 0-2,0 4 2,-5 7-2,-2 1 0,-4 7 0,-3-3-2,-4 4 1,2 4 5,-1 1 4,-4 0 10,0 17 1,-2 0 4,-5 6 9,4 6-5,-4 0 4,-1 1 1,3-2-6,0 0-2,1-2 9,6-5-8,3-4-3,2 1 3,1-2-4,2-2-1,3-4-3,5-1-11,1-6-7,3-1-18,6-5-18,1-3-20,2-4-25,-2-2-24,3-6-32,-4-1-33,-1-2-31,10-13-45,-3-3-34,-5 1-197,-1-6-521,0 0 231</inkml:trace>
  <inkml:trace contextRef="#ctx0" brushRef="#br0" timeOffset="5683.765">16063 10917 60,'5'-7'142,"-1"1"-3,2-1-5,1-1-7,0-3-4,0 1 0,0-5-7,0 1 3,3-3-5,-4 0 0,-2 0 0,0-2-2,0 1-8,-2 2-7,0 4-2,-4-1-3,2 2-4,-2 1-9,-1 3-10,0-1-6,-4 6-8,-4-1-6,-3 3-4,-4 3-3,-2 6-9,-6 4 1,0 5-2,6 0-5,0 3-4,0 1-3,4-2-3,0 5-3,5-8 1,2-1-4,4 0 2,1-4-7,4 0 3,0-2-1,0 0 0,2-3 0,2-1 1,3-1-1,4-3-2,-1 0 3,6-4-2,2-3-1,1-4 2,2 1-1,2-5-4,0-4 2,-1 1-2,-3-2 3,2 0 4,-10 3 3,3 3 1,-2-3 6,-3 6 3,0 0 0,-2 1-4,-1 3-2,-4 1-3,4 1 5,-6 3-8,0 0-2,7 13 1,-5-4-3,-3 5 1,1-3-6,0 7 7,2-2-1,0 0 3,0-3-4,2-2-2,2-1 2,2 1 0,0-3-2,6-1 2,1 0 4,2-1-6,3-4 2,1-3-2,-1 0 0,2-2-2,-4-2-1,-1 0 2,0-2-7,-1-1-5,0-1-3,-7 2-1,3-2-2,-5 1-4,1 3-7,-3 0-5,-1 2-9,1-1-14,-4 1-19,3-1-15,-4 4-30,2-3-8,-2 3-25,0 0-19,0 0-25,-7 10-135,2-4-355,-2 2 157</inkml:trace>
  <inkml:trace contextRef="#ctx0" brushRef="#br0" timeOffset="6992.353">15965 12013 109,'6'-33'171,"0"0"-2,-1 2-2,-1 2-14,2 5-5,-3 7-7,2 1-6,0 6-14,-5 0-11,4 4-11,-1 3-9,-3 3-7,0 0 6,1 21-7,-2-2-4,-2 12-2,-3 2-8,-2 15-5,-5-1-4,2-3-5,2-14-6,0 5-2,-1-3-2,4-1-6,-3 1-3,2-3-1,1-2-4,-3-1 0,5-7 4,-2-2 0,2 0-1,0-2-2,-1-4 0,2-1 0,2 0 0,-3-3 3,0-2-4,4-2-3,0-1 4,-1 4 2,1-6 1,0 6 5,-4-5 0,4-1-1,0 6 8,0-6-3,0 0-2,0 0-2,0 0 7,0 0-8,0 0-10,0 0-2,9-13-1,-9 7-3,5-1-3,-2-1 1,2 1-5,-1-5 2,0 0 2,-2 0-4,2 0 11,2 1-13,-2-2-3,3-2-1,-2-2 1,-1 5 2,0 3-2,4-2-3,-3 0-2,3 0 12,0-2-12,4 2 0,-3-2-2,2 4-1,3-2-2,2 4 0,-3 2 1,6-1 3,1 2-3,1 4 2,-4 0-11,2 5 7,0 2 1,-1 5 2,-5 2-5,3 6 0,-2 1 4,-5-2-2,-3-2 0,1 0 1,-5 1-3,-2-1 5,0 0-3,-2-3 1,-2 3 0,-2-4-2,-4 2 5,-2-3-4,-1 2 0,-6-1 0,3-5 2,-2 2 2,-1-4-4,1 0-1,-3-1 2,6-2-5,-3 0 16,6-2-10,-3-1 1,2-3-3,3 3-4,1-4 5,2 2-2,1-1 8,-1 1-7,2-2-5,1 3 0,0-4-2,-1 3 4,5 2-8,-3-8 7,1 7-2,2 1 3,-1-3-2,1 3-4,0 0-13,0 0-1,-3-5-12,3 5-10,0 0-13,0 0-15,0 0-19,0 0-24,0 0-23,0 0-19,9-2-29,-9 2-26,9-3-195,-4 0-442,0 1 196</inkml:trace>
  <inkml:trace contextRef="#ctx0" brushRef="#br0" timeOffset="8740.416">16836 12260 49,'0'0'170,"0"0"-3,4-9-10,-4 9-7,1-4-4,-1 4-6,3-6-4,-1 0-7,2-1-11,0-3 2,0 0-6,0-1-7,0-2 0,3-3-6,-2-1-2,0-9-2,0 9 0,-3-3-1,0 1-2,-6 3-5,4-1-10,-3 6-1,1-2-7,-3 5-9,-4 0-8,2 5-1,-5 6-8,-6 2-7,-6 8 0,-3 8-3,4 3-2,-14 9-3,5 4-3,8-8-4,5 0 2,0 0 2,3 0-3,3-3-6,7-1 1,1-9-2,3-1-2,1-3-1,2 0 0,2-5 0,4-2 0,-2-3 3,6-1-6,3-4 3,5-6 1,2-4-3,5-6-6,-1 0 9,-2-4-6,-3 0-1,0-4-2,-1-2-1,-3 0-2,4 0 1,-4 0 3,-3 0-2,0 3-2,-1 9-2,-6 1 7,-1 5-2,-1 1-3,-1 6-1,2 0-3,-5 3 1,0 1 2,0 0 8,0 18-9,-1-6-1,-3 5-2,1 3 1,1 0 3,0 6-7,2-6 17,2 5-8,2 0-4,2-11-2,0 4 5,1-1 0,5 0 0,3-3 1,-1-2 2,10-1 6,4 0-1,1-1 3,1-9-2,4-1-3,1-4 10,1-3-1,4-2-3,-3 0-4,13-9-4,-16 4 1,-2-4 3,-1-3-4,-3-3 0,-3 2 2,0-7-1,-4 4 0,-4-2 1,-2-2-2,-3 2 3,-2 2 5,-7 5 2,3 4-3,-9 3-1,-2 1-4,-5 2 0,1 7 0,-10-1-5,-10 9 1,-1 4-5,-4 6 3,-11 11 2,4 1-2,-2 3 1,8 5-4,11-8 3,1-2 0,2 4-1,2-3-1,9-2 3,-2-2 0,10-4-4,-4 0-1,4-2 0,4-6 3,4 1 1,-1-5-7,1 2 3,4-3 3,2-5 1,0-2-1,7-5-1,4-3 2,3-6-3,-2-1 0,1-1-1,2-4 2,-5-4 1,1-1-12,-3-2 6,2-2-1,-3 0 3,-1 0-2,-6 1 0,3 4-3,-7 1 3,-2 10 0,0 4 3,-4 1-4,1 5-1,0-1 3,-5 4 0,2 2 1,0 0-4,-9 17 1,3-3 1,-3 6-1,3 4 14,-5 2-8,4-1-4,2 2 2,0-1-2,3-3 11,4-1-17,0-4 1,1-1 6,3 2 3,4-5-4,3 0 6,-1 0-2,6-3 4,6 2-3,5-5-3,-3-2 0,2-5 6,9-3-4,-1-2-5,2-2 5,-1-3 2,2-1-2,-1-5-2,9-5 5,-13 3-2,1 0 1,-5-4-4,0-1 2,-1 0 3,-4-3-3,1-1 0,-6 0 1,-3 0 1,1-2-5,-6 0 5,-1 4-1,-4-2-1,-7 9 2,0 1-7,-4 5 4,-1 0 1,-7 5 1,-3 2-3,-6 4-4,-9 6 0,0 6 2,-4 4 4,-7 10-2,-1 5 10,3-3-10,9-4-4,7 3 11,-1-3-8,5 0-2,2 1 4,5-9-1,6 2-2,0 1-2,2-5 0,3-2 2,1-2 5,3 0 7,1-5-10,3-1-1,3-3 5,2 0-2,7-5 9,1-2-10,0 0-4,8-6 4,-4-3-8,5-2 9,-2 0-5,1-4-1,-4-1 0,3-1-1,-1 2-2,-3-1 7,-4 3-1,-5 6-4,1 0 1,-4 5 5,-4 2-6,0 1-2,-3 1 3,-1 5 1,-3-1 1,0 9 3,0 3 0,-3 4-5,-3 1 6,1 1-2,5-1 4,-3 2 0,3 0-1,1-2 1,6-1-4,-3 3 5,5-2 6,0-5 0,6 2 8,2-4-5,9 0 8,1-1-8,3-4-4,0-2 6,5-4 3,0 1-2,4-4 4,-3-1 0,4-2-1,-6-4 12,0 0-1,-2-1 1,-6-3-3,1 4-1,-4-1-7,-4 1 16,-1 4-10,-4-2 0,-2 1 7,-2 3-4,0 0 3,-3 0 4,-2 0-9,0 4 12,-1-2-13,0 1-2,-4 2-15,6-3-4,-6 3 10,2-3-3,-2 3-1,0 0-12,4-4 13,-4 4 16,0 0-28,0 0 3,0 0 4,0 0-8,0 0 8,0 0-3,0 0-4,0 0-2,0 0 4,7 7-4,-7-7 3,0 0-6,0 0 6,0 0 3,0 0-3,0 0 2,0 0-1,0 0-5,0 0 7,0 0-2,0 0 1,2 3-2,-2-3 0,0 0-2,0 0 1,0 0-4,0 0 2,0 0 13,0 0-14,0 0-1,0 0 2,0 0-1,0 0-6,0 0 13,0 0-3,0 0-5,0 0 0,0 0 8,0 0 1,0 0-3,0 0 1,0 0-1,0 4-6,0-4-4,0 0 8,0 0 11,0 0-15,0 0 8,0 0-1,0 0-4,0 0-2,0 0 1,0 0 2,0 0 0,0 0 1,4 2 1,-4-2 2,0 0-5,0 0-4,0 0 21,3 3-13,-3-3-5,2 2-2,-2-2 5,0 0-2,0 0 3,5 3-5,-5-3-1,0 0 3,0 0-4,0 0 11,0 0 2,0 0 0,0 4-3,0-4 2,0 0 11,0 0-14,0 0-1,0 0 7,0 0-1,0 0-3,0 0 0,0 0-4,-5 5 4,5-5-5,0 0-10,0 0 12,0 0-5,-5 3 12,5-3-19,-4 1-15,4-1-14,-5 3-17,5-3-20,-4 2-28,4-2-27,-6 2-24,6-2-38,0 0-50,0 0-45,0 0-45,-3-10-177,3 10-552,3-10 245</inkml:trace>
  <inkml:trace contextRef="#ctx0" brushRef="#br0" timeOffset="9171.8174">19047 11508 10,'0'-12'192,"2"1"-10,-2 0-19,0 9-12,0 2-3,0 0-3,-7 17-5,3 6-4,-4 11-4,-2-1-8,-2 17 0,-2 4 0,2-2-1,-1 0 3,1-5-7,0-1-2,3-15-3,-3 0-12,3 0 0,3-1 9,-1-4-20,1-2 6,-1-8-11,5-2-4,-1-5-3,-2-1 0,5 0 5,-1-4 9,-1 1 6,0-1 13,2-2-4,0-2-5,0 0-10,0 0-6,18-11-12,-4 0-6,4 0 0,9-6-12,2-1-9,4 0 0,3 3-20,0 1 18,-4 3-18,3 3-3,-6 3-5,-2 0 5,-9 5-12,-6 0-4,0 2 3,-1 3-5,-2 2-1,-4 0-2,-1 1 5,-4 3 3,-5 1-9,-4 1 6,-4 2 0,-8 3 1,-2 2-2,-1-5 5,-1-1-6,-3 1-2,-3-5-1,6-1-9,4-2-9,5-2-3,-2 0 0,5-3-12,-1 0-10,3-1 3,-1 1-10,6-2-8,-5-2-13,5 1-11,0 0-7,6 1-14,-8-4-18,4 3-18,4-3-23,0 4-23,5-8-17,-1 5-14,8-2-15,-1 0-9,6-4-199,2 5-471,8-4 210</inkml:trace>
  <inkml:trace contextRef="#ctx0" brushRef="#br0" timeOffset="10312.1414">19780 11891 144,'15'-15'191,"0"2"-3,-4 0-4,-2 4-6,-4-1-7,-2 5-11,-3-1-17,-2 0-13,-3 4-14,5 2-4,-25 9-9,-5 4-4,4 3-7,-7 6-1,-6 4-3,-2 6-5,4-3-1,10-8-8,0 3-4,4-3 1,8-7-5,-2 5-2,2-4-3,10-3-2,0-4-2,1 3-6,3-3-5,1-3 0,2 0-3,5-1 5,4-4-9,3 0-7,2-3-5,5-3-3,7-3-3,-1-6-10,-1 2-2,-2-3-3,-1-4-1,1-2-5,-1 1 1,-5-4-1,4 0 1,-2-2-2,-3 6 3,-3 0 0,-4 8 0,-3 4-3,-2 3-5,0 0 4,-3 4-1,-2 2 3,0 0-2,0 0-2,-15 17 3,9-4 2,-3 2 8,-3 0-12,2 2 6,2-2-3,-2-1 0,5-4 5,0 3 1,5-2 4,0-1 6,0-1 4,5 1-3,4 0 2,4-6-3,7 3 1,10-2 2,1-2-6,4-1-1,3-5 1,13 1 0,-11-3-3,12-1 2,-4-7-3,-7 4 1,6-8-5,-11 2 1,10-6-1,-15 4 1,2-5 0,-4 0-1,-5 0-2,3 0 0,-6 2 5,-5 0-2,-3 3 12,-2 4 3,-5 2-7,-5 0-2,-4 7 4,-5-2-7,-3 6-1,-8 0-1,-8 8-2,-5 5 4,-1 3 4,0 2-8,-8 8-5,9-9 3,5 4 3,4-2-3,5 0-2,6-6 4,5-1 0,-1-1-4,3-1 0,3-1 3,0-1 12,2-3-13,4 1-1,0-4 3,6 3-2,4-5-1,-1-3 2,4-1-3,5-3-2,-2-3-2,4-4-6,-2-1-4,4-2-2,0-2-3,-3-2 2,0 0 4,-2 2-2,-5 5 0,-4 0 3,-3 6 2,-3-1 10,3 3-9,-5-1-2,0 4-4,-3 2 5,-1 1 1,0 0-2,0 0 2,-6 18-2,1-7 2,-4 3 3,1-2 1,4-2-1,-2 2 3,3 1-1,1-1 3,0-2 5,4 0 3,0 0 0,1 0 9,7-2-2,3 0-4,2 0-3,7-5-2,8 1-2,3 1 3,2-5-3,5-1 2,-2-3-3,2-1 4,-1-2-4,0-2-1,-1-1-3,-5-3 4,3-3-2,-5-2-4,1-1-2,-4-2 6,-1 0-3,-3-2 2,-4 6-1,-4 3-2,-4 0 18,-4 5-14,-4 3 1,-1 0-2,-6 2-1,-5 4 0,-6 2-4,-4 6 6,-6 2 1,-3 3 8,-5 4-10,4 0 1,1 2 1,6 0-1,3 0-2,6-6-1,2 2-1,5-5 22,0 2-1,2 0-2,3-3 2,5 2 1,-1-6-2,9 4-3,0-6-5,8 1 1,4-2-2,5-2-2,2-1-4,0 0-1,1-3-2,3-2 0,-1-2-6,-3 0 2,-1 1-3,4-1-1,-3 1 6,-4 2-7,-7 2 2,-10 2 4,2 0 1,-4-1-4,-1 4-1,-2-1-2,-6-1 3,11 2 1,-7 2-3,-2-2 5,1 2-6,-1 0 6,0 0 3,0 0-3,-2 2-2,-2-3 5,4 3 0,-2-4-8,0 2-6,1 1-6,-1-5 1,4 7 1,2-5-1,0 1-11,3 2-2,4-2-8,-3 0-4,3 1-6,-2-4-5,2 2 1,-1 0-2,-4 1 0,-2-2 6,3 1 4,-4-2 10,-5 0-2,10 0 6,-3 0 1,-7 0 1,5-2 5,-5 2-2,6-2 0,-6 2-5,3-4-4,-3 4-9,0 0-10,4-2-11,-4 2-9,0 0-9,0 0-8,2-4-20,-2 4-8,3-4-11,-3 4 3,1-3-5,-1 3-10,0 0-3,0 0-85,0 0-250,-4-7 110</inkml:trace>
  <inkml:trace contextRef="#ctx0" brushRef="#br0" timeOffset="11118.2497">21105 11737 87,'0'0'170,"0"0"-14,3-3-6,-3 3-6,0 0-6,1-4-4,-1 4-8,0 0-2,0 0-11,0 0-2,4-4-7,-4 4-6,5-1-2,-2-2-2,-3 3-4,7-3-9,-7 3-5,10 0-6,-6-1 2,3 1-6,-7 0-4,12 0-2,-5 0-5,-2 1 2,3-1-9,-3 0 0,6 0-6,0 0-1,-4 3-2,-1-3-4,2 3-3,-1-2 1,-1 2-3,1-1-1,1 1-5,-4-1 4,1 1-2,-1 0-2,1-1 4,2 1-1,-1 1-1,-2-1-3,-3 0 4,3 3 4,-3 2 3,-1 1 1,0 0 2,-1 2-2,-3-2 5,0 1-4,-1 0-2,0 1 0,1-1-1,-1 0-5,1-1-1,-1-1 0,5 2 2,0-4 2,0-1 1,4 2-3,-3-1 0,8 1 2,4-2-6,6-2-17,7 3-24,3-3-29,3-1-30,-2-2-32,0-2-33,-2-3-40,3 0-42,-11 1-37,-3-3-199,2-1-496,-7 3 220</inkml:trace>
  <inkml:trace contextRef="#ctx0" brushRef="#br0" timeOffset="15486.6762">3823 12721 29,'0'-6'176,"0"3"-6,0-2-17,-2 0-11,4 0-2,-2-2-14,0 0 2,2-1-6,1-2-8,-3-1-2,1 0-1,2-1-9,-3-1-2,0 0-2,1 1-7,3-3-9,-4-2 3,0 4-10,0 1 3,0 1-4,-2-1-3,0 0-3,1 3-7,-3-1-4,-1 5-8,-3 0-5,3 1-7,-4 2-4,-5 2-5,1 2-5,-6 5 0,-9 5-3,2 5-1,0 1 1,0 2-6,2-1 1,1 0-8,10-6 4,-2-1-3,7-4-4,-1 1-4,1-1 0,6-1 0,-2-1 0,1 0 0,3-1-1,3-1 8,3-1-2,6-3-4,1-1 6,6-5-8,0-1 5,10-3-2,2-2 2,-3-4 0,1 3-3,-3-2 1,1 3-3,-9 4 4,-3 1-3,-5 3-4,2 1-3,-7 1 1,1 4-2,-1 1 5,0 8-3,-1 4 5,-1 5-2,-3-1 9,-2 8-6,-1-1-2,1 3 1,-1-5-1,3-4 0,-2 5 0,2-8-1,2-2 1,3-3-1,-3-1-2,1-2-12,5-2-15,-3-2-12,5-3-24,1-2-30,1-1-34,8-7-29,1 1-25,2-8-19,5-4-122,-3 0-354,2-7 157</inkml:trace>
  <inkml:trace contextRef="#ctx0" brushRef="#br0" timeOffset="15920.4784">4431 12078 105,'4'-12'243,"-3"0"-2,0 2-16,-1 1-20,0 3-22,-1 2-20,-4 4-14,5 0-19,-14 10-12,-3 11-11,-1 6-6,-8 15-2,-3 5-2,3 4-6,-2 5-4,1-3-10,5 1-6,-1-2-7,4-8-5,6-10 0,0-3-6,0-2-2,4-1 3,1-10-10,1-1-4,3-2-3,2-4 3,-1-1-1,2-5 4,0-1 11,-1 0 8,1-2-1,1-2-8,0 0-2,10-8-8,-2-2-4,5-4-3,6-7-6,1-3 3,6 4-8,-2-4-3,1 3-3,2 0-6,0 3 2,2 5 0,-3 1-3,-5 3-3,-1 6 6,1 2-11,-2 1 0,-6 1 0,2 3-1,-6 4-1,0-1-3,0 1 0,-4 6 2,-3-2-1,-2 3-3,-5 4 7,-6-2-4,-3 3 1,-10-1-4,2 0-4,-4-2-1,-1-2-3,-1-1-3,1-2-3,2-4-2,2 1 2,-3-2-8,6-2 2,1 0-1,6-3-4,-1-1 1,2 0-10,2-1-10,4 0-5,6 0-20,-8-2-16,8 2-19,-5-6-22,5 6-17,0 0-26,13-10-24,-4 3-31,2 2-141,1 0-397,2 0 175</inkml:trace>
  <inkml:trace contextRef="#ctx0" brushRef="#br0" timeOffset="16466.3991">4913 12654 95,'0'0'175,"10"-5"-12,-6 0-9,-1 2-9,3-1-3,1-3-3,2-1-2,-2 2-1,-2-5 2,1 2-3,6-5-2,-5-1-7,0 1 1,-3-2-6,1 2 2,-1-1-7,1-1-3,-5 3-3,0-2-13,0 4 3,-5-1-5,3 1-5,-2-2-16,-2 7-5,1-1-5,-4 1-11,-2 5-6,-2 1-3,-5 5 0,-3 4-11,-3 5-2,0 2-6,1 1-1,3 0-4,5-3-1,4 2-1,-3-3-6,7-1-3,2-4 3,0 2-4,1 2-5,2-8 5,2 2 0,2 2-2,2-5 8,1 0-8,2-1 0,3-4 0,4 0 4,4-2 0,1-5-5,8-6 1,-4 1-1,0 0-2,0-1 4,0 0-3,-7 6 1,0-3-3,0 0 3,-5 4 2,-1 2-3,-4 3 4,0-2-7,1 2-3,-2-2 0,-2 5-3,-3 0 2,11 6 0,-7 1-2,-3-4 5,3 6-3,0 1 5,0 2 0,0 0-5,1 0 2,-2 0-2,4-2 2,-4 0 3,3-1-3,3-1 0,-4 1-1,6-4-12,-2 3-11,1-4-13,3-2-15,0 0-17,4 1-20,-3-1-15,5-6-29,0 3-8,0-1-27,2 0-12,-2-2-23,1-2-13,1 1-147,-3 1-395,3-4 175</inkml:trace>
  <inkml:trace contextRef="#ctx0" brushRef="#br0" timeOffset="17197.3331">5702 12419 36,'0'0'51,"0"0"1,0 0 3,0 0 7,7-3 2,-7 3-2,0 0 8,0 0-17,0 0 5,0 0 1,0 0 3,0 0-8,0 0-5,0 0-3,0 0-4,0 0-1,0 0 4,0 0-4,0 0 1,0 0 0,0 0-5,0 0 10,0 0-10,0 0-6,0 0-2,0 0-1,0 0-1,-19 8 8,19-8 5,0 0 10,0 0 8,0 0 4,0 0 8,0 0 1,0 0-6,0 0-10,-4-10 5,4 10-10,2-12-3,-2 5-3,3-3-5,-1-4 1,0 4 0,0-3-2,5-10 0,-2 3 1,-1 1 6,2-7-2,2 1 5,-7 0 2,3 6 5,0 3 0,1 1-4,0-2-1,-1 7 1,-3 3 0,0 0-5,2 2-8,-3 0-5,0 5-4,0 0-6,0 0 0,0 0-6,-8 14 0,2 4-1,-8 5-4,0 5 5,1 3-4,0 4 1,-2-2 0,-1-2 0,1 3-1,2-4-3,1-2 3,1-1-3,2-2 5,3-6-4,0-3-1,0-4 7,0-3-4,1 1-1,4-4-1,-3 1 1,2-2 2,0 0 15,1 0 12,1-3 5,0-2 6,-5 3-2,5-3-5,0 0-1,0 0-3,19-15-6,-10 8-7,5-8-1,1 1-1,8-1-5,0-3-4,3 7-2,-2-1 0,3-3-5,0 5 4,-8 7-5,1-1-5,-1 3 1,-8 2-2,3 2-1,-3-1 0,-1 5-4,-5 1-2,0-1 6,-2 3 8,-3-1-3,-4 3-10,-3 3 10,-5 0-4,-3-1-4,-8 5 0,-1-4-1,-3 1 2,-1-1 4,1 0-10,1-3 3,8-5-3,-2 0 2,1-2 3,5-1-1,3-3-6,-1 1 2,1-2-4,4 0-8,-2 0-12,5-3-13,-2 1-12,2-2-20,4 1-18,0-2-24,4 1-24,1-1-29,4-2-28,0 2-32,8-4-32,-2 6-134,4-4-428,0 0 190</inkml:trace>
  <inkml:trace contextRef="#ctx0" brushRef="#br0" timeOffset="17805.9867">6519 12414 196,'3'-6'221,"-1"-1"-8,2 0-9,0-2-14,-1 1-13,0 2-7,0-4-4,-1 0-13,1 2-16,-3-1-8,2 1-2,0 0-12,-2 0-8,0-1-11,0 4-3,-4-2-16,1 2-4,-1 1-9,-1 0-10,5 4-3,-19 3-4,2 2-5,-7 8-2,-1 5-7,-2 4 0,-1 4-2,-8 8-1,12-6-5,-1-2 1,6 2-2,1-2 1,7-1-2,-1-2-2,5-7 2,3-4 5,4 0-2,0 0-2,0-5-5,4-2 5,1 0 1,7-2-3,0-6-2,6-1 2,1-5-2,-2-1-2,8-6-8,-4 0 3,2 1 0,0-2-3,-9-4-1,0 6 0,4-8-2,-5 7 2,-2-1-6,-5 6 6,1 3-4,-1-2-4,-2 3-5,1 1-3,-2 2 0,-3 4 4,0 0-1,0 0-1,0 0 0,-4 22 0,1-11 2,-2 5 3,2 0-1,0 1-2,1 0 4,2-3 2,2-2-3,-2 1 3,5-1-1,-1-4 5,0 2 5,2 0 1,3-5 2,1 1 3,0-3-1,3 1 3,4-1 0,-3-3 3,4 0-1,-4-3 8,1 1-1,-2-1 11,0-3-4,-2 3 3,0-5 0,-2 2-10,1 3 4,0-4-5,-4 4 1,-3-1 0,2 1-7,0-2 6,-5 5-9,7-5 0,-3 3-3,-4 2-5,4-3-3,-4 3 8,4-4-7,-4 4 0,0 0-11,0 0 0,5-4-15,-5 4-4,0 0-13,3-1-10,-3 1-14,0 0-13,0 0-19,0 0-16,0 0-31,0 0-27,0 0-34,0 0-35,-5-10-33,5 10-199,0 0-503,-11 0 223</inkml:trace>
  <inkml:trace contextRef="#ctx0" brushRef="#br0" timeOffset="18723.4219">7416 12443 133,'3'-9'192,"3"4"-18,-2 0-13,0 0-14,0 2-11,2 3-10,-6 0-6,6 6-4,-2-2-7,0 7-3,0-2-5,0 7-8,-3-3-3,3 3 0,-4 1-2,5-2-1,-5-2-3,0 1 9,1 0 9,-2-4-6,1-4 4,1 2 8,0-3 10,2 0 17,-3-3 19,5-1-15,-5-1-14,22-3-8,-3-6-11,12-4 5,16-13-25,6-2-1,5-2-17,31-14-11,1-2-28,-3-2-14,3-1-38,9-4-21,-7 2-25,8-2-14,1 2-23,0 1-37,1 0-35,-1 5-41,-9-1-23,-11 7-24,-26 12-172,-1 1-474,-5 4 210</inkml:trace>
  <inkml:trace contextRef="#ctx0" brushRef="#br0" timeOffset="25630.3311">13620 12909 59,'0'0'64,"0"0"-6,0 0-3,0 0-2,-1 6-7,1-6-1,0 0 12,0 0-5,0 0-5,0 2-3,0-2 3,0 0 1,0 0 6,0 0 5,0 0 1,0 0 1,0 0 4,0 0 5,1 5 6,-1-5-5,0 0-8,0 0 0,0 0-7,0 0-5,0 0 6,2-14-8,-2 10 2,0 4-7,-3-8-7,3 5 0,0-4-2,0 0 4,-4 2-6,2-3-1,2 3 1,0-3-3,0 2 5,0-2 0,0 1-2,0 2 0,0-1 2,0 3 2,-2-2-5,2 5-4,-1-7-1,1 7-5,0-2-3,0 2-4,0 0-2,0 0-4,0 0 0,0 0 1,0 0-5,1 12 3,-2-2 0,1-1 0,-3 3-2,0-2 3,3 3-4,-5 0-2,5 3 2,0-3 1,-3 0-1,3-4-1,0 6 1,-3-4-2,3 2 3,0-1 0,0 1-2,-1-2 3,-1 2-4,4-3 4,-4-1 0,2 1 0,0 1-2,0-6-1,0 3 3,0-1 1,0-2 4,0 0-4,0-1 1,0 0 4,0-4-2,2 6 1,-2-3 1,0-3 3,0 0 0,-2 5-2,2-5 7,0 0-2,0 0 0,0 0 6,0 7-4,0-7 0,0 0-1,0 0 0,2 1-4,-2-1 1,0 0-4,5 1-2,-5-1 3,9 2-2,-9-2-1,0 0-1,16-3 2,-10 4-5,4-2 2,-1 0 0,4 2-1,0-1 0,0-1-2,5 1-1,2 1-1,-1 0 8,2-1-4,2-1 0,8 0-3,-1 1 2,1 0 3,1 0-2,-1 0-5,-1-3 4,0 3-3,-2 0 5,3 3 1,-3-6-2,2 6-1,0-2 0,-5 0-1,4-2 2,-1 0 1,2 2-2,-7-1 1,8 0-4,-3 0 5,1 3-3,-2-2 1,-4 0 0,7-1 2,-3 0-5,-4 0 3,-4 0-3,4 0 1,2 1-1,-3 1-2,-2 0 1,0-2 0,-1 1 0,-1 0-1,-6 2 4,6-3-5,-4 0-2,-3 1 7,3 1-5,-1-2-2,0 2 4,-1-2-1,-1 0-1,1 0 8,-2 0-11,2 0 2,-4 0 3,2-2 0,1 2-6,1-1 4,-1 2-2,1-2-2,-3 2 4,0-1 1,4-2 3,-5 2-4,-3-1 2,5 1-3,-4-2-2,1 1 3,1 1 2,-2-1-6,2 0 3,-8 1 2,12 0-3,-9-2 0,7 2 7,-6 0-8,3-2-1,-1 1 3,-2 0 0,5 0 2,-9 1-3,10-3-1,-2 2 3,-2 1-4,2 0 2,-2-3 0,6 3 6,-4 0 3,0 0-11,0-2 3,-1 2-2,3 2 2,-3-2-3,2-2-3,-2 4 6,-1-2 1,2 0-2,-8 0 1,7 0 0,-1 0-1,-6 0 1,7 0-2,-7 0 2,0 0 0,0 0-3,10-2 2,-10 2 1,0 0-1,0 0 4,0 0-4,0 0 2,6 2-3,-6-2-2,0 0 3,0 0 0,0 0-3,0 0 4,0 0 5,0 0-7,0 0 4,6-2-1,-6 2-4,0 0 6,0 0-8,0 0 6,0 0 0,0 0 10,0 0-11,0 0 0,0 0-1,0 0 4,0 0-4,0 0 1,0 0 5,0 0-5,0 0 3,0 0 0,0 0 13,0 0-9,0 0-2,0 0 4,0 0-2,5-5 2,-5 5-2,5-2-3,-5 2 0,6-5 3,-2 2-2,-2-1-1,1-2 1,1-1 1,1 1-3,2-5-1,0 2 4,0-3-2,2-1-2,2 2 1,-4 0-3,2-3 1,-2 2 1,5-1 0,0 0 3,-4 3-3,0-2-1,-2 2 0,1 0 0,0 1 1,3 0-2,-4 3-1,1-3 3,-3 4 3,0 0 23,-1 0-6,0 0 3,1 0-4,-3 2-2,2-1-4,0 2-2,0-1 4,-3 3 0,3-5-10,1 0 7,-3 1-2,-1 4-6,2-6 1,1 2-2,-3 2 3,0 2-3,7-3 0,-7 3-4,1-5 2,-1 5 2,2-3-1,-2 3 1,0 0 1,0-4 1,0 4-3,0 0-2,0 0 1,0 0-1,0 0 2,0 0 0,0 0 0,4-2-3,-4 2-1,0 0-2,0 0 1,0 0 1,0 0-3,0 0 3,0 0-1,0 0 2,0 0-2,0 0-1,0 0 0,0 0 4,0 0-7,0 0 6,0 0-2,0 0 0,0 0 0,0 0-1,0 0-1,0 0 0,0 0 2,0 0-5,0 0-1,0 0-5,0 0-9,0 0-7,0 0-17,0 0-17,0 0-23,0 0-29,0 0-34,0 0-38,0 0-41,0 0-215,0 0-479,-10-4 213</inkml:trace>
  <inkml:trace contextRef="#ctx0" brushRef="#br0" timeOffset="26894.7047">16538 12499 60,'0'0'145,"0"0"-23,-1-2 4,1 2-14,0 0-10,-2-4-13,2 4-5,0 0-10,0 0-7,0 0-18,0 0 5,0 0-7,0 0-6,0 0-6,0 0 0,0 0-2,3 17 11,-3-9-2,0 2 4,0 2 1,0 8 3,-1-1-6,1-2 3,0 3 10,-4 5-1,4 0-2,0-7-4,-1 0 2,1-1-5,0-5-1,-1 1-1,-1-2 0,2 0-5,-1 0 0,1-1 1,0-3-1,0 0 1,0-2-1,0 0 6,0-1 1,0 2 3,0-6 8,3 2 6,-3-2 7,1 4 0,-1-4 3,5 1-5,0 1-3,-5-2-4,17-3-11,-6 2-2,2-2-5,-1 1-3,7-3-3,-1 3-4,1-2 0,2 2-6,0-1 0,2-1-6,6 3-1,-8-3-4,8 1 1,-8 2-3,2-2 2,7 3-4,-3-2 1,6-1 0,-1 3 4,-2-2 0,3 0-6,0 2 3,3-3 4,0 2-4,2 0 1,0-2 1,13 2-4,-10-3 0,10 3 1,-11-2-3,15 0 6,-16 2-7,0 0-1,-1-2 1,-1 3-3,-1-2 2,-1 0-3,2 1 3,-4 0-3,-4 1 1,-2-1 1,-8-1-5,3 2 6,-2 0-1,-5 0 3,2 0 3,-3 0-14,-1-2 1,1 2 4,-3 0-3,1-1 2,1 1-2,-3 1-4,-2-2 5,1 1-4,0 0 2,-3-2-4,-1 2 6,-5 0-1,12 0 0,-12 0 2,6 0-5,-6 0-1,10 0 5,-10 0-1,7-3-3,-7 3 1,0 0-1,0 0 2,0 0-2,6 0 0,-6 0 5,0 0-4,7-1 3,-7 1-5,0 0 4,7 1-6,-7-1 4,8 0 1,-8 0-2,0 0 2,10-1 1,-10 1 0,5 0 3,-5 0-4,8-3 2,-8 3 3,5-3-6,-1 1 3,-4 2 0,6-7-3,-4 5 4,3-2 0,-2 0-5,3-1 1,-3-2 3,4-1 1,-1-1-1,1-1-3,0-2 1,4 0 0,-1-3-1,1 1 1,-2-2-4,0-4 4,1 3 1,-2 0-3,1 2 0,-2-1 1,1 2 0,0 0 2,-3 3 2,-1 2-5,1-2 1,1 0 1,-3 5-1,1-4 2,-2 6 0,1-4 1,-2 2 0,1 2 1,0-3-2,-1 4-1,-1-1 3,0-1-2,2 0 3,-1 3-1,-1 2-2,1-5 1,-1 5-2,2-3 2,-2 3-2,0-4-3,0 4 2,3-4-2,-3 4-5,0 0-14,0 0-19,0 0-25,0 0-35,0 0-36,0 0-33,0 0-42,0 0-37,0 0-34,0 0-156,0 0-473,0 0 209</inkml:trace>
  <inkml:trace contextRef="#ctx0" brushRef="#br0" timeOffset="27963.1301">19467 12337 79,'0'0'118,"0"0"0,0 0-17,0-6-14,0 6-5,0 0 8,4-2-17,-4 2-3,0 0-12,0 0 11,0 0-9,0 0 2,0 0-3,8 8 3,-6-4-1,-2-1-1,2 1 2,1 3-2,-3 1-1,5 0-1,-5 1-2,0 3 1,2-2-4,0 0-2,-2 3 8,1-4-4,0 3-3,2-3 2,-3 3 2,2-4 0,0 2-9,-2-4 5,4 1-7,-3 0 0,-1-2 2,4 1-1,-4 0-4,2-2-4,-1 0 1,1 1-3,-2-3-3,3 3-2,-1-3 1,2 1 7,-4-3 0,5 3 6,-1 0-1,1-1 2,3-2-2,3 4-3,2-4-6,1 0-3,4-4 0,4 2 15,5 1-10,1-1 0,2-1-7,5 0 0,-3 2-6,4-4-1,1 4-5,1 0 3,-1 2 1,14-3-7,-10 2-4,-4 0 3,14 1-4,0-2 1,-14 1-4,18 0-1,-18-2 3,3 1-3,11-3 1,-11 2-2,-3-1 1,1 2 1,2-3-4,13-1 1,-4 2-3,-13-2 3,6 1 0,-7 0-4,2-1 1,-3 2-1,4-1 3,-6-1-3,1 2-1,-1 1 1,2-1 1,-4 1 1,2-1-3,0 0 3,-1 2-1,-2-2-3,-8 3 2,-1 0-1,8-2 1,-7 2-2,0-3 2,-1 2 0,0 0-1,-7-3 2,5 3 0,1-1 2,-5 2-2,-2-3 0,0 1 1,0 2-2,-1-3 1,-3 2 2,0-2-1,3 1 1,-5 0 0,1 1-4,1 1 6,-2-3-4,1 3 2,1 0-1,-4-2-1,3 0-1,-7 2-1,11-3 4,-8 1 3,3 1-3,-6 1 4,5-1 2,-5 1-1,0 0 1,8 0-1,-8 0 2,4-1-2,-4 1 2,6-3 1,-6 3-4,1-1 0,-1 1 2,4-7 1,-4 7-1,4-3-1,-4 3 3,4-3-2,-2 0 0,0 1-2,0-4-1,-2 2-1,4-2 0,-4-1-4,5 2 2,-1-4 2,0 1-3,0-2 4,1-2-2,0-3-5,-1 1 3,3-3-2,-3 2 0,3-1 4,-4 0-4,1 3 2,1 2-3,-1-1 1,1 1 1,-2 1 2,1 0-4,-3 5 3,2-1-4,-2 0-2,0 1 3,0 3 0,-1-3-8,0 5-3,1-7-10,-1 7-9,-1-3-4,1 3-19,0 0-18,0 0-37,0 0-37,0 0-40,-5 15-32,3-10-41,-2 0-165,-4 4-460,4-4 204</inkml:trace>
  <inkml:trace contextRef="#ctx0" brushRef="#br0" timeOffset="29173.8236">2464 11693 19,'-1'-17'141,"1"5"5,0 2-27,0-1-2,0 7-13,0-2-8,-1-1-11,1 5-13,-3-1-10,3 3-12,0 0 11,0 0-18,0 0-2,-5 16-21,4-3 16,-2 6-4,-1 9-3,4 2-2,2 4 7,-2 1-6,1 0-6,0 2-3,6 10 5,-7-15 2,2 0 0,6-1 0,-3 0-3,-1-3-1,5 0 1,-3 1 3,2-12-4,-3 0-2,3 3-3,-3-3 4,4 1 1,-8-6-6,2-1-2,3-2-2,-2 1-6,0-2-1,-2-1 4,1 0-1,-3-4 2,1 2 1,3-1 7,-4 1 0,0-5 7,0 1 0,0 5-3,0-6-1,0 0-2,0 0-3,0 0-1,-16-7-3,8 2 2,1 0-5,-3-1 1,0 1 2,-2-3 1,-3 0-10,-2-1 6,7 2-4,-3-3 8,1 4-10,0-2 2,2 3-3,0-1 1,1 2 7,2-2 2,1 5-1,1-2-4,1 1 0,0 1-2,4 1-1,-5-2 3,5 2-4,0 0-4,0 0 1,0 0-1,13 9 0,-3-4 4,0 0-2,2-3 2,7 3 4,0-2 0,-1-2 8,5-1-7,5-1 1,3-1-5,-3-1 2,2-2 1,-3 1 2,0-3 0,0 2-2,-10-1 0,3-1 2,-3 0 1,2 2 0,-6 0 1,-3-2 7,1 3 4,-2-1 5,-1-2 3,-2-2 1,-1 5-1,-3-1 3,3-2 9,-3 3 0,0-1-7,-1-2-2,-1 2-2,0 2-5,-1-2-2,1 5 2,-4-7-11,3 3 4,1 4-5,-6-2-3,6 2-12,-2-4-8,2 4-12,0 0-17,-8 0-21,8 0-27,0 0-32,0 0-31,0 0-22,-6 5-24,6-5-131,2 5-352,-2-5 156</inkml:trace>
  <inkml:trace contextRef="#ctx0" brushRef="#br0" timeOffset="30023.586">4775 11384 135,'2'-5'138,"-3"2"-18,1 3-15,1-4-13,-1 4-7,0 0-13,0 0-1,2 11-8,0-1-1,-1 4-10,1 2 6,0 12-13,-2 1 3,-1 0 4,0 2-3,1 2-6,-2-1 3,4 0-12,-2-2 5,1-1 1,0-3-9,-2-2 7,2-5-7,2-2 0,-1-1-4,1 0 3,1-4-4,-2-2-4,-1-3 4,1 0 1,-2 1-11,1-4 1,0 2-3,1-2 1,-4-1 7,2-3 13,2 5-1,-2-5 0,0 0-2,0 0-3,0 0-8,0 0 4,-18-4-2,11 0-4,1-3-5,-5 2-1,4 0 0,-2 0-2,3-2-2,-4 2 2,1-2-1,3 2 0,-1 1-2,3 0 2,-2 0-3,2 2-1,-1-2-2,2 3 3,3 1-7,-5-5 2,4 3-4,-3-2-4,4 4 2,0 0 0,0 0 1,0 0-2,0 0 4,0 0-2,7 11-1,-5-8-2,2 1 5,1 1 0,0-2 1,4 1 1,-4-1-1,1-1-1,1 1 1,3 0 2,-1-2 5,2-2-5,2 2 1,-1-3 1,-1 0-4,3-2 4,0 0-1,4-1 1,0-2 0,-1 0-1,-1-2 1,0 0-3,3 0 0,-3-2 3,0-1-1,-2 3-2,1 0 3,-6 0-3,-1 1 2,2 1 1,-6 2-8,1 3 4,-1-3-3,0 3 3,-3-2-7,-1 4 4,2-1 2,-2 1-1,0 0 1,0 0-2,-6 9-1,2-4-6,-1 0-7,4 2-28,-3-2-24,1 0-14,0 2-31,3-3-1,0 1-16,5 2-140,0-5-291,1 0 129</inkml:trace>
  <inkml:trace contextRef="#ctx0" brushRef="#br0" timeOffset="31050.831">6579 11319 4,'1'-12'130,"-2"6"-14,2-2 1,-1 4-14,0 0-14,0-1-10,0 5 4,2-5-22,-2 5-2,0 0-1,0 0-11,-2 17-5,0-4-4,0 5-2,-1 6-5,-1 5 12,1 0-8,-1 2-1,2 2-9,-2-1 5,3-2-9,-1 3 7,2-3 8,-2 0 2,1-2-7,3-1 1,-4-3-1,2-2-2,-2-5-3,4 0 1,-2 2 0,-2-4 0,0 0-4,2-3 3,0-1-5,0-1-8,0-3 4,0 0-8,-3-2 6,3 2 2,0-2-8,0 0 3,0-1-1,0-4-2,0 6-2,-1-4-5,1-2 10,0 5-6,0-5-4,1 4 4,-1-4 4,0 0-6,0 0 2,0 0 4,-1 5-6,1-5-3,0 0 0,0 0 8,0 0-4,2 2 0,-2-2-3,0 0-2,0 0 2,0 0 1,0 0-3,0 0-6,0 0-4,-8-9 2,7 4-2,-1 0-7,-2-1 3,0 1 3,-1-5-5,0 0 3,-1 1 7,0 0-4,-2-2-4,0 2 2,2-1 7,-1-1-5,-2 4 6,2-2-2,1 2-2,-1-2 7,2 4-3,0 1 6,1 0-15,-2 1 9,4-1 14,1 2-2,1 2 1,-4-3-1,4 3-5,0 0-2,0 0 9,-7 7-9,7-7 7,0 9-2,2-6 2,2 4 4,-1 0-3,0-1 2,1 1 0,0-1-2,0 1 8,2 0-5,-1-2 6,3 3 2,-2-1-5,2-3 5,-2 0 4,1-1 2,-2 0-2,1 1 7,5-1 2,-4-2-1,3-1 1,3 1 0,-4-2-2,1 0-1,2-2-3,-1-1-2,-2-1-1,3 0-1,3-4-4,3 1-2,-4-3-2,2 1 1,-1-1-4,-5 3 2,1-3 0,-4 5-3,3-3-2,-6 3-1,2 1 0,0-1 1,-3 2 0,1 1-1,0 0-1,1 2-8,-4-3-8,-1 4-11,0 0-13,0 0-8,0 0-19,0 0-15,-4 11-20,-1-5-20,-1 2-22,2 1-13,-5 2-143,0 3-316,-4-1 140</inkml:trace>
  <inkml:trace contextRef="#ctx0" brushRef="#br0" timeOffset="35978.3795">7167 13165 60,'0'0'58,"0"0"3,0 0-4,0 0-9,0 0 3,0 0-6,-9 14 3,9-11-8,0-3 2,-3 5-4,1-2-4,2-3 11,-2 6 3,2-6 17,0 0 5,-3 2 8,3-2 2,0 0-6,0 3 2,0-3-6,0 0-3,0 0-10,0 0 7,0 0-3,5-12-3,-4 9 4,-1 3 0,3-4-5,-3 1 2,0 3-4,0 0-7,0 0-2,1-3-6,-1 3-2,0 0-12,0 0 0,2-4 1,-2 4-5,0 0-3,0 0-3,0 0 0,0 0-1,0 0 1,0 0 7,2-6-2,-2 6 4,0-4-7,0 4 0,0-7-1,0 2-5,0 0 1,1-1 2,-1-1-3,1 0 6,-1 0-9,-1 2 7,1 0-4,0 1 7,0-1-5,-1 0 3,1 5-7,-4-5 0,4 5-1,-10 3-3,4 1-3,-4 4 7,-4 4-6,-2 7 2,2 2-2,-3 2 13,3-1-2,5 4-4,-1-2-5,5 1 1,5-6-1,0 0 1,6-2 0,3 0-5,4-5-6,2 0-13,2 0-15,11-2-11,-1-3-18,2-7-16,2 0-8,0-1-12,2-5-8,-4-4 3,2-2 3,-1-2-2,-3-1 10,-1 0 5,-1-4 10,0 3 6,-5-2 8,2-1 11,-8 0 13,0 4 15,-5 4 18,-5 0 13,3 4 14,-3 0 8,0 0-6,-3 4-2,-1 3 1,0 0-1,0 0-2,0 0 5,0 0 7,-20 17 1,6-5-2,9 4-1,-4 0-2,0 1 3,2-3-4,4-2-2,0 1-3,2 0 6,1-4-5,0 2 0,0-5 0,4 1-4,2 0 4,-1-4-1,3-1 1,1-2-1,3-1 2,-1 0-3,-2-2-6,4-3-2,-1-1 3,-1 0 1,-2-3-3,-1 1-4,1-1 1,-1 0 1,-1-5 2,-3 3-8,-2-3-1,-4 3-5,2-5 10,-2 6-9,-2-1-1,0 0 2,-2 4-1,-6-1-1,2 4 5,-1 1 5,-2-1-12,0 7-3,-6 3 5,1 2-3,-4 5 3,6-1 0,-2 2 1,4 3-1,3 0 2,0 1-1,4-2-1,4-4 2,1 4 4,2-3-6,3-2 2,1 2 1,4-3 1,0-1 4,3-1 0,3-4-5,4 0 5,1 0-2,-1-5-1,1 0 5,2-5 3,-1 1-12,-1-3 1,0-1-2,4-7 3,-1 2 2,1-3-2,-10 5 2,2 0-1,-2-3 1,1 3 6,-7 2 8,0 2 1,-1 4 5,-3 0-1,2-2-1,-2 4-1,-1-1 1,-2 4-7,0 0-2,0 0-3,0 0-1,-19 12 0,14-3 1,-1 1-5,-3 2 1,1 1 1,2 1-4,-1 2 0,3-3 1,-2 0-2,6-3 3,-4 1-4,4-4 1,1 3 7,2-4-3,2-1 2,-3 0-8,8 0 4,-3-4 0,6-1 1,-3-1-1,3-2 1,1-3-2,2 1 2,2-5-5,-1 3 0,-2-3 6,2-3-12,3-5-2,-6 5 2,-1-2 0,0 5 2,-4-2 0,-3 3 0,1 0-4,1 2 6,-6 2-5,1 0 1,-2 1 2,-1 4 0,0 0-2,0 0 4,0 0-3,-9 14 2,4-7-1,-3 3 1,3 2 1,0 0-1,1 2 0,-3-1 0,6-2-2,-1-1 4,2 2-3,0-4 0,0 1 2,0-1 0,2-2 3,1-1-2,3 0 3,2-2 3,-2-1-3,4 1 2,1-3-2,1-2-4,0 1 6,-1-2-6,2-3 5,4 0-2,-3-1-4,-3-2-2,2-1-7,0 0 0,-6 1 3,2-2 0,-2 2 2,-1 0-2,-2 4 6,0-2-2,0-1 2,-2 6-1,2-2 1,-1-2-1,1 6 0,-4 0 1,0 0-1,0 0 5,0 0-2,-10 17 3,7-6 1,-4-2 4,0 3 0,2 0-4,-3-3 9,3 3-10,0-4 4,2 3 3,-3-3-4,3-1 2,1-2-3,-1 0 3,2-2 3,-1 3 4,2-6 13,0 0-2,2 3-4,-2-3-2,0 0-4,10-10 5,-2 3-7,-1-2-1,2 1-1,3-1-3,0-1-4,0 3 2,1 0-2,-2 2 0,1 1-4,-3 3-2,-1-2-2,3 3 0,-3 0 2,-2 3-1,4 1 2,-4-1 3,2 2-3,-3 0-1,3 0-1,-1 1 0,-1-2 0,-2 2 4,2-1-1,-1-2-1,2-1 2,0 0 5,0-1-6,7-1-6,2-2-5,1-1-6,1-2-6,2-3 1,-1-1 2,1-1-2,-4-3 3,6 0 6,-6-4-5,4 0 3,-2-4-2,1-4 1,-1 1 4,1 2 2,-6 0 4,1 7 6,-5-1 13,-2 6 7,-2 0 5,1 4-4,-1 1-5,-4-1-2,-1 6-3,0 0-1,0 0 5,0 0 5,-12 17-6,7-5 2,-5 5-2,4 3-4,-8 3 3,5 0-3,-1 3 3,1-3-2,2-5-1,3 2 0,2-6-3,-1 1-19,2-4-25,1 0-26,0-4-30,1-3-46,4-1-48,-1-1-198,-4-2-415,12-7 183</inkml:trace>
  <inkml:trace contextRef="#ctx0" brushRef="#br0" timeOffset="36310.72">8632 13130 10,'17'0'149,"-7"0"-7,3 0-21,5-3-10,7-8-4,-3 9-15,8-3-8,2 0-10,-4 0-13,0-2-5,1 2-5,-3-3-9,-7 1-10,-1 1-2,0-5 1,-3 4-5,-1 3-3,-3-6 3,-1 2 9,0-2 4,-3 3 9,-1 2 6,-5-2-3,3 2-1,1 0-2,-5 0-4,0 5 1,0 0 2,0 0 1,0 0 10,-23 13 4,9 3 6,-1 5 2,-2 7 0,0-4 0,-2 10 0,-1-4-1,-7 13-4,2 0-3,-2-1-3,-2-2 0,4 2-8,-1-3-7,3-10-3,5 2-3,-9 8-5,8-10-2,1-3-5,-1 3-13,3-5-24,3-2-22,0-7-28,3-1-34,5-3-38,-1-5-34,3-1-35,3 0-154,0-5-386,0 0 172</inkml:trace>
  <inkml:trace contextRef="#ctx0" brushRef="#br0" timeOffset="36716.4723">9034 13261 36,'19'-20'210,"-2"11"-9,2-3-7,-1 4-16,6-3-14,-5 6-17,-3 0-5,1 1-13,-4 3-15,1 2-9,-2 2-5,-2 0-2,-5 2-17,-1 2-4,-3 1-12,-2 1 2,-3 3-5,-1 4-10,-5-2-2,-7 6-5,-2 0-4,5-7-3,-2 1-4,1-1 0,0 0-7,4-5-1,1-2-4,1 2-3,4-3 0,0-2-3,1 1 4,2 2-1,0-3 3,2-3-3,7 4 2,2-3-1,1-1-5,1 4 0,4-3-2,1 2-8,3 2 3,-5-2-2,0 3-1,-1 1 3,-1 2 4,-2 2 4,-1 2-3,0 2 7,-5-3 2,0 2 3,-4 0 10,-4-2-7,-1 4 3,-7 0 3,2-3-1,-4 0-3,-9 2 7,6-4-7,-9 3-4,-2-3-2,2-1-5,-3-2-3,1-1 3,-1-3-15,6-1-23,-4-3-20,-1 2-35,10-2-37,-4-2-47,6-1-40,-3-3-51,1-2-154,4 1-436,-4-3 193</inkml:trace>
  <inkml:trace contextRef="#ctx0" brushRef="#br0" timeOffset="39548.4545">2384 9310 31,'8'0'61,"2"0"-1,0 0 0,3 0 2,-1 0-12,8-2 1,-1 1-12,0 1 2,3 0-3,-1 1 1,8-4 0,0 5-4,0-2-4,3 0-1,2-2-8,-1 2 4,3-1 7,-1 0-2,1 2-7,0-1-8,2 1 14,-3 1-7,4-2-5,-3 1 3,1 1 2,-1-2-6,0 0 5,2 0 17,0 0-25,2 4 5,11-3-6,-11 1 4,-3 0-2,5 0 1,8 1-4,-9-2-2,10 1-1,0 0-6,-13 1 3,15-1 5,-16 0-3,15 0 7,-12 1-8,11-3-5,-14 2-6,4-1 9,9 3 7,-8-2-7,8 1-2,-14-2 3,3-1 0,13 2-1,-13-2-5,2 3 7,14-3-5,-17 1-5,16 2 1,-2-2 0,-12 0 5,11-1-2,-14 0-1,3 0 3,-1 3 3,2-1-2,11 0 0,-3-1-2,-8-1-7,-4-1 8,16 2-6,-13-1 2,11 2-3,2 0 5,-17-1-4,18 1-1,-18-2 5,18 2-7,-15 1 8,2-3-5,11 0 1,-13 2 4,-2 0 2,-1-1-6,3 1 0,0-1 8,-1 0-4,13-1-4,-14 3 8,2-3-3,-2 2-4,2 0 4,11-1-9,-13 0 13,3-1-2,-3 3-1,5-4 0,-5 2-9,1-1 8,2 3 1,1-2-12,0-1 8,-2 0 3,12 1 2,-13 2-16,-1-3 14,3 0-1,-1 0-5,-2 1-11,1-1 18,2 0-1,-3 1 3,3-1-1,-1 0-7,-3-2 1,0 2-2,1 0-1,2 1 4,-2-1-1,-2 0-7,2 0 8,-1 0-6,4 0 3,-4-1 7,1-2 4,-1 3-9,0-1 6,2 1-6,-1-3-3,0 2 2,16-2 2,-19 3 5,1-1-5,1 1 8,1-1-6,0-1-1,-2 2-16,0 0 16,1 2-6,-3-4 10,1 2-5,2 2 4,-1 0-2,-1-2 2,1 3 2,-2-4-14,2-1 8,-3 4 1,4-2-4,-6 0 3,3-2-3,-1 1 7,-1 1-5,2 0 6,-2-1 5,4 2-6,-4-2-1,0 1-6,1-4 11,0 4-1,-4 0 0,-1 0-2,1 0 2,0 0-7,0 0 5,-1 0 2,0 0 0,1-3-4,-2 3 4,3-4-7,0 3 2,0 1 11,0-1-6,1-2-7,0 3 2,-2-3 3,2 1-1,-3 0 4,3 1-12,-2-1 5,0-1 0,-6 2-1,7-5 0,0 5 8,0-3 4,-8 3-4,7 1-2,2-5-6,-3 2 11,3 0-1,-1 2 0,0-2-3,1 0-2,-3 1 1,0 1 2,3-3-7,-2 2 3,0-1-2,0 0-2,0 1 3,3 0-8,-1 1 13,-3-1-3,3 0-4,0 1 6,-1-1-2,2-2-4,-1 4 0,-2-3-1,1 1 0,2 2 5,-10 0-4,8-1 1,-1 0 1,-1 0-4,1 2 8,-5-2-2,-2-1 0,1 2-3,0 0 3,1-1 1,-3 1-1,1 1 0,-4-1-4,-5 0 4,5-1 6,-6 0-8,0 1-3,-1 0 12,1 0 3,-1 0-14,0 0 1,0 1-1,-1-1 7,-1 0 4,0 3-15,0-3 9,-3 1-1,2-1 2,-1 0-2,0 1 0,-6-1 5,9 1 1,-9-1-1,7-1-8,-7 1 7,6-1-5,-6 1 4,0 0 3,0 0-7,9 2 3,-9-2-1,0 0 5,0 0-5,0 0-2,0 0 4,5 0-3,-5 0 4,0 0-4,0 0 2,0 0-2,0 0-3,0 0 2,0 0-1,0 0 1,0 0-3,0 0 4,0 0-4,0 0-1,0 0 0,0 0 6,0 0-6,0 0 2,0 0 1,0 0 3,0 0-10,0 0 2,0 0 3,0 0-3,0 0 7,0 0-5,0 0-2,0 0 7,0 0-7,0 0 2,0 0-3,0 0 0,0 0 3,0 0 3,0 0-3,1 3 3,-1-3-4,0 0 3,0 0-1,0 0-1,0 0-2,0 0 2,0 0-4,0 0 6,0 0-3,0 0 4,0 0-2,0 0-1,0 0 4,0 0-7,0 0 6,-2 7-5,2-7 1,0 0 0,0 0 4,0 0-6,0 0-7,0 0-5,0 0-4,-4 6-16,4-6-13,0 3-15,-3 0-16,2 2-25,1-5-9,-5 7-110,-1-3-239,0 0 106</inkml:trace>
  <inkml:trace contextRef="#ctx0" brushRef="#br0" timeOffset="40983.422">2660 10546 5,'0'0'63,"5"-3"-12,-5 3-2,5-4 2,1 4-14,-6 0-5,12 0-2,-4 0 3,3 0 2,2 0 1,1 0-5,3 1 0,6-1-3,-4 2 4,9-2 0,1 1-3,-1-1 2,5 2-1,0 1 2,1-1 3,2-1 0,0 1-6,1 0 5,18-1 8,-4 1-15,-1-2 8,5 2 4,-3-1-10,2-2-2,3-1 6,3 1-2,4 4-5,-4-3 2,5 1-6,26 0 3,-30-1 2,2 0-11,30 1 3,-26 0 0,30-1-6,-5-1 4,1 0-3,-3 1-8,-24 1-1,27-1 5,-26 1-3,28 3-1,-29-4 4,26 0-6,-28 0 4,28-1-5,-28-1 3,30 2 0,-26 0 2,21-1-11,-24 1 4,2 3 4,29-2-2,-4-1 5,-27 0-3,26 2-3,-25-2 0,26 1-2,1-1 0,-26 1 8,-3-1-11,26 2-3,-28-4 5,2 7 2,31-4 2,-32 0-3,29 0-3,-29-1 7,2 3-2,31-3-2,-31 2 1,0 0-1,27-1-1,-31 1 5,6 0-5,-1-2 4,25 5 1,-32-3 1,2-2 4,-1 3-12,4-1-1,-1-1-4,2 1 6,1-2 5,-1 3-4,1-1-6,-5 0 8,2-2 2,0 3-9,-1-6 3,-1 3 9,-2 4-5,2-1 6,-2-1-11,1-2 14,1 1-10,-3 1 1,1-2-4,1 2 7,-3 1-4,2-3-1,0 3 1,-4-3 0,-5 5-6,10-5 5,-7 0 3,-13-1-19,14 3 12,-2-2 8,0 3-6,1-3 7,-1 1-3,2 0-3,-4 2 3,2-3-1,-3-1 8,-9 2-10,14-4 9,-14 3-4,-4-2-7,18 4 12,-14-2-5,11-1 3,-14 0 0,4 1-4,10-4-4,-14 4 12,3-1-10,-2 2-3,1-4 3,12 2 11,-13 0-4,-3 1 0,2-1 3,0-1-3,-2 1 8,-1 1-3,3-2-7,1 0 5,-1 2-1,-1 0-7,1 0 4,1 0 0,13 2 5,-12-4-8,-1 2 5,-3 2-6,2 0-2,-2-4 5,-4 4-12,6-1 10,-3 1-3,0-2 8,-2 0-2,0 0-6,0 2 4,0-1-2,0 2-2,-2 1 3,5-3 0,-3-1-7,2 1 3,2 2 3,0 0-3,-2-3 6,5 1-4,-7 2 3,3-3-10,4 2 7,-2-2-5,-5 3 8,0-6-1,-3 3-5,-2 3 4,-5-2-1,-1-5-1,-2 4 2,-1 0 6,2-2 1,-3 2 3,-5 0 0,1 0-3,-1 0 5,3-3 0,-4 4-5,1-1-1,-2-1 5,2 1 4,-3 1-6,2-1-8,1 0 12,-3 2-11,0-2 4,2 2-1,-5-2 3,0 3-4,2-2 2,0-1 1,-8 0-6,8 1-2,-8-1 0,7 2 1,-4-1 8,-3-1-13,0 0 4,0 0-9,12 0 13,-12 0-7,5 2 9,-5-2-3,3 1-3,-3-1 4,6 1 0,-6-1-14,7 3 13,-2-3-6,-3 4-11,-2-4-21,7 3 4,-2-1-21,-2 0 7,-3-2-17,5 3-8,-1-3-8,-4 0-16,7 4-13,-4-1-108,-2-1-231,-1-2 101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10:11:25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2610 6580 31,'0'0'31,"0"0"2,0 0-3,0 0 2,0 0-6,0 0 0,0 0-3,0 0 8,0 0-10,0 0-2,0 0-1,0 0 0,0 0 2,0 0-4,0 0-2,0 0 3,0 0-4,0 0 4,0 0 2,0 0-4,0 0-7,0 0 4,0 0 2,0 0 0,0 0-2,0 0 1,0 0-7,0 0 2,0 0 2,0 0 1,0 0-6,0 0-2,0 0 2,0 0-4,0 0-2,0 0 7,0 0-1,0 0-1,0 0-1,0 0 3,0 0-9,0 0 7,0 0-8,0 0 5,0 0 1,0 0-3,0 0 2,0 0 1,0 0-2,0 0-3,0 0 6,0 0-4,0 0 2,0 0-2,0 0 4,0 0 2,0 0-4,0 0 1,0 0 1,0 0-8,0 0 5,0 0 7,0 0-7,0 0 2,0 0-3,0 0 1,0 0-1,0 0 7,0 0-9,0 0 4,0 0-4,0 0 1,0 0 5,0 0-7,0 0 3,0 0 5,0 0-2,0 0 2,0 0-2,0 0 5,0 0-4,0 0 4,0 0-7,0 0 5,0 0-2,0 0 2,0 0 0,0 0-2,0 0 4,0 0-9,0 0 8,0 0 0,0 0-1,0 0 0,0 0 2,0 0-2,0 0-3,0 0-3,0 0-3,0 0-12,0 0-9,0 0-17,0 0-13,0 0-42,0 0-103,0 0 46</inkml:trace>
  <inkml:trace contextRef="#ctx0" brushRef="#br0" timeOffset="815.5797">2448 6598 25,'-8'0'67,"8"0"-9,0 0 0,-8 0-5,8 0-4,0 0 4,0 0-1,0 0 1,-14 0-5,14 0 5,0 0-6,0 0-4,-9 2-7,9-2 6,0 0-1,0 0 3,-7 0-7,7 0 1,0 0-6,0 0-4,0 0-3,0 0-1,0 0-3,0 0 0,0 0-3,0 0-4,0 0-2,0 0 1,0 0-4,0 0 2,0 0-2,-4 3 1,4-3 3,0 0-8,0 0 4,27 0-2,-16-1-3,1 1-4,7-2 5,-1 1-3,4 1 9,-2-1-1,12 1 0,-3-1 0,3 1-2,-1-2-6,2 2-4,-1-3 4,-1 4-5,3-1 4,-4 2 4,0-2 1,0 0 2,-6-2 2,-1 1-10,-5-1-2,4 4 10,-3-2-6,-6 0 0,1 1 0,-3-4 6,-4 5-9,2-2 3,-4 0-4,0 1-3,-5-1 2,9 2 1,-9-2-3,5 0 6,-5 0-9,0 0-12,6 0-4,-6 0-5,0 0-13,0 0-7,0 0-9,0 0-6,-10 7-8,6-5-9,-1 1-57,-1-1-149,-2 0 67</inkml:trace>
  <inkml:trace contextRef="#ctx0" brushRef="#br0" timeOffset="1252.9064">2405 6686 20,'0'0'68,"0"0"-7,0 0-3,0 0-1,0 0-11,0 0-4,0 0 0,0 0-9,0 0 1,0 0-5,0 0-5,0 0 12,0 0-13,0 0-4,0 0 0,0 0-3,0 0 2,0 0 1,30 0 4,-19 0-8,5 0 5,2-2-1,5 0 0,4 2-6,4-3 0,1 0 7,2 1-4,-1-1 1,0 2-5,2-4 1,-2 5 3,-3-3-6,-1 2 0,-1 0-1,-7 2 1,-3-1 5,0 1-9,-4-1 4,-2 1 0,-2-1-10,-1 0 0,-1 2-3,-4-2 5,2 0 1,-2 2 1,-4-2-7,10 0 2,-10 0-1,0 0 2,6 0-3,-6 0 6,0 0-12,0 0-5,4 0-16,-4 0-7,0 0-10,0 0-13,0 0-8,-13 5-49,6-3-125,-3-1 57</inkml:trace>
  <inkml:trace contextRef="#ctx0" brushRef="#br0" timeOffset="1715.2186">2310 6711 47,'0'0'62,"0"0"-5,0 0-4,0 0-8,0 0 2,0 0-9,-7-1 3,7 1 2,0 0 12,0 0-16,0 0 6,0 0 0,0 0-6,0 0-6,0 0 4,0 0-4,0 0 1,0 0 2,0 0-4,0 0-8,17-6 0,-17 6 5,13-4 0,-1 3-1,1-2-4,5 1 1,-2 0-4,4-2 1,3 2-2,5 0-1,3-3 4,-4 2-4,6 1-8,0-2 3,-2 1-2,2 3 2,0-4-7,-2 2 8,1-1-7,-2 2-4,0-1 2,-3 1 0,-8 0-4,-1 1 2,2 0 0,-7 0 4,-3 0-2,3 0-5,-4 0 2,-1-3-1,-2 2 4,-6 1-4,9 0 2,-6 1-1,-3-1-1,6 3 0,-6-3 7,6 0-9,-6 0 3,0 0 0,0 0 2,6 1 15,-6-1-20,0 0 3,0 0-10,0 0-5,0 0-19,0 0-12,-18 4-12,11-2-12,-2-1-11,-2 1-11,-2 0 0,-5 0-59,1 1-160,-3 1 71</inkml:trace>
  <inkml:trace contextRef="#ctx0" brushRef="#br0" timeOffset="2031.4439">2328 6687 43,'0'0'87,"-4"-3"-9,4 3-8,0 0-7,0 0-5,11-6-7,-3 3-2,-2 2-5,2-2-2,2 2-9,2-2 4,-2 3-1,5-2-1,-2 2-1,0-2-6,6 0 3,2 2-3,0-1 1,1-2 2,1 1-1,8 1 8,-3 0-10,0-2-1,0 3-5,4 0-9,-4 0 6,-1-1-7,-7 1 7,1 0-6,-1 0-4,-8 1 7,4 2-4,-6-3-6,-2 0 2,0 0-8,-2 0 9,-6 0-12,10 0 3,-3 1 1,-7-1 0,0 0 1,5 1 0,0 1-13,-5-2-4,0 0-19,0 0-8,0 5-18,0-5-11,0 0-16,0 0-59,-5 8-157,5-8 70</inkml:trace>
  <inkml:trace contextRef="#ctx0" brushRef="#br0" timeOffset="5538.9369">4996 6532 46,'0'0'55,"0"0"-4,0 0-1,0 0-13,0 0 7,0 0-9,0 0-7,0 0 8,0 0-4,-6 0 3,6 0-12,0 0 9,0 0-4,0 0 0,0 0 0,0 0-2,0 0-3,0 0-3,0 0-4,0 0 4,0 0-1,0 0 1,0 0-1,0 0 5,24 0-3,-18 0 1,8 0 0,0 0 4,4 0-17,4 0 4,8-3 13,0 3-8,0 0-2,1 0 7,1 0-10,8 0 3,-3 0-2,0 0 4,1 3-7,-1-3 5,3 0 4,-3 2-4,3 0-7,0 0-2,-1 2 7,14-2-4,-14-2 3,13 5-5,1 0 1,-1-4 14,3 2-9,-1 0-3,1-3 3,0 4-1,1-1 0,-1 1 6,1-1-7,-5 0-2,1-3-5,-13 2 6,13-1-1,-12 0 1,13-1-1,0 3-4,-2-3-1,-1 2 1,-8-4-3,9-1 3,0 3-5,3 0-1,-4 0 6,-10-1 5,13 1-5,1-1-1,-17 2-2,5-1 3,10 0-1,-16 0 1,5 0-8,-3 0 13,15 0-3,-15 1-3,3 0 0,-4-2-4,1 0 2,1 2 5,0 0-2,-2-1 0,-2 2-6,2 1 2,-5-3-1,3 1 4,-4-1-2,-2 1-2,1-1 2,-3 0-3,0 0-1,-4 2 1,-2-2 5,-2 1-6,4-2 3,-1 2-5,-3-2 7,2 1-4,-2 1 10,-2-2 1,6 1-6,-4 1 1,-6-1-9,0-1 7,-1 2 3,2-2-4,-2 1-2,-3 0-2,0 1 6,1-1-13,-1 0 14,-3-1-1,-6 1 3,10-2-1,-10 2 2,7 2 7,-7-2-4,7 0-12,-7 0 3,7 0 11,-7 0-1,0 0 3,5-2-1,-5 2 2,0 0 3,9 0-1,-9 0-13,0 0 7,9 0-4,-9 0-3,0 0-6,0 0 12,6-1-4,-6 1 5,0 0-5,0 0 0,0 0 7,7 0-4,-7 0-3,0 0 0,0 0-4,0 0 0,0 0 6,0 0-12,0 0 7,0 0-2,0 0 6,2-4-1,-2 4-2,0 0 6,0 0-5,0 0-2,0 0 3,0 0-1,0 0 4,0 0-1,0 0-4,0 0-1,0 0 5,0 0 0,0 0 1,0 0-2,0 0-3,0 0-2,0 0 0,0 0-1,0 0 5,0 0-4,0 0-1,0 0-1,0 0 2,0 0 2,0 0 0,0 0 0,0 0 5,0 0-11,0 0 2,0 0 5,0 0-8,0 0 12,0 0-4,0 0-5,0 0 5,0 0-1,0 0-3,0 0-5,0 0 6,0 0-2,0 0-2,0 0-1,0 0 0,0 0 4,0 0-2,0 0 1,0 0-1,0 0 3,0 0 1,0 0-7,0 0 5,0 0-2,0 0 0,0 0 0,0 0 0,0 0 3,0 0-6,0 0 6,0 0 2,0 0-7,0 0 4,0 0 0,0 0 3,0 0-4,0 0 2,0 0 1,0 0-2,0 0-3,0 0 4,0 0 0,0 0-5,0 0 4,0 0 1,0 0-1,0 0-1,0 0 5,0 0-3,0 0-1,0 0 3,0 0-6,0 0 2,0 0-1,0 0 4,0 0-6,0 0 3,0 0 1,0 0-1,0 0 0,0 0 0,0 0-3,0 0 1,0 0 2,0 0 1,0 0-5,0 0 1,0 0 1,0 0 1,0 0-2,0 0 2,0 0 0,0 0-4,0 0 4,0 0 0,0 0-4,0 0 6,0 0-4,0 0 0,0 0 7,0 0-7,0 0 1,0 0 0,0 0-1,0 0 2,0 0 0,0 0-3,0 0 5,0 0-1,0 0-2,0 0-1,0 0 1,0 0-3,0 0 3,0 0-1,0 0-1,0 0 5,0 0-5,0 0 7,0 0-1,0 0-4,0 0 1,0 0-3,0 0-1,0 0 3,0 0-1,0 0 3,0 0-2,0 0 1,0 0-2,0 0 0,0 0 0,0 0-1,0 0 7,0 0-7,0 0-2,0 0 4,0 0 4,0 0-4,0 0 0,0 0 1,0 0-3,0 0 3,0 0 2,0 0 0,0 0-6,0 0 3,0 0-3,0 0 5,0 0-4,0 0 2,0 0 3,0 0 0,0 0-6,0 0 3,0 0-2,0 0-3,0 0 6,0 0 3,0 0-2,0 0-2,0 0-3,0 0 4,0 0-4,0 0 4,0 0 2,0 0 1,0 0-1,0 0-3,0 0-1,0 0 2,0 0 3,0 0-8,0 0 3,0 0 4,0 0-6,0 0 6,0 0-3,0 0-4,0 0 4,0 0 1,0 0-7,0 0 1,0 0 8,0 0-3,0 0-1,0 0 1,0 0-1,0 0-5,0 0 8,0 0-1,0 0-4,0 0 7,0 0-6,0 0 9,0 0-10,0 0 1,0 0 4,0 0-7,0 0 2,0 0 4,0 0-3,0 0 4,0 0-3,0 0 4,0 0-4,0 0 3,0 0-1,0 0-5,0 0 0,0 0 8,0 0-2,0 0-3,0 0 1,0 0 0,0 0-3,0 0 5,0 0-4,0 0 1,0 0 2,0 0-3,0 0 0,0 0 4,0 0-3,0 0 0,0 0-1,0 0 2,0 0 4,0 0-3,0 0 0,0 0 2,0 0-5,0 0 6,0 0-7,0 0 1,0 0 1,0 0 0,0 0 0,0 0 1,0 0 2,0 0-2,0 0 3,0 0 0,0 0-6,0 0 4,0 0 1,0 0-4,0 0 1,0 0 4,0 0-5,0 0 0,0 0 6,0 0-7,0 0 3,0 0 2,0 0-1,0 0 1,0 0 0,0 0-2,0 0-3,0 0-1,0 0 3,0 0 6,0 0-4,0 0 0,0 0-1,0 0 3,0 0 0,0 0-6,0 0 3,0 0 1,0 0 2,0 0-4,0 0 1,0 0 0,0 0 1,0 0-2,0 0-1,0 0 4,0 0-2,0 0 4,0 0-7,0 0 6,0 0-1,0 0-1,0 0-2,0 0-2,0 0 2,0 0-4,0 0 10,0 0-6,0 0 2,0 0 0,0 0-2,0 0-1,0 0 4,0 0-1,0 0-4,0 0 4,0 0 0,0 0 2,0 0-7,0 0 3,0 0 3,0 0 1,0 0-2,0 0 3,0 0-1,0 0-2,0 0-2,0 0-2,0 0 4,0 0-5,0 0 6,0 0 3,0 0-3,0 0 1,0 0-5,0 0 3,0 0 0,0 0-1,0 0 1,0 0-2,0 0 5,0 0-4,0 0 1,0 0 0,0 0-1,0 0 1,0 0 2,0 0-10,0 0 12,0 0-6,0 0 2,0 0 1,0 0-2,0 0-2,0 0 3,0 0-2,0 0-1,0 0 0,0 0 7,0 0-1,0 0-3,0 0-3,0 0 3,0 0-1,0 0 1,0 0-2,0 0 1,0 0 0,0 0 1,0 0-3,0 0 0,0 0 3,0 0 1,0 0-1,0 0 1,0 0-1,0 0 1,0 0-2,0 0-5,0 0-7,0 0-16,0 0-10,0 0-13,0 0-10,0 0-16,0 0-13,0 0-12,0 0-13,0 0-14,-15 5-18,3-5-89,-3 0-255,-4-1 113</inkml:trace>
  <inkml:trace contextRef="#ctx0" brushRef="#br0" timeOffset="7813.5557">11300 8682 70,'0'0'102,"0"0"-6,-6-1-8,6 1-1,0 0-12,-7-2-10,7 2 3,0 0-7,0 0 1,0 0-6,0 0 3,0 0-11,0 0 6,0 0-1,0 0-1,0 0 0,0 0 0,0 0 6,22-1 1,-9 2-1,0-2-3,10 1 6,-2 1-3,8 1 3,2 0-4,4 1-7,2 1-2,0 1 2,2-4-1,17 7-6,-3-4-2,4 1 1,-4 1-2,6-1-7,1-3 1,2 3-4,0 0-1,3 0-2,-1 1-2,-1-2-1,1-2-1,0 3-5,0-2 1,1 1-4,-2 1 4,-2-5 0,2 2-2,0 2-3,-1 0 2,1-4-5,-1 1-1,-3 0 0,-2-1 0,-1 3-2,-1-3 1,0 1-1,-2 0 2,-2-2-3,0 0 1,-11 2 2,13-2-1,-13-2 1,11 2 0,3-3 0,-1 5 2,0-2-2,-2 1 1,-12 0-3,16 0-2,-1 1 0,-14 2 0,10-2 1,-10 2 1,-3-2-3,4 0-3,-2 1 6,-1 0-3,1 1-1,-2 0 0,-1-1-3,1-2 3,-2 0 2,0 3-1,1-1-3,-4 1-1,2-2 1,1 0 4,0 1-4,1-2 0,2 3 6,2-3-1,-2 1-1,2 3 2,0-3 2,-1 2 0,14-2-4,-13 1 2,-3 0-2,4 2 4,-3 0-1,0-2 1,-1 0-3,-1 0 1,0-1-1,-1 0 4,-2-1-3,-2 0 4,1-1-1,-2 1 1,1-3-5,-4 0 1,1 1-2,0-1 0,0 2-1,5-2-3,-6 1 1,5 0 2,-1 1 0,1-3 0,-2 1-3,1 1 4,0 2 0,-1-3 1,-1-1 0,0 1 2,0 1-4,1-1 2,-2 1-2,2 2 2,-3-4-3,0 2 3,-4 1-1,5 0-2,0-3 3,-6 4 0,7-3-5,-8 2 4,9-2-3,-2 1-2,-5-1 1,-1 2 0,5-3-1,-5 1 3,0 3-2,-1-4-1,-2 2 2,0 1-4,-2-1 1,-4 2 2,-2-3-2,1 3 3,-5-2 3,0 2-5,-3-2 0,2 1 2,-6 1-2,9-1-10,-5-2-22,-4 3-25,0 0-37,0 0-26,0 0-28,0 0-42,0 0-41,-23-1-130,3 0-389,-1 1 172</inkml:trace>
  <inkml:trace contextRef="#ctx0" brushRef="#br0" timeOffset="9241.569">5924 13493 101,'19'-2'169,"-8"1"-3,1 1 5,-7-1 1,2 0 5,-7 1-9,6 0-15,-6 0-14,0 0-10,0 0-15,-22 3-11,0 2-6,-11 2-15,-16 5-5,-3 0-9,-2 0-6,-2 3-5,-1 2-10,-6-4-5,-1 3 2,-24 7-9,24-7-2,4 2-3,-30 3-6,27-4 9,1 0-10,0 0-3,-2 1 6,4-1-4,-4-2 1,4 2 1,1 2 0,3-4-7,1 1 5,2-1-2,18-5 2,-1-1-4,3 0-2,6 2-1,6-7 0,8-1-2,2-1-2,1 3-4,5-1 1,0 1-3,3-2 1,4 2 4,1 0-1,5 2-1,7 1 2,3-1 0,12 4-1,2-3-2,4-1-17,-1 4 3,2-2-1,14 3 0,1-3 5,0 0-3,1-3 3,4 1 3,3 0-1,5-2 2,25 4 0,-24-3 4,30-1-3,0 6 1,-4-3 0,-28-1 5,32-2-3,-30 2-1,31 4 8,-7-3-4,-27 0-5,1 2-2,-1-2 4,3 0-5,-7 1 3,-5 1 3,-3 1-5,-13-4 3,-5 2-2,-2-2-2,-3 0 3,-6-2-2,-8 1-1,0-1 0,-5-1 4,-4-1-6,3 1 5,-8 0 0,0 0-9,0 1 9,-5 0 0,-3 4 0,-6 1-3,-7 0 0,-4 6 1,-5-6 1,-3 7 7,-15 7-8,-2-4 2,-3 2-5,-2 1-1,2 3 3,-7 0-2,-21 11 3,24-12 1,-2 3 1,-1-2-4,-19 15 1,22-12 1,-26 5-2,26-8-2,-3-3 1,1 3 0,-2-1-5,-22 10 7,28-9-5,-3 1 4,2-4 1,1 0 0,0 2 1,4 1 0,4-4-5,-1 3 6,5-3-3,6-4 1,5-3-4,1-1 4,3 2 0,4-3-2,5-5 2,2 1-2,7-2 0,2-1 0,0 1-1,3-5-4,0 2-4,2-1-3,3 3 3,0-3 1,0-3 0,3 6-4,2-3 5,2 2 1,2-4 0,5 0 2,-3-1 1,2 3 0,6-3 1,3 0 0,-2 0 2,15 1-3,-7 1-2,8-4 6,2 1-1,14 1 0,1-4 2,2 0-1,2 0 2,0 1 0,4 1 2,2-1-3,-2 5 0,2-4-3,2 3 7,-1 1-7,3 0 4,-4-1-4,1 0 1,3-2 2,0 4 4,24-4-3,-29 3 0,5-3-4,29 2 4,-29-1-2,24 2 1,-26-2-3,25 0 6,-25-4 1,28 4-3,-30-2 4,29 2 2,-34 0-4,5 2 3,-2-3-1,-4 3-2,-6-3 2,-13 2 1,-1 5-4,-2-6 2,-3 0 1,-4 0-5,-8 1 2,-6-2 0,0 1 6,-6 0 3,-2 0 13,1 0 3,0 0 9,-2 0 6,-5 0 0,7 0 3,-7 0-6,6-3 4,-6 3-6,0 0-7,3-3-4,-3 3-2,0 0-16,0 0-18,-13-4-32,8 1-34,1 2-25,-2-2-37,6 3-35,-9-8-27,5 5-31,1-4-157,-2-3-419,1-2 185</inkml:trace>
  <inkml:trace contextRef="#ctx0" brushRef="#br0" timeOffset="10283.31">6822 12878 25,'-5'-12'96,"-3"5"-19,-1 0 9,0 0-15,0 0-2,-5 1-6,3 1-4,-2 1-3,-6-1-8,-4 5-9,3 0 11,-9 0-15,1 3 8,6 1-11,-6 3-4,-1 4 1,1-1 7,0 3 0,1 2-5,-1 0 5,4 5 3,-2 1-6,4 0 6,0 4-7,4 1 4,2 2-4,2 1 4,0 1-4,5 2 2,0 2-7,3 0 5,4 0-3,2 2-3,2-2 16,1 0-2,0 2 9,4-2-5,0 1-4,2-3 2,4-2 1,-2 2 5,3-1-2,-1-3 8,5-2-1,1-1 2,4-2-3,4 2 1,-4-3 3,6-2-5,-3-1 3,2-2-6,-1-2 1,7-5-3,1 1-2,-3-1 0,1-4-2,-1 0-2,4-4 0,-3-2-4,-1-2-1,0 0-4,1 0 2,3-4 0,-1 5-6,-1-8 1,-2 1 1,0 0-7,-3 0-2,-2-1 0,0-1 2,-2-2 0,-4 6-5,-4-5 1,-1-2 5,3 4 1,-2-3 3,-2 1-7,-2-1 2,1 0-5,-1-3 1,-1 2 0,-4 1-4,4-5 2,-2 3-3,-2-1-2,2-1 1,-3 1 1,2-2 3,-5 1 0,3 1 0,-1-2-5,-2 1 6,0 0-8,-1-1 4,1 3 1,-4-3 1,0-3-1,0 6 3,0-3 1,0 2-5,-2-2 0,-1-2-2,0 4-1,1-4-1,-2 5 4,2-6 0,-2 4-1,-4-1 0,4 2 2,-1-2-3,-2 2 2,1 0-2,-2-1-3,0 1-1,0-1 0,0 3 0,-3-3 1,0-1-3,3 3 0,-1-1-1,-3 0 0,0 3-1,-1-1 2,0-1-2,0 2 0,-2 0-4,-1 0 9,1 1-10,-3 0 0,3 2-1,0 0 2,-6 1-4,3 1 3,2 2-1,-3 2-1,1 0-5,-1 1-12,1 0-10,1 1-11,-3 2-14,0 1-12,-1-2-14,2 5-15,-1-2-17,-1 1-16,3 4-19,0-5-13,-1 3-21,6 2-12,-1-3-20,-2 3-139,2-2-382,4 1 169</inkml:trace>
  <inkml:trace contextRef="#ctx0" brushRef="#br0" timeOffset="11421.1172">6461 13464 76,'0'7'72,"2"-2"-9,0 0 3,1-2-8,1 2-7,-1-3 1,3-2 2,0 2-3,-6-2 0,11-3-6,-4 1 0,-2-3 2,4-1-13,-3 2 11,-1-2-7,1-4 1,0 3 12,-2-6-15,-2 3 5,1-1-1,-1-1-8,0 2 3,-4-1 9,2 0 2,0 4-5,-1 0-2,0 0-3,-2 2-7,-1 2 1,1 1-4,3 2-4,-11 2-7,11-2 3,-12 7-1,5 1-4,1 2 5,-1 1-4,-1-1-3,2 2-4,3 1 3,-2-2-3,5 1-1,0-2-4,0 2 2,3-3-1,-1-1 8,3 2-1,1-3 1,0-1 1,2 0-4,2-3-6,2 1-1,-1-1 5,0-2-5,1 0-2,-1-1-2,0-2-2,1-1-4,2-1-2,-4-1 7,-1-2-6,1-1 1,-3-1-3,3-1 2,-3-4-3,0-2 6,-1 5 4,2-3 4,-3 1 4,-1 3 9,-2 2 9,-1 0 5,3 3 0,-2 0-7,-2 1 1,2 0 1,3 2-3,-5 2-2,13 3-1,-5 4-3,1 0-2,6 4 6,-3 3-3,4-1-2,6 5-3,-4-1-5,-3-3 2,2 4 1,1-4 0,-4 0-3,0-3-2,0 1-4,0-1-13,-5-1-18,1-5-18,0 3-25,-3-4-12,-1-2-6,-2-2-19,-4 0-20,0 0-83,10-6-232,-10-2 103</inkml:trace>
  <inkml:trace contextRef="#ctx0" brushRef="#br0" timeOffset="11582.2359">6930 13300 90,'0'0'100,"-13"14"-3,7 1-7,-2 2-1,-5 9-6,2 3-10,-1 3-6,0-4-9,2 0-3,1-2-5,-1 0-10,1-1 0,5-6-18,-2-3-3,5-5-25,-1 3-12,2-4-21,0-3-14,0-2-14,0 0-65,1-3-143,-1-2 63</inkml:trace>
  <inkml:trace contextRef="#ctx0" brushRef="#br0" timeOffset="12085.59">7030 13147 72,'0'0'142,"-5"12"-14,2 1 2,1 5-11,-2 7-9,3 6 1,-2 1-5,1 2 0,-1 15-8,3 2-4,0-4-4,4-1-10,0 0-6,1 3-7,-1-17-7,0 2-5,1 1-2,1-1-6,-2-2 4,1-3-11,3-2-9,-3-8 2,-1 0-2,1-1-5,-4-8 0,3 2-2,-1-1-4,-1-2-3,-2-4-1,2 0-2,0 0 9,-2-1-10,1-3 2,-1-1-7,0 0-7,0 0 0,0 0-4,0 0 5,0-15-4,0 7 4,-1-1-2,-1-3 1,0 0-1,-3-5 1,1 0-3,-1 0 8,1-1-5,-1-7 1,1 7 3,-1-8 3,0 8 1,0-2 4,1 1-1,0 1 9,-1-8 1,2 6 4,1 1 0,2 1-2,-3 0 2,6 1 1,-3 0 0,1 5-6,3-1 0,4-1-1,-2 4-3,7-5-2,0 3 4,2-2-2,2 4-2,0 3 0,-1-2-3,-2 6 1,0 3-2,0 0 0,-1 3-6,1 3 4,-4 1-2,-2 2 1,-2 2-1,0 0 2,-3 0-3,-3 4 1,-3 2-2,-4-3-2,-2 3-2,-2-2-1,-4-1-11,0 1-10,-2-3-21,-4 4-16,3-6-15,4 1-12,-4-2-22,5-4-16,3 0-13,-3-1-14,4-1-16,1-3-116,2 2-305,1-1 135</inkml:trace>
  <inkml:trace contextRef="#ctx0" brushRef="#br0" timeOffset="12572.9527">6661 13788 24,'-9'0'151,"9"0"-8,0 0-15,-6 1-3,6-1-12,0 0-10,0 0-10,0 0-5,0 0-8,0 0 6,0 0 4,0 0 1,0 0 1,0 0-1,28-1-1,-18 1-6,8-3-5,2 1-5,2-2-5,-2 4-4,10-5-4,2 3-6,-1-3-4,6-1-4,1 4 1,0-5-6,-1 5 1,4-4-10,-1 0-1,-3 2-3,2 0-2,-2-3-5,-4 5 2,1-1-6,-3-1 1,-9 2-1,-2-4-3,0 5 0,-8 0-2,0-2-1,-1 3 6,-4-1-6,-1 1-4,0-3 0,-3 1-1,-3 2-2,0 0-2,0 0-2,0 0-8,0 0-10,0 0-13,0 0-16,0 0-19,-20 9-6,11-9-24,0 2-14,-4 1-16,1 0-13,-6 1-7,-3 1-1,1-3-5,-2 5-99,2-2-272,-1 2 121</inkml:trace>
  <inkml:trace contextRef="#ctx0" brushRef="#br0" timeOffset="12963.2138">6606 13854 121,'0'0'154,"-10"-3"-9,10 3-14,-9 3-12,9-3-17,-7 0-10,7 0-3,0 0-12,0 0-3,0 0-7,0 0 3,23 0-2,-11 3-12,2-2 6,-1-2-6,8-1-4,7 2 1,2 2-3,-1-4-2,3 2-1,3 0 0,-2-4-3,1 4-5,5-5 1,0 3-3,0-1-4,2-1 0,10-3-1,-16 2-4,4 0-3,-2-2-4,-3 2 6,0 0-9,-5-2-2,-7 4 2,-2 1-4,1 2-1,-9-2 4,1-1-9,-1 1 2,-1 2 0,-6-1-1,0 1-1,-5 0-1,9-2 3,-9 2-7,0 0 1,8 0 3,-8 0-5,0 0-9,0 0-7,0 0-3,0 0-7,0 0-9,0 0-9,-23 7-4,17-6-3,-2 0-17,-2 0-1,-2 4-15,-2-3-3,1 2-8,-3 2-4,-2-2-2,-2 0-11,-2 2-4,-5 0-11,-1 3-66,-3-2-206,2 0 91</inkml:trace>
  <inkml:trace contextRef="#ctx0" brushRef="#br0" timeOffset="13323.4707">6657 13929 19,'-4'4'76,"4"-4"0,0 0 8,0 0-6,0 0 4,0 0-8,23-4-7,-15 2 2,1 1-2,-3 1 1,7-2-12,-4 0 10,4 1 0,0-2-1,6 1-2,-2 0 0,5 0-2,5-3 8,0 0-5,4 3-1,-1-2-1,3-5-2,2 5-1,2-4-10,3 4 1,-3-1-6,3-2-2,-2 2-3,0 2 1,-2-4-11,-2 0 2,-1 2-4,-3 3-5,-12 1-1,6-3 3,-4 1-7,-7 3-1,1-2 3,-4 2-10,-2 0-2,-1 0 3,-2 1-2,-5-1 0,0 0-3,10-1 2,-10 1-3,0 0-4,0 0 3,0 0-11,4 1-10,-4-1-10,0 0-11,0 0-8,-9 7-12,9-7-6,-12 2-6,6 0-7,-2-1-4,-1 3-5,-2-4-3,1 3-12,0-1 1,-2 1-11,0-2-76,-4 2-201,0-2 89</inkml:trace>
  <inkml:trace contextRef="#ctx0" brushRef="#br0" timeOffset="13924.9148">6726 13916 38,'19'-4'108,"0"3"-2,3-1-1,6-1 1,3-1-4,-3 2 0,4-1-5,0-2-3,1 1-5,-1 1 3,0 1-5,2-6 3,0 4-15,-2 1 0,3-1-4,-3-2-5,-2 2-3,0 1 5,0-2-16,-12 3-5,5-1-9,-4 2 1,-3 0-2,-2-1-2,-3 2-2,-1 0 0,-2 0-3,-1 0 1,-7 0 6,9 0 14,-9 0-2,8 0 6,-8 0 6,6 0 2,-6 0 5,0 0 3,5 2-1,-5-2 3,3 2-2,-3-2-2,0 0-1,0 0-9,0 0 3,0 0-11,0 0 2,0 0-11,4 3 0,-4-3-7,0 0-3,0 0-1,0 0-7,0 0 1,0 0 0,0 0-4,0 0-3,0 0-1,0 0-5,0 0-2,0 0-1,0 0-1,0 0 0,0 0 0,0 0-2,0 0 1,0 0-1,0 0 3,0 0-3,0 0-3,0 0 1,0 0-2,0 0 0,0 0 3,0 0-6,0 0-3,0 0-2,0 0-8,0 0-8,0 0-5,0 0-9,0 0-6,0 0-5,0 0-13,0 0-10,0 0-15,0 0-8,0 0-11,0 0-13,0 0-2,0 0-19,0 0 5,0 0-9,0 0-6,0 0 2,0 0 10,0 0-4,0 0 6,0 0 1,0 0-94,0 0-246,0 0 110</inkml:trace>
  <inkml:trace contextRef="#ctx0" brushRef="#br0" timeOffset="17649.5463">11960 7615 45,'0'0'71,"0"0"-10,7-2-3,-7 2 0,8-2-1,-3 2-9,2 0-3,-1-3 4,2 3-4,2-2-5,3-1 0,-2 4-2,1-1 0,10 0-7,-3 0 2,3 2 4,5-6-1,4 4 3,1-2 5,4 1-6,0 2-4,0-2-3,4 1-1,15-5 0,-1-3-8,-4 7 22,6-2-15,-5 0-6,1-1-2,1 3 6,1 0-5,-1-2 3,1 5-4,-2-4-4,1 2 0,-1 0 1,0 3 1,-14-2-9,-1 7-3,14-8 12,-14 0-14,1 0 0,-2 3 1,3-1-3,-1 0 2,0-4 1,-1 2 0,1 4 0,-1-5 3,0 2-3,1 2-1,-3-3-8,-2 0 2,3-3 4,0 3 5,-1 0-11,-4-1 6,4 0 3,-2 1-4,2-3-2,-2 0 3,-1 2 6,0-2-8,-2 3 9,2-4-28,-4 3 17,-3 0 0,1-2 6,4 3-5,0-2 0,-9 1-2,1-1 3,6-1-2,-8 2-4,2-2 10,0 3-9,-1-1 7,-1 0-2,1-2-1,-1 3 3,-2-3 0,-1 3-4,-2-1 3,-2 0-13,-1 1 15,-2 1-1,3-1 1,-4-1-4,-1 2 2,-1-2 1,-2 2-4,-5-1-4,11-1 11,-11 1-7,5 2-1,-5-2 13,0 0-6,9-2 1,-9 2 3,0 0 2,0 0-3,4-2 4,-4 2-7,0 0 11,0 0 1,0 0-4,0 0-4,0 0 4,0 0-1,0 0-2,0 0 5,0 0-10,0 0 1,0 0 11,0 0-13,0 0 0,0 0-9,0 0 0,0 0-7,0 0-24,0 0-18,0 0-13,0 0-20,0 0-5,0 0-16,0 0-101,0 0-226,0 0 100</inkml:trace>
  <inkml:trace contextRef="#ctx0" brushRef="#br0" timeOffset="19119.5901">16395 7715 53,'7'0'77,"0"0"2,5 0-13,1 0 5,1 0-2,6 0-2,3 0-4,5 0 0,0 0-2,3 0-2,0 0-5,0 0-3,1 3 5,2-1-5,0 0-6,2-4-10,4 2 9,-2 0-1,0 0-3,13 0-4,-14 0-4,2 0-4,-1 0 13,17 0-14,-18 0 2,21 0-11,-7-2 6,2-1-4,-13 0 9,12-1-12,-13 4 4,1-1 2,9-3-9,-12 4 3,3-5 0,-1 3-2,11-1 3,-10 0-3,11 2 0,-13-2-1,-1 0-4,2 1 4,2-2-4,-3 1 5,0 0 2,1 1-7,1-2 9,12 1-3,-11 2 1,-6-3 0,5 4 4,-2-1-7,3-1-1,-2-1 2,-1 2 0,1-2-12,1 3 9,-5-2 2,2 2 1,1-2 4,-4 2-8,-2 2-1,3-2-1,-2 0-3,0 0 3,1-2-1,-2 2-2,2-3-3,-2 2-3,0 1 7,1 1-6,-1-5 2,1 7-3,1-2 4,-4-5-4,3 4 7,1 0-7,-5 2 5,3-2-7,-3-2 11,2 1 1,-3 2-1,-2-2 0,4 1 4,-2 0-1,1-2 1,0 2-5,0-2 15,-2 4-8,4 0-1,-4-1-2,7-1 4,-4 2-4,4-2 2,0 1-3,2-2-2,-1 2 2,-2 0-2,4-1 0,-1 5 0,-2-5 0,-2 1 2,0-2 2,-4 2-2,2-2 0,-2 2 1,-6 0-5,-2-1 2,2 0 2,-3 0-3,0 0 1,0 0 3,2-1-4,-1 1 0,-1 0 3,-1 0 0,1 0-1,0-1 3,-2 1-6,2 0 0,-1 0 1,0 0 0,-4-2-5,4-1-3,3 3 4,-2 0 2,-3 3-4,2-3 1,3 2 0,-2-4-1,-3 2-2,-2 0 6,-1 0-2,-2 0-1,-1-3-1,1 6 1,-3-6-1,-3 3 0,4 3-1,-4-3-2,3 2 3,-8-2-2,10-5 4,-10 5 0,6 0-5,-2-2 4,-4 2-3,0 0-1,9 2-1,-4-4 8,-5 2-9,8 2 2,-8-2 0,8-1 4,-8 1-1,7 1-4,-7-1 2,8 0 5,-8 0 0,8 0-4,-5 0 1,-3 0-2,0 0 0,9 3 1,-9-3-2,6 0-2,-6 0 4,5 2-1,-5-2 2,0 0-2,0 0 3,0 0-6,6-5 1,-6 5 4,0 0 1,0 0-2,0 0-2,0 0 5,0 0 2,6 0-1,-6 0 1,0 0 0,0 0 1,0 0-4,0 0 0,0 0 2,0 0 1,0 0-4,0 0 0,0 0 3,0 0-3,0 0 2,0 0-1,0 0 1,0 0-1,0 0 0,0 0 2,0 0-1,0 0-1,0 0 0,0 0-1,0 0-2,0 0-1,0 0 2,0 0 2,0 0-3,4-2 7,-4 2-4,0 0 1,0 0-4,0 0 4,0 0-3,0 0 4,0 0-2,0 0 1,0 0-3,0 0 5,0 0-2,0 0-3,0 0 4,0 0-1,0 0-3,0 0 2,0 0 6,0 0-6,0 0 7,0 0-4,0 0 2,0 0 2,0 0-2,0 0 0,0 0 0,0 0 1,0 0 0,0 0 0,0 0-3,0 0 4,0 0-1,0 0-4,0 0 6,0 0 2,0 0-6,0 0-1,0 0 7,0 0-7,0 0 0,0 0 1,0 0-2,0 0-4,0 0 2,0 0 3,0 0-3,0 0-12,0 0-10,0 0-18,0 0-25,0 0-25,0 0-17,0 0-17,0 0-17,0 0-18,0 0-12,0 0-20,-10 11-114,5-10-325,5-1 145</inkml:trace>
  <inkml:trace contextRef="#ctx0" brushRef="#br0" timeOffset="21006.9326">2508 10074 14,'0'0'103,"-4"-3"-4,4 3-7,0 0-6,0 0-3,0 0-9,0 0-9,0 0-14,0 0-2,0 0-10,0 0-1,0 0-3,0 0-4,0 0-4,0 0-2,0 0 4,0 0-9,25-2 7,-12 0-10,5 0-5,2-3 2,9 0 3,2-5-2,4 4-1,1-5 0,2 1-3,1 2 5,10-5-7,-13 3 6,2 1-10,13-4 11,-18 6-10,1 0-6,-2 1 9,-1 0 2,-11 3-5,1-1-4,-2 0 7,-6 4-2,-5-2-3,-2-2 5,1 3-1,0 1 0,0-2-2,-7 2 5,7 0-6,-7 0-3,0 0-6,0 0-6,0 0 0,0 0-13,0 0-8,-18 3-10,10-3-2,-3 4-5,2 1-12,-5-3 7,2 1-17,1 0-7,-7 3-56,1 0-144,-1-1 65</inkml:trace>
  <inkml:trace contextRef="#ctx0" brushRef="#br0" timeOffset="21387.2013">2507 10171 28,'-3'1'121,"3"-1"-18,-5 4-15,5-4-2,0 0-17,0 0 6,0 0-20,0 0 16,20-4-10,-6 1-5,3-2 1,11 1 4,2-6-14,2 0 1,4 2 1,3 1-12,10-3 3,-11-1 0,13 1-5,-1-2-1,1 2-3,-14 2 4,14-4-5,-1 4-5,2-1-9,-15 5 5,-2-3-7,0 2 10,-3 0-8,-4 2-5,-7-1-1,-2-1-2,-7 4 8,3 0-3,-7 0-4,-3-1-7,3 2 10,-3 0 5,-5 0 7,10-3-4,-10 3 5,7 0 7,-7 0-7,6 0 6,-6 0-2,2-1-4,-2 1-3,0 0-7,0 0 3,0 0-1,0 0-3,0 0 1,0 0-5,0 0 2,0 0-9,0 0-6,0 0-4,-13 4-5,13-4-12,-7 3-16,2-1-3,1 1-19,-1 1-13,0-2-19,-3 1-6,4 1-17,-1 2-106,0-2-239,0 0 106</inkml:trace>
  <inkml:trace contextRef="#ctx0" brushRef="#br0" timeOffset="23185.481">7774 12915 60,'-5'-4'111,"5"1"-7,0-1-14,0 4-12,-2-5 0,2 5-4,0 0-10,2-5 0,-2 5-7,0-6 3,0 6 1,5-2 3,-5 2-4,2-4 4,-2 4 11,1-3-3,-1 3-3,0-3-4,0 3-8,2-9 7,-4 6-6,2-4-11,-1 2-2,-1 0 1,-2-3-1,1-1-2,0 0-7,-1-1 2,0 0-4,1 1 0,1 1 0,-3 1 0,2-2-6,-1 4 1,2 0 7,0-2-2,-1 4-4,3 1-5,-4-3-1,4 1-1,0 4-3,0 0-3,0 0-3,0 0 1,-2 12-1,4 1 0,-1 5 1,2 2 2,0 6 6,1 5-2,3 1 3,-4 5 4,3 13-3,-3-4 9,1-10 3,1 11-5,-3-12-1,-1 1 1,5-4-6,-3 1 12,3-2-3,-2-1-1,-2-3-4,3 1-1,-3-7-2,-1-3-1,3 0-1,-1-2-1,-3 1 1,3-7-6,-1 0-1,-2-1 3,2-3-3,0 1-5,-1-2-2,-1 0-2,1-1 2,0 1 3,-1-2-3,0-3 5,2 4 6,-2-4-2,0 0-1,0 0 1,0 0-7,0 0 2,0 0-2,0-19-4,0 11 1,-2-4-5,1-2 4,1-1-3,-2-2 1,-2-3-2,2-1-5,-1-3 4,1-2 1,-3-1-3,2 3-2,-2 0 0,3 5-2,1-1-2,-4-1 2,1-4 2,1 8 2,1 0-2,-2 2 0,4-2-1,-1 5 0,1 0 0,0 2-1,0-1 1,5 3 0,-3-4 3,1 1-5,4 0 1,-2 2 2,8-3-2,-1 0 2,2 2-2,1-1 3,1 3-3,-4 2 1,1 2-2,4-3 1,-4 3 2,-3 0-2,0 4 2,2-2 4,-7 4-6,4-2 0,-4 0-2,-1 4-1,1 0 3,-3 3-4,0-2 0,-4 4-1,0-1-5,-3 4 2,-4-3-5,0 5-2,-3-2 0,2 1-1,-4-1 0,0 3 3,-1-3 2,2-3-2,-4 3-1,3-3 4,0-1 1,4-3-1,-2 2 3,0-2-2,4 0 1,-1-1 5,-1 0-3,5 0 0,1-3 2,0 1 2,4-2 0,-5 0-1,5 0-2,0 0 0,0 0 2,0 0-3,0 0 3,0 0 3,0 0 3,0 0-2,0 0-2,11-6-2,-6 5 3,-5 1-1,10 0-3,-10 0 3,11 0 3,-8 2 4,6 0-4,0-1-4,0 1 3,2 3 2,1-1-2,0 1 0,4 4 0,0-1 7,2 4-7,-4-2 1,0 2 1,-1 0-1,1 0 0,-5 0 1,2 1-1,1-1 1,-7-1 0,4-1-1,-3-1 2,3 0 2,-3 0-4,-2-2 2,3 1-1,-3-4 1,2-1 1,-1 1 0,1-1-3,-1-2-1,3-1 2,1-1 2,0-3 0,0 1-2,1-3-1,-2 0 1,2 1 0,-1-2-1,3 0 2,-7 4-2,2-2 1,-1 3-5,-2-3-6,2 2-4,-1 0-8,-2 1-16,-1-1-16,-2 3-19,4-4-31,-4 4-27,4-2-19,-4 2-23,2-3-18,-2 3-139,0 0-357,0 0 158</inkml:trace>
  <inkml:trace contextRef="#ctx0" brushRef="#br0" timeOffset="23618.7901">7723 13555 90,'-7'0'129,"7"0"3,0 0-5,0 0 0,-6 3-3,6-3-4,0 0-6,0 0-8,0 0-6,-4 3-6,4-3-3,0 0-9,0 0-5,0 0-5,0 0-2,0 0-2,18-5-4,-9 3 1,4-1-7,-1 3-2,9-5-6,-4-2 1,12 5-1,-1-3-6,0 0 3,4 0 2,-1-1-10,-4 2-4,3 0-2,-9 1-4,-3 1 0,1 0-4,-4 0-6,-1 1 1,-1-1-3,-2 2-3,-1-3-4,0 3-4,-4 0-2,-6 0 1,8-2-6,-8 2-1,6 0-7,-6 0-10,9 0 0,-9 0-10,0 0-17,0 0-8,0 0-13,0 0-8,0 0-13,0 0-3,0 0-12,0 0-9,0 0-1,0 0-8,0 0-6,-15 8 2,8-7 1,0 4-80,-1-5-219,-2 3 98</inkml:trace>
  <inkml:trace contextRef="#ctx0" brushRef="#br0" timeOffset="24039.0862">7668 13683 33,'0'0'98,"-3"1"-3,3-1-7,-2 5 0,2-5 5,0 0-4,0 0 5,6 5-1,-1-2 6,0-1-6,3-2 3,2 0 3,2 1-3,3-2-2,4-4-1,2 3-9,1 0 1,5-1-6,3-2-7,-2-2-2,1 4-4,1-4-7,-1 0-5,-8 4-1,1-1-5,-2-1-5,1 0-3,-2 2-3,1-1-4,-4-1-5,-2 5-3,-1-3 1,-4 3-4,-1-3-4,1 2 0,-2 1-4,-1-1 1,-6 1-1,10-2-3,-7 1-3,-3 1 0,0 0-1,7-1 1,-7 1-3,6 0 3,-6 0-4,0 0 1,0 0 0,8 0 2,-8 0-2,0 0 1,0 0 3,0 0-3,0 0-1,0 0-2,0 0-1,0 0 1,0 0-1,0 0-6,0 0-4,0 0-9,5-1-9,-5 1-9,0 0-15,0 0-15,0 0-19,0 0-19,0 0-17,0 0-20,0 0-18,0 0-135,0 0-315,0 0 140</inkml:trace>
  <inkml:trace contextRef="#ctx0" brushRef="#br0" timeOffset="25571.1751">6001 15504 19,'-2'-5'56,"2"-1"3,-5-4 2,5 4 5,-2-2 9,0 1-10,-4-6 5,2 7 10,0-5 2,0-1-2,-1-3 9,0 5 14,1 1-6,-1-3 7,0 4 3,0-1 1,2 0-5,2 3-2,-3 1-2,1-1 0,2 1-12,1 2-3,-1-2-10,1 5-2,-3-4-10,3 4-7,0 0-4,0 0-5,0 0-3,0 0 5,5 26-3,2-9-3,2 12 6,2 2-5,5 17 1,-1 6 4,0-4-11,2 4 28,1 1-11,3 1-2,0-3-9,0 1 0,-1-1-3,0-2-7,-6-5-4,8 1-2,-4-2-8,-4-12 4,-2 1-4,0-5-4,0 3-22,-1-6-12,-6-7-14,4 6-13,-4-11-24,1 2-22,-5-6-22,4-2-11,-4 2-21,0-5-26,-2-1-29,1-4-148,0 0-376,-16-9 166</inkml:trace>
  <inkml:trace contextRef="#ctx0" brushRef="#br0" timeOffset="26337.72">5875 15408 31,'0'-6'76,"0"6"13,-8-9-3,8 9 17,-5-7-15,5 7-7,-6-4-12,6 4-3,0 0-11,-11 13 8,6-1-6,3 3 4,-3 10-7,0 3-3,0-1-4,3 1 11,0 0-17,2-2-6,0 1-1,-2-8-3,0-2-6,2 2 5,0-6-12,2-1 3,-4-1-1,0-4-6,2 1 9,2-1 0,-2-2-3,0-1 5,0-4 1,0 0 4,-2 8 2,2-8 4,0 0-1,0 0-7,0 0 4,0 0-6,0 0 2,0 0-11,0-21 3,2 13-1,-4-4-1,-1-1-6,6-3 4,-3 1-4,-1-4-1,-1 2-1,2 1-2,-4-4-4,4 2 5,0-3-2,0 3-1,-3-9-3,1 10 3,2 6 4,0 0 1,-3-7 2,1 7 6,2 0-4,0-1 4,0 3-3,0 4 2,0-2-2,-3 2 1,2 1-6,1 4 1,-1-8-1,1 8 6,0 0-7,2-6-1,-2 6 3,3-5 0,-3 5-5,5-6 4,-5 6-5,5-2 5,-5 2 1,11-3 6,-3 3-2,-8 0 1,20 5 2,-7 0-2,8-2 3,3 8 1,0-1 0,3 5 2,-1-4-1,2 4 1,3-1-1,-3 3 0,-2 0-2,4 2 0,-2-3-1,-1-2-4,-4 1 0,3-1-3,-4-2-3,-4 0 3,-2-4-4,0 1 1,-6-4-3,3 3-1,-3-4-2,-1 0 3,-1-1-1,1 2-2,-4-2 2,3 0-2,-6-1-3,0 0 6,4-1 0,-6-1-4,4 2 3,-4-2-1,5 4-4,-5-4-6,0 0-16,4 5-15,-4-5-11,0 0-26,0 0-20,0 0-21,0 0-35,-9 6-10,5-5-16,-4-1-127,8 0-329,-18 0 145</inkml:trace>
  <inkml:trace contextRef="#ctx0" brushRef="#br0" timeOffset="26718.9915">5915 15475 146,'-6'-6'143,"4"1"-7,-2 2-10,4 3-5,-4-7-4,4 7-5,-2-6-10,2 6-7,0 0-10,-4-4-13,4 4-5,0 0-10,0 0 2,0 0 5,0 0 1,0 0 3,10 19 5,0-5 3,7 7 4,-4 4-7,6 5 8,-1 1-12,5 15 2,0-3-10,3 3 1,1-3-5,1 4-5,0-4-4,-2 4-2,0-2-5,1-3-2,-6 1-6,5 4-1,-3-3-3,-2 2 4,-5-16-14,2 14 2,0-15-2,-4 2-2,0-2-3,-1 0-2,2-3 2,-6-3 2,-4-4-4,3 0-6,0-6-3,-5-1-11,1-3-13,0-2-15,0-4-9,-4 2-15,2 0-26,-2-5-25,0 0-35,0 0-15,-6-16-7,2 6 4,-1-5 0,-5 0 0,0-4-88,3 2-273,-7-3 121</inkml:trace>
  <inkml:trace contextRef="#ctx0" brushRef="#br0" timeOffset="27347.4377">5883 15494 5,'-2'-4'72,"-2"-3"5,4 7-6,-2-8 15,2 8 4,-3-6 0,3 6-6,0 0-3,-6-5-8,6 5-6,0 0-9,0 0 5,-10 19 3,7-3-2,-2 4-3,-1 6 0,2 3-9,-1-5-3,0 6-5,3-6-2,-1 3 3,-1-2-8,2-5 0,4-3-3,-4 0-1,0-3-3,2-4-1,0 1-3,0-4-3,-2-2 2,2-5 1,0 11 4,0-11 14,-1 8-13,1-4 7,0-4-1,0 0 0,0 0 3,0 0-5,0 0-3,0 0-1,-2-18-4,5 6-3,-1-2-3,-2-2-5,0-2 2,0-6-5,2 7 2,-2-4 2,4-1-7,-4-1-4,2-5 3,-2 1 2,-2 10-4,0-6 1,0 4 1,0 0-1,2 2-3,-2 1 1,-1 1 0,5 1 2,-4 7-1,2-2 3,-2 2 0,4-3 4,-4 3-4,2 7-1,2-10-2,-2 10 2,0-8-4,0 8 4,0 0 5,16 1 1,-16-1 0,27 12 3,-9-3 3,5 4 0,4 3-1,0-2 0,1 6-1,3-4 1,-4 0-2,3-3-3,3 5-3,-3-4 2,-1-1-5,-1 1 2,-2-5-3,-7 1 3,-1-3-6,-2 2 5,-5-3-6,2 0 3,-5-4-3,0 2 4,-2-2-5,2 0 5,-3 0-5,-5-2 2,6 5-1,-6-5 0,6 1 2,-6-1-12,0 0-14,4 4-15,-4-4-14,0 0-23,3 2-21,-3-2-17,0 0-26,0 0-16,0 0-16,0 0-5,0 0-115,9 2-312,-9-2 138</inkml:trace>
  <inkml:trace contextRef="#ctx0" brushRef="#br0" timeOffset="28221.0597">7847 13646 162,'0'0'161,"0"0"-18,0 0-18,0 0-12,0 0-7,0 0-7,0 0-6,10-11-9,-3 7-5,0 2-5,3-3-1,5 0-2,0-2-4,5 1-9,-3 0-2,11-4-7,-2 3-2,1-5-9,-8 7-2,1-3-2,0 1-1,7-3-10,-8 3-1,2 3 0,-2-1-4,-9 1-1,0-1-6,-1 4-12,-1-2-16,-2 3 2,-2-1-6,-4 1 3,0 0-3,0 0-11,0 0-8,-6 11-7,-3-6-3,-1 2-3,-4-2-5,2 5-4,-7-3-1,0 3-1,2-4 3,-6 2 4,-1 2 5,4-3 4,-4 5 3,4-5 8,-6 3 4,6-4 1,1 0 5,-1-3 11,4 4 4,2 0 6,1-4 9,3 0-8,0 1 2,1-2 6,2 1 0,3-1 5,-2 1 8,5 0 17,1-3-5,0 0 0,0 0-4,7 5 1,1-5 10,-1-4-8,6 2 1,0 0-2,8-6 2,-3 1-8,10-2 4,-1-1-1,-3 0-6,-5 3 0,-1-1-1,1 1-4,-4 0-6,1 2-9,-2 1-8,-5 0-6,0-1-11,-3 1-11,-1 1-12,-1 1-14,-1-2-11,3 1-13,-6 3-8,0 0-52,0 0-162,-9-6 73</inkml:trace>
  <inkml:trace contextRef="#ctx0" brushRef="#br0" timeOffset="28436.2167">7762 13584 87,'-6'4'118,"5"-2"-4,1-2 2,0 4 1,0-4-10,9 6-9,4-4-4,0-2-5,8-1-10,8 0-5,0-5-9,1 1-6,6 0-4,-6-2-7,2 1-8,-1 1-7,-4 0-14,-2-5-9,-5 9-13,-1-3-16,-6-3-9,2 5-10,-4-1-15,-5 2-2,4-2-9,-5 1-6,-2 1-1,-3 1-4,8-2-10,-8 2-59,0 0-155,0 0 68</inkml:trace>
  <inkml:trace contextRef="#ctx0" brushRef="#br0" timeOffset="32625.189">3029 10686 8,'0'0'42,"0"0"-2,0 0 0,0 0 1,12-5 1,-10 2-13,-2 3 10,9-2-1,-4-2 0,0 1-1,3 1-4,0-3-2,-2 0 3,2 0 6,2-2-12,-1 1 7,-1 0 1,-2-1 1,4-2 1,-3 2-5,-2-1 7,2 0-6,0-1-12,-2 1-3,2-1-1,-1-1 8,-1 1 2,0-1-6,-1 0 2,1-1-11,-1-2 12,1 2-15,-5 0 3,4-6 1,-2 5 6,1 0-1,-1-3-6,1-2-3,-3 5-3,2-4-6,-2 0 13,0 2 1,0 2-4,-2 0-1,2-2 7,0 0-2,-3 3 3,1 0-3,1-2-2,-3-2 8,2 2-4,-4 0-4,3 0 0,1 1 0,-5 1-10,0 1 13,4-2 6,-3 1-11,1 3-4,0 0-3,-3 2 7,2-2-2,-1 3-5,-2 0 5,3-2-10,-4 5 2,2-3 1,-1 3-1,-1-1-1,0 1 0,3 2 7,-2 0-10,-1 0 10,-2 1-9,2 0-4,-2 1 12,5-1-8,-4-1-3,2 1 9,-2 2-4,4 0-6,-3 3 7,1-3-2,0 2-2,0 1-10,0-1 20,0 2-10,1-1 0,3-1 1,-1 2 1,-1 1-1,1 4 0,2-4 1,-4 2 2,3 2 0,0-1-4,-1 1 8,2-1-13,-3 3-3,4 0 13,-1 0 3,-1-2-7,2 1 1,-1 2 2,2-2 6,-1 3-8,1 0 5,-2-4-2,1 0-6,2 1 4,-1 0-4,-2-2 5,4 1-4,0 2 3,-2-2-2,1 0 11,1 0-10,0 3-5,0-1 4,1 0 6,1 3-9,0-5 5,2 0-1,0 1 2,1 1 4,1 2-7,-1-3 0,1 1-10,1 2 19,1-4-4,0 2 5,-1-4-10,0 0 6,4 2-4,-2-2 7,0-3-8,4 1 2,-4 0 0,1 0 0,3 0 0,-2-3-2,1 1 0,-1-3-4,0 2 5,2-1 0,-1-1 6,2 2-1,-2-2-1,-1-3 4,3 1-9,-2 0 15,3 1-16,-6-2 3,4 0-5,-4 0 6,1 0 2,1 0-6,0-3 12,-5 2-7,5 0-1,0-6 0,-6 4 3,6-1-3,-2-1 7,0 0 3,-3-2-7,2 0 7,1-3-7,-2 1-6,-1-2 5,2-3 10,-1 1-10,0-3 0,-2-1-2,-2-2 1,0 0-5,1-1 1,-3 0 5,1 1 1,-2-1 0,2 1-2,-4 1 0,2 0-3,-2-1 1,-1 2-4,-2 0 9,2 5-2,-2-3-3,1 3-3,-1 0 0,-2-2-3,0-1 4,0 5-1,0 0 0,-1-1-1,-1 3-3,3-4 5,-2 2 2,0 0-1,-1 1 4,-2-3-6,3 2-2,0 1 4,1 1-4,-3-3-1,1 3 4,1 1-6,0-1 8,1 1 0,0-1-1,5 2-5,-5 1 6,2-1 2,0 2-3,-1 2 1,1-2-4,0 0 1,2 0 4,0 1-4,-1 2 3,1-4-2,-1 2 1,0 1 0,4 2-3,-6-3 0,6 3-4,-5-3 5,5 3 5,-6 0-4,6 0 6,0 0-8,-5 0 2,5 0-2,0 0-9,0 0 21,0 0-6,-7-2-3,7 2-8,0 0 5,0 0 4,0 0-2,0 0 3,0 0-9,0 0 4,-3-3 6,3 3-8,0 0 4,0 0 3,0 0-7,0 0 0,0 0 5,0 0-3,0 0 2,0 0 2,0 0-7,0 0 5,0 0-1,0 0 5,0 0-2,0 0 1,0 0-1,0 0-2,0 0 2,0 0 1,0 0-4,0 0 1,0 0 1,0 0-5,0 0 7,0 0-4,0 0 3,0 0-1,0 0 1,0 0-3,0 0 4,0 0-3,0 0 5,0 0-8,0 0 5,0 0-3,0 0 1,0 0 7,0 0-8,0 0 5,0 0-6,0 0 3,0 0-3,0 0 4,0 0-1,0 0 1,0 0-4,0 0-5,0 0-6,0 0-14,0 0 4,0 0-17,0 0-4,0 0-6,0 0-2,0 0-18,0 0 0,12 10-7,-10-7-1,2 2-70,-1 2-162,-1-3 73</inkml:trace>
  <inkml:trace contextRef="#ctx0" brushRef="#br0" timeOffset="33396.7409">3884 11047 69,'0'0'99,"0"0"-14,0 0-10,-6-1-9,6 1-9,0 0-4,0 0-6,0 0-2,0 0-3,0 0-5,0 0-4,21 0-1,-13-2-9,3 2-1,1 0 3,1 0-2,3 0-12,5-1 3,-3-1 1,2 1-3,2 0 5,0-3-7,7-1 1,-7 4-2,5-1-3,-5-2-3,-1 2 2,1 0 11,-6-2-10,0 3 4,-1-1-10,-6 0 9,3-1-3,-8 3 0,5-1-4,-3 1 10,-6 0 1,7-3-11,-7 3 6,0 0-11,0 0 3,0 0-3,0 0-5,0 0-4,0 0-1,-22 3-2,10-3-5,1 1-8,-2 2-2,-4 0-7,-1 2-3,-2-2-8,1-1-3,2 2 3,-1 1 2,-1-2-7,0 2 1,3 1-37,-4-2-95,7 0 43</inkml:trace>
  <inkml:trace contextRef="#ctx0" brushRef="#br0" timeOffset="33661.9252">3779 11156 27,'0'0'55,"12"-1"3,-2 1-8,1-2 0,0 2-6,3-2-3,4-2-2,2 1-5,3 2-1,-3-3 0,7 1-5,3 1 1,-3-1-5,1-3-2,-2 3-1,1 0-4,-5 1-4,-1-2 5,-4 4-3,-2-1-5,4-1 0,-4 2-14,-5-3-1,2 3-1,-5 0-11,-1 0-3,-6 0-1,10 0 3,-10 0 1,9 0 0,-9 0-8,0 0-6,0 0-9,0 0-2,0 0-26,-17 10-74,9-8 32</inkml:trace>
  <inkml:trace contextRef="#ctx0" brushRef="#br0" timeOffset="34213.3183">3763 11217 79,'0'0'76,"0"0"5,0 0-16,0 0-4,22 0-3,-7 0-3,-5-5 0,5 4-6,2-1 6,3 0-5,1-3 0,7 0 2,1 1-11,1 1 2,2 0-14,-3 1 6,4-3-7,-3 5-3,0-2-5,-8 0-2,6 0 7,-9 2-11,-2-1 0,-3 1 4,-1 0-14,0 0 1,-3 0-9,-3 0-6,0 0 7,-1 0-2,-6 0 5,7 0-5,-7 0-8,0 0-2,0 0 1,0 0-4,0 0 0,0 0-7,0 0-6,-27-1-9,13 0 0,1 1-3,-10-2-5,5 1-2,-5 1-1,-5-3 4,1 2 2,7-1 8,-2 1-2,-1-2 4,-5 1 10,6 2 4,3 0-4,-3-1 5,3-1 12,2 2-2,-2 0 0,8 0 6,-3 0 3,3 0 1,2 0 3,1 2 0,0-4 1,3 4 1,5-2 2,-9 1-3,9-1 2,-5 0 1,5 0 5,0 0-2,-5 5 11,5-5 3,0 0-2,0 0-1,11 4 3,-3-1 0,-1-3 11,4 0-4,3-3-2,-1 2-3,6-2-2,0-1-1,1 3-1,8-2-2,-1 1 0,0-2-4,4 1-5,-12 2 5,3-2-5,-1 2-6,1 1-15,-5-3-16,-4 3-6,-1-1-6,1 1-4,-8-1-7,3 1 2,-3-2 0,-5 2 5,8-1-2,-8 1-32,0 0-82,0 0 37</inkml:trace>
  <inkml:trace contextRef="#ctx0" brushRef="#br0" timeOffset="34673.6455">3740 11107 84,'-7'-2'112,"3"2"-16,4 0-6,0 0-6,0 0-11,0 0-7,0 0-5,22-2-7,-9 4-7,6-2-3,0 0-4,4 0 2,5 0-1,3-2-10,0 0-5,2 1-1,-1-1-1,4 0-10,-4-4 5,-2 6 0,1-4-4,-10 3-5,0-1 10,-1 0-14,-3 1-6,2 0-9,-8 1-15,3 0 4,-9 0 0,2 0 8,-7 0-6,10-1 5,-10 1-6,0 0-4,0 0 3,0 0-9,0 0 3,0 0-9,-25 5-1,14-4-4,-6 1 6,-2 0-4,-1-1 3,-1 0 4,2 2 3,-2-3 2,1 0-1,1 3 2,-1-3 8,0 0 2,2 0 2,4 2 4,-1 0 3,6-1 3,-4 0 4,3 0 1,2-1-1,-1 2-2,5-2 6,4 0-5,-10 0-1,10 0 0,0 0 12,-4 2-2,4-2 10,0 0 5,0 0 3,0 0 1,28-2 6,-14 0-6,4 0-3,3-1 1,-1 1-1,7-4-2,-3 4 9,2-5-5,4 2-2,-9 4-7,0-2-4,-1 2-4,-2-2-10,-4 3-9,-3 0-10,0 0-8,-6 0-10,2-1-1,-7 1 2,12 2-5,-11 0 1,-1-2 0,0 0-4,0 0-4,-7 8-40,1-4-94,-4 1 41</inkml:trace>
  <inkml:trace contextRef="#ctx0" brushRef="#br0" timeOffset="34899.8062">3796 11117 41,'0'0'91,"0"0"-12,0 0-6,0 0-4,0 0-9,13-10-2,-4 8-6,5-2-3,-2 0 8,7 0-17,1 1-6,8-1 0,-6 1-8,7 0-5,-6 2 6,-4-2-8,3 3 5,1 0-6,-2 0-7,-2 2-12,-2-1-10,-4 1-7,1 0-12,-4 0-5,-1 1-9,0-1 3,-3 1-11,1-3-7,-3 3 2,-3-1-33,-1-2-96,0 5 42</inkml:trace>
  <inkml:trace contextRef="#ctx0" brushRef="#br0" timeOffset="35121.9635">3863 11212 71,'12'0'74,"1"0"5,3 0-6,4-1-12,-1-2-1,10-1-4,1 0 0,-2-3-4,2 4-2,0-2-6,-4 0-9,-5 3-6,3 0-6,-8 1-14,-1 1-15,-2 0-6,-4-1-13,-2 1-7,-1 1-4,0 0-3,-6-1-2,4 4-6,-4-4-42,-10 7-97,7-3 42</inkml:trace>
  <inkml:trace contextRef="#ctx0" brushRef="#br0" timeOffset="40089.4949">10175 13111 114,'0'-2'159,"2"-2"-10,0 3-5,-2 1-15,0 0-11,-7-4-10,7 4-13,-16 4-10,5-3-8,-16 5-4,-3 4-5,-1 1-6,-6 1-6,1 0 2,-1 1-4,-11 4-4,0 1-2,13-5 0,-2 2 5,2-2-9,3-2-3,2 4-3,8-6-1,3 0-8,4-1-1,3-3-3,3-1-1,4 1-2,-1-2 1,3 2-3,3-1-2,3 1-2,5-2 1,5 2-4,7 0 3,9 0-5,3-2 1,2 1-1,3 1 0,-2 0-2,2-2-1,13 1 7,-13-2-10,-3 1 0,4 2-1,-4-1 1,-2-1-2,-4 4 2,-2-1-6,-7-2 2,-6 2-1,-3 0 0,-1 1 0,-3 3 0,-4-1 1,-4 1 4,-4 0-3,-7 4 1,-6 6-3,-3-1 3,-4 0-6,-3 1 3,-1-2-2,-3 2 6,-1 0-3,-10 4-2,1 0 2,-1 3 2,12-8 1,-1 4 1,3-5 0,1 2 3,4-1 1,3 2 3,6-7-6,1-1 0,5 2-2,4-6 5,5 4 1,1-8 2,1 3 2,4-2 2,4 4-3,4-6 1,2 1 1,3 0-1,5-3-1,6-4-5,4-3 5,2 2-4,2-2 0,17-1 1,-1-5-1,-1-2-1,1 1 2,-3 2-4,-10 0 2,-1 4-2,-1-2-9,0 1-14,-4 0-16,-3 1-16,-3 0-21,-1 3-15,-7-3-23,-2 2-17,-7 2-22,2-3-19,-2 2-128,-5-1-318,-2-1 141</inkml:trace>
  <inkml:trace contextRef="#ctx0" brushRef="#br0" timeOffset="40459.758">10498 12864 39,'-1'-5'126,"0"-1"-10,-1 1-7,2 2-12,0 3-14,-4-2-9,4 2-4,0 0-7,-9 10-3,4-2-6,0 1-8,3 4-9,-3 0-1,2 3-1,3 2-6,0-1 0,3-1 4,-1-1 2,2-3 1,2-2-1,1 1-4,1-5 11,4 3 7,2-6-8,-1 1 0,7-4-6,-3-2 1,4 0-7,-2-4 4,-5-1-2,5-2-3,-5 0-5,-1-1 1,-6 0-1,-1-2 0,1-3-3,-4-2-6,-3 8 1,-2-5 1,-4 1-5,-2-3-3,1 6-3,-6-1-7,0 0-5,-3 1-6,0 3-3,-3 0-7,1 2-5,-3 2-7,5 3-16,-2 0-2,4 0-14,2 3-30,4-1-8,0 5-12,0-3-84,5 5-218,0-2 96</inkml:trace>
  <inkml:trace contextRef="#ctx0" brushRef="#br0" timeOffset="40725.9483">11048 13222 199,'3'5'198,"-3"-5"12,0 0-23,2 2-13,-2-2-16,0 0-12,12-2-18,0 2-14,5-5-12,5 3-1,8-2-19,-2-1-9,4 2-6,2-1-7,-3 1-4,2 0-5,-6 1-8,-6 2-5,0-3-20,-2 3-27,-8-3-29,-2 3-28,0 1-36,-5-1-9,1 2-6,-5-2-12,-3 6-8,-3 0-1,-7 1-89,-3 2-245,-9 4 108</inkml:trace>
  <inkml:trace contextRef="#ctx0" brushRef="#br0" timeOffset="40866.0463">11091 13375 30,'-11'8'70,"3"-4"7,1 3 3,4-4 8,3 1 18,0-1-6,0-3-3,11 5-6,0-4 0,11 1-9,5-2-3,4-2-9,1-3-8,2 4-6,1-2-8,-1-2 2,1 0-17,-4 1-20,2 0-20,-1-4-33,-2 3-34,-2 1-28,-6-1-82,-1 1-198,-2-3 87</inkml:trace>
  <inkml:trace contextRef="#ctx0" brushRef="#br0" timeOffset="42231.0175">12308 12984 105,'5'-6'143,"-5"0"-12,-2 0-5,-2 1-10,-2 0-11,-1 3-6,-6-1-9,-5 3-6,0 3-4,-1-1-6,-1 5 1,-4 2-8,-3 2 0,4 3-7,7-2-1,-7 2-6,2 4-6,7-4-6,2 2-2,0 0-5,3-2-1,3-2-3,2 0 5,3-2 5,2 2 4,3 0-4,5 3 2,0-3-7,7-2-1,0-2 1,3 3-6,9-5-2,2-2-4,-3 0-1,3-3-5,0-1 1,-1 2 0,-6-4 0,-3 0-4,1-1-1,-2 0 0,-7 1 0,-2-1-5,0 2 5,-3-2 6,-2 2-2,0 0 3,-5 1-3,3-3-6,-3 3 0,0 0-2,0 0-1,-30 9 3,11 1-2,-11 5 1,0 2-4,-4 4-3,2-1 3,-8 11 1,12-8-4,2-2 2,4 5-2,0-4-1,7 0 1,-1 1 0,6-5-2,4 1 1,3-3-3,2 0 5,1-2 1,1 1-5,4-4 1,-1 0 0,2-2 0,2 0 0,1-3-1,2-1 1,3-1-1,5-1 0,2-1 3,0-2 2,8 0 0,-2-4 0,3-1 3,0 0-1,1-3 3,-1 1 0,2-2-4,-4 1 8,2 0-2,-10 4-4,0-1-2,0-2 4,-10 5-2,0-1 1,-2 3-3,1-1 3,-4-2 8,3 2 3,-5 0 7,4-2-1,-7 3-2,7-3-1,-7 3 0,6-2-2,-6 2 1,0 0-4,0 0-2,0 0 0,7 0 0,-7 0-4,0 0-2,0 0 0,0 0-1,0 0-1,4-3 0,-4 3 1,0 0 2,0 0-2,0 0 4,0 0 1,0 0-1,0 0 0,0 0-1,0 0 0,0 0-2,0 0 3,0 0-6,0 0 7,0 0-5,0 0 0,0 0 1,0 0-3,0 0-4,0 0 5,0 0-5,0 0 4,0 0-4,0 0 4,0 0-4,0 0 2,0 0-1,0 0 0,0 0-2,0 0 2,0 0-4,0 0 2,6 0 1,-6 0-3,0 0 3,0 0 1,0 0 0,0 0-5,0 0 1,0 0 0,0 0 1,0 0-1,0 0 0,0 0 1,0 0-2,0 0 4,0 0-3,0 0 6,0 0-7,0 0 2,0 0-1,0 0 2,0 0-4,0 0 3,0 0-1,0 0-1,0 0 1,0 0 0,0 0-2,0 0 3,0 0-3,0 0 3,0 0-2,0 0 2,0 0 0,0 0-1,0 0 1,0 0 1,0 0-4,0 0-1,0 0 8,0 0-5,0 0 0,0 0 0,0 0-1,0 0 1,0 0-1,0 0 1,0 0 1,0 0 1,0 0-3,0 0 3,0 0 0,0 0-2,0 0 1,0 0-2,0 0 0,0 0 3,0 0-3,0 0 0,0 0 4,0 0-4,0 0-1,0 0 2,0 0 0,0 0 0,0 0 1,0 0 3,0 0-3,0 0-1,0 0-1,0 0 2,0 0-1,0 0 0,0 0 0,0 0-1,0 0 1,0 0 3,0 0-5,0 0 5,0 0-6,0 0 3,0 0-1,0 0 3,0 0-1,0 0-3,0 0 2,0 0 2,0 0-3,0 0 1,0 0-2,0 0 3,0 0 1,0 0-1,0 0-2,0 0 5,0 0-5,0 0 0,0 0-3,0 0 3,0 0-1,0 0-3,0 0 5,0 0-3,0 0 0,0 0 3,0 0-3,0 0-2,0 0 7,0 0-5,0 0 2,0 0-2,0 0-1,0 0 3,0 0 5,0 0-7,0 0 2,0 0-2,0 0-1,0 0 1,0 0 3,0 0-5,0 0 2,0 0 7,-15-2-6,15 2 1,0 0-1,0 0 3,0 0-2,0 0-1,0 0 1,0 0-1,0 0-1,0 0 0,0 0 3,0 0 0,0 0-3,0 0 2,0 0-1,0 0 1,0 0 2,0 0-5,0 0 5,0 0-1,-6 0-1,6 0 1,0 0 0,0 0-3,0 0 1,0 0 0,0 0 9,0 0-8,0 0 2,0 0 0,0 0-4,0 0 2,0 0 1,0 0 2,0 0 0,0 0-2,0 0-3,0 0 2,0 0 1,0 0 0,0 0 0,0 0-18,0 0-19,0 0-19,0 0-30,0 0-36,0 0-42,0 0-50,0 0-200,0 0-447,-2-7 199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7:51:34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13924 6099 73,'0'0'129,"0"0"-9,0 0-14,0 0-3,0 0-20,0 0 4,0 0-3,0 0-7,-3 5-1,3-5-6,0 0-6,0 0 8,0 0-9,0 0 1,0 0 2,0 0-10,0 0 3,18-1 0,-12 1-3,-6 0 4,14 1-9,-3-2 4,-2 1-2,4 0 0,-1-2 2,3 4-7,1-4 1,3 5-1,-1-4-4,5 2-2,-4 0 1,2-2-1,3 1 2,3-3-4,3 1 0,-1 2 3,2-3-1,-1 4-3,2-2-4,-4-2 0,0 4-3,1-3-5,0 1 3,-4-2-3,0 1-4,3 2 4,1-2-6,-1 0 4,0 1-4,2 1-4,-1-2 1,0-1-2,5 2-3,0-2 0,-1 1 2,1-1-5,1 0 3,1-1 7,1 4-4,-5-3 3,1 0-2,3 2-1,-5-2 3,0 2-1,-5-5 1,6 4-2,-4-3-3,-5 2 7,-2-1-8,7-1 1,0 2-2,-6 2 1,5-4 7,-5 1-4,-1 2 0,6-3 3,-7 4-1,3-2-5,-2-2 0,7 1 0,-8 3-6,5-1 4,-7 0 1,3-3-1,0 2-2,-2 3 0,-3-3-4,6-1-1,-4 3 1,1-3 1,-3 1-2,3 1 2,-2 1 4,-4 0-5,2 0-3,-2-1 0,7 1-1,-4-1 0,-2 1-4,-1 1 15,-3 0-11,2-3-3,-1 3 5,1 2 0,1-4-5,-4 2 4,2 0 6,-3 0-2,2-3 1,-1 3 1,-2 0-2,0 0 4,-1-2 1,1 2 3,2 2-5,-2-2 2,0-2 3,-7 2-5,11-1 1,-2 1 2,-4-1-9,-5 1 5,14 0 12,-6 0-13,-2 0-3,0-1 2,1 1-3,-7 0 5,10 0-7,-3 0-2,-7 0 14,9 0-10,-4 0 1,-5 0 3,9 0-6,-9 0 5,6 1-1,-6-1 3,0 0 0,0 0 2,8-1 2,-8 1-2,0 0 2,0 0 1,6 1-1,-6-1 2,0 0 0,0 0-1,0 0 0,0 0-6,7-1 4,-7 1-2,0 0-1,0 0 2,0 0 1,5 2-2,-5-2 1,0 0-4,0 0 1,0 0 0,0 0-4,0 0 2,0 0 2,0 0-5,0 0 6,0 0-2,0 0-3,0 0-4,0 0 4,0 0-2,0 0 1,0 0-3,0 0-2,0 0 9,0 0-8,0 0 9,0 0-8,0 0 1,0 0 4,0 0-3,0 0 3,0 0-2,0 0 1,0 0-2,0 0 0,0 0 1,0 0 2,0 0 0,0 0 3,0 0-1,0 0-2,0 0 2,0 0-1,0 0-4,0 0 3,0 0-1,0 0 3,0 0 2,0 0 1,0 0-4,0 0 14,0 0-12,0 0-2,0 0 4,0 0-1,0 0 4,0 0 1,0 0 10,0 0-14,0 0-1,0 0 3,0 0-1,0 0-5,0 0 5,0 0-3,0 0-1,0 0-2,0 0 13,0 0-17,0 0 6,0 0-10,0 0 3,0 0 9,0 0-6,0 0 1,0 0-1,0 0-4,0 0 6,0 0 0,0 0-19,0 0-18,0 0-17,0 0-20,2 3-18,-2-3-19,0 0-33,0 0-21,0 0-24,0 0-25,0 0-35,0 0-236,0 0-519,-21 1 230</inkml:trace>
  <inkml:trace contextRef="#ctx0" brushRef="#br0" timeOffset="3278.2214">10233 7113 123,'0'0'156,"0"0"1,-7 0-6,7 0-9,0 0-6,0 0 2,0 0-7,0 0-7,0 0 0,-6 2-5,6-2-7,0 0-5,0 0-5,0 0 0,0 5-10,0-5-10,0 0-5,0 0-6,0 0-8,0 0 1,0 0-8,17 0 0,-6 0-8,1 0-2,6 0-6,3-3-4,-2 3-5,12 0-1,-1 0-4,-3 0-3,1 0-2,-1 0 0,-3 0-1,-3 0 2,1 0-8,-3-2-1,-7 2-3,4 0-2,-5 2 2,1-2-2,-3 0-6,-4 0-6,3 0-6,-8 0-4,7 0 0,-7 0-8,5 0-8,-5 0-8,0 0-8,0 0-13,0 0-12,0 0-6,0 0-23,0 0 4,0 0-5,0 0-10,-18-4-5,18 4-13,-9 0-5,2 0-15,7 0-9,-12 0-82,5 0-259,-2 0 116</inkml:trace>
  <inkml:trace contextRef="#ctx0" brushRef="#br0" timeOffset="3657.5464">10179 7240 45,'-2'4'164,"2"-4"-2,0 0-4,0 0 0,5 6 1,-5-6 0,8 3-2,-1 0-6,0-3-3,5 0-10,-2 0-9,3 1-8,-2-1-7,3 0-13,-2-1-5,1 2-5,1-1-14,0-1-8,0 1-4,4 0-7,-4 0-7,-3-3-2,0 3-8,1 0-4,-2 0-1,3 0-7,-4 0-4,1 0 2,-1 0-5,-2-3-2,-1 3-5,-6 0 1,12 0-13,-12 0-4,10 0-4,-10 0-4,6 0-4,-6 0-4,7 0-6,-7 0-4,0 0-7,7 0 5,-7 0-9,0 0-8,0 0-5,6 0-7,-6 0-2,0 0-15,0 0-15,0 0 2,0 0-22,0 0-11,0 0-18,0 0-9,0 0-20,0 0-90,0 0-278,0 0 124</inkml:trace>
  <inkml:trace contextRef="#ctx0" brushRef="#br0" timeOffset="4047.094">10282 7174 120,'-9'1'144,"9"-1"-9,0 0-1,-5 2 1,5-2-7,0 0-2,0 0-4,0 0-4,0 0-8,0 0 1,0 0-7,0 0-4,21 1-3,-11 0-10,3 1-3,0-2-9,3 1-8,2-1-8,0 2-7,3-1-3,-2-1-4,1 0-15,3 2-14,-4 0-11,-1-3-12,1 1-7,-2 0-7,-3 0-11,-4 0-5,3 1-18,-3-2 2,-2 1-14,-3 1-6,2-1-14,-7 0-11,9-1-21,-9 1-14,0 0-111,0 0-262,0 0 116</inkml:trace>
  <inkml:trace contextRef="#ctx0" brushRef="#br0" timeOffset="4307.4369">10276 7232 30,'-9'1'217,"9"-1"-9,0 0-5,0 0-7,-2 3-11,2-3-14,0 0-3,18 0-15,-5 0-12,-1 0-12,7 0-16,-2-1-7,3 1-9,1 0-15,3-2-6,-3 1-12,7 1-10,-7-3-14,7 3-9,-10-1-15,1 0-10,-2 1-14,-3 0-12,-5 0-13,3 0-10,-4 1-22,-3-2-6,-5 1-7,11 1-7,-11-1-19,8 1-6,-8-1-17,0 0-10,0 0-14,0 0-92,0 0-263,0 0 118</inkml:trace>
  <inkml:trace contextRef="#ctx0" brushRef="#br0" timeOffset="4544.6672">10331 7279 36,'0'0'176,"0"0"-4,-6 3-5,6-3-8,-5 1-1,5-1-6,0 0-3,0 0-7,0 0-6,17 3-9,-10-3-5,6 0-11,-4-1-8,5 1-6,4 1-12,1-2-12,0 1 0,1-2-13,-1 1-3,0 1-11,3 0-14,-5 0-10,-2-3-4,-2 3-12,3-1-13,-5-2-13,-1 3-6,-1 0-16,-2-1-14,-1 1-9,-6 0-17,10-2-10,-8 0-18,-2 2-11,7-3-10,-7 3-6,1-2-128,-1 2-288,0 0 128</inkml:trace>
  <inkml:trace contextRef="#ctx0" brushRef="#br0" timeOffset="4762.5246">10359 7317 42,'-2'3'155,"2"-3"4,0 0-8,0 0-10,9 3-10,-4-2-5,4-2-8,2 0-12,-1 1-11,5-1-8,-1 0-10,3 1-14,0-3-22,2 3-14,-3-1-23,3-2-16,-4 3-15,-1-2-24,-2-3-15,0 1-12,-4 2-15,1 2-17,-6-1-71,4 1-197,-7 0 87</inkml:trace>
  <inkml:trace contextRef="#ctx0" brushRef="#br0" timeOffset="4987.1386">10393 7354 149,'0'0'194,"0"0"-8,0 0-17,0 0-6,0 0-8,0 0-6,0 0-15,0 0-11,23 0-6,-15-1-13,1 1-13,2-1-4,2 0-11,-1 0-11,0 1-14,0-3-17,2 2-18,-4-2-21,1 0-23,-1 3-23,-1-4-20,-3 2-22,0 1-35,2 0-19,-5-2-110,-3 3-279,5-1 124</inkml:trace>
  <inkml:trace contextRef="#ctx0" brushRef="#br0" timeOffset="5181.7723">10371 7360 25,'0'0'188,"0"0"-10,0 0-9,0 0-9,0 0-19,24-3-14,-13 2-20,3-2-6,-3 2-8,5-1-16,1-2-17,2 4-29,-1-4-27,-1 2-12,3 0-38,-8-1-24,1 1-15,-1-2-124,-3 3-227,0-3 101</inkml:trace>
  <inkml:trace contextRef="#ctx0" brushRef="#br0" timeOffset="5430.662">10349 7295 89,'0'0'198,"0"0"-4,-5 0-17,5 0-11,0 0-11,0 0-9,0 0-10,0 0-7,19 1-16,-11-1-7,6-1-10,2 2-11,4-2-9,-2 0-11,1 1-11,3-3-22,-1-1-19,2 3-16,0 0-28,-4-2-13,-1 3-24,2-3-20,-8-1-15,4 3-14,-6-3-17,-3 4-107,-1-3-260,1 1 116</inkml:trace>
  <inkml:trace contextRef="#ctx0" brushRef="#br0" timeOffset="5641.7182">10439 7272 112,'-5'0'182,"5"0"-12,0 0-4,0 0-15,0 0-12,0 0-12,0 0-9,0 0-8,17 5-17,-10-4-7,1-2-8,4 3-19,0-2-20,1 0-21,8-1-27,-5 0-28,3-1-25,-1 1-29,-4-1-36,-1 2-94,-3-2-238,1-1 105</inkml:trace>
  <inkml:trace contextRef="#ctx0" brushRef="#br0" timeOffset="5889.776">10446 7232 10,'-10'0'204,"10"0"1,-10 1-11,10-1-11,0 0-12,0 0-10,-3 2-13,3-2-8,0 0-7,0 0-13,0 0-9,0 0-8,28 1-13,-14-2-6,0 1-13,3 0-6,2-2-15,-1 0-17,-1 0-18,3 1-20,-6 0-17,0 1-24,-1-3-27,-4 1-14,3-1-23,-2 2-17,-2-3-2,0 2-17,-4 0-112,-1-1-279,-3 3 123</inkml:trace>
  <inkml:trace contextRef="#ctx0" brushRef="#br0" timeOffset="6089.0141">10331 7174 95,'-13'-1'147,"3"1"2,1 0-10,-1 0 12,10 0-6,-12 0-9,9-1-9,3 1-5,0 0-11,0 0 0,0 0-7,0 0-7,13 6-8,-1-6-10,1 0-9,6 0-4,4-1-13,-3 1-22,3 0-15,-3 1-29,1-2-20,1 1-3,-1-3-48,-1 3-20,0-3-12,-2 2-29,-7-1-107,-2 0-272,-1-1 121</inkml:trace>
  <inkml:trace contextRef="#ctx0" brushRef="#br0" timeOffset="6282.4326">10312 7137 93,'-9'0'178,"9"0"-4,-4-3-17,4 3-16,0 0-10,0 0-15,0 0-14,0 0-7,0 0-14,26 4-3,-15-4-9,3 1-21,6 1-35,-1 1-6,1-2-18,0-1-22,2 1-14,-2-1-27,0-1-14,0 2-13,-3-1-88,-4 0-203,-3 0 90</inkml:trace>
  <inkml:trace contextRef="#ctx0" brushRef="#br0" timeOffset="6471.4702">10359 7174 154,'7'0'143,"4"0"-19,5-1 1,2-1-12,1 1-14,2-2-13,-2 2-6,2 0-20,-1-1-16,-1 2-24,-1-2-7,0 2-16,0-2-25,-4 2-20,-3 0-22,0 2-82,-3-4-165,-4 4 72</inkml:trace>
  <inkml:trace contextRef="#ctx0" brushRef="#br0" timeOffset="7392.2901">10308 7257 159,'0'3'187,"0"-3"-12,0 0-10,-3 3-12,3-3-10,0 0-5,0 0-4,0 0-6,0 0-4,-4 2-6,4-2-7,0 0-7,0 0-6,0 0-1,0 0-8,0 0-5,0 0 3,0 0-6,0 0-2,0 0-2,0 0-2,0 0-9,0 0 4,-2 2-8,2-2 8,0 0-7,0 0-5,0 0 7,0 0-8,0 0 0,0 0-2,0 0-3,0 0-2,0 0-5,0 0-2,0 0-6,0 0-5,0 0 2,0 0-1,0 0-3,0 0-5,0 0 2,0 0-6,0 0 3,5 5 1,-1-3-7,-4-2 1,12 1-7,-1 1-12,2-2-22,6 0-32,-2-3-40,4 3-48,7-4-64,3 1-42,-2 1-251,-1-2-540,2-1 240</inkml:trace>
  <inkml:trace contextRef="#ctx0" brushRef="#br0" timeOffset="8618.6218">10179 9082 137,'0'0'248,"0"0"-1,0 0-4,-4 0-9,4 0-13,0 0-17,-6 3-10,6-3-11,0 0-2,0 0-11,0 0 6,0 0-17,0 0 11,0 0-20,8 8-3,-8-8-5,8 1-12,-3-1-6,10-5-11,0 2-12,6-2-10,7 0-7,3-2-17,6-3-22,17-5-34,-6 3-34,9-1-43,-6-1-52,0-1-55,-17 3-66,14-5-57,-14 5-214,-2 0-552,-3 2 245</inkml:trace>
  <inkml:trace contextRef="#ctx0" brushRef="#br0" timeOffset="9478.4524">10314 10167 95,'-5'1'283,"1"2"6,0 0-4,2-1 1,2-2-11,-9 2-6,6 1-15,3-3-16,-7 3-6,4-2-1,3-1-11,0 0-7,-6 3-7,6-3-9,0 0-12,0 0-8,2 5-6,-2-5-1,7 2-7,0 0-9,2-1-14,4-4-9,6 1-14,10-5-13,3-1-17,3-2-35,16-7-45,2-2-58,-1-5-53,0 2-65,-3 5-64,-12 3-67,11-9-82,-10 8-284,-10 2-721,-2 3 319</inkml:trace>
  <inkml:trace contextRef="#ctx0" brushRef="#br0" timeOffset="10115.9193">10195 11210 156,'-5'1'235,"5"-1"-8,0 0-2,-5 3-7,2-3-18,3 0-12,-3 3-15,3-3-11,0 0-5,-4 2-4,4-2-3,0 0-3,0 0-9,-3 3-4,3-3-1,0 0-10,-3 4 0,3-4 8,0 0-7,0 0 0,0 0 0,0 0-6,0 0 6,0 0-1,0 0-6,15 3-4,-9-6 1,4 3-17,4-1-7,5-6-13,8-1-7,3-2-18,7-1-16,11-7-33,7-2-25,2 1-30,-4-6-34,0 8-30,2 3-38,-18 0-34,1 2-45,8-8-71,-15 9-284,-5-2-636,1 2 282</inkml:trace>
  <inkml:trace contextRef="#ctx0" brushRef="#br0" timeOffset="13128.8444">10359 7212 30,'0'0'59,"0"0"-2,0 0-6,0 0 8,0 0-4,-9 0 2,9 0 0,0 0-4,-6-1 7,6 1-8,0 0 5,0 0 3,-4-1 12,4 1-5,0 0-5,0 0 5,0 0-1,0 0-10,0 0 7,0 0 2,0 0 2,0 0-8,0 0-2,0 0-6,0 0-5,0 0 0,0 0-7,7-6-1,0 5-8,2 0-3,2-1-1,3-1-4,2-1-8,4 1-21,0 2-14,1-1-19,1-2-20,-2 2-16,1 0-21,-2 0-26,-7 2-98,4-3-239,-3 2 106</inkml:trace>
  <inkml:trace contextRef="#ctx0" brushRef="#br0" timeOffset="13292.918">10355 7241 51,'0'0'95,"15"3"-13,-6-3-12,3 1-2,6-1-21,-1 1-10,6-1-22,-2 0-29,0 2-29,3-2-25,-6-2-74,0 1 32</inkml:trace>
  <inkml:trace contextRef="#ctx0" brushRef="#br0" timeOffset="13460.0327">10438 7296 11,'0'0'121,"26"0"-11,-12 0-10,4-1-12,3 1-3,9 1-17,-2-1 2,-2 3-14,3-2-23,-1-1-22,-8 4-15,8 0-31,-7 1-35,-4-5-38,1 3-116,2-2 52</inkml:trace>
  <inkml:trace contextRef="#ctx0" brushRef="#br0" timeOffset="14783.7556">11695 8361 55,'0'0'222,"0"0"-4,-8 0-10,8 0-8,0 0-7,-6 2-11,6-2-2,0 0-14,0 0-5,0 0-5,0 0-14,0 0-12,0 0-6,0 0-8,0 0-10,27 1-6,-13 0-3,5-1-1,8 0-6,1 0-1,6 3-6,-1-3-1,8 3 2,10-3-11,0 2-2,0-1 1,2 1-7,-2 1 1,3-1-2,0-2-4,3 2 1,-3 2-2,3-1-11,-3-3-1,3 0-3,-1 3 3,0-1-12,0-4-1,1 2 0,4-3-7,-4 3 3,1 0 4,-1-4-6,-4 4-12,-2 0 0,-12-3 4,-3-1-3,1 3-1,1 2 5,0-1-11,-8-1-4,-1-1 0,1 2 4,-7 0-4,0 0-6,-3 0 7,0 0 2,0 0-2,-1 2-6,-4-2 7,-5 0-4,2 0-1,-1-2 0,-3 4 2,-2-2-7,0-2 4,1 1-2,-7 1-11,9 1 3,-9-1-16,3-2-8,-3 2-14,5-4-19,-5 4-21,-2-5-15,-4 1-20,2 1-23,-5 1-19,0-2-21,-7-3-17,5 2-4,-3 0-4,-1-2 3,-3 1 7,-2-1 14,3-1 13,-2 2 28,3 1 15,-4-2 9,3-1 17,0 1 19,-2 2 10,4-2 29,-3 2 15,5 0 22,2 1 11,2 2 19,2-1 18,2 0 10,-1 3 12,2-2 3,4 2 2,-6-3 1,6 3 2,0 0 1,0 0-1,0 0-5,0 0 7,0 0-3,0 0-2,28 7-5,-15-3 3,-3 0-1,3 0 2,-1 0-1,3 5-3,4-2-4,-3-1 3,0 0-6,1 1 5,-6 1-8,5-3-5,-6 4-3,6-1 0,0 4 2,-5-5-1,-4 0-2,2 2-1,-2 1-2,-2 0 4,0-2-5,-2 1 1,-3 1 1,-3 3 2,0-4 5,-4 6-3,-1-1 4,-2 0-1,0 1-1,-5-1-2,1-2 0,1 2 8,-3-2-22,1 4-2,-1-8 1,3 5-11,-3-3 2,4-3 3,-1 3-6,3-3-4,0 0 5,0 0-6,2-2 2,-1 0 1,4 0-8,-1-2-3,2 1 0,-1-1-30,2-3-20,1 4-19,2-4-17,-8 1-19,8-1-36,0 0-37,0 0-38,0 0-24,0 0-43,0-11-183,5 5-497,2-1 221</inkml:trace>
  <inkml:trace contextRef="#ctx0" brushRef="#br0" timeOffset="15421.8091">14160 8010 173,'-5'-7'169,"-5"1"-10,5 0-8,-1 4-10,-5-4-11,0 3-6,1 0-9,-7 0-5,7 3-10,-4 0-8,-2 0-2,0 5-11,0-2 0,3 1-3,0 1-2,-2 3-2,3-1-6,0 1-1,-1 1-1,-1 3-5,4 2 0,-3-2 0,3 5 4,-1 0-3,0 5 6,1-4-8,-1 4 3,0-5 1,0 6 1,3-4-3,1-2-1,3 2 8,3 1-2,1-3 5,0 1 4,1 0-1,4-1-6,0-1 2,3 1-2,3 5-6,-2-6 6,5 1-7,7 0 3,-4 1-9,7-1-7,-3-2-5,2-4-7,-4 1 6,10-1-2,-5 3-11,4-5 3,3-1-3,-3 1-5,0-4 2,-3 5 3,2-6-5,-5-2-9,0 2 9,-3-4-5,3-4 7,-3 3-2,1-1-3,-1-5 3,4-1 3,-4 2-7,6-7 5,-2 0-1,-5-1 4,3-1 1,-1-1-3,2 0 3,-10 0 3,5 2 3,-5 2-9,-1-3 4,4-2 3,-5 3-1,-2-1-10,-2 0-1,-1-2-8,-1 2 5,-2 2 1,0-4-13,-1 1 6,-4-1-5,0 0-7,-3 0 9,2 1-6,-5-3-2,0 2-2,-3 0-1,-3-2-4,3 3-4,-5 1-2,2 2 3,-3-1-3,-2 0-5,-2 1 8,2 5 2,0 1-1,0 0-3,1 0-1,-4 3-10,5-1 1,-1 2-10,-2 1-16,4-1 2,-2 3-22,6-1-17,-1 1-17,2 1-16,2 2-21,-4-1-24,4 0-25,3 0-31,1 2-37,1-3-34,-1 5-181,2-4-510,1 2 226</inkml:trace>
  <inkml:trace contextRef="#ctx0" brushRef="#br0" timeOffset="17295.6748">14668 7857 111,'-3'-10'219,"-1"-2"0,0-4-6,-2 4-21,0 0-12,-3-5-8,-4 3-11,1-1-12,-2 1-7,0-1-11,-4 3-6,4 0-10,-5 1-2,-8-4-12,1 2-7,0 1-10,-4 1-1,4 2-6,-1-1-7,0-1-3,5 6-3,-6 1-9,1-6 0,0 7-6,-1 0-5,7 3-4,-6 0 0,4 0-4,-5 3-2,1-2-6,6 3 1,-2-1-2,2 3 8,0 0-10,-4 5-1,-1-3-3,6 2 2,2-1-4,-9 4 0,7-1 1,-3 0 0,6 1 0,0 0-2,5 2 0,-9 4-5,4 1 1,0-2 0,6-1-1,-3-2-2,0 7 5,0-6-1,0 4 4,-2 1-14,4-5 7,4 1-1,-6 0-5,5 7 3,0-6-7,-3-2-1,7 2 3,-4-1 4,-1 3-1,3-4-3,-1 1 4,1 1 3,3 0 1,-2 0-4,3-1 0,0 0 2,1 2-3,2-1-1,0 1 1,2 1 2,0-1-7,-1 1 6,2-2-3,0 1-2,4 0 2,-2 1-1,0-3 1,0 0 1,2 1-1,-1 0-4,1 0 6,2-2-1,0 1 0,-2-2-1,0-1-5,2 3 16,-3-3-15,4-1 5,-4 4-5,3-3 2,1 1 2,-1-2-3,0 0 3,2 2 3,-1-3 4,1 3 2,2-1 1,0-1-5,2-1-3,-2 2 11,2-4-9,2 0 4,-1 1-8,2 1 6,-1-2-2,-1 0-3,2-1 4,-1 0 2,2-1 1,-1 0-4,-1 1 2,2 0 0,0-2-1,0 1 3,1-2-5,-1 1 1,2 2 1,7-2-2,-9 1 5,-1-5-5,3 3 3,-4 0 1,11 0-7,-9-1 5,0-2 1,-1 2-2,1-1 1,-2 1 2,4-1-1,-2-1 1,-1-2 5,0 2 8,-1-3-2,1 1 7,2 2-6,-2-3 3,2 0-4,-1 2-5,2-4 15,-1-1-22,3 1 2,-3-3-2,3 3 0,-2-1-3,1-2 4,-3 3-7,2-4 8,0 1-4,-3 1 2,3-3 6,-4 2 4,3-2-3,-4 2 5,4-6 3,-3 5 2,-2-5 1,2 2 2,-2 0-8,1-3 10,0-2-9,-1 2 1,0 0 2,0-2-4,-3-2-3,2 0-1,0 1-2,-3 0 10,2-1-9,-1 4 5,-1-1-1,-2-1 11,0 2 1,1-3-6,-3 1 1,3-1-4,-2 1 0,1-1 1,0-1-2,-2 1-4,3 0 0,-4-2 1,1 1 3,-3 1-7,7-2 0,-3-7-3,-3 9-6,1-2 4,-4 0 1,2 1-3,-1 0-4,1 2 2,0-3-1,-4 5 2,0-2-6,0 2-1,-1-3 5,-2 2-4,1-3 2,0 2-1,2 1 2,-2 1-4,-2 0-2,3 0 2,-3 0-2,4 0 3,-2 1-3,0-1 2,-1 1 0,1 0-1,-2 0-1,2 1 0,0 0 3,-2-1-5,2 1 5,-3 2 0,4 0-3,-2-1-3,-1 0 3,-1 0-3,1-1-1,1 2 4,-7-1 2,6 1-2,-2-1-1,-3 0 1,2 0-1,-1-2 0,1 2 0,-3 1-1,0-2 2,3 0-3,-2 2 0,-1-1 3,-1 3-3,2-4-1,-1 3-1,3-3 3,-4 4 4,1-2-5,-3 0-2,4 2 5,-3-2-1,3 3 5,-3 0-6,1-1 4,2 0-4,-2 1 3,0-2-6,1 3 8,-1-1-11,0 1 5,1-3 5,1 4-7,-3-1 7,2-1-6,-4 1 3,2-2 4,2 5-6,-4-4 2,5 2-2,-5-1-1,3 0 3,-1 2-1,1 0-3,1-1-3,-3 1 11,1 0-4,2-1 3,2 3-1,0-2-2,-2 1-2,2-1 3,1 2 1,0 0-1,7 0-1,-15-2 0,10 1-3,5 1 4,-10-1-2,10 1 2,-9 0 2,9 0-5,-9 0 3,9 0-5,-9 0 4,9 0-1,0 0 1,-10 0 0,10 0-3,0 0 4,0 0-2,0 0 0,0 0 1,0 0-5,-4-3 6,4 3-2,0 0 2,0 0-4,0 0 0,0 0 7,0 0-4,0 0 0,0 0-3,0 0 3,0 0-5,0 0 5,0 0 3,0 0-2,0 0 8,0 0-8,0 0 1,0 0-2,-6 0 2,6 0-4,0 0-1,0 0 6,0 0-7,0 0 8,0 0-4,0 0 0,0 0-2,0 0 2,0 0 4,0 0-1,0 0-3,0 0 2,0 0 3,0 0-4,0 0 0,0 0-1,0 0-3,0 0 5,0 0 1,0 0-1,0 0 0,0 0 0,0 0-5,0 0 1,0 0 5,0 0 0,0 0-3,0 0 3,0 0 0,0 0-7,0 0 6,0 0 1,0 0-2,0 0 1,0 0-4,0 0 4,0 0 5,0 0-3,0 0-3,0 0 1,0 0 1,0 0-6,0 0 3,0 0 4,0 0-6,0 0 3,0 0-2,0 0-1,0 0 3,0 0 2,0 0-1,0 0-1,0 0 0,0 0-2,0 0 2,0 0 1,0 0-3,0 0 0,0 0 2,0 0-3,0 0 1,0 0 1,0 0 6,0 0-8,0 0 0,0 0 3,0 0-2,0 0 0,0 0 9,0 0-6,0 0-2,0 0 1,0 0-5,0 0 9,0 0-4,0 0 0,0 0 1,0 0 5,0 0-7,0 0-2,0 0 2,0 0 4,0 0-7,0 0 5,0 0-7,0 0 4,0 0 1,0 0 0,0 0 0,0 0 3,0 0 0,0 0-4,0 0 2,0 0 5,0 0-10,0 0 1,0 0-1,0 0 3,0 0 1,0 0 1,0 0-2,0 0-5,0 0 3,0 0-8,0 0-2,0 0-14,0 0-3,0 0-9,0 0-24,0 0-16,0 0-29,0 0-18,0 0-24,0 0-22,0 0-32,0 0-48,0 0-54,0 0-69,0 0-208,0 0-633,4-10 279</inkml:trace>
  <inkml:trace contextRef="#ctx0" brushRef="#br0" timeOffset="35944.3723">22908 7582 51,'0'0'103,"0"0"-13,0 0-3,0 0-7,0 0-4,0 0-4,0 0 0,0 0 1,0 0-3,0 0 0,0 0 1,0 0-1,0 0-1,0 0-2,0 0-1,0 0-4,-1 7 2,1-7 2,0 0-1,0 0-3,0 0 3,0 0-1,3 2-2,-3-2 1,0 0 1,0 0 3,0 0-4,0 0 4,0 0-2,0 0-1,0 0 3,0 0-3,0 0 8,0 0 3,0 0 0,0 0-1,0 0 1,0 0 0,7-6-4,-7 6-6,2-6 0,-2 5-4,6-3-7,-5 0 15,2 1-14,-2-1-1,2 1-4,-1-1-1,-1 1-1,-1 3-1,2-8-3,0 7-10,-2 1 1,0-5-4,0 5-3,0 0-2,0-6-7,0 6 1,-4-4-6,4 4-2,-6-2 1,6 2-6,-8 0-3,8 0 5,-12 1-2,5 4 5,-1 1-9,-3 1 3,2 3-1,-2 2 4,-2 3-10,-1 5 3,0 5-1,2-2 2,1 0 0,0 2-1,9-6 2,-4-1-1,4 2 5,0-1-9,-1 1 2,3-4 0,1 2-3,3-2 2,0 0 1,1 0-1,4-2-3,0 1-2,0-3 8,0-1-6,0-4 3,1 4 1,-1-4 1,5 0-5,-2 0-6,5-1-10,-4-3-12,-2-2-12,5 1-2,-5-1-19,1-2-15,2 0-11,-4 0-20,-2-3-14,1 2-22,0-1-21,-3-2-18,2 1-19,-3-2-31,-2 2-136,3-6-399,-2 5 176</inkml:trace>
  <inkml:trace contextRef="#ctx0" brushRef="#br0" timeOffset="36785.486">22830 7797 76,'0'0'104,"-5"3"-6,5-3-8,0 0 0,0 0 1,0 0-1,0 0-1,0 0-5,0 0-2,3 6 5,-3-6-10,0 0 13,0 0-7,0 0 6,0 0 5,0 0 0,0 0 2,0 0 0,0 0 0,0 0-1,0 0-3,0 0 1,0 0-5,0 0-2,0 0 7,0 0-12,0 0-2,0 0-1,0 0-6,0 0 3,0 0-2,0 0-6,0 0-1,0 0 0,0 0 9,0 0-11,0 0-2,0 0-8,0 0 5,0 0-6,0 0 0,0 0-3,0 0-9,0 0 2,0 0 1,0 0-6,0 0-2,0 0-4,0 0-3,0 0 1,0 0-10,0 0 7,0 0-9,0 0 0,0 0 2,0 0 2,0 0-7,0 0 1,0 0 0,0 0-7,0 0 3,0 0-3,0 0 0,0 0 1,0 0-5,0 0 5,0 0-5,0 0 7,0 0-8,0 0-2,0 0 2,0 0 2,0 0 2,0 0-5,0 0 8,0 0-8,-9 0-2,9 0 15,0 0-22,0 0 18,0 0-12,0 0 2,0 0 1,0 0-3,0 0-7,0 0 7,0 0 0,0 0-1,0 0 1,0 0 0,0 0 0,0 0 0,0 0-1,0 0-1,0 0 13,0 0-10,0 0-5,0 0 6,0 0-3,0 0 11,0 0-9,0 4-3,0-4 2,0 0 0,0 0-4,0 0 5,0 0-5,0 0 7,0 0 0,0 4-4,0-4-1,0 0 3,0 0-8,0 0 4,0 0 3,0 0-2,0 0 5,0 0 1,0 0-10,0 0 5,0 0 0,0 0 2,0 0 3,0 0-6,0 0 5,0 0-3,0 0 6,0 0-3,0 5 11,0-5 6,0 0 0,19-2-4,-1-1 7,14-4-5,20-1-1,3-5-33,9-2-29,28-3-33,4 1-46,-3 3-65,-2-9-93,-35 10-300,4 1-629,-11-6 280</inkml:trace>
  <inkml:trace contextRef="#ctx0" brushRef="#br0" timeOffset="39759.5342">23414 7400 70,'-4'-11'96,"3"-4"-8,-1-2-1,-4 6-3,2-6-1,-3 1-3,1 2-10,-2-3-7,-2 0 1,2 1-8,-2 2-5,-3-2 1,0 0-1,-2 2-1,2 2 0,-3 0-13,-1-3-3,-1 6-1,0 0-9,-1 0 5,-1-1-2,3 4 1,-3-2-2,-2 4-2,1 2 5,1-2 2,-3 3-10,0 1 11,6 1-11,-2 3 13,-9-1-11,6 1 8,-6 7-3,1-5-2,1 4 1,0-3 4,-2 8-6,1-3 2,0 2 18,0 1-6,-2 2 0,3 0 1,0-2-5,1 2 0,1 2-6,5 1 6,1 0-1,-2-1-1,4 3 2,-1-1-3,3 4-6,-2-3 1,3 3-3,1 1 1,0 0 0,-1 0-3,3 0 3,2 3 2,3-3-5,-2 4 1,0-3-2,6 1 1,-2-1 4,2 2-6,0-3-1,1 3-2,1-2 3,3 0-3,-3 0-1,5-1 2,-2 1 1,3-1 2,2 1 2,-3 0 1,8-4 1,-3 2 3,5-3-1,-2 1-2,4-3 2,-1 0-5,2 2 4,2-1-1,-3-2 3,0 1-8,6-2 4,-2-2-3,0-1 0,0 4 3,2-5-1,-5 3-3,0-5-1,0-2 6,3 4-1,-4-4 4,0 2 2,1-2-1,0-3 4,7 5-2,-8-6 0,2 2 3,7 2-2,-8-4 1,2-2 8,0 2-5,7-1-3,-1 1 7,-8-2-6,0-1 0,3 1 2,-4 0-3,4-3-5,-3 0 3,0-1 2,1 2-2,0-2-6,0 0 1,4-2 0,-3 0-2,6-1-2,-7 3-8,2-5 8,2 1-1,-1-4-7,4-1 1,-8 4 6,11-7-5,-12 2 4,-2 0 0,2-2-10,0 3 6,-3-2 5,3-1 4,-4 0 3,-2 1-5,2-1 4,-3-1-8,2 0 4,-3 0-3,2-2 0,-2 1 0,3-1-2,-4-2-1,-2 1 5,4 0-1,-5-2-10,3 1 8,5-5-10,-7 4 18,1 3-22,2-3 4,1-7 0,0 2-1,-3 6-6,0 0-1,-1 1 7,2-1 2,-4 1-6,4 0 10,-4-1-2,1 2-1,-4 0 5,3 0-3,0 2-1,-1-3-2,0 1-5,-3 1 13,-1-1-10,3 3-4,-3-6 3,2 3-1,-2-2-3,0 0 4,3 5 2,-2-7-6,-1 4-1,0-1-2,0 4 9,0 0-12,0-1-2,0 1 7,0 1-4,-6-2 13,6 4-9,0-4-6,-3 3-1,2-2 6,-2 2 0,-1-1-2,4 0 5,-1 2-7,-4 0 5,4-1-2,-3 0 2,0 1-9,0-1 6,3 0 3,-3-1-5,2 5 2,-5-6 4,6 8-3,-3-4 0,2-1 0,-1-2-6,-5 2 6,5 1-3,-2-1 4,2 1 8,-3-2-13,0 1-11,0 1 23,2 0-13,-2-1-2,0 2 5,0-1-2,1 1 2,-1 2 0,2-4 0,0 5-15,-2-1 14,1-2 6,0 2-3,1 2-14,-1-3 31,1 3-33,-1-1 14,0-1 3,1 0-3,-2 2 1,3 0-9,-4 1 11,6-2-6,-5 1-8,2 0 13,0-1-5,-1 1 3,1-1 2,3 1-7,-6 0 12,2 0 1,0 1-5,4-2-1,-6-1 3,5 4-2,2 1 2,-8-5-1,4 4 5,4 1-9,-8-1 3,4-2 10,0 1-23,4 2 7,-7-4 8,7 4-8,-5-2 7,0 1-1,5 1-2,-5-4 0,5 4-1,-6-3 4,3 1-2,3 2-2,-5-4-3,5 4 6,-8-1-5,8 1 3,-10-1-4,5-1 5,0-1 0,-1 3-7,-2-1 5,2 1-15,-1-3 24,-1 2-7,0 0-1,3-1-4,-4-1 1,2 2 3,1 0 1,-2-2 0,2 3-7,6 0 19,-13-2-17,10 2 12,3 0-8,-10 0-1,6-3 4,4 3-4,-9 0 1,4-1-14,5 1 13,-10 0 6,10 0 1,-12-1-4,12 1 0,-7 1-7,7-1 3,-8-1 0,8 1 10,0 0-6,-9 0-3,9 0 2,-7-2-2,7 2 4,0 0 2,-11 0-3,11 0 3,-7 0-3,7 0 2,-8 0-19,8 0 26,0 0-8,-10 2-2,10-2 5,-5 0-10,1 2-1,4-2 6,0 0 3,-9 0-5,9 0-7,-5 3 15,5-3-13,0 0 12,-7 0-1,7 0-4,0 0-5,0 0 4,0 0 3,0 0-3,-7 0 0,7 0-10,0 0 9,0 0-11,0 0 14,0 0-11,0 0 11,0 0 5,-9-3 3,9 3-7,0 0-2,0 0-5,0 0 7,0 0-2,0 0-3,0 0 2,0 0 0,0 0 3,0 0 1,-8 3 0,8-3 2,0 0-7,-5 0-3,5 0-21,-8 0-13,1 2-17,-1-2-35,-4 0-30,1 4-43,-2-1-58,-2-3-66,-6 5-69,-8-2-180,-4-3-582,-8-3 258</inkml:trace>
  <inkml:trace contextRef="#ctx0" brushRef="#br0" timeOffset="41978.3457">23090 9222 138,'4'-4'191,"0"-1"-2,-2 1-11,6 1-13,-3 0-9,1 1-8,1 0-4,4-1-3,1 4-7,-5-2-9,2 1-8,0 5-6,1 0-7,0 2 0,-1 2-3,1 0-1,-1 4-3,-1 3-8,-4 0 1,1 2-4,-3 2-2,0-1-1,-2 1 1,0 0-1,0-1-4,-2-1-4,0-2-6,-3 1-4,2-7 3,2-1-7,-3 0-2,3 1 4,-4-5-3,5 1-3,-1 0-5,-3-3 6,4-1-1,0 3-2,0-5 9,-4 2 0,4-2-2,0 0-8,0 0-3,0 0 3,0 0-19,-4-9 9,4 2-12,0 1 0,4-6-9,-2 2 16,0-6-18,3-1-6,1-1 5,2 0-12,1-7 1,-1 0 1,2 2 0,0 6-1,4-9-5,-2 4 1,-2-1-6,3 8 0,0-2 12,-3 2-14,3 0 4,-2 3-3,-1 5-7,1 2 9,0 2 3,2-2-3,-3 3-6,5 4 2,-2 0-3,0 2 3,5 3 3,-4 2 2,0 1-3,-4 0-1,2 3-1,-5 1 0,1 3 4,-4 2 3,1-1 1,-4-1-6,3 3 0,-4-1 6,-1-1 1,-3-1 3,-1 0-4,2 0 7,1-4 7,-2-2-7,3 1-2,-3-3-5,2-1 8,1-2-3,-1 2-2,3-4 4,-2 1-1,-1 1 6,1-1 17,1-5-5,3 7 3,-2-5 6,3 1 1,-2-1 4,5-1 0,3 0-4,1-1-4,1-1-8,6-2 6,0-2-6,1-2-1,3 1-2,4-8-19,-1 2-14,-1 0-24,5-1-23,-3-1-24,-1-2-15,-8 4-22,2 2-31,-6 0-23,-3 0-35,-2 3-36,-3-2-53,0 1-56,-6 3-204,-3 0-603,0-1 267</inkml:trace>
  <inkml:trace contextRef="#ctx0" brushRef="#br0" timeOffset="43041.8092">22202 9827 121,'1'-1'115,"-1"1"-8,1-8-8,-2 5-1,1 3-11,4-9 3,-4 4-6,0-1 2,4 0 1,-2 3 1,1-4 8,-2 2-4,5 0 2,-3-2-1,-2 2-2,3 0 3,-3 0-5,3 1 2,-1 1-2,-3-1-2,0 4-10,2-3-8,-2 3-6,0 0-1,0 0 0,0 0-3,-1 16 9,0-4-5,-2 4 1,2 3 3,-4 6-3,-2 5-6,1 0 2,2-1-5,-2 2-3,3 1-1,-2-1-6,1-3-3,-2 0-7,1-4-1,2-5-6,-2-2-3,4-2-7,-3 0-13,0-1-14,3-6-10,-2 2-21,-2-4-18,4-1-19,1 0-14,0-1-29,-2 1-20,2-5-34,0 0-9,0 0-15,0 0-152,0 0-378,8-13 168</inkml:trace>
  <inkml:trace contextRef="#ctx0" brushRef="#br0" timeOffset="45050.9142">24378 9053 167,'-4'-6'159,"3"2"-13,-3 2-7,0 0-9,4 2-6,-1-3-4,1 3-2,-3-5-11,3 5-2,-2-4-10,2 4-2,0 0-7,0 0 0,0 0 1,0 0-4,0 0 0,0 0 1,0 0-7,0 0-2,9 11-4,-4-10-7,0 1-4,5 3-3,-1 0-4,-1-2 0,6 1-7,0-2-3,-1-1-2,1 2-3,5 1-3,-2 0-2,0 0-1,1-2-1,-5-2-6,-3 4 0,4-1 3,-6-2-5,1 0 2,-3-1-3,0 2-1,-3-1 3,-3-1-5,10 3-1,-7-2-6,-3-1 4,3 3-1,-3-3-3,0 0 1,-12 13-1,7-9 3,-4 6-7,-6 3 8,-2 0-3,-3 4-4,-2 2 2,0 1-1,2-3 1,2-5-1,2 0-1,-4 5-3,4-5 5,3 0-5,0 0-2,-4-2 2,8-1 0,-2-2-11,2 0-3,-1 1-28,2-6-16,3 3-23,-2 1-24,2-4-31,1 1-25,1-3-21,3 0-33,-5 5-181,5-5-422,0 0 187</inkml:trace>
  <inkml:trace contextRef="#ctx0" brushRef="#br0" timeOffset="45339.1123">24535 9266 109,'0'0'150,"5"-1"-7,-5 1-5,1-4-9,-1 4-17,3-1-7,-3 1-7,0 0-10,0 0 1,0 0-7,0 0 1,0 0-4,-18 6-5,13 1 0,-4 1 0,-1-2-6,0 2 2,-6 4-9,1 0-1,0 2-1,-6 3-5,-2-2-6,4 1-6,1 0-3,4-4-2,-3 0-6,3 3-5,-1-4 1,0 0-4,0 0-4,7-3-8,0 1-14,-1-3-16,4 1-21,0-3-18,0 1-16,1-4-7,3 1-22,-2 1-15,3-3-14,0 0-28,0 0-93,0 0-273,0 0 121</inkml:trace>
  <inkml:trace contextRef="#ctx0" brushRef="#br0" timeOffset="45944.3918">24855 9058 16,'2'-5'126,"1"-2"-1,0 2-7,0 0-14,-1 1 0,0-1-6,-1 2 6,2 1-10,-2-3 4,-1 5-12,1-7-8,-1 7-12,1-3-4,-1 3-4,0 0 1,0 0-11,0 0 6,-16 10 5,7-3 0,-1-1-4,-3 6 0,-2 2-1,-2 1-4,4 0 0,-1-2-4,0 3 2,-4 5 3,9-5-2,-3-1-3,5-5 3,1 6-5,3-3-2,-1-1 0,4 0-4,-1-2 2,2 1-4,-1-1 5,2 0 1,1 0-4,1-3 1,-2 0-2,3 0-3,-1-2-4,3 2-3,-2-4 5,3-1-8,-2 1-4,-2-1-5,5-2 5,-4 1-1,8-1-3,-4-1-4,1 1 3,0-2-2,-1-1-2,2-4 2,-1 3-3,-1-2 3,-2 1-6,1-4 0,2-1 3,0-4-4,-4 2 0,0 3 2,3-6 3,0 0-3,-4 6 1,-1-4 4,0 1 3,1 0-5,-2 2 0,-1 0-1,0-2-1,0 1 8,-2 1-9,2-1 1,-4 2-3,0 0 0,0 0-1,0 1 10,1 0-11,-5 1-2,2 0 3,-1 2-5,0 2 2,-4-5 2,0 2-1,0 3-3,0-2 2,3 2-2,-7 0 1,7 3 1,-2-3-2,-3 1-1,4 1-10,2 0-11,-3-2-12,2 2-12,6 1-19,-8 0-27,8 0-26,-9-1-16,9 1-25,-5 2-22,5-2-22,0 0-148,-4 4-378,4-1 167</inkml:trace>
  <inkml:trace contextRef="#ctx0" brushRef="#br0" timeOffset="46586.1282">24472 9555 131,'0'0'165,"0"0"-3,0 0-5,0 0-8,0 0 4,0 0-1,0 0-5,0 0-5,0 0-5,0 0-5,20 0 1,-10 0-1,0-1-8,9-1-7,-6 1-4,5-1-11,0 0-6,-1-1-4,2 3-7,2-5-11,1-2-3,-3 5-6,4-1-8,3-2-1,1-2-6,-6 3-5,-3 1 1,4-2-7,-3 2-4,-2 1 15,-1-5 1,-3 4-9,-1 1-3,0-2-4,-1-1-4,-4 2-3,1 1-5,-2 2 3,-2-3-7,1 3 0,-5 0-2,5-4-8,0 3-5,-5 1-8,3-3-11,-3 3-10,0 0-14,0 0-12,0 0-10,-9-4-13,0 4-14,9 0-17,-13 1-18,1 3-14,1-1-13,-4-1-13,0 3-15,-2-1-5,-2 4-8,-7 0-137,1 3-355,-6-4 157</inkml:trace>
  <inkml:trace contextRef="#ctx0" brushRef="#br0" timeOffset="46923.6242">24365 9677 30,'-5'3'147,"1"0"2,0-1-3,0 1-4,4-3 7,-3 5-7,3-5 0,0 4 2,0-4-5,0 0-5,15 0-6,-7 0 2,4 0-9,1 0-3,8 0-4,-2 0-10,0-3-1,3-1-7,4-1-4,-5 3-4,7-3-3,-1 2-8,1-4-4,1 2-1,1 1-3,0-2-6,-8 1-5,-4-2-7,5 2-2,-4 1 1,2-1-1,-2 0-4,-1 2-8,-5-2-4,-2 1-4,2 1-3,-3-1-1,-1 0-7,-1 3 3,-1-2 1,-3 1-6,3 2-7,-5-3-9,-2 3-7,10-2-5,-10 2-12,4-2-6,-4 2-20,5-1-11,-5 1-10,0 0-10,0 0-7,0 0-10,0 0-13,0 0-8,0 0 0,0 0-14,0 0-3,-21 1-7,21-1-12,-13 2-2,3 0-11,-1-2-8,0 3-90,-3-2-289,1 3 128</inkml:trace>
  <inkml:trace contextRef="#ctx0" brushRef="#br0" timeOffset="47294.1029">24369 9707 17,'0'0'120,"-8"0"-4,8 0 0,0 0 4,0 0 4,0 0-4,0 0-5,0 0-5,0 0-3,0 0-11,13-8 5,-4 6-7,2-1-6,0 2 5,3-3-8,5-2-7,-1 1 0,2 2-2,8-4-7,-1-1-4,4 1-4,-3-3-2,0 3-11,8 2 3,-7-4-7,3 1-2,-3-1-5,2 1-5,-3 4 0,-2-4-4,-3 4-3,-4 1-3,-3-1-3,-3 2-1,-1-1-2,-3-1-4,-3 3-4,1 1-7,-3-3-10,-4 3 0,7 0-24,-5-2-13,-2 2-12,0 0-13,0 0-10,0 0-13,0 0-9,0 0-11,-17-3-6,8 3 0,1 0-15,-1 1-7,-3 1-93,-1-2-254,0 2 112</inkml:trace>
  <inkml:trace contextRef="#ctx0" brushRef="#br0" timeOffset="47722.3817">24322 9668 89,'0'0'129,"0"0"1,0 0-11,0 0-8,0 0-3,0 0-9,0 0-2,0 0-5,0 0 1,0 0-1,15 0-13,-15 0-2,11-3-6,-4 3 0,-2-2-7,-5 2-4,13-3 0,-6 3-2,-1-1 2,2 1-1,-1 0-2,2-1-4,-3-1 1,4-1-8,-1 1 0,2 1-1,1 0 1,1 0-5,-3 1 1,3-2-2,1-1-4,-1 3-1,6 0-4,-3-2-3,4 0-4,-2 2-3,-2-2 0,4 1-2,-4 1-4,2-2 1,-6 2-3,2-1 0,-3 0-4,1 0 1,-1-1 0,-4 0-3,-1 2 4,-6 0-14,7-2-5,-7 2-4,8-1-5,-8 1-13,4-2-7,-4 2-4,0 0-12,0 0-9,0 0 7,0 0-24,0 0-9,-19 0-6,19 0-9,-12-1-4,2-1-11,-3 4-13,1-2-10,-6 0-97,1-2-259,-1 2 115</inkml:trace>
  <inkml:trace contextRef="#ctx0" brushRef="#br0" timeOffset="48112.2803">24265 9634 137,'0'0'134,"23"0"-3,-19-1 10,6 1-12,-2 0-8,2 0 4,2-1-3,-2 1 0,7-3-4,3 1-3,-2 0-4,1 1-4,5 1-4,3-2-6,0-1-4,-5 1-7,7 0-3,2-2-5,-1 0-4,-1 2-8,-1 0-4,-7 1-3,8-2-5,-9 1-1,-1 0-8,-1 1-6,-1 0-2,-3 1-4,-1-3-3,-2 1-4,-1 0-2,-3 2 2,-2-1-11,1-1-10,1 2-6,-2-2-10,-5 2-12,0 0-16,7 0-10,-7 0-11,0 0-16,0 0-4,0 0-12,0 0-1,0 0-14,-20-3 8,20 3-15,-14 3-6,2-2-6,2 2-2,0-2-8,-3 0-4,0 2-79,-2-3-235,-6 3 104</inkml:trace>
  <inkml:trace contextRef="#ctx0" brushRef="#br0" timeOffset="48458.5032">24263 9656 31,'0'0'160,"0"0"-28,0 0-2,0 0-7,0 0-1,0 0-7,0 0 1,0 0-6,27-3 2,-12 1-5,0 0-5,3-3 1,4 4-12,1-3-4,-4 4-4,11-3-6,-2-1-2,1 1-9,0-1-7,2 1-2,-4 0 1,6 1-14,-5 1 0,0-1-2,-6-1-7,-3 2 1,4 1-5,-5 0-3,-1 0-2,-2-3-4,-5 3-2,2 0-3,-1 0-1,-3 0 0,1-2-3,-2 2-5,-7 0-12,10-1-7,-10 1-6,5 0-11,-5 0-9,0 0-12,6-1-5,-6 1-11,0 0-5,0 0-1,0 0-11,0 0-10,0 0-7,-15-6-8,15 6-7,-13-2-2,7 2-14,-5 0-98,0 0-247,-3-1 109</inkml:trace>
  <inkml:trace contextRef="#ctx0" brushRef="#br0" timeOffset="49091.0155">24223 9602 71,'0'0'148,"0"0"-4,0 0-9,27-2-3,-8 0-4,-3 1-2,4-2-3,-1 2-7,9-6-1,0 3-6,-3 0-6,8 2-6,-6-2-6,4 0-10,-1 0 4,2 0-3,0 0-7,-1 2-4,-1-1-6,2 1-6,-5 0 4,0-1-13,-4 2-2,-3 1 0,3-1-4,-6-1-9,5 1-2,-4 1 0,-4-1-2,-1 1-5,2-3 0,-5 0-1,0 3-2,-1-1-3,-2-2-1,0 3 0,-2-1-4,3 0-1,-3 0 0,0-1 0,-5 2-3,8-2-4,-4-1 1,-4 3 2,0 0-3,6 0-1,-6 0 0,0 0-4,4-3 0,-4 3 1,0 0-3,0 0 0,0 0-2,0 0 0,0 0 1,0 0 0,5-1-1,-5 1-1,0 0 1,0 0-3,0 0 3,0 0-2,0 0 0,0 0 1,0 0 0,0 0 1,0 0 0,0 0 1,0 0-2,0 0 4,0 0-4,0 0 0,0 0 4,0 0-3,0 0 1,0 0-1,0 0 4,0 0-6,0 0 2,0 0 1,0 0-3,0 0-3,0 0 4,0 0-2,0 0-3,0 0 1,0 0 8,0 0-8,0 8 2,0-8 1,0 0 1,0 0 1,0 0-2,0 0 0,0 0 0,0 0 3,0 0-3,0 0 2,0 0-1,-4 5 3,4-5 1,0 0-2,-4 1-2,4-1 1,0 0-4,0 0-3,-5 4-4,5-4-6,0 0 0,0 0-7,-5 0-6,5 0-6,0 0-12,-4 5-15,4-5-12,0 0-21,-5 2-34,5-2-24,-11-1-168,3 1-350,-5-1 154</inkml:trace>
  <inkml:trace contextRef="#ctx0" brushRef="#br0" timeOffset="50372.2008">19029 9144 103,'0'0'144,"0"0"-13,0 0-8,0 0-11,0 0-2,0 0-8,0 0-9,0 0-3,0 0-3,0 0-1,0 0-11,0 0 2,0 0-3,0 0 1,0 0-1,0 0 9,0 0-13,0 0-1,14 1 1,-8 1-4,3-4 5,-2 4-6,5 0-2,0-2 0,7 0-3,-1 0 2,1 1 1,9-1 1,0 3-1,2-3-1,4-3 0,2 6-1,15-1-2,-14-2-2,4 0-5,12-1 4,0 0-5,-2 2-1,-1-1-3,3 1 2,1-2-17,0 2 1,-3-2-1,2 0 0,0 5-3,1-3 0,-5 1 4,-8-2-5,12 0 1,-16 0 0,0 0-4,0 2-4,-1-4-1,1 0 10,-4 2-13,-1-1-2,-2 1-7,-11 1 3,4-2 1,-6 1-9,-5 0-1,1 0-5,-2 0-6,0-2 0,-5 2-4,-1 0 0,-5 0-2,10 0-3,-10 0 0,7-1-5,-7 1-9,6-4-4,-6 4-5,2-3-3,-2 3-8,3-2-2,-3 2-11,2-3-8,-2 3-11,0 0-12,-2-6-17,0 2-19,2 4-19,-3-6-8,-1 3-18,0-2-6,-1 1-143,-3-1-352,2-3 156</inkml:trace>
  <inkml:trace contextRef="#ctx0" brushRef="#br0" timeOffset="51195.7348">20257 8973 135,'-7'-2'127,"7"2"-25,0 0 10,0 0-10,-6-1-17,6 1-6,0 0-1,0 0-3,0 0-11,0 0-7,0 0 8,13 11-10,-7-10 0,-1 3 4,3 0 0,2 3-5,0-1-2,1-1 0,1 1 1,3 2-6,-3-1-6,2 2 1,4-3-6,-2 3 2,0-2-5,1-2-5,-4-1 6,6 4-7,-1-3 0,-5 3 1,2-6-3,-2 0 4,4 3-2,-5-3-2,2-2 7,-2 1-7,0-1 3,-3-1-5,0 1 4,0 0 0,0 0-6,-9 0 0,13 0 6,-13 0-7,6 0-1,-6 0 7,10 1 2,-10-1-5,4 1-1,-4-1 2,4 1-4,-4-1-2,0 0-7,3 3 5,-3-3-4,0 0 1,0 0-2,-7 7-1,3-2-1,-2 4-3,-3-2 2,0 1 1,-2 3 0,-3 2 5,-2 1-4,2-1 3,-1 3 2,-4 2 2,2-3 0,3-1 9,-8 3 0,11-3 4,-3 0 2,0-2-3,0 1 5,2 1-5,3-7-1,1 3 7,2-3-2,-2 1-2,3-3-1,1-2-2,1 4-2,1-3-2,-4 1 3,2-1 0,4 1 0,-2-2 1,2-3-1,-2 5 0,2-5-4,0 0-1,-2 4 1,2-4-2,0 0-2,-3 2-2,3-2 3,0 0-2,0 0 1,-2 3-6,2-3 2,0 0 3,0 0-3,0 0 0,0 0 6,0 0-11,0 0 0,0 0-1,0 0-3,0 0-1,0 0 4,0 0 0,0 0 0,0 0-5,0 0 2,0 0-6,0 0 11,0 0-8,0 0 0,0 0-1,0 0-2,0 0 1,0 0 1,0 0-2,0 0 6,0 0-3,0 0 0,0 0-3,0 0 4,0 0 0,0 0 2,0 0-3,0 0 4,0 0-4,0 0 2,0 0 3,0 0-3,0 0-2,0 0 1,0 0-4,0 0 4,0 0 1,0 0-1,0 0-2,0 0 1,0 0-5,0 0 3,15-2-1,-15 2 1,0 0 2,0 0 0,0 0-2,0 0-2,0 0 4,0 0-3,0 0-6,0 0 7,0 0-1,0 0 0,0 0 3,6 2-4,-6-2 3,0 0-3,0 0 0,0 0 0,0 0 5,0 0-4,0 0 2,9-3-12,-9 3-6,0 0-11,0 0-6,0 0-13,0 0-10,0 0-20,0 0-20,0 0-28,0 0-30,0 0-36,-4-6-29,3 2-226,1-1-481,1-3 213</inkml:trace>
  <inkml:trace contextRef="#ctx0" brushRef="#br0" timeOffset="52316.0806">21532 8777 86,'1'-7'138,"1"2"5,-1-4-6,-1 0-1,-1-2-2,1-1 3,-2 2-7,1 0-5,-3-4 1,0 2-9,-2-2-4,2 1-5,0 1-4,-2 0-10,2 0 0,-5-2-11,0 5-5,0-3-7,0 4-5,-1-2-2,-3 3-11,3-1-2,-4 3-2,0-2-4,1 0-5,2 4-3,-2-1 0,-4 1-9,0-1 5,4 3-3,-5-1-3,-1 2 1,-1 2-10,0 0 3,1 3-2,-1 0-2,-5 5 1,5-5-4,-5 8 6,5-4-5,-2 3-2,-2 3 0,7-5 5,-2 2-6,3 0-2,-7 5 0,5 1-1,0 0-2,-1 1 2,4-6 1,-2 8-3,4-6 1,-7 6-3,-1-4 1,4 4 0,-2 0-1,8-5 4,-6 4-3,4 0 7,-2-2-4,2 4 3,3-3 0,0-2 0,1 0 4,2 0-2,0 0 3,0 3-2,2-1 2,-2 6 0,4-7 0,-1 2 5,-2-1-7,6 1 1,-1 4-2,1-5 0,-3 0 3,6 1-1,-2-1 0,-1 1 3,6-2 4,1 0-4,-6 2-3,3-2 8,1 2-1,-3-3 13,5 2-12,-1-2 1,2 0-3,1 5 3,0-5-2,-3 0 0,2 2-4,2-2 9,-1 0 2,0-2-1,1 1 0,3-2 4,-2 1 6,2-2 5,3 1 2,0-1 3,-2-1 1,5-1-5,-2 1 14,9 0-6,-7-4 4,5 4-4,3-6 1,0 3-4,-6-2-1,7-1 3,-5 0-8,7-4-1,2 1-3,0 1 8,-3-3-10,0-1-2,2 0-1,-3-3 0,3 5-1,-2-5-1,-2 2 2,3 0 0,-1 1-6,-1-4 5,-5 1-4,4-2-3,0-2 2,1 2 6,-4-4-9,-4 5 8,0-7-2,-1 5-3,7-7 4,-2 1-3,0-3-3,2-1 4,-2 0-8,-2-2-1,1 0-1,0-2 3,1-1 2,-1-1 1,-3-1-2,3-1-2,-3 3 0,0-1 4,-1 0 0,-1-1-2,-1-1 4,-5-3-6,3 5-2,-3-4-3,-3 2 1,0 0-5,1-6 3,-2 3-6,0-3 4,-2 0-5,-6-1-3,4-1 3,-4-2-1,-3 1-1,-2 0-5,1-1 0,-4-1 2,-1 1-2,-1 2 0,-3 0-5,-2 0 1,1 0-1,-1 7 1,-1-4-1,-1 5-1,-5 0-4,3 3-6,-3 4-1,-1 0-15,0 2-4,-4 3-2,2-2-3,-3 6-21,2 0-6,-2 1-25,0 1-11,0 1-16,6 3-22,-6 1-12,5 2-17,-4-4-21,5 5-18,-6 1-23,9-1-23,1 1-22,0 2-21,6-1-22,-4 3-197,7 0-555,-3-1 245</inkml:trace>
  <inkml:trace contextRef="#ctx0" brushRef="#br0" timeOffset="53577.3504">21472 8973 56,'-3'-8'149,"2"4"-14,1-3-13,-3 2-4,2 0-3,-2-2 5,0 2 1,3-1-7,-4 0-15,2 1 6,-2 0 1,0 1-13,1-3-6,1 2-5,-1 2-8,-2 1-6,0-1-15,-1 1 2,-1-2-3,1 0-3,-7 2-5,3 2-6,0 0-4,-2 0-4,-1 0 2,-4 0 0,4 0 0,-4 1-6,-1 0 1,6 0 2,-4 2-1,2 3 2,-4-3-7,2 0 7,1 4-2,1-2 3,2 1-3,-4 2 0,1 0 4,0 1-7,3 0 2,-2 1-2,5 0 1,-4 1-7,2-3-2,-1 4 0,2 1-4,-1-2 1,0 0 2,2 2 0,-1 0-4,3-1 4,-2 1-3,0 0 4,4 4-1,-3-3 1,3 1 6,-2 2-8,2 0 5,2 0 0,1 0 2,0-2-1,0 1 1,1-1 0,-1-1 3,4 1-2,-1 1 0,1 0 1,0-5 1,1 5-1,4-2 1,-3-5 1,0 4-1,4 2 2,-3-5 2,1 1 1,2-1 5,0 1-4,-1-3 3,3 2 2,-1-2 1,0 0 9,0-1-8,4 3-6,-3-7 2,4 7-1,-5-5-2,4 1 1,1-1 4,-2 1 0,4 0-5,-2-1 0,0 0 3,4 0-3,-4 0-6,4-5 1,-1 4-1,0 0 7,0 0-3,1-2 2,-4-2-1,2 3-3,2-3-7,1 2 3,-3-2-1,1 2 1,-3-2 0,1 0-8,-4 1 3,4-1-7,-2-1 6,-1 1 2,-2 0 1,2-2-8,2 1 6,-4 0-3,2-2 11,-1 2-9,0-3 2,3 0 1,-3 1-3,0-2 2,1 1-1,0-4 8,-1 4-9,5-3-2,-3-4 2,4 4 0,-4-4-5,4 3-1,-5-2 0,2 0 4,-1-1 7,0 2-6,-7 1 0,6 0 4,-1-1-15,-2 1 12,-2 0-1,0 2 5,2-3-6,-2 1 3,0 1 1,0-2 7,-1 1-7,-1-2-7,3 3 2,-2-3 3,-2 2-1,4-3-1,-2 3 5,-1-4-5,0 0-1,-1 2-2,4-1-2,-2-3 0,-2 2-3,1 4 8,-1-1 2,1 1 3,0-4 4,-1 6-3,-3-6 5,-1 5-3,0 0 1,0-2-5,2-2 1,-2 5-1,0-2 0,-2 0 1,4-1 1,-4-1-5,-2 2-3,3-3 4,-2 1-4,1-1-4,-3 3 2,1-6-1,0 4-6,-1-5 3,1 6 1,-3-1-3,0 0-2,2-1-1,-2 1-1,1-2 4,0 0-2,-1 3 0,-1-3-8,0 3 6,1 0 0,-2-1-3,0 0 2,2 3 1,-7-4-3,4 5 1,-7-3-6,3 1 7,-5 1-2,5 2 1,-6 1-6,-1 0 10,2 0-7,-3 2 5,2 2-4,-1-3 3,2 3-1,0-2 1,-3 4-3,2-2-2,2 4 2,1-1 3,2 0-3,-2 1 2,5 2-1,-1-2 0,1-2 1,1 4-1,-1-4-1,0 3-3,3-1 4,0 0-4,0 0 9,0 3-6,0-2 3,5-4-1,-2 4-3,-3 1-5,2-2-3,2-2-10,0 4 5,1-3-4,2 0-2,-2-1-2,-1 1-7,2-2-5,3-1-7,-5 5 1,2-2-8,3-3-9,-5 1-11,5-1 4,0 0-26,-4 3-14,4-3-9,0 0-15,-4 1-14,4-1-17,0 0-17,0 0-15,-2 4-29,2-4-28,0 0-16,0 0-34,-14-1-157,14 1-495,-9 0 220</inkml:trace>
  <inkml:trace contextRef="#ctx0" brushRef="#br0" timeOffset="56586.0201">19857 9893 70,'0'-5'203,"-2"0"-13,0 4-23,2 1-9,-1-6-17,1 6-4,0 0-7,0 0 2,0 0-2,0 0 3,-4 18-1,3-12 0,1 4 5,-3 1-2,2 0-4,1 1-7,-1-3-1,-1 3-7,0-4-4,2 2 4,0-1 1,2-4-3,-2 0-1,2 2 2,-2-5 1,2 1 2,2-3-8,-4 0-8,17-4-11,-4-6-14,4-5-9,9-5-12,2-6-37,11-10-38,1-3-43,1-5-33,-3-4-40,3 4-35,14-21-34,-19 21-23,0 6-29,-1 1-228,-10 16-522,0 1 231</inkml:trace>
  <inkml:trace contextRef="#ctx0" brushRef="#br0" timeOffset="56984.4562">20827 10033 6,'5'-2'238,"1"-1"5,-2-2-9,1-1-12,-5 3-14,4 3-12,1-4-16,-5 4-12,4-3-7,-4 3-2,0 0 2,0 0 2,10 7-13,-6-2-1,-3 4-3,2-5-3,1 7 1,-3-1 1,0 1 5,2 1-8,-2-2-4,0 0-5,-2 0-1,2-1 0,-2 1-10,1 0-2,0-3-5,0-2 4,0 0 5,0 0 10,0-1 9,0-4-6,4 3-12,-4-3-11,19-15-10,7-4-14,3-5-26,18-13-32,22-21-28,9 1-26,-5-4-38,6 0-42,-2-2-36,2-5-28,-3 4-24,-5 5-21,-18 23-11,-1-2-22,-7 6-14,-1 7-20,-13 4-33,0 5-254,-6 3-612,-7 8 271</inkml:trace>
  <inkml:trace contextRef="#ctx0" brushRef="#br0" timeOffset="64651.5852">10299 9193 49,'0'0'74,"0"0"6,-9 1-10,9-1 2,-4 3-4,4-3 5,-6 2-2,6-2 0,0 0 5,-3 2-3,3-2 7,0 0 3,-4 5 2,4-5 2,0 0 8,0 0 4,0 0 2,-2 2 3,2-2 5,0 0 5,0 0-1,0 0-4,0 0-2,0 0-14,0 0 0,0 0-8,15-9-7,-12 7-7,3-3-8,-1 4-5,7-2-5,-1-6-10,6 4-16,9-5-27,6-1-39,3-2-48,15-3-58,6-2-68,3-3-162,2-4-404,24-10 179</inkml:trace>
  <inkml:trace contextRef="#ctx0" brushRef="#br0" timeOffset="65590.6691">10336 10200 84,'-5'6'100,"2"-2"-7,0 1-16,-2-1 6,3 1-8,1-1 2,-4 0-1,5 0-3,-4-1-6,4 2 0,0-5-8,-4 4 15,3-2-5,1-2 8,-4 1-2,4-1 3,0 0-1,0 0 3,-3 5 3,3-5 0,0 0 1,-1 5-3,1-5-1,0 0 5,0 0 1,0 0-1,0 0-1,0 0 4,0 0-4,0 0-3,0 0-1,0 0 2,0 0-14,17-7-3,-9 3-5,3-3 0,8-3-13,10-1-4,6-4-5,12-7-27,7 1-35,3-4-44,3 4-55,30-13-54,-29 12-79,27-16-140,-7 2-428,-22 7 190</inkml:trace>
  <inkml:trace contextRef="#ctx0" brushRef="#br0" timeOffset="66478.1235">10175 11368 37,'0'0'92,"0"0"-3,0 0-11,-8 1 1,8-1-4,0 0 1,0 0 5,0 0 1,0 0 3,0 0 4,0 0 5,0 0 1,-4 3 2,4-3 1,0 0 3,-4 3-2,4-3 2,-3 1-5,3-1 5,-4 3 1,4-3 1,0 0-4,-2 4 4,2-4-1,0 0 2,-3 2 1,3-2-1,0 0 3,0 0 3,0 0-3,0 0 5,0 0 1,0 0 1,0 0-13,20-9-6,3-3-13,7-5-6,4-1-35,20-10-37,29-13-44,-25 14-51,23-15-85,3-2-80,-27 16-255,28-15-555,-29 17 246</inkml:trace>
  <inkml:trace contextRef="#ctx0" brushRef="#br0" timeOffset="70659.0798">14857 16109 36,'0'0'93,"0"0"4,0 0-11,0 0-7,0 0-12,0 0 0,0 0 2,0 0-2,0 0-7,0 0 0,0 0 0,0 0 10,0 0-12,1-4 7,-1 4-4,0 0-1,0 0 7,0 0-3,0 0 10,3 10 1,-2-9-3,1 4 3,-2-5-8,0 10 5,0-8-9,0 4-3,2-4-6,-2-2 6,1 7-1,-2-5 2,2 2-2,-1-4-6,-1 7 3,1-7 1,-2 4 2,2-4 0,-1 2 2,1-2 5,0 0 1,0 0-4,0 0 2,0 0-7,9-7-3,-4-3-5,4-7-8,7-5-2,-1-8-26,10-13-23,2-9-34,13-26-44,-1-3-41,2-8-53,-1-5-54,-2 9-152,9 2-418,1 5 184</inkml:trace>
  <inkml:trace contextRef="#ctx0" brushRef="#br0" timeOffset="71179.1838">15627 16175 154,'0'0'168,"0"0"-1,0 0-15,0 0-2,0 0-4,0 0-11,0 0-5,0-13-9,3 8-9,0-7-5,5-2-11,0-4-11,2-8-13,0-3-20,5-4-25,5-13-32,5-3-26,-1-7-28,14-19-43,-11 26-21,1 3-136,-3 3-282,1 2 125</inkml:trace>
  <inkml:trace contextRef="#ctx0" brushRef="#br0" timeOffset="71680.1142">16342 16055 149,'0'0'191,"-2"3"-14,2-3-6,3 4-13,-3-4-14,0 0-7,0 0-12,8 0-8,-8 0-8,9-4-3,-2-3-15,-2 2-5,3-3-5,1-6-8,1 2-10,2-6-10,1-5-9,0-4-16,5-4-8,5-10-23,0-3-18,0 0-15,3 1-23,1 0-2,-9 11-18,8-6-9,-7 14-18,0-1-20,0 0-13,-6 9-96,-5 4-253,3-2 112</inkml:trace>
  <inkml:trace contextRef="#ctx0" brushRef="#br0" timeOffset="72137.0434">17203 15979 32,'0'0'256,"-4"2"-15,4-2-5,0 0-12,-3 5-17,3-5-18,0 0-18,0 0-18,0 0-18,6-12-11,-1 4-14,3-2-10,2-2-14,1-2-11,1-2-21,6-7-21,2-2-33,2-4-27,6-11-46,-3 10-20,12-11-22,0 5-31,-1 5-35,-10 8-118,0 3-323,-1-2 143</inkml:trace>
  <inkml:trace contextRef="#ctx0" brushRef="#br0" timeOffset="72670.6854">18545 16154 7,'0'0'178,"0"0"1,0 0 3,0 0-8,-8 0 2,8 0-12,0 0-2,0 0-13,0 0-14,8-9-3,-3 0-18,2 1-8,5-5-10,0-3-13,10-5-14,-2-2-35,19-11-21,-2-1-14,4-4-32,20-21-34,-14 18-19,20-23-28,1 4-16,-2 3-28,-21 20-103,6-2-283,-4 5 125</inkml:trace>
  <inkml:trace contextRef="#ctx0" brushRef="#br0" timeOffset="73099.0946">19412 15952 97,'-4'2'183,"4"-2"-4,0 0-7,0 0-13,0 0-14,0 0-9,0 0-7,0 0-6,0 0-2,0 0-7,0 0-6,0 0 3,0 0-5,0 0-2,0 0-5,0 0-6,0 0 1,0 0-4,0 0-2,0 0-7,13-7-1,-9 2-5,4-3-4,-3 4-5,6-8-11,2-1-3,0-4-8,7-6 1,1-1-18,14-13-18,4-3-25,0 0-37,19-24-30,-16 19-42,23-17-34,-4 0-24,3-3-9,0 5-1,-19 20-4,2 1-113,-1 4-334,-1 2 148</inkml:trace>
  <inkml:trace contextRef="#ctx0" brushRef="#br0" timeOffset="76213.5698">14425 17372 53,'0'0'78,"0"0"-18,0 0 5,0 0-11,0 0-9,0 0 5,0 0-12,0 0 9,0 0-8,0 0 5,11-4-9,-4 3 4,-7 1-9,14 0 5,-7-2-8,4 2 8,1-2-10,-3 2-2,7-1-2,-4 0 4,8 1 0,-4-3 3,6 1 5,0-1-4,-2 1-14,8-1 15,0 0-7,2 3-6,0-5-1,0 4 14,-2-2-18,4 3 13,-4-3-10,7 0 9,-5 1 1,2 0-4,0 1 1,0-3-4,1 2 18,1 0-14,4 1 15,-2 1-5,3 0 2,-3-3-4,5 4-2,-4-4-14,0 4 10,1 3-4,2-3-5,-4 4 5,-2-2-11,1 2 7,-1-4-8,0 4 3,2 0 1,-1-3-9,1 2 2,-3-3 0,-2 2 2,1-2-2,2 3 1,-6-2-1,6 0-3,-3 0 2,-2-1-11,-1 1 17,-3-2-12,7 2 6,-2-1-3,0 0 9,-8 3-3,7-4 3,1 1 2,-8-1-8,6 3 5,-2-6-7,-4 6 10,7-1-2,-6-2-1,-2 0 1,2 0-1,-1 3 2,0-1-3,0-2 10,0 2-7,-2-1-4,9 2 11,-11-2-7,2-1 2,2 3-3,-4-6 5,1 6 0,-1-3-4,3 1 1,-2-2 1,0 1-1,-2 0-2,0 0 9,2-3-2,-5 3 0,3 0 3,-2 0-4,1 0 1,4-1-1,0 1-3,0-1 6,-3-1-8,1 2 4,4-3-5,-3 6 2,0-8 2,3 4-3,-3 1-2,2-2-1,0 2 3,-2-2-6,3-1 5,-1 3-2,0 0-4,-1 0 9,0-2-4,1-1 6,0 1 28,1-2-7,5 3 2,-7 0-9,-1-2 4,12 1 1,-3-2-4,-6 3 3,6-2-9,0-2 5,-1 2-1,-6 1-5,7 0 6,-5 2-9,3-3-1,2 1 3,-6 2-8,6-1 2,-6 0 2,5-5-3,2 5-1,-1 0 1,-1-1-7,3 0 5,-1 1-1,-1-2-9,1 3 8,-8-1-6,1-2 0,8 2 2,-2-3-4,-1 2 5,-4 1-2,-1-1-2,5-1 4,-5 1-2,-1 0-1,0 1-6,0 0 5,6 1 2,-6-3-4,-1 1 4,-1 0-1,3-3-5,-4 2 4,1 1 1,-2-1-12,4 3 11,-4-2 4,-4 0-7,3-2 3,-3 4 4,6-1-7,-6-2 2,1 3 3,3 0 0,-3-2-7,-1 0 4,2 1 0,-2 0 4,-3-3-7,4 1 6,3-1 0,-7 3-7,4 0 12,0-3-5,5 4 4,-5-4 1,0 2-2,4 0 9,-5-1-11,-3 1 10,4 2 0,0-2-4,0 2 0,-2-1 0,6-3-3,0 4-7,1-3 5,2 3 2,-4-1 2,6-2-1,4 2-3,-8 0-1,10 1-2,-7 0 3,-1-4-8,0 4 7,6-1-2,-4 0 0,-6-4 2,2 7-3,9-9 2,-6 6-5,1 0 12,-5-1-5,1-1-3,3 3 6,6-3-2,0 1-3,-8 0 2,8 0 1,3-1-9,0 1 6,-2-1 0,2 0-1,3 1-1,3-4-4,-3 5 7,-4-4-17,-8 3 8,6 1 7,-6 0-6,6-2 5,-8-1-2,0 3 3,0 1-4,-1-3-2,-1 1 6,-4-2-7,8 1 6,-2 1 0,1-1-2,-4 1 1,5-1-5,-3-4 0,-2 7 3,11-4 0,-6 3-6,1-1 10,5-4-6,-2 5-3,2-2 5,0-2-4,-6 6 3,-1-3-2,2 2-2,-5 0 5,-1-6-3,1 6 0,-6 0 9,-1-2-6,-1-1 0,-10 3 6,18-1-4,-12 0-6,5 1 8,-11 0-7,13-3 2,-13 3 4,12-1-2,-12 1-1,14-3 0,-9 0 0,-5 3 0,10-2-6,-10 2 7,12-3 2,-12 3-3,10-1 4,-10 1-8,0 0 2,6-4 8,-6 4-4,6-4-1,-6 4 6,0 0-14,0 0 10,7-4 0,-7 4 6,0 0-8,0 0-1,0 0-2,0 0 10,0 0-17,0 0 8,0 0 2,0 0 0,0 0 2,0 0-10,0 0 7,0 0 2,0 0-7,0 0 2,0 0 2,0 0-12,0 0-3,0 0-15,0 0-13,0 0-14,0 0-22,0 0-19,0 0-33,0 0-27,0 0-44,0 0-55,0 0-145,0 0-435,-18 16 193</inkml:trace>
  <inkml:trace contextRef="#ctx0" brushRef="#br0" timeOffset="77950.0459">18555 18251 57,'0'0'97,"0"0"-7,0 0 10,0 0-8,0 0-5,0 0 8,0 0-10,0 0 2,45-13-6,-45 13-4,21-5-4,-21 5-5,30-4-4,-30 4-1,35-6 4,-14 5-5,-21 1-5,46-6 7,-16 4-5,-30 2-2,50-1-3,-22 0 1,-28 1-2,50-4-5,-28 3 7,6 0-2,-28 1-7,56-4 1,-35 1 1,6 2 6,2 1-7,-29 0-4,51-4 2,-21 4-5,-2-4-9,2-1 4,0 5-3,0-2-9,-3 1 4,4-4-2,-2 3-8,3 0 8,-32 2-5,60-3-3,-28 3 4,-2-1-8,-1-2 4,-2 2 6,-27 1-4,47-2-1,-19-1 2,-28 3-1,46-4-1,-19 4 0,1-2-4,-28 2 0,44-3 2,-23 1-2,6 0 4,-27 2 0,50-5-5,-28 2-3,8 0 1,-2 1 2,2 2-3,-2-5 3,-5 3-2,4 2 0,-5-3-3,4 3 6,-4-2-5,-3-1 0,0 2 3,3 0-2,-1-1-4,0 0 4,-2 1 3,0-4-5,9 5-3,-7-3 4,2 1-4,5 0 3,0 0-1,-8 2-2,3-3 0,-2 3 1,0 0 0,0-1-6,8 0 8,-8 2-2,-1-1-5,1-2 6,2 2 2,-1 1-6,-3-1 2,4-1 7,-1 2-4,-2-1-3,3-1 1,0 1 0,-5 0 5,4 0-4,-2 0 4,2 0-1,-3 1 2,0-2 0,-1 0 1,2 2-2,-1-1 4,-3-1 9,3 0-6,-1 1-2,2 0-4,-3-2 2,4 1 3,-2 2-1,-1-1-1,0-1-4,3 2 6,2 1-7,-6-4 5,5 5 2,-2-3-3,-2 0 1,1 0 5,-2-3-4,1 3-3,2 2 5,-2-2-3,-4 0 6,-1 2-5,5-3-5,-4 2 12,0-1-1,-1 0-10,3 0 2,-3 0 4,1 0 2,4-1-4,-5 2 5,2-2-2,3 1 1,-1 0 8,-4 0-3,4-3-3,1-1 7,-5 4-3,2-3 4,-2 1-5,0 1 7,6-3 2,0 3-7,-2-7 4,3 7-8,1 1 7,-1-2-15,1-1 7,-1 3 1,-3-2-6,1 1-7,1 1 5,-1 0-6,-1-2-6,3 2 17,-9 2-4,3-4-6,-1 2 3,5 0 1,-6-2-6,0 2-10,0 0 20,0-3-13,-12 3 2,18 3 5,-3-3-1,-7-3-1,-8 3 3,25 3-9,-14-3 1,1 0-2,2 0 4,1 2 4,-5-4-3,3 2 2,1 2-2,3 1-5,-6-3-3,2 0 2,1 1 5,-4-1 1,2-2 1,-2 2 5,-1 2-3,1-1-1,-10-1-12,13-1 7,-5 2 0,-8-1 2,11-1-8,-2 2 4,-9-1 6,10 0-9,-10 0 6,13 2-1,-13-2-16,9 1 11,-9-1 6,10 2 2,-10-2-8,8 0 5,-8 0-11,10 2 10,-10-2 16,8 4-17,-4-3-1,-4-1 1,10 0 1,-10 0-6,9 3 3,-9-3 3,5 2-6,-5-2 5,0 0-5,0 0 14,0 0-13,9 3 1,-9-3-6,0 0 18,0 0-17,0 0 9,4 2 0,-4-2-5,0 0-3,0 0 9,0 0-5,0 0-3,0 0 2,0 0 7,0 0-9,0 0-3,0 0 4,0 0-4,0 0-2,0 0 1,0 0 14,0 0-4,0 0-6,0 0-2,0 0 1,0 0 10,0 0-12,0 0 3,0 0 5,0 0-22,0 0 11,0 0-3,0 0 6,0 0 1,0 0 5,0 0-7,0 0 1,-4 9 12,4-9-14,0 0-4,0 0-6,0 0-1,0 0-7,0 0-5,0 0-12,0 0-13,0 0-15,0 0-10,-3 4-18,3-4-16,0 0-15,0 0-21,0 0-37,0 0-23,0 0-45,0 0-38,0 0-160,0 0-491,-5-18 218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8:11:27.94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3373 7510 30,'-10'0'91,"5"-3"2,5 3-2,-8-1-10,2-1-3,6 2-5,-8-1-6,8 1-4,-5-3-5,5 3 1,0 0 4,0 0-7,0 0-7,0 0-5,-4-1-4,4 1 2,0 0-5,0 0-7,0 0 1,0 0 6,0 0-10,10-4 6,-10 4 2,14 0-9,-6 0-2,6-3 11,-1 3-4,5-2-2,5 0 2,3-1 8,5 0-7,4-1-5,0-1 0,4 0 0,-2 1 6,4-2-5,11-2-3,2 3 4,-2-3-4,-1 3-1,2 1-2,-1-4 1,-3 0 1,2 4-4,-10 2 4,-2-4-9,1 2 2,15 1-4,-5 0-3,1 2 8,-15-2-7,4 2 2,13-3 0,-12 2-1,6-3-3,-6 5 0,-4-3 1,14 1-1,-12 0 5,1-1-1,13-1-4,-2 1 10,-14 0-3,4 1-6,10-1 2,-13-1-1,2 4 3,2-5 0,9 1 0,0 1-4,3-1 3,-18 3 1,16-4 1,-14 2-3,13 0-2,-12-1 5,12-1-4,-1 1 0,3-1 2,-14 0-2,17-2-7,-1 2 10,-2 2-6,2 1-3,-2-3 1,4 0 3,-2 3-6,0 0 2,-1-4 2,0-1-3,-2 6-1,-1-3 3,3 3-3,-16-2-3,14-2 2,1 1 0,-2 3 4,-14-3-2,17-2-4,-2 2 2,-2-2 0,1 2-1,1 1-1,0 0-1,-4-3-1,6 1 6,-15 4-3,12 2-1,-13-3 3,13-2 1,-13 2-5,16-1 1,-18 1-2,4 0 5,1 0 0,8-1-1,4-1 4,-15 5-6,14-3 3,-12 0-2,2 2 1,6-2-1,-10 0-3,2-1 3,-1 3-4,-1-1 6,3-1-1,-4-1-1,0 3 0,1-4 1,-1 4-3,-2 0 6,0-1-5,0 1-5,-2-1 3,1-1 0,-1 2 4,-1-1 0,0-2-2,-2 3 0,1-4-3,0 4 3,-4-2 0,1 2 3,4-3-1,-4 3 1,2-2 1,0-1-7,3 2 4,-2-2 0,-1 3-3,2-3 3,-2 1 0,0 2-2,-2-2 2,0 0-1,2 2-1,-2 0 1,0-1 2,-6 1 0,-3 0-1,3 0 1,-1-2 1,6 4-4,-8-4 1,-1-3 1,0 5 0,1 0-3,-1 0 3,0 3 3,0-2-3,-5-2 0,5-2 2,-5 3-3,6-3-2,-7 3 7,4 3-6,-1-6 3,4 6-1,-1-6-1,-5 3-1,0 0 2,2-1-1,-2 2 3,0-1-3,-2-1 0,3 1 3,-2 0 0,-3 1-3,2-1 2,1 0-2,-7 0-4,2 0 3,6 0-2,-6 0 7,-1 0-5,3 0 1,-3 0 1,0 0-1,1 0-3,-7 0 2,11 0 3,-4 0-1,1 0-3,-2 3 1,-1-3 3,3 0-1,-8 0 0,18 0 2,-10 3-4,3-1 0,-1-2 2,0 2-2,0-1 2,-1 0-2,-2-1 0,2 0 3,-3 0 2,1 1-3,0-1-2,-1 0 1,-6 0-2,12 0 2,-7 0 0,-5 0-1,7 2 1,0-2 5,-7 0 0,7 0-8,-7 0 2,0 0 0,6 0 0,-6 0-1,0 0 5,6 2-4,-6-2 1,9 0 0,-9 0 1,0 0-1,7 0 2,-7 0 2,5 0-6,-5 0 2,0 0-4,5 3-1,-5-3 5,0 0 3,0 0-3,0 0 1,0 0-2,8 0-1,-8 0 2,0 0 2,0 0-2,0 0 1,0 0 2,0 0-1,0 0-4,0 0-1,2 3 6,-2-3 0,0 0-2,0 0-2,0 0 4,0 0-3,0 0 0,0 0 0,0 0-1,0 0-1,0 0 2,0 0-2,0 0 1,0 0-1,0 0 4,0 0-2,0 0 0,0 0 0,0 0 1,0 0 1,0 0-5,0 0 3,0 0 2,0 0-3,0 0-6,0 0 5,0 0 2,0 0 1,0 0-2,0 0 2,0 0 1,0 0-3,0 0-4,0 0 4,0 0 2,0 0-1,0 0 0,0 0 1,0 0 1,0 0 0,0 0-2,0 0 0,0 0-5,0 0 5,0 0 0,0 0-1,0 0-1,0 0 0,0 0 6,0 0-6,0 0 5,0 0-3,0 0 0,0 0-2,0 0 4,0 0-3,0 0-2,0 0 1,0 0 1,0 0 2,0 0 0,0 0-3,0 0 3,0 0-1,0 0 3,0 0-7,0 0 0,0 0 1,0 0 6,0 0-6,0 0 0,0 0 2,0 0-1,0 0-1,0 0 6,0 0-2,0 0-1,0 0-1,0 0 3,0 0-3,0 0 0,0 0 2,0 0-3,0 0 1,0 0 3,0 0-2,0 0 3,0 0-3,0 0 0,0 0 0,0 0-3,0 0 2,0 0 6,0 0-6,0 0-1,0 0 0,0 0 5,0 0-5,0 0-1,0 0 5,0 5-1,0-5-4,0 0 2,0 0 0,0 0 0,0 0 2,0 0 1,0 4-2,0-4-1,0 0 1,0 0 1,0 0 0,0 0-5,0 0 3,0 0 3,3 2-4,-3-2 3,0 0-5,1 4 5,-1-4-3,0 0 0,0 0 1,0 0 2,0 0-5,0 0 7,0 0-2,0 0-2,0 0-1,0 0 4,0 0-5,0 0 0,0 0 3,0 0 0,0 0 0,0 0-3,0 0 4,-4 6-1,4-6 3,0 0-4,0 0 0,0 0 0,0 0 1,0 0-3,0 0 6,0 0-3,0 0 2,0 0-4,0 0 4,0 0-2,0 0 0,0 0 0,0 0 2,0 0-1,0 0 3,0 0-6,0 0 0,0 0 2,0 0 3,0 0-8,0 0 6,0 0 0,0 0-5,3 5 3,-3-5 2,0 0 3,0 0-2,0 0-3,0 0-1,0 0 3,0 0 0,0 0-3,0 0 3,0 0 2,0 0-2,0 0-2,0 0-2,0 0 6,0 0-3,0 0 0,1 1 1,-1-1-1,0 0-1,0 0-8,0 0 11,0 0-3,0 0 1,0 0 2,0 0 0,0 4-4,0-4 5,0 0-6,0 0 5,0 0-1,0 0-2,0 0 0,0 0 3,0 0-4,0 0 7,0 0-5,0 0-2,0 0 3,0 0-8,0 0 6,0 0 2,0 0 0,0 0-5,0 0 7,0 0-1,0 0-4,0 0-1,0 0 3,0 0 1,0 0-3,0 0 0,0 0 6,0 0-2,0 0 0,0 0-3,0 0 0,0 0 3,0 0-2,0 0 3,0 0-4,0 0 2,0 0-2,0 0-1,0 0 3,0 5-3,0-5 0,0 0 1,0 0 1,0 0-3,0 0 5,0 0-2,0 0-4,0 4 2,0-4 2,0 0-2,0 0-2,0 0 4,0 0-3,0 0 4,0 0-3,0 0-1,0 0 5,0 0-4,0 0-1,0 0 1,0 0 0,0 0-2,0 0 0,0 0-2,0 0-6,0 0-1,0 0-7,0 0 3,0 0-5,0 0-6,1 3-3,-1-3 0,0 0-12,0 0-7,0 0 1,0 4-17,0-4-9,0 0-6,0 0-6,0 0-14,0 0-11,0 0-13,-2 5-121,-1-2-265,3-3 119</inkml:trace>
  <inkml:trace contextRef="#ctx0" brushRef="#br0" timeOffset="3283.2439">5180 10435 83,'0'0'105,"0"0"11,0 0-12,9-5-8,-8 2 2,-1-2-8,0 5-7,4-8-3,-3 2 6,-1 1-5,1-2 3,-1 1-2,-2-3 2,2 0 1,-4-3-7,4 1-4,-4-5-10,-2 1 3,1-1-2,-2 1-2,-2-1 8,0 3-4,2 1 0,-2 0-2,-1 0 0,2 4-7,-1-1-2,-4 1-7,4 1 0,0 2-5,-1 2-2,0 2-7,-2-4-2,-2 5-3,1 0-5,-1 2-1,3 1 0,-7 4-6,1 0 1,-1 5 0,2 3-5,-3 2 2,-4 5 1,5 2-1,-3 2 0,5-1-1,2 4 1,2-3 0,-1 4 0,4 1-4,4 1 2,-2 3 3,4 1 1,3 10-3,2 4 5,2-15-4,2 11 1,0-11-2,2-1 3,2 1-2,4 9 0,-1-7 6,2-4-1,3-1 4,8 8 0,-3-12 1,1-2 4,3-1-3,2 0-1,0 0 2,14 2-1,-11-11-2,1 1 0,-1-2-3,5-1 0,-5-2 2,3-2-4,0-3-2,0-4 2,2 1 1,-4 0-4,2-4 3,1-3 0,-1-1-1,-3 0-5,0-3 3,-1-3-2,2 1-5,0-3-1,-2 0-1,-2 1 3,-1-3-6,-1-1 4,0 1 4,-4 0-6,-7 2-1,7-4 3,-7 3-6,3-7 4,-4 6-2,-2-1-1,5-4 0,-4-2 1,1-1 2,-3 5-3,1-5 1,-2-4-1,1 1-7,-2-2 16,-3 2-10,4-1 0,-6-4 0,1 3 3,-1 0-2,-2 2 0,1 1 4,-2 4-2,-1-1 0,-1 3 5,-1-2 1,-1 1 3,-1 4-3,-1-10-5,-2 7 3,2-2 2,-2 1-5,-3-4-1,-6-2-5,5 0 2,-4 5 5,2-4-5,-4-2 13,0 1-13,-1 1 3,-1-2-2,-1 2-3,-2 2 2,2 2-3,-2-1 3,-4 1 0,5 3 1,-4-2-6,1 6 5,-4-1 0,1 3-5,2 2 4,-6 0-5,0 4 1,-2-2-4,0 2 3,-2 3-8,-5 2 15,-13 0-10,13 4-8,0-1 5,2 0-8,0 3-9,1 0-10,5 3-8,4-4-12,7 2-13,1-2-9,0 1-16,2 3-27,5-4-9,5 4-22,2-1-11,2 4-20,6-4-19,2 2-36,0 3-133,7 2-401,3-1 178</inkml:trace>
  <inkml:trace contextRef="#ctx0" brushRef="#br0" timeOffset="4205.1904">5953 10638 21,'-10'0'134,"10"0"-13,0 0-8,0 0-13,0 0-2,0 0-5,0 0-8,0 0 5,20 6-12,-8-6 7,3 1-9,3 1 5,14-2-2,1-2 4,3 1-5,2 2 1,16-3-3,2 2 0,0-3 0,4 1-2,2-3-4,33 3-6,-29-3 5,28 1-5,-3-1-4,-26 5-4,32 0-5,-2 0 2,-3 1-2,-28 0-4,3 1-1,27 0-7,0-3 1,-30 1-1,31 1-5,-6 0-6,-22-3-3,23-2 1,-27 3-4,0-2-2,5 6-1,-2-6 0,1 0-8,-4-1 2,-2 2-2,-3 1 0,-1-1-2,-6 0 0,-12-1-4,11 2 6,-12-1-4,-2-3 0,0 3 1,-2 0-5,-5-3 1,1 4 1,-8 0-3,-2-3 0,0 0-1,-2-1 2,-7 4-1,-1-1-2,1-2 1,-4 2-1,-4 1-5,4-3-5,-1-1-13,-5 2-11,1-4-19,-2 0-14,-3 0-14,-2 1-20,-3-5-8,2 3 3,-10-5-2,1 0 20,-4 2-5,-5-5 5,0 2 15,-3 2 10,6 6-1,-4-5 18,7 3 10,-2 4 8,5-3 7,1 2 10,2 2 8,-3 1 3,10-1 10,-2 1-2,2 1 1,5 1 2,-10 1 2,10-1 2,-3 5 2,3-5-2,9 9 0,0-4 11,0 2 11,4 1 1,4 3 3,1-1-4,-1 1-3,5 7 2,-8-5 2,2 1 1,-2 1-2,-1 2 4,-1 0-2,-2 0-2,-4 2 1,1-2-5,-7 0-3,0 3-1,-3-3-4,-3 6 1,-3-3-2,1-3-6,-5 6-12,-1-8-4,-4 4-25,-2-2-41,-5-1-43,0-2-29,-4-1-32,-3-2-145,-1-1-340,-3-3 151</inkml:trace>
  <inkml:trace contextRef="#ctx0" brushRef="#br0" timeOffset="4848.6673">7440 10087 85,'0'0'120,"0"0"-22,0 0 14,-1-4-18,1 4 0,1-5-5,-1 5-2,3-4-7,-2-1 4,-1 1 0,-1-1-13,1 5 0,0-11-3,-3 5 1,3 1 1,-1-2-16,-3 0-1,3-3 5,-4-2-8,2 3-3,-4-2-6,1 1 3,0 3-4,-2-2-4,2 3-1,-2 0-3,-1 1-6,-1 2-5,-1 3 4,-1 0-4,1 5-11,-7 3 8,3-1-1,-7 10-1,4 4-4,-4-1 1,3 4 1,6-2-7,-1 2-4,4-2 6,3 3 5,2-7-7,3 1 0,2 1 2,2-2-8,2-2-3,0-5 2,2 4 4,2-5-2,2 0-2,0-1 4,1-4-4,1 0 1,1-2 5,-1 0-1,3-3-3,2-3 2,-3 0 0,0-2-4,-5 0 3,4-4-5,-3 3 0,0-5 2,2 0-3,-1-3 6,-2-1-4,0-1 2,-2 2 6,0-3-7,-4 0 0,2 0 3,-3 2-5,-1 3 8,3 0 3,-2 3 3,-2 1-5,2 3 7,0 1-4,0 1-4,-2 3 3,0 0 2,0 0-2,-2 17-3,2-7 3,-2 2-2,2 2 0,-1 3-2,2 1 1,-1 0-3,5 2 1,-2-1-2,1 0 0,-1-1-1,4 0-2,1-3 5,3 1-10,1-3 6,3 0-5,-1-1-9,4-4-8,-3 2-21,4-4-24,1 0-26,1-3-15,7-1-25,0-2-16,2 1-129,-10-2-299,13-1 133</inkml:trace>
  <inkml:trace contextRef="#ctx0" brushRef="#br0" timeOffset="5900.2989">9393 9975 59,'-2'-12'147,"1"2"-4,0 1-8,-1 1-8,-1 3-9,-2 0-12,0 1-12,-2 1-2,-1 1-7,-3 4 2,-2-2-10,-6 5-2,4 2-15,-4 1 5,-7 6 1,5 1-3,-3 5-4,-1 2-3,5 1-5,0 6 0,-2 0-8,2 0 1,-4 12-5,8-9-1,0-1-2,-2 1 0,3-3-6,2 3 2,4-1-1,-5 0 5,5 0 2,0-1 3,3 2 1,4-3-5,-2 2 9,4-1-2,3-3 3,3 1-1,-2 5 1,2-6-3,5 3 0,0-2 0,1 1-3,1 0-2,2 0 1,3 2-1,-2-2-2,3-1 0,2 1 0,1-1-4,1-1-2,0-3 1,1 0 3,3-2-7,-2-1 4,1 1 1,1-3-2,-1-2 2,6-2-4,-1 2 3,1-6-1,0 0 0,3 1-4,-1-4-1,2-2-3,2 0-1,-2-1-1,-1-3-4,2 2 1,-2-4 6,0 0-13,-1-2 1,2-1 3,-2 1-7,-5-2 0,1 0 0,4-3-1,-5 0 1,0 0-4,1-3 4,-2-1-3,0 1-1,1-5 4,-5 1-4,5-2 2,-4 1 0,1-5-3,1 3 0,-2-2-3,-1-1-1,1-2 2,-1 2 1,0-3-3,1 1 2,-2 0-4,-3-1 4,1 1 2,-2 0 4,-1 0-8,-2 1-3,-5-4 5,4 1-1,-2 2 1,-4-2-3,1-3 1,-1 0-1,-5 2 3,1-2 5,-1-2-8,-1 2 3,2-1-2,-5-2-2,2 1 2,-4-1 0,2-1 1,-3 0-2,-1 0 4,1-1-4,-3 2-1,1-1 3,-4 1-1,-1 2-1,-1 2 1,-3 1-1,-2-2-3,-3 3 0,-3-2 7,-1 3-1,-4 0-3,0-2 0,-1 4 0,-2 0-5,-1 1 6,-1 0-4,-3 5 4,1-3-12,-5 4 3,-11-7-8,15 10-1,-15-4-3,14 3-4,2 3-2,2 4-1,2-1-5,3 2-5,6 2-11,-3 2-9,4 2-9,1 4-11,1 0-16,2 2-9,-4 1-14,8 5-19,-2-2-31,2 3-30,1-1-30,2-1-124,2 1-381,0 1 169</inkml:trace>
  <inkml:trace contextRef="#ctx0" brushRef="#br0" timeOffset="6838.9209">10658 10535 90,'0'0'110,"0"0"-23,-13 0 14,13 0-10,0 0-16,0 0 4,0 0-3,0 0-10,0 0-1,0 0-10,0 0 6,42-1 2,-20 0-6,9-1 5,1 2 3,3-2-5,19 0 0,2-1-1,3-2-1,-2 2-6,6 2-1,-2-2-1,3 1-2,27-1-6,-28 1-5,1 0 2,0 1-6,-2 0-1,2-2-3,-2 0 2,2 2-3,-2 0-4,-4-2-6,3 2-1,-4 1 1,-4-1 2,-1 1-5,2-4-1,-3 3 0,-12-4-4,15 1-1,-14 2-1,13-3-4,-3-1 2,2 0-3,-14 1-1,-3 2 7,7-2-4,-2 1-3,-1 1-1,-1 0 8,-3 0-5,0 1-5,-6-2 3,3 3-1,-5 0 6,-4 1-5,-2 0-3,0-3 3,0 2-2,-1 1-2,-1-2 3,0 1 2,0 0-3,-2-1 0,-2 1 2,-2-1 0,2 1 0,2-1-1,-1 0-2,-1 2-3,-3-2 1,2 2 5,-5-1 0,2 0-4,-4 1 1,0 0-6,0-1 11,-7 1-4,9-2-2,-9 2-4,3-1 1,-3 1 3,0 0-11,0 0-9,0 0-7,0 0-7,0 0-12,0 0-4,-10-9-16,6 8-3,-3 0 2,0 0-5,2-1-10,-3 0 2,3 0-11,-6-1-3,1 1 0,-2-1-10,1 0-75,-2-1-194,1 2 86</inkml:trace>
  <inkml:trace contextRef="#ctx0" brushRef="#br0" timeOffset="7226.6452">13001 10331 188,'-16'-3'23,"2"-2"8,-2 0 8,2 1 1,5 4 11,-2-3 10,1-2 3,2 3-3,2 0 2,-2 1 5,8 1 6,-9-1-12,6 0 2,3 1-7,-8-2-2,8 2-3,-6 0-6,6 0-8,0 0 4,0 0-5,0 0-6,0 0 3,13 7 1,-8-5-1,3 1-8,2 2 0,2-2 2,0 2 3,1 1-10,4-1 0,1 2 5,0 1-4,8 1-3,-6-2-13,-2-2 6,2 2 5,-1-1 2,0-2-2,-1 3 0,0-2 13,-5-3-13,0 2-2,1 0 7,-3-2 3,1 1 2,-3-1-3,-3 0-4,0-1 5,-2-1-5,-4 0 11,6 4-3,-3-3 5,-3-1 0,4 5 5,-4-5-2,-1 7 3,-2-4 2,-3 3 4,-2 1-4,0 2 1,-2 4 1,-3 2 1,-4 4-2,3 3 0,-5 4 6,-1-2-4,-2 4 1,2 3-2,-3-1 0,-5 8-2,3-11-5,8 0-8,-3-2 0,1 1-5,3-1-1,-2-1-2,4-4-2,4-3-7,-1-2-4,2-1-10,1 0-11,2-3-19,1-2-16,0 0-20,0-2-20,2 1-16,-3-3-23,4-4-21,-1 1-11,3-2-24,-8 2-139,8-2-349,-7-8 155</inkml:trace>
  <inkml:trace contextRef="#ctx0" brushRef="#br0" timeOffset="7895.8152">11555 9833 50,'0'0'76,"0"0"-11,0 0 0,4 2 3,-4-2-10,0 0-4,0 0 7,0 0-6,1 5 2,-1-5 1,0 0-8,0 4 5,0-4-9,0 0-12,0 0 10,0 0 6,0 0-8,0 0 2,0 0-4,0 0-5,0 0-4,0 0-1,0 0 2,0 0 0,0 0 0,-3 3-4,3-3-13,0 0 4,0 0 0,0 5-7,0-5 10,0 0-12,0 0 8,2 4 6,-2-4-5,0 0 5,0 0-3,0 0 1,0 0 0,1 4-2,-1-4 3,0 0 0,0 0-5,0 0-1,0 0-5,0 0 1,0 0-1,0 0 0,0 0-2,0 0-9,0 0-26,-5 4-14,5-4-26,-3 0-24,3 0-25,0 0-114,-5 1-247,5-1 109</inkml:trace>
  <inkml:trace contextRef="#ctx0" brushRef="#br0" timeOffset="8784.4664">11523 9916 61,'0'0'91,"1"3"-4,-1-3 7,0 0 4,0 0 0,0 0-8,0 0 3,0 0-5,0 0-8,4-12-2,-4 7 5,3-2-1,-2 2-13,-1-2-2,1 0 2,1 2-3,-2-5-3,3-1-3,-2 3-4,-1-4-6,0 0-2,-1 0 7,-2-5-13,3 2-4,-3-2-6,2 0 1,-2 3-6,-1-3-1,2 0 4,-4 3-2,4 3-2,-7-2-2,5 5 0,-2 1 0,-1 0-8,0 0-1,-3 3 3,1 0-8,-4 2 0,1 3 1,-3-1-1,1 3 1,-2 3-2,0 1-1,-1 0-5,2 3 6,1 0-5,-3 1 1,4 0-3,0 2 1,1 4 3,-1-2-1,4 2-1,0 1 6,-3 5-7,7 1 5,-3 1-2,6 1 5,-1-7-3,6 1 1,-1 6 3,2 0 0,0-1-5,1-6 4,1 1 1,2-3-3,0-1 2,3 1-1,-2-3-3,-3-3 4,3-1-6,1-3 4,-2 0-1,-1 0-1,4-4 1,-5 1 2,1 0-2,-1-2-4,3-2 2,0-2 3,-1 0-4,-1-4 3,5 1-1,-3-2 0,-3-3-5,4-4-1,0 1 2,-1-1 0,0-6 2,4-5-2,-1 3 0,2-3 1,-3 0 0,-2 1 1,3-1-6,-2 2 2,-2 2-2,0-2 1,-2 5 5,0 2-3,-3 4 3,-2 0 5,4 0 1,-4 2 3,1 3 2,0 0 2,-2 2-1,0 0-1,4 1-1,-4 0-4,0 4 2,0 0-3,0 0-2,-6 13 2,3-1-1,-2 5 1,1 0-5,-1 8 4,1 2-3,0-4-4,1 6 1,3 0 2,0-4 2,7 2 1,-3-1-2,2 0-3,2-9 1,3 7 1,0-7-1,-1 0 3,4-3-3,-1-1-4,4-3 7,0 2-3,2-3 1,0-6-4,0 4 5,3-4-4,-1 0 0,-2-3 0,3-4 3,-2-1-4,-2-2 0,3 0 0,-5-3-4,1 0 2,1-3-1,2-2 2,-5 3 1,-2-3-2,0 2-4,-5 4-4,-1-3 0,-1 3-10,1 1-9,-3-3-12,-2 5-20,2-1-20,-1 3-24,-2 1-15,-1 0-24,0-2-13,0 5-16,0 0-144,0 0-342,-5-5 152</inkml:trace>
  <inkml:trace contextRef="#ctx0" brushRef="#br0" timeOffset="10520.1538">14239 9992 11,'9'-27'89,"-1"-2"0,2 3-13,-3-1 5,-4 1-1,-3 1-8,0-3 7,0 3-14,-1 6 5,-3-1 2,-1 3 1,0 0-4,-4 0-2,-4 3-2,0-2 2,-3 5-11,-8-4 6,0 3-3,-3 1-3,0 3-2,-4 1-5,-1 2 7,-1 1-7,1 0-5,0 3 0,-1 1 0,-2 0-6,3 2-4,2 2-5,-2-1 0,1 1-2,0 2-6,3 1 0,0 0-1,1 1 0,-4 4-8,0 2 7,7-2-5,-2 4-1,2 0 4,2-1-4,2 4-3,4-6-2,-2 8 1,1 0 2,2-1-2,5-4 4,-6 10-12,4-1 7,1 1-3,0-1-4,2 4 9,1 0-3,0-1 1,0 2-5,-1 0 6,5 0-4,-1 1-4,0 3 7,0-1-3,1 0 1,-1 1 2,0-4 2,3 2-3,-1 1 1,-2 1 4,3-5-6,-1 0 0,1 2-2,2-4 8,0 4 3,2-3-3,-1 2 0,1-1-2,0 0 2,3 0 1,0 0 3,8-2-4,-8 0 0,3-2-1,-1 1 0,6 1 2,-4-4-2,4 1-4,-2-1 5,3-1-3,2-1 6,-7-4-4,1 1 5,3-2 0,4 6-6,-2-7 5,-4 2 1,9-1-4,2 1 1,0-3 2,1 1-1,-5-2 4,0-4 1,9 3 0,-4 0-2,5-4-2,1 3 1,-3-1-3,-5-5 2,6 3-3,-1 0-4,-5-3 5,0 1-3,-1-1 1,1 0-4,0-1-1,-3 3 0,5-4 0,-4 1-3,0-1 3,1 2 0,-2-1-1,0-1 0,2 0 4,4 1-5,-6-3 4,4 0 0,0 3-2,6-3 2,-8-1-1,7 0 2,-4 0-3,-1 0 4,8-1-2,-3-4 2,-4 2-2,-1 1 0,5-1-1,0-1 1,-1-1-4,3-1 3,-4 1-4,2-1 2,-1-1 2,-3 1-5,2-4 2,1 1 1,-1-1 0,3-2-4,-2-1 4,3-1-3,-3 0 4,2-2 0,-1-2-4,1-2 4,-1 2-2,-3 0-1,0 0-4,-1 2 5,-3-4 2,-3 7-1,-4-2-1,1 3 3,-1-3 6,-2 1-3,0-1 2,0 0 1,-3 0 8,-2 0-5,-1-2 5,1-1-4,0-1 0,0-4 2,-3 3 1,2-9-8,-4 2 4,3 1-1,-1-4 2,-1-3-7,1 3 0,-1-1 0,1-1 3,-2-6-2,2 2 0,0-12-3,0 16 0,-2-4-1,-1 1 14,0 0-12,0 3 2,-1-3-7,-2 0 4,1-2 3,-1 3 0,-2 1 0,0 1-1,-1 1 3,-1 0 0,1-1-4,-1 3-3,-3 4 3,-1-1-1,2-1-5,-1 1 3,-3 1-2,0 1 3,3 9 0,-3-3-5,0 4 4,-1-2-4,-4 3 12,3 0-10,0 1-3,-2-2 2,-3 4-3,1 2 0,-3-4-1,-4 3 5,-1-2-1,2 0-3,-1 4 1,0-1-3,-5 0 4,2 2-2,-2-1-3,-4 1-1,2-1-5,-1 5-6,2-3-5,1-1-3,0 3-11,4 3-10,-1-1-6,9 1-14,0 0-14,2 3-15,3-1-16,2 3-20,1 0-8,1 0-17,3 5-28,1-1-20,3 3-171,-1 5-404,4 0 180</inkml:trace>
  <inkml:trace contextRef="#ctx0" brushRef="#br0" timeOffset="11304.6252">14987 10407 47,'0'0'115,"0"0"-10,-8-2-11,8 2-14,0 0 1,0 0-9,0 0-1,0 0 3,22 3-18,-14-3 14,2-3-2,4 3-2,7 0 4,8 0-2,0-1 0,3-2 2,4 2-1,16-3 2,0 2-6,-1-3 4,1 2 2,4 0-1,8 1-6,0-3 3,29 3-8,-26-3-6,23 0-3,-26-2-1,33 1-2,-4 0-6,-30 0-1,2 0-1,2-3-8,1 6-1,-4-2 2,-1 3-6,0-5-5,-4 2 2,-2 0-4,0 2 3,0-1 2,-3 1-2,3-1 1,6-1 7,-3 2-2,1-5 0,-1 6-2,4-3 5,-5-1-8,0 2 2,1-1 0,-4 1-2,-1 0-1,-3 0-5,-12 3 3,-3-2-3,0 2-6,0-1 3,-4 0 3,2 0-8,-4-1 5,-1 0-5,-9-1-1,-1 2 0,1-1 0,-9 2-2,1-3 2,-1 2-2,-2 0-1,-3-1-3,1 1 2,-1-3-1,0 2-3,-4 0 3,2-1-3,-3 2 2,2-3-4,-3 0-1,-1 0-3,-1-2-4,-3-3-5,1 5-4,-1-1 2,-2-1-3,-1-1 1,-1 2 2,-2-3 0,1 2 0,0 0 3,2 1-3,-4 0 9,1 1-2,1-1-2,0 1 5,0 1 1,3 2-2,-1-1 0,1 0-1,2 2 7,4 1-1,-6-3-2,6 3 1,-6-1 2,6 1-3,0 0 5,0 0-3,0 0 1,0 0 0,16 12 5,-7-8-3,-4 1 0,4-1 0,4 4 0,-5-1-6,6 4 12,-4 0-4,-1 1 0,-3 5-6,1-2 5,-5 4 3,3 2-6,-5 3 2,-3 1 0,0 1 4,-4-3-2,0 3 2,-3-4 5,1-1-6,1-4 4,-2 7 0,-4-4-4,2-5-1,-2-1 6,4 3-5,-3-3-2,-3-2-9,1-1-18,0 2-29,0-3-22,-3-2-32,1 0-26,1-2-33,-2-1-43,-3 0-107,-7-3-344,-2-4 153</inkml:trace>
  <inkml:trace contextRef="#ctx0" brushRef="#br0" timeOffset="12185.6518">16321 9636 7,'3'-8'124,"3"-1"6,0-3-5,-2 2-4,0-6 4,3-1-7,-4 0 4,1-2-6,-1 0-6,-3 1 2,1-7-8,-2 8-8,1 5 4,-3 1-8,-1-1-3,1 0-4,-1 7-11,-1-3-6,-3 4-3,-2 0-7,-2 8-8,-6 0-3,2 4-8,-9 9-1,2 0-4,-2 2-3,2 5-4,-3 2-3,5 0 1,-1 2-1,4-1-2,1-1-7,2-1 1,5-1 3,6-4 1,-2-2-6,4 2 0,2-3-2,2 0-2,1-1 4,1-1-2,1-5-1,3 0-1,-2-1-2,3-2 2,9 3 0,-6-3-3,-1-2-4,3 0 5,-4-4-2,1 0-2,-1-1 5,-1-1-8,2-2 7,-2 0-1,0-1-6,1-1-4,-1-2 10,0 1-5,-3-3 3,2 1-4,0-3 5,-1 5-5,0-3 1,-2-1-2,4 2 2,-5-1 0,5 1 0,-1-1-3,-1 3 0,-2-2 5,3 1-7,-1-1 4,0 6 3,-3-5-1,0 2 0,0 2-1,0-2 2,-1 3-1,1-3 1,-2 3-10,2-1 9,-1-1-2,-3 4 4,3-3-1,-2-2 2,2 3-3,-1-1 2,-2 3 2,4-6 0,-3 3 2,1 0 0,-1-2 2,-1 1 3,2-1 3,-2 5 5,2-7-2,-1 3-1,0-2-2,1 1-4,-2 0-1,2 0 3,-1 0-2,-1-2-2,3 2 1,-3 0 0,1-2-2,-1 1-2,1-2-1,-1 4 0,0-4 2,2 3 2,-2 2-4,0-2 4,1 1-5,-1 4 2,0-5-2,0 5 1,0 0-6,0 0 2,0 0 0,-5 19 1,2-4-1,-2-1-2,4 3 11,-4 2-10,4-1 1,-1 1 0,1 0-1,1-2-1,1 5 4,2-4-5,2-2 1,1 1 4,1-3-2,-2-2 0,2-2-1,7 2 1,-1-2 6,4-2-7,0 1 2,0-1-2,4-2 3,1-5-3,6 4 3,-7-5-5,7 2 2,-7-2-1,1 0-1,-1-3 2,-3-1-2,0-1-2,-5 3 1,-2-3 1,2-1-5,-3-1 3,2 0 0,-3 1-6,-4-3-3,4 2-9,-4 0-10,-1 1-21,-1 1-17,-1 1-18,-1 0-19,1-1-19,-1 1-20,1 3-30,-2 1-20,5-4-161,-5 4-384,6-3 171</inkml:trace>
  <inkml:trace contextRef="#ctx0" brushRef="#br0" timeOffset="13484.3319">18827 9445 100,'0'-14'132,"-1"1"0,-1 0-9,-3 2-5,2-2 0,-3 3-6,3-2-1,-5 3-15,-1 0-2,-3-6-6,1 8-3,-4-2-4,-3 1-4,-9-1-10,6 4-2,-7-2-6,0 4 0,8 3-11,-10 0 3,-3 0 1,5 3-8,-4 2-2,0 1-3,6 4 0,-4 0 0,0 3-2,-4 3 0,3 2 1,-2 3 1,3 1-2,0 4-5,-4 7 4,8-6-7,-5 8 2,9-7-2,1-1-3,-1 5-1,5-3 2,-2 3-2,0-2 1,6 2 3,-4-3 1,6 4-2,-4-1 3,1 1 5,2-3-5,0 2-3,3 2 2,0-1-2,-1 1 1,4-1 1,-1 0-2,2-1 0,5 2 0,-3-1 0,3-2 1,-3 1-1,6 0 0,-3-1 2,3 0 1,2 0 0,-1-3 4,2 3 1,2-2-2,-1 1 1,1-2 3,2 1-1,3 0 2,-4-3-1,7 2 8,-3 2-5,4-2-4,-3-2-2,5 3-1,0-3 2,0 2-4,3-5-2,-1 6-4,2-5 2,1-2-6,1 2-1,-2-4 2,-1 1-2,5-1-2,-4-3 1,1-3 6,4 1-6,-4 1 2,1-5 0,4 1-2,0-2 3,-3-1-1,5-1-9,1-1 0,-4 0 1,4 0-2,-1-5 1,-1 1-4,2-2-4,0 2 10,0-3-4,1-1-6,1-2 6,-4 0-5,5-4 1,0 0-1,0-1 13,5 0-14,-4-2 0,-1 0 1,0 1-12,-2 0 6,-5 0 5,0-1-2,-2 0-4,-2 0 8,-5 1-12,2 1 8,-5-1 0,3-3 1,-2 2 1,-2-2 2,-2 0-1,2 0-2,-3-2 3,3-3-11,2-1 1,-3 1 19,0-6-14,4 3 5,-3-5-7,0-2 13,-3 1-13,7-1 6,-5-1-9,0-1 3,-1 5 4,0-5-5,-2 0 4,1 3-4,-1-1-2,-2 2-6,-2-4 10,3 1 2,-2 2-2,-2-2 3,-2 2 0,0-1 8,-2 0-10,0 1 2,0 7 3,1-7-1,-1 1-4,-4 5-2,4-6 8,-7 6-12,8 1 13,-6-2-8,3 3 7,-1-7-6,0 7 5,-3-8-7,2 6 5,0 3 5,-2-3-5,0 3-3,-1 0 9,-1 1-2,-2-4-2,0 2 0,-1-2 7,-5 0-12,4 3 8,-5-3-10,3 4-4,-2 1 8,0 0-10,1 1 14,-2 0-12,2-1 6,-1 2-1,0-2-6,2 4 8,-1 0 2,2 1-6,1 0-1,3 2-6,-4-1 4,1 2 1,4 0 0,-1 0-1,-2-1 1,-1 3 8,1-2-11,0 2 4,-3-3-4,1 2 1,2-2 3,-5 1-2,-1 0 0,-2-2-1,2-1 9,-3 3-9,3-1 6,1-1 12,-3 1-16,4 4-2,3-4 0,-3 1 7,3 1-5,-4 0 3,5 0-6,-2 0 2,-1 0 3,1 0 3,0 1-2,-3-2-2,1 2 2,1 1 0,-5-1 0,-1 1 0,0 0-3,-1-1-3,1 1 1,4 3-1,-4-4-5,2 1 0,2 4 1,2-1 14,-1 0-15,-1 0 3,4-1-8,2 2 8,-1 0-8,9 0 6,-14 0-7,9-1-5,-2 1 3,7 0-6,-8 0 0,8 0-7,-9-1-6,9 1 9,0 0-13,-6 1-6,6-1 5,0 0-5,-7 1-2,7-1 0,0 0 2,-5 3-6,5-3-2,0 0-3,0 0-3,-2 2-5,2-2-2,0 0-6,-2 3-2,2-3-7,-2 4-2,2-4-11,-3 3-12,3-3-13,-1 4-14,1-4-19,0 0-10,1 5-20,-1 0-167,0-5-381,4 5 169</inkml:trace>
  <inkml:trace contextRef="#ctx0" brushRef="#br0" timeOffset="15580.4315">17621 9902 14,'-3'-3'95,"3"3"-10,-4-4-4,4 4-5,-4-2-2,4 2-12,0 0-2,-5-3-4,5 3-5,0 0-4,0 0-4,0 0 3,0 0-3,0 0-5,4 10 6,-3-6 1,3-1-7,1 4 4,-1-2 0,2-2-7,5 7-2,-2-3-4,-2 2 4,3-1-6,2 4 0,-1 2-3,0-4-1,-1 0 4,2-1-5,3 4 0,-3-2-4,3 1-1,0-3-4,-6 0-1,6 0 5,-6-2-1,3-1-2,-3 2-6,-3-2 2,1-1-2,-1-1-2,-1 1 3,0-2-4,-2-1-1,1-1 1,-4-1 3,5 4-3,-5-4 1,5 4 1,-5-4 0,4 2-7,-4-2 3,0 0 4,2 2-4,-2-2 0,0 0-4,0 0 1,3 2 0,-3-2-7,0 0-7,0 0-16,0 0-4,0 0-15,0 0-23,0 0-2,0 0-22,0 0 4,0 0-15,0 0-64,0 0-183,-8 7 81</inkml:trace>
  <inkml:trace contextRef="#ctx0" brushRef="#br0" timeOffset="18064.6344">19369 9186 28,'0'0'101,"1"-7"-6,-2 2 4,1 5 3,0-5-15,1 1-1,-1 4 0,-4-5 13,4 0-12,0 5-7,-1-7 0,1 3-10,0 0-5,-4 0-9,3-1 4,1 0-1,-4 2-10,4-1 4,-3 0-5,1 0-10,-1-1 6,-1 0-5,-1 1 2,3-1-4,-2-1-3,-1 2 7,2-2-1,-2 2-2,1 0-4,0-4-3,-3 4 1,4-1 0,-4-2-4,2 4-1,-1 0 3,1-4 3,-2 2-5,2 1-3,-1 1-1,0-2 0,0 1 1,-1 2 1,0-2-5,3 2 2,-3-2-1,2 0-1,-2 0-1,2 1-2,-2-1 0,1 2 2,-4-4 0,3 2-1,1 1 1,-2-1 4,-2-2-2,2 1-6,-2 1-1,1-1-2,-2 1 2,0-1-4,1 1-1,-1-1 2,0 1-3,-1 0-4,1-3 1,0 5 3,-1-1 0,-2-2-3,2-2 2,-1 5 1,1 0-4,-1-2 2,2 2 1,-3-2-4,1 0 3,0 2 1,2 2-1,-1-2-2,-2-1-2,1 3 2,-2-4-6,2 4 4,-1 0 1,-2 0-2,2 0-6,2 4 4,-1-4 4,1 2 0,-6-1-2,4 1-1,-3-1 3,-1 1 1,0 1-3,0 1 4,-1 0-1,6-1-3,-1-2-3,2 1 4,-2 3-1,-2 0 0,2-1 0,0-2 1,4 3 0,-3-2 2,0 1 3,-2 0-2,6 0-3,-3-2 2,-2 2-4,5 0 4,0-1-2,-1-2-2,5 2 0,-1-1 2,-1 1 0,2 1 1,0-2-2,1 1 1,-1-3-1,1 4 0,-2-1 2,3-2-3,-1 1 4,0 1-3,1-1-3,3-2 3,-6 5-5,3-3 5,3-2-2,-7 4 0,4-3-1,3-1 2,-5 4-1,5-4-1,-3 2 3,3-2 0,-2 4-1,2-4 1,0 0 1,0 0 0,-5 1-3,5-1-1,0 0-1,0 0 5,0 0 1,0 0 1,0 0 1,0 0-2,-6 3 2,6-3 0,0 0-1,0 0-1,0 0-2,0 0 3,0 0 1,0 0-5,0 0-1,0 0 6,0 0-1,0 0 0,0 0 1,0 0-3,0 0 1,0 0-3,0 0-3,0 0-8,0 0-10,0 0-12,0 0-12,0 0-17,0 0-35,0 0-15,0 0-26,15 2-43,-9 1-195,1-3-406,2-2 181</inkml:trace>
  <inkml:trace contextRef="#ctx0" brushRef="#br0" timeOffset="20560.1744">6277 9889 134,'-3'-7'128,"3"7"-5,-2-6-5,1 3-5,0-2-6,1 5-5,-5-4-4,1-1-1,2 1-11,-2-1-3,0 2-2,0-1-3,-1-1-2,1 2-3,-1 0-9,-1-2 2,-2-1 4,0 2-10,-1-2-1,-1 1-3,2 2 6,2-2-4,-7-1-1,2 1 2,3 1-6,-3-2 1,0 1-2,1 2-1,-3-4-1,2 2-5,-6 0 2,0-3-1,4 4 1,-6-4-1,2 2 0,2-2 4,-2 1-5,0 3-1,-1-4 0,2 3-5,3 3-1,0-2-1,1-1 5,-1 2 0,2 0-5,-3 1-1,1-3-2,1 3-1,-1-1-3,1-1-1,-1 2-1,1-1 2,-2 0-3,2-1 4,-3 1-3,2-1 9,0 3-14,0-1 5,1-1-2,-1 1-4,0-1-4,0 3 1,2-4 0,-1 2 7,-2-1-10,3 3-2,-3-3-5,5 3 2,-4-2 4,2 1-3,-2 0 1,-1 1-5,2-1 2,2 1 0,-3 0-2,3 0 1,-5-2-3,2 2 2,0 2 1,2-2-3,0 0 15,-1 0-14,1 1-5,0-1-1,-1 1 6,1-1-4,2 1-2,-6 1 1,3 0 1,1-1 0,-2-1 2,-1 2 2,1-1-3,1 1 3,-3 0-5,2 1 4,-3-1 0,2 1-3,0-1 1,-4 1-1,0 1 3,5 0-3,2-3 4,-3 1-3,2-1-1,-1 3-1,3-2 2,-3 1 0,1-1 3,-1 1 1,0-1-2,-2 3 0,6-3-1,-4-1-5,0 3 2,4-1 0,-4 4 3,-5-5 0,7 1 1,-3 4-5,1-2 1,-2 0-3,-2 3 2,2-2 3,-1 2-4,0 0 1,-1 0-2,1 0 11,0-1-6,0 3-5,1-3-2,-3 0 3,10 2 3,-8 0 1,0 0-4,2 3 3,0 0 4,-4 1-5,-4 3-6,7-5 3,-3 2 4,-1 9-1,1-3 2,2-6 0,-1 6-6,-1 0 5,4-4-4,2 2 2,-4 7 2,5-10-5,1 0 6,1 1-6,-1 2 2,1-2 13,0 2-14,1 0-2,1 2 2,-1-2 3,4 2 9,-2 1-16,1 4 6,1-5-5,-1 5 4,-1 3-1,3 0-3,0-3 4,1 3-2,0-3 16,4 2-14,-4-7-8,2 7 4,3 2 4,-2-2 0,-1 3 2,3 0-2,-2 0 0,3 1 1,0-1-1,-1-3 0,1 1 1,0-1-1,1-1-5,1-1 9,-4-4-1,4 5-3,-1-7-2,2 6 2,-2 2 3,2-1 0,-2-6-4,1 7 2,-1-8 1,3 1-2,-2 3 0,7 3-3,-8-7 3,4 1 5,4 6-5,-7-8 1,7 7 0,1-2 0,-1 2-5,5-2 8,-4 2-5,2-4 2,0-1-1,0 2 14,1-1-16,1 0 1,1 1-2,-6-7 2,6 3-3,0 3 1,2-1 1,1-1 4,3-1 4,2-2 11,-11-4-17,11 3-3,0-2 6,-4 1-2,4-2 3,-1 4-3,-6-8 0,8 8 0,-1-6-3,-3 1 0,3 0 7,-8-2-6,9 2 2,1-1-4,-3 1 1,2-1 2,-3-2 6,3 2-1,-2-1 0,1-1-6,3 0 10,-4-4-9,1 1 3,-5-3-1,0 1 0,5-1-4,-7 0 5,3-1 3,4 0-6,0-1 0,3-2 0,-2 2 4,-1-3 0,-5 1-2,6-4 6,-2 3-1,7-3-6,-14 1 2,8-1 1,0-2 5,-6 2-4,0 1-1,-2-1 1,1 0 12,1-3-16,-3 2 1,0 0-3,0 0 0,-3-2 23,2 3-21,0-6-4,-1 2 8,2-1-4,-2-1 7,4-3 0,0-2-6,0 0 2,-2-2 1,4-1-2,-4 1-2,-5 4 1,9-5-1,-7 2-1,4-2-2,-5 0 6,5-1-1,-4 0 2,1-2-5,-1 3 2,0-2 0,-2 2-6,4 0 6,-11 3 0,3 0-4,0 1 5,-1 1 4,-3-2 2,0-1-5,3 2 2,-2 0-1,2-3 1,-5 3 0,0-4-1,2-3 6,0 3-9,0 3 10,-2-8-14,-1 1 10,4-4-5,-4 2 6,-4-4-1,7 0 2,-7 1 1,4 1-3,0 3-5,0-3 11,-4 2-4,4 0-10,1 8 3,-6-5 2,5 5 4,-2 2 1,1-3 8,-2 3-4,2-2 6,-2 0 3,-1 0-4,-1 0 6,0 0 0,-5-4-4,6-4 1,-4 3-5,1-3 0,0 8 1,-4-7-4,1 1-4,0-1 7,0-3 0,0 4-14,-5-4 7,3-2 1,-2 3-3,-2-4 1,1 2-5,-1-4 3,-2 2 0,0 2-4,-2 0 4,1 2-4,-4-2 1,1 4 1,-3-1-2,0 1-4,1 4 0,0-2-5,2 4 9,-3 3-2,9 2-6,1 1 12,-2 5-19,1-3-13,4 4-13,2 0-19,2 4-11,0 0-39,0-1-31,3 1-30,-1 3-26,4 1-17,0 0-10,0 0-28,6 17-29,4-5-225,4 2-544,7 3 241</inkml:trace>
  <inkml:trace contextRef="#ctx0" brushRef="#br0" timeOffset="21890.1141">8952 9319 64,'0'0'79,"3"-5"-11,-3 1-4,0 4 2,6-6-1,-5 2 2,-1 4 1,1-6-18,1 2 10,-2 4 4,1-7 5,-1 5 2,1-3-7,-1 5-1,-1-8 2,0 5-6,1 3 9,-3-6-9,0 1 4,-1 2-2,2 1-3,-2 0-17,4 2 5,-6-3 2,6 3-5,-10 0-6,1 3-1,0 1 1,1 1-3,-3 3 3,-3 4-2,-4 0 0,2 7-6,-1 3 1,0 2 1,2 0-2,-2 1-1,2 4 2,3 1 2,-1-2-2,2 6-2,-1-2-2,1-1 3,1 2-1,1 1 2,-1 10-5,3-10 9,-1 13 2,3-14 4,-4 15 4,3-14-3,3 16-5,0-16 3,3 15-3,3-4 10,-1-10-4,-2 11-2,4 2-3,-2-2-5,2-12 2,0 0 4,-2 1-8,2 1 2,3-1 1,2 9 0,-3-7-2,3-4 1,0 1-2,5 12 0,-4-13 0,4-1-2,0 1 1,0-1-1,2-2-3,-2 3 0,1-1-4,2 1 1,0-4 0,-2 0-3,4 1-2,0-1 1,-1-5-1,2 0-6,-1 1 3,2 1-6,-1-4 3,2-1 4,0 1-1,1-3-3,3 0-3,-2-2 1,2-2-1,1 1 0,-1-2 1,1 1-3,1-6 2,4 3 1,0-3-4,-3 1 4,2 0-2,-1-4-4,3 0 2,0 1 2,-3-2-5,0 0 3,2-2-2,-3 1-1,0 0 1,-2-2 3,2 0-3,-7 3 2,6-4 2,-7 2 12,0-2-10,2 3 1,-1-4-3,-1 3 5,2-1 2,-3 0 7,7-4-5,2 1 1,-2 0 6,3-2 0,-4-1-1,4-1 3,-1-1 3,2 0 0,0-2 0,-1 0 0,1-1-1,0 1-8,-2-3-4,0 3 2,1-5 0,-3 3-5,-3-1 5,1-1-3,-4 5 1,2-7 1,-5 4 4,3-4-2,-4 2 19,5-3-13,-2-2-2,-4-4 6,3 0-6,-1 0 3,-2 1 0,0-3 0,0 1-3,1-1 20,-1 1-23,-3-1 4,2 2-5,0-1 4,1 1 3,-3-2-7,2 2 7,-3 5 10,2-8-5,-5 7 0,-2 3-3,1-3 5,-1-2-4,1 3-8,-3-3 12,5-5 1,-3 5-1,-2 0 1,0-1-3,-3 1-1,0-5 3,3-2-2,-2 1-11,-2-2-7,-1 1 7,1-1 5,-3 0-14,1 0 12,-1-1-2,-2-1-2,3 2 2,-1 0-2,-1-2-3,-1 3 0,-1-1-7,1-2 8,-1 3-4,-3-3-1,5 2-1,-4 0 2,-2-5 1,2 0-7,-4 7 2,-3-4 0,1 0-5,1 2 3,-6-2-1,4 0-2,-5 1 3,0 0-5,-1 1 4,-3-2-4,0 2-1,-1-3 4,0 3-7,-2-4 4,-5-4 2,9 8-2,-4-1-1,-1 2-3,2 1 1,-13-9 3,11 10-2,-5 2 0,-9-7-2,12 7 3,-14-6-3,2 0 3,-5 4-5,3-2-4,-2 7 0,-1 0 0,-1-1-4,-5 3-1,-1 5-5,-5 0 5,0 0-13,-2 5-6,-4 1 0,4 4-1,1 2-7,-1 1-1,5 1-10,2 5-3,4 5-9,10 0-12,-8 5-14,14 3-11,-9 9-17,1 0-22,14-3-23,-4 8-26,9-3-46,6-1-41,2 4-35,1 0-219,8-3-574,-1 1 254</inkml:trace>
  <inkml:trace contextRef="#ctx0" brushRef="#br0" timeOffset="23676.2006">14504 9120 59,'-8'-2'90,"1"-2"0,-3 0-11,1-2 0,0 4-1,0-1-4,-7 1-5,3-2-11,0 0 6,-4 0 5,-1 1-6,-4-1-4,4 4-2,-1-1-2,-2 1 0,2 0-4,-1 0-9,-7 1 2,1 3-4,-2 3-1,2-3-1,-1 2 0,-4 4 1,1 2-1,1-1 1,-1 4-8,0-2-2,1 3 0,1 4-1,-3 2-2,1-1 0,2 1-2,-1 3-4,3-1 3,1 2 2,2 2-7,0 1 5,0-3-1,-1 3-1,7-2-6,0 2 2,-3-2 3,2 3 2,0-3-2,2 0 7,2 0-3,-1-1-4,2 3 5,-1 0-10,3-1 14,0-1-3,-1 1-5,1 0 5,2 1 3,0-1-3,-2 4-5,0-2 2,4 2-1,1 3-3,-2-5 1,1 1 0,3 2-1,1-3-2,-6 1 2,2 1-4,4-3 1,-4 0-2,3 3 3,0-2 1,0-3-1,-1 0-1,-1 0-2,6-3 1,-4 2 6,3-6-1,0 0-3,-3 3 3,1 4-1,1 0-1,0-3 4,0 2 2,1 1-3,-2-1 2,3-1-1,-4-4 0,3 3 5,-1 3-2,0 0-1,2-3-1,0 2 4,0-1-2,0 0-4,0 1 5,2 0-3,0 1 3,2-1 2,-2-1-1,1 1-2,-1-1 3,4-1 2,-3 2-6,4-1 0,-6-6 4,8 3-3,-4-2 3,4 4-2,-2-6-2,0 2-3,5 2-3,-5-4 9,6 4 7,-1-1-9,0-7-9,6 7 4,0-1 0,-3 1-4,7 1 1,-10-7-2,9 6 1,-3-2 0,3-1-2,-3-5 8,1 1-7,4 3 1,1-3-4,-4-5 2,5 4 5,3-5-6,-1 5-1,5-5 1,-2 2 0,0-3-2,0 2 1,5-2 4,-3-2-3,2 2 3,-2-3-5,1 2-1,-1 0 3,0-4-5,0 3 3,2-2 1,-2-3 3,-3-1-5,3 1 1,-1-3-8,1 2 6,1-4-2,-4-2 11,7-1-9,-6-2-8,4-1 7,1-4-2,10-7-2,-11 6-7,10-9 7,0 0-2,0-1 6,-12 5-9,12-4 5,-14 6 0,2 1-2,0 0 10,-4-1-10,-1 1 1,-4-2 1,-2 2-3,-1 1 5,-6 2 5,2-1 2,-3 1-2,4-3 4,-6 1-5,2-1 3,0-4-3,-1 0-1,-1-2 4,2-2-3,1 4 1,0-6 1,-4 1-6,3-2 16,-2 1-13,2-1 0,-2-5 2,1 7-1,0-2-2,-3 0 6,1 3-3,-2-1 4,0-5-4,-3 6-5,5-3 7,-6 1 5,-1 2-7,0 0 5,-1 2 5,3-3 0,-5 2 1,1-1-3,-1-1-3,2 2-1,-2 0-3,0-4 5,0 3-12,0-1 6,0-1 16,0-2-22,-2 0 8,1 4-6,-5-1 3,4 1-1,0 6 0,-3-6 6,-1 0-1,0 1-2,1-1-1,1 8 7,-1-7-1,-3 2-1,-1 6 2,0-2-2,1 4 0,-3-2 5,2 0-7,2 3-4,1-3 9,-4 2 1,2-2-3,1 3-2,-3-1 6,0 1-5,1 0-4,2-1 11,-3 3-11,1-5 1,3 7-5,-5-4 4,0 1 0,3-2-9,-3 2 9,0-1 1,3-2-1,-1 0-1,-1 3-2,0-1-4,1-1-4,-2 1 7,-2-8-2,2 7 0,1-1 0,0 2 2,-3-3 0,3 2 0,2 0 6,-4-1-9,5 3 1,-2 1-1,-1 2 2,4 0 4,-1 0-4,0-1-1,-3 3 2,2 0-1,0 0 1,0 0-4,-1 1 2,-2-2-7,1 3 5,1-2-5,-3 3 1,1-3-2,-1 1 7,2-1-11,-4-1 8,1 4-4,0-2 6,0-3 5,-2 0-4,1 2-7,-4-1 5,1-1-3,-1-1 1,-1-2 5,-4 0-8,5 7 2,-8-9 3,0 4-3,-2 3-1,-1-4-4,-2 2-4,1-2-12,-4 2-11,1-2-12,-1 1-8,-5-2-16,2 5-7,0-1-7,-12-3-22,11 7-22,-13-4-14,12 1-16,2 4-10,-2 2-24,2 2-29,1 2-17,4-2-33,2 4-29,2 0-196,10 3-535,4-2 236</inkml:trace>
  <inkml:trace contextRef="#ctx0" brushRef="#br0" timeOffset="30952.1773">629 9837 14,'3'-2'108,"-3"2"-10,7-3-3,-7 3 3,4-5-6,0 3-12,-3-3 2,-1 5-1,4-5-3,-3 0 1,-2 1-11,2-1 3,-1 2-3,-1-3-3,-1 1-4,2 0-1,-2-1-13,0-1-2,-3-1 6,-1 0-17,-1 2 5,-1-1-6,3 2-10,0 1 5,-1-1-3,-2 0-2,2 2-4,1-1-4,-4 1 0,5 3-1,4 0-7,-13 3-5,7 2 1,3 0 5,-3 4-5,2 1 1,0 4-3,3 1 5,1 2 0,5 3 10,-3 1-8,5 6-5,2-3 3,0 1-4,0 0 10,1-7-9,-4 1 0,1 5 0,1-6-2,0-2 4,-1-2-1,-3 2-3,-3-5 3,1-1 0,-3-1-1,0 1-3,0 0-11,-6-1 12,-1-2-10,-2 1 0,-1-3-3,-3 0 0,-4-1-4,0-4 8,0 3 4,3-6 4,-2 1 3,3-1 4,2 1 9,0 0 9,5 0 1,1 1-2,-1 1-4,7 0-3,-11 0-8,11 0 1,-5 3 0,5 1-3,0 1 0,3 1 7,2 4 6,0-6-6,1 8 13,4-4-5,-1 2-1,8-2-1,-4 1-3,5-3 0,1-1 2,-1-1 0,-4-4-1,5-2-4,1 0-2,1-5-2,5-6 6,-1 1 1,-9 3-7,6-11 2,-9 6-5,6-6 0,-7 6 2,-3-1 1,-2-2-3,1-2 0,1-5-2,-5 3 2,1-4-5,-1-2 5,-4 3 0,-4 4-5,3 2 11,-3-2 2,0 2 9,3 9 6,-4 0 5,4-3 2,-1 5-6,1 4-6,-2-4-4,1 4-3,2-2-1,0 5-4,0 0-3,0 0-1,-3 12 0,3-4 1,0 6 0,0 2-5,1 0 2,1 2 2,4 7-3,-4-7-1,5 1 1,-1-2-2,2-1 3,0 0-2,-1-2-4,0-2 0,1-3-2,2-1 3,-3-3-3,0-1 7,4-1-2,-2-1-2,-1-3 3,3 0 2,-3-4-2,1-3 2,1-1-5,-1-3-1,-3-3 1,0-2-1,1 0-7,1-1 2,-3-2-1,-5 2 6,4-8-7,0 9 8,-4-1-6,0 2 2,0 2 7,0 2-1,-3 3 9,3 3-2,-1-1 0,1 2-3,0 1-1,0 4-9,1-3 10,-1 3-4,0 0 0,0 0-4,0 0 1,0 14 1,0-8-2,0 5-2,3 1 7,-2 1-4,0-2 3,2 2-1,-2 1-5,4-2 4,-1-2 1,-4 0-4,0-4-1,0 0 2,1-1 0,2 1 1,-2-3 5,3 0 10,-4-3 8,0 4 14,0-4 13,0 0 2,4 1-2,-4-1-5,0 0-2,4-13-9,-4 1 0,3 3-2,-1-2-6,4-6-4,-2 0-1,4 1-4,-1-1-3,0 3 0,0 4-2,4-5-3,-4 6 0,2 1-1,-1-1-3,-1 2-4,0 4 4,3-1-4,0 1-2,-1 3 3,4 0-3,-7 4 2,6-1-1,-4 4-3,2-2 4,3 2-1,-7 1 0,3-1-2,0 1 3,-4-1-3,-1-3 2,1 1-1,0-2-4,-1 0 12,-2 2 1,0-4-6,-1 2-2,-1-3 4,4 2-3,-4-2 3,0 0 2,0 0 2,0 0 4,0 0-5,0 0-4,5-7 1,-5 0-6,1-3 0,-1 0 1,3-6 0,2 0-3,0-1 3,-1 0-5,6-1-1,-2 1 0,3 1-1,-3 2 1,-2 5 5,2 0-2,-2 1 0,-1 4-5,1 1 3,0 2-1,-2 0-2,6 2 5,-1 2-3,-3 2 3,3 2 3,-2-2-4,0 3 4,1-1-4,1 3 1,0 0-5,0-1 9,-4-1-2,4 1-2,0-4 0,-4 0 1,-1-1-1,5 0 4,-4 0-7,-3-1 2,2-2 1,1-1 1,-5 0 2,14 0-4,-5-4-4,2-1 1,-4-2-1,3-3-1,-2 2-3,0-1 0,1-5-5,1-1-1,-5 0 0,1-2-4,2-3 0,1 2 1,-5 1 2,-1 0 4,3 5 4,-5 2 2,2 5 1,-3-4-5,5 4-2,-4 0 2,0 2 1,-1 3 5,0 0-4,0 0 4,3 13 2,-3-3 1,0-1-2,4 5 0,-3-2 1,2-2 2,-1 1 2,2 0-4,0 1 2,0-4 2,2 0 4,-3 0-5,5-1 2,-2-2-8,3-2-17,-3 0-18,3-3-24,1-3-31,0 0-39,2-2-31,-3-4-18,1 2-41,-4-4-118,-2 0-373,-1-2 165</inkml:trace>
  <inkml:trace contextRef="#ctx0" brushRef="#br0" timeOffset="31080.7189">1518 9336 27,'-6'-4'158,"0"1"-15,3 0-19,1 1-19,-3-1-26,5 3-23,0 0-16,0 0-24,0 0-30,0 0-25,0 0-78,0 0-125,0 0 57</inkml:trace>
  <inkml:trace contextRef="#ctx0" brushRef="#br0" timeOffset="31306.8786">484 9466 90,'-12'-2'194,"4"0"-28,2 1-16,0 0-26,1-1-32,5 2-27,-5-1-2,5 1-32,0 0-33,-2 8-39,2-4-115,0 2-168,2 2 75</inkml:trace>
  <inkml:trace contextRef="#ctx0" brushRef="#br0" timeOffset="31805.3555">1767 9132 50,'-3'-18'168,"3"-2"9,-5 2-1,3 2-1,2 4-5,-2 5-19,1 2-18,0-1-15,1 3-12,0 3-7,0 0-3,2 16-7,2 2-3,1 8-2,-1 6-5,0 3-12,1 0 3,0 1-7,6 12-5,-3-14-7,4 0 0,-2-2-7,-1 0-6,0-2-3,5-4-3,-5-1-5,4-2-2,-5-5-6,1-3 3,0-2-2,-2-4-14,0 0-12,0-1-11,-1-3-7,2-1-18,2 0-20,-1-3-10,2-1-22,1-1-11,5-5-22,-2-1-7,3-6-4,0 1-10,2-5-4,-3-4-92,2-1-265,-2-2 117</inkml:trace>
  <inkml:trace contextRef="#ctx0" brushRef="#br0" timeOffset="32464.5805">2197 9331 137,'12'-23'52,"-2"5"6,3-4 12,-8 6-4,-1 4 20,3-5 9,-4 4-1,1-3 12,-4 8-5,0-3 2,0 0-4,0 1-4,-4-1 12,-2 3-13,3 1-6,-2-2 1,0 4-2,-3 0-8,3 2-9,-6 0-3,0 7-10,-1 0-1,-1 6-5,-1 5 3,-5 6-6,3 3 5,1 5-6,1 0 2,1-2-3,3 2-4,1-2-4,4-3 2,5 3-5,-4-7-3,4-3 0,1 1-2,3-3-5,0-4-2,2 0-1,2-2 4,-4 0 1,4-3 2,-2-2-3,3-3-1,0 1 5,0-2-6,3-4 2,0 0-3,-2-5 0,2 1-1,-3-5 5,0-1-10,-1-4-1,0 1 1,2-10-3,-2 4-4,-4 3-4,-2-9 2,-2 2 3,3-2-3,-6 3 5,1 7 5,-2 3-1,4 4-1,0 5 4,0-1-5,-4 0-1,4 4-1,-1-1-1,1 5-5,0 0 1,0 0-6,-5 16 3,5-1 4,0-1-6,0 3 5,4 2-4,-2 0 0,2-2-4,2 2 3,1-4-1,-2 1 0,-1-5 0,6 0 7,-6-2-4,2 0 0,2-1 2,-3-2 5,4-1 2,-4-2 2,6-1 5,0-1 4,-1-2 0,3-1 12,1-1-13,-4-7-2,8 4 4,-1-9-4,4-2-2,1-2-3,-4 1 0,-1-3 2,-1-4-6,2 3-1,-6-4-1,-1 2-2,-2-4 5,-3 2-8,0 1 0,0 0 0,-6-1-6,0 8-3,-4-1-6,2 2 4,-2 2-3,0 3 1,0 3 2,-2 1-1,5 1 0,-2 2-2,-2 4 1,1 0-6,4 1 1,-5 5 5,1 4-1,4 3 1,1 0 1,6 5 2,-2 2-3,3-1 4,5 7-1,-6-7 9,9 6-6,-3-2-1,-3-5-1,4 4 1,-2-5 0,-3-4 1,-2 0 0,1-4 5,0 3 0,-3-6-15,-1 2-3,1-2 3,0-2-2,0 1 3,4-4-4,-1-4-14,2 1-14,4-12-9,0 3-9,6-9-20,-1 1-11,1-4-11,0-2-18,-3 0-15,2 3-6,-1 1-12,-5 5-6,-6 5-10,2 3-8,-1 1-147,-4 3-350,-3 2 155</inkml:trace>
  <inkml:trace contextRef="#ctx0" brushRef="#br0" timeOffset="33017.6683">891 10519 29,'-19'7'170,"4"-2"-1,1-2 6,4 2-12,-1-4 3,4 2-7,0 0-9,5 0-15,-2-2-12,4-1-8,0 0-4,0 0 2,0 0-1,22-5-1,-3 0-1,9-2-5,5-4-2,21-6-8,-4 1-6,3-1 0,2 0-1,7-3-2,-2-3-3,24-12-5,-1 1-4,-24 12-1,29-14-7,-6 4 1,3-2-5,1-3-5,-27 16-1,30-15-2,-29 11-5,24-10-7,-2 1 1,-24 10 5,-1-3-12,26-8 4,-25 9-13,1 0-1,23-11-2,-26 9 6,3 1-8,1 3 0,0-4-4,-4 2-1,4 2 4,-9 3-5,-5 2-5,0-1 14,-10 5-19,-9 3 4,6-1-1,-3 1 1,-5 1-1,-5 3-3,-2 1 0,-2 1 5,-6 0-5,0 1-4,-2 4 2,-2-3-2,-1 2 2,1-3-7,1 4-14,-6-2-8,-1 3-5,5-2-8,-5 2-6,3-1-17,-3 1-7,0 0-8,-1-7-15,1 7-6,0 0-18,-13 0-5,13 0-13,-19 5-1,3 0-13,-5 2-12,1 1-2,-8 5-15,-1 0-11,-6 1-1,-8 10-140,-6-3-356,2 4 158</inkml:trace>
  <inkml:trace contextRef="#ctx0" brushRef="#br0" timeOffset="33506.4225">1418 10669 34,'-44'29'114,"15"-12"-3,0 0 1,7-2-5,8-6-8,-3-1 1,7-1 0,0-2-2,5-2 1,-3 1 0,3-3-7,4 0-4,1-1-5,-6 3-7,6-3-10,-2 2 4,2-2-8,0 0 3,0 0 7,14 0 2,-5-5 4,5 3 1,3-3 3,2-1 4,8-4-5,2-1 0,2 3-2,2 0 2,3-7 2,13 0 1,-1-1-5,3-5 0,-1 1-6,2-2-5,6 1-2,-2-1-3,3-1-4,1-3 2,0-1-7,24-8-4,-27 13-5,25-17-3,-24 11 5,23-12-10,-24 11-4,25-8-5,-31 10 0,8 1-4,-2-3-5,-2 0-3,2 1-1,-4 5 1,-3-3-4,-3 3 3,-15 7-5,13-8 6,-18 12-8,2-3-2,-1 1 15,-4 4-10,-6 0-5,-1 1 2,-1 3-1,-4 0-6,-3-1 16,-3 3-11,4-1 2,-3 1-8,-2 2 6,-1-1 3,-4 3-1,9-4 0,-9 4-5,5-1 2,-5 1-1,0 0-4,6-4-1,-6 4 7,0 0-7,5-3 0,-5 3-2,0 0-6,0 0-6,0 0-7,7-3-7,-7 3-7,2-4-14,-2 4-27,0 0-20,2-10-26,1 6-25,2-6-35,2-6-31,4-7-41,1-4-174,2 0-465,5-17 205</inkml:trace>
  <inkml:trace contextRef="#ctx0" brushRef="#br0" timeOffset="34770.6723">3531 8649 99,'0'0'150,"-12"-2"-2,6 2 1,6 0 9,-9-5 3,6 2-5,-4-1-6,4-1-4,-4-5-16,5 1-5,0-1-10,2 0-12,3-4-12,2 4-5,4-5-16,1-1-4,4 1-4,3 1-9,-3 2-5,4 4-5,1 6-8,-2-1-1,2 7-2,-3 5-4,2 0-2,-4 2-1,-2 5-4,-1 0-3,3 11-4,-7-3-3,-5 1 0,-3 3 2,-3-1-3,-5 0 1,-1-3-5,0 0 2,0-7 1,2-2-3,0-6-2,2 0 3,2-3 4,-2-1 6,2-1-4,2-3-1,2-1 0,0 0-6,0 0 2,16-8-3,-2 4 4,4-2-4,5 2-2,2 0-2,2 1 1,4 6 3,-8-5-3,5 8 1,-8 1 1,-2 0 0,-2 1 1,-1 1-1,-5 0 0,-5 0 2,-2 2 2,-3 6 3,-8 0-3,-1-2 1,-9 2 0,-3 2-2,-4-3-1,0-3 0,-2 2-3,4-6 3,1 0-1,-5-3-5,6-2-5,0 3-2,1-6-9,1-1-5,2 0-8,6 0-10,3-3-22,-1 0-26,5-3-30,0-2-30,4-4-19,4-3-15,0-2-150,0-2-357,6-9 158</inkml:trace>
  <inkml:trace contextRef="#ctx0" brushRef="#br0" timeOffset="34952.3394">3814 8090 80,'0'-4'138,"0"3"-13,0 1-4,0 0-4,5 19-9,-1-6-15,-4 6 1,5 6-10,0 1-11,-3-2-6,2 5-8,-1-2-9,0-1-8,4 1-24,-4 0-25,2-3-19,2 2-19,-1-8-28,-4 2-29,3-2-68,-1-3-183,1-6 81</inkml:trace>
  <inkml:trace contextRef="#ctx0" brushRef="#br0" timeOffset="35860.5686">4335 8285 137,'-1'-8'153,"1"5"-10,1-3-22,-1 2-7,0 4-5,2-2-8,-2 2-9,8 8 2,-1 2-7,0 4-2,1 3-5,1 8-4,1 4-11,1-2 7,0 1-6,3 1-6,-1-3-9,-4 2 0,1-2-6,-2 0-9,3-1 4,-3-7-10,-3-1-4,1 0-7,2-2-15,-4-4-36,-4-1-21,4-2-23,-1-3-11,1 0-9,-2-3-8,-2-2-22,1 2-105,-1-2-249,0 0 110</inkml:trace>
  <inkml:trace contextRef="#ctx0" brushRef="#br0" timeOffset="36039.5712">4572 8022 33,'0'-2'130,"0"2"8,0 0-14,0 0 5,9 21-14,-7-5-9,3 2-8,-1 2-11,-2 4-6,1-4-6,1-1-7,-2 5-10,0-4-8,-1-2-22,0 0-16,2-2-18,-3-2-24,1-2-27,2-2-20,-3 1-117,2-5-210,-2 0 93</inkml:trace>
  <inkml:trace contextRef="#ctx0" brushRef="#br0" timeOffset="36416.7288">4836 8219 133,'0'0'185,"1"-5"-3,1 2-6,-2 3-5,0-4-4,0 4-9,0 0-7,0 0-12,0 0-8,0 0-15,0 0-15,0 0-5,0 0-12,0 0-8,-17 11-11,12-6-4,2 3-9,-2-1-4,3 3-1,-2-1-7,2 2-3,4 0-4,-1-4-5,2 4-2,-1-1 2,3 1-5,0-4 0,3 3 2,1-1-3,4 1-4,1-6-1,4 8-2,1-4 2,1 2-2,-2-3-1,-1 2-5,0-2 3,-5-1-2,-2 1-1,1-4-5,-2 2 0,-4-1 4,0 1-6,-1 0 6,-2 0 5,0 0 2,-2 0-2,-4 4 1,0 1 0,-4-3 0,-2 3 0,-6 1-2,0 0 1,-3-2-3,0 3-5,3-2-5,-4-2-12,1 2-11,5-4-13,0 0-15,0 0-14,4 0-13,0-4-18,4 1-25,2-2-15,4-1-26,0 0-10,-4-6-157,4 6-356,8-7 158</inkml:trace>
  <inkml:trace contextRef="#ctx0" brushRef="#br0" timeOffset="37096.9114">5507 8165 22,'4'-5'127,"1"-2"2,-1-6-16,-4 3 5,0-2-2,0-2 2,0 2-3,-3 1-2,2-1-3,1 1-7,-4 2-3,3 1-9,-3 2-16,-4 3-4,0 0-12,1 3-4,-2 8-3,-6 4-3,0-3-13,1 8-4,-2 3-1,2 2-7,4-4 0,3-2-3,1 1-3,1 0 2,5-3-5,0-2 2,5-3 3,-3 2-4,1-5 0,1-1 4,0-1-1,2 0 1,3-3 12,1-2-6,-1-3-1,0-2 0,2 1 1,-1-4-6,-4 1 11,4-4 1,-4 1-1,3-3 1,-2-2 1,-2 2 0,-1-2-1,1 0-1,-1 0 1,-3-1 7,-1 6 5,4 5-3,-3-2-2,2 3-8,-3 0-4,0 3-4,4-1 2,-4 3-5,0 0 0,6 11 4,-1-1 1,2 7 4,3 1 0,0 9 2,0 0 5,2 2 4,0-3 2,-1 6-4,2-1 4,-1-2-8,-2 3 1,4-2 2,-6-2 5,2 3-1,-1-4 3,-1-3 4,-3-5-7,1-2 3,-2-5-8,1 0 5,-3-4-2,1 2 6,0-6 2,1 1 27,-4 0 21,0-3 17,0-2-2,0 0-11,0 0-6,13-15-15,-6-1-12,-3-2-2,5-12-5,5 4-9,-1-7 7,5-11-18,-2 1-3,-2 10-4,2-13-12,-2 15-11,0-1-4,-3 5-10,1 3-7,-4 5 4,-1 2-24,1 3-25,-3 3-15,-1 3-17,-3 0-24,2 3-26,-1 2-21,-2 3-18,0 0-16,0 0-10,0 0-20,-6 19-19,-6-2-18,-3 5-215,-3 5-514,-6-1 227</inkml:trace>
  <inkml:trace contextRef="#ctx0" brushRef="#br0" timeOffset="37548.7985">4244 9172 61,'-3'0'187,"-4"2"-10,7-2-14,-7 0-14,4 2-10,3-2-13,0 0 0,0 0-4,0 0 2,0 0-1,20-4 2,-8-2 2,6 0-5,9-2 0,1-1-6,6-2-1,2-2-4,18-5-2,1 2-8,1-5 4,5 1-2,27-7-5,-1-3-9,-2-1 0,2 2-14,1 0-1,-1 0-7,5-2-4,0 2-8,-4 2-6,0 1 0,-29 6-9,1-4-3,24-7-7,-29 14-1,1 0-2,-4 1-2,-17 5-6,0 0-2,-3 3 4,-4-2-8,-7 4 1,-4-2-3,-4 5 2,-6 0-4,1 0-5,0 0-10,-3-1-15,-1 1-16,-4 2-16,0 1-16,0 0-12,0 0-13,0 0-19,-28 5-16,14-2-20,-2 6-33,-5-6 9,-10 9-40,4-3-5,-5 4-154,-5-4-403,-10 8 178</inkml:trace>
  <inkml:trace contextRef="#ctx0" brushRef="#br0" timeOffset="37883.528">4354 9342 92,'-2'2'149,"2"-2"1,7 3 2,-7-3 3,27-6 2,4-2-2,5-3-2,19-6-4,3-3-10,28-6-5,-23 6-5,25-10-2,-1 4-1,5 0-9,-5 5-11,1-4-6,-25 8-7,31-6-3,-32 6-7,-4 1-11,2 0-7,-5 1-2,-2 1-4,-14 3-7,-6 2-5,3 0 2,-3-1-8,-6 3-4,-6 3-1,-2-3 1,-8 6-5,1-3 8,-3 1-10,-3 1-6,-1-1 3,0 2-3,0-1-8,-1 0-9,-4 2-19,3-4-14,-3 4-20,0 0-14,-7-5-22,7 5-19,-15-3-18,5 1-24,-3 1-24,-6-3-38,-2 1-188,-5-1-424,-6 1 187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8:12:14.56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394 6272 27,'-7'0'115,"0"0"-7,7 0-9,-13 0-14,6-1 10,7 1-9,-9 0-2,9 0-9,0 0-2,-9 0-14,9 0-3,0 0-2,0 0-1,-9 0-1,9 0-3,0 0 1,0 0-7,0 0 0,0 0-4,0 0-5,0 0 4,-5 2-2,5-2 2,0 0-5,0 0 0,0 0 0,0 0 7,0 0-4,10 5 3,-6-2 4,4 1-1,2 0-2,2-2 11,7 0-7,1-2-1,8 2 4,5-2-4,2 0 2,-2 0 0,6 0-6,0-2 3,11 0-2,-8 1-1,9-2-1,-11 3-4,-1-2-1,1 2 1,-1 0-4,1-2-4,-2 2-3,-1 2 2,-6-5-3,2 2-3,-2 3-2,-12-3-2,0 1 0,2-1-2,-11 1-1,2-1-3,-1 1 3,-3 0-4,-3-2 1,1 2 2,-6 0-6,10 0 1,-10 0-5,5-1-10,-5 1-13,0 0-23,0 0-27,4-2-28,-4 2-12,0 0-6,-6-9-6,1 7 3,0-1 1,1 0-4,-2-1 10,-3-1 12,-2-1 4,3 0 8,0-2 26,-5 3-3,3-2 15,1 0 21,-4 0 10,3 3 9,1-3 18,-1 1 9,1-2 6,0 4 15,4 0 12,-2 1 4,2-2 6,1 3-1,4 2-8,-5-1-5,3-1-4,2 2-8,0 0 2,0 0 0,0 0-6,0 0 3,0 0-2,0 0 15,0 0-7,18 12 0,-6-7 9,4 2-3,0 0-3,2 1 2,0 3 0,1-1 0,5 5 1,-3 2 0,1 3-2,-3 1 1,-4 0 0,0 4-3,-2-1-1,-2 2 1,-3-1-4,-4 0 3,-4 1-4,-1 0-2,1-5-2,-4 4-5,-2-6-2,2-2-1,-2 2 0,-3-4-7,1 3-8,-1-2-15,-3 0-18,0 0-29,2-2-31,0 1-38,3-8-31,-1 2-30,1 0-160,-1-2-372,1 1 164</inkml:trace>
  <inkml:trace contextRef="#ctx0" brushRef="#br0" timeOffset="885.6741">6881 4189 129,'-8'0'145,"4"3"-11,4-3-10,-5 0-9,5 0-2,-7 3-7,7-3-9,0 0-6,0 0-12,16-6-1,-3 4-8,6-3-3,1 1-5,11 0 0,-2-2-8,3 1 0,-1-1-11,3 3 6,-2-2-13,-1-1 1,0 3-6,-1 0-2,-9-2 2,-3 3-5,-4-3-5,-1 4 3,-4-1 0,1 1-1,-3-2 6,-4 2 2,1-3-10,-4 4 2,2-6-9,-2 6-3,-6-5 1,1-1-1,1 3-2,-1 1-1,0-1-7,0 3 6,-3-4-5,3 4-1,5 0 2,-18 7-2,11 0-1,-1 1 3,-2 8-2,-2 7 2,2 2 1,1 5-4,1 1 7,2 4 6,-1-2-13,2 2 7,1-1 0,2 12 3,2-11 1,-1-4-2,1 0-3,0-4 4,0-7-7,0 7 2,-3-8 2,3 0 0,-1-2-1,-1-2-17,1-2-17,-1-2-25,-1-2-11,2 1-34,-1-6-3,1 1-34,-1 1-11,2-6-125,-5 4-292,5-4 129</inkml:trace>
  <inkml:trace contextRef="#ctx0" brushRef="#br0" timeOffset="1680.4025">7236 4487 104,'9'-9'124,"-4"-2"-3,4 5-12,0 1-1,0 1-5,1 1 0,-1 3 1,4 3-1,1 1 2,0 3-5,0 3-5,-1-1-6,-1 4-7,1-2-3,-3 1-12,-4 0-2,1 1-9,-2-4 2,-1 3-12,-1-5-5,-2 0 5,-1-1 5,1-1 11,-1-5 3,0 7 4,0-7 4,1 5-1,-1-5-7,0 0-4,0 0-7,0 0-3,0 0-6,-3-19-5,4 8-7,0-4 3,2-3-10,1-2 1,2 2 2,-1 0-10,0-1-6,2 2 0,-1 3-1,2 5-4,-2-1 1,-2 3-7,1 1-8,3 1-16,-7 3-14,-1 2-24,9-2-8,-9 2-21,0 0-10,14 9-18,-6-3-29,0 1 4,-1-3-8,3 4 4,3-1-2,-2 0 9,0-5-2,1 0 9,0 0-69,3-2-217,-5-4 96,2 2 846,-2-3-582,0 0 20,1-1 19,-4-3 15,1 1 16,0 0 8,-3-4 11,0 5 18,1-4 8,1 2 25,-7 4 0,5 0 9,-4 1-5,-1 4-9,3-4-7,-3 4-13,0 0 3,0 0 6,0 0 3,-3 20-4,3-13 1,-1 5-7,1 1 0,0 2-7,4 1-1,-3-4-1,3 4-4,5-2 0,-4-2-3,8-1-1,0 0-4,1 0 4,-1-6-10,3 2 0,-2-6-7,3-1 1,1-3-6,-1 0 4,1-3-4,-3 0-2,-2-1-2,-1 0 0,2-5-2,-5 6 0,-2-5 0,-1 1-2,0-1 2,0-6-2,-3 5 8,1-1 13,-2 4 12,-1-2 3,1-1 6,-2 7 4,1-1 5,-2 1-4,1 2-5,1-1-12,-1 4 2,0 0-10,0 0 2,0 0-9,0 19 8,1 0 7,-2 8 0,2 5 1,1 4 14,1 10-10,0-9-2,2 11 2,-2 0 0,-1 0 3,-1-1-11,-2 1 1,-1-14-3,-1-1 1,2 1-9,-1-3 5,-3-6 0,2 2-3,0-9-6,-1-3 6,-2-1 1,3-6 15,-3 3-1,-2-3 4,1-3 4,1 0-2,-6-3 0,3-2 0,0-4-10,-5-3-10,6-1 8,-1-7-5,0-1-9,-1-6-6,6-2-6,4-3-6,0 0 2,5 2-6,4-3-9,3 0-15,2 2-8,5 5-11,2 2-12,-2-2-11,5 4-12,3 3-15,-8 6-16,-3 0-15,-2 5-21,-2 1-21,3 2-23,-3 0-25,-2 3-17,0 1-21,-2 3-10,-4-1-167,-4 5-459,-3-3 204</inkml:trace>
  <inkml:trace contextRef="#ctx0" brushRef="#br0" timeOffset="2068.1232">7031 5069 16,'-10'0'211,"4"1"-9,6-1-12,-12 0-13,12 0-10,0 0-16,-7 1-9,7-1-3,0 0-7,0 0-2,0 0 2,42 0-4,-12-2-6,7 1-5,15-6-10,2-1 3,7 3-11,1-4-1,2 1-8,35-6-7,-37 7-8,4-5-2,28 2-9,-32 6-4,-2 0-6,2-1-6,-6 1-3,-4-3-3,-12 6-8,-4-1-4,-2 0-1,-3 0-6,-2 2 2,-12 0-10,-3 0 1,-2-2-7,-3 2 0,-1 0-6,-8 0-10,0 0-3,13-1-16,-13 1-12,0 0-23,0 0-16,0 0-23,0 0-12,0 0-10,-23 5-11,9-3-13,-1 1-5,-3 1-13,-2 2 0,-10-1-10,1 4-145,-3 1-345,-3-1 152</inkml:trace>
  <inkml:trace contextRef="#ctx0" brushRef="#br0" timeOffset="2420.0903">7048 5300 12,'-9'5'216,"3"-3"-19,6-2-9,-7 5-2,7-5 8,0 0-3,16 5 2,3-5-1,11 0-9,10-5-6,16-5-12,7 4-4,33-5-3,-32 5-5,34-3-7,-6 0-10,-26 2-8,26-2-10,-29 4-9,1-3-8,-1 1-4,-1 2-14,-6 1-3,-3-1-13,-12 3 4,-5 0-16,1-1 0,-3 2-5,-6 1-6,-7-1-3,-7 2-9,0-3-3,-3 0 2,-3 2-4,-8 0-4,18 0 1,-18 0-4,10 0-11,-10 0 5,0 0 1,0 0-4,12 0-9,-12 0-2,0 0-6,0 0-4,0 0-9,0 0-5,0 0-15,11-1-3,-11 1-13,0 0-10,0 0-16,0 0-7,0 0-20,0 0-17,0 0-15,0 0-22,0 0-15,0 0-34,0 0-11,0 0-10,0 0-165,0 0-429,-46-7 190</inkml:trace>
  <inkml:trace contextRef="#ctx0" brushRef="#br0" timeOffset="7616.591">6633 6486 14,'0'0'72,"0"0"-7,0 0-5,0 0 5,0 0-18,0 0 1,0 0 6,0 0-4,17-4-5,-11 3-1,-3-2-6,-3 3-4,13-1 8,-5 1-6,2 0 7,-1-1-2,1-1-8,3-1 3,0 2-2,1 1 5,5-3-4,2 2 6,7 0 1,-5 0 3,9-2-5,1 2 10,1 0-5,3-1 3,15 2-4,4 0 4,-6 0-5,2 0 0,4 0 0,0 0 0,3 2 0,2-2-7,1 3 1,32 1 7,-28-3-6,29 3-4,-4 2 13,-23-4-4,21 3 1,-21-1-5,23-1-5,0 2-5,-28-3 2,4-2-2,30 5-4,-32-4 0,28 2 2,-26-3-12,25-2-2,-26 1 6,-2 1-4,28-6-2,-31 3-2,29 3-3,-30-4 1,4 3-1,-4-3 1,0 4 0,-1-5-1,-4 1 0,-1 3 1,-5-1-4,-10 2 1,-1 0 2,0-3-6,-5 3 5,2-4-1,-1 3-4,-3 1 0,-1 0 5,2-2-2,-4-1 0,-2 4-1,-4-2 0,1 0 3,-4 0-5,2-1-1,-1 2 1,-3 0 2,-2 0-3,-3-1 2,1-1 5,-3 0-4,-1 2 4,-2 0-2,-1-2 5,4 2-1,-10 0-1,11-1 6,-6 1-9,0-1-2,-5 1 2,10-1-1,-6-1 0,-4 2 2,9 0 0,-9 0-5,6 0 0,-6 0 2,0 0 1,8-2-2,-8 2-2,0 0 2,0 0-5,7 2 6,-7-2-2,0 0 0,0 0 0,0 0-1,0 0 1,6-2-1,-6 2 3,0 0-1,0 0-2,0 0 2,0 0-4,0 0 4,0 0 1,0 0-2,0 0-1,0 0 1,0 0 0,0 0 1,0 0 0,0 0 5,0 0-10,0 0 1,0 0 2,0 0 4,0 0-6,0 0 2,0 0 1,0 0 0,0 0-3,0 0 0,0 0 16,0 0-15,0 0 1,0 0-2,0 0 2,0 0-2,8 2 0,-8-2-2,0 0 5,0 0-1,0 0 0,0 0-1,0 0 0,0 0 0,0 0 2,5 0-2,-5 0 2,0 0 2,0 0-4,0 0 2,0 0-2,0 0 3,0 0-2,0 0 1,0 0-1,0 0-1,0 0 2,0 0 0,0 0 2,0 0-6,0 0 6,0 0-2,0 0 0,0 0 1,0 0-1,0 0-2,0 0 3,0 0 1,0 0-3,0 0-1,0 0 1,0 0-1,6-4-16,-6 4-11,4-2-32,-1-2-41,3-1-56,2-3-67,3-1-121,2-5-370,4-6 163</inkml:trace>
  <inkml:trace contextRef="#ctx0" brushRef="#br0" timeOffset="10467.8135">17903 6388 48,'7'-1'53,"3"2"-5,-3-1-8,2-1 1,-2 0 0,0 1-4,-2 1-7,3-2 6,-8 1-5,13 1-3,-5-1-3,-3-1 14,-5 1-4,11-2 1,-11 2-2,6 0 0,-6 0-4,0 0-2,8 0-7,-8 0-2,0 0-2,0 0 3,0 0-2,0 0 6,-14 9 2,4-7 1,-2 2-3,-3-2 8,-4 2-1,-9 0 9,-4 1 0,-4 1 1,0-1 4,-14 1 9,1 2-4,-5-4 2,3 2 6,-8 2-1,4-5 0,-1 3 2,-2-1 1,2 1 5,-4-1-7,-1-1 0,-30 4 2,23-7-2,-24 4 0,2-1 1,-1 1-4,-4 1 0,-2-6-5,0 2-5,-2 1-4,0-3-1,-3-3 0,-8 3-4,-4-2-4,-2 0-1,-3 0-6,1-4-1,-4 4 0,-1-3 4,9 2-1,3-4 6,-1 5 3,6 0 1,9-1 5,-2 1-2,1 2 2,5 2-3,29-2-2,-35 5 2,30-3-2,-24 0 0,25-1 0,4 3-7,-29-3 6,32 1 1,1 0 0,4 1-1,-3 1-5,1-3 0,6 2-2,14-1 2,3 0-6,1 0 1,3-2-5,4 3-3,5-1 4,4-2-5,4 2-1,2-1 0,4-1-2,0 0-1,1 1-1,1 0 3,0-1-3,6 0 4,-6 2-5,6-2 3,-10 0 0,7 0-1,3 0-1,0 0-2,0 0-4,-8 3 1,8-3 3,0 0-4,0 0 1,0 0-2,0 0 3,0 0-3,0 0 1,0 0-3,0 0 2,-6 0-2,6 0-3,0 0 3,0 0-2,0 0 3,0 0-1,0 0 6,0 0-6,0 0-1,0 0 1,0 0-3,0 0-3,0 0 3,0 0 0,0 0 1,0 0 0,0 0-1,0 0 3,0 0-2,0 0 0,0 0 2,0 0-6,0 0-1,0 0 4,0 0 0,-7 0 0,7 0 0,0 0 1,0 0 0,0 0 0,0 0-4,0 0 1,0 0 3,0 0 2,0 0-3,0 0-2,0 0-3,0 0-1,0 0-10,0 0-8,0 0-7,0 0-11,0 0-10,0 0-13,0 0-20,-6-3-41,6 3-56,-2-5-66,-2 1-223,-3-4-509,0-1 225</inkml:trace>
  <inkml:trace contextRef="#ctx0" brushRef="#br0" timeOffset="153539.5445">2719 7761 44,'0'0'85,"4"2"-1,-4-2 0,2 2-3,-2-2 1,3 3 1,-3-3-2,4 5-7,-4-3 4,0-2-7,2 6 2,-2-3-5,2-1-8,-2-2 3,2 4-4,-2-4-2,0 0-5,0 5 2,0-5-5,1 2 1,-1-2 3,0 0 2,0 0 4,0 0 9,0 0 0,0 0 0,0 0 9,0 0 1,0 0 4,0 0 0,0 0-11,0 0-1,8-7-8,-8 3-8,0-1-5,0-3-2,2-1-8,-2-2-2,0-2-6,0 1 0,0-1-7,-2-2 0,2-2 1,0-1-2,-2 3-4,0-2-2,0 4-1,-1-4 1,-1 5 1,2 3 3,-2-3-1,0 3 1,0 1-3,0 1-3,3 1-4,-3 2 0,-1-1-1,-1 2-3,2-1 1,-4 4-9,0-2 5,-3 7-9,2-3 5,-3 5 2,0 5-2,-3 2 2,2-1 1,-4 11-1,0-3 1,6-3-1,-3 5-2,1-1 3,3 2-6,1 1 1,1-7 2,6 1-1,-5 8-1,6-8 2,-3-1 0,4 6 3,-1-4-2,1 2-2,0-7-1,1 4 1,-1-2 1,4-2 0,-3-1 1,3 0 2,0-4-2,1 2 2,1-4-3,1 1 1,-3 0 1,2-1 0,3-1-1,0-2 1,0 1 0,1 0 0,-4-4 1,6 2-1,-3-1 1,5-2-2,-4-1 1,2 1 3,-1-1 12,-1-1 3,-1 1-5,0-1 2,-1-2-1,2-1-5,-3 3 5,0 0-4,-3-3 0,4 0-1,-3 0 0,-1-3-5,-3 2 3,4 0-1,0-4-1,-1-2-1,0 2-2,-2-3 1,0-2 3,-2-3-3,3 6-1,1-5 1,-2 3-3,-1-2-2,-1 4 4,0-1-4,5 0 1,-5 0 2,0-1-1,2 4 1,0-3 0,-2 3-5,1-3 2,2 1 1,-1 2-1,-2-2-3,1 2 6,-1 1-2,0 2 1,0-3-2,2-1-2,-2 4 1,0-1 0,0 1 2,2 1 2,-4-1-3,4 1 6,-2 0-3,0-1 2,0 3-2,0 3 3,-2-7 0,2 7 1,0 0 0,0-4-3,0 4 2,0 0-4,0 0 4,0 0-3,0-5 3,0 5-2,0 0-3,0 0 3,0 0-1,0 0-2,-2-3 0,2 3-1,0 0-2,0 0 0,0 0 1,0 0 1,0 0-2,0 0 0,0 0 0,0 0-1,0 0 1,0 0 1,0 0-4,0 0 5,0 0-2,0 0 0,0 0-1,0 0 3,0 0-1,0 0 1,0 0-3,0 0-1,0 0 5,0 0-1,0 0-5,0 0 1,0 0-1,0 0 3,0 0-1,0 0 0,0 0-3,0 0 4,0 0-2,0 0 2,0 0-1,0 0 0,0 0 3,0 0 0,0 0 0,0 0-3,0 0 4,0 0-5,0 0 2,0 0 1,0 0-1,0 0 4,0 0-2,0 0-2,0 0 2,0 0 1,0 0-2,0 0 3,0 0-2,0 0-2,0 0 3,0 0 0,0 0 0,0 0 1,0 0-5,0 0 5,0 0-6,0 0-7,0 0-4,0 0-3,0 0-6,0 0-7,0 0-5,0 0-12,0 0-15,0 0-9,0 0-13,-6 9-22,6-9-18,0 0-18,0 0-14,0 0-7,0 0-4,0 0-12,3 6-116,-3-6-321,1 5 143</inkml:trace>
  <inkml:trace contextRef="#ctx0" brushRef="#br0" timeOffset="154152.5155">2776 7710 12,'-1'-7'134,"1"7"-13,0-8-3,0 3-6,0 1-4,-1-1-7,2 1-7,-1 4-5,-1-10-1,2 6-3,-2-2-3,1 0-7,0 2-2,0 0-3,0 4-6,0 0-4,0-5-4,0 5 5,1-5-14,-1 5-9,0-5 4,0 5-7,0 0-7,0 0-4,0 0-3,0 0-3,0 0 6,0 0-10,0 0-2,0 0-2,-1 17 2,-2-12 0,6 5 4,-3 0 1,-3 2 3,2-1 0,1 6 1,0 0-4,0 1 2,0-2-1,-2 1-3,2 0 7,0-2-8,0 2 1,2 0-1,2-3 1,-3 0-2,1-1 4,2 1-1,-1-2 6,1 5 0,-1-9 1,4 3 0,-2-1 10,3 0-9,-3 0-2,4-1-5,-3-1 1,0 0 0,0 0 0,-1-3-5,2 0-1,-2 2 2,1-2 3,-1-1-5,2 1 2,1-2-6,-3-1 4,3 1-1,-4 0-1,4-1 1,-1 0-3,2-2 2,-4 0-2,3 0-4,2-2-4,-5 1-13,2-1-10,5-3-21,-2 0-18,-3-1-24,2-2-27,0-1-28,-2-6-22,2 1-23,-3-1-115,-3-2-325,2-4 144</inkml:trace>
  <inkml:trace contextRef="#ctx0" brushRef="#br0" timeOffset="154923.6287">3047 7354 64,'-4'-16'159,"0"0"-8,1 5-2,1-1-4,-1 3 3,1 1-5,1 0-10,0 1-4,-1 3-6,2 1-13,-1-1-13,1 4-13,0 0-11,0 0-6,0 0-7,0 0-4,-3 21-4,3-3-8,0 8 0,0 0-6,1 4-3,1 4-2,-1-3 4,-1 1-7,4 4-2,-2-6-2,3 2 6,1 0-3,-2 0 0,0-3 7,1 1-5,0-3 1,-1 0 4,2-1-4,-4-6 1,2-1-5,0-1-1,3-2-2,-2 1-1,-5-5 2,7 0 1,-4-2-7,-2-1 3,2 1-5,-3-3-3,0 0 3,0-3 2,1 0 3,3 2 4,-4-2 6,0-1 10,0-3 7,1 5 10,-1-5 3,3 3 6,-3-3-7,0 0-2,0 0 0,0 0-14,0 0 3,0-16-8,0 7-10,-3 1 4,2-3-5,1 0-2,-3-1-3,3 0-1,3 0-5,-3 2 7,-3 0-10,6-1-5,-3 1 0,0-1-5,0 0 1,0 1 3,0-1-6,0 3 3,0-2-2,1 0-3,-1 2 1,3 3-1,-2-4 9,0 0-7,2-3-6,1 5 8,1 1-8,-1-3 4,2 1-1,-2 0-5,5 1-2,-4-2 6,4 1-2,0 1 2,-3 4 0,2 0-5,1-2 9,0 2-6,2 3-3,1 0 2,-12 0-1,16 2-7,-7 2 10,2-2-1,-2 5-6,2 0 3,1 0-6,-2 2 7,-4-2-5,3 2-6,-1 0 4,-2 2 4,1-2-4,-1 1 4,2 0-2,-6 1-1,1-1 2,2 2 3,-2-2-5,-1 0 3,-2 2 1,1-2 0,2 0-1,-6 0-1,6-1 5,-6 1-2,2-1 4,-1-2-3,-1 0 1,3-1 3,-5 1 1,5-1-4,-3 2 1,2-4 2,-5 1-4,4 2 2,-2-4 2,1 2-3,3 0 1,-3-2 1,-5 0 3,6-1-5,-6 2 4,-1 1 0,4-3 0,-1 1-1,-1-1-2,-4 0 3,-1 1-1,2 0 3,0-3-4,-3 1 3,1 1-5,1-2 5,1 0 1,1 2-4,0-2 0,-5 0-3,9 2 3,-3-2 5,8 0-3,-10 0-10,2 0-7,8 0-13,-9-3-17,9 3-17,-6 0-21,6 0-28,-9-2-33,9 2-34,-4-4-38,3 2-51,1 2-137,0-5-438,0 5 193</inkml:trace>
  <inkml:trace contextRef="#ctx0" brushRef="#br0" timeOffset="160618.9758">2711 8836 8,'0'-3'158,"0"3"-15,0-8-6,0 4-10,0-2-14,0 2-5,0-4-13,0 2-3,0-4-8,4 1-8,-4-1 7,0-2-7,0-1 6,0-4 2,-4 5-4,3-4-3,-3 4 0,4-3-4,-6-2-1,2 0-3,-1 6-6,2-1 3,-2-4 4,1 4-4,-1 2-4,-3 3-2,3-1 0,-3 0-6,3 1-4,0 3-6,-4 2-2,0-1-7,0 4-4,-7 6-6,0 3-1,-5 7-6,0 1 3,-2 6-2,-1 2-3,1 2-3,4 1 3,1-1-6,3 3 0,-3-2-1,5-3 3,3 0-4,1 0-1,5-5 0,3-2 6,-1-3-4,4 1-1,3 1-1,-1-7 3,2 5-2,3-4 3,-4-2 0,4-3 0,1-1 0,-1 0-1,4-4 4,-3 0-2,2-2 0,1-1 2,-3 0 1,7-7-4,-5 2 2,5-4 0,-7-2-1,3-2-3,-2 0-1,-1-3 0,-1-8 0,2 0-3,-5 1 2,-2-5-4,1 3 3,-2-3-2,-1 2 5,-2 3 2,0-3 2,0 10 1,4 5 2,-4-2-6,1 3 5,-1 5 0,0-1-6,0 2 6,0 0-13,0-1-1,0 6 1,0 0-1,0 0-2,1 16 0,-2 0 2,1 2-5,0 6 4,0 2 7,0 1-4,0-1-7,1 0 7,2-1-2,-1-8-2,2 9 2,1-8-1,-1-1 2,2-3 0,1 2-3,-3-3 3,5-2 0,0 2-3,1-4 6,0 2-1,1-2 1,4-4 2,2 0-2,0 2-1,0-5 0,2-1 3,1-1 0,0-3 1,0-3-3,1 0 2,-1-3-3,-2-2 4,5-2-5,-1-5 3,-3 1-1,-3 4-4,1-7 4,-4 5-4,-3-2 7,2-7 2,-2 6-4,-4 0-3,3-7 1,-4 6 4,0 2 0,0-2 3,-5-2-3,0 3 1,-3-1 9,2 4-1,-1-1-2,-3-1-4,1 7 10,0-2-3,-1 2-9,0 3-7,0-2 2,-5 3-1,5 1 0,-2 3-6,-3 4 1,-1 3 0,-4 10 1,-2 4 12,-6 5-11,6 3-3,-2 4 4,6 0 0,-2-1-1,4-1-2,2-5 7,4 3-5,1-9-3,3 2 3,1-3 1,1-5-6,6 1 6,-3-1 0,0 0 2,1-4-3,1 1 1,3-3 3,0 0 1,-4-2-1,6-2 1,-3 1 1,0-2 0,3-2 4,-3-1-3,1 0 8,1-3-2,-3-1-10,3-3 2,0-3 1,2-2-2,-4-1-2,0-3-2,1-8 5,-2 0-3,0-3-1,-2 2 3,-2 1 2,-2 1-5,3 4-3,-3 6 1,1 2 1,-1 0 4,0 3 1,-1 4-2,0 0 1,1 0-5,-1 2-5,0 4 5,0 0-5,0 0 0,-2 14-1,2-4-1,0 7 5,-3 1 2,2 3-4,0 4 2,1-6 0,1 1 3,-1-2-1,1-1 2,4-1-1,-3-3 0,4 2-4,-3-3 8,3-3-4,-1 2 1,3 0 1,-1-3-6,1 0 4,1 1 1,4-5 2,-4 1 2,4 0-7,-2-3 6,6 1 1,-3-3-1,-4 0-1,10-3 2,-8 1 0,4-5-2,-4 0-3,3-3 2,-1-2 0,-1-2 2,1-2-3,-1 0-4,1-4 0,-5 1 2,-1 1-1,2 0 3,-3 1-2,-1-2 3,-2-1-3,-1 1-2,3 1 3,-5-1-2,-1-1-2,0 3 0,0-1 4,0 1 0,-4 0-5,4-2 0,-3-6 3,1 8 2,-3 0-4,3-3 3,-2 2 1,2-1 2,-3 0-5,0 0 3,0 1 1,1 0-1,3 1 1,-4 3-1,5 2 0,-3 2-2,3 2 0,-3 0 2,0 3-1,3 0 12,-3 1-11,3-2-1,-4 3 0,4 3-5,-1-4 5,1 4-3,0-5-1,0 5-2,0 0 1,0 0-2,0 0-3,0 0 7,1 24-4,-1-7 1,4 12 4,-8-4 2,8 4 0,-4 0-2,0 0 2,1 4-1,-1-1-1,2 2 10,-2 0-4,0-5-5,0 2 1,2-2 0,-4 0 0,2-2-1,-2-1 16,1-8-15,1 1 2,1-2-4,1 0 0,-2-5 5,0-1-1,0-2-1,2 2-1,-2-5-1,-2 2 2,2-4 3,2 3-3,-4-3-4,2-1 5,2 1 3,-2-4-1,0 0 6,-2 5 10,2-5 2,2 3 13,-2-3-1,0 0 0,0 0-5,0 0-2,0 0-8,1-17 13,-1 9-17,0-1 1,3-1 2,-3-2-1,0-5 10,-3 0-17,2 0-4,1 0-2,0 1 5,1 1 0,2-4-10,-2 4 7,1 3-1,0-1 1,1-3-1,-2 3-1,3 2-2,0-6 2,0 6-3,-1-2 0,1 1-11,2 2 8,0-2 0,-1-1 4,0 5-2,4-2-3,-2 2 6,2-2-5,3 5 2,-3-4 0,2 4 1,2 0-2,-4 4-1,-1 0-6,3 0 3,2 3 5,0 3-6,1 3 1,0 4-1,1 1 0,2-2 1,-7 2-9,3 4 9,-3-1 1,7 5-2,-10-3 3,1-2-2,-2 1 2,-1-1 0,-3 0-2,2 1 5,-3 0-11,-1-2 9,-3-2-1,-1 1 0,1-3 5,-3-1-4,-2 2 3,2-2-2,-1-1 4,-6 3 4,3-4-2,-3 4-2,3-7 1,-4 2 0,2-2-4,1-2 8,-2 1-4,0-1-4,2-1-2,0 1 3,1-3 0,0 0 2,-2-3-9,5 3-12,-3 0-11,3-2-12,1 2-17,-2-3-14,2 1-19,1 0-32,5 2-10,-9-2-20,4 1-20,5 1-17,-5-2-21,5 2-18,-8-1-154,4-1-416,4 2 184</inkml:trace>
  <inkml:trace contextRef="#ctx0" brushRef="#br0" timeOffset="161904.1441">4188 7746 96,'0'0'102,"-6"3"-1,6-3-11,-7 0 6,7 0 1,0 0-1,-8 0-3,8 0-11,0 0-1,0 0-5,-5 0-10,5 0 0,0 0-5,0 0 8,0 0-1,17 3 0,-4-3-9,2 1-3,7-2 9,9 2-1,3-4-2,3 2-3,16 1-8,-2-7-5,0 4-4,1 0-4,-15-1-8,2 1 3,-1 3-2,-6-4-6,-1 1-5,-11 1 1,-1 0-7,-5-1 0,-3 1-6,-4 1 2,0 0-3,-1-2 2,-5 1-7,-1-4-2,-1 2-6,-5-2-3,-1-1 0,-2-2 2,-3 0-3,-1 4 1,-4-6 2,1 0-4,-1 1 5,7 0 1,1 3 3,-4 0 10,8 3 2,-3 3 2,3-4-3,4 1-4,-3 1 0,4 3-1,0 0 2,10 12-4,-2-7 6,2 8-6,3 2 2,0 0 3,2 6-3,-2-4-1,-3 1 2,0-1-4,-1 0-2,-4-1-10,0 0-11,-4-1-9,1 0-11,-4 0-9,-2-2-15,1-1-27,-2-3-19,0-1-26,-1 1-133,-1 0-292,-1-1 129</inkml:trace>
  <inkml:trace contextRef="#ctx0" brushRef="#br0" timeOffset="163661.5553">5219 7625 2,'1'-7'196,"2"-3"-7,-2 1-10,-2 0-16,-2 1-11,1-1-10,0 1-11,0 1-15,-2 2-12,-1 0-9,1 2-14,-2 1-5,-2 2-8,1 2-9,-4 3-10,-1 3-2,-1 6-4,-1 0-4,4 3 0,-2 0-6,1 6-7,2-5 0,1-1 2,3 3-8,1-3 1,-1 0 0,1 0-5,2-5 1,2-2 0,0 2-3,2-3-1,1-2 4,1-2 1,-2-2 0,2 2-4,0-2 4,0-1-3,1-1 2,-5-1 2,12-5-4,-5-1-1,1 0 0,-3-3-2,4-2-3,1-3 3,-1-3-2,-3 0-3,0-9 2,5 9-6,-7-1 3,3 0 0,-2 2-2,-2 6 0,3-1 1,-3 5-2,-1-1-5,0 3-4,0 3 6,-2 1 1,0 0 0,8 16 0,-5-6 3,-1 1 5,3 6-2,0 1 4,0 0-2,3 0 1,-1 0-2,0-2 9,2-1-2,0 0 0,-1-3 3,2-2 2,-4-3 7,5-1 1,0-1 2,1-4 4,0-1-2,2-5-2,2 0-5,2-4-1,-2-3-2,3-5-3,0-1-2,0-5-1,-2 0-1,0 0 2,-3-5-3,-2 0-4,3 3-1,-2-4-3,-3 2 0,3 5-1,4-1-1,-9 7 0,-1 5 1,-2 1-4,3 2-1,-2 4-4,-1 3 4,1-2-4,2 5-3,-1 0 7,0 2-3,-1 4 2,-1 1-4,1 2 7,1 1-2,-4-1 1,1-2 1,-3 1-2,4 1-1,-4-3 0,1-4 0,-1 1 1,0 0 0,0-1 3,-1-1-2,2-1 6,-2-2-4,0 0 2,0 0 1,0 0-3,0 0-3,0 0 0,1-14 3,-1 7 1,0 1-8,-1-5 1,-1 1-2,2 0 1,-1-2-4,-1 3 2,-1 0 6,2 2-6,-1 1-3,0-1-1,-1 3-5,1 3 2,2 1 2,0 0-2,-17 7 0,7 5 1,1 2 2,-2 3 1,-2 4 1,3 5 3,-4 0 2,8 1-2,0-8 4,0 8 0,2-10-1,4 2 2,0-2-5,2 0 4,0-4 0,4-2 3,-2-1 3,0-3-1,0 1 2,6-5-1,1-2 1,2-2 2,1-1-5,4-6 2,0 0-3,-3-1 2,7-7-2,2 0 1,-3-3-3,-2 0-4,0-2-4,-2 0-2,0-3 1,-1 2-2,-2 0 0,1 1-1,-3 9 4,-1-2 0,-3 4 2,-1 3-1,0 0-1,-2 2 0,-1 2-3,0 3 1,-4 0 4,10 4 1,-9 0 0,4 6-2,-2-2 0,1 3 1,-2-1 2,1 1 3,-2-5-9,2 5 10,-3 0 2,0-3-5,1-1 3,1-3 0,0 1 0,-2 0 6,0-2 4,0-3-7,4 1 2,-4-1-1,0 0 0,0 0-4,0 0 3,10-11-1,-6 4 3,-3 0-5,3-1 3,-2-1-3,1 0-2,-1-4 1,1 1 4,-2-1-5,2 3 3,-3-1-1,0-1-3,-3 2-2,2 5 0,-4 0 4,0 1-7,1 3 2,4 1 2,-19 8-4,6-1 1,0 7 4,-2 6 0,0-3 1,2 7-1,0 0 0,1 0 1,2 1 2,6-7 3,0 1-2,3-2 5,1-6 2,3 6 3,3-2 2,1-4 0,7 2 4,1-1-4,3-5 0,1 0 3,12-3-1,-4-3-3,3-1 1,0-2-4,-3-6-1,2 2 0,-2-6 0,1 0-3,-5-1 1,-1-2 2,-7 4-4,2-4-2,-4-2 3,3-2 3,0-3-4,-8 5-2,1 0 3,-4 0-3,-4 0-1,-1 5-2,0 3 1,-1-3-2,0 4 1,-2 5-4,-3 0 0,-1 3 0,7 0-2,-16 6 4,6 4-2,-4 2 2,4 3 0,0 3-3,3-1 7,2 3-2,-5 4-2,7-7 1,3 3 1,3-3 2,3-1-1,-2-2 2,1-1 2,4-4 0,2-2 0,5 3-1,-3-7 0,5-2-1,2 2 6,-1-4-4,1-2 0,1-6 2,7-2 3,-10 2-6,3-5 1,-5 1-1,2-6-2,-9 2-1,2 0 0,2-9 0,-2-3 1,-3 1 1,-2-2-2,-2 0 0,-1 1-2,-3-3 2,1 3-3,-2 1-1,-4 2 5,5 7 2,-2 2 5,-1 6 6,1 1 0,-1 0 0,2 6-3,0 0 1,1 4-6,0 0 5,-5 13 5,4-2-5,-2 8 1,3 10 3,-2-1-1,-1 6 3,2 15 4,1-13-1,0 16 6,0-1 7,6 1-10,-7-2 1,5-2 1,0 1 2,-3-4 4,2-10-4,2 0 5,0-2-4,-3-1 2,3-3-11,-2 2 4,2-4-1,-2-7 1,-2-3-1,4-1 11,-5-4-19,4-2 3,-4-2-3,1-1 4,-1-3 1,0 1 6,1 0 17,2-3-2,-3-2 5,0 0-6,0 0 1,0 0-6,-8-19-8,3 9-5,3-5-2,-2-3 2,-1-7-4,0-2-2,-2-3 1,3-1-3,0-3-2,3 0 1,-1 0-4,3 0 0,0 2-4,1-1 6,3 2-5,-3 1 10,6 2-12,1 4 3,-3 6-8,2 0 1,2 3 2,2 0-2,3 4-3,0 1 3,1 0 17,1 6 1,0 4-24,0-3 6,-4 3-4,0 3-1,-1 1-2,-1 4-1,-2-2-3,-3 2-1,0 2 4,-5 0-3,-1 1-2,-2 0 7,-3 1-8,-1-2-9,-1 0 1,-9 3-11,1-2-7,-3 3-5,3-5-16,-4 2-8,0-2-7,2-5-13,3 1-14,4 0-15,-4-2-15,7-1-24,0-1-33,0-1-21,7 0-53,-6-3-145,3-2-445,3-2 197</inkml:trace>
  <inkml:trace contextRef="#ctx0" brushRef="#br0" timeOffset="163909.7317">6890 7339 57,'3'-5'210,"0"0"-21,-1 4-12,-2 1-12,0 0-13,4 10-9,-4 2 0,-2 4-6,2 1-4,-4 3-6,1 9-10,-4-3-4,2 5-7,-3-2-14,4-2-3,1 1-7,-1 1-12,4-10-7,-3 0-2,6 1-5,-1-3 1,-2-5-12,3-1-6,-1 0-2,2-2-4,2 0-7,-1-1-10,-2 0-9,4-4-7,-1-3-17,-1 3-17,1-5-27,-6 1-25,15-4-26,-9 1-16,4-7-8,-2 2-14,-1 0-13,0-5-12,-4 2-105,-1 1-304,3-6 135</inkml:trace>
  <inkml:trace contextRef="#ctx0" brushRef="#br0" timeOffset="164630.2484">6791 7541 28,'0'0'182,"-6"-1"-18,6 1 2,-3-1-21,3 1-7,0 0-14,12-8-10,0 4-8,1 1-16,8-3-6,5 1-10,2-1-3,-2 2-10,9 2-5,-4-2-5,3 2-13,2-1 6,-4 0-9,1 0 0,-1 3-5,-3-2-6,-7 1 8,-3-3 0,-1 3 3,0-2-4,-4 1 6,0 0 0,-2-1 7,-6 1 0,2-1 5,-2 1-4,-1-3-1,-1 1 4,0 1 0,-1 0-5,-3 1 0,0 2-5,-1-9-4,-1 6 0,-2 0-8,4 3 2,-15 0-7,7 3-2,-5-2-4,-2 7 1,-3 1-2,1 4 1,-7 2-1,5 2-3,2-5-1,-2 8 2,2 1-2,2 1-3,7-9 0,1 3 5,3 0 0,4-3-3,0-1 1,4-1 0,5 0 3,5 1-2,1-4 6,7-1-4,8-1-1,5-3-1,5 1-1,0-6 0,12 0-1,-12-5-1,9 1 0,-14-1 1,1-3-1,-2 2-2,-4-1-3,-4-3 1,-3-2 0,-5 2 1,-2-2 0,-3 0-1,0-1 1,-5 5 1,1-1 0,-9 1 3,1-2 1,3 4-1,-4 2 0,0 0 1,-5 3-3,1 0-4,-5 3 1,-1 2 0,-6 5 4,0 1-5,-2 3-3,0 6 1,-4 5-2,12-7 10,-4 1-6,4 3-2,3-1 0,-3-1-3,4-2 6,1 0-4,3-5 2,2 0 3,0-1 1,2-1 1,-2-3 2,2-1 10,1-1 8,3-2 1,-6-1 1,17-4 4,-8-1-7,2-1-2,3-1 4,1-5-6,-4-1 1,2-1-5,-2-4-1,-1 2 1,4-9-3,-5-2-3,4 1-2,0-3 0,-4-1 2,-4-3-8,2 2 1,-1 0-2,-1-1 0,-3 7 1,-2 5 6,2 4-4,-2-1 6,0 7 4,0 6-5,-4-3-2,4 6 1,0 1-9,-11 8 5,8 4 3,-6 5-1,0 8-5,-1 0 3,5 4 1,-3 1 6,4 2-8,5 1-3,-3 1-2,3 0 2,3 0 3,0 2-1,2-5-2,3 1-6,0-5-13,2 1-17,0-3-25,1-5-23,-4 0-33,0-5-37,-1 3-35,0-4-30,-4 1-25,-3 2-190,-1-5-468,-4 5 207</inkml:trace>
  <inkml:trace contextRef="#ctx0" brushRef="#br0" timeOffset="165325.7376">4283 8601 96,'-18'5'172,"7"-3"-18,-1-1-1,3 1 0,1-2-7,1 3-7,3-2-7,4-1-13,-8 0-7,8 0-5,-4 3-7,4-3-8,0 0-7,0 0 4,0 0-1,0 0-2,22 2-3,-4-2 1,5 0-5,7-2-6,4-1-8,3-1-3,1-1-7,-1 2 0,0-2-9,0 1-2,-4 0-8,-3-1-7,-3 0-3,-8 0-7,-6 4-8,-3-2-4,0-1-3,-2 1-7,-3-3-11,0 2-7,-1-4-8,-4 2 0,0-3-5,-5 2 3,-1-6 0,2 6 7,-4 0-5,-1-1 16,4 4 3,1-3 3,-1 4 2,2-2 0,1 3-2,2 2 1,-2-3-3,2 3 4,0 0 4,4 12-1,3-3 1,-2 2-1,4-2 2,0 8-3,-3-3 6,7 4-2,-4-1-3,0 0 3,-1 0-1,-2 0 2,-1 1-5,-2-2-3,-3 2-22,0-5-17,-1 3-14,-1-3-20,-3-4-21,1 5-17,-2-3-27,0-2-38,-1-1-105,-2 0-312,5-3 139</inkml:trace>
  <inkml:trace contextRef="#ctx0" brushRef="#br0" timeOffset="167092.09">5284 8614 48,'-3'-13'187,"-2"-3"-8,2-4-15,-1 2 1,2 0-2,-2 3-16,0 3-10,0 1-7,-1 2-8,5 0-7,-2 4-14,-2 1-13,0 3-16,4 1-1,-14 7-9,1 5-1,0 3-7,-5 9-5,-4 7-3,6-2-5,1 1-3,1 0-3,2-1-2,1-2 1,4 0 0,1-2-4,3-9-1,2 1-3,1-5 4,1 0 4,3-3 1,1-1 2,2-3-1,-2-2 3,5-2-3,-1-2-5,9-5 6,-2-5-9,2 0-3,4-7 1,-2 1-7,-1-9-3,-3 5-1,2-5-1,-5-4-5,2 2-3,-6-1 5,1-3-8,-2 8 1,1-5-3,-5 9 4,1 3-1,-5 8-2,1 2-4,2 2-5,-2 1 3,-1 4 1,0 0-1,0 13 1,-5 5 0,0 6 1,1 3-1,0 4 6,-1-2-4,2 3 1,2-2 1,1 0-1,4-4-2,-3-7 1,3 0 3,1-2 1,3-3 2,2 0 5,-1-7-1,0 2 8,3-3-3,1-4 2,-1-2 1,7 0-5,1-7 1,0 0 1,-3-6-5,6-3 0,-2-4 1,0-3-4,-1-5-2,2 1-1,-4-2-4,8-11-4,-5 12 1,-3 0 0,-2 3 0,0 4 1,-2 7-1,-4 2 0,-1 4-3,0 0 3,-4 6-3,-1 3 1,-4-1 2,14 9-2,-5-2-2,-4 3 6,0-1-2,1 3 1,-2-1-2,-1 3 8,2-2-6,-5-2 2,5-2 2,-5 1-4,4-4 3,-2 0 0,-1 0 0,1-1 4,-2-1 2,0-3-1,0 0-1,0 0-1,0 0-1,13-10 0,-10 4-1,-1-4 0,3 1-2,-1-4-1,-4 0 2,1 4-1,1-3-1,-4 1-6,2-1 8,-1 5-6,1 0-2,-4-2 5,1 4-8,-1 2 1,-4 3 0,0 0 3,-1 10 2,-6 0-2,2 6 1,-6 6 1,1 4 1,4-4 1,0 3 2,2 4-2,4-5 2,2 1 7,2-6-2,3 2 2,1-4 0,1 0 4,-1-5 0,4-1 3,1 0-1,2-1 0,-1-4 3,5 0-4,2-4-1,1-2 1,7 0 1,4-9 0,-4 1 1,7-4-5,-1-2-7,-1-5-3,0-4-4,0 1-5,-3-4 0,3-3-3,4-6 0,-5 7-4,-1 2 6,-3 2-1,-1 4 4,-1 1 0,-4 8-4,-5 3 5,-1 2 2,4 2-1,-7 1-1,2 3 5,1 3 2,-5-1 5,5 5-8,0 1 3,-3 1 2,-2-1-2,-2 3 6,3-1-8,-3-2 4,-2 1-3,3-4 4,-1 0-3,0 0 3,-2-3 2,2 2 0,-2-4 0,2 3-3,-2-3-7,0 0-5,5-9-3,-2 1-6,-1-1 4,2-1-1,0-7-4,-1 7-2,0-4 1,-1 5 0,-1-4 2,-1 4-2,-1 1 2,-1 1 0,2 2 2,-5 1-1,0 2 1,5 2 5,-20 11 0,7-1 4,-2 3 3,-3 8 0,0 0-2,4 1 4,-1 3 2,4-7 3,2 3-1,2-2 6,3 0 2,0-2 0,5 1 3,2-2 1,1 0-1,3-3 3,5 1-3,-4-4 3,8-2-3,1-1 1,4-5-1,0-2-2,1 0 1,7-7-4,-2 1 0,1-6-4,0 3-8,0-4 3,-1-3-4,-2-1 6,0-1-6,-3 0-7,-3-3-7,-3 1-5,0 0-4,-4-2 3,-3 1 3,-2 5 2,-5 0-1,1-1 4,-2 7-1,-2 3 5,-2 1-6,-2 3 1,1 3 0,-7 3 5,2 3 2,-5 6 4,-5 6 6,-2 2 4,6 2 2,0 5 2,6-2 2,1-1-8,2-5 9,4 6-1,2-7 0,2-1-1,3-1 1,1 0 0,6-2-2,-2-8 2,5 6 1,2-5-2,2-5 2,3 1-3,-1-6-7,7-1-2,2-6-9,-4-2 2,-2-3-18,-1-2-9,0-2-6,-5-1-15,1-4 5,-6-2-15,3-1-7,-4-3 10,-2-2 2,-4-2 11,1 0 2,-5-3 7,1-9 9,-3 12 2,0 3 13,-3-3 6,1 6 13,2 2 17,-4 8 20,1 2 0,2 6 4,-1-1-5,1 5-8,0 0 0,1 6 0,0 0-6,0 0-1,0 24 0,1 1 5,-1 5 3,1 7 3,2 7 3,0 7 5,-3 0 4,1-1 2,2 5 3,-3-5 2,-4 1 3,0-1 0,2-2-1,0 0 3,2-2-7,1-14-2,-1 2-2,-1 0-1,1-5-2,0-1-5,0 0-3,0-7-1,0-3-2,0-4-4,0-2-4,-1-2 0,1 1-2,2-3 0,-4-4-5,2 1 5,0-2-6,0-3 0,0 0-1,0 0-4,-13-17-3,8 6 1,4-6-2,-3-1-4,0-6 3,4 5 1,-3-9-2,2 2-1,1-3 7,3 1-7,-2 0 5,2-1 1,0 0 0,4 1 3,1-1-4,0 4 3,3-4-1,-2 5 2,2 0-3,1 8 2,-4-1-2,7 4-4,-1 1 11,3-1-11,0 6-1,0 0-1,-3 5-1,1 2 0,-2 2 1,0 4 4,0 0-7,-2 6 0,-3-2 1,-2 0 4,-1 6-5,-2-6 9,-6 7-6,-1-1-1,-1-5-2,-1 5-5,-4-1 1,-2-1 5,0-1-11,-1-5-5,-2 3-8,3-5-6,-4 0-9,-1-1-6,6 0-9,-1 0-11,1-3-13,1-2-10,0 0-19,5 3-31,5-3-11,-9-4-28,6 1-31,3 3-137,0-8-373,3 3 165</inkml:trace>
  <inkml:trace contextRef="#ctx0" brushRef="#br0" timeOffset="167927.3913">7181 8235 204,'6'-17'224,"-1"2"-13,-1 4-14,-1 4-20,-3 3-15,2 1-15,-2 3-5,0 0-6,1 21-5,-1-4-2,-3 2-11,1 10-9,-3 3-9,3-3-4,-2 4 2,4 1-13,-3-2-5,0-3-6,1 0-8,2-3-9,-1 1-4,0-9 0,1 0-8,1-3-4,0 0 0,1-2-7,1-4-4,1 0 3,1 1-6,2-1-5,0-3 0,2-2-2,3-1 2,0 1-1,8-4-2,-2-2-3,1 1-4,4-3 0,-5-1-1,0-4-1,2 1 0,-1-1 0,2-1-3,1-4 0,-6 0 3,-2 2-3,-1 0-2,-5 1 1,2-3-2,-5 6 2,-1-4-1,-1 3 5,-3 3-3,2-1 1,-4 1-2,-1-2-1,0 3 2,-3 3-4,-3 0 0,5 1-4,-6 4 3,-3 3-4,3-1 3,-3 3 1,-1 4-4,4-3 4,1 6 1,1-7-2,2 4 0,-1-2 0,3 1-2,2 3 1,-1-3 2,3-3 5,4 1-5,-1-3-4,3 2-1,2-1 0,2-4 0,7 2-6,4-3-1,9-2 8,-2 0-11,2-2-3,1-3 5,0 0-1,-1-1 2,2-2 1,-2-1-1,-1-2 1,4-2 2,-3-2 1,-1-2 0,-3 1 2,-4 0-1,-2-3 1,-7 4 1,1 0 1,-6 2 5,2-2 5,-5 2 4,-1 4 1,-3-1-5,-2 0 2,1 4-1,-4 0-5,-6 3 0,1 3 0,-4 3 1,-8 0-1,-4 7 1,1 6-1,6-4-3,-5 5 5,2 0-4,5 3 0,-4-2 5,10-3-3,0-2 0,4 3-3,2-7 4,-1 4-1,5-5 3,0 0-1,0-2 9,2 1-7,1-2 4,1-2 0,2 1-2,3-1 1,0-3 1,4-3 1,-1 1 1,3-5 1,4 2 2,-8-2 0,4-3-3,0 0 1,0-7-1,-3 5 0,4-12-1,-7 6-4,3-7 2,0-2 0,-4-2-5,0 0 3,-3 1-1,0-2 1,0 3 1,-1 2-1,-4 5-1,0 3 6,0 6 19,0 0-18,0 5 2,0-1-3,0 0-1,0 4-2,0 3-7,0 0 5,0 0-4,-9 25-3,2-5 11,4 8-8,-2 1 4,3 3-10,1-2 10,0 3-4,1-1-4,-3-3-1,3-2 4,0 0 1,-1-5-3,1-2 0,0-1-2,1-2-3,2 1-1,-3-3-16,2-4-9,0-1-16,-2-1-11,2-2-20,-2-2-12,0 2-14,0-4-16,0 0-22,0-3-23,0 0-29,0 0-19,0 0-23,0 0-173,-13-8-441,7 2 196</inkml:trace>
  <inkml:trace contextRef="#ctx0" brushRef="#br0" timeOffset="168163.1066">7116 8349 156,'-4'0'236,"4"0"-20,-5-3-19,5 3-20,0 0-9,0 0-18,11-7-18,1 4-11,8 2-13,8-3-10,2 2-11,-1 1-23,3 1-34,-2-1-31,0 2-41,0-1-27,0 0-45,-3 1-49,-8-1-96,-1 0-280,1-1 124</inkml:trace>
  <inkml:trace contextRef="#ctx0" brushRef="#br0" timeOffset="171932.0717">1868 10152 112,'1'-8'178,"-1"-9"-5,2 0-16,0-4 3,-4 1 0,0-6-6,1-3-5,-3 0-5,-2 2-5,-2 2-5,0 6-7,-1-5-5,3 7-9,-7 3-7,4-1-9,0 9-11,-1 0-9,-2 0-10,-2 6-3,-2 1-11,-3 9-4,-8 8 0,2 5-11,-1 3-1,0 13-6,1 3 0,13-12-4,-2 2-1,5-2-6,-1-3 3,5 0-5,1-8 0,4 0-4,2-2 3,0 2-2,5-8-1,-3-3 5,4 0-4,1-3 1,3-3-1,1-4 1,8-4 6,-3-6-8,6-9-4,1 4-3,1-7 2,-4 0-1,-3 1 1,0-6-8,-1 0 6,0 0 1,-4 0-1,-4 0-2,-1 3 0,-1 9 0,0 2 1,-4 3 0,-1 3-6,1 4 0,-2 0 0,0 3 0,-2 2-1,2 9-3,-2 5 4,2 5 1,-2 8-2,5 1-2,1 1 9,-2 4-5,4-2 0,-1-4-1,3 0 1,-1-1 4,4-6-5,-1-2 3,-1-2 0,5-4 0,4 2 2,3-5-2,4-6 5,3-2 6,-7-4-9,7-4-3,3-4 1,0 0 1,-2-4-1,-3-6 2,-1 2 1,-4-2-1,0-4 4,1 0-5,-7-2 1,-2-1-3,-5-2 2,-2 4-2,-2-3-1,-5 2-4,-2 8 1,0 2 1,-3 1-1,-2 3-4,0 3-1,-3 3 0,-4 4 3,1 1-5,-1 4 6,-4 6-4,-6 7 2,2 8 0,2 3 3,0 4-3,5-1 2,1 1 0,2-1 2,4 1-3,2-3 1,2-8 5,2-1-1,1-2-3,3-4 1,1-1 2,1 0 1,-1-6-1,7 1 4,-2-2 0,0-4 0,5-5-1,-1-2-2,2-1 1,2-4-2,-3 0 0,2-2-4,-5-3-2,-1 0-3,2-10 2,-1 1-1,-4 2 0,-4-3-1,3 7-1,-4 3 1,-1 3 2,-1 4 1,3 1-4,-3 2 7,1 3-7,-1 4 0,0 0 1,0 0 1,-9 23 2,9-8 1,0 6 2,0 6-2,1 2 1,3-3 0,1 0-1,1 1 2,3-3 2,2-1 0,4 1-1,-2-10 6,2 1 4,11-2-3,-7-7-3,3-2 1,7-3-1,2 1 1,0-7 2,1-2-2,2-2-2,-2-4 0,-2 0 2,-2-5-2,0 1-3,-3-2 5,-2 1-2,-5-1 1,1-5 1,-10 7-4,0-9 5,1 4-1,-6 2-2,-4 4 1,0-1 3,-3 0-5,2 5 4,-6 1-6,0 1 1,-5-1-1,0 6-2,-4 0 0,-3 9 2,0 0-2,0 3 6,-9 9-3,3 4-1,5 0-2,1 8 1,0-1-1,6-3 1,0 1 3,5 1 1,3-9-2,3 0 3,0-2 1,4-1-2,0-4 3,3-1-1,2 0 0,0-5 4,4-2-4,2-1 1,-2-4 1,10-1-4,-2-7 1,-4 1-3,3-2-1,-2 0-3,2-7-6,0-3 1,-6 9 5,-2-3-1,-1 2-1,0-3 1,-7 10 1,6-3 1,-4 6-4,-3-1 3,3 2-1,-4 3-1,0 0 3,4 9-2,-3 1-1,2 1 6,-3 7-3,1 1-1,3-2 3,-1 3 1,4-5 2,-3 2 1,5-1-4,-2-1 4,4-3-1,-5 0 1,4-6-1,2 0 0,1-4 0,1 1-1,3-6 5,1-2-3,-1 1 0,2-8-1,-2 3-2,6-7-4,-3-2-1,-1-2-3,0-2-2,-3-1-2,-2-3-6,-2 1-1,0-4 5,-3-1-3,-2 1-2,1-3-2,-6 1 5,2-7-1,-6 4 3,0 0-1,2 0 0,-2 5 13,-1 9 7,0 3 8,1 5-1,2 2 1,-3 0-4,0 5 2,2 4-6,1 1 1,0 0 0,-5 17-6,2 0 3,2 9 1,0-2 1,1 9-3,2-1 4,0 3-2,-1-1 0,3 14 4,-3-3 4,0-15-5,-1 3 3,0 1 5,-1-7-5,2 0 1,1-3 1,2-5-5,-4-2 3,0-5 0,0-1 2,0-3 2,2 0 6,-1-3 11,-1-2 30,2 1-13,-2-4-5,0 0-6,0 0-3,0 0-1,3-17-2,3 6-3,-8-7-3,6-1-2,0 0-5,4 2 1,-2-1-3,0-1-3,2 2-3,0 2 4,1 2-9,-3 2-2,3 2 3,0-1-3,1 2 3,1 3-4,-1-1 12,5 3-8,2 3-6,2 3-1,-1 1 0,-3 4 3,1 1-2,-1 2 0,-4 0 2,2 1-4,-5 3 2,-2-8 0,3 8 10,-5-3-14,-4-1 1,1 0 2,-5 0 3,-2-1 2,-2 2-6,-1-4 6,-5 4-5,-1-3 0,-2-4 4,-1 1 0,4-4-1,-1 2-4,-4-1-4,6-1-13,-5 1-7,2-1-13,-1 1-11,8-1-17,-4-2-22,4 2-20,3 1-28,1-2-36,5-1-23,-10 3-16,6-2-22,0 3-168,4-4-434,0 0 192</inkml:trace>
  <inkml:trace contextRef="#ctx0" brushRef="#br0" timeOffset="173081.9105">3235 6621 16,'0'-12'161,"1"0"3,-1 0-5,0-5-3,0-1-7,0 0 0,-3 1-5,6 2-4,-3 3-7,-1 0-3,2 1-3,-1 3-5,1-1-10,-2 3-9,1 2-12,0-1-10,0 5-10,0 0-7,0 0-7,-4 24-5,3-4-7,0 10 1,1 1-3,1 4-5,0 11-4,-2-11-1,-2 0-5,8 11 0,-2-14-5,2 1 0,-3 1 0,0-7-2,1 0 0,0-4 0,-1-5 0,-2-1-2,2-3 0,0-4-1,-2-1 1,1 1 2,0-3-1,0-1 0,-1-2 7,0 0 5,0-1 7,0 1 15,0 0 11,0-4 14,2 3 2,-2-3 0,0 0-5,0 0-8,0 0-14,-4-18-5,5 8-6,-1-4 2,-1-5-11,1 0 3,2-8-7,1 3-4,-3 6 0,5 1-4,0-2-2,3 2-2,-3 2-2,0 3-6,2 1 1,-2 4-1,6-1-3,-2 1-3,3 4 4,3 1-4,-2 2-5,1 4 4,0 1 5,4 6-12,-4-4 1,-3 4-4,3 2-3,-3 3 6,-1-2-2,-3 0-7,-1-3 1,-4 1-2,-2 2 7,0-4-6,-2 3 2,-2-1 6,-3-2-1,-3 0-1,-1 2 4,-5-3-4,5 0 10,-3-1-1,0-3-4,3-1 1,0 1-4,-2-1-6,4 0-14,0-2-11,-1 2-10,5-3-19,-3-1-30,3 2-30,5-2-29,-9 0-41,9 0-44,0 0-249,-6-4-528,6 4 234</inkml:trace>
  <inkml:trace contextRef="#ctx0" brushRef="#br0" timeOffset="175419.0819">1546 11415 70,'-14'-29'189,"0"2"-7,-4-3-7,0-1-2,0 2 2,-3 2-1,0 2-5,4 5-4,2 5-7,1 5-11,6 2-19,-6 5-12,5 3-12,-6 2-13,-1 8-7,-5 7 11,-2 4-13,1 7-6,3 2-9,-3 2-4,4-1-12,3 1-5,3-3-5,1 0-5,4-4-1,2-7-3,4-3-6,1 2-1,0-5-3,0-4 0,1-2-2,3 0 0,1-5 1,2-1-4,3-4 3,-1-1-2,6-5-3,1-9 2,3 0-6,-1-3 3,-5 7-2,4-9-3,0 1-1,-7 5 0,4 5 2,-4-1-3,-3 6 0,-2 2-6,1 1-1,-1 3 0,0 1-2,-5 1 5,9 14-1,-1-3 1,-4 6 1,5 5-2,-7-3-3,9 6 5,-4 1 1,5-2-6,-3 3 2,1-9 2,3-1-2,-3-4 3,4-1-3,0-3 1,5 0 4,8-4-1,1-3-1,-5-5 3,3-5-3,3-4-1,2-2 5,1-2-2,0-2-3,-3-2 4,-2-1-8,-3-2 1,-1 5 5,-6-6-4,-2 1 0,-3-1 1,-1 0-2,-5-1 1,-4 7-1,-2-10 3,-4 10 1,-1 1-5,-2-2-2,-4 7 2,4 2 2,-4 4-5,1 1 1,-3 2 3,-6 7-3,-3 3-1,4 3-1,-6 8 5,4 3 0,1-2-3,2 3 4,4 1-5,5-5 5,1 0-5,-1 0 2,4 0 1,2-1 1,2-3-4,0-1 1,6-4-4,-4-1-3,4-1-2,-1-1 0,5-6 1,0 1 1,2-4 3,4-5-6,2 1 1,-3-6 1,2 2 1,2-8 0,-5 5 2,-1-1-1,0-2 1,0 5 4,-4-1-1,-4 2-2,3 4 0,-4 1 5,2 0-1,-3 0 0,1 6-3,-4 0 0,0 0 1,0 0 2,7 8 2,-2-1-1,-1 2-1,-3 3-1,3-4 1,1 5-1,-1-2 1,1 2 6,3-4-5,0-2 1,4 6 4,-2-8-3,5 2 6,3 0-4,-1-3 0,6-4-1,4-2 5,5-1-3,1-6 0,2 0-1,-1-2 1,3 2-2,-1-3 2,-4-2-3,-6 0 4,3 0 2,-6-4-6,-3 0 3,-5 4 0,-3-1-3,-3-3 5,0 2-3,-4 0 2,0 0 2,-5 4-5,0-2 1,-3 4 0,1-1-2,-6 3 3,-1-1-1,1 4-1,-2 5 2,-1 0-2,-4 5-2,-5 4 1,3 2 1,-3 7-3,-1 3 3,4 0-2,2 2 1,2-1 1,0 1 0,4-6 0,3-1-1,2 0 1,-1-4-2,4-1 2,-1-4-1,5-1 5,2 1 1,-3-2-1,5-2-2,-2-2 0,3-2 2,3-5-2,5-3-2,0-1 0,-3-3 1,10-3-5,-3-2 1,-2 0-2,-6 2-1,-2 2 1,-1 2 2,-1 2 0,-2 0 0,-1 4-4,-1 1 1,1 2-5,-2 0 9,2 3-6,-5 0 2,5 4 1,0 3-2,-4-2-3,3 3 9,0 4 0,1-2-2,0 1-2,0-1 2,3 1 1,-2-5-4,5 5 5,0-6 3,2-1 1,2 4-1,4-7 1,2-2 0,2-2 1,1-2-2,10 1 0,-3-4-1,0-1-1,1-3 6,0 3-3,-3-6 3,-1 2 0,-5 2 3,0-4-1,-6 2-3,-3-1-1,0 1 0,-5-5 6,0 4 1,-4-2 0,0 0 5,-2 4-2,-8 0 4,2 1-5,-2-2-5,-3 3 1,-2 2-4,-4 3-2,0 1 2,-5 4-2,-3 6 0,4 0-4,-6 7 2,1 3-1,0 1 2,5 3-4,-1 2 3,2-1-2,6-3 0,2-2-2,2 0 3,3-5 0,3 1 3,2-2-2,2-2 3,1-2 1,0 1-3,2-4 3,7-1-1,0-2-2,2-5 1,2 0 0,2-4-3,-1-1 3,-1 0-3,-1-2 0,0-2 1,-2 0-8,-1 0 4,-1-3-1,-2 2 1,-4 7 1,1-2-2,-2 3 0,-1 2-2,-1 0-2,0 2-5,-3 3 5,0 0-4,0 0 5,-1 15-4,-1-6 5,0 7-2,1-2 2,2 4 2,-1-2-1,2 0 0,0-5 2,7 5 3,-4-3 6,3-4-3,-2-1 0,7-2 1,-2 1 2,3-3-2,-2-3 0,9-3 1,-1 2 0,13-10-4,-4 1 3,1-3-1,-2-1-1,1-1-1,-1-3 1,-4-1-4,1-5 5,-2-1-5,-3 0-1,1-3-2,-2-2 2,-5 0-5,2-2 6,-7 1-2,1-17 0,-5 18 4,0 0-4,-2 4 2,-3 0 4,-3 11 9,2 0 4,1 7 3,-4 0-8,2 2-4,-1 5 1,3 0 4,-12 5-7,2 8 6,5 7-8,-5 7 1,1 3 0,1 2 3,3 4-2,2 10 1,2 2-1,5-14 4,-4-3-7,1-1 1,3 2 5,1-3-7,-2-2 0,0-8 6,0 1-1,-2-6-1,1-2 3,3-3-6,-4 2 1,3-5 7,-4 1 0,0-4 1,0 2 10,0-5 1,0 0 1,0 0 1,0 0-7,10-12 0,-9 3-5,3-3-3,0-3-1,-2-2 0,1 0 1,5 3 3,1-3-7,1 0-2,-1 2 3,5 0-6,1 1 8,2 2-6,1 4 0,1-1-2,-1 4 0,1 3-4,1 4 4,1 0-4,-3 4 1,-3 3-2,-2 3 2,2-4-1,-5 5 1,-1 3-2,-2-1 1,-5-4-4,0 6 3,-2-5-1,-4 5-3,-3-3 1,1 1 0,-7-2 7,2-3-7,0 0-4,-5-4-3,3 1-6,3-2-9,-7-3-9,-1-2-13,5 0-21,-2 0-12,2 3-22,-1-6-20,4 2-22,0-2-31,0 0-23,5-4-33,-2 3-159,3 0-427,-1-5 190</inkml:trace>
  <inkml:trace contextRef="#ctx0" brushRef="#br0" timeOffset="176860.0636">4284 9817 52,'0'0'160,"0"0"-9,9-17-16,-1 6-8,6 0-6,2-7-7,7-2-1,3-5-4,2 3-15,0-6-4,12-8 2,-3 2-6,0-1-13,2 0-1,-2 1-6,1 0 1,-13 10-4,2 2-6,0 0 0,-5-2 0,2 5-1,-4-3-9,1 2-2,-7 4-4,1 1-2,-6 1-7,1-3-2,2 1 0,-2-1-3,-6 1-2,0 4 0,-3-3-5,3 4-1,-4-1-2,2 2-2,-4 1-3,2-1-2,0 0-2,-5 3-7,1 3-2,0-3-2,-1 3-3,0 0-1,-4 4 1,1 0-5,8 0 3,-14 3-1,8-2 6,-2 3-5,4-1-1,-1 1 1,-1 0 0,3-4 2,-1 4 0,4-4-1,-1 3 6,1-3 1,1 6 2,3-5-2,4-1 0,-8 0 1,18 0 2,-7 3-4,6-6 1,2 3-2,-6 0-1,-1-1 3,2 2 1,-1 2 0,-1-1-3,-2 5-1,0 1 2,-1 1-3,-4 4 1,-1 3 2,-4 1-1,3 1 2,-6 0-7,-2 7-17,0-1-20,0 3-20,-5 0-27,-1-1-9,0 0-26,3 0-29,-1 2-133,-2-2-311,1 0 139</inkml:trace>
  <inkml:trace contextRef="#ctx0" brushRef="#br0" timeOffset="177695.4902">4344 11144 126,'0'0'155,"0"4"-6,0-4 6,0 0-6,0 0-2,18-8-4,-7 4 4,3-7-5,3-2-3,5-6 3,0 1-5,2-5-9,-1 1-3,2-3-10,7-11-7,-7 7-9,8-10-3,-1 0-7,0-5-7,1-2-7,-1-2-9,14-24-8,-17 22-4,16-23-7,1-1-7,-4 3-1,3-4-7,-5 2 0,3 1-5,-15 19 5,13-20-9,-10 22-3,-5 3-5,0 6 3,-3 2-3,-4 10-4,-1 2-1,-4 1 0,0 3-1,-2 2-6,-3 3 5,1 2-7,-1-2 10,-4 4-11,3-2 3,-3 6 1,5-5 0,-2 3 5,-2 2-6,-3 1 0,3 2-4,-2 2 5,-2 1-6,0 0 7,0-2-6,-2 4-2,1 1-4,-1 2-2,2-4-1,-2 4-1,1-6 0,-1 6-7,0 0-1,0 0-3,-6-1-5,6 1 2,-11 0-4,11 0 1,-12 6-5,5-4 6,-4 1-1,2-1-1,0 5-1,-5-3 8,4 1-4,0 0 0,-2 2 1,3-3 5,-3 1 3,5-3-1,-1 2 3,4-1 1,-2 0 1,2 1 3,-1-3-1,1 1 5,4-2-1,-5 3 2,5-3 4,-4 2 2,4-2-2,0 0 5,0 0 8,-5 2 0,5-2 4,0 0 2,0 0-2,0 0-2,0 0 2,5-12-1,-2 10-5,1-4 1,-2 1 2,4 1 1,-2-1 7,0 0-5,1-2-3,-1 2-1,1 1 1,1-1-1,1 2 0,-3-1-3,-2 1 2,5 1-2,-3-2 0,-2 1-5,-2 3-1,8-2 3,-8 2 0,5-4-1,-5 4 0,5-1 1,-2-2-9,-3 3 7,9 0 0,-9 0 0,0 0-2,10 0 1,-7 3 0,-3-3 1,6 5-1,-1-3 5,1 7-3,0 1 4,2 4 0,1 6 2,-1 2-1,3 2 0,-6-5 1,2 8 3,-2-1-6,2 1 4,-1 0-1,1-2 5,-3-2-8,0-3-2,-3-3 1,2 4-1,0-2 0,0-4-8,-2 2-23,-1-5-32,0 0-33,2-1-42,-1-2-49,0-1-44,-1-2-189,-1-2-448,-2 1 199</inkml:trace>
  <inkml:trace contextRef="#ctx0" brushRef="#br0" timeOffset="215156.2551">4431 6783 109,'-1'-2'130,"-2"-2"-1,2 1-9,-2-1-11,3 4-2,-2-6-1,-1 2-3,3 4-1,0 0-2,-4-4 1,4 4-5,0 0-6,-4-2-5,4 2-3,0 0-9,0 0-1,0 0-11,-8 0-3,8 0-4,0 0-7,0 0-3,-8-2-7,8 2 0,0 0-3,0 0-7,-7 0-1,7 0-4,0 0-1,0 0-3,0 0 1,0 0-6,0 0 4,0 0 0,10 7 1,1-4-5,2 1 9,6-1-5,9-2-2,2-2 3,5 1-3,4-4-2,-1 0 0,16-1-2,-2 1-2,1 0 2,-4-1-6,2-1 2,-12 0 1,-4 5-1,4-4-3,-2 2 4,0 1-6,-5-2-1,-4-1 1,-5 4 4,-3-1 0,-4 0-8,-5 1 6,-2 0-2,-3 0 0,1-2 6,-2 2-9,-2-3 1,-2 1 3,0-1-8,-1 4 1,-5-9 0,1 5-2,-1-1-2,-4 0 4,0 0-6,0-2 7,0 0 1,1 5 0,2-4-2,0 4 6,1-2-1,1 0-2,0 3 2,4 1-8,-6-3 2,6 3 1,0 0-1,0 0-2,0 0 4,0 0-2,19 3 1,-10-1 0,2 5-2,-1 1 3,1 1 2,1 0-3,-3 1 4,-2 0 2,2-1-2,-4 3-4,1 1 3,-2-1 3,-1 0-3,1 5 7,-3-5-4,-2 0-4,-2 0 2,-1-2-9,-1 4-12,0-2-13,0 0-25,-3 0-31,2-4-24,-1 3-32,0-5-47,-4 1-98,6-2-315,1-2 139</inkml:trace>
  <inkml:trace contextRef="#ctx0" brushRef="#br0" timeOffset="215554.0886">5723 6617 104,'-14'9'135,"5"-4"-10,1 4-5,-2 4-10,-3 8-9,0 1-3,1 3-19,0-1 3,6 5-13,-4-4-5,6 3-5,-1-2-7,5-8-6,2 6-1,1-5 0,-1-4-3,6 1-4,-4-3 0,5-4 2,0 2-6,5-2 2,-4-2-5,8-1 10,-7-3-5,2-1 3,0-2 3,6-1 6,-2-4 6,-3 2 0,0-4 12,2 0 1,-4-5-3,-1 0 5,1-2-5,-1 1-2,-4-3 3,2-2-8,-6-1-4,1 2-3,-3-2-7,-3 1-3,1-2-4,-4 2-6,-2 1 2,-3 0-9,-2 0 0,-3 4 2,0 1-6,-4 2-6,0 2 1,2 3-5,-2 2-4,2 1-3,-1 4-8,2 0-10,2 1-17,2 3-22,1-1-30,2 3-30,4 0-23,3-2-28,4 0-27,-1 5-146,4-3-366,5-1 161</inkml:trace>
  <inkml:trace contextRef="#ctx0" brushRef="#br0" timeOffset="216879.9177">6534 6811 57,'1'-6'187,"2"1"-3,0 0-13,-2 0-5,1-1-13,0-1-2,2-3-10,-3 2-8,-2-3 1,2 1-9,-2 0-4,-3-1-6,4 3-7,-2 1-5,-4-1-14,1 0-13,-3 4-5,2 1-11,-4 2-7,-4 2-5,2 2-4,-8 4 8,2 3-4,-5 4-5,-1 3-3,4 0-4,5-2-6,2 0-4,4 3-4,0-2 2,2 0-6,3 0-1,1-4-6,3 1-8,0-3-14,3 2-5,1-4 1,1-2 1,3 0-2,3-2 3,-1-4 0,2-2 0,2 0 1,1-5 2,2-1 2,-3 0 2,1-7-2,2 2 3,-1 0-2,0-8 4,-5 6-1,2-2 7,-3 1 8,-3-1 3,1 2 7,-2 7 6,-3-1 0,1 4-1,1 0-5,-3 2-4,-1-1-2,-1 4 1,0 0-4,0 0 3,-9 19-1,5-9-5,-2 6 3,1-2-4,0 2-1,2 2-2,0-1 3,-2 1-3,5-2-6,-2 0-17,1-4-29,-1-2-32,1 0-41,2-1-18,2 0-14,2-3-38,-3 0-183,2-3-403,-4-3 179</inkml:trace>
  <inkml:trace contextRef="#ctx0" brushRef="#br0" timeOffset="217049.043">6896 6571 50,'0'-4'216,"0"1"-21,0 3-20,0 0-17,-10 10-16,5-2-13,-7 7-13,0-1-11,4 4-10,-5 3-12,0-1-16,3 3-45,1-5-47,1 1-44,2-4-36,2 2-121,1-2-244,0 1 107</inkml:trace>
  <inkml:trace contextRef="#ctx0" brushRef="#br0" timeOffset="217336.3919">7192 6653 27,'4'-5'266,"-4"2"-21,0 1-25,0 2-25,0 0-17,0 0-17,0 0-18,-18 3-16,9 4-10,0 1-14,2-2-8,0 6-11,2-3-7,1 2-10,1 0-8,3 1-7,3-2-4,-1 3 0,5 1-11,2 1-4,-1-1-2,3-2-3,0 1-2,0 3-4,2-6 0,-4 0-6,-4-4 3,3 4-5,-6-4-1,1 0-4,-1 1 5,-1-3-4,-3 1 0,-3 1-5,-4 2-3,-1-1-10,-7 1-12,-2-1-14,0 0-21,0-2-21,-2 0-29,3 2-30,0 0-35,1 0-167,-1 0-365,6-2 162</inkml:trace>
  <inkml:trace contextRef="#ctx0" brushRef="#br0" timeOffset="217828.5247">8252 7570 138,'0'2'207,"0"-2"-11,0 0-11,-5 3-12,5-3 0,0 0-5,9 7-4,-3-7-5,1 0-9,5 0-15,7-3-7,2 2-10,-3-4-12,10 4-10,0-4-16,2 3-12,-2-2-4,1 0-6,-7 3-4,-3-3-7,2-3-1,-1 2-6,-1 0-3,-2-2-13,-3 0 1,-4 1-6,0 1 1,-3-1-10,-1 1 0,0 1-1,-6-5-6,2 4 2,-4-2-5,-1 1-2,0 1 0,-1 0 2,-1-3-3,1 7 2,-1-2 0,0 2 0,5 1-7,-6-4 4,6 4-4,0 0 4,-4 8-3,4-3 2,4 5-4,5-1 3,0 3 1,2 4-1,5-2 3,3 3 0,-5-3 0,0 1-2,-1 2 3,-3-4-8,-1 2-10,-1-3-7,-6 3-2,0-5-7,-6-1-4,-1 1-12,-1 2-11,-3-4-15,0 0-12,0 1-10,0-2-18,2-5-18,2 2-26,-1-1-149,0 2-338,1-5 150</inkml:trace>
  <inkml:trace contextRef="#ctx0" brushRef="#br0" timeOffset="218067.0081">9178 7236 177,'4'-9'283,"0"2"-13,-2 1-23,1 2-23,-1 0-25,1 1-16,-3 3-22,0 0-11,-1 12-18,-2 0-16,1 5-8,-2 1-10,1 5-8,-2 5-10,0-5-9,-2 1-3,4 2-6,3-6-11,-3-3-6,1 4-2,-1-4-2,2 0-8,-1-3-15,2 0-5,-2-2-29,1-3-20,-2 3-23,2-5-32,1 0-25,-2-2-23,2-1-17,0 1-22,0-5-36,-2 3-113,2-3-354,0 0 158</inkml:trace>
  <inkml:trace contextRef="#ctx0" brushRef="#br0" timeOffset="218742.1741">9690 7507 28,'0'0'232,"0"0"-16,7-5-8,-3 2-10,0 0-10,1-3-5,2 1-4,-2 1-8,1-3-14,-1 0-7,-1-2-11,1 0-1,0 1-5,-3-1-5,2-3-7,-4 3-6,0-2-13,-1 1-9,-2 3-8,1 2-15,-7-1-7,1 4-1,-4 1-9,-5 1-6,-6 3-7,0 6-6,-9 4 1,3 0-5,3 2-2,1 2 9,9-3-18,1 0-3,0 2 2,5-2-4,-1 0 0,5-4-4,-1 0-6,4-1-4,3 1-11,0-4 0,6 0-11,-2-3 6,6 2 1,-1-1-11,-1-4 0,9 0-4,-1-2 2,0-5 2,2 0 4,-1-1 0,-1-2 3,-2-1 4,3-4 3,1-2-2,-4 2 1,-1 0 2,1 0 9,-3 0 9,1 2-2,-4 4 4,-2 2 2,0 1-5,-3 0-1,-1 4-2,0 1-1,-2 1 3,0 0-1,0 0 2,0 13 0,-4-2-1,2 0-4,-3 0 1,3 0 1,-3 0 0,5 1 1,-1 1-3,1-2-12,0-1-20,0 3-25,1-2-15,4-2-21,2 3-27,-1-4-27,4 0-22,1-1-27,2 0-25,0-4-146,0-2-397,-1 3 175</inkml:trace>
  <inkml:trace contextRef="#ctx0" brushRef="#br0" timeOffset="218915.4706">10172 7132 138,'1'-3'197,"1"-1"-20,2 2-15,-4 2-16,0 0-12,0 0-11,-2 15-14,-2-3-4,-4 5-8,6 1-16,-5 0-11,1 0-16,1 1-34,-3 2-29,4 0-49,-1-3-49,-3 6-134,3-5-259,-2 0 115</inkml:trace>
  <inkml:trace contextRef="#ctx0" brushRef="#br0" timeOffset="219206.5868">10393 7383 48,'4'-6'233,"-1"3"-10,-2-2-4,2 2-10,0 1-24,-3 2-16,0 0-19,0 0-12,0 0-16,-22 6-11,5 2-14,3 3-7,-6-1-6,4 3-9,1 2-10,2-3-6,3-1-7,-2 5-5,2-3-5,6-2-2,-1 2-6,4-2-3,1 4-4,0-4-4,1 2-6,4-3 6,-1 2-5,2-1 0,-2-1-3,1-4-3,-1 5-2,-1-3 0,0 0-7,-1-2-2,-4-1 4,2 2-3,-3 0-6,-3 2 0,-1-1 0,-6 3-7,-1 0-19,-4-1-23,-6 5-31,-1-1-35,-1 3-23,-6-3-48,0 2-155,-4 1-373,-7 6 165</inkml:trace>
  <inkml:trace contextRef="#ctx0" brushRef="#br0" timeOffset="219800.9243">8924 8398 5,'-9'0'238,"4"3"-5,5-3-3,-9 0-8,4 1-12,5-1-12,-11 0-11,11 0-15,0 0-7,-5 2-15,5-2-11,0 0-5,0 0-5,9 7-16,3-4-10,4 2-6,12-2-12,-1-1-7,6-2-7,0 0-9,-3 3-14,0-3-17,-2-2-18,1 1-14,-8-1-23,-4-1-15,3-2-16,-7 1-10,6-1-12,-10-2-8,1-1 6,-1 1-2,-6-3-1,3 0 3,-4 0 7,-2 1 10,-2 0 5,2-2 6,-4 2 7,-1 1 9,1 2 11,-1 1 17,2-1 1,2 5 4,-3-3 8,4 4 16,0 0 3,0 0 4,0 0 9,4 12 2,0-2 0,3 1 4,4 6 2,3 5-1,1-1 1,-4-4-2,1-2 1,-2 8-2,0-5 1,-5-1-1,-2-3-1,-2 3-1,1-1-3,-6 0-13,-1-1-2,-3 0-4,-1 0-6,-3-1-14,-3-3-16,4 1-40,-4-5-32,9-1-56,-1 0-46,-2-3-208,5-2-430,-2-1 190</inkml:trace>
  <inkml:trace contextRef="#ctx0" brushRef="#br0" timeOffset="220113.514">9643 8429 14,'7'-5'250,"-1"1"-22,2-3-17,2 1-8,3 1-2,-4 1-10,3-1-12,4 4-15,-3-1-14,4 2-15,0 3-14,-3-1-2,-2 3-16,-1 0-6,-2 3-8,-3 3-3,-3 1-9,-4 5-1,-7 7-4,-7 0-11,-3 0-4,-7-2-7,-1 5-5,-1-9 2,3 5-2,-2-6 0,4 0 0,4-5-2,4 0-1,2-4-7,4 1-5,-1-3-3,4 1 3,1-3 8,2-1 0,2 6 6,0-4-2,4-4-8,2 1 3,4 2-6,4-1-4,5-3 0,1 1-11,2 0-8,8-3-22,-5-1-14,3-3-19,0 5-25,-1-2-38,1-4-45,-2 1-37,4 0-43,-5-4-242,2-3-515,-5 2 228</inkml:trace>
  <inkml:trace contextRef="#ctx0" brushRef="#br0" timeOffset="220305.1004">10204 8274 84,'1'-13'251,"-1"5"-15,3 0-23,-3 0-15,1 4-10,-1-1-4,0 5-11,0 0 3,0 0-10,-10 12-9,6 0-10,-3 5-14,-1-1-4,1 2-19,-3-1-11,3 2-12,-2 0-4,0-1-17,-1 6-18,6-7-28,-2-2-49,-4 0-44,3 1-40,2-5-45,2-3-33,-1 4-207,2-4-430,0-2 190</inkml:trace>
  <inkml:trace contextRef="#ctx0" brushRef="#br0" timeOffset="220749.5717">10496 8468 45,'10'-8'219,"-1"1"0,0-3-5,-4 3-5,4 1-6,-5 0-9,1-4-12,-2 3-15,-3 2-4,3 0-17,0 0-12,-3-1-8,-5 1-11,4 0-13,-2 3-9,-4-1-9,-3 2-10,-2-1-8,0 3-8,-5 1-3,-2 1-10,5-1 0,-3 5-5,2 0-6,5 0-1,-4 3-1,3 1-4,-3 1-5,7-3-1,0 3 2,1 0-5,0-2-6,1 2 2,1 0 4,1-1-5,6 2 7,-2 1-5,3-4-2,5 2-1,1 3-1,3-3 3,3 0-7,2-2-3,7 2 4,0-2-4,1-1 11,-1 3-14,-7-3 1,2-1-1,-3 1 2,-5-2 9,-3-2-11,3 3 1,-5-5 1,-2 4 9,-1 0-2,-4 1 7,-4-3-5,-3 4 2,-5-2 1,-4 1-3,-11 3 6,1-1-3,-4-3 1,-3 1-2,1-2 3,-4 0-11,2 1 0,2 0 0,0-4-4,0 1 1,4 1 6,7-3-6,-3-1-9,9 1-13,0 1-24,5-6-29,-3 3-39,1 0-42,5 0-51,1-2-74,-1 0-189,3-1-503,-1 0 223</inkml:trace>
  <inkml:trace contextRef="#ctx0" brushRef="#br0" timeOffset="222600.5299">7706 6813 18,'0'0'195,"-6"-2"0,6 2-8,-7-1-12,5-2-8,2 3-7,0 0-14,0 0-9,-11 0-11,11 0-11,0 0-13,0 0-11,0 0-5,0 0-10,0 0-8,24-7-8,-12 7-5,9-2-4,9 0-6,6 1-2,1-1-2,13 2-3,-10-3-5,-1 3-5,0-2-1,1 2-2,-6 1-2,-1-1-3,-2 2-5,-3-2 0,-6-1-4,-3 2 5,1 1 1,-8-4-5,-7 1 1,5 1-2,-4-1 6,1 1 4,-2-1 7,-5 1-1,10-2 2,-7 0-1,-3 2-3,6-3 6,-5 0-13,-1 3 0,3-4 0,-3 0-5,0 4-1,0-5-1,0 5-10,-3-8 9,-1 3-12,1-2-1,-1 2-3,-1-1-3,-2-4-2,2 2 1,-1-2 1,-1 0-3,0 1 6,-1 1-2,2 0-3,0 2 5,-2-1 4,5 2-3,-1 1 0,-1 0 12,4 2-1,-1-1 1,2 3-3,-3-4-4,3 4-1,0 0-1,0 0 1,0 0 2,11 9-1,-2-4 1,-2 2 0,1 1-4,3 5 2,-3-3-2,0 5 1,0-1 3,1 3-1,-2-3 1,-3-2-2,0 5 1,-3-5 0,1 3 2,0-2 1,-2 2-2,-2-3 1,2-1-1,-3-1 1,1 2 1,-4-1 0,0-1 3,1-1-2,-1-1 0,-1-1-1,1 0-8,-4 0-1,5 1-7,-2-3-13,2-1-17,-4 0-18,3 0-30,1-2-20,1 0-30,4-2-25,-8 2-34,7-2-139,1 0-366,0 0 161</inkml:trace>
  <inkml:trace contextRef="#ctx0" brushRef="#br0" timeOffset="222879.6267">8823 6488 199,'4'-12'249,"0"-2"-3,2 6-14,-4-1-12,0 3-24,0-1-21,-1 3-19,-1 4-19,0 0-10,0 0-13,-1 20-11,-1-1-5,-2 9-14,1 2-5,0 5-1,-3-3-12,-1 3-6,2 1-3,-3-4-8,6 1-4,-2 0-4,1-5-4,0-2-5,0 1 1,0-10-4,1-2-3,-1-4-1,2 1-6,-3-2 1,0-5-7,3 3-15,0-1-17,-2-5-21,2 5-33,1-7-35,-3 7-37,3-7-50,0 0-216,0 0-444,0 0 196</inkml:trace>
  <inkml:trace contextRef="#ctx0" brushRef="#br0" timeOffset="223279.6582">9186 6478 16,'4'-8'271,"1"-3"-18,0 6-22,-1-2-24,-3 2-21,0 3-18,-1 2-16,0 0-11,-6 16-15,-1-2-11,0 4-10,-4 6-5,-2 3-11,1 2-6,-2 1-7,0 1-5,1 1-8,2-1-5,2-2-7,0-3-6,2 1-2,2-10-2,1 2-6,0-4-3,-1-3-2,3-3-2,0-1-2,-1-2-1,0-1-1,1 0 19,-2-2 16,4-3 4,0 0-2,0 0-4,0 0-7,0 0-5,0 0-3,6-17-8,0 5-4,-1-3-3,7-1 1,5-3-7,-4 3-8,1 4-5,9-4 3,-9 6-3,3 1-5,3 2 1,-5 3-2,-2 1-1,-1 2-3,3 2 1,-2 3-7,-3 2-3,-1-1-1,-2 3 2,-2 2 2,-1 0-1,-1 4 8,-6-4-11,-1 5 6,-3-3 0,-4-1-1,-5-1 4,2 2 2,-4-1-7,0-3 0,3 0-1,-6-2-6,2-3-4,6 1-9,2-3-8,1 2-7,-1-1-21,5-3-24,6 1-32,-10-2-22,10 2-32,-5-10-41,8 5-192,-3 5-438,11-13 193</inkml:trace>
  <inkml:trace contextRef="#ctx0" brushRef="#br0" timeOffset="223825.9809">11113 7616 22,'-5'1'245,"5"-1"-7,0 0-3,-7 1-17,5 1-19,2-2-16,0 0-12,0 0-13,0 0-5,0 0-20,0 0-12,0 0-14,15-4-17,0 2-10,3 1-8,3-1-8,2-1-4,7-1-11,-2 0-4,1 3-8,-8-2-14,7 1-5,-7-3-5,-2 1-5,-1 1-7,-5 0-2,0-2-5,-3 1 0,-1-4-4,-6 3-5,1 0-1,-2-3 1,-1 0-3,-2-1 0,-5-1 3,0 0-4,0 3 7,-4-1-4,1 2-1,-1 1 7,3 2 1,-2-4 0,4 4-5,1 3 3,4 0-2,-8-1 3,8 1-1,-6 6 1,6-1 4,0 0-2,4 4 1,-3 1-2,3 1 4,-1 0-3,0 1 5,0 0 1,-1 2 1,1 3-1,-3-5 4,-1-1-3,-1 3 0,-3-2 3,1-1 1,1-1-1,-5 1 1,3-2 2,-2 0-2,1-1-2,1 0-2,0 0-7,0-2-21,-1-3-25,1 1-31,0-1-49,1-1-42,2 0-149,2-2-350,0 0 155</inkml:trace>
  <inkml:trace contextRef="#ctx0" brushRef="#br0" timeOffset="224099.8155">11766 7150 168,'0'-5'227,"2"-2"-12,0 1-23,-1 3-15,0 1-21,-1 2-14,0 0-17,0 0-6,-2 19-9,-2-2-6,-4 10-5,-2 3-9,1 3-1,-4 0-7,-1 13-2,2-1-6,3-14-6,-1 5-3,3-6-9,-2 6-5,-1-3-1,4-6-3,-1 2-10,1-10 0,0 8-3,-1-3-8,3-7-10,-1 0-18,1-2-26,0-4-25,0 0-43,0-2-40,1-4-21,0 2-66,2-4-118,1-3-368,0 0 163</inkml:trace>
  <inkml:trace contextRef="#ctx0" brushRef="#br0" timeOffset="224523.9647">11979 7235 78,'1'-4'195,"-1"1"-15,0 3-14,0 0-1,0 0-9,-3 18-3,-1-1-5,-3 6-7,-2 4-6,-1 3-5,0 1-9,1 2-6,-3 2-10,2-2-7,-2 2-7,2-6-4,1 2-6,-1-5-6,-1-1 0,3-6-8,1-2-3,1-3-2,3-2-8,-1-2 2,2-4-3,-1-2 1,3 3 5,-7-2-4,5 0-5,-2-2 4,1-2-6,3-1-7,0 0-1,0 0-4,0 0-5,-5-14-3,8 3-3,0 1-5,5-5 5,2-2-9,1 3-1,3-1-3,2-5-4,0 8 2,5-5-5,-7 6-3,6 3 1,-5 1-3,-1 4 3,-2 1-1,0 3 1,1 2-5,-3 1 12,-2 2-11,0 2-2,-5 4 0,1-4 0,-2 2 4,-2 3-3,-3-1 1,-1-1 3,-1 4 0,-4-4-2,-1-1 3,-3 1-3,2-1 3,-4-4-1,-5 1-8,7-2 2,-5 2-7,-3-5-14,5 1-15,-1-1-22,-1 0-23,0-2-22,5 0-28,-1 1-25,2-2-36,0 1-31,0 0-181,2 0-442,-2-2 196</inkml:trace>
  <inkml:trace contextRef="#ctx0" brushRef="#br0" timeOffset="225080.0122">10998 8742 154,'-6'0'211,"2"2"-8,-2 1 2,6-3-3,0 0-6,0 0-20,10 4-14,1-2-16,7 1-11,9-1-17,-4-1-11,7 1-8,2 1-9,-1-2-12,1-1-6,0 0-11,-2 3-1,-1-6-7,-9 3-4,0-4-4,-3 1-9,-3-2 4,-2 0-8,-2-4-4,1 1-11,0-3-11,-5-5-10,-2-1 0,-2 0-5,-5-1 1,-1-2 0,-1 3 2,-5 3 0,0-1 0,4 5-1,0 2 4,-1-2 3,2 7-3,-1-2-1,-2 1-2,7 4 7,1 0 2,-8 8 4,7-2 0,-2 5 6,2 2 2,2 4 1,-2 0 1,0 2-3,3 1 0,-1-1 1,-1 0-3,0-1 2,0 3 12,-1-4-4,2-3-1,-1 3 5,-1-5 4,1 0-3,-1 0 1,1-2-2,0 2-1,-1-6-2,-1 5-3,2 1-7,-2-7-7,2 7-14,0-7-26,0 0-41,-3 0-50,2 0-53,1-5-37,1 4-205,-1-4-453,0 0 202</inkml:trace>
  <inkml:trace contextRef="#ctx0" brushRef="#br0" timeOffset="225364.5719">11723 8307 154,'6'-9'216,"-4"3"-9,-1-1-2,3 3-1,-1-1-17,-2 1-15,-1 4-13,0 0-8,0 0-2,-1 14-4,-2 6 0,-1 6-1,-5 7-3,2 15-8,1 0 4,-5-2-4,5-10 9,-4-2-18,3 3-7,0-2-3,1-5-9,-2 1-1,4 1 7,-1-4-25,5-1-5,-4-10-12,2 1-2,-2-2 15,4-4-27,0 2-7,-3-2-11,1-4 20,2 4-23,0-3-12,0-4-22,0 1-31,0-1-28,-1-1-29,1-4-40,-1 4-59,1-4-50,0 0-51,0 0-249,0 0-581,0 0 257</inkml:trace>
  <inkml:trace contextRef="#ctx0" brushRef="#br0" timeOffset="225942.0829">12088 8318 84,'5'-15'221,"-1"4"-15,-4 5-2,3-6-3,-3 7-7,6 0-14,-6 3-17,0-3-16,0 5-12,0 0-3,-9 17 7,-2 6-3,-5 2 0,2 7 2,-9 14-5,1-2-2,0 1-1,3 1-1,1-5-5,5-8-13,-1 0 3,5 0-7,-1-4 4,0-1-8,1-1 9,6-6-13,-6 2-11,6-7-9,-4 1-3,7-5-1,-3-2-5,-3 1-1,4-3 4,1 1-3,-2-4-2,2 0-1,-2 0-2,2 0-1,0-2 2,-2-1-2,6 2-3,-3-4 3,-3 5 3,3-5-4,0 0-10,0 0-5,0 0-1,0 0-10,0 0-2,3-14-3,2 1-2,-1 1-6,-1-6 0,4 3-6,2-2 5,-4 0-4,5-10-11,-1 10 1,1 0 5,0 0-6,-1 2-5,5-1 1,-6 3-4,9 0 4,-7 5-5,0 1 0,5 0 3,1-1 1,2 6 0,0-1 0,1 0-5,2 6-1,-1 0-1,6 7 2,-2 3 2,0 0-5,-11 1 1,1 3 4,-4 8-3,-1 1 3,-4 0-1,-3 2-2,-3-1 3,-6 1 4,-1-1 2,-2-2 0,-6-4 3,1 3-3,-5-3-1,-4-3 0,1-1 3,0-3-1,-7 1-2,2-3 1,0-2-3,-4-1-3,-2-2 5,2 1-5,0 1 3,6-6-6,-2 1 0,7-3-5,4 0 0,2-1-12,5 1-2,-3-1-31,7-2-24,-1-1-33,1 1-24,3-2-13,0 0-8,3-1-9,0 1-14,3-4-21,0 4-15,0-3-20,0 4-14,5-4-18,-3 3-6,1-1-29,-2 0-159,0-1-496,0 1 220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8:16:12.33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4280 6740 78,'-3'-6'127,"3"2"-1,0-1 2,0 1-7,0-1-4,0 0 8,0 0-9,0-1-1,0-1 2,0 1 1,0-3-5,0 1-1,0-4 6,0 3-5,0 0-8,0 2 0,0 0-4,0 3-3,0-3-5,0 3-14,0 4-11,0-4-3,0 4-11,0 0-3,0 21-1,0 5-8,-1 7 6,-1 14-10,-3 1-1,1 2-3,0 2-1,0 4-3,-1-8-5,0-2-1,4-10-3,-3-3-2,-1 3 1,5-3 0,-4-3-3,4-1 3,-4-3-4,2-1 1,2-5-2,0-2 0,-3-3-6,3-4 5,0 0-5,0-2 1,-3-3 4,1-1-4,2-1 4,2 1 3,-2-2 6,0-3 0,-2 6 3,2-6 2,-1 4 5,1-4-2,3 4-1,-3-4 3,0 0-9,0 0-2,3 3 3,-2-1-8,3 1 0,4-2 5,-3 0-5,9 1 1,-1-2-1,5 2-3,5 1-6,4-1 2,3 3 3,5-4-6,-1 3 2,-2-4-1,4 3-4,-4-1-2,0 2 2,1-3-13,-6 1-7,1-1-10,-9-1-17,1-1-8,-6-1-7,-1 2-15,-2-3-18,-1 1-13,-4 1-20,2-2-22,-2 2-30,0-4-22,0-7-32,-5 8-161,1-5-422,1-4 187</inkml:trace>
  <inkml:trace contextRef="#ctx0" brushRef="#br0" timeOffset="293.2125">4890 6934 153,'-5'-2'236,"1"-1"2,0 2-7,4 1-14,-4-1-21,4 1-12,0 0-20,-4-6-18,4 6-9,0 0-10,13-4-8,0 2-6,0-1-15,9 0-6,8 0-7,4-4-7,1 3-9,1-1-7,5 2-4,-4 0-8,0-3-7,-1 5-6,-4 1-20,-4-2-13,-7 1-18,0 0-19,-8 1-28,-3-1-18,-1 1-18,-4 0-13,0-1-20,-5 1-10,0 0-22,0 0-16,0 0-147,0 0-353,0 0 156</inkml:trace>
  <inkml:trace contextRef="#ctx0" brushRef="#br0" timeOffset="886.5245">4964 7103 5,'4'8'151,"0"-6"6,2-2-9,8 4-17,1-1-2,7 2-8,6-1-10,4-1-3,3-3-9,0 2-9,4 1-12,-1-2-7,0 2-4,-2 0-4,1-2-13,-4-1 2,-3 0-8,-2 1-3,-9-1-3,-1 0-7,-7 0-3,1 0 2,-6 0 2,2 0 7,0 3 9,-4-3 8,-4 0 8,11 0 1,-7 0 3,-4 0 9,8 0-7,-8 0-5,0 0-3,0 0-1,5-3-1,-5 3-3,0 0 4,0 0-10,0 0 5,0 0-7,0 0 0,8 3-4,-8-3-2,0 0-5,0 0 4,0 0 2,0 0-8,0 0 11,0 0-2,0 0 4,0 0-2,0 0 2,0 0 10,0 0-9,0 0 2,0 0-3,0 0-4,2 1-4,-2-1 8,0 0-1,0 0-4,0 0-6,0 0 1,0 0 10,0 0-1,0 0 0,0 0 9,0 0-1,4-5 8,-4 5-8,0 0 5,0 0-5,0 0-1,0 0-5,0 0 0,0 0-7,0 0-7,0 0-1,0 0 5,0 0-4,0 0-9,0 0 0,0 0 0,0 0-1,0 0-8,0 0 1,0 0 0,0 0-4,0 0 0,0 0-7,0 0 5,0 0-4,0 0 4,0 0-9,0 0 4,0 0 0,0 0-5,0 0 3,0 0-18,0 0 18,0 0 1,0 0-3,0 0-3,0 0-2,0 0 1,0 0 1,0 0-3,0 0-9,0 0-13,0 0-18,0 0-23,0 0-28,0 0-27,0 0-22,0 0-21,0 0-24,0 0-23,0 0-31,0 0-32,1-8-41,-2 3-212,2 2-571,3-3 253</inkml:trace>
  <inkml:trace contextRef="#ctx0" brushRef="#br0" timeOffset="1823.3627">6390 6544 129,'4'-5'146,"-4"5"-9,1-2-9,-1 2-14,3-3-12,-3 3-11,0 0-6,0 0 1,5-2-10,-5 2 4,0 0-5,5-3-6,-5 3-5,0 0 5,0 0-6,0 0 3,0 0-5,5-2-5,-5 2 1,0 0 3,0 0 0,0 0-3,0 0 2,0 0-4,0 0 5,5 5-6,-5-5-1,0 0 1,0 0-4,0 0-4,0 0-1,0 0-3,0 0-4,0 0-3,0 0 0,7 0-6,-7 0 3,0 0 3,0 0 0,6 2 0,-6-2 4,0 0 2,0 0 2,0 0-1,0 0-1,0 0 5,0 0 0,0 0 2,0 0 2,9-5-4,-9 5-3,0-5-8,0 1-4,0-3 1,1 1-7,-1-3 8,2 4 3,-2-6-16,2 3-2,-6-2-1,4 3-1,-1 2-3,1-2-1,-5 2 2,3-2-2,0 2 2,-2 2-4,0-2-3,-2-1 1,0 3-4,-2 2 19,-1 0 1,-3 1-3,1 1-5,-1 0 1,-1 4-6,-5 4 3,4-1 2,-2 4-7,-1 0 0,1 2 1,4 1-3,1-1-3,2 1 1,-1-1-1,6 2 2,2 0 3,-1 0-4,3-1-4,3-3-5,3 0 9,4 3-7,-1-1 2,2 1 0,3-4 1,-1 2 6,9 5-7,-2-3-1,1 2-3,1-2 4,-2-2 0,-1 4-3,-1-3 1,0 4 1,-4-4 1,0 0 1,-6 2 1,-1 1-2,-2 0 3,-1 0 0,-3-2 0,-4 4 2,-3-1-2,-3 1 4,-5-4-5,-2 4-2,-7-2 0,0-5-3,-1 2 4,4-6-6,-5 1 3,4-3 3,5-2 3,2-1-6,2-1-2,2-2 2,0 0-2,3-2-7,2 0-3,3-2-2,2 0 2,0 4-5,5-6 4,-1 4-6,3 1 1,1 1 3,-2 4 4,5 1 0,-4 5 5,2 6-1,-2 11 8,-1 0 2,-2 3 5,-6 5-4,0-1 4,1-2 0,-4 3 2,-1-1-1,-2-2-6,-1-1 3,6 1-2,-3-3 4,4 0-5,4 0 5,-2-5-4,3-5 7,3-2-5,0 0 2,5-1-3,1-2-3,6-3 1,5 4 1,4-7 3,2 0-1,2-2-2,-1-2-3,1-4 5,1-1-4,-3-3 1,-2 0 1,-5 1 2,0-2-3,-4-1-2,3 1 7,-4 2-9,-4-1 10,-2 0-8,-2 1 4,0 0-3,-5 0 0,0 1 1,-4 2-11,6-9-17,-4 7-24,-2 2-22,0-6-39,0 6-46,-2-11-71,0 8-280,-1-3-551,2-2 244</inkml:trace>
  <inkml:trace contextRef="#ctx0" brushRef="#br0" timeOffset="2856.3282">7254 7056 154,'5'-5'154,"0"2"-6,-4 0-5,3-2 1,1 3-3,2-8-12,-1 6 12,-2-4-10,1 0 5,-2-4-4,3 2-10,-2-2-2,-4 0-8,10-5-3,-8-1-8,0 0-8,-1-1-4,-1 2-10,0-1-7,-1 2 0,-3-1-6,1 2-2,0 3-5,-1 1-3,0 4-1,-2-5-3,3 4-9,-1 5-4,-6-3-5,1 1-7,0 2-1,-5 3 4,-2 2-6,0 3-4,-3 5-6,-3 10 0,-2-3-3,-1 4 5,2 8-4,-2-2-1,-7 13-2,6 3-2,2-1 2,8-10 0,3 1-1,1 1-3,2-4 2,5 1-4,2-2 5,3-2-1,4 0-3,0-6-1,4 2 1,3 0 0,0-8 0,5-1-1,-2-2 1,7-2-3,-2-1 3,-4-3-1,5-1 2,-4 0-2,2-5-6,-4-1-2,0-1-2,-1-3-4,-1 0 2,2-7-1,0 4 1,-1-7 1,-2 1-1,1-10 2,-4 2 2,1-6 1,-4 3 5,1-3-9,-3-2 5,1 4 0,-4 0 1,0-3 6,0 11 2,0-7-2,0 7 3,1 0-3,-1 1 4,0 1 8,-1 4-7,1 2 6,0 5-4,0-2 0,0 0-3,0 2-3,-3 1 0,6 0 0,-3 4-1,0-6-4,0 6 0,0 0-1,0 0 1,0 0 0,0 0 2,-9 11-3,9-4 7,0 5-1,-4-2-9,3 3 5,-3 6 9,2-2-5,0 1-1,-2 7 1,3 1 3,1 0 0,-2 0 2,4 3 0,-2-3 1,0 2-4,4-2 4,-2 1 2,6-4 3,-4-2 2,5-1 5,0 0-2,1-3 1,-1 3-2,0-8 5,2 2-8,1 0 2,1-2 5,1-4-7,0 4-4,-2-9 0,4 6 2,-4-5-7,3-3 7,-2 0-4,0-2-1,0 0-1,1-1-2,-2-3-4,2 1-1,-5-1-9,0 0-3,0-3 2,0 1-7,-4 1-4,1-2-6,1 1-3,-1 2-2,-4 1-9,0-2-11,0 2-9,-1-2-7,-1 0-14,4 1-23,-2 0-15,-4-1-23,2 1-18,0 0-26,2-1-31,-2 1-186,0-1-435,4 0 193</inkml:trace>
  <inkml:trace contextRef="#ctx0" brushRef="#br0" timeOffset="3804.4698">7586 6504 117,'0'0'149,"0"0"4,0 0-7,0 0 1,0 0 2,0 0-2,0 0 1,0 0 3,0 0-6,0 0 4,0 0-10,0 0-3,0 0-12,0 0-5,0 0-3,0 0-9,1-9-3,-1 9-6,5-9-9,-2 1-5,-1 4-3,1-3-5,1-3-9,-2 2-5,5-1-4,-2-1-5,2 2-5,2-1-7,-1 0-4,-4 4 0,5-3-8,0 1-1,-4 2-3,3 2-3,-1 1-2,1-2-4,0 4-1,2 2-4,0 3 3,2 2-8,-4 2 30,1 2-3,2 5-8,-4 0 0,2 4 5,-4-2-9,2 2 9,-4-3-8,2 1-5,-2 2 0,1-5 0,-1-1-2,-3-2 4,0 1-4,0-4 4,-2-2-8,2 0 9,0-1 1,0 0-3,0-1 2,-1-2 1,1 1 3,0-4 3,-3 5 8,3-5 1,0 0-10,0 0 5,0 0-3,0 0 10,0 0-8,-9-11-3,9 5 2,0-5-4,0 1 4,0-3-3,5-2-5,-2-2-4,2-1-6,-1 1 8,3 0-7,3-7-6,0 7 2,-1 2-2,1-1-3,4 3 5,-2 1-6,-3 3-1,1 3 6,2 1-19,-4 1 11,3 4-9,-2 2 6,3 2 1,-2 4-6,0 2-5,-1 5 8,1 3-2,-1-3 2,-4 4-1,2 6-2,0-1 1,-3 1 4,1 1-9,-4-1 0,3 0 1,-4-7-10,2 0-5,0-1-6,-1 0 5,0-5-8,2-2 0,-1-2-10,2 2 3,-1-3 0,-1-2 7,1 0-5,1-2 8,-2 1-5,3-4 7,-5 0-3,13 0-6,-8-5-9,3 2 0,0-1-6,3-1-5,-3-2-6,-5 2 0,7 0-8,-4 0 1,-2 1 0,0-2-1,-2 1-2,1 1 9,1-1-11,-1 2 2,-1-1 2,-2 0-2,1 0-6,2 1-6,-3 3-7,4-5-5,-2 1-11,-2 4-10,2-5-12,0 4-7,-2 1-10,0 0-123,0-6-295,0 6 130</inkml:trace>
  <inkml:trace contextRef="#ctx0" brushRef="#br0" timeOffset="4652.0948">8781 6870 58,'0'-20'222,"0"-5"-9,0-2-3,0 6-12,1 1-7,0 3-9,1 0-12,-2 5-6,2 3-10,-2-1-8,3 2-9,-3 3-14,0 0-13,1 1-9,0 1-17,-1 3-6,0 0-9,0 0-2,0 0 0,-1 22-4,1-3-1,-1 7-3,2 6 0,-1 14 5,2 1-3,1-2 1,4 1 1,-5 3-3,2-3-4,0 2 12,-4-2 0,2 2 0,1-15 6,1 0-6,-3-1 3,1 0-2,-2-2 1,-2-3-13,2-1 17,-1 1 2,-2-9-3,2-2-2,-2 1-9,1-6-1,2 1-8,0-3-6,-3 1-1,2-3-1,1-1-2,0-3 3,0 2 6,-4-2 4,4 2 1,0-5 0,0 0-2,0 0-6,-5 1-8,5-1 1,0 0-6,-7-11-2,4 4-3,0-3 5,-2 1-14,5-2-5,-4-5-1,-1 1 5,3-3-3,-2 0-7,4-2 4,-4 3-7,1-4-1,3 1 7,3 3-15,-3-1 5,1 0-2,3 0-8,0 2-1,5 2 8,-3-1-5,6 3-1,2 0 0,0 2 3,2 2-1,4 1 1,8 2-1,0 3-2,-2 2 4,3 4-3,-1 2 0,-5 3-1,-9 1-3,9 5 1,-7 0 1,-5 2-2,-2 1 2,-2 2 1,0-2 2,-7 3 3,0-2-3,-7 1-2,-3 2 2,-2-4 2,-3 1 1,-10 1-3,1-2 3,-5 0 3,2-4-5,-1-1 1,-2-3 2,0 0 2,0-1-3,10-4 0,-9 3 0,10-2 0,0-3 3,2 2-4,6-1-1,0-1 2,4-3 2,-1 0 2,3 0-18,0 1 5,5-1-18,-7 0-31,7 0-31,0 0-24,0 0-31,0 0-37,0 0-41,0 0-51,7-8-51,0 3-311,0 2-687,2-3 304</inkml:trace>
  <inkml:trace contextRef="#ctx0" brushRef="#br0" timeOffset="5679.8494">9881 6345 12,'1'-11'139,"2"1"-3,-3 0 1,1 0 4,2-1 4,-3 1-2,0 2 3,0-3-2,3 2-6,-3 0-3,0 1-4,0 1 0,0 0-6,0 0-5,-3 3-2,3-1-5,0 1-12,0 4-10,0-5-2,0 5-7,3-4-7,-3 4-1,0-4-5,0 4-6,0 0 1,0 0-8,0 0-4,0 0-10,0 0-2,0 0-6,0 0-3,0 0-3,0 0-1,-3 14 1,3-2-4,-3 5 0,2 10-1,-2 3 3,0 6 0,3 16-2,-3 1-1,-1 8-1,3 21 9,-2-21-8,-7 28 2,3 1-6,5-1 5,2 1-5,2-2-4,1 1 5,2 0-1,-1-31 0,4 22 7,-3-20 3,0-3 12,3 2 7,-5-5 13,0-1-6,1-5 7,-4-12-3,3-2 3,-3-4-1,0-3-7,0-1 8,-3-8-9,3 0-5,0-4-1,0-1 8,0-4-24,0 1 5,-4-4-5,4 1 8,4-2-21,-8-1 6,4-1 2,0-3-4,0 5-2,0-5-9,0 0-37,0 0-44,0 0-47,4-12-51,-8 7-66,8-5-75,-4-1-319,0-7-679,3-2 301</inkml:trace>
  <inkml:trace contextRef="#ctx0" brushRef="#br0" timeOffset="6576.0105">10682 6717 68,'0'4'129,"0"-4"-2,0 4-1,0-4 3,-1 3 10,1-3-6,0 0 4,1 4-2,-1-4 5,0 0 2,0 0 4,0 0-2,0 0 2,0 0-2,0 0-6,0 0-9,0 0-13,0 0-10,9-16-8,-8 8-9,3-1 4,0-3-10,1 1-4,2 0-3,-4-1 3,5 4-19,0-1-3,-2 0-7,-1 3-11,3-1-3,-5 3-2,3 1-3,-1 3-6,3 0-5,2 5-1,-1 7 2,0 0 1,1 5-5,1 6 15,-3 4-18,-1 2-1,0 4 6,-1-2-3,1 2 10,-2-2-11,-5-3-6,1-1 2,-1-1 4,0-6 4,-1-3-3,1-4-1,-3-2-1,2 0 3,2-3 18,-1-1-8,-1-1 0,0-1 12,1-2 10,-1 0 5,1-3 11,-2 5-1,2-5 2,0 0-3,0 0 0,0 0-10,2-16-5,0 6-4,-1-8-13,7 1 5,4-11-3,0-2-4,1-2-9,9-8-7,-4 10 7,5-1 2,-4 2-3,3 2-7,1 3-1,0 1-3,-5 3-3,-2 10-13,-3-2 6,0 5 2,-4 5-2,1 2-1,2 1 2,-4 8 13,4 4-10,-2 4 1,2 12 1,-4-2-12,-2 7-4,0 2 20,-4-2-8,0 0 1,2 2 3,-4-1-3,0-2 4,0-2-2,0-4-2,0 1 3,0-10 5,0 2-5,0-9 6,3 4-11,-3-5-5,0-2 5,4 3-1,-2-6 1,-2 0 4,4-1-3,-1 0 1,4-1 2,-4-1-1,3-2 2,-6 0-1,19-5-6,-13 3-17,4-4 1,-1 2-18,1-2-13,-1-2-16,1-1-6,-2-1-18,0 3-13,0-3-12,-2 1-17,3 0-16,-3-1-13,3 2-19,3 1-6,-2-2-14,6-2-26,0 2-21,4 1-202,-2-2-487,11-1 215</inkml:trace>
  <inkml:trace contextRef="#ctx0" brushRef="#br0" timeOffset="7179.4645">11844 6684 28,'-5'-6'177,"-2"-2"4,5 1-1,-2 2-6,1 1-2,1-1-7,2 5-4,-4-5-8,2 2-4,2 3-14,0 0-8,-2-5-12,2 5-15,0 0-2,0 0-12,10 0-5,-10 0-8,21 2-7,-2 3-5,8-2-8,3 6-1,2 1-7,0 0-5,3-1-4,2 1-3,0 1-1,-2-1-3,4 0 3,-3 2-6,-1-6-5,-1 5 0,-5-1-1,-1-4-3,-9 1-2,2-1 0,-3-1-3,-6 0 3,-1-3-5,-2-1 4,-3 1 3,-2-1 3,2 0 4,-2 2 0,-4-3 2,10 1-4,-7 2 10,-3-3-9,5 1-3,-5-1 0,4 3 3,-4-3-3,0 0 2,0 0-1,6 0-2,-6 0 1,0 0-2,0 0-4,0 0 4,0 0 4,0 0-9,0 0 1,0 0 0,0 0-4,0 0 2,0 0-3,0 0-6,0 0 7,0 0-2,0 0-3,-15 11-2,5-1 2,-6 4 1,-2-2-4,-6 8 3,-3 5-3,-2-1 2,-11 11-4,2-1 5,-2-3-2,1 2-2,9-7 2,-11 5-1,13-4 2,-1-5-2,0-1 2,4-1 1,1 0-1,2-3 0,4-5-2,4-1 1,-1 1 3,5-5-2,5 3-1,-4-6-1,-1 2 2,4-1-1,0-1-2,2-2 10,2 1-12,-3-1-1,5-2 2,-4 3 3,4-3-2,-3 3 1,3-3 0,-2 3 10,2-3-15,0 0 1,0 0-8,0 0-5,-4 3-5,4-3-6,0 0-5,0 0-13,0 0-7,0 0-9,0 0-19,0 0-15,0 0-24,0 0-28,13-9-17,-7 5-28,3-1-28,2 2-180,1-2-431,1-1 190</inkml:trace>
  <inkml:trace contextRef="#ctx0" brushRef="#br0" timeOffset="7544.7816">12813 7056 112,'0'0'157,"6"-4"-14,-6 4-13,0 0-8,0 0-17,0 0 14,-11 18-11,5-4 3,-7 9-8,-6 2 1,4 4-3,-7-2-5,-1 2 0,0-5-7,1 5 4,-1-3 0,2 2-3,-4-5-6,3 2 1,-3-2-5,5-1-1,-3 0-3,8-8-5,-2 0-10,4-2 1,0-1-7,0 1-3,4-4-7,-1 0-2,2-2-7,2-1-2,1 1-5,1-5-2,0 4-1,-1-2-2,1-1-6,2 1-6,2-3-13,-3 3-16,3-3-14,0 0-28,0 0-30,0 0-41,0 0-31,0 0-42,12-11-177,-10 6-412,10-3 182</inkml:trace>
  <inkml:trace contextRef="#ctx0" brushRef="#br0" timeOffset="8003.698">13196 6804 65,'3'-9'210,"1"0"-6,-4 2-11,5 2-15,-3 0-22,-2 2-13,0 3-16,0 0-15,0 0-5,-11 11-10,4 5-8,-7 4 1,-2 8 0,1 4 0,0-1-4,2 3-2,0-1 4,-1 1-3,3 0-3,4-3-3,2-1-1,-1 2-3,0-8-11,6-3-1,0 4-3,0-6-3,3-1-1,1-1-2,1-1 5,0-6-8,0 3-2,3-4 0,1 0-1,0-1 2,2-4-2,1 2 0,1-3-2,4 1-3,3-3-1,-2-1 6,-2-1-13,3-3-3,0 1-2,1-4-7,-1-1 0,-4-3-2,1 1-5,4-7 1,-5-5-3,4 1-1,-3-4-7,-3 0 7,-2-3-13,-3-5 1,-2 0-7,-5 1 0,1-2-3,-2 3 6,-3-2-4,-3 0 3,-4 6 0,1 8-2,-4-2-3,1 4 9,2 5-5,1 2-3,-6 0-1,-1 2 0,4 2-2,-5 3-7,2 1-1,-2 0-9,-1 5-11,0-2-12,4 3-12,0-3-21,1 4-17,4 0-21,-3-2-26,1 1-27,8 0-3,-3-1-23,3 2-21,-4 0-152,6-1-405,0 0 179</inkml:trace>
  <inkml:trace contextRef="#ctx0" brushRef="#br0" timeOffset="8613.2862">13613 6568 124,'9'-23'219,"1"7"0,2-8-10,0 3-9,2 3-5,-2 2 0,2 2-13,6-4-14,-5 6-18,0 0-7,1 2-13,-2 1-14,1 1-11,-3 4-15,0 1-10,2 0-5,2 4-10,-4 0-8,8 5-4,-5 0 0,-2 5-9,1 4-5,-1 6-3,-3 3-3,-5 1-1,-1 3-3,-7 2-1,-5 0-3,-3 4 0,-3-1 1,-5 10-8,2-12 0,-1 1-1,2-1-1,-2-2-3,3-4 0,2 1 2,-1-5-3,3-4 0,1-4-3,6 3-2,-2-6 0,1 1 0,0-2 0,4-1 1,-2-2-4,2 1 1,-2-2-1,1-2 1,2 3-4,0-6 6,3 7-2,0-6 1,0 2-1,-3-3-1,5 4 2,-5-4 1,6 2 0,-6-2 0,6 0-1,-6 0 0,4 0-6,-4 0 2,0 0-2,0 0-1,0 0 2,8 3-3,-8-3 2,-1 8 1,-3-1-2,-1 2 1,1 3 0,0-1-1,-6 3 3,6 2 1,1 2-4,0-4 1,2 6 1,1-3 0,1 1 0,2 1 4,1-3-4,-1 4 0,2-3 2,1 1-3,-1 0 1,-1 1 1,0-2-4,1-1 2,-5-3 0,0-2 2,1 0-1,-2-1 0,0 0 1,0-1 5,1 1-3,-3-4 5,2 1-4,-2-2 4,1 0-3,-1 0 2,-1 0 1,-1 0 1,-1-3 2,-1 1-1,1 1-3,-4-1 3,0 2-3,-2-3 5,2 1-8,-3-2-2,1 2-2,-1 0 1,-2 2-2,1-3-16,2 0-15,-2 0-28,1 2-34,-1-2-52,2 0-53,2-3-52,-4 5-214,4-4-502,1 0 222</inkml:trace>
  <inkml:trace contextRef="#ctx0" brushRef="#br0" timeOffset="10005.8837">6399 8000 135,'-18'28'146,"-13"10"-2,3 0-16,0 4-7,-1-1-9,-3 3-6,1-5 0,-1 9-2,0-2-4,1-3-5,-2-1-2,3 0-6,3-5-5,4-8-7,0 4-4,0-8-11,-2 17-1,2-17-4,3 0-3,1-3-7,-2 0-3,4-3-4,4-4-5,-1 1-4,1-3-3,3-4 0,5-1-1,-4-2-5,0 0-1,5-1 2,-5-1-4,4-2 0,0-2-8,5 0-11,-11-4 0,6-2-2,-2 0-9,-2-4 1,1 1 2,2-7 2,-5-1-1,2-1 3,3 1 1,-4-8-2,1 3 4,1-4-3,-4 1-1,8 7 10,-1-2-1,0 3 5,3 5 5,0-5 3,0 5 3,0 5 4,0 0-5,0 1 0,2 0-12,0 3 4,0 3-1,0 0 1,0 0 2,4 17 0,2-5 1,-4 5 1,3 7 1,-3 1-5,3 1 5,0-1 2,-2 3-1,-2-5 2,2-4 0,-3 1-2,2-3-4,0-1 2,0-5-2,-2 1 2,4-4 0,-3 0 5,2-2 1,-2 0 1,2 0 2,2-3 4,-2 0 7,3-1-1,3 0 2,3-3-4,5-4-8,3 2 1,10-3 1,-3 0-7,1-1 1,4-1 0,2 1-2,-3 1-2,1 0-5,-3 3-2,1-2-6,-12 5-7,9-4-14,-7 1-16,0 3-18,-8-1-16,-1 1-19,1 0-19,-7 0-17,3-2-6,-8 2-14,7 2-7,-4-1-10,-3 4-26,0-5-94,-9 12-305,-4-3 135</inkml:trace>
  <inkml:trace contextRef="#ctx0" brushRef="#br0" timeOffset="11773.5642">3832 9809 82,'0'0'137,"0"0"1,0 0-5,5-8-1,-3 5-8,-2 3-9,3-9-5,-3 4 11,2-1-11,-1-3-4,-1 4-7,-1-6 3,-1 1-8,2-2-1,-3 0-11,1-3-2,-3-4-3,-2 4-2,1-1-3,1 1-2,0 3-7,-3-4 0,3 7 0,-4 0-7,1 2-6,2 2-6,-3 0-2,4 5-10,-7 5-1,3 4-3,-5 6-1,-1 9-6,-3 5-1,0 3-7,3 1 4,2 1-1,2-2-2,5-3 1,1 4-1,3-2-1,2-2 0,5-4-3,-3-8-1,4 0 1,3 0-5,1-4 4,1 1-4,-2-9 0,3 2-5,1-5-10,-1-2-5,2-2 0,4-6-4,-1-1-15,3-11-5,1 2-6,-7-2 2,0-2-4,-1-1 2,-9 5 0,4-5 9,-3 1 1,-3-3 10,0-1 8,-4 3 0,2-3 6,-2 9 12,-1 1 13,1 3 8,0 5-2,1 2-1,-4 0-6,5 4-2,0 2-1,0 0-2,-4 14 3,2-4-6,0 10 3,0 6 0,2 0-6,2-1 1,0 5 7,3 0-6,-1-5 0,3 0 2,0-2-6,0-4-13,-1-2-11,4-1-11,0-3-20,0-3-9,7 0-2,-1-1-8,2-6-11,1-3-25,10-3-9,-2-6-3,0-1-11,-7 0-11,2-9-106,-7 4-271,3-4 121</inkml:trace>
  <inkml:trace contextRef="#ctx0" brushRef="#br0" timeOffset="12642.2293">4197 9711 78,'0'-12'146,"-1"3"-7,1 4-13,0 1-2,0 4-5,0 0 2,0 0 5,-3 23-1,3-8 1,-1 5-1,-3 6-10,4-2 0,4 4-8,-4-10-6,0 4-2,1 3-8,2-5-4,-3-3 0,5-2-2,-5-4-9,0 0-1,1-2-7,2-2-4,-2-2 4,2 0-6,-1-2 1,-2-3 2,0 0-7,18-14-11,-5 2-1,1-2-2,0-7-4,2-1-3,-1-4-6,1-3-5,-2 4-3,-1 2-2,0 0 1,-5 8-8,0 1-2,-3 6-3,-1 2-4,0 1-3,1 1 4,1 4-6,-6 0 3,11 7 0,-6-1 4,0 5-3,3 3 0,1 2 1,0 1-2,-3 3 0,1-3-3,3 0 1,-1-1-10,0 9-12,1-9-12,1-5-24,-4 0-16,3-3-20,1-3-6,1-1-13,6 1-8,-1-5-6,3-5-10,-2-1-12,1-4 11,4-5 8,0-1 11,-2-1 7,-8 0 10,2-3 10,0-4 10,-4 0 16,-2-1 15,-2-1 14,-3 7 34,1 2 20,-2 2 21,-1 3 17,0 3 9,0 1 5,-2 3-12,1 3 1,-1 2-1,0 0-1,0 0 7,-3 19-2,1-6-1,0 4-1,1 8-4,2-7-5,-1 8-3,2-2-1,2-6-1,1-1-8,2 9-3,0-11-1,0 2-4,4-4-1,-2-4-1,6 0-2,-2-2-1,1-2-2,5-4-4,-2-1-2,4-1 2,0-4-1,-2-4-3,-1 1-4,-2-2-2,1 0-2,-3-3 2,-1-3-1,-3 2 2,-1-2-3,-4-1-5,0-1 6,2 0 0,-6-2-1,3 3 7,-8 3 5,4-3 7,-1 2-1,-2 5 13,2-1 3,-3 1 4,3 5 6,-2-4 3,2 5-2,1 0-9,0 0-4,-4 1-4,4 3-2,0 0-7,0 0-4,0 0 2,0 0-2,0 15-3,-4-2-2,4 3 5,4 10 5,0 1-4,-3 3 0,3 3 5,0 0-5,0 13 11,1 3 4,-2 1 7,4 4-1,-4 2 0,2 26 4,-4-27 0,3 2-4,0 2 0,-3 22-2,4-24-5,-1-1 2,1 4 4,-1-2 4,1 0-13,3-1-2,0-5 4,-1 4 15,-5-5-21,0-2-4,1-13-4,-1 11 1,-2-16-9,0-1 5,-3-1-8,-3-3 3,3-7-2,-5-2 8,4-2 8,-4-5-17,-1 1 4,-1-5 1,-3-1-3,3-5-8,-11-2 7,1-5-19,-3-7-2,0-3-2,1-9 0,3-4-5,-4-14-13,2-6-2,4 1-9,4-4-6,4-4-2,9 4-6,4 0 4,-1 18-2,4 0 8,2 4-12,2 2 0,3 4-5,2 1-9,0 1-11,5 3-7,-1 2-10,1 2-18,-2 5-21,0 3-19,-1 0-27,7-4-16,-6 6-20,1-1-28,-4 2-145,-2 2-422,-1 0 186</inkml:trace>
  <inkml:trace contextRef="#ctx0" brushRef="#br0" timeOffset="16288.4384">5971 9743 47,'4'-8'141,"-1"-1"-6,-1-3-2,0-1 1,-2 2-6,0-2-4,0-4-2,-2 0-1,0-1-10,-1 0-1,-5-8-3,3 6-3,-4-2-8,-4-4-5,0 4 0,3 7-4,0 1 5,1 4-11,2 2-6,-1 1-13,-2 3-4,5 6-4,-6 1-7,1 6-3,-1 5-6,-6 9-1,4 4-1,-1 6-7,4 4-2,1 7-2,1 2 0,7-11-2,1-4-1,0 1-2,6-3-1,2-1-3,-1-3 2,1-8-6,2-2-1,2 4-2,4-6 2,-5-6 0,3 3-5,0-6 1,2-4 4,1-2-5,4-3 1,-2-2-5,4-5-7,-9-1 0,0-1-3,-1-3 3,0 0-5,-3-5 6,-3 1-1,-3-2-5,-4-3 2,0 0 4,-2 0-3,-6-2-1,-1 4-1,1-1 2,-3 1 3,0 2 0,-1 4 4,0 5-3,-2 0 3,3 5 0,2 5-6,-2 2 3,0 3 0,2 5 3,-1 5-1,0 6 2,-1-1 1,4 8 5,0 1-1,4 0-2,3 0-1,2 3-2,4-4 1,1-7 0,-1 1 0,3-3-3,0-2 2,4-2 7,1 0-5,1-7-1,3 2 4,4-7 0,7-5-1,-1-5 1,3-2-1,1-2-5,-1-4-3,1-4 1,0-2-3,4-7-5,-10 5 3,-2 0 0,-2 1-3,-2-1-2,-4 4 4,-2 9-3,-5 5-1,-2-1 4,0 2-2,2 6 1,-5 1 3,-4 0 3,9 12-3,-5-2 4,-3 7-1,3 0 2,-3 3 1,3 0 2,-4 0 0,0-3 0,0-1-2,1-3 2,1-4-3,-2-1 2,0-2 2,2-2 0,-2 0-1,0-4 2,1 3-5,-1-3-4,0 0 0,8-11-3,-5 2-3,2-1 5,-4-2-4,-1-5-7,2 0 2,-4 0 4,2 2 1,-4-1 0,0 4 3,3 2-1,-1 3 1,-1 2 4,-3 0-1,-2 3-4,3 4 0,-6 3 5,-3 7 3,1 5 2,-4 4-4,-1 4 7,1 2 0,3 1-3,0 1 5,2-2-2,5-1 1,3 2 0,-2-2-4,6-5 2,2-1 4,3-4 1,0 1-6,4-2 3,0-2-2,5-2 3,0-3-2,4-5 1,4-4 2,0-2-7,6-8-7,3-6-10,0 2-8,1-5-7,-1-3-5,11-8-1,-2-2-2,-7-3-1,0-1 7,-3-1 1,-9 9-2,0 1 1,-2 0 9,-1 4 6,-3 3-2,-5 5 6,-2 5 4,0 2-5,-2 1 7,2 6 7,-4 0 4,1 2 5,-5 0 2,5 14 3,-1-7-4,-1 5 4,-3 1 0,7 1-3,-5-2 1,1 2-3,0-4-4,-3 0 2,5-1 0,-3 1-2,0-4-1,-2 0 2,3-3 2,-1 2 1,-2-1 1,0-4-1,0 0-3,0 0-3,0 0-8,4-12-2,-1 6 1,-2 0 1,-1-6 0,-1 0 0,1 2-2,-3-2 6,3 3-2,-3-1 4,2 3 1,1 2 5,-4-2 3,3 6-2,1 1-4,0 0 3,-14 10 2,4 2 2,-1 3 8,5 2-3,-8 11 2,5-1 6,-4 2 0,3-2-2,5 0-2,1 2-4,1-9 2,2 4-2,3-5-1,1 1-5,3-3-3,1 0 3,4-4 2,2 0-2,4-6-4,0-1 5,7-2-9,2-7-9,4 1-1,2-6-5,-3-1-8,1-3 5,-1-4-8,-2 0-3,-1-3 0,-4 2 1,-3-4 6,-1-2 1,-4-1 5,-1 0-2,-3 0 6,-5-2 0,1-2 11,-6 0 9,-2-2 10,1 5 6,0 7 10,-2 1 7,1 5 6,-1 0 5,2 4-2,-1-1-4,2 5-5,-1 1-6,1 3-3,0 0-6,-4 12-4,4 0 4,-1 7 2,2 5-6,-1 3 3,4 0-1,-3 0-4,3-3-2,0 4 0,0-2-4,0-2 2,2-6-9,1-1 6,0-3-3,0 3-5,-1-7 2,2 0-1,1-1-1,-3-4-1,1-2 6,3-2-4,-2 0 1,2-3-1,2-1-6,-1-2-3,0-4-3,3-5 5,-4-1-5,3-2 1,-4-1 1,0-5-3,-1-4-1,1 5 3,-2-4-1,-3 6 2,-3 3 3,1 0 0,2 1 10,-3 3 5,-1 1 7,-1 4 0,1 2-2,2 2-6,-3 0 2,1 4-8,0 0 4,0 0 4,-7 14-5,5-2-2,1 4 2,-2 2 2,1 2-3,2-3-2,0 0 1,0 2-3,3 1-4,-1-4 9,0 0-5,1 0 0,2-4-4,1-2 2,-1 0-1,0 0 3,2-1-5,1-2 3,3-1-1,-3 1 3,2-4-2,3-3-1,-1-1 3,-1-3 5,9-1-8,-3-2 2,-4-4-3,9-5-5,-7 1-2,6-7 1,-4 3-2,-4-3 1,-3-2-4,0-5-1,-1 4 2,-2-1-2,-1 2 4,-2 0-6,-2 4 4,1 2 5,-7 0 0,3 6-2,-4-3 14,-4 4-11,6 3 0,-2 1-1,0 4-2,-2 0 5,0 3-5,7 0 2,-16 4 0,9 3-3,0 2 5,1 3-1,3 5 4,2-2-3,2 5 2,3-1 1,3 0 2,8 2-2,-3 1 2,3-2 0,-2-3-4,6 3 4,-1 1-3,1-4-1,-6 0 2,-1-4-4,1 0 4,-1 1 1,-1-1 0,-3-2-3,-3 0 3,1-2 3,-2 2-5,0-4 2,-3 0 2,2 0 1,-1-4-2,-1 3-2,1-2 1,1 0-5,-3-4 10,1 2-10,0 4 4,-1-6-2,3 4 3,-2-2 0,3 1 0,-4-3 0,3 7 8,1-5 5,-2 1-3,0 1 3,1-2 3,-2 2-1,2 0-3,-2-1-1,-1-3 2,1 5-3,1-3 4,-2-2-3,0 0 10,2 5-2,-2-5 3,0 5 4,0-5 13,0 0-20,0 0 1,0 0 5,0 0-3,-9 1-5,9-1-4,-6 0-3,6 0-2,-9 1 6,2 1-6,4 0-6,3-2 1,-7 1 0,7-1 5,-4 2-11,4-2-3,-1 3 5,1-3-7,5 6 1,0-3 0,3-2-11,3-2-1,1 1 0,7-5-5,-2-2-4,11-5-3,-1 0-5,-4-2 1,2-3 3,-1 0 3,-4 0 7,0-2-6,2 1 2,-7-1-1,-2 4 1,4-7-3,-8 5 4,-3-1 3,1-2 1,-2 6 2,0-3 9,-5 0-8,1 5 3,-2 0 0,-2 2 2,-2 0 2,1 2-1,-1 3-1,-1 1 5,0 4-3,-1-2 2,-2 7 0,-1 0 3,-1 4 2,0 5 0,-1 1 0,-1 8-1,7-5 5,-2 2-5,6 5 7,1-8-5,1 1 3,3 1-2,5-3-2,-3 1 3,3 0-5,0-8-5,3 5-11,-1-2-2,1-7-11,3 5-4,0-5 0,3-5-7,4 0-9,-4-3 2,-4-1-4,4-5-3,1 1 1,-4-2 2,0-4 8,-2-1 0,-3-2 6,2 2 6,1-7 3,-8 2 3,1-3 11,-1 1 1,-1 5 15,-1 0 10,-2 5 16,2 1 11,-4 3 1,4 2 3,-4 0-6,4 3-6,-2 3 5,0 0 1,0 0 0,-2 17 7,2-5 7,-2 5-6,1-1-2,-1 0 3,-1 5-6,6-2 2,-3 1-3,0-5-2,-3 2-3,6 0 7,-6-1-5,3-5-2,0 0 4,-1-4 5,1 2 20,0-5-4,-3-2 6,2 3 1,1-5-2,0 0 8,0 0-21,0 0-7,-1-22-7,3 10-2,5-7-6,0-6 3,5 1-13,2-1-4,4 2 6,-1-1-2,3 2-5,1 3 8,1 2-5,-8 9-2,4 1-2,-6 5-4,7 2 1,-6 6 8,3 2-11,0 6 8,3 4 5,-7 6-1,2-2-8,-6 4 4,-1-1 1,-1 1 1,0 0-9,-3 0 0,-2-4 5,-1-1 2,3-3-5,-1-1 0,2-5 1,0-1-3,-1-4-4,3 2 4,-2-4-7,1-2 3,5-1 4,4-4-18,2-1-5,2-4-7,1-2-9,0-1-3,4-7-6,-4 2-1,3-2 5,-3-1-3,-1-4 4,1 0-1,-4-2-1,4 1 4,-5-3 0,-1-1 9,-1 4-2,0-4 5,-2 5-1,0 5 4,-3 0 3,5 2 1,-3 1 1,1 2-2,-1 3 9,0 2-8,2 2 3,-4 2 4,-1 3-2,-6 0 1,12 7 4,-5-1 0,0 2 3,-4 4 0,-1 0-2,0-2 4,2 0 1,-3 1-5,-1-1 10,0 0-8,0-2 4,0-1 0,0 1 1,-1-6-4,0 3 15,1 0-8,0-5-1,0 0-3,0 0 0,0 0-2,0 0-7,0 0-5,11-12 4,-7 3-6,-1 1 4,0-3-1,1-1-2,0 1 2,-2 2-2,-1-2 8,-1 4-3,1 2 0,0-2 3,-2 2 2,-1 2-4,2 3 2,-7 0 4,1 4 0,-2 2 4,-1 4 2,-4 3 4,3 3 1,1-1 1,1 3 1,1-1 3,0 0-1,4 0-6,-2-2 4,5 2-6,-2 0 2,4-6-4,-2 1 2,5-2 0,2 0-1,3-2-1,5 2-2,-3-5 0,5-1-11,5-1-4,6-3-8,-5-1-1,3-4-3,3-4-3,-7-1-3,8-2 2,-6-3-3,-1-1-1,1-2 5,-4-3 2,2 1 4,-3-1 2,-5-3 1,1 2 5,0 2-1,-7 3 10,0 0 2,-4 1 9,-1 6 7,-1-2 7,2 3-1,-4 1 4,0 4 1,-2-1 3,0 2-11,2 3 0,0 0 1,-9 10 1,2 0 7,0 1-1,0 4-2,0 2 2,-2 1-5,4 2 1,-1-3-2,3 1 2,3-2-5,-3-4-2,3 3 3,3-1-5,-3-3-1,3-1-2,4-2-4,0 0 5,-1-2-3,3 0 4,-1-5-4,7 0 3,-1-1-2,3-2-1,6-3-3,7-2 10,-1-5-10,1 2 1,-3-2-4,-1-5 11,-1 1-11,-2-2 3,0-2-3,-2-1 4,-2 2 6,-1-2-7,-6-1-2,0-3 0,0 1 2,-6 6 1,0 1-1,-5 2 0,2 4 6,-3 1 1,-4-2-1,0 4 0,-1 2-1,0 2 0,0 1-2,-3 2 1,8 1 3,-13 5-3,5 0-2,2 0 3,1 5-1,5 2 7,-1-1-10,3 4-2,2 2 1,4-2-1,1-1 9,1 2-8,1 0-4,-1-3 2,5 1 9,0 0-8,2-2-1,-4 2 3,-1-3-5,0-2 14,-3-2-9,-6 3-1,4-2 7,-5-2 1,1-3 2,-6 4-6,-2-4 6,-5 4-3,0 0 1,-7-5-2,-1 3-3,2-3 2,-6 3-4,4-2 2,3-3-8,-3 1-16,5-1-11,0 1-17,2-1-27,2 0-29,1 0-39,2-1-46,6 1-50,-4-6-232,5-1-510,6-1 226</inkml:trace>
  <inkml:trace contextRef="#ctx0" brushRef="#br0" timeOffset="16936.6252">10341 9375 103,'6'-5'250,"1"-1"-29,-7 5-21,0 1-12,0 0-8,0 0 1,-13 19-4,3-4-6,-3 2-7,-2 7-14,1 0-10,-1 2-10,4-1-13,-2 1-11,5-1-9,3-8-6,3 0-7,0 1-10,2-1 2,3-1-17,1 0-5,2-5-4,2-2-3,3-1-7,4-2 0,-2 1-7,6-3-2,0-3-2,4-1-4,-6 0-2,1-1 2,-3-2-5,-5 1-1,0-6 1,-1 4-1,-3-6-4,-1 0-1,-2-4-2,-6-2-1,-2-3-1,-1-7-1,-2 2 0,-3-3-7,-2-2 7,1 2-5,2 0-3,-3-2 6,4 0 6,-1 1-10,4 3 0,5-4 2,1 3-4,5-1 11,0 0-14,9 5-2,2 1-4,4 1 5,3 4-4,2 4-1,0 3-4,-2 7 5,5 4 0,-1 6-4,-1 4 2,-2 5 3,-5 8-1,1 0 7,-2 8-7,-4-2 5,-4 3-1,0 13 8,-1-12 7,-5 11 9,3 1 17,1 1 7,0-1 11,-4 3 2,6-2-3,1 0 1,2 6 3,-7 2 7,9 0-2,-2 1 0,4-4-1,-2 2-7,9-2-5,-1 0-10,-4-3 8,4-4-2,3-3-10,-7-11-7,-3-4 0,1-4-5,-5-7-1,-1-4 1,-1-4 4,-5-1-9,-1-3-2,3-2 4,-2-6-7,-5 3-3,7-10-16,-5-2-5,0-5-2,-2-1-10,-2-8 3,-6-1-8,0-4 12,-1 0-15,-4 2-1,0-1 0,-2 2-1,-2-2 13,0 6-4,-2 1 3,2 0-1,4 8 6,-2 1-1,5 1 6,-2-3 1,2 7 0,2 1 1,3-1 2,0 2 5,0-3-14,5 2 17,0 1-15,3-2-10,7 3-9,4-5-9,-1 0-15,12-2-10,2 2-22,4 0-21,-5 1-27,3 0-25,-4 3-15,-6 2-28,3-2-33,4-7-22,-10 4-192,2 5-487,-4-5 215</inkml:trace>
  <inkml:trace contextRef="#ctx0" brushRef="#br0" timeOffset="17617.3855">11881 9603 95,'0'0'108,"6"-3"-2,1 1 4,-5-1 0,4 1 7,-1-1 0,-1-1 7,1-1 3,-1 0 0,0-2-4,-3-2-2,2-2-6,-3 1-11,-3-7-3,3 1-4,-1-1-10,-3-1 0,-3 1-1,0 0-1,-3 1-4,1 2-3,3 0-7,-2 6 1,-2 1-10,1 1-7,-4 6-3,2 3-7,-6 4-5,-2 5-6,-3 8 2,3 4-2,-2 2 2,5 2-5,0 2 0,1-1-1,6-2 0,2-1-4,4-6 2,2-3-1,1 1-7,0-7 1,1 2-4,2-2 1,2-4-1,-1 1-3,1-6 3,7 1 0,-4-6-3,4 1-1,3-10 1,1 4-3,1-4-1,0-2-4,3-5 3,-5 6-2,0-3-1,-6 3 0,1 1-4,-1 3 7,-4 4-2,-2-2-8,3 2 2,-1 5-1,-5 0-1,0 0 2,7 8 5,-1 1-3,-6 3 5,4 0-6,-4 4 1,5-1 2,0 2-2,-2-2-1,-1-2 0,4 0-6,-1-2-15,0-2-12,2 1-21,-3-2-20,2-1-22,-1-3-25,0-3-27,3 0-24,-2-1-29,-6 0-34,13-5-133,-5-2-397,1 0 175</inkml:trace>
  <inkml:trace contextRef="#ctx0" brushRef="#br0" timeOffset="17964.444">12849 9622 204,'-4'0'290,"4"0"-21,-5-1-24,5 1-16,-3 8-14,-4 4-15,5 6-12,-4 11-21,0 2-12,-3 3-18,0-1-17,-2-1-8,1 1-15,-3 2-28,4-2-41,2-1-44,-4-5-52,6-3-53,1-5-58,0 0-212,7-7-422,-6-2 187</inkml:trace>
  <inkml:trace contextRef="#ctx0" brushRef="#br0" timeOffset="18394.8734">13562 9140 253,'1'-25'256,"1"9"-8,-2 3-22,-2 4-27,2 7-13,0 2-16,0 0-8,9 29-6,-3 2-11,-3 14-9,4 6-4,1-1-14,-2 1-5,-2-2-12,0 1 2,-1-17-18,-1 2-9,3-3-9,-3 1-6,-1-7-7,4 1-10,-7-8-15,4-2-21,-4-3-26,4-4-30,-2 2-33,-2-4-27,2-4-40,2 4-32,-2-7-35,0-1-174,0 0-420,0 0 186</inkml:trace>
  <inkml:trace contextRef="#ctx0" brushRef="#br0" timeOffset="21258.9754">14519 9359 65,'2'-6'150,"0"1"-8,-2 0-8,1 0 0,2-4 0,-3 2-5,0 0-4,0-3-5,5 3-6,-5-5-1,0 2-7,-2 2 1,-1-1-4,3-1-6,-3 1-5,-2 4-6,1-2-7,-2 6-9,-1 0-11,-2 3-3,-4 5-9,-1 5-2,-7 7 0,-1 5-6,1 5-5,2 0 3,2 3-3,0-2-5,8 0-2,4-1-1,1 0-6,4-2-2,4-5 1,1-3 0,3-3-1,0 0-4,3-3 0,3-5-2,2-2-4,3-3 3,1-2-7,1-3-1,-1-4-9,-1-3-1,8-1-4,-6-5 0,-5 2-1,0 0 1,-2-4-1,-5 0 2,-2-1-2,1-7 7,-7 1-6,0-4 6,-3 1-1,-4 0 1,2 0-5,-6-3 3,-1 4 6,2 2 1,-1 6 2,1 4 2,-2 1-1,1 5 0,0 3-1,1 1 1,-1 4-6,1 1 3,-4 7 4,3 4-4,-6 2 3,1 8-5,3 2 2,1 2 3,5-1-4,1-1-1,5-4 2,3-3 6,1 2-7,2-3 3,0 0-2,3-3 3,3 0-8,1-4 3,-1-3 3,2-1 1,4-3 0,1-3 2,4-3-8,4-4 2,0-3 3,-1 0-5,2-3 1,0-2-5,-3 0-1,0-1 1,-1-1-5,-3-2-5,-1 2 1,-2-5-1,-2 1 6,0 1-2,-6 4 6,0 0-5,1 2-1,-4 5 5,0-1-1,-4 6 3,3 0-1,0 0-3,-2 3 3,-1 0-1,-3 2 5,8 6 5,-3 2 0,-5-3-4,6 6 4,-2-1-2,0 2 3,-2 0-2,1-2-3,-3 0 4,2 0 5,0-4-9,-2 1 5,2-1-1,-2-1 2,3 0 1,-3-1-1,0-1-2,0-3 4,3 2-1,-3-2-3,0 0 0,0 0 1,0 0 1,0 0-3,0 0 1,0 0-2,-3-16 4,3 12-3,-1-1-1,-3-1 0,0-5 0,1 5 0,-3-2 1,2 1-2,-2 2-1,2 0 11,-1 1-1,-2 0-5,0 3-4,0 1 2,7 0 1,-13 7 4,6 5 0,-4 3 1,-1 1 6,-1 8 0,-1 2 2,3 4 4,2-3-4,2 2 2,1 0-4,1 0 0,3-11 1,0 8-4,7-9 0,-1 1 1,2-2 0,1-2 0,5-2-1,-2-3 0,6-3-1,2-1 0,3-4-4,-1-2-7,1-4-6,0-2-7,6-6-9,-3-2-1,0-2-6,-1-2 1,-4-2-2,1-5-1,-2 1 5,-1-1 2,-1-4-3,-3 4 4,-1-6 5,0 8 1,1-3 7,-6 11 5,2 1 4,-6 5 2,7 2-1,-6 3-1,-2-1 0,3 5 5,-5 1 3,0 0 3,10 8 3,-7 1 1,-2 2-2,5 1 1,-5 5-3,-1-5-6,2 4 5,-1-4 5,2-1-8,-1 0 1,1-1 1,-2-3-6,1-3 5,0 0-2,-1 1-4,0-2 2,1-1-1,-2-2-5,0 0 0,0 0-2,0 0-4,7-13 4,-4 7-2,-2-2 4,2-1-1,-3-3-1,2 1-7,-2 1 8,-2-2-2,2 5 5,-2-4 4,1 6 6,-3 0-5,-1 0 2,3 2-1,2 3-4,-11 3 8,5 1 2,-4 4 2,1 4 6,-1 4 5,-3 7-4,1-1 2,-1 3 0,3 3-1,1-5-1,6 2 0,-3-6-6,4-2 5,2 0-8,2 2 0,4-6 3,-1 1-1,1-6 1,5 0-4,1-3-10,8 1 3,0-4-13,8-2-4,0-3-8,0-3-10,1-2-4,2-4-7,-5-1-2,0-3-7,-1-2 7,-6 1 1,-5 2 10,5-8-1,-6 2 8,-4-3 2,-1 0 15,-5 5 16,2-8 8,-2 8 9,0 1 7,-3 1 8,0 0 10,-3 8 6,2-1 4,1 4-6,1 2-2,-1-3-7,0 7-7,0 0-2,0 0 0,-6 14-2,6-4-3,-2 7 1,-1 4-1,-1 5 1,2 0-3,0 0 1,-1 0-2,2-1-3,2-5-1,1-2 3,-1-1-9,1-6 0,1 4-5,1-4 8,2-1-8,1-2 3,-1-2-3,2-1 1,-2-2-1,9-3-2,-6-1-4,5-3-8,0-6-2,4-1-1,2-6-3,-4 2 2,4-5-7,-5 0 2,0-2-1,-4-1 4,0-4-1,-1 9 2,-5 0 3,3-1 7,-3 6 7,-3 1 4,2 3 2,-2 2 5,2 1-3,-4 1-3,0 3-5,0 2 5,0 0-3,0 0 0,-10 17 4,8-5 1,-3 1 0,3 3 1,-4 1-2,3 0-2,1 3-1,2-2-1,0-2-1,2 0-2,1-1 4,1 1-1,0-6-3,5 0-2,-1-2-3,1-1 1,4 1 1,1-6-5,-1 0-3,8-4 1,-5-1-2,15-7 0,-12 3-2,5-5-5,0-1 0,-2-3 3,-1 1-3,0-2-1,-9 2 4,7-6 0,-9-2 1,-2 6 2,-2-1-3,-2-1 1,0 0 6,-4 1 3,-3 2-1,-2-2 2,0 6 5,0 1 1,0 1 4,0 5-6,-4-2-3,4 7 4,-3 0-5,1 3 1,-3 2 0,0 3 3,5 1-3,-4 4 4,3-1 1,0-2-2,4 2-1,0-2 1,1 1 0,4 0 1,-1-2-1,1-1 0,2 1 0,3-4-1,6-2 2,-4-1 0,8-4 1,2 1-3,1-3-1,-1 1 0,5-8-1,-3 5 3,4-5 1,-7 2 3,-3 0 0,4 1 5,-5 0 6,-4 2 0,-1 2 6,-6 0 10,5 0 4,-4 2-3,-5 2 4,0 0-4,6 7-2,-7 1 7,-5 4 4,-1 5 3,-2 1-3,-2-1 4,2 6-7,-2-4-5,5-2-3,-4 1 7,8-2-14,0-5-4,4 5 0,0-5-7,0-1-2,1-1 1,4-1-4,0 0-1,5-3 0,-1 0 1,7-5-4,2 1 6,2-1-3,4-4-5,4-3-1,-4-1 0,4-1-3,-1-1 1,-5-5 0,4 3 7,-5-2-6,-2-6 0,-3 2-2,1 0 4,-8 2-2,0-1-6,-3-1 10,-2 2 0,-2 6-1,-1-1 6,-1 0-5,-2 3 10,0 1-4,-2 3 3,0-2-6,-2 4-2,-3 2 2,7 0-3,-16 11 11,6-3-12,-4 5 0,1 3-4,-5 6 2,3 0-5,2-5 13,0 3-7,8-1-3,-1-2-2,-1 0-8,10-1-9,-2-2-3,3-3-11,2 0-3,3-3-10,2-1-1,6-2 8,11-2 0,2-3 4,1-3-5,0-1-3,1-3-3,-1-2 1,-3-3 2,0-1-2,-6-1 3,0-2 5,0-1-3,-10 0 7,2 1 6,-1-6 6,-5 5 16,-1-3 9,-3 4 12,1-1 2,-2 5 4,-2 2 11,-1-2 6,3 4 4,-3 2 9,0-1-21,0 7-2,-3-3-2,3 3 0,0 0-7,-4 15 2,4-6-5,-3 5-3,0 5 14,-1-2-13,0 0-1,2 0-8,0 3 5,2-3-7,-1 0 8,1-1-8,-4-4 7,4-2-4,0-1 0,0-2-2,0-2 3,0 1 7,-1-3 6,1 1 15,0-4-3,0 0-7,0 0-4,8-15 5,-1 1-7,-1-3-3,1-2 1,7-5-6,-3-2-1,4 3-2,-1-1-2,0 9-1,0-1-4,1 3 0,1 1-6,3 3 1,-1 2 4,0 4-2,-2 3-5,3 2 2,-8 1 1,0 3-3,2 2 0,-7 1 0,3 2-3,-1 3 1,-4 1-5,-2 0 4,0-2-28,-2 0-8,-3 3-4,2-3-23,-2-1-24,2-2-31,-2 2-34,0-3-35,2-1-36,1-3-37,-1 2-206,1-5-511,2 1 226</inkml:trace>
  <inkml:trace contextRef="#ctx0" brushRef="#br0" timeOffset="21646.0469">17519 9140 101,'2'-16'259,"0"3"-1,0 3-6,0 3-18,-2 2-22,-4 2-22,4 3-18,0 0-11,-24 13-14,8-1-12,-1 8-9,-3 1-5,2 1-12,1 0-7,3 0-12,5-4-3,1 0-8,3 1-11,1-2-5,4 0-8,0-5-5,4 1-7,8-1-2,-2 0-11,-1-5-6,3 0-12,8-1-5,3-4 1,5-2-5,4-1-2,-1-4-2,-1-2-6,-2 0-1,-2-5-3,-6 4 3,5-6 1,-4-3-1,-4-2 5,1 0-5,-3-3 5,-5 6 4,-2-1 3,-3 0 8,-1 8 4,-3-4 5,-2 4-2,1 0 1,-4 4-3,-1 0-5,1 3 2,-6 5-4,1 2 4,-4 2-3,-2 7-4,-4 4 2,4 4 0,0 2 3,1-2-1,4 1-2,4-4 0,2-2-5,3 3-2,-2-1 0,6-4-5,2 2-14,2-2-10,0-6-10,3-2-15,7 3-1,2-4-2,11 0 2,2-1-19,4-4-30,-4 0-30,1-2-31,4-5-32,-1 0-24,-4 0-155,0-5-405,4 2 180</inkml:trace>
  <inkml:trace contextRef="#ctx0" brushRef="#br0" timeOffset="22254.1283">18372 9094 92,'6'-13'245,"-3"3"-4,-2 3-16,-1 2-25,0 2-16,0 3-3,0 0-10,-13 12-6,2-2-11,-2 6-9,-3 5-7,-1 1-10,2-1-8,3 1-11,3-5-10,0 0-7,5 0-8,-1 1-11,4-1-5,2-2-12,-1-4-2,4 0 3,1-2-10,2 0-5,0-4-2,4 3-1,-2-3-10,4-2 2,-1-2-1,2-1 6,-2-2-11,-2 0-3,4-3 0,-3-2-1,1-1-1,-1-4 1,-2-2-5,-3-1-2,1-2-1,-6-1-3,1-2 1,-4-6 2,-2 5-4,-3-5 0,3-1-2,-4 1-2,1 0 2,0-2-1,2-1-4,1-2 1,2 1-2,4-3-1,3 2 0,4-3-2,8 3-3,2 1 2,-1 4-6,9 5-3,1 1-5,0 5 2,2 7-1,0 6 1,0 4-3,-5 6 3,-1 9 1,-6 7 1,0 4 1,-6 5 0,-3 11 6,1 7 1,-9 0 1,-1-4 3,3 6 11,-7 2 2,-4-3 2,6 4 5,2 2 0,0-5 2,5 3 4,1-3 2,2-3 0,3 1 7,-1-5-4,3 1-3,-1-11 0,-3-2-2,7 11-3,-6-18 2,2 0-2,-2-3-9,-2-7 8,-2-5-5,-2 0-5,1-5 0,4 1 4,-5-4-3,0 1 3,0-3-2,-4-2-4,11-2 3,-7-3 0,5-3 0,1-6-2,-3-2 2,2-1-9,0-7 0,-4-1-6,0 0-5,-3-4-2,-2 1 3,-1 0-5,-3 2 7,-1-2-4,-5 5 1,3-2-4,0 8 2,-1 0 3,-1 0-2,-1 2 5,2-2-2,-1 2 6,3 5 11,2 1-13,-3-3-5,4 3-2,0 1 0,3-4-15,4 1-9,5 0-12,4-3-25,6-3-20,4 0-26,9-3-29,1 4-26,13-4-37,-1-6-17,2 1-17,-3 0-180,-10 4-456,6-7 202</inkml:trace>
  <inkml:trace contextRef="#ctx0" brushRef="#br0" timeOffset="22661.8124">19475 8828 45,'11'-48'137,"-1"-3"1,-1 3 9,-5 16 14,3-2 2,-2 10-2,-3 5-5,0 1 2,0 4-13,-2 5-17,0 4-17,5 3-12,-5 2-8,0 0-2,0 22 0,2 7-1,-2 18-7,2 4 4,-7 5-9,1 1-2,2 2 1,0-1 1,2 0-2,0-5 2,0 1 2,0-8 0,-5-13-1,8 1-4,-6-2 3,3-1 2,0-6-4,0-6 3,0-3-6,0-3-8,0-3 3,0-1 10,0-4-4,0 2 4,0-2 11,0-5 1,0 6 5,0-6-23,0 0-2,0 0-6,0 0 1,-7-23-13,5 11-10,6-7-1,-2 0-6,6-7-2,0-3-8,2 4-5,0-4 3,6 5-1,0-1-1,1 3 5,3 1-15,5 4-6,-3 5 3,6 2-8,-2 3 8,3 7 0,-8 3-4,6 8 1,-1 1-6,-7 5-1,0 5 0,-6 2 12,-2 2-8,-7 0 4,-3 2 15,-2-4-18,-9 3 4,0-1 0,-7-4-6,2-3 3,-7-1 7,4 1-15,-4-4 10,-2 1-4,7-5-14,-4-2-8,2-2-23,1-2-19,4 0-16,-4-3-30,4 1-33,0-3-39,1 0-48,1-3-43,-4 1-67,3-3-190,-4-3-573,7 1 253</inkml:trace>
  <inkml:trace contextRef="#ctx0" brushRef="#br0" timeOffset="24144.0591">1824 7533 76,'-10'-1'157,"5"0"-5,-2 1-17,7 0-8,-6-2-16,6 2-7,0 0-8,0 0-7,0 0-10,0 0 13,0 0-7,0 0 6,0 0 1,21 4 4,-2-4 2,-4 0-3,9-1 1,8 0-1,4-2 1,15-1-6,3 4-5,6-7-3,31-3 0,-33 6-7,9-2-4,24-1-3,-26 5-6,27-3-3,-32 3-3,4-1-5,0 0-5,-3 2-4,-5-1-6,5-2-4,-21 4-2,13 3-2,-18-2 2,2-1-9,-2 1-2,-3 0-8,-9-1-5,-5-1-8,2 2-13,-8-2-11,0-1-9,-4 3-11,-2-1-6,-6 0-2,13 0-13,-9 0-13,-4 0-7,0 0-9,0 0-21,0 0-2,0 0-5,0 0 4,0 0-4,0 0-7,-33 3-12,19 0-3,-4 0-114,-1-1-282,-2 1 124</inkml:trace>
  <inkml:trace contextRef="#ctx0" brushRef="#br0" timeOffset="24638.3425">2183 7803 95,'-6'0'116,"-2"3"-2,8-3-1,-10 1-10,2-1 12,2 0-17,6 0-2,-14 0 6,8 0-2,-2 0 1,4 0-6,4 0 0,-14 0 3,9 0-4,-1 3 0,-1-3-9,7 0 0,-10 0-6,5 1-6,5-1-1,-12 0-1,12 0-3,-6 0 0,6 0-1,0 0-2,-9 1-6,9-1-3,0 2-3,0-2-2,0 0 0,0 0 1,0 0 3,22 4-3,-8-4 2,15 0 1,3 2-7,5-2-10,19-2 1,3 2-2,2 0-2,3 0-6,0 0-3,28-4-1,-28 4-1,-4 0-4,3-1-1,-1 1-1,-2 0-5,-2 0 1,-3 1-3,0 0 5,-22 1-7,5-1-1,1-2-1,-6 2-3,3-2-5,-8 2 1,-6-1-14,-5-1-7,0 2-9,-4-1-7,-2-1-5,0-1-3,-5 2-3,2 2-10,-8-2-7,9 0-10,-5-3-21,-4 3-21,6-2-21,-5-3-16,3 1-15,-2 0-15,-2 0-157,-2-1-370,2 5 163</inkml:trace>
  <inkml:trace contextRef="#ctx0" brushRef="#br0" timeOffset="25305.5623">3004 7144 110,'-9'-16'164,"0"0"-7,2 4-6,0 1-4,2 4-9,0 2-6,2-2-11,-2 3-8,3 0-9,0-1-12,1 4-9,-2-3-13,3 4-5,-2-4-5,2 4-6,0 0-10,0 0 0,0 0 1,17 4-5,-6-2-3,1 4 5,6 3 0,8 1-4,-2 4 0,4-1-2,0-2-4,6 4-4,-1 2-2,13 4 1,-10-4 2,-3-1-7,0 1 2,15 7-2,-15-6 2,15 3-7,-16-4 3,1 3-7,-2-2 1,0-2 3,-3 1-2,-1-2-3,-4-2 4,-7-4 2,1 0-4,-4 2-2,-1-7 3,-4 0 3,-2 1 4,2-2 7,-4-2 9,0 0 11,1 2 12,-5-3-2,5 1 4,-1 2 4,-4-3 0,4 1-3,-4-1-5,0 0-1,0 0-8,0 0-5,0 0-5,0 0-8,0 0 1,-16-8-8,16 8-4,-7 0-2,7 0-2,-25 8-3,2 6 1,-3 6-2,-10 16-2,-1 10 0,-4 1 1,-14 26 0,6-2-6,13-21 1,-3 26 2,12-23-6,1 0 4,-12 20 2,15-28 1,-3 1 1,6-1 1,0-2-5,2-12 8,5 1-2,-2 0 0,1-4 1,5-4-1,0 1 0,1-6-2,3-4 0,-3 2-2,6-8-3,-2 0 13,3-1-11,-4-1-4,5-2 2,-3 0 1,2-1-1,-1 0 4,2 0-2,0-4 0,-1 5 0,1-5 3,-2 3-2,2-3 4,-1 5-6,1-5 2,0 0 5,-2 2-1,2-2-6,0 0 0,0 0-2,0 0 1,0 0 0,0 5-1,0-5-3,0 0 2,0 0-4,0 0-5,0 0-7,0 0-7,0 0 7,0 0-19,0 0-8,0 0-4,0 0-13,0 0-10,0-14-17,0 14-16,0 0-27,1-5-24,-1 5-28,0-9-40,-1 5-30,-3 1-190,4 3-474,-6-7 210</inkml:trace>
  <inkml:trace contextRef="#ctx0" brushRef="#br0" timeOffset="29837.3998">211 2298 66,'-5'-16'168,"2"5"-13,-1 4-16,1-1-17,-2 4-19,5 1-4,0 3-13,0 0-5,6 16-5,0 2-3,2 9 2,1 1-5,2 6 2,-1 0-10,4 0-2,-1 0-2,-2-2-12,1-2 9,-2-2-12,4-4 2,-6 2-1,-1-10-1,1 0 2,-4-8-8,1 2 7,-1-4 11,-3 4 16,2-5 12,-2-1 15,2-1 14,-3-3 14,1 4 0,-1-4-15,0 0-11,-5-19-13,-3 5-8,-1-3-8,-2-12-11,-6-3-1,3-1-3,-4-17-13,-5 0-11,-1-4 1,-4-30-10,6 26-10,-7-26-2,-3 9-6,6-5-9,7 22 2,-3-25 32,5 2-8,9 29-2,0 2-10,7 2 4,2 16-9,5 5 7,2-2-10,-1 5 2,9 2-7,-6 7 7,3 2-8,5 8-11,-5 5 5,6 4 0,-1 5 2,5 9-2,-3-1 0,-2 9 0,-4 2-5,-2 4 1,-1 17-8,-6-1 0,-9 1-10,-3 2-7,-6 2-6,-3-7-9,0 5 3,-3-8-1,4-11 6,-2-3 2,4-3 8,2-9-1,2-2 8,1-1-2,4-4 14,-1-5-8,1-2 2,2 4-5,2-3 1,0-4 0,0 0 4,10 7 0,3-2 1,6-1-3,7 5 11,4 3-3,2-3 11,1 8 3,3-2-2,-3 2 5,14 9 0,-12-11 1,8 9 3,-8-9-2,-3-1 2,-2 2-7,-1-3-18,-1 1-17,-4-1-15,-6-2-32,-3-3-10,-4-1-28,0-4-16,-3 5-23,-3-5 4,0-1-8,-5-2-96,0 0-285,0 0 126</inkml:trace>
  <inkml:trace contextRef="#ctx0" brushRef="#br0" timeOffset="30157.1121">595 2189 11,'0'0'123,"-3"-5"-13,3 5 4,0 0-4,0 0 2,0 0 7,0 0-19,0 0 6,17 18-6,-13-14-4,1 0-6,-5-4 5,8 8-8,-3-6-1,-5-2-1,0 0 12,5 7 11,-5-7 1,0 0-8,0 0-2,0 0-12,7-14-8,-7 4-6,3 0-8,-2 3 1,-1-3 2,1 3 5,-2 0-4,-1 2-2,-1-1-9,0 2-3,3 4-18,-4-7-4,4 7-3,0 0 0,-12 11-6,9-5-3,-2 4-3,0 7-3,-3 1-1,3 0 2,3-1-8,-1 2 3,1-2-9,4-5 0,-1-1-4,1-2-13,0 5-10,0-3-10,4-5-14,-1 4-10,0-5-15,3-1-8,1 0-15,2 0-6,1-3-7,1-2-27,6-2-18,-5-1-28,8-8-143,-3 2-353,-2-3 157</inkml:trace>
  <inkml:trace contextRef="#ctx0" brushRef="#br0" timeOffset="30658.3189">894 1914 59,'0'0'156,"0"0"-11,-7 10-12,6 0 9,-1 8-5,-5 8-11,5 1-2,2 2-8,-3 0-7,4 2-4,-1-4-18,3 4 0,0-13-10,2 3-8,2-4-2,1-3-11,0-1 0,1-4 0,1-2-1,0-2 1,3-5-2,5-5-3,1-2-1,4-7-6,2-6 1,-3-6-9,2 2 2,-4 1-9,-6 1 2,2-1-6,-4-1-3,-7 7 0,-1-10-1,0 8 3,-8-7-10,1 8 8,-1-1 3,-1 2 7,0 6 3,0-1 1,1 6-2,-2-1-13,1 2 1,1 2-8,-3 3-3,7 0-4,-14 4 1,9-1-9,-1 5-4,1-3-15,1 1-6,0 1-19,4 2-8,-1-4-15,1 3-9,1-3-23,2 2-19,-3-2-33,2-1-17,1 1-157,-1-3-354,-2-2 157</inkml:trace>
  <inkml:trace contextRef="#ctx0" brushRef="#br0" timeOffset="31099.8566">1112 1830 98,'0'0'152,"0"0"-8,0 0-6,0 0-2,-5 4-24,5-4 0,-4 4-10,4 0 0,-3 1-10,1 0 4,-1 5-10,0 0-2,3 8-7,-3-1-6,6 3 10,-2-2-16,6 7 3,-5-5-6,5 3-5,-4-9-9,4 3 3,-1-6 2,3 3-4,-1-3-9,-2-4 0,4 3 3,-3-5-1,3 2 5,-1-3-5,0-2 6,0-2 3,0 0-9,4-6 6,-4 1 2,1-2-7,0-1 5,-4-1-3,0-1 5,0 0-5,-2-6-3,1 6 2,-4-10-5,0 1-5,-3 3 4,-4-10-15,0 9 5,-3-6-4,2 6 6,-3 1-11,2 0 7,-1 3-7,0 4 1,-2 0-5,3 0-6,0 1 4,-2 3-5,-2 6-8,0-1-10,4 5-6,-5 2-17,-2 6-9,1 1-17,4 4-17,1-3-18,1 2-18,5-3-30,-1 2-27,4-3-17,4-1-31,1-4-140,1 1-385,3-3 172</inkml:trace>
  <inkml:trace contextRef="#ctx0" brushRef="#br0" timeOffset="32049.7934">1502 1639 73,'-6'-16'222,"-1"1"-2,0 0-11,-2 6-3,5-2-15,-1 7-15,-3-1-18,2 3-17,-1 0-14,0 1-17,-4 9-10,0-3-12,2 11-4,-1-1-14,1 9 3,-1-1-15,4-5-6,0 10-1,5-10-11,1 2-3,5-2-5,-4-6-4,3 4 2,-1-5-8,4-1 7,0-2-6,-2-1-1,5-6 1,-2 1 4,-8-2 5,19-3 0,-10-5-8,-1-4 4,3-2-6,2-1 1,-6-1 5,-1-4-14,1 3 11,-7-2-2,0 0 8,-1-10-2,-5 12 2,0-7 1,1 8-2,1 5-4,1 1 7,-1-8 8,-1 8 5,-2 2 3,5 1-7,-2 4 4,-1-6-8,5 6-2,0 3-7,-2-5-5,2 5-1,0 0-6,-3-7-1,3 7-4,0 0 3,0 0-8,0 0-2,0 24-3,9-5 5,-5-1 0,3 7-8,6 2 9,2 5 3,2-3-2,7 12 5,-3-9-6,5 9 7,4 5 6,3-3-1,0 5 7,3-4-1,0 5 7,1-3-5,14 24 2,-14-27 5,-2 4-5,-3-11-1,-3 6-4,-7-12 8,-3-1 6,0-3-10,-4 1 7,-3-5 2,-6-5 3,1 1 10,-2-7 0,-4 1 7,-2-4-6,-4 0-7,-3-4 1,-6-2-11,-4 0 1,-13-6-4,-2-4-10,-2-6-3,1-3-6,-3 0-4,-8-7-8,4-13-12,1 1 2,4 0 3,6-5-12,4-3-8,4-4-9,5 0-17,3-3-21,4 5-9,10-8-20,0 3-9,4 1-25,7 4-11,0-3-24,5 18 7,2-12-12,-1 17-2,1-4 3,-1 3 15,1 2-1,-2 1 10,-5 10 18,6-7 10,-7 7 22,0-1 32,-5 5-3,0 0 27,0 0 15,2 0 17,-6-1 10,5 1 21,-2 2-9,-1 3 15,-3 1 0,1-1 1,3 0-12,-3 3 3,-1 2-8,0 0 6,11 5 0,-4 2 9,1 1-1,1 6 6,0-2-7,1 3 6,1 2 1,-5-1-6,8 0 2,-9-6 1,4 3 4,-2-2-9,-1 0 9,-2-6-7,-1 0-1,0 0 8,-1-3 10,0 2 15,-1-2 9,0 2 10,-1-4-11,0 0 1,0 0-10,3-11-4,-3 5-11,-2-4 0,2-1-8,0-9-2,3 3-2,-2-10 2,1 2-5,0-2-7,3 8 0,-1-5-7,2 5 1,-1 2-3,0 3 7,4-1-12,-3 5 2,-1 3-4,0 0-5,0 5 3,4 0-7,0 2 11,-3 2-5,6 0-1,-2 5 0,0-2-7,4 7 8,-2-5 1,-1 4 6,1 0-5,-2-1 4,4 1-7,-5-3-1,1 2 13,-1-4-12,-1 3 6,-2-3 2,3 1-11,-4-2-4,1 0-12,1 0-8,-1-5-15,0 2-7,-6-2-14,0 0-3,24-6-23,-19 3-12,3-6-27,2 2-26,-1-2-16,0-4-7,1-2-164,-6 5-372,1-6 166</inkml:trace>
  <inkml:trace contextRef="#ctx0" brushRef="#br0" timeOffset="32240.9025">2256 1183 43,'0'0'72,"0"0"9,0 0 2,0 0 14,0 0 7,0 0 9,3 17-14,-1-11 9,2 4-9,0 0-1,0 3-12,2-2-35,-1 3 26,-1-2-10,4 2 0,-3-6-13,0 4 3,2-6-7,-1 5 0,-3-8-31,3 6 1,3-6-14,1 0-12,-4-1-30,4-2-31,-10 0-42,20-2-24,-11-1-76,1-5-225,-2 1 99</inkml:trace>
  <inkml:trace contextRef="#ctx0" brushRef="#br0" timeOffset="32379.0017">2269 1059 27,'-5'-3'34,"5"3"-35,0 0-9,-7 2-12,7-2 6</inkml:trace>
  <inkml:trace contextRef="#ctx0" brushRef="#br0" timeOffset="32823.7568">2303 1189 43,'0'0'171,"0"0"-28,17-11 6,-5 5-30,1-6 4,4 0-10,1 0-12,2 3-1,-3-1-14,3 3-2,-3-1-19,1 6 1,-5 0-6,-1 5-4,-2 1-7,0 1 9,-4 4 6,0 3-5,1 5 9,-7-2-7,2 2 2,-2 9-2,0-9-7,-2 3-9,-1-8 10,0 4-1,3-6-11,0 2 1,-1-7-16,1 2 13,-2-4-11,2-3 3,0 10-3,2-8 8,-2-2 5,7 4-1,-7-4-4,13-6-1,1 1-6,3-1-4,5-11-2,-4 8 2,-2-3-10,8-5-11,-8 3-9,8-1-9,-9 2-19,-2-3-6,-2-1-12,1 0-4,-3 0-4,-1-2-7,-1 2-6,-3 0-3,1 0 11,-4-1 2,-1 1 10,0 1 5,-1 0 5,0 3 6,-1 1 14,0 0 20,-1 2 3,2 3 19,0 0 4,-2 2 2,3 5-3,-1-6-12,1 6 0,0-5-10,0 5 5,0 0 0,0 0-7,0 0 10,4 18-11,-2-8 11,1 2 2,1 0-6,1 2 5,-2-2-9,4-1 10,0 4-10,1-6 8,0 1-3,3-3-8,2 3 2,-1-6-11,-1-1-17,-1 0-17,4-3-19,-1 0-31,4-6-27,-3 2-22,-1-2-18,-3 1-104,-2-4-285,3-5 127</inkml:trace>
  <inkml:trace contextRef="#ctx0" brushRef="#br0" timeOffset="32967.8592">2844 750 121,'-14'-15'113,"14"15"-5,0 0-13,-15-8-15,15 8-40,0 0 2,0 0-28,0 0 6,0 0-26,0 0 2,0 0-27,0 0-12,0 0-2,0 0-39,0 0-91,0 0 40</inkml:trace>
  <inkml:trace contextRef="#ctx0" brushRef="#br0" timeOffset="33808.0035">2880 851 134,'0'0'181,"0"0"-13,0 0-20,0 0-6,0 0-20,0 0-3,0 0-15,0 0-10,0 0-2,0 0-12,0 0 0,29-6-1,-29 6-9,13 12 5,-4-6-3,0 5-4,0-5-2,-4 3-6,0-4-4,-2 1 7,2-1-5,-2-1 4,1-1 21,-4-3 13,5 5 18,-5-5 18,0 0 14,0 0-16,0 0-6,0 0-23,0 0-1,0 0-13,5-39-15,-3 21-10,0 2-2,1-1-6,1-1-13,0 2 4,1 1-13,-5 15-1,10-19 2,-10 19-12,13-15-2,-13 15-11,15-7-11,-15 7 2,0 0-8,0 0 2,46 16 2,-46-16-1,27 20 3,-12-10 1,-2 1-6,5 0 6,-4-2-1,2 0 0,-16-9 0,27 13-3,-8-9 8,-19-4-6,38 1 2,-38-1 2,43-10-9,-17 3 7,-3-6-4,0-1-3,-6 1 0,-3 0 4,-1-2-3,1 3 1,-2-5-3,-5-2 6,0 2-5,-2-3 4,-4 1-1,1 2 2,-4 1 0,2 16-3,-6-23-1,6 23 2,-8-19-1,8 19 1,-11-10-1,11 10-1,0 0 1,0 0-3,0 0-1,0 0 3,-55 25-4,45-14 2,2 5-1,-1 3-8,4-2 2,4 1-13,-3-1 11,4-17-2,4 22-4,-4-22 2,1 20-10,-1-20 13,5 14-3,-5-14 2,0 0 11,0 0 5,9 10-9,-9-10 11,0 0-3,0 0 3,0 0 4,0 0 0,0 0 11,32-31 5,-32 31-4,5-13 13,-5 13 1,4-21-4,0 8 6,-4 13 1,2-19 7,-2 19 6,3-19 0,-3 19 6,0 0-6,0-17-1,0 17-4,0 0 0,0 0-9,0 0 4,2-14-10,-2 14-6,0 0-1,0 0-4,0 0-1,0 0-2,0 0 0,0 0-2,40 51 15,-23-22-10,3-1-5,8 14 12,-1-6-5,1 8 0,3-1 9,-1-2-5,3 3 8,1-1-3,-4-4 7,0 0-10,-7-10-4,0-5-3,-6 1-1,3-2 0,-10-8 6,4-3-4,-7-2 3,-1-3 17,-4-2 3,-1 2 13,-1-7-1,0 0-11,-15 1-4,15-1-3,-38-11-1,9 0-5,-2-1 0,-1-6-12,1-4-1,-6-10-4,3-3 2,2-3-3,13 8-4,-3-16-3,11 12-11,4-13 1,7-3-18,7 16-12,13-12-15,9 1-10,3 6-6,5 4-10,4 2-14,4 6-7,-11 9-10,14 0-7,-13 5-17,3 4-19,-5 0-20,3 3-19,-4 6-43,-8 0-19,-24 0-192,38 8-484,-38-8 214</inkml:trace>
  <inkml:trace contextRef="#ctx0" brushRef="#br0" timeOffset="35293.5225">424 3342 100,'-12'-26'219,"1"2"-6,-1-5 1,4 5-6,1 10 5,2 3-6,0 2-11,1 3-17,4 6-22,-4-11-22,4 11-13,-5-6-14,5 6-13,0 0-6,0 0-8,5 34-4,-1-13-10,6 9 1,-1 0-7,-1 0-7,4 0 0,-3 1-9,3-2-3,-2-4-3,-1-2-5,0 0-3,-3-8 3,-1-2-5,0-2-2,2-1 1,-6-1-2,3-4-8,0 0-2,-4-5 8,4 10-6,-4-10 7,10 7 0,-10-7-1,8 4-4,2-4-2,-10 0 2,24-2-2,-11 0 1,7-5-13,1 1-20,-1 0-26,2-5-25,-2 2-28,7-5-22,-9 5-25,8-6-24,-3 0-3,-5-2-21,-1 4-9,3-5 0,-6 3 0,0 2 8,-1-4-101,-2 3-314,-1-1 139,-1-1 1221,-2 1-856,0-1 27,-3 1 16,-3-5 28,-1 3 27,0 3 21,-4-3 17,1 1 5,-6-3 14,-2 2 11,1-1 12,1 3 15,-2 1 6,4 4 7,0 0 5,-3 3-1,-1 0-7,5 5-8,6 2-15,0 0-9,-31 19-5,20-2-5,2 0-4,-4 11 2,4-3-7,5 0 0,3 1-5,1-2 1,0-3-8,4-4 2,0 0-1,1 0-8,1-7-1,2 0-3,0 1-1,1-2-3,1-5-3,-6 0 6,4-1-2,-8-3 2,0 0 0,21-3 0,-13-4-2,-3-1-1,2-2-4,-2-8-5,-2 1-1,0-1-2,-2-7-8,-2 0 1,-1 6-1,0-7 1,0 7-1,2 4-1,-3 4-1,3 0-5,0 4-2,0 7 1,0-11-9,0 11-2,0 0 6,0 0 2,0 0-2,14 21 2,-5-7 4,1 1-3,-1 0 0,1 2 1,3-1-2,0-2 5,-1-1 1,5-2 1,-4-1-1,2 0-7,-1-5-8,3-1-5,-2-3-3,-2-2-5,0-3-6,1-3-2,1-3-11,0-7-8,-1 2 5,-1-2-6,-4-1-1,0-7 4,0 2 7,-4-3 1,-4 6 6,-1-6 2,-4 1 9,3 8 27,0 1 14,-3 0 10,2 6 13,-1 2 9,1 1-3,0 0-3,2 7-3,-2-7-8,2 7-2,0 0 2,0 0-4,0 0-1,-5 23 2,6-11-3,-2-1 3,1 6 0,1-2 2,-1-4-6,0 0 0,0 0 0,0-5-7,0-6 2,1 12 4,-1-12 1,0 9 8,0-9 9,0 0 4,0 0-5,0 0-3,0 0-5,0 0-5,0 0-7,3-36-5,1 21-6,3-3-4,-2 2 2,0 4 0,2 5-6,-2-5-3,3 4 3,-1 3-3,2-2-6,3 5 3,-2 2-2,-10 0 2,25 0 3,-13 0 2,1 4-3,6-3 1,-1 4 1,-4-3-3,-3-2-10,7 2 3,1-4-6,-6 0-1,6-3 0,1 0-3,-5-5-3,1-1 3,0-2 6,-2 1-7,0-4 0,-5 0 10,4 2 1,-4-1 0,-3 0 0,0-1 6,-4 4-4,-2-7 4,0 4 5,-2 3 3,1 2 8,-1-1 1,-1 3 10,-2-2-9,0 5-2,1 0-6,4 5 4,-10-6-5,10 6-2,-13-3 1,13 3 5,0 0-5,-20 14-2,14-9-1,-1 7 4,3 3-6,-1 1 0,3 1-2,4 2 5,7 9 1,-2 0-2,6 0 3,1 7 3,10 7 7,2-1 6,-3 0 0,5 3 10,7 1 3,-6-1-3,2 0 1,-1 6-1,1-4-2,-1-2-1,0 2 0,-4-4 0,-2-4-5,-6-5-1,-4-8-6,-3 1-8,3-4-7,-7-5-11,2-2-10,-4-5-13,-2-1-14,0-4-17,0 0-6,-3-5-32,0 0-22,0 0-47,14-18-27,-7 2-174,0-11-407,1-4 180</inkml:trace>
  <inkml:trace contextRef="#ctx0" brushRef="#br0" timeOffset="35633.7388">2430 1871 44,'-10'-13'190,"-1"7"-5,2 1-28,-2-1-8,6 3-7,-5 2-21,3-1-20,7 2 0,-15 10-16,10-5-9,2 5 0,-4 7-9,7 2-13,0 9 17,0 2-9,7 3-3,5 14 11,2 1-1,8 3 0,1-3 0,-2 2-7,0 1 5,2-4-8,1-4-8,-1 3 0,-2-2-8,-6-13 0,0-1-2,-2-2-8,0-3 3,-7-6-9,7 5-12,-7-9-13,-1-3-24,-1-3-4,1-1-23,-4-1-24,-1-2-21,0-5-30,-6 6-38,1-5-7,5-1-7,-17-5-100,6-2-298,-4-3 132</inkml:trace>
  <inkml:trace contextRef="#ctx0" brushRef="#br0" timeOffset="35908.5181">2535 2617 832,'-22'-17'-10,"4"-2"33,-1-3 9,0-1 18,-1-3 11,1 0 9,5 2 1,3-8 5,3 6 11,2 1-1,1-4-5,3 2-6,5 2 0,2 5-1,3-5-5,2 9-5,1 0-6,0 10-2,4-5-1,3 7-2,-1 2-3,2 4-1,0-2-10,0 4 0,3 11-2,-4-2 0,-5-1-3,3 2-6,-6-4 2,2 4-3,-5-6-6,0 2 2,-3-5-3,0 1-3,-1 2 7,1-6-5,-4-2-1,0 0-1,0 0-11,0 0-4,0 0-15,-11-14-8,7 5 3,-3-11-7,3 1-4,1 1-5,-1-11-7,0 3-1,2-3 2,3 9-4,-2-6 1,2 9 11,0 7-10,4-2-1,0 5-3,0-3-14,-1 5 10,3 3-20,1 0-6,-8 2-13,17 2-12,-4 3-4,-3 0-16,2-1-111,-1 3-251,1 0 111</inkml:trace>
  <inkml:trace contextRef="#ctx0" brushRef="#br0" timeOffset="36568.6303">2903 1964 16,'0'-7'180,"0"3"-10,-3-3-3,3 5-5,-1-3-18,1 5-15,0 0-16,0 0-8,-9 7-10,6 1-5,-3 2-3,2 4-4,3 0-10,-4 2-4,2 2-9,3-2-4,-1-1-3,2-3-7,2-1 0,-3 0-8,5 0 1,-1 0-3,2-5 1,-2 3 0,1-2-3,-1-4 0,0 1 6,1 0 4,-5-4 7,6 4 11,-6-4-8,0 0 7,0 0-12,0 0 4,8-13-9,-8 7-6,-3-4-8,2-2 2,-4 2-2,3-7-10,-4 0 2,4 0-6,-5-7-1,6 5 5,-2-6-9,2 7-2,1-12-18,4 13 16,0-2-7,0 7-1,2-5-3,3 8 6,0-3-6,2 6 1,1 0-2,-1 6-1,7 3 3,-6 1 2,1 6 0,7-1 0,-3 3 4,-3 0 6,0 2 2,-4-2-2,0 3 7,-3-5-2,0 0 6,-4-1-1,-1-4 4,2 2 14,-1-2 8,-2 0 15,2-1 7,-3-4 10,0 0-5,0 0-7,0 0-10,0 0-3,0 0-9,-11-23-8,9 8-3,-2-4-7,1 2 0,0-9-8,3 9 1,2-4-5,3 5-2,0-4-2,-1 8 0,3 0-4,3 5 2,-1-1-3,0 5-4,5 1-1,2 3 0,0 5-7,2 0 3,-1 8 7,0-2-2,-4 3 5,1-1-4,-1 2 5,-3-2 0,-5-5-1,-2 3 4,3-4-14,-1-1 13,-1-2 5,-3-1 11,0-1 11,-1-3-2,0 0-9,0 0-3,0 0-7,0 0-8,-1-24-16,0 4 4,2-3-4,-2-5-8,6 1 5,0 1-4,0 0 6,3 0 0,1 9-5,-1-1 1,1 4 5,-2 2-6,3 7-3,-1-3 1,2 8 5,-1 2 2,3 1-3,2 5 5,-4-1-5,5 5 9,-2 3-1,-3 0-1,7 3-11,-4-1-19,-1-2-33,2-1-23,1-1-48,-1 1-23,-1-5-33,4-2-34,-1-1-31,4-4-153,2-4-449,4-8 198</inkml:trace>
  <inkml:trace contextRef="#ctx0" brushRef="#br0" timeOffset="36992.7388">4030 1346 42,'0'-27'278,"-4"9"4,3 5-8,1 2-13,0 1-14,0 6-29,-3-3-29,3 7-15,3-6-25,-3 6-8,0 0-11,0 0-8,11 13-14,-2-4-3,4 5-10,1 10 1,3 3 2,-4-5-4,3 4-2,-4-5-12,3 4-22,-5-1 7,5-1-13,-1 0 14,-2-8-20,-6 2 1,-2-8-6,1 1-5,-1-2-2,0-1 4,1-1 6,-5-6 13,3 6 17,-3-6 16,2 5-5,-2-5-6,0 0-12,0 0-8,0 0-5,-10-17-10,5 6-1,-4-3-2,0 1-6,1-7-10,2 3-1,-2-11-6,-2 4-3,4 6 6,0-2-7,5 3 7,-1 0-15,2 1 8,1 5-9,3-2-11,3 1 1,5-1 1,-2 5 0,8 1 7,-1 3-9,2 4 4,0 0-7,1 5 8,1 1-6,-1 4 6,-2-1-18,4 7 13,-4-2-9,-2 4 10,-2-2-1,-5-2-2,0 3-1,-2-2 0,3 12-8,-9-15-13,-2 5 3,-3 0-15,-2-1-13,-2 0-11,0-7-23,2 1-27,-7-3-26,3 0-17,-2-2-46,1-3-28,-1-2-54,1 0-231,11 0-561,-21-7 248</inkml:trace>
  <inkml:trace contextRef="#ctx0" brushRef="#br0" timeOffset="37331.8893">4444 1172 2241,'4'-19'44,"1"0"-10,-1 4-9,1 3 16,-3 6-2,2 0 0,0 3 14,-4 3-12,0 0 6,18 9 4,-8 2-3,3 4 6,5 9 5,-4 0-8,5-2 7,-2 7 5,0-4-4,-1 0 4,0-3-11,1 0 5,-7-3-5,1-8 3,0 7 0,-2-3-3,-2-2-3,-4-4 1,4 0 15,-5-4 20,2 0 22,-4-5 35,4 6 21,-4-6-12,0 0-15,0 0-8,0 0-14,-14-25-15,5 8-10,1-2-23,-8-6 12,4-3-13,-6-2-11,4-1-7,0-1-4,0 0-4,2-2-8,3-2 5,2 5-16,0-1-2,6 2-7,1 5-6,2 6-9,4 2-11,1 1-22,2 3-7,5 1-16,2 0-29,4 7-20,2 1-20,1 1-28,-4 7-16,2 0-27,8 4-16,-9 0-30,-3 1-18,1 1-32,-7 1-13,-3 4-187,-3-2-538,-2 1 238</inkml:trace>
  <inkml:trace contextRef="#ctx0" brushRef="#br0" timeOffset="37977.657">4754 1160 61,'-8'10'124,"3"-3"3,1-1 4,0 0-9,0-1 7,1-2-9,1 0 2,2-3-2,0 0-4,0 0 5,0 0-12,25-6-12,-8-1-3,2-3-14,-3-2-5,8 0 4,0-1-11,3-6 11,-7 4 5,1-3-9,-6 1 9,3-4-3,-3 1 16,-2-2 6,-4-2-1,-2 7 10,1 2 3,-3 1 19,2 2-7,-7 12-4,0 0-11,6-23-23,-6 23-8,0 0-13,0-7-5,0 7-3,0 0-15,0 0 6,5 35-11,0-11 7,-1 2 0,-3 1-17,6 2 10,-2-2-17,0-1 4,-1 1-3,0-3-2,1 1 7,-1-6-8,2 1 5,-5-4-4,3-2-10,0-1 18,0-5-11,-4 0 10,4-3-3,-3 0 13,-1-5 21,1 7 19,-1-7 17,0 0 6,4 4-7,-4-4-13,0 0-4,0 0-12,-6-29-7,2 11-6,0-1-7,-4-8-5,1-3-4,0-1-12,-2 0-2,3-5 1,-2 2-3,-1-1-8,3 4-6,2 1 8,-1 1-2,-1 9 0,6 2-4,0 6-10,0 12 5,-2-19 3,2 19-10,0 0 2,0 0 4,27-5 0,-27 5-4,35 17 0,-10 2 7,1 5-10,4-2 1,6 12 1,-8-12-1,8 14 1,-9-11-2,1 0 10,1 1 4,-3 0-5,5-4-6,-7 0 11,-1 2-12,-4-4-7,-5-5-6,-3-2-22,0-6-4,-2 1-27,-4-6-18,-1 5-3,-4-7-13,1 5-19,-1-5-26,-14 3-21,-8-2-14,-6-2-8,-4 1 7,-2-3 5,2 6 20,0-6 17,-2 3 14,4 0 11,7-1 17,4 0 23,1 1 24,2 0 20,7 0 31,-3-2 12,7 1 19,0-1 5,5 2-9,-8-7-1,8 2-5,4-5 3,0 1 10,1-1-7,9-5 3,2-8-5,6 5-3,2-7 4,-2 2-13,9-1-1,7-8-15,4 0-3,-3-1-21,-8 14-11,-1-1-17,-2 3-26,-1-1-27,-4 1-29,-4 7-17,-6 3-33,-13 7-35,19-11-164,-19 11-419,0 0 185</inkml:trace>
  <inkml:trace contextRef="#ctx0" brushRef="#br0" timeOffset="38709.5833">468 4332 163,'-6'2'249,"5"-1"-17,1-1-10,0 0 4,0 0 0,0 0 6,0 0-3,23-11-13,-5 3-12,10-9-2,1 0-7,16-10-2,2-3-6,4-3-11,20-16 2,-15 15-14,23-16 0,7 3-14,-2-6-8,3 4-10,-4-8-1,10 4-3,5-1-4,2-1-7,0 2-6,7-8-9,2 5-9,1 1-7,-3-5-14,-1 4-5,0-2-5,2-6-2,-1 4-12,4 2-4,-1-4-8,2-6 1,2-3-6,-1-1-6,3-5-5,7-3 3,-1-2-12,2-3-2,4 5 1,-9 3-1,5-3-3,5 18 4,-6-1-1,7 4-11,-6 8-1,-3-3-5,-3 4 4,-2-1-12,-2 7 8,-6 4-10,-3-2-32,-4 4 0,-5 0-18,-5-2-5,-34 10 10,29-3-2,-10-10-5,-25 24 4,3-5 6,-1-1 2,-6-1-5,-13 12 10,-2-3-13,-2 5 12,-2-1-5,-10 5 9,-4-1-6,-3 5 10,-3 1-8,-4 0-18,3 1-3,-3-1-14,-2-3-13,-1 3-24,-1 3-12,0 0-30,-19 0-16,-4 7-20,-7 0-37,-4 0-11,-20 8-204,-5 4-492,-29 10 219</inkml:trace>
  <inkml:trace contextRef="#ctx0" brushRef="#br0" timeOffset="39393.2368">509 4350 50,'-18'7'144,"-1"2"2,1 0 1,0-4 6,3 4-12,-2-4 9,2 1 4,0 1 3,1-2-1,5 3-15,-4-5-5,3 3-1,1-3-11,5 2-3,-1-2-8,-1-2-9,2 4-11,0-5-8,1 6-6,3-6-7,-5 0-8,5 0-6,0 0-4,0 0 0,0 0-1,0 0 12,12 5 9,-12-5 1,19-5 11,-7 2 5,12-5 1,3-3 2,8-6-2,14-5 3,1-6-7,29-11-3,-21 8 5,31-19-2,3-4-5,0-1-6,6 2 7,3-7-5,1 1-12,6-2-1,3 0-5,0 3-4,7-1 0,-2 0-11,3 1-6,-4 2-6,6 1 0,-3-3-1,-2 0-2,3 0-7,-2 0-3,-4 2-5,4-4 4,-4 0-5,6 0-6,1-2 7,-4 2-5,4 4-10,-2-2 4,-1 5-4,5 1-4,-6 2-3,-5-3 0,1 7-2,-5 5-6,1 2 34,-9 3-3,-7 1-9,-3 2 0,-30 14-7,25-13 5,-30 10-3,5-1-3,-2 5 5,-2-8-1,-1-1-8,-1 4-2,3 2-4,-3-5 0,-2 1 6,3 2-5,-7-2 0,7 3 6,-5-1-13,-14 9 13,-3-1-8,3 2 3,-2-1-4,-2 2-10,-3 2-7,-3 0 6,-7 5-8,-6 1-4,-2-1-15,3 3-15,-7 1-13,-2-1-13,2 0-1,-2-1-15,-4 3-11,7 0-21,-7 0-21,0 0-18,0 0-33,0 0-18,0 0-30,-31 4-33,22 0-160,-3-2-488,-6 3 216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8:17:32.05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3722 5396 51,'0'0'95,"0"0"1,0 0-9,0 0-13,0 0-2,0 0-8,0 0 4,-2 7-8,2-7-11,0 0 0,0 0-12,0 0 14,8 6-8,-4-3 3,2 1 1,1-1 4,2-1 6,1 2-3,3 0 0,1 0 2,5-1 0,8 2 4,1-5 1,5 4-4,5-1 3,1-1 0,16-2 8,4 0-6,-3 0-3,4 0 1,0 2-10,2 3 1,1-5-6,4 5 0,-6-5-8,4 3-3,-1 0 0,0 3-7,3-3-4,-6-1 5,2 3-3,-3-5-5,2 0 1,-3 2-5,1 2-3,0-5-1,-4 1 1,3 1-3,-9-4 1,3 2-3,-14 1-1,13-2 3,-15 2-4,3 0-1,-5-5-1,2 2 1,-5 2-2,2-4-2,-5 5-2,-7-2-1,1 1-2,-5-1 1,-4 1-1,0 1 0,-3-1 1,-3 1-3,-2-1 3,-1-1-2,1 2 0,-6 0-6,11 0 5,-11 0-5,0 0-1,8-1 3,-8 1-8,0 0-4,5-2 1,-5 2-14,0 0-6,4 3-14,-4-3-6,0 0-18,0 0-17,0 0-25,5 2-18,-5-2-139,-1 5-301,1-5 133</inkml:trace>
  <inkml:trace contextRef="#ctx0" brushRef="#br0" timeOffset="1466.4238">3390 6777 135,'0'0'152,"0"0"-15,-8 0-11,8 0-8,0 0-12,0 0-14,0 0-7,0 0-9,0 0-9,0 0-8,0 0-2,0 0-6,0 0-2,0 0 1,0 0-7,0 0-8,21 0 4,-14 0-3,-1 1 3,1-1 4,4 0-10,2-1 8,0 1 2,1 0 2,5 0-3,1 0 2,1-3-2,2 0 3,7 2 1,4 0-1,-2-2-2,0 1 0,2 0 1,-1-1-2,0 4-4,3-4-2,-2 3-3,1-3-2,1 5 0,-3-4-4,2 2-3,-3 0-5,0 2-2,2-4-2,-2 0-1,3 0 2,-2 2-2,0 2-1,2-2-2,0-3-4,3 2 3,-1 0-2,1 2 5,2-4 4,-3 0-2,5 3 4,-4-2 3,14 0 2,-3 1 0,-8-1-1,-3 2 0,-4 0-3,17 0-1,-14-3-3,-4 2 1,-1 1-3,1-1-2,-1-1 1,1 2-5,-3 3-2,-2-3 4,4 0 2,-2 0-5,-2 1-5,1-2-1,-1 1 5,2-1-4,0 1 1,2-2-2,-2 2 4,2 0-2,-1-3-3,0 5 5,2-4 0,-1 2 0,0-2 0,0 2 3,-2 0-4,2-1 0,0 0 4,0 1-2,4-1-1,-5 1-1,-1 1 3,0-4-2,-1 3-2,2-1 2,-3 1 0,-1 1-2,1-2 0,3 1 1,-4-1 0,6 1 0,-4 1 0,2-2 4,3 1-1,2 4 4,0-6-2,-1 2 4,2-1-1,1 2 1,-3-2-1,4 2 0,-2 1-4,2-1 5,-4 0-2,-3 1-4,2-2 0,-2 1 0,-1 2 0,-1-3 0,-1 3-2,-7-2 0,-3-2 3,0 2-1,-3-1-4,2 0 0,-2 0 0,-5 0-3,1 0 3,1 2-4,-2-2 5,-2-2-1,-1 1 0,2 1 2,-1 0 0,-2 0-5,0-3 6,2 3 1,-9 0 3,10 0-10,-10 0 5,11 0-4,-11 0 1,8 0-1,-8 0 2,6 0-2,-6 0 1,0 0 14,6 0-18,-6 0 4,0 0-2,6 0 1,-6 0 0,6 2 1,-6-2 1,0 0-3,0 0 0,0 0 1,0 0-2,0 0 2,0 0 1,3 2-1,-3-2 0,0 0 9,0 0-8,0 0-2,0 0 0,0 0 1,0 0 0,0 0 0,0 0-3,0 0 0,0 0 3,0 0-2,0 0 3,0 0 1,0 0-6,0 0 2,0 0-8,0 0-11,0 0-12,0 0-13,0 0-17,0 0-31,-18-4-51,10 3-63,-4-2-244,-6-4-490,-7-4 217</inkml:trace>
  <inkml:trace contextRef="#ctx0" brushRef="#br0" timeOffset="2686.8107">2800 5506 76,'0'0'88,"0"0"-8,0 0-14,-7-2 1,7 2-11,0 0-8,0 0 3,0 0-3,0 0-2,0 0 5,0 0-5,0 0-18,20 3 17,-13-2-5,0-1-1,1 2-2,0-4 10,2 4 6,3-1-6,-1-1 0,6 0 7,-1 0 2,2 0-8,3 2 5,-4-4-10,5 2 3,0-1-10,5 1 0,-1 0 2,2 0-4,0-2 1,1 1-5,-5 0-5,-2 1 4,4 0-8,-5 0 0,-2-3-4,3 4 3,-2-1-6,-1-1-3,-2 1 4,2 0-8,-4 0 4,-2 0-3,3 0-1,-2-1-1,-1 1 5,0 1-6,-1-2 5,5 1 3,-6 0-6,4 0 3,-2 1-5,-3-2 3,2 2-4,0-1 5,1-1-4,-1 1-2,1 0 5,-1 0-4,-4-1-1,6 1-3,-4 0 7,2-2-6,-3 2-3,3 0 6,-3 0-4,2 0 3,-1 0 0,-2 0 1,3-1-3,-2 2-1,-2-1-6,-3-1 8,3-1 0,-2-1 3,-6 3 0,14 1-2,-10-2-5,3 1 6,-7 0-8,12 0 1,-8 1 3,-4-1 5,8-1-4,-8 1 3,7 0-2,-7 0-5,6-3 6,-6 3-3,7 0-1,-7 0-3,0 0 3,8-1-2,-8 1 3,5-3 5,-5 3-8,7-1 4,-7 1-1,10 0 1,-10 0-1,7-1-5,-4 1 3,-3 0-1,9 0 7,-9 0 1,8 0-1,-8 0-1,0 0-4,9 0-2,-9 0 3,7-3 0,-7 3 3,6 0-6,-6 0 3,10 0 1,-2 0-2,-2-2 4,1 2 0,3 0-1,0 2 1,2-4-3,2 2 0,5 0 0,-1 0 0,3 0-1,2 2-9,-2 1-20,1-3-5,6 0-24,1 2-29,2-2-32,-3 1-153,3 2-296,1-1 131</inkml:trace>
  <inkml:trace contextRef="#ctx0" brushRef="#br0" timeOffset="4507.4679">5918 5453 15,'0'0'62,"-7"0"-3,7 0-1,0 0-16,0 0 8,0 0 2,0 0-13,0 0 1,-8-3-4,8 3-2,0 0 2,0 0-5,0 0 6,0 0-5,0 0 12,0 0 7,0 0-3,0 0-1,0 0 13,10 10-3,-10-10 6,9 3-3,-4-2 0,2 2 5,2-3-2,2 0 1,3 3-1,4 1 3,1-3-4,2 0-3,7 2 3,2 2-1,2-5-2,-1 2 1,4 2-8,-3 0-2,1 0-3,3-1-6,-1-1-1,0 1-4,2 1 4,-2-1-9,0-3 2,0 3-5,3 0-2,-5-2 2,3 0-2,1 2 0,0 1-6,1-2 6,2 0-9,-3-1 8,2 1-6,0 0-4,12 1-3,-13-2 4,2 3-7,0-2 3,-3 1 2,2-1-2,-3 0 0,1 3-8,-1-3 7,0 0-5,-1 0 3,3-1-1,-4 2-4,-1-1 3,1 1-1,0-3 0,3 2-1,-1 0 0,0 1-3,1-3-3,-3 3 3,2-1-3,0 0 1,0 2 1,-3 0-4,4 0-2,-3-1 5,2-2-2,-1 2-2,-3 0-4,3 0-2,-3 1-6,-1-4 0,-2 3 2,4-2-3,-4 0 6,2 2 4,-2-1-6,5 0 2,-3-2 3,0 0-4,-1 0 6,1 2 0,0-1-2,1 1-2,0-4 0,0 1 1,-4 4 1,2-5 3,4 2 2,-7 0-6,6-1 1,-3 1 0,1 1 4,0 1-2,-1-1 2,4 0 6,-5-1-4,0 0 1,1 0-1,-1-1 0,0 2 3,2 0-2,0 1-2,-3 1 2,3-3 0,-3 0-3,0 1-1,2-1 3,0 0 3,-1 1-3,-7-1 3,10 0-1,-4 2 1,2-2 0,-1 0-2,0 0-1,2 0 4,-3 0 1,4-2-2,-4 1-1,2 1 3,1 0-4,1-2 4,-3-2-3,2 3 5,-1-1-7,0 0 1,-5 1 3,7-1 3,-11 0-6,9 1 8,-2-1-2,-2-1-3,-3 2 0,-4-2-1,3 1-2,0 0 3,-3-2 3,10 0-6,-1 2 4,-9-3 1,5 3-3,2-2 0,2 4 1,-1-1-1,-4-2 0,5 1-1,2 2 2,-2-2 0,2-1-1,0 2-3,-1 0 1,1 1-5,-2-1 6,0-1 0,1 1 0,-10 1-1,2-1 4,0-2-2,-1 3 0,0-1-3,2-2 0,-3 1 4,3 0 4,-2 1-3,-1-2 1,1 1-2,1-1 1,-1 3 0,0-4 0,0 3-2,2-1-1,6-3 4,2 4-4,-9 1 0,8-4 2,-8 2 4,12-1-4,-7 2 3,0 0-3,-3-1-2,5 2 0,-1 0 2,-5-3-2,7 1-1,-2 2 3,0 0 0,-5 0 12,1-2 0,6 2-6,-7-1 2,3 1-1,-3-1-2,6-2 1,-6 3-1,1 0-2,-3-3-1,3 1 0,5 2-1,0-1 0,2 1 3,-11 0-4,9-3 3,2 3-1,-4-1 3,-3-2 1,-2 3-4,8 0 2,-1-1 0,-7 2-1,0-3 1,2 0 0,-2 2 1,-1 0-4,-1 0 2,1-1 3,-2-1-3,2 2 0,-6 0 1,3 0-1,-4-2 6,-1 2-9,1 0 1,-1-1-1,-2 1 3,1-1 1,0-1-5,-1 2 4,0 0-3,-2-1 1,-1 1 3,3 0-1,-4-2 2,3 2-2,-1-1 2,0 0 1,-2 1-1,-6 0 0,12 0 3,-4 0-4,-4-1-1,2 1 7,-6 0-7,6 0 1,0-3-1,-6 3-2,7 0 3,-7 0-3,0 0 2,6-2-5,-6 2 2,0 0-4,0 0-1,0 0-1,0 0-5,0 0-8,0 0-3,7 2-6,-7-2-14,0 0-1,0 0-12,0 0-5,0 0-14,0 0-15,0 0-31,0 0-40,-23 3-38,11-3-116,-2 0-336,-4-3 150</inkml:trace>
  <inkml:trace contextRef="#ctx0" brushRef="#br0" timeOffset="7469.6872">13081 8250 126,'20'-3'180,"1"3"0,12-1-9,-3 1-3,6 0-7,1 0 1,4 1-4,9 2-6,4-2-6,-1 2-5,2 0-6,2 1-6,-3-2-5,1 2-11,0-2-7,3 3-4,2 1 0,1-4-7,-1 2-3,1 2-8,0-4-8,2 2 6,0 1-6,2-2-1,-1-1-4,1 4 1,26 0-7,-30-6 0,3 4 0,4 1-6,23 1 0,-30-6 1,-1 1-7,4 0-3,-1 1-4,-3-2 4,2 1-10,0 0-4,-2-1 4,0-2-9,-3 2-2,1 2-1,-3-1-4,2 1-5,-3-1-4,-1 1 4,-15 0-7,17 3 0,-7-2-3,-10-2 4,1 4-3,12 2-2,-1-1 2,3 3-4,-16-8-1,15 5 4,-14-1 1,13 0 1,-13-2-4,3 0 0,10 3-3,0 2-2,-10-6-1,10 4-1,6-1 4,-7 3 6,-10 2-10,-3-6 1,2 0-2,12 3 1,0-1-5,-13 0 5,1-1 6,0-1-7,2 1 5,-3 0-1,2-2 3,0 2-5,-1-4-3,15 4 9,-5-2-6,3 1 7,-15 0-13,1-4 2,3 4 0,-1-1 9,-2 2-6,2-4-3,13 2 0,-3 2 1,-12-5 1,2 0-1,10 2 1,1 4 4,-11-5-2,1 0-2,-3 1-2,2-2 4,13 3 1,-14-1-3,12 0-3,-17-2 4,3 3-6,2-3 0,-1 0 4,-1 0-6,-1 1 0,-4-1-2,7 3 8,-5-2-1,5 1-6,-3-2 4,0 1 0,1 1 6,2-2-3,-1 5-1,15-2-2,-16-2-2,3 2 7,-1-2-8,2 1-6,10 0-9,-12 2 0,12-4-4,0 5 6,-13-2 3,-1 2-2,1-1 4,-1 1 1,0-1 3,2 0-1,-6 0 0,-2-1 16,-1-1-16,-4-2 8,-6 2-4,-5-2 4,-4-2 0,5 2-4,-5-1 9,1 1-3,-1 0-8,-2-1 3,-4-2 1,2 2 16,-1-2-18,-3 1-2,0-2-2,1 2-4,-4 2-11,4-2-13,-4 2-18,4-3-26,-4 3-32,0 0-31,0 0-31,-13-7-45,9 5-17,-7 2-219,-1-3-496,-1 3 220</inkml:trace>
  <inkml:trace contextRef="#ctx0" brushRef="#br0" timeOffset="9370.5911">3191 9162 81,'-2'-12'185,"-3"-5"-9,0 5-4,1-3-4,-1 3-16,1 3-8,-1-4-1,0 4-7,1 2-4,-1-2-13,1 3-1,-4 1-8,3-4-10,-1 6-9,-1-2-12,1 2-6,-2 0-3,-1 2-5,0-1-6,-3 5 5,0-2-8,-3 7 0,1-4-7,4 1-4,-5 6 2,0 0-6,5 4 1,-2-2 2,1 0-1,4 4 0,-1 3 2,0-3-4,0 7-1,2-5-3,6 0-1,-4 2 0,0 4 1,8 0 3,-8-6-1,8 6 1,-3-4 1,2 5-3,3-1 0,-2 2 4,2-3 2,2 0-2,0 0 10,3 2-3,-4-1 2,1-7 4,3 7 2,0-4 3,3 2 11,-1 1-6,1-2 3,0 2-10,-1-7 1,2 2-10,-2-2 9,0 0-9,-3 5-9,2-5 9,3 3 1,-6-3-4,4-2 3,-4 10 2,1-5-7,-1-2-1,0 5 2,-3-4-7,2-1-2,-3-1-6,-3 4-1,0-3-1,-1 2-6,1-3 4,0 1 6,-2 1-16,0-2 12,-3 0-11,2-1 1,-3 2-2,2 1-6,-2-2 6,-1-4-4,0 3 7,1 1-10,-3-3-1,0 3-2,3-2 0,-1-1 4,0-2-3,-1 0-3,3 0-1,-1-2 3,-1 2-1,-4 0 0,4-3-5,-4 2 2,1-1-4,-1-3 3,3 2 2,-3-2-5,-1 1 8,1-3-12,-2 0-15,1 0 17,1 1-8,-2-5-6,-1 1-7,-1-2-1,2-2 6,-4 1-6,-2-5 1,-2 1 0,0 0-14,1-4 18,-1 1-4,2-2 7,0-2 1,-1 1-15,3-2 17,-1 1 3,1-3-3,0 1 4,4-2 5,0 2 3,-1-2-5,3-2-2,-2 0 1,-1-9 6,3 5 0,0-5 1,0 3-16,8-2 10,-6 0 5,5-2-2,2-1-1,-3 3 6,2-3-5,1 4 2,0 6 5,0 0-7,4-1-8,-3-5 10,2 7-4,-1-2 6,2 3 0,1 1 1,3 1 2,-3-1 1,-1 1 10,1 4-23,-1-1 12,4-2 1,1-2-9,-3 3 9,3-1-5,-3 2 6,2 0-8,-3 3 3,1-4 7,2 3-4,-1 0-5,-3 1 2,3 0 1,0 1-10,0 1 5,-4 0 12,0 1-8,1 2-11,0-2 14,0 1-9,-1 1-9,1 2-7,-1-4-7,2 1-6,-3 1-14,2-1-7,0 1-11,-1-1-8,3 1-4,-2-1-12,2-1-12,-1 2-10,2-1-17,-3 0-17,-2-2-27,4 4-20,1-4-34,-3 2-29,0 0-209,-2 0-505,2 0 224</inkml:trace>
  <inkml:trace contextRef="#ctx0" brushRef="#br0" timeOffset="10776.8648">4557 9910 81,'-11'-4'160,"-1"2"7,5 0 3,-3 0-2,4 0-9,1 1-4,-1-1-2,6 2-7,-10-1-8,6 0-9,4 1-13,0 0-9,0 0-7,0 0-8,0 0 1,0 0-10,0 0-3,32 2-4,-12-2-8,10 3-5,3-3-8,3-3-2,1 6-5,2 1-4,13-4-3,0 1-7,-15 0-3,4 2-9,-9-3-11,3 3-7,-7 1-15,-6-3-10,-4-1-15,1 4-9,-6-2-17,-4-1-9,-1-1-2,-2 2 9,-2-2 0,-4 0 3,0 0-26,0 0-3,4-5-25,-4 5-9,0 0-2,-14-9-8,4 6-2,-1-4 16,0 0 12,-2 3 14,-2-4 21,-1-5 9,3 4 14,0-3 8,2 5 20,2 0 7,-3-1 10,3 1 11,2-1 21,1 4 14,1-1 1,0 0 1,1 1 1,3 1-2,1 3-9,0 0 3,1-5 1,-1 5 5,0 0 1,0 0-7,23 5 8,-16 1-2,4 0 2,-4 2-4,1 1 4,-1 1 1,3 6 0,-4-4-1,-1 4-1,-2 1 0,-2 4 2,-4-3-8,1 2-2,-3 4-3,-4 1-3,3-8-4,-2 9-1,-3-4 0,-3 2-8,4-9-8,-1 2-9,1 0-18,2-2-17,0-4-19,6-3-41,-6 1-33,7-2-43,1-2-97,0-1-289,4-1 129</inkml:trace>
  <inkml:trace contextRef="#ctx0" brushRef="#br0" timeOffset="11539.1175">5672 9656 90,'0'0'114,"0"0"-4,0 0 0,0 0 0,0 0 5,0 0-5,0 0-1,0 0-6,0 12-2,0-12-6,0 3 0,0-3-9,0 6 0,0-6-9,0 0-3,-2 5 0,2-5-10,0 3-4,0-3-2,2 4-3,-2-4-6,0 0-3,0 0-2,0 5-3,0-5 0,0 0-5,0 0 1,0 0-1,0 0-3,0 0-1,0 0-2,2 3-3,-2-3-1,0 0-4,0 0-1,0 0 0,0 0-3,0 0-2,0 0-2,0 0 4,0 0-4,0 0 0,0 0-1,0 0-1,0 0 1,0 0-1,0 0-4,0 0 3,0 0-2,0 0-3,0 0 3,0 0-1,0 0-6,0 0 5,0 0-1,0 0-2,0 0-1,0 0 2,0 0-3,0 0 0,0 0 2,0 0 1,0 0 0,0 0-3,0 0-2,0 0 6,0 0-3,0 0-1,0 0-1,0 0 2,0 7-1,0-7-1,0 0 1,3 2-4,-3-2 1,0 0-10,0 0-11,0 4-7,0-4-17,0 0 1,0 0-8,0 0-9,0 0-10,0 0-19,2 4-3,-2-4-24,0 0-9,0 4-14,0-4-16,0 0-115,0 0-294,0 0 130</inkml:trace>
  <inkml:trace contextRef="#ctx0" brushRef="#br0" timeOffset="11939.5822">5688 9724 21,'4'-6'128,"-4"6"-3,1-4 8,-1 4-10,3-5 0,0 1-5,-2-2 9,1 4-11,0-1-5,-1-2 1,-2 1-6,2-1 1,0 1-6,-1-2-3,0 1-5,-2-2 0,0-1-6,1 0-5,-1 2-6,-1-1-5,-1-1-1,-1 2-8,0-2-7,-3 3-8,2 0-1,-1 1-5,-1 1-8,1 3 1,0 3-8,-2 1-1,1 1 0,-2 3 1,3 1-4,0 4 2,-1 1-6,5 3 1,-2 0-3,3 2 1,4 1-1,-2 0-1,2 3 1,4 1-2,-2 0-3,1-4-2,-2 5 1,2-2-1,0-3 3,-1-1-4,-1 0 4,0-2-6,-5-2 5,2 2-3,0-5 0,-4 0-7,2-3 10,-2 4-5,-4-4 0,0-1-4,-2-1 6,1-2-5,-4-1-1,0-6 6,3 2-4,-5-2-1,2-1 0,-5-2 2,2-7-1,0 3-2,4-4-1,2 2-3,1 1 0,3 1 1,-1 3-8,2-1 0,1 2-10,-1 2-12,3 1-12,2 2-5,0 0-10,0 0-20,0 0-12,18 8-29,-8-3-21,1 2-44,-2 1-176,6-1-390,3 2 173</inkml:trace>
  <inkml:trace contextRef="#ctx0" brushRef="#br0" timeOffset="13148.9997">5922 9648 196,'1'-16'242,"0"3"-16,1 4-16,-1 1-15,-2 3-21,2 1-16,-1 4-16,0 0-5,0 0-3,-3 22-7,2-1-6,-4 6-7,3 3-4,-5 3-10,1 1-6,-3 1-10,1 0-5,2-1-8,-1 4 0,4-8-2,1 0-2,-1-3-2,1-6 1,4 4-10,0-5-5,2-9-1,1 5 4,0-5-18,3-1-1,3-3 0,0 0-1,8-4-2,-6-2-1,6-2-5,1-1-7,-1-1-8,2-8-2,-4 3-2,0-1-6,0 1-4,-2-2 1,0-2-2,0 0-3,-6 2-2,1-2 0,-1 0 4,-3-2 3,-1 2 1,3 2-1,-4 2 1,1-1 1,-1 0-3,-4 3-2,1-4 7,2 5-2,-3-1 4,1 1-4,-1 2 5,1-1-3,-1 0 2,0 4 4,-1-6-7,1 6 0,1-3 3,-1 3-2,0 0-1,0 0 0,0 0 0,0-7 2,0 7-2,0 0 1,0 0-1,0 0-3,0 0 1,0 0-2,0 0 5,0 0-4,0 0 4,0 0 0,0 0 3,0 0-1,0 0-3,0 0-2,0 0 7,0 0 1,0 0 3,0 0 5,0 0-4,0 0 10,0 0-1,0 0 1,0 0 3,0 0 4,0 0-1,0 0 8,0 0 2,0 0 2,0 0-1,0 0-8,0 0 4,-10-1-15,10 1-1,0-7 4,0 3 3,0 0-8,0-2-3,0 2-5,-3-4 5,3-1 2,-1 4-3,0-4-7,-3 3 1,4-1-1,-4 2 1,3-2-3,-2 2 6,0 1-8,0 1 0,-2 2-6,5 1 5,-17 5-9,7 1-1,-3 5 2,-1 2 17,-4 7-9,2 4-5,-1 1 3,2 2 0,-1-3 6,7 3-7,-2-3-1,5-4 0,2 3 5,0-3-10,3-3 3,2-2 4,3-3-2,0-2-6,2-2 3,2 1-7,-1-6 2,5 1-1,1-2-10,0-6 0,4-1-5,1 1-2,-3-5 0,-1 0-8,2-3 9,-1-2-8,-3 1 3,-5-1 1,5-3 2,1-8 6,-7 7 11,-2 0-10,5 1 4,-5 5 4,1-4 0,-4 6 2,2 2 5,-3 1-4,0 2 1,3 2 2,-3 3-2,0 0 4,0 0 1,-7 12 3,2-2-2,1 1 4,0 5 1,-1 2 0,0 0-3,5-2 2,0 2-1,0-1 2,0-1 1,1-1-2,2-3 0,3-1 2,2-4 3,-3 5-3,4-7 4,3 0-1,-1-1-2,8-4-2,-1-1-10,2-4 8,0-1-13,0-1 4,-2-1-6,0-3-3,6-7 7,-3-4-12,-6 1 1,2-5 1,3 1 1,-8-1 6,-1 1 0,-3-4 1,2 3 3,-3-3 8,-2-2-3,-1 4 4,-1 9 3,-3 1 13,1 5 5,-1 3-2,0 2-5,0 0 3,0 7-3,0 0 0,0 0 6,-13 19 1,6-3 1,0 7 2,1 6 7,-1 0-5,2 1 2,0 0 6,1-1-5,0 0-4,3-4-1,1 3-4,2-1-2,-2-7 5,5-3-3,2 0-1,0-4-4,4 2 3,-3-7-2,7 1-2,-5-3-2,6-2-6,3-4 5,0-2-18,-1-2-2,1-2-7,-3-4-7,3-1 3,0-2-1,-7-2 1,6-4-1,-5-5 1,2 2 4,-8 5 2,1-2 1,-3 2-1,-1 2 4,-1 4 4,1 1 9,-3 3 0,1 2 2,-4 1-1,2 4 4,-8 0 3,8 0 3,-12 15 3,3-2 6,-2 4 0,3 0 2,-2 9 4,-4-6-7,7 6 1,1-6-4,3-3 14,1 1-15,2-7 0,3 6-4,-3-5-5,4-3-8,0-1-9,3 1-19,4-3-11,-2-2-12,3-1-18,-2-3-34,1-3-31,0 0-22,3-1-40,0-8-16,-1 2-39,-3 1-166,-1-6-453,2 1 201</inkml:trace>
  <inkml:trace contextRef="#ctx0" brushRef="#br0" timeOffset="13346.3426">6633 9771 1,'-7'-2'217,"5"2"-21,2 0-11,-8-3-13,8 3-14,0 0-16,14-4-16,-2 2-9,2-1-12,0 1-13,5 0-12,-2-3-19,-4 4-23,6-3-16,-7 1-21,-2 2-11,2-2-18,-4 2-11,-2-2-23,-1 2-17,-1-2-23,-4 3-16,4 0-95,-4 0-230,0 0 101</inkml:trace>
  <inkml:trace contextRef="#ctx0" brushRef="#br0" timeOffset="13539.5332">5833 9766 16,'-14'0'200,"5"-1"-6,2 0-13,0-1-19,4 0-14,3 2-14,0 0-18,8-7-12,-1 3-16,4 0-18,-2 2-16,5-1-26,1 3-22,-1-1-26,-2-1-34,5 1-18,-4 2-30,1-2-108,2 2-226,-2-1 101</inkml:trace>
  <inkml:trace contextRef="#ctx0" brushRef="#br0" timeOffset="14162.9548">8029 9707 153,'0'0'204,"-9"2"-7,7-1-14,2-1-12,0 0-8,0 0-4,0 0-10,16 1-14,0-1-11,2-1-5,3-3-10,6-1-10,3 3-10,-2-3-9,0 1-6,3-1-13,-1 1-3,-9 1-5,-2 0-2,-1-2-9,-4 2-2,-5-1-4,-2 0-15,0 1-10,-3 0-6,-3-1-5,-1-2-5,-4 0-3,-2 2 1,-3-1 1,2 1-2,-3 1 1,-1 1 2,0 0-3,1 4 0,-4 1 8,0 4-2,1 5 8,3 6 1,-3 4 1,2 6 4,0-2 0,0 4 3,0 1-3,6 3 0,-2 1-4,2 0-2,-1 1 5,2-5-3,-1-1 0,-2 1-6,1-2-15,2-5-11,-2-5-18,2-2-20,-2-2-31,3-3-25,0-1-20,1 0-37,0-3-156,1-1-358,2-4 158</inkml:trace>
  <inkml:trace contextRef="#ctx0" brushRef="#br0" timeOffset="14464.9638">8327 9981 73,'14'-13'217,"3"3"-6,-4 5-9,-2 2-17,2 2-12,-2 3-12,1 5-7,-5 0-18,4 5-8,-4-1-9,2 3-9,-4 1-12,-1 1-9,0-2-3,-1 1-12,-3-3-1,-3 0-12,1 0-1,0-4-4,0 3-4,-4-6-1,5 2 3,-3-4 2,3 0-3,-2-1-2,0 0 0,3-2-8,0 0 0,-4-10-3,3 3-1,2-4-6,3-1-2,-1-1 2,3-4-7,5 5-3,-1-6-3,2 2-2,1 0 1,1 2-5,-3-1-4,2 5-3,1 0-4,2 2-10,-3 2-1,-2-1-9,1 2-11,-1 1-11,1 0-16,5 1-14,-4 1-21,-3 2-16,0 0-21,2 2-32,1-4 0,-2 4-22,2-2-38,-2 3-110,3 0-357,-1-2 159</inkml:trace>
  <inkml:trace contextRef="#ctx0" brushRef="#br0" timeOffset="15412.6358">8910 9861 101,'-2'-11'196,"-1"-1"0,-1 2 1,-1 0 2,0 3-10,-1 2-13,1 2-12,0 1-17,-3 2-6,-2 5-9,-2 4-5,-2 2-6,1 5-8,-5 6 0,3 3-13,-1-2-9,2 4-9,8-1-5,-4 1-8,3-5-8,5-4-4,2-1-8,0 0-5,1-1-4,1-7-1,4 3-5,0-3-3,-1-3-3,4-1-2,3-2-4,-2-2-6,1-5-1,6-1-6,1-1 0,-2-3 2,-2-1-7,2-4 0,-4 1 0,1-4-3,-3 0 3,1-5 0,0-3-5,-4 5 1,-2-4 1,1-1-1,-1 6 6,-3 0-1,2 2 1,-1 3 3,-2 2 5,2 2 4,-3 0-4,1 4-6,-1 3 2,0 3-1,0 0 2,0 0-1,-5 14-1,4-4 7,-1 4-6,1 2-4,-2 2-1,3 1 3,0 0 1,0-1-3,3-1-1,-2 0 1,3-2 0,1 1-7,1-1-2,-2-6-2,2 0 0,3-1-9,0-1-4,-4-5-3,3 1-1,2-2-6,-3-2-6,4-3-1,-1-1-6,-1 0-2,7-7 4,-5 0-1,-2-3 6,3-1 1,-3 1 4,0-3 1,-1 1 11,2 1 6,-5 6 10,0 1 9,-1 0 6,-1 3 6,-3 4-7,2-1 5,-2 3 3,0 0 4,0 0 6,0 12-2,-2-2 1,-1 1 1,1 0 3,-2 1-3,1 0 11,-2 4-11,1-7 1,-2 2 1,2 1-3,-2-4 5,3 0 1,1-4-4,0 1 1,1 0 9,-1-1-3,0-1-1,2-3-6,0 0 3,0 0-11,0 0-1,2-13 3,1 5-4,6-8-5,0 3-1,3-3-3,-1 0-5,8-4 2,-3 7-2,3 1 2,-1 2-7,-2-1 2,0 6-2,-4 1 0,1 2-4,-1 3 1,-2 2 5,0 2 0,-1 2-6,-2 0 7,0 8 2,-2-1-1,-1-1 3,-1 3-3,0-1 1,-3 2-4,3-5 1,-2 1-1,-1 0 2,2-4-7,-2 2 5,1-4-9,0 3 4,3-4-9,0 0-5,0-1-3,4-1 0,-1-3-2,5 0-1,-1-2-2,1 0 1,3-3-1,-2-2-6,1-3 5,4-1 4,-1 1 2,0-3 3,6-8 0,-1-2 3,-3 1 0,4 3 0,-5-4 2,-1 4 4,-2 1 1,-5 0-3,-2 2 4,2 1 1,-2 2 3,-6 3 3,1 1 9,-3 1-9,0 2-3,-3 0 2,3 5 2,-5-2-5,5 2 1,-11 4 5,2 4 6,2-1-13,1 3 4,1 2-4,0 4 3,2-6-2,2 7 3,2 2-2,2-4 1,2 1 0,1 0 2,0 0 3,3 0-5,2 0 1,-1-2-4,-1 1 7,2-1-1,-4-2-2,0 0 15,-1-4-12,-3 1-1,1-3 5,-1 2-1,-3-2 0,0-1 2,-5-1-3,-2-1 1,0-1-3,-7 0-1,1-2-4,-1-2-11,-6 0-5,0-3-11,3 0-18,-2 1-21,4-1-16,-3-2-32,6 2-27,-1-1-30,3-1-31,5-1-41,-1 0-203,4-1-481,6-2 214</inkml:trace>
  <inkml:trace contextRef="#ctx0" brushRef="#br0" timeOffset="15638.7956">9873 9844 242,'6'-2'282,"-3"-2"-13,1 1-26,-4 3-18,0 0-8,0 0-14,8 9-15,-8-4-13,-2 3-11,2 0-10,-6 10-12,2-1-12,-1 0-8,1 2-9,0 1-10,1-3-14,0 2-7,1-2-6,2-5-9,0 5 10,0-5-24,2-2-15,3-1-6,-2 0-20,2-3-14,0-1-19,3 0-16,-3-3-23,3 0-27,2-2-37,-1-2-30,4-1-30,-2-1-19,3-2-7,-5 0-27,-2-4-127,2-1-393,0-1 174</inkml:trace>
  <inkml:trace contextRef="#ctx0" brushRef="#br0" timeOffset="15735.8654">10037 9842 35,'0'-20'77,"-3"4"2,3 5-6,-1 2-13,2-1-1,-2 3-8,1 0-12,0 2-20,0 0-17,1 0-30,1 1-50,0 1-84,2-1 37</inkml:trace>
  <inkml:trace contextRef="#ctx0" brushRef="#br0" timeOffset="15991.4719">10303 9659 202,'5'-3'228,"-1"0"-13,-3 1-14,-1 2-6,0 0-6,4 8-6,-7-2-11,-2 10 2,1 0-17,-2 1-9,-4 6-11,-1 5-6,4-4-5,-4 5-13,1-3-9,4 3 4,-1-3-19,-1-3-5,1 3-4,1-2-16,3-8-4,0 1-6,1-5-5,3-1-7,-1-1-15,-1-1-9,3-3-4,1 1-11,2-3-13,2-2-14,1-1-12,3-3-10,2-1-27,-1-2-14,5 1-14,1-4-8,-2 2-11,0-2-3,-2-2-15,0-1-16,-1-5-3,-1 5 1,-6 0-2,0 2 0,-3-3-14,-3 2-86,-3 0-279,-1-2 124</inkml:trace>
  <inkml:trace contextRef="#ctx0" brushRef="#br0" timeOffset="16255.1311">10277 9849 21,'-20'-2'80,"3"-1"0,-3 1 1,8 3-5,-2-1-3,2 0 13,2 0-20,3 0 6,0 0 11,1 1 1,6-1-8,-5 0 8,5 0-8,0 0-5,0 0 8,0 0-12,28-2-1,-13-2-7,9 1 9,-1 0-7,4-2 2,-1 5 3,-3 0 5,-2 0 1,2 0 3,-5 3 6,2 2-2,-1 2 3,-4-2 0,-5 4 2,0-1 3,-3 4-2,-2-2 3,-2 2-7,-1 1-3,-2-2-5,0 6-4,-1 0-3,0-5-9,1-2-2,0 4-9,-3-9 8,3 5-16,0-2-4,3 0-4,-1-3-11,2 0-12,1 1-14,3-2-19,0-2-22,2 2-15,4-3-22,-1 1-31,6-2-44,-3-3-22,1-2-20,-4 1-30,1 2-120,-3-5-381,3-5 169</inkml:trace>
  <inkml:trace contextRef="#ctx0" brushRef="#br0" timeOffset="16353.658">10671 9838 110,'-2'-3'103,"-2"0"-12,1 1-23,3 2-9,-2-4-40,0 0-31,2 4-61,0 0-80,0 0 36</inkml:trace>
  <inkml:trace contextRef="#ctx0" brushRef="#br0" timeOffset="16899.1432">10916 9840 147,'0'0'238,"0"0"-2,-16 7-4,4-3-3,-5 6-3,1 1-11,-7 6-15,8-4-12,-6 7-12,7-5-16,0 1-9,2-1-20,2 4-8,4-1-13,-2-2-15,7 1-4,1-7-6,0 2-12,3-1-8,3-3-7,4-1-1,-3 0-1,4-1-4,3-4-11,-5 0-2,4-4-3,-4 2-4,4-2 0,-3-2-5,0-2-2,-3 0-3,1-3 3,-2 0-6,-2-7-1,1 5 0,0-8-10,-1 4 6,-1-2-6,-1-2 2,1 2-2,0-1 6,1 4-4,2-2-1,-1 6-2,-1-2 0,4 3-2,1-2-3,2 6 3,2-1-5,3 3-2,1 3 1,3 0 1,-5 8-4,3 1 3,-2 1 3,-5 5 0,0-2-5,-3 1 4,0 3 3,-4-2-2,-1 2-1,-1-1-2,-4 0 13,0 1-4,-2-5 5,1 1 6,0-2 4,-4-1 5,3-3 2,-3 0 1,5-4 6,-4 1 2,3-2 3,-1-1-11,4-1 6,0 0-6,-13-8-6,13 1 1,-3-2-3,7-3-12,3-5 5,5-4-6,5-2-1,0 3-3,3 1 2,5 0-14,4 6 6,-4 0-8,9 3 5,-5 5-2,0 0 0,-7 4 1,0 2 0,-4 5 3,-2 0-8,-2 6 3,-1 0 2,-5 3-1,0 2 3,-5 0 2,0 8 0,-3-7 7,-5-1-10,0 8-1,-7-4 4,6-2-11,-6-6-9,3 3-9,0-3-10,-1 1-9,4-6-7,-2 1-12,5-4-19,0 0-15,-1 0-44,4-5-50,0 0-62,0 0-64,0 0-165,13-15-526,-7 6 233</inkml:trace>
  <inkml:trace contextRef="#ctx0" brushRef="#br0" timeOffset="17404.2838">12603 9569 239,'1'-4'231,"1"3"-9,-2 1-2,-1 17-16,0-1-10,-7 9-15,5 6-13,-4 4-12,1-2-6,-1-1-12,-5 2-10,5 0-14,-3-3-8,2 0-12,1 0-9,3-4-1,2-8-10,-2 1-9,2-3-4,1 0-4,-1-5-7,5 0 0,-1-6-11,-2 3-2,4-2-7,0-2-5,1-1-7,2-4-8,6 2-14,-8-2-10,8-5-13,-3 0-13,1 1-17,1-4-17,2-1-8,2 1-10,0-1-8,-5 0-11,2-1 9,-1 0-27,0-3-6,-4 5-9,1 0-10,0-3-26,-4 2-103,-3 0-308,4 0 136</inkml:trace>
  <inkml:trace contextRef="#ctx0" brushRef="#br0" timeOffset="17602.1361">12401 9820 221,'-7'1'215,"7"-1"-19,0 0-6,0 0-18,13 5-14,1-4-15,7 0-14,9 3-18,2-4-5,3 3-9,4-1-15,-2-1-27,-1 3-21,-1-4-28,2 2-29,-7-2-25,-3 0-31,-4 0-25,-4 3-23,2-3-129,-10 0-277,1 2 123</inkml:trace>
  <inkml:trace contextRef="#ctx0" brushRef="#br0" timeOffset="18419.2544">13068 9825 160,'3'-8'177,"0"-1"-1,1 1-3,-1-3-4,2 4-2,-4-3-8,0 0-6,-1 5-4,-1-2 2,-3 1-12,2 2-12,-1 0-9,-2 3-8,5 1-12,-18 4-10,1 2-3,0 9-8,-8 1-2,0 6-4,0 0-7,2 5 0,0-3-7,4 3-7,3-3-5,2 4-5,3-3-1,5-7-8,2 0-2,3-1-1,0-2-6,2-2 0,0-5-2,6 0 1,1-1-13,0-3-7,4-1-5,0-3-5,2-2-5,-1-3-2,0 2-7,5-8-8,-4 1 9,2-2-1,-5-3 0,0-2 2,1 0 4,-2 0 5,0-7 0,-1-1 1,-2 0 4,-1 5 3,-1-3 4,-1 6 4,1 1 3,-3 4 2,1 0 6,-2 4-2,-1 0 0,2 3-6,-2 2 4,0 3-3,0 0-2,0 0 2,-7 13 1,2 3-1,0 1-2,0 0 1,1 2 0,-4-2-4,4 8 3,0-9 2,1 4-4,0-3-3,3 2-3,0-2 1,4-5-4,0-1 0,2 2-5,3-6-4,0 2 0,3-1-16,3-3-4,3 0-6,1-3-7,-1-2-9,2-4-6,-1 0-1,0-4 7,-1-1-3,-1-4 2,0 1 1,1-8 5,0-2 7,-2-1 4,-3 0 4,0-3 8,-5 0 14,2-1 2,-3 0 9,-1-1 8,-2 8 6,-1-4 10,-1 7 10,0 7 4,-2 0 5,3 0 0,-6 6-4,1 1 1,2 3 1,0 0 8,-15 17 6,9 0-2,-4 2-2,0 5 6,1 3-1,-3 0 3,3-5 0,2 7-3,-2-5 2,1 0 1,0-7-1,3 2-2,-3-2 10,7-6-9,-4-2-1,1-1-1,3-2-2,-1 2 1,2-1-1,-2-2 6,1-3-2,1 3-2,0-5 16,0 0-26,0 0 0,6-10-6,3 1-3,0-3-5,2-2 15,1-2-18,4 1-11,3-6 3,2 2 9,0 4-12,4-2-12,2 8 7,-6 4-9,1 2 8,-1 1 1,0 4-1,-4 3-8,1-2 3,-7 5-1,1 2 13,-5 1-12,0 1 0,-4 2 6,-2-1-1,-1 3 3,-1 0 4,-5 0-10,-3-2 3,-4 1 2,1-1-5,-4 1 5,-1-6-6,-2 1 0,-6 0 2,1 0 0,3-4-4,0 0-13,5-4-5,2-2 2,-1 3-14,2-4-7,1 1-7,2-4-14,0-1-17,2 0-17,3 0-26,2-2-20,2 1-24,2-3-22,6-3-21,0-1-24,7-3-19,3-3-200,3-1-481,6-1 214</inkml:trace>
  <inkml:trace contextRef="#ctx0" brushRef="#br0" timeOffset="18627.4737">13794 9624 78,'10'-12'206,"-2"4"8,0 1-1,-2 0-7,-3 4-16,2-1-12,-5 4-5,0 0 1,2 12-7,-2 0-3,-3 5-13,-1 8-10,1 1-8,-8-2-1,5 3-9,1 1-7,0-4-9,0 4-8,-2-2-8,2-1-14,-3-1-5,5-5-6,-4 5-12,3-5-20,0-3-22,1 2-25,-2-1-26,1-7-41,4 0-26,0 2-27,-1-5-12,2 0-27,1-2-24,2-1-31,1-3-150,2 2-409,2-3 182</inkml:trace>
  <inkml:trace contextRef="#ctx0" brushRef="#br0" timeOffset="18970.1789">13889 9949 135,'0'0'164,"3"-4"-9,-3 4 4,0 0-5,5-1-6,-5 1-8,0 0-3,0 0 0,8 4-6,-8-4-3,13 0 0,-7-2-2,5 2-6,-2-1-9,2-3-1,1 2 3,0-3 0,-1-1 0,2 0 9,-1 1 0,-3-1-2,2-1 1,-3 0 3,0 0 2,-4-1 6,2 4 3,-3-2 1,1-2-1,-2 3-11,-4-2-9,-2 5-10,1-1-11,-6 3-8,-2 0-6,-6 4-5,0 4-8,-2 1-8,-7 6 3,3 1-12,-1 2-1,2 1-9,4-1-1,4-4-3,3 1-8,3 1-4,0 0-2,8 0 1,0-4-6,4 0-10,3-2-1,4 2-2,3 0-7,13-1-6,0-3-6,4-3-15,2-1-13,1-3-9,5-1-3,-5-5-16,2 0-15,-3-2-13,-1 2 6,-2-2-14,-2-1-13,-9 1-19,-3 0-10,1 1-14,-7 2-21,0 0-24,-1-5-25,-4 5-20,-1 2-230,3-3-522,-5 3 230</inkml:trace>
  <inkml:trace contextRef="#ctx0" brushRef="#br0" timeOffset="20490.8171">2899 10435 90,'-18'2'166,"6"-1"3,1 0 1,2 0-3,4 1-7,-2 0-7,2-2-5,0 2-6,5-2-4,-6 3-4,6-3-9,-1 2 3,1-2-5,5 6-4,-2-4-6,5-2 4,1 5-16,10-5-8,3 3-14,5-2 3,9-1-9,-1 0-3,3-1-2,19 3-6,-3 1-6,2-2-2,-2-2-9,1 1-3,-2 1-3,5-2-6,-4 2 0,-3 4-8,-11-5-1,0 3-8,-8-1-11,4 0-8,-6 2-12,-8-3-13,-3-1-22,-5 3-22,-2-1-12,-1 0-16,-4-2-2,-2 1 2,0 2-8,-5-3-4,0 0-10,4 0-30,-4 0-17,0 0-17,0 0-141,-32 0-353,13-1 156</inkml:trace>
  <inkml:trace contextRef="#ctx0" brushRef="#br0" timeOffset="20822.8874">2858 10597 41,'-5'3'226,"0"-2"-20,5-1-23,0 0-10,0 0-5,0 0-2,12 4 0,-1-4-6,9-1-1,2 1-3,11-2-6,3 1-4,4 1 0,20 0-6,1 0-4,3 1 1,1-1-8,-1-1-10,0 2-5,2 3 4,-6 0-15,-6-4-14,0 1 1,-15 2-5,-1 2-16,1 0-1,-7-1-9,-2 1-5,-9-5-7,-4 2-4,-4 1-1,-1-1-8,-2-2-9,-1 0-1,-1 3-3,-3-6 2,-5 3-14,8 3-4,-3-2-7,-5-1 1,6 0-5,-6 0-8,0 0-15,0 0-9,0 0-18,0 0-15,0 0-24,0 0-23,-16 7-27,11-6-29,1 0-32,4-1-33,-8 2-234,8-2-512,-10-2 227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8:21:55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5750 8090 60,'0'0'99,"0"0"-8,0 0-2,23-2-4,-9 0-1,0 4-1,-2-2-4,6-2-3,3 2-5,0 0 1,9 0 4,-2-1-7,0 1-5,3 0 3,1 0-7,4 0 1,3 1-2,1-3 3,11 2 0,-10 0-3,11-3 0,2 0-3,5 0-3,-4 3-3,2-4-2,6 0-3,-2-2 2,4 2-7,-3-2-1,3 1 1,-3 0-2,4-1-1,0 3-4,-4-2-1,-1 3-1,-1-1-3,-9 1 0,4-3-9,-16 4-2,14-3 1,-2 0 2,-11 0-6,-5 1-6,1-2 7,0 2-5,-3 1-2,-1-1-1,-1 0 4,-3-3-6,-1 3 3,-7 3 1,-3-2-6,-1-1 4,2 2-5,-6-2-1,-3 2 3,1 0 0,-1 0-5,-4 1 1,2-1-2,-1 0 1,-6 1 1,6-2-5,-6 2 4,7-1 0,-7 1 3,6-1 0,-6 1-2,0 0 1,0 0-5,4-3 1,-4 3 4,0 0 1,0 0-5,0 0-3,5-1 7,-5 1-3,0 0-1,0 0 3,0 0-1,0 0-7,0 0-8,0 0-10,0 0-11,0 0-10,0 0-22,0 0-15,0 0-20,0 0-14,0 0-14,0 0-25,0 0-110,-8-7-289,8 7 128</inkml:trace>
  <inkml:trace contextRef="#ctx0" brushRef="#br0" timeOffset="3285.6918">6187 10617 14,'10'1'52,"-5"-1"-13,3 0 7,-4 1-9,5 1 5,2-1-5,2 0-6,-2-2 0,2 3 4,-1 0-12,2 0 0,-2-2 0,4 3 4,3-1-3,1-2 1,1 0 0,-2 1 5,10-2 2,1 2-3,-1-1 2,-2-1-6,4 2 1,-1-2 1,4 2-6,-2-2-2,2 1 8,0 0 1,2 1-11,1-1 7,2 0-5,1-1 6,-1 1-6,13 0 2,-2 0-12,-12 0 10,15 2-5,-12-1 6,10-3 0,0 1 2,4 1 1,0 0-4,-1 1 11,2-2 2,-4 2-1,4-2-6,0-1 1,2 4 1,-1-1 4,6 0-9,-5-3 4,2 4-10,5 1 8,-3-3-9,2 1 5,-1 0-9,2-1 5,-2-1 1,5 0-1,-2 3 2,-1-3-7,3 1 1,-2-1-3,25 3 1,-27-3-1,2 2-15,-3-3 16,1 3-2,3-2-1,24-2 0,-31 2 0,3 0-10,3 1 12,-2 2 1,3-1-7,27-1 9,-28-1-5,-1-1 2,0 2-5,25 0-3,-24 1 5,24 1 7,-28 1-2,3-4-4,0 1-5,31 2 2,-33 1-3,29-2 2,-26 0 1,-3 1 3,3-1-6,30 1 3,-33 3 6,27-3-4,-30 5-4,6-2-6,-4-5 6,33 9 0,-28-5-2,-2 0 2,27 3-1,-29-5-4,5 3 3,-4-4 6,32 5-3,-31-2-1,2-1-2,24 1 0,-26 0 4,29-1-1,-31 0-1,3-1-5,-2 5 4,26-6 1,-27 0-5,-2 3 0,-1 0-1,4-4 1,5 0 7,-6 3 0,3 2-2,0-3-2,25 2-6,-31-1 10,3-3-1,0 0-2,3 0-1,-2-2 1,-1 4 0,29-5 3,-34 2 3,1 0 0,8 2-6,-3 0-2,28 2 2,-31-3 2,1-2 1,5 2-1,-4 2 1,-1-2 1,5 3-7,-2-3 5,-3 2 0,2 0 4,-2-2-1,2 1 4,-1-5 0,0 3 2,0-4 1,3 3 1,-2 1-2,2-1 3,-3 2-4,4-1 2,22-4 1,-30 6 2,6-4 3,-1-3-6,25 1 1,-27 2 0,3-2 2,26 3 2,-31-1-4,2 1 5,5-6 1,-4 4 3,0 4 2,4-1 0,-2-4 1,1 3-2,-4 4 0,5-4-1,24 0-1,-30 1 1,2 2-4,2-1-2,-3 0 2,5 2-2,-6 2 1,3-5-13,-1 5 8,-2-2 0,-4 3 3,1-4-5,-3-1-1,-4 0 0,-13 2-1,15 0 2,-18-2-4,-1 1 0,1 0 1,-3-1 0,-2 0-7,-2-1 6,-7 3-1,-3 0-3,0-2 1,-4 1 1,-1-1-2,-1 0-1,-2 1-2,0-1 1,-4 0 2,-6 0-1,10 0 0,-4 1 2,-6-1-5,4 0-4,-4 0 6,0 0-5,0 0-7,0 0-8,0 0-9,0 0-12,-25 2-2,13 1-8,-7-3-5,-2 6-5,-7-3-6,-4 3-9,-3 4-2,-4 2-8,-11 4-1,-6 1-8,-2 7-13,-32 11-3,-2 5 1,-8 6-131,-12 0-259,-8 5 115</inkml:trace>
  <inkml:trace contextRef="#ctx0" brushRef="#br0" timeOffset="4195.7832">5558 13486 109,'-16'0'87,"5"2"15,-3-2-6,4 0-8,1 1-2,-1-1-7,2 0 13,3 0-6,5 0-16,-14 0-5,14 0-7,-4 0-7,4 0-5,0 0 0,0 0-2,0 0-8,0 0 1,20-6-1,-9 5-2,3 0-5,5-1 2,2 0 2,8 1-5,2 1 4,-1-2 1,6 0-2,2 1 4,2 1-8,12-4-2,3 5 2,-5-1-3,6 0 1,3-3 0,1 3-1,0-1-4,4-2-2,-1 4 3,0-4 0,4 5-6,28-2 2,-29-2 0,34 2-6,-9-3 5,-24 3-1,28-4-1,-3 3-2,4 0 4,-30 1-2,30 1 0,6-2-6,-6-2 10,0 6-1,4-6-6,-4 6 0,3-6 2,-2 1 4,-1 2 1,1-2-4,3 3 4,-3-2 1,-1 0-2,-4 2 5,-1 1 1,3-4 1,-2-1-1,-28 6 3,5-3-5,23-3 3,-26 6-4,-2-1 2,29-4 3,-31 4-1,-2 0-1,0 1 0,2-2 0,-1 0 0,-1 1-2,-5-2 0,1 1-3,-3 0 1,-14 2 0,11-1 0,-14-1-1,0 1-1,0 1 1,-1-1-2,-2 0 2,-1-1 0,-1-1-1,-3 2 0,-7-2 0,0 2-4,-6-2 1,2 1-4,-4 1-2,-3-2 1,2 0-2,-4 0 4,-1 2-5,-1-2 1,-6 0-2,10 0-9,-6 1 0,-4-1-17,0 0-12,0 0-12,0 0-20,0 0-33,0 0-29,0 0-28,0 0-19,-27-5-27,21 4-130,-1 1-357,3-2 158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8:22:02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8019 2467 57,'21'-3'60,"12"3"3,-1-1 1,5 1-2,0 1-3,17-2-2,-2 2-1,2-1 8,6 3-15,-3-3 13,3 2-12,7-1-1,-3-1-6,1 2-4,1 2-12,0-3 5,29 3-8,-32 2 3,3-4 4,29 5 1,-32-2-5,32 3-3,-4-7 2,-2 4-1,6 0-7,-4 2 6,-25-7-2,30 9 0,-2-6-4,0 7 6,-3-7-5,-1 6 0,-25-10-12,31 10 11,-4-4-8,-25-1 6,25 1-8,-30 0 6,35-1-6,-6-1 2,-26-3 0,29-2-5,-2 9 4,-25-8-9,34 4 6,-35-3-12,29 5 12,-3 1-2,-2 0 1,-26-4-5,3 4 5,23 1-3,-25-3-3,27 4 4,-2-3-7,-27 0 4,4 3 0,22 1 1,-25-2 4,1-3-5,31 6 3,-33-5 2,29 5 6,-28-9-8,32 8 4,-29-7 1,30 1 5,-6 1-3,-27 0 3,34-3-2,-8 4 2,-29-3 3,31 0-3,-28-3 1,29 3 3,-25 0-10,25-2 3,-3 2 2,-27-4-6,5 5 6,24-6-8,-26 5 4,26-2-2,0 0 1,-27-2-6,29 7 4,2-7-2,-4 4-2,-26-2 2,30 2 1,-4-4 1,2 7 0,-4-8-4,1 6 2,-1-3-6,4 0 10,-1 0-6,5 3 1,-8-4-3,1 4 5,1-1-8,-26 3 9,29-3-7,-3 1 7,-3-5-3,5 6 6,-4-2-8,1-2 1,-27 1-2,29-2-1,-26 2 2,29-1 5,-6 0-9,0-2 0,-26-1 0,30 1 10,-27 1-11,27-1 4,-29-1-6,1 1 11,28-3-6,-30 5-2,29-5 5,-29 3 1,26-1-1,-26-2-4,3 3 2,24 0-3,-30-1 1,2 3 3,2-4-3,-2 4 1,3-3 1,-2 5 1,0-8-2,4 7 1,-6-3 1,1 3 0,-3-4 1,1 5-1,-1-4-1,0 2-1,0 2-2,-6-2 3,-1 1 4,-16-2-2,0 3-5,-2-2 3,-1 3 2,-4-6-6,1 3 6,-9-1-2,-2 4 5,-2-5-12,-6 1 6,-1 2 1,-2-1 4,-1-1-1,-1 1-2,0 0-2,-7 0 3,7 0-2,-7 0 0,5 1-3,-5-1 7,0 0 4,8 2-9,-8-2-1,0 0 5,0 0-3,0 0 3,0 0-3,0 0 2,10-2 4,-10 2-4,0 0 4,0 0-3,0 0-2,0 0 2,0 0 8,0 0-10,0 0 3,0 0-4,0 0 1,0 0-2,4 3 4,-4-3-6,0 0 6,0 0-1,0 0 6,0 0-6,0 0-2,0 0-4,0 0 15,0 0-30,0 0 0,0 0-16,0 0-11,0 0-5,0 0-12,0 0-20,-9 7-24,4-4-12,1 1-70,-3 2-207,0-2 92</inkml:trace>
  <inkml:trace contextRef="#ctx0" brushRef="#br0" timeOffset="1439.6308">4992 4491 63,'0'0'72,"0"0"-7,-4-3-11,4 3-2,0 0-7,0 0-2,0 0-10,0 0 0,18-5-2,-7 6-6,1-1 2,3 0-17,6-1 10,6 0-3,1-1 7,9 2-2,2-2-1,15-1-1,0 2 3,2-5-2,1 4-2,5 2 4,1-3-1,2 1 3,29 4-5,-27-2 3,28 0 2,-1 5 4,-2-5-10,0 6 6,-25-2-2,28 2 2,-3 2-1,-1-1 3,3 5-6,-4-9 0,6 6 8,-5 1-4,-1-2-4,2-1 3,-29 0 9,32-1 7,-5 1-7,-24-1-1,30-1 2,-5 0 3,-26-2-4,30 1-3,-4-4 2,-23 1-3,26-1 3,-6-1-8,-19 0 2,27-3-7,1 2 2,-1-2-5,-6-3 2,4 2-6,-4 2 2,-26 2 1,2 1-2,2 0-3,-4-4-3,3 4-1,-9 1-1,1-6 1,-3 5-3,-16 0 1,12 0 4,-14 1 8,-1-1-11,-1 0-2,2-1 3,-3 0-4,1 1-1,0-3 2,-4-1-1,0 2-5,4-1 2,-3 2 1,3-5-1,-6 4-2,1-2 0,0 3 3,-3-2 2,-6-2-1,1 2 1,-4 6-2,-1-6-1,1 3 3,-1-1-2,-6 0-3,0-3 8,1 4-5,-6-1 1,2-1 2,4 0-6,-5 1 3,-2-1 5,3-1-5,-4 2 2,3 0-2,-2-2-2,0 2 0,-1 1 1,2-3-3,0 3 8,-2-1-9,-5 1 4,7-3 2,-7 3-2,9-1-1,-5-1 4,-4 2-1,0 0-1,0 0 6,4-3-4,-4 3-2,3-2 5,-3 2-1,0 0-1,0 0 4,0 0-6,0 0 5,0 0-2,0 0 3,0 0-5,0 0-1,0 0 5,0 0-3,0 0-2,9 4 0,-9-4 2,0 0 2,0 0-1,0 0-1,0 0-4,0 0 1,0 0-2,0 0 4,0 0-2,0 0-1,0 0 0,0 0 2,0 0-1,0 0-2,0 0-4,0 0-9,0 0 2,0 0-15,0 0-4,0 0-8,0 0-14,0 0-2,0 0-10,0 0-15,0 0-9,0 0-1,0 0-19,-16 3-91,5-1-218,-1 1 97</inkml:trace>
  <inkml:trace contextRef="#ctx0" brushRef="#br0" timeOffset="3771.1871">2407 6036 28,'-3'-4'82,"-1"-3"-4,1 3-4,0 0-3,2 1-5,0-2-8,1 5 8,-3-2-9,3 2-3,0 0-7,-4-4-2,4 4-3,0 0-8,-2-3-4,2 3-2,0 0-4,0 0 4,-11 9-13,5 1 4,2-3 1,1 5-6,0 0-1,0 3-1,0 2 7,3-2-4,0 2-7,2-1 0,-1-1 2,2 4-2,-1-1-11,3-1 19,2-1-9,0-2-2,1 0-8,4 1 8,-1-1 6,2-3 1,3 3 2,1-1-5,1 1 7,7-2-2,-1 1 3,-5-5-16,9 5 20,1-6-8,-1 2 4,4-2-1,2-3-5,0 0 15,5-1-5,0-1 7,-1 1-9,1-4 4,13-2-2,-14 2-22,1 0 13,-1-1 10,-3 1-7,3-3 2,-1 2 1,-1-1-8,1-1 3,-4 1-3,-1 1 2,-4-1 8,4 1-6,-3-1 9,-1-1-5,2 0 10,-2 0-1,0-3-3,1 5 3,2-3 2,0-2-6,1 2-2,0-3 3,0 4 1,0-3 0,1 0-5,-4 1 0,2-1-2,0 2-1,-3 2 3,-2-4-2,3 3 2,0 1-7,-10-1 0,2-1 5,8 3-3,0-2 1,-3-1-12,3 3 12,-9-2-3,9-2 5,2 1-1,1 1-5,-3-1 1,1 3 0,0 1-3,3-1-1,0-1 1,-1-1 2,-2 4-4,-1-1 2,2 0-4,-1 1 4,-9-2 1,7 4-2,-5-4-3,-1 2 3,-3 3 3,7-4 4,-1 2 3,4 0-9,-8 2 5,11-3-2,-14 2-1,5 3-5,-2-3 2,0 5 1,7-1 5,-1-1 0,2 6 2,-3-3-9,-7-1 3,-2 1 1,3 2-5,-3-2 2,-1 0 0,2 2-3,-4 0 1,1-1 1,0 0 0,-6-1-2,1-1 1,0 3-3,-2-5-1,-1 2-1,0-2 4,-2 1-1,-1-3 0,1 4 0,-1-2 1,-1 0-1,0-2 2,3 2-4,-4-1 0,0-1 2,-1 1 0,2-1-2,-3 2 2,1-2-3,-1-3 1,3 5 3,-2-3-4,-1-2 3,3 7-1,-3-7-4,1 0 4,-1 0-1,0 0-1,0 0-2,3 5-1,-3-5 2,0 0 2,0 0 1,0 0-1,0 0-7,0 4 7,0-4-1,0 0 1,0 0-2,1 4 0,-1-4 2,0 0-2,0 0 2,0 0 0,0 0 1,0 0-1,0 0 2,0 0-3,0 0 1,0 0 1,0 0 0,1-14 0,-1 8-3,0 3 1,1-4-1,0-1 1,3 1 3,-1-2-7,-1 1 0,2-3 1,0 2 1,0 0 0,3 0-3,-1-2 2,1 2 0,0 0 3,-1 1-4,2-1-2,1-1 4,4 3 1,1-3-4,-1 3 0,6-3 2,-3 3-4,1-3 3,0 6 3,3-1-3,-1-3 1,-2 4 2,3-2-1,-2 1-1,0 1-4,1 1 3,-1 0 1,2 2 2,0-2-6,-4 1 6,2 0-6,0 2 3,1 0 2,0 2-2,-6-5-2,6 3 3,-1 4 2,3-3-3,-6 2 2,3-2 2,0 3-2,-4-2-2,-1 0 4,7 0-2,-6-1-2,0 1-1,-1 0 5,5-1 1,-3 1-5,2 1 2,-2-1-5,6 0 7,-6-2 1,2 1 0,0 1 0,2-2 1,-2 0 0,2 0-1,-2 2 5,1-2-1,0 0-2,0 0 0,-3 0 1,-2 0 0,6-2-2,-6 2-1,0-2-1,2 1 0,-2-1 0,-1 1 1,0-1-1,3-1 2,-3-1-2,-2 1 1,3-1 0,-3-1 0,4 0 2,-5-2-5,1 1 3,3 0 0,-4-1 4,4-7-4,-3 7-2,0-3-2,8-3 2,-7 2-1,0-2 0,0-1 0,-4 2 2,2 1-3,3-3 1,-3 0-1,-4 4 3,1 0-1,1-4-4,-1 4 6,-2 0-2,3 1 4,-3 1-5,-1-2 1,-1 3-3,0 0 4,1 2-5,-1-2 4,1 0-1,-2 1 1,-1 0-3,4 0 1,-3 1 3,1 1-2,-1 0 0,0 0-1,0 0 4,-1 4-2,2-5 4,-2 5-4,0-4 0,0 4 0,0 0 1,-2-5 3,2 5-4,0 0 1,0 0 2,0 0-1,0 0 3,2-5-2,-2 5-5,0 0 5,0 0-2,0 0 4,0 0-5,0 0 2,0 0-4,0 0 1,0 0-1,0 0 6,0 0-1,0 0-3,0 0-6,0 0 1,0 0-4,0 0-7,0 0-12,0 0-6,0 0-13,0 0-17,0 0-22,0 0-35,0 0-31,-21 6-42,8-5-157,-2-2-380,-5 1 169</inkml:trace>
  <inkml:trace contextRef="#ctx0" brushRef="#br0" timeOffset="4521.4486">2661 5079 4,'-1'-5'108,"-2"1"-4,3 0 2,-1-1-12,1 1 2,0 4-3,0-5-5,0 5-3,0-4-8,0 4-11,0 0-3,0-6-6,0 6 0,0 0-1,0 0-2,0 0-7,0 0 4,8 11-5,-6-6 1,1 1-2,-2 0-2,3 2-3,-2 0-2,1-2-4,1 1 0,-4 1-3,4-3 4,-3 1 2,2-3 2,-3 1 2,0 0-3,5-2 7,-5 2 0,0-1 8,0-3-2,4 4 5,-4-4 5,2 3 0,-2-3-1,0 0 5,0 0 2,9-2-1,-9 2-2,12-5-8,-1-2-19,-2 1 6,9-6-10,4-4 0,3-2-5,3-2-3,2-4-3,8-13-6,2 0-15,4-3-11,-1 3-11,1 0-21,-4 1-15,1 5-16,-13 7-23,-1-1-2,-2 5-33,-4-2-35,-3 4-31,-5 6-129,-2 4-352,-2-1 156</inkml:trace>
  <inkml:trace contextRef="#ctx0" brushRef="#br0" timeOffset="5261.5567">3617 4957 55,'0'0'80,"4"-3"-8,-4 3 0,0 0 9,0 0-14,0 0 3,0 0 0,0 0-1,0 0 0,0 0-7,0 0 4,0 0-5,0 0 5,0 0-10,0 0 1,0 0-9,0 0-1,0 0 2,0 0-11,0 0-3,0 0 4,0 0-4,0 0-6,0 0-6,0 0 5,-4 10 1,4-5 1,4 1-4,-4 2-11,2-3 12,1 4 1,-1-4 2,0 6-1,0-7-1,2 3 9,-1 1-6,-1-3-2,2 3 7,0-3-5,-2-2 0,0 3 2,2-1-2,-3-1 3,1-2-4,0 1-1,0-1 0,-2-2 4,3 5 3,-3-5 7,2 2 5,-2-2 9,0 0 4,0 0 7,0 0-6,0 0-1,0 0-10,14-7 2,-7 2-11,1-1 0,3-4-4,0-2-9,6-1 0,6-6-3,2-5-7,0-1-6,10-12-17,10-2-18,-4 2-16,3-2-26,3 3-9,-3-1-25,0 3-23,-4 3-10,-7 11-41,-1-1-41,-3 2-111,-3 4-351,-2 3 155</inkml:trace>
  <inkml:trace contextRef="#ctx0" brushRef="#br0" timeOffset="6104.9469">4387 5059 24,'3'-2'94,"-3"2"-4,3-4-1,-3 4-6,0 0 3,1-3-7,-1 3 1,0 0-2,0 0-6,0 0 9,1-6-11,-1 6-11,2-4-1,-2 4 6,0 0-11,0 0 2,0 0-6,0-4-1,0 4-2,0 0-9,0 0-1,0 0-5,0 0-6,0 0 2,0 0 1,0 0 2,0 0 7,0 0-13,5 12 3,-2-9 0,0-1-3,1 4-1,-2-1 5,1 2 3,2-3-2,-1 1 6,1 2-6,0-2-4,0 5-1,2-3 0,-2-3 1,-1 3-2,-1-2 0,1-1-1,0 0 1,-2-1-4,1 2 0,0-3 1,-1 1 5,-2-3 2,7 4 3,-7-4 7,1 2 1,-1-2 7,4 2 8,-4-2 1,0 0 4,0 0 4,8 0-6,-8 0 2,8-6-5,-3 0-4,4 0-7,5-4-5,2-3-1,6-4-7,0-4-21,8 0-11,11-11-9,1 1-23,0-6-12,7-4-15,-1 5-24,5-2-13,-5 3-36,3 2-30,-7 4-53,-15 10-127,0 3-374,-4 0 166</inkml:trace>
  <inkml:trace contextRef="#ctx0" brushRef="#br0" timeOffset="7051.4027">5120 5167 12,'0'0'89,"0"0"4,0 0-15,0 0-1,0 0-4,0 0-11,0 0-3,0-2 6,0 2 0,0 0-8,0 0 1,0 0-3,0 0 0,0 0-10,0 0 5,0 0-1,0 0-3,0 0-2,0 0-2,0 0-7,0 0 5,0 0-8,0 0 1,0 0 0,0 0 1,0 16 4,4-13 3,-3 0-1,3 6-3,1-4-3,-2 1 2,-1 3-11,6-2 11,-5 1-9,3 1 4,-2-2 0,3 3 1,-3-6 5,0 5 0,1-4-3,-1 0-4,-1 0 2,0 1-1,3-5-3,-4 4-3,1-2 7,-1 0 1,0-1 1,-2-2 1,4 3 3,-4-3 1,3 2 0,-3-2 5,1 4 1,-1-4 2,0 0 2,0 0 2,4 3 4,-4-3-4,0 0 0,1 3 1,-1-3-3,0 0-3,0 0-1,0 0-1,0 0-5,0 0-3,0 0-7,1 4 4,-1-4-6,0 0 1,0 0-4,0 0-5,0 0 0,0 0-2,0 0-3,0 0 0,0 0-6,0 0 6,0 0-4,0 0-4,0 0 4,0 0 3,0 0-9,0 0-2,0 0 3,0 0-4,0 0 5,0 0-6,0 0 0,0 0 2,0 0 0,0 0-1,0 0 1,0 0 4,0 0-5,0 0 1,0 0-2,0 0-4,0 0 6,0 0 0,0 0-2,0 0 3,0 0-6,0 0 6,0 0-5,0 0 6,0 0-3,0 0-1,0 0 0,0 0-3,0 0 4,0 0 0,0 0 8,0 0-11,0 0-1,0 0 3,0 0 2,0 0-2,0 0-2,0 0 2,0 0-1,0 0 1,0 0 2,0 0-4,10-10 6,-6 6-5,4-2 0,9-5 3,-1 1-4,14-6-5,2-5-18,19-6-16,0-3-21,31-18-26,-2-1-30,6 1-43,1-10-45,-3 0-231,-5-2-472,-2 5 209</inkml:trace>
  <inkml:trace contextRef="#ctx0" brushRef="#br0" timeOffset="7756.0892">6082 5111 42,'0'0'112,"0"0"-8,0 0 0,0 0-6,2-4-8,-2 4-4,0 0-4,0 0-10,0 0 4,0 0-17,0 0 0,0 0-4,0 0-5,0 0 3,0 0 0,0 0 5,9 6 2,-9-6 2,6 8-5,-2-5-1,0 1 0,0 2 1,-1-2-8,-1 0 1,2 2-3,-1 0 5,1-1-12,-2 1 0,3-3 4,-2 3 1,-1 1-3,1-3 1,-2-2-2,2 2 2,-1 1-3,0 0 4,-1-3 1,2-1-2,-3-1-4,3 5 3,-3-5-3,2 4 8,-2-4 0,0 0 3,2 3 4,-2-3 0,0 0 1,8 2 0,-8-2 0,0 0-5,0 0 5,9-5-5,-5 1-5,2-1 0,4 0-8,6-7-3,4-3 1,7-3-6,14-11-9,7-1-23,1-12-13,28-16-26,7-4-27,-2-3-36,7 2-37,6 1-29,2-1-19,-4 4-18,-4 11-176,-13 3-415,-21 16 184</inkml:trace>
  <inkml:trace contextRef="#ctx0" brushRef="#br0" timeOffset="11327.8648">4445 6198 84,'-1'-6'104,"1"6"9,0-6-10,0 6-8,0-4-6,0 4-11,0 0 0,0 0-6,1-5-13,-1 5-5,0 0-5,0 0-13,0 0 6,0 0 13,5 14 4,-1-5 5,-1 7 2,4 2-1,-3 1 9,-2 9 8,0 2-3,-1 4-2,-1 3-9,-1 9 5,-3 0 0,-2-11 1,1 0-8,1-1-6,-1 3-8,1 9 2,-4-15-1,3 0 0,0-2-5,1 0-2,3-2 0,-3-1-7,-1-6 6,3-1-7,0-2-1,2 0-2,-3-2-5,3-3-6,-1-1 0,1 2-4,-2-4-5,2-1 2,-2-1 5,1-1-7,1 1-1,0-3-3,-2 0-2,2 1 4,0-2-3,0-3-1,0 5 4,0-5-6,0 5 1,0-5-4,0 0 4,2 3-6,-2-3 0,0 0-11,0 0-8,0 0-24,0 0-23,1-11-19,-1 4-27,2 3-39,0-4-22,-1-4-36,2 1-138,-1 0-372,2-5 166</inkml:trace>
  <inkml:trace contextRef="#ctx0" brushRef="#br0" timeOffset="12888.5747">4511 6244 28,'-1'-5'74,"1"5"-2,-2-3-7,2 3 2,0 0-16,-13 6 2,3 1-11,1 2-2,-5 2-3,0 3 2,-7 6 1,2 1-12,1 3 12,-1-2 2,0 0-1,-2 0 5,5 0 4,-5-1 7,1-1 5,11-4-9,-6-4 8,2 3-3,0-3 1,0-1 1,4-3 4,3 0-6,-2-4 3,3 3-4,1-4 3,2 2 8,-2-3 8,1 0 0,3-2 3,-1 5-2,1-5-9,0 0-7,0 0-2,0 0-7,0 0-6,0 0-4,13-9-8,-7 4-3,3-1 0,3 0-5,-3-1 0,5-1-2,-2-2-5,1-1 0,0 1-1,1 0-4,-3 0-7,1 1 8,2-6-3,-2 3-3,-2 2-2,-1-3-1,1-2 3,-1 2-3,1-1-1,-1-1 1,-2 6-2,4-7-1,-7 6 2,5 0 3,-4 0 1,0 1 0,1 1-1,1-1 1,-6 3 0,2 1-2,-1-1-1,2 2 2,-1-1 3,2-1-3,-3 1 1,2 2 2,-4 3-3,0-5 1,4 3-4,-4 2 0,4-4 1,-4 4-3,1-1-1,-1 1-2,0 0 0,0 0 1,0 0 0,12 5-2,-6 2 5,-1-2-5,3 3 8,6 3-3,2 2 5,6 3-1,-4 2-2,6 2 18,-2-2 1,2 1 0,-4-2-4,4 3-1,0-3-4,-9-5 2,6 7-4,-5-6 0,0-2-1,-1 2-1,-5-4 2,0 0-2,0-1-5,-3-3 0,-1 0-1,1 0 0,-3-1 1,-2-1-1,3 0 1,-2-1 2,1 0 3,-4-2 2,2 2 7,1 1-2,-3-3 1,0 0 2,4 3 1,-4-3-3,0 0 2,0 0-2,2 2 2,-2-2-1,0 0-7,0 0 6,0 0-3,0 0 1,3 2-3,-3-2-1,0 0 1,0 0-2,0 0 0,0 0 1,0 0-5,0 0 0,0 0 2,0 0-2,0 0 1,0 0-4,0 0 0,0 0-2,0 0 0,0 0 0,0 0-2,0 0 5,0 0-1,0 0-4,0 0 3,0 0-3,0 0 15,0 0-11,0 0-3,0 0 0,0 0 2,0 0 3,0 0 0,0 0 4,0 0-4,0 0-4,0 0 1,0 0 5,0 0-6,0 0 2,0 0-6,0 0 6,0 0-1,0 0-5,0 0 5,4 3-4,-4-3 4,0 0-4,0 0-2,0 0-1,0 0 4,0 0-4,0 0 3,0 0-2,0 0 1,0 0-1,0 0 2,0 0 1,0 0 0,0 0-1,0 0 1,0 0-5,0 0 3,0 0 1,0 0-2,0 0 0,0 0 2,0 0-1,0 0 0,0 0 4,0 0-7,0 0 1,0 0-2,0 0 5,0 0 1,0 0-2,0 0 0,0 0 0,0 0 3,0 0-3,0 0-2,0 0 3,0 0-2,0 0-1,0 0 0,0 0 3,0 0 3,0 0-3,0 0 0,0 0-2,0 0 1,0 0 1,0 0 1,0 0 1,0 0-5,0 0 10,0 0-8,0 0 1,0 0 0,0 0-1,0 0 1,0 0-3,0 0 1,0 0-2,0 0 1,0 0 6,0 0-3,0 0 1,0 0-2,0 0-1,0 0 2,0 0-1,0 0 2,0 0-4,0 0 2,0 0 1,0 0-2,0 0 1,0 0 0,0 0 1,0 0-2,0 0 6,0 0 6,0 0-10,0 0-2,0 0-2,0 0 2,0 0 0,0 0-3,0 0 4,0 0-3,0 0 3,0 0-4,0 0 5,0 0 2,0 0-3,0 0 3,0 0-4,0 0 3,0 0-4,0 0 0,0 0-2,0 0 2,0 0 0,0 0 4,0 0 0,0 0 1,0 0-5,0 0 2,0 0 2,0 0 1,0 0-4,0 0 0,0 0 3,0 0-1,0 0-4,0 0 2,0 0 7,0 0-6,0 0 0,0 0 0,0 0 0,0 0 0,0 0 0,0 0-1,0 0 1,0 0 0,0 0-1,0 0-3,0 0 7,0 0-7,0 0 5,0 0 2,0 0-1,0 0-1,0 0 6,0 0-8,0 0 0,0 0-4,0 0 5,0 0-2,0 0-1,0 0 2,0 0 3,0 0-5,0 0 4,0 0 1,0 0-5,0 0 4,0 0-3,0 0-1,0 0-10,0 0-16,0 0-16,0 0-16,0 0-13,0 0-17,0 0-13,0 0-12,0 0 0,0 0-8,-4 10-14,0-6-16,0 2-22,-5 3-35,-10 10-164,-4-2-405,-10 5 180</inkml:trace>
  <inkml:trace contextRef="#ctx0" brushRef="#br0" timeOffset="13748.0481">2453 7763 40,'0'0'92,"0"0"-8,-5-2-7,5 2-2,0 0-14,0 0 0,0 0 4,0 0-5,0 0-8,0 0 10,0 0-22,19 2 26,-6-2-7,1 0-10,1 1 9,6-1 1,10 1-10,-1-1 3,3 0 0,4-1-5,13 1-4,3 1 2,-1-2 3,3 4 1,1-2-6,3 0 2,5 3-2,2-2-4,27 2-4,-29-1 3,30 0-3,-28-2-16,27 6 12,-25-4-5,23 3-4,-29-4 2,5 0-3,26-2-4,-34 1-3,9-1-3,-2 3 6,-1-2-3,26 0-5,-27-2 2,-4-3 2,5 4-7,-4 0 1,-2 0-1,0 3 0,-4-6-11,-1 3 12,0 0 1,0 0-3,0 0 1,-4 0-3,-12 0 3,-1 0-6,0 0 3,-1 0 0,0 0 0,-5 0-1,-1 0 3,-1 0-4,0 3 1,-9-3 1,-1-3-5,-2 6-4,-3-3 0,-1-3 9,-7 3-1,3 0 2,-2 0-8,-7 0 8,11 0 0,-11 0-2,7 0-5,-7 0 4,7 0-1,-7 0-1,0 0 3,0 0 1,7 0-1,-7 0-2,0 0-3,0 0 4,0 0-2,6 3 1,-6-3 3,0 0-5,0 0-1,0 0-12,0 0 5,0 0-1,2 2-6,-2-2-2,0 0-9,0 0-4,0 0-14,0 0-14,-15 2-14,10-1-39,-2 2-48,-6-1-84,-4 2-263,-1 2 117</inkml:trace>
  <inkml:trace contextRef="#ctx0" brushRef="#br0" timeOffset="14893.0763">2412 9587 85,'0'0'120,"0"0"-7,0 0-15,0 0-8,0 0-6,0 0-4,0 0 3,0 0-4,24-2-4,-14 0 1,3 1-6,8 0-1,3 1-2,2-3-8,7 1-6,3 2-8,-1-3 11,5 2 3,14-1 0,-1 1 2,2 0 0,1-2-12,2 3 11,-1-1-4,2 1 0,6 4-1,-3-6-3,28 2-1,-29-1-6,4 0-5,0-2-9,27 2 3,-28-2-4,0-3-2,-3 2-5,3 4 0,2-5-7,2 1 3,-8-3-4,5 4 1,-1 2-3,-1-4-2,-3 1 2,-3-3-4,-2 4 0,-2-1-2,-2 3-1,-14-1-1,4 1 2,-4 1-4,0-2-1,-2 0 2,-2 0 0,3 1 3,-4-1-5,3 0-1,-7-1 3,3 0 3,-9 3 1,-3-1-4,0 0 3,-1-1-4,0 0 0,-4 1 6,0 0-3,-1 0 2,-4-1 0,2 2 3,-3-1-3,-1 1-4,1 1 7,-1-1-7,-7 0 3,10-1 0,-1 1 2,-9 0-2,6-2-5,-6 2 1,5 0 1,-5 0-1,12 0-4,-12 0 6,8 0-3,-2-2 2,-6 2 2,4-1 1,-4 1-5,8 0 1,-8 0 1,0 0-1,0 0 3,0 0-1,7-1 0,-7 1 1,0 0 0,0 0-2,0 0 1,0 0 1,0 0-1,0 0 5,9 0-3,-9 0-1,0 0 2,0 0 3,0 0 1,0 0 2,0 0 3,0 0-3,0 0 1,0 0 5,0 0-5,0 0 2,0 0 0,0 0-6,0 0 1,0 0-1,0 0 0,0 0-2,0 0-1,0 0-1,0 0 0,0 0-2,0 0-2,0 0 2,0 0 1,0 0-2,0 0 1,0 0-4,0 0 4,0 0 0,0 0-4,0 0 2,0 0-1,0 0-4,0 0 2,0 0-3,0 0-11,0 0-5,0 0-4,0 0-9,0 0-10,0 0-10,0 0-14,0 0-21,0 0-14,0 0-14,0 0-13,0 0-32,-18 4-34,9-4-130,0 0-350,3 3 155</inkml:trace>
  <inkml:trace contextRef="#ctx0" brushRef="#br0" timeOffset="16371.7956">2453 12916 79,'-7'0'93,"7"0"8,0 0-10,0 0-15,0 0 10,0 0-12,-6 1 11,6-1-3,0 0-10,0 0-4,0 0 4,0 0-2,0 0-16,0 0 5,0 0-2,0 0-3,0 0-6,0 0 3,23-1-1,-16 1-10,3 0 1,5 0-1,-2 0-1,5 0 2,-2 1 5,2 0-17,1 1 13,1 0-3,2-2-9,0 0 9,5 3-7,3-2 0,2 0-2,-3-1-3,3 3-2,-4-1-1,4-2-1,1 2-4,-1-2-4,4 0 4,-2 0 0,0 0-1,1 5 3,0-5 2,-2 3 1,8-2-1,-2 0 6,13 5-3,-1-2-2,-13-3-2,15 2 3,-1 0-2,-2 2-1,1 4-4,0-4-1,4-3 1,1-1 5,-1 4-4,-1-3-1,6 2-4,-7-1 1,5 0 3,-1 6-6,2-6 2,-2 5 3,0 1-5,-1-9 4,1 9-1,3-6 1,0 2 3,-2-5-3,0 2-1,-3 3-3,3-4 4,-1 0 2,1 4-2,-4-5 2,-1 2 1,-1 1-3,0 2-7,-14-4 4,15-4-3,-13 3 1,-3 0-2,1 2 2,0 0-3,-3-2 3,1 3-2,-6-3-4,-3 0 5,-8 0-4,2 0-2,-1 1 1,-7-1-5,-2 0 4,1 0 3,-6-1 0,2 1-1,0 0-1,-8 0 3,10 0 3,-10 0-5,8 0 4,-8 0-1,4-3 3,-4 3 0,0 0-2,0 0 2,0 0-3,0 0-3,1-4 1,-1 4-4,0 0-5,0 0-9,-13-2-15,13 2-11,-12-3-10,3 3-10,-1-1-16,0 0 0,0 1-12,-2 1-12,2 0-6,1-1-8,-1 3-16,1 1-14,-4-4-19,4 6-163,-2 0-349,1-1 155</inkml:trace>
  <inkml:trace contextRef="#ctx0" brushRef="#br0" timeOffset="18316.7293">2467 14358 16,'0'0'80,"0"0"-5,-8 0 0,8 0-4,0 0 0,0 0-12,0 0-1,0 0-9,0 0 5,0 0-15,-5 1 7,5-1-7,0 0 5,-1 3 7,1-3-11,0 0-2,0 7-3,0-7 2,0 0 1,4 5-2,-3-3-6,5 1 5,-2 0 0,-4-3 2,12 2 7,-1 2-3,1-2 0,-2-2-1,10 1-1,-3 3-3,5-3 1,6 0-3,2-1 3,2 0-6,2 1 2,2-2-4,0 1-4,0 0-3,3 0 2,-1 1-2,13-2 1,-11 1-4,12-1-2,-14 1 4,17-1-5,-2 2 0,-2 1-4,-10 0-5,11-4 4,2 4-1,-3-2 1,0 3-5,-1-2-4,-9 0 9,9 2 2,-10-3-7,12 0 0,-12 5-2,13-5 0,-14 1-2,14 0 2,-3-1 0,-13 2-1,18-1-3,-19 1 0,6-2 0,8 3 2,-11-1 4,16-2 0,-15 2 2,-3-1-5,1-2 0,16 2 4,-18 0-7,7 0 3,7 2 1,1-4-1,-15 2 2,2-1-2,3 0-7,-3 0 9,1 0-2,12 0-4,-13 1 2,-2 1 7,3-1 0,0-1-5,-1 2 1,-1-2-5,2 0 3,-1 3-3,-2-3 1,0 2 0,4-1 1,0-1 1,-4 0-6,-1 1 6,1 0-7,-5 1 6,1 0 1,0-3-5,0 2 4,0-2 2,-4 1-4,-6 1 1,6-1 3,-5 0-6,-3 0 0,-1 0 3,4 1 0,-5-1 4,3 0 0,-2-1-3,-3 1 4,-2 1-2,-3 1 2,-3-4-2,3 2-1,-3 2-1,-1-2 5,-2 0-4,0 0 1,-5 0 0,8 0 3,-8 0-1,5 3 5,-5-3 5,0 0-5,0 0 5,9 0 2,-9 0-4,0 0-2,0 0-1,0 0-1,0 0 2,0 0-2,0 0-4,0 0-7,0 0-7,0 0-10,0 0-7,0 0-29,0 0-25,0 0-25,-22-3-27,17 0-32,-1 2-107,-4-3-293,-2 0 130</inkml:trace>
  <inkml:trace contextRef="#ctx0" brushRef="#br0" timeOffset="24107.0761">12484 6889 48,'0'-7'172,"0"3"-7,1-1-19,-1 2-16,0 3-11,0 0-6,0 0 4,-1 27-1,-2-8-7,-4 9-7,2 3-4,2 0-11,-2 1 1,1 1-10,1-4-9,1 3-2,-2-3-11,-1-2-5,1-8-5,3 1 2,-2-3-11,1-5-2,0-1-13,-1 1-7,0-4-5,2 1-20,-1-5-7,-1 2-11,3-1-12,0-5-19,-3 2-12,3-2-7,0 0-11,-1-13-3,1 7 11,0-5 14,1-2-4,-2-1 12,1-6 0,0 3 12,-1-7 8,2-3-1,-2 3 12,2-3 12,-2 3-1,1-4 13,-2 3 15,1 0-11,-2-1 26,3 7 8,-2-1 4,2 1 12,-1 5 11,-1 3 11,1-5-3,-3 6 4,4 1 1,0 3 3,-1 0 2,1 1 0,-1 0-9,1-1-6,0 2-7,0 4-3,7-3-1,0 1 6,4 0-1,1 4-3,-1 2 3,10-1-7,-2 5-2,-4 1 1,11 4-5,1 5 0,-6 0-6,1 6-7,-3-2 2,0 4-4,-3-2-2,-2 1-2,-3 0-2,0 0-3,-7-7-1,3 10-1,-6-11-1,-2-1-3,0 0 3,-5 0-5,0-2-1,-2-2 0,-1 0-6,-4 0-3,0-1-3,-3-1-9,2-3-5,-5 4-3,2-6-12,-3 3-2,2-3-5,5-1-5,0 0-10,0-2-3,4-1-22,-4 0 0,5-2-17,3 1-26,5 0-25,-5-5-9,4 2-14,3-2-151,1-2-343,1 2 152</inkml:trace>
  <inkml:trace contextRef="#ctx0" brushRef="#br0" timeOffset="24478.8998">12805 7004 32,'5'-12'176,"4"-1"13,-6 1-8,3 5-12,-4 0-10,3 2-5,-2 1-14,-1-2-14,2 4-16,-4 2-6,0 0 6,3 17 0,-5 2-1,0 12 1,-2 3 0,-2 10 0,-2 4-3,0-14-8,-1 10-4,0-10-4,0 0-5,2-5-8,1 1-6,-2-2-2,3-4-3,-1-7-7,6 2-5,-3-8 1,3 2-4,-2-7-5,0 3 1,2-3 3,0-2 5,0-1 10,0-3 1,0 0 0,0 0-6,0 0-14,0 0 3,4-24-2,-1 13-6,3-8 9,0-6-20,1 1 11,1-4-19,-3 0 2,3-5-3,1-1-4,0 0-5,4-12 0,-5 12-2,4 0 4,1 4-5,0 0-2,-2 1-3,2 6 1,-1 7-3,-2 4-1,-1 1-6,1 3-1,1 1-2,0 1-5,1 5 1,1 1-12,3 0-5,-5 0-11,0 5-2,2-1-21,-4 4-18,4-2-21,-4 4-28,0-3-26,-1 3-35,-2-3-34,-3 4-30,-2-1-208,-1 0-500,-4 0 221</inkml:trace>
  <inkml:trace contextRef="#ctx0" brushRef="#br0" timeOffset="25058.168">12839 7215 98,'0'0'175,"6"4"-16,0-2-14,3 1-13,6-3-16,3 0-9,9 3-17,4-3-23,1-3-13,4-1-12,1 1-28,2-3-8,-4 2-9,3-2-8,-3-3-9,1 1 7,-4-3-3,-4-1 4,-1 0-1,-1-3 12,-7 4 3,-3-1 18,-2-4 4,-1 4 9,-2 0 25,-1 2 6,-4 2 7,-3 3 15,4 2 4,-5-2-7,2 2-1,-1 1-9,-3 2 0,0 0 10,-4 12 1,-1-2 2,-4 7 1,-2 9-2,2-2-3,-3 2 0,-1 1 2,3-1-5,0-1-1,0 0-1,2 1 6,1-6-9,3-6-2,-3 2-9,2 1 2,4-6-6,-4 0-5,1-5 2,4 2-6,-4-4-4,4 3 7,-2-5 5,0 2 14,1 0 5,1-4-13,0 0-8,0 0-4,0 0-4,0 0 0,5-17-9,1 5-4,1-2-5,0-4 2,3-4-12,0-3 8,-1-3 2,0-1-5,4-2 1,-3 1-5,2-3 1,2-1-3,-1 2 19,-3 2-11,1 4 8,-1 9-7,-3-1 8,-1 6 0,-1 2-4,-3 3-10,2 2-1,0 2-4,1 2 0,-5 1-1,13 11 0,-7-1 4,2 6-4,3 7-3,2 2-4,-1 1 0,-2 3-1,1-1 10,-2 4-9,3-4 1,-1-1 1,1 0 2,1-2-4,-7-7 3,5-1-14,-5-2-15,4 1-4,-8-4-15,5-1-16,-4-2-15,-1-1-17,0-1-18,1-2-21,-2-1-13,-1 0-17,2 0-36,-2-4-19,0 0-34,0 0-20,0 0-15,0 0-188,-10-12-503,8 6 223</inkml:trace>
  <inkml:trace contextRef="#ctx0" brushRef="#br0" timeOffset="25243.2991">13470 7221 4,'-4'-2'179,"4"2"-2,-9-1-9,9 1-1,-4-3-13,4 3-14,0 0-11,0 0-12,0 0-9,16-5-10,-5 1-3,0 1-20,5 2-6,2-1-16,-5-1-15,6 1-23,-2 2-19,1 2-19,1-2-8,-2 0-27,2 2-13,1-1-22,-7 1-18,-1 2-122,-1 0-252,-5 1 112</inkml:trace>
  <inkml:trace contextRef="#ctx0" brushRef="#br0" timeOffset="25950.121">12700 8098 71,'4'-8'188,"-3"0"-8,3-1 0,-4-3-6,4 3-15,-4-2-1,1 2-7,-2 1-7,1-1-6,0 1-12,-3 1-5,0 0-11,1 0-10,1 2-8,-5-2-12,-3 3-8,2 2-2,2-2-8,-2 2-2,-3 0-7,0 2-6,-2 0-4,0 3 0,1-1-5,-4 7-4,1-1 3,2 0 1,-1 4 2,4 1-3,-3-1-4,1 2 2,5 1-1,-1-1-2,3 0 3,-2 3-9,3-1-1,-1-1 0,4-1-4,0-3-1,0 2 1,0-1-1,4 5 9,-1-2-8,1-4 5,0-1 1,1 1-1,1 0 0,1-1 2,0-1 1,-4 1 7,4 0-4,1 0 10,1-1-1,5 1 0,-3 2 2,-2-2-3,0-1-1,1 0-3,3 4-3,-5-3-3,3 3 4,-2-3-1,4 3-7,-6-1 5,8 3-8,-10-5-3,1 1 3,4 2 7,-8-1-8,-1-2 3,4 1-7,-2 0-2,-2 0 1,1 6 3,1-5-2,-4 1 15,-1-1-14,0 2 0,-2 1 0,3 1 2,-6-4-4,1 3 0,0 0-1,-2-1-1,-2-1 11,7 0-2,-5-3-9,1-1 11,-1 0-10,-3-2 7,2 2-6,-1-4-1,-1 2 1,2-2-5,-1-1 3,-1-3 0,2-1-6,-2-2 2,-3-1 1,5-1-11,-3-2 3,-1-5 2,4 1-12,-1-3 6,5-1-7,-4-3-1,3 0-3,3 0-3,3-3-9,0-1 5,1-3-11,0 5-10,7-12-6,1 8-14,3-4-10,-1 4-19,-3 3-24,9-1-25,-2 1-27,-6 3-24,4 2-38,8-4-5,-1 2-21,-4 5-30,-1-1-150,2 0-467,-2 1 208</inkml:trace>
  <inkml:trace contextRef="#ctx0" brushRef="#br0" timeOffset="26814.6816">13155 8257 129,'0'-4'199,"0"1"-12,0-1-10,0 4-14,0-6-14,0 6-18,0 0-9,0 0-9,-3-3-5,3 3 2,0 0-5,-5 13-3,-1-9-5,3 6-6,-2 0-3,1-2-11,0 0-3,1 1-5,1 0-7,1 1-8,-1-3-3,2 4-7,0-3 1,0-3-3,3 2-7,-2-2 3,3 2-3,0-5-1,3 2-4,-2-2 2,1 0-4,2-1 0,-1-1 0,2-1-4,-1-1-2,1-1 1,1-2-3,0 0-2,-1-1-3,-4 0 1,1-3-2,1 2-1,-2-1-4,-1-1 1,-1-2 3,-2 2-7,-1-3 2,0 6-2,0-5-3,-3-1-2,-1 3 0,3 1-6,-1 2-8,-5 0-2,4 2-1,-3 1-8,1 2-7,-2 1-10,0 4-8,0 0-11,-1 2-20,-1 2-28,1 0-21,1 0-21,1 4-24,0 0-31,0 2-129,-2-4-360,3 2 159</inkml:trace>
  <inkml:trace contextRef="#ctx0" brushRef="#br0" timeOffset="27155.8498">13147 8698 195,'-1'12'214,"-4"0"-5,3 0-7,0-2-12,1 2-14,1-3-9,0 3-14,0-2-12,2 0-11,-1-3-5,6 0-10,-7-3-8,3 2-8,3-2-3,-1-1-3,0 0-8,1-1 0,-6-2-7,14-2-1,-5-3-5,-2 0-1,0 0-1,-3-3 1,5 1-6,-5-1-4,1 0-5,-4-2 1,7 0 8,-8 4-16,0 0-8,0 0-3,-1-3 3,-3 3-10,0-1-3,0 6-6,-1-3-2,-1 1-2,1-1-9,-4 4-14,2 0-14,-5 1-8,3 4-14,1-2-33,1-1-35,1-1-41,0 1-36,1 3-43,1-1-42,-1-1-148,2-1-453,3-2 201</inkml:trace>
  <inkml:trace contextRef="#ctx0" brushRef="#br0" timeOffset="28501.2404">13709 8153 87,'0'-5'183,"2"-2"-6,-1 2-2,-1 1-13,0 0-6,1 0-5,-2-1-5,1 5-8,-1-4-9,1 4-13,0 0-10,0 0-8,-15 5-3,9 4 2,-4 5-7,0 1 1,-7 9-4,5 0-3,-1 5-6,0-2-5,0 3-2,1-2-8,2 1 0,-2 0-9,5 0 3,6-3-4,-2 0 2,2-7-14,1 0 1,2-1-1,3 2 9,3-5-12,-1-4-4,2 2-4,0-1 11,-1-4-12,1 1-8,6 1 3,1-5-3,-4 0 2,2-2-6,1-3 1,3 0 2,-1-2-2,-4 0-2,3-5-4,2 2 2,-4-4-2,-1-1 1,-1 1-2,2-2 0,-3-5-4,0-2 1,-1 1-5,-1-1 5,0-4 0,0 3-3,-3 0 2,1 1-4,-2-1 4,-1-7 5,0 8-11,-1-8 2,-3 9-4,0 0 4,-6-1-2,5 3-3,-2-2 1,-2-1 4,-3 3-3,3-2 5,2 5-5,-8-4 1,4 3 0,0-1 1,-3 3-1,2 1-5,0 0 4,-3-1-4,2 4 3,3 0-1,-3 1 0,-1 1-1,2 0-2,-2 4-1,2-1-1,-4 5 2,2-2 1,0 7 2,0-1 0,-1 5-2,-2 3 5,4-2-1,-1 1-1,3 2 3,0-2 6,2 2 0,3 1-7,0-5-1,-1 4 5,3-4-1,0-1 0,0 3-4,0-3 3,5 0 0,-5-2 3,2 2-3,0-2 2,1-3 9,1 0-6,4 3 2,-6-4-2,4 0 2,-1 2 4,4-3 3,-3 5-6,2-2 1,0-1-1,1 2 0,0-5 1,-2 4-3,0-4 0,-1 2 0,0-1 0,2 3-5,-1-2 4,0 1-3,1 1 2,0 0 0,2 0 1,-2 1 1,0 0 0,1 2 7,2 5-3,3-4 3,-4 5-3,3-2 6,-1 3-3,1 4 13,0 4-14,-7-8 0,6 9-1,-1-1-3,-3-2 3,-1 2 1,-4-7 5,2-2 2,-5 1-11,2 0 10,-2-5 3,1-2 0,0 1 2,-1-4 3,-1 3-5,0-5 5,1 3 5,-2-1-4,-1-2-6,3 0-6,0 2 4,0-5-1,0-2-2,-2 7-1,2-2-5,0-1 4,0-4-11,-2 2 0,2-2 6,-3 7-3,3-7 1,-2 4-1,2-4-5,0 3 1,0-3 4,0 0-8,0 0-2,-2 4-10,2-4-9,0 0-7,0 0-12,0 0-6,0 0-19,0 0-26,0 0-32,0 0-34,0 0-37,-1-14-48,8 7-32,1-2-276,0 1-594,9-6 263</inkml:trace>
  <inkml:trace contextRef="#ctx0" brushRef="#br0" timeOffset="29034.9746">14326 8211 58,'-5'-7'164,"2"2"-4,1 0-6,1 1 2,-2 1 6,3 3-6,0-6-1,0 0-2,-4 4-5,4 2-12,0 0-10,0-5-12,0 5-9,0 0-9,0 0-5,0 0 1,0 0 4,10 14 6,-3-5-1,3 6 2,1 0-3,-1 4-6,5 4-1,2 3-1,3 0 1,-2 0-6,1 3-4,3 2 1,0-5-2,-2 3-5,3-3 1,-2 3-13,-1-4 1,-2-3-10,2 0-7,-4-1 1,2-7-11,-8 1 3,3-3-12,-4-2 2,0 2-3,-1-5 4,-1 1 5,-3-1-17,1-3 1,-1 1-3,0-3-5,-2 3-7,1-3 5,2-1-5,-3 2-11,-2-3-5,1 2-2,-1-2-20,0 0-14,0 0-20,0 0-25,0 0-28,0 0-26,0 0-36,-15-3-29,11-1-30,0-3-30,-1 3-199,0-5-507,5 2 224</inkml:trace>
  <inkml:trace contextRef="#ctx0" brushRef="#br0" timeOffset="29357.528">14740 8149 71,'0'-3'182,"0"-2"-25,0 5-3,0-2-9,0 2-7,0 0-5,0 0-3,-9 17 2,4-8-3,-3 7-3,-5 0-3,-3 8-3,1 1-4,-2 1-5,-3 3-3,-2-2-2,-1 3-1,-5 9-2,6-9 2,-1-1-2,-2-3-9,1-1 2,2-1-4,4 2-9,1-6-4,6-1 3,0-2-17,-1-3-2,4 1-3,3-4-12,0 0-6,-3-1-3,4-2-2,1 0-6,0-2-1,0 1-7,2-3-17,-1-1-6,0-1-11,2-2-12,0 7-13,0-7-19,0 0-28,0 0-22,0 0-24,11-15-6,-4 8-26,5-2-19,2-1-20,1-2-5,-2 0-169,-1 2-406,3-3 180</inkml:trace>
  <inkml:trace contextRef="#ctx0" brushRef="#br0" timeOffset="30494.7861">15669 8067 118,'5'-1'141,"-1"0"2,2-3-8,-3 4-8,1-3-1,-4 3 3,8-2-5,-8 2-3,2-3 1,-2 3-1,5-1 3,-5 1-1,0 0 0,0 0-4,0 0-5,0 0-12,0 0-7,0 0-2,0 0-6,0 0-11,-25 0-3,13 4-6,-4 1-7,-6 1-2,-4 0-3,-2 3-2,-4-1-5,-3 2 1,3 1-9,-3-3 2,2 1-1,-1 2-5,-2-2-2,0 0-3,0 2 9,4-5-12,0 2-1,4 0-5,2-1 2,11-2-2,2-1-3,0-2-3,3 3 2,3-4-4,-1 3-3,3-3-1,1 0 1,4-1-3,-6 4 1,6-4 0,-1 4-2,2 0-1,-1-4-1,4 3 1,0-1 0,2 1 3,3-3-3,1 3 3,2 0 0,2-2-1,0 2-1,7-1 7,2 0-2,-2 1-2,8-3 12,-1 0-7,3 1-6,-1 2 3,1-2-9,0 2 5,-3 0-1,5-2 1,-3 4-4,-1-2-1,-1 0-3,2 2 6,-9-1 2,0-1-2,-1 1-5,3-1 6,-1-1-8,-3 3 8,-1-4-2,-6 3-3,2-2-2,-3 0 5,3-2-5,-4 3 5,-1-1 2,1-2-3,-2 2-3,-3-1 0,1 0 5,-2-1-6,-4 0 3,9 1 0,-9-1-5,6 2 10,-6-2-8,5 1 3,-5-1-1,0 0 1,6 3 0,-6-3 0,0 0-3,0 0 1,0 0 3,0 0-4,0 0-2,0 0 1,-8 5-1,3-2-2,-2 2 5,-3 0 1,-6 7 2,0-2-4,-9 5 3,1 3-1,-6-3-2,2 2 2,-4 4-2,2-1 2,0 0-4,-13 7 4,12-6 3,1-1-2,-1 0-3,3 1 2,1-3-6,0-1 8,2 1-2,0-1 8,1-3-9,6 0 4,3-1 3,0-4-3,0 3 3,6-7-1,-1 3 0,4-3 3,0 0-6,3-1 0,-4 1-4,5-2 5,-3 1 1,1 0 0,2-3-6,0 2 8,2 1-6,0-4 2,-4 5-2,4-5 0,0 3 3,0-3 6,4 5 8,0-4-1,-4-1-2,4 6-5,-1-4 5,4-2 0,-2 3-1,-5-3 0,13 0-1,-4 0 1,-3 0 4,6 0-1,3 0 3,-2-3 12,6 3-15,-1-3 2,2-1-2,1 3-3,-1-1-14,3-2 3,-1 1 0,7-2 7,-2 3 3,0 0-2,-5-2 2,6 3-11,-8-3 2,7 1 4,-3 2-3,-3 1 1,-1-2-10,3 2 6,-3-2-4,1 2 3,1 0 6,-4 0-7,2 0 2,-1 0-4,-6 0 7,0-3 2,-1 3-1,-1-1-1,0 0-5,1-2 5,-3 3 2,0-1-2,0 0-7,-3 1 7,0-2-1,-6 2 12,10 0-15,-7-3 7,-3 3 5,0 0-2,8 0-14,-8 0 17,0 0-2,0 0-10,8 0-3,-8 0 11,0 0 13,0 0-20,3-2 0,-3 2-5,0 0 4,0 0 2,0 0-2,0 0 0,0 0 0,0 0-3,0 0-2,0 0 1,0 0 10,0 0-4,0 0-10,0 0-1,0 0-14,0 0-19,0 0-12,0 0-22,0 0-29,0 0-24,0 0-28,0 0-29,0 0-32,0 0-39,0 0-35,0 0-211,0 0-540,-1-9 239</inkml:trace>
  <inkml:trace contextRef="#ctx0" brushRef="#br0" timeOffset="30984.3833">16307 8468 95,'-6'-3'171,"-1"3"-5,7 0-3,-10-1-14,4 1-9,6 0-6,-7-4-9,7 4-4,-6 0-1,6 0-4,0 0-4,-12-1-2,12 1-5,0 0-6,0 0-3,0 0-1,0 0 0,0 0 7,0 0-3,0 0 0,0 0 3,0 0-1,0 0-3,28 2-4,-15-2 6,1-1-13,4-2 0,5 2-2,7 1-6,0 0 11,9-3-13,1 1-5,-1 0-3,12-1-9,-14 1-6,1 0-1,0-4-1,-4 5-13,5-2 3,-4 0 0,1-2-6,0 3-5,-2-3 2,-3 1-3,-2-1-8,-2 2 9,-5 0-8,-1-1-7,-1 1 2,-1-2 4,-1 3-7,-6 1-1,7-1-4,-6-2 0,-4 1-6,4 0 2,-4 1-3,4-1 0,-5 1 5,-1 2 1,1-4-5,-4 3-6,3-1 8,-7 2-11,7 0 17,-3-3-21,-4 3-1,5-2-14,-5 2 1,4-3-11,-4 3-5,1-4-13,-1 4-9,0 0-9,1-3-26,-1 3-20,0 0-24,-4-6-4,4 6-17,-6-4-19,2 3-17,-1-3-19,0 1-7,0 0 9,-2 0-178,1-1-422,-7 1 186</inkml:trace>
  <inkml:trace contextRef="#ctx0" brushRef="#br0" timeOffset="31468.2303">17083 8277 80,'-11'-3'67,"2"-1"12,-4 1-7,2-3 8,1 2 0,1 0 0,3 2 18,1-1-1,-2 1 6,1-1-3,2 0 6,-1 3-2,5 0-2,0 0-7,-8-3-4,8 3-2,-4-2-8,4 2 0,0 0-3,0 0 1,0 0-2,0 0 1,0 0-3,0 0 2,0 0 2,0 0 4,0 0-4,11 10 3,-6-7-1,3 1-7,2-2 2,0 1-7,0 1-3,4-2-8,-2 2-2,2-1 2,4 4-8,-4-4 4,2 2-6,0-4 9,-2 5-11,1-4-6,-3 2-5,-1-1 7,-2-1-8,1-2 2,0 3-1,-3-2-4,2-1 4,-3 1-4,-1 1-1,2-2 22,-1 1-24,-2 2 4,2-2-5,-6-1 4,8 0-5,-3 3 4,-5-3-2,0 0-3,8 0 1,-8 0-1,6 0-7,-6 0-4,0 0 4,0 0-1,4 2-4,-4-2 5,0 0-9,0 0-2,0 0 7,0 0-4,0 0 1,0 0-1,4 0-2,-4 0-3,0 0 8,0 0-9,0 0 3,0 0 1,0 0 0,0 0-3,0 0-2,0 0-2,-4 8 5,0-5-5,-1 2 9,-3 3 1,-4 5 2,-1 0 2,-6 7 1,-3 0 1,4 2-1,-2-1 2,-5 0-1,5 2 2,-3-4-7,2 2 3,2 0-13,-3-2 6,8-4 2,0 6-3,3-8 4,-2 0-3,4-5-5,1-1-19,1 0-15,3 2-14,0-4-32,0-1-38,0 0-38,3 1-48,-3-3-47,4-2-45,0 5-245,0-5-581,11 0 258</inkml:trace>
  <inkml:trace contextRef="#ctx0" brushRef="#br0" timeOffset="32129.646">17963 8036 72,'1'-7'158,"-2"1"0,2 1-9,1-6-6,0 4 0,-2 1-4,2 1-4,-2-2-1,0 2 0,-2 0-2,2-2-9,0 2 0,0-3-6,-2 3-7,0 3-3,-2-5-4,3 3-1,-3 1-5,-1 0-11,3 0-5,2 3-7,-12-1-8,3 5-5,-2 0 2,-6 4 4,1 3-5,-5 6-2,-3 4-3,-2 4 3,4 0-4,-2 3-3,1 1 5,2 0 0,1 2-7,3-1 0,1-2 3,2 0-6,3 2 8,-1-3-7,6-3 5,1-5-5,3 7-1,1-8 0,1 0 11,3-2 3,-1-3-8,1 2 4,0-2-7,0-2 0,2-1 11,3 0-21,-4-3 4,3 1-7,0 0-3,3-2-1,-1-1 6,0-2-8,0 3 6,4-5-10,-2 0 1,2 0-8,-1-3 2,1 2-3,4-5-2,2-1 0,-1 2-2,1-6-5,2 2 2,3-4-1,-1-1 2,1-1-6,-1-1-5,-9 2 5,9-4-14,-5-1 6,-4 3-1,4-6 3,-4 1 5,-1 3-8,1-5-2,-2 1-4,-2 4 3,-1-6-7,-3 4 11,-1 1-11,2 2-5,-4-2 5,0 1-10,-3 0 6,0 2-14,-2 2 5,0-3 0,0 6 2,-4-2 3,3 5-8,-1-2-5,-1 0 2,-3 1-5,3 3-13,-3 1-9,-1 0-18,-1 0-10,-1 3-13,-1-2-20,-1 3-23,-1 2-22,4-1-12,-3 3-23,3 1-19,-3-2-27,3 3-15,0 2-171,3-4-464,-3 4 206</inkml:trace>
  <inkml:trace contextRef="#ctx0" brushRef="#br0" timeOffset="32497.0502">17838 8097 150,'-4'-2'190,"0"-1"-1,4 3-8,-4-2-9,4 2-15,-7-4-16,7 4-12,0 0-11,0 0-2,0 0-1,-3 10 2,2-4 1,1 3 3,0 2-1,7 6-2,-5 0-1,4-1-2,-1 9-9,6 2 4,-3 1 2,4 2-2,0 1-3,2 1 6,7 9-4,-5-9-1,8 9-5,-9-14-10,4 3-1,4 11-2,-5-12 5,1 3-9,2-3-6,-3 2 0,0-4-2,-2 0-1,2 2-8,0-5-4,-3-3-12,3-1 1,-9-6-2,0 0-5,1-5-2,-5 2-4,-1-9-7,4 3-1,-7 2-1,3-4-3,0 0 0,-3 1 0,3-1-11,-4-3-8,1 2-14,-1-2-22,0 0-22,0 0-26,0 0-29,0 0-26,0 0-27,-6-12-32,2 9-32,0-5-34,-2 2-36,-2-4-274,-4 1-610,-3-3 269</inkml:trace>
  <inkml:trace contextRef="#ctx0" brushRef="#br0" timeOffset="33792.7568">14627 9316 90,'0'0'126,"0"3"5,0-3-2,0 0-5,0 0 3,0 0-5,0 5 2,0-5-2,0 0-3,0 0-4,0 0-1,0 5 1,0-5-10,0 0-3,0 0-5,0 0-1,2 4-6,-2-4-5,0 0-3,0 0-3,0 5-8,0-5 0,0 0-5,0 0-6,0 0-2,-2 3 4,2-3-8,0 0 0,0 3 3,0-3-5,0 0-7,0 0-5,4 4 0,-4-4-4,0 0-2,0 0-3,0 0 1,0 0-3,0 0-3,0 0 3,0 0 2,0 0-3,0 5 3,0-5 0,0 0-3,0 0 20,0 0-14,0 0 4,0 0-3,0 0-2,0 0-1,0 0 0,0 0-3,-2-14-3,0 9-4,2 0 1,0 0-3,0 0-4,0-2 1,0 2-1,0 1-1,0-2-1,0 1 3,0 1 1,0 4 0,-3-6 0,3 6-2,2-4-5,-2 4 12,0 0-10,0 0 6,0 0 5,-2 21 5,2-12 2,-1 4 3,0 2 10,-2 5-4,1-3 0,0 3-11,1-2 4,0 2-4,-1-4 6,-1 2-10,3-4-2,-1-2-3,0 0-14,0-4-15,-3 3-28,4-5-23,0-2-17,-1 4-34,1-4-24,-1-1-25,1-3-35,0 0-43,0 0-1,0 0-16,0 0-12,6-17-175,-5 8-480,1-3 213</inkml:trace>
  <inkml:trace contextRef="#ctx0" brushRef="#br0" timeOffset="33949.8731">14627 9341 98,'2'-26'65,"-2"-2"13,0 2-1,2 0 10,-4 5-11,2 1 11,-2 0 15,2 3 5,0 2 7,-1 4 7,1-1 1,0 4-1,0 3-2,0-2-12,1 2-3,-2 0-10,-1 1-8,2 4-8,2-7-10,-1 5-8,-1 2-4,0-5-4,0 5-16,0 0-20,-3-3-20,3 3-26,0 0-36,0 0-37,-1-5-44,1 5-151,0 0-321,0 0 143</inkml:trace>
  <inkml:trace contextRef="#ctx0" brushRef="#br0" timeOffset="34371.3542">14694 9310 133,'7'0'222,"-7"0"-10,0 0-2,11 0-3,-11 0-12,6 0-8,-6 0-12,10 2-5,-5 0-6,0 0-2,0 1-3,-2 2-6,3 4-3,-5-1 1,6 2-7,-4-2 5,-3 5-10,3-4-4,-3 3-11,0-2-8,0 1-9,0-1 11,-3-1-21,3 1-2,0-3-13,0 0-5,-1-2 1,1 2-10,0-4 0,0 1-5,-2-1 6,2-3-4,0 4 0,0-4-15,0 0-1,0 0-1,0 0-6,0 0-6,0-12-1,0 6-3,2-2-4,-1-1-3,6-2-5,-2 0-1,1 0-14,3-5 9,-1 2 0,4 1-10,0 0 2,0 2-4,2 1-2,-4 3-1,0 1-8,3 2 7,-1 2-6,-3 2 7,-2 0-8,3 3 0,-1 1 7,-2 3-2,2 1 0,-2 1-4,-2 0 6,-1 3-3,0-2-9,1 6-15,-1-4-15,-1-1-18,-3 2-21,3-3-10,-3 1-22,3 0-20,0-1-28,-2-1-25,1-4-18,1 2-14,1-2-19,3-3-4,0-2-6,-7 0-8,17-5-166,-6-1-458,3-4 204</inkml:trace>
  <inkml:trace contextRef="#ctx0" brushRef="#br0" timeOffset="34882.1445">15112 9405 471,'7'-16'41,"0"-1"12,-2-8 15,-1 5 0,3-3 8,-3-3 14,0 1 3,0 0 7,-2 1 3,4-4 13,-3 10 6,-1 0-2,-2 1 10,2 5 5,0 2 4,-1 3-5,-1 2-3,0-2-6,0 3-12,0 2-10,0 2-2,0 0 1,0 0 5,-3 11 12,1 3 5,2 11 4,-2 3 2,0 6 2,1 1-12,-3 10-4,0 2 9,0-2-15,0 5 19,-3-3-20,5-13-10,3 15-5,-2-13-8,2 10-4,-1-10-14,-1-2-4,2-2-5,-1-2-3,1-3-7,-1-2-7,0-5-9,0-2-15,0-2-6,0-4-18,0-2-16,-1-3-5,1-2-14,0 0-2,1 2-8,-1-6-16,0-1-12,0 0-13,0 0 6,0 0-4,-4-17 3,7 8 17,-4-7-6,1 0 5,1-3 6,0-8 4,-1 1 4,0-2 10,5 1 4,-5-3 5,4-1 6,-2 2 3,2 0 13,2-1-5,1 1 5,2-1 14,4 5-7,-1 1 8,-5 7 3,3 0 5,-1 1-4,3 3 5,2 0 12,-1 2-12,-3 4 1,-1 0 0,1 2 0,1 2 6,0 1-8,0 1 1,3 1 3,-2 1-4,0 3 1,-2-2-2,1 2 2,-3 3 2,-2 0-8,-1-3 1,-4 3 2,2-2 1,-3 3-1,-3 0 3,0 0-1,0-2 4,-8 1-12,4-1 12,-4 0-11,-1 0 4,2-1 0,0-2-1,-2 1-1,2 0-1,-2-3-5,1 0 1,3 1-11,1-2-10,1 0-13,0 3-19,6-3-20,-6 0-24,6 0-28,-7 2-25,7-2-26,0 0-16,0 0-33,0 0-211,21-9-474,-11 4 210</inkml:trace>
  <inkml:trace contextRef="#ctx0" brushRef="#br0" timeOffset="35466.6902">15534 9299 167,'4'-4'205,"-2"1"-2,0-1-9,1 1-9,-3 3-16,3-4-7,-3 4-8,0 0-7,0 0 1,0 0 1,0 0-6,-1 19-5,-2-9-10,-1 4-2,1-2-4,-1 3-10,2-1-7,0 3-6,1-2-8,1-1-6,1-2-12,-1 0-8,2-2-4,0 0-5,3 0-3,2-3-7,-1 0-2,3-2-7,-2 0-4,3-5-2,1 0 3,2-1-9,0-3-4,0-1-3,-3-2-3,6-1 1,-6-2 2,1-4-4,-1 2-4,-1-2-1,-2-3-1,-1 2-8,0-2 5,-3 0-5,1 0-2,-2 5 8,0-5 0,1 7 6,-3 0-6,0 4 9,1 1-5,-1 0 2,0 5 0,0 0-1,0 0 2,0 0 7,0 0 4,-10 20 3,5-8 4,1 0-2,1 3-7,-1 2-3,3 0 5,1-4-6,1 0 0,2-1 2,1 2-7,0-2 1,3-3 9,1-1-9,0-1-2,1 0 7,1-4 0,3 0 2,-1-2-9,7-4 1,1 0-4,-4-2 2,2-2 0,-1-1-1,2-1 8,-5-3-9,0 1-9,-4 0 8,3-4-8,-4-1 8,-1-2 0,-2 0-1,3-5 0,-7 3-4,2-5 1,-2-1 2,-2 3-3,0 4 7,-3 2 14,2 2-2,-1 3 3,0 4 5,-2 2 0,3 0-4,-3 1-10,4 5 0,0 0 6,-9 8 9,5 2 6,-3 6-2,-1 2-2,-1 8 3,4 1-16,1 0 10,0-1-3,2 1-6,-3 1-2,6-2 1,1 0-11,-2-5-19,2 4-24,0-9-22,-1 1-29,1-2-23,-1-3-23,2 0-31,-1-2-25,-2-2-30,4-1-14,-1-3-23,1-1-20,-1 0-35,-3-3-165,10-3-513,-3-1 227</inkml:trace>
  <inkml:trace contextRef="#ctx0" brushRef="#br0" timeOffset="35652.8174">16005 9307 78,'-2'-7'216,"4"2"-4,-2 0-10,0 1-7,4-1-7,-1 0-1,3-1-11,3 1-14,1 0-13,-1-2-11,10 3-9,-2-1-10,4-1-10,7 3-13,0-2-9,-8 3-6,3-1-9,-4 0-11,-1 1-17,-3 0-9,-3 2-26,-2-3-26,-2 3-33,-2 3-34,-2-3-34,3 2-49,-4 1-42,-3-3-141,-1 8-380,-2-1 169</inkml:trace>
  <inkml:trace contextRef="#ctx0" brushRef="#br0" timeOffset="36984.1513">15356 10089 40,'0'0'167,"0"0"-1,0-8-8,0 8-15,0-7 2,2 0-3,0 1-5,-2 1-8,-2-7 0,2 1-4,-2-1-5,0 1 4,-2-2-11,-1-3 0,0 5-1,0-1-2,-4 4-3,2-3 1,3 8-6,-7-2-8,-3 2-4,4 4-6,-10 3 1,5 6-3,-3-2 0,-5 8-1,4 2-7,1 1-2,5-6-5,1 3-6,1 1-1,4-2-6,2 2-7,1-3 1,1 2-7,3-6-6,0 3-2,0-4-6,7-1 2,-4 1-5,3-6 0,3 0 1,4-2-6,-3 0-6,-1-3 5,8-1-6,-5-1-6,3-6-1,-1 0-3,2-1 1,-5-3-2,2 0-4,0-1 1,1-7-4,-4 6 0,-1 0 6,-3-2-6,1 1 10,-3 2-4,2 5 5,-2 3-2,-2 2 1,3-1 6,-3 2 1,-1 0-9,-1 2-1,0 2 7,0 0 3,0 0-1,-1 12 3,-1-3-1,0 1 1,1 2 2,-1 0-4,2 3 0,2-1 1,-2 2-7,3 0 1,0-4 5,3 0-5,1-1-3,0-2-7,2 2-4,0-6-6,1 1-8,2-2-8,-2-2 3,4 1-10,0-8-7,6 1-3,-4-2-5,1-1-2,-2-5-2,-2 2 5,2-2-6,-3-2-2,-1-2 9,3-7-6,0-4 4,0 3 5,0 2 7,-4-4 3,3-1 5,-2 1-5,0-1 3,-5 0 7,2 3 1,-5 6 4,-1 0 9,1 6 8,1 1 17,-1 2-3,-1 2 4,-2 0-2,0 4-2,1 1 7,-1 2 10,0 0 11,-4 14 8,1-4 3,-1 7-1,-1 2 1,-1 5-5,2 3-1,2 0 0,-1-9-8,3 7-4,0 1 2,0-8-10,3-1 5,-1 0-6,2-3-12,0-2-9,0-2-16,1 0-16,1-3-16,2 0-22,1-2-15,-2 2-21,4-7-21,-1 3-13,5-3-8,-2-3-11,4-4-3,2 0 5,-4-5 11,2 3-7,1-2-1,-4-2 10,-1-1 11,0-3 12,-1 1 13,0-6 22,-6 4 29,-1 0 21,3-2 15,-4-4 25,0 3 4,-2-3 21,0 4 17,-2 3 10,1-2 7,-1 2 15,0 0 5,-1 8 3,1-3 11,-2 3 3,4 1-3,-2 2-7,0 3-9,0-1-1,0 4-4,0 0 9,0 0 14,-4 13 1,0-1 9,3 7-1,-4 6 2,-1 5-2,3 1 2,0 2 6,-2 18-5,0-1-4,-4-4-2,4 0 1,1 2-10,-1-2 8,1-10-13,-4 10-10,-1 0 1,4-10-7,1-3-1,-1 0 4,1 1-21,0-5-4,-3 0 0,4-3-7,-2-6-8,3-1 2,0-4-2,1-3-2,-3-3-15,4 3-2,-3-7-4,3 2 0,-1-1-9,1-6-9,0 4-13,0-4 9,0 0-27,0 0 1,0 0 0,6-13 1,-3 6 12,1-2-11,1-3 6,-2 1-4,8-7 2,-7-1-1,1 2 3,4-8 5,0 2 4,-1-4 12,-4 2-11,4-3-2,-2 2 0,1-2 10,2-1-4,-2 3 2,1-3 3,2 0 1,-4 6-1,6-3 2,-4 2 3,1 6 6,-2 2 1,4-1 5,-2 0-5,2 0 0,1 3-2,-5 2 11,4 2-4,4 0 2,-5 3-6,1 3 7,2 3 4,-2-1-12,1 4-6,-1 1 9,-2 4 1,1 1-4,2 6-10,-7-5 17,-1 8-4,0-6-10,-2 1 9,-2 4-2,-1 1-6,0-3 20,-6 1-13,2 0-11,-1-5-6,-2 1 2,-2-1-4,-5-2-5,2-2-2,1-1-7,-2-2 1,4 0-11,-4-1-11,1-2 3,0-1-18,-1-1-12,4 0-9,0-1-4,2-2-12,1 1-21,-1 4-24,3-3-23,-3-2-39,3 1-19,5 1-34,0-2-198,-1 2-496,2-3 220</inkml:trace>
  <inkml:trace contextRef="#ctx0" brushRef="#br0" timeOffset="37423.1202">16384 9659 67,'0'-10'248,"0"2"-20,0 3-17,0 2-8,0 3-8,0 0-3,0 0-1,-5 17-1,-1 0-9,1 9-6,-2 0-4,0 4-2,2 4-11,-4 10-6,3-7-10,-2-4-5,3 2-2,0-5-6,-3 2-5,4 0-6,-2-6-1,2-1-2,0-7-6,2 0-10,-2-1 5,4-7-3,0 0-12,-3-3 9,3 0-14,-1-3 3,-1 2-1,2-4-13,0-2 0,0 0-9,0 0-8,0 0-7,0 0-7,6-19 1,3 9-9,-2-2-5,4-3-1,-1-1-16,0 1 7,3 0-5,0 1-4,0 3 0,1 2-1,-3-3 3,3 1-16,-3 8 4,3-4-1,-5 4 0,3 1-3,-2 1 3,-2 4-3,1 2 0,1 0 2,-5 0-7,2 4 0,-2-2 7,-1 3 3,0 1-12,-2-2-10,-1 0-8,-1 0-10,3 1-17,-3-3-25,1 1-26,-2-1-31,1-1-26,0-1-29,0 4-29,1-5-20,-1 1-30,3 0-23,2-3-24,-2 2-174,3-3-532,1-1 235</inkml:trace>
  <inkml:trace contextRef="#ctx0" brushRef="#br0" timeOffset="38234.4655">16808 9978 62,'8'-15'182,"1"3"-3,-3-3-1,-2 5 0,0-1-9,-3 0-5,0 1-3,-2-1-7,1 4-7,-1-1-10,-2 4-4,-1 0-9,-3 1-6,-6-2-8,1 8-4,-3-3-3,0 6 3,-3 4-6,-4 1-6,5 0 5,-5 6-12,3 1-6,2 3-10,4-5-2,-2 4-13,7-5 2,1 0-6,4 1-7,-2-3-3,5-1-6,-2-3-1,5 0-7,1-1 0,1-1-1,0-2-4,1-1-4,2-3-2,3-2-2,0-2-1,-1-1-5,3-3-3,2-3-1,-4 3 0,2-4-2,1-2-1,-5-2 2,0-2 0,0 6-2,-1-4-3,-2 0 4,1-1-4,-5 5 2,1 1 0,-2-1 1,3 6 6,-3-1 2,2 2-7,-3 1 2,0 3-2,0 0 4,0 0 8,0 0 2,-12 12 18,7-2-11,1 1-3,2 2-7,-2-1 2,2 3 1,0 2-4,2-4-1,0-2 0,4 3-5,-2-3-1,2-2-2,0 0-11,5-1-7,0-1-7,1-4 2,0 1-10,2-3-10,1-2-7,-2 0 2,1-3 8,1 0-4,2-4 2,0-1-5,0-1 2,1-4-1,-2-2 2,1-4 2,-5 4 6,-2-2 0,0 0 3,-3-6 2,2-2 4,-1 7 0,-3-7 9,-1 8 4,0-1 6,-3 2 10,1 4 11,0 2 4,1 1 8,-1 3 15,1 1-7,-1 1-5,0 1-6,0 4 4,0 0 11,0 0 4,0 0 4,-5 17 8,2-5-9,-1 2 19,1 4-16,0-1 3,0 2 3,0 1 1,2 6-2,1 1 6,-1-8-9,-1 0 15,-1-2-10,-1-1 0,4-3-5,-3 0 9,-1-3 1,3-1-2,-2-4-1,1 2 2,4-5-1,-2 3-4,0-5 4,0 7-6,0-4-3,0-3-3,0 0-5,0 0-6,0 0-5,0 0-2,4-16-9,5 8 3,-4-4-7,2 3 5,3-7-10,0 9-2,4-5-4,3 2-1,-1 4-4,2-2 3,0 5-5,-5 0-4,1 2 1,-4 1-1,1 1 1,0 3 1,-2-2-2,0 5 2,-4-2 0,2 2-1,-1 0 1,-4 1-2,0 0 1,-2-2 8,-3 4-14,-1-5-1,1 5-2,-4-3-7,0 2-5,-3-1-6,1-1-8,-2 0-10,0 0-6,-7-2-8,7-1-9,-4 1-5,0-1-2,4 0 1,-2-2-10,5-1-11,1-1-7,0 0-18,7 0-19,-9-3-29,6-1-17,2 0-28,2-3-23,4-2-14,3 2-33,0-5-168,7 2-492,3 0 219</inkml:trace>
  <inkml:trace contextRef="#ctx0" brushRef="#br0" timeOffset="38826.4341">17311 9890 183,'2'-2'224,"-2"2"-11,0 0-7,0 0-10,2-5-8,-2 5-4,0 0-13,0 0-11,0 0-1,0 0-14,0 0-4,11 7-12,-6-3-10,0-3-2,2 1-11,2 0-8,0-1-8,1-1-1,3 0-11,1 0 6,-1-2-14,0-1-1,0 2-4,-2 0-2,0-3-2,1-2-1,-1 1 0,-4 0 1,2-4-5,-1 6 19,-1-3-27,-2-2 2,-2 4-5,-1-2-3,2 1-7,-4-1 3,0 0-8,0 1 2,-4 3-5,-1-2 0,-5 3 18,0 1-20,1 2 0,-4 3 5,-2 1 10,1 3-10,-2 4 10,1-1-5,2 4-1,2-4-1,2 5 0,0 0-9,1-1-4,3 2 1,5-2 0,0-5-5,0 4 1,3-4 3,3-1-9,-1 2 5,3-3-1,1-1 2,4-1-6,2 0-5,2-3 7,-1-1-6,2-2 8,0-4-10,1-2 0,-2-2 1,2 0-1,-2-3 3,0 3 6,4-10-12,-6 2 6,2-4-2,-2-2-2,-3 6-7,3-7 6,-2 7 6,6-6-6,-5-1 0,-3 6-1,-2 0-4,-1-2 5,-3 5 0,-1 3-2,2 0 6,-6 0 3,0 4 8,2 1-1,-2 2-4,0 3-3,0 0-3,0 0 12,0 0 11,-15 14 5,11-3 7,-4 4-3,1 2 3,1 2-8,1 0 2,0 8-2,0-2-4,1-5-1,3-2-3,-1 7 0,0-7-5,2 1-1,0-1 0,0-2-5,2-4-1,1-1 4,-2-2-20,3 0-3,-1-1-16,-1-4-7,2 1-17,4-1-23,-1-3-27,2 1-29,-3-2-20,3-3-26,3-1-26,-2-1-26,3 0-25,-3-2-21,2-6-11,3 1-17,-3 1-238,-6-4-578,6 1 256</inkml:trace>
  <inkml:trace contextRef="#ctx0" brushRef="#br0" timeOffset="39026.5784">17816 9849 105,'0'0'269,"-9"-2"-8,9 2-16,0 0-10,0 0-11,0 0-7,0 0-14,19-4-17,-10 3-17,4-4-16,8 1-7,-2-2-23,0 4-13,3-5-6,-5 4-23,3-3-12,0 1-19,-3 1-16,-1-1-20,-5 1-28,4-1-22,-5 3-31,-3-1-28,-4-1-25,5-1-40,-4 2-25,-2 0-40,-2-1-125,0 4-378,-3-5 167</inkml:trace>
  <inkml:trace contextRef="#ctx0" brushRef="#br0" timeOffset="48475.1172">4896 10679 5,'0'0'68,"0"0"-2,3 4-14,-3-4 5,0 0-8,0 0-4,0 0-3,1 3 1,-1-3 1,0 0-7,0 0 6,0 0-3,0 0-1,0 0 2,0 0 0,0 7 4,0-7-2,0 0 4,-4 3 1,4-3-6,0 0 6,0 0 0,-1 5 1,1-5 3,0 0-1,0 5 5,0-5-2,0 0 1,-3 2 4,3-2-7,-2 5 1,2-5-8,0 0 3,0 0-6,0 4-2,0-4 2,0 3 1,0-3 2,0 0-3,0 0 0,0 5 0,0-5 0,0 0-2,-4 4 0,4-4 0,0 0 1,0 0 3,0 0 1,0 0-2,0 0 2,0 0-2,0 4 4,0-4 1,0 0 0,0 4 2,0-4-4,0 0 5,0 0-2,0 0-7,0 0-4,0 0-6,0 0 1,0 0-2,0 0-6,-1-13-1,1 13-5,-3-7 1,2 4-5,-2-1 0,3 4-1,-2-9 3,-1 6-5,2-3-2,-3 3 1,0-1 2,0-3-5,-1 1 2,3 2-4,-2-2-3,0-1 0,-2 4 2,2-2-1,-2 1-4,0 1 2,1-3 1,0 5-9,0-4 1,-4 0-1,3 1 0,-1 2 2,0-1-1,0 0 1,-2 2-1,2 0 1,-1-1 6,-1 1-8,-3 1 1,4 1 3,-2-1-1,-2 2-4,1 3 5,-1-2-2,-1 1 1,-1 1-1,-5 3 4,-1 1-1,5-1 0,-1-2-2,1 4 1,-1-3-1,2 4 6,-1-2-2,6-3-2,-1 4 0,-2-3-2,3 1 6,2-3-6,-3 4 4,0-1-1,4-1 0,-2 1-1,2-1 0,-2 0-4,4 0 5,-1-1-2,2-1 1,-2 4 2,0-2-2,4 1-1,-3 1 2,0 0-3,0 3 3,2-3 0,-3 2 1,1 0-1,-1 0 5,5-1-5,-4 2 2,2 0-4,-2-1-1,0 0 2,3 0 4,-1 1-3,0-2-2,0 0-1,1 2 0,0-1 0,-1 1 5,4-1 0,-1 1-2,-1-1 1,1-2 0,-1 0 2,2 3-2,0-3-3,0 4 3,-1-4 4,3 3-2,-2-4 1,2 4 0,-4-7-3,4 4 0,1 0 3,-1-3-3,-2 4 0,2-4 1,-1 4 1,1-4-1,-2 0-2,2 1 3,1-3 2,-1 2-2,-4 1 3,5-3-4,-1 1 1,0 1-3,1-1 5,-1 1-3,1-5 3,0 5 0,-1-1 4,0 0-1,1-4-3,-1 3-1,-1 0 1,1 0 4,0 1 1,0-2-4,0-2 1,1 5 1,-1-4 0,1 2-1,0-1 0,0 0 3,-1 0 0,2-1-2,-3 3 0,2-3 1,2 1-2,-1 0 2,-1 0-4,1-2 8,-1 2-5,0-3 0,2 4 1,-2-1 1,1-2 9,1 0-13,-2 1 5,1-2-3,-1 1 1,-5-1 1,10 2-1,-5-2-1,-5 0 2,11 0-2,-5 3 4,-1-3-2,2 1 6,-7-1 9,14 0 1,-9 1-7,4-2 0,-1 0-2,-2-2-2,3 3 1,1-4 11,3 3-18,-5-3 3,6 2-2,-4-1-1,3 0-1,-4-1 0,3 0-1,0 0 11,-6 1-13,2 1 2,1-3-1,-5 3 1,1-2-1,-1 0 0,3 0 6,-3 0-8,-1 2 3,2-2 7,0 1-4,-1-3-3,2 3 1,-6 0-2,4-3 3,0 1-2,-4-1 3,1 5 0,3-5-7,0 1 3,-3 1 0,3-2-2,-4 1 3,4 1-4,1-3 13,-5 2-13,5 0-4,-5 1 3,4-2 3,-1 2 0,-1-2-1,2 2 1,-4 1-1,1 0-2,3-2-2,-2 1 2,0 0 1,-2 0 2,1 1-6,4 0 4,-3-2 7,0-1-10,1 2 3,-1-1-6,0 0 9,2 1-3,-3 1 2,1-1 0,0-2-3,5 2 3,-7 1-2,2-4 2,-1 5 2,1-3 0,-2 1-5,0-1 8,0 5-4,2-6 2,0 4-3,-2 2-2,0-7 5,3 5 1,-3 2-6,0-6 2,0 6 1,0-4-3,0 2 2,0 2 1,0 0-1,2-8 1,-4 5-3,2 3 1,0-6 0,2 2 1,-2 4-2,1-5 0,-1 5 5,3-4 1,-3 4-3,0-5 0,0 5-1,0-5 3,0 5 2,0 0-2,-3-8 0,3 8-1,1-6 0,-1 6 2,0 0-2,-2-6 3,2 6 1,0 0 14,1-4-20,-1 4-4,0 0 4,0 0 2,1-8-2,-1 8 0,0-6-2,0 6 2,0 0 9,2-4-16,-2 4 3,0 0 5,0-9-2,0 9 0,0 0 12,2-7-15,-2 7 7,0 0-6,0-5-2,0 5 0,-2-7 8,2 7 0,0 0-5,4-7 4,-4 7-3,-2-7-5,2 7 17,-2-4-17,2 4 1,0-6 4,0 6-2,0-7-2,0 7 2,-2-5-2,2 5 4,0-7-3,0 7 4,0 0-7,2-8 18,-2 8-23,-3-6 12,3 6-3,0 0 3,0-7-5,0 7 8,0-6-4,0 6-4,-1-7 2,-1 2-7,2 5 4,-2-7 7,1 2 3,1-1-6,-2 2-5,2 4-1,-2-10 0,2 3 3,-3 3-5,4-4 16,-1 8-2,-3-7 1,0-3-5,1 6 0,2 4 2,-4-10 4,4 5-2,-3-4-6,1 4 10,0-1-1,0 2-2,0-4-6,-1 3 8,3 5-2,-4-9-1,1 2-8,0 2 20,1 0-18,0-2-7,-2 3 4,4 4 2,-5-8 0,1 3 5,3 3-6,-3-3 0,-1 0-7,1 2-4,4 3 1,-5-9-9,1 4-4,4 5-14,-8-3-14,6 3-8,-1-4-15,-2 3-25,5 1-12,-6-4-24,-1 4-24,7 0-32,0 0-30,0 0-27,-11-3-37,11 3-193,-3 8-515,3-8 229</inkml:trace>
  <inkml:trace contextRef="#ctx0" brushRef="#br0" timeOffset="53085.4105">5525 10969 15,'-1'-2'98,"1"2"-13,0-6 4,0 6 1,0 0 3,0 0-13,-3-4-7,3 4-1,0 0 5,0 0-8,0 0 4,-1-4-12,1 4-6,0 0-19,0 0 13,0 0-1,0 0-1,-8 8-13,8-2 6,-1-4 3,-3 4 4,4 1-6,-5 0-1,2 1 6,2 5-15,-3-2 6,4 0 6,-1 7 0,-1-4-5,1-2 4,1 5-6,1-3-3,1 1 0,3-2 2,-4-4-7,2 3 3,2 0-2,-1-1-1,1 0 0,0-1 3,4-2-2,-2 1 0,-2-3 0,5 0 6,0 0-5,0 1-1,2-2-2,0-1 1,-1 0 1,1-2 1,1 1-2,0-3-1,1 0-3,-1-3 2,1 3-4,-3-2-2,5 0-3,-2 0 2,1-3-1,-2-1-3,2 0-1,-3 1-2,-1-1 3,2 1 0,-4-1 0,1 1-1,1-2-1,-2 0-2,-1 1 3,-3 1 1,5-1 0,-3 1-5,-1 2-4,1-3 7,2 1 0,-3 1-5,0 2 1,2 2-3,-1-3 1,4 2 2,2 1 0,-4 0-1,1 4 0,1-2 2,1 1-2,-3 2 2,5-1 0,-5 3-3,2-1 2,0 1-3,-3 0-2,1 1-1,-3-1 1,1-3 2,-2 2-3,-1-1 2,0-1 1,0 1 0,-2 2-3,1-3 1,1 0 3,-3-3-3,-1-1 2,0 4-1,0-4 0,4 4 0,-4-4 2,0 0-1,2 2 0,-2-2-5,0 0 5,0 0-4,0 0-2,0 0 1,0 0-7,-2-11-4,3 7-3,0-3-1,3 1 3,-1 0-5,2-3 1,0 2-1,5-3 4,-1 2-1,2 1 3,0 1 1,6-2-3,-7 1 3,3 2 0,1-4 1,0 6 0,-2-1 1,8 3 1,-8-2-3,1 3-1,-1-1 4,-1 0 2,3 1 0,-1 1-1,0-1 2,1 0 2,0 1-1,-1 2 2,1-3 2,0 0 4,4 1 1,0 2 2,-4-3 0,4-1 3,-2-1-6,2 4 5,1-4-3,-7 1 5,3 1-5,2-3 1,-3 1-2,-1-1 3,-1-1-1,0-1-1,0 2 0,-1-1 1,-2-4-4,1 3 0,-1-1 3,-2 0-5,-1-1 2,0-1-7,2 0 7,-3 0-2,-1-4 2,-1 5 2,0-3-4,0 1 1,1-1 9,0 2-5,0 1 2,-4 0-4,3 3 2,-1-2-1,-2-1 4,2 4-4,-2 2-1,0 1 2,4-7 1,-4 7-3,0 0 2,0-4-7,0 4 0,0 0-2,0 0 3,0 0-3,0 0-8,0 0-9,-10 12-12,8-12-9,2 0-19,-3 7-17,2-2-20,-2 0-15,0-2-16,0-2-3,2 4-25,-2-3-16,0 2-19,0 0-119,0-3-333,1 4 148</inkml:trace>
  <inkml:trace contextRef="#ctx0" brushRef="#br0" timeOffset="54460.7608">5894 11521 11,'-1'-4'118,"1"-2"-5,0-1-2,0 0 0,-2 1-1,2 0 5,-3-3-6,3 5 5,0-3-7,0 2 0,0 1-2,0 4-10,0-5-11,0 5-1,0 0 3,0 0 5,-2 18 7,2-1 2,0 8 0,0 2-11,-1 4-15,-1 3-1,2-1-2,-3 2-9,-1-3-10,3 1 0,1-1-7,-3-6-4,-1-6-3,3 0-2,-1-2-10,-1-1-16,-1-4-14,4-2-25,-2-1-24,1-3-27,-1-1-12,2 0-17,0-6-21,0 0-25,0 0-11,0 0-138,0 0-328,0-21 145</inkml:trace>
  <inkml:trace contextRef="#ctx0" brushRef="#br0" timeOffset="54747.303">5801 11555 118,'0'-9'146,"0"-2"-3,0 2 3,-3 0-1,3-1-4,3 0-6,-1 2 2,3-3-4,2 2-1,-3-2-6,5 4-7,5-8-2,-1 2-14,8-2 1,-3 4-3,5-2-9,3 2-3,-6 5-13,9 0-8,-8 4-9,-1 2-3,1 2-8,-4 4-3,0 0-6,-2 4-3,-4 0-2,-1 4-5,-5 1-1,-3-2-7,-4 3 6,0 1-4,-3 0-4,-3-1-4,-3 0 1,-1 0-2,-1-1-7,-7 6-4,6-8-10,-4-1-8,0-1-5,2 2-8,-4-7-5,5 5-7,1-7-12,3 0-6,1 0-19,1 0-17,2-3-18,1 0-15,6-1-22,-11-1-24,11 1-145,0 0-344,0 0 153</inkml:trace>
  <inkml:trace contextRef="#ctx0" brushRef="#br0" timeOffset="56217.3858">6192 11614 50,'0'0'196,"0"0"-17,3-5-10,-3 5-11,0 0-15,0 0-5,-4 15 1,1-6-11,2 1-7,-3 2-8,0 0-6,3 4-11,-3 1-7,4-2-9,0-1-7,1-3-9,2 5-2,-2-3-9,2-4-3,-1 3-4,5-2-4,-1-3 0,-2-2-1,5 2 1,0-3-5,1-1 2,-1 0-5,4-3-5,1-3-3,-4 0 1,2-1-6,-1-3 3,-1 2-3,-4-1-3,3-4-3,-4 1 2,1 0-1,-1-3-5,-4-1 0,0 2-4,-3-1 3,-2-5-2,1 1-2,-2 0 3,-1 0-4,-2 3 0,2 5 1,-2-5 0,-1 8 1,-1-2-3,0-2 0,-1 7-2,-1 3 1,-1 0-1,2 2-1,-1 4 4,3 2-2,-5 3 3,5 2 0,0-3 0,4 4 2,-1-2-5,3-1 4,3 0-4,1 0-1,2-3 3,2 1 0,4 1 1,-1-5 0,1 2-4,2-4 4,1-2-2,3-1 5,3-1 4,2-2-2,-3-1 0,3-3-1,-2-1-1,0 3 0,-3-6 3,1 2-7,-2-3 2,-1 1-2,0 0 2,-6 1 8,0-2-7,3-2 3,-2 2 2,-2 3 4,-1-3 5,-1 1 2,-1 0 3,-1-1 4,-2 5 7,2-1 0,1 2-1,-1 1-2,0 1-8,-1 1-2,-1 2 0,0 0 2,0 0 0,3 14 17,-3-4-11,0 7 4,0 1 4,0 1-2,3 6 4,-1-7-6,-2 2-9,0-2 7,3 3-2,0-5 3,0 0-5,-3-3-2,2-2-6,1-1 3,0-3-9,-1-1 5,0-1-3,1 2 0,-2-4-1,-1 1 4,4-3 9,-4-1-7,0 0-12,10-5 2,-1-3 0,-3-2-3,2 0-5,4-2 0,-1-4 4,-1-1-4,1 1 2,0-2-1,-3 4-13,6-1 6,-5 3 7,0 3-3,-1 1 0,-2 2-7,-2 2 0,1 0 1,-1 4-2,-4 0 18,7 4-10,-3 1 8,2 3 2,-2 4 4,3-1-2,-4 2-1,3 2 1,-2-5 3,-1 7-1,2-4-1,-2 0-5,2-3 13,0 0-14,-2-1 1,2-1-1,-1-2 6,-1-1-5,4 1-7,-3-2 0,-2 0 3,2-1 4,0-1-8,-1-1 1,-3-1 3,11-1 3,-11 1-2,9-7-1,-5 5 1,0-5-4,1-1-2,1 1 3,-2-4-6,0 0 2,0 0-2,1-3-4,-4-2-5,2-1 0,-3 1 2,0 1-3,1-2 3,0-2-1,-3 3 0,3 0 0,-2-1 0,1 1-4,-4 7 5,4-1 1,0 3 22,0 3-16,-3-1-6,3 5-5,0-5-9,0 5 12,0 0 5,-2-7-8,2 7 5,0 0 1,0 0 1,0 0-3,0 0 1,20 9 2,-12-2 2,1-3 1,3 2 4,-1-4 3,2-1 5,4 4-12,1-1 6,-1-1 0,1 0-2,-1-3-6,3 1 9,-2-2-6,-5-1 5,1 1 0,2-3 4,-4 3 0,2-1-2,-5-2-7,-2 2 12,1-5 6,-2 3-21,-2-1 6,-1-2 1,1 1-4,-1-3-1,-1 2-7,-1-1 2,-1-1 12,-1 1 1,-1 2-16,1-1 10,-3 2 5,-1 0-10,3 2 3,-2 1-5,4 2 3,-12 1 5,5 2-4,-1 4 2,-1 4-4,-2 2-1,-1 3 7,-2 6-8,3 3 5,-1-2-6,1 1 3,-1-1 7,7-5-1,2 1-2,0-2 5,1 1-7,2-2 2,4-1 5,0-3 4,1-1-4,0-2-2,3-1-3,3-1 9,0-6 2,3 3-5,2-3 8,2-1-6,-1-2 1,4-1-8,-3-3-2,0-2 9,1 0-4,6-4 3,-1-5 2,-4 1-5,1-1 0,1 0-5,-4-7-7,-1 2 3,-1 2 8,-7 4-6,-1-3-5,-4 8 3,2-4-2,-1 3 3,-2-1-10,-1 4 7,-2 3 6,0-1-7,0 2 3,0 5-8,0 0-2,-3-4 4,3 4-1,0 0 12,-9 10-8,7-4-4,2 3 4,0 1 1,0 2 0,3 0-2,1 5 4,1-2-4,1-1 2,1 1 4,-2-2 0,-1 2 0,3 0-6,-5-5 7,2 2-2,-1 0-4,2 0-1,-3 0 4,2-1 8,-2 1-1,-1-6-4,1 5 0,1-5-1,-2-1-5,0 1-2,0-3-1,1 0 0,-2-3-1,0 4-7,0-4 4,5 1-4,-5-1-7,0 0-1,11-8-10,-6 5-2,6-3 2,-2 0-10,1 1 0,-1-4-7,5 5-11,-1-1-12,-3-2-13,3 1-12,-2-1-21,3 0-18,-4 3-23,5-6-21,-4 3-41,-1 0-241,2-1-505,-4 0 223</inkml:trace>
  <inkml:trace contextRef="#ctx0" brushRef="#br0" timeOffset="57402.5333">7821 11469 136,'8'-14'202,"-2"1"-6,-2 2-5,2-1-8,-1 1-7,-1-1-6,-2 0-16,0 1-5,1 0-2,-3 2-15,-2 0-6,0 1-9,-2 1-9,0 1-9,-1 2-12,-3-2 3,-2 1-14,1 3-5,-2 0-8,-4 3-5,7 0-2,-5 0-2,1 2-4,3 5-5,-3-3 0,3 2-3,0 3 0,-1 3-5,1-2-2,6 1 4,2 1-3,-4 3 1,1 1 0,4 1-6,0-1 3,0 1 7,4 0-4,1 0-3,3 6 4,-2-7-1,3 0 5,1 7 3,-2-6-2,2-1 4,3 7-4,-4-7 0,1-1 1,0 0-7,-3-2 1,3 1-5,-5-5-2,-1 1-4,-1-1-3,3 0 9,-5-5-7,1 4-9,-3-3 4,-1-1 0,-2 1-4,-3-3-4,-3 2-6,-2-1 8,2-1-8,-4-2 1,0-2 0,1-2-4,-4 1-3,3-2 2,1 0-8,-4-4-4,7 3 2,-2 1 3,2-3-2,3 1 2,-1 1 1,1 1-4,0 2 0,2-3-1,2 2 5,1-1 2,2 4-6,-6-4 4,4 1-1,2 3-4,0 0 6,-4-2-6,4 2 7,0 0-4,0 0 1,0 0 6,12 6 6,-7 0-9,5-4 12,-3 3-4,5-1 4,2 3 12,4-4 1,4 2-7,-2-3 4,7 1-6,0-2-1,-6-2-1,3 1 5,-3-3 7,-1-1-12,1 0-6,-2-2 4,-4-3-7,4 4-3,-4-6 1,-2 3 0,-2-5 1,0 1 0,-3 3 16,-1-2-21,-1 0 2,1-4-5,1-2 1,-2 2 1,-3 2-2,0 0 3,3-1-5,-3 2 1,0 1 2,-2 4 4,1 0-1,-2 0-7,0 5 10,3-2-7,-3 4-5,0 0 1,0 0 3,0 0 2,5 10-1,-6-4-1,3 4 0,-2-1 2,2 0 7,0 1 5,1-1-6,-1-3-4,-1 2 7,3-1-11,-2 0 8,0-3 1,2-1 3,0 0 0,0-3-2,-4 0-3,10 0-3,-10 0 3,12-6 4,-5 2 3,1-3-5,1 2-14,-3-3 17,2 0-17,-2 0 8,1 0 3,-2-2 5,-1-1 0,0 1-1,-2-2 6,2 0-6,-4 3 0,0-4 0,1 3-4,-2 2 2,1 1-5,-2 0 3,0 2-4,-3 3 0,5 2 0,-10-2 0,10 2 1,-13 9 1,-1 4 0,2 4 9,0-1-7,0 6 3,-1 2 2,2 1-3,3-4-1,2-4-2,2 2 6,1-1-8,2 0 11,2 0-8,2-4 5,1-1-2,2-2-4,2-2 8,2-1-3,3-2-2,3-1 3,5-5 20,-1 1-22,9-4 0,0-4 0,0-1 2,-1-2 0,-1-3 0,-3-2-6,-2-1 6,1-2-5,0 1 6,-3-4-12,-2-2 3,-2 3-5,0-7 2,-2 2 5,-4-1-8,-2 3 7,-3-4 0,-1 4-4,-2 2 3,-2 2-3,-3 2 2,-1 0 6,1 6-10,0 2 11,-1 0-8,0 2-4,-1 3-4,-1 1 6,6 3 0,-13 3 8,7 1-2,-5 3 7,3 4 3,-3 7-5,3-1 4,1 0 0,-2 6 10,1 6-1,2-3 6,1 1-5,6 1-1,-2-2-6,1 0 3,0-5 0,0-3-3,0 2-6,2-2 10,2-1-6,1-4 2,-1 0-2,1-4 2,3 1-2,-5-1-4,6 0 1,-4-5 8,1 1-9,5-4-9,-3-1-11,1 0-8,4 0 3,-2 0-15,-1 0-3,-1-6-9,0 6-10,-3-2-6,2 0-20,1 1-5,-5-2-13,1-1-9,0 3-12,0-3-18,-2 1-22,1-1-19,-3 0-12,2-1-17,-2 1-11,-1 0-11,0-2-183,-3-1-449,2 3 199</inkml:trace>
  <inkml:trace contextRef="#ctx0" brushRef="#br0" timeOffset="57822.0782">8256 11529 150,'0'0'201,"-4"-3"-16,4 3-9,0 0-6,0 0-9,0 0-9,0 0-9,23 0-2,-9 0-10,4 0-8,1-1-4,0-2-9,12 1-6,-5-1-7,-3 3-5,4-6-7,1 5-8,-1-2-3,0-1-9,-6 3-1,8-7-1,0 8-9,-1-4-1,-6 1-2,0-1-7,-3-1-4,-1 2-3,-6 2-2,1-1 0,-2-1-4,-1 2-3,-1-2-5,-4 3 2,3 0-8,-6-3-1,5 2 1,-7 1-4,4-1 0,-4 1-4,6-2-7,-6 2-6,0 0-6,0 0-9,6 0-9,-6 0-5,0 0-11,0 0 0,0 0-7,3 7-20,-3-7-11,0 0-8,0 0-20,0 0-10,-9 8-12,9-8-15,-6 2-19,3 1-28,-2 2-120,0-3-340,0 2 151</inkml:trace>
  <inkml:trace contextRef="#ctx0" brushRef="#br0" timeOffset="61737.2543">8989 11560 76,'-9'-2'178,"9"2"1,0 0-10,-8 0-1,8 0-6,0 0-11,0 0-4,0 0 0,-6-3-11,6 3-5,0 0-3,0 0-10,0 0-7,0 0-5,0 0-7,0 0-1,17-5-9,-12 2-5,2-1-10,3 3-5,0-2-12,4-1-2,0 2-6,-1-1-7,6 2-6,0-2-5,-1 3-11,2 0-14,-3-1-11,0-1-14,-2 1-24,-5 1-24,1 0-24,0 1-21,-2-1-21,-5 2-19,2-2-11,-6 0-20,3 1-142,-3-1-352,0 0 156</inkml:trace>
  <inkml:trace contextRef="#ctx0" brushRef="#br0" timeOffset="61938.3952">8979 11705 146,'0'0'170,"0"0"-9,4 5-8,-4-5-5,5 2-9,0-1-3,4 0-13,-4-1-6,7 0-14,1 0-8,0-1-12,0 0-9,4-1-17,3 2-28,-1-2-25,-1-1-25,1-2-30,0 2-43,-1 2-33,3-5-115,-4-1-260,3 0 116</inkml:trace>
  <inkml:trace contextRef="#ctx0" brushRef="#br0" timeOffset="62812.71">9476 11542 11,'0'0'141,"0"0"-12,0 0-5,0 0 1,0 0-6,0 0-2,-5-3 0,5 3-7,0 0 5,0 0 1,0 0-7,0 0 3,0 0-12,0-5-4,0 5 0,0 0-6,-1-5-3,-3 2-5,4 3-7,-3-6-3,3 6-5,-1-6-8,-1 2-3,2 1-2,0 3-1,-3-7 1,3 3-3,0-1-10,0 5 0,3-8-2,-3 1-6,2 4-4,2-2 1,-3 2-10,2-4 3,1 4-4,-1-1-2,3-5-1,0 3-4,-3 0 0,6-1 0,-2 3-4,4 0-2,0-1 1,2 0-4,-3 5 0,3-3 3,-2 2-4,-2 1 0,2 0 3,-3 0-4,1 0-2,-3 2-3,0 2-1,0-1-3,-3 1 1,3 1 0,-5 2 3,0 3 1,-1 0-1,-1 0-1,0 2 0,-2 0 2,-2 4 1,-2-2 2,1 1-1,1 0 0,-2 3-3,1-4 1,-2 0 2,1 1 5,-2-1-4,3 0 1,-1-2 0,-2 2-3,0 0-1,4-3 2,-3 2 2,-2 2-3,3-1 0,0 0 2,1-3 2,-1-1-2,2 1-3,2-3 3,-1 5 1,-1-4 3,1 0-4,-2-2 5,2-1-4,4-1-1,-4-1 3,4 0-3,-2 2 0,-1-4-1,3 0 7,0-2-5,0 5-1,0-5 4,0 0 0,-3 4 2,3-4 2,0 0-3,0 0-1,0 0 2,0 0-2,0 0 2,12-12 0,-8 9-6,2-3 5,-2 1-4,1-1 4,-1 0-5,4 0 2,1 0-4,-3 0 3,3 1-2,-3 0-1,3 1 2,-2 0-4,0 2 6,3 1 1,2 1 3,-6 1 3,3 3 3,0 1 2,0 0-5,1 1-1,-2 2 3,2 0-1,-1-1 8,-1 0-6,-1 3-2,1-5-1,0 2 4,-3 0 1,4-2 1,-4 0 0,4-1 1,-5-1 4,5 0-2,1-2 0,-3 0 1,4-1-5,-1-1 2,-3 0-1,2-2-2,2-1 2,-1 0-4,-4 2-3,7-2 2,-8 0-3,1 1 0,0-1 2,-1 0-3,-1 0 0,1 1 4,-2-3-7,0 2-4,0 1 0,-2 1-5,-1 2-10,2-7-6,-2 7-12,3-2-10,-3 2-15,0-4-9,0 4-20,0 0-20,-1-6-13,1 6-28,-4-4-18,4 4-24,0-6-190,-1 3-413,-1-1 182</inkml:trace>
  <inkml:trace contextRef="#ctx0" brushRef="#br0" timeOffset="63922.0072">10060 11221 144,'0'-7'191,"0"1"-7,0-2-11,2 2-4,-2 1-1,0-2-4,2 3-9,-2-1-3,1 0-6,-1 1 1,0 4-11,-1-8-14,1 8-8,-4 0-9,4 0 1,-5 9-6,-3 0-6,-1 6-3,-5 5-2,4-3 3,-3 5-16,-1 2-1,5-6-3,-1 0-11,1 2-2,3-5 8,2 2-19,2-5-1,0 0-3,6 2-10,-4-2 2,2-4-4,3 0-3,4 2-3,-2-3 0,2-2 1,3 1-5,-1-4 2,1-2 1,6 4-1,-5-4-7,6-2 3,-7 0-1,2 1-2,-4-3 1,3-3-6,0 2 1,-4-3 0,2 0-5,-1 0 2,-3-2-1,1 1-4,-1-6 4,1 5-8,-6-1 8,6-2-5,-6 2-7,5-4 14,-6-1-14,1 0-2,-2 3 2,0-3-6,0 2-2,-2-3-4,-1 0-2,-3 2 7,1-2-3,-3 5 0,2 0-1,-1 3 3,-1 1-2,-1 1 4,3 1-4,-1 2 0,-1 1 2,-3 3 2,2 3 0,-1 1-1,1 4 5,0-3 0,0 4 0,0 1-4,4 1 3,-2 0-2,5 1 2,0-2 4,2 2-2,0-4-1,-3 3 4,3-1-5,0-3 3,3 0 8,0 0-7,-3-2 5,4 1-6,-4-1 3,4 0 0,-4-1 6,0-1-8,2-1 6,-2 2 0,3-1 1,-3-3 3,0 0 0,0 5-2,0-5 2,2 4 0,-2-4-2,0 0 6,0 0 1,0 0-1,0 0-2,0 0-5,0 0 6,0 0 0,0 0 0,0 0 1,0 0-4,0 0 0,0 0 2,0 0 3,0 0-2,0 0-5,0 0 2,0 0 1,0 0-6,9-2 8,-6 5-5,-3-3 7,5 4 7,-1 2 3,-3-3 11,4 3-1,2 1 2,3 0-2,-1 3 2,4 3-5,0 1 10,-3 2-1,9 5 3,-1 0-8,-1 0 3,-2 4-3,0-1-4,-4-2-5,2 5-2,-4-5 6,1 3-10,-2-8 0,-3 0 4,0 1-6,-1-2-6,0-1 9,-3-3-12,2-2 3,-3 2-1,0-3-3,1-3 4,-2 0-5,1-1 0,1 2 6,1-6-7,-2-1 6,0 7 0,0-7-8,-3 2 8,3-2-7,1 6-4,-1-6 0,0 0-6,0 4-3,0-4-2,0 0-3,2 3-10,-2-3-6,0 0-7,0 0-7,0 0-7,0 0-5,0 0-9,0 0-8,0 0-9,0 0-8,0 0-5,0 0-10,0 0-4,0 0-13,-12-3-8,12 3-3,0 0-6,0 0-5,-8 0 1,8 0-4,0 0-5,-7 1-7,7-1 3,0 0-2,-8 2 0,8-2 6,-5 2-2,1 0-16,-1 1-91,5-3-282,-7 1 125</inkml:trace>
  <inkml:trace contextRef="#ctx0" brushRef="#br0" timeOffset="72589.3343">17640 8854 29,'0'0'210,"-8"0"-7,8 0-9,0 0-10,0 0-10,0 0-10,0 0-6,0 0-7,0 0-5,0 0-9,0 0-8,0 0-9,0 0-6,0 0-8,22-2-4,-13-1-11,5 0-4,3 1-7,2 0-4,2-3-9,-1 3-8,9-2-2,-2-3-5,2 3-7,2 0-4,2 2-2,0-4-1,1 6-11,2-4 0,-4-1-3,1 0-1,0 4-3,-3-3-2,2 2-1,-13 0 0,-1 2-5,-4-3 2,-1 2-2,-2-2 0,0 1 0,-5 2-2,3-3-2,-2 0-1,-1 3 8,-2-2-12,0-1 1,-4 3-11,0 0 5,6-1-25,-6 1-12,3-3-15,-3 3-14,0 0-15,0 0-6,0 0-14,0 0-12,-17 0-15,17 0-7,-10 3-19,3-2-8,1 2-20,-2-3-146,-2 2-357,1 4 159</inkml:trace>
  <inkml:trace contextRef="#ctx0" brushRef="#br0" timeOffset="73024.0284">17640 9004 122,'-8'0'205,"8"0"-11,0 0-3,0 0-3,0 0-9,-4 3-12,4-3-6,0 0-1,0 0-7,0 0 1,0 0-4,17 0-7,-6 0-5,3 0-8,4 0-3,4-3-12,8 1-4,0-1-8,3 3-11,2-5-5,-1 1-4,4 1-4,2 1-7,-1-2-6,13-2-4,-14 2-7,1-1-4,0 3-7,-2-1 2,-2-2-8,-1 1-2,-2-1-8,0 1 1,-10 0 5,-4 0-9,2 0 3,-8 1-1,-1 1-1,-2-1-3,1 0 3,-2 2-4,-4 0-3,1-2 5,-5 3-4,9 0-7,-9 0 2,6-5-5,-6 5 5,4 0-19,-4 0 4,0 0-12,0 0-8,0 0-7,0 0-13,5 0-12,-5 0-7,0 0-12,0 0-14,0 0-13,0 0-18,0 0-14,0 0-21,-19 4-15,14-3-19,5-1-12,-13 0-16,5 3-26,-3-2-132,2-2-401,-5 2 178</inkml:trace>
  <inkml:trace contextRef="#ctx0" brushRef="#br0" timeOffset="73455.0321">17629 8992 92,'0'0'192,"0"0"0,-6 0-9,6 0-13,0 0-4,0 0-4,0 0-4,0 0-6,26-7-3,-16 4-9,10 2-10,-2-4-5,4 2-6,8-1-7,1-1-7,-1-1-4,2 2-7,1-1-7,2 3-9,1-3-4,-1-1-6,2 2-8,-4 0 0,3-1-11,-4 0-3,0 1-2,-3 0-4,2 0-7,-8-1 1,-3 3-3,-3-3-4,-2 3-3,-4 0 2,1 0-8,-5 0 1,1 0-2,-3-1-4,0 1 0,-5 2 2,10-3-10,-6 1-6,-2 0-9,-2 2-14,5-3-12,-5 3-19,0-5-17,0 5-14,0 0-18,0 0-15,-7-4-10,7 4-15,-7 0-10,7 0-7,-10-2-7,4 2-10,6 0-17,-18 2-104,6-4-321,-2 2 142</inkml:trace>
  <inkml:trace contextRef="#ctx0" brushRef="#br0" timeOffset="73928.0889">17718 8891 74,'0'0'190,"-4"-2"-11,4 2 9,0 0-14,0 0-8,0 0-3,9-9-5,-2 8-2,2-3-8,1 3 2,11 1-10,-3-5-3,4-1-6,7 3-11,2 0-5,3 0-4,1 1-13,2-2-5,0 2-5,0 1-4,1 0-5,-1 1-9,0 0 0,-5 0-11,0-1-1,0 1-2,-4 0-5,-5 0-8,-3 0-1,-1 0-5,-5-1-3,0 1-2,-3 0 2,-2 0-6,0 0 3,-2 0 5,-1-2-10,-6 2 8,11 0-3,-11 0 0,8-2-3,-8 2 5,5-1-15,-5 1 2,0 0-3,9 0 7,-9 0-8,0 0-1,4-1-4,-4 1 1,0 0-3,0 0-1,0 0 2,0 0-3,0 0 8,0 0-17,0 0-3,6-3-8,-6 3 6,0 0-14,0 0-2,0 0-5,0 0-8,0 0 0,0 0-6,0 0-1,0 0-7,0 0-3,0 0-6,0 0-3,0 0-9,0 0-5,0 0-5,0 0-6,0 0-8,0 0-11,0 0-3,0 0-5,0 7-11,0-7-5,0 0-10,0 0-3,0 0-5,0 0-7,0 0-5,-10 4-135,5-3-319,5-1 140</inkml:trace>
  <inkml:trace contextRef="#ctx0" brushRef="#br0" timeOffset="79513.7159">13158 16255 123,'-6'2'124,"6"-2"-5,0 0-5,-6 0-1,6 0-2,0 0-4,0 0 2,0 5-6,0-5 8,0 0 1,0 0 2,12 3-2,-6-2-9,1-1 2,3 3-5,3-1-11,1-1 4,3 3-4,2-2-3,-1 1 1,5-3-1,6 2-2,-1 1-6,1-3-3,6 0-1,-3 3-10,3-2-1,3 0-5,-2-1-3,4 3-2,-1-2-3,2-1-2,9 3 3,4-3-6,-5 2 4,1 0 0,-9-4 0,12 5 0,2-1-2,-1-4 0,1 5-5,-1-4 0,-1 2-3,5-2 1,2 7-3,-2-5-6,1 2-1,3-3-4,1 4-3,1-1 2,3 4-2,-2-4 2,1 3-7,0-3-5,-1 0-1,1 1-2,0-2 4,-1 2 1,-5-2-1,1 0-6,-1 1-3,2 2 9,-2 2-6,-3-5-2,3 2 1,-1 0-5,-2 0 1,3-1 3,-3 2 1,1-5-4,-3 6-6,-1-6 11,1 1-2,-3 1-3,-13-4 2,12 4-3,0-5-2,-10 3 6,9 1-3,-10-2 2,0 2-1,0-2-2,0 0 3,-2 0-5,0-4 6,1 3 0,-1 0 0,-1-1 4,3 1-2,-3 0 4,0-1-2,-1-2 5,3 5-3,-2-3 7,1 1-7,-1-5-2,1 5 5,-2-1-3,-1-2-3,3 5 7,0-7-12,0 5 0,0 2 1,0-6 7,-1 5-14,0-3 10,-2 3 0,1-4-5,0 2 2,2 0-3,-2 1 2,2-1 4,-3-1-5,2 3 4,1 1 0,1-5-3,-5 5 4,2-1-3,-3-2 4,4-1-1,-3 1-6,2 2 4,-4-2 0,4 1-3,0 3-3,0-3 2,2 0-1,-2 2-5,0-3 5,-2 1 3,1 2 3,-2 2 5,-2-2-13,1 0-4,-4 0 0,1 0 2,-6 0 5,6 0-1,-7 3 1,-2-3-2,1 0-2,1 0 2,-4-3 0,2 3-3,0 3 3,-3-8 4,6 5-5,-4 0 5,7 2-3,-7-4-1,0 2 4,0 2-7,-1-2 10,3 0-3,-3-2-2,1 2-7,1 0 8,-4 0 0,1 2-7,-4 1 1,-1-6 6,0 6 1,-1-3-9,-1 0 8,-2 2-6,-2-2 6,2 1-5,-3-1 6,1-1-7,-6 1 5,9-2 11,-9 2-2,7 3 1,-7-3 0,0 0 0,7-1-5,-7 1 3,0 0-1,5 1 2,-5-1-4,0 0 1,0 0 0,0 0-5,8 1 15,-8-1-7,0 0-8,0 0 1,0 0-7,0 0 8,0 0-2,0 0 5,0 0 7,0 0-14,0 0 7,6 0 1,-6 0-7,0 0 0,0 0-3,0 0 6,0 5-7,0-5 4,0 0 7,0 0-8,0 0 0,0 0 5,0 0-5,0 0-1,0 0-1,0 0 1,0 0-11,0 0 11,0 0-1,0 0 0,0 0 1,0 0 0,0 0 1,0 0-2,0 0 3,0 0 1,0 0 0,0 0 2,0 0-6,0 0-10,0 0 8,0 0 6,0 0 5,0 0-1,0 0-7,0 0-5,0 0 4,0 0 5,0 0-7,0 0 8,0 0-13,0 0 18,0 0-11,0 0-3,0 0 1,0 0 0,0 0-1,0 0 4,0 0 5,0 0-10,0 0 5,0 0 3,0 0 5,0 0-11,0 0 3,0 0 6,0 0-9,0 0 0,0 0 9,0 0-7,0 0-2,0 0 5,0 0-7,0 0 7,0 0-7,0 0 6,0 0-1,0 0 0,0 0 6,0 0-12,0 0 5,0 0 3,0 0-3,0 0-4,0 0 7,0 0-1,0 0 0,0 0-2,0 0 5,0 0-1,0 0-4,0 0 6,0 0-13,0 0 5,0 0 2,0 0-1,0 0 5,0 0-1,0 0 3,0 0-3,0 0-1,0 0 10,0 0-11,0 0 1,0 0 2,0 0-7,0 0-2,0 0 5,0 0 2,0 0-2,0 0 1,0 0 3,0 0-4,0 0 1,0 0-3,0 0-1,0 0-3,0 0 7,0 0 3,0 0-6,0 0 5,0 0-9,0 0 17,0 0-9,0 0-1,0 0 4,0 0-5,0 0-5,0 0 8,0 0 12,0 0-13,0 0 0,0 0 0,0 0-1,0 0 12,0 0-18,0 0 10,0 0-5,0 0 1,0 0-8,0 0 8,0 0 7,0 0-14,9 0 10,-9 0-10,0 0 2,0 0 6,0 0-4,0 0 3,0 0 4,0 0-3,0 0-1,0 0 3,0 0-14,0 0 9,0 0-2,0 0 1,0 0-4,0 0 0,0 0 2,0 0-4,0 0-2,0 0 0,0 0-7,0 0 2,0 0-4,0 0-9,0 0-4,0 0-4,0 0-19,0 0-14,0 0-11,0 0-14,0 0-18,0-7-17,0 7-23,0 0-17,0 0-17,-7-7-24,5 4-11,0-2-18,-1 3-21,-4-3-134,-1 3-425,-2-3 188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8:26:22.1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5855 12014 9,'0'0'126,"0"0"7,0 0-21,0 0-15,0 0-18,0 0 12,0 0-4,0 5-11,0-5-5,0 0-4,0 0 3,0 0-2,0 0 2,0 0-7,0 0 7,0 0 11,0 0-7,0 0-6,0 0 2,6-11-7,-6 11 3,1-4 2,0 0-3,1-3 7,0 2-3,-2-2-5,0 1 1,-1-5-6,0 1 2,-2-2-2,-1 2-9,-2 0-3,3-2 0,-4 0 1,0 5-4,0-4 0,-2 3-1,3 0-4,-1 2-4,-1-1 0,1 3-8,-2 0-3,-3 1-5,1 2 1,-1-1-5,1 3-2,2 1 1,-3 1-6,1 5 8,2 1-5,0 0-4,-5 6 2,2-1 2,3 4-3,0 1-4,4 1 1,-1 4 2,3 1-3,3 0-1,0-6 3,0 1 0,2 5-1,0 2 1,7-1 2,-5-1-5,3 2 4,0-2-4,-4 0 0,2 0 4,-2 2 1,1-2 1,-1 1 2,-1-6 1,0 4 4,-4-5-3,-3-1 2,0 1 5,1-2-4,-2-1 2,-2-1-4,-1-1 4,-1-1-8,2-4-1,-4-1 5,2-4-3,2-1 20,-4 0-6,1-3-2,0-1-5,-1-3-2,1 0 2,-1-4-8,-1-1 4,-1-2-5,2-4-2,2 1-1,1-1-3,-1-2-2,5 5-2,1 0-4,0 2-10,0 1-13,2-1-21,0 3-23,2-2-26,3 3-27,0 1-30,4 1-41,4-2-42,0 1-166,0 0-435,7-2 192</inkml:trace>
  <inkml:trace contextRef="#ctx0" brushRef="#br0" timeOffset="270.9228">6081 11933 81,'0'-7'230,"0"4"-28,1 2-17,-1 1-3,0 0-7,-5 20-5,1-2-6,-5 10-7,3 5-12,-5 0-15,-5 18-5,2 2-15,0-10-5,3 3-3,5-12-4,-2-1-4,2-4-9,1-1-9,4 2-3,-2-9 0,6 3-12,-3-7-1,1-1-8,3-4-6,1-2-3,3-1-7,-2-1-8,-2-4-6,5-3-13,1-1-19,3-1-21,0-2-26,2-3-34,0-3-33,2-1-25,-2-4-31,0 2-19,0-2-19,-4 1-126,-3-2-371,-2 0 164</inkml:trace>
  <inkml:trace contextRef="#ctx0" brushRef="#br0" timeOffset="472.0647">5849 12251 57,'0'0'236,"-6"3"-18,6-3-18,0 0-14,0 0-18,0 0-4,20-9-28,-7 7-14,5-3-13,1 0-7,0 2-13,11-1-8,-10 3-12,1-3-10,-2 2-17,3 1-33,-2-1-29,-2 2-35,3 0-39,-4 0-27,1 0-36,-2 0-110,4 0-289,-7-1 128</inkml:trace>
  <inkml:trace contextRef="#ctx0" brushRef="#br0" timeOffset="1633.6478">6427 12266 39,'0'0'230,"0"-4"-12,0 4 0,-2-5-15,4-2-13,-4 2-10,2 0-8,-2 0-10,1-3-14,-3 0-2,3 2-13,-3-3-9,0 6-5,-1-4-15,1 4-8,2-1-8,-5 2-8,1-1-9,-4 5-5,2 1-11,-2 4-3,-6 7-2,2 0-9,-4 9 0,3-1-1,-2 4-13,5-2 6,-2-2-8,1 2-5,8-7 0,-3 0-1,2 0 5,4-5-6,-1 3 1,3-8 4,0 3-4,0-4 4,3 1-4,0-3 1,2-3-3,3 0 3,-8-1-1,18-5-1,-8 1-6,1-4-2,1-3-1,-1 0 2,-1-2 0,2-4-3,-4 1 0,-1-3-1,2-3 1,-1 3-1,-3 2 6,-1 6-10,-2 0 4,0-1-5,-1 6 8,0-2-7,-1 5-4,1 1 3,-1 2-5,0 0 5,0 0-2,-7 18 3,3-7 3,3 1-3,-2-1 0,2 6 1,-4-1 0,5-3-3,-1-2 4,2 1 6,4 0 1,-4 1 7,4-4 0,2 3 4,-1-4 4,1-2-3,3-1 9,4-5-5,0-2-5,4 2 7,0-7 0,1-1-5,3-2 4,-2 0 7,3-4-17,-4-3 9,-5 3-5,7-5-5,-5-3 0,1 1 1,-4-3-1,0-4 1,-3 2-6,-5-3 11,-1 0-7,1 2 0,-7-2 4,2 4 5,0 6 6,-2 2 10,2 5 9,-1 2-20,1 0 10,-4 3 2,4 0-9,0 6-9,0 1 1,0 0-9,-9 15-2,0 1 1,4 0 0,-3 15-1,2-3-7,-4 3 3,6 0 4,-3 0-7,0-1 3,1-1-8,3 0 13,3-3-8,-3-6-10,6-2 7,-1 0 3,2-3-1,-1-2-1,3 1 0,-2-3-1,5-3 6,2-1-3,1 0-3,-4-2-1,7-3 2,0 1 1,-1-3-4,2-4 1,3 1 5,-3-2-4,2-3-2,0 0-3,-3-5 0,2 0 1,-3 2 3,3-2-4,-7-2 3,2-2 4,1-5-7,-4 9-3,-3-4 2,0 1 5,0 0-5,-1 2 5,-3 2-11,0 0 15,-2 1-5,-2 2 3,2 4-7,0-2-8,-2 4 4,0 1 12,2 2-16,0 0-4,-12 5 7,3 2 1,2 2 0,-1 0-12,-2 7 9,3-1 11,0 1-3,-1 4-3,4-5-1,1-3-3,1 4 3,0-3 0,2 3 2,1-5-15,0 0 17,1 1 3,1-4-5,0-1 3,1 0-4,1-4 1,-1 5 2,2-7 2,3 3-6,2-4 5,0 0 2,3-4-3,-1 2-6,2-6 9,3 2-1,0-4 2,-2-3-12,2 2 7,5-6-1,-9 4 1,4-8-1,-1 1 2,-3 4 3,-1-6-3,-3 6 8,1 0-6,-4-1 2,-1 0-6,0 2 5,-4 4 3,3 0-9,-4 2 2,-1 0 1,1 2 1,-2 2 1,0 0-4,-1 1-2,1 0-3,1 4-1,-7-1-8,7 1 8,0 0 6,-13 9-1,10 1-2,1-3 5,0 2-3,0 3-1,2-2 1,2 2-3,2 0 3,-1 0 2,4 2 2,-1 2 2,5 0-3,-3-3 2,2 1 1,1-3 3,-3 0-2,1 2-8,2 1 2,-4-3 1,2-2 8,-3 1-5,2 0-2,-3-2 2,-3 1-3,4-4 7,-6 1-5,1 2 1,0-5-1,-1 2 5,0 0-3,-1 0 5,-3-2-3,0 3-1,-2-3-2,-3 2 0,0 0 0,-4-1-6,-1-1-4,0-1-11,-2 2-24,-7-2-23,5 0-16,-5 0-16,-8-2-14,0 1-14,3 0-21,0-2-21,0-2-28,7 2-21,0 0-31,0-5-27,1 4-217,-3-2-533,5-2 236</inkml:trace>
  <inkml:trace contextRef="#ctx0" brushRef="#br0" timeOffset="1883.853">6353 12171 192,'0'0'227,"0"0"-7,0 0-10,0 0-2,18-6-13,-4 5-12,4 0-10,10-4-19,-1 2-15,1-1-12,2 0-13,5-2-10,1-2-13,1 4-7,-5 0-8,3-2-9,-3 1-14,0 0-19,-11 3-27,-5-1-35,-1 2-38,-3 1-29,1 0-49,-4 1-28,-1-1-35,-3 1-118,0 1-351,-5-2 156</inkml:trace>
  <inkml:trace contextRef="#ctx0" brushRef="#br0" timeOffset="4197.0328">10143 11962 51,'0'0'107,"4"-2"-3,-1-1-3,-3 3-5,6-3-1,-6 3-1,3-2 3,-3-2-1,0 4-4,0 0-3,6-4 9,-2 2-2,-4 2 0,3-1-2,-3 1-2,0-5 1,1 1-5,-1 4-5,6-6 3,-6 4-2,1-1-7,3 0 4,-4 3 1,0-7-6,0 2 3,0 2-2,0 3 2,-2-9-8,2 4 4,0 1-9,0-2 1,-2-1-4,1 0 0,-1 2 0,0 0 9,2-2-16,-2 2 0,1 1-2,-2-1-4,1 0-2,0 1-4,-4 1-10,5 1 2,1 2-11,-8-3 13,8 3-13,-7 0-3,7 0-2,-13 6-5,7 1 2,-3 2 0,-1 6-7,-2 0 1,4 5 13,-3 4-18,2 1 2,1 1 0,1 3-1,-1 0 2,5 0-1,0 0-1,1 0-3,5-1-1,-2-2 4,0 0 1,2-7-4,0 0 0,0-1 1,1-1 4,1-3-3,3 3 2,1-2 1,2-1-1,-3-2 4,0-4-2,6 3 1,-5-4-2,2-2 2,2-1-1,-2 2-1,5-4 2,-3 1-4,-1-3-4,5 0 4,2-2 0,-2-5 2,1 2-4,-3-1 6,2-3 0,-3-1-9,0-2-1,-4-2 5,3 0-3,-1-7 0,-1 1 1,3 0 0,-8 1-9,4-6 10,-3 0-2,-4-3 4,1 4-2,-2-3 2,-1 0 2,-8 1 2,6-1-2,-5 3-1,0-2 1,-1 6-1,-1 2-1,-4 0 0,1 1 3,0 3-7,-3-1-2,1 2 6,-2 3-7,1-1 2,-3 3-2,2 2-12,2 1-7,-4 2-7,0 1-10,-3 3-6,8-1-8,-7 2-13,6 1-8,-4 1-21,6 1-15,1 1-14,0 0-18,4 2-18,0-2-19,2 1-28,-1 1-6,3-1-35,1 0-132,4 0-409,-2-1 180</inkml:trace>
  <inkml:trace contextRef="#ctx0" brushRef="#br0" timeOffset="5449.6242">13893 12053 32,'-4'2'168,"4"-2"-10,0 0-9,0 0-4,0 0-19,0 0-3,0 0-9,13-11-2,-3 6-11,-1-3 0,5-2-12,0-1 5,1-1-5,1 1 2,1-1 2,-2-1 2,2-2-2,-3 1 3,4-1-10,-6 2 3,0 0-2,3 2 4,-6 2 1,0 1-2,-3 2-2,-2 0-6,2 1-4,-3 4-3,0-2-14,-3 3-6,0 0-4,0 0-9,4 7-1,-5 3-1,-2 7-5,0 3-2,0 7-2,-5 6 3,4-3-8,-4-2-5,2 5-3,0-1 2,0-2-1,3 3-3,-1-4-2,0-3-4,1 3 3,0-2-2,1-1-1,0-9 0,2 4 0,-2-5-4,2 1 4,0-5-3,0-4-4,0 4-1,0-3 3,0-4 1,0 1-9,0 2 5,0-5-7,-1 0 0,1-3-5,-2 8-6,2-8-3,0 1-9,0-1-7,-6 4-6,6-4 2,-9 0-8,9 0 1,-8 0 2,8 0-6,-12-4 6,9 4-1,-7-1 4,3-2 3,2 0 4,-5 1 1,-1-1 6,5 3 5,-2-2-1,-3 0 1,4 2 7,2-2 3,5 2 4,-10-1 6,5-2 2,5 3-4,0 0 3,-12 3 1,12-3 3,0 0 0,0 0 2,0 0 3,0 0 4,0 0-3,22-3 1,-10 6 0,1-3 0,4-4-2,5 2-4,-1-1 3,1 2 1,9-3-4,-3 3 0,0-5 0,-7 5 4,2-1-5,-4-1 1,3 3-6,-6 0 3,3-4 2,-5 3 0,-3 1 0,-2-4-2,-1 2 0,-3 2 1,-5 0-3,12 0 1,-8 2-6,-4-2-3,6-3-4,-6 3-7,0 0-14,7 3 1,-7-3-10,3 0-11,-3 0-19,0 0-3,0 0-15,0 0-15,0 0-4,0 0-14,0 0-5,-19-5-9,16 4-21,-4-1-133,-2-1-315,-2-2 140</inkml:trace>
  <inkml:trace contextRef="#ctx0" brushRef="#br0" timeOffset="7170.846">10538 10824 178,'-13'-2'188,"3"-1"-6,-2 3-7,6-4-7,-1 3-7,2-2-10,1 2-11,4 1-12,-6-3-13,6 3-9,0 0-2,0 0-14,0 0-8,19-6-4,-5 6-5,6 0-8,2-4-3,7 0-6,1 4-5,1 0-5,0 0-1,0-3-11,1 3-1,2-1 1,-2-4-6,-2 5-1,-2-3-3,-6 1-4,-2 2-1,-3 0-2,-4 2-1,-3-5-1,-3 3 1,2 0-3,-5 1 4,-4-1-4,10 0-2,-10 0 1,0 0-4,0 0-4,0 0 1,0 0-4,0 0 6,-17-7-1,17 7-2,-10-1 0,3 1-5,7 0 4,-14 0 0,8 0-1,-1 2 3,0 1-2,-1 0 0,1 4-2,0 0 3,-2 3-3,-1 5 3,2 1-5,1-1 2,0 3 1,-3 6 0,4 2 1,-1 0 1,-2 0 4,4 1-4,1-8 1,-2 7 3,3-6-1,0-1-2,-1-1 4,0 1-4,1-2 0,0-7 0,0 3 1,3-1-5,-3-2 5,3-2-3,-2 1 2,0-5-2,2 3 4,0-2-1,-2 0-2,1-3-1,-2 2 2,0-1-7,1 0-2,2-3-7,-10 1-4,10-1 2,-13-1-2,7 1-6,-4 0 3,3-3 3,-2 2-4,-2-2 5,0 2-2,2-2 4,-3 2 1,1-2 2,1 3 2,1 0-2,2-2 1,7 2 8,-9-1 0,3 0-3,6 1 4,-5-1-1,5 1-2,0 0 3,0 0 1,0 0-4,0 0 4,0 0 2,34 0-3,-22 1 2,8-2-5,0 0 7,2 0-5,6-5-3,0 2 3,3 3-3,-3-3-3,2-3-5,1 0 0,0 0-3,-4-1-2,1 1-2,-9 2 7,3-3-5,-5 0 3,0-2-1,-2 2 2,-2-4-1,-4 3 6,3-6-6,-6 6 9,-1 1 6,-1 2-1,-1-2 15,-2 2 6,3 2 5,-3-1 1,-1 3-6,0 2 1,0 0-2,0 0 0,0 0-7,-11 17 6,7-5 3,-1 2-2,1 3 0,-2 0-2,0-1-2,1 2 0,1 1 0,0-4-2,1-3-3,3-2 3,-2 1-5,1-1 0,1-5 1,0 2 4,0-2 1,-1 0 7,1-2 12,0-3 2,0 0 3,0 0 0,0 0-6,0 0-1,0 0-6,4-13 0,-1 3-5,4-2 0,1-5 2,3 2-7,1-8-1,-1 6 1,7-3-8,-7 4-3,3 2 4,2 1-2,-2 4 0,-1 0-3,1 3 0,-4 4 0,3 2-3,-2 0 2,-1 4 1,0 1-1,0 3-5,1 3-1,-3-1 2,-2 0 0,3 5 3,-4-5 2,0 3-2,3 2-4,-4-3-11,1-1-8,-3-2-15,1 1-14,1-3-6,1 2 0,1-1-5,0-4-9,1 1-10,3-1-1,3 0-6,-1-3-3,2-1 7,-2-1-7,4 0 4,-3-3 5,3-3 4,-2-1 7,-5 0 5,4-4 8,-4-2-3,-1-3 10,0-3 6,-2 2 5,0-11 6,-2 0 5,1 1 12,-2-1 14,-1-2 4,2 2 12,-2 1 10,0 3 14,-1 7 12,-2 4 7,2 4 3,-1 3-1,0 1-11,0 0-6,0 5-4,0 1 5,0 0-1,-4 18-1,3 0 5,-5 8 1,2 6-1,-1 4 3,-1 11-5,-1 0 4,-2-1-7,0 2-8,2-14-3,1 14-4,-1-14 1,-2 3-3,-1 8 0,7-12-5,-5 1 3,2-1 5,1-4-10,-3-1-3,5-3 0,1-5-1,-5-1-5,5-2 2,1-5-4,1 0-3,-2-3-5,0-5 2,2 5-2,0-7 1,0-2-2,-2 3-9,2-3 4,0 0 3,2-15-5,0 5 2,0-1 5,1-7-3,-1 0 0,3-10 2,-1-1 4,-2 3-2,5-3-1,-4 0 6,1 0 0,1 0 3,4 3-1,-2 2 3,0-1 1,1 0 2,1 8-4,-1 1 1,1 1-3,1 0 4,0 1-3,3 2-1,1 3 0,-3 1 4,6 1-5,-4 4-1,1 1-2,2-1 0,-2 6-3,-1 1 10,2 2-4,-3-2-2,-2 5-5,0 0 4,-2 0-2,-7-1 4,6 2-6,-5 1 4,0-2-1,-4 3 1,1-3-1,-4 0-1,-1 0 3,-3 1-3,-5 0-1,-1-1-1,2 0-1,-2-1-1,1-1-8,1-4 1,0 2-8,0 0-8,1-3-8,-1 1-10,3-2-4,-2-1-7,3 2-15,2-1-11,1-1-22,6 0-23,-10-2-16,10 2-30,-7-5-2,8 3-26,1-5-128,2 1-356,0-3 158</inkml:trace>
  <inkml:trace contextRef="#ctx0" brushRef="#br0" timeOffset="8091.2761">11835 11118 53,'4'-11'178,"-2"9"6,2-3 0,0 1-4,-3 1-11,-1 3-12,3-4-17,-3 4-8,0 0-2,0 0-7,1 12-5,-2-3-8,-3 0-2,1 3-7,1-1-5,-3 3-17,1-1-1,4-2-2,0 2-5,0-2-7,0-1-8,4 2 2,-2-4-6,1 0-7,-1-3 1,5 0-5,-2-2-4,2-1-2,3 1-5,2-3-3,3-3-1,2 1-4,-3-1-2,-2-2 0,-1-2-3,0 1-4,-1-2 0,0-1-1,1 0-1,-2-3 3,-2-1-7,-1 1 9,-1-2-1,0 3 4,-2 1 7,-1 0-2,-2 2 6,0 0-2,0 3 5,2 0-1,-2 1-7,0 4-5,0 0-2,0 0-1,0 0 1,-11 7-3,9 0-3,-3 2-3,1 3 0,0 3-1,0-5 0,3 2-2,1-1-2,0-1 4,1-2 6,-1 2-8,4 0 4,-3-5-3,4 2-1,2-3 4,-3 1-4,3-1 5,1-3-5,5 2 2,0-6 1,-3 2 0,9-1 2,-1-4-7,-2 1 2,2-5-2,-5 3 0,2-3-3,-3 0 2,0-3-1,-1-1 2,-2 0-2,0-5 12,-2 0-10,2-9-1,-3 4 2,-1-2-4,-5 1 4,0-3 0,4 1-3,-4 1 8,-4 7 1,4 1 9,-2 6 17,2 3-18,-1 1 1,0 3-7,-2 4-9,3 1 7,0 0 1,-9 17-2,3 1 2,1 8-5,-2 2-3,1 4 2,3 1 4,-2-2-6,1 0 4,0 1-5,2-3 5,0-6-2,4-1-6,0-4 1,1-1 4,0-1-3,1-3 2,-2-3-2,2 1-4,0-6-1,1 2-7,-1 1-11,3-6-5,1 1-5,-1-2-8,-2-1-15,9 0-14,-4-4-2,2 3-14,5-9-15,-4 3-13,1-4-15,-1 0-2,0-1-8,-2-1-7,-2 0 2,0 2-4,-3 0 6,2 0 4,-3-1 9,-1 2 3,1 0 5,-1 1 9,-3-3 8,2 5 0,-3-1 11,0-2 2,-1 3 8,-1 0 4,0 0 6,-1 0 7,-2 2-2,0-1 14,0-1 12,-2 2 3,2 0 4,-2-3 21,-3 3 9,0-1 19,5 1 17,0 1 14,-4-3 10,4 4 21,0-3 2,-4 1 13,6 2 13,-1-2 7,0 2 5,2-3 0,-1 3 0,3 0-5,0 3 0,0-9-5,3 6 0,-1-1-6,4 1-1,-1-1-5,5-2-5,2 2-2,1-1-4,0 2-2,7-2-7,-5 0-2,4 4-11,-1-4 4,-5 3-4,0 0-4,0-2-5,-2 2-1,2 1-15,-2-1 6,0 0-6,-3 1-1,-1-1-7,-1 1-7,0 1 4,-1-2-7,2 1-5,-7 1 2,7-1 3,-7 1-13,0 0-13,6 0-21,-6 0-15,0 0-18,0 0-29,0 0-32,0 0-29,0 0-24,7 1-12,-7-1-23,0 0-34,0 0-162,0 0-439,-10 9 194</inkml:trace>
  <inkml:trace contextRef="#ctx0" brushRef="#br0" timeOffset="8571.9249">12777 10951 107,'0'0'240,"0"-5"-10,0 5-10,0-7-9,-2 3-14,2 4-14,0-6-9,-2 3-10,2 3-13,-3-7-13,1 5-5,0-1-18,-4 1-11,6 2-11,-12 0-10,12 0-3,-12 5-10,3-3-10,-2 2-1,4 1-5,-2 2-9,1-2-1,-1 6-1,1-5-3,2 4-4,-3-2-5,4 3-3,0-8 1,2 9 3,0-3-5,3-2 10,-2 0-8,4-1-1,-1 3 0,3-5-2,0 3 4,3 0-5,1-3 3,-1 2-1,4-4-5,0 4 8,1-3-11,-2 0-5,3 1-2,-2 0 3,-1 0-2,1-1-1,-5 2-5,1-1-3,-1 1 3,-2 0 2,2-1 1,-3 2 0,-1 0 1,-1 2 0,-4-4 3,3 4 0,-6-2 1,-1 5 3,-3-5-3,1 2 1,-2 1-1,-5-3 0,2 3-1,-5-3-1,2-1-6,4-1 3,-5 1-5,6-2 2,-2-1-8,1 0-12,2-1-13,-2-1-13,2 0-19,-1 0-16,6-1-22,-3-1-26,2 2-26,1-2-19,0-1-44,2 2-13,1-3-37,-3 0-144,2 1-437,4 3 195</inkml:trace>
  <inkml:trace contextRef="#ctx0" brushRef="#br0" timeOffset="9846.3313">8717 11514 177,'-2'-10'189,"-1"-1"-12,1 4-11,1-1-6,1 3-9,-1 0-7,1-1-16,0 1-8,0 5-12,-1-3-12,1 3-1,0 0-8,0 0 4,0 0-3,2 15 2,-2-8 5,0 10-5,-1 4 0,0 8 0,1 0 3,-3 3-8,3 1-1,-1 2-2,-3 12-2,1 5-3,3-5-5,-2-11 3,-1 15 1,1-2-3,-2 1 1,1 0-10,0 4 1,-3-2-3,3 4 1,-4 0-5,1 2-5,-2-3 2,0 3-5,1 0 3,2 1 1,-4-1 4,3-1 2,3-3 9,-6 1 6,4 4-4,-3 1 11,6 20 2,-2-20 7,-5-4-6,5 1 5,-4 2-8,1-2 0,0 2 0,2-1 0,0-3-3,-3-3 1,3 3-6,0-6 3,-1-3-5,2-9 3,4 10-1,-3 2 4,2-5-4,-1-8-6,-5 14 2,5-15-8,-1 1 27,-2 10-8,2 1 1,1-12-7,-4 1-6,4 0 0,-1 0-4,-3-1-3,2 13-3,0-14-1,-1 2-3,3-4-1,-4 3 5,-1 9-4,3-10-1,0-3-5,0 2-1,1 1 1,-3-1-3,3-2 1,-4 4-2,0-5-16,3 2 13,-5 0-5,4-1-4,0 2 2,0-2-8,1-2-1,-1 1-7,-2 2 4,5-1 1,0 1-1,1-3 5,1 1-4,-2 3 1,-1-2-19,3 0 18,-1 1-3,-2-2 1,3 1-2,-1-1 0,-2 4-7,1-4 1,3 1-3,-2 2 8,-2 0-15,1-4 5,0 4 9,4-1-5,-1 0 2,3-1-2,-4 0-2,-3 1-5,2-1 9,2 1-5,3 1 1,-4-3-4,1 3 3,-2 0-2,2 3 1,-2-4-1,2 1 0,-3 3-10,2 10 13,-5 0-13,2-12 17,-1 2-8,4 9-4,-1-10-5,-5 13 9,2-13-33,0-2 7,-1 1 1,2 2-6,1 0 10,-1-1-2,0-1 3,1 2-6,-3 0 9,1 0 7,3-2-11,-2 0 4,-1-1-6,2-1 3,-1 2-2,1-4 5,-1 2-11,3-3 1,0-1 14,0 3-8,-1-7 7,1 5-2,0-4-3,0 4 3,1-3-3,-1-7-9,0 1 1,3-1-1,-1-1-1,-2-2-4,1 1-6,1-5-7,-2-4-15,-2 4-9,4-7-26,-1 1-13,-1 0-26,1-5-16,-1-1-34,0 0-13,0 0-29,0 0-35,-1-13-26,0-4-33,-1-3-32,4-6-57,-4-6-41,1-5-250,-1-18-751,-2-3 333</inkml:trace>
  <inkml:trace contextRef="#ctx0" brushRef="#br0" timeOffset="12007.6238">12111 11431 132,'-1'-9'170,"-2"2"-5,3 2-5,-1 0-19,1 0 0,0 5-21,0-4-9,0 4-10,0 0-3,0 0 1,0 0-3,0 0-4,0 0-6,-9 14-6,9-5 11,-2 1 0,-2 3-1,1 2-2,3 3 1,0 3 4,-4 3 0,1 2-2,-1 0 0,-1 3-5,3-2 3,1 2 0,-3-1-4,4 4 3,-4-1 1,1 1-5,2 2 4,0-2 0,-4-1-1,1 3 3,3-1 6,-2 3-13,0 1 3,0 9-6,0 0-5,-1 3 9,2-3-2,-1 5 6,2-1 1,-3-2-10,0 0-5,3-1 7,1 3-3,-1-1-1,-1-3 3,1 0-5,0 1-2,-2-1 6,6 1-10,-6-11 2,2 13-2,-2 2-2,-2-1 9,0 2 2,-2-1-4,3 4-3,-1-2-4,1 3-3,-3-5-1,1 0-1,1 2-3,1-1 1,0-2 0,-4-2-2,5 2 1,-4-2-5,3 0 0,3 2-2,-3-15-4,0 12 1,1-1 1,-1-10-6,2-2 1,-1 12-2,3-14-4,-2 5 26,-1-4 0,0 1-1,2 2-5,0-1-6,1-2-1,0 2 3,-2-3 2,0 0-8,-1 2 1,2-1 1,-1 1-5,2-1 4,-1-3-8,-1 4 8,2 0-9,0 0 0,0 2-3,-6 0-1,4-1 3,1-4-6,2 6 1,-2-4 8,1-1-11,0 1 10,-3 2-14,0-4 3,6 2-2,-7-2-7,1 4 6,3-5 6,-3 0-5,3-1-1,-1 0 0,-1 3-2,8-1-5,-10 1 7,2 0-19,-1 0 14,0 2-23,2 0 0,-3-4 0,3 1 0,-2 5 0,1-3 0,-2 2 0,-1 1 0,-3-4 0,1 2 0,2 0 0,1-2 0,3 2 0,-4-4 0,5 2 0,-2-3 0,0 3 0,1 0 0,2-5 0,1 4 0,-4 1 0,1-4 0,-2 0 0,5 4 0,-2 0 0,-3-1 0,2 2 0,5-3 0,-2-1 0,0 3 0,-2 2 0,0-5 0,-2 0 0,4 2 0,-1 0 0,-2-1 0,2 4 0,-1-5 0,0 0 0,6-1 0,1 0 0,-4-4 0,-1 2 0,-2 1 0,4-8 0,-2 6 0,5 1 0,-6-5 0,3-6 0,-4 2 0,1 3 0,2-2 0,-3-3 0,0-3 0,0 2 0,0-3 0,0 1 0,-4 0 0,4 1 0,-2-1 0,1-1 0,0 0 0,-4 0-52,2 0-56,2-1-12,0 0-18,-3-1-14,1-1-22,-3 0-16,2-1-25,2-3-33,-2 2-22,1-4-22,3-2 3,0 0-35,0 0-27,-5-12-41,5 2-39,-1-5-311,-1-5-802,4-8 355</inkml:trace>
  <inkml:trace contextRef="#ctx0" brushRef="#br0" timeOffset="13735.726">4934 12915 54,'-17'-7'96,"0"0"-10,3 4-2,1-1-5,3-1 1,0 3-13,2 1-1,2-2 3,2 1-12,-2 2-5,6 0-9,-10-2 0,10 2-9,-6 0-2,6 0 8,0 0-12,0 0 0,0 0-3,0 0 4,0 0 9,0 0-5,0 0-2,0 0 3,0 0-3,0 0 5,29 2-7,-18-2 3,3 1 5,4-1 2,1-1 1,4 1 0,3 1-6,4 0-4,1-2 10,2 1 2,-1-1-5,5-1 3,-1 2-4,17 0 4,-14-1-8,14-1-3,0 0 2,-2 2-5,1-2-3,2 2-8,-4-1 1,0 0 2,7 1-2,-1-3 2,2 6-4,-1-3 1,-1 0-1,2 0-3,0 1 4,2-1-2,2-1 4,0 0-1,2-1-7,0 1 11,-1 1-2,0-2-5,3 0 7,24-3-2,-25 1-5,1 1 3,28 0 1,-30 1-2,2 0-2,25 3-1,-26-1 1,1-2-1,1 0 0,23 0-3,-27 3 4,4-1-1,-2 0 1,28 0-8,-29 1 9,28 1-2,-31-1 3,2-1-3,1 2-3,1-3-3,1 2 8,1 1-2,25-2 0,-28-3-1,-4 3 0,3-1 2,5 0-1,26-1-4,-34 2 7,6 0-1,-3 0 0,3 2-3,-2-1-2,-1 0-3,-3-1 7,4 3-3,-1-5 0,-1 4-1,2-1-1,1 1 1,-1-2-1,-2 5 4,3-5-8,-3 2 1,1 0 4,-3 0-3,5-1 0,-6 1 5,1-2-4,3-2 4,-5 2 1,3 2-3,0-1 0,0-2 3,-1 3-3,4-2 1,-4 3-2,2-3 1,-3 1-1,-1 1 2,2 2 3,-4-1-3,1-3-2,2 0 2,1 3-3,2-4 8,2 1-7,-2 2 3,2-4-3,0 4 3,3-2 4,-3 0 0,2 0 2,-2-1-2,1 0 1,-3 2-1,4-4-2,-1 3 6,-3 0-1,0 0-1,0 2-3,-1-4 0,2 2 0,-2 0 0,0 0-3,-1 2-4,0-4 4,-6 2 0,7 0-3,-9 0 1,6-3-1,-3-1 0,2 3-2,0-1 4,4-2 0,-9 3 1,3-1-3,4-1 1,-3 1-1,-2 1 2,3-2 3,-4 0-5,-1 0 0,-12 3 4,2 0-1,11-3 0,-14 2 1,13 1-1,-14-1-3,3-3 0,-1 4-2,-3-1-1,-1-1-3,3 1 9,-1 1-7,1-2 2,-2 2 0,1-2-5,0 2 1,0 0 3,0 0-6,-2-2 3,-1 0 3,-1 1-2,2-1-2,-3 1 4,1 1 3,-2-1 0,2 1-2,-1 0 2,-2 0-5,-1-3 4,2 3-2,-2 0-1,-4 0-2,4 0 6,-1 0-3,-1-2 0,2 2-2,-4 0 0,-6 2 1,0-2-1,9 0 2,-7 0-2,6 0-1,-7 3-2,9-3 3,-4 0-5,1 0 4,-4 0 1,4 0 0,-1 0-2,4 0 2,-11 1 3,3-1 1,-1-1 0,3 1-2,-3 2-1,7-2 2,0 0 0,-5-1 0,4 2 0,4 1 0,-1-1-5,0-1 2,0-1 7,6 1 0,-4 0-4,4 0 3,0-2 0,-4 4 1,2-2-1,5 0-4,-4-3-2,3 3 6,0 0-9,-2-1 5,3 1 2,-2 0-3,0 0-4,-1 1 6,1 0-6,-3-1 2,-1 2-2,-3-4 2,1 1 2,-12 1-1,6 0 4,-4 1-8,-2-2 3,-6 1 1,0 0-2,-2 0-1,0-1 2,1 1-3,-7 0 2,2 0 2,-1 0-1,-6 0-1,9-3-2,-4 3 0,-5 0 1,0 0-1,9 0 1,-9 0 0,8 0 4,-8 0-3,0 0-3,0 0 4,6 0-2,-6 0 2,0 0 0,0 0-4,0 0 11,0 0-13,8 0-2,-8 0 7,0 0-5,0 0 0,0 0-3,0 0 3,0 0-8,0 0 5,0 0-6,0 0-5,0 0-4,0 0-15,0 0-15,0-4-20,0 4-20,0 0-25,-8-5-22,5 1-38,1 0-33,-2 1-42,-1-2-178,1 1-467,0-1 207</inkml:trace>
  <inkml:trace contextRef="#ctx0" brushRef="#br0" timeOffset="15534.8319">15861 11598 122,'1'-2'142,"-1"-2"-15,0-2-14,3 5-5,-3 1-11,0 0-1,1-5-6,-1 5-5,0 0-12,0 0 0,0-4-11,0 4-9,0 0 5,0 0-3,0 0 1,0 0 5,0 0 2,8 9 5,-7-2-1,3-1-2,-3 3 1,2 2 6,-3 3 0,2 1-1,-2 2-6,0 8 0,4 0-2,-3 1-6,3 3-5,-2-2 1,0 3 1,0-2-3,0-1-2,2 2 0,-2-2-9,1 0 5,-2 5 0,3-3-3,0 0 0,-3 2 9,2 1-8,-1 2 2,1-4 3,-2 17-2,0-11 0,0 12 1,1-1 0,-2-2-6,-2 5 4,2-3-6,0-1-2,-2 0 5,2 0-5,0-12-2,0 4-3,1 6-1,0-12 0,-2 2 0,1 11 3,1-11 5,-2 3-7,0 9 4,1-10 0,1-1 1,-3 2 6,2 7-4,0-8 5,0-2-6,-1 12 10,-2-13-6,4 4-8,-1-3 4,0-2-3,0 4 5,2-2-4,0 0 0,-2-2-4,0 3 1,1 0 1,-2-2 2,0 1-9,2 12-4,-2-9 9,0-4 1,-1 2-7,4-2 5,-4 2-2,1 0-1,0-1 2,-1 0 4,1 0-3,-1 0-3,0-1 2,0 1-3,0 0 19,0 0 16,-3-1-4,1 0-5,2 2 0,0-3-3,-2 17 0,2-18 0,0 4-11,-3-2-8,3 15 6,0-11 2,-4 11-5,2-2 0,-1-15-2,1 5-5,2 0 0,-2-1-8,-3 11 8,0 2-10,4-13 4,2-2 5,-3 15-5,0-14 0,3 1-1,-3 0 1,6 13-1,-4-13 5,-1-3-2,3 4 2,3 11-3,-3-11 7,0-2-2,0-1-4,0 2 8,0-2-26,0 1-3,0 2 7,-3 0-3,2 10 2,2-14 2,2 5 4,-7 0 0,4-3 0,1 0-3,-1 1 2,0-1-3,-1-2 3,0-2-1,1 2 1,1 4 1,-1-6-1,0-1 0,0-2-1,1 1 7,2 0-2,-3-1 1,0-8 3,0 0 4,0-1-2,0 1-2,0 0 7,0-1 19,0 1-2,-4 2-4,4-1-6,0 6 2,0-7 1,0 8-12,0-8 10,-1 6-4,-1-4-2,2-2 0,2 6 1,-4-6-5,2 0 4,2-1-8,-1-1 7,-1 2-6,1-1-3,2-1-2,-6-2 3,3-2-6,3-3 3,-3 2-4,0-1-2,0-1-1,0-2 0,2 4 2,-2-3-2,0 4 7,0-4-3,0 2-2,0-2 1,0 0 3,-2 1-5,2-3-6,0 2 2,0-1 5,0 1-5,-3-5 2,2 2-2,2-1-1,-1 0 2,-1-3-4,1 4 9,0-6-8,-1 4 7,1-1-14,0-3 1,-2 5 1,2-5 5,0 0-2,0 4 2,0-4 3,0 0-9,0 0-9,0 0-2,0 0-11,0 0-23,0 0-17,0 0-22,0 0-13,-7-9-19,4 6-24,-3-4-17,6 0-32,-2-5-53,0 2-35,-1-7-43,3-10-40,2 1-45,-1-6-60,-1-1-244,4-13-768,0-4 340</inkml:trace>
  <inkml:trace contextRef="#ctx0" brushRef="#br0" timeOffset="17942.9651">4816 13346 100,'-22'0'117,"3"0"1,0-2 5,0 4 3,6-4 4,0 2 2,-1 2 0,5-4-2,0 2-1,9 0-4,-13 2-14,8-4-10,5 2-7,0 0-10,-8 0 1,8 0-10,0 0-5,0 0-3,0 0-7,33 0-6,-17-1-2,11-1-6,3 1-5,0-1-2,3-3-7,4 1 7,0 4-10,1-1-4,0-1-2,2 0 2,-2 0-4,12 1-2,-9 1-3,-5-2 0,1 2-1,-1-3-6,2 2 0,1 0 2,-7-1-3,0 2-2,-2-1 1,-3-1-2,-5 2 1,-4-2 1,1 1-4,-1 1 1,-4 0-2,-4-1-2,3-2 6,-4 3-1,0 0-3,-5-1 0,-4 1-1,12-3-4,-9 3 3,-3 0-10,3-1-19,-3 1-13,0-7-5,0 7-6,-2-7-2,0 1-2,-4 1 2,-2-1-2,-1-2 3,0 1 9,0-2 0,-6-1 11,3-1-1,-6 3 2,5-1 6,0 3 4,-1-1 3,0 0 9,5 4 7,-2-2 8,1 2 0,2 1 8,2-3 2,0 4 0,-2 0-1,5-2-5,3 3 7,-8 0 1,8 0-4,0 0-3,0 0 1,0 0-1,-2 5 4,2-5-6,7 8 4,-1-3-3,1 3 3,1 1 3,1-1 0,3 4 0,-3-1-2,3 1 7,1 0-2,-2 3-2,6-4 1,-7 1-2,2-1 1,-5-2-4,3-1 1,-5 3 4,1-5-5,3 3 6,-4-2 4,-5-2 3,4 1 2,-1 1 0,-1 0-2,-6 2 2,3-2-4,-5 3-2,-5-1-2,1 2 2,-5 1-5,2-2-1,-4 1-14,4-3-13,2-1-17,1 0-27,-1-2-22,4 0-32,3 0-28,-1-2-12,3-1-30,1 2-129,1-4-336,0 0 150</inkml:trace>
  <inkml:trace contextRef="#ctx0" brushRef="#br0" timeOffset="18745.1321">6114 13384 62,'2'-1'123,"0"-3"-6,-2-3 2,1 3-3,0 1-3,-1-4 0,2 0-6,-2 0-6,0 1-3,-2-3-5,1 1-2,1-2-6,-3 0-4,1 1-5,-2-3 0,-1 3-6,-1-3 0,0 2 1,-4-5-5,4 3 3,-4 5-3,1-3 1,0 4-11,-1 3-4,-1-2-6,0 4-4,-3 1-2,1 3-6,-2 4-1,-2 4-3,2 0 0,-6 12 1,2-2-7,2 1 2,4 2-4,5-2-1,1-3 0,1 0-1,2-2-2,3-1 1,-1 0-7,5 1-1,1-5 5,1-5-7,4 1 3,-2-2 0,6-1-1,1-2-2,-1-3 2,6 0-2,2-3-2,-3-4 1,5-3 0,-3 2-2,-1-1 2,-1-3 3,-5 0-6,4-2-1,-5 1 4,2-3 6,-3 2-6,-2-1 0,-1-2 6,0 0-1,-3 2 4,-1-2 8,-2 5 5,1-2 8,-1 5 4,-1-2-5,-2-1 5,-1 6 3,1-2 0,1 4 7,-2 0-14,2 4-4,0 0-3,0 0-3,0 0 0,-8 18 3,3-2 3,-2 9 0,0 4-1,0 0 1,1 4 0,-2 1-3,-1-2 3,4 2 0,0-2-6,1 1 3,-1-1 2,1-4 4,-2-1 9,2 0-5,1-8-7,0 1 3,-1-1 8,1-2 0,-1 0 0,1-5-5,2-1 4,-2 1 17,2-1-23,-1-4 0,-1-2 9,2 1-3,1-2 2,0-4 5,0 7 3,0-5 12,0-2-27,0 0 14,0 0 0,0 0-6,0 0-2,10-10-6,-2 1-8,-1 1-3,3-2 0,1-1-2,2-2-5,0-1 0,-4 4-1,1-2-5,1 2-5,1 1 2,-2 0-7,2 1-8,-3 1-10,0-1-38,-1 2-14,-1 1-18,1 0-21,-4 0-18,2 0-15,3 0-23,-4 2-23,1-2-27,1 1-21,3 1-20,0-1-9,0-1-16,3 3-221,-3-1-536,1 0 238</inkml:trace>
  <inkml:trace contextRef="#ctx0" brushRef="#br0" timeOffset="19107.792">6470 13522 29,'0'0'167,"3"-4"3,-2 2 6,-1 2-4,1-4 0,-1 4-5,0 0-12,0 0-9,0 0-7,0 0 1,0 0-4,-7 10-4,2-2-1,-4 1-6,4 3-7,-4 3-6,-1-1-5,2-1-3,3 3-5,-3-2-9,7-2-6,-7 3-4,7-3-5,0 1-10,1-4 0,0 2-5,2-1-2,2 1-8,3-6 2,-1 2-7,0-5 4,2 2-5,6-3-10,-5-1 1,5-2-3,-3-1-4,0-2 3,2 1-2,-1-1 1,-2-6-3,-1 5-4,1-6 3,1 0 2,-2-1 1,-4 2-2,0 0-4,0-5-3,-4 4 0,-2 0 3,-3 0-7,0 1 7,-1 0-6,0-1-1,-3 7-1,1-3-3,0 4-3,-3 1 1,0 1-4,-3 0-4,2 2-9,-3 4-14,1-4-19,0 5-24,1 1-18,0 0-25,3-3-30,0 5-26,0-4-32,4-2-28,4 2-37,-3 3-208,1-6-507,3-1 224</inkml:trace>
  <inkml:trace contextRef="#ctx0" brushRef="#br0" timeOffset="20533.0188">12152 7444 112,'0'0'116,"-4"-7"-6,4 3-7,0 4 0,-2-1-8,2 1 0,0 0 1,0 0-3,-5-5-4,5 5-2,0-4-2,0 4-11,0 0-3,0 0-7,0 0-9,0 0-12,0 0 6,0 0-4,0 0 3,0 0-1,0 0-5,0 13 4,0-7-1,0 1 6,0-2-4,0 4 1,4-4-3,-3 6 1,1-2-2,-2-2 0,2-1-5,0 0 4,-2 2-3,3-2 3,0 0 1,0-1-2,-3-1 0,3 1-4,0 0-3,-2-1-3,2-1 2,-2 0-3,-1-3-1,5 5 4,-4-3 0,-1-2 3,3 2 14,-3-2-11,0 0-3,0 0 2,14-4-3,-3-1-5,6-5-1,6-7-5,8-1-7,18-11 2,5-3-10,29-20-20,3 1-18,9 0-23,6-5-22,3 4-42,6-4-13,-1 5-29,-4-2-29,-7 7-21,-12 7-146,-31 8-383,26-9 169</inkml:trace>
  <inkml:trace contextRef="#ctx0" brushRef="#br0" timeOffset="21455.3924">11551 8982 81,'-3'-4'90,"3"4"-11,0 0 0,-5-4 1,5 4-2,-1-4-2,1 4-6,-3-4-3,3 4 2,0 0-12,-4-5 1,4 5 1,0-4-5,0 4 0,3-5-4,-3 5-8,4-5 0,0 2-11,2 2 4,1-3-6,4 1-1,2-1-15,3 0 14,4 1-2,1-3-8,8 1-1,-2 1 12,3 0-12,5-1-5,-2 0 1,4 1-3,-3 1 1,3 0-7,-3-2 11,0 1-9,-2 1-1,-3 1 1,-2 1-1,-4-1-2,-4-2-5,-5 3 5,-3 0-4,1 0-7,-1 1 1,-5-2-6,1 2-3,-4 0-3,4-2-17,-7 2-14,0 0-7,6-1-3,-6 1-3,0 0-15,0 0-11,0 0-80,-23-2-184,10 2 81</inkml:trace>
  <inkml:trace contextRef="#ctx0" brushRef="#br0" timeOffset="21905.4425">11528 9036 48,'0'0'94,"-4"3"-2,4-3-8,0 0-4,-5 0 9,5 0-8,0 0-3,-4 2-9,4-2 4,0 0 7,0 0-2,0 0-12,-2 2-1,2-2-3,0 0-5,0 0-3,0 0-8,0 0 3,0 0-15,0 0 19,0 0-13,14 0 8,-2-1-9,4 0 1,3-1 0,0-1-4,12-1-2,0-2-4,1 2 0,3 1-3,2-2-2,-2-2-2,2 2-2,1 1 1,0-1-3,0-1-6,-4 1 8,-1 4-8,-2-4 2,0 0-5,-5 0 2,-3 3-2,-6-1 0,-3 2-4,-4-1 4,3 1-1,-5 0-6,-2 1 5,-1-2 1,-5 2 2,9-2-3,-9 2 3,7 0-2,-7 0 1,5-1-3,-5 1-2,0 0 3,0 0-8,0 0 10,0 0-5,6-2 4,-6 2-6,0 0-3,0 0-6,0 0-5,0 0-2,0 0-8,0 0-13,0 0-5,0 0-13,0 0-15,0 0-8,-5 12-13,4-9-14,-1 1-10,1 1-26,-1-2-95,-2 2-251,1 1 112</inkml:trace>
  <inkml:trace contextRef="#ctx0" brushRef="#br0" timeOffset="23342.9016">9853 13323 93,'0'0'111,"0"0"-7,0 0 0,-2 3-5,2-3 6,0 0-13,0 0-6,0 0 1,0 0-5,0 0-4,0 0-5,7-10-8,-7 10 0,3-7-4,-1 4-7,1-2-3,-1 1-9,-1-3 3,2 1 0,-2-1-2,2 1-4,-3-1-5,0-3 0,0 3-1,-3-1 3,2 2 1,0 0-11,-2-1 5,-2 2-1,3-2-1,-2 3-5,-2 0 6,0 3-4,0 1 0,-6 4-8,-1 1 4,-3 5 1,0 5-1,-7 6-2,4 0 3,-3 1-3,2-2 11,0 3-5,6 0-3,5-2 2,-3-4-6,6 0 0,1 0-5,1-5 5,1 0-2,3 0-5,1-2-5,1 0 3,4-3 9,1 0-11,-1-4 0,7 1 0,0-1 1,4-2 1,1 0-8,2-3 1,1-2 1,-4 0 1,2-2-2,0-1 0,-2 1 0,1-5 1,-4 5 1,-4-3 2,4-3 10,-2 0-4,-6-1 3,1 2 5,-1-2 3,-2 1 0,-1 2 5,-1-2 2,2 3-1,-4-3 3,0 6-1,0-2 3,0 2-5,0 2-1,0 1-1,1-2-3,-1 5-1,-1-5-6,1 5 2,0 0-6,0 0 0,0 0 2,-9 14-5,5-5 5,-2 5-5,6 5 3,-7 0 0,1 6 1,-2 3 1,0 0-1,1-2 1,-2 3 11,3 2-3,-1-2 1,-3 2 6,1-2 0,2-1 4,-2 1 6,0-5-7,2 2 7,2-1 0,-1-7 3,6-3-3,-5 2-2,0-6-2,1 0 0,3-1 1,-1-7-8,-1 4 0,0-3-3,3-1 10,0 1-11,0-4 10,0 5-2,0-5-2,0 0 4,0 0-5,0 0-5,0 0-4,12-7-1,-6 5 0,1-8 2,3-1-9,0-5 4,3 5-3,-2-4-1,3 0-5,5-5 0,-1-1-2,-3 2 2,3 0 3,-4 5-7,-1 1 3,-1-1 0,0 3-2,-3 4-6,0-2 7,-6 3-9,3 1 5,0-1-3,-2 3 0,-3 0 1,2-2 1,-1 3-3,-2 2-1,7-4-2,-6 1 0,-1 3 3,0 0-11,1-3 5,-1 3-7,0 0-6,0 0-2,0 0-20,1-4-10,-1 4-22,0 0-16,0 0-21,0 0-27,0 0-22,0 0-22,0 0-31,0 0-20,4-2-34,-4 2-173,4-3-475,-4 3 210</inkml:trace>
  <inkml:trace contextRef="#ctx0" brushRef="#br0" timeOffset="23887.8433">10185 13568 71,'0'0'185,"0"0"-3,0 0-2,1-4-6,-1 4-3,0 0-8,0-3-6,0 3-2,0 0-11,0 0-12,0 0-5,0 0-6,0 0-5,0 0 3,-7 10-2,3-2-7,2-2 0,-2 4-9,-2 1 5,1 0-11,-1 4-2,1-1 2,-3 2-11,2 0-3,1 1-7,1 0-9,4-7 2,-6 6-11,3 1 1,0-4-3,3-2-7,0 0-2,-2 0-8,7-4 5,-2 2 1,1-1-4,-1-3-2,1-1-1,0 1-5,1-2-1,0 4-6,0-5 9,1-2-9,-1 3 6,1-3 1,1 0-8,-7 0-7,10 0 7,-4-3-9,1 3 3,-2-2-6,4-3 12,-4 1-6,1 1 2,0-1-5,-2-2 0,3 1 3,-2-2 2,-2 0 5,1 1-7,0-3-1,0 2-3,-2-5 1,2 4 6,0-2-4,-2 1-6,0-1 15,1-2-15,0 3 1,0-3-17,-1 2 8,1-2 7,-2 0 0,0 0 3,1 0-4,-5 4 2,4-4 1,-1 4-3,0-1-1,0 1 2,-1-1 1,0 2 0,-1 2 0,1-3-1,-3 4-5,2-1 0,-1 0-4,-1 1-2,2 1 4,-5 2-5,4-2 6,-4 1-3,2-4-2,5 6-6,-10 0 5,10 0-21,-12 3-14,6 1-18,-1-1-12,1-1-20,1 1-16,1 4-15,-1-2-21,3 0-23,-2-1-15,-1 1-31,3 0-23,0 0-30,0 2-29,1-2-149,-2-1-476,3 1 211</inkml:trace>
  <inkml:trace contextRef="#ctx0" brushRef="#br0" timeOffset="26847.5552">17025 7887 37,'-6'0'61,"-3"0"-5,0 2 3,1-2 4,1 1-15,-4-1 0,4 0 0,0 0-1,7 0-1,-14 1-6,9-1 2,-4 0 6,4 1-1,-6-1-4,0 0 1,1 3 3,-1-3-4,-1 4 2,-1-4 0,3 1-3,-1-1-1,-2 2 0,4-1-3,-2 0 4,5-1 2,-1 2 4,-1-2-5,8 0 9,-9 0-4,5 1-1,4-1 5,-6 1-2,6-1-5,0 0 2,0 0-6,0 0-3,0 0-3,19-6-4,-1 3-3,1-2-3,3 0-2,5-2-3,1 2-3,2 0 2,-1-2-4,0 2 0,-1 1-5,0 0-2,-8-1 6,-2 1-3,2 0-5,-8 4-2,2-3-2,-1-1 6,1 2-8,-4-1 3,-2 3-6,1-5 1,-2 4 4,1-2-4,-1 0-7,1 1-3,-2 0 2,-1-2-10,0 3-3,0-2-14,2 1 0,-2 0-10,-1 0 5,-4 2-15,8-2 4,-4 2-6,-4 0-8,0 0-6,7-3-12,-7 3-3,0 0 3,4-2-2,-4 2 4,0 0 4,0 0-3,0 0-3,0 0-47,-13 9-141,6-7 64</inkml:trace>
  <inkml:trace contextRef="#ctx0" brushRef="#br0" timeOffset="27147.9015">16781 8006 46,'0'0'90,"-5"0"-7,5 0 7,-4 4-2,4-4-17,0 0 21,0 0-11,0 0-9,0 0-1,0 0-7,0 0-12,19 0-1,-5-2 0,7 1-13,9 0 0,2-2 3,4 2-11,17-3-5,-1-1 11,4 2-13,-1-1-6,1-1 4,1 3-8,-7-3-4,-10 3-4,-3-2 9,-2 1-3,-3 1-5,-5 0 5,-8-1-2,-2 1-4,-4 2 2,-5-2-9,-3 0-13,3 1-11,-3 1-23,-5 0 2,0 0-12,10 2-6,-10-2-9,0 0-10,-4 5-73,4-5-170,-6 6 76</inkml:trace>
  <inkml:trace contextRef="#ctx0" brushRef="#br0" timeOffset="29372.1542">13371 13280 62,'-3'-5'108,"2"-2"0,-1 2-12,-1 0-6,-2-2-14,0 5 8,-3-2-10,0 1-7,-2 2-5,-2 1-3,1 0 1,-3 4 1,2 0-12,-5 1 10,-2 4-3,4-1-3,-1 4 1,0-1 2,1 2-2,0 1-6,2-1-2,-2 2-4,4-1-4,2 2-6,2-6 1,2 2-2,-1 0-9,4-4-2,-2 1 2,4-2-2,0 3-3,4-5-3,0 2-7,1-4 15,1-1-10,2 1-4,0-2 8,2-4-7,2 2-2,-3-1 5,2-1-8,1-2 2,1-2-4,-4 0 1,0-3-1,1 5 2,-1-4 1,-1-2 3,2 0 6,1-1 8,-3-4 0,-4 5 6,5-3-6,-5 2 4,1 0 12,-1 4-2,1-3 5,-2 2 2,-1 4 3,1-2 3,-2 1-3,3 3 3,-4 1-1,2-3 2,1 2-2,-2-1 1,-1 4 2,3-3 1,-3 3-1,0 0 5,4-2-2,-4 2-4,1-4 1,-1 4 2,0 0-2,0 0 1,0 0-1,2-4-2,-2 4 2,0 0 2,3-4-7,-3 4 1,0 0 3,0 0-5,0 0 7,0 0-4,2-3-7,-2 3 1,0 0 1,0 0 2,0 0-4,0 0-3,0 0-1,0 0-1,0 0-2,0 0-12,0 0-1,0 0 18,0 0-22,0 0 19,0 0-21,0 0 7,0 0-8,0 0 2,0 0-7,0 0-4,0 0 7,0 0-1,0 0-3,0 0-1,0 0 4,0 0-4,-1 13 0,1-13 0,0 7 0,0-7-6,-2 2 4,2-2 0,-2 8 1,2-8-6,-2 4 7,1-1-4,1-3-5,-3 5 1,3-3 3,0-2 1,0 6-1,0-6 2,0 3 0,0-3 0,0 0-4,0 0 2,0 0-8,0 0 6,3 3 0,-3-3-8,0 0 9,0 0-1,0 0 3,10-10 6,-6 6-14,-1 0 4,1-2 5,2 0-3,-4 2 1,3-1 0,-1 3-10,-2-4 13,1 4 1,1-2-8,-4 4-4,4-3 0,-4 3 5,0 0 3,0 0-4,0 0 1,0 0 7,-4 20-10,3-2 6,-7 7 5,0 2 7,1 3 8,-4 3 0,-1 1-1,3 1 4,-2-2 11,4-1-1,-6-2-7,0 4 6,1-5-4,0 1 16,-1-1-18,3-1-3,-3 1 7,6-3-4,0-8 0,-1-1-3,3 2-2,-2-4-4,2-3 9,1-3-11,0 0-5,1 0-1,1-5 0,0 1 3,-1 2 2,3-4-1,-3-1 7,3-2 3,0 0 1,0 0-4,4 4-2,-4-4-2,9-6-4,-1-1 3,0 2-4,3-2 1,7-3-8,-6-2 2,7 2-4,2-7 3,-3 7-5,-3-1 8,2 2-3,2 0 0,-2-1-1,-3 3-2,-4 2 2,2-2-8,-3 2 5,1 0-6,1 1 3,-3 1-11,-2 1-2,-1-4-10,-1 5-5,0 1-13,-4 0-16,6-3-12,-1 1-15,-5 2-23,0 0-25,0 0-25,4-2-28,-4 2-38,0 0-47,4-6-42,-1 4-267,-3 2-628,10-2 278</inkml:trace>
  <inkml:trace contextRef="#ctx0" brushRef="#br0" timeOffset="29694.3781">13776 13551 60,'1'-4'208,"-1"-1"-3,1 0 0,-1 2 3,0 3-8,0-6-11,0 6-9,2-3 8,-2 3-11,1-4-9,-1 4-3,0 0-1,0 0-3,0 0-3,-5 13-7,3-5 11,-1 1 6,-1 6-9,-1-1 3,1 3 6,-4 2-10,2 5-3,1-1-4,-3 1-4,3 3-1,-3 2-6,1-3-5,-2 1-8,1-3-3,0 1-10,4-4-12,-1-3-8,0 0-9,0 1-9,-2-1-8,7-2-6,-4-5-10,1 0 2,3-1-11,-2 0-9,0-3-14,0-2-20,2 2-16,-3-5-23,3 2-21,0-1-19,0-3-24,0 0-52,0 5-38,0-5-32,0 0-29,0 0-27,0 0-32,0 0-24,3-14-270,-1 9-657,0 0 291</inkml:trace>
  <inkml:trace contextRef="#ctx0" brushRef="#br0" timeOffset="36101.9209">17558 11436 55,'-3'-26'173,"3"-1"-10,0 1-11,-1-1-10,1 3-4,0 4-1,-2 6-2,-1 2-5,6 2-1,-6 2-16,6 1-9,-3 2-11,0 4-10,0 1 0,0 0-3,2 17 4,-2 0 2,1 9-4,-1 8-1,0 11-2,0 5-2,0-3 1,0 6-7,-1 1-2,-4-2 4,5 0-10,-1-2-8,-2-2-3,3-1-3,-1-13-4,-1-3-2,0 1-3,0-3-5,2 0-2,-2-2-3,0-8-2,-1 0-7,1-2 4,0-6-6,0 2-7,0-3-3,-2-1-11,3-1-16,-2-3-14,1 0-13,-3-2-24,1 1-11,4-4-13,-10-1-11,5-3-6,-2-3-1,-4 0 1,1-7 5,-1 1-2,-6-8 17,4 4 0,-4-4 5,1-2 5,0 1 17,-3-2 15,5 2 17,4 7 12,2 1 21,-1 5 22,3-1 13,-2 3 1,5 1-2,0 5 1,3 1 6,0 0 3,-6 11 6,4-1 7,4 7 6,-1 1-3,3 1-3,1 8-2,5-4-8,-2 1-3,3-2-4,-2 2 0,5-2-8,-3 1-3,1-6 0,-2-3-13,3 1-8,1-2-15,-1-3-12,2 0-20,1-5-16,2-1-14,2-4-11,-3-5-14,2-1-7,1-2 1,4-6 10,2-1 15,-3 0 3,-1-4-1,-3-3 6,0-2 18,-3 3 8,-1-1 13,-1-2 21,0 2 12,-6 5 16,-1 8 11,-1-1 11,-2 3 5,0 1 10,-2 2 2,-2 4 7,0 0 6,0 0 4,-16 25-4,7-12-3,-10 9 1,3 0-9,-6 0-5,0 1-11,3 1-1,0-3-7,-2 4-3,3-2-9,3-9-15,6 2-30,-2-3-21,4-4-29,2-1-36,5-1-39,0-2-46,2-4-171,-2-1-389,0 0 173</inkml:trace>
  <inkml:trace contextRef="#ctx0" brushRef="#br0" timeOffset="36443.2826">18146 11572 232,'0'-10'225,"0"0"-14,1 5-11,-2 4-7,1 1-4,-5 12-7,2 6-14,-4 9-4,3-1-13,-2 9-5,3-2-8,0 4-7,2-2-6,2-1-10,-1-4-11,3-1-7,6-2-8,-5-9-7,8 5-9,0-6-10,1-4-9,-1-2 13,6-2-16,1-3-6,-1-6-5,5-5-2,7 0 4,-4-5-11,1-4-9,-6-3 3,2-2-6,-3-3-2,-3 0-2,-1-4 0,-7-3-3,2 1 4,-4-3 0,-3-2-9,1 1-2,-2 0 13,-1 0-10,-2 0 1,0 4-3,3 11 8,-6-2-8,1 8 5,2 1-1,-3 1 0,3 2-5,0 2-3,-1 3 0,1 2-3,0 0-10,0 0-14,-12 15-19,11-5-21,-4 5-31,1-1-23,3 5-32,-2-1-47,6-2-32,-2 2-233,2 0-501,3-3 221</inkml:trace>
  <inkml:trace contextRef="#ctx0" brushRef="#br0" timeOffset="36825.439">18681 11774 100,'-4'-11'225,"4"11"-12,-3-5-18,3 5-19,0 0-13,0 0-13,0 0-12,0 15-6,0-8-6,0 5-4,2 1-3,-2 3 1,0 0-10,1 1-4,-4-2-4,5 1-6,-2 0-4,-2-4-7,4-1-9,-2-2-5,1-1-2,-1-2-5,0 0-3,-1-1 0,1-1 8,1-2 4,-1-2-8,0 0-3,0 0 1,0 0-8,0 0-5,0-16-10,0 6-2,4-3-1,-2-2-7,1-3 0,6 1-2,-1-8-6,-2 8-2,7-6 0,1 5-3,-2 2-6,7-1 1,-5 6 3,-5 3 2,4 3-6,-3 0-9,1 4 6,-2 3 1,-2 2 2,1 4-5,0 0-1,0 2 2,-2 3-6,2 4 5,-7-3 3,4 3-6,-1-1-3,-3 1 1,-1-3-3,0-1-9,0 1-17,-1-4-23,1 5-20,-1-6-27,-2 3-24,3-3-28,-1-2-14,2-1-30,2 0-26,2-3-22,0 0-170,2 1-447,4-3 198</inkml:trace>
  <inkml:trace contextRef="#ctx0" brushRef="#br0" timeOffset="37778.3522">19316 11787 166,'0'-15'188,"0"1"1,-4 2 0,-3-3-6,1-1-4,-1 9-11,-1-1 0,-2 1-13,-1 2-13,-2 4-3,-5 2-9,-2 7-1,-7 4-9,5 7 0,-4 0-9,2 4-5,1 1-7,5 3 0,0-1-7,7 0-9,0-2-7,5-6-2,2-2-12,3 1-4,2-2-3,3 2-10,0-7-1,4-2-6,1 0-5,2-3 1,-1-1-4,3-3-6,5-2 1,0-1-6,0-5 2,-3-1-6,3-3 2,-2-3-4,1-5 1,-3-4-4,2 0 0,-5-3-2,1 0 0,-3-3-4,0-1 2,-1-1 1,-2 1-9,-4-4 5,3 2 4,-5 0 1,4 0-5,-4 7 6,2 7 6,-4 2 1,6 5 9,-4 2-3,-2 0-4,4 4 13,-2 5-17,0 0 6,0 0 15,-2 28 0,0-1 0,0-1 2,-3 4 18,-1 2-19,2 2-1,-2-1 1,4 0-3,0-3-7,-1-1 5,6 0-8,-3-3-2,0-1 3,2-6-10,1-2 2,1-3-8,-3 0-2,3-3-19,0-4-17,1 4-15,-1-2-25,1-4-25,5-2-34,-4 1-38,1-4-28,7 0-5,-1-3 0,6-1 4,-1-4-9,3 1 5,3-4-10,-9-2 1,-1-2-9,-1 0-119,6-6-364,-10 6 1199,0-1-590,1 0 35,-2-1 27,-3 1-7,-1 6 49,-3-1 20,2 4 19,-2 0 11,-1 1 5,1 2 4,2 0 5,-3 4 3,2-2 5,-2 2 0,0 0-2,0 0-3,0 0 0,4 11-4,1-10-2,-1 1-4,3 2-2,3-1-2,-4-1-2,7-3 1,0 1-2,3-2-3,2-5-1,-2 3-2,0-3-1,0 0 1,-4 3 7,-3-4 3,0 0-3,-3-3 7,1 3-9,-1-2 6,-6 1 13,3 2-8,-3-1-2,-3 2 1,2 2-4,-7 0-14,2 3 5,-6 1-10,2 3-5,-10 3-2,6 8 0,-9 1-2,8 0-4,-3 4-3,1 4-4,3-2 0,1-3-12,7 0 5,6-2 2,-8 4-9,9-6-4,3-2-2,4 3 2,1-6 1,4 3-2,0-7-8,3 0 8,3-1-8,2-4 7,7-3-3,-5-1-1,6-4-1,-2-2-3,-3 0 3,-1-3 4,-4 3-2,-3-3-6,7-5 4,-4-1 2,-9 5-2,3-3 1,-4-2 0,-3 2 1,-2 6 5,-3 0-11,-1-1-1,0 0 9,-1 7 0,1-3 4,0 4-2,-2 1 7,2 3-8,0 0 5,0 0-8,-15 15 4,13-4-2,-2 4 1,4 3-1,-5-1-3,8 1 0,-1 0 0,2-1-2,-2-1 7,2-2-11,0-1 1,1-2 4,-1 1-9,1-3 6,-3 1-3,4-2-4,-2-2 4,0-1-7,-1 0 2,3 0-6,-4-1 0,3-3-18,4-2-7,-9 1-23,10-5-21,-4 0-24,2-2-16,0-3-22,-3 2-22,3-4-19,-3 0-11,2 1-16,1-4-28,-3 5-33,-1 0-148,-2 1-458,3-1 203</inkml:trace>
  <inkml:trace contextRef="#ctx0" brushRef="#br0" timeOffset="38183.9363">20696 11507 2,'-2'-24'216,"2"6"-1,-1 4-7,1 2-17,-2 3-16,2 2-17,-1 6-10,1 1 3,0 0 1,-1 29-7,-3-4-3,0 13-4,0-4-7,4 16-6,-6-1-8,2-3-9,0-12-6,2 0-10,2-1-10,-4-1-8,1-3-7,-1-2-5,-1 0-8,4-10-9,-3-1-12,-1 1-19,5-6-34,-1-2-28,-2-1-30,3-2-29,-1-2-20,1-1-42,0-3-22,0 0-211,0 0-434,0 0 192</inkml:trace>
  <inkml:trace contextRef="#ctx0" brushRef="#br0" timeOffset="38552.1205">20806 11730 48,'7'-5'163,"-1"-1"-5,-1 4 0,0 2 7,-5 0 1,13 8-2,-9-3-7,1 4 1,1 7-3,1 1-5,-1 0-5,-2 2-12,0-1-4,1-1-5,-1 2-14,-3-2-6,-1-7-6,1 2-8,-1-3-6,0 3-7,0-8-5,0 3-5,0-2 4,0-1 4,3-3-8,-3-1-7,0 0-1,0 0-6,0-11-9,4 2 0,0-8-5,1 2-5,-1-1-3,2-9-4,3 6 0,-1 2-7,1-1 9,1 4-9,0 1-7,-1-1 1,1 5-4,0 2 1,-1 3-2,5 3 6,-5 3-9,1 2 4,1 4-6,-1 1 3,-1 6-1,1 0 3,-4 2-1,2 1 3,-3 0-5,-1 0-4,2-1 10,-4-1-10,0-1 2,1-3-5,-2 0 4,-1-1-12,3-1-16,-3-4-20,0-1-16,1 1-24,2-4-25,-1-1-29,-2-1-23,0 0-23,25-9-10,-7 1-10,4-5 10,1-5 3,0 0-2,1-3-129,-2-3-349,-3 0 154</inkml:trace>
  <inkml:trace contextRef="#ctx0" brushRef="#br0" timeOffset="38995.4064">21343 11751 884,'13'-29'-15,"-4"-4"24,2-15 11,1 1 33,-7 11 15,-1 3 23,2-1 15,-6 3 12,-2 6 12,0-2 10,2 12 13,-1 2 5,1 4 2,-1 2-13,-2 1-12,3 5-5,0 1-7,0 0 9,-8 19-16,5 7-2,-1 4 0,1 6 1,-3 10 0,1 4-6,-2 4 4,5-3-8,-2 2 2,-4 1-2,6-1-4,-7-6 3,8 0-14,-2-11-3,-5-4-11,6 2-7,-3 0-5,3-2-8,-3-1-3,4-2-9,-3-1-3,4-10-10,-4-1-6,4-9-26,0 5-19,0-4-11,-1-1-21,-2-1-6,3-4-8,0-3-18,0 0-12,0 0-9,0 0-10,0 0 3,0-19-2,4 9 3,0-7 1,1-2 9,-5-1 13,9-6 5,-5-2 11,0-1 6,1 3 8,-1-3 5,2 0 10,2 3 4,-2 0 2,-2-2 7,3 3 11,-1-3 1,3 3 12,-4 6 2,4 0 6,-3 1 6,4 4 0,-1 0-2,0 0 3,0 2-2,-1 4 3,2 0 0,4 4-1,-4 0 1,2 0-6,-1 3 4,2 3 0,-3-2-1,1 4 0,-6 2-3,-1-2-1,-2 3-1,2 0 2,-4 4-1,-1-1 3,-4 6-6,-4-2 2,-2 4 0,-3-4-4,-1 6 2,-6-1 2,6-3-5,-3 0-9,1-3-11,4 1-13,-1-3-7,1-3-22,3 2-23,1-3-28,1-3-20,4 1-29,-1-2-28,1 0-168,4-3-391,0 0 174</inkml:trace>
  <inkml:trace contextRef="#ctx0" brushRef="#br0" timeOffset="39586.1228">21860 11586 157,'0'0'230,"-8"0"-9,8 0-11,-9 10-18,2-1-11,1 4-21,-2 2-5,3-1-11,-3 1-9,5-1-11,-1-2-10,0 3-6,0-3-13,4 0-9,1 0-5,2-3-10,-1 0-4,1 2-9,2-6-5,0-2-2,2 1-4,4-2-8,-3-2-3,2-2-4,3-3 2,1-1-9,6-5-3,-7 0-2,-2-1-2,2-1 1,-4-4-3,0 0-1,0-1 1,0 0-1,0-8 1,1 9-5,-6 1 6,0 4 6,-4 0 4,3 5 5,-1 3-1,-2-2-9,0 2 2,0 4-2,0 0 0,0 0-3,-10 17-2,5-5-1,2 4 5,-4 0-1,7 1 9,-4 1-16,1 2 1,6-1-3,1-2-2,-2 0 3,6 0-7,2-3 12,0 1-1,3-4-7,1-3-1,3 0 2,-1-5-3,-2 2-3,4-5 1,0-4-1,1 1-1,-1-2 1,1-6 0,-6 4 0,1-5-2,2-2 2,-6-2-4,1-2 0,2-2 2,-2-7 2,-4 2-3,2-6 2,0 2 1,-3-4 1,-2 2 0,1 2-7,-2 1 5,-1 9-2,-2 1 4,2 2 4,-2 6 2,0 2-2,0 3 1,0 5-3,0 0 0,0 0 2,-10 29 6,4-1-1,0 1 8,-2 2-5,-2-1 2,1 2-2,1-1-2,-1-1-3,3 2-1,1-4 2,2-2-2,1-5-1,0-3-2,2 2-8,0-9 1,3 3-9,-2-3-3,3-3-1,-1-2-18,0 0-24,4-4-22,2-1-34,-2 1-16,4-4-16,1-1-26,0 0-25,3-7-11,3-1-24,-5 0-189,1-1-450,0-3 199</inkml:trace>
  <inkml:trace contextRef="#ctx0" brushRef="#br0" timeOffset="39792.0188">22418 11530 104,'-3'-9'143,"-1"0"12,1 4 15,2-1 6,-1-1 5,-2 3-4,4 0 0,0-2-9,0 1-15,5 4-12,-1-2-3,2-3-7,2-1-6,9 3-9,-5-2-6,6-2-9,2 3-5,0-3-8,7-1-8,-7 3-5,2 1-12,5-1-4,-11 1-2,1 2-9,-2 0-7,-4 1-2,2-1-14,-6 2-4,1 2-17,-3-2-27,1 0-38,-6 1-39,9 1-34,-9-1-34,4 4-34,-5 0-211,1-4-446,-8 6 197</inkml:trace>
  <inkml:trace contextRef="#ctx0" brushRef="#br0" timeOffset="42478.2849">18704 12626 27,'3'-11'141,"-1"-5"3,2 0-2,-4-1 2,-1 1 1,2 1 1,-5-1-2,2 6-1,2-1 3,-4 0-5,-1 3 0,0 1-5,1 3-9,-2 0-12,0 6-8,6-2-4,-19 9-6,5 5-7,-7 10-5,3 1-1,-6 17-5,5-9-3,-1 8-3,6-7-4,3-3-6,0 3-5,2-3-9,8 0 10,0 1-13,1-7-7,2 1-3,3-7-5,3-2-8,-1 3 6,3-6-7,-4 0 0,3-6-2,4-1-3,-2-4-3,0 2-3,5-1-3,4-6-7,-3-5 1,2 1-3,-1-6-5,4-4-9,-3-4-3,-2 0-4,1-2 3,1 0 0,-10-3-5,3-2 5,-1 3 2,-1 2-2,-4 3 4,0 2 5,-3 3-4,-1 6 4,1-1 4,-3 6-2,0 1-1,0 2-1,0 0 4,-7 17 3,3-5 1,1 6-3,0 7 4,-3-5-3,4 6-1,0-3-2,4-2 7,0-2-3,0 0 0,3 1 5,3-3-2,0-7-3,-1 2 0,0-3 1,1-2 1,2 0-1,1-3-1,0-4 0,-1 0 3,2-1 5,-1-4-9,1-3 5,-3 0-2,0-2 1,-2-1 1,1-3-2,-3-2-3,-4-1 4,1-4 0,-4 1-1,0-3 2,-6-3-3,3 1 2,-5 0 1,5 7-3,-3 1 2,-1 3 0,4 4 0,-3-2 2,2 7-2,-2 1 1,-1 4 0,9 0 1,-15 9-1,9-1 0,-4 6 0,4 3-4,-2 0 5,5 2 0,-1-2-2,4 3-1,2 4 2,2-7 0,0 0 3,5-2-2,-1-1-5,1 1 6,1-6-5,1-3 1,1 1 2,3-6-4,3-1 3,3 0 2,4-8-4,1-2 4,-6 2 1,6-7-3,-3-4 0,1 1 0,-5-3 0,0 0 0,-2-4 1,-2 1-3,-4-5 4,-4 2-2,-4-5-2,4 2 2,-4-1 1,-2 3-1,0 1 3,-1 8-3,-1 3 5,1 3 1,0 4 3,-1-2 3,0 7 1,1 2-5,0 2-2,0 0 4,-9 19-4,4 5 1,0 6 4,1-1-2,2 3 2,1 1-1,-3 1-3,4-3 0,-1 0 2,5 1-6,-4-5 6,4 1-5,0-3 3,-1-8 1,3 0-7,1-2 2,-1-1-2,1-5 2,1 0-5,2-2 4,0-3-1,0-4 4,3 0-8,-1-4 2,5-5-2,0-2 2,-2-3-4,3-6 3,0 2-2,-4-4 1,-2-2 6,-2 0-6,-2 0-1,2-2 0,-8 9 4,3-3 2,-3 2-7,-1 1 2,-1 8 1,0 0 1,0 4 4,3 0-6,-3 1 3,0 4 2,0 0-2,0 0-1,-4 18 2,0-1-1,3 1 1,-3 3 2,4 4-3,0-1 0,0 0-3,0-4 3,2-3 3,1 2-6,-1 0 1,4-1-1,-1-3 4,1-4-3,0-1 1,3-1-2,0-1 1,4-4 0,-4 0-3,10-3-1,-3-3-5,0-3-1,11-7-5,-10 4 0,6-6 2,-8-1-1,3-3 6,-3 3-5,-1-5 2,-3-2 1,4 1 1,-7 1 1,-3 3 1,-1-1 3,0 2 2,-4 5 1,0 1 0,4 1 5,-4 3-1,0 2 2,0 1-1,0 3 2,0 0-1,0 0-1,-10 14 0,6-3 3,1 3 0,0 1 1,2 0-1,-1 2-5,2-1 6,-2 1-2,0-1-4,0-4 7,3 1-4,2-1-2,-1-2 3,0 2-6,-1-3-1,3-4-2,0 0 6,0 1 1,0 0-5,0-4 2,1-1 1,0-1-3,-5 0-1,14-2-3,-7-1-2,2-5 4,0 1 1,1 2-2,-2-6 5,1 1-4,-3 2 0,3-4 0,0 4 0,-4-3 0,3-1 1,-2 0-2,-2 0 2,1 2-1,-2-1 1,1 0 3,-1-1-1,-1 5 2,-1-6 1,0 6-4,-1-2 3,2 4-1,-2 0 4,0 1 6,-2-1-1,1 2 2,1 3 0,0-6 1,0 2-2,0 4-3,0 0 1,-1-5-2,1 5 4,0 0-3,0 0 0,0 0-1,0 0-2,0 0 6,-7 10-1,5-3 0,0-2 5,1 5 3,-1-1 0,0 3 1,-1 1 2,1-1-4,1 1 5,-3 0 0,0-1 2,2 0-1,-1 1-2,2-2 1,0-1 7,-1 0-12,1 0 6,0-3-3,-2 2-6,3-6 5,-1 2-1,1 2-1,0-7 5,-4 5-2,4-3 1,0-2 0,0 0 3,0 0-4,0 0 1,0 0-3,0 0-2,5-12-5,-5 5 13,3-4-11,-1-2-2,2-1-3,0-3-5,1 1 4,1 4 5,1-3-5,-3-1-1,3 2-2,3 5-1,-3-1 4,2 4-4,-2-2 10,3 3-10,-3 4-1,1-1 2,-3 4-1,4-1-1,1 4 1,-1 4 8,1-4-7,-3 5-3,0-1 2,1 3-2,-3-1 0,0 0 1,-1 0 2,1 0-1,-4-2 1,2-1-1,-2-2-2,2-1-1,-6 1 6,6-2 3,-3-1 0,1 2-2,-1-5-1,0 0 0,0 0 3,0 0-7,0 0 0,-1-13 1,1 3-1,1-1 5,3-6-2,2-3-1,-1 2-4,3 0-1,0 0 5,2 3-2,-1 0-3,-3 5 6,2 2-5,0 2 0,1 1 2,-3 2-4,2 3 2,-3 3 7,2 1-6,1 3 1,-1 4-4,-2-1 6,1 4-5,0 3 6,-2-1-11,-2 1 6,1 0 7,1 0-4,-4 0-2,0-5 0,4 0-5,-4-1-13,0 0-25,0-3-23,0 1-20,0 3-24,0-9-20,1 1-11,4 0-13,-1 0-2,1-4-29,-5 0-2,17-8 4,-6 4 9,2-4 15,1-1 13,2-4 15,-2 3 14,-3-4 12,1-1 15,-1 1 32,1-2 25,-4 1 22,0-2 23,-2 2 14,0 3 14,-4 2 16,4-2 9,-4 7 10,2-3 3,0 3-1,-2 1-12,1 0-5,-3 4 6,6 0 3,-6 0 8,5 8 7,-1-2-3,-2 4-6,-2 2-2,2-4-1,-2 4-4,1 0-2,-2 2-4,-1-3-6,0-1-5,2 1 0,0-2-7,0-1 2,-4-2-6,4 0 2,-2 0 6,2-2-2,2 0 6,-2-4-6,0 0-4,0 0-2,0 0-7,0 0-2,0-17-3,4 5-6,0-5-3,4 3 3,-1-7-5,6 1 0,1 3-2,-4 2-3,4 1-2,-2 2 1,1 1-3,-2 5-1,-1 1 11,-2 4-13,0 1 3,1 3 1,0 4-2,-3 2 5,0 2 2,-1 1-3,-1 3 4,-4 4 1,2-1-7,-2 0 1,-2 1 2,1-1 12,-2 0-19,0-2-3,1 0-11,-1-2-19,-1-6-23,3 0-22,-1-2-17,2 2-11,2-5-13,3 1-13,-5-4-20,10-2 6,0-2-7,7-4 1,-1 1 2,7-8 4,-4 1 6,3-3 4,1-3 24,-1-2 15,-2 0 18,1 0 2,-2-4 23,-3 4 30,1 0 23,-6 6 21,1 1 13,-5 5 23,-2-2 9,1 3 19,-5 1 8,-1 3 5,0 1-2,-1 0-4,1 4-7,-6-4 2,6 4-11,0 0-2,-19 11-2,10-5-6,-2 6-6,2-2-2,-2 4-4,3-1-2,3 2-6,2 1-4,0-1-8,3-2-2,2 0-2,1 3-5,3 0-1,-2-4-5,0-1 3,2 5-5,1-5-2,0 3-3,-4-3 1,-1-2-3,2-1 3,-4 4 4,-2-5-3,-1 0 2,-1 0-3,0 1-4,-6-1 3,1-2-6,-1 1 1,-3-2-7,1 0-9,-3-4-14,3 3-32,-1-1-22,0-4-29,3-1-26,-3 2-35,8-6-42,0 1-228,-1-3-470,6-2 208</inkml:trace>
  <inkml:trace contextRef="#ctx0" brushRef="#br0" timeOffset="43643.3059">21458 12711 39,'6'-11'156,"-2"0"-6,0-1-9,1-5-11,-1-4-3,-3 4 1,3-1-8,-4 0 4,0 1 2,-2 1-2,0 5-3,-2 1 0,-1 0-9,1 4-4,-1 3-10,-5 3-9,0 3 2,0 3-3,-7 7-5,-3 5-3,3 5-5,-1-1-5,3 1-9,-2 0-3,7 1-4,2-8-7,1 0-6,0 1-3,7-1-3,0-3-4,0-1-1,4-3-4,0 0-3,0-3-1,3 1-1,0-5-3,2 0-3,5-2-4,-3-1-2,3-4 7,2 0-2,0-2-6,-2-2 1,-1-4-3,-1 3 2,-1-4-3,3-1 2,-5-2-4,0-7 0,0 10 2,0-1-4,-4 1 5,0 4 3,-1-1 6,-1 2 9,-2 5 5,-1-1 0,0 0-2,0 5-7,-4-5 4,4 5-1,0 0-1,-9 10 4,1-2-8,2 3-1,1 4 1,-1-3-2,0 2 1,2-2-2,2 0 0,-2-1-3,4 1-2,-3-1-3,3-3 1,3 4-3,1-4 4,-2-1-6,5-2 3,-2-1-1,0-2-1,5 1 2,3-3 1,-3 0 7,3-3-9,5-3-1,-4 0-1,5-4-1,-2 3 1,-1-5-6,5-7 8,-1 1-8,-2-1 1,-5 3 4,2-5-3,1-2 0,-2 0 4,-5 3-5,-3 3 1,1 2 7,-2 0-11,-5 3 2,5 3-3,-5 1 3,0-1 1,-5 3 1,5 2 2,0 2-6,0 2 12,0 0-12,0 0 5,-8 13 0,6-3-1,2 2 1,2 4-3,1 2 1,2 0 6,4 1 0,-3-1-3,4 5 2,3 1-3,-1-2 2,-2-5 2,1-2-5,2-1-1,-2 0 4,0-3-3,-6-1 0,1 1-2,4-5-10,-6 3-14,0-7-6,1 4-14,-4-5-18,3 0-13,0 2-18,-4-3-13,12-5-4,-6-1-7,2 1 0,2-4-11,0-6 13,-5-1 1,4-1 8,0-1 13,-1 1 9,-3-3 5,3 2 12,3-7 14,-8 13 15,2 3 18,-3-3 21,1 7 10,-3-2 10,3 2 13,-1 3 10,-2 2 15,0 0 5,0 0 3,0 0 7,0 0 2,3 11-4,-3-11 3,6 5-3,-2-3 0,2 1 3,1-1 0,5 1 2,6-6 0,5-1 1,-4-1-5,13-3 2,-5-2-7,-1 1-4,-6 0 3,-1-1-6,-3 0 11,-1 0-12,-2-2 2,-5 3 7,0 0 9,-5 1 7,-1-2 12,-4 3 1,2 0-13,-3 3-8,-7 3-6,-1 1-7,-8 2 14,-1 6-20,-8 1-5,-2 9 0,4-3 12,-1 3-16,0 2-3,6 3-1,5-3-9,4-3 5,4 0-3,1 2-8,6-4-3,2-2 4,5-2-3,4 1 1,6-3-13,11-1 5,1-7-7,8-2-3,0-2-8,-1-4-11,3 0-1,-3-3-16,3-2 0,11-5-16,-18 5-11,2-3-24,-6 1-32,-4-1-17,0 3-14,-9-2-14,-1 4-16,-4 1-16,-2 1-5,-3 3-24,3-2-20,-6 2-24,-1 1-212,-4 1-510,-2 1 226</inkml:trace>
  <inkml:trace contextRef="#ctx0" brushRef="#br0" timeOffset="44917.3243">18376 13995 25,'0'0'163,"0"0"-6,0 0-20,0 0-4,0 0 1,0 0-16,11-8-3,-4-2 2,0 1-10,6-6-7,-5 1 1,11-7-7,-5-5-4,1 5-8,-3-5-6,3-3-3,-1 1 1,-2-1 1,-2 0 3,-2 0 1,-3 5-1,-1 5-1,-3 0-2,-1 3-1,-1 4-3,1 1 2,-4 4-7,0 1-2,0 2-5,-1 0-11,1 1-4,4 3-7,0 0-3,-14 13-2,10-2-5,2 5-2,3 0-4,4 10 3,5-1-5,1 0-1,-1 4-4,7-4 3,-2 1 4,5-3-3,-3 3-9,-2-1 9,2-3-8,-2 0-7,-3-5 2,0 1-4,-3-2-2,-1 0-7,-4-5-7,1 1-16,-4-4-22,3 0-16,-1-2-12,-1-2-10,1-1-17,-3-3-14,0 0-9,0 0-7,9-14 2,0-1-5,0-3 0,3-5 7,0-3 18,-1 3 6,3 0 15,-2 1 14,-1 6 18,-1-1 15,2 5 24,-7 4 3,0-1 16,0 4 10,-2 2 20,2 1 25,-4 1 15,-1 1 11,0 0 12,0 0 10,8 8-3,-8-3-5,0-1 6,1 2-7,-1-1-9,5 0-5,-5-1-6,4-1-11,-3 1-4,3-3-1,4 0-6,-8-1-1,18-4-2,-8 1-3,6-6 4,0-1-6,2 3 0,-1-6 0,-2 1 5,2-2 1,-3 2-5,-2-4-2,-3 0 4,0 2 3,0-1 5,-5 1-1,1 2 4,-5 4 2,0-1-2,0 2-3,0 0-1,-5 4 3,1 0-8,-5 3 1,9 0-10,-18 9-6,4 2 1,0 0-2,-4 7 0,2 4-6,-1-1 1,6 3 3,0-2-8,5-2-5,1-5 3,4 2-3,1 1-6,1-6 7,5 6-5,-2-9-9,4 3-7,1-2 1,9-3-7,-3 0-6,5-5-10,3-2-18,7-2-10,-1-6-5,2-1-12,1 0-4,-3-3-9,-2-8-6,2 3-8,-6-1 3,3-2 7,-2 0 12,-3-4 7,-2 2 7,-1-2 0,-7 2 19,-3 3 1,-2 0 4,-1 2 6,-3-1 8,-1 7 17,-1-1 12,-3 1 11,1 5 3,-1 1 5,-2 3 0,5 2 2,-17 4 3,6 4 3,-3 5-6,-3 5 6,-2 1 4,3 5 2,4-7 2,-1 6-1,4-5 3,4-1-2,0-3-5,3 3-5,2-5-1,0-1-3,2-1-1,-2-5 6,5 2-9,-1-3-4,4-1-3,0-3-1,-1 0-3,1-5 6,5-2-3,-1-4 0,2-1-1,-6 3-2,1-1 0,0 0-3,-1 0 1,-2-1-2,-1 9 0,0-3 2,2-2-1,-5 4-2,1 1-1,-3 2 0,0 0 0,0 0 1,5 10-2,-4-3 5,2 1-5,-5-2-3,2 5 4,-1-3-14,2 2-18,-1-5-17,3 5-13,2 0-14,-2-5-11,6 3-23,-3-5-38,0 0-21,3-1-27,4-4-4,1 1-154,5-4-379,-6-1 168</inkml:trace>
  <inkml:trace contextRef="#ctx0" brushRef="#br0" timeOffset="45453.1184">19707 13612 26,'7'-15'111,"-1"-3"-8,-1 3 21,-1 2 13,-4 1 12,0 7-2,0-2 12,-2 2-15,-2 4-8,4 1-4,0 0 4,-20 12-4,7-3-6,0 5-8,0 2-1,-1 7-8,-1-2-8,6-3-6,0 6-7,1-5-7,4 1-10,2-5-5,2-5-10,2 3 1,2 2-7,1-6-8,-2-4-4,6 4 5,1-5-14,1-2 0,1-2-2,6-5-4,0-2-1,1-1-3,-2-1 0,4-8-4,3 2 0,-5-2-3,-3 0-1,3-1-2,-2-4 6,-3 1-5,0-2 0,-8 6 18,4-11 3,-5 10 0,1-1 2,-4 2 5,1 0 2,-3 6 10,0 0 1,1 3 12,-2 1-11,2 0 1,-2 4-2,1 3-7,0 0 1,0 0-1,-14 15 8,7 1 5,1 2 0,1 1-1,0 4 1,-2 3 2,2 0-6,-1 1-3,2-3 2,3-6-11,1 3-2,-2-1 3,1-2-5,2-3-2,-1 0 1,0-3 6,0-3-14,0 0-2,2-1-7,-1-5 9,0 2 0,2-3-2,2 0 4,0-1-10,3-7-2,2-3 4,5-1-4,6-7-3,-1-5-6,2 2 3,-1 2-5,1-2 1,-5 8 4,0 0-14,-3 1 9,-5 5-5,2 1-11,-2 1 19,-3 4-6,2 1 7,-1 3-5,1 1 2,-4 4 3,1 1-8,-2 2-2,3 3 5,-3 2 1,-2-2-3,5 1 6,-8 1-15,4 0 4,-2-6-24,4-1-26,-1 2-30,1-4-33,2-2-25,-3-1-36,5-2-32,5 0-22,0-3-9,2-1-5,15-3-13,-9-2-7,8-5-2,-5-3-184,0 1-486,2-1 215</inkml:trace>
  <inkml:trace contextRef="#ctx0" brushRef="#br0" timeOffset="46143.8022">20464 13650 585,'16'-23'42,"2"1"20,-4-3 19,2 3 0,-9 3 15,-2 3 15,-1 1 13,-1 3 8,-2 0 3,-2 5 1,-3 1-1,-1 0-8,0 5-6,-3 2-3,-7 5-3,-1 2 1,0 4-3,-7 5-4,2 3-3,2 2-12,0-1-8,2 1-3,7-6-7,1 1-7,4 1-8,0-4-5,4 0-5,2-3 1,-1 0-11,5-4-11,0 0 1,4-2-5,1-2-1,3-6 1,1-2-7,4-2-1,3 0-1,-2-3-1,3-8-5,-1 2 3,1-2-4,-4 2 1,-5 0-2,3-5-3,-4 4 3,-6 4-5,1 1 0,-1 2 5,-5 1-3,3 3 0,-4 2 0,0 1-4,0 3 4,0 0-3,0 0-2,-13 15 3,8-3-1,-1-3 3,1 6-2,-2 1-1,2 4-4,5-8 3,0 0 0,0-1-4,3 2 2,-1-3-1,5-2-1,0 1 4,2-1 1,0-5-4,9 2-6,-4-5-3,7 0-7,-1-6-2,-1-1-6,8-2 1,-6 1-2,-2-2-5,4-6 1,-2 1 6,0-4-1,-6-3 0,3 2 5,-5 1 1,-4-1 2,1-8 5,-5 1-3,2-2 4,-2 2 4,-4 1-1,1-3 1,0 12 2,-4 0 6,2 3 7,-2 6 3,2 1 3,-1 2 3,-2 4 5,3 1 0,0 0 1,-11 20 3,3-3 2,3 10 2,-3 0-4,1 4 0,1-4-1,1 1 5,1 1-5,-2-2 2,5-3-2,-3-4 6,0 1-2,4-4 1,0-2 0,0-4 0,0 0-4,-2-4 4,2-2-1,-2 2 3,2 0 9,0-4 0,0-3-4,0 0-6,0 0-1,0 0-6,19-15 11,-7 1-11,3 2-5,7-5 3,1 0-8,0 0-2,-5 5 0,6-3 0,-5 9-2,-3-2-5,0 6 9,-2 0-15,0 3 14,-2 2-5,-2 2-5,-2-1-1,-2 7 15,-2-2-11,-4 3-12,0 1 3,-1 2 5,-3 0-3,-4 0 3,-2 1 1,-2-3-4,1 1 0,-2-2 6,0 0-5,-2-2 6,0 1-4,3-5-7,3-3-4,-5-1-19,4 4-17,1-5-22,-1-2-15,2 1-16,3-6-20,0 4-24,1-3-26,3-7-25,2 3-14,4-2-41,3-3-34,1-1-165,1-1-483,2 0 215</inkml:trace>
  <inkml:trace contextRef="#ctx0" brushRef="#br0" timeOffset="46620.9418">21364 13193 189,'12'-14'189,"0"1"2,-6 4-6,1 4-19,-1 1 7,-4 6 9,-2-2 15,5 11-12,-5 0-5,-1 8-6,-1 7-7,-5 4-12,1 1-8,0 2-4,-2-1-16,1-3-10,0 0-8,2 0-11,1-3-8,-4-3-11,6-3-6,-1-3 0,2 1-16,1-1-10,0-5-13,2-4-16,1 4-21,1-5-17,0 0-18,2-4-26,2-1-28,2 0-21,3-1-16,1-4-4,4-2-7,1 1 10,1-4-6,-2 0 10,0-1 6,-4-1 15,0 3 5,-5 3 19,0-4 18,-1 3 22,-3 3 29,1-3 23,-2 1 17,0 1 20,1-1 8,-2 3 9,-3 1 4,6-5 0,-4 3-3,0-1-1,2-1-10,1 1-2,-1 1-6,1-3-4,1-2 1,2-1-6,0 0-5,0-1-5,8-3 7,-5 2-2,3-4 1,0 5 7,-6-1 2,0 3 7,-1-1 6,-3 3 8,1 4 10,-1-3 2,0 0 4,-2 1-4,-2 3-6,0 0-2,-15 11-3,5 0-1,-7-1-4,-5 9 3,3 2-9,-3-3-5,7 2 3,1-6-7,3 0-6,3-1-4,4-2-1,1 1-10,0-3 3,4 2-14,2-2-7,1-4-6,6 3-20,0-7-17,4 2-38,2-2-37,2-4-36,3-2-36,-1 0-31,7-7-39,0-2-17,-3 1-202,-6 4-510,7-6 226</inkml:trace>
  <inkml:trace contextRef="#ctx0" brushRef="#br0" timeOffset="47234.1628">22237 13577 154,'-2'2'192,"2"-2"-14,0 0-14,0 0-13,0 0-8,0 0-8,18-16-3,-9 7-8,4-6-8,2 1-3,2-6-12,4-2-5,-2-2-6,1-2-3,-3-2-6,0 5 3,-2-5-7,0 3-6,-4-3 8,-1 3 1,-4 7-8,1-1 2,-7 2 9,0 7 1,0-2-3,-2 3-1,2 1 1,-3 1-5,0 3-10,-2 3-5,5 1-5,0 0-7,-19 8-6,13 2-1,-3 4-4,2 1-4,2 1-2,0 4-2,5-1-2,0 6-5,5-6-3,0 8 3,4-3-2,3-1 2,0 2 0,2-3-4,4-1-1,-6-4 4,7 3 1,-5-6-5,-2 1 6,-1-3-8,-2-2 4,-3-2 6,-2 0 3,0 0 13,0-2 2,-4 1 22,-3-2-18,2 1-6,-5 0-1,-2 2-3,-3-5-8,0 3-1,-6 0-5,0-3 11,-2 1-20,-3-1-7,3-2-12,-3-1-22,2 0-21,-1-3-25,3 2-19,-1-3-25,2 1-19,4 0-19,3-4-20,4 2-25,1-3-35,2 0-35,3-2-206,2-2-514,3 2 227</inkml:trace>
  <inkml:trace contextRef="#ctx0" brushRef="#br0" timeOffset="47521.5081">22649 13113 55,'5'-17'189,"0"1"1,0 4-5,0 6-10,-1-6-13,-2 8-16,2-1-15,-1 3-7,-3 2 2,0 0 0,7 7-4,-5 2 2,-4 2-4,4 7-1,-1 3-7,-4 9 2,1 1-4,-2 4-4,2 1-10,-3 0-5,1-3-4,0 2-6,2-4-2,0-2-1,1 0-9,0-3-5,2-1-5,0-8-4,1 0-7,0-5-5,1 2-6,-1-4 2,1 1-6,3-2-3,-3-5-5,-1 1-4,3-2-5,1-3-4,0 2-8,1-3-10,-7 1-31,12-4-21,-6-1-28,3 1-31,-4-4-28,3-4-36,-1 3-19,0 0-23,0-8-31,0 2-129,-3 0-415,0 3 184</inkml:trace>
  <inkml:trace contextRef="#ctx0" brushRef="#br0" timeOffset="47724.9665">22640 13285 10,'0'0'181,"0"0"-14,0-5-12,0 5-14,13-4-16,-7-1-3,4 2-10,4-1-5,2-6-6,2 7-9,0-1-9,-2-2-11,3-1-3,-2 5-13,-1-3-2,-3 0-7,1 4-7,-5 0-5,3 1-17,-3 1-28,-3 0-30,-2 2-35,4 1-47,-4 0-135,-2 0-279,1 2 124</inkml:trace>
  <inkml:trace contextRef="#ctx0" brushRef="#br0" timeOffset="48980.3527">23261 13389 14,'0'-5'198,"0"0"-8,0-3-20,-3 0-15,3-4-10,0 2-7,-1-2-3,1 0-4,-6-3-1,6 0-4,0 1 2,-4-1-6,-2-1-1,-1 1 0,-1 0-6,2 4 0,-3 3-5,-1-1-3,1 4-7,-4 4-3,-7 2-4,2 6-4,-9 6-8,0 4-2,2 1-3,-1 7 0,4 1-3,-2 1-4,6 2-7,3-3-6,4 2-1,1-2-7,7-9-1,0 1-5,3-2-6,5 1-4,0-1-3,3-9-9,2 2 5,6-2 0,-4-2-6,1-4-1,10-1 0,-5-4-3,4-3-3,-3-1 0,5-7-2,-9 4 1,1-2-4,2-7 1,-7 4 3,3-6-5,-1 0 0,-4-3-3,3 2 0,-6-1 5,0 0 0,-1 7-5,-5 0-3,0 2 12,1 5 6,-1 3 9,0 0-2,0 1-6,-1 3-2,1 3-3,0 0 12,-11 12-6,5-1 2,-1 6 2,1 8 0,0-8 4,2 9-3,2-6 6,2 4-8,0 1 4,0-7-11,6-1-1,0 0 4,0-2-5,-1-3 0,4-3 10,1 1-7,-2-4-6,2-2 10,3-2-8,1-2 0,5-2 16,-2-2-7,1-4-5,-3-4 4,3 1 6,4-5-11,-2-1-1,1-2-4,-5-6 5,1 2 5,-1-2-13,-3-2 1,1-2 0,-3-2 1,-1-3-5,-1 2-1,-3-4 0,-1 3 5,2-4-3,-5 7-5,-1-1-1,1 5 0,-4 9-2,4 3 4,-2 2 3,0 4-2,-2 1 0,1 2-1,1 5-2,0 0 3,-13 17-5,6 0 0,-2 3-10,4 8 17,-3 2-2,-1 3 2,0 1 2,3-4-13,3 1 12,-2 0 2,2-2 5,6 3-4,-2-5 0,-1-8 0,4 1-4,0-1 9,1-3-2,3 0-2,-1-3 1,-1-5 2,4 2-1,-1-3 8,0-2-7,1-3-2,8 0 3,-5-4-5,-1 0-4,6-3 1,-1-3-1,-1-1 3,2 1-5,0-5 7,-5 0-3,1 0 1,1-1-1,-4-3-2,1 0 3,0-4-2,-4 4 4,0 0-7,1-3-5,-8 6 5,1 2-1,-1 4-3,1-3 10,-4 3-9,1 3 0,-2-2 1,-1 3-5,-1 3 3,5 1 0,-14 2 3,5 5 0,-5 3-2,1 3 0,-4 7 0,0 1 2,3 1 1,1-1 5,4-3 6,-2 7-13,4-5-1,2-3 5,3-2 1,2 4-1,0-3 0,2 0-3,1-4 5,3 0-1,2-6-3,2 0 1,-1 1 1,5-3-7,3-3 9,2-3 1,-2-1-7,3-2 4,9-2-2,-3-3 1,-1-2 2,1-2-5,-3-3 3,-1 2 3,3-3-10,-5 0 10,1-2-8,-2 1 1,-2-1-4,0-3 11,-2-1-18,-2-1 15,-2 3 0,1-2 2,-6 7-3,-1 5-5,0-1 7,-1 2-1,-4 1 2,0 3 0,0 2-1,-4-3-10,0 4 10,-1 2-6,-1 2 5,6 0-1,-13 5 3,4 2-6,-2-1 3,3 5 5,0 3 0,3-4 1,1 2 7,1 3-1,-1-1 1,1 4-3,5-1-3,-1-1 2,0 1 2,3-2-4,0-4 3,0 4-3,1-1 2,-1-6 0,2 4-3,0-3 0,3 1 3,-4 0 3,1-2 1,-1 1-9,1-1 6,-1-2 1,0-1-5,-1 1-1,-3-2 1,3 1-4,-2-5 1,1 5-2,-3-5 4,0 5 2,0-5 1,3 4-2,-3-4 0,0 0 0,-6 3 1,0-3-3,1 4-2,-5-3-1,-3 0-3,2 2-6,-6 0-7,2-3-8,-6 4-15,4-2-29,-3-1 11,0 1-22,-2-1-11,3-1-17,-3 1-15,3-2-19,0 0-8,1 1-18,5-2-15,-1 0-23,4-1-13,0 1-24,0-1-25,3-6-18,1 2-30,-1-3-183,2 2-533,1-4 237</inkml:trace>
  <inkml:trace contextRef="#ctx0" brushRef="#br0" timeOffset="49263.5863">23518 13075 8,'-8'-3'199,"2"2"12,-1 1 2,7 0 1,-10-1 3,10 1 2,-5-4 2,5 4-7,3-5 2,-1-1-3,8-3-4,5-4 4,10-4-9,3-2-5,19-12-10,2-1-10,6-1-19,26-15-12,-1 3-13,6-4-10,-1 4-13,2-1-9,-7 3-15,-22 11-5,-2 4-18,-2 1-2,-7 4-15,-1 1-13,-14 6-19,0 2-13,-4 4-37,-11 3-37,-2-1-28,-6 2-22,-2 4-33,-1-3-42,-4 2-47,1-2-48,-3 5-262,0-5-597,0 5 264</inkml:trace>
  <inkml:trace contextRef="#ctx0" brushRef="#br0" timeOffset="53122.3408">5984 14691 77,'2'4'80,"-2"-1"-9,0-3 2,4 5 5,-4 0 9,2-2-7,-2-3 6,2 3-5,-2-3 7,5 3 4,-1-2-1,-4-1 5,0 0-5,10-1 6,-10 1-3,0 0 0,0 0 1,7-3 1,-7 3 2,6-2-8,-4 1-5,-2 1-5,3-6 0,-3 6-9,3-3 0,2-1-4,-3 1-7,0-1-1,-1-1-3,2 1-2,-1-2-3,0 2-3,-1-6-2,1 5-6,-2-5-2,0 1-1,0 0-4,4-4 5,-4 4-7,-2-3-6,0 1 3,2 0-5,-3 3 0,1-3 2,-3 2-3,4 3 4,-2-1 2,0 1-8,0-1 2,0 0 1,0 3-1,1-2 0,-2 1-4,-1 3-1,1-1 0,-2 1-1,2 0-4,0 1 0,-1-3-2,0 4 4,-4-3-3,9 3-5,-13-1 3,5 0 1,2 1-3,-4 1-2,1 0 2,2-1 0,1 0-1,-2 3-1,2-3-2,-1 1 2,7-1 0,-12 3-4,7-2 5,2 3-2,-2-1-3,1-1-2,0 2 2,-1 0 4,0 0-4,-3 1 2,2 3-2,2 2 3,-2 1-8,-1-1 7,4 5 4,-1-3-2,-2-1-1,1 0-1,0 5-1,-2-4 1,2 0-1,1 4-1,2-3 2,-1-4 1,0 4 0,2-2-4,1-1 3,0 1-2,0 0 1,-2 1 1,2-1-2,0-1 6,2 1-4,2-1 4,-1 0-2,1-1 5,-2-2-3,5 3 3,-4-6-4,6 3 6,-4-1-4,-1-4-1,0 0-1,1 3 2,3-4-4,-1 0 7,2-2-3,1 0-1,1-3 1,-1 1 1,1 1-3,-2-5-1,3 3-1,-3-2-1,1-3 4,-1 1-2,1-1-2,-4 1-2,2-1 1,0 0 2,1-4 1,-4 2-5,0-5-1,-1 4 2,1-2 0,-3-1 0,0 1-1,-1-3 3,1 2-3,1 4 3,-3-6-1,0 5-1,0 1-3,0 1 1,0-1 4,0 3 2,0-2-2,0 4-5,-3 0 3,3 1-3,-2-1 0,1-2 2,1 7 1,1-5-2,-1 1 0,0 5 1,-1-5 3,1 5 2,1-2-3,-1 2 2,0 0 1,0 0-5,-1-6 4,1 6-1,0 0-2,0 0 1,0 0 9,0 0-5,0 0-3,0 0 2,6 17 6,-6-6 1,1 1 8,2 8 6,-3 5 6,0 1 5,1 3 11,1 1-14,-2-1 8,2 2 4,-4 0 4,0 2-5,1 1 9,-2-4-3,2 1-4,-5-1-2,6-3-6,-4 2 7,0-3-12,4-8-7,-5 2 9,5-1-7,-2-2 2,0-1 0,2-4-6,0 0 13,0-2-15,0-3 4,0-2-5,0 1 3,0-2 3,0 3-1,0-4 5,0 1 0,0-4 1,0 0 4,2 3 9,-2-3-21,0 0 4,0 0-4,9-6-1,-3-1-1,1-1-3,3 1-34,-1-1 5,5-2-1,2-5 0,-1 2 3,-1 0 1,8-4-4,-2-2 3,-6 7 2,3 0 1,-4 2-11,0-3 14,-3 6-5,-1-1 7,0 3-3,-1-4-1,-1 5 1,-1-1-4,-2 1 1,-1 1-1,3 0 0,-4 1-5,-2 2 5,2-5-3,-2 5-11,4-4-1,-4 4 1,0-3-8,0 3-12,0 0-4,0 0-9,0 0-7,0 0-5,0 0-20,0 0-5,0 0-5,0 0-6,0 0-4,0 0-8,0 0-6,0 0-6,0 0-2,0 0-17,0 0-16,-10-3-13,10 3-32,0 0-12,0 0-13,0 0-18,0 0-133,0 0-413,0 0 182</inkml:trace>
  <inkml:trace contextRef="#ctx0" brushRef="#br0" timeOffset="54264.9709">6476 14858 67,'0'0'138,"5"-6"-3,-5 1-5,2 1-11,-1 0 3,1-2 4,-1 2-1,2-1-17,-3-2-2,3 2 6,-1 0 2,-2 1 1,5-2-3,-5 2 0,0 1 0,0-1 0,3-2 8,-3 4 2,0 2-13,3-7-1,-3 5-3,0 2 1,0-5-6,0 5-3,0 0-7,0 0 2,0 0-4,-1-5-1,1 5-13,0 0 2,0 0-11,0 0-3,0 0-6,0 0-2,0 0-2,0 0-6,0 0-3,0 0-2,0 0-3,0 0-4,-3 14-2,3-9 3,-2 4-9,2-3 6,0 6 5,0-1-3,0 6 2,-2 1-2,2 0 14,0 0-18,-3 8 6,3-6-2,0 4 16,-3-5-9,1 1 10,0 4 2,0 3-10,-3-1 5,5-7-3,-5-2-4,3 3 8,1-1 2,-2-1-3,1 0-5,-3 0 0,2-1-3,1-3 0,-2-2 1,4 0-9,-2-2-7,-1 2-4,0-3 9,3-2-6,0-1-2,-1 1 5,1-3-7,-2 0-2,0 2-6,1-3 6,1-3 0,0 6-8,0-6 3,0 6-3,-5-3 1,5-3-3,0 0-2,0 4 3,0-4 0,0 0-2,0 5 2,0-5-6,0 3 2,0-3 6,0 0 6,0 0-8,0 0-2,0 0-3,0 0 2,0 0-3,0 0 2,0 0 2,0 0 0,0 0-7,0 0-4,0 0 5,0 0 3,0 0-9,0 0 6,0 0 0,0 0 5,0 0-1,0 0-4,0 0 1,0 0-3,0 0-2,0 0 8,0 0-4,0 0-9,0 0 10,0 0-4,0 0 1,0 0-1,0 7-1,0-7-4,0 0 1,0 0 4,0 0 0,0 0-3,0 0 3,0 0 2,0 0-3,0 0 0,0 0 2,0 0-2,0 0-1,0 0 0,0 0 6,0 0-1,0 0-8,0 0 4,0 0 2,0 0-1,0 0 0,0 0 3,0 0-7,0 0 6,0 0-4,0 0-1,0 0 8,0 0-8,0 0-1,0 0 3,0 0 1,0 0-1,0 0-11,0 0 9,0 0 4,0 0-5,0 0 4,0 0 2,0 0-3,0 0-2,0 0 2,0 0-1,0 0 2,0 0 8,0 0-11,0 0 7,0 0-8,0 0-5,0 0 10,0 0-9,0 0 11,0 0 5,0 0-8,0 0-9,0 0 13,0 0 3,0 0-5,0 0 4,0 0-2,0 0 9,0 0-16,0 0 6,0 0-7,0 0 6,0 0 0,0 0 2,0 0-8,0 0 1,0 0 5,0 0 2,0 0-7,0 0 6,0 0 1,0 0-4,0 0-4,0 0 0,0 0 16,0 0-15,0 0 8,0 0-7,0 0 11,0 0-6,0 0-3,0 0 1,0 0-6,0 0 9,0 0-10,0 0 3,0 0 10,0 0-5,0 0 2,0 0-3,0 0 5,0 0-4,0 0-12,0 0 8,0 0-1,0 0 4,0 0-6,0 0 3,0 0 2,0 0-7,0 0-2,0 0-2,0 0-13,0 0 1,0 0-2,0 0-22,0 0-5,0 0-9,0 0-10,0 0-14,0 0-19,0 0-15,0 0-23,0 0-19,0 0-21,0 0-29,0 0-17,0 0-37,0 0-33,0 0-208,-4-12-550,4 12 244</inkml:trace>
  <inkml:trace contextRef="#ctx0" brushRef="#br0" timeOffset="57459.1235">9899 14929 13,'0'0'124,"0"0"-5,0 0-7,0 0 1,0 0 0,0 0-19,0 0-1,0 0-9,0 0 2,0 0-5,7-5-4,-7 5-1,2-4-2,-1 0 1,2 1-4,-2-1-2,1-1-6,0 0 4,-2-2-7,4-1 5,-3-1-5,-1-3 0,2 1-1,0-4-2,-2 0-4,-2-2-1,4-2 2,-6-1-10,4 4-3,-1-2 9,-3 0-5,4 6-3,-5-4 2,1 6-1,-2-2-5,3 3 7,-1 1 1,-2 3-9,2 1-7,-2 0 1,0 4-5,6 0-4,-16 4-2,3 3-4,-1 5 4,-2 0 0,-3 8-2,3-1-5,-4 2-1,10-3 2,1-2-3,2 1-3,-2 0-2,3 3 0,5-1 0,-2-2 2,3-1-3,0-1 2,4-2-6,0-3 1,0-1-2,1-1 4,1-2-2,4 1 1,-3-3-2,4-2 2,-1 0 3,1-5 1,1-1-4,-1-1 1,1 2-2,6-6 1,-9 3-2,1-2 2,0-2 0,-1-4-1,-1 3 3,-1-3-4,0-1-1,2 1 2,-5-3 1,-1 2-4,1-2 1,-1 7 5,-3-1 1,2 4 2,-2 0 5,2 1 1,1 0-3,-3 6-5,0-6 4,0 6-3,0 0-2,0 0 4,-3 15-1,1 4 1,-3 6 5,-1 3-1,1 3 7,1 5 0,-5-1 1,6-1 4,-3 4-1,1 7 6,1-12-3,3-2-1,1 4 5,-4-5-1,1-2 1,2 1 2,-1-3 2,2-8-1,-4-1-3,4-1 0,0-4-1,0-2-1,-3-2-1,3-3 1,0 1 7,0-6 0,0 8 11,0-8-7,2 6 3,-2-6-12,0 0-2,15-17-3,-9 10-4,7-8-2,0-1 5,5-5-6,1-2-4,2-1-1,0 0-3,-2 1 1,5-3-8,-4 0 7,-1 5 0,4-1-5,-7 2 1,-4 8-3,-3 4 4,-1-2-5,2 4 3,-9 1-19,3-2 3,0 2-17,-1 4-15,-3 1-10,0 0-9,0 0-14,0 0-23,0 0-12,0 0-18,0 0-14,0 0-26,-1 14-23,1-14-22,0 7-23,1-3-195,3 0-466,-4-4 207</inkml:trace>
  <inkml:trace contextRef="#ctx0" brushRef="#br0" timeOffset="57750.2789">10354 14933 116,'1'-12'162,"3"0"9,0 2-2,-3 1 2,1-1 0,0 0-4,0 5-2,-1-1-12,-1 1-8,0 2-17,0-2-12,0 5-2,0 0-1,0 0 5,4 23-2,-4-5 2,-1 8 1,-2 3 1,-2 3-5,3 2 4,-3-2-8,3 2 7,-1-3-15,-2 5-2,1-7-3,0 1-10,4 2-5,-1-6-3,1-8-14,-6 7 4,6-4-10,0-3 3,-3-4-16,3-2-8,0-3-5,0-1 1,0-1-5,0-2-11,0-5 0,0 7-13,-3-4-9,3-3-17,0 0-12,0 0-33,0 0-24,0 0-17,0 0-17,0 0-20,0 0-16,-1-17-28,1 11-21,0-1-18,0 1-21,1-3-178,-4-2-461,3 5 205</inkml:trace>
  <inkml:trace contextRef="#ctx0" brushRef="#br0" timeOffset="61057.0272">17285 9983 3,'-9'0'17,"9"0"0,-10 2 2,6-2-2,-2 2 5,6-2-2,-12 1 0,4-1 1,0 1 2,1 3-7,-2-3-6,2-1 9,0 0-5,-3 0 4,2 0 4,0 3-3,0-3-1,2 2 0,6-2 3,-11 1-1,8 0-7,3-1-3,-8 0 7,8 0-1,-5 1-7,5-1 7,0 0 6,-5 3-7,5-3-1,0 0 12,0 0-1,0 0-1,13 4 7,-13-4-11,19-2 2,-1 0-3,2 2-1,7 0 5,4-1 1,1-1-4,2 1-1,2 0 3,5 0-1,-3-1-1,12 2 3,-12-3 0,3 3-2,9-1-8,-11 2 1,-1 2 9,3-6-1,-3 3 0,-1 0-1,2 0 2,1 3-5,-2-3-3,-2-3 2,3 3-6,-2-1 2,1 0-9,1 1 4,-3 0 3,2 0 4,-3 0-2,0-3-7,-2 2-2,-1-2 1,-2 3-1,-7 0 0,-4 0-6,1-2 9,-2 0-5,-6 1 8,-1 1-3,-1-3-2,-2 3 4,-2-2-3,-3 0-1,2 1-5,-5 1 5,8-1-5,-8 1 3,0 0-3,9 0-4,-9 0-1,0 0-6,0 0 7,0 0-17,0 0-2,0 0-11,0 0-7,0 0 1,-18-3-5,10 3 0,-2 0-1,-3 0-8,0 2 4,-7 0-6,3-1-4,-4 3-1,-6-4-48,-3 4-117,2 2 52</inkml:trace>
  <inkml:trace contextRef="#ctx0" brushRef="#br0" timeOffset="61639.2625">16744 10231 26,'-8'-3'50,"8"3"6,0 0-5,-6 0 2,6 0-5,0 0-1,-8-1-4,8 1-9,0 0-3,0 0 0,0 0 0,0 0-12,0 0 2,0 0 2,0 0 8,0 0-12,0 0 18,0 0-4,14 7-1,-4-5-2,3 1 6,1-2-19,8 2 16,-1-2 2,9 1 2,7 1 3,0-2-1,-1-1-9,17 0-4,1 1 3,-2-2 2,0 1-7,7 1-3,-3-3-7,4 1 10,-4-2-6,3 2-5,2-2 5,-3 2-2,1-3-6,1 2 2,-3-1-3,1-1 4,-1-1-9,1 2 7,-3-2-6,-2 1 7,2 0 2,-2 0-8,-14 0-1,2 0 5,9 3-10,-10-2 2,-5 1 1,1-1-3,-2 0 3,-3 2-4,0-2 1,-12 3 9,3 0-9,-5-2 4,-7 2 0,1 0-1,-5 0-3,2-2 1,-1 0-2,-7 2 4,9 0 2,-4-1-6,-5 1 2,6-2 5,-6 2-13,0 0 6,9 0 0,-9 0-7,0 0 3,6-1-8,-6 1-6,0 0-2,0 0-5,0 0 3,0 0-5,0 0-3,0 0-5,0 0-2,0 0 1,-25 1-7,17-1 2,-3 0-4,-1 0 4,-3 0-5,0 0-10,-6-1 1,1 0-6,-8 0-57,-1 1-128,1 0 57</inkml:trace>
  <inkml:trace contextRef="#ctx0" brushRef="#br0" timeOffset="62287.3786">16706 10248 43,'0'0'63,"0"0"-3,-3-3-1,3 3-12,0 0 7,0 0 2,0 0-1,0 0-1,0 0-15,0 0-4,0 0 2,0 0 0,0 0 2,0 0-4,0 0-11,0 0 9,22-4-5,-8 3 4,2 1-15,4-1 11,1 1-4,9-3-2,6 4 16,-2-1-10,6 0-5,13 0 3,1 0 2,-16 0-15,20 0 4,-1 0 15,0 0-19,-2-1 7,3 2-14,2 1 14,-4-2-9,-2-2-5,1 1 8,-15 1-6,14-1-6,0 1 7,-3 0 3,-12-1-6,15-1 1,-4-1 8,-13 2-11,3-1 0,-3 0-12,1 0 8,-5-1 2,-2 1 2,-9 1 7,-1-1-11,-2 0 3,-4 1-8,-3 0 14,-1 1-8,-3-3-4,0 3 9,-2 0-1,-6 0-4,13 0-3,-13 0 4,6-1 0,-2 0 2,-4 1-1,0 0 1,0 0-10,9 0 2,-9 0-1,0 0 4,0 0-2,5-3 6,-5 3 1,0 0-1,0 0 3,0 0-14,0 0 7,0 0 3,0 0-2,0 0-2,0 0 3,0 0 0,0 0-7,0 0 5,0 0-4,0 0 2,0 0-2,0 0-5,0 0-2,0 0 0,0 0-8,0 0 4,4 5-7,-4-5-7,0 0-7,0 0-9,0 0-3,-4 7-9,4-7-10,-7 5-7,7-2-65,0-3-150,-4 2 66</inkml:trace>
  <inkml:trace contextRef="#ctx0" brushRef="#br0" timeOffset="63191.416">19172 9650 10,'0'0'184,"-10"-1"-4,2 1 0,8 0-5,-6-1 6,6 1-5,-8-2-3,5-1-5,3 3-8,0 0-15,0 0-11,0 0-7,0 0-13,0 0-8,0 0-4,0 0-7,0 0-4,0 0-3,34-1-4,-14-2-4,9 0-9,5 3-3,0-3-7,3-1-2,-1 2-4,2-1-7,-2 3 1,0 0-7,2 1-8,-3-1-5,-3 2-1,-1-1-5,-11-1-7,2-1-11,-6 3-15,-2-2-17,-6 2-7,2-2-17,-4 2-13,-1-2-16,-5 0-11,9 0-20,-9 0-16,0 0-22,0 0-13,0 0-15,0 0-13,0 0-155,0 0-374,0 0 166</inkml:trace>
  <inkml:trace contextRef="#ctx0" brushRef="#br0" timeOffset="63583.6909">19286 9781 14,'-7'3'163,"0"-1"-9,3 1-1,4-3-18,-3 2-2,3-2-4,0 0-8,0 0 0,15 1-4,-2-2-7,6-1-3,12-1-6,-4-4-11,9 2-4,3 0-8,-1-2-12,11-3-4,-10 3-9,-6 2-5,3-3-5,-2 0-2,-3-2-7,-11 3 0,-1-1-10,-3-1-6,-1-3-2,-7 2-5,-4 0-5,-2-4-7,-2-2-1,0-2 0,-2-2 0,-9-4-1,2 5 0,-5-2 0,5 4 3,-8-6 6,6 8 5,2 5 14,1 2 4,2 0 5,0 3 0,3 0-4,-2 2-1,3 2-4,2 1-3,0 0 1,0 0-1,16 16 1,-4 1-1,8 3 2,2 4 3,2-1-5,-1 6 1,-1-3-1,2 0 1,-2 3-6,-4 0 0,0-2 2,-5 2-4,-3-2-3,-3 1 4,-7-1-6,-1-8-3,-3 9 0,0-2-9,-7-4-11,3-4-13,-5-2-10,0 0-16,0-2-14,-3-1-22,2-4-15,-1 2-17,2-4-22,4-3-4,-5-1-25,5-3-144,0 0-339,9 0 150</inkml:trace>
  <inkml:trace contextRef="#ctx0" brushRef="#br0" timeOffset="64821.2968">20350 9595 39,'0'-5'155,"5"-4"-5,-5 1-5,2-1 4,-2-1-11,1 0-7,-1 1 1,-1 2-6,1 0-2,0 1-4,0 1-3,0 1-9,0 4-11,-7-2-10,7 2-6,-10 10-2,0 4-1,0 0-2,-2 8-4,-3 1-3,2 2-3,0 2-5,0-1-3,2 2-8,3-10 1,4 2-6,0-3-11,3 1 1,0-1 0,5 0-4,-2-7-3,6 1-1,2 3-6,-1-5-1,1-4-3,7 3 2,-3-5-2,1-2-8,3-2-1,3-3 0,-5-1-3,5-2-1,-1-4 2,-6 0-2,4-2-5,-4-3 2,-1 2 1,-3-3-1,1 0 1,-3 0-3,1 0 5,-6 0-2,3 5 1,1 1 3,-4 3-3,-1 3 2,0 0-1,-1 2-6,-1 3 0,0 0 2,0 0 1,0 0-1,-5 20 1,4-9 2,-1 5-2,-3 1 2,2 0 1,3-3-1,-1 5 0,2-4 1,2-2 1,2-1-2,0 2-1,4 3 2,-2-8-4,3 2 2,3-2 1,0-2 0,2-2-1,2-3 0,-3 1-1,5-6 0,2 3-1,-2-4 2,-3-4 0,2 3-1,-6-7-1,1 7-1,-6-6-2,0-1 1,0-1-1,-2-4 2,-3-2-1,0 4 3,-6-3-4,-3-2 0,2 0 0,-5 4 0,-2 1-3,-3 1 1,2 3-5,-4 2 0,-3 3-2,2 0 2,-1 6 2,-3 2-1,4 5 1,0-1 2,0 5-2,2 0 1,4 0 2,2 2 3,4 1-1,1 0 1,5 3 0,0-6 0,1 0-1,1 0 1,6-3-1,6 6-2,0-5 2,5 0-1,8-1-6,0-2-8,6-3-8,-1-3-7,3-1-12,-3-3-8,-2-3-2,-3 0-3,1-3-2,-9 3 7,-1-1-1,-1-4 7,-3-2 8,0 1 6,-2-3 2,-2 1 12,0 1 18,-1 0 15,-4 3 5,0 2 18,-2 2 6,2 1-1,-3 0-6,0 3-3,-2 3 0,0 0 5,0 0 1,0 0 7,-4 19 10,0-7-2,0 5-2,2-2 8,-2 3-9,0 2 4,1-5 2,-1 4-6,2-2-2,1-5 1,-1-1-8,1-2 3,0 0-5,-2-1 1,1-3-5,2 2 9,0-5 3,0 5 10,0-4-6,0-3 4,0 0-4,0 0-6,0 0-1,7-12-3,-3 2-8,3 0 2,2-6-5,2-2-9,1-4-3,5 1 2,0 2-3,-2 2-2,2-3-3,-2 7 0,1 0-3,0 4-1,0 1-1,-5 5 0,2 1-2,-3 2 4,2 2-13,-2 3 9,-1 1 3,0 3-7,-3 0-1,3 6 1,-4-3-2,-2 5 7,2-3-7,-4 1 8,-1 1-3,0-5 8,0-2-1,0 1-2,0-3 4,0-1 5,-1 0 1,1-1-3,-2 0 8,2-5 6,-2 3-7,2-3 1,0 0 3,0 0-13,0 0 4,2-22-6,1 11 3,4-6-7,0-1-5,7-5-2,0 0-1,4 6-3,-4 0 2,0 4 0,2-1-5,0 3-5,1 5 20,-4 1-18,2 1-4,-3 5 5,0 4 12,-3 1-14,3 4-1,-3 1-1,-2 5 1,-3 1 7,0 0-11,-3-1 8,1 3 1,-2 2 1,0-3-14,-2-2-11,1 2-2,1-3-26,0-1-27,-4-5-16,4 0-22,2 4-27,0-3-22,-2-5-23,3 0-18,4-3-26,2-2-34,1-1-168,7-3-476,0-2 211</inkml:trace>
  <inkml:trace contextRef="#ctx0" brushRef="#br0" timeOffset="65279.1758">21721 9599 70,'12'-48'134,"-1"0"11,-2 2 15,0 0 16,-1 15 13,-2 2 11,-3 9-3,-2 1 3,0 9 4,1 0-19,-2 0-17,0 6-14,-2 2-11,2 2-13,0 0 1,-10 23-4,0 2-2,2 5 3,-1 5 1,-6 14-9,1 2 5,1 7 3,-2-3-4,-2 2-3,4 2-9,-10 22-8,12-29-3,-3 3-6,4 1-8,-1-4-14,0-2-11,2-4-2,1-14-8,3 2-1,-1-3-6,1-2 3,1-4-23,-1-7-22,2-3-19,-1-4-21,4-2-13,-4-4-8,4 4-2,0-6 0,0-1-5,0-2-7,0 0-5,0 0 7,4-16 2,-4 3 3,4-4 6,-1-3 3,2-8 9,-1-1 1,2-5 9,4-15 0,-5 16 6,3-18 0,2 2 7,4 3 6,-3 1 2,0 8 6,1 6 5,0 0 4,0 5 8,1 1 1,3 4 3,-6 4 1,2 6 2,-1 1-5,-3 1-1,6 5 0,-4 0 5,1 4-4,0 0 8,-1 5 2,1 1-6,-3 3-3,1-1-1,-1 6 3,-3 3-3,-2-4 1,-3 4 2,0 0-4,-3 1-4,-1-6 5,-3 3-5,-1 1-3,-5-1-8,-1-2-5,0-2-9,-4-1-14,3-3-9,-2 0-8,-2 0-12,6-4-9,-2-1-17,5 1-19,-1-6-23,4 3-24,-1-3-16,4-2-24,0-2-46,2 0-149,4-2-425,1 2 188</inkml:trace>
  <inkml:trace contextRef="#ctx0" brushRef="#br0" timeOffset="65609.0282">22012 9642 89,'4'-3'237,"-1"1"-13,-3 2-10,0 0-9,0 0-9,-8 17-10,1-8-13,-1 3-6,0 3-13,-2 1-7,5 0-14,-3-1-6,2 0-9,-1 2-12,5-4-15,-2 3-5,3-1-6,1 2-6,0-4-9,0-6-2,1 4-3,4-7-7,0 3-3,2-3-3,-1 2-5,7 0 0,-3-6-4,4-2-3,4-1-3,-6 1-4,2-3-3,2-6-1,-2 3 3,0-2-7,-2-4 5,-2-1 0,-1 1 1,1-3-1,-5 2-3,-1-2 1,-4 2 1,0 3-3,-4-2 0,-1 4-6,-1-1 0,-2 1 5,-3 3-15,-1-1-15,-4 5-8,-2-1-10,1 4-9,2 4-8,2-4-12,-4 5-13,7 2-14,1-2-19,-2 3-17,2-1-18,2 1-28,6-2-17,1 2-31,1-1-195,3-2-443,4-1 196</inkml:trace>
  <inkml:trace contextRef="#ctx0" brushRef="#br0" timeOffset="65907.9247">22347 9678 47,'11'-11'189,"0"-3"11,2 0 5,-8 4-5,0 0-1,-1 1-3,0-2-6,-3 5-9,-1 0-9,4 1-12,-8 1-15,4 0-8,0 4-23,0 0-8,-9-1-11,9 1-1,-9 9-4,4-1-16,-4 2-2,4 1-8,-3 3-2,4 2-2,3 1-7,-2 0-5,3 1-1,3-6-7,2 6-6,0-2-3,3-2-3,1 0 4,1 1-7,-1-2-6,4 0 14,-5-3-14,1-1-5,-3-1 0,5 0 2,-5-4-1,-1 1-2,-2 2-1,0-5-5,1 1 2,-2-1 0,-2 3-5,0-5-3,0 0 1,-10 3 1,4-3-10,6 0-17,-18-2-7,9-2-15,-4 0-22,2 4-21,-1-3-22,2-1-30,-3-2-28,3 2-29,-3-1-29,4 0-185,2 0-446,3 0 197</inkml:trace>
  <inkml:trace contextRef="#ctx0" brushRef="#br0" timeOffset="66153.9561">22649 9576 208,'6'-8'267,"-3"4"-13,-2-1-21,4 0-22,-3 3-22,-2 2-15,0 0-10,1 12-9,-1-3-2,-4 4-13,0 4-8,2 1-5,-6 0-9,3 2-10,-3 4-5,4-6-7,-1 2-11,1-4-7,-1 1-3,5 0-4,-5-5-6,5 0-16,0-1 6,-1-2-4,1 1-11,1-5-2,-1 0-4,0 3-8,4-4-7,-3-1-11,2-1-15,-1 2-18,2-3-29,-4-1-34,13-5-32,-4 2-42,1-2-36,2-4-38,2 1-204,-1-4-475,-2-2 210</inkml:trace>
  <inkml:trace contextRef="#ctx0" brushRef="#br0" timeOffset="66340.0889">22825 9467 20,'-1'-12'168,"0"1"-5,-3 4-14,1 1-16,2-1-24,-3 3-19,3 2-27,-3-1-25,4 3-32,0 0-10,-14 4-22,14-4-5,-4 4-22,4-1-16,0-3-57,4 6-137,0-3 60</inkml:trace>
  <inkml:trace contextRef="#ctx0" brushRef="#br0" timeOffset="66534.2258">22815 9438 338,'0'0'40,"15"-3"12,-6-1 24,-2 1 9,-1-4 14,4 1 15,-2-2 2,1-2 16,-3 5 12,3-2 9,-4 0 0,1 5-1,-4-2-8,1 2-15,1 0-10,-4 2 5,0 0-11,1 13 2,-6 3 3,0 8-8,-7 4 6,-1 4-13,2 0-1,-2 2-17,-4 0 1,8-1-6,-5-1-13,4-1-1,-3-1-7,4-4-6,2 1-9,0-3 0,2-8-11,1 1-3,2-6-22,1 3-18,-1-6-25,2 3-23,0-6-30,0 5-26,0-5-41,3-3-51,-3-2-47,8 0-195,-1-1-484,0-3 214</inkml:trace>
  <inkml:trace contextRef="#ctx0" brushRef="#br0" timeOffset="66874.8156">22800 9604 165,'-8'-2'217,"3"0"-8,-1 1-11,2-1-12,4 2-13,-7-2-9,7 2-12,0 0-6,0 0-3,0 0-4,0 0-4,0 0-5,27 5-6,-9-3-10,4-1 1,7-1-9,2 0-4,1 0-5,2 1-5,0 0-4,-4-1-5,2 0 8,-4-2-12,-6-1-5,-1 2 2,-2-3-5,-2 2 3,-2-4 8,-2 1-2,-1 1-4,-2-5 5,0 1 4,-2 1-3,1-3-4,-5-2-4,0 6-1,-4-3-13,0 1-2,0 2-1,-4 1-7,0 1-8,-1 3-10,5 1 4,-23 8-8,6 0 3,-2 5-8,-2 4 5,6-2 9,-2 3-20,0 4 11,7-6-3,1 1 0,5-1 3,-1 1-5,5 0 2,0-4-2,0 1-5,5-4 3,3 7-8,2-5 5,-1-3-4,2 1 1,5-1-5,-5-3-7,7 0-10,1 0-25,0-3-27,-1-2-28,0-1-27,0 0-14,-4-1-25,0-2-32,-2 0-37,5-4-30,-2-1-23,-1-1-31,-2 0-231,-4-1-582,6-2 257</inkml:trace>
  <inkml:trace contextRef="#ctx0" brushRef="#br0" timeOffset="67658.9307">23501 9607 70,'0'0'192,"0"-7"-1,0 2-7,4 0-1,-3 0-4,2 1-10,0-3-8,2-2-4,-1 4-8,1-1-8,0-1-8,0 4-11,-1-1-11,1 3-6,-1 0-11,-4 1-5,10 5 1,-6-1 3,2 8-2,-1 3 2,-1 4-2,-1-1 3,-2 7 1,-1-3 4,4 2 9,-4-2-10,-2-3 3,0 1-10,2-2 9,-1-1-4,-1-6-6,2 0 0,-1-5 16,0 3-6,1-6 0,-3 4 11,4-4 4,-1 1 7,-1 1 4,1-5 1,-2 5-5,2-5-4,0 0-11,0 0-7,0 0-11,3-17-10,0 5-5,1 0-12,3-3 0,2-2-11,5-8-3,-1 3-3,4-3-10,-2 5-2,3 1-3,4 0 1,-6 5-12,-3 4-1,6 2-7,-5 1-1,0 4 0,-2 1-1,0 2-2,0 4-3,-3 2-5,0 4-1,-2 0-2,0 6 3,0 1 0,-5-2-1,-2 5-3,1-3 0,-2 1 4,-1 2-4,-2-1-10,-3 0-16,3-4-10,0 1-18,0 0-20,0-2-30,1-4-18,1-2-26,-1 5-14,2-8-19,-2 2-19,3 1-25,-1-3-19,1-5-16,2 8-16,-2-8-18,8 1-22,1-1-211,1-5-575,4-3 255</inkml:trace>
  <inkml:trace contextRef="#ctx0" brushRef="#br0" timeOffset="68468.8004">24056 9694 130,'2'-9'183,"0"4"15,0 1 15,-2-2-1,2 1-11,-2 1-18,0 4-14,-2-3-12,2 3-9,0 0-9,0 0-3,0 0-7,0 0-10,0 0-4,0 0-6,0 0-4,0 0-1,0 0-4,0 0-4,0 0 4,0 0-7,0 0 0,9 9-6,0-11-5,0 2 1,4-4-4,-2 2-2,6-3-10,1 1 4,-1-4 4,-1 3 5,-6 0 10,2 1-3,-5 0 12,1-1-5,-3 2 7,2-1-2,-4 2-4,-1-3-1,-2 5-19,0 0-10,0 0-9,0 0-6,0 0-7,-20 7-7,8 2-2,-6-1 0,2 4-6,-5 5 3,3-5-4,1 7-8,2-7-6,2 5-2,2 0-5,-1-3 0,6 2-6,3-4 11,1 3-18,2-3 1,2-1-3,1 1-1,7 1-3,-2-6 5,4 6-4,4-2 4,0-6-2,6 0 0,-1-4-1,-1-2-3,4 1 5,-5-3-6,2 1 6,-1-8 5,-2 5-7,0-6 2,0-1 4,-3 0-1,2-4 6,-4 1-4,1-1 5,-8-1-4,6 2 1,-3-1-1,-2-1 4,-3 7 12,0 0-4,-1 1 8,-1 5 0,1-1-3,-3 0-7,0 5-4,0 0 5,0 0-3,0 0 5,-12 17-6,8-8 0,-3 8 2,-1-3 2,3 2 3,-3 1-3,-2 1 2,6 2 0,-1-4 1,0 1 2,1-6 1,0-3 2,0 5 7,1-3 2,3-3 3,-3-2 0,2 2 7,1-3 4,0-1 4,0-3 4,1 4 1,-1-4-9,10 0 0,2-4-4,-2-1-4,2 0-2,6-7-2,-1 2-3,6-6-5,0-1-1,0-1-3,0 2-4,2 1 2,-9 5-2,1 0-1,-7 4-1,-1 0-2,-3 2-9,2 3 5,-3 1-4,-5 0 2,7 8 1,-5 1 2,1 2-3,-3 1-1,0 3 2,-3-1 0,1 5 1,-1 0 0,3-3-1,0 0 5,3 2-2,-3-7 3,5 1 5,-3-2 6,1 1-1,-2-5 4,3 0 4,1-1 3,1-2 2,4-1-8,1-3 0,2 0-3,3-4 4,0-4-2,1-2 5,1-1 0,-4-2-1,6-5 4,0 0 3,-1-5-1,-1-1-4,-5-1 3,0-1-4,-1-3-3,-4 2-4,-1-5-1,1 3-2,-5-3-5,3 8 4,-4-1-4,-2 8-2,-2 1-3,-2 1-7,-1 2 5,-3 3-14,1 2-16,-3 2-23,-3 1-22,-4 2-26,-3 3-27,1 2-33,1 3-25,-9 4-32,0 2-37,0 5-38,1 3-62,2-2-57,-1 2-329,2-1-795,-5 3 352</inkml:trace>
  <inkml:trace contextRef="#ctx0" brushRef="#br0" timeOffset="69257.7411">21026 10873 143,'-8'0'237,"1"0"-5,-2 1-16,4 0-11,0 1-12,1 0-9,4-2-12,-8 1-6,8-1-11,0 0-6,0 0-5,0 0-5,-4 2-2,4-2 1,0 0-9,0 0-5,26-10-15,-8 5 2,2-2-10,2-5-13,2 0 0,6-5-8,-3 0-5,2-1 2,-2-2-7,1-3-4,1 2-4,-6-4-2,4-1 1,-4-4-3,-1 3 1,-4 0 4,-3 0 3,0 4-8,-6 6 15,-3 2 2,0 2 3,-4 6-8,0 0-4,-2 0-11,0 2-2,-3 5-12,-2-3 0,5 3-4,-17 8-10,8 3 2,-4 2-1,-4 6-2,1 3-5,2 0-3,3 0-6,6-3 4,-2 3-1,2-2-2,5 6 6,0-8-7,8 6-1,-2-1-5,-1-4-4,4-1 1,3 0 2,-2-1 1,4 3 1,-3-3 8,1-1-5,-7-6-3,5 0 11,-5 0-19,0-3 3,1-2 4,-4 0-2,0 1 2,0-3 1,1 0-2,-3-3 2,-5 4-5,5-4 5,-10 1-2,4-1-2,-5-1-7,0 0 2,-1 1-6,-4-3-18,2 0-10,-6 2-23,3 0-23,2 2-12,-5 0-20,7 0-20,-1 1-21,2-2-30,3 3-44,4-3-35,1 1-18,4-1-38,-7 1-212,7-1-576,0 0 255</inkml:trace>
  <inkml:trace contextRef="#ctx0" brushRef="#br0" timeOffset="69555.4117">21809 10395 90,'8'-18'264,"0"3"0,-1 6-17,-3 1-17,0 2-20,-3 2-18,2 4-7,-3 0-5,-1 12 2,-3 1-17,-1 5-4,-5 9-6,1 3 7,-2 3-19,-3 0 0,0 14-20,3-15 4,-1 2-11,3-1-3,-1-3-2,1-4-8,5 1 1,-2-1-10,3-8-8,3-2-10,0 1-7,0-5 3,2 1-7,1-3-4,1-2-7,0-1-6,1-2-14,5 1 0,-1-3-4,2-3-24,1 0-25,0-4-26,-1 0-23,7-4-20,-3-1-19,0-1-17,0 1-16,-7 1-23,1-1-13,0 0-19,-1-2-15,0 2-9,-3 0-3,0-1-34,-1-1-156,-4 2-445,0-3 197</inkml:trace>
  <inkml:trace contextRef="#ctx0" brushRef="#br0" timeOffset="69766.1414">21585 10644 95,'-7'0'236,"2"1"-13,5-1-12,-5 3-16,5-3-14,0 0-8,0 0-9,0 0-4,29 0-12,-16-1-11,9 2-10,-1-2-6,10-2-15,-3 6-10,0-6-12,3 2-5,-3 2-10,-9-2-5,4 1-8,0-3-16,-5 7-21,3-4-34,-8-1-36,3 1-38,-2-3-31,-1 3-34,-3 0-20,4 3-190,-5-2-394,1-1 174</inkml:trace>
  <inkml:trace contextRef="#ctx0" brushRef="#br0" timeOffset="70754.3818">22267 10689 78,'5'-8'216,"0"3"-12,1-2 1,-2 2-10,-1-6-12,2 2-4,-1-1-3,-3 0-7,0 0-3,1 1-9,-4 0-13,1-2-3,0 3-8,-1-1-4,-3 1-9,1 1-7,-4 5-13,-1 0-8,-3 1-9,-4 2-6,-5 3-8,-4 8-6,-1 3-4,0 4-5,4 0-6,-3 3 2,7 0-8,-6 2 1,6 0-5,4-4-5,5-3 1,-1 0-9,4 0-2,2 0 2,1-5-4,3-3 8,0 1-6,4 0-2,0-4-6,2-1-2,4-2 2,0-1 2,10-2-4,0-2 3,-2-3-2,1-4-8,3 2 5,-4-3-3,5-7-2,-4 0 1,-1-2-1,1 0-5,-2-1 4,-2-3-2,-3 1 3,-2 4-3,-1 1-1,-4 0 6,-3 3 1,1 4 5,-2 2 8,2 3 2,-1-1-6,-3 1 2,1 5-3,0 0-5,0 0 2,-13 9-1,6 1 2,-1 5 5,0 1 0,2 4-1,-3 4 4,3-4 2,2-1 14,-1-2-20,-2 2-4,6-1 7,0-2-2,-1-1 0,4-1 11,-1-3-14,0 0 9,4-1-4,-2-6 6,1 3-10,1-4 14,0 2-5,4-5-2,2 0-4,3-1 6,3-2-7,1-4-4,11-5 3,-11 3-7,5-8 2,0-1 9,-1-4-20,2-2 9,2-3-11,-3 0-2,6-17 5,-1 6 3,-10 9-2,0-1-3,1-2 1,-6 1-4,-1 2 3,-2 5-2,-5 8 7,-1-1-4,-2 6 1,1 1-4,-2 3-4,0 2 4,1 1-2,-4-1-7,2 5 7,0 0 4,-12 9-7,4-1 4,-5 7 16,0 5-22,-2 6 14,1-2 5,1 2-7,3 1 6,-3 0 3,3 2-1,2 1-1,-1-2 11,-1 1 1,0-1-3,3 0 6,1-2-1,1-8-2,0 5 0,2-2 2,2-4-2,2 0 2,2-1 7,1-4-7,2-2 0,0 1 2,4-3-1,3 2-6,4-4 0,4-2-10,9-2 5,-2-2 1,2-1-3,-2-3-1,0-1 2,1 1-1,-2-7-10,-9 3 6,6-6-1,3-1 0,-5-2-2,-8 3 0,3 1-2,3-11-1,-8 11 1,7-8 2,-9 4-3,0-1 0,-1 0-3,-4 1 2,-1-1-2,2 3 8,-2-2-12,0 10 4,-1-4-4,-1 1 3,-2 0-3,0 5-4,-2-2 1,-1 4-3,3-1 1,0 4-3,-8-1 4,8 1 2,-15 6-4,5 2 7,-4 2-12,0 3 9,-1 2 5,-1 3-2,0 4-4,0 0 9,6-5-2,-3 5 5,4-5-8,-1-1 3,2 0-3,3 1 6,1-4 0,3 1 2,-2-3 1,3 0 0,3 0-1,-2-1 2,3-3 6,4 0-2,-2 1-6,6-2 4,-1-1-4,6 0-1,1-2-2,4-1-4,0-2 8,-1 0 0,-1-3-7,2 0-6,-3-3-25,-1 0-20,1-3-24,-3 0-26,-1-1-16,-2-2-25,2 2-17,-7 0-28,1 2-25,-1-5-34,0 3-34,-1 2-38,-2-1-275,-4 2-642,4-6 284</inkml:trace>
  <inkml:trace contextRef="#ctx0" brushRef="#br0" timeOffset="71072.5803">22603 10511 36,'0'0'243,"-8"0"-2,8 0-8,0 0-12,-4 1-14,4-1-9,0 0-17,0 0-8,0 0-6,0 0-16,27-2-9,-9-3-7,4 2-18,9-2-10,-1-3-7,7 0-15,14-4-7,-2 2-7,3-2-12,-2 3-19,0-1-32,-13 2-45,-2 5-49,-2-6-48,-3 2-56,-3 1-235,1 0-459,-7-1 203</inkml:trace>
  <inkml:trace contextRef="#ctx0" brushRef="#br0" timeOffset="73961.7589">13132 14793 91,'6'0'91,"-6"0"-12,8-1 1,-8 1-8,0 0-1,0 0-6,0 0-3,0 0-4,0 0-1,0 0-1,6-1-8,-6 1 8,0 0-6,0 0-5,0 0-4,0 0 9,6-1-11,-6 1 4,0 0 2,0 0 4,4-2 1,-4 2-1,0 0-3,0 0 4,0 0-3,0 0 5,0 0 7,0 0-2,0 0 12,0 0-4,0 0 4,0 0 15,0 0-10,0 0 4,0 0-6,0 0 1,0 0-9,-24 5-2,15-3-5,-4-2-5,-2 2-1,-3 1-5,-1-3 1,0 3-4,-3-1-1,2 0-5,-2-1-3,6-1 0,-3 1-3,3 2 5,3-3-7,-5 0 1,5 2 3,0-1-2,2 1 6,-2-1-6,4-1 2,2 3 2,0-3 1,2 1 0,5-1-4,-8 2 6,3-1-3,5-1-4,0 0 8,0 0-10,-9 1 2,9-1-5,0 0-3,-5 0 0,5 0-3,0 0 3,0 0-10,0 0-1,0 0 1,0 0 0,0 0-2,0 0-3,0 0 3,0 0-2,-7-1-3,7 1 10,0 0-9,0 0 0,0 0-2,0 0 0,0 0 4,0 0-8,0 0 4,0 0-1,-4 4 0,4 0 4,-3 2 1,3-2 0,-1 7 5,-3 2 7,-1 4 1,3 1 2,-8 10-2,7-3 18,-6 3-7,3-2-2,-1 2-1,1 1 9,-5 0-5,5 1-1,-4 0-1,5-1-7,-5-1 1,-1 3 8,2-3 0,0-2-8,-1 2 8,4-4-5,-4 0-3,4-7 0,0 1 0,2-6-4,0 0-7,0 0 6,2-1-10,-2-1 10,0 2-8,1-5-1,-3 2 9,5-3-8,-2 2-1,2-4 1,-1 1-2,-1 0-4,0 0 4,3-2-5,-1 1 1,-2-1 1,3-3-1,0 5 8,0-5-6,-4 4 11,4-4-9,-2 3-9,2-3 2,0 0 11,0 0-1,0 0-16,0 0 2,0 0-1,0 5 0,0-5 0,0 0 5,0 0 3,0 0-6,0 0 1,0 0-4,-3 1 11,3-1-6,0 0 2,0 0 3,0 0-9,0 0 8,0 0-8,0 0 2,-6 3 2,6-3-3,0 0 0,-3 1 0,3-1 3,0 0-4,-8 1-3,8-1 4,0 0 6,0 0-5,0 0 0,-5 0 4,5 0-5,0 0 1,0 0 3,0 0-6,0 0-3,0 0 4,0 0 3,0 0-8,-5 3 12,5-3-5,0 0 1,0 0-2,-2 4-2,2-4 0,-3 3 2,3-3-6,0 3 7,0-3 2,0 0-4,-6 3-5,6-3 15,-4 2-7,4-2-5,-2 2 10,2-2-4,-3 4 1,3-4-2,-4 3-1,4-3-7,-6 2 8,6-2 1,-5 5 1,3-3-13,-2-1 9,4-1 8,-5 5-9,5-5-10,-6 3 4,3-2-5,3-1 18,-7 3-4,7-3 0,-3 4 6,3-4-8,0 0 7,-4 2 0,4-2-11,-3 1 2,3-1 5,0 0-3,-6 5 2,6-5-1,-4 0 0,4 0 3,-6 3-5,6-3 5,-7 4-9,6-3 9,1-1-10,-4 2 1,-1 0 4,5-2-3,-4 5 4,1-1 0,0-2 3,3-2-5,-8 6 1,5-5-3,0 1-1,3-2 4,-6 6 1,4-4-8,2-2 9,-8 1 0,7 1 5,1-2-1,-8 3-7,6 0-2,2-3 3,0 0-9,-5 2 14,5-2 0,-2 3-7,2-3 3,-4 3-2,4-3 2,0 0 4,0 0 0,0 0-5,0 0-1,0 0-8,0 0 12,0 0-7,0 0 5,0 0 2,0 0-11,0 0 13,0 0-2,17 0-5,-17 0 0,14-4 3,-2 1-5,0 2 0,1-2 8,0 2-4,5-1 4,-2 0-1,1-1 0,5 1 2,-3-2-1,10 2-3,-12-1-3,11-3 9,0 1-9,2 1 9,-2 0-13,2-1 11,-12 2-6,11-2 2,-7 3-4,-1 1 6,-3 0-3,1 1-4,-6-3 15,-2 0-13,2 3 3,-3 3 0,0-3-2,-3 0-3,1 0-2,-5 0 9,4 3-8,-7-3-5,7 0 15,-7 0-9,7-3-1,-7 3 2,0 0 0,6 3-8,-6-3 11,6 1-6,-6-1 2,0 0 2,0 0-6,0 0-1,0 0 14,0 0-6,0 0-4,0 0-23,0 0-1,0 0-15,0 0-15,4 1-5,-4-1-15,0 0-13,0 0-20,0 0-16,0 0-22,0 0-24,-18 1-26,18-1-41,0 0-36,0 0-218,-5-9-536,5 9 237</inkml:trace>
  <inkml:trace contextRef="#ctx0" brushRef="#br0" timeOffset="74895.3882">13212 15201 22,'0'0'134,"0"0"-15,0 0 2,0 0 1,0 0-7,0 0-4,0 0 0,0 0-4,0 0 1,5-1 0,-5 1-2,0 0-7,4-1 2,-4 1-6,5-5-5,-5 5-1,4-4-6,0 1 1,0 0-5,-2 0-3,-1-2 0,2 1-2,-2-3-4,2 4 0,-1-4-2,0 2 0,0-2-7,-2-4 1,0 4-8,-2-5-1,2 2-3,-2-1-3,1 2-2,0-3 5,-3 3-2,1 1-4,1 1-1,-3 0-6,2 1-1,-3 2-6,0-1-6,-1 2-2,0 1 2,-2 2 1,0 0-11,-5 5 2,-1 0-6,-2 2 5,-2 0-9,2 1 3,-1 2-3,1 1 1,-2-1-1,6 2 2,-2 0-1,2 2 2,0-2-4,1 2 1,1 0 1,4-5 2,1 2-7,2 0 3,0-1-1,2 0-2,2-1 2,0 2 1,4-3-2,-2 0 0,2 1 0,2-4 1,-2-1 0,5 2-2,-4-3-1,7-2 2,-4 2-1,-2-3 0,4-3-5,4 3 2,-5-2 5,-3-1 3,5-1-7,-3 0 0,1-1 5,0 0-4,0-3 1,-4 1 8,3-1-11,-1-1 4,-3-1-3,1-1 1,-1 1 1,3-1-2,-5-2 2,1 5-1,3-4-1,-4 3-3,0 1 4,-1 0-2,2 2 1,-3 0 1,1 4 4,1-2-6,-2 1 2,0 3-1,0 0 3,2-5-5,-2 5 6,0 0-4,0 13 1,-2-4 9,0 7-1,1 2 1,-5-1 2,3 2 7,-4 6 7,0 1-1,2-2 7,-1 2-5,-1-2 3,2 5 8,-3-5-4,5-6 5,-3 2-2,3-2-1,-3-3-3,2-4-3,2 1-5,1-3 1,-2-1 4,3-2-12,-2-1 9,1 2-8,0-2 3,1 0 1,-3-2 4,6 0 5,-3-3 10,0 0-8,0 0-4,0 0-2,0 0-11,22-13 2,-12 6 1,10-13-4,-4 8-2,5-5-7,2-4 17,-1 1-15,3 0 0,-3 0 2,3 0-9,-2-2 1,-4 4 3,-4 6-2,2 0-3,-4 1 1,-3 4 1,-5-1-7,2 3 4,-4 1 9,0 1-5,-3 3-1,5-5-7,-1 4-10,-4 1 4,4-3-8,-4 3-3,0 0-14,0 0-11,0 0-8,0 0-13,0 0-12,0 0-17,0 0-25,0 0-17,-10 12-20,10-12-20,-8 2-24,8-2-23,0 0-8,-4 5-13,4-5-7,-4 2-132,4-2-415,0 0 184</inkml:trace>
  <inkml:trace contextRef="#ctx0" brushRef="#br0" timeOffset="75306.9564">13551 15243 67,'0'0'215,"5"-3"-9,-5 3-11,0 0-10,0 0-16,0 0-6,0 0-7,0 0 2,-10 18-1,6-9-4,-5-1-6,1 5-8,2 4-5,-3 1-6,2-1-1,0-3-16,3 2-9,0 1-3,-1-1-6,5-4-8,0 2-5,0-5-9,3 2-2,-1-1 0,-1-4-5,5 1-6,-1 0 8,2-3-8,4 3-6,-2-3 2,3-3-10,2 2-4,-4-4-3,5 2 2,3-5-5,-1 1-1,-7-2-4,5 0 8,-9-1-13,8-3-7,-4 2 4,1-3 3,-1-2-3,0-3-2,-5 2-1,0-3-3,-1 1-1,-1 3 1,-2-5-8,-2-1 13,-1 2-9,0-1 4,1 7 1,-6-6-8,3 6 2,-2 1-6,-6 1 5,3-1-8,0 3 0,-4 1 0,0 1-2,-2 4-2,-1-1-4,2 4-12,-1 2-17,2 0-8,1 2-11,2 0-14,-1 1-26,2 0-29,4 1-23,-3 1-32,1 2-32,4-8-40,3 3-28,-2 0-170,2-7-487,8 11 215</inkml:trace>
  <inkml:trace contextRef="#ctx0" brushRef="#br0" timeOffset="76275.2818">14211 15204 53,'0'0'167,"5"-7"0,-3 2-14,2-1-2,0 1-9,-4-1-9,3-3-1,3 1-6,-2-3 1,-1 1-4,1-1 1,-2-2-10,2 2-2,-2 0-6,0-1-1,-2 2-2,0-2-5,0 3-3,0-2 3,0 3-1,0-1 6,-2 3-15,-2 1-10,0 4-4,-1-4-7,-4 5-9,-1 1 0,-2 4-2,-2 0-10,0 6 1,-6-2-9,-5 5-3,2 1 1,4 0-1,1-3-4,5 2 8,0-1-16,-3 2 2,5-2-5,2 0-7,4-5 2,-1 5 3,5-5-4,0 4 0,1-4-2,2 0-1,4 0-1,-3-3-3,6 0 5,3-2-5,-1-1 0,5 0 2,-4-1-4,8-4 4,-4 1-9,3-1 3,-7-1 2,-1 0 1,2-2-3,-3 0 2,1 0 0,-1-2 0,-2-1-4,0 0 9,-1-2-13,1 2 3,-6-6-1,2 4 8,3-4-2,-5 4 4,-1-3 5,2 2 3,-2 3-1,-1-2 8,0 5-5,2-3 11,-2 3 4,0 1-6,0 5 5,0-8-8,0 8 1,0-9-9,0 9-1,0 0 0,0-5 1,0 5-6,0 0-6,0 0 6,0 18-1,2-5 9,-4 2 2,-1 3 3,-1 6 1,-2 2 4,-1 3 1,1 0 3,-2 0 4,-2 2 9,1 1-13,-1 1 11,-2-2-2,2-1-11,0-1 12,-3-2 0,1-2-12,3 0 14,1-7-1,-1-2 0,0-1 6,1-5-3,5 2-10,-2-4-2,1-1-3,3-1 0,-1-1 2,0-1-4,-2 0 5,4 0 5,0-4 0,-2 3 1,2-3-5,0 0 1,0 0-4,15-4-4,-3-3 2,1-3-9,4-2-5,7-6 3,-3 1-7,5-4 0,-1 2 1,5 0-3,-4-2-4,1 3 4,-1-3-3,1 5 3,-2 1 0,-7 5-3,-1 1-2,-2 0-3,-4 4-4,0-3 5,-2 3 1,-2 3-3,-1-4-3,-3 2-3,-3 4 1,6-3-7,-2 0 1,-4 3-1,4-4-2,-4 4-3,0 0-1,0 0-1,7-3-4,-7 3-1,0 0-8,0 0-1,0 0-12,0 0-8,0 0-10,0 0-13,0 0-20,0 0-25,0 0-24,0 0-31,0 0-25,0 0-36,0 0-28,0 0-15,0 0-6,0 0-6,-5 14-216,5-14-548,11-1 242</inkml:trace>
  <inkml:trace contextRef="#ctx0" brushRef="#br0" timeOffset="76574.184">14740 15209 162,'4'-2'194,"-4"-3"-1,0 5-2,2-4-5,-2 4-3,4-4-14,-4 4-11,0 0-12,0-4-9,0 4-2,0 0 1,0 0 5,3 11 6,-3-1 10,-3 3-2,1 3 0,-6 2-3,-1 6 0,-1 2-3,1-4-3,0 2-12,-5-2-14,7-5 4,-1 2 1,2-2-24,-3 1 12,1 0-7,2-2-5,-1 0-11,3-1-7,-1-3-2,2 0-16,-1-3-5,-1-4-5,2-1-13,0 1-11,0 1-31,2-1-26,0-1-21,0-1-21,1-3-18,0 0-32,0 0-29,0 0-31,0 0-27,0 0-27,0 0-4,0 0-18,2-20-19,2 11-12,0-3-152,3-3-474,-2 2 211</inkml:trace>
  <inkml:trace contextRef="#ctx0" brushRef="#br0" timeOffset="77359.4871">14763 14945 131,'0'-12'184,"0"-1"10,3 8 6,-1-3-6,-2 2-5,-1 1-9,1 0-7,0 1-7,1 0-5,1 0-13,-2 4-7,0-6-11,0 6-10,2-3-10,-2 3-5,4-2-11,-4 2-7,10 0-8,2 0-2,2 1-4,5 0-3,3 1-1,9 1-7,-3 1 2,4 0-5,0 0-3,-1 0 11,1 2-17,-3-3 2,0 1 1,0 0-4,-3 1-1,-6-2-3,-2-3-4,-5 2-2,1-1 0,-5 1-12,1 0 17,-2-1-18,-2 0 2,-6-1 0,9 0 5,-9 0 2,8 3 5,-8-3 10,0 0-13,7 1 2,-7-1-5,0 0 7,0 0-6,8 1-7,-8-1 6,0 0-6,8 0 3,-8 0-6,0 0-2,0 0-12,0 0 5,0 0-6,0 0 9,0 0-9,3 10 0,-3-5 5,-3 3-3,0 4 0,1 5-2,-5 3 6,-2 8-8,0 0 4,2 5 3,-7 1 4,-2 9 1,3-10 3,4 2-5,-6 8 7,5-8 4,-3 0-10,4-2 4,-3-3 3,1 1-6,0-4 8,0 2-4,3-5 0,0-6 6,1 0-2,0 0 3,2-2 1,0-4-6,0 3-4,-1-5 0,2 2-4,1-2 0,-2 0 3,1-1-4,3 1-1,-2 0-2,2-3-10,0-2 8,-1 0-3,1 2-3,0-5 3,1 2 2,-3 1-3,3-5 1,0 5 0,0-2-2,0 1-4,0-4 9,-1 6-10,1-3-2,0-3 4,0 0-4,0 7 5,0-3-8,0-4 6,0 6 2,0-2-5,0 0 1,0 1-2,-4-1 4,4 2 3,-1 0-5,0-1-4,-2-3 5,3 3-2,-1 2 1,0-3 1,1-4-2,0 3-2,-3 1 5,3-4-4,-3 6 6,3-4-7,0-2 1,0 0 1,-2 5 6,2-5-6,-3 1 0,3-1 6,0 0-4,-8 3-4,8-3 3,-10 1-1,5-1-2,5 0 0,-14 0 6,5 0-6,-2-1-1,0 1 3,-3 1-2,-5 1 1,1 0-1,-2 1 1,2-1-1,-9 2 3,0 1-1,-1 2-3,1 1-6,3-1 6,4 0 7,1 0-6,1-1 2,4-1-4,0 1-19,3-2-19,1 0-23,4-4-19,-2 3-27,4-1-22,2 1-21,-2-1-25,4-2-31,0 0-34,0 0-60,0 0-42,0 0-230,0 0-623,9-14 276</inkml:trace>
  <inkml:trace contextRef="#ctx0" brushRef="#br0" timeOffset="78631.4041">15869 15200 86,'6'0'118,"-6"0"-6,0 0 2,13-2 4,-11-1 3,2 1 1,2 1-10,-1-4-2,1 0-4,2 2-8,-1-4-1,1 1 0,3 3-3,-5-1-7,4 3-4,-1-5-8,-3 5-5,1 0-6,2 1 9,1 2-9,-3 1 4,0 3 0,0-2 5,0 8 1,0 3-8,-1 0 4,0 3-4,-5 2 1,4-3 0,-5 1 3,3-1-4,-6 0-2,3 0-4,0-7 2,-2 1 0,1-1 2,-1-6 7,2 3-1,0-2 8,-4 0-2,4-2-1,0-3 10,0 5-4,0-5-3,0 0-17,-7 1 8,7-1-10,-3-9-8,0 4 2,3-3-9,0-1-1,3-9-6,-2 4-4,5-6-5,1-6-3,3 1-2,5 0-3,-3 1-2,4 2-10,-2 10 6,0-5 1,-5 6-7,-2 5 0,0 0-4,-1 1-1,1 4-2,-7 1 2,10 6-5,-4 3 4,-2-1-4,0 8 1,-2-3 4,1 4-11,-3 1-15,2-1-13,-2 2-23,2-1-13,-2 0-24,2 2-12,-2-5-11,0-5-20,0 2-22,0 0-20,0-3-19,0-2-22,0-1 3,1-2 2,4 1 10,-4-1 3,4-1-140,-5-3-372,9-2 165</inkml:trace>
  <inkml:trace contextRef="#ctx0" brushRef="#br0" timeOffset="79383.4417">16266 15325 10,'5'-12'56,"0"0"12,-3-1 18,1 1 11,0 1 4,-3 3 16,4 1 4,-3 0 1,0 2-2,-1 0-10,0 1-7,3 1-11,-3 3-9,1-3-1,-1 3-1,6-3-7,-6 3 3,7-1-2,-7 1-2,7 2 0,-1 0-6,-6-2-1,14-2-2,-6 1 4,2 0 0,2-2 7,0-2-9,1 1 2,5-5 0,-4 1 1,-1 0-2,-1-2-1,-3 2 0,1 2 5,-4-4 3,1 3 1,-3-5 7,1 4-1,-4 0-1,2 2 6,-3 1 4,-3 0-7,2 1-9,-4 1-5,5 3-4,-9 0-6,1 5-8,-2 0-3,-4 7-10,3-2-2,-1 3 1,2 0-5,1 2-4,2 3 0,1-5-5,4 2-3,-1-3-6,5 5 1,-1-5 1,1 0 3,2 1-8,4-5-2,-1 2-1,2-5 2,7 6-5,0-7-1,2-1 0,0-1-5,1-6 2,3 4 1,-4-2 0,1-2 2,0-4 2,-3 2-2,0-4-1,-4 1-2,-1-3 4,1-1-1,-5-1 2,2 1-2,-6-3-1,3 6 1,-5-3 2,3 4 11,-4-2 2,0 5 16,0-2-1,0 3 2,0 1-6,0 4-4,-2-4-1,2 4 1,0 0-5,-9 9-5,6 0 11,0 1-11,-1 6 2,0 0 0,-1-1-3,1 2-1,2-1 6,-3 1-5,4 0 1,0-3 4,1-5-7,0 2 1,1 1-4,-1-5 4,1 2 5,-1-3 1,3-1-1,-1 0-6,-2-2 6,4-1-2,-4-2-3,0 0-3,13-5 3,-1-3-3,-3 1-2,6-4 8,-2-1-8,3 1-1,-2-3-5,-1 3 2,4 2-5,-7 2 6,-1 3-3,0 0-1,-3 4 1,-1 0 0,2 3-6,-2 0 6,3 4-3,-3 0 0,0 7 5,-1 1 5,1-4-5,0 1-3,0 0 3,1-1 2,0-2 2,-1 1-2,2 0 6,1-3 1,0 1 2,-1-6 1,3-2-3,-1 0 0,4-2 0,1-1 3,0-2-7,-1-2 3,0-6-1,-4 4-5,1-4 4,-4-3 1,1-1 0,-1 2-1,-1-3-1,0-2 0,-3-4-4,-2 5 1,2 0 2,-4 0 3,-1-1-7,-2 0-3,-1 1-4,-3 2 2,-2 2-9,0 1-15,2 7-19,-1-4-28,-2 5-27,3 2-25,-5 0-22,4 2-16,-3 2-29,3 4-25,-1-3-36,3 2-41,0 1-35,1 0-225,2 3-596,1-3 265</inkml:trace>
  <inkml:trace contextRef="#ctx0" brushRef="#br0" timeOffset="79886.8431">17594 15314 32,'0'0'170,"-5"8"2,5-5-9,0-3 1,0 0-1,0 0-8,0 0-6,7-11-11,-4 8 0,7-6-14,-5 1-1,7-10-8,-3 4-2,1 0-4,-1-1-6,-1-3-4,3 1-8,1-9-5,-5 9 1,5-9-5,-8 6 10,-2 3 0,3 1 3,-3 5-3,-1 0-5,-1 3 0,0 2-6,-1-1-12,-1 3-2,0 1-7,2 3-4,0 0-4,-13 7-15,7 2 4,0 3-9,3 4-7,-1 1 4,0 1-4,3 3-2,3 3-2,2 2-1,1-8-6,3 0-1,1-1 5,1 1-4,6 4-3,-3-9 1,0 1-2,1-5 15,0 2-21,-1-2 2,-3-3 6,-5 0-7,-1-1 3,4 0-3,-6-3 20,5 3-5,-5-2 3,-2-3 10,-1 6-7,-3-3-1,-2 0-4,-6 1 4,3-1-6,-6 3-3,0-2-5,-2 2-2,4 0-16,-6-1-19,3-1-24,-3-2-27,4 2-18,-4 2-28,6-5-22,0 1-21,5 1-28,0-2-10,8-1-29,-10-6-37,6 2-161,8 0-464,1-3 205</inkml:trace>
  <inkml:trace contextRef="#ctx0" brushRef="#br0" timeOffset="80151.8627">17990 14929 183,'10'-14'199,"-4"6"0,2 0-22,-4 3-6,-3 3-11,-1 2 6,4 9-3,-5 3-5,1 5 3,-3 8-4,-2 3-4,1 3-10,-1 2-5,-4-1-10,2-3-8,2 0-6,-1-2-8,3 1 1,1-9-8,-1 7-4,1-9-12,7 0-5,-5-1-4,0-7-7,0 4-6,2-6-9,1 2 3,-3-3-16,3-3 1,2 3-4,-2-4-7,-2-1-1,5 1-25,-6-2-13,10-4-20,-6 3-18,2-5-25,1 3-23,-2-1-23,4-4-25,-5 3-15,5-1-23,-5-4-19,2 0-16,-1 1-19,0 0-136,-2-2-402,0 2 179</inkml:trace>
  <inkml:trace contextRef="#ctx0" brushRef="#br0" timeOffset="80373.0189">17886 15141 87,'0'0'186,"-6"-4"-16,6 4-11,0-5-18,0 5-3,9-7-14,-4 4-3,3 1-6,4-2-8,4 0-9,4 1-10,-2 1-11,1-2-4,3-2-9,-3 4-8,2-1-2,-1 1-7,-1-1-10,10-1-6,-9 3-1,0-2-14,0 2-12,-3-2-25,0 1-25,2 2-37,-5-2-13,0 4-11,-5-2-23,3 2-127,-6-1-279,-2 2 124</inkml:trace>
  <inkml:trace contextRef="#ctx0" brushRef="#br0" timeOffset="81269.4917">18416 15164 35,'5'-2'160,"2"-2"7,-2 1-6,0-2-4,-1-1 4,0-1 3,1-1-1,-2 1-5,3-2-1,-6-1-1,1 2-1,-1-1-5,0-2-9,-3 2 2,-4 1-13,3 4-2,-1-2-2,-4 2-19,-5 0-10,5 4-3,-5 1-10,-2 5-5,-2 1-3,1 5-6,-3 5-9,-1 0-6,3 2-1,6-4-6,1 1-1,0-1-7,3 2 1,5-4-5,1 0 0,2-1-7,2-2-1,1 0-3,5-2-2,-2 1 2,3-7-4,0 1-2,4-3-6,-1-3 2,7-2-4,-2 1 5,1-5-1,-1-2-3,-2 0-2,3-4 3,-4 4-8,0-3-2,-1-3 5,1 2-10,-4 0 12,-1 0-3,-6 5 2,2 0 11,1 3-3,-3 3 9,-2-3-2,3 3 0,-3 3-5,-1 1-2,0 0-6,0 0 4,-6 18-1,1-7-2,-4 3 6,5 2 0,0 2 12,0-1-17,2-1-2,-1 1 8,1-2-12,2 5 2,2-11 11,3 4-3,-2-5 0,2 2 0,-1-2-1,6 1 10,-2-5-6,3 0 2,1-1-4,1-5 0,4 1 6,-4-3-8,4-2 1,1-3 1,0-2 7,-2-2 3,6-5-6,-5-3-11,-2-3 2,0-1-1,1-2-3,-2-4 2,-2 1-8,-1-4-4,-1-1 12,0-10-6,-4 13-3,3-2 4,-4 5-1,2 2 18,-7 7 2,4 3 1,-2 8 8,0-3-2,-4 7-2,5 2-7,-3 3-3,0 0-2,-5 15 3,0 2-5,-4 12 3,1-1-2,0 3-8,1-1 7,-5 3 1,6 1-2,-1-1-7,2-2 2,0-2-12,3 1 11,2-4 4,2 0-2,-1-6-5,2-1 1,0-2 0,2-5 2,-1-2 0,2 2-2,3-3 0,0-1-1,0-1 9,0-5-6,4 3 2,-1-4-2,0-4-7,3 0 6,-3-2-12,0-2 5,2-3 1,2-1 4,-5-2-3,2 3-6,-4-6 9,0 1 2,1 0-6,-2-3 8,-4 2-10,0 1 1,-3 3 7,1-1-7,-2 3-8,0 1 5,-1-1-10,0 6 7,-4 0-2,1 4-4,4 0 2,-15 8-2,6 1 3,-4 4 3,1 1 7,3 2-6,-4 7 0,3-6-4,4 1 4,0 0 4,0-1 2,5 0-2,-1 1-2,4-5 0,-1-1 6,-1-3-6,3-1 3,6 2-4,-3 0 2,3-5 8,3-2 2,-1-2-13,2 2 7,5-3-8,0-3-13,2 0-5,-3-1-2,1-5-20,-7 4-26,3 3-14,-2-7-26,-2 3-12,0 1-14,-5 0-23,1 1-16,0-4-22,-3 4-26,-1-3-26,-2 3-17,5-2-23,-5 0-206,-5 0-538,3-2 238</inkml:trace>
  <inkml:trace contextRef="#ctx0" brushRef="#br0" timeOffset="81516.6672">18632 15020 180,'-2'-5'193,"2"5"-6,7-3-8,1 0-6,4-2-16,-2-1-7,6 4-8,4-3-11,-1-2-10,2-1-14,-1 4-9,0-3-9,1 1-7,-1 0-10,-2 0-9,1 1-11,-7 0-4,-1 4-23,1-5-19,-4 4-35,-1-1-38,-3 2-54,2 0-36,-6 1-157,7-3-340,-7 3 151</inkml:trace>
  <inkml:trace contextRef="#ctx0" brushRef="#br0" timeOffset="84447.5858">19595 14870 19,'1'-31'172,"4"-1"-8,-1 0 13,4 2-9,-6 5-9,0 7 10,3 1 3,-7 7 2,4-3-11,-2 9-17,0 3-13,0 1-9,0 0 2,-9 28-6,0 4-3,0 14 0,-5 3-6,-3 2-10,8 1-2,-5-1-1,5-4-3,0-1-12,2-13 2,4 0-7,-1 0-1,3-5 1,-3-5-6,2 4 1,2-10-7,0-5 4,0-2 6,2 2-5,-2-5-15,-2-1 13,2 2 3,0-5 1,0 0 7,0-3-1,-2 5-2,2-5-6,0 0-11,0 0 1,0 0-16,4-17 0,-3 10-7,3-2 6,0-2-15,1-6 1,4 1-4,0 0-12,0 2 7,6 0-6,-2 0 8,0 2-8,1 3-1,-1 4-4,-2-1-1,1 4-1,1 0-5,-2 5-3,-1 1 0,2-1 5,-4 2-24,-5 2-1,4 2 9,-4-1-10,-1 2 2,-4 0-1,-1-1-8,-2 3-5,-3-2 4,-2 4-1,-3-4-2,1 2-6,-4-2 2,7-1 1,-3-4-4,1 5 4,1-6-7,-1 0 11,4 2-1,2-3 5,-2-1 5,2 0-1,0 0-5,2-1 12,3-1-6,-6 5 4,6-5-2,-1 4 4,1-4 9,0 0-9,1 6 6,5-4 10,2-2-7,-3 0 6,7 0-6,3 0 6,2-2-3,-3-1 1,4-4 5,9 0-2,-7 2-1,9-8 7,-2 5-5,-9-1-2,4 2-4,-3-5-22,-1 5 5,-2-3 1,1 1 6,-3-1 2,-1-4 1,2 1-2,-3 1 0,-2 1 5,-2 1 1,-1-2-1,-2 2 6,-1 3 0,1-1-1,0-2 4,-3 3 1,0 2 3,0-1 0,-1 0 4,1 4-2,-2-2 1,0 4-1,0-6 11,0 6-16,0 0 2,0 0-4,0 0 1,-7 15-4,5-5 7,0-3 5,0 5-5,1-5 0,1 4-4,0-4 6,0 4-3,1-2-4,1 0 1,0 0 1,2-2 0,-2-2 5,4-2-2,-1 1 0,4-2-3,0 1 7,1-3-8,5 0 16,0-2 0,2-1-12,-2-4-2,4 3-1,-4-4 0,0-1-1,-6 1 3,3 1-3,-1-3 3,-2-5-3,-2 5 5,0-2-5,-2 0 2,-1 0 0,0 3 0,-3-3-1,2 2 1,0 1-1,-3-1-2,2 3 8,-2 2-4,1-2-2,-1 3 1,0 4-2,0-5 0,0 5-4,0 0 3,0 0 4,-6 23-5,3-12 5,3 2 2,-3-1-3,-1 3 0,2-1-2,2 0 3,0-1-2,0-1 0,2-2 2,0 1 2,0-3-4,1 2 0,0-5 0,-3 1 6,6-1 3,-1-2-2,0 0 2,3 1-4,0-4-1,-2 0 0,8-2-2,-1-3-4,5 2 9,-5-2-5,2-1 4,-2 1-1,3-5-5,-5 3 5,4-5-3,-2 2 2,-3-2-2,4 0 0,-8 4 2,2-3-3,-2 0 0,-2-1-2,0 3 15,0 0-9,-3 0-2,3 2 4,-4 0 6,1 2 7,-1-1-5,3 3 1,-2 0-8,-1 3 2,0 0 0,0 0-3,0 0 2,-6 15 4,-2-6 1,4 2 0,0 6 0,-2-3 7,-2-1 3,5-1-5,0 4 5,-1-5 1,0-1-11,-1 3 2,2-7-9,1 3 6,0-1 1,0-2-3,2-1 6,-2 1-11,2-2 2,-1 0 10,1-4-2,0 5 4,0-1 0,0-4 2,0 0 3,1 4-1,-1-4-1,0 0 5,0 0-13,0 0 7,0 0-8,0 0 0,0 0 1,0 0-1,2-12-2,-2 12-1,0 0-2,0-4 4,0 4-2,4-4 0,-4 4-7,0 0 1,0 0 4,0 0-1,0-3 0,0 3-2,0 0-4,0 0 0,0 0-3,0 0 4,0 0 0,0 0 6,0 0-13,0 0 13,0 0-9,0 0-2,0 0 4,0 0 1,0 0-3,0 0-2,0 0-2,0 0 5,0 0 3,0 0 2,0 0-3,0 0 1,0 0-8,0 0 12,0 0-12,0 0 6,0 0-8,0 0 8,0 0-5,0 0 0,0 0 0,0 0 5,0 0 0,0 0 1,0 0 2,0 0-4,0 0 3,0 0-2,0 0-2,0 0 2,0 0-2,0 0 6,0 0-4,0 0-2,0 0 2,0 0-13,0 0 15,0 0-3,0 0-4,0 0 10,0 0-6,0 0 3,0 0 6,-4 12-19,4-8 11,0-4-1,0 4 5,0-4-9,2 4 5,-2 1-4,0-5-2,0 0-5,2 3 6,-2-3 8,4 3-13,-4-3 5,0 0 2,8 2-2,-8-2 10,9-2-11,-2 2-1,-7 0 5,18-3 0,-9-1-3,-1 1 4,3 1 0,-2-2 2,0-3-2,1 2 0,-2 1-3,-3-1 2,2-2-3,-3 2 6,3-4-6,-2 5 4,-2-3-1,2-4-3,-1 5-3,0-1 3,-2-1 5,2-1 8,-2 1-9,2 0-4,-1-1 1,-2 1 3,0 0-7,2 3 3,-1-1 6,0-1-3,0 2 0,1 0 3,-2-1-3,1 0-6,2 3 1,0-1 2,-4 1 6,0 3 1,3-6-3,-1 5-2,-2 1-1,4-4 1,-4 4 2,4-3-4,-4 3 3,0 0-9,2-3 5,-2 3-3,0 0 5,1-4 6,-1 4 1,0 0 0,0 0 6,0 0-2,0 0-9,4-4-6,-4 4 10,0 0-7,0 0 3,2-3-5,-2 3-3,0 0 2,0 0 7,5-1 2,-5 1 1,5-3-5,-5 3 2,0 0 1,0 0-4,7-1 1,-7 1 3,0 0-2,6-1 1,-6 1-4,0 0-5,5-1 16,-5 1 3,0 0-11,7-1 9,-7 1-10,0 0 5,0 0-2,6 0 0,-6 0 5,0 0-11,0 0 10,0 0-14,0 0 5,0 0-3,0 0-6,5-2 10,-5 2 3,0 0-2,0 0 9,0 0-15,0 0 1,0 9 11,0-4-1,-2 3-2,-1 2 11,3 1-6,-3 2-2,0 0-2,0-1 3,-1 3-2,4-3-5,-1 0 9,1 0-5,0-1 0,1 0 5,-1 1 0,4-5-3,1 4-3,-1-3 0,1-2 4,0 0-5,0 0-12,7-2-10,-6-1-20,6 0-25,-1 0-18,2-2-24,2-1-19,-2 0-13,6-3-7,-2 1-5,-3-2-9,3 0 4,0 3 5,0-5 9,-2 0-4,1-2 7,0 1 4,-7-1 11,5 0 13,-5-2 13,0 2 10,3-5 8,-5 2 15,-1 2 14,0-4 14,-2-2 18,2 5 9,-2-2 1,-2 2 20,0-3 12,-1 2 10,-1 1 8,0 2 12,-1 0 0,-1 2 1,0 2 1,-2-1 1,-2 2-3,3 2 7,3 1-10,-14 8 3,4 0 7,-3 2 1,0 2 0,-1 4 1,3 0-3,-2 1-4,2 0-3,1-1 2,4 1-10,1-2 5,3-1-14,0-4 3,2 0-4,0 1-2,2-5-6,0-1 0,3 0-2,0-1-2,3-1 0,-3 0-1,3-3 1,-1 0-8,2-3 1,-1-2-2,1 1 1,0-2-2,1-2-2,-2 1 6,-1-2-8,1 0-1,-1-1 4,0-4 4,-2 2-7,3-3 1,-2 0 0,-2-1 4,0 0-1,1 3 1,-2 0 0,-1 2 13,2 1-12,-3 2 1,2 4 8,-2-4 1,0 1 8,-1 4-2,2 1-4,-2-5 2,0 7-5,0 0-4,0 0 8,0 0 2,0 0-3,-7 20-4,0-4 6,2 1 10,-2 7-3,-1 2 0,1 4-4,-3-1-1,2 6 16,-1-1-5,-2 10 7,-1 8 2,2-2-2,-7-2 3,4 5 4,-2 1 2,-3 2-1,2 2 2,-1-2-6,0-1-4,-2 3 0,0-4-1,-3-3 4,6-1 3,-5-2-4,1-1 6,2 1-4,-3-7-6,0 2 2,4-12-1,2-2-4,-6 1 1,6-3-2,-4-1-1,2-4-1,1-1-2,3-8-1,-1-1-4,1-2-1,3-6 3,1 1-2,1-1-1,3-4-1,-4-6-4,0-3 3,1-4-10,3-7-2,-1-6-1,6-3 0,4-2-8,2-25-1,3 5 0,5-3-2,3 2 0,12-23-8,-6 19-6,7 1-10,12-16-3,-10 24-12,-2 2-10,6 4-16,1 7-7,-11 10-16,2 4-8,-2 2-15,-9 7-19,-2 2-19,2 1-21,-3 2-12,-2 0-18,-2 2-8,-1 3-16,-3 0-21,1-2-16,-7 3-15,11 0-14,-7-1-10,-4 1-228,9-3-566,-9 3 250</inkml:trace>
  <inkml:trace contextRef="#ctx0" brushRef="#br0" timeOffset="84920.367">20261 14719 219,'0'0'228,"0"0"-25,0 0-16,0 0-20,0 0-20,0 0-9,0 0-16,0 0-17,0 0-11,0 0-19,0 0-38,0 0-52,0 0-40,0 0-36,0 14-54,-3-8-91,3-6-256,0 15 113</inkml:trace>
  <inkml:trace contextRef="#ctx0" brushRef="#br0" timeOffset="85686.3724">20063 15097 56,'0'0'126,"0"0"-7,0 0 1,0 0-9,0 0-5,0 0 1,0 3-2,0-3-1,0 0-2,0 0-6,0 0-3,0 0-1,0 0 1,0 0 3,0 0-7,0 0 0,0 0-2,0 0-1,0 0-6,0 0-2,0 0-5,0 0-2,0 0-10,0 0 2,0 0-6,0 0-1,0 0 0,-5 2-6,5-2 1,0 0-4,-7 2-7,7-2 2,-6 3-3,6-3-1,-12 2-5,6 1-3,-2 0 5,3-1-5,0 2 6,-3 0-7,3-3-8,1 2 1,0 0 0,2 0-2,2-3-1,-7 6-4,6-4 3,1-2 0,-1 2-2,1-2 3,0 0-6,-4 3 3,4-3 1,0 0 4,0 0-4,14-1 0,-14 1-3,14-3 1,-4 0-2,-2-3 4,4 1-8,-4 1 5,2-2-3,-1-1 0,1 1 3,-1-4 0,0 4-2,-3-2 5,3-1-6,-3-2 0,-1 2-3,2-4 3,-5 3-2,2-2 1,0-3-1,2 2-3,-2-2 3,-4 4-1,2-1-3,-1 1 12,-1-2-12,-1 4-3,-1 0 5,2-1-6,-2 3 1,0 0 2,0 1-3,1 0 3,-3 3-4,1 0 3,-3-1-8,6 4 7,0 0 1,-16 10-4,8-1-5,-8 11 8,5 5-8,-8 3 6,3-1-1,2 4 5,1 1-2,3-4 2,6 2-6,-2-3-7,2 0-10,5-7-14,3-1-17,0-1-23,1-2-29,5-3-48,2-4-52,-2-1-62,4-4-180,0-1-480,4-5 212</inkml:trace>
  <inkml:trace contextRef="#ctx0" brushRef="#br0" timeOffset="88185.7248">21983 14940 61,'3'-3'125,"2"2"15,-4-6-8,2 3 5,-2-2-2,4 0-3,-4-3-1,1 3-1,0-2 5,0 1-3,-2-1-2,0 3 6,-2 0-8,2 1-3,-1 0-12,-2 0-4,3 4-10,-6-2-12,6 2 2,-14 11-6,1 0 1,0 6-9,-2 8 5,2 1-10,-1 3-9,3 1-1,2 0-7,0-2-7,2-3 2,5 1 1,2-6-11,4-1-10,0-3 0,2 1 2,0 0-2,3-6-3,-1 1-3,2-4-5,0-4 3,3 0-5,1-1 2,4-6-5,3-1 0,-1-3 0,7-3-4,-7 1 4,3-6-4,0 0-1,-9 1-4,7-3 3,-5-3 11,-4 3-12,-2-6-5,0-2 3,-2 1 1,-4-1 0,1-2-1,-5 8 3,1-2 1,1 5 3,-4 0 10,1 5 5,-4 1 3,5 5 3,0-1-2,-4 2-9,0 2 4,4 2-7,0 0-1,-18 11 2,8-3-3,1 2-2,0 1-1,0 2-1,1-3 0,5 2-1,-1-3-3,0 4 7,2-3-7,0-1 14,2-4-11,0 3-6,2-3 10,0 0-3,4 0 1,-1-4 3,6-1 2,-1 0 6,9-2-11,-2-4 4,-3-1-7,6-3 4,-2-1 0,4-5 4,1 2 0,-8 1 2,4 2 4,-6 0 14,-3 5 5,-1 0 2,-4 1 1,3 1 7,-3 2-10,-1-3 5,0 4-10,-4 1-5,0 0-2,5 8 13,-9 1 3,3 3-7,-7 12-7,3-5-2,-3-1-6,2 7 0,-1-5-4,1-1-2,1 6 2,0-6-1,1-2-1,2 3 2,0-4-9,0-5-10,2 0-12,2 1-22,-2-3-10,2 2-17,0-2-22,2-2-22,1-2-15,0-2-14,4-1-10,0 0-6,1-4-8,3 1-10,-1-3-1,0-1-1,-1-2 2,-1 0 6,0-3 12,3-1 13,-3-3 9,-1-2 7,-1-1 15,-1 1 13,0 0 11,0-1 10,-2-1 21,1 0 21,-2 3 15,-2 1 22,-1 4 25,3 0 17,-4 3 6,0 2 3,0 1-6,2 0-1,-2 4 3,0 0 8,0 0-9,0 0 4,0 0 4,1 18-6,-1-15 6,3 4-4,1-1-9,-2-1-3,1 1 2,1 0-2,1-3 1,3-1-3,-2-2 1,2 2 0,-1-2-1,4-2 2,3-3-4,0-1 11,2-1-3,-1-3 0,-5 3 0,0-1 9,-1-1-16,0 0 8,0-2 3,-4-1-3,0 3 4,-2-3 10,1 2-3,-4 1-4,0 2 1,0 1 7,-3-1-8,1 2 2,-2 2-15,-1 3-6,5 0-5,-16 5 0,5 3-6,-2 4-2,-5 8-4,0 1 1,4 0-3,-1 4-6,2-3 1,2 1-1,-1-1-7,7-5 9,5 0-7,-4 0 0,4 0 4,4 0-4,-1-5 2,4-1-2,2 0-2,0-2-2,9-1 7,0-1-14,2-4 5,10 0 0,0-6 0,2-1-3,0-3-3,0-2 5,-1 0-7,2-4 0,-1-1 1,-4 0-1,0-3 5,-1 0-2,-4-3-6,-4-2 3,0-2 3,-2 2 9,-4-2-9,-7 3-3,-2-3 5,1 6 0,-2 1-1,-3 5-1,-3 2 0,-2-1 10,-1 3-8,-3 3-3,-4 1 4,-4 4-4,-2 5 0,-9 5-4,6 4 22,-3 6-18,2-2 0,0 4 6,4 3-12,-2-1 5,8 0 9,2-4-3,3-3 3,3 2-4,1-2 0,2-1 3,2-4 9,2 1-8,2-3-7,-3-2 1,6-1 9,2-2-1,1-1-3,0-4 4,3-3 2,5 0-6,-2-4-2,-3-3 5,3-1-5,0 2 3,-3-7-2,-2 0 4,0-2-4,1 1-2,-4-1-7,-1 1 6,4-8 2,-5 10-2,-2 7-1,0-4-4,-3 7 12,2-1-1,-2 1-4,-1 5 4,0 0-6,0 0 2,0 0 2,-9 21-5,4-10 7,0 3-3,1 1-1,0 2 1,3-5 1,-3 5-2,4-5 5,0-2 0,0 4-2,4-4-6,-3-1 12,5 1-1,2-3-2,-3-3-2,4 1 3,3-2-4,3 0 4,6-7-6,-2-1 7,6-2 0,1-6 0,-1 1-11,2-2 1,-10 3 4,3-10-1,2 1 0,-4-2-5,0-7 6,-4 1 5,-3-1-6,2-1-1,-4-3-2,0-4 3,-4 6-1,-1-6-1,0 2-2,-1 2-4,-2 2 0,-1 13 10,0 1-2,-1 1-5,-1 4 10,2 6-5,-2 3-11,-1 2 13,3 1-3,-9 16-4,-2 8 0,2 4 8,-2 3-1,0 2 12,2 0-7,0 2 5,-1 0 0,2-1-4,3-2 5,4 1-8,-3-1 7,4-5-14,0-2 4,0-7 4,5 0 10,0-1-8,2-8 3,0 4-2,3-5 2,5 2 1,1-3-2,5-3-2,-1 0-9,8-4 11,-1-4-3,1-1-5,0-1-1,-6 2 1,6-3 4,-2-5-1,-2 1-8,-1-3 6,-9 2-3,4 2 3,-4-3 0,-3 1-10,1-6 4,-6 4 3,1-2-2,-1 4 3,-2 0-6,-4 0 4,0 2 4,-3 0-8,2 3 4,0 0-1,-2 2-5,-2-1-2,-4 3-2,0 5 5,0-1 3,-3 5-1,-4 2 0,0 4-2,-5 5 4,3 0-5,4 0-4,3-1 9,-2 9 3,2-3-3,0 2-5,6-7 4,0 0 5,4-5 2,2 7-2,0-8-5,6 1 10,-1-4-5,2 2 0,4-7 3,6 3-3,2 0 0,-1-6 1,2 1 1,11-5 0,0-1-4,8-1-2,-3-4 5,1 1-3,0-4 3,-3 3 5,1-4-8,-3 0 2,-2-2-2,-2-2 1,-2-2 0,0 0-3,-7-1 1,-1 0 0,-2 0-3,-5 4 3,-3 4 1,-2-3-3,-3 6 2,1-1 7,-5 6-6,0-2-3,0 2-3,-5 3 3,-4-1-7,-2 6 3,-6 3 1,-1 2 3,-6 6-1,0 3 3,1 0 0,2 3 0,-1-1-4,7-4 0,1 6-2,1-5-1,3 0 0,6-5 9,-2-1-1,6 1-3,-3-1 3,3-3-4,3 2 4,-3-5 3,6 0-3,-2 1 3,6-4 2,-5 0-5,8-3-2,-1-1 1,0-2 1,1 2 4,1-7-1,-3 3-3,4-6 1,-1 0-2,0-2 4,1-7-4,-2-2 6,-3 1-10,3-1 4,-3-4-1,0 2 5,2-6-6,-2 3-6,-1-2 9,-1 2-7,-3-5-5,2 1 7,-1 1-3,-4 3-3,1 5 8,-2 8-6,-1 5 4,3 0-1,-3 5-5,0 3-1,0 3-7,0 0 4,-9 20 6,-1 4 0,1 6-2,-2 3 5,-5 12-1,0-1 1,1-9-3,3 8 1,1-7 9,5-2-5,1-3-3,1 1 12,0-6-7,5-1-1,2-7 4,-1 0-2,2-4 4,1-2 1,4-1-1,-3-4 0,6 0-2,-1-3 3,2 0-2,0-3-1,6-1-8,-1-2-10,-1-3-21,1 0-6,-3-4-19,3 3-21,-2-7-26,-3 3-17,1-2-15,-2-1-25,-2 5-9,-1-4-24,-3 6-14,-2 0-23,-3-3-30,-1 4-7,3-1-24,-6 0-198,0 5-532,-4-4 236</inkml:trace>
  <inkml:trace contextRef="#ctx0" brushRef="#br0" timeOffset="88480.1705">23078 14891 177,'-5'1'207,"5"-1"-12,0 0-8,0 0 0,0 0-5,0 0-1,31-2-14,-12-1-8,9 0-17,2-4-13,4 2-12,-2-2-5,0 1-17,0 0-18,0-1-15,-4 2-29,-1-1-33,-7 0-41,-1 3-45,-6 1-48,0 0-42,-4 2-153,4 2-357,-7-2 159</inkml:trace>
  <inkml:trace contextRef="#ctx0" brushRef="#br0" timeOffset="109879.4296">5134 16127 78,'0'0'120,"7"-1"-2,-7 1-8,7-4-2,-5 3 1,-2 1 0,0 0-11,7-2 2,-7 2-9,3-3-9,-3 3-4,0 0-5,0 0-4,0 0-2,7 0-3,-7 0-10,0 0 2,0 0-7,0 0-2,0 0-4,0 0-4,0 0-5,0 0 4,0 0-3,0 0-4,-10 11-3,5-9-2,5-2-5,-8 2 1,1-2-1,-5 5-1,5-3-4,-4 3 7,-8 0-13,2-3 0,-2 2 0,-1 0 1,-3 0-1,3-1-3,-9 2 6,8-5-8,-1 2 5,4-2-5,-4 2 0,4-2 1,-2 0 1,6 1 11,1-2-4,0-1 5,-1 2 9,6 0 3,-1-1 7,0 2-2,2-2 0,3 0-4,4 1-3,-9 1-2,9-1-2,-10-1-2,10 1-4,-7 5 0,4-3 3,0 2-1,2-1 3,-3 1 25,-2 6 0,2 0-1,0 5 2,-1 4 4,1 5 5,-5 1 3,4 6 0,-4 2 7,4 2 2,-7 11 6,2-11-2,5 11 14,-2-12-13,0 1 3,2 1-5,-1-2-5,0 0-4,1 0 1,-1 0-10,-1-1 9,1-2-35,0 1 25,2-2 5,0-4-8,-4 0-11,2 0 1,1-6 3,0 5 0,-2-1-13,1-7-2,-3 3-33,2-3-4,-2 4 4,2-4 2,-3 1-3,1 0 3,0 6 2,-4-7 2,4 6 8,0-6-9,-1 1 5,1-3-2,0-1 1,3 1-7,-1-5 11,2-1-11,0 0 5,0-3-4,1 1 1,1-2 4,0-1-1,0 2-5,2-2 3,-2-1-5,3-3 7,-2 4-5,2-4 7,-2 3-7,2-3 5,-2 2-5,2-2 11,0 0-12,0 0 7,-1 5-3,1-5 2,0 0-5,0 0 6,0 0-6,0 0 3,0 0 0,0 0 6,0 0-12,0 0 4,-2 5-1,2-5-3,0 0 5,0 0-1,0 0 1,0 0-2,0 0 1,0 0-4,0 0-4,0 0 10,0 0-10,0 0 12,0 0-4,0 0 0,0 0 5,0 0-7,0 0 1,0 0-6,0 0 7,3 3-4,-3-3-2,0 0 6,0 0-1,0 0 5,0 0-6,0 0 0,0 0-3,0 0 6,0 0-3,0 0 0,0 0-2,-4 3 8,4-3-3,0 0-3,0 0 8,0 0-6,0 0 8,-1 4-4,1-4 2,0 0-8,-4 2 1,4-2 0,0 0-4,-3 8 10,1-6-6,2-2 8,-4 2-4,2 1-3,2-3-5,0 0 8,-3 6-11,3-3 20,0-3-16,-4 3 3,4-3-6,0 0 13,-4 4-2,2-3-7,2-1 1,-3 4-1,3-4 1,0 0 4,-4 3-5,4-3 6,-1 2-16,1-2 13,0 0-4,1 7 6,-1-7-8,0 0 6,0 0 3,-2 2 6,2-2-10,0 0 1,0 0-11,-5 3 7,5-3-7,0 0 4,0 0 9,0 0-5,0 3 3,0-3-6,0 0-2,0 0 18,0 0-17,0 0 1,0 0-2,0 0 4,0 0-6,0 0 10,-3 5-6,3-5 4,0 0-4,0 0 1,0 0-3,0 0 6,0 0-3,0 0 13,0 0-12,0 0 6,0 0-2,0 0 2,0 0-2,0 4 1,0-4 1,0 0-6,0 0 0,0 0 4,0 0 2,0 0-3,0 0 0,0 0 1,0 0-3,0 0 5,0 0-10,0 0 9,0 0-2,0 0-4,0 0 0,0 0 10,0 0 0,0 0 2,0 0-7,0 0 0,0 0-1,0 0-2,0 0 2,-4 1 2,4-1 2,0 0-4,0 0-1,0 0 4,0 0-10,0 0 16,-2 4-10,2-4 5,0 0-6,0 0 3,0 0 0,0 0 2,0 0 0,0 0-3,0 0-1,0 0 23,0 0-26,0 0 11,0 0 2,0 0 3,0 0-22,0 0 9,0 0-2,0 0 9,0 0-7,0 0 2,0 0-4,0 0 2,0 0-8,0 0 11,0 0 1,0 0-9,0 0 6,-6 0-1,6 0 2,0 0-4,0 0 1,0 0 0,0 0 5,0 0-4,0 0 4,0 0-6,0 0 1,0 0 2,0 0 2,0 0-4,0 0 2,0 0 3,0 0 0,0 0 3,0 0-7,0 0 10,0 0-15,0 0 10,0 0-6,0 0 3,0 0 0,0 0 2,0 0-5,0 0 5,0 0-5,0 0 10,0 0-12,0 0 3,0 0-3,0 0 18,0 0-15,0 0 4,0 0-10,0 0 7,0 0-7,0 0 8,0 0 0,0 0-1,-2 3 3,2-3 1,0 0-8,0 0 5,0 0-3,0 0 0,0 0 6,0 0 5,0 0-10,0 0 3,0 0-2,0 0 4,0 0-1,0 0-2,0 0 2,0 0-1,0 0 1,0 0-2,-6 2-1,6-2 7,0 0-6,-1 4-2,1-4 3,0 0-4,-6 3 1,6-3 6,-4 2-3,4-2 5,-6 3-4,6-3-9,-3 3 12,3-3-7,-3 2 3,3-2 1,-7 1-2,7-1-6,0 0 6,-3 3-1,3-3 7,0 0-15,0 0 8,-7 1-4,7-1 7,0 0 7,0 0-8,-5 2-3,5-2 2,0 0-2,0 0-1,0 0 0,0 0 1,0 0 6,0 0-3,0 0-2,0 0 5,0 0-7,0 0 5,0 0-3,0 0 0,0 0 0,0 0 6,0 0-8,0 0 1,0 0 0,0 3 0,0-3 0,0 0 1,0 0 2,0 0 0,0 0-4,-5 2 3,5-2-3,-3 3 2,3-3-3,-1 3 11,1-3-8,0 0-4,-4 2-1,4-2 3,0 0-6,-4 4 14,4-4-1,0 0 1,0 0-8,-1 5 4,1-5 2,0 0 0,0 0-1,-5 2-3,5-2 0,0 0 1,0 0 9,-1 4-11,1-4 5,0 0-4,0 0-1,0 0-5,0 0 7,0 0-2,0 0-3,0 0 5,0 0-6,0 0 9,-4 1-1,4-1-4,0 0-3,0 0 5,0 0-2,0 0 4,7 6-7,-3-4 12,3 1-10,-2 1 6,10-2 1,2 1-6,6-1 1,5 4 3,1-6 1,4 0 3,3-1 2,3 4-5,2-6-1,11 3 5,-15-2-8,0 4 4,-1-1-13,-3-4 9,3 3-13,-4 2 5,-6-2-15,-4 5 9,-8-7-6,4 2-4,0 0 3,-5 2-2,-4-4-5,-9 2 3,11 0-2,-11 0 0,10 2 3,-10-2-6,6 2-1,-6-2-12,0 0 1,0 0-22,0 0-7,0 0-12,0 0-10,-27-4-27,19 4-31,2-2-39,-1-1-51,0-1-243,0 0-524,7 4 232</inkml:trace>
  <inkml:trace contextRef="#ctx0" brushRef="#br0" timeOffset="110873.7718">5112 16908 131,'0'0'149,"0"0"-3,13-13-6,-13 13-8,4-6-1,-4 6-8,6-11-3,-2 6-1,0 1-4,0-5-8,-3 3-2,3-2-5,0-1-1,-1 0-8,-2-3-6,3 1-8,-1-4-5,-3-2-5,0 5 0,0-6-6,0 1-7,-7 1 1,4-1-7,-2 2 7,0-2-7,-3 0-9,-1 4 3,4 1-10,-2 1 5,-1 3-1,1-1-7,-2 4 4,0 2-8,-1-1-3,0 4 1,10 0-5,-22 5-2,5 0-1,0 4-5,1 3 2,-2-2 3,5 6-6,-4 3-2,4-4 3,4 2-1,-1 1-9,2-2 2,3 8 5,-3-11-4,6 3-2,2 1 2,0-5 0,2-3-1,2 3 0,0-3 0,0-2 3,1 4 2,1-7-2,6 1-2,-1 3 9,1-7-9,0 1 3,-1-4 2,-11 2-1,21 0 4,-12-3-1,3-1 3,-2-3-4,-2 1 2,2-1 4,-3-1-7,1-1 3,-1 0-3,3-7-3,-2 6 2,1-7-1,-4 6-2,5 1 6,-7-3-2,5 2-1,-6 2 5,3-4-5,0 6 5,-1-2 3,-1 4-3,-1 0 2,0-1 2,-2 6-4,2-7 0,2 2-5,-4 5 1,0 0-1,1-6-4,-1 6 2,0 0-6,0 0 4,0 0 1,4 21 2,-6-6 3,0 4 10,-2 6-5,-1 6 7,0 3 9,-2 2-2,0 10 7,-3-2-1,3-8-3,1-2 3,-7 13 3,5-12 2,-2-1-8,1-2 4,4-5 4,0 2-4,0-6 9,-2 3-5,4-8 3,-1-6-7,2-1 0,1-3-3,0-2-2,-3 2-1,4-2-1,0 0 4,0-6-3,0 6 26,0-6-17,0 0 0,0 5 5,0-5-5,0 0-6,0 0 1,24-13-18,-12 6 21,-2-7-6,4 2 0,6-8-11,-2 0-1,-1-1-1,4 3 3,-4-2-11,-3 5-3,-2 1 8,-1 1-11,2-1-2,-3 2-3,-3 4 7,3-1-16,-2 1-4,-3 1 4,-1 3-1,0-4-11,-4 8-2,5-7-6,-5 7-8,5-4-9,-5 4-10,1-6-11,-1 6-10,5-1-8,-5 1-13,0 0-14,0 0-16,0 0-22,0 0-27,0 0-25,0 0-7,0 0-36,0 0-19,0 0-159,0 0-460,13 11 204</inkml:trace>
  <inkml:trace contextRef="#ctx0" brushRef="#br0" timeOffset="111440.8389">5464 17007 16,'0'0'94,"0"0"7,0 0-4,0 0-2,3-5-22,-3 5 14,0 0-14,0 0 4,4-6 5,-4 6 4,0 0-4,0 0 2,0 0 1,4-8-7,-4 8 4,0-6-7,0 6 10,0 0-5,0 0 2,0-9 2,0 9-6,0 0 2,-4-6-4,4 6 3,0 0-10,0 0-1,-5-9-10,5 9 4,-9-2-9,9 2-2,0 0-5,0 0-7,0 0 2,-13 6-11,8 2 5,-3-1-5,2 3 1,0 4 3,-1-2-5,2 4 5,-1-4-7,5 5 5,-3-1-5,4 1-1,-2-4 1,2 1 0,2-3 4,-1 1-15,2-2 6,-2-3 6,6 4-3,-1-1-3,-1-3 12,0-2 24,1 2 6,2-3-12,-2 0-2,2 1 3,-2-4-11,2 2 1,1-3-5,-9 0 1,14-3-6,-5 2-12,-3-2 17,1 0-4,2-1-1,-2 0-5,0-5-3,-2 4-2,-2-6-1,3 2 2,-2-2-30,2 0 24,-4-1-1,0 0-9,-2 1 7,0-5-7,0 3 5,-2-3-8,0 7-3,-4-9-4,2 8 6,-2 2 0,3-1-6,-2 1-10,-5 1 9,2-1-16,3 4 20,-7-1-10,4 3-1,-1-1-10,3 0-7,-3-1-8,9 4-6,-15-5-14,15 5-22,-10 0-30,10 0-29,0 0-23,-13 0-39,13 0-34,0 0-223,0 0-494,-9 5 219</inkml:trace>
  <inkml:trace contextRef="#ctx0" brushRef="#br0" timeOffset="112360.1108">6061 16838 22,'3'-3'146,"1"2"-4,-1-4-2,0 3-6,4-3-3,-4 0-6,1 3-3,0-2-9,-2-2 3,3 1-4,-1 0 1,-1 1-7,-2-3-11,2 2 0,-2-1-5,0-1-6,-1-2-5,-1 4 0,0-6-10,0 3-6,-3-3-4,0 2-5,2 0-7,-4-3-3,1 3 0,1-1-5,1 2-2,-4-2-4,0 0-1,0 5-3,-1-2-3,0 3-2,-2-1-3,0 4-1,0 1-8,-1 4 7,-8 2-8,2 2 10,-1 0-13,0 4 6,4 4-3,-6 2-1,-1 3 3,6-1-5,3-3 1,3 2 0,-3 3-4,9-4 3,-1-6-3,2 4 0,2 0 2,4 0 0,-2-4 0,1-1 0,2 0 6,2 0-5,1-5 1,0 0-1,3-1 1,1-2 1,-2-3 4,3 2-7,0-2-2,-1-3 2,1 0-5,0-1 5,2-5 0,-1-1-2,-2 3 1,-3-2-3,1 1 0,1-5-2,2 2 3,-6 1-1,3-5 1,-3 5 1,0-1-4,-1 0 2,2-3-2,-3-3 3,-1 8 0,-1-4 5,2 2 2,-3-6-5,2 9 4,-2-4-3,2 0 3,-1 2 6,-3 1 3,2 2 4,-2 2-4,3 2 2,-3-2-5,0 5 1,0-4 0,0 4 1,0 0 11,-1 13 0,1-1 13,-4 4 3,1 10 11,1-2 1,-6 6-3,1 0 8,1 5 3,-1 1-6,-3-4 8,2 18 6,-4-16 6,5-2-10,0 4 16,1-2-33,1-3 9,-4 0 4,0-2-12,4-2-2,1-10 7,-6 5 0,7-2-8,-1-6-3,2 0-1,-2-4-5,3-2 7,-2-3-9,2 6-1,1-6 5,0-2-3,0 2 8,0-5-1,0 4 3,0-4 1,0 0-7,0 0-5,23-9-5,-12-4-7,6 6-1,5-10 0,2 0-2,0-4-7,-2 4 4,1 0 1,-6 5-15,-2-2 4,7-1-6,-8 3-10,-2 2-6,-2 2 0,-3 3 0,-1 0-6,1 3-3,-3-2-13,-2 1-7,3-1-11,-4 1-15,-1 3-6,4-5-21,-2 4-16,-2 1-23,0 0-17,5-4-21,-5 4-22,0 0-38,0 0-27,1-2-37,-1 2-38,0 0-188,0 0-563,4-2 249</inkml:trace>
  <inkml:trace contextRef="#ctx0" brushRef="#br0" timeOffset="112629.22">6454 16987 174,'4'0'219,"-4"0"2,3-5 1,-3 5-8,2-4-13,-2 4-12,0 0-13,0 0-7,0 0-6,0 0-1,0 12 8,0-5 7,-3 5-8,1 1-11,-2 10 6,-4-3-7,3 6 4,-1 0-17,-2-6 1,1 7-13,1-1-9,0 1 0,1-7-4,0 4-21,1-7-12,0 2 0,-1 0-20,1-4 0,-2 2-3,2-7-22,-2 1-19,3-1-10,-1 1-20,0-5-31,1 4-13,1-8-27,-3 3 9,1 1-37,-1-2-34,5-4-47,-5 4-57,5-4-53,0 0-264,0 0-607,0 0 269</inkml:trace>
  <inkml:trace contextRef="#ctx0" brushRef="#br0" timeOffset="113510.9344">6505 16337 85,'-5'-8'199,"3"1"-3,-1 2-12,3 5-8,-5-7-6,5 7-9,-3-7-6,3 7-11,0 0-1,-3-5-8,3 5-11,0 0 3,0 0 1,0 0-9,22-4-6,-8 8-2,5-4-12,2 0-8,9 2 2,4 0-12,3 1-3,-2-2 0,4 3-7,-2-4-5,0 2-17,0-2 15,-2 3-7,-1-2 2,-6-1-5,2 1 1,-2 1-12,-8-4-2,-3 4 2,-3-4-6,-4 1-6,-10 1-6,18 1 17,-18-1-5,11 0 3,-11 0-1,0 0 0,11 0 4,-11 0-1,0 0 1,0 0-8,12 0 0,-12 0-2,0 0-5,0 0 5,0 0 2,0 0-7,0 0 3,9 3-12,-9-3 6,0 7-2,0-7 6,-2 9-2,2-9-2,-3 13-2,1-3 12,0 3 0,-2 2 6,1 2-9,-2 0 2,3 1 0,-3 8-8,-5 0 14,3 7 4,-1 0 3,-4 16-8,2-1 3,0-1 5,-7 3-1,2 0 0,2 3 6,-1-1-9,1 0 7,0 1-1,1-6-2,-1 1 2,0-5-5,5-9-6,-3-2 4,-1-1-7,1 1 2,0-2-1,1-2 0,3-4 7,-2-2-8,1-2 2,3-2-2,-1-1-1,2 0-9,-3 0 8,0-2 0,2 1-9,0-5-1,1 0 1,0-3-1,0 1-1,1-5-4,1 5 1,2-5-2,-3 3-2,2-2-4,-1-1-10,2 1 11,-2 3-6,1-4 1,1-4 1,-1 8-4,-1-3 2,2-5-2,0 7-3,0-7 2,-1 5 4,1-5-1,0 7 1,0-7-3,0 6-1,0-6 2,0 0-4,0 0 2,-2 5 2,2-5-3,0 0-3,0 0 0,0 0 5,0 0 1,0 0-5,0 5 3,0-5-1,0 0-2,0 0 2,0 6 3,0-6-1,0 0-3,0 0 7,0 0-4,0 0-1,0 0-2,0 0 9,0 0-6,0 0-1,0 0 2,0 0-3,0 0-2,0 0 3,0 0-13,-10-14 14,10 14-5,-8-1 0,8 1 2,-20-5 2,7 4 2,-7 1-5,-9-1-4,8 2 3,-9-1-2,3 2 1,-6 5-2,3-4-1,-2 6-3,3-2 1,-1-1-6,5 3-13,6-7-5,-2 3-10,4 3-18,-1 1-24,7-6-34,1 2-47,5-1-41,0-4-62,5 0-58,0 0-86,-5 3-330,5-3-802,0 0 354</inkml:trace>
  <inkml:trace contextRef="#ctx0" brushRef="#br0" timeOffset="125203.7289">6169 14040 5,'6'-1'20,"1"1"-4,-7 0 10,9 0-15,-9 0-12,0 0-5,0 0-7,0 0-12,0 0 6</inkml:trace>
  <inkml:trace contextRef="#ctx0" brushRef="#br0" timeOffset="125437.9266">6074 14084 11,'13'-1'59,"-1"-1"-8,1 2-4,2-1-7,-1 0 5,-3-1-6,2 1-3,0 0-10,-7 1-3,1 0-3,0 0-7,-7 0-3,10-2-5,-7 1-14,-3 1-13,0 0-7,0 0-33,0 0-65,0 0 30</inkml:trace>
  <inkml:trace contextRef="#ctx0" brushRef="#br0" timeOffset="125667.75">5994 14123 28,'24'-6'39,"-16"4"-5,5-1-4,0 1-8,3-1 0,2-1-6,-5 2-5,4-1-11,1 1-10,-6-1-22,1 1-35,-2 1 15</inkml:trace>
  <inkml:trace contextRef="#ctx0" brushRef="#br0" timeOffset="125875.8779">6061 14018 50,'13'-5'64,"0"3"-9,5-3 0,-1 0-12,2 1 1,-3 1-6,2-1-6,-1 3-1,-4-1-4,1 2-9,0-3-8,-2 6-7,0-6-12,-6 3-8,1 0-20,-7 0-32,9-1-73,-4 2 34</inkml:trace>
  <inkml:trace contextRef="#ctx0" brushRef="#br0" timeOffset="128365.745">9200 16534 107,'0'0'108,"0"0"-16,0 0 0,0 0-13,0 0 2,0 0-7,0 0 4,0 0 3,0 0-1,0 0-6,0 0 0,0 0 2,0 0 1,10-12-8,-10 12 3,4-5-6,0 1-6,-4-3-1,4 2-2,-3-2-9,0 1 3,3-3-8,0 0 7,-4 0-11,1-2 1,-1 0-2,2 0 0,-2 1-6,-2-3-2,1 2 0,-5-1-6,4 0 1,-3-3-4,1 4-2,-2-1-2,-2 2 5,2 0-6,-3 0-2,1 2 0,0 2 0,0 4 0,-3-1-5,0 1-1,-7 4 3,-3 4-2,5 7-2,-7 0 0,2 4 3,-1 0-3,2 4 0,4-1-4,-1 2 2,6-6-3,-1 6 4,4-6-27,3 0 7,0-4 7,3 5-2,0-6-2,4 0 10,0-2-4,2 1 3,-2-2 6,2 0-6,1-4 3,0 1 5,5 1 2,0-3-9,-1-3 4,2 0 0,0 0-3,-2-2 2,5-4-1,-3 2 2,2-2 2,-1 0 1,1-2-6,-1 0 3,2-5-2,-4-2 4,1-2-6,0 3 5,-4-2-4,3-2 5,-2 1-4,-1 2 1,-1-2-3,0 1 5,-1 3 1,-1 1 4,0 2 6,-1 3 0,-1-2 6,0 3-5,-1 2 8,0 1-7,-1 3 0,0 0-3,0 0 7,0 0 5,0 17 4,-2 0 5,-2 1 1,1 11 6,1 2 1,-3 2 6,-1 2-2,-5 10 1,3-13 2,3 3-3,-5 0 13,0 10-10,-4-12 3,3-1-4,4 2 2,-2 0 2,4-1 0,-5-5-5,6 0-4,-6-5 2,7-3-3,-2-6-3,0 3 4,3-7-4,-1-3-2,3 0 6,0-2-6,0 0 3,-3 0 2,3-5 20,3 5-13,-3-5-4,0 0-4,0 0-10,0 0-3,0 0-1,13-13 9,-8 6-22,5-5 5,4-4-6,2-2 7,0-8-9,3 5 1,0 0-7,-3-2 3,4 3-5,-10 5 2,3 1-2,-3 1-8,-1 4-3,-2 0-7,-1 4 1,-2 0-23,-1-2-6,-1 4-10,-1-3-13,-1 6-15,9-3-12,-9 3-15,0 0-20,0 0-18,0 0-32,0 0-54,0 0-48,0 0-182,0 0-499,0 0 221</inkml:trace>
  <inkml:trace contextRef="#ctx0" brushRef="#br0" timeOffset="128726.7174">9451 16731 168,'0'0'183,"0"0"0,0 0-2,-11 13-5,8-4 2,0 0-9,-4 3 3,1 5-13,-3 0-15,3 0-6,-3 3-13,9-2-1,-7 7-11,6-10-4,-1-1-10,2 2 0,0-8-10,4 5-3,-1-5-2,0 0 3,3-1-5,0 1-5,2-2-2,0-2-7,1-2-1,2 0-7,1-2 12,-3 0-22,1-4 6,1-1-7,-2-1 4,3-1-1,-3-7-4,1 0 8,-1-1-8,-3-1 4,0-1-15,-1-1-2,-3-1 0,-1 4-8,-2-2 2,-1 1-7,-1 5 1,-1-3 0,-2 7-5,2-4-7,-6 4 1,1-2-8,-2 4-16,1-2-4,1 3-6,-1-1-24,3 3-28,0-1-23,1 1-42,6 2-37,-12 0-69,7 0-73,5 0-176,0 0-535,0 0 236</inkml:trace>
  <inkml:trace contextRef="#ctx0" brushRef="#br0" timeOffset="132545.1716">10092 16452 13,'0'0'97,"4"-7"-17,-3 3 3,3-1-9,0 2 2,-1-2-1,-1 1 8,3-1-16,-4-2 0,1 1 3,2 0-3,-2 0-4,-2-1 0,1 0-14,2-3 5,-2 2 3,-2-3-10,3 4 1,-3-5-3,0 2 0,1-2-3,-3 0 4,-2 0 1,1-2-10,-2-1 8,1 6-6,-2-2 8,1 0-7,-2 1 1,-2 2 0,2 1-5,-1 4-2,-1 0 0,1 4-6,-3 2 0,1 3-1,0 1 3,-4 6 4,-2 0 5,4 3-3,-1 6 1,0 2 6,0 1-3,3 1 7,0-2-10,5 3 6,-1-9-2,2 10-2,4-7-29,-3-4 3,4 1 3,-1 0-1,3-3-2,1-3 2,-2-1-1,4 0 3,2-1 0,-4-3 3,4 3-4,-2-8 2,0 1 0,3-1 0,-3-1-2,6-2-4,-2-1-2,-2-1 5,3-2 0,0-4-8,-1 4 2,2-4-1,-2-1-3,2-1 2,3-3 2,-5 0-3,-2-1-1,-1 1 0,2-3-1,-1-2 2,-1 0-6,1 2 2,0-1 0,0 1 2,-5 0-2,5 0 1,-5 5 2,1 0-4,-2 3-1,2 4 12,-3-4-7,1 5 7,-1-3-6,0 7 3,2-6 0,-2 6 0,0 0-3,0 0 4,0 0-4,0 0 3,-7 16 3,2-6 5,-2 9 4,-4 5 0,2 0 2,0 4 7,-4 1 9,5 3 3,-2 0-3,-4 12 9,1-13 4,4 3-1,-2 0 12,1-2 6,-3 0-7,1-1-1,3 2 7,-3-3 1,3-1 0,0-5-8,0 2-1,4-7-4,0-2-5,-3-3-1,3-3-5,2 1 0,2-5 0,-2 0-7,2 0-3,-1-4-1,2 4-7,0-7 7,-3 4 3,3-4-3,0 0 12,0 0-15,16-1-6,-6-6-4,3-1 3,2 0-4,1-1-5,7-8 3,-4 8-4,-2-3 3,4-5-5,-4 4-4,6-1 0,-10 2 2,4 2-2,-4-2-8,-7 5-5,2-3 6,0 3-11,2 1 3,-5 2-3,-1 1-14,-2-1-9,-2 4-4,8-6-16,-8 6-7,1-4-10,-1 4-17,0 0-14,0 0-23,0 0-19,0 0-22,0 0-28,0 0-55,0 0-61,-20 7-188,20-7-538,0 0 238</inkml:trace>
  <inkml:trace contextRef="#ctx0" brushRef="#br0" timeOffset="132884.8479">10293 16752 136,'0'0'215,"0"-7"-12,0 7-6,0-4-22,0 4-7,0 0-5,0 0 2,0 0-2,-3 16-3,2-4 11,-3-2-12,-1 5-2,1 2-5,-3 9-2,1-8-2,-2 8-6,2-1-5,1-2-2,-3 2-6,2 0-17,1-7 6,2 1-18,-1-2 2,2 0-9,-4-2-13,4 3-7,-1-7-11,2 3 2,1-5-13,-4 1-4,4-4-4,0 3-7,0-2-5,-2-1-10,1 1-18,-2-2-14,-1 1-19,4 1-15,-2-4-14,2 3-8,0-2-18,-3 0-11,0-1-16,0 2-4,3-5-23,-4 6-7,4-6-31,-3 6-7,0 0-15,-1-5-21,4-1-10,-7 5-162,-1-3-422,5 3 186</inkml:trace>
  <inkml:trace contextRef="#ctx0" brushRef="#br0" timeOffset="133752.932">9032 16145 39,'11'-4'107,"-1"-1"5,1 2-4,-4 3 4,5-2-13,-12 2-4,17-3-8,-17 3-7,12-1 3,-12 1-11,4-4-4,-4 4-4,0 0-8,0 0 2,0 0-13,0 0-1,0 0-9,0 0 4,-41 8-7,22-3-2,1-3 1,-9 1-11,-6 1 1,3-1-1,1-1-8,2 2 7,-2-4-10,10 4 4,0-5-2,3 2-4,2 1 0,2-4-2,12 2 3,-16 2-1,16-2 1,-13 2 1,8 1-15,1 1 6,-1 4 14,-2 6 8,4 3 10,0 12 4,2 0 5,-3 3 3,6 14 6,-3-11 2,0 14 4,-2-3 7,-2-9-3,0 12 4,-4-4-2,0 5 11,0-6 3,-1 2 7,0 4 7,-5-3-2,2 2 6,-3-1-8,4 1 5,-1-14-5,-3 11-1,3-12 0,-3 12-9,7-15 4,-2-1-3,0 0-4,2-5-3,1 1 2,3-5-12,1-4 0,-2-1-1,1 0-9,1-5-1,2-2-10,1 1 10,-3 1-12,3-5-7,1-3-5,-2 3 4,2-6-3,-1 7 2,1-7-10,1 8 7,-1-8-13,2 3 3,-2-3 0,0 0-3,6 5 0,-6-5 7,8 1-13,-1 0 5,2-2-6,3 1 1,1 0 0,3-1-7,2 1 3,4-3 1,5 3 9,1-2-8,2 2 1,0 2 0,2-2-2,1-2-14,1 2-3,4-2-13,-6 2-15,3-5-21,-2 5-22,-2-3 1,2 2-33,-3-3-50,0 1-43,0-2-53,-8 1-287,7 2-597,0-6 264</inkml:trace>
  <inkml:trace contextRef="#ctx0" brushRef="#br0" timeOffset="134783.619">10124 15917 8,'0'0'146,"0"0"-5,0 0-6,0 0-5,0 0-9,0 0-5,9-5-5,-3 5-5,5-3-4,4 5-2,-1-4-13,4 2-8,3 0 3,1 2-3,5-2 2,2-2-8,0 6 1,1-4-7,0 3 1,-1-2-9,-4 2 7,-3-3-12,-2 2-3,-2-1-2,1 2 1,-4 1-8,-1-4 0,-5 1 2,2-1-5,-3 1 3,1-1-2,-5 2 9,4-2 31,-8 0 0,11 0-8,-11 0 9,7 0-1,-7 0-11,6 3-1,-6-3-3,3 0-5,-3 0-6,0 0-5,7 1-5,-7-1-1,0 0-6,2 3-2,-2-3 2,0 7-4,0-1 5,4 0 7,-4 3-2,0 8 7,0 0 1,-4 9 0,2 3 1,-1 19-3,-6-1-1,3 3-5,-2 1 4,0 1 2,-4 4-4,5-6 13,-4 8-19,1-3-2,4-1 7,-3-1-7,1 0 7,-1-2-5,-3 0 3,1-1-2,6-1-3,-3-12 0,3-2-3,1 2 2,-6-3-46,5-1 7,-1-4-11,3 4 12,-5-5-4,0 0 9,2-3-1,-1-7-10,6 0 4,-4-1 5,1-2 4,-1-3-2,3 0-15,-3-2 13,2 2 0,3-2 16,-1-5-22,-1 2 10,1 0-3,1-2 4,-2 0-4,2 0-1,0-1 0,-2 1 8,4-3-7,-2 3 1,0-5-7,0 0 0,-2 8 16,2-8-9,0 0-3,0 0-4,2 4 8,-2-4-8,0 3 3,0-3 6,0 0-10,3 5 5,-1-2 1,-2-3-5,1 4 1,-1-4 0,3 2 12,-3-2-12,2 5 5,-2-5-3,0 0 0,0 0 8,3 2-4,-3-2 2,0 0-6,0 0 3,0 0-5,0 0 5,0 0 0,0 0 13,0 0-3,0 0 2,0 0-1,0 5 6,0-5-2,0 0 7,0 0-9,0 0 4,0 0-15,0 0 14,-12-9-4,6 6-7,-5 3 0,-1 0-1,-6 4-8,-1 1 3,-4-5-7,0 2-14,-8-1-20,-1 4-21,0-3-30,7 4-18,3-4-35,3 0-36,-3 2-42,9-1-65,0 0-71,3 1-202,0-4-605,1 0 267</inkml:trace>
  <inkml:trace contextRef="#ctx0" brushRef="#br0" timeOffset="141050.0853">20685 2687 98,'4'-6'207,"0"0"-2,2 1-6,-2 2-5,5-4-4,-4 3-2,3-1-7,-2 0-3,1 2-10,0-1-5,-2 1-6,2 1-11,-3-2-10,2 3-6,-6 1-7,7-4-8,-3 3-7,-4 1-7,5-3 0,-5 3-7,0 0-10,0 0-8,0 0-9,-13-4-4,0 4 6,-6-3-21,-1 2-7,-8-3-2,-1 0 1,-5 0-6,2 1-1,0-4-6,0 3-4,-2 2 0,3 0-2,8 0-2,4 2-7,5-3 4,2 1-5,2 2 0,4-2-11,0 2 11,6 0-8,-12 2 4,6 3-3,-2 9 2,3 1-10,-3 13 25,-1-1 10,1 7 7,-2 2 1,-2 11-4,-4 3 0,1 3 1,1-1 13,-1-2 2,-1 0 6,-3 0-4,0-3-1,-2-3-3,4 3 6,-4-1 4,3-3-1,1-12-1,2-1-3,-2 1 5,6-4 0,-3-1-6,3-4-5,3-4 4,0-3-4,-2 0-1,6-3-6,0-4-1,-1 2-5,5-6-5,-4 4 0,3-4-4,1-4-1,0 9 1,1-5-3,-1-4 1,7 5-1,-1-2 5,2 1-12,7-3 3,3 3-3,3-3-1,7-1 6,2 3-12,2-3-12,0 0-16,0 0-7,2-3-23,-4 1-25,1-1-34,-4 3-34,-7-4-34,4 4-30,-11-1-40,-2-2-37,5 2-51,-6-4-41,0 0-220,1-2-644,-2 3 285</inkml:trace>
  <inkml:trace contextRef="#ctx0" brushRef="#br0" timeOffset="141841.0643">20851 3049 29,'6'-8'170,"-6"4"-23,0 4-8,7-7-11,-5 3-5,1-1-7,-2 0-2,3-1-8,-3 2-4,3 0-2,-4 4-6,3-10-1,2 0-10,-4 5-1,0-5-13,2 1-2,-3-3-5,0 4-4,4-3-6,-8 3-1,4-4-4,0 2-4,-3 0-3,2-1-4,0 4 1,-4-2-12,1 0 6,1 4-7,-2 1 2,0-6-7,0 8-1,-5-1-1,-2 3-3,-2 0-1,-2 5 0,-3 5-2,-7 2-1,1 4 1,-1-1-4,0 5-1,3 0 3,0 1 1,4 0-2,2-1 3,3-1-4,2-4 4,3 1 2,1-3-5,5 3-2,-2-3 6,2-4-3,3 4 5,0-4-3,4 1 9,2-3 6,-1 3 4,3-5 0,4 0 2,2-1 2,2 0-3,3-3-1,1-2-4,-3-3 0,5-3 0,-5 2 2,1 0 5,-1-2 4,-2 0 2,2-4 4,-3 1 2,1-2 2,-2-5-17,2 5 15,2-8-4,-4 3 7,1-3-1,-3 4-2,0-1-3,-4 3 7,0-2-2,-1 7 7,-2 0 0,0 3-8,-2 0 5,0 1-11,1 2-1,-3 3-8,3-5-20,-3 5 9,0 0 1,-6 19 6,0-3-1,-3 10-4,-3 3-5,-1-1 5,-4 3 2,-1 13 0,3-12 6,-3 0-3,4-1 4,1 3-4,-1-3 3,-2-2-3,3 3 10,3-7 0,-3 0 2,8-6 6,-4-2 0,1-3 3,0 2-3,6-4-3,-1-6-11,1 5 0,-2-6 9,3 0-1,-2-1 6,3-4 3,-1 8 11,1-8 0,0 5 0,0-5-3,0 0-3,0 0-2,25-15-13,-8 5 0,6-7-1,4-2-9,-2-5 0,3 2-5,2 0-3,-2 1 0,-1 0-2,-5 3-6,1-3-2,-9 6 3,0 3-2,-1 0-2,-3 2 0,-5 4-4,1 1-20,-1 1-10,-1 0-11,-4 4-26,4-4-28,1 2-26,-5 2-30,0 0-26,0 0-33,0 0-32,0 0-47,0 0-72,-20 8-265,20-8-673,-5 5 298</inkml:trace>
  <inkml:trace contextRef="#ctx0" brushRef="#br0" timeOffset="142483.7156">21333 3192 44,'0'0'206,"0"-8"-12,0 4 3,0 4-13,0-7-5,0 7-1,0 0-18,0-8-10,0 8-12,0 0-11,-5-2-10,5 2-7,0 0-10,-18 8 3,10-2-9,0 2-3,-2 1 2,-1 2-3,-3 1-7,2 1-4,-2-1-3,5 1 5,0 0-8,-3 1-8,8-2-5,-2 0-1,0-1-6,4 2-5,-1-1 5,0-1-7,2 0-1,1 0-3,0-2-6,1 2 2,-1-3-2,3-3 3,0 0-3,2 5 1,-2-6 3,3 2 4,-2-1-9,4-4 0,-8-1 6,16 4-6,-7-4 3,2-1-1,-5 2-4,7-5 1,-4 0 0,0-4-10,5 4 8,0-6-7,-5 2 9,3-5-9,2 1 2,-4-1 2,0-2-13,-3 4 4,0-4 0,1 1-7,-4 1-2,1 3 9,-4-4 5,3 6-15,-1-3-3,-3 1 15,-2 3-14,-1 0 2,-1 1-7,-3-3-1,1 5-18,-4-4 12,1 3-2,1 0-2,-2 2-6,-4-1-24,9 4 1,-6-3-10,1 3-11,1-1-17,9 1-14,-10 3-19,10-3-25,-13 1-25,13-1-41,-9 6-27,9-6-29,0 0-238,0 0-535,0 0 237</inkml:trace>
  <inkml:trace contextRef="#ctx0" brushRef="#br0" timeOffset="143279.8409">21952 3032 201,'0'0'199,"11"-4"-4,-9 1-2,2-1-7,3 2-6,0-2-2,-4-1-10,2-3-6,0 0-8,-2 3-8,2-4-11,-3 0-11,0-2-12,0 0-8,-2 0-7,-2 2-10,-1-1-6,3 0-5,-5 1-4,4 1-2,-6 3-13,1-2-8,-2 3-5,2 1-6,-6 3-1,-3 4-7,-10 6-2,1 1-3,-4 5-1,1 2-2,3 1-1,0 0-4,7 0-1,2-5-2,1 8-2,5-9 0,0 2-5,4-4 5,1 0-4,1 1 0,1-5 1,2 2-4,2-2 1,2-1 2,0 0 3,1-3-1,5 2-3,-1-5 7,3 0 0,1 0 0,-2-5 0,-1 5 3,4-4 3,-2-1 5,-1-2 1,1 2-3,-2-3 0,4-1 3,-2-6 3,0 5 2,-4 0 3,1 3 3,1-1-5,-5 1 0,-1 2 1,1 0-4,-2 0-3,2 3-4,-5 2-5,5-3-10,-5 3 9,0 0-4,-5 16-1,0-5-5,-2 7-2,-3 6 10,-3 2-5,1 1 13,-2 0-7,2 1 11,-3-1 0,2 2 4,-2-1-4,3-3 1,3-6 4,-2 4 0,2-6 6,0 0 2,-1 0 6,5-6-5,-2 2 4,3-3-6,2 1-3,-5-3-8,7-2 5,-6 1 1,6-3-8,0-4 1,-4 6 8,4-3 7,0-3 3,0 0 0,0 0-6,0 0-10,0 0 9,23-6-3,-11-5-6,8-1-1,3-4-5,1-2-1,3-3-9,-2 1 1,1 1 5,4 0-6,-7 2-9,0 2 10,-8 3-5,0 3 0,0-1 1,-8 3-4,-1 4-1,0-2-8,-6 5-14,6-5-12,-6 5-8,4-5-23,-4 5-34,6 0-26,-6 0-14,0 0-12,0 0-8,0 0-23,0 0-20,0 0-36,-14 17-56,12-14-45,-2 2-198,4-5-576,-3 7 255</inkml:trace>
  <inkml:trace contextRef="#ctx0" brushRef="#br0" timeOffset="143533.0209">22254 3253 224,'-10'14'229,"5"-4"-9,-4 5-1,-4 2-7,2 4 3,-5-1-12,5 2-7,-1-3-3,3-2-14,-4 5-13,4-5-25,2-1-4,-1-2-18,3 2-6,1-6-16,-4 4-1,2-2-17,4-2-9,-2 0-25,1 0-27,1-2-23,2 0-26,0-8-32,-4 7-26,3-1-20,1-6-30,0 0-34,0 0-33,0 0-187,0 0-426,0 0 189</inkml:trace>
  <inkml:trace contextRef="#ctx0" brushRef="#br0" timeOffset="144098.4503">22423 2866 196,'-3'-7'223,"3"1"-3,0 0-2,-2 1-8,2 2-8,-2-1-11,2 4 1,-2-5-8,2 5-2,-3-5-12,3 5-5,0 0-9,4-3-14,-4 3-14,0 0-5,3-5-15,-3 5-8,0 0-6,6-3-7,-2 2-11,6 1-10,5 1-9,6-1-2,-1 0 2,3 0-3,5 1-8,1 1-4,0-1-5,-9 1 1,0-1-6,0-1-1,-2 1 3,-5-1 6,1 1-6,-4-1 8,-2 0-4,-8 0 16,14 0-7,-14 0 5,9 0-3,-9 0 6,7 2-6,-7-2 1,0 0-5,0 0-10,0 0 0,0 0-4,9 0 4,-9 0-10,0 0-26,0 0 18,-6 12 8,3-3 7,-4 0 3,-2 7-6,0 1 5,-4 9-1,-1-2 0,1 5-3,0 1 1,-3 3 0,-3 9 3,2 3-9,-5-2 0,13-9 6,-9 10-5,8-9-1,-4-3 7,5-2-4,-4 2 0,3-3 3,1 0 0,0 0-4,-1-6 7,1 0-3,3-6 1,-1 0 3,1-3 2,-1 1 1,1-1-3,1-2 0,1-6-3,-1 1-3,0 0 2,4-4-4,-3 1-5,0 1 2,0-1-1,4-4-2,-5 6 0,5-6-4,-7 2 3,4 0-6,-5 1-2,8-3 1,-13 1 0,7 1 0,-3-1-4,-2 0 1,0 0-2,-3 1-2,-4 1-3,0 0 3,-2-2-6,3 3-14,0 0-17,0 1-14,-2-1-9,1-3-16,9 1-35,-4 1-35,4-1-21,9-2-44,-14 2-45,14-2-55,-9 1-88,9-1-304,0 0-756,0 0 335</inkml:trace>
  <inkml:trace contextRef="#ctx0" brushRef="#br0" timeOffset="146782.8509">23363 2571 152,'0'0'154,"-2"-3"-9,2 3-11,-5-5 4,1 1-6,1 1-5,3 3-8,-8-5 8,2 0-13,2 3 5,-3-3-12,1 0-3,-5-2-1,2 2-4,1 0 3,-3 1-12,1-3-4,-1 2 0,0-2-2,-2-3-10,-5 5-4,2-4 0,-3 1-8,2-2-8,-4 0 4,-5 0-4,-1-1-7,-1 1 2,-2 0-2,1 1-6,-2-1-1,1 1 4,-2-1-7,0 0 7,-3-1-1,3 3-1,0-2-2,-2 3 0,0-1 12,-1-1-1,2 2-6,-3-1 0,0-1-2,0 2-1,2-1 9,-2 3-7,-2-3-3,-1-4 4,2 7-7,-4 1 2,-9-4-4,15 3 7,-3 1-9,0 0 10,1-1-1,2 2 1,2-2-7,0 5 6,0-4-10,0 1-3,-3 2 2,2-3 2,-1 4-3,-2-2-4,-4 0 5,3 0-3,-14 2 0,0 1 2,14-3-4,0 2-2,-2 3-1,0-1 3,3 0 0,0 1 1,3-3-2,-1 1 2,-2 3-12,0-2 18,3 1-6,2-1 5,2-2 3,0 6-14,-1-2 1,0 0-2,3 3 4,-1-2-1,-1 3-4,2-1 3,-1 0 0,1 1-4,-2-1 1,2 2 0,-2-4-6,0 4 2,2-3 3,0 4-4,6-3 2,2 1-9,-1-1 3,2-1-1,0-1 4,1 0 1,-2 3-4,0-1 1,-1 1-10,-5 0 12,7 0-5,1-3-4,-2 1 1,4 2 4,-3 0-2,-8 1-2,8 0 1,-5-1 1,4 1 3,-6 4-3,9-6 6,-4 3-5,2-1 0,-1 1 0,1 0-5,-5 3 4,3 0-6,-4-1 6,8-2 1,-1 1-11,2 0 9,2 1-5,-3-2 11,1 3-13,0-1 3,3 0-1,-2 1 10,2 0-7,-2-1-2,-1 2 0,1 1 0,-4 3-3,8-3 1,-4 0 0,3 0 0,-2 0 0,0-3 4,1 2 1,0 0 2,2 1-2,-1-1-1,-2 1-1,5 1 5,0-1-12,-4 0 10,4 5-5,2-3 2,-1-3 4,-1 5 0,0-1-3,3-3-3,-2 1 1,1-1 0,-1 3 5,3 0 0,-2 0-1,2-1-3,0 1 4,0-2-2,-1 1-8,2 0 11,-1 1-5,2-1-4,-2-1 6,2 1 1,1 2 0,1-2 1,-1 2-2,2-2 5,0 1-8,0-1 5,-1-1-1,2 2-2,-1 0 4,3 0-1,1-1-4,-2 2 5,2-2-1,1 1 0,2 2-3,-1-2 2,2 0 2,3 7-1,-1-3 5,1 1-3,-1-7-1,2 5-1,5 3-1,-4-4 5,0 1-5,3 1 2,0-1 1,0 0 1,-3-6-5,4 5 1,3 1 1,-1-5 0,-2-2-1,2 3 0,4-2-1,-6-4-1,7 5 4,-1-3-3,3 3-1,-1-4 4,3 1 0,2 0 1,0-1-1,-2 0 2,4-1-3,3 3 3,-3-5-2,1 2 1,0 1 0,1-3 0,-2 0-3,-2 2 0,6-2 4,-7-1-1,-2 0 0,3 1-2,0-1-1,-2 0 4,-9-1-5,8 1 2,-5-1 1,3 1-2,2 1 3,-6-4-1,6 2 0,-4-2 5,2-1-3,-3 0 2,-2 3 4,3-4-6,2 1 6,2 3 0,-6-4 1,7 1-2,0 4-2,-6-5 0,5 1 0,0-1 1,-5 1-5,-1 0 6,-1-1-3,6 0-2,-6 0 1,1-1-2,7 2 2,-7-1-1,0-2 0,1 4-1,-1-1 1,2-3 1,5 3 0,-5-1-1,3-1 1,2 0-2,5 0 6,-4-2-7,-1 0 1,-1 3-1,1-3 1,-1 1-4,-5-1 3,-1 1-3,1 1 4,-3-1-1,4-1-1,-5-1 0,3 1-4,-2-2 6,-1 1 4,1 1-8,-5 0 0,2-1-1,0-2-1,4 1 4,-2 2-1,0-3-1,0-1-2,1 0 2,3 3-4,-2-2 2,7 2-1,-5-2 2,-2 3-5,1-2 3,-2 0-2,-1-2 3,2-1 1,-3 1-1,-6 2-3,1-1 5,4 0-4,-3-1 0,0 1 0,1-1-4,-2-2 1,1 6-4,4-8 1,-4 4-4,2-4-2,-1 4-4,4-4 2,0 2-7,0-1-2,-1 1 2,2-1-3,-3-1-2,2 2 2,-2-1-8,-4 2 2,5-1 4,-2-3 0,-2 4-2,1-1 1,-4 0 3,6-3 0,-5 5 1,2-1 2,0-2-1,-5 1 2,7-3-1,-2 3-1,-4-3-2,7 1-3,0-3 3,-1 2-3,-4 3 1,5-4-2,2 3 0,-2-4-1,-2 2 3,0 0 1,-1 1 3,-3 1 1,3 1 2,-2-1 4,-4-1 2,3 1-3,2-1 1,-3-1 0,1 1 3,-2 1 0,-1-3 0,6 5 1,-5-5 4,2 3 0,3-5-1,-1 2 0,-3 3-2,4-6-1,-4 4 3,5-3 1,-4-1 1,2 4-2,-2 1 6,0-3 0,2-3-9,1 2 6,-1-1 1,0 2-2,1-2 1,0-2 0,-2 1 1,-1 0-2,3 2 2,-3 1-3,0-2 4,-2 5 2,1-4-1,1 2 1,-1-2 0,-4 1 5,4 0 3,-2 2-2,-1-1 2,4 2 1,-6-1-1,1 0 0,0 1 0,2-1 3,-2-1 3,-3-1-3,6 3 2,-3-3-2,0 2-1,-1-2 2,4 3-1,-3-2-1,0-2 0,-1 3 0,1-3-2,1-1 1,1 4-2,-2-4 3,0 1-6,-1 2 9,2 1 6,-2-3-3,2 2-5,-3-1 2,1 2-1,-2 2 0,1 1 2,-1-5 0,2 5-1,-2-2-1,-1 1-1,1 1 2,-1-2-1,2 3 1,2-3-5,-4 1 3,3 1-3,-2 0 2,0-2 0,-1 3-2,2-4-3,0 3-1,0 0 2,0-2 2,-2 0 2,1 2 0,1-4 0,-1 5 1,0-3 0,-2 2-3,1 1 1,3-2-2,-4 0 1,0 0-1,0-1 4,2 1-2,-2-1-1,2 2-3,-2-2 4,0 1-4,0 2-1,0-4 0,0 3-3,0-3 2,1-1-1,-1 0 0,0 1 4,0 4-4,-1-3 1,1 1-3,0-2 4,0-1-3,0 3 4,-2-3-4,2 6 1,-2-6-1,2 3-2,0 1 1,0-3 0,-1 3-1,-2-2-2,3 2 3,-1 1-1,1-2 0,0 0 0,0 1 1,0 0 3,-2-1-1,2 2-3,0-2 3,-2 2-4,-1-2 0,6 1 0,-6-1-2,3 3-1,0-2 2,3-1 1,-6 1 0,1 0 2,2-1 0,0 2 2,2-2-4,-4 2 2,2 0-3,-1 3-3,1 2 4,0-10 1,-3 7-2,2-2 1,1 0-3,0 1 5,0 4-2,0-7-3,-2 2 3,-1 1-4,3 1 2,-3-2 1,3 5-1,-1-7 0,1 4 4,-2-1 1,0-1 0,2 2-3,0-2 2,0 5-1,-5-8-4,5 7 1,-5-4 8,5 1-8,-3 1 0,3 3 1,-1-10 3,-2 6-4,1 1 1,2 3 0,-3-4 1,3-1-2,0 5 1,-3-5-1,3 5 2,-3-4-1,3 4-1,-1-6-2,1 6 2,-3-3-2,3 3 2,-2-4 0,2 4 1,0 0 1,-3-3 6,3 3-7,-3-2 0,3 2-1,0 0 2,-3-5-4,3 5 7,0 0-5,-3-3 3,3 3 1,0 0-2,-2-5-3,2 5 5,-3-2-4,3 2 0,-2-3 4,2 3 0,0 0-3,-3-7 2,3 7-5,-2-3 5,2 3 0,0 0-5,0 0 4,-4-4 3,4 4-3,0 0 0,-2-2 2,2 2-1,0 0-3,0 0 0,-3-4 2,3 4 0,-4-3-2,4 3 5,0 0-1,-5-4-4,5 4 2,-4-2-4,4 2 4,-4-4-2,1 1 3,1 0-4,2 3-1,-3-4 1,3 4 1,-6-2-2,6 2 2,-5-4 0,5 4 0,-4-4-3,4 4 2,-1-2-1,1 2 1,0 0 1,-8-5-6,8 5-1,-3-3-3,3 3-1,-6-3 0,6 3-3,-6-1-6,6 1-1,0 0-14,0 0-14,0 0-14,0 0-17,-4-3-19,4 3-21,0 0-30,0 0-14,0 0-26,0 0-24,0 0-21,0 0 0,0 0-1,-1 13-8,-2-6-33,2 2-45,-3 1-244,-5 1-616,-1 5 273</inkml:trace>
  <inkml:trace contextRef="#ctx0" brushRef="#br0" timeOffset="154589.772">9296 2651 2,'1'-3'181,"3"-4"-13,-4 2-10,4-7-10,2 4-1,-5-6-8,3-1-2,1-2 15,-1 0-12,-4-1-3,0 0-2,1-7-12,-1 4-2,1-4-11,2-2-3,-6 10-4,2-1-3,-1 1-10,0 5-4,-4 1-8,4 1-13,0 3-5,0 1 2,-3 4-13,-4 0-2,9 2-4,-22 12-6,8-2-1,-9 11-4,0-1-3,2 7-2,3 1-2,1-1-4,0-3-2,4 0 0,4-7-2,2 0-3,4-5-5,4 3 1,-2-3-2,2-4 1,3 2-2,-2-6 8,4 1 4,3 1 14,5-5 2,-3-2 1,5-5 6,2 1-3,-2 0 5,0-7-1,-1 0-2,2 2 6,-2-3-14,0-1 13,-3 1 7,-1-3 2,-2 2 2,2-1-6,-3 4 6,-3 1 0,1 3-2,-4 1 2,-1 0-17,4 2-1,-2 2-11,-3 2-9,0 0 5,-11 20 0,2 5-2,-7 4 1,-2 3 0,-5 15-4,3-1-7,-3 1 8,4-1-12,-3-3 12,9-10-3,2 0-4,-6 12-5,7-12 5,-3 1-7,3-2 6,2-3-2,1-4-3,1-7 5,1-1-21,1 2 29,1-7-11,-1-3 2,4-2-5,0-1 10,-2-1-3,1 0 18,-1 0-16,2-5 24,0 0 6,6 2-10,-6-2 1,12-8-4,-1 0-10,2-5 2,1-1-3,9-3-3,-3-10-5,2 5 4,-1 1-8,-2 4 1,1-3-15,-8 4-10,0 1 5,4-6-15,-6 8-6,0 5-13,-4-1-10,1 3-12,-4-4-18,3 6-14,-1 0-22,-1 1-17,0-1-27,-4 4-19,1-6-46,4 4-37,-5 2-15,5-2-18,-5 2-179,8-2-516,-8 2 228</inkml:trace>
  <inkml:trace contextRef="#ctx0" brushRef="#br0" timeOffset="154906.8559">9601 2792 136,'1'-3'257,"3"2"-9,-4 1-12,0 0-15,1-4-24,-1 4-14,0 0-17,0 0-15,-11 12-9,2-3 3,0 4-6,-1 3 0,-2 1-14,4-3-7,0 2-8,-2-3-13,7 3-9,-3 1-7,6-3-5,-2-1-8,2-2-2,2-1-3,-2 0-2,6-1-8,1-2 13,1-2 2,3-2-4,2-2-5,4 1-1,-3-4-2,5-2-5,-1-4-3,3 2-2,-8-4 3,2-1-5,-2-2-6,-4 4-1,0-3 5,-4-1-10,4 3 7,-7-1-7,1 2-2,-5-2-4,1 4-2,-1 1 2,-2 0-11,-2 1-2,0 1-6,-5-2-3,0 5-26,-1-1-28,-1 2-31,3-2-20,-3 5-24,1-1-49,4-2-45,8 0-35,-9 3-41,6-2-209,3-1-545,0 0 242</inkml:trace>
  <inkml:trace contextRef="#ctx0" brushRef="#br0" timeOffset="155519.6103">9802 2152 18,'-16'-45'181,"1"18"-1,-2-1-31,-4 3 0,-2 6-2,0-1-11,-7 10-8,-2 0 3,-3 4-4,-2 5-6,-1 1 0,-1 3-5,-15 4-7,3 6-3,1 3-12,2 1 7,1 0-6,11 0-1,-8 7 3,-4 2-6,3-1 1,4 11 9,3-2-9,-3 1-7,6 2-3,0 2-7,1 0-3,1 1-6,8 5-1,-1-5-3,7 6 5,-3 0-7,7 4 12,-1-5-7,5 0-2,-2 2-4,7-11-1,6 15-3,0-3 1,4 1-6,-1 1 3,4-15 0,4 12-7,-2-13-6,8 10 1,-3-10 2,1-1-2,9 9 1,-4-11 2,0-1-5,6-1-2,-2-1 2,0 0-2,0-2 1,5 0-3,-1-4 4,0-2-8,1-2 12,2-2-7,-1-4 5,4-1-2,0-1-4,3-4-6,3 3-1,0-7 0,11 1-3,-13-3 7,0 0-7,15-3 0,-16 1-4,1-1 3,-1-3-1,-1-1-7,1-2 1,0 1 1,-2-4-3,1 2 0,0-5 0,-1-3-8,-6-3 5,14-7-3,0-4 4,-4-4 2,-4 1-9,-2-2-1,-1-5 2,0-1-4,-2 1-1,2-4-2,-9 0 0,3 0 4,-4-2-9,-4 1 6,0 1 5,-12 13-11,8-13 6,-7 0-4,-2 0-2,-4 0 4,-4-2-3,2 1 0,-3 11-4,-6-12 2,0-1-5,-9 3-11,-1 1 7,0 3-1,-1 13-1,-11-9-8,5 14-4,0 2 12,-6 0-28,-1 5 3,-10-5-16,8 15 5,2-5-22,0 6-7,-3-3-21,1 9-11,3-3-25,4 6-19,-1-2-20,3 5-19,1-4-26,4 3-38,4 3-44,-1-3-196,6 0-541,3-1 239</inkml:trace>
  <inkml:trace contextRef="#ctx0" brushRef="#br0" timeOffset="156412.3613">12669 2820 90,'1'-10'253,"1"-8"-10,-2 6-10,0-4-13,1 2-15,-6-1-16,2 4-3,1 1 12,-5-1-16,2 2-19,-4 1-15,-3 3-18,-1 4-14,1-2-9,-7 3-17,-1 4-1,2 2-10,-1 4-8,-6 0-10,9 10-6,-3-7-2,2 7-4,4-5-6,3-1 5,0 3-18,6 0-1,-1-5-13,2-1 11,-1-2-9,4 4 1,0-4 8,4-1-6,-1-1-3,-1 0 1,7-1 3,-1-4 5,2 0 2,0 1 3,4-5-5,4-5 1,0 3 7,0-3 7,-3-2-4,5-1-6,2-1-8,-5 0 11,-3-1 8,2-2-2,-1 2 5,-1-1 5,0 1 5,-5 4-11,-2-1 7,-1 5 3,0-1-10,-3 1-14,0 1-8,-3 3-4,0 0 7,0 0-1,0 21 0,-3-1 2,-5 7 3,-4 3-4,0 4 5,0-1-1,-3 14-2,2-16-1,3 2 0,0-1-1,0-1-7,0 0 0,1-5 10,1 0-7,3 0 0,-7-3 0,9-7 0,-1-4-10,2 0 14,1-3-5,-4 1-3,3-3-14,2-2 15,0-1 2,0-4 5,2 8 7,-2-8 6,0 0 8,8 0-4,-8 0-4,15-11-5,2-2-3,5-4-3,5-3-3,3 1-2,-5-3-6,4-1-4,-3 3-1,-1 4-6,-3-2-8,-4 6-8,-3 0-9,0 2-4,-6 1-9,1 2-15,-4 2-16,-1 0-19,-1 1-43,0 0-25,-1 1-35,-3 3-33,0 0-33,6-4-47,-6 4-39,0 0-261,0 0-646,0 0 286</inkml:trace>
  <inkml:trace contextRef="#ctx0" brushRef="#br0" timeOffset="156728.5973">13078 2984 101,'3'-2'256,"2"0"-19,-3-1-21,-2 3-18,0 0-5,3 8-3,-5 3 12,-1 6 5,-5 1 9,-2 4-9,-3 4 0,-1 3-8,2-2-13,-2 1 3,2 0-29,3-2-7,-5-4-16,5 2-14,-1 1-8,0-8-21,5-1-14,-1 0-25,2-1-29,0-5-34,2 0-35,-2-1-44,1 1-38,3-5-50,-2 2-40,2-7-47,0 5-244,0-5-547,0 0 242</inkml:trace>
  <inkml:trace contextRef="#ctx0" brushRef="#br0" timeOffset="157405.8423">13087 2314 196,'-26'-41'198,"2"12"-4,1 7-5,-2-2-4,1 6-7,0 2-10,-3 2-9,-1 2-4,-1 3-12,2 6 1,-7-2-11,2 10-5,0-1-9,0 3 8,-3 2 3,-2 2-7,-8 9 2,11-3-7,-12 4-3,4 6-1,9-5 9,-12 1-12,1 4 11,13-7-17,1 2-8,-1 2-8,2 0-9,2 3-2,-9 9-1,13-7-10,1 1 4,-7 7-6,9-8 0,-1 3-1,0 9-1,4-9-2,2-1-1,5 3 3,-10 12-3,10 0-5,0-12 17,5 12-13,-3 0 3,0 1-10,8-12-6,-7-1-2,11 1-4,-1 10-5,0-9 4,2 10-8,-1-12 1,4 1-5,-1-2 3,-3 0 0,9-1-5,-3-1-1,4-2-2,-2 2-3,-1-4 0,7 2 4,-4-5-1,4 1-4,-1-1-1,0-2-1,3 3 0,1-1-1,1-3-1,2-2 3,-2 0-4,2 0-1,-1-2 0,2-1-4,1-3 3,0-3 9,1 3 3,0-1 2,6-3 0,-2 0-2,-1-1 2,4-3-5,2 1 1,2-5 3,-1 2-7,-1-3 1,-1-2 2,1 0-7,-2-1 3,2 3 4,-2-4-6,-4-2-2,2 0-1,-2 2-1,-2-7-1,2 1 2,-2 1-3,1-4 2,-1-2 0,-3 0 4,0-3 1,0 0-1,-1-3 3,4 0-11,-3-4 5,1 3 0,-5-3 6,7 1 4,-4-2 0,3-1 2,-5 1 0,-1-3-1,-2 2 3,0-2 1,-6 2-5,-1-3 0,2 1-1,1-1-4,-2 1-3,-4-5 3,3 3-2,-3-3-4,-3 0-1,1 2-3,0-2 4,-2-1-3,2-14 2,-2 15-5,-1 0 4,-6 1-1,5-2 3,-2-1 1,-1 2-3,-4 0 5,1 4-6,-3-3-1,0 1-2,-5 4-1,0 0 0,-4 0 0,-2 2 0,-3 1-4,-2 0-1,-3 1 2,-4 3-10,-5 2-6,-11-5-14,1-1-10,-5 7-6,-1 3-11,3 2-15,9 4-1,-2 2-14,0-3-1,-9 0-13,13 3-14,1-2-22,0 4-25,3 0-15,0 0-21,3 0-26,7 2-23,-8-1-50,10 6-56,-1-2-321,-7 6-729,8-2 323</inkml:trace>
  <inkml:trace contextRef="#ctx0" brushRef="#br0" timeOffset="200092.3374">13247 14112 5,'13'0'45,"7"3"-3,-2 0-1,1-1-4,1 0-2,5 1 0,-6-1-3,10 0 1,-1-3-4,0 5-1,-6-3-1,0 0 0,5 1-5,-6-1 3,0 1-7,-1-1 4,3 0-7,-4 0 3,0-1-3,-2 2 0,-4-2-4,0 1-2,-3-1 4,1 1-4,-4-1 2,-1 1 3,0-1-5,-6 0-5,10 0-1,-10 0 0,6 2-7,-6-2-5,4 1-7,-4-1-1,0 0 2,0 0-11,0 0 1,-10 8-2,1-7-10,1 3-5,0-1-31,-3-1-78,1 1 35</inkml:trace>
  <inkml:trace contextRef="#ctx0" brushRef="#br0" timeOffset="207291.8007">6054 13946 6,'0'0'39,"9"0"-5,-4 0 0,-5 0-1,16 0-2,-4 0-6,2 0 3,4-2 0,4 2 2,6 0-3,4-3 1,0 3-1,3-2 3,2 1 1,2-2-6,2 1-2,-4-2 2,16 1-6,-14 0-1,13-1-2,-13 2 6,-7 1-7,6-1-1,-8-1-4,-2 4 1,-7-2 1,-3 2-1,-5-1-12,-1 2-4,-1 0-6,-5 0-4,1-1-3,-4 3-3,0-1-7,-3-3-9,-8 7-12,-1-1-30,-5 1-83,-5 0 37</inkml:trace>
  <inkml:trace contextRef="#ctx0" brushRef="#br0" timeOffset="207571.9172">6123 14030 22,'36'-2'56,"2"3"-4,0 0-5,2-1 2,12 0-3,-14 0-6,1 3-8,2-2 1,-5 0-2,-1 2-9,-1-2 6,0 3-5,-2 0-6,-2-1 4,-11-2-2,3 2-8,-5-2 6,-2 0-3,-2 0-11,0 1-4,-3 1-2,-5-3 4,3 2-7,-3-2 2,-5 0-4,0 0-7,0 0-10,0 0-9,0 0-7,0 0-34,-20 4-80,6-3 35</inkml:trace>
  <inkml:trace contextRef="#ctx0" brushRef="#br0" timeOffset="207935.002">6210 13946 37,'-5'-2'100,"5"2"-7,-3-6-5,2 4-6,1 2-12,0 0-8,0 0-10,0 0 3,0 0-2,10-2-1,2 3-1,7 2 7,9-1 0,2-1-1,4 1-2,3 1-6,5-1-1,8 0-11,5-1-1,-2 1-1,1 0-3,1-4 3,-1 6-9,-15-3-2,-2-1-1,2 2-1,-6-1-1,0 0-5,-4 0 3,-6 1 0,-4 1-9,-7-3-9,1 1-15,-2 0-7,-5 0-10,0 1 4,-2-2-3,-4 0-16,0 0-3,-16 6-6,1-2-11,-4 0-2,-12 1-10,-6 4-1,-14-4-7,-1 2-52,-2 1-149,-3 0 66</inkml:trace>
  <inkml:trace contextRef="#ctx0" brushRef="#br0" timeOffset="208230.2113">6018 14083 2,'-11'1'34,"-2"-1"-2,9 1 1,0 0-1,4-1 3,0 0-1,0 0-2,22 2 4,0-4 6,6 0-2,6 1-7,5-2 4,17 0-7,-3-1 1,4 2 3,-4-1-1,-3 2-1,2-2-6,-14 3-5,13 0 3,-13 0-1,3 0-10,-5 3 3,-2 1-12,-2 0-4,-1 0-8,-3 0-14,-9-1-5,-2 1-14,2 0-8,-6 2-45,-3-3-101,-2 1 44</inkml:trace>
  <inkml:trace contextRef="#ctx0" brushRef="#br0" timeOffset="208510.0983">6435 14054 73,'41'-2'66,"-1"0"0,13-1-8,2 2 6,-3 1-3,-1-3-17,3 3-3,1 3-4,-16-2-2,16-1 0,-5 0-10,-10 0-3,-3 3-2,-3-2 1,-2-1-6,-10 0-9,-3 1-14,-2-1-5,-6 2-8,-2 0-3,-4-2-13,-2 3-1,-3-3-4,0 0-3,-18 9-33,3-5-83,-13-1 38</inkml:trace>
  <inkml:trace contextRef="#ctx0" brushRef="#br0" timeOffset="208754.3356">6187 14033 41,'0'0'75,"18"-8"-11,2 5-1,8-1-9,8-2 3,3 1-7,14 2-4,1-5-1,1 4-5,1-1-8,0 2 12,-1 3-17,0 0 6,-3 0-3,-12 0-5,-3 3-2,1-3-12,-3 4-15,-3-1-9,-3-1-13,-7 1-23,-4 2-13,-8-2-39,-2 1-110,-3 1 48</inkml:trace>
  <inkml:trace contextRef="#ctx0" brushRef="#br0" timeOffset="209721.7016">12946 14216 7,'-7'0'64,"-3"0"-6,1-2-2,0 2-2,9 0-1,-12 0-5,7 0-4,5 0-2,0 0-5,-10 2-5,10-2 3,-4 1-2,4-1-5,0 0 4,0 0-1,0 0 5,9 7 1,1-5-3,4 1-1,8-3-1,5 0 6,7 1-5,3-1-4,16-1-3,-3 1-1,-8 0 3,8 0-4,3-4 1,-2 2-4,-12 1 2,12 0 2,-16-2-8,4 3 5,-2 0-8,-2-1 6,-4 0-11,0 1-4,-10 0 1,1-2 2,-1 2-1,-7 0 6,-2 0-10,-1 0 0,-3 0 1,-3 0 3,4 0-7,-9 0 6,9 0-1,-7-2-8,-2 2 1,8 2-6,-8-2-1,0 0 0,0 0-8,0 0 0,0 0-8,-14 7 2,4-4-16,-2-1 1,0 2-10,-4 0-8,-6 2-7,3-2-5,-4 3-4,-6-1-58,-3 0-139,0 1 62</inkml:trace>
  <inkml:trace contextRef="#ctx0" brushRef="#br0" timeOffset="210045.9943">13006 14376 30,'32'0'74,"3"-2"-6,1 1-4,2 0-1,2 0 1,13-3-5,-16 1-6,2 1-7,-1 2 1,1-3-5,-1 2 0,-3 1-9,1-2 8,-5 2-11,1-2 5,-1 0-8,-10 1-1,-2 1-1,-2 0-5,-3-1 3,-1-2-8,-4 3 0,-2-2 0,1 2-2,-3 0 8,-5 0-8,9 0 3,-4-2-5,-5 2-5,0 0 12,4-3-12,-4 3-5,0 0-3,0 0-5,0 0-3,-18-5-6,12 4-12,-3 1-1,0-4-1,-3 4-9,-1 0-12,0 0-5,0 0-2,-6 0-65,0 0-133,-3 0 59</inkml:trace>
  <inkml:trace contextRef="#ctx0" brushRef="#br0" timeOffset="210450.7511">13021 14252 21,'26'-2'83,"6"2"1,0 0-4,4-2-4,-2 2-7,4-1 5,1 0-6,1-2-8,-2 3-4,-2-2-5,2 2 4,-2 0-5,1 0 2,-1 0-12,-3 0-1,-2 0-1,-3 0-3,-7 0-6,0 0-3,-1 0-2,-8 0-1,2 0-2,-4 0-4,-3 2 2,0-4-2,0 4-7,-7-2 2,9-2 3,-9 2-1,5 0 2,-5 0-2,0 0-8,10 0 3,-10 0-5,0 0 5,0 0 1,0 0-5,0 0 3,0 0 7,0 0-16,-14-6 2,14 6-3,-12-2-14,4 2-6,0-2-12,-2 2-13,-2-1-12,-2 2-12,-4-1-5,1 2-14,-5 0-67,-9-1-168,-1-1 74</inkml:trace>
  <inkml:trace contextRef="#ctx0" brushRef="#br0" timeOffset="211952.7351">6001 15476 33,'21'-6'48,"6"1"1,1 1-9,2-4-1,4 2 4,3 0 1,-1-1-5,20-2 0,-7 3-10,3-4 9,-12 8-4,12-5 2,3 2-5,-17 3 3,16-1 1,-3-1-9,-16 4-2,3 1-4,-6-2 1,1 2-3,-4-1-1,-5 4-3,-3-3-2,-1 0-2,-6 1-1,-4 1-3,5-3-6,-8 2-3,0-2-3,0 2 3,0 0-3,-3-2 1,-4 0-3,0 0-1,2 3-2,-2-3-11,0 0-1,-13 2-5,2-2-9,-1 3-14,-5 1-45,-3 0-104,-11 1 46</inkml:trace>
  <inkml:trace contextRef="#ctx0" brushRef="#br0" timeOffset="212311.3382">6034 15502 47,'30'-4'57,"0"1"-1,3 0 3,5-3 3,-1 0-11,16 3 2,-14-2 1,13-1-6,-13 4 0,11-1-3,-9 1-6,12-2-2,-16 3 4,3 0-9,-4-3-1,2 6-11,-4-4 8,-2 1-14,-1 2 11,-2-3-12,-8 1 5,7 0-7,-6 3 1,-3-3 7,-2 0-4,-5 2 5,0-2-13,1 2-4,-3-1 1,-3 0 0,-1 0 7,-3 1 8,-3-1-3,9-2-13,-9 2-1,7 0 1,-7 0-13,0 0 1,0 0-3,0 0 0,4-4-5,-4 4-11,0 0-2,0 0-2,-17-3 5,17 3-12,-12 3-4,2-1-10,-3 0-9,1-1 0,-3 2-37,0 1-106,-6-2 46</inkml:trace>
  <inkml:trace contextRef="#ctx0" brushRef="#br0" timeOffset="212673.492">6229 15575 35,'30'-1'69,"2"1"-1,0-2-7,3 0-4,5-1-5,-3 1-6,3-4 13,13 2-10,-3-1-7,5-2 3,-14 4 0,11-4-4,-14 4 3,2 0-3,-3 0-3,-1 2-10,-2-2-11,-2 3 9,-2-1-7,-10 1 5,-2 0-12,-3 0 7,-3 0 6,-2 0-18,-2 0 2,-2-3 4,2 3 4,-3 3-17,-5-3 10,7-3 1,-7 3-1,0 0-10,0 0 1,0 0 14,0 0-25,0 0-2,0 0 1,-21 0-15,12 0-2,-1 0-6,-2 0 1,2 3-17,-5-3-11,3 1-7,-1-1-53,2 3-130,0-3 58</inkml:trace>
  <inkml:trace contextRef="#ctx0" brushRef="#br0" timeOffset="214053.9583">12881 16003 52,'35'1'50,"0"-1"10,17-1-11,0 0 4,2 2 2,2-2 0,4 2 2,1 0-8,2 0 0,2-2 0,-1 0 14,1 1-12,2 1-17,-4-1 5,28 3-13,-28-3 5,-2 1 1,0 2-6,-3-2 0,-3 3 0,4-5-4,-8 5-2,-12-3 3,13 4-6,-12-1-2,-3-4 4,2 3-4,-6 1 8,0-3-25,-3 3 15,-1-2-8,-9-2 2,0 2-3,-4-1 2,0 1 15,-5-1-19,2 0 5,-3-1 0,-4 1-13,2-1 3,-8 0 9,9 0-9,-9 0 0,8-1-7,-8 1-7,0 0-5,0 0-11,0 0-5,0 0-6,-22 5-3,9-5-9,-1 0-5,-5 3 0,-3-2-8,-10-2-47,2 4-123,-6-5 54</inkml:trace>
  <inkml:trace contextRef="#ctx0" brushRef="#br0" timeOffset="214781.948">12870 16090 11,'0'0'71,"24"-2"-1,-11 2-5,0 0-9,8-1 4,9 2-2,5 1-5,5-4 4,14 1 2,1 1 0,2 0-5,-2-3 2,0 2 1,10 5-3,-5-6-6,7 2 5,-7 2-2,4-2-7,1 4-2,-4-5-3,4 3-3,-2 1-7,0 0 5,-3-1-8,2 0 10,-2-2-8,-1 2 0,-3 0-3,0-4-2,-4 2-2,-15 0-5,1 0 12,-2 0-12,-2 2-3,-2-1 3,-2-1-2,-1 2-2,-8-2-1,-1 0 5,-3 0-6,-3 0-1,-4 0 0,1 0-4,-3 3 8,0-3-2,-1-1-8,-7 1-2,9 1 7,-9-1-5,9 0 10,-9 0 0,0 0 2,5-1-3,-5 1-1,0 0-3,0 0 1,9 0 6,-9 0-5,0 0-2,0 0 3,4-4-4,-4 4 3,0 0-3,0 0 2,0 0 0,0 0-8,0 0 6,0 0-2,0 0 5,0 0-7,0 0 3,0-3-2,0 3 3,0 0-4,0 0 2,0 0 0,0 0-1,0 0 2,0 0-5,0 0-3,0 0 7,0 0-1,0 0 4,0 0-8,0 0 1,0 0 1,0 0-2,0 0 0,0 0 1,0 0 6,0 0-5,0 0 4,0 0-4,0 0 0,0 0-5,0 0 11,0 0-5,0 0 5,0 0-7,0 0 4,0 0-3,0 0-1,0 0 10,0 0-11,0 0 0,0 0-2,0 0 7,0 0-4,0 0-2,0 0 4,0 0-5,0 0 5,0 0-7,0 0 7,0 0 1,0 0-4,0 0-1,0 0-16,-13-2-2,13 2-5,0 0-14,0 0-6,-14 2-11,11-1-8,-3 1-14,2 2-14,-3-4-3,0 2-12,0 1-10,-3-3-83,-6 3-215,0-3 96</inkml:trace>
  <inkml:trace contextRef="#ctx0" brushRef="#br0" timeOffset="216478.4636">13285 16576 7,'0'0'115,"0"0"-9,3-3-9,-3 3 1,0 0-11,0 0-7,0 0-6,0 0-1,2-4-5,-2 4-7,8-1 13,-8 1-12,7-4 0,0 1-3,2 2-2,1-3-10,-2 3 4,-2 0-4,4 1-4,-3-3-1,-1 1-2,0 2-4,-6 0 1,10-2-4,-7 1-11,-3 1 4,0 0 3,8-2 3,-8 2-1,0 0 0,8 0-2,-8 0-6,0 0 1,0 0-10,0 0 0,0 0 4,-22 3-6,13-1 7,-1 1-11,-7 2 2,0-2-3,-2 3 2,-8-2 0,-5 2-9,4-3-2,-4 2 2,2 0 7,-2-3-9,5 2 4,-6-1 2,12-3 0,-1 0-1,3 0 0,7 0 9,-8 0-4,7-3 1,-2-1 7,5 3 6,0 0 5,4 0 2,0 1 2,0-2 4,6 2-6,-9 0 3,9 0-8,0 0 4,-8 0-5,8 0-5,0 0 0,-7 0-8,7 0 2,0 0-4,-3 3 4,3-3-1,-1 9-2,0-4 4,1 4 0,-2 8 9,-2-1 3,0 11 13,-2 6-3,1 0 10,-2 16 7,1 6-7,-2 4 1,0-4-1,-1 2 1,-3-1-4,3-1 1,3 2-6,0-9 39,-1-11-12,0 13 0,2-15-7,1-2-5,-2 3-3,-1-4 1,1 0 3,-3-4-12,5 1 5,0 0-8,-1 0 2,-2-3-7,4-8 1,-1 6 0,-1-9-26,5 2 23,-4-5-2,1 0-4,1-3 1,-1-1-4,-1-2-3,3 0 0,-1-1-3,-1-1 0,-1-1-1,4-3 6,-4 5-13,4-5 3,-4 4 6,4-4-2,-2 5-14,2-5 7,0 0-8,0 0 7,-2 3-3,2-3 5,0 0-1,0 0-9,17 3 5,-11-3-1,9 0-1,-3-1 9,8-1-10,2 4 6,7-4-12,4 1 12,-2-1-10,-1-3-4,6 3 2,0-2-18,-2 1-5,0 0-11,0-2-14,-6 0-21,2-2-34,-2 3-18,-7 0-25,2 0-29,-7-4-45,5 2-45,-12 1-183,4 0-490,-3-2 216</inkml:trace>
  <inkml:trace contextRef="#ctx0" brushRef="#br0" timeOffset="218381.9135">13473 17181 31,'0'0'102,"0"0"-5,0 0 8,0 0-18,0 0-7,0 0 0,0 0-1,7 5-3,-7-5-4,0 0-5,0 0-1,0 0-5,0 0-3,0 0 1,0 0-2,0 0-2,0 0 4,0 0-12,0 0-10,0 0 12,0 0-6,0 0 1,6 4 5,-6-4-9,0 0 5,0 0-1,0 0-9,0 0 7,0 0-6,0 0 4,0 0 5,0 0-4,0 0 4,0 0-6,0 0 1,0 0-1,0 0 1,0 0-1,14-11-7,-14 11 2,2-8-7,-2 8 1,4-5-5,0 0-6,-4 5 8,1-10-5,2 4-3,-1-1 4,-2 1-7,2-1-1,-1 0-5,1-3 3,0 5 8,-2-7-12,0 7 0,0-7 0,-2 3-1,4 2 3,-2 1-6,0 6 4,2-16-4,0 10-5,-2 6 8,0-12-4,0 12 5,1-9-6,-1 9-3,-5-8 7,5 8-2,-4-9 1,4 9 0,-7-7-6,7 7 7,-7-5-2,7 5-3,0 0 3,-13-5-8,13 5 4,-12-1-2,12 1 0,-14 1 1,14-1-1,-10 3 5,10-3-13,-21 2 14,11 3-4,-3 0-1,-2 4 2,2 1-3,-3 2 2,0 0-2,3 0 3,-1 1 1,1 1-4,3 1 4,-3-1-9,1 1 5,2 2 3,1-1-9,1 1 12,2 0-2,3 0 0,1 0 3,2-2-3,0 1 1,1-3-2,0-1-6,6-1 10,-3-3-8,2 2 8,3-1-1,-1-4-4,1 2 3,-1-1 1,7-4 1,-6-2-2,3 0 8,2-1-9,-1-4 0,6 1 6,-3-3-4,-3-2 0,4 1 1,-4-5-4,-2 2 0,1-4 4,-3-2 1,-1 0 2,7-4-10,-7 4 5,-1 0-1,1 0-1,1 0 3,-6-1-12,1 7 12,2-5-3,-2 3-3,1 5 3,-1-1-2,-2 2 5,2 2-6,-1-2-1,-3 7 4,2-7-11,-2 7 14,0 0-6,0 0 5,0 0 9,0 0-5,-2 38 15,-2-11-2,-1 3 6,-8 15 2,3 4 7,-3-4 6,1 3 4,0-3-2,-1 2 2,3 1-5,0-15 2,1-2-1,2 0-1,-1-2 0,2 2 4,5-1 3,-6-11-7,4 0 2,1-4-5,0-1-4,0-4 2,2-3-6,0-3-4,-3 4 2,3-3 0,0-5-7,3 5 22,-3-5-8,0 0 11,0 0-26,8 0 18,-8 0-5,11-11-1,-3 2-3,1-6-3,2 0-1,2 3-4,-2-3-6,3 2 6,-4-2-8,1-2 3,0 1 2,-1 1-9,0-2 2,0 2-10,-1-2-2,3 2-2,-3 2 0,-2 2-2,-1 0 1,2 2-3,-2 2-6,-3-1-6,1 4 1,-2-1-7,1 1-5,-3 4-12,4-4-8,-4 4-11,2-5-17,-2 5-8,0 0-24,0 0 5,0 0-22,0 0-18,0 0-27,0 0-26,0 0-28,0 0-157,4 15-415,-4-15 184</inkml:trace>
  <inkml:trace contextRef="#ctx0" brushRef="#br0" timeOffset="218865.8005">13820 17472 4,'0'0'195,"0"0"-10,0 0-9,0 0-7,0 0-11,0 0 2,-12 14-14,7-7 0,1 3-16,-1-1-7,-1 3-5,0-1-8,2 0-13,-1 1-12,3 3-2,-1-6-9,-1 0-15,4 7 7,-2-7-12,3 1 6,-1-3-13,1-1 1,2 6-4,-2-6-11,2 2 1,-1-4-5,1 0 7,1 0-7,-2 0 5,3 0 3,-5-4-8,10 2 3,-4 0-4,-6-2 2,12-4 1,-12 4-3,16-4-6,-9 0 4,0 4-2,0-8-3,-2 4 0,2-4 0,1-1-5,0 3 4,-3-3-11,2 2 3,-2-2 2,-4 0-4,3 0 1,1-3 0,-4 3 0,2 1-1,-3-1-1,1 4 4,-3-6-5,2 6-1,-2-3-4,1 3 0,-4-2 4,4 0-4,-2 2 2,1-2-6,-5-1 3,3 4 0,2-1 0,-4 1 0,-1 0-2,3 0-4,-3 1-4,0 0 3,0 3-3,-2-3-3,-1 1-13,10 2 9,-20 1 0,14-2-4,6 1-14,-13 0-5,13 0-16,-14-3-18,14 3-10,0 0-17,0 0-10,-13 4-8,13-4-24,0 0-9,-4 2-30,4-2-27,0 0-107,0 0-339,0 0 150</inkml:trace>
  <inkml:trace contextRef="#ctx0" brushRef="#br0" timeOffset="221311.6009">14512 17002 35,'0'0'117,"0"0"-4,0 0 0,0 0-3,3 3-6,-3-3-4,0 0-6,0 0-5,0 0 7,0 0-12,0 0 0,0 0 4,6-13-3,-6 13-12,3-5-3,-3 5 1,0-10-10,0 10 0,0-11-3,0 3-5,3 4-5,-3 4-3,-3-13-2,3 4-10,-3 1 2,3 8-2,-2-16-5,0 6 0,0 5-3,1-5-10,-1 1 7,-1 4-8,-1-2-4,1 1 8,3 1 0,0 5-4,-6-11-2,3 6-3,3 5 3,-6-6-2,6 6 2,-8-6-3,8 6-7,-8-3 3,8 3 3,0 0-6,-14 0-4,14 0 7,0 0-5,-18 12 3,9-7 0,-2 4-2,-2 0-5,4 0 13,-5 5-7,0-2 0,1 4 2,1-2-2,6 3 5,-6-4 1,4 2-11,2 0 8,2-3-1,-1 3 1,0-3-2,5 2 4,-3-6-6,3 3 7,0-3-7,0 4 0,0-7 3,0 4-1,0-4 0,0-2-1,3 3 4,-3-6-3,5 8 7,-2-8-3,-3 0 1,6 3-1,-6-3-4,0 0 6,14-3-2,-5 1 4,-1-5-8,-2 3-3,1-1 4,3-2 2,-1-2-5,-3 4 5,-1-4-1,6-6-5,-5 6 3,2-3-1,0-1-1,0-1 3,-1-3-3,1 2 4,2 0-1,-7-1-7,4 2 8,1-1-5,-5 4 1,-1 1 2,3 0-2,2 2 1,-7 1-3,2 2 5,2 0 5,-4 5 0,3-7-1,-3 7 0,1-8-7,-1 8 5,0 0 2,0 0-6,0 0 9,0 0-1,0 0 2,0 0 13,-1 30-2,-2-5 10,-3 3 1,-2-1-6,2 2 8,-1 2 3,3-1 8,-1 1-2,0 15 3,-1-12-4,6 2-1,0-5-1,-4-2-10,4 4 12,-3-2-8,1-2 3,0-2-4,2-9-5,1-2 4,-2 0-5,1-3-8,1-3 3,-2-2-5,1-1 2,1-2-4,-1 2 12,1-4-8,-1-3 11,2 5 3,-2-5 0,0 0-6,0 0 2,0 0-10,0 0 7,18-13-11,-5 1-3,-6 2 9,7-5-10,-3-2 1,2-6-2,6-1 1,-3 0-1,-2 2-7,3-2 3,-4 0-10,0 3-1,3-4 0,-5 8 2,1 2-2,-3-1 3,0 7 4,-3-2-5,-2 2-4,0 5-1,0-1 1,0 0-3,-1 1-6,-3 4 0,5-3-6,-5 3 0,0 0 0,0 0-1,0 0-18,0 0-16,0 0-8,0 0-17,0 0-18,0 0-35,-8 20-27,8-17-29,-4 2-37,2-1-35,-1 3-136,3-2-430,0 0 191</inkml:trace>
  <inkml:trace contextRef="#ctx0" brushRef="#br0" timeOffset="221675.8619">14870 17162 34,'0'0'208,"0"0"-11,0 0-10,0 0-14,0 0-10,0 0-7,0 0-3,0 0-3,0 0-5,7 14 0,-7-7-7,0 5 3,-5 5-10,1 12-2,-1 0 3,0 0-6,0 2 2,1-3-10,-2 3-17,1-1-1,2-4-4,-2 3-5,1-5-9,1-3 4,1-1-17,1-1-14,-2-2 2,2 0-3,-2-1 1,2-7-15,1 0 0,0 1-1,-1-4-14,1 0 0,0-6 7,-1 8-1,-1-4-27,2-4 3,0 5-10,0-5-27,0 0-24,0 0-22,-6 3-21,6-3-33,0 0-26,0 0-27,-7-18-30,7 10-45,-1-1-183,0-3-477,1-3 211</inkml:trace>
  <inkml:trace contextRef="#ctx0" brushRef="#br0" timeOffset="222563.7858">14946 16750 140,'0'0'168,"-4"-12"0,1 7-3,3 5-3,-5-9-6,5 9-4,0-5-8,0 5-9,0 0-12,-6-6-10,6 6-8,0 0-11,0-7-10,0 7-6,0 0-4,0 0-3,0 0-7,18 0 5,-18 0-6,23 0-5,0 3-4,-4-3-5,4 0 1,-2 2-2,10 0-6,-8 1-5,6-1 0,0-1 0,-10-2-7,-1 2-1,-4 1-2,-2-4-5,4 2 4,-4 2-3,-2-2-4,-10 0 7,16 0 2,-16 0 0,11-2 2,-11 2 6,0 0-1,14-1 4,-14 1 1,0 0-8,0 0 3,10 3-4,-10-3-1,0 0 0,0 0-19,0 0 5,0 0-3,0 0 1,0 0-2,0 0 0,9 3 0,-9-3-3,0 0 2,0 7 0,0-7 3,0 14 0,0-1 5,2 6 5,-4 9 0,-1-3-8,-3 9 23,2 14-2,-3-2-4,-5 7 1,5-4 2,-2 2-8,-2 4 1,2-4-4,3 2-1,-2-6-7,0-12 3,-3 12 3,6-13-13,0-3 9,-2 0-10,5-4 2,-5 3 1,1-12-2,1 8 4,1-8-6,3 2 6,-2-4 2,3-4-10,-4 0 12,2 0-10,1-2-1,1 0-13,-4-4 11,2 1 5,0-2 1,0-1-11,2 4 18,0-8-16,2 5 2,-2-5 2,-4 4-2,4-4-2,0 6-3,0-6 2,0 0 3,-3 5 2,3-5 2,0 0 5,0 0-5,0 0-7,0 0 3,0 0 1,0 0 1,0 0-3,0 0 3,0 0-4,0 0 2,0 0-5,0 0 6,0 0-5,-2-20-1,2 20-2,-2-7 0,2 7 1,0 0-2,-4-5-8,4 5 11,0 0-5,-6-5-18,6 5 23,-4-6-17,4 6 17,0 0-3,-11-2 2,11 2 0,-7-3-3,7 3-7,-12 0 11,12 0 2,-18 0-3,8 0-4,0 4 1,-3-5-2,1 5-9,-1-3 17,-4 2-7,-1 1 0,0-3-3,0 3 9,0 0-11,1-3 3,-1 3-1,4-1 7,1-3-4,-1 4-1,1-4-5,-1 1 3,4-1 3,3 1 1,0 0-4,7-1 1,-12 4 3,12-4 0,-10 0-7,10 0 2,0 0-5,-8 1 2,8-1-9,0 0 6,0 0-5,0 0-1,-9 2 2,9-2 2,0 0 0,0 0-5,0 0-3,0 0-7,0 0-8,0 0-5,0 0-15,0 0-5,0 0-20,0 0-8,0 0-21,0 0-16,0 0-18,0 0-43,0 0-37,0 0-183,0 0-445,0 0 197</inkml:trace>
  <inkml:trace contextRef="#ctx0" brushRef="#br0" timeOffset="228275.8452">6197 12832 19,'-23'0'41,"-5"0"-5,-4 3-1,4 1-9,-2 2 9,0 4-8,-2-1 4,0 6-7,0-1 0,-1 1 4,3 2-3,1-1 0,1 3-2,0 1-5,-2 2 11,5 5-4,-1-5-7,2 3 0,0 0-3,1 0 0,-5-1 0,6 5 4,0 0-5,1 0 1,-8 11-8,7-8 2,6-2-2,-1 1 2,2 0-1,2 1 8,4-1-4,3 1-2,-1 0-1,5 2-1,7-3 9,-1 2-12,2-1 0,3 1 1,4 4 6,0-6-4,7 12 2,-3-12-1,2 0-1,1 1 0,1-2 4,0-1-3,2 0-4,1-1 2,0-1 4,1-2 4,2 1-10,0-4 7,14 5-1,-10-8-6,3-2 4,12 3 5,-11-6-4,2-1 2,0-2 7,16-1-4,-2-1 2,0-1 5,1-3-4,-4-5-5,-9 0 16,1-2-6,13-3-1,-12 0-1,9-2-7,-10 0 7,-2-2 1,15-2 1,-16-1 2,11-4-5,1-2 0,-13 3-3,10-10 0,1 3-3,-1-5-1,-2 0 8,0-2-3,-2-3 5,0-1-9,-4-1 1,2-5 0,-8 0 5,1 1 1,-7 1 2,-6 5 1,-2 1-3,1-14-1,-8 13-1,1-2-3,-8-2-1,1-14 1,-5 5 0,-4-5-2,-1 4 2,-7 0-5,-1 0-2,-7 4-3,-3-3-1,-1-3 1,-4 8 7,-2-1-4,-5 3-4,-2 4-3,-4 3 0,-4 1-3,-2 8-2,-6 3 2,-3 0-6,-3 7 6,-1 2 2,-2 6-3,-6 4-1,1 4 1,-23 5-2,31-3 2,-3 6-2,6-2-2,3 2 7,17 2-11,3-2-14,6 3-9,5 4-10,9-3-20,6 2-3,3 9-15,9 1-10,4 2-15,9 1-93,14 8-214,5 1 95</inkml:trace>
  <inkml:trace contextRef="#ctx0" brushRef="#br0" timeOffset="229619.8446">13640 13111 8,'-2'-15'70,"0"-2"-2,-2 0-8,0 1-1,-2-1-4,1 2-4,-6-2-3,1 3-9,-3-1 6,-2 5 0,-1-1-17,-3 3 8,2-1-8,-3 4-5,-3 2 0,-3-2 2,-4 5-1,0 1-2,0 3-2,-2 0 5,-2 2-17,1-1 3,-3 2 15,-1 0-6,1 3-3,-3 4-1,3-1 6,-13 5-1,18-2 4,-2 1 0,1 2-8,0 3 5,1-1-7,3 3 8,-8 7-11,11-6 2,-4-1 0,5 5 2,4 1-2,-4 0-3,7 0 5,-1 1-9,3 1 6,3-1-1,0 1 0,2-3 4,3 0-10,-2 0 2,3 0-2,5-2 8,-2-1-3,3 3-3,3 1 2,-2-3 6,5 7-3,0-4-6,1 3 5,0-1 4,5 0-9,-2-1 10,5 1-5,-2 0-2,1-1 9,2 2 4,2-1-15,2 1 9,-1-4-2,6 1 6,-2-1-5,0-2 1,3-2 2,0-1-5,4-1 11,3-4 0,13 5-4,-1-3 11,-9-6-8,12 1 0,-10-5-1,11 2 1,-13-4-4,3 0 3,-1-1-3,-1-1-4,2 0 0,-1-2 0,13 3 1,-14-3 1,1-2-4,2-1 1,-5 1 0,-1-2-1,1-1 2,0-1 0,2-3-6,-5 3 7,2-6-3,-2-1 1,0 0 2,-1-3-1,-1-1-1,0 1 1,-1-4 2,2-2-3,-2 0-1,2-1-2,-4-4 3,1-2 1,-3 0-4,1 0 2,1-3 1,-3 0-3,0-2 1,-4 1 2,2 0-1,-2-1 4,-2-2 4,2 2-2,-3-3 1,-2 3 0,-1-4-5,-1 0 6,-2 0 0,0-1 0,-4 0 3,-1-2-6,1 2 0,1-2 2,-4 0-3,0-8 0,-4 10 0,0-2-2,-4-12-2,2 14-1,-5-1-2,0 0-1,0 0-1,-4 2-1,-2 1 1,-4 2-4,-1 1 1,-5 0 2,0 6-5,-3-1-2,-4 2 4,1 0-2,-2 4-1,-1 1 1,-3-1-2,-2 4 1,1 1 0,1 2-1,-3 1-2,5 3-1,1-1-1,2 3 5,0 1-1,2-1-1,6 4-2,-1 0 1,4 0 3,0-1-2,0 2 0,2 0-5,0 2 6,5-2-2,-2 1 1,4 0 0,-3 0 0,1-1-1,6 2 0,0 1-2,-1-3 3,-3 2 0,6-2-1,-1 2 1,5-2 1,-8 1-1,4 1-1,4-2 1,-10 2-2,10-2-1,-3 0 3,3 0-2,0 0 2,0 0-1,-6 3-6,6-3 6,0 0 4,0 0-8,0 0 4,0 0 1,0 0-3,0 0-4,0 0-6,0 0-7,0 0-8,0 0-11,-9 2-16,9-2-13,0 0-11,0 0-2,-5 5-13,5-5-16,3 7-8,-3-7-14,0 8-11,-3-2-19,0 2-101,-10 2-285,-2-2 127</inkml:trace>
  <inkml:trace contextRef="#ctx0" brushRef="#br0" timeOffset="231443.3499">6687 14402 36,'-7'-11'31,"-3"-4"-1,1-2 2,0 0 2,-1 0-6,-2-1 0,-4-3 0,3 5 0,-4-4 5,3 4-6,-1 0 1,-5-1 0,3 4-3,-1 1 6,-6-1-3,6 1-5,0 5 4,-4 0-6,-5 2 0,-1 0-3,0 0-4,1 3 5,-1 2-7,-1 2 2,1 1-10,0 0 9,-2 5-7,2-2-3,-2 6 2,0 2 7,-3 1-12,2-1 7,-2 5 5,2-1-9,3 2-1,-4-1 7,6 2-7,-1-1 5,1 3 18,3-2-16,0 1 1,1 1 1,3-1 0,0 0 2,1 1 4,2 2-6,2 5 14,-1-3-18,2 2 8,1-3-12,1 0 27,2 3-22,0 0 0,-3 2 2,4-1-1,1 1-3,-1-2 1,0 2 5,3 1 0,0-3-1,1 3-8,-1-5 3,4 3-1,-3-1 4,4-1 5,0-3-2,-3 2 11,3 0-7,3-4-5,-2 4 4,2-2-1,3-1-1,-1 0-4,0 3 3,3-2-13,1 0 9,-4-2 8,4 3-5,0-2 17,0 0-18,-2-5 1,2 4-6,5 0 7,-5-5-4,3 5-2,1-2-1,-2-3-3,-1-1 19,4 6-20,-1-7 5,2 6 2,1-5 1,4 7 2,4-5-6,1 1 1,-3-3 7,4 2-4,1-2 2,0 0-3,4 0-2,1-2 3,1-1 24,1 2 12,2-5-12,2-1 4,-2-4-8,13 7 5,-12-8 0,-1 0-6,1-3 2,-4-3-10,5 0 7,-2-1-6,0-1 3,0-2-5,-1-1 2,4-2-6,-1 0 5,-1-4-6,13-1 3,-14 2-1,-1-5-2,12-6-2,-13 4 3,11-11 1,-5 3-2,3-6-6,-1-2 3,-5-2-2,2-6-1,-1 2 1,-6-1-9,1-4 2,-5 0 2,-3 1 4,0-2-5,-7 3 14,-3-1-14,-8 8 1,-1-10 1,-2 0-3,-8-3 1,-3 0-3,-4-2 0,-4 4 3,-6-1-1,1-4-2,-6 2 0,1 2 0,-5-4 1,-2 2 0,2 1-3,-5 3 0,-1 1 1,-1 2-4,1 5 2,1 2-4,5 12 6,-9-4-7,6 8 2,2 3 1,-3 2 1,1 6-4,4 2-6,-5 3-9,14 4-12,0 1-19,-3 3-20,6 3-17,7 0-21,0 1-10,6 5-12,4-1-98,2 5-249,6 2 111</inkml:trace>
  <inkml:trace contextRef="#ctx0" brushRef="#br0" timeOffset="234123.0366">14753 14529 2,'-32'-4'26,"-2"-2"-1,-2-1 0,-1 4-2,-1-1 1,-4 1-2,-12-4-5,3 4 3,0 1-1,12 0 3,-2 2 0,-1-5-4,4 2 4,-12 1-4,10 0-3,5 1 0,-4-1 1,4-1-2,-5 3 4,3 0-2,-3 0 0,4 1 4,3 1-5,-6 0 1,5 2 2,-2 0-1,1 1-3,-1 0 2,0 2-3,0 1 9,1-2-8,-1 6 2,-1-3 0,2 4-2,0 2 4,3-3-4,0 3 2,-3 2-14,3-1 3,1-1 2,0 1 15,2-2-16,0 0 4,1 2-4,1-1 0,1-1-4,2 0 7,2 2 2,2-2-7,2-2 6,2 0-2,0 0-1,1-1 3,-2 1-7,3 1 3,2 1-1,-4-2 3,2 1-2,1 2 5,2-4 1,-2 2-3,4 2 2,-4-1-4,4-1 2,-1 3-5,0-2 5,-1 2-6,3-2 4,-4 3 0,3-3 3,0 2-3,-2 1-2,2-1 0,-1 0-7,-2-1 10,2 1 0,0-1 2,-3 1-9,4 2 2,0-2 2,-1 1 4,2-1 2,-2-1-7,1 1 2,-2-1-4,4 0 10,-1 2-8,-2-2 5,5 1 0,0-7 1,-1 7-1,0-5-3,0 4 3,2-2 1,1-1 2,-1-1-5,2 3 0,-2-4 2,4 2 3,-2 1-12,1 3-4,1-5 9,0 2 1,0-1-5,1 1-3,1-1 9,2 4 8,0-4-14,-2 2-4,8 0 1,-5 3 10,0-6-1,3 4-7,-1-1 1,2 1 3,0-1 0,0 0 4,0-2-9,1 3 1,-3-5 1,6 2 3,1 1-3,-2-1-4,4 3 5,-2-3 1,0-2 0,2 1 1,1 0 2,1 0-3,-1-2-7,2 3 7,2 1-1,4-1-22,-1 0 30,-5-3-11,5 2 6,5 3 1,-3-2 5,0 0-7,3 0-2,-1 1 4,2-2-5,-1 1 0,2-5 2,-1 2 2,4 0-1,-1 2-9,0-3 7,0-2 5,-2 3-6,2-2-2,2 5 6,0-1 0,0-3 1,2-3-7,-1 4-4,-1-2 8,1 2 5,1-5-6,-2 2 4,2 0-6,3 3 1,-2-7 1,0 5 3,-1 1-4,15-2 3,-18 1 3,2-3 4,0 3-2,2-4-1,2 2-13,-7 0 10,4-3 4,-4 0-9,1 2-5,-2-1 1,2 2 6,-5-2 2,-1 2 2,-2-4-5,2 0 4,1-1-6,-7 0 1,5 3 7,2-6-5,-1 3-2,-6-1 8,5-4-2,2-1-3,3 3-5,1-3 2,-4 1 5,1 0 0,0 2 2,-2-2 2,-7 3-6,2-1-4,3-4 1,1 4 10,-7-1-15,-1 0 7,-1-1-2,2 0 7,-3 2 2,0-1-5,2 0 8,-5-2-4,3 1 6,0-2-8,0 4-2,2-5 4,-3 4 2,2-3-2,2-3-6,-2 4 2,2-5-1,4 1 3,-5 2-1,6-2 2,-4 2-1,-4 1-2,1 0-1,-2 0 5,2-1-6,-2 0 8,2 1-3,-5-3-10,2 1 8,-3 3 0,3-5 3,1 2-2,-2 1 1,2-4-9,-2 3 9,2-4-2,-2 1 4,2 0-5,-2-2 3,6-6-7,-4 6 4,3-6-4,-1-1 3,0 1-8,-1-6 0,0-1 8,-2 1 2,2-3 0,-4 0-2,3-1 0,-4-3-3,4 1 3,-7 0-6,5 0 3,-7-2-3,0 3 9,3-2-3,-3 4 5,1 1-6,-3 0 2,2 3 4,-5-3-8,1 10 0,-2-3 0,-1 2 5,4 0-1,-4-1 1,-4-1 1,3 2 5,-2 1-7,-2-2 2,1 1 1,-1 0 1,0-1-8,-5-4 4,2 1 2,-1-2-8,2 8 0,-3-8 3,2 9 3,0-1-6,-3 0 8,2 0-3,-1 2-3,-1 1 11,0-1-9,-2 1 2,-4 2-6,3-1 3,-4 1-2,-1 3 5,4-3-2,-3 0 4,1 4-8,-1-1 11,2 1-10,-2-1 7,1 2-6,1-1 3,-2 0-3,3-1-1,-1 4 4,2-4 0,-1 2 3,2-1 0,-3-1-2,5 4 1,-2 0 3,-1-3-3,3 4 4,-1-4 1,1 4-3,1-4-5,-3 2 13,-3-2-8,4 3-1,2 0 0,-2 2-3,-2 1 3,2-2-2,0-1-2,0 1 7,2 2-6,-3-2 6,0 1-18,-1 1 10,5 0 8,-2-1-2,-2 1 2,5 0-14,-4 1 11,2 0 1,10 1-5,-16-3 7,6 3-4,10 0 0,-17-3 2,17 3 2,-17-1-2,11 1-6,6 0 6,-14-2 2,14 2-1,-14 2 11,14-2-11,-13-2-2,13 2 1,-10-1 3,10 1-10,-13-1 12,13 1-4,-14-2-1,14 2 3,0 0-3,-14 2 0,14-2-4,0 0 1,-16 0 1,16 0-3,-9 1 3,9-1 1,-11 3-2,11-3 5,-12 0 1,12 0-6,-10 1 3,10-1-3,0 0 4,-14 0-5,14 0-1,0 0 3,-15 0 3,15 0-4,0 0 3,-10 0-3,10 0 1,0 0-4,0 0 2,-19 0 5,19 0-3,0 0 2,-13 0-4,13 0 5,0 0-5,-14 0 2,14 0 5,0 0-6,-10 3 0,10-3-2,0 0 1,-12 0-1,12 0 3,0 0-4,-14 4 0,14-4 1,-10 1 2,10-1-4,-12 2 7,12-2-3,0 0 3,-12 2 2,12-2 0,-8 1 2,8-1-1,0 0-2,-16 1-1,16-1 6,-11 0-3,11 0-4,-14 0-1,14 0 2,-12 0 0,12 0 3,-17 0-3,7 1-2,10-1 4,-23-2-13,10 3-13,-9-1-26,3 1-34,-10 1-31,-8 2-32,0 1-39,-17 8-136,-6-1-340,-3-6 150</inkml:trace>
  <inkml:trace contextRef="#ctx0" brushRef="#br0" timeOffset="320071.2988">3814 10752 16,'55'-3'17,"2"0"-1,2-4-1,5 3 5,1-1-2,26 0-7,-29 4 5,1-5-4,1-1 1,-1 4-6,-2 1 3,-1-3-4,-1 5 2,-1-2-2,-4 1 0,-2-1 5,0 0-8,-1 1 8,2-3-5,-16 5-2,3-1 3,-3-1-5,0 1 2,-1 0-1,-2-3 2,-2 2-3,-2-1 2,-2 4-3,-8-2 2,0-2 1,-1 2 0,-9 0 3,4-1-7,-1 1 4,-4-1-2,2-1 4,-4 2-5,0-1 2,1 1 0,-3-2 4,-5 2 1,6 0 3,-6 0-7,0 0 3,9-2-1,-9 2-5,4-2 5,-4 2-4,0 0 3,3-3-2,-3 3-2,0 0-6,0 0-22,0 0-28,0 0-59,0 0 27</inkml:trace>
  <inkml:trace contextRef="#ctx0" brushRef="#br0" timeOffset="320426.4277">5466 10776 26,'0'5'25,"0"-5"-8,-6 3 0,2-2-4,-1 4 4,-4-1-2,-2 3 0,-4 3-3,-3-2 2,-9 9-7,-1 0-2,-5 1 4,-10 8-10,-1 1-4,-4 4-12,-7 3-12,6-2-30,-2 3 14</inkml:trace>
  <inkml:trace contextRef="#ctx0" brushRef="#br0" timeOffset="321132.9883">5026 10414 5,'-3'-4'19,"0"1"-4,3 3-7,0 0-5,-4-4-8,4 4-3,0 0-8,0 0 4</inkml:trace>
  <inkml:trace contextRef="#ctx0" brushRef="#br0" timeOffset="321508.254">5129 10531 1,'21'17'23,"-4"-3"6,2 2 1,3 0-1,1-1-1,-4 2 1,0-3-2,3 1-4,2 2 4,-3 0-1,2-5-2,-6 0-4,0-1 4,0 0-2,1 1-1,-4-3-3,2 2-3,1-4 2,-8 0 3,1 1-8,0 0-7,-2-2 6,4-2 4,-6 3-13,-1-2 9,2-2-8,-1 2 0,-2-1 1,2-1 7,-2-1-5,-4 1 1,5-3-2,-1 4-3,-4-4-1,4 3 2,-4 0 7,0-3-6,5 2 0,-5-2-2,2 2 2,-2-2-2,0 0-3,2 4 4,-2-4-3,0 0-1,6 3 0,-6-3 11,0 0-9,0 0 12,0 0-9,2 2 5,-2-2 3,0 0-5,0 0 8,0 0-8,0 0 7,0 0 3,0 0 3,0 0-3,0 0-1,0 0-3,0 0 6,0 0-5,0 0-1,0 0-1,0 0-5,0 0 3,0 0-2,0 0 1,0 0-4,0 0 4,0 0-18,0 0-2,0 0-9,0 0-23,0 0-2,0 0-15,0 0-53,0 0-121,0 0 54</inkml:trace>
  <inkml:trace contextRef="#ctx0" brushRef="#br0" timeOffset="322627.5593">2992 15758 9,'58'-20'12,"-1"2"-1,2 2 2,-2-1-4,3 4 4,-2-2-1,1 0-2,-2 1 2,0 2-4,-1 2 2,-3 0-3,-16 3-1,14 0 1,-15 3 0,0 1-3,-1 1-2,-3-1-3,1 2 8,-1 1-1,-4 0-5,-5 0 3,-4 1-1,-6-2 5,10 2-3,-8-2-2,0 1-3,-4 0 5,1 0-1,-5 0-2,-7 0-1,13 0 3,-6-1 1,-7 1-2,0 0 1,10 0-7,-10 0 6,0 0-5,4-8 9,-4 8-16,0 0-4,-5-12-21,0 7-35,0 1 16</inkml:trace>
  <inkml:trace contextRef="#ctx0" brushRef="#br0" timeOffset="322990.8771">3871 15398 8,'22'14'14,"-5"-2"-1,-1-3-1,1-1 0,2 4-4,-1-3 0,0-1-2,-3 2 3,2 1-3,2-4 4,-4-1-7,-2 1 6,-1-2-5,0 0 7,0 1-9,-3-1 2,-3-1 5,2-3-10,-3 2 8,-5-3 3,8 3 14,-6-1 2,-2-2 4,0 0 7,7 5-10,-7-5 11,0 0-6,1 3-8,-1-3 1,0 0-7,0 0 3,-16 12-10,9-7 4,-5 2-4,-1 4 1,-9 6-9,-3 5 0,1 0-16,-4 5-6,-12 5-9,11-6-14,-9 10-29,2-4-74,9-3 32</inkml:trace>
  <inkml:trace contextRef="#ctx0" brushRef="#br0" timeOffset="323522.9091">2629 16685 12,'35'-2'13,"-2"1"7,4-3-3,-1 1-3,2 0 0,-2-2-2,1 1-3,4-1 9,-4-3-6,1 2 11,13-5-8,3 1-6,-17-1 5,15 1-6,-15 1 7,2 2-4,12-6-1,-14 6 2,-1-4-11,5 5 7,-6-3-6,1 4 7,-3 0-10,1 0 2,-2 2 8,-4-1-5,1 1 1,-3-1 5,-3-1-4,-4 2-6,-1 1 3,1-1 0,-1 0-5,0-1 3,-6 1-1,-1-1 1,3 2 1,-6-1-3,5 1-9,-6-2 4,-1 4-15,-2-4 0,-4 4-23,8-4-47,-8 4 21</inkml:trace>
  <inkml:trace contextRef="#ctx0" brushRef="#br0" timeOffset="324797.3333">3574 16348 16,'15'6'12,"-5"-2"6,2 0-12,3 0 6,-2 0-2,1 1 0,-3-1-2,2 1 3,-2-2-5,0 0-3,1 2 3,-1-1-2,-1-1 3,0-1 4,-2 1 2,1 1-8,-2 1-3,1-3 1,-3 0-5,1 0 1,0 0 4,-6-2 4,10 9-6,-6-6 5,1-1-7,-3 3 12,0 1-4,2 0-2,-4 1 3,1 2 10,1 4-6,-4 2 2,-2 3 5,1 0-4,-7 6 3,-1 3-2,2-1 1,-3 3-4,-3 2-3,2-1 7,-4 1-5,2 1-6,-1-6 2,1 1 1,-2 2 2,5-4-3,-2 1 0,4-9 12,-1 1-11,2-5-1,1 2 4,-1-6-9,5 0 1,-5-1 6,7-1-5,-2-2 16,1 0-3,2-2-2,-2 2 2,3-5-10,0 0 6,-5 7-7,5-7 4,0 0-3,-1 4-10,1-4 10,-5 4 3,5-4-5,0 0-1,0 0 4,0 0-8,0 0 6,0 6-11,0-6 13,0 0-11,0 0 9,0 0-3,0 0-4,0 0 4,0 0-4,0 0 3,0 0-1,0 0-7,0 0 8,-4 3-5,4-3 0,0 0 5,0 0 4,0 0-6,0 0-5,0 0 6,0 0-2,0 0 0,0 0 0,0 0-6,0 0 9,0 0-9,0 0 12,0 0-12,0 0 14,0 0-12,0 0 10,0 0 0,0 0-5,0 0 2,0 0-6,0 0 3,0 0 6,0 0-6,0 0 3,0 0-10,0 0 13,0 0-13,0 0 11,0 0-6,0 0 6,0 0-6,0 0 3,0 0 4,0 0-5,0 0-1,0 0 2,0 0 7,0 0-7,0 0 5,0 0-2,0 0-6,0 0 2,0 0 1,0 0-2,0 0 1,0 0 7,0 0-11,0 0 7,0 0-2,0 0-5,0 0 4,0 0 1,0 0-2,0 0 1,0 0 0,0 0 14,0 0-14,0 0-4,0 0-3,0 0 13,0 0 2,0 0-8,0 0 0,0 0-3,0 0 7,0 0-18,0 0 16,0 0-2,0 0 6,0 0-4,0 0 5,0 0-13,0 0 2,0 0 4,0 0-7,0 0 11,0 0-6,0 0 5,0 0-2,0 0-11,0 0 11,0 0 0,0 0 3,0 0-4,0 0 0,0 0 2,0 0 3,0 0-2,0 0-2,0 0-3,0 0 5,0 0-7,0 0 4,0 0-1,0 0 5,0 0-10,0 0 9,0 0-6,0 0-3,0 0 9,0 0-7,0 0 7,0 0 7,0 0-9,0 0-5,0 0 4,0 0 0,0 0-2,0 0 8,0 0-13,0 0 18,0 0-16,0 0 3,0 0 1,0 0 3,0 0-4,0 0 1,0 0 2,0 0-5,0 0 5,0 0-6,0 0 5,0 0-2,0 0 3,0 0 3,0 0-2,0 0-1,0 0 2,0 0-3,0 0-2,0 0 7,0 0-1,0 0-8,0 0 10,0 0-9,0 0 7,0 0-4,0 0 6,0 0-6,0 0-6,0 0 3,0 0-7,0 0 15,0 0-8,0 0 2,0 0-1,0 0-3,0 0 13,0 0-14,0 0 4,0 0-6,0 0 18,0 0-15,0 0 13,0 0-9,0 0-3,0 0 12,0 0-11,0 0 4,0 0-1,0 0-2,0 0 2,0 0-6,0 0 5,0 0-3,0 0 3,0 0-1,0 0-2,0 0-5,0 0-5,0 0 2,0 0-9,0 0-16,15 0-7,-8 2-10,2-2-37,5-2-97,2-1 43</inkml:trace>
  <inkml:trace contextRef="#ctx0" brushRef="#br0" timeOffset="372509.5724">6455 2801 64,'-6'-1'70,"6"1"0,0 0-13,0 0-6,0 0 3,0 0-9,12 10 8,0-7 0,-1-3-7,5 5 14,4 0-7,10-1 5,3-1-2,4-1 3,-1 1-2,21-1 4,-1-3-3,2 0-5,5 2 5,2-1-3,0 0 0,3-2 1,-3 0-5,27 0-2,-28-3-5,29 1 0,-29 3 6,3-5-8,-1 5-3,-5 1-6,7-5 1,-2 5 22,-3-3-5,-7 2 0,-2-2-7,-1 6-3,-17-3-10,-3-1 3,0-1-8,-4 1 2,-6 1-12,-5-2 4,-1 2 1,-6 0-3,-3 0 11,-1 0-13,-1 0 4,-6 0-3,9-2 8,-3 2-2,-6 0 2,0 0-6,0 0-2,4-3-4,-4 3-2,0 0-3,0 0-7,-11-6-5,11 6-16,-8-1-13,2-4-18,2 4-12,-5-4-15,2 0-6,1 2-4,-3-5-10,-1 2 5,-1 0 3,-4-6 8,2 1 6,-4 2 11,2-2 10,-2 1 0,0-2 11,-2 2 1,5-2 14,-2 3 1,2-3 6,-3 2 22,2 0 10,-1 0 7,4 3 9,3-2 4,0 3 8,0 0-1,1 1 6,2 2-1,1 0-3,0 2-4,2-3 0,3 4-2,0 0-9,0 0 2,0 0-2,0 0 1,24 3-2,-7 0 2,1 4 4,10 2 2,-1 2-8,1-2 7,1 1-8,2 4 6,-2-1-6,2 3 7,-3-1-3,2 4-1,-6-2 5,3 2-7,-5 1-3,-2 0 4,-4 2 3,0-1-2,-6-3-1,-5 0 0,-2 9 3,-3-1 0,-3-2 1,-3 3-2,-6-5 1,-1 2-4,-1 0 3,-4 0-5,-1-4-2,2 1 0,-2-1 1,4-6-1,-3-2-6,3 2-5,-3-2-7,6 1-14,0-6-4,3 0-23,0-2-28,5 1-18,-2-4-28,2 0-24,1-1-25,3-1-139,0 0-326,0 0 145</inkml:trace>
  <inkml:trace contextRef="#ctx0" brushRef="#br0" timeOffset="375090.9456">10019 1956 35,'5'-2'39,"-5"2"-2,0 0 13,0 0-5,0-6 8,0 6-2,1-4 5,0 1 0,-1 3-6,0 0-5,-2-6 12,2 6-2,0 0-15,-1-8 15,1 4-6,0 4-3,-3-6-14,2 2 12,-2-2-9,2 0-2,-3 1 9,2-2 0,-1 2 3,1-2-8,-2-1 8,0-2-6,-2 6 1,0-5-2,0 0 0,0 0-7,-1-2 5,1 3 3,-6 0-7,1-1-2,-1-3 2,0 6 0,-1-5-3,-5 4-2,3-1 1,-3 1 0,1 0 1,-1 0-10,-4 3 9,-1-2-1,4 3 2,-2-1-4,-2 3 0,-6-1 2,3 0 0,4 2-1,0-3-1,0 3 2,0 0 1,0 0-4,-1 0 7,-4-1-1,8 1-2,-1 1 4,0-1-9,2 3 6,0-1-3,-2-4-3,2 7 4,0-2-7,1 3 7,0-4-4,4 1-3,-6 2 3,6-3-6,-2 3 0,-4 2-3,4-2-3,-1 0-1,3-2-2,-4 3 7,3 1-10,-4 1 4,3 0 2,-2-1 0,5 2-5,-4-1 1,1 3 2,2-2-7,-2 2 4,0-4-1,-1 1 4,1 1-1,-1 1-2,1 0 1,0-4 1,0 5 3,0-2-7,-1-2 4,2 3 1,-1 0-5,0-1 1,-1 2 14,2-4-15,-4 7-1,3-4 6,1-1-7,-2-1 4,1 4-1,2-3-5,-4 3 3,5-4 1,-5 2 6,4 3-5,-2-2-1,2 3 1,0-2-1,0 1 9,1 1-4,-1-9-1,1 9-5,5-2-3,-6 5 4,3-5-1,2 4 3,-1 0 2,2-2-7,-2 1 5,1-1-3,-1 3 0,-1-2 2,1-1-4,-1 2 4,2-2 1,0 2-2,0 0 0,2-5 0,-3 6 3,3-1-2,1 1-2,-2 1-1,-2-3 0,2 4 3,-1 1 3,3-3-3,-1-1 1,3 1-2,2-2-2,0 6 1,-3-3 1,0 0 4,3-1-3,1 2 0,-3 6 2,6-8-5,-2 2 4,-2 1-3,1-2 0,1 2 1,-1-3-2,0 1 4,-1 0-1,2-1-4,-1 4 4,0-3 0,4 8-1,-4-6 0,5 6 2,0-1-1,0-8-2,4 7 2,-1-7-1,-4 2 1,6 6 4,-3-5-4,0 5 1,2-1-3,-2-7 1,0 8-1,4-2 3,-1 2-2,-1-1 1,-1-5-2,2 4 2,4 2 2,-5-7-2,4 4 2,5 2-2,0-2 6,-4 2-6,4-5 0,-2 2-3,4-1 2,-3 0-4,0 2 6,1-3 0,1-1-3,2 1 2,-1-3 0,1 1-3,1 2 8,0 1-6,0 0 4,-2 1-5,3-3 4,-1 1-1,0-3-2,2 1 0,-1-2-3,1 0 4,-7-3 0,3-3-6,4 5 5,-5-4-4,4 4 3,3-3 3,-8-2 0,5-1 0,5 1 1,1-4-1,-1 0 0,-2 2-1,5-3 0,-4-1 2,-4 0-2,4-2 3,1 0-7,0 1 7,3-1 0,-2-1 3,-2 0-10,2-3 2,-7 1 0,0 0 1,6-1 0,-5 1 0,4-1-2,0-4 1,-4 4 2,5-4 0,0 2 2,-3-5-2,1-1 8,5 4-11,-3-6 0,0 4 0,3-2-3,-5-1 2,4 1 1,0 1 0,-2-3-2,2 0 5,-5 0-4,0-3 1,-7 5 3,2 1 0,-5 2 2,2-5 4,-4 4 5,3-3-2,-2 1 1,0 0 2,-2-1 0,3 2-7,-2-2 6,1-2-4,2 1 1,-3-2-2,5-2 3,-2 3-4,-3-2 2,3 2 1,-5-1 2,2-1 5,0 2 5,-3 2-4,2-1-1,-3-2 7,0 6-10,2-4 3,-4 2 8,-1 1 6,1-1-6,-2-2 9,2-1-14,0 2 0,-4-5 7,3 8-6,1-9 6,0 1-5,0 3-3,0-3-3,-3 8 2,1-11 7,3 5-14,-2 4 3,-2-4 0,1 3 1,-1 1 6,-1-1-2,2 1-4,-1-1 3,1 0 2,-1 2 6,-3-5-3,2 5-2,0-2 4,-1-2-5,2 2 4,0-6-14,-3 0 6,2 1 1,-3-3 3,2 3-6,-1 1 3,-1-1-1,0-1-5,2 5 9,-1-3-7,-1 5 3,0-1 2,-1-1-3,1 1 10,-2 0-2,1 2 2,2 1-2,-2-3-5,1 2 2,0 1-5,-2-2 11,5 4-5,-4-4 2,2 0-9,-2 4 0,1-3-2,-2 0-2,4 0 4,-4-1 0,2 1-4,-2-1 1,1 1 3,-3 0 2,3 0-12,0-2 5,-2 0-1,1 0 0,0 3 0,2-2 2,-4 0 0,3 0-10,-1 1 5,-5 1 0,7-2-4,0 3 4,-2-2-3,0-1 0,-1 1-1,-1 1 4,3 3 0,1-5-2,-4 1-4,2 2 0,-1-3 7,3 3-5,-4-5-6,2 2 3,-2 3 3,1-4-1,-4 0-1,4-1 1,-3 1-3,1-2 2,0 5 3,0-3-3,-1 0-10,1 2 7,-1 0-3,-2-5 3,4 1-1,-1 2-4,0 2 8,-2-1-3,2 1 2,0-1 0,1 1-2,-2-1-9,-1 2 9,2 1 1,-1-4-2,-2-2-2,2 5 1,1-1-2,-2-5-3,1 5 2,-1 2 5,0-3 2,0 1-6,1 2-4,-1-3 5,0 1 5,-3-2-9,1-3 2,-2 3-3,2 0 4,1 6-3,2-5-5,-2 2 8,-1-4 0,0 3 3,-2 1-7,3 0-4,-5-3 3,3 2 7,-1-2-5,2 2 11,-5 0-10,8 1-6,-4 2 5,-4-3 0,-1 0 4,3-1-2,2 6 4,-5-6-3,-2 2 0,-2-2 6,0 2 2,6 0-11,0 3-1,-4 0 10,4 1-5,-3-2 1,4 2 1,2 1-2,-1 0-2,0 1-1,2-1 4,-2 2 2,1-1 3,1-2-4,2 4-5,2-2 3,-3 0 2,8 3-7,-10-1 12,3-3 1,7 4-9,-9-1-1,9 1 5,0 0-2,-9-1-1,9 1 3,-9-4 3,9 4-4,0 0-4,-7-1 0,7 1 17,0 0-9,-6-2-7,6 2 3,0 0 4,0 0-5,-9-3 1,9 3-8,0 0 9,0 0 1,-5-2 2,5 2-5,0 0 1,0 0-1,0 0 0,0 0-2,-14-2-4,14 2-4,-4-5 9,4 5 4,0 0-6,0 0 1,0 0 2,0 0 0,-8 0-2,8 0-8,0 0 1,0 0 1,0 0 2,0 0 4,0 0-3,0 0-4,-7-3-1,7 3-7,0 0 4,0 0-9,0 0 0,0 0 5,0 0-5,0 0-6,0 0 5,0 0-2,0 0-6,0 0 4,0 0-4,0 0-8,0 0-1,0 0-5,0 0-5,0 0-1,0 0-10,-2-3-7,2 3 1,0 0-6,0 0 5,0 0-13,0 0-2,0 0-8,0 0-3,0 0-15,0 0-6,0 0-17,0 0-1,0 0-15,0 0 4,0 0-30,0 0-7,16 4-18,-11-2-7,-1 0-116,2-1-353,2 3 156</inkml:trace>
  <inkml:trace contextRef="#ctx0" brushRef="#br0" timeOffset="379861.034">20571 1808 36,'-6'3'46,"1"0"17,-1 0-20,-2 1-3,0 1 10,-2 2-10,-3-2 6,-1 3-13,1-3 1,-1 2-1,0-1-5,-1 2 4,-3 0 3,1 1-6,-11 0 1,8 0-1,-5 3-3,7-4 0,-2-1 4,3 1-5,-4 1 0,-5 1-11,7-3 20,1 4-12,-1-6 2,-7 8-9,8-7 6,-1 5-8,4-3 2,-4 1 4,1 2-11,1-2 12,1 0-10,-2 1 9,-3 0 4,6-1-5,-5 1-9,4 0 12,0 0-9,-1 1 4,2-3-12,-1 4 19,1 0 2,-2 0-2,2-5-10,-3 6 3,3-1 2,-2 0-7,-3 4-3,4-8 11,6 7-5,-7-4-5,7 3 2,-2-8 0,-3 6-3,2 0 4,6-3-7,-6 4 6,3-6-4,2 3 5,-1-1-8,-3 6-9,0-5 10,-1 4 11,1-2-6,-2 0 0,2 2-4,-1-1 6,2 1-5,-2-2 0,1 4 4,-3-6-2,4 3 8,-3 2-5,3-4 7,-1 3-4,-1-3-4,1 3 2,0-2 4,0 1-3,-1 1-4,2-2 0,-1 3-1,-2-3-1,5 0 1,0-2-4,-2 2 1,1 1 4,3-2-4,-6 3 1,3-2 0,3 4 6,-1-4-6,0 2 0,-2 0 2,4-2 1,-1 3 3,0 2 1,2-3-7,-1 1 3,2 2-6,2 0 6,-1 0-1,-1-1 0,1 2 2,0-1-8,2-1 7,-3 1 1,2-2-5,2 2 4,0 0 3,0 0-3,0 3 2,0-4-6,3 3 6,0 1-4,1-2 3,-1-1 0,1 1-3,1-1-2,-1 4 1,3-3 5,3 6-2,0 0-2,-1-7-4,-1 9 6,6-6-1,-3 0-1,-1-3 1,2 0-5,1 5 3,2 1-1,-2-7-1,5 4 1,-8-5 2,11 5 3,-4-1-6,-1-4 3,0-2-3,5 7 4,-6-8-5,13 2 2,-12-1-2,9 1-2,-2 0 6,-1 2-5,-7-4 1,6 6 0,-2 4-2,0-5 0,0 0 2,2 1 0,-2 0-2,2-2 4,-6-3-3,6 3 0,2 1-1,-2-3 1,-5 0 2,1 0-3,3 3 0,-5-4-3,4-1 7,-2 0-5,-2 0-2,2 0 7,-2-3-5,1 4 0,-2-1 1,3 1 2,-3-2-3,1 0 1,-2 0 0,3-1 1,-1 1 1,-5-1-5,5 0 6,-1 2-6,0 2 1,0-3 2,0 0 1,1 0-1,-2 2-2,4-1 4,0 1-1,1-1-5,-3 1 6,-2-2-4,2 0 0,1 1 0,0-2-3,-2 1 5,5-1-1,-5 2 4,4-2-7,-3-1 7,2 2-1,2-1-1,-1 0 1,0 0-3,-2-1 2,4 3-3,-2-4 3,0 0-3,3 1 3,-3 1 3,1-1-9,7 4 5,-2-1 1,-7-3 2,11 1 0,-9-2-4,5 6 5,-1-2-9,1 2 6,-5-6 0,5 4-1,-5-3-4,-1-1 2,1 0 5,-1-1-2,2 3-2,-4-4 2,4 4-1,8 0-2,-12-1-4,4-1 2,-1 1 5,8 0-2,-9-1 6,1 0-5,7 4 0,6-5 2,-13 3-1,8-4 1,0 3-6,-1-3 4,1 4 1,-6-3 0,8-2 4,-5 2-8,3 0 1,-3-3-4,2 5 6,-5-5-2,5 4-2,-3-3 4,-1 0-2,6 2 2,0-2-1,1 2 2,1-2-4,-1 1 3,-1 0 3,-2-2-2,2 2-3,3-2 3,-4 0 0,2 2-3,-2-1 0,6-1 3,-6-1-1,-4-1 0,6 3-3,2-4 0,-9 3 5,6-1-13,-1 0 13,-4-1-3,5 2 2,1-4-1,1 0 0,-9 1 0,7-1 1,0 0-3,-1-1 8,-5 2-8,6-1 0,0 0 0,0-1-1,0-1 5,-7 1-3,-1-2-1,1 0 4,-1-1-1,-1 1 3,3 2-2,0-2 3,-3-4 2,2 3 2,-1-1-2,2-2 0,-4 1 2,2 0 4,2 1-2,-4-5 0,3 5-3,-4-3 2,2 2 0,-1-3-2,1 3-1,0-1 4,-1 0 8,0-1 6,-2 0-5,3 0-3,0 1 3,-3 0-6,3-1 4,-2 1 0,2-3-1,-2 0-3,1 1 1,-3 5 2,2-5-2,2 1 0,-5-1-3,3 0-3,-1 1 0,2-1-3,-2 1 6,0-1-4,-2 1 1,1 0 5,-3 2 6,2-4-4,-1 3 1,-4 0-4,6-6 2,2 3 0,-3-2 8,0-1 0,-1 1-12,1-1 9,1 1-4,-1 3-5,1-1 3,-1-1-2,0 2-3,-1 0 1,1-6-2,2 5 2,-4 0 0,1-2-1,-1 1 0,2-1-2,-3 0 1,3 1-3,-3 0 4,1-1-1,1 2 0,-3-3 0,2 0-2,-1 1 2,0-1-2,1 0 3,-3-1-1,4 2 0,-3 0 0,-2 3 1,2-4 0,-1 3 2,-1 1 1,-2-1 0,1-1 2,0 1-4,3-4-2,-3 5 3,-1-1 3,4-5 0,-3 2-1,-4 2 3,4 0-7,1-4 4,-2 6-2,-1-3-3,2-1 3,-1 0 0,-1 0 13,0 1-14,0 0 6,-2-3-5,3-2 0,-1 4 1,3-3 0,-7 2-2,6 1-1,-5 0 1,2-4-1,1 2 3,-1-2-7,0 0 2,-3 5 10,2 1-11,-1-3 3,2 2-5,-3 1 0,-1-2 0,3 2-3,-2-4 7,2 4-11,-3-1 9,5-4-6,-4 4 2,2-3-3,-2 3-1,-1-1 8,1 0-7,3 3-2,-4-6-4,4 3-2,-4 1 2,1 0 0,2 1 5,-3-2 0,1 2 0,-2 0 1,2-1-2,0 0 1,-1 2-3,0-2 2,0 0-2,0 5 3,0-3-2,0 1-5,0-1 6,0 0-2,0 0 0,-1 1-1,2-1 4,-1 0-3,0 1 1,0-1-4,0 3 5,0-3-6,0-1 1,0 2 5,0-3-3,0 3 4,0-1-6,0 0 4,-1 0 3,0 1-6,1 2 7,2-1-4,-2-1-1,0 2 6,0-3-8,3 3 3,-3-2 2,-3 2-6,3-2 3,0 1-5,0-1 10,0 0-7,0 0 2,0-2-1,0 2 2,0-1 2,-1 5-6,1-3 5,-1 0-5,1 2 2,0-4 2,-3 4 0,3-4-2,0 1 3,0 1 2,0-2-4,-1 5-1,2-4-1,-2 2 1,-3-2 0,4 3 4,-1 1-5,-2-4-1,2 3 6,1 2-6,-4-4 3,3 2 3,-4-2-3,5 3-1,-3-2 3,2-1 0,-2 0-4,-1 1 6,3-1-3,-4 1-1,4-2 1,-3 0 0,0 2 0,0 0-3,3 0 4,-3-3-6,-1 3 4,0-1 4,1-2-4,-1 2 1,1-2-3,-1 0 2,-2 0-4,0 2 3,1-1 2,2 0-3,-3 1-1,4-2 0,-3 2 4,0-1-5,1 1 2,0 0 3,3 2-2,-3-1 5,2 0-6,-1 0 3,-1 0 0,2 2-3,-1 0 3,1-4 0,-1 5-2,1-3-1,-3 1 2,3 3 1,-1-4-2,1 2 5,-4-3-6,4 1 6,-3 0-5,2 2 3,-2-3-6,1-1 8,-4 2-2,5 0-5,-4 2 2,1-6-1,-1 5 2,0-4-3,-1 3 2,-1 0 3,1-5-5,2 4-1,-5-1-1,3 1 6,0-1-2,-2 3 3,-1-3-2,2 0-4,-3-1 14,0 0-10,1 2-4,0 2 4,3-4 0,-2 3-1,-1-1 2,3 1 8,-2-5-10,1 6 0,1 0 0,-2-1 2,5 2 2,-2-4-6,-2 4 5,4 2-3,0-4 0,-2 2 0,-2-2 0,1 1 2,-2 0 1,1-2-3,-1 1 0,0 0-1,0-1-1,-2-2 2,3 3-3,-3-1-1,3 1 5,-4-2-3,2 2 6,-2 0-8,0-1 4,-1-1-4,0 2 0,2 0-5,1 2 6,-6-1-2,3-1 4,1-2-7,0 4 5,-3-2 0,1 0 3,3 2-6,-6-1 5,8 1-1,-4-1 9,1 0-11,0 4 5,3-3-3,0 1 3,-3-1-3,1 0 2,2 3-1,0-3 6,-1 2-4,-1 1-2,3-3 0,-4 3 0,5-2 1,-4-1 0,3 2-3,0 0 3,-2 1 0,-1-2 0,-1 1-1,2 1 4,0-3-4,-1 4 2,1 0-3,-1-3 3,-1 2-2,2-2 3,-2 1 0,-2-1 6,-2 0-6,1 0-4,-1 1 39,-1 1-7,6 0 0,-3-3-6,2 5-3,1-3 2,-2-1 0,-1 0-8,2 2 3,-3-3-7,0 3 4,-1-3-7,4 5 5,2-3-3,-2 1 1,0-1-3,1 0 0,0 2 1,2 1-3,-2 0 4,2-4-3,-1 3 1,-1-1-7,1 1 6,1-3-4,0 3-9,0 0 14,0-2 1,0 0-7,-2 2 5,4 0 3,1-1-5,-6 0 6,4 2-7,-3-3 5,2 1-6,0 2 6,0-3-8,-2 3 9,2-3-18,-1 4 12,3-3-3,2 2 5,-6-1-7,5-1 11,-2 2-6,-1-2 5,2 2-1,-2 0-8,-1 0 4,-1-4-2,1 4 8,1-3-7,-1 2 5,1-1-5,-1 2 4,3-2-6,-5 1-3,1-1 6,-1 2-3,2-2 1,-6-1 5,5 2 0,-5-2-2,5 3-1,-1-3-4,0 1 3,0 2 0,4 0 3,-2-4-3,1 3 2,-1-2-4,3 3 4,-6-2-2,6 2 2,-5-4 2,3 3-12,0-2 16,-3 1-7,4 1 5,-1-3-7,-1 2 3,2 0 1,-1 0-5,0 1 9,0-5-19,-1 6 16,1-1-5,0-1 5,1 1-3,0 1 1,1-1 1,-4 0-4,5 1 5,2-2-8,-3 2 3,0-1 2,0-1 1,2 0-4,-3 1-1,10 1 5,-17-2-2,8 2-7,9 0 12,-14-2 4,7-1-12,7 3 6,-13 0 0,7-1-2,6 1-3,-15-1 0,15 1 4,-19 0-2,14-2 2,5 2 4,-14-1-4,7 1 3,-7-2-3,5 2 4,0-2-5,9 2-1,-17 0-13,10-1 18,7 1-8,-18-1 5,9 0 5,9 1-5,-12 1 1,2-2-2,10 1 6,-14-2-7,8 1-3,6 1 9,-15-3-3,15 3-4,-15-1 3,15 1 3,-11 0-6,2 0 1,2-2 1,0 2 0,7 0-3,-15 0 0,6-1 3,1-1 2,0 3 8,-2-2-10,4-1 2,-4 2 0,2-1-6,-1 1 4,-1-1-2,0 1 4,-1 0-5,1-1 0,1 1 6,2-2-1,-1 2-3,0-1-4,2 2 8,-3-2-5,1 1 1,0-1 5,-2 0-7,3 2 5,-6-2-4,5 1 7,-1 0-7,3 0-2,-3 0 3,0 0-2,0 1 8,1-2-5,1 1 0,-3 1-1,3 0-3,-2-1 8,-1 1-3,2 2 1,-3-4-4,2 2-13,0 0 19,1 0 2,0 2-5,-3-3 0,2 2 4,3 0-4,-1-2-12,-4 4 13,3-3 0,-1 3 0,-2-3 0,3 3 5,-1-3-7,-4 2 5,3-2-3,-1 2 2,-1 0 0,3-2-3,-2 2-1,-1-1 0,2 1 8,-1-1-5,0-1-3,2 1 0,-2 1 3,2 2-1,-3-3-2,2 0-8,0-1 8,0 1 10,1-2-9,0 3 0,-1-2 3,1 1 0,1 1-1,0-2-8,8-1 3,-13 1-3,7 0-12,2 3-15,4-4-31,-5 4-26,1 0-29,4-4-10,0 0-34,-7 5-34,3-1-33,0-1-183,4-3-445,-18 2 196</inkml:trace>
  <inkml:trace contextRef="#ctx0" brushRef="#br0" timeOffset="386963.9348">10011 3708 81,'0'0'76,"0"0"-4,0 0 0,14-5 1,-14 5 3,0 0-6,11 0-1,-8 3 8,-3-3-8,9 2 6,-1-1 7,-2 2-2,1-2 10,7 3 8,-5 1-8,1 0 0,3 1 5,5 3-7,5 3 3,-4-4 0,6 10-3,2-2 2,0 2-7,-1 0-5,6 5-3,-4 0-18,9 9 2,-10-4-4,7 6 2,-2 4-2,-4 2 5,2-1 0,-2 4 2,-4 3 3,0-3-6,0 6 5,-3-3-9,1 1 4,-2 3-3,-2 0 5,4 3 6,-8-2-12,3-2 1,-1 1-5,1 1 0,-6 3 5,0-1-5,-2 1 0,-1-4-4,0 1-1,-4 2-8,-2-3 6,2 2-4,-3-1-5,3 1 2,-5-1-1,0-17-8,1 13 0,0-12 6,-3 2-2,0-2-10,0 10-3,-1-12-5,-2-1 2,0 0-6,-3 2 4,1-3 3,-7 3-5,4-3 1,-4 3 1,-4 11 0,6-13 3,-2-3-5,0 5 6,0-1-3,-3-2 3,1-2-2,-3-3 0,0 0-5,-2 1 2,1-3-2,-3 1 1,-1 1-5,3-4 3,-3-4-1,-1-1 11,-3 0-1,7-2-6,-7 0-8,3-1 4,-3-2-6,4 0 0,-5-3 3,1-1-6,-3 0 5,1-2 1,-3-3-4,5 0 1,-3-1 0,2-2 4,2 0-9,-2-5 2,-1 2-7,3-6 5,-4 0-1,2-1 3,0 0 7,-1-1-13,2-4 12,-1 3-1,0-1-7,1-3 4,3-1-6,-3-3 0,4 2 1,-1-5 3,1-4-2,0 0-2,3-1-1,-9-11 1,10 8 2,-5-10-5,4-3 1,-1 1-2,1-1 3,4-2-9,0 0 8,-1-2-5,3-1-2,-2-4 5,4 1 5,1 0-1,3-1-9,1-2-2,1 8 9,3-4-4,-1-3 2,2 4 3,-1 1-2,-4-3-2,5 3 1,-1-5 2,2 4-2,6 3 0,-3-2-3,-4 15 7,1 0-8,2 1 8,-1 1-5,2 3 6,-1-1-2,0 4-2,5 2 4,-6-1-2,1 5 12,2-1-9,1-4 5,-2 7-1,1-7-1,3 1-3,-1 5-1,-3 0-1,0-1 1,4 1 2,-3 1-3,0 1 2,-1 1-3,1 1 2,-2 3-5,2 1 9,-1 3-8,-1-1 10,0 1-6,-2 1-3,3 2 6,-2-3-1,2 4-4,0-1 6,0-2-3,-3 2 1,1-3 5,0 4-5,-1-1-1,2 0 2,-1 0 1,-1-2-4,-1 3 1,3-2-1,-1-1 0,1 3 1,-3 0 4,1-2-6,0-1 5,2 2-8,0-2 9,-3 3-6,4 0 2,-3-1 2,3 5-4,-1-6 0,0 4 5,1 2 1,0 0-5,-4-4 2,4 4 0,0 0 0,-7 8 2,3-1-3,-1 3-3,-4 9 8,-5 8-3,1 1 0,-2 3 2,-2 1 1,-7 13-1,6-12-2,-3 10 0,1 0 4,2-12-6,3-1 7,-3 0-2,4-2 3,1-1 3,1-3-7,1-4 0,-1-5 1,5-4-2,1-3 1,1 1 1,3-2-4,-4-2 2,4-2 2,0 2-3,-2-4 4,3 2-1,1-3 5,0 4-2,0-4 1,0 0-5,0 0 17,10-16-19,-3 4 2,2-5 1,2-6 0,3-2-3,-2-2-1,1 2 2,0-5 0,-1-4-2,2 4 0,-6-1 0,5 0-3,-4 2 2,-1-3 0,1 5-5,0 2 8,0 2 0,-6-3-3,3 9 3,-2 2 0,0-2 0,2 3-3,-2-1-2,1 4 1,-1 0 0,-1 2 5,-1 0-3,3 0 1,-5 3-4,5 1 6,-5-1-4,2 1 13,1 2-15,-1 2 0,4-2-1,-2-1 2,4 4-3,-8 0 3,16 5-3,-6 0 1,9 4 3,7 3 5,-10 0 3,9 6-10,4 1 3,3 0 3,-1 1 2,-2 4-1,2-6-8,2 3 8,9 5 2,-10-9-5,0 1 0,-1-2-2,0-2-2,-1 3-2,-5 0-10,0-5-19,-1 0-23,-7-1-18,1-3-24,-4 1-28,-5-3-22,5 5-30,-3-3-45,-3 2-57,-4 1-182,1 0-502,-8 8 222</inkml:trace>
  <inkml:trace contextRef="#ctx0" brushRef="#br0" timeOffset="387802.9435">8614 6099 50,'-7'-7'128,"2"2"0,0 0-8,2 0-13,-2 2-3,3-1-6,-2 1 3,-2 0-8,6 3-10,-7-4-3,1 4-8,6 0-5,-8 0-1,3 5 0,-2 5 5,2-1 2,-5 6 5,4 4 0,-1 0-1,-1 4-3,2 5-5,-3-1-2,4-4-7,1 3 4,-1 2-2,4-9-2,-1 8-1,2-8-5,0 6 2,3 1 0,2-3-4,3 3 0,-3-4-1,2-1 5,0-4-2,-1 2-1,3-2-6,3-2 4,-2 2-4,2-3-3,2-1-2,0-1-1,0-2-3,0 0-1,4-4-1,-2-1-2,2 2-3,-1-4-3,1-3 3,-4 2-2,0-2 1,5-2 2,0-1-2,2-1 1,-6-1 2,2 1-1,-5 0-1,-1 0-6,3-1 1,0 0 1,-5-2-4,5 2 0,-5 0-4,1-2 12,-1 0-17,1-1 2,-1 3-3,-1-4-3,2 2 6,-4-3-6,2 3 1,-3-3 8,3 2-7,-3-3-3,-2 1 2,3-2-1,-3 2 1,-1-7-2,2 0 4,0-1-5,-4-1 0,4-7-6,-1 0 2,0 1 1,-6-3 0,3 2 2,-1 7-4,-1-7 2,-2 1-5,4 4 3,-7 5 9,4-4-9,-3 6 3,3 1 4,0-2 0,-5-1 3,3 6-2,-1 1-5,-1-3-1,-1 4 1,1-1 3,-2 1-6,0 0 2,-4 2 1,2-4 2,-3 5-5,-3-2 0,-1 0-4,0 3 3,-2-4-4,0 5 6,0 1-1,-8-1-2,6 1 2,4 2 0,1 2-7,-4-2 9,4 1 0,1 1-8,-1-1 5,3 1-9,3 0-7,-2 3-9,1-1-16,5-1-16,1 0-15,2 2-15,-1 1-15,1 2-12,1 1-14,2 3-17,0-3-11,1 2-23,1-2-5,3 4-15,-3-1-17,3 2-177,2 1-422,-4 4 187</inkml:trace>
  <inkml:trace contextRef="#ctx0" brushRef="#br0" timeOffset="389067.9739">10540 3122 26,'0'0'86,"-2"-2"1,2 2-8,0 0-10,0 0-5,0 0-10,0 0 0,0 0-9,0 0-1,0 0 1,0 0 3,0 0-3,0 0-2,23 1 4,-12 1 7,5 0-6,1-2 7,3 5 1,9-5-5,-1 1 3,4 0 1,-1 1-3,6 1-4,-2-3 5,5 0-2,11-2 2,3 2 1,-3-1-9,4 2-2,-3-4 1,2 2-2,-1 0-10,-12 1 10,11-3-11,1 1-2,-14 0-3,0 2 0,0 0-3,-2-2-5,-1 2 3,-4-3-2,6 3-4,-5-1-4,4 2 5,-5-3-6,1 3 0,-5-4-4,2 2 4,-7-2-5,5 6 4,-9-3-11,5-3 11,-5 3-6,2-1 6,-2 2-4,0-3 0,-6 2-2,2-2-3,-4 2 5,-1-2-6,1 3 3,-3-1-2,-2 1 1,-6-1 1,9-1-1,-9 1 1,7-2 2,-7 2-3,7 0-5,-7 0 0,0 0-8,2-4-18,-2 4-24,-6-7-10,6 7-20,-7-5-16,2-1-17,0 1-30,-3 0-101,-2 0-269,-3 0 120</inkml:trace>
  <inkml:trace contextRef="#ctx0" brushRef="#br0" timeOffset="389566.1993">11716 2884 11,'0'0'142,"-4"-2"-4,4 2-13,0 0-3,-4-2-15,4 2-1,0 0-1,0 0-22,0 0-1,0 0-11,0 0 2,0 0-5,0 0-18,0 0 3,0 0-5,0 0-2,0 0 7,0 0-9,14 5 8,-7-3-3,4 2 3,0-1-9,2 1 3,4 1 5,1-1-19,0-1 8,4 4-3,-5-3 4,2 0-4,1 3 3,-2-2-12,2-1 4,-6-1-5,1 1 4,0-1-9,-5-1 0,0-1 0,0 0-4,-1 2 2,0-2-2,-3 3 1,0-4-4,-1 4 2,0-3 1,-1 1-2,-4-2-4,6 1 5,-2 1-3,-4-2-3,4 7 4,-4-5-5,0 4 5,0-2-1,0 3 2,-4 3-2,0 1-3,0 0 3,-2 3-1,-1-2-2,1 2 2,-2 3 0,-1-1-2,-1 1 6,1-1-1,0 3-1,-3 1 0,1 3 3,-3-1 0,1 0 1,-1 5-3,2-5-1,-6 0-1,2 1 1,2-1-2,3-1-2,-4 3 1,2-8-4,2 1 0,0-3-3,2 0-1,-3 2 3,4-2-3,1-2-7,0-2-3,0-1-16,1-4-10,1 1-18,1-2-20,-3 1-16,5-1-22,-2 2-30,4-6-28,-4 3-196,4-3-390,0 0 173</inkml:trace>
  <inkml:trace contextRef="#ctx0" brushRef="#br0" timeOffset="390629.5392">11287 2310 63,'-7'7'78,"-5"6"0,-2-1-10,0-1 2,2 1-5,1 0-3,-5 2 5,6-2-5,1-4-2,0 1 4,0-3 0,2 0-7,4-1 6,-1-1-10,-2-2 9,2 2-3,1 1 3,0-4 2,1 3 3,2-4-3,-1 5 7,1-5 2,0 0 7,0 0 2,0 0 0,0 0-5,0 0 2,0 0-17,0 0-4,7-10-9,-4 4-3,3-3-8,-1-2 0,0 0-9,2-2 1,2 2-4,-3-3-2,2 4 1,3-5-7,-4 5 2,2-3-6,0-2-1,0 4-3,-3 5 4,2-3-3,-3 4 0,1 1-1,-1-2 2,-2 4-6,0-3 3,1 4-2,-1 0 0,-3 1-1,3-5 0,-3 5-4,0 0 1,0 0 1,0 0-1,0 0-1,6 6 1,-6-1-2,3 5 6,-3 1-3,2 3 2,-1 1-3,-1 4 6,0 1 0,0 1-2,0-3 2,0 7-3,0 2 0,4-5-1,-4 4-1,0-6 4,1 6-3,-2-9-2,1 5 6,1-6-5,-1 2 4,-1-1-5,-3 0 4,4-4-4,0 0 5,0 2-3,0-5 2,-3 1-4,5-3 4,-4 2-4,2-3 0,0 0-1,-3 0 0,3-1 2,0 0-2,0 0 3,-3-5-4,3 4 3,-1 0-4,-1-2 4,2-3-2,0 5-2,-2-2 0,2-3 0,-2 4 2,2 0-7,0-4-3,0 0-2,-3 4-9,3-4-4,0 0-15,0 0 1,0 0-14,0 0 0,-6 4-24,-1-2-4,7-2-1,-12 3-2,1-3 14,-3 0-12,1 1 4,-1-1 19,2 1-4,-2 1 11,2-1 3,0-2-3,1 4 12,1-5 6,-3 2 3,13 0 5,-14 0 6,14 0 3,-12 2 10,12-2-4,0 0 3,0 0 5,-11-3 1,11 3-1,0 0-2,0 0 1,0 0 5,0 0-3,0 0 5,0 0 8,41-2-4,-21 1 8,0-3-8,2 4 9,0-2 5,7 0-4,1 1 6,-3-3 2,3 1 4,-1 1 1,-2 2 1,-6-4-4,2 4 6,-4-3-11,1 3 5,-2-3-2,-5 3 4,-2 0-5,-1 0 0,-1-2 2,-3 2 7,-1 0-3,-5 0 4,8 0 0,-3 2 0,-5-2-7,0 0 0,9 0 0,-9 0-6,0 0-1,0 0-4,0 0 0,7-2-1,-7 2 2,0 0-10,0 0 3,0 0-4,0 0 0,0 0-2,0 0-1,0 0-3,0 0-7,0 0-7,0 0-6,0 0-6,0 0-12,0 0 4,6 0 0,-6 0-8,0 0-9,0 0-2,0 0-12,3 8-13,-1-4-19,-2-4-13,0 0 1,5 5-19,-5-1-14,0-4-95,1 5-254,-1-5 113</inkml:trace>
  <inkml:trace contextRef="#ctx0" brushRef="#br0" timeOffset="394583.7939">13239 3830 77,'5'-2'90,"1"-1"11,1 2-9,-2-1 8,10 0-4,-4-1-14,3 2 4,2-3 3,2-1-14,5 4-2,-2-3-6,7 2 4,-7 2-5,7 5-4,3-5 0,-3 4-5,2-1-3,-2 5-6,2 0 3,0 4 1,-1 2-16,-6 0 0,7 6 2,-5 1 1,-2 5-4,1 1-5,3 16 1,-2-2-6,-2 7 8,-1 0-8,-2 2 1,-4 0-1,3 3-1,-4-1 2,1 3 3,0 0-2,-1-1-5,-2 2 3,1 0 7,-4 2 2,2 1-2,-2 20-3,-7-26-1,8 3 4,-9-3-7,2 0 0,-3-2-6,-1-1 7,0 2-1,0-2-4,-1 1 1,-3-3 1,0 2-4,-1-15 2,-1 11-2,3-12-2,-5 12-4,-2-14 4,1 2 1,-1-1-1,-2-1 2,-5 1-2,-7 9 0,4-13-1,-1 3 1,-5-5-6,4 3 8,-11 4-1,8-10-3,-3 0 1,1-4-3,-3 0 1,2-2-5,-4-3 7,-1 2 0,2-1 0,-2 0-1,-4-3-4,1-2 3,-1-1-1,0-1 2,-3-2 0,1-2-6,-11-2 3,8 2-2,-5-6 2,10 1 0,-3-5-1,3 1 2,0-4 0,2-1 0,-14-6-5,17 1 5,-3-1-2,3-3 3,2-5-3,1 1 0,-8-7-3,10 3-1,5 2-2,-10-13 4,8 8-3,-6-12-2,2-2 2,2 2-1,7-2 1,-3 1-2,7 10-1,-4-14-1,8 15 3,-6-16 0,4 12-4,2-11 5,-2 2 3,0-6-4,4 6-2,4-5 3,0 3-1,0 0 0,1-1-4,3-2-2,2 3-1,-2 0 7,2 10-3,-1-1-1,1 3 0,2-3 0,-1 4-2,-1 0 2,3 0-2,-1-1 1,1 4-3,-2 3 6,2-2-6,1 4 4,-1 4 1,-3-4 4,4-1-7,0 2 0,1 5-1,-2 0-1,2 2 1,-2-1 2,-1 1-3,3 1 1,-3-1 3,-1 4 3,2 1-7,-3-2 10,0 1-6,2 0 3,-2 1 0,0 1 0,2 2 2,0-2 0,-3 2-1,0 0-2,0 2 3,0-3-4,2 4 0,-2 1-1,0 1 1,0-1 4,0 1-4,0 4 2,0-5 10,0 5-11,0 0-1,0-6-4,0 6-1,0 0 0,0 0 3,0 0-1,-13 18 1,7-8 1,-3 6-1,-3 1 1,1 0 0,-6 6 3,2 0-2,1 0 2,0 0-4,0-2 1,-2-1 2,6-2-1,-3-1-3,4-1 0,-2-3 3,1 1-2,-1 0 2,8-3-1,-3-3-2,2 1 1,0-4 0,0 0-3,3 0 11,-3 0-8,4-5 4,-4 5-2,4-5 1,0 0-1,-2 2 6,2-2 5,0 0 2,0 0 5,0 0-12,10-11 0,-7 3 0,3-2 1,-2-1-5,3 0 3,2-7-4,1 1 2,2-5-5,0 0 5,2 0 0,-5 3-1,3-4-1,-2 5 6,4-4 0,-5 9 3,0-3 1,-3 0 8,1 2 1,-1 2 1,-1 0 7,3 3 2,-4 0-9,1 1 4,-2 1-6,0 2-2,0 2-5,1 0 0,-3 0 1,1-2-4,-2 5-1,6 0-1,-6 0-3,0 0 1,15 8 4,-4-2-6,2 6-1,6 0 1,1 5 13,3 0-17,3 4-1,1-1 5,0 2 0,2-2 3,3 1-5,-2 0 1,3 0-1,-5-2 3,1-3-7,1 2 7,-2-3-11,0 3-14,-2-8-9,-1 5-16,-2-1-15,-5-4-19,0 1-14,-1 0-22,-3-1-17,1 2-17,-6-5-21,1 2-41,0 1-46,-2 4-166,-1 3-458,-2 0 203</inkml:trace>
  <inkml:trace contextRef="#ctx0" brushRef="#br0" timeOffset="395275.719">13905 6152 38,'-3'-9'181,"3"6"-15,0 3-8,0-7-4,0 4-21,0 3-13,0 0-10,0 0-4,0 0-8,0 0-16,0 0-8,0 0 0,0 0-6,-13 15-3,8 0 0,-2 2-3,-7 9-2,5-3 4,0 2-2,-2 2 1,0 2-3,2-2 2,1 1-2,2-1 0,0 0 0,6-2 2,0-6-2,0 0 2,2 2 4,1-4-3,4 0-1,2 0-3,2-3 4,-3 1-2,6-5-5,1 2-3,2-4-3,0-1 2,1 0-3,2-5-8,-2 0 2,12-3-4,-10 0 1,-1-3-1,2-1-4,0-2-3,-3-1 6,8-5-11,-3-3-3,-4-3-1,-1-1-1,-1-1-5,-3-4 1,-2-2 5,-1 1 0,-4 0-3,0 1 2,-2-2-5,-4 1 0,-4 2 1,0-2-6,-7 1 7,-1 1-5,-1 0-1,-3 2 0,1 7 1,0 3-1,-1-2-2,-2 1-3,-6-1 2,3 7-2,3 2 3,-4 2-1,0-1-4,2 4-1,-1 5 1,2 0 10,-3-3-19,2 5-9,2 2-9,2 0-15,1-2-9,1 2-15,2-2-24,0 5-24,-3 0-21,7-2-23,0 0-33,-1 0-15,2-1-37,-1 1-200,-1-1-472,2-1 209</inkml:trace>
  <inkml:trace contextRef="#ctx0" brushRef="#br0" timeOffset="398381.8611">13583 3181 67,'0'0'104,"0"0"-11,-3-3 3,3 3-10,0 0-7,0 0-2,0 0 0,0 0-14,0 0-1,0 0-8,0 0 3,0 0-21,0 0 4,0 0 6,0 0-5,0 0 5,0 0-6,30 4 7,-12-5 2,5 2 6,8-1-9,4-1 6,6 0-2,10 2 1,6-1 23,-2-1 2,11-2-10,-6 2-2,5-2 1,2 0-3,29 1-4,-4 2 2,-27 2-3,30-6 0,2 6 1,-1-7-8,-6 7-3,-23-3-4,25 2-1,-25-1-1,32 5-5,-7-5 0,-1 3 0,1-3-4,-1 2-2,-31-4-7,33 5 5,-30-6-3,28 5-1,-30-4-2,30 2 0,-28-2 0,36 1-3,-37 1-4,6-1 4,22 2-4,-27-2-2,1 2-1,2 0-1,-3-2-2,1 4 2,-5-5-4,0 4 2,-3-2-1,0 0 1,-2-2-4,-1 4 3,-1-5-3,-1 2 5,1-3-6,-15 3 1,18-1 0,-15 2 0,12-2 1,-15-2-6,2 3 5,-3 0-3,-1-1 4,3 1-4,-6-1 4,2 0-6,0-1 3,-2 3 0,-1-2 0,2-1-2,0-1 4,-1 6-2,0-7 1,5 5-1,-1-2 3,-1 2 0,0-5-2,1 5-3,-1-2 4,3 1-4,-5-3 2,2 3-1,0-3-1,-3 1 1,0 2 1,0-2-3,0 2 0,-2 0 2,-2 0 2,2-3-4,-9 1 2,0 1 0,10 1-1,-12-3 2,8 2-1,-6-1-1,7-2-1,-9 2 0,10 2 1,-9-2 3,2 2-4,7 1 4,-10 0-8,10-2 7,-10 0-5,2 1 0,-2-2-1,-6 3 5,5-2-5,-6 2 2,1-2-1,-4 2 5,-1 0-3,-1-1 0,2 0 2,-1 1 0,2 1-2,-5-1 0,4-1 0,-2 2 2,4-2-2,-3-1 1,2 2-2,4 0 3,-2 0-4,2 0 5,-3 0-4,1 0 1,0-3-5,-1 3 5,-2-2-2,0 4 1,-2-2-2,-7 0 3,9 1 2,-5 1-4,-4-2 2,0 0-1,0 0 2,8-3-3,-8 3 6,0 0-7,0 0 6,-12-8-5,8 4 0,-5-1 0,-3 2 0,0-3-5,-4-1 5,2 1-2,-3 2 2,-1-3-2,0-1-1,-5-5-1,1 7 4,-2-6-9,3 5 7,-6-5-4,7 6 2,-7-6 0,8 5 0,-6-5-3,4 5 2,5-2 7,-3 3-3,3-1-2,5 0 3,-1 1 0,-1 4 1,4-2-1,-1-1 2,3 3-3,2-1 4,-1 1 1,2-1-2,-2 3 0,6 0-2,-6-2 0,6 2 4,-6-3-5,6 3 1,0 0-2,0 0 3,0 0-1,0 0 0,0 0 0,0 0 4,11 13-4,-4-9 5,3 2-5,0 0 0,4-3 7,-1 4-1,4 0-3,1 2-1,2-3 1,1 2 1,-3-2-2,10 1 6,-7-1-5,5 4-2,-4-4 4,-4 2-3,1-1 2,-1-1 2,1 1-2,-2-1-1,-3-1 0,-2 1-2,0-2 2,-3 0-3,0 1 5,-4-2-4,4-1 3,-2 1-2,-1 0 1,1-1-3,-2 0 3,1 1-3,-5-1 4,4 0-5,-1 1 5,-4-3-1,5 5-1,-3-3-1,0 0 3,1 1-5,-3-3 4,5 5 1,-3-1-1,-2 1 0,0 1 2,-2 2-1,-1 3 1,-2 1 2,-1 7 1,-3-2-1,-4 5-2,-4 4 1,-4 1 1,-1-1 0,-10 8 6,6-5-2,0-3-1,-3 0-4,-6 5 1,7-7-2,1-2 3,0-2-4,1 1 3,-2-3-2,5 1 4,-1-2-3,2-2-4,-1-2 2,7 1-1,-1-6-1,3 0-10,1-2 0,-2 2-12,5-4-16,-1 0-18,1 0-13,-4 0-28,3-4-24,-2-1-27,3-3-27,-3 0-38,1 0-143,-3-9-386,-2 1 172</inkml:trace>
  <inkml:trace contextRef="#ctx0" brushRef="#br0" timeOffset="399400.5924">16662 2484 55,'-2'0'153,"2"0"-6,0 0-7,-3-4-5,3 4-16,-2-6-10,2 2-12,2 1-11,0-6 1,3 3-16,0-4-1,2 1-2,-2-3-3,5-2-6,0 5-5,2-5-1,0 2-7,6-1 1,-2-5-14,0 3 10,7-6-12,-7 3 9,5 1-6,-6 3 0,1 0-1,-1 2-3,0 0 1,0 3-2,-6 1 3,0 1-8,-2 2 3,0 0-3,-3 1 5,0 0-8,1 2-2,-2-2-5,-3 4 0,0 0-5,0 0 2,0 0-2,5 11-4,-5-3-1,-3 1 4,3 8 4,-3-1-1,-3 9-3,0 1 6,-2-1-7,-1 2 3,0-1 1,0 1 1,-3 0-4,3 1 1,2 0-3,0 0 5,0-1-6,-2-1 2,2-8-4,-2 6 7,4-4-4,0-2 2,-3 2 1,4-3 0,-1-1-6,1-3 1,0 3 5,0-6-6,4 2 5,-3-4-3,0 1 1,2-2-1,-1 1-6,1-4 9,0 1-8,-2 1 1,2-2 2,1 1 0,0-5 3,-1 7 1,1-4 0,-4 1 1,4-4-8,-1 3 5,1-3-6,0 6 4,0-6 0,-3 3-2,3-3 3,0 0-3,0 0 3,0 0-4,0 0 4,0 0-5,-5 3 4,5-3-2,0 0 1,-8 2 0,3-1-1,-3-1 5,1 2-5,-2 0 1,-5-2-2,5 3-1,-3-3 2,1 0-3,-1 2 3,3-3-4,-3 2 9,5-1-7,1 3 5,-1-3-5,7 0 1,-10 0 3,10 0 4,-9 1-5,9-1 1,0 0 3,-6 1 4,6-1-3,0 0 1,0 0-2,0 0-3,-6 2 6,6-2-3,0 0 6,0 0-9,0 0 3,0 0 7,0 0-8,0 0 14,0 0-11,0 0 1,0 0-4,0 0 8,0 0 0,21-7-5,-7 7-2,4-2 4,3-1 0,9-2-5,2 4 6,2-2-2,1-1 5,7 3-5,-10-2 8,4 1-1,1-1-1,4 4 7,-4-2-10,1 0 2,-2 0-2,0 1 1,-4-2-5,2 2 0,-3-1 1,-10-1-2,0 2-3,-1 0 7,-8 2-4,1-2-2,-1 0 3,-5-2-2,1 2 2,-2 0 0,-6 0 3,9 0-2,-9 0-5,9-2 7,-9 2-3,4 0 0,-4 0 4,0 0-4,0 0 0,0 0-1,10 0-2,-10 0 3,0 0-3,0 0 1,0 0-6,0 0 0,0 0-16,3-3-5,-3 3-15,0 0-6,0 0-17,0 0-13,0 0-21,0 0-10,0 0-17,0 0-14,0 0-15,0 0-9,0 0-12,0 0-12,-13 8-115,13-8-321,-13 4 142</inkml:trace>
  <inkml:trace contextRef="#ctx0" brushRef="#br0" timeOffset="404293.1765">21564 4818 50,'-1'-5'107,"-2"-1"-6,3-1 5,0 2-10,0-2 8,0 1-10,-2 2 3,2 0 6,0-1-7,-3 2 0,3 3-8,0-7 3,0 4-13,0 3-4,0 0-3,-2-5-7,2 5 0,0 0-6,-4-2-10,4 2-4,0 0-6,-12 4 3,7 4 3,-5 0-5,-3 3 6,-5 10-4,-1-1 2,-3 5 0,1-3-6,0 6 1,1 1-4,-1 3 1,-3 6-2,2-6 1,-1 11-1,0 4 1,1-4-3,2 1 4,2 6-7,4 5 3,-1-1 5,6 0-9,-3 3-1,0 1 7,5 1-2,1-2-2,3-2 2,1-1 9,3-2-8,1-2-5,1-1 6,2-1-3,-1 3 4,6 1 4,2-2-2,-3-2 2,9 0-2,-4-2-4,2 2 6,4 1 1,4-2 1,1-2 2,1 1-5,4 0 1,2-4 3,6-4-4,2 3 2,4-7-2,-2 2-1,3-2-6,4 3 4,0-4-6,2-5-3,-3-3-1,1 2 7,-14-10-3,13 3 0,4 1-6,-16-7 0,12 2-2,-12-3 3,3-1 3,-3 0 1,0-2 5,4-1-7,-4-1 0,1 1 12,-1-3-4,-4 1 1,3-2-7,-5-2-3,1 2-1,0-4 2,-2-1 6,1-1 0,0-4-6,0-1 3,-1 0 9,-1-3 5,0-2-11,-2-1 8,-1-5-13,-3 2-5,1-2-4,-4-4-2,3-5 0,-2-3-4,-3-3-4,4-10 18,-5 9-4,3-11-5,-1 0-13,1-2 15,-5 0-13,-6 11-10,2-9 6,-5 7-1,0 2-1,-1 1-6,0 2 14,-4 0-9,0 1 5,0-1-14,-1 1 12,-4-3-2,2 5 5,-1-6-7,3 2 4,-7-1 1,-2 1 4,1-1-17,0 0 11,-1 0 0,2-3 2,-1-8-5,-2-4 4,1 17-5,2-2-6,0-2 7,1-12 5,-2 5 10,3 8-13,1 1-4,-2 3 4,2-2-5,0 2 2,0 1 1,1 4-2,-1 0-1,1 1 3,0 0 1,0 6-4,3 2-1,-3 0 10,0-3-6,0 3 1,2 1 1,-1 5 2,3 0 5,-4-2-8,4 8 2,-5-6 6,4 1-7,0 1 3,-3 0-7,4 0-1,-4 0 8,3 0-3,1 1 0,-3 0 3,3-1-6,0 0 4,-1-2-3,1 5 9,-3-4-12,3 4 7,-1-3 3,1 2 6,0 2-8,-3 1-3,2-1 7,1 1-5,0 0 6,0 4-5,-2-4 2,2 4-4,-3-4-2,3 4 9,0 0-11,-1-6 5,1 6-3,0 0 3,0 0-3,0 0 4,0 0-3,0 0 3,0 0-5,0 0 0,0 0 2,-8 14-6,3-4 3,-3 5 3,-2 2 8,-3 4-5,-1 4-3,-1 1 2,1 3 6,-1 0 0,-4 0-2,2 1 0,-1-2 1,1-4 2,-2 3 4,4-4-7,0-5 10,2 4-13,0-7 0,5-3 4,1-2 18,0-1-14,-1 3 5,4-7 2,0 2-6,0-4 1,1 1 4,1 1 2,0 0-2,1-2-2,1-3 8,-4 4 13,4-4-2,0 0 4,0 0 14,0 0-5,0 0-1,0 0-4,7-12-4,-4 3-9,4-3 1,0-5-2,2 1-1,0-9-7,3-2 0,-1-2-1,1 0-2,-2-1-2,0 2-5,3 3 3,0 0-4,-3 0-1,2-1 0,-3 8 2,0 1-6,-2 2-4,1 1 4,-2 2-3,-1 2 2,1 1-3,-1 1 1,-1 1 1,1 0-5,0 0 1,-2 3 2,1 0-1,0 2-3,1 1-7,3 0 6,1 1-1,1 3 1,4 4 2,4 0 2,9 9 0,0-2-5,2 4 9,2 2-7,8 6 5,2 1 0,-10-5-1,11 10 1,0-3-2,-11-7 1,10 6 5,-13-5-4,2-3 0,-4-1 1,4-2 2,-7-3-6,2 1-5,-8-5-4,-1 0-11,-4-4-5,-1 0-10,-2-1-14,-2-2 1,-1 1-5,-1-1-17,0-1-18,-3 0-15,0 0-16,-2-2-18,4 3-26,-4-3-22,0 0-33,6 1-42,-3 1-18,-3-2-27,-4 9-209,-1-4-558,1 2 247</inkml:trace>
  <inkml:trace contextRef="#ctx0" brushRef="#br0" timeOffset="404805.3811">23486 6111 69,'0'-5'175,"0"-2"-5,-1 4-8,-2-1-11,3 0-14,0 4-14,-1-6-13,1 6-11,0 0 0,-17 7 2,11 3-5,-6 1 3,-2 4-6,-2 5-4,-1 4 1,3-1-1,-1 2-8,2 1 0,-1 0 0,4 2 12,-1-4-2,0 3-2,7-8-4,3-2 0,1 3-6,0-1 1,1-2-2,-1 0-3,4-3 0,2-3-9,2 2 1,-2-1-2,2-2-5,1-1 4,0-1 3,2-3 7,2-1-13,1-2-4,5-1-7,-6-2 5,6-1-4,-2-4-3,2-2 2,0 0-11,2-8 4,2 1-6,-9-1-4,1-6-8,2-3 1,-6-1-4,-2-3-1,3 2 2,-7-1 2,-1 0-11,-3 0-5,1 1-1,-4 2-1,-1 7 1,-1-7-3,-1 4-4,-2 7 5,-1-1-7,0 5-1,-4-2 1,1 5-3,1 2-2,-4 0-5,-3 5-5,0-1-10,-1 2-12,-3 6-18,-6 3-23,4 4-32,-1 0-31,4 1-21,1 5-27,4-6-34,5 3-24,1 0-235,3 2-523,2-2 233</inkml:trace>
  <inkml:trace contextRef="#ctx0" brushRef="#br0" timeOffset="405139.1406">23818 6428 46,'3'-1'222,"-3"1"5,6-2-2,-6 2-2,2-3-6,-2 3-11,0 0-7,8-1-12,-8 1-8,0 0-4,0 0-6,0 0-6,0 0-11,0 0-8,0 0-7,0 0-11,0 0-1,0 0-3,0 0-5,-10 14 5,6-4 1,3 2-11,-3 5-2,-2-1 1,-2 5-14,-1 4-13,2 0 2,0 1-13,3-1-5,-2 4-10,-2-3-3,4-2-19,-2-5 11,3-1-7,0 2-16,-4 6-12,5-10-25,-1-1-29,3 0-34,-5-1-37,5 1-30,-1-4-37,2 0-35,-1 0-30,3-3-36,0 0-272,1-4-597,3 0 265</inkml:trace>
  <inkml:trace contextRef="#ctx0" brushRef="#br0" timeOffset="405645.274">24256 6053 197,'3'-12'204,"-1"0"-1,0 2-10,0 0-2,0 0-3,-2 3 5,4 3 1,-4-3-7,1 4-7,0-2-3,-1 2-7,0 3-7,2-7 0,-2 5-9,0 2 0,3-5-8,-3 5 0,0-4-16,0 4-10,0 0-12,2-3 7,-2 3-7,0 0-13,0 0-1,0 0-7,0 0-6,0 0-4,-6-3-3,6 3-8,0 0-3,0 0-2,0 0-1,0 0-7,0 0 0,0 0 1,-2 12 3,2-9-4,-1 7 5,-1 4 2,2 1-1,0 4 6,-2 0 0,-1 7 3,2 3-1,-1 3 4,0 2 0,-1 0 3,-2 2-4,2 13 1,-1-1 5,1-12-8,-3 8-2,3-9-1,-1 1-5,-1-2-3,4-1-7,-3 1 1,3-3-7,1 0-5,1-1-2,-2-4-5,2 1-1,0-8-3,-1 0-6,2-2 0,-1 4-8,-1-5 1,-3-3 0,6-2-8,-3-1-12,0-4-14,0 0-16,0 0-14,0-1-6,0 0-18,1-2-19,-1-3-2,0 0-35,1 7-26,-1-7-28,4 2-20,-4-2-22,0 0-17,3 1-16,-3-1-15,0 0-27,0 0-29,0 0-17,0 0-212,0 0-604,8-10 268</inkml:trace>
  <inkml:trace contextRef="#ctx0" brushRef="#br1" timeOffset="415159.3896">9280 6899 18,'0'0'117,"0"0"-5,0 0 0,0 0 2,-11-9-4,11 7-3,-4-3-3,3-4-9,1 3 4,-4-3-6,-1-1 1,4-1 9,-3 2-5,2-3 3,-1 0 2,0 2 3,2-1 7,-3 1 3,4 3 6,-2 0 3,4 3-1,-4-2 3,2 1-9,0 5-3,0-5-7,0 5-1,0-2-8,0 2-7,0 0 0,0 0-10,0 0 4,0 0 8,0 0-7,0 0 2,6 12-5,-2-5-4,-3 5 10,3-4-7,0 5 4,2-3-3,-2 3-3,-3 1-8,3-3-7,0 1-4,1-2 0,-1 1 3,-1 0-8,1-4-4,3 1-5,-6-2-8,3 0-1,0-1 0,-2 0 1,1-4-4,1 1 6,-2 3-2,3-5 2,-5 0 2,9 0-2,-9 0 0,16-12-4,-3 1-3,3-9-2,4-4-7,2-2-6,9-15-27,4-7-51,20-23-31,-3-3-37,0-4-43,-1-4-61,3 1-56,-3-5-64,0 4-307,-5 5-712,-15 27 315</inkml:trace>
  <inkml:trace contextRef="#ctx0" brushRef="#br1" timeOffset="416107.853">11048 3294 120,'3'-2'136,"-1"-3"-9,-1-1-3,1 0-3,0 4 5,0-4-11,0 2 4,0-1 5,-1 3-3,-1 2-5,4-3-2,-4 3-6,0-7-5,0 7-11,3-2-9,-3 2-9,0 0-10,0 0-4,0 0-5,0 0 0,0 0-5,1 14-4,3-5 4,-1-1-6,0 4 0,-2-2 3,5 2-2,-4-2-4,0-1 2,4 2 0,-3 0 3,0-1-5,1 0 0,2-2-2,-3-2-1,1-2 1,-3 1 1,3 0-2,-3 0 6,2-2 1,-2-1 3,2 0 14,-3-2-5,2 3 17,-2-3-1,0 0 0,13-5-1,-4-4-15,7-2-7,4-7-9,7-4 9,11-12-22,7-3-12,-1-2-23,4-2-28,16-21-24,-21 16-26,22-16-28,-24 19-8,20-17-17,-17 16-18,20-16-24,-23 17-27,0 1-15,1 1-13,-7 5-126,-7 9-391,-2-2 173</inkml:trace>
  <inkml:trace contextRef="#ctx0" brushRef="#br1" timeOffset="419485.1756">13057 6448 25,'0'0'138,"-1"-3"11,1 3-1,0 0-3,0 0-2,0 0 1,0 0-5,0 0 1,0 0 3,0 0 3,0 0-11,0 0-2,0 0-6,0 0-5,0 0-5,0 0-7,0 0 0,0 0-5,0 0-3,0 0-6,0 0-7,0 0 1,0 0-12,0 0 4,0 0-3,0 0-3,5 11-1,-5-11 1,0 8 7,0-1-6,0-1 7,0 5 8,-1-1 2,0 3-15,-1 0 3,0-1-9,-2-2-7,3 2 19,-2-3-18,3 1 8,-1 0-17,1-4 20,-1 0-7,0-1 0,1 1 3,-3-2 9,3-4-8,3 5 2,-2-3-1,-1-2 1,0 0-9,11-6-7,4-2-20,11-11-31,16-14-44,29-19-51,0-6-50,5 6-58,-4-5-80,4-6-56,0-1-71,-4-4-215,-4-9-667,-4-2 295</inkml:trace>
  <inkml:trace contextRef="#ctx0" brushRef="#br1" timeOffset="420230.9872">15853 2956 56,'0'-2'163,"0"2"-2,-4-6-7,4 6-12,0-6-8,0 6-16,-1-4-12,1 4-14,0 0-8,0 0-12,0 0-5,-6-1-6,6 1 0,0 0-17,-3 11 5,3-3 4,0 3-4,0-1 2,-1 2-4,1-2-2,-2 3-6,0-2 0,2 1 2,0-2-1,0 0-2,0-3-4,0 0 11,0 0-3,0 1 1,0-4 7,0 2 0,0-1 10,0-1 11,0-4 16,0 0 9,0 6 14,0-6-3,0 0 8,0 0-16,0 0-7,15-8-8,5-2-9,9-6-21,16-9-24,14 1-27,25-17-31,8 6-23,6 2-28,10-3-7,0 3-39,4-2-39,4-2-34,-11 1-32,-6-6-169,-9-5-432,-7-11 191</inkml:trace>
  <inkml:trace contextRef="#ctx0" brushRef="#br1" timeOffset="421619.8476">23675 7079 61,'0'-5'138,"0"1"6,0-1-9,0 5-1,0-8-1,0 8-4,0-5-7,0 3-6,0 2-1,0 0-8,0-5-8,0 5-11,0 0-7,0 0-7,1-5-2,-1 5-10,0 0-3,0 0 6,0 0 1,0 0 4,-10 16 0,6-11 0,-1 4-1,1-1 0,0 2-4,-1-2-6,0 2 2,-1-3-5,3 0 1,-1 1-1,1-2-5,1 1 1,-4-3 0,5 1 2,-2-1-5,1-1 4,2-3 0,-2 6 12,1-3-10,1-3 1,-1 5 2,1-5-2,0 0 3,0 4-3,0-4 6,0 0 1,0 0 1,0 0-5,2 4-1,-2-4-6,0 0-5,0 0-9,14-11 4,-5 4-11,5-5 2,8-5-7,2 0-7,8-2-10,9-8-12,9-3-31,6-3-22,24-17-40,1 1-45,1 7-33,6-3-63,7-5-61,-6 1-209,10 4-547,-10-5 242</inkml:trace>
  <inkml:trace contextRef="#ctx0" brushRef="#br1" timeOffset="422218.5763">24232 7137 39,'0'0'192,"0"0"2,0 0-13,0-5-10,0 5-14,0 0-10,0 0-12,0 0-11,0 0-4,0 0-1,0 0 17,0 0 1,-9 14-4,8-10-2,-3 9-1,3-3-3,-2 1-6,1 0-2,-1 4-3,1-3-7,-1 1 3,0-2-11,2 3 7,-1-4-5,-2 2 2,3-2-5,-1-2 0,1 0-10,-1-1 8,2-2-1,-3 0-13,-1-1 5,7 0 4,-3-1 9,0-3 2,0 4 11,0-4 4,0 0-7,5 2-1,-5-2-13,15-7-8,0-6-14,11-3-7,7-4-20,18-6-20,30-17-37,-1 0-45,11 3-55,6-3-46,4 0-38,7 5-45,3-5-48,10 5-69,-7-6-280,-2-7-687,2 3 305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1T08:24:44.8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 4933 156,'-8'3'156,"8"-3"-13,0 0-5,-3 1-13,3-1-9,0 0-7,0 0-4,0 0-6,0 0-2,0 0 5,0 0-6,0 0-1,23-4-2,-9 3-9,2-1-2,0-3-1,6 4-7,6-5 0,1 1-4,5-2-21,0 0-2,3 0-2,-1 0-6,3-1-3,12-2 2,-13 3-6,0-3 0,-2 5-7,2-4-2,-3-2 0,-1 4-6,1-2-1,-2 1 3,-1 2-6,-4-2 1,-1 1-1,-8 1-2,1 0 1,-1 1-1,-3-1 0,-3 3-3,-3 1 1,1 0-3,-5-2 2,1 4-3,0-3-1,-1 1 2,-6 2-3,7-2 3,-4-2 1,-3 4-4,6-1 1,-6 1-6,2-2-6,-2 2 1,2-4-10,-2 4-3,0 0-6,-2-7-13,2 7-4,-4-4-14,-1 2-14,1 1-8,-4-3-4,2 4-8,-5-5 6,-1 5 10,0-2-1,0-1 6,-3 3 21,-1-2-12,-3 1 10,5 0 0,0-2 11,2 3 9,1-2-1,-3 0 12,6 2 8,-5 0 6,7 0 4,-1 0 3,7 0 14,-12-1 0,12 1 7,-8 1-1,8-1 3,0 0 3,-8-1-5,8 1 2,0 0-1,-5 0 1,5 0 0,0 0-3,0 0 9,0 0-4,0 0 7,0 0-10,17-3 10,-17 3-6,15 0 7,-2 1 1,-2-2 4,0 0 1,3 1-2,-3-1 0,2 1-2,0-2 0,1 2 4,-1 0-7,2 2 2,-5 0-3,4-1-1,-2-1 2,-2 0-4,-3-1-3,0 2-2,-7-1-1,12 0 2,-9 2-3,-3-2-3,9 0 1,-9 0-2,8 0 1,-8 0 0,0 0-3,6 0 0,-6 0-2,0 0 3,0 0-1,7 0-1,-7 0 0,0 0-6,0 0 3,0 0 1,0 0 0,0 0-2,0 0 0,7 0 1,-7 0-4,0 0 0,0 0-2,0 0 3,0 0-3,0 0 0,0 0 1,0 0-3,0 0-2,0 0 6,0 0-3,0 0-1,0 0 2,0 0-2,0 0-3,0 0 3,0 0 1,0 0-4,0 0 0,0 0-1,0 0 0,0 0 3,-1 8-3,1-8 3,-1 7 8,-2 3-3,2 1 7,0 5-1,-2 1 4,2 4 6,-4 2-3,1 2 3,-1 1-1,2-7 2,2 1 3,-2-2-5,1 3-3,2-5 0,-3 0-3,3 0 1,0-3-6,-1-4-1,1 5-1,0-8 4,0 3-2,0-3-4,1-2 2,-1 2-2,0-1 3,-1-2-3,1 1-1,0-4 1,0 4 5,0-4-9,1 5 1,-1-5 10,0 5-3,0-5-10,0 0 2,-1 4-3,1-4 0,0 0 1,0 0 1,-1 3 0,1-3 0,0 0-1,0 0 0,0 0-3,0 0 0,0 0 0,0 0-3,0 0-8,0 0-4,0 0-7,0 0-13,0 0-2,0 0-16,0 0-18,0 0-15,0 0-29,0 0-26,0 0-34,0 0-30,0 0-207,0 0-445,0 0 198</inkml:trace>
  <inkml:trace contextRef="#ctx0" brushRef="#br0" timeOffset="4249.3516">4276 7094 22,'0'0'109,"-6"0"-2,6 0 3,-5-1 6,5 1 0,-5-4 3,5 4 4,0 0-4,-8-1-5,8 1 3,0 0-3,0 0-6,0 0-7,0 0-4,0 0-8,0 0-2,0 0-3,0 0-7,0 0-7,-6-2-8,6 2-9,0 0-2,0 0 2,14-3-5,-5 3-4,2-1 0,8-2-5,4 1-2,4-1-1,4 0-2,3 1-5,0-3-3,3 2 1,5-1-1,-9 1-2,4 0-1,-1-5-2,-1 5-3,-2 0 0,-1-2-2,1 1-3,-6 3-1,1-1 2,0 0-5,-5 1 3,-5-1-2,-4-1-2,-5 2 1,3 0 1,-1 1-6,-2-2 7,-4 2-4,0 0 3,0-2-3,-5 2 1,8 2-1,-8-2 0,0 0-1,7-2-4,-7 2 1,0 0-5,8-1-2,-8 1-7,0 0-14,0 0-12,0 0-17,0 0-11,0 0-10,0 0-8,-24-1-16,24 1-8,-14 1-10,5-1-12,0-2-16,-1 3-8,-2 0-9,-1 2-110,-3-3-294,-1 4 130</inkml:trace>
  <inkml:trace contextRef="#ctx0" brushRef="#br0" timeOffset="4639.8646">4233 7146 25,'0'0'132,"-8"3"-5,8-3-1,-4 0-4,4 0-4,0 0-8,-7 1-11,7-1 7,0 0-7,0 0 1,-3 3-6,3-3-8,0 0 0,0 0-7,0 0-3,0 0-7,0 0 3,23-3-2,-10 2-4,5-2 9,1 3-6,12-4-1,2 1-8,1 1 0,1-3-6,5 2 1,-2-2-6,-2 1-6,1-3-1,0 7-8,0-3-2,0 0-3,-3-1-3,-4 1-4,3 1-2,-14 0 1,2 1-6,-2 0 0,-5 1-3,-3-1-7,-3-1 2,2 2-3,-3 0 2,3-2-2,-5 2-3,3-1 3,-8 1 0,0 0 1,7 0-6,-7 0-1,3 3 0,-3-3-5,0 0-4,0 0-4,0 0-16,0 0-13,0 0-14,0 0-11,0 0-24,0 0-9,-13-8-16,13 8-11,-13 0 0,6 0-22,-2-1-19,-3 1-93,-6 1-282,1-1 124</inkml:trace>
  <inkml:trace contextRef="#ctx0" brushRef="#br0" timeOffset="5024.5718">4192 7190 5,'-9'3'144,"9"-3"-9,0 0-14,0 0-4,0 0-10,0 0-4,0 0-13,0 0 6,0 0-3,18 2-2,-8-2 0,6 0 7,3-2-4,9-2-6,1 0 0,3 1-5,0 0 3,9 1-6,-5-2-5,-2-1-4,5 2-9,-1 1-8,0-4-3,-3 4-4,2-3-2,-4 1-3,2 0-6,-3 0-3,-3 0 0,-1 2-4,-1-1-4,-4-1-3,-10 2 0,6-1-6,-8 3-1,1 0-2,-1-3-1,-4 3 0,1 0 1,-4-2-1,-4 2-1,9 0-2,-9 0-3,7 0-3,-7 0-1,0 0-1,0 0-7,5-2-7,-5 2-6,0 0-16,0 0-16,0 0-9,0 0-10,-18-1-10,13 0-14,5 1-20,-14 0-15,3-1-9,-1 1-3,-1 0-131,3 1-295,-4-1 130</inkml:trace>
  <inkml:trace contextRef="#ctx0" brushRef="#br0" timeOffset="5384.5154">4252 7183 2,'0'0'127,"-6"1"-12,6-1-7,0 0-16,0 0-16,0 0 12,0 0-18,0 0-2,6 6 4,-2-4 3,5-2 0,2 1-10,3 1-2,0-2 6,6 4-11,6-3-6,2-1-2,4 2-4,-1-1-6,0-2-3,3 1-1,2 0-6,-4-2-2,2 1-2,1-3-7,-3 2 0,4-1 5,-8 1-9,2-1 2,-8 2 0,0 1-2,-3-1-6,-2-1 1,-3 0-4,-4 2-7,2 0 8,-1-2-9,-3 2 2,-3-2-8,1 2 4,-6 0 2,0 0-2,12 0-9,-12 0 3,5-1-14,-5 1-4,0 0-17,0 0-6,0 0-10,0 0-17,0 0-12,0 0-30,0 0-78,-23-2-214,14 1 95</inkml:trace>
  <inkml:trace contextRef="#ctx0" brushRef="#br0" timeOffset="5779.8746">4346 7193 114,'0'0'130,"0"0"-13,-3 2-17,3-2 2,0 0-14,0 0-3,0 0-4,11 2 0,-11-2 6,12-2-2,-1 2 4,2 0-4,5 0-6,1 0-5,2 0-2,8-3-1,2 3-5,-1-2-3,0 1 2,3 1-9,3-2-3,-5 0-4,6 1-1,-5-2-7,0-3 0,0 4-3,-1 0-9,-3 1 2,2-1 0,-9 0-9,-2 1 0,1-1-5,-5 2-2,-3-2 0,-1 2-5,-1 0-9,-2-2 1,0 0-2,-2 2 1,-6 0-5,9 0-4,-9 0 5,8-1-6,-8 1-2,0 0-6,5-1-8,-5 1-6,0 0-13,0 0-9,0 0-19,0 0-6,0 0-20,0 0-13,-16-5-11,10 4-25,1 1-91,-7 0-256,1 0 113</inkml:trace>
  <inkml:trace contextRef="#ctx0" brushRef="#br0" timeOffset="6155.4869">4182 7256 46,'-5'1'150,"1"2"-15,4-3 0,0 0-16,0 0-5,0 0-11,0 0-10,0 0-2,0 0-4,13 2-5,-2-3-3,2 0 1,1-2-5,8 2-3,5-2-4,3 0 5,3 1-2,4-2 0,2-2-7,-1 3-3,12-5-6,-12 3-3,2 0 0,-2-2-7,2 3-5,-4-1-2,-4 1-6,1-1 1,-1 0-5,-5 1-1,-6-1-6,-3 2-4,3 1 1,-5-1-3,-4 1 3,-3 1-2,3-1-5,-5 2-5,0 0 2,-7 0-4,11-2 1,-6 2-6,-5 0-4,0 0-2,5 0 0,-5 0-12,0 0-11,0 0-17,0 0-20,0 0-9,0 0-24,-24-2-23,24 2-24,-13 0-151,-2 0-321,-3 0 143</inkml:trace>
  <inkml:trace contextRef="#ctx0" brushRef="#br0" timeOffset="6524.8844">4256 7168 125,'-9'-1'157,"9"1"-10,0 0-9,0 0-13,0 0-7,-5-1-11,5 1-9,0 0-6,0 0 4,0 0-17,0 0 3,0 0 0,18-1-3,-8-1 2,4 0-1,5 2-4,9-5 0,3-1-7,1 5-4,1-2-2,7-2-9,-3 1 2,1-1-2,1 2-4,-1-1-2,0-4-2,0 4-7,-4 2-6,-2-1-1,-4 1-4,1-1-4,-8 3 1,0-3-3,-3-1-2,-4 3-2,-2 1-7,-3-1 1,1 1 0,-3-1-2,-7 1-2,8-2-4,-8 2-7,7 2-1,-7-2-3,5-4 1,-5 4-14,0 0-5,0 0-9,0 0-28,0 0-22,0 0-18,-23 0-20,9 2-5,1 0-18,-6-2-11,-2 1-135,0 3-315,-9-2 139</inkml:trace>
  <inkml:trace contextRef="#ctx0" brushRef="#br0" timeOffset="6863.8556">4201 7142 32,'0'0'146,"-5"0"2,5 0-13,0 0 2,-10-1-7,10 1-10,0 0 0,0 0-9,0 0-2,0 0-8,0 0-4,0 0-5,0 0-8,0 0-1,19-4 3,-10 1-4,10 1 4,2-1 1,11-2-4,2-4-1,3 5-6,1-4-5,15 1-4,-1-1-7,-1 2-5,-11 1-7,-3 2-1,1-1-2,-3 3-6,-3-2-5,1 1-7,-6-2 0,-7 1 0,0 2-5,-7 1 0,0 0-5,-5 0-3,2-3 0,-5 2 1,-5 1-5,10 0-7,-10 0-4,8 1-6,-8-1-10,0 0-6,5 0-8,-5 0-14,0 0-17,0 0-14,0 0-19,0 0-22,8-5-15,-8 5-27,0 0-19,0 0-147,0 0-352,0 0 156</inkml:trace>
  <inkml:trace contextRef="#ctx0" brushRef="#br0" timeOffset="353484.1976">4670 15770 19,'63'-11'17,"3"1"5,25-7 0,-26 7-1,25-5-3,-1-4 2,0 5 1,-26 5-5,27-11-1,-26 7-4,26-3 0,-26 4 12,30-5-12,-4 0 2,-29 6-7,27-8 6,-25 8-6,26-7 4,-29 7-8,2 1 2,-2-1 0,-2-4 5,-4 4 0,-2-1-8,-12 4 9,0-1-7,-4 1 1,-3 0 2,-1 0-3,-12 6 0,0-3-4,0-1 3,-4 5 1,-5-2-2,0 0-5,-6 2 0,-5 1-7,10-3 0,-10 3-9,4-2-32,-4 2-55,0 0 25</inkml:trace>
  <inkml:trace contextRef="#ctx0" brushRef="#br0" timeOffset="354045.4508">4520 15986 11,'8'-3'45,"5"3"-3,1-2-1,4 2-4,3-3 7,6-3-8,4 3 6,1-4-6,3 0-3,15-3 8,-11 2-10,16-3 5,0 1 2,4-2-6,2 1-7,1-1 8,2-2-3,1 4 3,-3-2-9,2 0 4,1 0-14,-3 1 14,-2 0-7,0 0 8,5 1-7,-4-1-18,2 0 13,-3 0-12,0-1 7,-3 3-1,-1-3-1,1 0-6,-4 0 6,-3 2 5,1-3-4,-14 4 2,-1 0-6,0-2 0,1 2-1,-5-3-2,0 2 6,-2 1-6,-5 1 4,3-1-4,-10 4 1,-2-2 4,-3 5-5,1-4-3,-2 1 1,1 1-7,-2 2 11,0-1-3,-5 1 9,4 0-14,-6-1 12,-4 3-12,9-2 4,-4-1-8,-5 3-5,0 0 6,6-1-19,-6 1 2,0 0-7,0 0-6,0 0-13,-20 6-13,3 4-72,-2-1-145,-8 1 64</inkml:trace>
  <inkml:trace contextRef="#ctx0" brushRef="#br0" timeOffset="354583.4434">4583 16000 15,'0'0'46,"0"0"-4,0 0 13,0 0-17,0 0-1,15-9-1,-7 6-4,5-2-1,2-2-1,7 0 2,5-2-5,1-3-1,6 1 7,2-1-12,12-4 10,8 1-3,0 0-8,3 1 5,1-1-3,5 1-6,-1-3 8,25-3-10,-30 8-3,4 0 11,1-2-10,2 2 0,-2 0-4,1 1 1,26-10 14,-28 11-10,0-2 4,4 3-4,-3-2-4,2-2 0,-1 4-4,-2-5-2,-6 2 2,-3 1 1,1-2-6,-4 5 6,-11 1 2,-3-3-3,0 1 0,-3 2-3,1-2 3,-3 1-9,-4 2 8,0-2-1,-11 5 6,2-2-7,-8 2-2,3-1 5,-4 2-1,-4-1-4,4 3 0,-5-2 8,-5 2 1,10-4-9,-7 2 5,-3 2-2,6-4 10,-6 4-12,0 0 2,6-4 0,-6 4 8,0 0-3,0 0-7,3-3-6,-3 3-7,0 0-8,0 0-15,0 0-13,-28 3-7,11 4-6,-2 0-63,-10 0-134,-5 4 59</inkml:trace>
  <inkml:trace contextRef="#ctx0" brushRef="#br0" timeOffset="355100.7295">4633 15976 19,'18'-5'46,"-1"0"-1,3 4-4,-1-4 3,9-5-3,2 5-2,-1-3-6,4 1-3,3-1 3,5 0 4,10-3-5,6-4-1,-3 4 5,5-1-2,2-1-6,3-3 1,0 3-6,0-1 2,0-1-7,-2-1 11,3-1-7,22-6-5,-25 11 2,-1-2 3,2-3 4,1 5-8,-3-5 4,2 3-6,-3 0 4,-3 3-11,-3-2 17,-4 2-7,-10 3-9,-6 1 3,0-1-5,-3 0 2,-1 2 1,-10 2-11,0-1 10,-4 0-10,3 1 11,-8 1-12,2 1 0,-2-1 17,-5 1 12,1 0-16,0 2 5,-7 0-4,11-4 16,-11 4 0,5-3 5,-5 3-8,7-1-11,-7 1 7,0 0 1,0 0-4,0 0-13,7-2 13,-7 2-6,0 0-2,0 0 5,0 0-21,0 0 11,0 0-27,0 0-5,0 0 1,0 0-13,0 0-8,0 0-9,0 0-13,13 1-14,-13-1 3,0 0-73,8 3-164,-8-3 73</inkml:trace>
  <inkml:trace contextRef="#ctx0" brushRef="#br0" timeOffset="356485.4399">5470 16557 8,'1'-8'76,"3"-4"3,-3 0-3,2-2-6,-2-3-4,1 2-21,-2 1 19,0-3-14,-2-3-2,1 7 3,-3-5 0,-1 0 2,-1 7-10,0-1 10,1 0 1,-1 4-2,-1 1-3,0-1-7,2 3-3,-2 1-1,1 3-6,6 1-1,-14 1-6,9 7-3,-4 5 3,2 12-4,0 2 15,2 8-15,5 16 14,0 3-1,5 7 2,5 20 3,-2-25-2,12 32 2,-2-10-8,1 3-3,-6-28 0,5 6 6,-4-4 25,4 2-1,-4-1-11,3-9-2,-1 3-4,-7-18-5,0 2-1,-1 0-8,4-3 5,-6-2-4,-1-4-6,-2 5 1,-1-10-4,-2-3 5,0 3-2,-2-8-4,-1 4-2,1-7-2,-2 0-9,2-2-3,-3-2-22,-2-3-12,7-2-34,-16-2-55,7-2-26,-1-4-34,-5-5-98,-1 0-300,-1-13 133</inkml:trace>
  <inkml:trace contextRef="#ctx0" brushRef="#br0" timeOffset="356881.1866">5297 17079 49,'-6'-5'158,"6"5"-11,0 0-12,0 0-19,0 0-7,0 0-7,0 0-15,0 0 6,13-12-18,-7 6 2,3 0 2,6-5-8,1 2 1,0-3-9,1-1 1,7-2-3,0 3-4,0-4 3,0 0-7,-1 1 3,-5 4-7,1-2-8,-1 1 2,-4 6 1,2-2-12,-2-1 1,-5 6 0,-3 0-11,1 0 0,-7 3 2,12-1 2,-12 1-3,9 7 8,-2 2 1,-3-1 4,1 9 5,0 0-10,0 8 4,-1-4-2,1 3-6,2 2 3,-3-9-7,-1 2 2,4-2-8,-2 1 8,1-2-12,-1-2 2,2 1 3,-2-6-5,-1 6 0,0-5-7,1-2-11,1 1-9,2-3-14,1-1-9,0-1-14,3-5-22,-12 1-28,30-8-26,-17-1-36,1-4-23,5 1-124,-7-2-334,4-7 148</inkml:trace>
  <inkml:trace contextRef="#ctx0" brushRef="#br0" timeOffset="357985.3209">6022 16719 172,'0'0'190,"-30"14"-23,28-8-8,1 10-2,-4 3-6,5 1-18,0 6-4,5 3-4,-4-1-13,1 1-5,4-3-17,-3 0 3,-1-6-14,8 4-6,-6-7-4,1-5-6,3 2-8,-1 1 0,-3-5-4,2-3-6,-2 1 0,-1-3-4,1-1 11,-2 0 6,-2-4 5,3 5 8,-3-5-10,0 0 0,0 0-7,10-13-8,-6 0 0,-2 1-8,6-5-4,-2-9-3,2 1-10,2 0 4,-1 1-1,2-2-1,-3 7-5,0 2-1,1 0-4,0 4-2,0 6-3,-4-2 0,3 4-1,2 3 2,-6-1-7,-4 3 1,18 3 3,-6 1-3,-1 1-5,2 7 7,-3-2-4,0 4-1,4-1 6,-1 1 0,-2 3 1,1-7-6,-2 3 5,4-4-1,-6-1-7,0 0-1,2 1-12,0-3 4,0-1-1,-2-1-13,2-1 10,-1-1-5,-9-2-3,18 0 8,-18 0-7,20-8-3,-10 2 2,-1-1-8,2-1 6,-3-4 0,4-5-1,-4 3 6,2-3-3,-2-7-4,-1 7 8,0-7-2,-2-1 2,0 8 6,-5-3-5,0 2 3,-4 1 4,0 2-1,2 3-4,-2 4 10,-1-1-2,-1 4-4,1 3 9,5 2-4,0 0 1,-27 8 3,14 1-2,-1 4 5,3 1 4,0 1-5,2 3-2,-1-1 5,5 3 3,0-2-5,2 0 7,3-1 0,0-7-5,1 2 5,3-3-3,2 1 1,1-7 1,-1 4 2,6-4 6,-2-4-7,3-4 3,6 3-1,-3-6-5,1-1 2,-2-1 0,-2-4 3,0-1-8,3 1 9,-5-4-4,-6 1 3,3 2 1,-2-3-7,-2-1 0,-3 5 6,0 2-3,2 1 3,1 1 7,-7 5 0,6 0-6,-3 5-7,0 0 5,0 0 2,0 0-2,0 0-2,0 0-3,-8 26 3,8-10 0,4-1-9,3 4 13,-4 0-6,1-5 1,6 1 4,2 0-3,-3-3-2,4 1 2,-4-5-5,4-3-3,0 0 10,-3-2 0,5-3 6,-3 0-3,2-5 1,3-2 6,0-3-4,-1-4-1,1 2-2,0-9-1,1 0 0,-3 2 1,-2-3-4,-5-2 0,1-3 2,1-2-1,-5-5-5,-3-3 4,2-10-1,-3 1-1,-2 1-3,1 8 1,-4-8-4,-1-1 4,1 21-1,2 6-2,1 6-1,-1 3-2,-1 0 2,0 6-2,3 4 3,0 0 0,0 0 0,-4 26 0,2-6 0,0 9 0,2 17 1,4-14-1,-2 2 2,0 0 1,9 1-3,-7-5-5,3 0 7,1-3-3,3 0-3,-2-5 6,4 1 0,-5-8-5,1-7 4,-1 1 3,-1-1-9,2-1 0,0 0-6,-1 0-3,-1-4-9,0 0-2,-1-1-6,-6-2-11,13 0-8,-13 0-15,13-7-21,-9 2-17,-4 5-21,10-13-28,-8 7-29,0 0-24,1-3-132,-3 9-364,-3-13 162</inkml:trace>
  <inkml:trace contextRef="#ctx0" brushRef="#br0" timeOffset="359999.1363">6693 17656 85,'2'4'143,"-2"-4"-16,0 0 10,0 0-4,14-8-4,-6 4-5,2-3-9,-2-3-6,2 0-3,2-4-11,0 1 2,0-3-11,-1 0-7,1-1-1,-3 1-14,0-3 0,-4 2-2,4-9-13,-5 8 11,-2 4-11,1-2-5,-3 3 6,-3-4-2,2 5-3,0 0-3,-2 0-6,-1 6 3,-1-5-9,3 6 0,-2 0 2,-1 0-9,2 1 2,-2 1-5,5 3-7,-9 2 5,9-2-4,-9 0-3,7 3 0,-1 3 1,2-1-4,-1 1-2,1 3-2,2-3 3,-1 5-6,0-1 8,3-1 1,1 1-5,1 2-7,4-2 13,0 5-6,-3-3 1,3 0-1,3 2 1,-2-2 1,2-1 2,-2-2-4,-3 0 2,4 3 5,-1-2-4,1-3 3,3 5 4,-4-4-5,2-1 4,-2 3-5,2-5 3,-1 7-1,-3-3-6,2-1 7,-2-1-3,-4-2-4,3 0 6,-2 0-5,-2-3 1,0 5 9,-3-2-14,0 0 8,-2 0 0,-2 0-6,2 2 6,-8 0-2,1-2-6,-6 2 2,4-1 2,1-5-4,1 5 4,-1-4-3,-1 1 0,2 1 1,0 1 5,3-5-11,0 1 2,6-1 6,-5 3-5,5-3-2,-10 3 1,10-3-4,0 0 1,-4 2 1,4-2 3,0 0-6,0 0 7,0 0-1,12 9 0,-7-8 2,1 2-3,-6-3 5,16 3 6,-6-3-13,2-3 15,1-1-1,3-2-2,2-1 0,-1-1 3,0-3-7,3 0 5,-3 2 1,2-3-3,-5 2 2,2-3-3,-5-1-1,3 0 3,-3-1-4,-1-9 0,-1 7 3,-2-1-7,-1-10 3,-2 0-6,-2-2-2,0-1-2,-4-2 4,1-1-5,-4 3 7,0 1-2,-3-3 0,3 6 0,-1 2 1,-1 1-4,2 7 5,1 6 4,-1-1-7,-1 3 6,3 2 2,0 1-9,-1 2-2,4 4 6,0-7-6,0 7 3,0 0 2,0 0 1,-3 19-6,3-9 8,5 10 0,-1-1-2,1 5-2,2 3 5,2-1-6,-3 0 2,3-2 4,1 2 4,-2 0-9,3-5 10,3 6-4,-3-10-2,0-1-1,3 5 6,-2-5-4,2-2 4,-1 1 1,2-2-3,-2 1-8,1-2 11,0 0-1,2-5 3,-2 3 0,-1-6 0,4 4 1,-7-5-3,4-2-3,-2-1 4,0 0 0,1-1 3,-1-2-6,2-2 3,-5 0 4,5 1-2,0-8-6,-5 0 4,3 4-1,1-3-6,-3-4 1,1 1 6,-4 1-2,-1-6-3,0 2 2,-2 0 3,-3-10-10,3 9 9,-4-3-9,-2 2-5,0 0 6,-1 1 0,-2 0-12,-1 1 14,0 1-3,-1 2 4,1 6 0,-4 0-6,3 3-6,-3 1 9,3 1-9,-1 3 5,8 0-2,-17 9-2,6 1 0,3 4 7,-1 1-6,1 2-1,-1 6 6,2 0-5,0 1 3,5-6-1,3 7 2,0-10-3,2-1-1,1 1 9,-2-1-3,3-4-8,4-1 8,-1 0 0,1-3 0,-1 2-10,5-4 12,-2 0-2,-2 0 2,3-2 1,-1-6 0,-5 2 0,4-2-3,-1-1-1,-2 1-2,0-3 6,-2-3 1,0 1 4,-1 1-3,-1-4-3,-2-1 5,4-13-7,-5 8 0,2-3 0,-5-5-4,-1-1 5,4 8 0,-10-5-5,10 9 1,-3 2 4,3 3-2,-2-1-3,-1 7-2,3-1 0,0 5 3,0 0-3,0 0 3,0 0-5,0 0 1,3 20 5,1-10 3,-3 3-7,7 6 3,-1-1 0,1-1-4,-3-1 6,4 1 1,0-4-14,0-3 16,4 3 0,-4-3-2,1-3-4,-1 1 9,1-3-2,3-3 5,0 4 1,-2-2 0,1-7 2,0 3 2,2-1 6,1-5-5,-3 1-7,5 0 5,-4-3 0,0-1-3,2-3-2,-4 0 2,0-3-1,-3-1 0,0-8-7,-1-1 7,-2 4-2,-4-8-2,1-1-2,0 0-4,-7-2-2,0 0 3,-3-3-3,-9-9-2,8 14 6,-1-1-1,-3 2-6,0 0 7,2 5-3,1 2 1,3 7 3,2 6-2,0-2-11,0 6 5,1 1 2,1-1-4,3 5 6,0 0 0,0 0-11,-8 15 11,8 4 2,0 5 1,5 6 4,-2 1-9,5 2 9,1-3 1,-1 3-5,2-1 4,2-3-5,0 5-5,4-1 9,-2-8-2,4 3 4,-3-4-9,3-3 10,-1 0 4,-3-7-5,2-3 1,-2 1-2,-2-5 2,0 0 7,-1-4-6,-1 0 5,4 1 3,-4-3-1,2 0 7,0-3-8,1-2 2,0-1-1,0-3-2,2 1 5,-2-6-7,-1 2 6,1-5-7,2-5 2,-7 4 1,3-7-4,2 1 0,-4 0-12,-2-2 11,-2 7-8,2-7 6,-3 4 5,-3 2-5,1 0-3,-2 2 2,-2-1-3,1 8 0,-3-1 0,2-2-4,-1 8 5,-1-2-6,-1 3-5,5 4 5,-5-6-4,5 6 5,0 0 1,0 0-5,-22 10 7,19-1-2,-3-2-10,4 6 9,-2 2 0,2 1 0,2 2-2,-2-1-1,4 2 3,0-1 0,4-2-6,-2 2-2,2-2 10,2-1 0,0-1 2,2-4-3,2 1 3,-2-3-4,1-3 2,0 2 4,-1-6-3,1 3 3,3-4-4,-4 0 10,2 0-6,-12 0-2,24-4 3,-14 0-2,0 0 0,2 1 1,-4-3 0,3 2 3,-3-3-3,-3 2-1,4-2-2,-4-1-8,-2 1 3,3 0-5,0-2-8,-2 1 4,-1-1-13,-1 2 1,-1-1-11,-1 8-7,3-13-5,-1 8-22,-2 5-9,0-11-16,0 11-24,0 0-6,-3-14-11,1 9-6,2 5-9,0 0-19,-6-10-16,5 5-11,1 5-107,0 0-329,-11-6 145</inkml:trace>
  <inkml:trace contextRef="#ctx0" brushRef="#br0" timeOffset="360857.6116">7677 16974 16,'0'0'74,"0"0"2,0 0 3,0 0 2,10 4-8,-10-4 8,0 0-3,0 0 10,0 0-16,0 0-1,0 0-19,0 0 9,0 0-4,0 0-1,0 0 1,0 0-6,0 0 2,0 0-7,0 0-4,0 0-6,0 0-7,0 0-6,0 0 4,0 0-5,0 0-5,0 0 6,5 5-1,-5-5-4,0 0 4,0 0-5,0 0-10,0 0 11,0 0-1,0 0-10,8 2 9,-8-2 6,0 0-5,0 0 3,6 3-3,-6-3-6,0 0 6,0 0 2,0 0-4,0 0 2,0 0 0,0 0-9,10 2 8,-10-2-7,0 0 0,0 0 2,0 0 0,0 0-10,0 0 7,0 0 9,0 0-17,0 0 5,0 0 1,0 0 3,0 0-1,0 0 2,0 0 1,0 0-7,0 0 0,0 0 3,0 0-2,7 2 3,-7-2-7,0 0-1,0 0 15,0 0-26,0 0 11,0 0-1,0 0-4,0 0 7,0 0 8,0 0-15,0 0 9,0 0 2,5 5-6,-5-5 5,0 0-2,4 5 2,-4-5 4,0 0-1,0 0-7,5 4 11,-5-4 3,0 0-4,10 3 12,-10-3 0,0 0-6,17-2 7,-5 0 0,0-2 0,-1-2-2,6-2-1,2-2-3,0 0 0,6-4 0,0 2-3,1-2-1,-3 5 2,0-7-6,-4 7 3,0 0-10,-2-3 5,0 6-4,-6-3-6,-1 3 3,0 1-1,-2-1-14,-1 1-1,-3 3 1,-4 2-17,7-6-9,-7 6-24,0 0-27,0 0-16,0 0-24,0 0-10,0 0-23,0 0-89,0 0-272,-37 8 121</inkml:trace>
  <inkml:trace contextRef="#ctx0" brushRef="#br0" timeOffset="361657.1576">7125 17256 28,'-2'5'26,"2"-5"7,-2 5-4,2-5-7,-3 4 14,3-4-4,0 0-5,-2 4 4,2-4-5,-4 4-2,4-4 6,0 0 6,0 7 8,0-7 2,0 0-5,-5 6-1,5-6 0,0 0-9,-5 5 19,5-5-21,0 0 16,0 0-5,-5 6 1,5-6 8,0 0-14,-4 6 1,4-6 14,0 0-10,0 0-4,-5 6 5,5-4 7,0-2-14,0 0 8,0 0 9,-6 3-11,6-3-5,0 0 7,0 0-4,0 0-1,0 0-2,0 0 4,0 0-7,0 0-2,0 0 6,0 0-6,0 0 6,0 0-1,0 0 14,0 0-4,0 0 2,0 0-3,25-3 0,-16-2-3,2-2-9,7 2 8,-3-3-6,3 0 1,1 0-1,1 0-4,-1-1-4,0 3 2,3-5-3,-3 5 1,-2-2-1,-2 1-5,0-2-1,-3 5-2,-1-1-1,2 1-2,-6 1 4,1 1-9,-1-2 0,-7 4 4,12-3-6,-8 3 2,-4 0 3,7-3 2,-7 3 3,0 0-5,0 0 5,9-3 5,-9 3-11,0 0 6,0 0-1,0 0 0,0 0 0,0 0-3,0 0-1,0 0-2,7-4 2,-7 4-4,0 0-1,0 0 2,0 0-4,0 0-4,0 0-5,0 0-6,0 0-2,0 0-8,0 0-10,0 0-7,0 0-1,0 0-17,0 0 0,0 0-12,0 0-8,0 0-10,0 0-11,0 0-17,-28 0-12,28 0-11,0 0-16,0 0-5,-13-3-92,13 3-269,-11-4 119</inkml:trace>
  <inkml:trace contextRef="#ctx0" brushRef="#br0" timeOffset="362986.6751">4707 15120 26,'-10'2'43,"10"-2"-2,-5 0 1,5 0-4,-4 3-1,4-3-5,0 0-7,0 0 5,-9 0-11,9 0 7,0 0-8,0 0 2,0 0-3,5 5 4,-5-5 5,8 3 0,1-2 4,-3 0 5,6-1-2,0 2-2,6-2-2,1-2-2,2 1 8,2 0-8,6-2 0,2-1-1,2 0-8,3-1 12,-2 0-9,0 1 2,2 0-2,-1 0-4,-3-1-8,-1 2 7,-3-2-6,-5 1 15,-5 3-12,1-2-2,-6 2-5,1-1-6,-5 0 5,-2 2 1,0-3 8,0 3-3,0-1-6,-2 0 7,-5 1-8,5 0 5,-5 0-7,0 0 12,9-3-7,-9 3 3,0 0-6,0 0 10,0 0-7,0 0-4,0 0-3,0 0-6,0 0-11,0 0-11,0 0-7,0 0-2,0 0-16,0 0 0,-26 3-13,19-3-10,-1 2-52,-2 2-138,-3-1 62</inkml:trace>
  <inkml:trace contextRef="#ctx0" brushRef="#br0" timeOffset="363337.561">4799 15286 20,'22'0'67,"-10"-2"-1,8 0-4,8-1-3,-7 0-16,9 1 9,2-2-6,1-3 0,2 3-6,2-1 3,-3-1-5,2 3-3,-2-4-1,-3 5-10,0-4 4,-5 4 0,-6-2 2,0 1-14,-2 1 15,-6-1-10,-2 2 7,-1-1 3,-4 0 7,1 2-3,1-2 16,-7 2-5,8 0 5,-8 0-5,4-2-10,-4 2 3,0 0-7,0 0 1,0 0-6,0 0-4,0 0-7,0 0-15,-19 6-6,17-3-22,-6 0-18,-2 2-12,3 0-20,0 2-12,-2-2-88,1 1-192,2 0 85</inkml:trace>
  <inkml:trace contextRef="#ctx0" brushRef="#br0" timeOffset="364727.6238">5856 6621 2,'0'-9'150,"1"4"-4,0-2-6,3-3-10,-4 1 3,0 2-9,0-4-2,1 2-11,-1-3-1,2 2-7,-4-2-4,2-5-7,0 0-17,-2 2 2,-2-2-8,-1 1-6,0-4-7,-2 5-2,-2-1-2,-3 1-6,1 1 0,-1 1 0,1-1-6,-1 4 3,3 1 1,0 4 4,0-3-8,4 4-8,-4 4-8,5-2-2,4 2 1,-9 14-4,3 0 1,-1 13-3,2 4 2,4 4-1,2 15 4,2 1-1,4-2 0,2 2-4,-1 1 3,5-1-5,-2-2 5,2 4-4,1-6 1,3 0 0,-1 2-3,0-4 3,-2-11-1,-3 1-4,3-2-3,-5-4 2,3 3 0,-3-3-3,0-2-1,-4-4 2,-1-3-2,-1-3 1,0 1 2,-2-6 0,-1 0-2,0-2-7,-4 0-7,2-2-6,-2-3-12,-1 1-8,-2-4-20,0-1-20,-1-2-23,-2-2-18,-4-7-15,0 0-4,0-4-5,-2-8-4,2-3 3,0 0-8,3-3 2,-2 1-95,3 0-256,1-2 113</inkml:trace>
  <inkml:trace contextRef="#ctx0" brushRef="#br0" timeOffset="365035.6346">5718 7051 543,'-5'-16'-9,"1"4"13,-1 0 13,3 1 14,-1 0 1,0 1 0,0 1 5,2 2 16,0 1-4,0-1 11,-1 2 8,1 0 2,0-2-4,1 1 1,0 1 1,1-1 2,0 1 6,1 0-3,0-2 3,3-2-1,2-1 4,2 1-1,-2-6 0,2 1-7,3 1-4,-1-1-5,5-1-4,-1 3-3,0-2-1,2 0-4,-1 2-8,1 2-5,0-1-1,-3 2-12,-4 2 6,1 2 0,-2 2-6,-2 0-5,0 2 1,1 1-1,-8 0 6,12 5-2,-7-3 2,4 7-1,-4 1-2,1 0 5,-2 0-1,6 5-3,-6-4-2,2 1 1,-4 0-2,5 0-3,-1 1-2,0-4 1,-2 1-2,-4-3-1,5 2-2,-1-3-1,-2 0-6,3-1-3,-4 0-11,4-4-15,-1 3 0,0-1-15,0-1-7,-4-2-17,12-2-22,-7 0-20,4-6-14,0 1-16,-1-2-20,5-4-22,-6-1-132,1-3-336,-1 1 150</inkml:trace>
  <inkml:trace contextRef="#ctx0" brushRef="#br0" timeOffset="365273.636">6084 6527 70,'0'0'74,"0"0"-21,-2-3-20,2 3-4,0 0-3,0 0-13,0 0-1,0 0-4,0 0-3,0 0-1,0 0-4,0 0 3,0 0 2,0 0 0,0 0-2,0 0 5,12 8-8,-12-8 9,3 2-9,-3-2 5,0 0 0,0 0-2,3 4 1,-3-4 0,1 3 3,1 0-4,-2-3-6,2 5-5,-2-5-6,2 4-5,0-2-11,-1 2-24,-1-4-57,2 4 27</inkml:trace>
  <inkml:trace contextRef="#ctx0" brushRef="#br0" timeOffset="365685.2368">6150 6577 92,'0'0'116,"2"-3"-2,-2 3 1,4-2-1,-4 2 3,4-5 5,-4 5-4,5-3 1,-5 3-5,4-3-8,-4 3-5,0 0-1,0 0-10,2-2-8,-2 2-5,0 0-7,0 0 19,7 9 0,-3-3-4,-2 5 3,5 1-2,-1 3-8,-2 1-4,3 4-3,-1-3-7,-1 0-3,1-3-6,-2 1-4,1 1-4,-1-5-2,0-4-6,-2 4-6,1-5-1,-1 1 0,0 1-2,0-4 3,0-2 10,0 3 17,-2-5 12,1 5 16,-1-5-6,0 0 2,0 0-3,0 0-7,5-14-7,-3 5-12,3-4-2,-1-2-5,2-3 0,1-6-4,0 0-5,-1 6 1,1 1-6,-1 0 2,0 0-7,0 5 4,-1 0 0,-1 2-4,0 4 3,-1-2-6,0 3-10,2 1 1,-4 3-1,3-2 1,-4 3-5,0 0-2,11 8-3,-4-1 2,2 2 2,-5 1-6,2 0 1,1 7 5,-2-8-8,1 3 3,-1 1-1,3 0-11,-3-2-19,-1-1-20,0-1-22,6 0-21,-6 0-18,5-2-24,-4 0-22,4-1-9,0-3-21,0 0-8,1-1-15,4-2-3,0-2-5,-1-3-9,3-1-9,0-2-120,0-2-378,-2-3 167</inkml:trace>
  <inkml:trace contextRef="#ctx0" brushRef="#br0" timeOffset="366272.9042">6657 6610 532,'6'-17'21,"-3"-1"17,1 1 14,-4-3 21,0 2 9,-2-2 11,-1-1 13,1 6 4,0 3 15,-3 3 3,-1-1 2,2 4-2,0 1-16,0 3-12,-4 2 0,3 5-12,-5 3-2,1 8-5,-1 5 0,-2 3-6,2 3-6,1-2-3,0 0-11,5-1-2,2-7-5,2 2-3,1 0-8,1-6 2,2-1-5,1-1-4,2-2-1,-1 0 0,-1-4 4,2-3 1,2-2-1,1-2-1,-5-2-3,4-2 3,0-4-1,-2 0 0,3-7 0,-4 1 1,-1-2 4,-1-1 2,-2-8-4,-2 1-1,2-1 3,-4 1-2,0 0 8,0 8 4,2 4 8,-2 4-8,1 3 0,1-1-10,0 2-2,0 3-14,0 3-2,0 0-3,0 0 4,0 0 0,3 20-5,-1-8 8,2 5-12,1 0 4,1 0-7,4-2 1,-3 1 2,2-2-5,1 2 7,0-3-8,-1-3 7,1 0 0,2-5-1,-2 1 4,1-1 5,1-2 8,-2-3 6,3 0 6,0 0 1,-5 0 5,3-7-1,-2 2 5,3-2-4,-5-3-7,1 2-4,-1-7 1,-1-2-3,0-1 11,-2-2-21,-2-9 4,-4 0-1,-2-2-3,-5 2-1,4-3-4,-5-14-4,2 15 1,-4 0-3,1 2 2,3 2-3,-3 2 5,3 9-4,3 4 12,0 2 1,0 5-4,2-2-5,-1 5-2,4 2-2,-6 0 13,6 0-16,-4 16 9,3 13-11,2-1-1,3 5 0,-1-1 1,2 3-1,5 10 4,-5-9-9,5-2 1,-1-1 3,3 2 2,-2-4-6,2-1 6,-2-5-4,-1-1-3,3-1 6,-3-6 6,0 1 5,0-2-17,1 0 0,-1-3 4,-2-4-3,0 0-11,0-2-17,-3-1-26,1-2-28,-1 0-22,-2 1-19,2 0-21,-3-4-18,-1-1-38,0 0-38,0 0-50,5-7-36,-5 1-206,0-1-574,0-2 254</inkml:trace>
  <inkml:trace contextRef="#ctx0" brushRef="#br0" timeOffset="367243.2883">7463 6546 25,'-1'-9'179,"0"-1"5,1 3-3,-3 2 1,3-3-4,0 4 1,0-1-9,0 2-17,0 3-12,0 0-12,0 0-8,0 0-4,0 0-1,0 0-6,3 22-3,1-5-6,1 2-8,-3 0-6,1-1-4,-1 2-3,5 4-8,-3-5-9,1-2-4,0-1-1,1 0-7,-3-5-2,-2 0 2,3-3-4,0 2-3,-3-4 3,3 0 2,-2-1 4,0-2 11,-2 1 6,1-1 10,-1-3 10,0 0 8,4 5-2,-4-5-7,0 0-5,0 0-8,0 0-13,0-20-3,0 11-6,0-1 1,0-2-4,-4-3-11,3-4 12,-3 0-13,-1-6-9,1 1 1,-4-2-9,8 8 2,-1 0 1,-4 1-4,4 4 5,1 4 2,-3-3-14,2 4 6,1 2-10,4 2 2,-1 0 5,0 2-4,-3 2-1,14 4-5,-1 3 3,5 2-4,4 7 2,3 0 0,-2 1 1,-1 1 3,4-1-1,-1-1-2,0 1-2,-1-2-1,0-1-9,1 1 14,-1-2 0,-8-4-4,0-1 2,-2 2-1,-2-4 0,2 0-5,-3-1 3,0-2 3,-7-1-1,3 1 3,1 1 19,-4-3 28,-4-1 7,0 0-3,9-5-1,-8-1-8,0-1-8,2-4-3,-6-2-11,2-5 1,-4-8-4,0 1-1,-7-4-5,2-1-7,-2 1 3,-3-3 25,2 2-7,-2-2-3,3 3-5,-4 2-5,2 4-4,6 5-2,-4 2-6,6 7-2,0-1-6,1 0-11,-5 5-10,8 0-24,0 2-11,-3-1-23,5 4-40,0 0-15,-9 8-28,2-4-24,3 5-31,1 2-32,3 1-37,-3-1-28,6 4-20,2-5-18,-2 1-201,4-1-596,1-2 265</inkml:trace>
  <inkml:trace contextRef="#ctx0" brushRef="#br0" timeOffset="367742.6456">7927 6359 86,'3'-4'204,"-1"3"-10,-2 1-14,0 0-7,0 0 3,0 0-3,12 12-1,-8-3-4,1 4-2,1 4-6,2 1 0,1 7-7,1 1-5,1-4-7,-4-1-14,3 1-3,-2-3-7,2-2-3,-2 0-17,0 0-4,0-2-10,-2-3-9,1-2-1,-2 2-12,1-3-4,-1 0 1,-2-1-15,0-4 2,-2 1-5,3 1 0,-2-3 10,1 0 12,-2 0 17,-1-3 14,0 0-4,0 0-9,0 0-6,0 0-13,0 0-1,-5-13-5,0 4-1,1-2-14,-2-3-5,-3-4-6,-2-8 2,1 4-7,-1-2-9,1-2 8,-2 1-15,-1-2 10,2-2 4,-1 4-11,0 0 0,6 7-8,-1 1 14,0 4-2,1-3 6,2 7-20,2-1 15,-1 5-5,2-1-3,1 0-1,0 1 4,1 3-21,4-1 19,2 2 1,-7 1-1,23 4-4,-4 0 2,5 6-3,2 2 1,0 3 1,0 2-1,1 2 0,0-2 4,-5 5-6,-3-2 5,0 2 2,-3 1-1,0 0 1,-7-8-1,-2 3-5,1-2 3,-4 1 5,-2-4-7,-2 4 6,-1 0-2,-3 0-1,0-1-2,-5-2 2,0 1 1,-4-2-3,0 1 1,0 1-7,-5-4-16,4-3-9,-4 1-7,5-5-11,-4 0-21,5-2-23,-2-2-28,2-1-24,-1-4-38,3 1-34,0-4-36,5-2-33,0-1-26,5-5-12,0-2-179,5 3-538,1-3 238</inkml:trace>
  <inkml:trace contextRef="#ctx0" brushRef="#br0" timeOffset="368128.7654">8224 6397 146,'7'-9'211,"-2"0"3,0 2-3,1 2-5,-4 1-10,1 0-16,1 2-14,-1 0-7,-3 2-7,0 0-7,13 11-2,-5-2-4,1 4-1,-3 3-3,2 1-9,1 1-5,-2 0-6,1 2-1,0-2 2,1 7-12,-3-7 1,-1-1-7,3 0-13,-4-1-2,1 0-2,-1-5-6,1 0-6,-4-4-3,3 4-2,-3-6-4,2 1 2,0 0 2,-1-2-4,-2 1 8,2-4 9,-2-1 12,2 5 10,-2-5 16,0 0 3,1 3-1,-1-3-6,0 0-18,0 0-3,-5-14-8,1 3-9,0 0-5,-1-6-4,-1-2-10,-2-8-5,3 1-5,0-2-6,-3-2-4,-1 1-9,7 1 1,-2 0-3,0 3-4,0-1-1,3 8-4,2 0-3,-1 1 0,3 1-4,-1 5-1,1 0-12,1 1-5,1 0-16,1 2-14,3-1-22,0 4-16,4-1-23,-3 2-27,7-1-25,2 1-21,-3 3-15,2 1-20,1 1-15,-2 0-17,-3 2-20,3 1-19,-5 1-11,0 1-21,0 3-196,-6 1-550,-2 2 243</inkml:trace>
  <inkml:trace contextRef="#ctx0" brushRef="#br0" timeOffset="368771.669">8416 6521 197,'0'0'214,"0"0"-17,0 0-4,0 0-17,17-9-14,-6 2-13,8-2-17,-2 1-16,3-3-8,3-4-12,2 2-9,1-1-13,0 2-13,-2-2-16,1-2-14,-1 2-12,-1 0-12,-7 2-3,0 0-9,-2-2 1,-2-1 1,1 3-1,-8 2 0,4 0 8,-5 3 7,1 0 4,0 2 9,-1 0 9,-3 3 0,2-3 0,-3 5-7,0 0 1,0 0 3,0 0 8,0 0 2,-4 22 8,1-11 3,-1 5 5,2 6 0,-3-4 3,2 10 3,-1-1-4,-1-7-3,5-1 3,0 6-4,0 0-2,0-4-2,-1-4-1,0 0 1,-1 0-3,1-3-1,0 5-2,2-8 0,-1 0-7,-1-3-2,1 1-4,0-6-1,-3 4 2,6-3 3,-3 0 9,0-4 17,0 4 13,0-4 5,0 0-10,0 0-9,0 0-2,0 0-2,0 0-15,-12-16 2,12 8-6,-1-5-1,-2-3 0,2-1-9,0-1-2,-3-8 13,4-3-15,-4 1-7,3-2-3,0-1 5,-1 1 2,2-1 3,-1 3 4,1 8 2,-2 2 14,1 0-21,2 2 14,-1 3-1,0 3-4,0 4-2,0 0-7,2-1-1,-1 3-7,1 2 1,-2 2 3,0 0 3,10 10-5,-4 0 0,3 7 0,4 5 1,-3 3 3,2 3-1,-2-2 8,3-1-6,-4 2-1,4 1 2,-2-3-5,3 2 3,-4-4-3,3 2 0,-2-8-3,1 5-2,-3-4-2,2-1 9,1 0-6,-1 1-4,-1-2 1,2-1 4,1-1-2,-7-5-4,2-1 0,-3 2-2,2-1 7,-1-3-7,-5-3-1,2 1 0,0 0-1,-1-1-9,-2-3-9,1 4-24,-1-4-6,0 0-29,0 0-22,0 0-32,0 0-20,-16-9-28,9 6-29,-3-2-22,1 0-22,-1-1-32,-2-1-34,-4-2-220,3 1-579,-4-3 256</inkml:trace>
  <inkml:trace contextRef="#ctx0" brushRef="#br0" timeOffset="368977.4322">8707 6585 4,'-7'2'251,"7"-2"-13,0 0-19,0 0-10,0 0-7,0 0-16,0 0-17,15-9-12,-2 5-16,4-3-14,1-1-10,9-2-14,1-1-11,-2 0-6,3 1-11,-3 1-13,-6 1-6,0 2-16,-1-2-18,-2-1-12,-4 6-23,-2-4-19,-2 4-24,-2 0-30,0-1-30,0 3-24,-2-3-41,-4 1-143,2 1-351,-3 2 155</inkml:trace>
  <inkml:trace contextRef="#ctx0" brushRef="#br0" timeOffset="375503.6976">10254 16012 24,'0'0'57,"3"-2"-1,-3 2-4,0 0 8,0 0-16,0 0 9,0 0-9,0 0-8,0 0 8,0 0-10,0 0 7,0 0-1,0 0-6,0 0 1,0 0 1,7-2-2,-7 2-1,0 0 4,0 0-2,0 0 11,0 0-1,0 0 3,0 0-2,0 0 10,0 0 1,0 0 0,0 0-8,0 0-4,0 0-3,0 0-7,-19 7 5,11-7-7,-3 1-3,-2 3-5,-5 1-5,2-1-3,-4-2 7,0 0-3,5 2 6,-1-3-4,0 4 6,-2-3 0,4 2-2,1-2 9,2 0-5,0-1-3,0 0-3,1 0 6,4-1-1,-2 2 4,2-1 2,6-1-3,-9 0-11,9 0 0,-6 2-3,6-2-4,-6 1 1,6-1-5,0 0 1,-7 3-2,4 0 1,3-3 0,-2 7-1,2-4-8,-2 3 7,2-2-1,-2 3-2,2-2 3,2 6 1,-2-1 2,0 2-2,2 5 5,0 8-1,-2 1 34,0-1-7,3 5 3,0 0-11,-2 17 5,2-14-5,-1 16 7,-2-16-3,1 15-23,1-11-2,-1-2 0,2 13 2,-3-14 0,-3-2 0,6 0 1,-3-1-4,0-2 5,3 2-1,-3-3 2,3-5-4,0 4-1,-1-7-1,-1-3 0,-1 0 1,3-1-2,-1 1 0,-2-5-4,0-2 7,3 2-11,-5-3 2,2-3 0,0 2 6,-1-1-4,2-2-2,-1-1 0,0 1 3,0-1-3,0 0 8,0-4-3,0 4 7,0-4 6,0 0-1,0 0 1,0 0 1,0 5 4,0-5 0,0 0-7,0 0 2,3 4-1,-3-4-7,0 0 6,0 0-6,0 0 12,0 0-16,0 0-1,0 0 2,0 3 1,0-3-7,0 0 4,0 0-3,0 0 2,0 0-5,0 0-1,0 0-2,0 0 2,0 0-6,0 0 5,0 0 3,0 0 0,12-2-2,-8 4-1,2-1-5,2 0-3,1-1-3,1 3 6,4-1-13,-1 1-5,1-2-10,4 5-8,1-5-17,4 0-2,-7 2-17,7 1-10,-5-4-28,7 3-3,-4-3-31,7 2-14,1-6-15,-1-4-17,-9 8-127,1-5-348,1-4 154</inkml:trace>
  <inkml:trace contextRef="#ctx0" brushRef="#br0" timeOffset="376900.7623">7105 10561 22,'5'-10'107,"1"3"-8,-4 2-1,3-2 1,-3 2-6,1 0-3,0 2 6,-2 0-7,-1 3-7,2-5-7,-2 5-7,0 0 0,0 0-14,-9-1 0,9 1-11,-17 2-4,6 4-5,-6 0-3,-2-1 0,0 1-6,1 1 0,-3-1 5,2-3-10,0 3-4,1-2 5,5 0 1,-1-1 0,1 0-2,2-2 2,2 2 2,4-1 5,0-1-10,0 0-6,5-1-1,-10 1-4,5 4-5,3 4 6,1-1 3,1 9-2,-2 11 12,0 6-2,1 10-1,-3 3 3,0 3-3,0 5-6,-3-3 12,0 5 1,3-4-6,2-2 2,-2-2 1,0-12-1,0 9 3,3-13 1,-7-2-2,4 4 1,2-5 2,-1-2 5,2 0 0,1-8-7,0 1 4,0-4-5,-1-6 0,-2 3-1,4-4-4,-1-3 1,-1-2 1,2 0 4,-1 0 2,0-1 5,2-1 1,-2-3 2,0 7 3,0-4 1,0-3 1,0 0-3,2 3-2,-2-3-2,0 0-4,0 0-1,0 0 2,13-6-11,-8 4 1,-5 2-2,9-4-5,-1 3 8,-2-2-10,3 3-1,-4 0 1,3-3 0,-1 3-5,3 0-3,0-1-7,-3 1-13,2-1-7,-2 1-18,4-1-17,-5-1-19,5 1-10,0 1-24,0-5-19,3 1-1,-2-1-21,4-1-12,-1-1-18,-2 2-114,-3-4-321,2 2 142</inkml:trace>
  <inkml:trace contextRef="#ctx0" brushRef="#br0" timeOffset="377501.7202">7309 11033 91,'0'-16'112,"0"0"1,0 0-4,0 0 1,-4-1-21,3 0 10,-4 1-8,2 5 6,-1-4-10,-1 4-2,-4 1-10,3-1-2,-2 1-1,-2 1-7,-2 3-11,2 2-6,-4 4-2,2 0 1,-4 7 0,-1 0-9,-6 8 1,1 3-5,4 0-1,-1 3-2,4 1-6,0 2-2,10-9-1,-3 3-6,3-2 2,4 0-4,1-4 3,0 1 1,1-3 6,4 2 1,-1-4-5,2 1 2,1-4-2,4-1 0,-3-1 5,1-3-1,3 0 3,-1-3 3,3-1-1,2-4 4,0-3 5,2 1-2,-4-1 4,1-3-1,-1 0 1,0 1 1,-1-1 4,1 0 1,-6-1-1,1 5 6,-2-2-4,1 3 3,-5 4 5,2-2-5,-2 4-5,-1-2-5,-2 5-3,0 0-5,0 0-1,0 0 0,-4 28-3,-2-10-4,-1 10 1,2 4-3,-5 1-8,1 1 0,0 12 1,1-12-1,4 1-4,-1 0 2,-1-5-3,2 0 1,1-4-5,2 0 1,0-1 3,1-6-1,0 1 0,1-6 1,-1 1-7,0-1 3,1-4-5,-1 0 6,2-3 1,-1-2 4,0 1 17,-1-1 5,3-4-1,-3-1-1,0 0-5,10-8-2,-2-1 3,2-5-2,0 1-8,3-1 3,-1-2-9,-2-1 2,9-4 0,-6 5-3,1 2 2,4-6-2,-7 8-3,-1-1 2,-2 2-4,0 3-1,-2-2 1,-3 3-14,2 2-8,-2 0-21,-1-2-19,0 3-17,1 1-19,-3-2-30,0 5-33,-1-7-30,1 3-29,0 0-23,0 4-180,-4-7-453,1 5 202</inkml:trace>
  <inkml:trace contextRef="#ctx0" brushRef="#br0" timeOffset="377874.6873">7500 11128 23,'3'-6'162,"4"-3"-8,-1 1-7,-1-1-8,4 1-7,1-4-7,0 3-6,7 0-5,-4 1-6,2-1-14,0 3-6,4 1-10,-2 0-4,1 3-8,-5 1-9,3 3-1,0 2-6,-2 3-3,-4 0-2,0 2-6,0 7-1,-5 0-2,-3 2-10,-2 0 1,-5 2-5,1-3-4,-7 1-1,3 0 1,-1-1-6,1-3 5,-1 1-4,0-3 0,3-2-2,2-1 0,-3 1 0,4-3-5,0-3-2,1 0 1,-1 3-1,2-4 7,-1-1-2,2-2 3,0 0 6,11 2-1,-5-2-2,2-2 1,1 1-1,5-3-3,0-3-2,4 2 3,2-3-4,0 2-1,0 0-1,8-3 1,-9 2-4,3 0-6,2-4-9,-5 5-7,2 0-12,-1 0-9,-3-1-8,2 1-19,-6 2-9,-2 1-9,-1-2-16,1-1-13,-1 2 1,-4 1-11,-1-3-9,0 1-4,-1-1-85,-3 0-238,-1-2 105</inkml:trace>
  <inkml:trace contextRef="#ctx0" brushRef="#br0" timeOffset="378343.9576">7940 10700 95,'-5'-10'107,"0"2"-3,2 0-10,-3 3-1,6-2-1,0 0-13,0 0-10,0 2-6,6-3 2,-2 3 3,5-3-6,0 0-7,3 0 2,5 1-8,0-2-4,2 2 1,-1 3 4,5-1-7,-4-1 0,3 3-2,-2 1-1,2 2-5,-5 1-2,-2 2-2,2 2 3,-8 3 3,1 0 0,-1 5 3,-2 3 3,-1 10-1,-6 3 2,3 0 0,-8 7 1,1 0-3,0 10 2,-2 6 2,2-5 0,-1 4 2,4-3-3,-3-3 1,4-9-1,2 10-5,0-11 2,7 12-3,-2 0-1,1-13-1,1 2-2,1-3 1,4 13-3,-5-12-2,3 1 0,-2-3 0,0-3-7,2-1 2,-7-3-3,1-6 0,-2-1-3,-1 0 2,-2-5 10,0-2 8,-2 1-2,-2-3 7,-2 1-3,1 0-7,-7-1 3,-4-1-7,-3-2 0,-10 2-2,-1 0-7,-2-3-2,-1 1-1,-4-1-2,-1 0 1,1 0-2,-2-2-5,1 2-3,7-2-6,0-2-5,7 0-4,3-1-7,2 0-11,7 0-10,2 0-26,0 0-21,9 0-20,-5-1-16,5 1-11,0 0-20,0 0-19,19-8-13,-6 7-31,0 0-126,6-1-366,0 2 162</inkml:trace>
  <inkml:trace contextRef="#ctx0" brushRef="#br0" timeOffset="380131.1891">10664 16390 16,'3'2'65,"-3"-2"-2,2 3 3,-2-3-1,0 0 7,3 4-14,-3-4 7,0 0 3,0 3 10,0-3-10,0 0-4,0 0 7,0 0 8,0 0-10,0 0-7,0 0-6,0 0-1,0 0-3,-5-10 2,3 6-17,1 0 6,-1-3 3,2 2-9,-3-4 2,-1 0-9,0-1 1,1-2-7,-3 1 3,3-4-1,-4 0 4,-2 2-7,2-1 4,-5-2-7,-1-2 9,2 3-8,-10-6 1,9 6 2,-7-2-2,0 7 2,1-3-5,3 5 3,-4-3 3,1 4 6,-1-1-5,0 3-4,-2 3 3,4 1-5,-2 1 1,-2 1-4,6 5 2,-4-3-16,1 5 14,5 0-9,1 5 3,1-1-1,-1 2-5,2 3 6,-3 7-6,8-5 4,0 0-5,1 6 2,-2 0 0,6 1 3,2-5 0,1-3-7,0 1 4,-1 0-3,6-1 2,-2 1-8,0-2 10,4-3-9,0 1 6,0-6 1,-2-1-1,2-1-1,0-2 2,0 1 0,1-2-4,0-2 6,1 0 5,-4-4-3,3 0-3,-1-3 2,-1-2 0,0-3-6,0 0 6,-2-1-2,3-4-3,0 2 5,-7-4-6,0-1 0,0 0 5,0-6-3,-3 6 2,0-1 1,0 0-3,0 2-1,0-4 1,-3 4-2,3 1 0,0 0 1,-3 0 3,2 0-6,-2 5 2,3 1 1,0 3 0,-2 2 0,2-3-3,0 4 5,0 4-5,-2-12 2,2 12 1,-2-5-6,2 5 5,0 0-2,0-5-3,0 5 2,0 0 3,0 0-4,0 0 3,0 0-1,0 0-14,9 13 15,-8-4-4,4 3 3,-1 3-1,0 1 0,-1 9 5,3 1 1,-3-2 1,5 8 0,-3-3-1,0 2 1,-1 1-1,-1-1 2,1 3-1,-1-3-4,3 3 6,-1-3 0,-1 1-2,1 0 3,-3-3-3,3 0 8,-3 0-5,0 0 6,0 1-3,0 0 0,-1-1 4,3-4-7,-3 1 7,1-7-3,3 1-2,-3-3-1,1 1 0,-2-7-4,2 3 2,-2-9 1,0 5-2,-1-4 1,1 0-2,1-1 2,2-2 0,-4 3 3,0-6 3,0 5 9,0-2-3,0-3 4,0 3 0,0-3 5,0 0 4,0 0-5,0 4 9,0-4-5,0 0 0,0 0-5,0 0 0,0 0-9,0 0 5,1-12-6,2 9 4,-3 3-3,1-12-3,3 0-6,3 5 4,1-8-6,1-2 1,4 1 3,-1-11-4,-1 10 1,5-5-3,0 2-4,-4 4 9,4-6-8,-4 8 2,0-1-3,1 1 1,-2 1 1,-2 2-3,0 4 2,-1-1 2,-3 1-6,3 2 4,-4 1 9,2-1-11,-3 2 1,-3 3 1,3-7-3,-3 7 3,3-5-4,-2 2 2,-1 3-5,0 0-1,2-2 1,-2 2 2,4-2-12,-4 2-1,0 0-15,0 0-3,0 0-11,0 0-10,0 0-14,0 0-10,0 0-14,0 0-15,0 0-13,0 0-26,0 0-7,0 0-17,0 0-23,0 0-122,0 0-340,0 0 151</inkml:trace>
  <inkml:trace contextRef="#ctx0" brushRef="#br0" timeOffset="380705.2926">10979 16599 85,'-4'-9'98,"4"9"-1,1-4-1,-1 4-4,-4-8-2,3 4 1,1 4-9,0 0-1,-4-5-9,4 5-7,0 0-8,0 0 0,0 0-5,-18 12 7,12-5-1,-1 8 0,-3-2-4,1 4-2,0 1-1,4 1-9,-4 1 3,3 4-7,1-5 0,5 0-3,0-2-5,0 1 0,2-2 0,0-4-11,0 1 8,1-1-4,1-3-3,3 1 1,-1 0-8,-2-2 10,4-2-10,2 2 5,-3-4-2,-2 2 5,8-6-5,-6 2-3,2-3 2,-9 1 3,16-4-2,-6 0-9,-1 1 2,-3-2-1,2 2 4,1-4 3,-6-1-8,3 2 0,1-5 1,-5 0-10,1 1 5,-3-2 0,2 2 7,-2-7-6,-2 5-5,-1-1 6,-3-1-7,3-2 0,-3 4-1,3 1 3,-3 0-7,3 1-1,-6 1 0,0 0-6,4 2-5,-5 1-4,4 0 3,-1 0-17,3 2 1,-1 3-13,5 1-15,-13-3 2,7 2-23,6 1 4,-8-2-14,8 2-16,0 0-4,-9 3-2,9-3 10,0 0-70,0 0-190,0 0 84</inkml:trace>
  <inkml:trace contextRef="#ctx0" brushRef="#br0" timeOffset="381419.4433">11615 16289 11,'2'-17'108,"0"-1"-1,-2-9-7,1 8-1,-2 4 2,-3-1-15,3 4 5,-5-5-7,3 0-2,-7 2-10,3 3 1,1 0-9,-2 4 2,-2-6-4,1 7-1,1 0-6,-1 1-1,-1 2-6,-2 1-9,6 3 4,-7 2-11,3 1-3,-6 7 5,7-2-9,-6 4 3,-2 12 1,1 0-3,5 0-2,-1 1 1,2 0-7,2 0-1,5-6 0,-2 3 0,3-2-8,2-3 7,1 0-2,2-6-6,1 2 3,1-6-3,1 1 4,3 1-5,-1-2 4,4-3-1,-2 1 0,0-5 3,1 1-3,0-1 0,0-3-2,-1-2 4,0 1-4,1-2 12,-1-3-10,1 1 1,-3-1-2,1-1 1,-3 0 6,1-6 2,-2 0-12,-1 1 6,0-3-5,-2 3 5,2-3-1,-4 1-1,0 2 4,0-2 0,0 5 9,0 0-3,0 5 2,0 0 10,-1 2-13,1 0 1,0 5-4,0 0 2,0 0-2,0 0 2,1 27 2,-2-1 4,1 6 1,-1 2-2,2 16 4,-1-1-5,0 7 0,0-8 0,0-1 0,-3 0 3,3-15-4,0 1-2,2 1 2,-2-7-5,1 2 3,0-4-3,-1-2-4,4-3 6,-3-4-7,2-1 4,-2-5-5,0 0 7,0-3 2,1-2 2,0 0 2,-2-5 0,4 7 2,-1-3 3,-3-4 2,11 0 1,-11 0-6,13-10-3,-5 1 0,2-4-3,1-1 1,4-2-5,-5-1 0,1 0-3,0-5 2,-2 5-2,1 0-5,-3 2 2,2 1-4,-2-3-13,-4 7-4,3-2-4,-3 3-23,1-1-11,-3-1-19,3 3-15,0-2-22,-1 4-14,1 0-12,-3 1-22,3 0-16,0 0-20,-1 3 0,5-1-122,-3 1-338,-5 2 149</inkml:trace>
  <inkml:trace contextRef="#ctx0" brushRef="#br0" timeOffset="381834.74">11945 16663 3,'-6'-15'144,"6"15"-12,-3-8 4,3 4-14,0 4-3,0-12-1,0 10-8,1-4-16,-1 6 1,2-11-2,1 6-4,0-2-8,-1 2-7,5 1-6,-4-2-6,5 2 4,-3 1-12,2 1-5,0 2-1,-2-1-4,-5 1 2,17 3-1,-11 4-4,1 3-4,0 0 3,-2 2-1,-1 0-1,-2 6-5,-4-3-5,1 3 2,-2-1-3,0-2-6,1 3 2,-4-1-5,1-4 1,0 4-2,1-5 0,0 6-3,0-7 5,3-5-12,-3 4 4,0-5-3,2 1 3,2 2 0,0-3-4,0 4 9,6-5 0,-2 1 2,-4-5-3,10 0 2,0 2-2,4-4 0,2 1-3,6-3 0,-3 2-4,-1-3 6,3-3-14,-2 3-5,-1-2-10,3-1-9,-3 2-5,0 0-8,1-5-4,-4 3-4,5-3-32,-1 1-6,-2-2-22,-2 0-13,2 0-22,-3 0-10,-4-1-16,3 1-90,-5-2-276,-3-2 122</inkml:trace>
  <inkml:trace contextRef="#ctx0" brushRef="#br0" timeOffset="382333.9297">12123 16037 77,'-9'-8'150,"5"5"-7,4 3-14,-6-9-12,2 4-15,4 3 1,0 2-21,6-10-1,-1 5-11,4-4-12,-1 6 12,5-3-9,4-2-2,2 2-7,-2-2 1,3 7-10,-3-5 4,3 5-1,-2-2-15,-2 3 6,-3 0-2,0 1 1,-2 2 5,3 1-9,-5 5 3,0-1-1,3 4 2,-3 5 3,0 0-10,1 6 8,1 5-5,-2 3 6,-1-1-1,-1-3-3,1 10-1,-6-6-1,7 3 0,0 12 3,-4-12-4,7 10 4,-7-8-5,-2 10-1,4-13 0,1 0-2,-7-1-1,5 2 3,-3-4-6,4 0 2,-2-1 4,-1-3-6,-2-1 2,-2-1 4,0-3-5,4 4 3,-4-5-5,0-4 3,3 8-1,-3-9-4,2 1 3,-4-3-6,2 3 7,0-6-2,-3 1 1,3-3-2,-4 0 4,2-2-8,-2 0 2,1 0-4,-1 0-2,-2-1 3,-1 1-4,5-3-1,-7 3-5,-4 0 6,1-1-6,2-2-1,-4-1-10,1-1-11,-1 0-7,3 2-8,-7-3-12,6 0-13,-1-2-20,2 1-14,0-1-37,11 2-18,-16-2-33,10-3-20,0 2-148,3-6-373,2-1 166</inkml:trace>
  <inkml:trace contextRef="#ctx0" brushRef="#br0" timeOffset="383407.016">12881 16501 67,'0'0'83,"0"0"-7,0 0 2,0 0-2,0 0 11,0 0-5,0 0-8,8 3-2,3-6-1,3 5-1,4-2 3,5-2-6,9 0 2,0-1-8,5 2 3,-4-3-7,-1 4 2,3-3-3,-3 1-2,5 0 1,-1 0-2,1-1-6,-5 3 1,0-2-8,-1-1-3,-4 2-10,-5 1 3,-1 0 4,-4-2-11,1 1-4,-5 0 0,-3 1 2,-2-2-5,-8 2-1,10 0-2,-10 0 0,10-1-1,-10 1-9,4-4-2,-4 4-9,0 0 3,-9-9-9,9 9 1,-12-5 3,7 0-13,-6-2 8,-2 2 5,2-2 7,-8-1-19,9 2 14,-9-2 1,8 3 0,-5-2 2,5 2 7,2 2 6,-1-4-8,3 5 11,1-1-3,0 0-4,6 3 1,-6-2-3,6 2-4,0 0 4,0 0-2,0 0 10,22 11 3,-9 0-8,2 1 10,2 0-12,7 8 17,-7-3-4,6 1-1,0 4-4,-1-2 0,-3 0 6,-5-6-6,-2 1 3,1 2-2,-3-1-5,-1 1 4,-2-1-8,-1-5 6,-2 0 0,0 2-8,-2-3-1,0-1 2,-1 1 3,-1-4-13,0 0-1,0 0-16,0 0-9,0 2-2,0-8-34,3 5 2,-3 0-17,0-5-11,0 0-12,3 5-23,-3-5-96,0 0-247,13-10 110</inkml:trace>
  <inkml:trace contextRef="#ctx0" brushRef="#br0" timeOffset="385125.639">12552 15903 16,'0'0'94,"2"-9"0,-2 9-6,-5-10-3,4 5-2,-5-3-14,3 3 13,-4-3-6,0-2-5,-4-1-7,-6 0-6,1-2 5,-6-3-7,2 3 5,-3-4-5,-4 1 6,-4-2-7,1 1-5,-4 1-2,-2 2 3,1-1-1,-1 0-5,-14-4 3,13 7 2,-12-5-1,13 5-1,-15-2-3,0 2-3,13 0-7,-13 2 12,13-2-5,0 5-1,-11-6 0,-1 9-3,-1-4-1,10 3-3,-13 3-5,0-2-4,-1 2 2,1 2-4,-2 1-2,2-1-2,-2 2 5,2 2-3,-1 2-3,3-2 4,2 3-3,-1-3-2,15 3 0,-17 3 0,2 2-1,15-3 1,-15 5-5,2 2 9,13-2-7,-3 1-2,-10 7 0,6 2-2,8-3 0,-8 1-3,11 0-1,0-2 1,-9 8 1,12-6-3,-3-3-1,-3 2 2,4-1 1,7 0-5,-5-2-1,3 3 3,6-3 2,-4 2-6,1-2 3,7-4-2,-6 3-3,3 4 5,-1-1 2,3 1-3,0 1 2,0 0-7,-2 2 4,4 4-2,1-2 4,-1 0-1,2 1-1,2-1 0,-1 3-4,1 0 2,2-2-2,2 4 7,2-3-5,0 3 5,-2-1-4,7 0-1,0 3 2,-2-3-1,0 0 2,6-1 1,1-2-2,-3 2 0,3 1-2,-1-3 7,1-1-8,0 3 5,2-3-1,2 2-4,-2-1 10,5 2-5,-2-3 4,2 3 0,2-5 2,-4 1-1,2 1 1,0-2-7,4 0 10,-6-5-8,8 6 6,-1-4-1,2 2 1,0-4-4,4 3 4,-4-3-4,5 0 1,-2 0-1,5 1 2,-6-4 29,8 0-3,-7-2-1,7 3-7,0-2 1,-5-1-2,6 0-1,-2 1-9,0-2 1,2 0 3,-2-4-5,4 2 5,0-1-15,0 0 10,2-1-3,-2 0 0,0-1 0,0 0-6,3 1 4,0 0-7,-1-2 2,2 3 4,-1-3-4,-2 1 4,4-3 1,0 3-2,1-4 1,-3 0-6,0-1 8,3 1-7,-4-1 2,6 2 0,-6-1-1,6-1 0,-3-3-2,0 2 3,1 1-2,-2-5 3,2-1 0,1 3-2,-2 2 3,1-2-4,0-2 5,-3 2 1,0 0-4,4-3 5,-4 3-6,2-2 7,-2 0-2,0 0-1,3-1 3,-3 2-5,0-5 0,3 4 4,-6-1 0,3 1 1,-4-1-3,2-1 1,0 1 4,-3-2-4,0 3 3,-3 0-2,5-6-1,-4 3 2,1-2-4,-6 4 4,5-1 0,-2-4-5,2 2 6,-6 1-11,8 0 11,-10 0 1,2-1-10,-2-2 10,-2 2-8,2-1 7,0 2-8,4-9 2,-4 9 2,-3-2-4,0 1-7,0-1 11,0-1-5,1 0 4,-2 1-2,3-3 5,-4 3-4,2-6 0,0 7-1,-2-6-2,0 4 9,0-4-7,3-1-2,-4 2 5,9-7 0,-1 2-2,-3-1-2,-5 1 0,1 3-2,1 1-1,-4-2-6,2 1 8,-1 0 6,-4 0 0,3-2-2,-5 5-3,2-3 0,1-1-4,-4 5 6,4-6 2,-5 3-3,2 5 2,0-10-10,1 2 8,-3-2 0,0 1-7,-2-1 11,5 0-1,-1 0-1,-2 2 0,0-4-8,2-8 7,-3 8-2,0-8-1,-1 8 0,1-6 2,-2 6-7,0-7 8,-1 6-1,2-9-3,-2 5 2,-1-2 2,0-2-2,-1 10-2,1-11 4,-3 0-1,2 2 2,-7 0-2,6 1-4,-1 2-10,-2-5 15,1 5-6,1-1 5,0-1-8,-3 6 6,3 2 3,-1-10-8,-4 10 1,3-9 9,-4 5-9,0-6 2,0 5 5,-4 1-5,4-2-6,-5 3 2,4-4 10,-6 3-7,3 0 10,-1 1-5,0-1-3,-2 2 4,1-1-6,3 4 6,-4-3-5,2 3 2,-1 2 3,-2-3 0,-1-2-4,1 8 5,7-3-4,-5 1-3,-4-5-5,3 5 5,-5-1 1,-2-2-7,-1 2 4,8 5 5,-8-3 0,6 5-2,1-2-5,-5 0 3,-2 2 1,4 0 1,-7 2-1,6 0-4,-8 0-9,1 1-1,5 3-10,-4-3-11,1-2-6,4 6-16,-6-3-13,8 0-15,4 1-19,-3 0-17,6 1-27,-1-1-31,2 1-29,1-3-28,0 1-186,1-1-457,-1 0 203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09:47:51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2034 2130 72,'-4'-14'185,"0"4"-7,0 1-8,3 1-7,-4 3-17,5-2-12,0 4-12,-3-1-17,3 4-14,0 0-2,0 0-7,12 19-10,-3-2-1,1 7-6,-1 1-3,4 4-8,-3 4-2,2-3-1,-1-1-10,2 0 3,-7 0-10,4-3 0,-5-1-7,-1-6-10,0-2-8,-1 2-17,-1-2-20,-2-4-21,2-2-26,-2-4-29,0 1-25,0-2-27,-2-2-115,-2 0-292,4-4 129</inkml:trace>
  <inkml:trace contextRef="#ctx0" brushRef="#br0" timeOffset="262.0324">1953 2129 160,'-2'-9'190,"-1"-2"-8,2 6-8,1 2-18,-4-1-16,3-1-14,1 2-11,3-2-5,0 1 0,5 1-8,2 3-4,2 0-7,7 3-5,0 3-7,-1 0-8,1 4-3,-1 0-15,5 4 4,-1 6-7,-7-6-8,1 6-3,0-11-3,-5 5-2,0 1-7,1-2-7,-3 5 3,-4-8-7,3 2-3,-4 5-6,-2-4-7,1 3 3,-6-3-5,1 0-13,-2 2-11,-4-1-14,-1 1-10,-1-1-17,-1-1-14,-1-1-13,4-3-27,-3-2-16,0 1-19,3-3-126,-2 0-305,-2 2 136</inkml:trace>
  <inkml:trace contextRef="#ctx0" brushRef="#br0" timeOffset="650.3208">2219 2046 43,'2'-3'131,"-2"3"-4,0 0-20,0 0 5,16 15-5,-11-6-8,5 9 3,3 10-13,-5-10-2,6 10-13,-5-6-3,5 6 0,-2-3-10,-5-10 1,4 10-6,-4-11-5,0-1 2,2 0-3,-5-2-7,3-1 7,-4-3-9,0-1 5,-3-2 9,4 2 8,-4-6 6,2 7 12,0-4 5,-2-3 1,1 5 8,-1-5-14,0 0-6,0 0-5,0 0-9,-5-17-5,1 9-5,-4-6-9,2-3-5,-1 1-3,2 0-4,-2-3 2,2-6-12,-4 1-1,4-1 1,-3 8 0,3-7-4,5 6 3,-5-9-10,1 10 0,8 0-3,-4 0 2,0 5-5,3-4-5,3 2-7,-3 2-13,4-6-18,-4 6-9,2 0-29,3 2-22,-4 0-29,4 2-24,0 1-26,1 0-6,-3 3-18,0 1-104,1 0-332,-7 3 148</inkml:trace>
  <inkml:trace contextRef="#ctx0" brushRef="#br0" timeOffset="844.939">2380 2194 24,'0'0'145,"0"0"-9,22-19-9,-14 8-25,4-1-6,3-2-29,5-3-16,-5 5-11,8-5-30,-2-1-17,-4 7-24,4-6-11,1 1-5,-7 3-8,3 1-5,-2 2 6,-1-2-30,0 0-91,-1 0 40</inkml:trace>
  <inkml:trace contextRef="#ctx0" brushRef="#br0" timeOffset="1228.0996">2707 1924 202,'4'-6'9,"1"-2"9,-2 3 22,1 1 20,-3-4 20,0 4 11,-1 4-2,3-8 11,-3 8-7,0 0-8,0 0-11,0 0-7,0 0 11,0 0-11,4 22-4,-4-11-3,0 7-1,2 1-3,-2-1 7,0 9 0,0-9-6,0-1-1,0 3-6,0-4 1,4 3 6,-4-7-8,0-1-1,1 1 0,-1-2-6,0-3-4,4 1 4,-4-2 1,0-1 11,0 1 12,0-6 7,0 6 11,0-6 13,0 5-2,0-5-3,0 0-15,0 0-10,0-19-1,-4 2-15,3 0-1,-1-1-5,0-8-5,-4 2-7,2-4-5,0 1 0,0-2 3,3 4-2,-3-1-1,3 1-5,-2 9 5,2-1-3,-3 9 3,4-3 0,-2 4 1,2-1-7,0 3 3,0 0-11,0 1-3,0 4 7,6-3-6,-6 3-11,14 7 14,-2 0-2,1 1-7,3 4 4,2-3 1,6 8-1,-1 3-1,0-3 0,-1 4 1,3-9-1,-2 6 0,-6-5-1,1 1-7,-4-2-16,0 0-5,-4-6-16,2 1-12,-1-1-24,-5 1-22,1 0-25,-3-4-29,3 1-1,-7-4-37,5 3-1,-2-1-38,-3-2-162,0 0-418,0 0 186</inkml:trace>
  <inkml:trace contextRef="#ctx0" brushRef="#br0" timeOffset="1397.8361">2831 2021 179,'0'0'203,"0"0"-17,0 0-14,0 0-23,0 0-13,0 0-11,8-14-11,1 7-8,5-5-25,-5 5-18,7-5-32,0-1-25,-1 2-35,-1 1-38,3-2-37,-4 2-28,-3 2-72,-2 1-220,-2 5 98</inkml:trace>
  <inkml:trace contextRef="#ctx0" brushRef="#br0" timeOffset="1814.2649">2248 2792 70,'0'0'162,"-6"6"-17,6-6 5,0 0-13,-5 6-14,5-6 2,0 0-11,0 0-5,0 0 9,0 0 5,0 0 0,32-17 8,-14 5-10,10-4-2,1-3-9,16-8-7,1-1-7,3-2-5,-3-5-14,12 5-6,14-18-9,-21 19-7,-1-3 0,4 2-13,0-2 4,-1 4-4,-3-3-12,3 5-2,-6 1-2,-13 4-1,-2 1-5,0 3-4,-4 1-9,-3 1-9,-8 8 0,-2-4-9,-7 5 3,1 1 2,-3-1-2,1 5 0,-7 1-11,10-5-3,-10 5-16,5-5-11,-5 5-26,0 0-15,0 0-18,0 0-15,0 0-19,0 0-20,0 0-12,-28 18-3,19-9-98,-8 3-298,-4 5 133</inkml:trace>
  <inkml:trace contextRef="#ctx0" brushRef="#br0" timeOffset="2374.1003">2219 3067 2,'0'0'125,"0"0"32,-5 5-28,5-5-9,0 0 5,0 0 12,0 0 2,0 0-3,0 0 1,41-17 3,-23 9-6,8-9-2,4-4-8,13-4-10,1-1-13,2-8-4,0 7-7,5-2-7,0-4-9,3 6-11,-2-5-3,0 4 0,-4 1-12,4 0-5,-6 2-2,-1-3-5,-12 8-3,2 4-4,-3-4 0,-3 4-8,-1 1 1,-2 2-4,-11 2-2,3 1 0,-4 4-2,-3 0 10,0 1 0,-4 0 2,0 1 2,-1 3-4,-6 1 3,9-5-1,-9 5 3,5-4-16,-5 4 4,8-4-4,-8 4 3,0 0-7,0 0-9,0 0 10,9-1 3,-9 1-2,0 0-2,0 0-7,0 0 5,0 0-2,0 0 1,0 0-4,0 0-1,0 0 7,0 0-8,6-7-2,-6 7 2,0 0 2,0 0-2,0 0-1,0 0 3,0 0 2,0 0-1,0 0-2,0 0-1,0 0 2,0 0-1,0 0-1,0 0 3,0 0-4,0 0-2,0 0-5,0 0-1,0 0-2,0 0 4,0 0-11,0 0 1,0 0-6,0 0-7,0 0-8,0 0-14,0 0-5,0 0-13,0 0-23,0 0-3,0 0-14,0 0-22,0 0-24,0 0-26,0 0-20,0 0-115,0 0-341,0 0 152</inkml:trace>
  <inkml:trace contextRef="#ctx0" brushRef="#br0" timeOffset="3799.986">3266 1192 115,'-3'-5'146,"0"-2"-10,3 7-12,0 0-26,-2-3-19,2 3-2,0 0-1,13 33-4,-2-5-17,6 24 15,15 29-17,-10 8 8,5 6 3,-4-1-19,-3 3 0,7 0-2,-6-6 0,1-11-4,-3 4 8,-6-27 1,-2 1 4,5-2-4,-5-5-1,0 4 1,4-10-4,-8-13-3,0 3 5,1-8-5,-2-2 2,-2-5-3,-2-3-7,-2-5 0,3 0-5,-3-7 0,0 3 1,2-2-12,-2-6-12,0 0-20,0 0-42,0 0-32,0 0-50,0 0-35,-3-27-108,1 3-304,2 5 136</inkml:trace>
  <inkml:trace contextRef="#ctx0" brushRef="#br0" timeOffset="4364.8634">3778 1560 2,'0'0'151,"0"0"-2,0 0-14,0 0-12,0 0-4,13 31-6,-3-12-13,-6-1 9,9 10-15,-8-10-10,7 8-11,-3 0-4,-2-9-8,2 7-5,-4-6-8,1-7-9,-2 4 7,-1-3-3,1-6-7,-3 0 3,1 1 1,1-2-5,-3-5 6,0 8 6,0-8-2,0 0-2,0 0-3,0 0-3,0 0-11,0 0 7,-15-24 2,7 9-8,3 1 1,-5-10-1,-3 2 0,1 0 7,1-3 5,-1 1 12,6 7 4,-3-1 8,4 2-1,0 6 9,1-2-5,0 1-3,1 6-8,0 0-8,3 2-7,0 3-8,0 0 4,0 0-11,0 0 13,0 0-10,28 14-3,-14-3 5,4 0-3,4 6-10,-2-9 9,7 9-3,-4-3 5,4-3-9,2 0 5,-2-1-1,1 1-5,-1-4-2,-8-2-1,7 4 0,-8-5-13,-6-1 7,0-1 10,-2 1 12,-4-3 8,-6 0 13,0 0 8,18-5 0,-14 0-11,0-5 4,0 0-14,-6-9-2,1 0-3,1-7-3,-4-6-7,-4 8 2,1-5 0,-3 2-15,-1 3 9,4-1-7,-6 2-4,5 9 4,1-2-3,-1 3-5,2 4 7,2 4-5,-1-3-3,1 2 0,0 1-8,-1 1-20,5 4-20,-6-5-33,6 5-18,0 0-23,0 0-20,0 0-16,-6 17-48,6-8-32,2 2-41,-2-2-170,-2 3-480,6-3 212</inkml:trace>
  <inkml:trace contextRef="#ctx0" brushRef="#br0" timeOffset="4595.9369">4184 1395 31,'0'-7'261,"2"4"3,-2 3-36,0-6-19,0 6-21,0 0-23,0 0-10,0 0-4,15 14-11,-10-2-7,8 9-6,1 1-4,-1 5-21,-2-5-3,2 4-3,1-4-16,-1 0-3,0 2-3,-3-5-16,0-2 2,-1 1-7,1 0-1,-3-3-5,-2-3-9,4 0-3,-4 0-23,-2-4-18,0 1-21,0-5-11,-1 0-21,-2-4-15,0 0-29,0 0-27,0 0-29,0 0-28,0 0-10,-16-22-1,7 10-116,2-5-339,-2-1 150</inkml:trace>
  <inkml:trace contextRef="#ctx0" brushRef="#br0" timeOffset="4829.1042">4315 1606 973,'-11'-26'-72,"4"9"21,-3-1 40,3 3 22,0 1 22,-1 4 28,4 1 22,-1-3 5,1 4 22,-1 1 19,2 1 4,0-3 6,-1 5 6,4-2-8,-4 1-5,4 0-4,0 5-17,0-12-11,1 6-10,2 3-8,4-5-6,3 4-5,3 3-9,0-4-4,6 2-2,2 2-9,-2 2-4,9 4 1,0 4 0,-6-2-13,2 6 6,-5-4-6,-2 0-8,-2 6 5,1-7-4,-7 4-9,2 5 8,-3-3-7,-6-1-3,-2 5 0,-2-3-20,-2 2 0,-3 2-8,-5-4-14,-1-1-9,2 3-14,-5-6-20,0 2-14,3 0-19,-1-5-33,1-1-12,1-5-42,2 2-30,0 0-144,2-3-396,8-1 176</inkml:trace>
  <inkml:trace contextRef="#ctx0" brushRef="#br0" timeOffset="5170.9882">4589 1310 79,'0'-7'274,"-1"2"-16,1 2-73,0 3-17,1-5-17,-1 5-15,0 0-24,12 13-9,-5 0 2,2 4-11,2 0-6,-1 7-4,4 3-1,-2 1-16,-2 0 1,4-2-5,-4-1-9,1 0-2,-2-8-5,-1 0-7,-1-4-3,-1 3 5,0-9-2,-2 0-2,-1 1 8,3-3 6,-3 0 8,-1-3 18,-2 4 16,0-6 8,3 5-11,-3-5 8,0 0-20,0 0-13,-9-18 1,1 3-10,4 0-6,-2-2 1,-4-7-7,0-5-10,0 1-2,2 3-6,-1 0-2,3-1-4,-1 2-3,3 5-4,2-7-8,-3 6 2,3 4 0,1-2-20,1 3-10,0 1-16,3 4-22,2 0-20,1 1-26,-1 0-30,0 1-35,4 0-32,4 4-24,-5-1-215,-1 5-477,-7 0 211</inkml:trace>
  <inkml:trace contextRef="#ctx0" brushRef="#br0" timeOffset="5365.2056">4684 1448 136,'0'0'207,"-1"5"-16,1-5-10,0 0-20,0 0 0,9 7-11,-3-7-17,-6 0-12,20 0-5,-7-3-15,4-3-17,3-2-22,-1 1-13,1 0-39,5-8-26,2-1-31,-5 3-27,5 1-25,-12 2-28,1-6-5,0 8-96,-3-4-247,1-2 109</inkml:trace>
  <inkml:trace contextRef="#ctx0" brushRef="#br0" timeOffset="5753.8958">5023 1273 606,'3'-6'-27,"1"-1"30,0 2 16,0-2 18,0 1 39,-4 6 14,3-7 11,-3 7-2,0 0-13,0-7-6,0 7-12,0 0-11,0 0 1,0 0 3,8 19 3,-5-7-3,-3 1 1,1-1-10,-1 6 14,1 7-6,-1-6-6,0 6 5,2-4 5,-2 4 6,5-6-8,-5-4-3,0-4 5,0 5-9,0-7-3,1-1-7,-1-4 2,3 3-7,-3-7 0,0 8 1,0-8 19,2 7 18,-2-7 14,0 7 7,0-7-5,0 0-7,0 0 0,0 0-18,0 0-12,-2-37 3,-1 21-1,2-3-20,-2-7-2,1 6-5,-2-7 1,0 2-3,1 6-3,2-1 6,-3 2-8,3 1 3,1 6 8,-1-2 1,-2 3-7,2 2-1,1 8 0,1-12-14,-1 6-3,0 6 4,0 0-1,0 0-7,10-1 2,-10 1-2,22 12-5,-8-4-1,1 5 2,5 0-6,3 2 5,0 2 0,-3-3 7,1 3-8,-5-5-7,-2 0 10,3 0 3,-4-2-13,-3-3 11,1 1-12,-2 1-17,-1 1-7,1-3-16,-4-2-26,-1 1-27,1-1-11,-2-1-23,-3-4-27,0 0-45,0 0-23,0 0-35,0 0-165,0 0-461,-23-16 204</inkml:trace>
  <inkml:trace contextRef="#ctx0" brushRef="#br0" timeOffset="5910.0058">5060 1371 30,'0'0'229,"0"0"-23,0 0-15,0 0-17,0 0-16,0 0-19,0 0-10,19-12-11,-6 7-20,-5-4-39,10-2-22,-2 4-40,0-4-46,1 2-29,-2-3-48,2 3-93,-8 4-237,0-3 105</inkml:trace>
  <inkml:trace contextRef="#ctx0" brushRef="#br0" timeOffset="6357.3848">4021 2236 10,'0'0'182,"0"0"-11,0 0-13,0 0-23,-9 3-12,9-3-7,0 0-1,0 0-2,0 0 2,0 0 7,43-12-4,-17-1 2,4-3-1,4 3-6,17-15-5,5 6 3,25-21-15,-21 20-2,28-12-9,-7-6-14,4 7-2,-3-3-11,1 1-8,-22 14 0,25-16-7,-26 11-5,24 0-5,-28 7-3,2 2-9,-4-3 0,-6 6-10,-12 2-12,0 1-2,-4 2-3,-4-3-14,-3 4-2,-11 2-3,-2 3-8,-2 2-2,-2 1-7,-1-3-3,-7 4 3,10-4-17,-10 4-3,0 0-29,5-4-18,-5 4-21,0 0-27,0 0-23,-22 12-114,4-9-317,-2 6 142</inkml:trace>
  <inkml:trace contextRef="#ctx0" brushRef="#br0" timeOffset="6779.9513">3907 2492 4,'0'0'132,"0"0"18,0 0 2,0 0 12,36 0-4,-18-6 2,10 1 2,-1-4-2,10 1-6,-1-6-7,16-4-2,3-5-8,5-2-11,29-11-5,-7 5-7,2-1-9,2-7-12,1-4-3,4 7-4,1 0-9,-4 2 2,0 4-13,3-1-12,-5 0-1,-24 16-8,2-9-6,-7 4-1,0 5-3,-6-3-8,-4 3 0,-15 6-8,0-3 1,-4 2-1,-10 5-2,1-2-8,-4-1 8,-4 4-2,-4-2-5,2 3 2,-9 3-1,13-4-6,-13 4-3,8-2-17,-8 2-6,0 0-10,6-4-18,-6 4-13,0 0-26,8-4-18,-8 4-18,0 0-30,0 0-21,0 0-15,0 0-36,0 0-129,0 0-382,0 0 169</inkml:trace>
  <inkml:trace contextRef="#ctx0" brushRef="#br0" timeOffset="10322.4841">2644 5750 5,'0'0'144,"0"0"-10,0 0-15,0 0-10,0 0-18,0 0-11,16 3-5,-10-3-5,7 0-5,4 0 6,6 0 0,9 0-5,1 0-7,1 0 5,7 0-9,13 0 6,1-3-7,2 6 5,5-3-4,3 0 4,26 2-4,-26-2-4,27 2-2,-1-1 1,-28 1-3,31 5-2,-29-4-5,32 1-7,-4-4-6,-28 3 0,33 2-1,-8 2 2,-22-4-5,28 1-3,-30-4 1,29 5-6,-31-3 1,1 3-7,-1-2 8,1-1-6,26 1 0,-36 0-4,5-1 0,0 2-2,0-4 6,-1 3-11,-3 0 10,-1 1-4,-3-2-1,-15 1 0,3-2-2,-7 1 0,-1 0 0,-3 2 3,-1-4-3,-7 1 1,-4 1-3,-4 0 1,-2-2 1,-1 0-3,-2 3 5,-3-3-1,2 2 4,-1-2 1,-6 0 4,10 0 0,-5 0-1,-5 0-2,0 0-3,8 0-1,-8 0 9,0 0-9,5 0 3,-5 0-4,0 0-5,0 0 3,0 0-1,0 0 0,0 0 2,0 0-1,0 0 0,0 0-3,8 3 1,-8-3-2,0 0 0,3 2-1,-3-2 2,0 0-2,0 0 1,0 0-1,0 0 2,0 0-1,0 0 1,0 0-5,0 0 2,0 0 0,0 0 0,0 0-5,0 0-3,0 0-2,0 0-2,0 0 0,0 0-8,0 0-5,0 0-13,0 0-13,0 0-5,0 0-16,0 0-18,0 0-2,0 0-25,0 0-15,0 0-132,0 0-290,0 0 128</inkml:trace>
  <inkml:trace contextRef="#ctx0" brushRef="#br0" timeOffset="12147.6788">6969 4933 169,'0'0'209,"0"0"-15,-5-5-5,3 2-12,2 3-18,0 0-8,2-5-18,-1 1-13,0 1-11,3-1-5,0-1-15,2 1-9,2-2-3,2-2-8,2 3-9,3-5-1,-2 6-5,5-6-1,-8 8-10,8-5-2,-5 1-1,-2 2-3,2 2-7,-2 1 1,1 2-8,-2 1-2,-1 5-3,0 0 2,-3 4-4,-1-2-1,-1 4-1,-3 4 1,-3 0-5,-3 1-1,-2 2 3,-3-3-2,-3 2 1,-4 2-3,4-6-1,-1 0-6,-2-6 0,5 4-2,-4-4-1,3-1 8,1-1-9,0-2 3,2-1 9,3-3-6,0 3 1,1-4 0,1 3 0,0-1 4,0 0 0,4-2 8,-3 2-11,3-2-1,-5 3-7,5-3 3,0 0 0,-3 5 2,1-1-3,1 0 3,1 2 4,-2 0-3,4 1 5,-4 0 1,2 3 3,-1-5 2,0 7 1,1-5-2,-1 3-3,1-3 4,-1 3-4,1-2 0,-2-1 1,2-1-2,-1-1-1,1 0 0,-1 1 3,-1-2-3,2 1 2,-1-1 2,0 0-6,0 0-2,1 1 11,0-5-15,-3 7 1,3-2-1,-1-3-3,-1 3-13,1-3 0,1-2-10,-1 7-16,0-5-16,1-2-19,-2 8-32,2-8-25,-6 5-29,5 0-32,-2 2-163,1-4-386,-2 6 171</inkml:trace>
  <inkml:trace contextRef="#ctx0" brushRef="#br0" timeOffset="12593.6348">6898 5593 11,'0'0'181,"0"0"-10,0 0-6,0 0-16,11-5-5,-11 5-15,0 0-6,5-2-14,-5 2-7,0 0-11,0 0-4,0 0-1,2 7 0,-2-2 2,0 2-11,-3 2-4,-1 2-3,2-1-7,0 1 1,-3 2-5,1 1-8,1-2-1,0 1 1,3-2-8,0 0 5,0-2-1,0 0-3,0 1 4,3-3-5,0 0 2,1-2-7,1-2 1,1 1-3,0-1 0,3-1-2,2-2 3,-2 0-2,2 0-4,-2-3-4,1-1 1,0-1-5,1 0-1,-3 0-2,2-2-2,-5 0 1,3 0 0,-3-1-5,0 1 0,-1 0-6,-4 0 6,0-1 1,1 1-8,-1 2 4,-1-2-4,-3-3-1,-1 3 0,0-2-4,-2 3 0,1 1-5,-2-1 7,-1 3-3,1 1-3,-3-1-5,1 3 7,2 0-6,-3 2-2,3 1-9,0-1-17,-3 4-22,2-2-32,0 2-27,4-2-30,-1 0-39,-1 2-47,2-1-149,4 2-411,-3-4 183</inkml:trace>
  <inkml:trace contextRef="#ctx0" brushRef="#br0" timeOffset="14771.8984">9445 10724 14,'0'0'144,"3"-6"-6,-3 6-15,1-3-5,1 1-7,-2 2-6,6-5 1,-3 0-13,-3 2-5,6-1 6,-5-3-12,2 0 3,-2-1-2,4-1 2,-5-3-6,0-1-8,0 1 4,-2-2 7,-2-1 7,0 1-9,-2-3-7,3 6-2,-3 0-10,0 0-5,-2 3-6,1 0-8,-1 4-5,-2 0-3,-5 3-7,4 1-3,-3 1 0,-1 3-6,-3 5-3,-5 0 2,10 3-3,-5 1 0,6 1-3,-1 2-2,-2 6 0,5-8-3,3 1-2,3-3 5,2-1-3,2-1-1,0 1-1,0-1 7,2-2-4,2-1 1,5-1-1,0-2 0,1 1 2,5-5 0,-2 2-1,0-4-7,0-3 10,4 4-3,-1-5-1,0 0-1,-4 1 2,1-3 0,-4 1-5,2-6 1,-2 6-3,-1-5 7,0 3 1,-2-2 0,-1 1 4,3-1 3,-5 1-6,0 2 4,0-4 1,0 4 2,-3 2-2,3-1 2,0 2 1,-3 0 3,1 2 0,-1-2-2,3 1-4,-2 1-8,-1 3 1,0 0-1,5-2 2,-5 2-4,0 0-1,-2 12 3,-1-3 0,2 4-2,1 4 0,-7 7 2,4 2-2,-3 6 6,0-1 4,2 1 7,-5 2-4,3 0 0,-2 2 6,1-3-4,-1-3 1,2 2 0,1-4 17,0 1-13,1-4-5,2-6 0,-2-2 8,3 0-2,-2-6-4,5-2 3,-2-3 1,-2 2 5,1-1 12,0-2 8,1-2 2,-2 2 13,4-4 8,-2-1 7,0 0 0,1 4-17,-1-4 12,0 0-9,0 0-8,9-6-13,-6-1 6,1 4-14,-1-3-7,3-2 2,1 1-14,2-1 7,-3-1 13,3-1-17,4-2-2,-6 4 0,5-7-6,1 2 7,0-1-11,-5 2 1,3 1 9,-4 2-12,1-1-3,-1 5 1,0-2-2,-4 3-9,3-1 19,-4 1-18,1 0-11,-1 2-1,0 0-1,-2 2-7,4-4-9,-4 4-2,3-1-5,-3 1-8,0 0-2,3-3-5,-3 3-5,0 0-8,0 0-3,0 0-9,0 0-14,0 0-13,0 0-14,0 0-17,0 0-20,0 0-30,0 0-21,0 0-13,0 0-9,0 0-16,0 0-135,0 0-413,0 0 182</inkml:trace>
  <inkml:trace contextRef="#ctx0" brushRef="#br0" timeOffset="15147.3293">9762 10910 175,'0'0'189,"3"-6"-4,-2 3-11,-1-1-5,1 1-6,-1 3-14,0-5 6,1 1-5,-1 4-7,0 0-9,3-3-16,-3 3-13,0 0-10,0 0-12,0 0-7,-6 10-6,0-2-7,0 1-4,0 1 0,-4 6 7,4-5-5,-1 0-8,1 1-3,2 1-4,0-1-3,2-1-4,0-2-2,2 1 5,2-1-7,-2-2 3,2-1 0,2-2 4,0 2-2,4-4 7,1 1-6,-2-4 4,5 0-3,-1 0-2,-2-5 5,1 1-9,-1-1 4,0 0-1,1 0 5,-3-2-9,0-3-1,-2 2-3,3 0 2,-5-1-8,1 0-5,-1-1-3,-1 3-1,1 1-3,-4-3-1,1 4-7,0-1-5,-2 1-9,0 3-13,-3-2-11,0 2-8,-2 1-10,0 0-18,-4 2-16,0 0-17,1 2-19,-1 0-23,3 0-27,0-2-29,1 1-38,2 0-182,0 0-455,5-1 201</inkml:trace>
  <inkml:trace contextRef="#ctx0" brushRef="#br0" timeOffset="15979.1226">10020 10390 35,'-6'-24'185,"-3"1"-4,1 4-7,-5-5-6,4 2-2,-1 6-10,-6-6-11,6 6-7,-3-1-7,-1 3-9,-4 2-3,3 0-6,-5 3-10,3-4-2,-3 6-10,0 2-4,-1 0-11,-7 0-5,-1-2-4,-2 7 1,2 0-8,-2 2-2,0 3-1,-1-1 2,-1 2-6,-3 3 1,5-2-3,-2 3 2,2 1-4,-3 2-2,2 0 1,2-1-3,-2 2-1,2-1 3,-3 1-5,4 3-4,2 2 1,1-2-2,2 1-3,0 3 2,5 1 7,-2-1-10,2 1-1,1 3 1,3 1-4,0 1 2,4 2 5,-1-1 2,5-1-2,1 2-5,2 3 5,1 1 1,1-2 5,3 1 4,0 0 1,1-1 5,0 3-1,3-2 11,0-3-7,4 3-5,0-1 3,2-1 3,4-1-7,0-1-4,-2-2 5,1 1-2,2-5-5,-1 4 10,1-6-22,2 2 9,1-3-7,-1 1 7,3-4 2,-1-1-7,-3-3-5,6 3 2,-4-4-1,-2-2 0,2 1 4,7 0-18,-9-3 8,4-1-1,5 1 0,-4-2-5,6-2 7,-6 0-19,0-2 12,10 2-5,-4-3 1,2 0-6,1 0 5,-2 0 4,-1 0-9,1-3 1,-6 3 10,-2-4-11,6 1-8,-6-1 7,0 0 3,-1 0 0,0 0-2,0-2-4,0-4 2,-1 3-3,-3-2-2,4 2 2,-3-5-1,7-1 3,-5 0-5,4-3 5,-9 3 1,1 1 3,3-8-7,0 2-4,-5 3 4,-3-2 4,3-6 5,-3 6-1,2 0-14,-2 0 11,-1-1-5,1 1 7,-5-4 3,2 4-5,7-5 3,-3-2-8,-5 5 2,3-5 1,-3 7 0,-1-2 0,2-3-1,-2 2-6,-2-4 3,-2 4 0,2-1 1,-3 2 1,-2 1 3,2-1-2,-2 4 1,-1-4-8,1 0 8,-1 1-3,-4 0 4,2 0 0,-6 2 0,5-2-4,-5 1-4,-1 1 4,3-1 2,3 0-2,-7 2-2,0 1-2,-3-3 5,4 3-4,-4 2 0,0 2-3,-1-1 4,3 0-12,-4 3 13,3 1-5,-2 0 3,2 1-5,2 2-1,0-1-1,0 5-11,-1-3-11,1 1-13,0 0-17,3 4-19,0-2-8,2 0-33,1-2-20,7 2-22,-10 2-16,5-1-26,-3 0-26,4 2-38,4-3-31,-8 1-30,6 3-230,-2-1-603,0-2 267</inkml:trace>
  <inkml:trace contextRef="#ctx0" brushRef="#br0" timeOffset="17326.0009">10308 10689 21,'0'0'36,"-3"5"-5,3-5 3,0 0-4,0 0 1,0 0-9,0 0 10,0 0-2,-5 1 5,5-1-2,0 0 5,-1 4 3,1-4-4,0 0 0,0 0 3,0 0-4,-6 2 8,6-2 4,0 0-2,0 0-8,0 0 1,0 4 10,0-4-4,0 0 8,0 0-5,0 0 0,0 0 13,0 0-5,0 0 4,0 0 1,0 0 4,0 0 5,0 0-5,0 0 6,0 0-3,0 0-2,0 0-6,0 0 4,0 0-4,0 0-3,0 0-2,0 0-3,0 0-1,0 0 2,11-7-7,-11 7-4,4-4 1,-4 4 1,6-2-8,-2-1 4,3 3-4,-1-3-4,-3 0 2,3 2 0,-2-2-4,1 2-2,3 0 3,-1-2-4,0-2 2,1 5-3,2-2-1,1 0 1,-1-1 1,3 2-7,3-3 5,0 4 0,2-2-4,0 2 5,3-2-5,2 1-1,5 1 0,0-1 1,1 1 1,1-1-1,2 1 5,1-2-3,-3 1 2,0 5-7,5-4 7,1-1-2,-2 1-2,2-2 1,4 4 0,-4-1 1,2-1-1,14 2 7,-15 0-7,3 0 3,13-4-3,0 4-1,-2 2 7,1-1-6,1 0 0,0-1 3,1-2-1,1 3-8,-2-3 0,2 0 1,-3-3-1,-3 6-2,-10-3 0,-1 2-2,-1 0-2,-1 1 2,-1 3-5,0-8 4,-1 1-2,-3 2-8,-2 2 5,0-3 2,-3-1-7,-5 2 12,-5-2-10,4 1 0,-2 0-1,-1 4 2,-2-7-1,2 3-2,-4-1 3,0-2-5,-2 2 4,3 1-3,-5-2 0,3 2 4,-5 0-3,0 0 1,0-1 0,3 0 13,-10 1-18,9-1 5,-3 1-1,-6 0-2,7 0-1,-7 0-1,5-2 0,-5 2 0,0 0-3,6 3-5,-6-3 1,0 0 9,0 0-8,0 0-4,0 0-4,0 0-3,0 0-5,0 0 0,0 0-15,0 0-14,0 0-13,0 0-18,-15-5-22,15 5-21,-12-3-16,1 3-26,3-2-19,-1-1-16,-3 0-9,3-1-147,-4 0-390,-1 1 173</inkml:trace>
  <inkml:trace contextRef="#ctx0" brushRef="#br0" timeOffset="17823.3231">12110 10575 45,'0'0'186,"-4"-3"-1,4 3-8,0 0-10,0 0-13,-6-1-9,6 1-9,0 0-20,0 0-5,0 0-5,0 0-3,0 0-6,16 9-2,-9-7-6,2 1-4,7 0 2,0 3-8,1-1-7,-2-2-2,4 2-5,-2-1-8,1 2-2,0-2-4,-5-2 5,0 1-5,0-1 1,2 1-3,-3 1-4,-1 0 1,-2-3-3,1-1 7,1 4-8,-3-3-2,-2-1 2,3 0-8,-4 2-1,2-2 6,-2 1-4,-5-1-7,13 2-1,-13-2 2,9 1 1,-9-1-6,5 0-2,-5 0 1,6 0-5,-6 0 8,0 0-6,0 0 1,6 2 1,-6-2-1,0 0 3,0 0-2,0 0-2,0 0-3,4 2-2,-4-2-1,0 0-4,0 0-1,0 0 0,0 0-2,0 0-1,0 0 0,0 0-3,0 0-1,0 0-1,0 0-2,-4 7 5,-1-4-4,-1 1-2,0 8 4,-3-4 2,-7 4-4,1 0 0,-2 2 5,-5 5-2,0 2 2,-3-4 9,0 2-3,1 0-12,2-2 2,5-5 1,2 2-4,1-1 2,2-2 3,-2-1-3,4-3 2,4 1 4,-1-3-9,-1 0-10,3 0-13,1-3-13,-1 3 4,4-3-10,1-2-20,-8 2-26,8-2-21,-8-1-19,8 1-23,-6-4-17,3-1-33,-1-1-16,-1-4-183,1 1-435,-3 0 193</inkml:trace>
  <inkml:trace contextRef="#ctx0" brushRef="#br0" timeOffset="18539.9397">11200 10103 20,'-2'-3'180,"2"3"-12,0-5-8,0 5-1,-2-6-13,2 6-2,-2-3-5,2 3-6,0 0-7,0 0-8,0 0-9,0 0-8,-7 0-17,7 0-2,-8 8-3,3-4-6,-1 2-4,-2 5 0,0-3-2,-4 6-4,1 3 2,1-2-1,0 4-4,2 0 1,-3 5 4,4-6-9,-3-2-4,6 8-2,-3-4 0,4-3 1,0 0-3,3 0 0,0-3-2,-2 2-2,2-5-3,2 1 3,0-3-5,-1 2 3,2 0-2,0-4-6,4-1 0,-2 1 4,2-2-3,1 0 1,3 1-3,0-3-6,2-2-2,0 1-4,1 0 2,-4-1-2,8-1-2,-8-1-1,3 1 6,-1-2-10,-1 0 1,1 1 2,-3-1-2,0-1 1,1-1-2,0 1 3,-4-1-3,7 1-4,-6-2-4,0-3 2,3 3 4,-2-1-7,-2-2 3,0 3-4,1-4 3,-2-1 4,3 1-2,-2 0-5,-1-2 5,-1-1 5,1 2-9,3-3 5,-5-3-7,3 4 8,-2 0-6,-3-4-2,3 5 4,-4 1 0,0-1 2,1 1 1,2 0-6,-6 2 3,2-1-2,1 0 4,-3-1-7,1 0 2,-2 1-2,0 0-2,0 1 3,-1-2-4,-3 0 2,2 4-4,-1-1 7,0 1-9,-2-1 0,1 4 1,-1-2 2,-1 1-1,0 2-5,-2 1-4,2 1-1,-1 0-12,0 0-11,-2 1-8,3 1-11,-2 0-16,3 2-11,0-1-18,0 0-19,-2 0-21,8 1-22,-5-3-26,3 3-32,1-2-32,-1 1-154,2-1-440,3-2 196</inkml:trace>
  <inkml:trace contextRef="#ctx0" brushRef="#br0" timeOffset="20317.8859">12959 10657 99,'6'-2'134,"-6"2"-8,6 0-3,-6 0-3,3-4 7,3 4-14,-6 0 2,3-3-4,-3 3 4,4-4-6,-2 0-7,-2 4-4,5-5 1,-2 3 2,-3-3-4,2 1 0,0-2-5,0 2-5,0-1-5,-2-3-5,1 1-4,-1 0 2,0-2 0,0 2-6,-1-2-6,-1-2-4,0 3-8,-2 0 15,3 0-5,-4 0-8,-1 3-4,1 1-8,-1-4-5,1 6-2,-3-3-6,-2 4-3,0 1-4,-2 0-3,0 3-3,-1 1-1,-3 0-4,1 5-2,-1 1 1,2-2-2,-1 3 0,0-1-3,4 1 2,3 0 0,1-1-3,0 1 4,4-3 1,-1 2-6,1-2 6,3 3 3,0-6-4,0 2 0,7 0 4,-5-2-1,4 0 0,-1 1 1,1-5 0,5 2-4,-1-1 6,3-4-4,1 2 2,-2-3-2,1 2-3,-1-3 1,5-3-1,1 2 1,-4-2 0,2-3-1,-7 3 1,5 1 0,-3-2 4,3-2-8,-5 3 6,-1-1 5,2 1 1,-2-3 0,0 5 6,-4-1-2,2 1 3,-2-1 1,1 4 2,-1-2 6,-1 2 7,-1-1-3,1-1-7,-3 4-5,3-2-6,-3 2 1,0 0-5,0 0-2,0 0 1,-2 12-1,-1-2 7,-2 2-10,-1 4 2,-4 8 0,0 2 4,-4 3 0,3 4 7,0-1 2,-1-2 6,3 2-7,-2-2 8,1 0 0,2-1 10,-1-3-6,1-1 1,-3-2-5,6-3 4,0-3-5,1-5 5,1-1-5,-1-1-2,1-2 1,3-3 11,-3 2 4,3-5 13,-1 4 12,1-6 12,0 4 5,0-4-5,0 0-10,0 0-3,18-12-11,-8 3 0,8-2-7,-2-4-9,9-3-1,-2 1-4,-1 0-5,0 0-4,1 0 3,-6 4-6,0 1-5,-2-1-7,-2 3 9,1-1-5,-4 5-6,-2 0 4,-1 2-1,0 0-8,-4 1-27,3-1-2,-3 0-18,-3 1-15,4-1-24,-4 4-36,5-2-17,-5 2-25,4-3-23,-4 3-30,0 0-30,0 0-30,0 0-31,2-1-27,-2 1-213,0 0-588,5 6 260</inkml:trace>
  <inkml:trace contextRef="#ctx0" brushRef="#br0" timeOffset="20564.5921">13429 10864 94,'0'0'294,"6"1"-19,-6-1-25,3 6-17,-3-3-11,0 3-6,0 5-11,-3-1-2,3 3-9,-4 3 7,-2 4-13,3-2-9,-4 0-5,2 7-14,-2-6-2,1-2-12,2 0-10,-4 0-15,3-1-15,1-3-10,0 3-17,3-3-5,-3-5-1,0 1-7,3-1-10,-6-1-7,7-2-29,-1-1-25,-1 1-38,2-1-15,0-4-32,-3 2-37,3-2-47,0 0-43,0 0-36,0 0-40,-1-13-209,2 6-543,2-6 241</inkml:trace>
  <inkml:trace contextRef="#ctx0" brushRef="#br0" timeOffset="21719.9296">13696 10469 177,'-2'-12'191,"0"1"-2,-1 0-14,0-1 2,-1 1-11,1-5-8,-3 5-3,0-2-9,-8-2-2,8 1-2,-5 1-11,-3-1-7,3 0-3,-4 1 0,-7-3-10,5 5-1,-7-3-6,1 0-3,4 6-2,-9-2 1,2 0-7,1-1-2,3 6 7,-6-1-16,-1 0-8,3-1 2,-2 2-5,-2 0-3,3 4-6,-1-3-6,-2 3-8,3 2 4,4 3 5,-5 0-17,-1-1 0,3 4-8,-2 0 6,6 0-7,-4 3-2,3-1-5,2 0 11,3-1-5,4 3-2,-5-2 0,2 3-1,-1 0-2,0 0 3,5 2-10,-4-1 11,4 1-13,-3 1 13,1 0-3,0-1-20,1 5 25,-3-4-3,4 0-5,-5 4 1,7-3-3,-1-1 7,1 2-8,1 0 3,1-1-2,-3 1-4,1-2 0,1 1-6,1 0 7,0-2 2,-1 3-1,0-2-5,3 4 3,-1-1-3,1 2-1,-1-3 4,4-1-2,-1 0-1,1 1 0,0 3-14,3-3 8,-1 0 3,0 1-9,3-1 5,-1 0-4,-1-2 3,2 2 2,2-2-2,-2 3-4,-1-6 4,3 4 3,-2 2-7,1-3 4,0-2-1,2 5 4,-3-3-6,3 0 9,0 1-8,0-5-6,2 5 5,-1-1-3,3 0 0,-5-3 5,4-1-5,0 4-3,-1-5 8,3 4-4,-6-3 5,3-1-7,-2-2 2,2 2 1,1 1-4,-1-1 2,4 3 0,-1-4 2,1 3-4,4 3 2,-3-5-1,2 2 19,0 0-27,1-1 8,3 0-1,-3 0 2,1-1-5,3 0 3,-1-1 2,0 1-2,1 0-5,0-3 1,0 1 1,1-1-2,2 0 1,-3 0 6,2-1-5,2-2-2,-2 3 3,6-3 7,-5 0-2,1 0-13,-3-1 6,4-2 5,4 4 1,-7-5 1,1 2-1,-1 2 0,9-4 2,-8 0-6,-3 3 2,1-6 3,3 3-8,-3-2 3,2-1 8,0 4-5,-3-2-2,3-1 3,-8 2 2,6-4 3,2 3-6,-3-6 8,1 2-7,-3 2 2,2-3 5,-7 1-2,3-1-11,2 1 7,3-3 4,-2 0-12,-2-2 10,1 1-1,-5 3 1,2-4 8,4 1 3,-6-2-4,5 1 3,-6-3 4,2 1 3,1 0-3,-3 0 2,1-3-3,-1 2 0,0 0 3,-4 3-6,4-5 11,2 2-5,-6 0 7,3-2 2,-1 0-5,1-1 2,-3 1-4,0 1 8,2-5-3,-2 1-1,-1 0 1,1 1-4,2 1 5,-4 0 4,-2 4 3,1-5-5,1 5 4,-2-5-9,1 6 7,0-4-6,-3 3 9,-3 1 0,3-1 4,0 0-10,0 2 6,-2 0-3,2-1 2,-3 1-6,3-2-3,-4 2-1,4-4 3,-3 3-7,-3 1 1,3-1 0,-4 0 2,3-6-2,-3 2-6,0-2 5,2 7-4,-4-5 2,0 2 0,2-2-5,2 6 4,-4-4-7,4 5-1,-3-4-1,1 1 1,0 1 2,-1 0-2,0 0-6,3-1 4,-5 2 3,4-1-2,-2 1-3,0-2 1,-2-1-4,4 2 7,-1-1-5,-2-2 2,1 1-1,-4-1 1,6 4-5,-9-4 2,5 1 0,-1 3-1,2 2-7,-1 1 5,-5-3-2,-2 1-10,-1-1-13,5 2-15,-5 0-22,2-1-33,0 4-39,3-1-29,2 0-33,0 2-39,-2-1-40,3 0-47,1-1-57,-1 4-346,4-2-785,-3 2 347</inkml:trace>
  <inkml:trace contextRef="#ctx0" brushRef="#br0" timeOffset="26539.9468">12844 6855 9,'0'0'120,"0"0"-7,0 0-3,0 0-11,0 0-4,0 0-8,0 0 3,0 0-6,0 0-2,0 0-7,0 0-3,0 0-7,0 0 0,0 0-6,0 0-9,0 0 0,0 0 3,0 0-8,19-1 1,-12 0-1,4-2 8,5 2-1,1-2-5,5 0 1,7 1-11,3-3 8,0 1-9,4 1 2,0 3-5,2-1 1,2 0 0,0-2-3,-1 0-1,1 2-9,-2 1-2,-2 0 5,17-3-3,-15 6-7,-1-3 9,1 0-8,2 0 3,-5-3-3,3 1-2,-3 4-3,3 1 3,1-3-5,-5 0-2,5 0-3,2 0 5,-3-3 1,0 1 2,-1 2-2,5-2 0,-4 1-2,-3 0 6,1 1-9,-2 0 5,4 0 0,-6-1-2,-1 2-4,1 0 3,-3-1 1,-1 1-3,-8-1-1,-1 2-3,0-2 5,0 0-5,-6 0 5,-4 0 0,0-2 0,1 2 1,-4 0-4,1 0 1,-7 0 6,8 0-6,-8 0 9,8 0-3,-8 0-2,0 0 2,5 0-4,-5 0-4,4 2 4,-4-2 1,0 0-5,0 0 1,6 0 2,-6 0-4,0 0 1,0 0 1,0 0 1,0 0-3,0 0 8,0 0-4,0 0 2,0 0-1,0 0-4,0 0 0,0 0 1,0 0-6,0 0 7,0 0 1,0 0-12,0 0 12,0 0 1,0 0-3,0 0 0,0 0 3,0 0-4,0 0 2,0 0 6,0 0-6,0 0 5,0 0-3,0 0 2,0 0-4,0 0 3,0 0 2,0 0 0,0 0 2,0 0-3,0 0 1,0 0-2,0 0 4,0 0-2,0 0-3,3 5 0,-3-5 0,0 0 1,0 0-3,0 0 2,0 0-4,0 0 2,0 0-2,0 0 2,0 0-5,0 0 3,0 0 4,0 0-2,0 0-2,0 0 1,0 0-2,0 0 1,0 0 2,0 0 3,0 0-4,0 0-6,0 0-10,0 0-9,0 0-12,0 0-22,0 0-25,0 0-30,0 0-24,0 0-20,0 0-37,0 0-121,0 0-339,0 0 150</inkml:trace>
  <inkml:trace contextRef="#ctx0" brushRef="#br0" timeOffset="28107.9814">20116 6919 10,'0'0'142,"0"0"-10,-4 2-5,4-2-14,0 0 3,0 0-10,-3 3-3,3-3 4,0 0-6,0 0-10,0 0-1,0 0 6,0 0 4,0 0-6,0 0 2,0 0 1,0 0-1,0 0 1,0 0 6,9 5-2,-6-3-2,4-1-2,-2 0-2,3 0-4,0 3-1,5-2-4,0-1-3,2 2-5,7-1-3,5 1-3,1-2-4,1 2-3,2 0-4,2 1-4,-1-2-2,3-1-3,2 1-4,-4-2 0,3 0-6,-2 2-3,2-2-5,0 3 31,-4-3-6,5 0-13,-1-3-1,-1 3-7,1-2-1,0 0 2,1 1 3,-1-1-16,-3-1 1,2-1-9,2 0 0,1 1-1,0 2-2,-3-1-4,-2-1 1,4 1-1,-2 2-5,-5-2 2,-3 2 4,1 0-1,-9-3-5,-1 3-1,-1 0-2,-4 1 10,-2-2-9,-1 0 10,-4 1-5,1 1-6,-7-1 9,12-1-2,-7 0 1,-5 1-8,6 0 7,-6 0-4,0 0 4,10 0-2,-10 0-9,0 0 9,0 0-4,0 0 4,5-2-2,-5 2-3,0 0-1,0 0 2,0 0 1,0 0 2,0 0 5,5-1-5,-5 1-4,0 0 4,0 0 2,0 0-8,0 0 6,0 0-3,0 0 0,0 0 0,0 0-3,0 0-2,0 0 1,0 0-5,0 0 6,0 0 0,0 0-3,0 0 0,0 0 0,0 0-8,0 0 9,0 0 7,0 0-4,0 0-2,0 0 1,0 0-2,0 0-5,0 0 4,0 0 0,0 0-7,0 0 9,0 0 2,0 0-9,0 0-1,0 0 0,0 0 5,0 0-2,-10 8-5,10-8 1,0 0 8,0 0-4,0 0 6,-6 0-7,6 0 18,0 0-14,-8 2-10,8-2 5,0 0-3,0 0 11,-7 0-10,7 0-1,0 0-4,0 0 8,-9 0-13,9 0 1,0 0-6,0 0-4,-10 0-1,10 0-8,0 0-10,-4 2-1,4-2-4,0 0-6,0 0 0,0 0 0,0 0 0,-8 1 1,8-1 1,0 0 2,0 0-1,0 0 1,-6 2-5,6-2-3,0 0-1,-9 1-3,9-1-9,0 0-5,-7-3-2,7 3-4,0 0-11,-10 2-6,10-2-3,0 0-15,-8-3-11,8 3-10,-10-4-13,6 4-4,-2-2-14,-2 1-99,-3 1-294,2-2 130</inkml:trace>
  <inkml:trace contextRef="#ctx0" brushRef="#br0" timeOffset="29881.6908">11841 7868 69,'0'0'147,"0"0"-21,-9 2-8,9-2-8,0 0-20,0 0-3,0 0 5,0 0-3,0 0 10,12 4-9,-6-3 2,0 1-1,1-1-2,5 0-6,-1 2 3,2 0-4,7-2 4,0 3 0,3 1 11,9-1-3,-1 0 0,5 0-3,3 0 3,11 0 0,0-2-1,5 5 1,3-6-5,2 5 0,2-4-1,2 0-6,3-1 0,31 3-2,-34 1-1,27-3-4,-2 2-11,-26-1-5,2 0-2,27 4-5,-30-6-6,2 2 2,0 1-3,2 2-6,-3-1-2,4-2-6,-7 4-2,4-2-4,-2 0 3,0 0-6,-2 1 5,-2-5-7,-1 4 1,-2-2-2,2 1 0,-4-2-6,4 4 2,-6-4-3,-13 2 2,2 0 1,-3 0-5,1-4-3,1 4 2,1-3 2,-7 3-6,4-1-1,-2 1 1,-4-3-2,1 0 3,-4 1 4,2 0-10,-2 2 9,-6-4-7,-3 3 5,2 0-7,-3-2-1,1-1 3,-1 0 5,-4 0-4,5 0 5,-2 0-2,-3 1-5,-1-1 1,-1 0 6,1 0-4,-4 0-1,5 0 4,-5-1 3,3 3-4,-2-3-2,0 1 7,-1-1-8,5 1-1,-7 0-4,-1 0 2,1-1 0,-7 1 0,11-2 2,-6 2 2,-5 0 1,8 0-7,-8 0 3,0 0 3,8 2-7,-8-2 6,0 0-1,7-2 1,-7 2 3,5-1 0,-5 1-6,0 0 3,0 0 2,0 0-9,0 0 0,0 0 4,5 3 6,-5-3 2,0 0 3,0 0-21,0 0 9,0 0 2,0 0-2,0 0 3,0 0 0,0 0-6,0 0 8,0 0-2,0 0-6,0 0 5,0 0-10,0 0 8,0 0-2,0 0 2,0 0 3,0 0 1,0 0-8,0 0 3,0 0 4,0 0 0,0 0 3,0 0-9,0 0 8,0 0-7,0 0 7,0 0-9,0 0 5,0 0 5,0 0-7,0 0-6,0 0 1,0 0-2,0 0-10,0 0 2,0 0-5,0 0-4,0 0-6,0 0-8,0 0-11,0 0-6,0 0-22,0 0-23,0 0-28,0 0-21,0 0-32,3-6-39,-3 6-29,0 0-214,0 0-504,-1-8 223</inkml:trace>
  <inkml:trace contextRef="#ctx0" brushRef="#br0" timeOffset="30957.8526">19245 7878 10,'5'4'136,"-5"-4"-4,0 0 2,0 0 0,0 0-2,0 0 0,2 3 4,-2-3-3,7 1 1,-1 0-1,-1-1 13,4 2-1,0-1-6,8 0 4,15 2 0,2 0-4,3-1-18,16-2-8,-3 5-8,-10-1-4,16-1-10,-17 0-7,18 0-7,-3 1-3,1 3-9,3-4-5,-2-1-6,0 1-4,-3 1-4,-2 2-5,2-5-2,-16 3-4,-1-1-2,6-3-5,-2 3-3,-4 0-3,2-2-1,0 0 3,-2-1-3,0 0 1,1 0-10,-2 0 2,3 1 3,-5-1-5,7 1 2,-6-2-4,2 3-1,0-2-1,-1 2 2,0-1 5,-3 1-7,0-2-2,-5 2 5,-1-2-6,-5 0-1,-2 0 4,2 2-3,-4-2-3,1 0 4,-1 0-5,-3 0 2,-1 0-4,-2 0 13,1 0-3,-2 0-6,-1 0 0,-2 0-1,-1 0-2,-6 0 0,14 0 4,-9 0-2,-5 0 2,8 0-2,-8 0-3,6 0 1,-6 0 4,0 0-5,9-2 4,-9 2-6,0 0 0,0 0 4,0 0-2,0 0-3,0 0 2,9 0 1,-9 0-1,0 0 6,0 0-6,0 0 1,0 0 2,0 0-3,0 0-1,0 0 2,0 0-2,0 0 0,0 0 3,0 0-9,0 0 4,0 0 0,0 0-1,0 0-3,0 0-1,0 0 5,0 0-7,0 0 2,0 0-1,0 0-2,0 0-7,0 0 4,0 0-2,0 0-4,0 0-3,0 0-3,0-3 0,0 3-10,0 0-4,0 0-2,0 0-5,0 0-7,0 0-9,0 0-13,0 0-7,0 0-13,0 0-15,-14-2-15,10-1-8,4 3-26,-10-2-15,5 0-19,-2-1-143,-4 0-368,0 1 163</inkml:trace>
  <inkml:trace contextRef="#ctx0" brushRef="#br0" timeOffset="32595.9718">8479 9099 49,'0'0'162,"0"0"-9,0 0-9,19 2-8,0-4-1,3 2-7,10 2 1,4-1-7,4-1 2,11-1-1,3 3-8,3 1 1,-3 2-1,-2-6-8,3 2-1,4-1-3,-5 0-5,6 0-11,1 3-2,0-2-6,1 3-2,1-4-10,1 4-2,-1-3-4,-2 1 0,2 3 1,1-1 1,-2-4-6,1 2-3,-1 1 3,2 0-3,0-1-2,1 2 0,2-4-1,-2 0-2,-2 0-8,1-1-7,-1 3 6,-3-4-5,-3 2-7,-2 2-3,-18-3-4,16 4 2,-17-2-6,0 1-1,3 0-4,-3 1 1,-3-3 0,-2 2 0,-4 0-2,1-4-2,-7 2 1,-2 0-5,-6 3-1,-2-4 0,1-1 0,-5 2 7,1 0-10,-1 2 5,-1-4-3,-6 2 2,9 0-5,-3-2 5,-6 2-3,8 0 0,-8 0-3,0 0 6,7 0 1,-7 0-4,0 0-1,4 0 0,-4 0-5,0 0 3,10 2 5,-10-2-6,0 0 1,0 0 0,8-2-5,-8 2 0,0 0-13,0 0 1,0 0-13,5 2-12,-5-2-17,0 0-17,0 0-22,0 0-21,4 3-20,-4-3-27,0 0-28,0 0-30,5-5-194,-5 5-455,4-3 202</inkml:trace>
  <inkml:trace contextRef="#ctx0" brushRef="#br0" timeOffset="36885.8455">11866 16349 87,'3'4'118,"0"-2"0,-3-2-8,5 1 2,-5-1 3,0 0 0,4 3 5,-4-3 1,0 0 4,0 0-9,6 0 7,-6 0-3,0 0-4,9-5-9,-3 4 0,-4-2-6,-2 3-3,3-6-12,3 3 2,-6-4-7,2 0-7,-1-3-7,3 3-6,-2-5-1,0 2-8,-1 3-4,-2-3-4,2 4-3,-1-5-3,-1 1-6,-3 1-5,0 1 1,-1-1-8,0 4-2,-6 0-2,0 1-1,-1 3-4,-6 2-2,-3 4-3,2 2 0,-8 2-4,3 7 2,1 2 2,-1 2-29,7 1 6,-1 4 1,6-9 0,2 8 3,2-9-2,6 4 6,-1-3 1,3-4-3,3 0 4,-1-1 2,2-3 3,2-1 5,3-3 5,2 0 3,-1-4-2,3 0 5,-1-3-6,4-2-2,0-5-3,2 3 8,-3-5-7,-1 0 9,1-1-10,-4 4 4,-2-5 0,0 1-1,-3-3 2,-2 6-6,1-1 10,-3 2-1,1-3-2,1 5 7,-2 2 3,-1 0 1,5 0-3,-6 5-5,3-7-5,-3 7 0,0 0-4,0 0 6,0 0 1,-3 20 5,-4-4-3,4 9 4,-6-1 0,1 4 5,-2 4-1,1-3-2,0 5-2,-2-5-2,3 0 11,2 3-3,-3-3 0,2-3 6,2-2-5,-2-6 2,4-2 3,-3 1-6,4-6 6,0-2-5,1 0 7,1-2 1,-4-2 10,4-5 8,0 8 0,0-8 5,0 0-3,0 0 0,0 0-7,20-10-16,-13 3 16,7-7-11,-2 2-1,2-3-8,3 3 0,2-5 9,-6 2-15,6-3 0,-5 4-1,2 2 1,-3-4 3,-1 4-8,-2 5-3,-2-1-7,0 2 0,-4 2 5,1-2-4,-1 2-3,-2 2-5,1-1-14,0 1-11,-3 2-14,0 0-26,4-5-21,-4 5-19,0 0-24,0 0-19,0 0-26,0 0-23,6 8-18,-5-5-13,3-1-11,-3 3-179,2 1-456,-3-6 202</inkml:trace>
  <inkml:trace contextRef="#ctx0" brushRef="#br0" timeOffset="37214.4432">12145 16610 202,'-4'5'240,"0"2"-10,2 2 2,-5 1-11,4-1-5,-2 3-17,-1-2-10,2 1-15,0-2-10,2-2-15,-2 3-6,2 0-5,2 0-19,0-1 1,2-2-15,2 4-6,-2-5-7,2 1-1,2-3-13,0-3-9,3 4-1,-3-3-5,5 0 0,-1-4-9,0 2 1,0-4-5,0 0-8,0-2 1,0-1-7,-1 0 0,-2-1-4,1 2-1,-2 1-3,-2-5-8,0 5 8,0-4-8,-3 4 6,1-1-8,-1-1-5,-4 3 0,0 0-1,1 0-7,-3 1 1,-3 1 2,1 1-4,-4 1-10,4 0-6,-1 1-13,0 1-21,-2 1-13,5-1-28,-4 0-31,4-2-37,0 3-32,5-3-44,-4 0-16,4 0-25,0 0-162,0 0-469,0 0 208</inkml:trace>
  <inkml:trace contextRef="#ctx0" brushRef="#br0" timeOffset="37891.3438">12338 16367 130,'0'-16'213,"0"-3"-5,-4-7-12,-1 6-6,0-4-10,-1 7-15,1-6-11,-4-1-5,-1 0-6,1 4-8,-3 4-9,-3-7-8,2 8-6,-8-4-12,0 3-1,-1-3-8,-4 2 0,-1 4-8,-3 0 0,-3-2-8,-4 5-2,6-2 0,-4 7-9,-2-2-3,6 1-1,-5 0-10,0 6 3,1-1-3,1 4-5,1 0-1,-2 0-8,3 6-1,-2-2-6,0 5 1,4 1-1,0 3-1,0 3-4,2 3-2,1 2-2,4 2 7,0 3-6,-4 10-4,3 4 6,6-11-3,0 13 3,1-2-9,5 3 3,2-11 5,0 13 0,3 0-9,2-2-1,1 1 1,2-1-5,2 2 17,4-14-16,1 4 1,0-4-1,8 16-5,0-6 11,-3-13-8,0 1 3,7-1 2,-5-2-7,2 0 5,2-2-1,1-4 37,5 5-14,1-5 4,-2 0-2,6-4 3,-1 0-17,3-2 14,2 0 1,-1-2-7,2-1 4,2-4 2,5 1-10,14-3 11,-1-3 2,-1-2-6,-1 3-9,5-3 3,-1-8-5,-2-4 11,-14 2-8,15-4-1,-14 4 1,12-4-15,-14 1 9,1-2-7,-4-5 9,-3 0-11,2-2 22,-2 0-22,-4-4-1,1-1-5,4-16 7,-12 11 11,-5-1-5,12-12 3,-6-1 7,-5-3-8,6 3 4,-9 11 4,-4-1-3,-1-1-6,0 0 3,-1-1-2,-5 4 0,1 0-2,-3 2 2,0 0-11,-2-1 5,-1-3-6,-7 3 5,-1 2-4,-3 1-7,-1-2 4,-2 1-6,-1 5-4,-3-2-4,2 0 5,-2 3-9,-5-1-11,2 2-4,4 1-8,-5 4 4,0 2-16,7 4-22,0 0-19,-1 5-19,3 1-33,-3 6-37,6-2-40,-6 2-37,6 1-58,1 2-272,-2 3-635,2 0 281</inkml:trace>
  <inkml:trace contextRef="#ctx0" brushRef="#br0" timeOffset="39231.8597">12793 16534 72,'0'0'142,"-6"-1"-4,-1 0 6,7 1-1,-7 0 3,7 0 2,-5-3-4,5 3-1,0 0-12,0 0 7,-8 0-12,8 0-7,0 0-1,0 0-5,0 0-1,0 0-6,0 0-1,0 0-7,0 0-2,-7 3-7,7-3-5,0 0 0,0 0-11,0 0-8,0 0-6,0 0-3,0 0-4,0 0 0,0 0-3,0 0-7,27-2 5,-13 2-2,0 0-5,8 2 0,-1-2-7,9 0 9,3-2-1,4 2-4,6 3 11,10-2-2,4 2 8,1-5-3,2 2 2,0 2 3,4-1-6,0 1 6,-4-2 13,7 0-23,0 2-4,-1-2-3,26 2 4,-34-4-12,7 6 4,-5-6-2,-1 5 0,1-6 3,0 6-18,-1-3-1,-1 2 4,-3-2-7,2 0-1,-2 2 9,-2-1 4,1 1-2,-14 0-2,12-3-2,-2 2 2,-9-2-5,-4 1 6,0-1 2,1 2-2,-4-1 3,6 0-18,-9 1 20,1-1-11,-3-2-6,-3 3 0,-5 0 3,-1-2-6,1 0 4,-1 2-9,-2 0 15,-5-1-10,0 0-1,-2-1-1,8 0-1,-10-1 0,0 2-6,1 0 2,-1 0 2,-9 0 7,17-1-7,-11 1-1,1-2-2,-7 2 1,11 3 8,-11-3-8,10 0 5,-6 0 3,-4 0-12,0 0 3,0 0-5,12 2 8,-12-2-1,0 0 0,0 0-6,0 0-4,0 0-6,0 0-1,5-5-1,-5 5 8,0 0-10,0 0-8,0 0 2,0 0-4,0 0 9,0 0-11,0 0 5,0 0 6,0 0-11,-21-6-5,11 5-3,1-1-1,-4-1 13,0 3-13,-2-8 13,1 4-5,-4 2 2,1-1 14,0-2-6,-2 1 2,2-3 2,-1 1 6,0-1-3,6 3 0,-1 0 7,1 3-3,-1-2 7,3 1-2,5-2 7,-2 4-2,4-2 9,-5 1-5,8 1-4,-9-1 7,6-2-3,3 3-10,0 0 4,-6-1-2,6 1 12,0 0-14,0 0 11,0 0-7,0 0 8,0 0 8,9 8-7,-5-2 9,5-6 3,1 5 0,3-2 2,4 4-7,2-2 2,-2 1-2,2 0 10,-1-4-5,1 5-2,0-4-2,-2 0-1,0 3-1,1-4 1,-1 1-5,-7-2-1,3 1 0,-7 0 4,6-1-9,-6 0-6,-6-1 11,12 2 3,-12-2 1,7 3-4,-7-3-8,7 0 11,-7 0-7,0 0 12,6 3 3,-6-3-7,0 0-9,-11 17-12,2-9 18,-3 5-2,-4 0 5,-1 7 0,-4 1-1,1-2 0,-3 0-5,4-2 5,-2 3-5,4 0-3,1-6-5,2 0 7,0 1 0,0-2-5,1 0 4,4-6-3,2 2 3,-1-1-26,0 0-16,2-3-21,-2-1-16,3 1-17,1-2-20,-3 2-25,2-4-45,-4-1-36,-2-3-45,4 3-26,-5-4-29,0 2-166,-5-7-523,-1-3 231</inkml:trace>
  <inkml:trace contextRef="#ctx0" brushRef="#br0" timeOffset="39721.9992">14131 15969 98,'0'-8'180,"0"8"1,-3-7-7,3 3 9,0 4-8,0-3-1,-2-2-3,2 5-13,-2-4-15,2 4-22,0 0-6,0 0-17,-11 6-2,6 2-8,-4 1-9,-5 4 2,4 3-3,0-1-1,-1 11-2,2-9-4,-1 8-4,4 1-5,1-2 11,3-2-14,2-2 1,2-3 0,4-1 1,-1 1-1,1-4 3,4-1-5,1 0 1,0-5-7,1 3 7,5 0-5,0-6-2,1 1-8,1-3 3,0-1-9,2-2 7,1 0-9,-1-2-4,-4-5 9,3 1-10,-5-2 0,2-1-1,-4-2 3,0-2 2,-4-1-3,-1-2-5,-3 2-4,-1-2 0,-3 0-3,-6 3-4,2 2-3,-1-1-3,-5-2 1,-5-1-5,0 3 5,-7-1-12,3 4-9,-9 1-10,7 2-10,-7 0-13,7 4-16,0 3-14,2 0-32,5 0-36,-1 4-41,2 1-47,3 3-45,1-1-224,0 1-538,8-1 238</inkml:trace>
  <inkml:trace contextRef="#ctx0" brushRef="#br0" timeOffset="40693.828">15586 16595 56,'19'-2'135,"-15"-2"7,-4 4 0,5-5-1,-1 2 5,-1 0-3,3-1-7,0 1 4,-2-2-5,0 0-4,1-1-1,-1-2-6,0 1-3,0-1-9,-3-4-5,4 3 0,-1-2-17,-3-1-6,2-2-8,-3 2-2,2-1-1,-2-3-7,0 5 0,0-1 5,-2 3-15,-1 0-10,2 2-8,-4 2 0,-1 0-14,-1 5-2,-6 0 1,13 0-8,-28 9 1,10 0 1,-2 3-4,3 5 1,-2 2-1,5-4-9,3 3 3,1-3-2,1 1 3,3-1-6,1-5 3,4 2 2,0-3 0,1 2-1,1-4 4,3 0-5,-2-2 7,3-2-6,1-1 4,1-2-3,0 0 1,4 0 3,-1-2-2,-1-3 4,2-1-9,-2 2 5,0-4-2,1 1-1,-1-3 0,-2 0-2,3 0 4,-2-3 4,-3 2 5,3 2 3,-3-1 2,-3 2 8,2 2 0,-1 1 2,-1 1 1,1-1-10,-3 5 3,4-4-7,-4 4-4,0 0-4,0 0 8,1 13-9,-1-1 11,-1 5-1,-2 3-9,-1 4 6,-1 2 3,1 1-3,-2 1 2,0 1 10,3-11-1,-1 9-1,-1 2 3,3-12-5,0 8 14,-2-7-3,2-6-7,0 5 11,0-8-3,2 2 4,0-5 1,0 0 8,0-1 1,0-5 7,2 6 24,-2-6-2,8 4 5,-2-5-12,-6 1 4,19-5-13,-4-7-7,3 4-5,5-9-5,1 0 1,1 1-5,0 2-6,-2-6-5,2 2 2,-3 1-7,1-3-4,-2 3-11,-7 5 10,-1 1-3,-4 2-3,0 1-1,-2-1-4,-2 5 1,-1-1-2,1 2-8,-2-3-3,-3 6-12,4-3-28,-4 3-21,0 0-25,0 0-15,0 0-34,0 0-24,0 0-39,0 0-42,-16 16-50,14-12-44,-2 0-264,0 0-646,0 1 285</inkml:trace>
  <inkml:trace contextRef="#ctx0" brushRef="#br0" timeOffset="40928.8243">16138 16633 243,'5'-4'303,"-5"4"-18,0 0-32,0 0-18,0 0-15,4 12 0,-5-5-8,0 3-11,-1 2-11,-1 5-3,0 0-12,-2 1-13,-1-1-22,2 2-6,-2 7-11,0-9-8,1 0-12,1 2-15,4-4-7,-2 1-11,-1-5-4,3-4-22,0 2-6,0-2-34,-1-2-30,1 0-35,0 2-31,0-7-46,0 0-50,0 0-46,-3 5-68,3-5-174,0 0-515,0 0 229</inkml:trace>
  <inkml:trace contextRef="#ctx0" brushRef="#br0" timeOffset="41790.2725">16354 16223 9,'-3'-25'181,"-5"1"-8,4 0-2,-1 5-10,-5 3-9,3 0-8,-2 4 3,1-2-10,-2 3-5,1 2-6,-6-3-11,6 5-4,-6-2-6,-3 1-4,2 3-10,-1 0-8,-5 1-3,-6-1-4,0 2-9,1 3-5,6-2-5,-8 2-2,-2 0 2,9 2-7,-5 3-3,-3-2-3,2 2-2,0 2 1,0-3-7,-3 3 3,3-1-6,2 3 3,1 0-3,-2 0-3,7 0-1,-7 0-5,2 6 0,1 0-4,-1 1 2,4 2-2,0-2-1,0 1 0,1 2-4,4 0 0,0-6-2,0 10 0,5-6 3,-2-3-6,-1 7 1,0 4 4,6-11 2,-2 10-3,-1 0 0,4-7 4,0 1-3,-1 9-2,3-3 1,-2 2 4,-1-2-3,3 0 4,-2 0 1,4 0-8,1 3 5,-2-8 5,4 8 6,0-2-10,3-4 9,0 5-4,2 1 5,1-7 4,3-1-2,-2 5-2,1 2 3,2-1-4,0-8 0,-1 7-2,-3-6 7,2-4-6,0 4 4,1-3-7,5 2 18,-4-2-11,11 4 6,-7-5 3,6 4-12,-3-6 30,5 4 4,4-1-11,-11-3-8,7 4-2,-4-5 5,3 0-5,2 2-19,2-1 15,-1 1-2,0 1 2,-6-6 7,2 0-7,1-2 5,5 1 2,2 1-9,-1-4 4,-3-2-4,5 2-6,-6-1-4,2-1 1,3-1-3,-5 1 1,9-5 9,-4 1-15,2-2 13,-9 1-2,7-2 7,-9 0 1,1-3 0,7-5-1,-4-3 3,1-1-4,-1-1 7,-2 1 3,1-2-5,-2 2-6,0-3-7,-1-6 6,0 6 3,1-1-8,-4-2 0,3 0 0,-3 0-3,-4 2 0,1-3-5,-3 0 0,1 2 1,-5 2-5,1-4-4,1 0 3,-2-2 0,-1 0-1,1-3-4,2 1 5,-5-1-4,2-3-3,-2-1 0,0 0-3,-3 1 4,2 3-6,-6-5-1,0 5 9,1 0-3,-5 0-2,-1 5 2,-1 2 1,-3-1 0,3 7 0,-4-6-3,-4-2-1,-2 6 2,0-3-3,1 2-1,-4 0 2,5 8-4,-8-6 5,1 1-7,-2 4-5,-1-2-3,0 1-5,-2 4-13,2 0-11,-2 3-18,3-1-11,7 1-16,2 2-28,1 2-38,4 0-22,5 1-38,8 1-41,-15-2-39,15 2-46,0 0-42,-17 0-249,17 0-679,-11 4 300</inkml:trace>
  <inkml:trace contextRef="#ctx0" brushRef="#br0" timeOffset="43628.3923">11392 16310 42,'0'0'81,"0"0"1,-2 2-15,2-2 17,0 0 6,0 0 1,0 0 3,0 0 10,0 0 2,-1 3 8,1-3 0,0 0 4,0 0 3,0 0 1,0 0 9,0 0-2,0 0 0,0 0 2,0 0-9,0 0-4,0 0-10,0 0-6,0 0-8,-4-10-1,4 3-6,-3-1-10,3 1-6,-1-6-10,0 2-4,0-5 3,-3 1-8,0-4 5,-4-3-5,-2-3-1,1-4-2,-4 2-5,-2 2 14,-1-2-16,-3 0 0,0 0-3,-3 4-4,-1-4 1,-2 2 8,-3 4-6,-2-2 2,-1 4-14,1-2 18,-13-4-18,5 11 0,-11-5 3,0 6-2,12 6-1,-3 0-5,-13-2-5,1 3-3,2 6 1,8 0-4,6 2 1,-1 1 0,-2 4-2,1-1-2,4 5 2,-1 1-5,-12 5 0,10-5 4,0 3 1,-8 4-6,9-2 1,0 0 3,1-1-3,-9 9 0,-1-1-1,13-6-2,0-1 3,2 4 2,0-2-6,0 0-5,2 8 6,-8 8 3,10-7 0,-1-3 3,6 3-4,-2 0-1,2 0 5,5 0 3,-1-3-9,4 2 5,1 0 5,5-8-2,2 6 11,4 3-4,1-1 7,5-1-4,5 3 6,4-3 1,1 2-6,10-2 14,2-1-1,12 9-2,2-3-8,0-3-3,5-5 5,2 1 2,1-2-6,5-5 12,2-5-16,0 2 11,-1-2-3,0-8-10,2 4 0,-5-2 0,4-4-3,-4 2-6,-13 1 2,0-5 2,2 3 1,-4-1-10,-2-1 6,-3-1-4,-3-3 2,-7 2 6,1-1-4,-5 4 2,-6-2-5,1-2 7,-2 2-4,1-3-2,-2 1 2,-3-2-4,-1 2 7,2 1-23,-2-1 13,1 0-30,-7 2 13,11-5-14,-6 4 8,0-3-11,-1-1-8,-4 5-11,6-5 5,-6 5 8,3-7-12,-3 7 9,4-3-12,-4 0-8,0 3-5,-5-6-6,2 3-13,0-1-5,-3 1-6,-4-2-4,3-2-2,-2 4-3,-2-1 8,-1-4 9,0 4-3,-6-5 8,7 4 9,-8-6 3,4 4 13,-2 0 1,2-1 4,0 1 15,4-2 7,0 3 11,0-1 9,2 2 19,0-1 6,-1 2 7,3 0 9,1 0 2,2 1 4,-1 1 1,0-1-1,2 1-5,3 2-2,-3-3-5,3 3-1,0 0 3,0 0 0,0 0 3,0 0 4,0 0 9,0 0-3,23 5 6,-14-2 0,3-1-3,0 3 6,7-3-5,-1 5 3,3-2-6,8-1 0,-10 1-3,3 3-2,-5 0-2,6-4-7,-5 1-4,1 0 0,-6-1 2,1-1-3,-2-1-5,-2 2 3,-1-3-3,-1 2-4,-1-2 1,-7-1 3,10 1-3,-10-1 4,6 6-7,-6-6 9,5 2-7,-5-2 4,6 4 6,-6-4-3,2 5 0,-2 2 0,0-7-1,0 13 11,-4-4-11,0 3 3,-1 6 0,-5-5 0,4 5 4,-6 6-16,-5 0 20,3-1-27,-3 2 10,2-3-6,1 0-2,-1 2 6,3-7-11,2-3-5,-3-1-23,2 1-15,-2-1-1,1 0-20,5-5-33,-1-1-27,5-2-36,0 0-32,-1-2-49,4-3-48,-10 5-178,10-5-508,0 0 225</inkml:trace>
  <inkml:trace contextRef="#ctx0" brushRef="#br0" timeOffset="44251.2198">10359 16200 163,'0'-9'185,"0"9"-10,-4-12-6,4 8-2,0 4-3,-1-10-5,1 10-1,-5-8-15,5 8 0,-4-7-8,4 7-19,-5-5-6,5 5-8,0 0-11,0 0-12,0 0-4,-23 13-4,18-5-11,-6 7 2,0 0-14,1 9 2,-1-2 1,2 2-4,4-7-3,-2 6 2,1 3-2,5-10-8,1 8 1,-1-6 0,3-3-3,2 2 0,3-3 0,-1 2-1,3-1 2,-4-5-2,4-1 0,-1-1 2,5-2-1,-3-1-10,2-2 17,3 0-6,4-3 3,-7 0 4,2-3-17,5-4 14,0 2 1,-4-4-6,2 1 4,-3-2 2,0-4 0,-1 0-4,-1 1 11,-3-4-3,-1 1-5,-3 1 1,3-3-2,-7 6 5,0-6-12,-1 1 1,-2 7-2,-1-7-6,-3 1-6,1 6-3,-3 2 6,-1-3-7,-1 3-4,-3 1-6,-2-1-6,2 4-12,1 1-10,-2-1-27,-2 4-12,3 0-25,-3 3-27,6 3-28,-1-2-43,2 0-37,-1 4-44,5 0-236,-1 0-546,-1 1 242</inkml:trace>
  <inkml:trace contextRef="#ctx0" brushRef="#br0" timeOffset="48606.7599">12617 17072 34,'0'0'117,"0"0"1,0 0-16,0 0 3,-5-3-10,5 3-8,0 0 9,0 0-6,0 0 3,0 0-8,0 0 4,0 0-12,0 0-1,0 0-6,0 0 0,-2-4-7,2 4 2,0 0-12,0 0-2,0 0-1,0 0-7,8 9 7,-8-9-9,6 3 8,-2-1 4,8 1-2,-7 1 2,1-1-6,7 2 3,-4 0-2,3 2 1,3-2 22,1 2 4,5 2-7,0-4-11,6 4 9,5 2 1,-2-4-7,4 3-5,5 1 8,15 0 4,0 3-3,1 1-2,3-6-4,4 3 8,3-5-4,0 1-2,31 6 0,-29-7-5,29 6 8,-3-2-5,-2-5-10,-27 3 11,31 5-3,-30-8-16,31 8-3,-30-4 0,-2-1-7,30 6 7,-30-3 0,0 0-4,30 0-5,-31 0 9,2-4-6,-2-2 2,2 0 1,-1 3-4,-3-3-10,2-2 9,-7 5 1,1-5-6,-2 2 7,-2-1-8,-14-3 1,14-1 10,-14 3-11,1-5 8,11 6-8,-12-6 3,0 3 2,14 1-1,-16-5 10,15 2 0,-15-1 2,4 2-9,-1-1 8,11-2-6,2 1-7,1-1-1,-17 0 10,4 1-9,14-1-3,-4 1 1,-11 1 4,13 1-1,2-2-9,-1-1 3,-1 2-7,1-2-4,1 4 11,-4-7-16,-12 4 12,13 2-4,2-3 4,-2-5-7,-2 5-12,5-5 14,2 1 1,-4 1-3,2-2 6,-2 4-9,0-4-3,-1 0-3,6-5 6,-5 6-4,4-2 2,-3 3-3,1-5 2,-3 3 6,1-3-9,-16 4 4,18-2-3,-4-2-3,-1 2 1,1 0 0,-11 0 0,11 0 1,-1 1 6,-11 0 2,12-3-6,-2 1-4,-8 2 4,10-3 1,0-1-8,-14 5 3,4-2 2,9 1-1,-11 2 0,1-2-3,-3 0 7,2 2 3,0-1-3,-2 0 2,-1 2-1,-1 1 0,-5-1-7,2-2 8,-2 2-9,-9 0 8,1-2-4,7 1-3,-8 2 1,-1-1 3,1-2-8,-1 2 7,2-2 4,-3 2 6,0 0-11,0 4-2,-2-3 0,-3 2-1,-2-4-1,-1 0 5,-1 5 0,-1-1-4,-2-2-3,0 3 5,-2-4-5,-5 4 2,9-5-7,-5 2-2,-4 3-3,0 0-9,0 0 0,12 0-6,-12 0 0,0 0 2,0 0-19,0 0 9,0 0 8,-16-8-13,5 6 2,-2 2-4,0-3 10,-7-1-10,1 4 15,-3 0-9,-6 0-2,6 0 18,0 0-9,-6 0 6,1 0-4,-5 0 5,15 0 4,0-2-7,-2 2 8,5 0 6,1-2 3,3 2 2,-2-2-1,12 2 5,-14-2-6,14 2 9,-14 0-6,14 0 4,0 0 6,0 0-4,0 0 0,0 0 8,0 0-5,0 0-2,0 0-8,0 0 11,0 0-5,31 3 12,-20-2 3,2-2-11,6 1-4,-7 1 13,4-2-15,2 4-3,-1-1 18,3-2 3,-7 0-11,1 0-5,-1 0 2,-1 0 3,0 0 15,1 3-13,-8-3-2,4 1 2,-9-1 8,14 3 1,-9-2-3,-5-1-12,8 2 5,-2 3-6,-6-5 12,7 5-3,-3 2-10,-2-2 20,-1 5 0,1-1 3,0 1-9,-4 7-4,0-5 14,0 5 3,-1-3 5,-2 3-9,-2-2 1,0 2-1,1 0 1,-2 0-7,-1-1 0,0-5-2,4 3 3,-3-3 6,2-1-8,-3-2-8,1 4-1,-1-3-22,4-1-6,-3 1-23,0-4-13,5 0-14,-5 2-25,3 0-18,-3-1-26,2-4-30,6-2-10,-14 5-32,7-4-30,7-1-20,-15 1-187,15-1-492,-24-2 218</inkml:trace>
  <inkml:trace contextRef="#ctx0" brushRef="#br0" timeOffset="48988.6519">17659 17616 36,'0'0'252,"0"0"5,0 0-13,20-10-9,-20 10-1,0 0-14,0 0-13,0 0-16,0 0-2,0 0-7,13 8-4,-13 3-8,2 5-4,-4 0 1,2 9 1,-1 1-18,-1-1-7,0 3-8,3-5-8,-1 3-3,3-1-9,-5 1-16,-1-2-5,4-7-12,-3 0-15,2-5 1,-4 5-4,4-5-44,-2-2-53,1-1-36,1-1-21,-2-1-46,-1-3-34,3 1-40,0-5-59,0 0-67,0 0-177,0 0-554,0 0 246</inkml:trace>
  <inkml:trace contextRef="#ctx0" brushRef="#br0" timeOffset="50022.1375">19643 17125 213,'2'-2'209,"-1"-3"-11,0-2-19,3 2-8,-1-6-15,0 7-2,1-8-16,-1 2-8,0-7-3,0-1-12,2 3-6,-1-5-5,-4 1-7,3 7-5,-3-8-6,-3 4-6,1 6-11,-2-2-7,-4 3-6,-1-1-8,-2 5-4,1 0-8,-10 1-5,-8 4 0,8 2-7,-7 8 1,-2 4-2,2 5 2,-1 0-4,6 3 2,-1 2 35,3-6-14,0 6 2,5-5-5,7-2-6,-1 3 0,4-5-5,0 0-2,5 0 5,0-4-5,5-1 1,3-2-6,-2 0-10,7-2 6,2 1 3,-2-4-1,8-2-4,-3-1 3,8-4-5,-6 0-4,-3-3-1,1 4 0,0-7-5,-1 3 0,-1-5 1,-3-1-9,1-3 10,-5 2-2,3-3 8,-3 1 1,-2 0 7,2 0-2,-2-1 6,-1 1 6,-3 4 7,-1 2 5,2 2-14,-2 0 18,-2 4-4,0 4 3,6-10-10,-6 10-5,1-5-1,-1 5-5,0 0-3,0 0 8,-4 26-11,0-7-5,-2 9 15,-2 0-1,-1 5 3,3 0 5,-4 13 13,3-12 1,1 0 6,1-1-5,-2-2-3,2-1-8,4-4 10,-3 3-2,-2-4-1,6-6-12,-3 0-1,3-2-4,0-2-2,-1-4-5,2-3 5,-2-1 11,2 3-3,-1-4 11,3 0 14,-3-3 12,0 1 8,0-4-4,0 0-7,0 0-6,11-7-4,-2-2-12,0-1-4,8-4 2,1-6-9,2-2-5,0 0 1,3 1-10,-1 1-1,-3 1-9,3 0 1,-8 6-8,3-1-3,-6 4-3,-2 1-12,-1 1 5,1-1-4,-1 2-15,-5 2-10,1 2-15,0-1-13,1 0-23,-2-1-30,-3 5-34,5-1-27,-3-2-34,-2 3-16,0 0-16,0 0-13,0 0-28,0 0-24,10 9-26,-10-9-187,3 6-564,-3-6 251</inkml:trace>
  <inkml:trace contextRef="#ctx0" brushRef="#br0" timeOffset="50490.0283">19946 17469 170,'5'5'249,"-5"-5"-18,0 0-5,0 0-14,0 0-9,15-3-2,-15 3-14,7-5-5,2 3-2,-4 0-14,0-2-6,4 2-6,-1-5-17,-2 4 1,5-3-16,-2 1-15,1 2-2,0-1-13,3 0-9,-3 3-5,0-2-13,1 2-2,1-1-9,-12 2-1,21 3-8,-14 1-10,-2-1-10,3 4-2,-2 3 2,-2 2-3,-3-2-9,-2 2 13,-3 5-10,-2 1 4,-4-2-6,-3 7 4,0-5-5,-1-4-4,-5 8 5,-3-3-4,3-1 5,4-8 4,-1 2-3,-3-3 3,5 1-1,4-3 3,0 0 9,3-3-17,2 2 6,0-3 11,5-3-16,-9 5 15,9-5 8,0 0-5,0 7 6,0-7-1,0 0 14,19 4-12,-6-4 5,1 1-9,3-1-17,2 1 12,-2-2-19,1 0 14,2-3-5,-2 4 4,2-3-6,-2 1-15,1 3 6,-5-1-9,3-1-11,-3 2-2,-4-4-20,3 2-16,-3-1-1,-10 2-4,13-2-24,-5-1-15,-2-2-25,-1 1-25,-5 4-28,11-5-35,-9-3-22,2-1-37,0 5-43,-4 4-166,7-12-513,-3 6 227</inkml:trace>
  <inkml:trace contextRef="#ctx0" brushRef="#br0" timeOffset="51650.9196">20585 17045 107,'-5'-27'176,"5"6"-7,-4-6-10,-1-2-4,5 11 8,-10-7-7,5 0-7,-3 7 0,0 0-14,-6-4-2,2 6-6,-1-6-11,0 6-10,-9-5 0,3 0-2,3 3-6,-1-1-5,-5 0-3,2 4-4,-2-4-8,7 6 1,-6-3-6,-3 2-13,1-3 4,-2 7-8,-2-2-3,-3-1-3,5 1 1,-3 3-5,-3 1-4,1-2 0,-2 4-2,-1-1-6,0-1 2,3 4-9,3 1 4,5 2-6,-6 0-3,6-2 0,3 6-2,0-1-5,-2 2 2,-2-4-3,5 2 2,-1 2-2,2 0-2,-4-1 1,7 0-2,-4 4 2,-1-3-1,0 3-2,1 0-8,0-2 2,0 2 0,-4 1 5,-4 0-8,6-1 6,0 0 1,-1 0-2,1 0-1,1-1 4,-3-1-2,3 2-4,0 0 4,-2 2-3,3-4 4,-1 3-6,2-1 11,2-2-7,-5 4 0,7 0-2,-4 1 6,3 0-9,-2 2 4,4-1 1,1 3 5,-1 0-7,3 3 0,-1-5-6,-3 4 5,7 2 4,-7 3-8,3-4 0,0 8 7,-1-1-2,1-1-2,1 0 6,2-2-5,0 4 3,-4 0-2,4-2 1,0 2 13,-2-8-12,6 9 3,-1 1-2,3-8 0,2 7 1,1-6 8,-1 4-7,3 3 1,-2-3 9,3-4-11,4 6 13,0 0-9,0-3 10,1 2-11,-1 3-1,2-6-1,1 1 5,-4 1 0,1-6-5,5 1 5,0 3 2,-4 1 1,-1-5-6,8 1 6,-4 3-5,1-7 0,2 2 12,1 7-1,-6-10-6,5 7 11,-3-5-2,1-4-4,2 2-1,-2-1 12,2 0-11,3-1-1,-4 1 0,7 5 1,-5-6 5,8-1-5,-2 4-1,2-6 0,2 4 2,-3-1-7,-3-6 6,3 5-5,3-4 7,-1 3 2,-2-4-5,4 1 1,0 2-2,-7-4 3,0 2-8,-3-1-7,4-1 3,5 2 2,-5-4 4,-3 2 1,0-2 0,-1 3-9,2-3 0,-1-1 2,0 1 8,3 0-6,-3 0 3,2-2-7,-2 2 3,3-3 6,-2 2-1,2 1 0,7-3-2,-8 2-4,-2-2 13,5-2-1,3 4 3,-1-5-10,-3 3 5,5-4-2,-2 0-1,-6 0 1,9-1 4,-8 0-4,-1-1 1,-1-2-9,0-1 6,1 1-3,5-6 3,-6 4 2,-2 0-6,2-2 7,5-2-3,-11 2 13,10-3-3,-10 1 7,1 5 1,0-6-2,-4 6 3,6-11-6,-6 7 5,0-1 2,-5 4-8,4-4 0,-3-3-1,1-4-2,-3 9 3,1-6-4,-1-2 1,2 4-7,-2-1-1,3-8-2,-3 0-4,2 4 1,-3 3 0,1 0-2,0-2-3,-3 3 5,4 0-2,-7 0 0,4-1 2,-2 3-6,0-2-2,-4 0 4,2 5 0,-2-3-1,0-2-3,-1 0-1,0-1-1,-5 0 2,2-1 1,-2-4 2,-3-1 0,-1-1-6,-1 3 3,5 5-5,-7-6 0,0 2 1,2 0-4,2 4 8,-6-3-4,2-1-3,4 10 2,1-5-1,-7-1-1,5 7-2,-1-2-5,3 3-6,-1-1-10,2 0-14,0 3-12,1 2-22,0-2-23,6 3-30,4 4-29,-13-5-17,13 5-20,-16-6-21,16 6-11,-12-2-27,12 2-21,-14 0-8,14 0-18,-18-2-27,18 2-232,-24 4-604,12-4 268</inkml:trace>
  <inkml:trace contextRef="#ctx0" brushRef="#br0" timeOffset="54188.8404">13295 15688 140,'0'-5'141,"3"3"-14,-3 2-10,0 0 0,0 0-4,4 19-6,-3-3-1,1 4-7,1 7 0,1 0-10,-4-1-7,2 6-6,0-6-13,-1-1-5,0-6-4,2 5-4,-3-6-10,1-1 2,-1-4-17,0 1-2,0-3-30,0-5-27,0 2-18,0-5-23,3 1-39,-3-4-28,0 0-82,0 0-243,0 0 107</inkml:trace>
  <inkml:trace contextRef="#ctx0" brushRef="#br0" timeOffset="54544.8467">13495 15600 135,'0'-6'167,"1"3"-16,-1 3-13,1-8-9,-1 4-10,0 4-13,-5-3-8,2 1-19,3 2-3,-9 0-13,9 0-6,-14 5-1,9-1-7,-3 1-3,2 0-2,1 3-3,-2-1-5,3 0 4,2 0-9,1 1 1,1-2 0,-3 3 0,7-2-6,-2 3-1,4-2 6,-1 1-5,0 0 0,5 1-4,-4-1 2,4 4 3,-3-4-4,5 3-1,-3-3-1,4 2-1,0-2-3,-4 1 0,-1-3-1,-1 0 4,-2-2-5,-1 0 0,-1 2 0,2-2-6,-2 0 5,-3-2-3,1 4 0,-2-2 0,-2-3 0,-2 3 1,0-3-1,-1 3-5,1-3-1,-4 0-9,3-1-20,-1 2-15,-3-4-15,1 2-24,9-1-25,-10-3-27,5 1-21,0-1-130,-1-3-304,4-1 135</inkml:trace>
  <inkml:trace contextRef="#ctx0" brushRef="#br0" timeOffset="54780.9756">13651 15370 160,'2'-4'197,"-2"1"-17,0 3-8,0 0-10,0 0-3,17 20-5,-14-8-6,1 6-6,1 7-11,-1 1-3,0 2-9,0-1-9,-2-1-9,-2-1-10,3 0-8,-2 0-12,2 2-3,-3-8-7,1-2-7,-1 0-6,0-1-10,0 0-16,0-4-25,0-1-24,0-2-25,0 0-13,0-2-35,0 0-22,0-4-21,0 2-13,0-5-10,3 5-9,-3-5-90,0 0-288,0 0 128</inkml:trace>
  <inkml:trace contextRef="#ctx0" brushRef="#br0" timeOffset="54978.5021">13723 15580 25,'0'0'169,"1"-6"0,-1 6-7,6-9-8,0 6-6,4-4-1,2 0-3,3-1-6,3 1-11,3 0-7,0 0-3,-2-1-18,-1 4-5,1-3-14,2 6-6,-6-4-7,-2 3-7,-2 0-9,-3-2-25,-1 2-23,-7 2-24,11-1-31,-11 1-39,8-3-42,-8 3-33,0 0-120,0 0-308,0 0 136</inkml:trace>
  <inkml:trace contextRef="#ctx0" brushRef="#br0" timeOffset="55799.3702">8659 16075 153,'-2'-10'165,"2"-5"3,2-1-10,1 1-11,1 4-9,0 1-33,3-2-9,1 4-12,-1-1-6,2 3-13,0 2-9,2-1-6,-1 5-1,-1 2-3,2 5-7,1 6 1,-2-3-2,0 8 2,-1 2-9,-2 5-4,-3 1-1,2 3-6,-5-2 6,-6 0-10,3-2 4,-2-8-7,0 1 9,1-4-4,1-4 2,-1 2 5,1-7-4,0 2 9,2-1 3,-2-2-2,2 1 4,0 0 4,0-5 2,4 3-1,-4-3 2,10-3 3,0 3-10,3-3-8,-2-2 4,1-1-4,1 0-2,6 2-4,-1-2 1,-1 0-5,0-3-13,0 2-19,-1-2-36,-2-1-24,-3 1-40,8-2-40,-13 3-44,5-2-124,0-2-349,-3 1 155</inkml:trace>
  <inkml:trace contextRef="#ctx0" brushRef="#br0" timeOffset="56148.0883">8994 15782 177,'0'-9'174,"1"3"-16,2 1-14,4 2-12,-1 5-10,-6-2-10,11 9-8,-3 1-6,0 5-7,2 1-9,-5 0-8,-2 1-5,-1 0-8,0-4-2,0 1-2,0-3-3,0-1 5,-4-2-6,4 0 1,-4-3 4,0-1 3,2 0 3,0-4 3,-2 4-4,2-4-4,0 0-10,0 0-1,-5-16-7,5 7-2,0-4-2,1-3-5,5-3-8,0 0 2,-1 0-4,4-4-2,-2 7-4,2-1-1,0 3-1,2 0-3,-1 5 1,-1 3-3,4-1-2,-3 4-2,2 3-2,-5 2 0,2 3 0,-1 2-2,2 2 0,-2 1 2,-3 2 0,2 1-1,-1 1-5,-3-3-11,-3 0-26,2 4-23,-2-3-40,0-2-23,4 2-43,-4-3-14,4-4-160,-1 2-369,-1-5 164</inkml:trace>
  <inkml:trace contextRef="#ctx0" brushRef="#br0" timeOffset="56519.6929">9492 15569 76,'-2'-3'160,"2"3"-11,0 0-15,0 0-8,-14 14-4,8-3-11,-4 3-11,7 3-2,-3-1-12,3 5 1,-5-6-11,5 1-12,0-1 4,0-3-5,6 0-6,-6-4 1,3-1-1,3-2 2,-3 0 7,3-1 5,-1-3-5,-2-1 4,10-1-9,-10 1-4,8-8-6,-2 3-7,1-4 2,-1-1-7,1-1-2,-1-2-7,-3 1-3,2-5 3,-2-4-7,1-3-3,-2-1 0,-2-2-4,-2 8 4,2-8-3,-3 8-1,2 3 7,-2 1 5,2 3 4,-1 2 5,-2-1-5,6 5 3,-2 1-13,0 5-2,0 0-2,0 0 0,0 0 0,4 34 1,-3-18-2,6 10 0,-1 3-3,-1 0 1,1-1-7,3 2 0,-5 1-6,2 0-18,0-1-30,-4 1-27,1-2-23,1 2-28,-3-4-36,0 0-28,2-1-23,-3-1-131,-1-7-369,-1 2 163</inkml:trace>
  <inkml:trace contextRef="#ctx0" brushRef="#br0" timeOffset="58459.0565">2940 15182 154,'0'0'164,"0"0"0,-8 0-4,8 0 2,0 0-1,-4 4-7,4-4-6,0 0-8,0 0-9,0 0-18,0 0-10,0 0-8,0 0-8,0 0-5,0 0-6,0 0 3,0 0 1,21 8 0,-11-8-1,5 4 3,3-2 2,11 2 0,1-1 2,6-1 0,1 1 6,1 1 2,18-4 2,4 4 0,3-1-1,5-2-4,21-1-6,-25 2 1,29 1-3,-30 1 0,28 4-3,-26-6 1,27 2 0,-27-1-2,32 0-8,-1 3 1,-4 2-1,-3-3-1,-22-1-12,29-1 5,-30 1-5,33 0 8,-5-4-14,-3 1 7,-24 2-7,24 0-2,2-1 4,-31 3-3,30-2 1,-30-2-6,5 3 4,-2-1-11,0 0 6,2-4-1,-3 2 1,26 6-9,-26-3-4,0-5-1,-1 5 7,3-3-5,1 0 1,25-1-3,-36 0 3,4 0 0,4 1 1,0 4-3,-2-5-1,0-3-2,-3 9-4,1-5 5,0 1-6,1-2 9,-4 0-10,-4 2 3,-2-3-3,-11 4-2,12-5 1,-14 5-2,1-3-3,0 0-6,-2 0 6,3-1 0,-4 1 0,4-4-3,-5 3-3,-2 2 1,-1-1 5,-4-2-2,2 1-5,-2-2-3,-10 3 6,2 0-4,-6 0-1,-1 0-1,0 0-2,-2 0-3,-3 0 1,-8 0 5,11 0-4,-11 0 0,7-3-1,-7 3 0,0 0-11,10 0-10,-10 0-12,0 0-20,0 0-27,0 0-30,0 0-34,0 0-35,0 0-28,0 0-30,-33-4-23,10 3-26,-8 1-27,-3 0-43,-7-3-296,-20 2-701,-1-5 311</inkml:trace>
  <inkml:trace contextRef="#ctx0" brushRef="#br0" timeOffset="59175.6166">3958 15419 81,'-29'0'169,"1"-2"-4,-2 1-7,7 2 6,-4-2-7,-2-2-4,1 3 0,9 0-4,-2-1-1,2-2 3,-3 1-3,3 0-3,-2 1-6,4 2-1,0-3-3,1-1-5,2 3-21,2-2 2,2-1-3,-3 3-6,3 0-12,2 0-8,-1 0-13,9 0-5,-13-2-2,8 4-13,5-2 3,-10 0-12,10 0-2,0 0-5,-7 0-6,7 0-1,0 0-10,0 0 7,0 0 4,0 0-12,0 0 11,0 0-1,15 9 6,-4-5-3,2-3 2,9 5 1,9 0 6,2-1 0,18 5 8,5-5 10,4-1-5,8-2 8,28 2-1,0-4-4,-7 0-4,6 2-1,7 7-1,0-10-13,1 2-6,0 0 11,4-2-8,-1 3-1,5-1-3,-5 3-7,5-1 3,-3 2 0,6-1-13,-3-5 5,-1 3 4,1 0-7,9 1-4,-9 4 8,6-4-1,-6-1 0,-6-1-4,-1 3-1,-5 5 1,-2-7-5,-8-1 13,-24 6-19,0-10 7,2 7 3,-3-1-4,0-1-3,-4-4 1,-3 3-2,1-1-3,-6 1 2,1 2 5,-15-3-6,-2-2-15,5 0 24,-6 0-7,0 0-1,-1 1 12,-4 1-7,-1-2-9,-6 1 9,-3 0 2,1 1 3,-8 0-5,4 0 5,-5-3 2,0 3-9,-5 0-4,-7 0 7,16 0 6,-10 0-8,-6 0 6,9-1 1,-9 1-6,0 0 4,11 0-6,-11 0-17,7-2 20,-7 2 0,0 0-2,14-1 4,-10 2-2,-4-1-1,7 0 1,-7 0-10,0 0 4,11-2-14,-11 2-19,5-3 21,-5 3-6,0 0-19,5 0-12,-5 0-10,0 0-16,0 0-21,0 0-17,0 0-25,0 0-18,7 0-28,-7 0-34,0 0-36,0 0-44,0 0-241,0 0-584,0 0 259</inkml:trace>
  <inkml:trace contextRef="#ctx0" brushRef="#br0" timeOffset="60839.8118">14523 15229 78,'0'0'111,"0"0"-11,0 0 5,7-6-1,-3 4-1,-4 2 11,10-2-7,-7 2 3,5-3-6,-3 3 1,8 0-5,-4 0 0,4-1-3,5-1-5,2 5 3,6-3-2,4 4-4,2-1 1,5-1 1,0 1-7,14 1 5,1 0 4,3 1 3,3 1-2,5-1 3,1 0-3,25 0-2,-26-1 1,27 0-1,3 0-5,-26 1-4,26 3-6,-3-4 2,-22 3 0,26-3-5,1 3-4,-30-3-1,30 8-7,-30-8 4,28 0-11,-27 3 0,25 1-5,-22-4 0,21 3 4,-28 0-7,2-3 0,1 4 8,-4-4-10,6 0 0,-4 0-8,4-4 5,-3 5-1,-1-5-2,-3 3-1,5 1-1,0-1 1,-2-3-9,-5 4 2,-5-1-2,1-2-1,-3 3 2,4-2-14,-1 0 1,0 3 9,3-5 1,2 3-3,-1-3 1,1 1-3,1-1 5,-2 2-5,-1-1-7,-3-2 4,-4 2-2,-12 0 6,12-5-11,-11 3 1,1 1-7,0 3 3,-3-3 0,2-3-1,-5 3 2,1 1 6,0 1-4,-1-5-2,3 3-5,0 0 9,-2-3-12,7 2 3,9 0 1,2 1-4,-14-2 6,12-1-1,-10 3-6,10-7 1,-1 7 2,-12 4 1,2-3-3,-4-2 4,4 2-2,-1-2-2,-3 2 0,-3 1-1,0 0-5,-1 1 8,-1-5-2,-4 2-3,3 0 4,0 3 3,4-3-4,2 1-1,2-2-6,2-2 11,11-2 2,-1 5-12,-9-1-4,9-3 9,-9 1-7,10 2 3,-12 2-1,14 2 4,-15-3-2,0 1-2,0 1-2,-5-1-2,3 0-3,-2-2 0,-2 2-5,-2-1 13,-2 0 8,-7 0-8,7 2 1,2-4-6,-6 5 0,4-2 3,0-1 1,-2-1 2,2 1-2,2 0-5,-8 0 4,8 1-3,3 2 2,-1-1-11,-3 1 2,1-3 4,-2-3 1,-8 6-7,1-3 11,-1 1-4,-1-1-3,-8 2 9,0-4 0,0 1-7,2 2 7,-5 1-6,-2-2-1,2 0 4,0 1 0,-2-1 6,2 0 0,-8 0-3,11-1 4,-6-2-3,2 3 1,-7 0-2,10 0-9,-10 0 15,5-3-2,-5 3 0,6-1-6,-6 1 18,0 0-20,7 1-4,-7-1 0,0 0-4,0 0 0,0 0 4,7 3-19,-7-3 1,0 0-7,0 0-3,0 0-7,0 0-10,0 0 2,0 0-12,0 0-3,0 0-9,0 0-16,0 0-12,0 0-12,0 0-6,0 0-17,0 0-7,0 0-14,0 0-13,-20-3-1,20 3-20,-6-1-11,6 1-19,-10-4-152,3 4-410,7 0 182</inkml:trace>
  <inkml:trace contextRef="#ctx0" brushRef="#br0" timeOffset="63576.2465">2109 13941 11,'0'0'57,"0"0"-6,-5 0 1,5 0 4,0 0 0,0 0-1,0 0 4,0 0 0,-3-2-5,3 2 13,0 0-8,-7-1 6,7 1 4,0 0 0,0 0-9,0 0-4,0 0 0,0 0-1,-7 3-12,7-3 4,0 0-15,0 0 7,0 0-11,0 0 1,-2 5-1,2-5 5,3 5-7,3-3 5,-6-2-6,10 2 12,-2 0 1,1-1 2,3 2 1,1-1 7,8 1 7,-2-1 3,9 1 9,4-2-1,1 0-2,5-1 3,11-2 0,5 1-3,2 1-1,-2-1-1,4 2-4,1-1-2,1 2 0,1 1-7,-2-3-4,0 5-2,-4-2-3,8 3-2,-3-4-9,0 2 6,0 2-8,-1-1-4,-2-2 1,3 0-1,0 3-1,-1-3-2,2-2-2,1 3 2,0 0-4,-2 3 0,1-5-2,2 2 3,0 0 0,-4 0 0,2 2 0,0-1-2,-3 0-2,1 0 1,-3-3-3,-1 1 3,-2 0-4,0 3-1,-12-3-1,7-1-1,-8 3-4,-1-3 0,0 2 5,2-1-3,11 3 0,-13 0-8,14-5 7,1 1 1,-1-2-2,4 0 2,-4 0-3,4 3 1,-1-1 0,1 0-1,-2 0-5,3 5 7,-3-4 1,1 0-3,-4 1 0,1 0 0,-3 0-2,-11 0 1,0 0-1,1 0 2,13 1-2,-2-2 2,1 1-1,1 1-2,-15-4 2,16 4-2,-14-3 3,13 2 0,2 1-2,-1 0-2,-2-3 3,-15-2-2,18 2-3,-19 1 9,2-1-6,-1-2 0,3 0 6,-2 2-7,-3-4 8,-2 4 2,3-4-8,-4 2 2,2 0-3,-1-5 5,0 5-4,0 0-4,0 0 8,0-2 4,-1 1-11,0 1 2,-2-1-3,-1-3 4,-1 5-1,-9-2-3,3 4 3,-2-5-1,2 2 1,-6-1-3,2 1 5,-5 0-1,1 0-3,-2 1 6,-2-1-6,1-1 3,-1 2-3,0 2 3,0-3 1,0 1-4,-3 0 1,4-1 3,2 0-2,-7 0 0,7 2-2,-6 1 2,0-3 5,1 2-7,2 0 2,-4-1-1,2-1 2,-2 1-4,0 0 3,0 1 3,-2-1-5,-4-1 3,7 1 1,-7-1-4,5 3 3,-3 0-5,-2-3 4,0 0 1,0 0 2,0 0-4,11 0 2,-11 0 1,0 0 2,0 0-5,0 0-2,2 1 4,-2-1-3,0 0 4,0 0-1,0 0 2,0 0 0,0 0 1,0 0-1,0 0-1,0 0-2,0 0 2,0 0 0,0 0-1,0 0-4,0 0 4,0 0 5,0 0-6,0 0 3,0 0-5,0 0 5,0 0-3,0 0-2,0 0 6,0 0-2,0 0 0,0 0 4,0 0-7,0 0-2,0 0-4,0 0-4,0 0-9,0 0-5,0 0-18,0 0-9,0 0-14,0 0-17,0 0-15,0 0-21,0 0-19,0 0-21,0 0-33,0 0-16,0 0-112,0 0-347,0 0 153</inkml:trace>
  <inkml:trace contextRef="#ctx0" brushRef="#br0" timeOffset="68533.3955">15201 10211 144,'-2'-16'233,"2"5"-12,0 3-23,-1 0-22,1 4-22,0 4-14,0 0-13,0 0 0,-3 30-9,3-2-14,-3 4 3,3 3-9,-6 12-10,5-9-5,-2-4-7,1 0-5,-2 0 1,3-3-4,-3-4-6,0-10-3,4 0 1,-2-5 1,0-3 2,2-2 4,0-2 16,0 0 2,-1-1-2,1-4-6,0 0 5,0 0-20,0 0-6,1-22-7,1 12-1,0-6-7,-2 4 1,4 1-8,-3-1-6,3 3 9,-2 1-17,0 1-3,3 5-3,-4 1-3,7 1 0,-8 0-4,13 5 3,-3 2 0,0 0-6,-1 3 2,4 3-3,1-2 3,-1 4-4,1-3 1,1 2 0,-1-7 2,-3 1 1,3-3-2,-2 0 3,2-1-1,-1-3 5,-1-2 4,-1-3-9,0-1 8,-1 0 2,-3-4 2,1-2 10,0-3-19,-1 0 1,-3-3 4,0-1-9,-5-3 4,-3-4-1,-3-3 11,-3-1-13,-3 4-7,-7-4 1,3 0 0,-6 5-3,0 5 2,-4-1 1,1 4-6,1 4 2,6 4-6,-1 3 2,3 4-6,-1 1 3,3 2-1,2 5-2,2 0-4,1 2-4,2 1-6,1 1 5,4 1-9,1 4-13,4-3-9,3-1-10,6 5-11,3-6-15,-1-1-14,5-1-14,-3-4-11,6-2-7,-1 1-9,1-3-14,-2-2-10,2 1-14,-2-3-3,1-1 0,0 1-128,-5-1-338,3-1 150</inkml:trace>
  <inkml:trace contextRef="#ctx0" brushRef="#br0" timeOffset="69098.0143">15489 10334 425,'11'-6'21,"-2"0"17,1 0 12,-1 1 0,-3 1 5,0 3 8,2-1 7,0 0 5,-1 2 3,-1 2 5,2-1 1,-4 1 5,5 2 3,-4 1-5,1 0 8,2 0 1,1 2-4,-1-2-4,2 0 0,-2 0-3,-2-1-1,2-1 1,-2-1 0,6 1 1,-2-3-3,1-3-3,0-1-4,2 0-8,4-2 1,-1-6-9,0 2 4,-1 0-8,-2-2 0,-3 3-7,3-2 4,-5 0 0,-1 4-1,-1-3 2,0 5 0,-2-1 0,-3 0 2,2 1-4,-6 2-5,3 3-9,0-4-6,-4 1-5,4 3-6,0 0 0,-17 7-5,10 0-3,-6 0 3,3 6-6,-1 1 0,1 1-1,1 2-4,4 1 1,-2-1-1,4 1-2,-3-1-1,4-1-4,0 0-1,2-5-6,2 0 2,-1-1-5,3 1 1,2-4 11,2-1-9,1 1 3,3-4 2,1-1 3,5-3-2,0-3 3,1-3 0,-1 1 1,1-3-5,4-6 1,-6 2 2,6-8-1,-3-3 0,-5 0 2,2-5 0,-3 1-3,0 2 1,-1-3 1,-3 2 0,-2 2 6,-1-2 10,-4 8 5,0 1 12,1 2 9,-2-1 9,3 7 14,-2-2 13,-2 6-1,-1-1 5,1 1-11,-1 2-8,0 4-7,0 0-17,0-7 1,0 7-6,0 0 2,0 0-4,-5 24-4,5-8 5,-1 5-10,1 4 5,-4 4-16,4 0 5,0 1-7,4-4 2,-3 0 0,2-7-3,1 0-8,0-1 10,5 1-6,-3-3 7,3-1-7,-3-5 4,-1 1-1,2 0-21,2-4-7,-3 0-14,1-2-15,-1-2-18,7-3-11,-5 0-20,6-3-28,-4-1-23,-1-3-19,2 1-21,3-8-23,-4 2-13,-1-3-15,1 1-10,-2-1 3,-3 1-151,2 0-432,-4 2 193</inkml:trace>
  <inkml:trace contextRef="#ctx0" brushRef="#br0" timeOffset="70419.7789">16122 10239 64,'-4'1'175,"4"-1"-9,0 0-8,0 0-11,0 0-4,0 0 2,19-11-13,-2 1-8,1 1-9,8-7-6,3 3-7,3-4-2,-1 4-9,-1-3-10,-1 4-5,1 1-9,-2 0-6,-7 9-3,-3-3-12,1 0-1,-6 5-1,-3 0-7,2 0-1,-7 0 1,7 2-1,-9 2-5,4-3 1,-1 3-2,-1-1-1,1 0-4,-2-1 2,0 2 1,-1-1 2,1-3 4,-4 0 0,6 3 4,-6-3 3,9 0-2,-1-3 0,-3 3-3,1-5-6,2-4 0,2 6-4,-2-6-2,1 3 2,-2-1-6,4-2 0,-4-1 0,2 2-2,-2 2-1,-2-5-2,-1 3-4,-1 1 6,-1 4-1,0-2 3,-2-2 2,0 2-4,0 2-6,0 3 0,-4-5-4,4 5-2,0 0 3,-21 12-8,12-2 1,-7 3-1,5 3 2,-4 6-1,-1 2 1,6-9-2,0 4-2,4-1 1,-1 0 4,2-2 2,1 0 1,3-2-8,2-2 3,2-2 0,2-1 2,0-1 2,4-1 0,0-4 2,4 0 0,1-1-2,2-5 4,3-1-3,1-1 1,7-6 4,-1 0-6,-3-1-1,0-4 4,3 0-6,-7-2 2,-1-2-1,0 1-4,-6 2 0,-2 0-3,-3-1-1,3 4 7,-5 3 2,-1 0-1,0 4 10,-4-2 11,5 3-1,-5 2-3,4-3-1,-4 4-1,0 0-8,0 3-4,0 0-3,0 0 0,0 0 0,0 0 4,10 11-9,-6-2 5,1-2-1,0 4-1,2 0-1,0-4 1,1 4 1,-1 2-1,-1-1 1,3-2 1,-2 0-1,0-1 2,2 1 3,-2-2-11,-1-1 8,-1-3-14,0 3-4,-1-1-12,1 1-10,1-7-12,-1 3-10,3-2-21,-2-1-14,4-4-11,-1 4-12,2-4-14,-2-2-17,1-1-7,1-2-6,-1-3-2,2 1 10,-5-1 6,0-2 9,-1 3 17,-3-6 19,2-1 22,-1 6 24,-4-2 29,4-2 14,-4 4 20,0 0 24,1 3 21,1-1 26,-2 3 12,1 1 14,0 0 1,-1 3-5,0-1 0,0 4-3,0 0-2,0 0 3,0 0 4,0 0 1,1 16 10,-1-6 2,0 5 1,0 4-7,0-2 2,0 0-1,0 0-4,0-3-9,0-2-16,0 1 3,0-4 9,0 0-7,0-3-7,0 1 2,3-2 16,-3-3 7,1 1 15,-1-3 2,0 6 2,0-6-10,0 0-7,0 0-13,5-17-9,-3 5-11,1 1-3,5-7-5,0 0-10,7-4-5,-5 5-2,5-4-11,-4 6 1,3 0-6,0 2-3,1 2-2,-1 3-4,-1 1 5,1 4-17,-1-1-6,0 4 9,-1 2-1,0 1-3,-1 3-4,-3 3 4,4 3-2,-2 2-3,-2 1 3,-2 1 1,-1 0-2,0 0-2,-4-2 2,0-2 2,-2 1-5,1-4-1,0-1 6,0-3 0,-1 1 4,1-1 0,0-2 4,0-3 3,0 0 0,0 0-5,0 0 8,-6-12-8,7 0 2,4-5-9,-1 0 0,2-2 2,5-6-1,0 8 1,-2 0 0,1 1-6,5 3 1,-2-4-4,0 5-4,1 2 0,-1 1-2,-2 2 1,1 2-3,-1 2 4,1 1-11,-3-1-4,2 6 0,0-1-3,-1 1 0,0 3 3,-2 2 8,-1 0-2,1 4-2,5-3-17,-4 6 5,3 0-15,-6-5-23,1 2-28,-1-2-22,1 2-38,1-4-19,-2 2-14,3-2-13,-2 1-3,4-5-9,-1 2-3,2-5 4,2 0-8,-4-2 3,3-5 2,-2 4 7,0-8 15,1-6-2,-3 5 15,0-5 18,-1 0 27,0-1 25,-2 1 23,-3 1 27,0-1 28,0 4 33,1 2 9,-1-1 20,-1 3 17,0 2 14,-2 2-2,0 1 1,0 3-3,0-4 3,0 4-1,0 0 7,0 0 4,1 19-4,-1-12 7,-1 5-2,1 0-1,-2 0-4,0 1-3,4-4-2,0 1 6,1 0-12,1-1 3,2 0-1,-1-1-7,0-1-2,2-3-7,3 0-13,0-2-31,4-2-37,-2 0-47,3-2-59,-1-6-68,2-1-65,-1-3-181,-1-1-494,-4-2 219</inkml:trace>
  <inkml:trace contextRef="#ctx0" brushRef="#br0" timeOffset="70589.5842">18139 9642 47,'-2'-5'196,"-1"2"-23,-1-2-19,3 3-33,1 2-42,-4-5-44,4 5-32,0 0-40,0 0-38,-12 9-41,8-4-126,0 2 55</inkml:trace>
  <inkml:trace contextRef="#ctx0" brushRef="#br0" timeOffset="70876.4881">18106 9795 82,'5'-3'268,"1"-2"-6,1 1-12,0 2-11,3-1-17,0-1-17,1 4-14,0 2-11,1 1-6,-1 1-15,-2 2 1,3 3-13,-7-1-4,3 1-5,-3 3-13,-1-2-4,0 0 13,-3 4-20,-1-7-9,0 6 0,-1-8-8,-1 2 2,0-3 1,2-1 2,0-3 9,0 7 0,0-7-5,0 0-8,0 0-9,0 0-8,5-18-12,0 7 0,4-3-25,0-3 11,1 2-10,2 0 3,0 1-10,-1 0-4,2 4-4,1 0 6,-4 2-13,0 4-2,3-1-6,-3 1-3,2 1-1,-1 3-17,-2 2 10,-1 3-2,3 0 1,-2 0 2,-5 5-2,1 1-12,-1-1-7,1 1-13,-4 2-34,-1-2-36,2 1-31,-2-2-44,0 4-42,0-5-53,2-4-49,-2 3-37,4-4-213,0 1-613,2-2 272</inkml:trace>
  <inkml:trace contextRef="#ctx0" brushRef="#br0" timeOffset="71554.9591">18704 9726 248,'3'-8'254,"-1"1"10,-2 2 4,0-2-16,0 5-15,0 2-29,0-5-17,0 5-24,0-7-15,0 7-14,0 0-17,4 0-15,-4 0-7,0 0-3,0 0-6,0 0-1,0 0-2,17 0 2,-13 0 0,-4 0 0,11-2-2,-3 0-9,3-2-6,-2-3-3,1 2 4,1-1-6,-1 0-3,-2 1-5,-1-2 19,0 3-9,-2 0 8,1-1-4,-3 1-4,-1 1-5,-2 1-11,0 2-9,0 0 3,-8-4-15,8 4 0,-15 9-4,-1 1-7,-1 0 4,-5 5-3,6-3-9,-2 2 1,4-2 1,-3 5-8,8-3 13,-4-2-19,8 0-2,-4 1-11,6-1-5,1-3 4,2 1-10,4-2 2,1-1 1,8 0 1,0-4 0,7 3-7,11-6 6,3 0 1,2 0-10,6-2 1,8-6-6,3 0 0,-5-2 1,1-3-3,-15 1-7,-2-1 6,0-1 2,-5-2 5,-1-1 5,-5 2 0,-7 5 6,-2-3 17,-5 4 16,0-2 15,-1 1-4,-1 1 9,-5 4 0,-4-2-3,3 4-1,-3 0-5,-1 0 2,-4 3-2,-3 1 3,0 1-10,0 4-8,0 0 2,-2 2-3,2-1 2,-1 5 1,4-5-2,1 3 3,1-3 5,3 3-5,-2-3-10,6 3 2,-3-5 0,3 3-3,0-4 5,0 2 9,3-2-4,1 0 2,-2-1 13,5-2-16,-1-1 8,3-1-10,1-3 6,1-3-1,-1-1 5,0-2-10,0 1 8,2-4-15,-1-3-1,-3-2-16,3-7 9,-2-1-14,-2 0-2,0-3-3,-2-2-3,-1-1 5,0 4 0,-3 2 0,-2 9-1,-1 0 5,2 5 1,0 0-2,-2 3 8,2 2 1,0 4-3,0 1 1,0 2-10,0 0 10,-8 12-4,3 1 8,4 7 9,-5 10-3,1 1-5,3 1 9,-3 2 0,1-1 0,2 0-5,-3 0 4,4-1 4,-1-2-5,0-1-1,0 0-3,2-4-31,0 2-35,-3-8-39,3 7-40,-6-9-39,3 0-51,0-1-27,-5 2-45,2-3-181,-3 2-532,-6-3 235</inkml:trace>
  <inkml:trace contextRef="#ctx0" brushRef="#br0" timeOffset="72101.8375">16495 10696 176,'-7'0'228,"1"2"-5,-1-2-6,7 0-12,-10 1-16,10-1-19,-7-1-14,7 1-10,0 0-4,-3 3 1,3-3 3,0 0-8,10 4 1,-4-2-3,5-1-4,1 1 1,4-2 1,7-3 4,7 1-7,2-2 6,3-4 1,16 4-12,7-11 0,1 3-7,5-2-3,25-4-5,2 2-12,0-4-6,1 11 2,0-6-18,-2 5-7,1-5-7,-2 2-5,3-1-6,2 1 0,-4-2-4,2 8-8,2-10-3,-2 2-8,1 2-18,-1-2 22,-4-1-8,2-2-2,-25 3-3,33-10 2,-1 0-6,0 2-1,-1 1-11,1-1 8,-3 4-1,-34 8-3,6-3-3,-1 1 3,24-4-2,-33 11 7,-4-3-12,-12 3-7,-2-1-7,-1 0 12,-4-1-7,-1 4 2,-5-4 3,-8 4 4,2-1-3,-7 4-1,-1-3-9,-2 1 5,1-1-10,-7 2-7,6-1-10,-3 1-7,-2 1-19,1-2-2,-2 1-17,-2-2-13,2 4-13,-5 0-14,5-3-21,-5 3-20,5-3-22,-5 3-17,0 0-38,2-2-22,-2 2-16,0 0-18,0 0-158,0 0-488,-18-5 216</inkml:trace>
  <inkml:trace contextRef="#ctx0" brushRef="#br0" timeOffset="76361.9457">7821 17991 5,'-3'3'212,"3"-3"-9,0 0-20,0 0-19,0 0-8,0-15-24,3 4-10,2 0-11,-1-8-14,2-6-8,-1 6-6,3-13-8,-3 5-1,2 2 0,-4-5-2,-1-3 10,0 9 14,-3-3-12,-2 1-1,-2 7 3,2 4-10,-3-2-6,3 6-2,-1 2-6,0 0-9,0-1-2,-2 8-3,2-1-14,-3 1-2,7 2-5,0 0-7,-14 7-1,9 4 0,2 0-4,-2 0-2,5 5 3,0 0-6,5 1-2,-3-2 0,6-1 8,-3 3-9,5-1-4,-1-3 1,1 4 6,0-5-1,-2-3-8,5 4 4,-5-4 0,-2-3-4,3 2 1,-3-1 4,-2-3-2,1-2 1,-3 5 3,0-1-7,2-2-2,-3 2 7,0 0 7,-1-1-13,0 1 4,0 0 3,-3 1-3,0-2-2,-2 5 4,0-3-5,-3 0-10,-2-1-5,2 1-5,-1-1-17,0-3-18,0 0-20,3-1-29,6-2-22,-17 0-21,17 0-24,-12-5-20,3-3-164,3 0-383,2-5 170</inkml:trace>
  <inkml:trace contextRef="#ctx0" brushRef="#br0" timeOffset="77430.0082">7981 17625 71,'0'0'145,"0"0"-15,0 0-3,0 0-12,18 8 2,-18-8-2,9 5-2,-3-1-8,-6-4-11,13 1 6,-6 1-9,-7-2-12,16 2 4,-16-2-3,15-2-4,-6-4-19,2-2 1,0 2-1,3 0-1,-5-2-13,0-4 0,-5 3 1,6-2 1,-4-3 2,-3 7 2,1-3 1,-3 3 2,3-2 3,-4 1 1,-2 2-10,-1-2 1,3 3 3,-4 1-10,0 0 0,4 4-6,-5-4-2,5 4-11,0 0 2,-18 8-4,13 3-7,-2 0-2,5 7 5,-6 11-7,6-5 1,2 1 4,1 4 1,2-3-9,3 1 3,-2-3-2,2-7-5,2-1 8,3 0-2,2-4 0,-1-6-3,3 2 6,0-5 3,2-1-5,3-7 0,-2 0 8,2-4-1,3-8-2,1 2-1,-4-7 10,2 2-16,-7-2-1,-1-3 4,-2 2 7,-3-3-9,-4-3-2,-2 3-2,1-4 0,-2 1 3,-6 3 1,0-4-4,-2 3 1,0 10 2,1-3-1,-1 5 4,1 4 6,2 3-2,1 0 4,-2 2-1,0 3-3,4 3-6,0 0-4,0 0 0,-5 17 2,0 0-5,5 2 7,0 5 9,4 5-14,-8-2-1,12-3 0,-3 0 4,5 3-3,-3-12 1,-1-6 5,3 7 4,1-5-7,-1-2 3,0-6 1,-1 2 5,4-3 5,-2-2-4,-10 0 1,30-5 0,-15-3 1,0-2-8,-1-3 1,2 1 4,-1-3 0,-2 0-10,1-9 5,-3 1 1,-2 8-4,0-10 0,-2 0-2,2-3 9,-5 10-11,-4-7 6,0-4-1,0 5-2,-3 7 0,2 0 2,-4 0 4,3 9 11,0-4 5,0 7 1,-1-4 1,3 4 1,0 5-10,-2-8-1,2 8-4,0 0-1,0 0 2,0 0-4,3 32 2,1-3-4,-4 0 0,4 5 1,-1 1 0,3 13 14,-3 2-5,0-3 3,1 4 14,2 4-1,-3 0-3,4 1 5,1 0-7,0-3 0,1-5-14,2 5 8,3-4-7,-3-3 5,0-13-6,2-1-2,-2-1-6,2-3 10,-2-5-5,1 5-5,-3-13 3,-1 0 6,1-5-1,-9-10-3,10 13-4,-10-13 9,11 9-5,-11-9 0,0 0 1,0 0-9,0 0-2,0 0 0,36-35 4,-32 18-28,5-8 18,-3-2-11,-3 0 0,-1-2-11,0 0 5,-2 3 3,-3-4-4,2 5 9,-4 0-3,2 2-12,-3 4 6,-1 2 4,0 1-1,-6-10-4,3 8 11,-1 3 1,0-1-10,-4 2 4,2 1 5,-5 0-8,4 2 8,-4 3-5,1-3-6,2 3 11,2 4 2,-1-1-7,-1-3 6,6 4 2,3 3-1,-2-6 3,8 7-2,-9-2-2,9 2 6,0 0-6,0-7 6,0 7 4,9-8 5,-1-1-12,7-4 3,7-6 4,-1 2-4,6 1 5,-1-2-5,-2-3 1,2 4 2,-3 1 7,-6 6-6,-3-2-3,0 2 10,-3 3-7,-2-1 1,-3 3 3,0 0 2,1 1 1,-7 4-4,7-5-3,-3 1-3,-4 4 7,0 0-11,6-4-3,-6 4-25,0 0-30,0 0-35,0 0-40,0 0-45,0 0-38,0 0-31,0 0-230,0 0-522,0 0 230</inkml:trace>
  <inkml:trace contextRef="#ctx0" brushRef="#br0" timeOffset="79066.7084">9361 17776 87,'0'0'177,"0"0"1,0 0-7,0 0-12,5-19-7,-4 7-11,3-8-2,4 3-7,-2-1-7,0-10-5,0 2-5,0 1-18,-5-6-4,1 7-1,-1-8-6,-4 3 1,1 0 0,-3 0-2,2 0-3,-1 3 1,0 9 2,0 2-2,-2 3-5,2 4-3,-1 0-7,5 2-17,-4 2-3,4 4-7,0 0-9,0 0-1,-9 19 1,7 6-5,-4 1-4,4 0-1,0 10-2,4-1-11,-2-1 4,2 11 5,0-13-5,7 1 0,-1-5-5,1 0-3,1-1 6,-3-10 6,2 0-14,0-3-4,2-4-4,-5-4-11,5 3 7,0-7-3,-2-2-2,4-1 0,-3 0-3,2-7-7,4-4 6,-5 0-7,2-15 2,1 3-1,-4 0 3,-1 7-3,-1-8 3,-3 6 8,-1 3 6,0-1-9,-3 5 7,3 4 0,-3 4 1,1-5 0,-2 9 2,0-5-6,0 5 3,0 0-3,0 0 1,0 0 2,0 0-2,-4 30 8,4-13-8,-3-5 6,7 6 2,-1-4-1,1 5 3,2-4-1,0 1 2,0-7-5,0 2 5,2-4 6,-1-4-8,2 4 6,5-5 7,-14-2-11,22-7 0,-8 5 9,-5-3-1,4-10-3,0 4 1,-4 3 1,3-6-4,-5 1 1,-1 1 5,-3 0-5,1-1-1,-2-3 1,-2 3 5,0 3-6,-6-3-5,4 1 7,-5 4-2,1-1-7,-5-3 3,4 7-1,-4 0 0,-1 0-8,-2 3 4,3-1 2,-2 6-2,0 1-2,2 0-4,2 3 6,0 3 1,0-1-6,2 0 2,4 1 3,0 1 0,4 1 2,-1-6 1,2 5 5,0-6-1,3 1-3,3-1 7,1-1 2,-9-4-5,23-7 6,-7 5 0,4-6-2,-4-4 4,3 3-1,4-8-4,-2-3 2,-5 8-1,0-2-5,-1-1 1,0 3 6,-3-4-10,1 1 10,-3 9 2,-3-3-8,3 4 0,-7 0 8,4 1-1,-4 0-3,-3 4-1,7-6 2,-7 6-3,0 0-1,0 0 7,4 20 3,-5-11-10,2 3 3,-1 6 4,0 0-4,2-1 4,0-1-4,0 2-1,1-1 0,1-5 1,1-5 3,3 6 1,-2-4 3,0-4-4,-1-3 0,5 4 4,-2-5 4,-8-1-5,21-2 5,-12-1-1,0-1-3,2-5 0,1-6 0,0 5-4,0-4-2,-3-1 0,-4 3 2,-1 0-5,1-5 1,-3 1 1,-3 4-4,0-3-2,-6 5-1,0 0-5,2-2-5,-2 6 3,-4-1 3,1 1-10,-2 3 0,-1 3 6,2 3-2,-5-1-6,6 1 8,-1 5-2,-1-3-6,3 3 4,1 1 4,0-1-6,4-1-1,1 3 4,3-5 1,-2 0-6,2-5 6,4 8 2,1-4-2,-5-4-3,13 1 8,-13-1 6,20-3-6,-7-2 4,-1-4-2,8 1 10,5-5-10,1-3 3,-5-2 1,4 0 3,-8 8 1,-2-5 0,8-4-5,-7-2-1,-6 6 2,-2-2 6,1 2 0,0-2-4,-7 1-4,2 2 3,-1 1 3,0-3-1,-1 5 0,-1-1 5,1 3 10,-2 1 7,-3 0 0,1 1 7,2 7 5,-3-11-2,3 6 7,0 5 1,0 0-4,-4-8-9,4 8 2,0 0-5,0 0-6,0 0 1,0 0 1,0 0-9,7 29-1,-4-10 5,1 6 2,-1-1-6,6 5 8,-2 8 1,-3-4-3,5 16 13,1-3-1,-6-11 7,6 10-3,-3 6 1,2-15-3,0 7-4,0 5 5,1-14-2,-3-4-1,0 4-4,2-4-6,0-3-5,-2-2-3,-2 0 4,1-7 10,-3-8-22,2 4 6,1-2 0,-6-4-4,4 2 0,-2-5 7,-2 0 1,0-5-6,0 0 0,3 6 2,-3-6 3,0 0-6,0 0-4,0 0-5,-9-19 7,7 9-9,-2-2 2,-1-4 2,0-4-6,-2-4-4,2-2 9,-1-1 16,-2-7-25,3 5 5,1 0 8,0-1-4,-1 1-7,5 5 9,0-5-3,0 0-3,0 3-1,0 1 2,5 1-4,-1 4-9,0 2 9,1 0-1,5-9-4,-3 11 4,2 5 7,1-4-10,-4 5-5,1-2 10,2 7-2,1 0-1,-1 0-13,3 5 6,-12 0-4,20 7 0,-11-1-1,-1 3 2,-3 1 3,0 2-7,-1 5 2,-4 0 8,-2 9 6,-1-9-11,-3 0 6,-3-3-1,1 3-2,-2 0 9,-2-4-9,-1 1 3,3 0-1,-2-1-14,-1-7-17,2-1-3,2 0-10,-1 0-18,-1-4-14,1 0-15,10-1-21,-15-5-12,8 1-18,2-1-10,1-3-24,3 3-19,-2-7-27,2 0-139,0 1-402,1 0 178</inkml:trace>
  <inkml:trace contextRef="#ctx0" brushRef="#br0" timeOffset="82655.8913">586 11046 138,'-4'-11'211,"-2"3"-12,6 2-17,-1 0-15,-2 2-14,2-1-26,1 5-13,0 0-9,0 0-10,11 9-5,-5 3-7,7 8 0,4 5-8,0 1-4,3 3-9,-2 1-4,2-1 4,2-1-3,-3 0 3,-2-5-1,4-2-9,-5-1 1,-5-5 2,-4-6 0,2 0-4,-4-1 4,-1-2 5,1-1 14,-1-1 12,-3-2 11,3 1 20,-4-3-12,0 0-17,0 0-2,10-12-12,-6 0-4,-2-6-6,1-6-8,1-4-1,-2 1-13,1-2 3,-2-8-11,-2 3 9,-1-2-14,0 4-5,1 4-2,1 0-5,-4 9 2,4 5-5,0 0 3,-3 4-3,3 2-17,-2 3-27,2 1-25,0-1-28,-3 1-32,3 4-32,0-5-29,0 5-27,0 0-19,0 0-25,0 0-195,9 9-479,-8-6 213</inkml:trace>
  <inkml:trace contextRef="#ctx0" brushRef="#br0" timeOffset="82996.5786">1061 10789 168,'-1'-4'217,"0"0"-9,0-1-10,-1 2-21,2 3-15,-2-5-18,2 5-14,0 0-14,0 0-10,-13 6-11,10 1-6,-1 2-10,1 2 0,1 0-13,0 5-3,2 0-7,0 1-5,4-1-3,-1-1-2,4 2-5,-2 0-2,3-3 1,-1-2-9,3-3 0,3 5-2,1 0-3,0-4 2,3-2-4,-3 0 2,4 0-7,-5-3 4,1-1-4,-4-1-4,3 2-2,0-2-1,-7 0 2,2 1-3,-3-2 4,0 0-4,0 1 0,-3-1 3,0 0-4,2 1 4,-4-3 4,1 7-4,-1-3 0,0 0 0,-5 2-8,2-1-18,-1 2-22,-3 1-24,2 2-30,-3-3-22,-1 5-31,-1-4-21,0 6-27,-2 1-159,-3 7-377,-4 2 167</inkml:trace>
  <inkml:trace contextRef="#ctx0" brushRef="#br0" timeOffset="83393.9708">793 11734 113,'-5'2'213,"5"-2"-9,0 0-11,-1 3-5,1-3-16,0 0-15,0 0-11,0 0-15,0 0-9,0 0-5,0 0-5,0 0-4,19-5-1,-12 2-7,10-3-2,1-2 5,9-6-5,3 0-4,4-2-4,13-10-6,2-8-5,4 0-5,24-12-1,-21 14-3,17-18-9,-21 16-1,29-14-1,-2 4-10,-24 13 6,23-8-7,-26 15-15,-2 4 5,-5-1-8,-14 5-3,1 4-1,-8 1 6,-5 0-9,-8 7-2,1 0-3,-3-1 4,-3 0-4,-1 5 3,1-3 3,-4 3-2,3-2 4,-5 2-4,6-2-5,-6 2 5,4-3-5,-4 3-12,0 0-20,0 0-11,0 0-24,0 0-23,0 0-21,-10 7-27,-1 0-10,-2 6-12,-4-1-12,-8 5-13,1 1 2,-6 0-11,2 1-3,-2 4-2,0-1 6,-12 8-13,-4-3-111,0 1-324,1-1 144</inkml:trace>
  <inkml:trace contextRef="#ctx0" brushRef="#br0" timeOffset="83786.1259">934 11860 80,'-3'5'163,"-1"-2"-5,-1 1-12,2-1-9,1-1-2,2-2-3,0 0-16,-4 3-2,4-3-10,0 0 1,0 0 0,0 0 0,13 4 6,-8-6-2,8 0-1,1 1 0,6-6 5,10-2 3,-1-4-9,3-1 4,10-13-1,4 0 2,-1-1-7,6-4 3,4-2-8,-3-2-8,33-11 1,-5-3-5,-21 20-13,19-12-7,-21 15-6,1 7-8,2-6-12,-5 6 4,-4 1-5,-4 2-1,-12 4-7,-3 2-3,-4 2 1,-9 2-7,-2 0-2,-3 4 0,-4 0-4,0 0 10,-1-2 8,-4 4 2,-5 1 10,9-3-5,-5 3 0,-4 0-3,9-4-3,-7 0-15,-2 4 5,6-4-3,-6 4-4,9-4-16,-6 0-15,1 3-10,0-5-20,2 4-20,1-3-17,-5 2-17,2-1-19,0 3-12,-3-3-21,-1 4-11,0 0-16,0 0-15,9-4-14,-9 4-12,4-3-2,-4 3-24,3-1-129,-3 1-400,0 0 176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10:20:31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8778 4685 16,'0'0'90,"0"0"-8,0 0-7,0 0-12,15 3 7,-5-2-7,1 3 6,2-2-16,4 0 10,2 1-2,2 2-9,0-3-1,9 4 0,-2-2-3,-1 2-5,2-4-9,5 1 2,-4 1-3,3-2-2,0 3 6,4-2-7,-4 1-3,2 1-1,5-2-2,-1 1 4,13 1-1,-12-2-9,12 4 1,1-5 1,0 3 5,-2-1-5,2-1-1,-16 0-2,18-1 1,-3 1-1,2-1-4,0 1 7,2-1-9,-1 1 1,3 1 4,-1-4-8,-2 3 4,3-2-8,-2-2 9,1 3-10,-2 0 5,0-1-5,0 0 0,0 0-2,-4-1 1,-12 2 6,0-2-7,1 0 6,-3 3 4,2-1-7,-2-2 11,0 0-16,-1 4 7,-4 0-9,0-3 4,0 2-7,-3-3 10,-1 3-6,-9-3 7,0 1-7,-2-1 3,1 3 0,-4-2 6,-3 0-11,-1-1 7,1-1-5,-3 1 3,0 1 0,0-1 13,2 0-14,-1-1 5,5 1-5,-3 0 1,-1 0-1,1 0 3,1 0 1,-2 0-3,2-1-1,-2 2 3,0-2-4,-1 1 5,-1 0-4,1 0 5,-4 1-7,4-2 4,-5-2-1,-4 3-5,10 0 8,-10 0 0,7 0-6,-7 0 5,0 0-8,9 0 9,-9 0-1,0 0 1,4 3 3,-4-3 0,0 0 3,0 0-3,0 0 12,0 0-2,0 0 1,0 0-1,0 0 4,9 0-1,-9 0-13,0 0 11,0 0-6,0 0 2,0 0-5,0 0-1,0 0 6,0 0-11,0 0 8,0 0-5,0 0 2,0 0-4,0 0 5,0 0-5,0 0 0,0 0-2,0 0 1,0 0-1,0 0 4,0 0-14,0 0 14,0 0-4,0 0 3,0 0-3,0 0 7,0 0-1,0 0 5,0 0 1,0 0-6,0 0 3,0 0-3,0 0 4,0 0 4,0 0-1,0 0-2,0 0-2,0 0-1,0 0 1,0 0 5,0 0 1,0 0-5,0 0 3,0 0-1,0 0 1,0 0 0,0 0 3,0 0-3,0 0 5,0 0-4,0 0 2,0 0 2,0 0-1,0 0 2,0 0 2,0 0 2,0 0 1,0 0-2,0 0 1,0 0-2,0 0-2,0 0 3,0 0-4,0 0-1,0 0-4,0 0 2,0 0-4,0 0 2,0 0 0,0 0-4,0 0 4,0 0-6,0 0 4,0 0-2,0 0 0,0 0-3,0 0 0,0 0 2,0 0-3,0 0 0,0 0 3,0 0-4,0 0-1,0 0 1,0 0-1,0 0-2,0 0 3,0 0-3,0 0 1,0 0-6,0 0 0,0 0 7,0 0-5,0 0-5,0 0-16,0 0-13,0 0-31,0 0-29,0 0-36,0 0-42,0 0-36,0 0-148,0 0-385,0 0 171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09:50:36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824 5557 141,'-4'2'155,"1"2"-15,1-1-13,2-3-2,-4 4-5,4-4-10,-5 4-6,5-4-9,0 0-7,0 0-4,0 0 1,0 0-1,0 0 1,11 1 4,-4-1-6,2 0 6,1-1-1,10-2-8,1-1 4,9-4-9,2 1-2,3-3-5,2-2-9,-1 2 0,15-8 2,-14 6-15,13-2-1,-13 1-4,9-3-9,-11 3-4,1 3 0,0-7-2,0 9 2,-8-1-8,2-1-3,-8 4 1,-4 0 1,1 1-3,-8-1-2,0 5-5,-2-2-1,-4-1 1,0 1-2,3 0 4,-3 1-1,-1 1-3,-4 1 5,0 0-9,9 1-11,-9-1-6,0 0-11,0 0-17,0 0-11,0 0-9,0 0-10,-6-10-5,3 5-9,3 5 2,-13-4-3,5 0 8,1-1 2,-2 1 0,-3-1 12,-3-1 7,4 1 4,-1 0 12,-3 0 7,-3-4 2,5 2 13,-1 2 20,4-3 10,1 3 11,0 1 1,4-1 13,0 2 5,-2-2 0,1 2-6,5-1-2,1 4-4,-7-1-4,7 1-6,-1-3 0,1 3-2,0 0 5,0 0-6,0 0-8,0 0 2,8 12 2,-2-7 2,3 2 0,-2 1 1,0-2 3,3 2-2,-2 0 5,7 3 10,0 1 0,-3-1 3,3-2-9,-3 5 4,-2-7-8,0 2 2,-2-3 6,0 6-5,-1-3 2,1 3 0,-6 0 1,1 0 2,1 3-8,-8 2 1,4-1-8,-1 1 4,-3 0-5,-1 1-2,-3-1-15,3 2-30,1-4-26,-1 1-42,0-3-32,2-1-36,1 2-44,-1-4-112,2-3-354,2 0 158</inkml:trace>
  <inkml:trace contextRef="#ctx0" brushRef="#br0" timeOffset="2274.1281">9982 4911 25,'1'-5'164,"-2"0"-7,1 2-5,0 3-14,0-6-11,0 6-15,0 0-12,0 0-8,0 0-9,0 14-3,0 1 1,-1 2-15,-2 4 0,0 5 0,0 3-4,0-4-2,-1 2-10,2-1-2,-2-6 2,4 4-6,-4-7-1,2 0 0,0-3-1,0-4-1,0 0 8,2-1-2,0-3 8,-2 0 9,2-3 9,0 2 9,0-5 13,-2 7 3,2-7-1,0 0-3,0 0-6,0 0-13,0 0-6,0 0-1,6-21-14,-6 9 0,4 3-3,-2-7-10,2 1 5,-3-6-5,2 3-4,0-1 1,-1 1-4,2-7-1,-2 5 6,-1 3 0,3 1-5,-1 3 2,-2 1-12,0 5-3,-1 1-2,5 0-4,-2 3 5,1 1-7,-4 2-4,10 5 7,-1 2-7,4 8-2,-2 0 4,6 8 4,-4-2-7,7 0 0,-3 0 0,1 1-5,1 0 3,-3-1 5,0-1 6,-3-7-7,3 0 2,-4 0-2,1-4 6,-3-1 0,0-3 4,-1 2 5,1-2 8,-2-3 0,-1-2 16,0 1 6,6-2-6,-4-4-2,2 3 9,0-6-20,-4-1 1,2-1 6,4-4-14,-5 1 8,1-2 0,0-3-9,-3-2-4,0-6-9,0 1 3,-3-4-4,1 0-6,-2 0 16,-1 3-1,-1 6 0,0 1-11,0 2-4,0 5 3,-1 1-1,1 1 1,0 5-3,0-4-4,0 5-6,-2 1-14,2 3-10,0 0-16,0 0-19,0 0-27,-8 8-32,6 0-29,-2-1-44,1 5-46,1-3-40,0 1-34,0 0-225,2 0-582,2-1 257</inkml:trace>
  <inkml:trace contextRef="#ctx0" brushRef="#br0" timeOffset="2517.8542">10702 4890 59,'2'-4'218,"-2"4"-20,0 0-16,0 0 2,5 15-1,-6-3-8,-1 5-5,0 2-11,-2 6 0,-4 1-11,4 6-10,-4-6-8,0-2-11,4-4-16,-2-1-7,4 1-8,-4-6-9,2 1-7,2-1-7,-4-2-9,5-4-17,-1 4-24,0-7-26,1 2-22,-3-2-19,4 0-15,0-5-36,0 0-22,0 0-22,0 0-16,0 0-6,0 0-6,4-20-1,-3 9-93,2 0-292,-1-1 129</inkml:trace>
  <inkml:trace contextRef="#ctx0" brushRef="#br0" timeOffset="2792.0434">10650 5114 583,'3'-18'-7,"-3"0"9,2-2 6,-2 2 26,4 1 14,-4 7 14,0-6 15,1 4 22,1 1 11,0 4 11,-1-3 5,-1 0 6,2 4-1,0 0 6,0-1-1,-2 2-4,1 0-5,-1 0-10,4 3-5,-2-3-6,2 2-9,5 2-3,-3-2-6,2 2-4,5 1-4,5 3-5,-1-1 1,2 4-7,4 3-6,5 3-5,-3 3 3,0-1-4,-1 2-6,-1 2-4,-4 2-11,-9-4 2,1 0-8,4 5 12,-11-7-19,-1 2 2,-6 2 0,-6-2-2,1 2-4,-6 2-1,-1-4-1,-5-1 1,-1 4-6,-1-5 1,-2 1-4,-1-1 4,4-6-11,-4 1-14,6-2-2,-1 0-12,3-3-9,3-2-9,1 0-14,2-2-22,1-3-30,10 3-32,-12-9-50,11 2-26,1 0-34,2-1-178,3-1-464,2-3 206</inkml:trace>
  <inkml:trace contextRef="#ctx0" brushRef="#br0" timeOffset="3192.0677">11312 4916 36,'4'0'223,"-4"0"-1,0 0-8,6 9-14,-7-2-12,0 6-13,-2 3-10,-1 3-10,0 1-10,-5 3-8,4 5-8,-3-5-7,5-5 0,-3 1-1,2 0-3,1-1-6,0 1-2,0-2-6,-1-2-5,1-3-5,3-2-7,-4 1-3,3-3-11,-1-3 0,0 2-5,2-7-5,0 7 12,0-7 3,-3 7 10,3-7 4,0 0-5,0 0-10,0 0-10,0 0-15,0 0 6,2-24-7,-1 14-2,4-6-11,-2-1-5,1-3-2,2 0 5,-1-6-8,4 0-1,-1 1-7,0 1-3,1 1-3,-1-2 14,3 3-17,-1 3-1,-1 1 1,2 2 15,1-1-16,2-5 0,0 7-6,2 1-1,0 0 6,1 3-8,3 0 0,0 4 6,1-3-2,-2 3-9,2 1-6,-5 1 6,-3 4-32,-3-2-31,-2 2-20,5 2-25,-10-1-25,3 4-30,-6-4-33,3 9-41,-5 0-38,1-2-263,-5 1-587,-1 1 260</inkml:trace>
  <inkml:trace contextRef="#ctx0" brushRef="#br0" timeOffset="3364.9481">11294 5090 61,'0'2'234,"0"-2"-6,9 0-10,-1 0-21,2 0-18,3 0-18,6 0-15,1-1-17,1 1-14,9-1-8,-1-1-15,1 1-25,0-1-39,-2-3-53,1 4-54,2-5-51,-2 2-158,-10-2-312,2-3 138</inkml:trace>
  <inkml:trace contextRef="#ctx0" brushRef="#br0" timeOffset="3825.0879">11986 4833 192,'-4'17'201,"-1"-5"-5,-1 4-8,0 4-10,-3 6-3,-2 0-6,-2 3-7,-3-2-4,4 1 0,0-1-1,1 2-5,-5-5-3,4 0-5,-2 2-6,5-9-3,1-2-5,1 2-7,5-7-10,-5-2-5,3 1 6,0-4-21,2-1-1,0 1 5,2-5 7,-3 7-10,3-7-1,0 0-9,0 0-6,0 0-4,0 0-13,0 0-4,11-25-5,-5 14-11,1-5 4,1-2-6,4-5-3,3-2-8,-3 2-6,1-2-8,-4-1 2,1-1-5,0 2 6,2-1 3,-3 9-6,0 0 1,-4 0 4,3 2-14,-3 3 3,-2 2 7,-1 5-9,3-2 8,-1 1-6,-1 2 6,-1 1-3,-2 3-9,0 0 10,0 0-2,0 0 4,20 9-4,-13 3-3,1 2 7,1 3-7,4 6 13,-4 2-3,0-1-11,2 3 6,-2-3 5,-1 1-10,2 6 7,-3-7 0,0-7 2,-1 0-7,-4 2 11,6-1-13,-2-1 5,-3-1-2,1-6-4,-3 0-8,3-1-29,-4-1-3,3-2-24,-2 0-29,-1-1-17,0-5-25,1 5-34,-1-5-39,0 0-37,0 0-28,0 0-23,0 0-37,0 0-168,0 0-535,-9-20 236</inkml:trace>
  <inkml:trace contextRef="#ctx0" brushRef="#br0" timeOffset="4172.7905">11945 5128 72,'-6'-3'237,"6"3"-10,0 0-15,0 0-14,-6-4-15,6 4-10,0 0-14,0 0-4,0 0-7,23-3-11,-12 1-10,2-1-10,5-1-10,0 4-5,3-5-6,-2 3-6,0-5-6,1 4-4,-1 1-8,-2-1-4,-3-1-2,-5 3-5,1-1-7,-3 1-5,0 0-3,0 1-3,-7 0-6,0 0 3,11 0-6,-7-3-6,-4 3 1,0 0-8,8 0 0,-8 0 2,0 0-8,0 0 3,0 0 7,6 0-14,-6 0 0,0 0-2,0 0 3,0 0-10,0 0 7,0 0-2,0 0-3,0 0-1,0 0-6,0 0 3,0 0-3,0 0-2,4 3-6,-4-3-15,0 0-16,0 0-18,0 0-19,0 0-16,0 0-28,0 0-35,0 0-34,0 0-20,0 0-26,0 0-142,-16 5-411,16-5 183</inkml:trace>
  <inkml:trace contextRef="#ctx0" brushRef="#br0" timeOffset="5406.5366">3198 5712 158,'0'0'205,"0"0"-19,-5 3-12,5-3-11,0 0-17,0 0-14,0 0 0,0 0-10,12 5 1,-2-4-4,1-2-3,2 0 14,6 2-3,-1-2-4,9-2-3,1 2-4,0-3-7,0 0-7,3 1-10,-3 1-7,-1-5-5,1 4-13,-8 2-5,-1 0-2,2-3-9,-8 1-4,0 3-4,-2 0-10,-2-1-5,1 1-10,-2-1-5,-3 0-14,-5 1-9,9 0-10,-9 0-13,0 0-13,9 0-19,-9 0-19,0 0-16,5 1-23,-5-1-28,0 0-21,0 0-18,0 0-28,0 0-128,-21 4-373,15-3 166</inkml:trace>
  <inkml:trace contextRef="#ctx0" brushRef="#br0" timeOffset="6231.9669">3205 5821 123,'0'0'121,"0"0"0,-2 2 1,2-2 4,0 0-6,-1 5-1,1-5-2,0 0 3,0 0-4,-4 4-1,4-4-6,0 0-4,0 0-2,0 4 0,0-4-2,0 0-5,2 4-1,-2-4-2,7 3 5,-3-1-9,0 0 4,2 0-4,0-1-7,0 1-1,4-1-4,4 0-9,-3-1-1,7 0-3,-1 0-7,3 0-6,-1 0-3,2-1-5,2 1-2,-2-3-4,-1 2 1,3 1-8,5-2-2,-2 0 4,-5 2-11,-2-3-4,0 1 1,-2 2 0,1 0-2,-4 0-4,0-2-3,-4 1 2,-3 0-1,3 3-4,-10-2 1,11-1 3,-7 2 2,-4-1 5,9 0 3,-9 0 6,5-1 1,-5 1-6,0 0-4,0 0 0,0 0-1,0 0-1,9 1 1,-9-1 1,0 0-5,0 0-2,0 0-2,0 0-4,0 0 2,0 0-1,5-2 0,-5 2 5,0 0-5,0 0 5,0 0 0,0 0-11,0 0 1,0 0 3,0 0-2,0 0-2,0 0 0,0 0 3,0 0-1,0 0-3,0 0 2,0 0 0,0 0-4,0 0 5,0 0-4,0 0 7,0 0-2,0 0-4,0 0 9,0 0-5,0 0 0,0 0-3,0 0 4,0 0-6,0 0 5,0 0-3,0 0 3,0 0 1,0 0-1,0 0 0,0 0 7,0 0-11,0 0-4,0 0 4,0 0-2,0 0 4,0 0 2,0 0-4,0 0 4,0 0-3,0 0-1,0 0 1,0 0-4,0 0 3,0 0 6,0 0-4,0 0-1,0 0 0,0 0 0,4-3 2,-4 3 1,0 0-5,0 0 8,0 0-3,0 0-6,0 0 1,0 0 4,0 0 4,0 0-3,0 0-4,0 0 2,0 0 6,0 0-4,0 0-5,0 0 2,0 0 3,0 0-2,0 0 3,0 0-4,0 0-1,0 0-1,0 0 8,0 0-6,0 0 5,0 0-8,0 0 0,0 0 8,0 0-7,0 0-2,0 0 2,5-2-14,-5 2-7,0 0-11,0 0-15,0 0-12,0 0-22,0 0-18,0 0-22,0 0-25,0 0-19,0-4-38,4 1-35,-4 3-184,2-4-459,-2 0 203</inkml:trace>
  <inkml:trace contextRef="#ctx0" brushRef="#br0" timeOffset="7441.6128">4665 5763 149,'0'0'179,"-5"2"-6,5-2-18,-4 2-5,4-2-8,0 0-9,-4 3-12,4-3-4,-1 1-9,1-1-8,0 0-8,0 0-5,0 0-1,0 0 2,14 1-7,-6-1 0,-8 0 0,22-1-3,-2 0-6,-2 1-1,15-3-9,-4-1-3,2-1-7,6 1-6,-1 0-4,-1 0-1,5-1-1,0 0-9,-2-1 0,-2 2-8,-4-1-2,0 4-3,-2 0-2,-9-1-7,-4 1 0,-2 0-2,-4-2-4,-3 3-3,-1 0 2,-1 0-4,-2-1-5,-4 1-6,10 0-9,-10 0-9,0 0-20,0 0-14,0 0-18,0 0-18,0 0-23,0 0-16,0 0-25,0 0-14,0 0-134,0 0-337,-31 0 149</inkml:trace>
  <inkml:trace contextRef="#ctx0" brushRef="#br0" timeOffset="8136.4132">4617 5891 100,'0'0'121,"0"0"-10,-5 0-4,5 0 3,0 0-9,0 0 3,0 0 6,0 0 0,9 6-4,-9-6 2,9 0 2,-2 2 3,-2-1 3,6-1 0,2 0-2,7-1-5,-4 1-2,6-3 0,6 2-9,-1 1-4,3-2-4,0 1-12,-1 0-1,3-2-11,-2 1-5,2-1-5,-2-1-9,-2 3-1,-5-1-6,5 0-6,-7 2 2,-3-3-5,1 2-6,-7 0 0,1 1-4,-3 0 1,-3 0-4,0-2 1,-1 2 0,-6 0 5,10 2-1,-10-2 2,6-2 2,-6 2 0,0 0-4,5-1 1,-5 1-3,0 0-2,0 0-1,0 0-4,8 1 6,-8-1-4,0 0 1,0 0-6,0 0-2,0 0 1,0 0 0,5-2-6,-5 2 3,0 0-4,0 0 2,0 0 5,0 0-6,0 0 1,0 0-2,0 0 0,0 0 1,0 0-4,0 0 4,0 0-3,0 0 2,6 2-2,-6-2 0,0 0 2,0 0 2,0 0-7,0 0 5,0 0 1,0 0-1,0 0-4,0 0-2,0 0 4,0 0 1,0 0-2,0 0-1,0 0 0,0 0 1,0 0-1,0 0 4,0 0-1,0 0-3,0 0-2,0 0 2,0 0 1,0 0-1,0 0 4,0 0-4,0 0-1,0 0 0,0 0 2,0 0-2,0 0 3,0 0-3,0 0 2,0 0 0,0 0-2,0 0 4,0 0 1,0 0 0,0 0-4,0 0 4,0 0-6,0 0 5,0 0 1,0 0-3,0 0-4,0 0-4,0 0-14,0 0-9,0 0-12,5-3-22,-5 3-25,0 0-26,0 0-32,0 0-28,0 0-25,0 0-39,0 0-153,2-5-424,-2 5 189</inkml:trace>
  <inkml:trace contextRef="#ctx0" brushRef="#br0" timeOffset="19235.881">2337 3680 6,'-2'-13'180,"4"5"0,-2-2-6,-2 3-10,4-1-7,-2 2-10,5 2-11,-7 1-11,4-2-12,-2 5-16,-2-4-8,2 4-5,0 0-4,-3 13 6,1 0-5,0 5 2,1 13-1,-5 20 2,2-1-9,-3 0-1,2 7-7,-4 25-1,0-31-11,4 2-4,0-5-7,-4 1 0,9-14-7,-9-3-2,6 0-9,-2-3-1,1-2-11,0-8-22,2 0-11,1-4-21,-2-1-26,2-4-15,-3-3-21,4 0-5,0-3-6,0-4-12,0 0-17,0 0 3,0 0-2,0 0 12,4-16 4,-4 6-2,0-1 18,2-5 8,-2-2 16,0-1 13,2-1 15,-4 1 9,2-8 22,0 1 15,0 1 12,0-1 9,-2-2 23,2 10 12,1-8 11,-1 6 10,0 0 7,1 1 12,-1 0-4,5 2 7,-1-2-1,1 2 0,3-1-2,4 4-4,-6 3-7,3-4-4,0 6-8,0 0-1,1 2-5,3 3-7,4-1 0,-6 4-8,7 3 6,-3 6-7,-1-5-1,-5 8-4,4 1-9,-3 2-1,-2 0 1,-3-2-2,-1 0-1,-4 5-5,-7-3-3,1 2 4,-2 1-9,-6-1-5,4-2-13,-4-1-8,1-1-16,0-4-2,2 1-14,0-4-6,1-1-4,-1-2-8,1 1-17,1-1-7,0-2-15,4-2-27,-3-3-20,4 3-115,2-3-290,-1 1 128</inkml:trace>
  <inkml:trace contextRef="#ctx0" brushRef="#br0" timeOffset="19696.0721">2660 3884 19,'2'-4'167,"0"-1"-12,-1-2-9,3 5-6,-4-4-8,0 1-5,0 0 0,0 1 0,0-1-4,0 5-4,-3-4-1,3 4-13,-4-5-13,2 3-5,2 2-19,-9-3 3,4 3-9,5 0-6,-13 2-5,5 3-4,-2 2-8,0-2-3,0 4-9,-5 2-2,5 1 5,-1 3-6,1-2-1,1 2-4,2 2-1,3-6 1,1 0-2,0-1-3,1 0 0,4 0-3,2 0 3,-2 0-5,4-2 1,-1 2 1,4-4 1,0 2-1,0-3-2,0 2 1,2 1-6,-1-3 6,1 3-7,4 1 3,-8-1 0,3-1-2,-2 1-1,0-2 1,-2 3-3,1-3-5,-2 3 9,-4-3-4,-1 1 5,-1 3 0,-4-2-2,1 2 3,-4-3 1,-2 3 1,0-5-3,0 4 3,-2-5-7,-3 1 7,5-2-6,-3 0 1,1-2-3,1 0-9,-3-1 3,4-2-8,6 1-3,-9-4-10,8 4-13,-3-3-12,3 3-19,1-2-20,2-5-32,-2 3-16,4-2-28,0 3-153,4-1-347,-2 0 154</inkml:trace>
  <inkml:trace contextRef="#ctx0" brushRef="#br0" timeOffset="20273.4831">4404 4025 109,'1'-5'228,"-1"5"-28,0 0-20,0 0-11,0 0-12,0 0-3,-8 22-11,4-5-11,-3 0-12,2 9-7,-1-7-12,-2 5-2,7-6-12,-3-1-5,1-1-4,1 0-6,2-3-5,0 0-1,0-5-12,0 3 0,2-4-2,0 0-5,0-1-4,0-1 0,0 1-2,1-3-1,2-1-6,0 0-4,-5-2-18,17-4-29,-4-1-33,3-2-27,-1-2-38,11-6-37,-4 2-32,0-3-185,-6 4-400,4-5 177</inkml:trace>
  <inkml:trace contextRef="#ctx0" brushRef="#br0" timeOffset="20749.5738">4656 3979 61,'0'0'133,"9"11"-5,-6-5-9,3 6-6,-1 0-6,-1-2-3,-3 9 7,3-2-14,-4 0 4,1 0-6,-2-1 6,1 0-3,0-7-3,-2 0-1,0 0 6,1-2-3,-3-1 3,4-3 6,0 2 10,-4-2 4,4-3-3,0 0-15,0 0-6,0 0-11,-2-11-7,3 2-10,4-5-14,-1 2-4,1-5-3,4 0-6,3-7-2,-2 11-3,0-6-6,4 7-5,0-2-1,-2 5-4,1-3-6,-4 7 0,1 0-2,2 2-1,-3 0-6,4 3 1,-7 3-6,2 2-2,2 3-4,-2 4 2,1 1 0,-3 1 0,-2 3-2,2-2-6,-3 2-3,-3-2-9,0 0-12,0-3-20,0 1-14,-3-2-31,1-2-32,2-2-33,5 1-28,-5-3-22,0 0-138,0-5-383,1 4 170</inkml:trace>
  <inkml:trace contextRef="#ctx0" brushRef="#br0" timeOffset="20981.9189">5103 3767 173,'3'-11'266,"-2"-2"-7,-1 9-9,-1-3-24,2 2-29,-2 3-16,1 2-18,0 0-12,-8 18-9,4 2-5,2 10-13,-2 5-4,-4 12-8,3 4-5,-4-2-8,8 1 1,-7 1-2,-1-3-13,-1-2-7,1 0-3,4-12-11,-2-2-5,-3 2-3,3-3-11,0 1 1,1-5-13,2-1-25,-4-6-27,5-2-33,-3-6-33,0 2-29,3-3-44,-1-2-33,4-4-32,-3 0-213,3-5-471,-7 4 208</inkml:trace>
  <inkml:trace contextRef="#ctx0" brushRef="#br0" timeOffset="21228.6351">5048 4171 9,'4'-17'208,"0"6"7,0-5-6,1 3-6,-4 4-17,4-4-10,3 2-10,1-2-10,0 4-12,1-4-13,3 4-13,1 2-15,-5 2-4,4 1-7,2 3-12,-2-2-7,2 7-1,-2 0-9,1 5-1,-7-1-6,1 1-8,-4 2-6,0 0-3,-3-1-5,-1 1-5,-4 1-1,-1 4-3,-3-6-5,-6 4-6,3-3-6,-3-1-16,0 1-9,3-5-14,-1 2-18,-2-1-23,0-2-19,5 2-23,-3-6-26,4 0-28,-3 0-16,2-1-155,0 0-368,9 0 163</inkml:trace>
  <inkml:trace contextRef="#ctx0" brushRef="#br0" timeOffset="22810.4586">6399 4172 61,'4'-9'145,"1"-1"-5,0-1-4,2 1-10,0 1-5,1 0-4,0 2-7,-2 0-10,0 3-9,2 2 1,-8 2 2,13 9-3,-8-1-6,0 4 0,-1 6-2,-1 7-7,-1-6-2,-2 8-6,-2-8-8,-1 3 1,-1-4-9,1 1 4,-1-3-1,0-2-2,1-4 1,-1 1-1,1-7 14,1 2 4,2-2 9,-2 0-2,2-4-7,0 0 4,0 0-20,0 0-3,0-21-4,2 11-5,3-5-4,1 1-2,1-5-6,2-6 0,1 8-2,3-8-2,-2 4-7,1-1-4,2 8 4,1 0-6,2 4-2,-3 1-1,0 6-3,-4 1 2,0 6 6,3 1 5,1 5-3,-1 2-4,-3 2 3,-1 1-6,-2 8 3,1-6-2,0 3-2,-4-3 1,1 1 3,-5-1-7,1 0 3,0 0-9,-2-2-9,0-4-29,1 0-28,0-4-26,-2 0-31,4-2-9,-2-5-35,4 6-39,-1-4-25,-3-2-172,0 0-434,21-7 193</inkml:trace>
  <inkml:trace contextRef="#ctx0" brushRef="#br0" timeOffset="23135.4911">6950 4127 49,'0'0'195,"0"0"-5,0 0-6,0 0-3,-4 16-6,4-8-9,0 0-9,1 0-8,-2 0-18,1-1-7,1-2-4,3-3-15,1 5-7,-1-3-5,2-2-10,1 0-4,2-2-7,1-3-10,3-1-6,4-1-4,-4 0-3,4-4-8,-4-1 6,2 1-5,-4-1-5,-2-5-2,-1 8 4,0-3 3,-6 0 11,1 2 6,-1 2 0,0-2 2,-2 4-4,-2 1-9,-3 1-3,5 2-7,-13 5 2,1 2-8,-5 1-4,-6 8-3,8-1 4,-3 3-2,1-5-5,6 4 0,-1 0-7,5 0-2,-1 0 0,5-1-2,2-3-18,1-2-11,3 0-19,0 0-19,4-3-16,3 0-29,2-1-19,2-1-32,4-3-21,2-2-12,10-2-20,-3-3-9,-7-1-6,0 1-112,-5-4-360,2-1 160</inkml:trace>
  <inkml:trace contextRef="#ctx0" brushRef="#br0" timeOffset="23316.604">7236 4226 439,'9'-17'17,"0"3"23,1-1 13,-2 1 23,-3 4 17,-1-1 22,-1 5 11,1-1-4,0 2-1,0 1-10,-2 3-1,-2 1 2,9 1-1,-3 4-1,2 1-4,-3 2-6,1 1-1,3 3-11,1 0-2,1 5-1,-2-2-9,3-1-1,-1-2-13,0 5-10,-3-7-3,4 4-1,-2-2-8,-1-3 0,-1 0-10,-2-2-10,1 0-20,-2 0-19,0-2-24,0-2-33,-5-3-21,0 0-37,5 4-40,-5-4-25,0 0-146,0 0-374,3-14 165</inkml:trace>
  <inkml:trace contextRef="#ctx0" brushRef="#br0" timeOffset="23487.7251">7512 4021 20,'0'0'173,"0"0"4,-9 24-1,-1-10-11,-3 11 4,0 3-8,-1 1-11,0 0-7,-3 1-11,1-3-17,-1 1-10,1-1-6,0-1-11,0-1-13,3-4-24,4-7-23,-1 3-39,5-7-40,0-5-23,2 1-26,3-2-21,0-4-37,0 0-94,0 0-273,0 0 120</inkml:trace>
  <inkml:trace contextRef="#ctx0" brushRef="#br0" timeOffset="24011.8134">7723 3859 81,'3'-10'200,"0"7"-5,0-2-10,-2 2-12,3-1-13,-4 4-15,0 0-7,0 0 1,-4 12-3,-1 5-1,-4 5 2,-4 6-11,-1 4 2,-5 13-16,5-13-11,-8 13-4,7-13-5,3-1-3,4-2-3,2-3-1,2 1-5,1-9-9,0 2-7,2-6-4,2 0-2,2-3-6,4-1-3,-3-5-4,6 2-1,3-2-10,0-3 0,6 0-23,-6-4-32,6 0-31,-2-5-31,-6 4-33,3-7-43,3 2-17,-5-3-38,-1-2-20,-1 5-148,-4-2-412,0-1 182</inkml:trace>
  <inkml:trace contextRef="#ctx0" brushRef="#br0" timeOffset="24172.8218">7670 4098 24,'-1'-4'183,"1"4"-10,5-9-13,0 3-20,7 0-6,-3-1-21,5 0-3,1-1-15,2 2-8,-1 3-8,3 0-17,-6 3-9,1-4-36,-1 7-36,1-2-38,-2 2-21,-3 4-135,-4-2-231,2 3 102</inkml:trace>
  <inkml:trace contextRef="#ctx0" brushRef="#br0" timeOffset="24772.7333">6253 5238 48,'-9'4'168,"0"-4"-1,3 3-14,0-1 0,-3 3-3,5-3-17,-1 1-3,1-1 0,-2 2-8,2-1-4,1 1-2,2 0-13,1-4 0,0 5 0,1-1 0,3 1-4,5-5-7,-2 5 5,4 0-7,8-1 2,2-1-1,9-1 3,0 1-4,5-1-3,2-1 0,17-1-1,3 0-3,3-1-1,2 1-1,4-3-9,27-2 0,-27 4-7,26-2-5,-27 3-6,26 4-7,-31-3-1,1 1-2,3-2-10,3-3-2,-6 1-1,-1 0-2,-4-1-3,-2 3-7,-1-2 1,-16-2 3,2-1-6,-8 5-8,5-3 4,-8 3-3,-8-4-1,-3 1-5,-2 2-2,-4 1 3,-3-1 2,-2 1-13,-1 0 0,3-3-22,-8 3-28,2-2-27,-2 2-21,0 0-19,0 0-18,0 0-22,-19 0-12,19 0-16,-20 2-23,7-2-8,-6 3-11,0-1-143,-8 5-408,6-5 181</inkml:trace>
  <inkml:trace contextRef="#ctx0" brushRef="#br0" timeOffset="25306.2566">6353 5536 3,'-19'4'170,"6"-3"4,0-1-12,2 0 4,1 1-5,2 2-8,3-3-5,1 2-2,4-2-8,-9 0-7,9 0 1,0 3 2,0-3 4,0 0-5,11 7 0,0-5 0,4 0-1,4-1-5,3 3-5,10-3 3,5-1-1,0 3 8,16-2-7,0-1-3,2-4 16,4 3-23,-3-2 1,4 9-3,-1-8-7,3 2 2,1 2-4,0-1-3,2-1-7,0 1-9,0 2-10,3-3 6,-8 1-17,5 2-4,-4-1-5,-1 1-10,-5-2-6,-2 1 0,-15 0-3,2-2-2,-3 0 2,-1 0-7,-5 0-3,-1 0-7,-7 0 1,-4 0 7,-2 0-4,-3 0-7,0 0 8,-5 0-4,3 0-1,-6 0 0,3 0 2,-1 3-3,-8-3 0,13-3 1,-8 3 4,-5 0-9,10 0 1,-10 0-6,6 0-4,-6 0 6,5-2 0,-5 2 1,0 0-3,5 0-5,-5 0 2,0 0-4,0 0-4,0 0 0,0 0-4,0 0-6,0 0-11,9 0-10,-9 0-12,0 0-14,2-3 2,-2 3-15,0 0-19,0 0-10,5-4-2,-5 4-15,2-5-1,-1 2-18,-1 3-6,1-4-18,-1 4-15,0 0-16,-1-6-21,1 6-18,-3-4-11,3 4-15,-1-4-15,-3 1-158,2 0-467,2 3 207</inkml:trace>
  <inkml:trace contextRef="#ctx0" brushRef="#br0" timeOffset="29767.2864">3347 5813 198,'0'0'215,"0"0"-12,0 0-13,0 0-11,0 0-16,0 0-14,0 0-8,0 0-17,0 0-9,0 0-10,0 0-6,0 0 10,0 0-7,35-2-15,-22 1-6,4-1-7,4-2-10,-1 3-4,1 0-7,2 1-7,-3-5-2,3 4-4,-1-1-4,1 0-3,-6-2-6,2 2-1,-6 1-6,2-2-8,-4 3-11,0-1-16,-3-1-12,0 0-21,-1 1-17,-2 1-12,-5 0-32,10 0-29,-6-2-26,-4 2-28,0 0-136,0 0-353,0 0 157</inkml:trace>
  <inkml:trace contextRef="#ctx0" brushRef="#br0" timeOffset="30032.6111">3347 5857 88,'-6'2'213,"-2"1"-6,6 0-9,-2-2-9,4-1-15,0 0-10,-8 1-15,8-1-14,0 0-7,0 0-8,14 3-11,-3-3-4,3 0-6,2 0-9,5-1-7,-2-1-7,1 1-4,1 0-8,-2 0-3,1-4-8,2 3-6,0 2-5,-3-3-3,-2 1-2,-2 0-5,-5 0-7,2 1 0,-2 2-6,-3-1-16,-1-1-8,-1-1-10,-5 2-16,10 0-16,-10 0-26,2-3-40,-2 3-17,2-4-13,-2 4-18,-8-5-7,2 3 0,1-2-1,-4 1-102,-4 0-293,-1 1 130</inkml:trace>
  <inkml:trace contextRef="#ctx0" brushRef="#br0" timeOffset="30211.6791">3287 5788 5,'-10'1'125,"4"-2"-2,6 1-5,-9 0-14,2 0-7,7 0-5,-9 3 1,9-3-4,0 0 8,0 0-7,0 0-8,16 5 2,-7-5-12,3 3-10,5-1-5,1-2-6,1 0-1,3 0-2,6-5-9,1 5-10,1 0-4,-2-3-16,-8 1-13,7-3-34,-5 1-29,-4 4-28,-5-3-31,0 3-93,-4-2-236,-2 0 104</inkml:trace>
  <inkml:trace contextRef="#ctx0" brushRef="#br0" timeOffset="30436.6344">3267 5850 51,'-5'2'198,"2"-1"-13,3-1-11,-6 1-14,6-1-9,0 0-6,0 0-12,0 0-4,23 0-19,-11 0-10,0-2-9,2-1-7,4-1-8,3-1-10,0 2-2,0-1-11,0-1-11,0 1-7,-2 1-19,-1 0-26,-4-2-22,-1 3-34,-3-1-29,0-1-18,-2 3-18,-3 0-21,0 0-92,-5 1-265,4-2 117</inkml:trace>
  <inkml:trace contextRef="#ctx0" brushRef="#br0" timeOffset="30670.613">3246 5853 26,'-5'1'210,"5"-1"-19,0 0-8,-6 3-12,6-3-18,0 0-12,0 0-17,0 0-9,22-4-11,-11 3-8,7-3-11,-1 1-1,-2-1-17,3 1-5,1 2-2,8-4-9,-9 1-3,3 0-11,-1 1-3,-2 0 2,1-2-10,-6 2-8,-1 1-7,-2-2-21,2 3-14,-3 0-20,-5 1-21,2 0-8,-6 0-22,10-5-21,-7 4-21,-3 1-125,0 0-284,0 0 127</inkml:trace>
  <inkml:trace contextRef="#ctx0" brushRef="#br0" timeOffset="30871.8874">3296 5803 134,'-6'1'192,"1"-1"2,5 0 4,-12-1-19,10 4-9,2-3-13,0 0-10,0 0-15,0 0-8,0 0-14,24-4-8,-11 4-8,6-1-13,-2-4-6,2 3-11,4-3-3,0 1-9,5 0-1,-2-1-8,-5 1-5,7-1-9,-6 3-9,-4-1-19,1 0-28,-3 1-34,-5 2-29,2-2-23,-3 0-29,-1 2-47,-5 0-116,1 0-329,-5 0 145</inkml:trace>
  <inkml:trace contextRef="#ctx0" brushRef="#br0" timeOffset="32179.5727">3423 5961 195,'0'-2'213,"0"2"-7,0 0-12,0 0-20,-3-4-18,3 4-13,0 0-19,0 0-6,0 0 0,3 23-2,-3 3-2,0-1-2,0 1-6,0 1-1,0 2-7,0 1-6,-3-1-1,2-1 11,-2-1-8,1-1-4,0-2-10,0-4-7,-1 0-3,0-1-12,2-8-3,-2 7-4,3-2-6,-4-4-13,4-2-10,-1 0-13,1-3-26,-2 0-22,2-1-23,-2-1-28,2 0-13,0-1-21,0-4-21,0 0-37,0 0-18,0 0-27,0 0-118,0 0-373,-4-17 165</inkml:trace>
  <inkml:trace contextRef="#ctx0" brushRef="#br0" timeOffset="32835.93">3427 5995 86,'0'-4'188,"0"4"3,0-3-9,0 3-10,-2-3-12,0-1-19,2 4-15,0 0-14,0 0-7,-20 9-11,10-4-3,-5 7-8,0 1-3,-4 5-7,-2 2-3,1 3-1,-1 0 0,-1-2-2,-1 1 6,1-2 2,0-1-3,4-2 4,-5 1 0,9-5-1,1-1-5,3-3-5,3-3-4,2 1-2,-2-3-1,3-1-4,0 0-4,0 0-3,4-3-3,-2 6-2,2-6-8,-3 2-2,3-2-2,0 0-1,0 0-1,0 0-4,10-14-1,-3 10-1,3-4-1,-1 1-4,-3-2 3,4 0-6,2-4 2,-1 1-2,1-2 0,-3 3 3,5-3-3,-3-3 2,2 1-1,2 2 4,-3-3-5,-1 3-2,4 0 2,-8 4-3,3 2 6,0-6-3,-2 7 3,0 0-4,1 0 5,-5 2-9,1 1 2,0-2-6,0 2 1,-1 1 5,1 0 0,-1-2-2,-3 1-1,1 2-2,0-1-3,2 1 3,-4 2 3,9-2-2,-9 2 2,12 0-3,-5 1 1,5 0 0,1 2 4,0 1-1,9 1-3,-2-1 4,7 7 1,0-1-1,0 3-2,-1-2 3,-1-2 3,-3-2-7,-4 0 1,9 3 1,-10-3-3,-1 1 5,0 0-2,-4-2-4,1-1 4,-3-1-3,-1-2 1,-2 1-2,0 0 5,-3-1 7,1 0 2,-2 2 8,-3-4 8,6 2-1,-5 0 3,-1-2-7,4 1-13,-4-1 25,0 0-2,5 2-10,-5-2-4,1 4 7,-1-4-19,0 0 13,0 0 0,0 0-17,0 0 8,0 0-5,0 0 11,0 0-10,0 0-1,0 0-5,0 0 2,7 1-2,-7-1-7,0 0 1,0 0-3,0 0-11,0 0-1,0 0-19,0 0-5,0 0-22,0 0-21,0 0-28,0 0-27,0 0-35,0 0-39,0 0-42,-13-8-29,8 4-25,1 1-190,-1 1-535,0 1 236</inkml:trace>
  <inkml:trace contextRef="#ctx0" brushRef="#br0" timeOffset="33320.3528">3461 6111 25,'2'-6'102,"-1"0"-2,1 1-8,-1-1 9,3-1 2,-1-3 3,-1 4 5,0 0 1,-1 0-3,2 3 4,-2-2-1,0 1 1,-1 4-5,0-5-9,0 5-8,0-3-8,0 3-8,0 0-9,0 0 5,0 17 2,0 0 0,-1 3 3,-2 4-3,2 6 3,-4-2-5,2 3-4,1-2 0,-3 2-7,1-2-6,1-4-5,1 3 0,-1-8-5,2 5-4,0-7-4,1-1-8,-3-4-1,2-1-2,-1-2-5,2-1-1,0-1-10,0-3-6,-1 2-3,1-3-10,1 1-3,-1-5-14,-1 5-8,1-1-7,0-4-15,0 0-30,0 0-19,0 0-25,0 0-23,0 0-17,-1-13-27,1 6-119,0-3-344,1-3 153</inkml:trace>
  <inkml:trace contextRef="#ctx0" brushRef="#br0" timeOffset="33902.9849">3421 5975 59,'-1'-4'128,"1"4"-16,0 0-9,0 0-15,0 0 13,-10 9-24,4 1-2,1 0-5,-3 6-2,-1-1-6,-2 2 2,-2 5-3,2-4 0,1 0-2,1 1 3,-1-4-1,1 2 0,0 0 3,1-3-3,1 2 1,0-4 0,2-4 0,0 0-4,0-3 0,2 0-8,1-1 1,1-1 0,-1 2-3,0-3-3,2-2 0,0 5-4,0-5 3,0 0 0,0 0-7,0 0 0,0 0-4,0 0-5,0 0-3,13-12-1,-8 9 1,0-5-4,1 1-3,2-2 1,-2-1-1,-1 1 2,2-2 1,3 1 2,-6-1 3,5-3 2,1 2 2,-7 4-3,3-2 2,3-1 4,-5 5-4,1-5-1,4 6-2,-4-2-5,-1 2 2,-3 0-3,3 2-2,-2 0 0,1 2-3,1-2-3,-4 3 4,10 0-3,-4 0 3,-6 0-1,17 7-1,-7-4-2,-1 2 4,3 0-3,-2 1-1,5 4-1,0-2-1,0 1 0,4-1-1,0 1-3,-6-1 1,6 1 2,-6-3-2,0 0-1,2 2 1,3-1-5,-7-2 1,2 1 3,0-2-3,-3 0 2,-2-1 1,0-1-2,-2 2-2,4-1 0,-6 0-1,-1-1 2,1 1-3,1-3 2,-5 0 0,0 0-10,2 2-3,-2-2-5,0 0-17,5 3-20,-5-3-25,0 0-14,0 0-27,0 0-22,0 0-8,0 0-20,-22-5-19,18 2-15,4 3-121,-11 0-350,6 0 155</inkml:trace>
  <inkml:trace contextRef="#ctx0" brushRef="#br0" timeOffset="34290.6147">3450 6020 93,'0'-5'132,"0"5"-10,2-4-10,-2 4-12,0 0-2,0 0-2,7 14-10,-5-3 10,3 6-4,-4 0 8,2 9-8,0 1-4,-3 2-4,0-3-2,0 4-4,0-2-2,-3 0-3,4 0-6,-2 0 0,0-3-3,-2 0 2,0-7-9,0 3-1,2-5-4,-2 1 0,0 0-4,2-5-7,0-1-3,1 1-5,-1-6-4,1 1-3,-2-1-1,1 1-2,1-5-4,-1 2-10,1-1-10,0-3-8,1 5-9,-1-5-13,0 0-12,0 0-25,0 0-20,0 0-21,0 0-14,0 0-27,4-14-17,-3 6-111,0 0-301,-1-1 134</inkml:trace>
  <inkml:trace contextRef="#ctx0" brushRef="#br0" timeOffset="34647.5315">3476 6016 125,'-2'-5'123,"2"5"-14,0 0-17,0 0 1,2-4-19,-2 4-10,0 0-7,0 0-5,0 0 0,0 0-2,0 0-13,0 0-5,0 0 9,0 0-14,3 17 1,-2-5 4,1 1 2,-1 5 1,0 3 2,2 5 5,-3 1-8,-3 1 0,3 1 0,0-5-4,-2 5-3,-1-3 3,2-8-2,-1 1-1,0 0-1,2-2-3,0-1-7,0 0-1,-1-7-4,-1 1-3,1 0 2,0-3-12,-1 0-17,2-4-14,0 2-13,0 0-16,0-5-8,0 5-8,0-5-21,-4 2-98,4-2-214,0 0 96</inkml:trace>
  <inkml:trace contextRef="#ctx0" brushRef="#br0" timeOffset="35107.8125">3448 6045 72,'0'0'116,"-1"-7"-16,1 7-1,0 0 2,0-6-9,0 0 3,0 6-7,0-2-7,0 2-3,0 0 0,0-5-8,0 5-5,0 0-3,0 0-5,0 0 1,0 0-8,0 19 8,-1-7 3,1 5-7,-2 2 2,2 6 3,-2 4-4,-3-2 0,5 1-1,-3-1 0,2 0 0,1-1 0,-6-2-4,6 1 2,-2-7-2,2 2-6,-2 0 0,0-5 1,1 1-3,0-1 0,0-2-6,-3-2-8,4-3-1,0 3-3,0-5 2,-2 1-2,2-1-6,0-1-1,-2 0 0,4-2-3,-2-3-3,0 5-2,0-1 0,0-4-2,0 0-6,0 3 2,0-3-5,0 0 1,0 0-7,0 0-3,0 0-18,0 0-13,0 0-3,0 0-9,7-12-8,-7 9-3,1-2-6,-1 1 0,1-1-8,-1 1-5,0 4 4,2-11-2,-2 7 4,0-1-8,0 2 2,2 1 2,-2-3-8,0 5-7,2-7-6,-2 4-3,0 3-78,0-6-200,0 6 89</inkml:trace>
  <inkml:trace contextRef="#ctx0" brushRef="#br0" timeOffset="36088.8">3403 6062 89,'0'0'144,"-4"-2"-12,4 2-11,0 0-12,0 0-12,-17 7-4,12-2 2,-5 5-18,2 0 2,-7 6-11,2-2-6,-4 6-5,6-3-4,0-1-3,-5 5-2,6-4-4,-3-1-4,3-1 5,0-1-4,4-6 3,-3 4 1,4-3-7,1-4 2,0 1-3,1 0 0,-1-3-2,2 1 3,-1-1-4,3 2 4,0-5 0,-4 2-3,4-2 0,-3 3 1,3-3 5,0 0-2,0 0-6,0 0-4,0 0-3,0 0-4,7-13 1,-4 9-3,-1 1-4,3-4-1,-1 1-1,2 0-2,2-1 0,-2 0-1,0-3-1,1 3 1,-1-1-1,1-2-1,2 1-4,-2-1-1,0 1 3,3-6-3,0 4-4,-3 0 6,1 0-1,0 4 0,0-5-1,-2 3 0,2 2 0,-3-2-2,2 3 6,-1 1-2,-5 1 3,2 0 0,2 1-3,-2 0 4,-1 0-10,2 1 3,-4 2 1,0 0 3,0 0-4,9 3 5,-4 2 9,-1 0-5,1 2 1,5 1 1,-2 3-1,-1-4 3,2 3 3,-1 1 0,1-3-1,1 2-1,3 0 2,-4-3 0,2 1-3,-1-1 1,0-1 0,2 1-1,-2-2-4,1-1 2,-1 0 3,-4-2-3,1 3-4,-3-3-1,2-1 0,1-1 3,-7 0-2,7 3-2,-3-1 1,-4-2-1,8 2-1,-8-2 3,1 1-1,-1-1 2,4 2-1,-4-2 3,0 0-1,0 0 0,0 0-1,0 0 1,0 0-1,4 4-2,-4-4 3,0 0-3,0 0 1,0 0-1,0 3 2,0-3-2,0 0 3,0 0-2,0 0 1,0 0 2,0 0-2,0 0-3,0 0 5,0 0-8,0 0 3,0 0-4,0 0 0,0 0 1,0 0-2,0 0 1,0 0-1,0 0-1,0 0 0,0 0-9,0 0-9,0 0-15,0 0-25,0 0-17,0 0-24,0 0-36,0 0-29,0 0-18,-13-7-30,13 7-171,-4-3-413,4 3 183</inkml:trace>
  <inkml:trace contextRef="#ctx0" brushRef="#br0" timeOffset="37767.4685">10325 7820 65,'0'0'136,"0"0"-10,0 0-13,0 0-10,0 0-13,0 0-6,0 0-2,0 0-15,0 0-5,0 0-4,-12-7-10,12 7 2,0 0-9,0 0-3,0 0-10,-8 0-2,8 0-2,0 0 4,-10 0 0,4-1-9,6 1-1,-11 0-6,11 0 4,-18 1-4,8-1 3,0 1 3,-3-1 0,0 1 3,3-1 0,-4 0 12,8 2 1,-3-2-3,-3 0 0,5 1 8,-1-1 0,8 0-2,-11 0 0,4 0 8,7 0 0,-6 2-8,0-1 3,3 0 1,3-1-9,0 0-2,0 0 9,-7 2-7,7-2 0,0 0-4,0 0 4,0 0-1,4 7-1,-4-7 0,10 2-2,1 1 3,-5-3 1,9 0 2,4 0 1,-2 0-4,9 0 5,4 0 5,4-1-5,-2-1 6,3 2-5,3 0 0,1 0-1,1 0-4,-3-1 0,2 1-7,0 0-1,-4 1-2,-3-2 5,2 2-6,-5-2-3,-7 0-2,0 1-3,-3-1 5,0 2-7,-6-1-4,-4-1 6,1 1-4,-1 0 4,-2 0 1,-3-1 0,-4 1 3,9 0 2,-9 0 7,0 0-3,0 0-1,6 1-2,-6-1-3,0 0-1,0 0-10,0 0-8,0 0-4,0 0-19,0 0-15,0 0-5,0 0-17,-18-3-14,18 3-20,-11 0-16,3 0-14,0 0-12,1 2-8,-1-2-16,-3 0-2,-1 0-5,-1 1-14,1 1-96,-7 2-301,0-4 133</inkml:trace>
  <inkml:trace contextRef="#ctx0" brushRef="#br0" timeOffset="40123.0729">10128 7899 50,'-8'0'153,"0"0"-2,8 0-7,-10 1-3,10-1-11,-6 3 1,3-2-12,3-1-1,0 0-3,-5 2-8,5-2-3,0 0-4,0 0-7,-5 1-3,5-1-1,0 0-7,0 0 1,0 0-4,0 0-2,0 0-1,0 0 1,0 0 0,0 0 1,0 0 1,10 4-5,-5-2 3,2-1 5,-4 2-12,5-2-2,4 0 0,-2 4-4,4-4-4,3 2 7,2 1-11,1-1-2,8 0 2,0 4 1,7-5 2,-3 0-4,0 0-12,6-1-4,0 3-2,2-3-3,-1-1 0,-1 3-2,-3-1-1,-1 1-4,0-1-4,-5-2-3,-7 1 10,0-2-17,-1 2 2,-2 0-3,1-2-1,-5 1-1,1 1-6,-7-2 4,2 2 3,-2-1-2,-4 0 0,-5 0-1,9 0-8,-9 0 2,9 0 0,-5 1 5,-4-1-3,0 0 5,0 0-6,0 0-5,9 0 5,-9 0-3,0 0 5,0 0-5,0 0-5,0 0 18,0 0-16,0 0 6,0 0-5,6 0 7,-6 0-7,0 0 1,0 0 15,0 0-16,0 0-4,0 0 4,0 0 0,0 0 3,0 0-1,0 0 1,0 0 0,0 0-2,0 0 1,0 0 0,0 0-2,0 0-1,0 0 7,0 0-9,0 0 10,0 0-4,0 0 2,0 0 2,0 0-5,0 0 12,0 0-15,0 0 0,0 0 5,0 0-4,0 0 2,0 0-4,0 0 11,0 0-8,0 0-1,0 0 2,0 0 3,0 0-1,0 0 1,0 0-6,0 0-2,0 0 9,0 0-11,4-3 10,-4 3-3,0 0-1,0 0 0,0 0 5,0 0-10,0 0 7,0 0-1,0 0-1,0 0-7,0 0 1,0 0 9,0 0 2,0 0 1,0 0-8,0 0 0,0 0 5,0 0-2,0 0 0,0 0-1,0 0-6,0 0 7,0 0 3,0 0 0,0 0-7,0 0 2,0 0 5,0 0-3,0 0 10,0 0-12,0 0-6,0 0 8,0 0 1,0 0-6,0 0 7,0 0-1,0 0-4,0 0 6,0 0-8,0 0 7,0 0 2,0 0-3,0 0 14,0 0-18,0 0 1,0 0 0,0 0-3,0 0 6,0 0 2,0 0-5,0 0 2,0 0 1,0 0 3,0 0-9,0 0 4,0 0 2,0 0 1,0 0 4,0 0-9,0 0 0,0 0 3,0 0-2,0 0 8,0 0-8,0 0-5,0 0 12,0 0-6,0 0-2,0 0 3,0 0 3,0 0-6,0 0 3,0 0-3,0 0 5,0 0 1,0 0-3,0 0-3,0 0 6,0 0-4,0 0 2,0 0-3,0 0 1,0 0-2,0 0 6,0 0-6,0 0 9,0 0-6,0 0 0,0 0-2,0 0 3,0 0 1,0 0 0,0 0 1,0 0 1,0 0-3,0 0-1,0 0-4,0 0 3,0 0-4,0 0 3,0 0-3,0 0 5,0 0-8,0 0 10,0 0-3,0 0 2,0 0-2,0 0 3,0 0 2,0 0-5,0 0-1,0 0 3,0 0 0,0 0-1,0 0-4,0 0 4,0 0 1,0 0 2,0 0-4,0 0 4,0 0 0,0 0-6,0 0 7,0 0-6,0 0 3,0 0 2,0 0-2,0 0-1,0 0 5,0 0-9,0 0 4,0 0-4,0 0 0,0 0 2,0 0-1,0 0 2,0 0 4,0 0-2,0 0-6,0 0 11,0 0-5,0 0 1,0 0-3,0 0 3,0 0-1,0 0-3,0 0-4,0 0 8,0 0-11,0 0 8,0 0 16,0 0-15,0 0-4,0 0-1,0 0 6,0 0-4,0 0 8,0 0-6,0 0 2,0 0 2,0 0-3,0 0-1,0 0 5,0 0-5,0 0 2,0 0 1,0 0-6,0 0 1,0 0-1,0 0 6,0 0-1,0 0 1,0 0-5,0 0 4,0 0 1,0 0-5,0 0 14,0 0-16,0 0 3,0 0 2,0 0 1,0 0-2,0 0-3,0 0 5,0 0-3,0 0 7,0 0 1,0 0-3,0 0 7,0 0-15,0 0 0,0 0 2,0 0 3,0 0 0,0 0 0,0 0-5,0 0-2,0 0 3,0 0 14,0 0-8,0 0-3,0 0 6,0 0-4,0 0 3,0 0-2,0 0-1,0 0-6,0 0 7,0 0-7,0 0 5,0 0 1,0 0-3,0 0-2,0 0 1,0 0-1,0 0 2,0 0 4,0 0-4,0 0 5,0 0-3,0 0-3,0 0 3,0 0 0,0 0 2,0 0 4,0 0 7,0 0-20,0 0 7,0 0 2,0 0 2,0 0-6,0 0 1,0 0-2,0 0 0,0 0-3,0 0 6,0 0 0,0 0 2,0 0-2,0 0-2,0 0 2,0 0 1,0 0-3,0 0 0,0 0 2,0 0 0,0 0-1,0 0-5,0 0-1,0 0-1,0 0 11,0 0-7,0 0 7,0 0-1,0 0 2,0 0-7,0 0 2,0 0-3,0 0 5,0 0 2,0 0-4,0 0 3,0 0 1,0 0 0,0 0 3,0 0-9,0 0 3,0 0 2,0 0-5,0 0-1,0 0 3,0 0 2,0 0 1,0 0 6,0 0-8,0 0-4,0 0-4,0 0 4,0 0 1,0 0 12,0 0-13,0 0-4,0 0 2,0 0 2,0 0-3,0 0 5,0 0 7,0 0-14,0 0 4,0 0 2,0 0 2,0 0-9,0 0 3,0 0 0,0 0 4,0 0 0,0 0-4,0 0 14,0 0 0,0 0-11,0 0-1,0 0 6,0 0-6,0 0 2,0 0 1,0 0-1,0 0 2,0 0-1,0 0 2,0 0 0,0 0 3,0 0 0,0 0-5,0 0 1,0 0-1,0 0 3,0 0 1,0 0-5,0 0-4,0 0 7,0 0 2,0 0-6,0 0 10,0 0-4,0 0 0,0 0-7,0 0 14,0 0-13,0 0-1,0 0 8,0 0-5,0 0 3,0 0 0,0 0-9,0 0 22,0 0-14,0 0-4,0 0 4,0 0-3,0 0 3,0 0-4,0 0-1,0 0 2,0 0 7,0 0-4,0 0-1,0 0 0,0 0-1,0 0 1,0 0 9,0 0-11,0 0 4,0 0-1,0 0-2,0 0 6,0 0-5,0 0 0,0 0 1,0 0-2,0 0 6,0 0-6,0 0 1,0 0-3,0 0 5,0 0 1,0 0-3,0 0-1,0 0 3,0 0 0,0 0 1,0 0-7,0 0 5,0 0-6,0 0 6,0 0 1,0 0-4,0 0 5,0 0-4,0 0 2,0 0-4,0 0 13,0 0-12,0 0 3,0 0-2,0 0 1,0 0-2,0 0 0,0 0 4,0 0-4,0 0 6,0 0-1,0 0 3,0 0-5,0 0-2,0 0 3,0 0 3,0 0-12,0 0 9,0 0 2,0 0-4,0 0 0,0 0 4,0 0-4,0 0 2,0 0-2,0 0 3,0 0-2,0 0 3,0 0-7,0 0 10,0 0-8,0 0-2,0 0 9,0 0-10,0 0 1,0 0 12,0 0-8,0 0-6,0 0 10,0 0-2,0 0 1,0 0-6,0 0 3,0 0 0,0 0 4,0 0-4,0 0-1,0 0-6,0 0 3,0 0 7,0 0 1,0 0-2,0 0-9,0 0 3,0 0 1,0 0 1,0 0 0,0 0 3,0 0-2,0 0-3,0 0-8,0 0 2,0 0-14,0 0-16,0 0-19,0 0-21,0 0-26,0 0-22,0 0-22,0 0-18,0 0-11,0 0-15,0 0-14,0 0-10,-8-7-164,8 7-413,-3-4 183</inkml:trace>
  <inkml:trace contextRef="#ctx0" brushRef="#br0" timeOffset="40856.1608">10651 7993 108,'-1'-4'184,"1"0"-1,0 4-11,1-5-4,-1 5-10,0-6-8,0 6-9,0-4-17,0 4-11,0 0-8,0 0 3,0 0 2,0 20 1,0-8 4,0 6 4,0 8 0,0-1-3,-2 5 1,-1-1-6,-2-2-4,0 2 4,1 3-7,-1-3-15,-2-2-2,3 5-1,-1-3 0,1-3-5,4-6-4,-6-1-12,5 1 0,-1-4-1,0-1-16,-4-1-5,6-2-2,-2-2 4,2-2-9,0-2-7,-2 0-4,0 0-7,2-1-12,0-3-14,0 2-10,0-4-25,0 0-16,0 0-19,-5 2-26,5-2-14,0 0-21,0 0-32,0 0-15,-9-8-18,5 1-17,4 2-16,0-4-157,-3 1-425,3-3 188</inkml:trace>
  <inkml:trace contextRef="#ctx0" brushRef="#br0" timeOffset="41672.2008">10654 7981 152,'0'0'156,"0"0"-6,0 0-4,0 0-2,0 0-7,0 0-1,-12 12-2,6-6-11,-2 3-2,-2-2-5,1 3-10,-4 1-4,3-1-5,-4 2-14,1 1 4,4 0-8,-2-7-1,2 5-10,-1-5 1,2 4-7,2-3 5,-2 0-7,3-2-5,1-2-5,2 1 0,-2 0 0,1-2-7,3-2-1,-2 4-5,0-1 1,2-3-2,0 0-2,-5 2-5,5-2 1,0 0-4,0 0-4,0 0-1,13-9-1,-9 6-2,2-4-1,1-1 0,1-1-4,-1 4 0,1-5-5,1 3 6,-2-1-10,1 0 6,0-1-3,2 1-2,-1-7 2,0 8 2,-2-3-2,2 0 6,-4 3 1,1-1 9,-1 1-3,-1 2 3,1-2 5,0 2-1,-3 2 3,2 0-3,-1 0-2,0-2 6,-3 3-8,4 0 1,-4 2-5,7-3 2,-7 3-3,0 0-2,15 4 2,-9-1-1,5 3 10,1-1-14,3 5-4,4 0 8,-4 2-2,5 0 0,1 2-5,-2-3 5,7 3-2,-9-2 2,-1-2-2,0 2-1,1-1-3,-2 0-4,2-2 21,-4 0-18,0-2 0,-3-1-3,-1 2 4,-2-4-4,0 1 6,2-2-5,-6-2-1,3 2 4,-4-1 1,2 1-3,-4-3 7,8 3-4,-7-2 5,-1-1 2,2 3-5,-2-3 0,0 0-4,6 3 9,-6-3-4,0 0-4,0 0 0,0 0-3,0 0 1,0 0 2,0 0-1,5 2 7,-5-2-9,0 0-2,0 0-1,0 0 0,0 0 3,0 0 0,0 0-9,0 0 8,0 0-5,0 0-3,0 0 6,0 0-1,0 0 5,0 0-5,0 0 4,4 1-3,-4-1-7,0 0 8,0 0-6,0 0 7,0 0-6,0 0 1,0 0 1,0 0 1,0 0 18,0 0-20,0 0 3,0 0-9,0 0 3,0 0 5,0 0-5,0 0-2,0 0 4,0 0 6,0 0-2,0 0-3,0 0-2,0 0-1,0 0 6,0 0-1,0 0-2,0 0 0,0 0-1,0 0-3,0 0 6,0 0 3,0 0-7,0 0 0,0 0 1,0 0 12,0 0-12,0 0-4,0 0 4,0 0-6,0 0-3,0 0-17,0 0-12,0 0-15,0 0-16,0 0-12,0 0-19,-11-8-19,11 8-23,0 0-27,0 0-19,0 0-36,-7-5-24,2 5-199,5 0-485,-9-3 215</inkml:trace>
  <inkml:trace contextRef="#ctx0" brushRef="#br0" timeOffset="42981.0855">831 10519 10,'-1'-4'190,"1"4"2,-3-5-24,3 5-8,0-5-15,0 5-17,0 0-6,0 0-7,0 0-3,6 17 0,-3-7-4,1 6 0,1 0 2,-1 2-6,1 6-1,-1-6 0,0 2-6,-2 0-1,1 1-3,-3-5-4,3 1-2,-1 0-3,2-5-3,-3-2-4,1 0-2,1-3-1,-1 0-3,0-2-1,-1-1-2,1-1 3,0 1 0,-2-4-1,5 0-4,-5 0-5,13-9-5,1 4-3,3-7-7,7-5 3,2 0-10,2-3 0,0-4-4,1 0-5,10-6-2,-10 5-1,-1 3 1,8-9-4,-8 6-4,-1 3-5,-3-2 3,2 3-14,-6 4 3,3 3 7,-8 3-6,-2 1 4,-2 3-4,-4-2-12,0 6 0,-1-2-4,-2 1-12,1 1-20,-1 1-17,1-1-23,-5 3-19,4-3-28,-4 3-33,0 0-20,0 0-35,0 0-18,0 0-29,0 0-165,0 8-464,0-8 206</inkml:trace>
  <inkml:trace contextRef="#ctx0" brushRef="#br0" timeOffset="47510.7702">1750 12407 98,'-9'-3'143,"9"3"-2,-8-1-3,8 1-7,-7 1-10,7-1-7,0 0-10,-5-2-10,5 2-2,0 0-18,0 0 6,0 0-3,0 0-3,0 0 4,0 0-5,0 0-2,0 0 5,0 0 2,0 0 2,0 0-4,-8 0 5,8 0 0,0 0-3,0 0 0,0 0-5,0 0-1,0 0-5,0 0-6,0 0-4,0 0-1,0 0-3,0 0-3,0 0-1,17 6-1,-7-4-5,7-1-2,3 2 18,9 4 0,6-3-4,1 0-2,7-3-7,10 2 3,2 2-6,5 0 0,0-2-4,1 0-3,-1 1 0,0-2 4,3 3-10,-1-5 4,-3 3-2,-3 0-1,0-1-2,-5 1 0,1 1-3,-14-2 6,-4-2-8,1 2 5,-2-2-1,-11 0 8,-3 1 4,-1-1 10,-4 1 10,0-1 3,-1 1-3,-2 1 13,-4-2 2,-2-2-1,-1 1 3,-4 1 2,9 1-5,-9-1 2,7-1-8,-7 1-3,7 1-8,-7-1-3,0 0-9,0 0-3,6 0-5,-6 0 3,0 0-4,0 0-6,0 0-3,0 0-5,0 0-1,7 2-2,-7-2-7,0 0 3,0 0-1,0 0 6,0 0-13,0 0 5,0 0-7,0 0 4,0 0-5,0 0 1,0 0-2,0 0 5,0 0-7,0 0 2,0 0 11,3 1-6,-3-1-4,0 0-3,0 0 0,0 0 2,0 0-4,0 0 0,0 0 8,0 0-2,0 0-8,0 0 6,0 0-3,0 0-2,0 0 4,0 0-2,0 0 0,0 0-1,0 0 1,0 0 2,0 0-1,0 0-10,0 0 13,0 0-5,0 0 3,0 0-1,0 0-5,0 0 5,0 0-2,0 0-1,0 0 7,0 0-3,0 0-1,0 0-2,0 0 0,0 0 2,0 0-5,0 0 5,0 0-4,0 0 4,0 0 3,0 0-6,0 0 1,0 0 3,0 0 1,0 0-1,0 0 4,0 0-6,0 0-3,0 0 0,0 0-2,0 0-4,0 0 9,0 0-2,0 0 5,0 0-4,0 0-3,0 0 4,0 0 1,0 0 1,0 0 1,0 0-5,0 0-4,0 0 8,0 0-5,0 0 3,0 0 4,0 0 0,0 0-7,0 0 8,0 0-6,0 0-7,0 0 8,0 0 1,0 0 1,0 0-2,0 0-11,0 0 16,0 0-3,0 0-3,0 0 5,0 0 2,0 0-4,0 0 3,0 0-2,0 0-3,0 0-5,0 0-1,0 0 8,0 0-4,0 0-3,0 0 6,0 0 2,0 0 0,0 0-5,0 0 9,0 0-7,0 0-1,0 0 5,0 0-7,0 0 5,0 0-2,0 0 1,0 0-3,0 0 8,0 0-3,0 0 1,0 0-6,0 0 0,0 0 0,0 0-8,0 0 12,0 0-3,0 0-3,0 0 8,0 0-2,0 0-3,0 0 1,0 0-2,0 0-7,0 0 1,0 0-28,0 0 0,0 0-12,0 0-18,0 0-17,0 0-28,0 0-11,0 0-14,0 0-21,0 0-11,0 0-16,0 0-28,0 0-9,0 0-33,0-6-15,0 6-17,5-4-11,-5 4-159,5-4-494,1 3 219</inkml:trace>
  <inkml:trace contextRef="#ctx0" brushRef="#br0" timeOffset="48059.8353">4457 12354 165,'3'-3'195,"-1"-1"2,-2-1-2,5 0 0,-4 0-4,-1 0-7,4 3-11,-4 2-13,0-4-14,0 4-13,0 0-9,0 0 0,1 16 8,-1 0 10,-1 9-7,-1 1-11,-1 3-5,-2 5 0,0-3-2,1 3 4,-1-2-19,-2 0-8,6-3-4,-4 0-11,1-3-6,3-9-7,-3 1-8,4-2-8,-3-3 0,2-2-11,0-4 0,1-1-14,-3 1-19,2-2-16,1-1-9,-3 1-14,2-3-20,1-2-23,0 0-22,0 0-21,0 0-18,-11-7-21,8 0-13,1-4-24,2 0-5,2-3-20,1-5 6,0 2-4,2-6-123,2-1-368,-2-1 163</inkml:trace>
  <inkml:trace contextRef="#ctx0" brushRef="#br0" timeOffset="48666.0082">4462 12468 373,'10'-27'35,"-6"0"12,3 5 13,-5 1 5,3 5 1,-5 0 11,2 8 13,1 2 4,-3-1-1,0 3-4,0 0-2,0 4 4,0 0 7,0 0-2,-18 7 2,13 1 4,-5 2 1,1-1-3,-3 5-6,1-3 5,2 0-11,-4 1-1,4-2-2,0 0 2,0-1-4,3-1 3,-2 0-2,3-4 1,0 1 0,1-2-5,0 2 5,0-1-8,2-2-4,2-2 4,-6 3-3,6-3-2,0 0-5,-2 3 2,2-3-2,0 0 4,0 0-9,0 0-11,0 0 5,0 0-4,0 0-8,0 0 5,0 0-13,8-13-7,-7 8 10,3-2-10,0 3-2,0-3 0,1-2-4,-1 2-3,2-3-1,0 3-6,-1-4-3,2 5 11,-3-1-21,0 2 15,3 0 3,-3 0-8,1 0 10,-1 0-6,1 3 2,-1-2-2,0 1-6,1 1 8,-3 0-12,-2 2-6,11-3 6,-6 3 3,-5 0-1,15 2-3,-6 3-4,0-1 12,9 1-2,-4 6-8,4-4 2,2 3 0,-4 0 0,9 4 6,-10-3-3,6 0-4,-3 0-1,-3 2 7,5-4-5,-5 2-3,0-2 4,2 1-1,-5-3-5,-1 0 11,4 2-7,-5-4-2,-5 0 8,0-1-10,3 0-6,-4-2 8,0 2 6,-2-3 12,2 1 12,-4-2 6,5 1-10,-5-1 4,0 0 10,3 2-3,-3-2-4,0 0 1,0 0-3,4 4 8,-4-4-13,0 0-1,0 0-3,0 0-2,0 0-5,2 2 1,-2-2-5,0 0 9,0 0-18,0 0 6,0 0-1,0 0 1,0 0-2,0 0-4,0 0 8,0 0-7,0 0 5,0 0-3,0 0 4,0 0-4,0 0 4,0 0-12,0 0 10,0 0-14,0 0-10,0 0 8,0 0-15,0 0-20,0 0-31,0 0-14,0 0-32,0 0-23,0 0-30,0 0-32,0 0-29,0 0-19,0 0-50,3-9-258,-3 4-609,5 2 271</inkml:trace>
  <inkml:trace contextRef="#ctx0" brushRef="#br0" timeOffset="49525.0403">6535 12455 6,'0'-4'280,"-1"-1"-17,1 5-21,-1-5-20,1 5-17,0 0-3,-5 12-5,2 1-1,1 6-9,-1 6-19,-1 5-14,1 1-13,-4 2-5,4-3-19,0 0-10,-2-2-11,3-3-12,1-5-5,-3 1-12,0-2-13,1-3-10,-2-4-17,3-2-18,0 0-18,0-2-22,0-1-8,2-3-20,-3-1-9,1 0-16,2-3-23,0 0-2,0 0-7,-5-10 1,5 5 14,-3-2 3,6-5 7,-3 0 4,2-3 20,1-3-3,-3-2 14,0 2 3,0-1 10,0-7 7,5 1 13,-5-1 9,0-1 11,0 1 7,2 3 12,1 5 9,-3 1 15,1 0 9,-1 6 3,1 4 2,-2 1-1,0 1-6,1 2-2,0 3-5,-8-1 0,8 1 2,-13 9-1,6-1-1,-5 3-2,-1 0 4,1 4-3,-6 5 1,6-6 1,-1 1 2,5-1-3,0-3 6,-1-2-7,4 0 7,0-1-6,0-1 2,2-3 4,0 1 3,1-2 2,2 2-1,-4-4 2,4-1-4,0 0 1,0 0-4,0 0 2,0 0-5,17-12 1,-9 3-8,3 1 0,-3 0-4,3-5 1,2 1 7,-4 0-1,-1 2-4,2-1-2,-1-4 4,4 3-7,-2 0 2,-3 4-4,-2 0-1,2 1-6,1 1 0,-2 1-2,0 5-3,0 0 3,2 2-9,3 0 6,-2 4-1,5 3 3,-1 3-3,2 3 0,-2-1-2,5 4-4,3 1 5,-4 1-3,-1-6-1,-4-1 3,2 0-7,0 1 3,-1-1-3,-5-4-6,4 1-18,-5-3-23,-1 0-35,-3 3-35,1-7-34,-1 2-31,-1-1-44,4-1-34,-1-2-30,-1 0-175,2-1-497,3-1 219</inkml:trace>
  <inkml:trace contextRef="#ctx0" brushRef="#br0" timeOffset="49886.7855">7733 12477 81,'2'-2'214,"-2"2"-25,0 0-12,0 0-9,0 0 0,5 14 3,-5-2-2,0 6-10,-1 10-7,-1 4-10,0-3-10,-1 2-13,-1 1-10,0-1-12,3-1-7,-2-2-8,2-1-7,-3 0-7,3-3-5,-4-6-8,5-2-4,-4 0 0,3-5-13,1 1-2,-4-6-10,1 3-17,2-2-19,-3-1-17,3-1-24,-2-3-26,3-2-22,-9 3-18,9-3-3,0 0-25,-5-12-9,5 5-10,3-5 2,-2 3-1,1-4-104,5-1-290,-3-3 128</inkml:trace>
  <inkml:trace contextRef="#ctx0" brushRef="#br0" timeOffset="50221.1899">7704 12804 809,'5'-25'-49,"0"-1"16,0 2 29,-1 6 16,-4-3 13,1 2 7,1 6 15,0 2 9,-2-2 17,0 8 8,0 1-8,-2-1 0,-1 1-2,-1 3-8,4 1 6,-15 6 1,7-1-2,-5 6 0,-2 1-4,2 0 3,-2 2 1,4 0-1,-1-1-3,-3-1 3,5 2 1,1-10-3,2 5 2,1-4 1,3-3-3,0 3 2,-2-3-3,5 1-2,0-3-3,0 0-6,0 0 0,0 0-3,0 0-4,11-12-3,-1 3-3,-3 1-5,1-2 1,3-2-3,2-1-1,0-1 4,-5 2-3,5-5 2,-1 5 3,0-2 0,2 2 3,-8 3 5,1 1-11,-1 0 3,3 2 5,-5 3-1,2 0-16,2 3 6,1 2 3,0 1 2,5 7 3,0-1 3,-1 6 2,7 4 1,0-4-1,0 4-8,1-1-1,0-1-3,0 0 2,4-1-7,-2-3-7,0 1 0,-5-5-10,1-2-7,-5 1-16,1-4-26,-5-1-37,-1 0-40,3 1-43,-5-4-45,1 0-19,2-3-47,-2-1-218,1 1-525,1-1 233</inkml:trace>
  <inkml:trace contextRef="#ctx0" brushRef="#br0" timeOffset="51080.9312">9737 12411 65,'7'-10'258,"-2"2"0,0 0-10,-1 3-16,-3 1-15,2 3-14,-3 1-5,0 0-7,5 17 9,-5-5-15,-1 9-8,-2 7-4,-1-2-25,1 4-7,1-1-12,-3 3-4,3-3-25,2 1 0,-5-5-9,3 1-8,0-9-8,1 0-14,-1 0-1,0-4 11,2-2-21,-3 0-7,1-2-10,0-1-15,0-2-12,2-1-21,-5-1-13,4-2-5,1-2-18,-4 1-18,4-1-4,0 0-5,-8-8-7,7 4 0,-1-3 0,2-4-5,-2-1 12,2-4-1,-3-1 0,6-5 11,-1 4 4,-4 0 7,4-11 5,0 3 4,-2-1 6,0 2 5,1 7 7,1 0 13,-2 2 13,-2 5 1,1 2 4,1 0 2,0 4 4,-4 2-4,-1 3 9,5 0 4,-20 8 4,8 1 2,-5 3 2,2 1 0,-1 0 5,-2 5 4,-2 2-1,8-7 8,-1-3 4,3 0-2,4-3 4,-1 3 1,3-4-1,-1-2 2,1 1 0,2-1-3,-1-1 5,3-1 1,0-2-2,0 0-4,0 0-1,0 0-5,11-6-2,-7 0-3,9 1-5,-3-2 2,4-4-2,-3-2 0,5 1-5,-2-3-3,4-6-4,2 4 5,1-3-7,-9 6 4,4-2 3,-2 3 4,-1 1-3,-1 0 2,4 3-5,-7 1 0,1 2 3,3 4-5,-6-1-3,2 3-4,4 1 8,-3 2-2,0 4 0,6 2 0,-3 3 1,3 3 7,5 2-3,2 0-8,-1 2 12,-2 0-9,2-2 3,1 0-1,-1-2-4,0-1 1,-3-3-5,-3-3 0,-3 0-5,-4-3-9,-2 0-17,3-1-22,-4-1-17,-4 1-18,5-3-21,-5 0-29,6 0-35,-8-1-35,0 0-32,0 0-35,11-5-240,-10 3-545,5-1 241</inkml:trace>
  <inkml:trace contextRef="#ctx0" brushRef="#br0" timeOffset="52118.2008">11358 12279 57,'-10'-15'192,"0"2"6,1 5-4,-1 1-9,0 4-9,1 0-18,-1 0-12,1 6-9,2 2-9,-2 3-11,1 0-7,2 3-9,1 6-6,3 0-9,-2 1-5,4 0-7,2-2-6,2 4-9,3-3 0,2-1-2,3-2-8,-2 3-2,6-3-5,1-2 0,7 1-4,5-2-3,-1-1-3,-1-3-3,3-1-4,2-1 0,3-1 0,-2-5-3,1 1 3,1-2-8,0-1-3,2-1-3,-1-1 3,-2-2-1,3 0-3,-1-2-4,0-1 3,2-1-3,-5 4 2,0-3-1,-1 2-1,3-5 0,-4 8 2,-1-3-2,0 2 3,0 2 1,-9 2-1,3 2-3,-5-5 5,1 5-1,2 5 1,-4-5 3,4 5 5,-3 0-3,-3 1 4,3 1 1,-2 4 2,0 1-4,-3-1-1,0 3-2,-1-2 0,-2 0 0,-1 2 1,-4-5-1,-1 0-3,1 0 3,-2-2-2,-3-2-2,2 0 0,-3-2 0,3 3-1,-5 0 3,4-2 0,-2-4 1,-2 3-3,2-3 2,-4 3-3,4-3-3,0 0 7,0 0 1,0 0-3,0 0-1,-6-9 0,6 2-3,0 1 4,3-4-3,3 2-4,-3-4 5,5-2-8,5-1 1,-2-2-4,5 3 3,-3 2 0,1-1-5,3 2 5,5 3-3,-4-2 3,1 6 1,2-1 8,4 2-15,-3-1 7,7 4-4,-6 4-3,-2-3 10,6 1-4,-4 1 0,-3 1-6,-3 1 6,11 2-5,-6-2 6,-2 2-4,1-3-2,-1-1-1,9 5 2,-10-6-1,3 1 5,-4-1-4,2-1 2,-2-1 2,0 0 1,-4 0-4,2-1 6,-6-1 9,3-1-10,-4-2-4,2 0 3,1 2 1,-5-2 6,1-1-1,1 1-1,-2-5 5,0 4-5,-1 0-1,0-4 4,-4 1 2,7 4-12,-5-4 5,-2 3-1,1 0-4,-1 0 4,0 0-3,0 3 0,0-2 17,0 3-22,-2-3-2,0 5 6,0-6-7,0 6-9,-2-4-1,2 4-9,0 0-8,-6-2-12,6 2-12,0 0-8,-10 0-9,10 0-12,-10 2-11,10-2-10,-12 3-14,6-2-12,0-1-13,-4 1-4,4 2-18,-4 0-7,-1-2-15,0 2-19,0-1-120,-3 2-355,1-3 157</inkml:trace>
  <inkml:trace contextRef="#ctx0" brushRef="#br0" timeOffset="54101.7372">3668 9997 85,'-1'-4'146,"1"-2"-10,0 2-19,0 4-4,0 0-1,0 0 4,1 17 2,2-6-5,-1 9-6,2-1-5,0 0-2,0 1-6,-1-1-5,1-2-2,2-2-6,-4-4 5,3 2-2,-2-6 0,0 0 1,0-4 8,1 1 0,1-4-2,4-4-7,2-1-4,6-7-7,8-8-8,2 1-7,-2-6-5,11-10-3,-10 13-13,0-7-3,-3 0-3,-3 2-17,1 2-25,-1 2-34,-1-1-37,-2 2-33,-2 9-23,3 2-28,-2-1-30,1 4-164,2 3-390,0 0 173</inkml:trace>
  <inkml:trace contextRef="#ctx0" brushRef="#br0" timeOffset="54422.2503">4570 9985 135,'0'-3'197,"0"3"-17,0-5-20,0 0-3,0 5-19,0 0-10,0 0-15,0 0-11,0 0-7,0 0-11,0 0-4,7 16-5,-6-10-2,3 5-5,-3-1-1,3 1-5,-3-4 0,2 3-3,-1-3 8,1 0-7,2-2 5,-1-1 8,2-1-3,2-1-5,6-4 2,4-3-7,-1-3-6,12-8-5,3-3-6,12-5-5,4 0-3,-16 4-4,0 0 0,1 1-8,-1-1-15,0 2-28,-5-2-31,-1 1-37,-1 2-34,-6 6-41,-4 2-32,1 0-178,-6 4-404,-1 1 180</inkml:trace>
  <inkml:trace contextRef="#ctx0" brushRef="#br0" timeOffset="55366.619">3800 9639 56,'0'-11'166,"-4"0"-2,4 1-13,-4 3-4,3 1-5,2 0-10,-2 0-15,1 2-11,0 4-14,0-5-12,0 5-7,0 0-9,0 0-3,5 15-5,-5-4 2,4 2-4,-2-1 0,1 3-6,2 2-5,-1-2 2,-3 2-3,2-8 0,2 4 0,0-4 4,-1 0 0,-3-5 5,3 1 2,1-2 1,6 0-1,1-6-7,6-4-3,10-5-4,5-4-7,13-11-1,4 2-2,1-4-4,1-2 0,1-1-9,1-1-7,-1-2-24,1 4-26,-3 0-37,-2-3-33,-2 7-45,-1-1-33,-14 11-152,-3 0-369,7 4 164</inkml:trace>
  <inkml:trace contextRef="#ctx0" brushRef="#br0" timeOffset="56523.7706">5912 9766 133,'0'-4'216,"0"2"-11,0 2-27,0-6-21,0 6-12,0 0-13,0 0-9,6 11-6,-1-2-9,2 3-6,-3 0-4,1 5-5,-1-2 0,2 2-3,-1-3 5,3 3-10,-4-5 3,1 5 1,-1-5-7,-1-3 0,1 2-2,0-5 0,0 0 1,-4-4 9,4 1-1,-4 1 13,4-2-5,1 1-10,-5-3 5,11-5-3,1-1-18,5-2 10,4-7-7,7-2-18,2-3-3,13-8-8,-3 4 0,8-7-11,-1 2 3,6-3-18,-7 3 7,1 0 2,-3-2-8,-11 12-6,-4 1 8,-1 4-8,-2 1-2,-8 3-2,-8 4 5,2-1-4,-2 2-1,-5 1-7,0 3 2,1-2-1,-2 1-3,2 0 1,-6 2-7,4-2 7,-4 2-13,0 0-1,4-4 16,-4 4-15,1-4 0,-1 4 1,0 0 0,0 0-2,0 0 7,0 0-6,0 0 5,0 0-7,0 0 6,0 0 2,0 0-6,0 0 8,0 0-10,0 0 6,0 0 1,0 0 1,0 0-4,0 0-1,0 0 3,0 0 2,0 0 2,0 0 0,0 0 0,0 0 5,0 0-1,0 0-2,0 0-3,0 0 0,0 0 7,0 0-5,0 0-1,0 0 0,0 0-1,0 0 2,0 0-1,0 0 3,0 0-2,0 0 2,0 0-3,0 0 3,0 0 0,0 0-5,0 0 13,0 0-12,0 0 2,0 0 1,0 0-4,0 0 3,0 0-4,0 0 10,0 0-6,0 0 1,0 0-7,0 0 6,0 0 0,0 0-1,0 0-1,0 0 13,0 0-16,0 0 3,0 0 2,0 0-2,0 0 2,0 0-1,0 0 0,0 0-1,0 0-2,0 0 4,0 0 2,0 0-1,0 0-1,0 0-6,0 0 0,0 0 0,0 0-2,0 0 3,0 0-2,0 0 1,0 0-3,0 0 2,0 0 2,0 0 0,0 0-1,0 0 3,0 0-4,0 0-2,0 0 6,0 0-2,0 0 1,0 0 12,0 0-13,0 0 2,0 0-3,0 0 11,0 0-13,0 0 5,0 0 3,0 0-2,0 0 3,0 0-5,0 0 1,-5 12-1,5-12 0,0 0-3,0 0 7,-4 2 0,4-2 1,0 0-5,-2 4 1,2-4 0,0 0-2,-6 3 10,6-3-11,-2 2 5,2-2-1,0 0 10,-2 4-8,2-4-1,0 0 0,-5 2 4,5-2-6,0 0 1,0 0 0,0 0-3,-4 5 4,4-4 0,0-1-1,0 0 3,0 0-2,0 0 5,-4 4-4,4-4 4,0 0-10,0 0 3,0 0 2,-4 2-3,4-2 1,0 0 4,0 5-2,0-5-4,-1 4 1,1-4-3,-2 3-1,2-3-12,0 0-10,-4 4-9,4-4-15,0 3-18,0-3-23,-4 4-29,0 0-20,-1 0-22,1-1-17,-4 0-23,-3 4-178,-6-2-417,-2 2 184</inkml:trace>
  <inkml:trace contextRef="#ctx0" brushRef="#br0" timeOffset="57179.8026">4868 10287 14,'-1'-4'190,"-2"2"-2,2-1-6,1 3-17,0 0-6,0 0-19,1-7-18,-1 7-7,0 0-11,0 0-5,0 0-10,0 0-3,3 14-1,-3-6-2,0 1-1,1 3 0,3-4 2,-4 3-6,1-1-1,2-2-3,-2-2-2,3-1-3,-3 2 0,2-2 5,-2-1-4,3 0 6,1-1-2,-1 1 3,1-4-6,-5 0 2,14 0 2,-2-6-9,-1 1 5,7-1-12,-2-4 0,1 0-9,0 1-5,2-4-1,6-6-10,1 1-3,1-2-1,-4 0-4,4 2-4,-3 2 0,-1-1-4,0-1-5,-8 8-3,-6 0-9,2 6-10,-1-2-13,0-1-14,-5 2-15,0 1-22,-1 1-25,1 3-18,-4-3-30,-1 3-20,4-3-29,-4 3-4,0 0-13,0 0-24,0 0-121,0 0-387,0 0 171</inkml:trace>
  <inkml:trace contextRef="#ctx0" brushRef="#br0" timeOffset="58029.9828">5683 10176 50,'5'-4'201,"-5"4"-13,4-1-20,-4 1-13,0 0-8,1 10-12,1-6-4,0 4-3,1 1-7,-1 4-5,2-1-9,-1 1-6,1-2-5,-2 1-1,2 3-4,0-5-2,0 1-4,1-3-6,0-1-1,1 0-3,2 0 0,0-2 0,1-4 0,5-1-8,0-1-1,5-1-2,2-5-5,0 2-6,10-5-7,-3-2-2,-1 0-1,5-1-6,-2-1-6,-1 0 6,0-1-9,-2 2 1,-3-1-2,-7 5-5,-1 0-3,-6 3 6,2-3-1,-2 4-5,-1 1-1,-2-1 3,-1 1-10,-2 0 1,2 1 1,0-1-2,-4 2-3,2-1 4,-4 3-2,6-3 0,-6 3-5,4-2-1,-4 2 4,0 0-4,0 0 7,5-1 0,-5 1-4,0 0 1,0 0 3,0 0-1,0 0-4,0 0 14,0 0-13,0 0 4,0 0-3,0 0-1,0 0 5,0 0-7,0 0 2,0 0 0,0 0-3,0 0-1,0 0 11,0 0-10,0 0 3,0 0-5,0 0 0,0 0 2,0 0-4,0 0 0,0 0 3,0 0-2,0 0 1,0 0-1,0-4 3,0 4-5,0 0 4,0 0-3,0 0-3,0 0 11,0 0-8,0 0 2,0 0 0,0 0-4,0 0 5,0 0-1,0 0-2,0 0 0,0 0 0,0 0 0,0 0-2,0 0 4,0 0 0,0 0-2,0 0-3,0 0 7,0 0-9,0 0 4,0 0 4,0 0-5,0 0 1,0 0 3,0 0-3,0 0 4,0 0-4,0 0 3,0 0 1,0 0-6,0 0 1,0 0 0,0 0 6,0 0-5,0 0-1,0 0 5,0 0-10,0 0 3,0 0 3,0 0 0,0 0-4,0 0 8,0 0-2,0 0 0,0 0-2,0 0 0,0 0 3,0 0-2,0 0-3,0 0 3,0 0 2,0 0-4,0 0 2,0 0 1,0 0-5,0 0 2,0 0 2,0 0 9,0 0-10,0 0-4,0 0 8,0 0-2,0 0-6,0 0 3,0 0 2,0 0 0,0 0 1,0 0 2,0 0-7,0 0 4,0 0-3,0 0 14,0 0-11,0 0-1,0 0-2,0 0 0,0 0-9,0 0-13,0 0-10,0 0-10,0 0-11,0 0-15,-5 12-19,3-9-21,2-3-18,-8 4-26,4 2-17,-1-2-25,-4 3-18,-4-2-190,-1 3-439,-4 0 194</inkml:trace>
  <inkml:trace contextRef="#ctx0" brushRef="#br0" timeOffset="69182.0494">3138 14454 70,'-7'-3'151,"7"3"-6,-7-1 2,7 1 1,-8-1-5,8 1-7,0 0-12,0 0-9,-8-2-12,8 2-8,0 0-5,0 0-11,0 0-7,0 0-3,0 0-5,0 0-2,0 0 0,0 0-12,0 0 7,0 0-11,21 0 4,-21 0-7,18 3-1,-4-2 2,4 2-1,5 0-1,5-2 3,0 2-2,0-2-1,5 5 2,1-5 1,0 4 2,4-1-1,11 1-16,4 0-6,-1 2-1,1-1 5,0 0-5,3-1-1,4 1-1,-6 2-1,2 0 0,4-1-3,-1 3 5,1-4-6,0-1 2,0 3 0,3 2-5,-3-3 3,1 5-1,-1-7-3,1 4 2,-1-3 3,2 0-4,-6-1-4,7 3 2,-5-3 1,1-1-2,2 3 5,-2-2-3,0-2-2,-3 4-1,3-4 4,-2 4 1,1-4-4,0 5 3,-1-3-5,1 2 2,-5-2-4,1-1 5,0-1 2,-2 2-3,0-4-1,-13 4 4,17 0-2,-3-2-3,-14 1-4,13 0 1,-1 0 1,2 0-1,2-1 0,-4-1-5,-1 1 5,-10-2-1,13 3 1,-1 2-6,-13-4 3,-1 3 3,11-1-4,4-3 3,-13 5 6,1-2-8,9-1 2,-11 1-1,-1-1-2,2 4 1,1-5 2,-4 4-4,3-3 0,-2 4 0,13-3-3,-15-3 6,0 4-5,-1-3 4,-1 4 2,-1-6-3,-1 4 0,-3 1 0,2-2 2,-4 1-2,-5-2-3,-3 0 6,4 2-8,-5-3 1,1 1 6,-8-2-5,7 2 2,-8-1 3,2 1 3,-5-2-6,0 2-1,-2-2 8,-5 0-5,13 0 1,-13 0 1,5 2 2,-5-2-1,8 0 3,-8 0-4,0 0 0,0 0 0,0 0-5,0 0-3,0 0-11,0 0-24,0 0-10,0 0-23,0-7-19,0 7-30,-8-4-27,4-1-29,3 3-29,-4-4-30,2 3-135,1-6-401,0 7 177</inkml:trace>
  <inkml:trace contextRef="#ctx0" brushRef="#br0" timeOffset="71310.6233">13254 14493 64,'0'0'88,"0"0"-10,0 0-3,0 0-6,18-2 6,-8 1-11,2-1 16,2 4-4,6-4-6,0 4 6,8-2 12,2 1-7,5 0 3,2-1 10,14 3-4,1-3 3,-1 7 0,3-5-8,1 1-3,1-2 4,1 0-6,1 2-4,2 2-10,-2-3-1,-3 4-8,5-2-5,-1-4 4,-4 7-10,2-4-2,1-2 3,-1 2-1,-1-1 0,-1-2 0,-1 3 1,-2-1 0,3 0-3,-15 1 4,-2-3 0,1 3-4,11-3-1,-12 3-1,0-2-1,-1 2 1,-1 1-5,3-3-2,-1-1 3,1 3-1,-3-1-3,0 0-4,3-2-1,-5 3-5,1 1 1,0-1-5,3-1 2,1 1-4,-5 0 9,3-2-12,-1 0 4,0 1 3,3 3-2,-3-2-4,-3-2 0,1-2 1,-1 2 2,1 2-8,-2-3 1,3 2 2,-2-3 3,-1 0-9,2 4 0,0-4 5,-2 1-2,0 0-5,2-1 5,-5 2-6,0 0 5,0-1-5,-1 0 2,1-1-4,0 2 2,-9 1 3,7-4 0,-4 4-2,4-2-1,-6 0 2,6 2 0,2-2 2,-3 0-5,-5 1 1,0-1 3,1 0-1,-1 1 0,2-2 2,3 2-2,-5-1-1,-1 0 1,1 0-3,-2-1 4,1 5-3,-1-3-3,2-2 6,-2 2-2,0-1-2,1 1 1,-1 2-5,1-5 3,-6 5 0,3-4 6,-4 1-9,-1 1 2,2-2 0,0-2 2,0 2-1,-1 1 0,1 0 1,-2-1-2,0-1 3,-3 2-2,4 0 2,0 2-3,-5-4-4,3 4 5,-3-5-1,-1 3 1,0-1-2,2 2-1,-2-1 1,-7 0-2,11 0 3,-6-1-1,1 0 4,-6 1 1,10-2-2,-10 2-2,6 0-3,-6 0 7,0 0-6,6 3 2,-6-3 2,0 0 1,8 0-5,-8 0 3,0 0-6,0 0 6,0 0 0,0 0-3,0 0-5,0 0 4,0 0 2,0 0 3,0 0-9,0 0 6,8 0-3,-8 0 1,0 0-2,0 0 1,0 0 1,0 0 1,0 0-2,0 0 0,0 0 3,0 0-4,0 0-2,0 0 3,0 0 3,0 0-3,0 0-1,0 0 0,0 0 6,0 0-4,0 0-1,0 0-3,0 0 11,0 0-8,0 0-1,0 0 3,0 0-2,0 0 6,0 0-7,0 0 3,0 0-3,0 0-2,0 0 1,0 0 1,0 0-2,0 0 2,0 0-3,0 0 4,0 0 2,0 0-6,0 0 2,0 0-1,0 0-5,0 0 3,0 0 2,0 0-6,0 0 5,0 0 0,0 0-1,0 0 0,0 0 2,0 0-1,0 0 9,0 0-11,0 0-2,0 0 6,0 0-2,0 0-3,0 0 0,0 0-5,-19 2 1,19-2-1,0 0-4,0 0 1,0 0 1,0 0 0,-3 3 3,3-3-3,0 0 2,0 0-6,0 0 3,-4 2 1,4-2 4,0 0-5,0 0 3,0 0 2,0 0 4,0 0 0,0 0 0,-5 2 2,5-2 0,0 0-2,0 0 4,0 0-1,0 0 1,0 0 3,0 0-2,0 0 0,0 0 0,0 0 1,0 0 0,0 0 3,0 0-3,0 0 7,0 0-6,0 0 0,0 0 1,0 0-3,0 0 3,0 0 0,0 0 1,0 0 1,0 0 0,0 0-2,0 0 2,0 0-4,0 0 5,0 0-6,0 0 1,0 0 0,0 0 1,0 0-2,0 0 5,0 0 5,0 0-8,0 0 4,0 0-4,0 0-1,0 0 5,0 0 0,0 0-4,0 0 1,0 0-4,0 0 4,0 0-2,0 0 0,0 0 0,0 0 0,0 0 3,0 0 0,0 0-1,-9 0-3,9 0 3,0 0 0,0 0 1,0 0 1,0 0-5,0 0 0,0 0 3,0 0-2,0 0 1,0 0 1,0 0 1,0 0-2,0 0 3,0 0 0,0 0-5,0 0 0,0 0 1,0 0 6,0 0-2,0 0-6,0 0 2,0 0-2,0 0 2,0 0 1,0 0 1,0 0 0,0 0 0,0 0-3,0 0 3,0 0-1,0 0 2,0 0-6,0 0 5,0 0 2,0 0-2,0 0 0,0 0-2,0 0 3,0 0-1,0 0-1,0 0 3,0 0-4,0 0 0,0 0 0,0 0 4,0 0-3,0 0 1,0 0-3,0 0 0,0 0-1,0 0 4,0 0-2,0 0-3,0 0 8,0 0-9,0 0 2,0 0 1,0 0 1,0 0-4,0 0 1,0 0-3,0 0 2,0 0-8,0 0-4,0 0-9,0 0-4,0 0-14,0 0-6,0 0-11,0 0-5,0 0-8,0 0-19,-6-4-21,6 4-18,-1-4-25,1 4-18,-4-2-22,4 2-120,-5-4-343,5 4 152</inkml:trace>
  <inkml:trace contextRef="#ctx0" brushRef="#br0" timeOffset="78431.4994">2950 16523 26,'0'0'35,"8"3"14,-7-1-5,-1-2-6,6 4 0,-3-2 0,1 1 3,1-2-1,0 1 5,-1 0 1,-4-2-1,13 5 4,-8-1-7,3-3 4,2 1-10,2 0 5,-2-1-11,3 3 6,5 1-10,-1-5 4,2 3-4,0-1-13,-1 1 4,4 1-2,6 1 7,-5-2-6,6 1 0,-2 0-2,4-3-3,-2 3 0,2-1-4,0 1 25,-3-3-31,4-1 9,-2 1-8,1-3 10,1 1-8,3-1 24,-3-2-22,6 3-4,-4 1-3,0 0 5,4-4-4,0 1 6,-2 2-1,1 1-7,-3-1 4,1 1-4,3 1-1,-1-2 1,-2 0-2,-2 2 8,3-2-1,0 1 15,2 1-23,-2-2 8,-3 2-7,1 0 9,0-1-7,0 0 3,4 0-3,-3-1 5,1 0-5,-2 2 0,-1 0 2,-1-1-5,-1-2 8,0 4 4,-2-1-9,0-1 9,0 2-9,-1-2 10,-7 1-13,9-2 5,-3 2 3,-4-1 0,5 0 4,-7 0-9,9 4 9,-2-7-9,4 6 7,-1-6-12,2 6 13,-6-6-6,2 6 0,2-3-6,-1 1 11,1-2-3,-4 1-4,3-3 6,0 2-6,2 5 4,-4-7 6,1 3-11,2 3-3,-3-3-4,0 2 4,-1-2 20,3 0-11,-10-1-6,11 5 2,-4-4 4,7 2 1,-3-4-6,-1 2 5,2-1-5,2 2 0,-1-1-2,2 2 1,-5-4 3,2 5 4,-1-2-11,-1 4 10,0-5-4,-1 0 3,-1 3-5,0-2 5,0 2 2,-5-3-5,5 4-4,2-4-1,2 1 5,-11-1 1,11 0-1,-4 0-1,0 3 5,2-1 10,-4-4-17,2 4 3,0 0-7,1-1 4,-6 0 12,-1-2-12,-2 2 3,3 0 7,-1-1-4,9 6-2,-3-9-1,-7 7 5,-1-4-5,3 0-6,3 3-2,2-2 19,-7-1-15,6 0 10,-5-1-4,-3 2-9,2 0 5,-1 1 15,1-2-7,1 0 0,0 1-10,5 0 5,-6 0 18,0-1-26,1 0 14,1 2-11,-3-2 23,9 2-34,-11-2 15,5 1 0,-1 1 1,4-2-4,-5 0 8,9 0-6,-3 4 2,-7-5-1,1 1-4,1 1 4,-2 0 6,0 3-4,2-3-12,5 3 13,-4-3-4,-3 0 10,2 0-12,8 2 4,-9-1-4,2 0 4,10-1 0,-12 0 21,0 2-19,10 0-4,-3-1-3,1-2 6,0 3 5,-1-3-9,0 4 11,1-2-7,-1 1 12,-7-3-11,7-2 2,-1 4 2,5-1-3,-3 1 5,-9-2-2,12 0-2,-1 0 5,-3 2 3,2-1-15,-2-1 6,0 3-5,1-5 5,3 5 8,-2-3-6,3 0 1,0 2 3,-2-2 7,2 2 0,0-2 2,-1 1-1,-1-1-4,2 3 4,-2-2-25,-3-1 17,4 4 4,-2-5-7,0 2 3,-2-4 2,1 6-5,1-6-7,-2 3 7,-5 2 2,5-6-2,2 5 3,-9-3-5,6 3-3,1-4-1,4 5 0,-5-2-4,5-2 7,-4-1 1,0 5 5,0-4-7,1 2 8,2 0-6,0-2-8,-3 2 7,2 0-11,-3-3 3,3 6 5,-2-3 0,0-1-1,-1 1 5,1 0-6,2-2 5,0 1-4,-1 4-1,-1-3-5,10 3 9,-10-3 2,4 2-1,0-2-7,1 1 6,2-1 0,-3 0 2,3 0 0,1 0-6,0 2 8,-4-4-14,5 6 13,-3-5-3,2 0 1,-4 2 2,1 1-4,-2 0-3,1 0-2,-2-3-2,0 3 3,0 2 0,4-4-4,-5 1 9,4 1-7,-3 1 5,4-2 0,-2-1 8,-1 3-11,6-6 4,-4 3 7,1 0-9,1 1 4,-3-1-3,2 0 6,0 2 2,1-1 2,0-2 5,-5-1-8,0 4 10,0-2-4,3 2-3,-4-3 0,1 2 2,0-1-4,1 0 3,-2 0 6,2-1-5,-6 2 10,5-3-11,0 3 4,0-2-2,0 3 3,2-2-1,-1 0-4,0 5 4,2-7 0,-4 5 1,4-4-5,-1 1 6,-1 1-4,1-1-1,1 1 2,-3 0 0,-1-1 1,6 3 9,-4-3-2,-2 1 0,-8 2 2,5-5 2,4 5 5,-3-3-6,3 1 4,-1-1-3,1 3 0,-5-3-3,5 4-2,0-6-4,0 4 2,2-2 4,-4 1-4,3 1 6,2 0-7,-2 1 4,0-3-3,2 0 3,-1 2-2,2-4 2,-2 6 0,2-3-5,-3 0 4,2 0 5,0 2-4,1-1 3,-1-2-4,1 2-1,-2-4-2,4 4 4,-3-2-7,3 0 2,1 4-1,-3-4-4,5 5 1,-3-1-1,3 3 0,-1-7-4,1 4-1,1-3 4,11 7 2,-16-7-1,3 4-1,0-3-6,-3-1 8,5 3-4,-3-4-7,12 3 10,-13 1-8,2-2 4,-4 1 1,1-3-6,1 2 3,-2 1 1,1-2-1,3 0 0,-2 2-1,-2-5-1,3 5 1,-1-3-5,-1 0 3,1 0-1,-4-1 1,3 6-2,-1-9 2,0 4-1,-4 3-1,2-4-2,-4 3 4,3-4-3,0 6 0,-4-4 3,1 0-6,-9 2 6,1-4-2,3 4-1,5-1 1,-12 1 2,3-1-5,1 0 3,-4 0 3,4-1-4,-2 0-6,1 3 6,-2 1 2,-3-4-3,4 2 1,-2-2-6,2 3 6,-4-1-5,4 1 7,-1 4-6,-1-2 7,2-2-5,2 3 2,-3-3 0,3 2 0,-1-1 0,2-1 0,-1 3-2,1 0 3,7-4-5,-5 2 7,-1-4-3,0 3 3,-2-2-3,2 3 0,-1-4-3,-1 3 8,2-3-9,-2 2 5,-1-2-6,-1 3 6,1-6-5,4 6 7,-2-2-5,-1-1 4,2 0-3,1 3 1,6-3-4,-3-3 3,-6 3-2,3 0 4,7 4-5,-2-5 2,-7 1 0,-1 3 4,-1-1-6,3 1 5,-3-4-8,-1 3 11,-2-3-3,3 2-2,-6 2-1,0-2 3,-3-1-3,3 1 2,-3-2-2,-3 1 3,5 1-1,-4 0 4,-1 1-1,0-4 2,1 2-3,-2 2 2,-1-1-3,-5-1 3,0 0-4,14-3 9,-14 3-3,7 2 3,-7-2-4,7 0 3,-7 0-3,0 0 4,6-3-6,-6 3 1,0 0 2,0 0-7,0 0 3,0 0-4,0 0 3,7 0-1,-7 0 3,0 0-12,0 0-2,0 0-10,0 0-10,0 0-20,0 0-5,0 0-17,0 0-19,0 0-31,-16-9-23,9 7-30,-3-1-183,-3 0-388,-5-6 172</inkml:trace>
  <inkml:trace contextRef="#ctx0" brushRef="#br0" timeOffset="79575.9004">539 15492 60,'0'0'113,"0"0"-9,-9-1 0,9 1-10,0 0-9,0 0 5,0 0-9,0 0 7,0 0 2,0 0-5,0 0 6,0 0 3,16-8-9,-9 7 1,-2-1-11,4 1 3,0-3-4,3-6 2,4 4 4,-1-2-1,8-5-11,2 1 4,0-2 0,6-3-5,2 0 3,-1-1-4,14-9-1,-14 8 20,16-7 0,0 0-6,-1-3-2,0 3-4,2 0-4,1-4-5,-3 4-7,4-2-2,-1-3-5,1 2-4,0 0-7,-2-3 0,-1 1-8,1 2-3,-1 3 1,-1-3-1,-4 0-6,4 4-1,-6-3-2,-9 10 2,-3-3-8,2 1 1,-4 2-3,-2 0 6,-3 2-5,-4 5-1,2-8-2,-8 9 10,-3 1-13,1 1 2,-4 1-4,1 0 6,-4 2-5,3 0-1,-1 2-5,-3 0-17,-2 3-15,7-6-20,-7 6-26,0 0-26,0 0-21,-18 0-19,18 0-27,-28 11-15,6 0-11,-6 4-24,-3 2-131,-3-1-381,-11 13 169</inkml:trace>
  <inkml:trace contextRef="#ctx0" brushRef="#br0" timeOffset="81187.5379">569 15550 81,'2'-12'119,"-6"10"1,3-2 2,-3 1-8,1 0 8,2-3 7,-4 2-3,1 1-6,1-1-1,-1-1-2,2 1 1,-2 3-9,2-4-3,-2 1-3,0-2 10,0 2-14,3 1-4,-4 1-10,1-1-1,4 3-4,0-4-8,0 4-7,-4-4-4,4 4-9,0 0-7,-1-3-1,1 3-9,0 0 0,0 0-8,0 0-1,0 0-4,0 0 0,0 0-6,9 11 1,-3-6-4,-2 0 0,4 6-3,0-2 0,3 2 1,11 8-1,-7-6 0,6 7-2,3-5-3,1 9 2,2-5 3,14 12-1,-13-8-1,14 8 1,-10-8-20,13 8 5,-2 4 7,2-4-2,0 3 6,-3 0-2,-1 2 3,2 1 3,-3-3-6,-3 1 8,2 2 0,-5-1-11,-10-11 9,-4 0-1,2 0 1,0-7 1,-3 1-1,0 1 4,-4-7 1,6 4 4,-11-7 0,-2 1 2,1-5-1,-6 0-6,3 0 5,1-2-2,-4 0-3,1-2 5,0 3-6,-1-3 4,-3-2-4,3 3 0,2 1 0,-5-4-3,5 3 6,-5-3-6,0 0-1,0 0-4,5 2 3,-5-2 1,4 4-5,-4-4 3,0 0-1,0 0 0,4 6 1,-4-6-6,0 0 5,0 0 1,0 0-6,0 0 1,9 2 1,-9-2-1,0 0 2,0 0 2,0 0-7,0 0 8,0 0-3,0 0 7,0 0-5,0 0 1,0 0-2,0 0 4,0 0 1,0 0-8,0 0 5,0 0-3,0 0 4,0 0-2,0 0-3,8 0 4,-8 0-3,0 0 4,0 0-3,0 0-2,0 0 4,0 0 0,0 0-3,0 0 3,0 0-2,0 0 2,0 0-2,0 0 6,0 0-4,0 0 0,0 0-5,0 0 1,0 0 0,0 0 4,0 0-9,0 0 3,0 0 3,0 0-3,0 0 1,0 0 1,0 0 3,0 0-5,0 0-1,0 0 6,0 0-5,0 0 3,0 0-6,0 0 8,0 0-5,0 0 3,0 0 0,0 0-6,0 0-1,0 0 4,0 0 1,0 0 2,0 0 0,0 0 1,0 0-4,0 0 1,0 0 0,0 0 2,0 0 2,0 0-8,0 0 5,0 0-3,0 0-2,0 0 5,0 0 0,0 0-5,0 0 4,0 0 3,0 0-3,0 0-2,0 0 7,0 0-3,0 0 0,0 0 1,0 0-2,0 0-4,0 0 5,0 0-3,0 0 6,0 0-7,0 0 3,0 0-1,0 0-1,0 0 5,0 0-7,0 0 5,0 0-3,0 0 3,0 0-6,0 0 2,0 0 2,0 0-3,0 0 1,0 0 2,0 0-1,0 0 3,0 0-4,0 0 1,0 0-1,0 0-1,0 0 8,0 0-7,0 0 6,0 0-2,0 0-2,0 0-1,0 0-3,0 0 4,0 0 1,0 0 0,0 0-2,0 0 3,0 0-8,0 0 5,0 0 8,0 0-8,0 0 3,0 0-3,0 0 2,0 0-8,0 0 8,0 0-1,0 0 15,0 0-15,0 0 3,0 0-1,0 0-3,0 0 8,0 0-5,0 0-4,0 0 4,0 0 2,0 0 0,0 0-4,0 0 3,0 0 0,0 0-2,0 0 3,0 0-10,0 0 7,0 0-1,0 0 2,0 0-2,0 0-5,0 0 8,0 0-4,0 0 1,0 0 4,0 0-4,0 0-4,0 0 4,0 0 1,0 0-3,0 0-6,0 0 10,0 0-4,0 0 0,0 0 2,0 0-1,0 0-2,0 0 3,0 0-1,0 0 5,0 0-5,0 0 5,0 0-6,0 0-1,0 0 9,0 0-13,0 0 5,0 0 1,0 0 1,0 0-3,0 0 0,0 0 5,0 0-3,0 0 7,0 0-7,0 0-2,0 0 1,0 0-2,0 0 5,0 0-6,0 0 5,0 0-1,0 0 1,0 0-5,0 0 0,0 0 5,0 0-4,0 0-14,0 0-13,0 0-20,0 0-16,0 0-20,0 0-17,0 0-23,0 0-16,0-9-36,10 3-26,-5 0-44,0-2-161,1 0-441,2 0 195</inkml:trace>
  <inkml:trace contextRef="#ctx0" brushRef="#br0" timeOffset="85751.6085">17217 9036 123,'-6'0'260,"-1"-4"-2,2 3-12,1-1-10,4 2-17,-7-3-13,7 3-19,-3-2-20,3 2-15,0 0-13,0 0-12,19-3-9,3 4-8,10-2 0,5-1-8,19 4-7,3-4 4,5 2 2,2 0-7,26 3-6,3-6 8,-29 3-14,29 3-5,-5-6-6,5 1-2,-4-1-13,-25 2-3,26 0-7,-27-1-3,27-3-8,-29 3 0,5-4 1,-2 1-2,-2 0-4,-3 0-4,1-1-9,-4 1 0,-1 0 0,-3 0-3,-16 0 3,-3 1-2,1 1 0,-6-2-6,-9 3-3,-3-3-1,-4 4 2,-1-3 6,-5 3-6,1-2-4,-2 1-3,-3-1-16,1 0-3,-1 1-13,-4-1-7,0 3-8,0-7-4,-2 3-14,0 1 2,-3-2 5,1 1-7,-1 2 4,1-2 5,-4 2 2,1-3 3,1 1 9,-2 3 7,3-1 2,-3-1 0,2-2 5,2 4 4,-1-2 2,2 1 4,3 2 3,0 0 6,-8-1 0,8 1 5,0 0 1,-4-3 1,4 3 0,0 0 2,0 0-4,0 0 22,15-4 5,-15 4-7,12 2 2,-5 0-5,1 1 6,1 0-1,2-1 2,-1 5-5,-1-2 0,0-2 2,1 6 1,-2-4-2,1 5-1,-1-3-1,-4 0-5,-1 1 0,1 1-2,-2 3 4,-2-3-5,-2 3-23,-2-1-18,-3 0-31,1 2-38,-3 0-42,-2-1-45,-3 2-38,-2-5-228,-4 2-493,-4 1 218</inkml:trace>
  <inkml:trace contextRef="#ctx0" brushRef="#br0" timeOffset="86472.0847">16878 9160 189,'0'0'226,"0"-3"-8,0-1-15,0-1-17,-2 0-17,2-2-14,-1-1-12,-1-4-19,0 6-6,0-3-8,-1-2-11,0-1-9,-2 2-9,0 0-5,-2-2-7,0 4-6,0-3-8,1 5-9,-1-3-4,-3 4-3,0 0-6,-4 5-6,1 1-5,-6 3 2,0 3-4,-9 5-4,3 5-1,4 0-1,1 1 3,0 1-6,4 2 0,4-6-3,4 1 1,2-5 3,1 5-3,1-3-1,3-4-5,1 2 2,1-2 1,0 0 1,6-5 2,-2 0-2,1 0 0,1-3 5,7-2-5,-4-6 0,1 3 3,-1 1-1,1-7-3,0 3 3,1-7-2,-1 3-3,-1-3 1,1-2 0,0 0-1,-3-2 0,3 3 0,-7 4 1,4 0 0,-3 5-1,0-1-1,-4 2 0,3 1-6,-1 4 0,-3 0 0,4 8 0,-2 2 3,-1 9 1,-1 8 1,-1 6 1,0 2 0,-2-1 3,-1 16 2,-2-4-3,1-10 5,1 11 9,3-14-1,-4 0 9,2-3 3,3 0-1,-4-2 6,3-9-5,1 0-2,1-6 0,-1-2-3,0-1 4,3 0-1,-3-3 9,1-2 10,-1 0 5,0-3 7,5-1-1,-5-1-7,8-5-4,2-1-1,-1-5-5,0 3-9,5-7-1,2-8-2,-1 0-5,2 0-1,0-3-1,-4-3 1,10 2-6,-4-3-3,2 2-11,-5 1 16,1 5-7,-6 5-13,-2 2 1,-2 8-16,3-4-15,-7 6-28,0 0-34,0 4-11,-3 1-10,0 0-23,0 0-29,1 15-25,-2-6-28,0 2-34,-1 4-176,-3 1-463,1-1 205</inkml:trace>
  <inkml:trace contextRef="#ctx0" brushRef="#br0" timeOffset="86785.6107">17113 9449 124,'0'0'184,"0"0"-1,0 0-7,0 0-4,-6 16-3,3-6-6,-2 3-5,-2 2-10,0 0-6,1 2-13,1-1-8,1 1-11,0 0-7,3-2-8,1-3-9,1-2-3,0 2-5,4-2-2,-3-1 3,5-3-12,-1 2 2,6-2-1,-4-2-3,8-3-9,1-2-1,1-1 1,1-3-5,-1 0-6,-2-1 5,-1-2-10,-2-2-1,1-2 0,-7 2 4,0 1-12,2-8 2,-4 2-4,0 3 0,-3 2-7,-2-2-5,0 0-11,-3 3-4,-4 0-14,3 3-20,-3-2-9,-2 1-29,-2 3-14,1 1-23,0-1-23,1 1-25,-2-2-30,4 3-18,2 2-25,-2-1-146,4-1-406,3 2 180</inkml:trace>
  <inkml:trace contextRef="#ctx0" brushRef="#br0" timeOffset="87400.4851">17155 8932 42,'-15'-26'172,"-2"-3"7,1 7-15,-2-1-9,5 7-6,-3 3-8,-1 1-8,-9-2-12,1 2-4,-2 3-8,0 0-1,8 4-14,-4 2-4,-4-1-9,-2 3-6,1-1-9,-1 4-2,0 2-8,0 0-2,-1 2-9,0 2-2,0 1-2,0 6-3,-2-2-2,-3 1-2,-9 10 0,0 0-1,3 7 1,-1-6-4,1 6 0,5 1-2,-1 1-2,5 3-7,5-6 6,0 8 0,-3 1 3,12-8-1,-2 16 2,-1-4 1,6 3 1,5 1 4,0 0 2,4 0-1,6 5-1,-1-2 2,6-3-7,7 2 11,-2-1-4,4-4 6,0 0-1,3 4 6,4 0 7,4-5-8,-1-3 2,3 3-1,2-1-1,-1-4-2,-1-11 0,8 8-3,-1-1 8,-6-9-5,3-3-2,7 8 7,-5-12-4,-1 3 4,2-3-4,1-3-5,0-3 2,3-3 7,1-3-5,-4 0-6,2-6-4,2-3-2,12-6 3,-13 1-11,4 1-1,8-10-2,-1 0 23,-4-2-30,3-6 10,-2-3-14,0 0 10,-1-1-8,0-4-1,-1-1-7,-3 1 9,-1 0-8,0-1 2,-16 12-1,-1-4-5,-3 0 8,-1 1 9,0-1-10,-2 0-5,-2-3 1,-5 0 4,1 1-1,-2-2-3,-4-4-5,0-2 3,-2-8 0,-3-5-10,-3-1 2,-3 1-16,-2-4-10,-1 0 2,-8-2-6,2 4 3,-2-2 1,-3 4-2,-3 3 4,0 2-8,4 18-11,-1-5-5,-1 6-15,1 1-14,-5 2-13,1 3-19,2-1-9,-5 3-20,4 0-20,-3 7-30,6-1-9,-6 1-24,6 2-27,-12 1-175,0 3-462,1-1 204</inkml:trace>
  <inkml:trace contextRef="#ctx0" brushRef="#br0" timeOffset="88013.4552">15002 9319 137,'0'0'167,"0"0"2,-10 0-12,10 0-14,0 0-10,-5 2-15,5-2-3,0 0-13,0 0-6,-1 3-12,1-3-6,0 0-3,16 2 3,-3-2 1,6 3-4,2 0 8,14-1-1,4 0-1,12-4-2,5 6-2,1-4-9,0 1-1,3-1-9,3 2-5,-5-2-7,-5 0 0,0 1-8,-13-2-4,-3 1-3,-2 2-10,-1-1-5,-2 1-14,-11-1-13,-4 0-11,1-1-14,-6 0-3,-1-1-11,-4 0-15,2 2-5,-4-1-6,-5 0-3,9-1-14,-9 1-16,6-4-15,-5 3-4,5-2 4,-6 3 2,-3-9-5,3 9 8,-6-7 4,3 2 13,-1 0 4,-1 1 18,1-1 17,-2-1 18,0-1 7,-2-2 7,4 1 19,-5 0 11,1 2 14,-1-2 12,3 1 16,-1 2 2,0-3 13,4 4 8,-2 0-1,1 1 11,3 1-6,-1-2-2,2 4-8,-5-5-7,5 5-1,0 0-8,0 0 2,0 0-5,0 0-3,0 0-2,20 11 3,-10-4-2,-3 1 6,-1 1 0,0 0-5,2 3-2,-2 1-1,-1 1 1,-1 1-7,-1 2 4,-2 0-10,-1 1 2,-1 0-3,-2-2-4,-1 1-3,-1-1-19,1 2-18,-6-1-18,4-3-29,-2 0-32,0 1-25,1-4-31,-1 1-89,3-2-268,-2 0 119</inkml:trace>
  <inkml:trace contextRef="#ctx0" brushRef="#br0" timeOffset="89020.356">19911 8809 177,'2'-3'194,"2"-1"-11,0-1-5,-2-1-11,2-3-11,1 2-9,-1-3-11,-2 1-1,1-4 1,-3 2-14,0 0-5,0-3-3,0 2-4,-4 3-11,-1-1-12,-1 2-8,-3 1-16,-2 5-3,-2 1-4,-9 4 1,-5 9-15,-5 1-5,3 8-3,-11 8-3,13-6-2,1 3-2,3-2-2,6 2-5,3-4-3,4-4 3,3 0-3,3-1-1,3-7-1,1 6 4,3-5 0,-1-4-5,6 0 3,1-2 2,4-2 1,-2-3-2,7-3 3,1-2 3,0-4-1,0 1 2,-2-1 6,2-4 9,-3 1-6,7-7 0,-6 2 4,0-3 8,0-3-1,-4 1 1,-2 7 10,-3 3-6,1 0 9,-3 2-11,-1 3-3,-2 2-4,0-1-9,1 4-7,-4 1-1,0 1 0,0 0-7,7 9 2,-9 3 0,-1 6-4,-1 6-3,-1 5 4,-3 0 1,2 3 0,-3 2-2,1 1-1,-2-4 5,2-1 8,-1 4 3,2-3 6,-1 1 0,0-4 18,0-1-4,2-2-4,4-6 10,-1-2-7,2-1-2,-2-6 2,2 0-2,1-3 16,0-2 3,-1 0 14,1-1 9,1-2 4,-1-2 1,0 0-10,0 0-9,19-9-4,-11 0-5,5-6-11,4 3-1,3-9-7,3-1-1,0 2-8,-2-2-6,1 0-4,-4 5-5,-4 3-4,-1 2-13,-2 0-13,-2 7-21,-2-2-2,-2 0-28,-1 0-20,-1 5-31,0-1-25,1 0-50,-3 1-28,-1 2-43,0 0-33,0 0-30,0 0-25,4-4-263,-4 4-656,0 0 291</inkml:trace>
  <inkml:trace contextRef="#ctx0" brushRef="#br0" timeOffset="89218.5171">20217 9036 47,'10'2'255,"-10"-2"-21,4 1-2,0 2-9,-1 2-4,-2 4-4,2-1-7,-2 4-6,0 5-16,-1 1-5,0-1-17,-2 2-9,2-1-14,0 8-17,-3-8-13,-1 1 2,0 0-21,4-2-13,-2 0-19,2-6-15,-2 0-29,1 1-30,-3-3-32,4 1-32,-2-3-33,-1-1-28,1 0-19,3-3-30,-1-3-29,0 0-176,0 0-424,0 0 189</inkml:trace>
  <inkml:trace contextRef="#ctx0" brushRef="#br0" timeOffset="89743.1045">20327 8576 45,'-10'-26'192,"-3"-1"1,-1 1 7,-1 3-2,-5 5-7,4 3-11,2 1-11,-8-2-13,4 5-12,-1 1-8,-6-2-8,3 4-13,1 6-10,0-2-11,-9 8-9,-2-2-7,4 7-9,-1 7-1,-3 0 1,0 5 0,-10 15 6,2-2-14,7 7-3,1 5-8,1-3 2,-1 3 0,4 0-7,5 0 2,-1 3-3,2-6 0,2 1 6,4-1 6,2-10 9,4 14-1,1 2 8,4-2 17,0 0-1,6-1-11,1 1-4,0 0 14,8 0-4,-1 0 9,0-15-2,5 2-1,-2-3-4,3 3-10,-1-3-1,7-6-7,-5 1 5,8-1-2,-1-1-1,4-4-3,-3-3-7,6-1 6,6-4-3,-5 0-7,6-4 3,0-4-2,2-1-2,15-3-10,-14 0 3,-1-5-6,12-1-4,-14 0-10,13-9 2,3-2-2,-8-4 0,2-2-5,-16 4-3,9-14 1,1-1 0,-7-4-6,-2-1 7,2-1-10,-9-5 2,2-3-2,-8-4-3,4 2 1,-5 2-4,-3-1-4,-1 1-2,-3 1 0,-5 0 1,-3 11-7,-7 2 2,-1 0-7,-3 2-4,-5 1-2,-1 5-11,-4 0-20,-1 0-8,-9 4-19,6 1-5,-6 3-7,-1 1-8,1 3-12,0 3-4,0 2-11,-2 0-6,4 2-13,6 4-16,-2 1-13,4 1-17,-2 2-24,4 0-24,5 2-26,2 0-10,0 3-24,0 2-168,4-2-503,4 1 223</inkml:trace>
  <inkml:trace contextRef="#ctx0" brushRef="#br0" timeOffset="90535.8627">20617 8957 80,'1'-4'169,"2"0"7,2-1-10,-1 1-6,0-1-2,-2 2-3,6-1-4,-4-1-4,-2 1-1,2 0 5,1-1-4,-3 3-5,3-2-1,-1 1-8,-3-4-3,5 4-2,-2 1-13,0-1-11,1-2-3,3-1-7,-1 5-2,1-2-7,2 1-1,4-4 4,-1 3-15,7 0-1,9-2 2,1 2-3,-2-2 1,7 1-15,2 2 13,14-3-10,-13 3-2,17-4-1,-1 2-4,2 2 8,3-3-8,1 0 8,-1 0-6,4 4-8,0-3 20,3-1-24,-4 1 4,3 3-10,-1-2 7,3 2-6,-5-2 7,1 1 5,1-5-2,-2 6 2,-3-1-6,1-3-7,-5 3-3,-4 2-7,-14-3 1,-3 2 2,0-2-2,-6 0 0,-6 3-7,-4-2 2,0 0 8,-5 1 12,2 0 3,-9-2 1,3 2 0,-4 0 1,0 1 2,0-2 0,-1 0-4,-4 2 2,8-2-8,-8 2-4,5-4 1,-5 4-1,0 0-7,5-1-4,-5 1-3,0 0-10,0 0-12,0 0-29,1-4-24,-1 4-16,0 0-36,-6-3 0,6 3-19,-5-7-2,2 0-4,-2 4-9,1-1 2,-1-4 0,-3-1 7,0 1 6,-1-1 8,0-1 12,-3 2 8,2-4 16,-2 0 3,0-2 10,-1 2 13,3 3 14,5 2 15,0 2 11,-2-1 10,6 1 9,-3 1 1,-1 0 5,5 4-8,-4-4 9,4 4-9,0 0 1,0 0 4,0 0 6,0 0-2,18 12 2,-10-6 2,6 5 15,1 1-11,4 5 7,3 3 5,0 1 6,1 2 4,-2 5-4,-4-3 2,-2 3 2,-2 1 0,-5-2-2,-2 3 5,-6-1 1,-5 0 9,0-1-13,-4-4-8,-1-6 5,-3 8-6,-4-4-7,2-6 1,-3 0-11,2-2-8,-6 3-33,8-8-25,-3 4-21,4-4-30,-4 1-23,1-3-34,1 0-35,2-2-39,0-3-38,3-4-43,-9-1-179,2-3-532,-2-2 236</inkml:trace>
  <inkml:trace contextRef="#ctx0" brushRef="#br0" timeOffset="91219.0803">23418 9087 97,'9'-5'263,"1"0"0,1-1-5,1-5-15,0 4-16,3-5-10,-1-2-17,-3 3-15,-1-3-7,1-2-9,-2 0-16,-2 0-7,-1-2-7,2 2-5,-6 5-17,2-2 3,-4 3-19,-4-2-11,-1 0-12,-4 4-14,-1 0-3,-9 5-8,3 3 2,-12 5-16,0 5 0,-4 6 5,0 1-3,3 2-4,1 3-6,4 2-3,0-2 2,8 2 3,2-7-6,6 5 2,-1-3-6,6-3 5,2-5-4,1 1 4,4-1 20,1-2-21,0-5-7,8 1 2,0-5-2,6 0 4,-1-2 7,2-3 10,2-2 4,-5-1-13,7-5 9,-5 2 6,3-6-4,-2 5 5,1-10 5,-2 3 1,0-1-1,-1-2-4,-1-1-1,-3 2 2,-4 4 3,-1 1 0,-1 9 2,-2-5-4,0 7-7,-2-2-8,0 2-8,-1 3 1,-3 2-12,0 0-1,6 14 5,-2-4-2,-7 12 6,6 5-3,-3 3 7,0 4 10,-4 0 5,3 1 8,-1 14 4,-1-2 9,-1-13 3,-1 2-1,-2-2 1,3 0 5,1-5-8,-2 6 3,2-9 5,-1 0-3,2-6-6,2-6-4,-2-4-4,2 1-5,0-2 11,-1-2 8,1-1 4,0-2 7,3-2 15,-1 2-20,-2-4-3,0 0-5,17-9-12,-7 1 6,3-6-16,8-1-5,1-6-7,-3 1-2,7-4-5,-2-4-8,2 3-1,-1 1-11,-3 4-6,-2-1-6,-2 1-8,-5 6-9,1 1-13,-4 0-8,-1 5-11,0-2-15,-4 7-24,2-2-15,-7-1-23,6 3-28,-6 3-38,4-5-34,1 5-36,-1-3-28,-4 3-24,0 0-27,0 0-19,0 0-22,1 8-319,-1-8-763,-1 7 338</inkml:trace>
  <inkml:trace contextRef="#ctx0" brushRef="#br0" timeOffset="91678.785">23893 9515 200,'0'0'203,"0"0"1,0 0 0,0 0-10,0 0-9,0 0-2,0 0-12,11-9-6,-5 6-6,2-6-5,1 4-11,1-1-8,2-1-3,3 0-4,0 0-1,-1 2-15,0-3-5,0 6-4,-1-2-14,0 4-9,-2-3-10,-2 3-4,4 0-6,-4 4-8,0 2 0,0 1-2,-3 2-10,-2 2-7,-4 1 1,0 2-6,-4 1 1,0 5-3,-7-3-5,2 0 1,-6 4-11,3-4 7,-1-2 2,2-1-7,-1-2 7,3-4 8,-2 4-4,5-3-4,-1-1 4,2 1 7,1-5-6,-1 2 6,5-2-3,-1-1 3,4 2 0,3-2 0,1 1 12,5-2-22,3-2-2,5 0-4,1 0 6,2-2 1,0 0-15,4-3-18,3 0-13,-2-2-19,-2-1-21,0 1-18,-7-3-19,5-2-25,2 1-33,-3-6-32,0 0-25,1-1-25,-3-3-17,2-1-206,-3-4-502,-3-3 223</inkml:trace>
  <inkml:trace contextRef="#ctx0" brushRef="#br0" timeOffset="92329.3915">24639 8864 67,'-3'-32'183,"-2"-1"-9,-4-1-4,-3 3-1,2-1 2,0-1-10,-4 4-4,-4 0-10,1 2-8,-2 0-6,-1 5-11,-3 1-1,-1 2-11,-5 1-8,0 1-9,-3 4-4,0-1-4,-4 1-6,0 3-3,-1 0-6,2 0-8,-2 1 0,-2 3-4,0 4-11,-1-2 0,-13 3-4,14 1-1,-11 0-6,13 0-1,-1 3 8,2 0-14,-2 4 2,1 2-3,-2 1-1,2-2-6,-12 9 10,10-3-8,6 3-4,-4-3 3,-8 11 0,13-7 1,-11 11 0,6 3-2,7-7 3,-4 8-1,8-4-4,-1 13-1,-1-3 7,1 1-11,8-8 8,5 2-2,-2 9 0,2 1 0,2-9 9,-1 16-2,7-4 1,-3 0 0,-1 3 12,7-1 0,-1 1-2,4 1-1,0-2-2,3-2 5,-1-1-13,5 0 6,-3-10-2,-3-1 6,5 1-11,3-3 4,0 1-7,0 3-9,-1-3 3,3-3 12,3 3-8,-1 0 4,2-3 10,1 1-9,2-6 8,2 0-4,3-1 1,5-1 2,2-2 5,-1 1 4,3-2 15,1-2-17,13 6-6,-13-11-8,3-2 7,0 1-7,4-6 5,11 4 3,-14-7 1,4-2-10,11 0 0,1-3 2,-16-2-7,16-5-3,-2-5-4,4-1 1,0-4-4,2-5 9,0-2-3,22-23-3,-26 17 1,27-9-2,-30 5 5,0-3-4,-2 0 2,23-20 5,-25 19-2,-9-4-4,23-22 8,-26 24-10,-6-3 0,3 1-5,-8 0 5,-1-1-6,-6-7 2,-5 4 0,-5-1 1,0 1-4,-6-2-1,-4 12-4,-9-11-1,-3 4-4,-3-4 5,-4 4-11,-6 3-2,-6 2-4,-1-4 7,-2 4-23,-4-2-1,-4 3-8,-4 3-17,-4 1-17,-3 4-9,-24-12-12,25 17-20,0 2-19,-2 1-19,2 3-21,-2 0-27,1 6-33,-3-1-32,-4 4-17,-5 2-253,-23-1-582,28 5 257</inkml:trace>
  <inkml:trace contextRef="#ctx0" brushRef="#br0" timeOffset="93040.2827">18635 8413 166,'-5'-6'186,"1"4"-2,0 1-17,-1-2-17,5 3-20,0 0-12,-10 4-14,6 1-9,-2 5-7,-2 3-8,0 5 0,1 1-5,2 0 2,-1 0-4,2 4-2,0-1 0,1-3-5,3-1-8,0 0 3,0 1-3,4-4-6,0 2-7,1-6 3,1 4 0,3-7 2,0 2 3,0-6 0,3-1 1,8-3-1,-6 0-5,2-3 2,1 0-3,4-8 0,-3 1-1,5-5 5,-3-1-6,1-1 0,-7 0-3,2-2 2,-2-4-4,-4 2 3,-2-6-1,-4 10-6,-1 0 2,-4 0-2,-1 1-14,-2 1-3,-1 4-4,-3 0-13,-2 4-9,-5-2-13,-3 6-7,-11-1-15,-1 5-6,2 4-11,3 5-5,-4 0-15,3 4-5,0 1-13,6 1-11,4-3-19,1 1-10,6-2-12,4 0-12,4-4-4,2 4-12,4 0-127,4-3-329,8-1 146</inkml:trace>
  <inkml:trace contextRef="#ctx0" brushRef="#br0" timeOffset="93471.919">21273 7887 123,'0'-9'211,"2"4"-2,-2 0-9,0 0-14,0 0-17,0 3-20,0 2-16,0 0-17,0 0-9,0 0-11,-5 12-1,4-1-8,-2 9 0,-1 9 0,1-4 2,0 3-3,-1-1-4,-1 6-2,0-3-3,1 1-1,-1 0-8,1 1-6,4-3-3,-8 1-9,4-1 0,4-2-1,-2-1-11,2 0-1,-2-9-4,0 2-7,1-4 0,0-5-1,0 1-5,2-1 3,-2-2-19,1-5-17,-2 4-19,4-3-17,-2 2-22,0-2-13,-2 1-33,2-5-34,0 0-32,5 2-40,-5-2-143,0 0-396,0 0 176</inkml:trace>
  <inkml:trace contextRef="#ctx0" brushRef="#br0" timeOffset="96412.9087">18014 10328 103,'19'-5'144,"-11"4"-8,2 1-3,3 1-8,1-2 2,5 0-5,1-1 4,10 0-4,3 3 1,-2-1-6,10-2 2,8 0-5,2 2-2,3 0-7,-14-3-5,20 8-1,0-4-5,2 1-7,0 0-9,1-1-4,3 1-5,3 2-12,22 3-2,-2-3-6,-25 1-1,1-4-4,28 2-5,-3 1 0,-27 1-4,30-5 1,-26 0-5,27 3-3,4-3-1,1 0-2,-2 1-3,-6-7 2,6 8-5,-2-8-2,0-2-3,5 4 5,-2 0 2,1 0-5,-2-4-5,-4 3 1,2-4 2,-3 4 0,2-2 2,-29 3-3,31-4 2,-4-2-8,2 3 2,-4 0 2,-26 0-6,36 3 2,-7 0 0,-28 1-1,29 0 3,-4 2 1,-26-1 1,28 4-7,-25-2 3,25 0 0,-27 5-5,26 0 2,-31-3-1,-2 0 2,1 3 0,-3-5-2,2 5-3,-3-3 8,-3 0-2,-14-1-5,2-1 1,-1 0-1,-1-1-6,-2-1 4,-3 2 0,0 2-5,-4-2 4,2 0 3,-9-2-1,-4 0 4,2 2 0,-7-1-2,0-1-1,0-2-2,-2 4 5,-1 0 3,-4-3-7,1 3 0,1 0 3,-8 0-8,9-3 7,-6 3-5,-3 0 0,3-2 1,-3 2-1,0 0-4,3-4-4,-3 4-9,0 0-1,0 0-10,-3-9-9,-1 8-5,0-1-5,-3-1-7,0 1-4,-1-1-7,0-2-8,-5 1-17,4-1-1,-1 1-4,-3-2-7,1 0-2,0 2-3,-2-2-4,3 3-4,-1-2-2,0 1-3,2-1-2,-3 2 5,1-1 7,1-2 2,-2 1 0,4 0 11,-10-1 14,0 0 17,9 0 20,-7-2 24,4 5 11,-1-6 11,-2 3 13,3 1 14,2-1 14,-2-2 5,0 1 14,3 2 10,3 2 10,-2-2 13,3 1 3,-2 2 10,3 0 0,0-2 2,1 2-5,0-1-10,4 3-2,0 0-10,-6-4-1,6 4-2,0 0-5,0 0 6,0 0 0,0 0 2,6 15-6,2-10 4,5 4-1,2-1-4,2 1-1,7 5 3,2-1-10,-2 1-6,3-1 1,1 3-3,2-1 0,-2 0-9,6 1-3,-2-1-4,0 2-3,0-2 15,-3 1-11,0 0-9,0-3 4,-5-1-7,0 1 0,-5-4-1,-3-2-6,-4 1-3,-1-3-4,-2-1 6,0 1 0,-4-2-5,-1-3 2,-1 2 9,0 1-2,-3-3 0,4 4 2,-4-4-2,0 5-1,0-5 1,-10 2 7,4 1-8,-6 0 3,-4 4 2,-3-3 1,-9 4 1,9-1 1,-12 3-6,2 1-2,-2-1-3,0 1 2,-1 3-1,2-2 9,-1-3 6,4 6-16,0-3 3,8 0 2,3-3-2,-1 1-1,3 0 8,-1 2-3,6-3 2,0-1-13,0 0 5,4-1 3,1-2 1,-1 4-11,0-3-7,-3-4 7,6 5 13,0-2-13,1-2-3,0-1 10,-2 2-13,3-4 5,-1 5 1,1-5-1,-3 6-1,3-6-1,-1 1 10,1-1-10,0 0-2,0 0 7,0 0-12,-4 5 6,4-5 2,0 3-4,0-3-2,0 0 2,0 0-4,0 0-7,0 0 14,-4 4-6,4-4-8,0 0 6,0 0 3,0 0-1,0 0 1,0 0-6,0 0 2,0 0-1,0 0-1,0 0 11,0 0-8,0 0-4,0 0 4,0 0-3,0 0 2,0 0-3,0 0-2,0 0 9,0 0-4,0 0-4,0 0-4,0 0 5,0 0-5,0 0 2,0 0 6,0 0-10,0 0 9,0 0-1,0 0 0,0 0-7,0 0 12,0 5-3,0-5-3,0 0 7,0 0-1,0 0-9,0 0-9,0 0 14,0 0 2,0 0-3,0 0 2,0 0-1,0 0 9,0 0-15,0 0 2,0 0 6,0 0 0,0 0-2,0 0 3,0 0 2,0 0-6,0 0-2,0 0 11,0 0-13,0 0 11,0 0-1,0 0-5,4 3 3,-4-3-4,0 0 1,0 0 8,0 0-6,0 4-15,0-4 19,0 0-15,0 0 5,0 0 3,0 0-3,0 0 4,0 0-5,3 2 9,-3-2-5,0 0-2,0 0-1,0 0 5,0 0 1,0 0-10,0 0 5,0 0 7,0 0-4,2 3-5,-2-3 8,0 0-4,0 0-2,0 0 4,0 0 5,0 0-10,0 0 5,0 0 0,0 0-8,0 0 4,0 0-3,0 0 4,3 4 2,-3-4 9,0 0-16,0 0 4,0 0 6,0 0-4,0 0 1,0 0-2,0 0 0,0 0-2,0 0-3,0 0 4,0 0 0,0 0 3,0 0-8,4 1-1,-4-1 8,0 0 1,0 0-3,1 3 2,-1-3 5,0 0-7,0 0 4,0 0 1,0 0 11,0 0-21,0 0 6,0 0 1,0 0 1,0 0 0,0 0-7,0 0 8,0 0-3,0 0 1,0 0-11,0 0 2,0 0 6,0 0 12,0 0-6,0 4 1,0-4-2,0 0-3,0 0 3,0 0-2,0 0-12,0 0 7,3 2-2,-3-2 6,0 0 2,0 0-1,0 0 11,0 0-20,0 0 8,0 0 1,0 0 7,0 0-5,0 0-4,0 0-4,0 0 9,0 0-3,0 0-7,0 0 11,0 0-11,0 0 2,0 0 4,0 0-1,0 0-7,0 0 11,0 0-3,0 0-1,0 0 4,0 0-1,0 0 0,0 0-3,0 0-2,0 0 7,0 0-1,0 0 5,0 0-7,0 0-12,0 0 17,0 0-6,1 4 3,-1-4-7,0 0-2,0 0 8,0 0-2,0 0 3,0 0 0,0 0 1,0 0 5,0 0-5,0 0-2,0 0-6,0 0 1,0 0-2,0 0 0,0 0 0,0 0 0,0 0 4,0 0-5,0 0 3,0 0 3,0 0-6,0 0 0,-1 4 2,1-4-2,0 0 7,0 0-5,0 0 7,0 0-7,0 0 3,0 0-7,0 0 7,0 0-4,0 0 7,0 0-3,0 0 0,0 0-4,0 0 4,0 0 3,0 0-5,0 0-6,0 0 8,2 3-7,-2-3-4,0 0 5,0 0-2,0 0-9,0 0 16,0 0-11,0 0 8,0 0-12,0 0 0,0 0-5,0 0-2,5 2-2,-5-2-16,0 0-11,0 0-12,0 0-10,0 0-21,0 0-18,0 0-21,0 0-21,0 0-28,0 0-32,0 0-32,0 0-35,0 0-188,0 0-511,-11-8 226</inkml:trace>
  <inkml:trace contextRef="#ctx0" brushRef="#br0" timeOffset="107305.0619">17635 6704 116,'0'-4'174,"0"0"-14,0 4-12,-4-4-19,0 3-10,4 1-10,-13 4-11,3 4-8,-3 2-1,-4 5 3,-3 4 0,-3 11-2,-10 8-3,-3 7 0,2 2 0,-6 3-3,-17 24 1,2 1 2,0-2-2,-2-2-3,0 2 3,3-3-5,2 0 3,-3-1-5,15-19 3,-12 15-4,15-19 1,0 1-3,0-1-1,4-1 1,1-4-11,0 0 1,9-11-9,-2-3-2,4-3-2,-2 2-1,1-2-2,0-3-9,12-5-2,-3-2-4,1-5 0,5 1-7,-1-2 0,3-2-5,-2-3-8,3-1-22,-3 0-23,4-1-19,3-1-31,0 0-30,-14-5-28,8 0-20,3 1-33,-1-6-25,2 2-42,-3-1-134,3-2-426,-1 0 189</inkml:trace>
  <inkml:trace contextRef="#ctx0" brushRef="#br0" timeOffset="107795.9431">16313 7862 2,'-1'-13'182,"-3"3"2,4 0 3,-4-1-2,4 4-6,-1-2-8,-1 3-9,4 0-8,-4 1-16,2 2-17,-1-1-17,1 4-9,0 0-8,0 0-7,3 14-1,-2-4 6,2 7-7,-2 3-6,2 6 1,-1 3-4,-2 1-5,1 0 10,-1 2-5,3-3-6,-3 5 1,0-5 5,4 0-1,-3 0-4,1-4-3,2 1-2,-4-7 5,2 0-4,-1-2-3,2-2-2,-3-2-6,2-2 7,-2-6-12,2 3-4,-1-1 12,-1-2-5,1-3 3,-1-2 4,4 6-3,-4-6 1,8 1-3,-8-1 2,12-5-7,-4 1-8,3-1 2,5-2-4,-1-1-1,5-4-7,4 0-3,0-2-6,4 1 0,3-1 1,0 0-3,1-2 1,2 4 0,0 1-3,0-1-10,0 0 2,-2 4 7,-1-2-8,-4 3-4,-1 0 4,-4 2-4,-4 2 2,-3 1-8,3 0 4,-5-1-2,-5 2-3,-2 0 1,2 1 10,-4-3-16,2 1-7,-6 2-3,6 0-3,-6 0-7,0 0-5,7-2-11,-7 2-5,0 0-18,0 0-19,5-2-14,-5 2-28,0 0-21,0 0-40,0 0-19,0 0-25,0 0-41,0 0-157,-3-4-472,3 4 209</inkml:trace>
  <inkml:trace contextRef="#ctx0" brushRef="#br0" timeOffset="109379.9618">18164 6495 36,'0'0'177,"0"0"-12,0 0-9,0 0-3,11-9-4,-6 2 2,4 2 5,-4-2-11,1 0-3,1-1-3,-3-2-7,4-1-5,-1 0-7,-3 0-5,1-2-2,-2 1-1,0-5-7,-1 0-5,-2 5-3,-2-2-10,0-3-3,1 5-8,-3 2-3,0 0-10,-4 1-10,-3 4-4,3 0-9,-6 3-8,-4 4-3,-2 3-5,0 2 0,-7 7-1,1 3-4,-1 3-1,3 2-2,3-1-5,2 1 3,0-2-3,10-4-2,0 0-3,3 0-1,2-1 0,3-3 3,1 0-6,1-3 6,5 0-1,-2-1 3,5-3 5,0 0-5,1 0 1,1-5 3,3 0 0,1 0-3,-3-3 0,3-1-4,-2-1 1,2-2 3,0-1-8,1-1 8,-6 3 0,4-5-2,-4 3 2,1-2-6,0-2 4,-3 2 2,1-2 1,-5-1-1,4 5 11,-3-2 4,-1 5-4,1-2-2,-1 2-8,-4 1 4,4 0-7,1 0-5,-5 4-7,0 0 3,0 0 0,6 15 0,-3-4 3,-2 7-2,2 7 0,-2 3 1,3 2-1,-3 2 3,3-3-3,0 3 0,1-3 1,-4 0 3,4-3-2,-1 2 0,4-3-1,-3-1 7,0-6 8,-1 0-13,-3 1 6,4-7-3,-3-2 3,0 1 1,0-5 3,0 1 4,-1-3 19,1-1 11,-1 0 9,-1-3 14,0 0-4,0 0-2,0 0-5,9-7-11,-4-2-1,0 0-2,-1-3-7,4-3-5,-2-1 0,1-1-2,0-3-3,1 4-7,-3-2-12,2 2 4,-1-1-17,-1 5-5,0-3-20,-1 3-11,-2 4-34,1 0-21,-1 2-16,1 4-36,-1-5-36,-2 4-39,0 3-23,4-5-24,-4 5-20,3-2-198,-3 2-527,0 0 233</inkml:trace>
  <inkml:trace contextRef="#ctx0" brushRef="#br0" timeOffset="109788.0996">18575 6544 188,'0'-6'291,"2"2"-9,1-1-21,-2 0-18,3-2-15,0 2-24,5-4-16,0 1-19,1 1-16,8-3-14,0 3-11,5 1-13,-4 2-9,-1 3-9,3 1-13,-7 1-2,-4 4-14,1 3-3,0-3-11,-4 6-4,0-1-4,-5 2-6,-4 3 1,-2 2-12,-4-1 5,-1-1-7,0 0-1,-3-2-7,4-2-1,0-1 0,1-2-3,3-2 0,0 0-1,0-4-2,0 5-3,4-6 3,0-1-7,7 6 4,-1-4-3,5-1 2,0 1-6,7 0 3,-2 1 0,3-2 0,-1 2 1,0 1-8,-6 0 3,0 0-1,0 1-1,-1-1 10,-2 1-10,-2 3 2,-3 1 0,-2-1-2,-2-1 5,-4 1-2,-2 4 3,-3-3 0,-4 4-2,-1-3-5,-4 2 6,3 3-2,-2-6-9,1 3-1,-2-3-10,0 0-13,1-1-12,-2-5-12,1 1-8,4-2-17,0-1-23,0 1-35,3-5-39,2-3-32,0-2-32,2 1-172,0-7-448,3 2 198</inkml:trace>
  <inkml:trace contextRef="#ctx0" brushRef="#br0" timeOffset="110454.8879">18768 5978 125,'-19'-25'215,"-1"1"-4,0 4-5,1 3-8,-4 1-8,1 5-10,-4 0-11,-1 4-10,-2 1-11,-2 5-11,-1 1-8,0 1-13,-3 6-6,1-1-13,-3 2-5,2 4-7,3 0-3,-1 5-3,0 0-9,0 0-5,-1 4-3,3 1-5,-10 8-2,15-2-1,-10 9 0,1-1-3,2-2 0,11-2 0,-6 7-5,6-11-5,-6 15 0,2-3-2,8-9-2,-1 10-9,2-8 9,3 12-8,4-11 6,1-1-2,2 13 2,3-10 0,2-1-3,2 0 2,5 12-2,-1 3 7,2-15-1,7 10-1,0 1 6,0-15-3,9 13 15,2-4 0,-4-9-1,10 10 1,-1-1-1,11 1 11,0-1-6,0-4 3,5-3 1,-2-1-5,4-9 7,-4 3-8,-10-9-2,18 1 5,-2 2-1,-11-11 0,-1 0-2,14 2-2,2-6 2,-2-4-7,1-5 10,-1 2-10,1-7-5,0 3 5,-2-8-7,3-1-6,-1-4-1,1-1-6,-7-1 2,4-4-5,2-7-4,-4-1-2,-2 2-2,-2-3 3,-3 0-9,-1-2-4,-4-1 4,-2-1-2,-7-1 1,-5 12-6,5-15 3,-11 10-4,7-11 5,-4 1-10,2-1 6,-15 8 0,6-9-4,-3-1 5,-7 8-7,5-11-1,-7 2 0,0-2-2,-8 1-5,0-4-3,-7 4 2,1-1-13,-4 6 10,-5-2-3,-3 1-3,-3 6 5,5 9 0,-12-8-1,0 5-2,4 9 5,-14-5-4,0 7-5,-2 1 8,-6 6 3,4 2-6,0 0 1,11 9-10,-12-2-8,-3 1-13,17 3-18,2 3-11,-4-1-20,3 3-17,0 5-31,2-4-16,7 0-26,8 3-21,0-1-23,4 3-14,5-3-21,5-1-12,4 1-26,2 0-215,2-2-559,6 1 247</inkml:trace>
  <inkml:trace contextRef="#ctx0" brushRef="#br0" timeOffset="110950.4027">22212 5561 69,'18'-7'221,"-8"2"3,-1 3-5,1-3-8,-3 4-15,-4-2-19,-3 3-15,0 0-16,0 0-9,0 0-17,0 0-6,-34 7-9,6 0 1,-4 0-7,-4 5-8,-14 3-2,3 6-5,-7-3 7,-2 3-4,-5 2-28,-26 8 4,-6 3-3,30-14-3,-28 14 3,2-1-5,3-4 13,-4 4-8,3-6 3,-3 2-5,1 3-3,-6 0-4,3-4 3,0-2-7,4 5-1,-1-3-10,5 3 2,24-12 0,-1 1-4,1 1-3,1-1 8,8-1-13,1-2-1,15-3-5,1 1 5,4-3-8,0 4 2,2-7-14,11 0 7,2-2 0,5-2-4,0 2 2,0-2-3,4-2-10,0-1-14,0 2-6,4-1-26,-3-1-17,5-2-5,-3 1-12,3-1-3,0 0-20,0 0-15,16-6-25,-8 2-31,3-4-22,1 2-22,1-6-10,4 2-171,-6-2-434,5 0 192</inkml:trace>
  <inkml:trace contextRef="#ctx0" brushRef="#br0" timeOffset="111259.7921">20346 5907 70,'4'-4'149,"3"0"-5,-4 1-17,-3 3-2,0 0-6,0 0 11,-10 14-5,2-7 0,-6 8-3,-1-1-11,-4 6-3,-4 1-12,1-1-6,-2-1-5,-3 3-10,0-3-5,4-2-5,-2 2-9,3 0-12,0-1 3,4-6-5,4-3-3,4 0-4,1-2-7,4-1-6,0-1 5,2 0-1,2 2-2,2-2 1,2 2 3,6 2 1,5 2 3,8 6 0,7-2-7,0 1 0,8 2 2,12 4 3,1-1 6,-3-2-2,-9-5 0,12 7-3,-14-8-1,4-3-2,-2 0-6,-1 2 0,0-3 1,-2-1-5,-2-5-9,-10 3-16,0-1-21,-5-5-18,-2 3-19,-2-3-24,-2-3-36,1 2-27,-1-4-29,-1 2-182,-2-2-392,0 2 174</inkml:trace>
  <inkml:trace contextRef="#ctx0" brushRef="#br0" timeOffset="112135.9309">22781 5426 16,'11'-17'233,"-6"3"-5,5-1-4,-6-2-2,1-2-9,2 4-11,-5 3-6,3-1-9,-5 1-11,0 5-10,0 0-16,0-2-23,-6 3-18,1 4-12,-3 2-9,-3 2-8,-8 6-10,-6 4-5,-3 3 0,1 7-14,2-1-2,-2 4-4,7-5-18,2 1-11,6-7-2,-2 3 0,9-3 1,-3-2-4,7-1 3,-3-2-2,4-1 4,0-1 0,5-3-2,0 1 8,5-3 5,2-2-1,2-2 1,7 0 7,-6-3 6,5-2 10,0-1-19,-1-1 1,-1-1 3,5-5-7,-5 4 7,-2-2 1,-2 2 1,0 1 2,-6 3 2,3-1-3,-7 6 0,1-2-5,2 0-4,-4 3-8,-3 1-3,6 5-1,-5 1-1,-2 6 1,1 5 5,-3 0-8,0 3-2,0 8-7,0 0-2,-1-1 9,2-1-10,-2-1 10,4 1-3,-5-7 7,5 8 7,0-9 2,-4-2 6,4-3-6,0-3 6,0 1 5,0-2-5,0-4 8,0-1 12,0 3 20,1-5 16,-1-2 15,0 5 3,0-5-6,0 0-12,0 0-9,14-10-11,-5 2-4,7-5-3,3-6-11,4 0-6,1-6-2,2-1-7,-3 0-4,-2 3-3,2-1 4,-6 3-9,1 6-3,-8 1-3,-1 4-11,-1 2-22,-3-1-18,1 1-15,-3 3-29,2 0-41,-1-1-39,-1 3-41,0 0-44,-2 1-24,-1 2-27,0 0-32,0 0-41,0 0-194,0 0-608,0 0 270</inkml:trace>
  <inkml:trace contextRef="#ctx0" brushRef="#br0" timeOffset="112571.0079">23275 5470 50,'0'0'233,"6"0"-27,-6 0-14,4 6-17,-4-1 3,0 4 0,-5 2-2,0 4 1,0 2-9,-4 2-1,-4 4-12,4 2-8,-4-1-10,2 0-10,-3-1-13,1 1-3,-1-3-13,4-7-12,0 3-4,2-6-7,3-2-7,0 1-11,-1-2 3,3-2-2,-1-1 7,3-2-1,-2 0 0,3-3 2,7 2 11,-7-2-21,20-2-3,-2 1-7,-1-1-3,5 2-7,1-2 0,7 1-11,-11 1 6,4 0-3,5 0-6,-10 0 0,3 3-6,-8-3 1,1-2-2,-2 2-1,0 2 15,-6-2 7,3-2 4,-1 1 1,-1-2-4,-2-1 4,2 1-1,-2-1 4,0-1-8,-1-1-9,1 0 3,-4-1 10,3 2-4,0-3 7,-3 4 3,-1-1 3,4-1 1,-4 2-14,3 2 1,-3 2-7,0 0-3,0 0-3,0 0 7,0 0-19,-7 12 2,5-2-2,-5 1 0,3-1-1,-2 5-4,-3 0 6,4 2-10,-3 0 12,1-1-23,-1-1-11,-1-1-30,5 1-20,-2 1-27,1-6-20,-2 5-23,4-4-21,-2-3-23,2 2-20,2-2-22,-1-2-37,1-1-18,1 1 5,0-6-11,-1 4-156,1-4-478,0 0 211</inkml:trace>
  <inkml:trace contextRef="#ctx0" brushRef="#br0" timeOffset="113250.4321">23625 5154 21,'-9'-26'183,"0"-2"-2,-2 1-13,-3-1-6,-2 0-15,-3 2 0,-2-1-6,-1 5 2,0 1-6,-5 1-11,-1 3-7,0 0-9,0 2-1,1 4-13,-1 3-4,-5 3-5,-2 1-7,2 4-6,-1 0-2,-1 5-3,-3 4-2,-11 5-2,3 2 0,9 0 1,3 0-3,-10 5-4,11-1 4,-8 6-4,9-5 2,3 1-5,-1 3-1,-5 9-3,10-8-4,-8 9 4,14-7-4,-8 13-4,1 2 4,9-14-1,-3 17-7,1-5 5,10-7-3,-2 12 5,3 0-4,0 1 10,2-2 4,4 0 2,4-9 2,1 11 19,2-1 10,2-10-9,9 11-1,-3-13-7,4 12-2,0-18-10,3 14 5,-3-10-5,2-1-8,0-1 2,7-2-12,-3 0 8,10 9 3,-7-10-7,1-3 2,2 0-4,-1-2-2,0 2-2,3-3-9,-2 1 1,1-5 4,0 0-2,2-2 3,1-2 4,2-3-7,1-2 1,3 1-2,0-6-9,13 0 3,-15-1 0,4-4-5,-1-1 5,10-4-3,-15 0 1,5-1 1,-3-3 1,9-9-2,-12 3-2,7-10 0,4-3-3,-3-2-3,-1-5 7,-1-4-10,-1-4-3,-3 5 2,1-3 1,3-2-3,-3-1-3,-3 4 0,-6-1-4,-2 4-4,-7 12 5,0-5-2,-3 6 5,-2-1 0,-3-2 4,-3 0 1,-2 0-4,-3 0-3,-7-4 3,-5 2-5,-4-15 2,-2 13-2,-7-10-3,3 11 3,-8-14-6,-2 5 2,0 0-4,-3 3 3,2 1-3,6 9-4,-12-9 4,13 13-4,1-1-1,-3 1-3,4 2-8,5 3-2,-1 6-12,2 1-7,2 1-11,-1 1-17,1 3-21,3 2-30,-2 1-34,-3 2-28,2-1-29,-5 2-26,-1 2-31,0-1-32,1 0-43,0 3-31,-2 1-198,-2 0-620,2 1 275</inkml:trace>
  <inkml:trace contextRef="#ctx0" brushRef="#br0" timeOffset="113967.2444">20919 5086 35,'-2'-4'277,"0"1"-11,2 3-30,0 0-23,0 0-21,0 0-9,-13 7-3,11 2 0,-2 5-5,-4 3-2,-1 10-8,0 2-13,4 0-2,1 2-2,0 2-7,-2 0-9,2 0 2,3 1-3,-3-2-10,2-1 6,0-2-9,2-2-12,0 0-11,2-7-12,-4-4-6,2 1-12,-1-5 2,1 0-8,-3-2-17,3-3-8,3-1-31,-3 0-43,0-1-33,1-3-41,-1-2-43,0 7-59,0-7-66,0 0-53,0 0-173,0 0-549,0 0 243</inkml:trace>
  <inkml:trace contextRef="#ctx0" brushRef="#br0" timeOffset="114678.5515">17489 6088 155,'-15'-21'233,"2"8"-8,0 0-3,6 4-13,-1-2 8,1 5-5,1 0-13,1 1-2,0 0-3,1 1-1,1-1-11,-2 2 0,4 1-1,-3-3-13,4 5 7,-5-5-11,5 5-15,-4-2-16,4 2-12,0 0-10,-4-2-13,4 2-13,0 0-7,-5 9 6,4 3-30,-2 0 4,2 8-1,-1 5-2,0-2 0,2 2-17,2 3 0,0 1 5,-1 0-7,2-4-11,-2 3-3,-1-4-1,3-6 3,-1-1-3,-2 0-1,4 0-5,-1 3 6,-2-10-1,-1 6-1,3-5-22,-2 0 11,0 2-2,3-2 3,-3-2 0,2 4 1,-2-2-7,2-4 7,-1 3-6,-2-4-2,3-1 7,-3 1-6,2 0-4,0-2 2,-1 1 0,2-3 0,-3 2 6,0-4-10,2 6 11,-1-4-8,-1-2 3,2 4 3,-2-4-9,0 0 1,0 0-11,0 4-6,0-4-16,0 0-15,0 0-25,0 0-23,0 0-25,0 0-22,-7-10-20,5 7-22,0-1-35,-3 0-28,4 0-36,-2-1-253,-2-2-583,0 1 259</inkml:trace>
  <inkml:trace contextRef="#ctx0" brushRef="#br0" timeOffset="122369.0967">8543 14532 3,'0'0'98,"0"0"-8,0 0-8,0 0-6,0 0-5,0 0-13,0 0 2,10-3 0,-3 3 0,3-3-3,0 2-8,7-1 4,0-2-1,3-1 1,8 0 2,1 3 0,2-3 2,2 0-7,2 0-1,2 1 1,-1 0-5,4 0-2,9 0-6,-8 1 4,-2 1-4,14-1-5,-16 1 0,15-2 0,0-1 1,2 5-7,-18-3-4,5 3 4,14-4 2,-1 3-12,-1-1 13,2 1-12,-1-3 2,1 3 4,4 0-6,-3 1 5,0-1-1,-1-1-3,4 4 2,-2-2-2,5 1-1,-4 0-1,-3-2 4,2 5-9,-1-2 0,1-1 0,-3 1-5,0-2 6,-3 2-3,2-3-1,-15 2-3,14 0 4,-12-1 0,12 0-4,-12 2 1,2-4 4,8 2-6,-11 0 4,1 0 1,-2-1-6,3 0 3,-1 0-2,-3 1 2,5-2-3,-7 1 5,1 0-3,-2-2-4,-1 3 7,-4 0-6,1 0 0,-10 0 3,-2-1 1,4 0-1,-10 1 0,8-3 1,-9 3 0,0 0-2,-5 0-2,3-1 6,-3 2-5,-6-1-1,10-1 10,-6-1-6,-4 2 1,0 0-6,8 2 7,-8-2-5,0 0 0,6 0 3,-6 0-7,0 0 5,0 0-4,6 1-1,-6-1-12,0 0-6,0 0-15,0 0-13,0 0-17,0 0-12,0 0-21,0 0-6,0 0-21,0 0-11,-8 5-11,5-1-82,0 0-247,1 0 109</inkml:trace>
  <inkml:trace contextRef="#ctx0" brushRef="#br0" timeOffset="150853.7812">6584 10311 39,'0'0'104,"0"0"1,3 0-10,-3 0-7,0 0 0,0 0 2,0 0 1,0 0-10,0 0 5,0 0 8,5 3 10,-5-3 0,0 0 8,0 0 7,0 0-5,0 0 2,0 0 9,0 0-4,0 0-1,0 0-2,0 0-8,0 0-3,-3-13-8,3 13-2,-2-4-11,2 0 1,0 4-6,-3-8-4,2 4-7,0-2-4,-2-1-4,0 0 5,0-1-2,0 0-5,-1-1 0,0 1-9,-1-1-3,-1-3-1,-1 2 4,-1-5 3,1 1-1,-3 0 5,1 0-7,-1 5 1,0-4-4,1 3-2,1 1-5,-5-4 5,2 3-3,2 1-8,-4 3-4,3 0 2,-4-1 1,2 2-9,-6 1 1,2-2-3,-1 4-1,-1 2-4,-4-3 12,3 6-16,-1-3 0,-8 1-1,0 2-5,1 2-2,5-1 10,-6 1-10,1 2 3,0-2 0,7 1-5,-3-1 14,5 1-10,-9 5-4,7-5 0,-7 0 6,9 4-4,-4-3-10,3-2 8,1 4-1,-2-3 2,3 3-5,2-1-4,-4 1 4,7 3-4,-3 0 4,3-1-1,1 2-1,-3 1 0,0-3 7,2 5 3,1-1-5,0-1-3,0 1-1,2 2 5,0-1-5,-1-1-1,1 1 0,0-1 8,-1-1-1,0 0-14,4 2 10,-1-3 10,-2 1-1,1-4-4,3 1 0,0 2 3,-5-4 2,6 2 2,-5 0-1,1-1 7,1 1-7,0 0 1,1 0-11,-5 2 7,4-2 0,0-1-2,2 0 2,0 0-7,0-1-3,0 1 5,0-3-2,0 5 4,0-4-1,1 2 4,1 1-7,1-1-7,-2 0 1,0 1 9,1-5 0,3 4 0,-1-3-3,0 4 22,-2-3-14,3 3-3,0-2-2,0 3 7,2-3 3,-1 4-5,1-2 4,0 2 3,3-1-13,-4 0 3,2 0 11,3 3-10,-3-3 6,-1-1-3,3 0 6,-2 1-11,0-2-1,1-1 18,0 3-11,-1-2-3,1 0 1,-1 1-5,0-2 6,1 2 1,-2-3-13,5 1 12,-5 0 0,2 0-3,0-3 6,0 3-1,4-1 1,-4-1 1,3 0 1,1 0 1,0-2 6,2 2-4,-1 1 4,0-3-3,0 2 7,1-5 0,1 4 3,3-3 2,6 3-7,-7-4 2,4 1-1,1-2 5,1 2-6,2-2 3,-2 1-4,-1-2-2,3 0-1,0-2 2,1 1-2,-2 0 4,0-2-2,-3 3-4,1-3 1,2 1 0,0-4 3,-1 3-2,9-3-2,-8 0 0,7-2 5,-8 3 1,8-5-13,-7 3 10,8 0-5,-5-5-4,5 0 6,-2 2-4,0-2 1,1 1 1,-1-2 2,-8 4-4,8-2-2,-7 1-1,4-1-1,-2 1 0,-2 1 0,-1-1-3,0 2 4,-4-2-1,4 2-3,-7 2 2,0-1 6,-1-1 3,1-1 1,0 2 3,-3-2-3,6-2 2,-5 2-4,0 0 0,3-7-1,-1 2-1,-6 3-1,6-7 2,-1 4-2,-5-4-3,2 3 6,-4-3-6,4 1-1,0 0-3,-1 0 3,0 0 1,-3 0-3,-1 1-1,2 0-1,-2 1 2,2-2 1,-2 0 5,0 5-7,-2-3-1,3-2 1,-3 1-4,2 0 1,-2-1-2,-3 0-2,1 0-2,0-1 6,0-3-5,-4-3 5,2-3-3,2 3 0,-5 5 2,-1-8-4,-3 3 2,3 0 1,0 7-5,-3 0-2,2 1 0,-1 0 5,1 3-5,1-1 4,0 3-4,-2-1 0,1 4 0,1 3-3,0-2 2,0 0-4,2 2 4,-2 3-7,0-5-5,2 4-10,-4 2-8,3 0-18,-1 1-14,1-1-13,-3 1-14,1 1-22,1-1-8,2 0-23,1 1-11,-3-1-19,8 0-14,-13 3-18,7-5-22,-2 4-30,3-1-29,0 1-27,-5-2-42,3 0-214,7 0-621,-11 0 274</inkml:trace>
  <inkml:trace contextRef="#ctx0" brushRef="#br0" timeOffset="152800.745">7386 9956 86,'2'-19'219,"-2"1"1,-2 1-12,1-3-7,1 2-2,-2 1-9,-5 0-10,4 2-11,1 4-4,-2 0-13,1 4-13,1-2-6,-2 4-11,1 0-16,1 0-6,0 4-16,2 1-7,0 0-5,-16 11-11,9-1-1,-2 9-8,-1 7-6,5 2-1,-3 7-4,0 11-4,4 0 1,-2 3-5,5 1-2,1-4 1,0 5 0,-3-17-3,3 14-4,-1-12-3,1-1 2,-1-1-6,1-3 1,-4-2-1,1 0-2,-3-2-2,1-3-4,1-5-5,-1-1-14,1 0-24,-3-4-26,2-3-22,-2-2-22,0-2-31,2-1-39,0-2-29,-1-3-38,-1-2-176,0-3-451,-1-4 199</inkml:trace>
  <inkml:trace contextRef="#ctx0" brushRef="#br0" timeOffset="153138.0776">7070 10338 67,'0'-5'200,"-2"2"-7,0-1-12,2 0-15,0 4-8,4-6-9,1 4-8,2-5-2,4 2-4,-4 0-5,5-2-7,4-2-8,1-2-3,1 2-5,7-4-6,1-1-4,-1 2-4,0-3 2,-8 5-4,1-3-4,-1 3 3,-1 0-8,-5 2-2,1 3-5,-5 1-5,0 1-8,-1-1-6,0 3-8,-2 0 0,-4 1 0,9 6-2,-5 0-2,0 4-4,-1-2 2,1 5-6,-1-4 1,-2 3-6,2 1-2,-1 0 0,4 2-5,-5-4-1,0 0-6,2 2 6,-3-4-6,4 1 2,-3-3-3,2 0-9,-1-2 4,-1 0-2,3 0 6,0-1-29,-2-1-14,-2-3-6,4 1-13,-4-1-18,7 0-13,-7 0-25,9-4-13,-4-2-20,0-2-21,3-1-26,-2-1-18,3-2-19,0-3-28,-5-1-123,1-1-402,-1 2 179</inkml:trace>
  <inkml:trace contextRef="#ctx0" brushRef="#br0" timeOffset="153336.2487">7472 10040 30,'-2'-5'119,"-1"1"-18,1-1-20,2 5-2,-3-9-15,2 6-6,1 3-27,0-9-17,0 6-14,0 3-33,0 0-58,0 0-98,0 0 43</inkml:trace>
  <inkml:trace contextRef="#ctx0" brushRef="#br0" timeOffset="154160.3639">7600 10052 121,'0'0'241,"2"-4"-26,-2 4-19,0 0-18,0 0-10,0 0-8,15 9-6,-9 0-8,-1 1-9,0 3-16,2 2-6,0 1-6,1-1-5,-4-3-11,0 7-3,-1-7-7,0 0-6,-2-3-9,-1-1 0,2-1-4,-1-2 1,0 0 8,2-1 7,-3-1 9,0-3-2,0 0-10,0 0-5,0 0-4,-7-12-9,9 3-11,-1-3 1,3-5-8,-1 0 2,8-3-7,-2-4 1,0 2-6,5 5-3,-5 0 4,5 3-7,0 3-3,-5 3 2,5 1-3,-1 4-1,0 1-3,-1 2-3,2 4 0,-2 1-3,2 5 6,-2 1-1,-4-3-3,1 2-2,4 4-1,-9 0-4,5-1-1,-6 1 4,4-1-15,-3-4-22,-2 3-23,2-2-25,1 0-26,-2-4-17,1 0-19,-1-1-13,4 0-23,-3-4-14,3 0-6,4-3 5,-1-3 9,4 0 9,1-2 12,-2-6 7,2 1 11,-1 0 18,0-3 13,3-6 12,-2-3 6,0 2 22,1-2 21,-6-3 21,2 3 24,-2-3 20,-1 3 19,-4 7 16,-1 2 28,0 4 18,-4 0 22,2 2 11,-2 0-1,-2 5-7,-2-1-10,0 2-11,4 3-11,-14 8-3,4-3-6,1 4 1,-3 6-2,-5 6-4,7-4-6,-4 6-2,4-6-9,1 8 0,0-7-7,5 0-6,2-2 8,2-3-12,-2-1 0,5-2-8,0 0 3,0-1-3,1-4 6,3 0-5,-1-2-6,3-4 11,4-1-8,-3-5-9,2-3 3,2-2-4,-2-1-2,0 2 3,-3-5-2,-1-2-7,-1-2 10,1 1-12,-4 2 4,1-2 3,-1 7 15,-2 0-4,-2 1 23,3 4-15,-2 1-7,-1 1-2,1 1-8,-1 4-8,0 0 6,0 0-3,0 0-2,-1 21-4,1-5 3,0 1 1,3-2-6,-3 0-1,4 4-1,1-6 2,0-1 6,1-1-14,-1 1 8,5-4 6,-1 0-4,2 0 0,0-3 0,0-5 1,2 0 13,3 0 5,-1-5 3,7-2-2,-6-2 0,0-6-10,-1 6 8,0-4-5,3-5 20,-8 0-16,1-1 5,0-5-9,1-1-7,-6-4 6,0 1-4,-3-2-1,-2-1 1,-1 2-3,-3 0 1,1-1 9,-4 7 2,2 5 6,0 7 5,0-1 4,0 4-9,2 3 0,-2 3-4,4 2-12,-9 11-10,3 5 11,0 2 0,0 9-3,0 3-6,6 1-2,3-2 3,3 2-5,1-2 4,4 1-10,1-2 19,4-6-10,-1 2 4,0-4-6,5-1 2,-4-7-1,1-1 0,-2-2-4,2-2-4,-5-1 6,-1-5-31,-2 1-7,5-2-22,-5-2-34,-2 0-21,2-1-25,0-4-33,-2 0-34,-4 3-28,0-4-37,2 0-36,0 1-264,-2-2-614,-2 3 273</inkml:trace>
  <inkml:trace contextRef="#ctx0" brushRef="#br0" timeOffset="157508.019">15783 12313 229,'0'-3'288,"0"3"-21,-2-5-13,2 5-8,0 0-14,0 0 11,2 20-17,0-8-18,0 4-8,0 9-11,0 4-9,-4-2-14,0 6-8,-2-3-15,4 1-7,0 2-2,0-6-15,-2 2-1,0-4-3,0 1-27,1-6 4,1-4-17,0 0-4,-4-3-1,4 0-22,-2-4 7,2 2-5,-3-2-8,3-4-29,0-1-17,0 1-27,0-2-29,0-3-21,0 0-26,0 0-23,0 0-23,-10-9-19,7 1-27,3-7-21,3-2-15,-1-11 0,1 2 1,2-3 10,0-1 16,0-2 27,1-2 13,3-3 31,-1 3 26,0 1 28,2-1 20,-6 2 30,3 3 15,-2 3 15,0 1 28,-2 8 31,1 0 16,-2 4 23,-2 8 11,1 0 4,-1-2-8,-1 4 1,-1-1-1,2 4-5,0 0 5,-24 8-2,13-1-4,-8 1 0,-6 7-3,-2 0 0,-1 1 0,2 1 4,-5 1 11,2-2 5,2-1-5,3 2 1,0-2-14,7-6 1,0 2-3,3-3-6,5-3-8,2 1-11,0-1 10,4-1-7,-1-4-1,0 2-5,4-2-2,-3 2-4,3-2 0,0 0-12,13-8 2,-3 0-3,-1 0-6,5-4 3,2-3 2,3-3-3,1-4-7,-6 10 5,2-3 6,1-4 3,-4 4 3,1 2 2,-2-2-9,-1 4-6,-3 4 7,2 1-9,-5 0 2,2 2-3,0 1-5,0 3-1,3 2 1,1 1 1,0 5 2,3 0 0,2 7-2,3 5 0,1 0-4,1 1 0,1 2 1,1-2 0,2 4-1,-5-4-3,3 2 2,-4-2-1,1-1-8,1-2-3,-6-4 0,-1-2-2,-5 0-7,-1-2-10,-2-2-23,-1-2-16,0-3-28,-1 1-10,2-1-25,-3 0-25,2-1-20,-5-2-19,3 2-23,-3-2-30,0 0-35,0 0-32,0 0-34,0 0-298,0 0-672,0 0 298</inkml:trace>
  <inkml:trace contextRef="#ctx0" brushRef="#br0" timeOffset="158579.9659">18824 12310 15,'5'-2'266,"-1"-1"-14,-4 3 7,0 0-8,7 9-7,-5 2 1,-2 3-3,0 7-6,-2 5-5,-1 2-9,-3 1-9,1 3-6,0-1-13,1 0-1,-1 1-17,1-1-13,4 3-4,0-5-13,-1-2-2,4 0-9,0 0-6,0-6-12,0-2-12,2-3-8,0-2-9,-3-3-8,0-1-7,-1-2-3,2-4-8,-2 1 2,1 0 2,0 0 4,-2-3-1,0-2-8,0 0-8,0 0-7,0 0 3,7-14-11,-5 4-2,1-2-5,3-3-20,-3-9-2,7-3-7,-5-3-14,1-2-5,-1 0-2,2 1-3,-1 2 3,-2-1-7,1 0 12,-1 12-8,1-2 6,-2 2-1,-2 1 2,-1 5-3,0 2 8,0-2-5,0 1 4,-1 6-2,-2-3-4,-2 6 11,-1-1-11,-2 3 7,-5 2-7,-1-1 5,-4 6 5,-9 1-5,-1 5 5,0-1 4,4-1-2,-7 2-1,3-1 6,5 1 0,5-2 7,1 0 0,4-2 1,1-2 2,2-2-3,4 0 10,0-3 4,1 4-2,0-4 9,3 0 0,0 0 6,2-2-2,0 0 1,0 0 0,9 3-6,-9-3 4,18-8-7,-3-1-4,0 0 5,2-2-3,0 0 1,2-1 0,7-8-2,-4 2 0,2-2-4,-1-1 0,0 2 2,-3 0 2,-1-2-3,-3 11 2,0-3 2,-7 7-2,4-2 4,-3-1 0,-1 5 2,4-2-3,-4 3-4,-1 1 0,-1 2-2,4 0 4,-1 3-2,1 1 4,3 4-1,3 4 1,0-1-1,4 9 3,2 0-2,-3 3 4,1-1-3,3 0-1,-2 0-1,0 0 0,-3 0 1,3-3-5,-6 2-3,4-3-1,-6-4-1,-2-2-3,-3-4 5,0 0-1,1-2-2,-2 1-2,1-2 4,-4-2 3,0 1 3,-1-1 1,-1-1 2,-1 1-2,-2-3-5,7 2 3,-7-2-4,1 3 0,-1-3-2,4 2-8,-4-2-14,0 0-20,0 0-22,0 0-34,0 0-30,0 0-30,0 0-39,0 0-46,0 0-42,0 0-55,0 0-55,0 0-48,-16-7-311,16 7-801,-2-6 354</inkml:trace>
  <inkml:trace contextRef="#ctx0" brushRef="#br0" timeOffset="159619.918">21611 12241 140,'4'-6'254,"-4"1"-14,4 1-12,-4 4-9,1-1 3,-1 1-10,-1 13-2,0-3-9,-2 8-7,3 7 16,-2 1-25,-2 1 5,0 4-8,1-3 0,1 6 3,-1-3-9,1 2 2,-2-4-7,0 3-6,-1-1 7,3-2-6,-1 0 3,0-2 17,2 0-11,1-6-12,0-1-11,-1-4-11,1-1-14,0-3-7,0 0-21,-2-4 0,1-1-15,1-1 2,0 0-9,1-2-3,-1-1-1,0-3 3,0 0-13,0 0-5,0 0-7,0 0-12,4-10 0,0-1-10,1-3-11,2-4-8,-2-1-13,6-10-8,-2 0-6,1-1 3,-2 1 1,1-2-5,2-2 1,-3 1-3,1 4 9,-1-2-1,-1 2-2,-1 3 2,-3 0 1,1 6 1,-4 4 3,2 3 0,-2 3-1,-2-2 0,2 5-4,-1 1 1,-3 0 5,-2 2-2,-1 1 3,-8 2 3,-6 3 0,-5 4-3,-4 3-1,0-1 5,-4-1-2,1 6 2,3 0 0,0-3 1,-2 0 3,3 5-4,3-5 7,6-1 0,2-1 1,1-1 0,3-1 1,5-3-1,2 1-2,0-2 3,2 2 9,0-3 9,1 0-1,-1 0 6,4 1-5,1-3 1,0 0 0,0 0-4,21-9-5,-9 6 3,2-6-4,1 1-1,3-1-2,-2-1 2,8-6-4,-6 5 0,4-5 2,-1-1 1,0 0-3,-1 1 8,-5 4-4,0 1 1,1-1 0,-2 0 0,-4 4 1,3-4 2,-4 6-10,3-1 25,-3 0-8,0-1 2,-3 5 1,2 1-2,-1 0-11,2 1 9,3 1-3,-2 3-7,10 2 0,6 10-7,3 5 6,6 2 2,8 4 2,-2 4-6,-1 0-1,-10-8 0,1 2 10,-3 1-6,-3-5-12,3 2 3,-6 0-4,3-4 8,-10-8-7,1 3 3,-4 1-10,1-7 9,-3 0 0,2 1-1,-2-3 11,-5-3 1,3 1 2,-5 0-2,4-2 3,-2-1-10,0 3 3,-5-3-1,8 0-2,-8 0 6,5 0-5,-5 0 5,0 0-17,0 0-10,10 0-19,-10 0-28,0 0-33,2-3-34,-2 3-47,0 0-25,2-4-49,-2 4-42,-2-5-39,2 5-42,0 0-50,-4-7-45,-4 4-301,3-2-827,-4 3 366</inkml:trace>
  <inkml:trace contextRef="#ctx0" brushRef="#br0" timeOffset="161114.6532">9303 13029 105,'0'0'217,"4"-3"-16,-4 3-9,3-3-11,-3 3-7,0 0-11,2-3-5,-2 3-8,0 0-6,0 0-8,0 0-5,0 0-8,0 0-4,0 0-5,9 6-5,-6-3-2,-1 0-10,-1 1 0,-1 1-4,3 0-10,-2-2 7,2 1-11,-3-2-6,3 4-8,-3-2 0,2-2-2,-2 3-5,1-1-5,-1-4 0,2 6-9,-2-6 4,4 2-5,-4-2 3,0 0 0,0 3 1,0-3 18,0 0-12,0 2-4,0-2-3,0 0 8,0 0 0,0 0-7,0 0 4,0 0-8,6-10-1,-5 6-10,0-6-3,2-1-3,-1 3 2,0-9-7,-1 2 5,2-2-2,-1 0-7,2 1-1,0-2-1,-4-1-7,3 1 0,-2 2 2,-4 2-4,3-1 3,-1 4-2,-2 1 11,2 2-3,0 3-11,-2 0 4,2 1-2,1 4 3,-9 0 1,9 0-9,-11 12 1,2-2-2,-1 8 5,-1 8-2,0 3 0,3 4-6,-3 0 6,5 14 3,-5-1-4,6-11 8,5 11-3,-10 1-1,10-13 5,-8 2-9,7-2 13,-7 2-9,3-1 1,-1-1 3,2-3 0,0-2-6,-1-3 2,-3-1 0,3-7 4,0-1-3,-2 1 5,1-4-20,0-2-5,3-2-33,-6-3-23,4 0-21,0-4-26,-3-1-22,2-2-34,-3-2-34,-1-3-42,1-2-32,-2-5-30,1 0-203,-1-2-556,1-2 246</inkml:trace>
  <inkml:trace contextRef="#ctx0" brushRef="#br0" timeOffset="161349.9025">9012 13384 38,'0'-4'222,"0"4"-9,3-8 1,-3 7 5,0 1 20,7-5-7,-3 4-2,4-3 1,-1 1-8,5 0-9,5-2 2,7-1-8,5-2-10,3 0-8,4-1-8,15-3-10,-1-2-9,1 1-12,-1 1-14,1-2-7,-15 7-17,-4-1-8,-1 1-4,-1 0-19,-13 3-6,-3 0-8,-3 3-6,0 0-1,-4-1-11,1 1-7,-4 1-7,-4 0-16,10 0-27,-10 0-25,0 0-51,0 0-36,5 3-41,-5-3-44,0 0-53,-4 5-46,4-5-57,0 0-193,-5 7-598,5-7 265</inkml:trace>
  <inkml:trace contextRef="#ctx0" brushRef="#br0" timeOffset="162783.0913">15178 13050 96,'0'0'213,"7"0"-4,-7 0-9,10 1-9,-10-1-2,8-1-9,-1-1-10,0 0-13,1-3-4,-1 2-4,0 1-6,6-2-7,-5-2-9,0-3-11,1 3-3,-1-1-3,-3 0-10,1-3 1,2 0-12,-3-1 4,1-1-5,-4-3-6,-1 2-6,0-4-1,-1 4-5,-1-4 2,-2 4-8,0 4-1,-3-1-1,1 2-6,2 2-1,-1 1-10,-1 2-3,0 1 3,5 2-21,-15 7 9,4 2-2,-2 7-7,-5 5 8,3 6-14,-2 4 11,2 1 8,-9 16-2,5-4 17,1-1-1,-2 3 11,5-3 3,4-11 10,-2 14-4,1-14 3,2 0-2,1 2 8,-1 0 3,2-4-2,-1-1-3,-1 1 2,4-3-5,-2-4 2,3-4-8,-3-1-6,5-6-3,-3 2-7,3-4-6,-1 1 0,2-3-4,1-3-6,-1 0 1,-3 0-6,4-2-5,-3-2-12,4-1-28,0 0-28,-15-4-37,9-1-23,1-1-38,-5-3-33,5 1-7,-7-6-29,2 2-30,2-3-23,0 1-21,5-3-23,-3-4-22,2 4-14,0-2-179,2-2-562,0-4 249</inkml:trace>
  <inkml:trace contextRef="#ctx0" brushRef="#br0" timeOffset="163026.7277">14857 13237 170,'4'-3'227,"-4"2"6,0-3 9,0 4 7,6-7 2,-2 7 11,3-2-1,1 2 9,2-3 0,9 2-8,4-2-2,4 2-10,3-3-10,7 1-6,0 2-18,16-3-5,-15 0-17,0 1-12,13-1-14,-14 2-10,-1-2-15,-4 2-14,1 2-9,-13-2-13,-2 2-7,-6-1-14,-2-1-7,-2 2-5,-2 0-8,1-3-11,-7 3-4,10 1-6,-10-1-20,7-1-24,-3 0-23,-4 1-39,0 0-35,0 0-43,0 0-48,0 0-33,0 0-36,0 0-44,0 0-44,0 0-31,0 0-274,0 0-703,-2-8 312</inkml:trace>
  <inkml:trace contextRef="#ctx0" brushRef="#br0" timeOffset="163806.332">18505 13173 159,'1'5'210,"-1"-5"-6,8 0-12,-8 0-3,11 0-6,-11 0-6,12-2-8,-7-1-3,4 2-5,-4-2 0,2 0-8,-1-1-1,-1 1-10,-1-2-11,1-2-6,0-1-6,0-1-7,-1 0-8,0-3-5,-2 2-8,2-6-6,-4 3-8,0-3-3,-2 1-7,0 0 4,-3 3-8,0-3 0,0 6-7,-2-1-4,1 3-8,-3-1-4,3 3-5,-2 2-4,-3 2 1,-1 6-12,2 2 0,-5 7 2,-3 8 2,0 5 6,1 7-10,-1 8 18,1 3-3,0 1-1,5-13 5,-3 11 6,5-8 13,3 10 12,0-14-6,0 2 4,1-4 1,1 0 0,0 1 6,-2-4 2,3 0 3,-3-3 6,1-5 23,3-2-10,-3-2-2,0 1-11,1-5-1,1 0-1,-2 0-14,2 0 0,-1-3-3,1-1-10,-2-2-3,-2-1-6,3 1-3,0 0-3,-3-1-4,3 0-3,-5-3-3,4 1-2,-1-2-15,-2 0-19,-3 0-24,1-3-41,0-2-24,-3 0-37,6 0-22,-1-2-52,0-1-31,2 0-30,-3 3-41,3-5-44,3 2-42,0-2-270,0-4-716,3 2 317</inkml:trace>
  <inkml:trace contextRef="#ctx0" brushRef="#br0" timeOffset="164066.4939">18194 13331 227,'0'0'331,"2"-2"3,-2 2-10,11 0 4,-1-1 5,3 1-18,6-2-9,12 2-10,3 0-12,7 0-34,-2 0-5,21-3-15,0 3-18,0-4-16,-4 2-21,-3 0-14,-15 1-17,-4-1-9,-3 2-13,-9 0-16,-4 0-11,-7-3-9,3 3-8,-5 0-7,-5 0-10,5-2-5,-3 2-11,-6 0-18,9 0-24,-9 0-31,0 0-41,5-1-36,-5 1-44,0 0-44,0 0-39,0 0-35,0 0-50,0 0-42,0 0-285,0 0-695,0 0 307</inkml:trace>
  <inkml:trace contextRef="#ctx0" brushRef="#br0" timeOffset="164783.4368">21261 13159 105,'9'-9'159,"0"2"-4,4-1-3,-3 0 0,4-3-9,-6-4 0,1 6-1,2-7-2,-2 0 0,-4 0-5,-1 1-11,0-5 1,0 4-2,-4-1-4,-1 1 2,-3 0-5,1 6-6,-1 1-6,0 0-3,-2 1-9,-3 0-6,3 4-6,-3 4-6,-1-2 6,-2 4-12,2 1 0,-4 7 4,-3 3 2,5 2-7,-8 7 0,6 4 3,-1 6 4,2 1 4,-4 10-9,7-8 14,-8 9-20,3 0 5,1 1 1,2-13 5,0 3-10,0 0 17,-3-2-1,7 1 10,-3 0-2,-1 0 39,3 1 3,0-4-6,5-1-2,-4-2 3,-1-4-9,3-4-6,3-2-3,-1-1-14,-1 0-1,2-5-3,1-3-10,-2 3 1,0-2-9,0-5-5,3-2-1,-2 4 0,2-4 4,-3 1-11,4-4-2,0 0-8,-13-4-12,8 1-4,-1 3 1,-6-4-13,2-1-10,0 2-17,-7-5-14,6 3-20,-6-3-26,-1 2-19,4-2-27,-2 0-32,4 0-26,3-1-21,-2 5-26,-1-5-23,3 2-30,-1 1-30,0-2-40,5-4-45,0 4-266,3-2-706,1-1 313</inkml:trace>
  <inkml:trace contextRef="#ctx0" brushRef="#br0" timeOffset="165080.568">20942 13271 140,'-4'-3'288,"4"3"-7,0 0-3,-3-4-4,3 4 8,0 0 5,0 0 6,0 0 1,0 0-8,19 4-13,-1-1-7,4 2-10,6-1-11,8 1-18,-3-2-15,7-1-18,10 3-12,-13-3-10,2 2-16,-3 0-11,1-2-12,-1-2-9,-5 0-9,-4-1-14,-3 1-12,-7 0-5,-1 0-12,-6-1 0,3 1-11,-7-1-2,2 1-9,-2-2-11,-6 2-15,8-2-23,-3-1-22,-5 3-21,3-2-37,-3 2-36,0 0-54,0 0-44,0 0-34,0 0-32,-12-3-30,12 3-48,-14-2-40,4 2-242,-3 3-690,-1-2 305</inkml:trace>
  <inkml:trace contextRef="#ctx0" brushRef="#br0" timeOffset="195534.4223">4016 10288 84,'0'0'115,"0"0"-17,0-5-3,0 5-8,0 0-1,0 0-9,0 0-7,0 0 6,0 0-4,0 0-3,0 0-2,0 0 8,0 0-7,0 0-2,0 0-2,0 0 4,0 0-7,0 0 1,0 0 1,0 0 0,0 0 3,0 0-6,0 0 10,0 0 0,0 0 0,0 0 4,0 0 1,0 0 0,0 0 8,0 0 2,0 0 2,0 0 3,0 0-2,0 0-4,0 0-8,6 0-8,-7-4-3,1-2-3,-3 1-4,1-1-3,-1-5-6,-3 3-4,3-2-6,1 1 0,-6-8 2,3 7-4,-4-5-6,-3 1-1,0 1-7,1-3-4,1 3-1,-3-1-3,1 1 3,-2 0-3,1 1-2,-3-2-4,0 2 6,0 4-5,-4 0-5,1 0 4,0 1 0,-8 0-4,-1-1-4,1 0 1,0 6 4,7-1-6,-2 2 4,2 1 1,-1 1-6,2 2 1,-3-2 0,3 0 2,-3 4-1,2-2 1,0 6 0,1-3-2,2 3-4,-3 0 4,4 4 2,2-1-3,-10 2 1,8-1-2,-1 6 2,2-4-4,-3 4 5,2 2-2,3 0 9,-4 4-6,6-8 0,-4 9-3,3-5 5,2-3-9,1 0 3,0 6 2,0 0 0,-1 0 0,5-4 2,-3-1 2,3 5-2,0 1 1,-3-2 3,7-2 4,-3 0-6,1 4 2,1-2 2,2-4-2,-4 6 0,5 1 9,-1-2-7,3-5 5,-2 0-4,0-1 5,1 7-2,-1-6 2,3 0-1,1-1-2,-3 2 1,2-2 2,4 1 2,0-2 2,-3 0-2,5 0 6,1 2-2,1-4 5,-3 4-2,6-5 3,4 5 4,2-2-4,-5-4 11,1-1-4,5 3-8,-3-5 0,7 2 13,-6-3-11,-2-1 6,3-2 0,6 5 3,0-7 0,0 0-3,0-2 1,1 2-7,3-2 15,-1-5-10,0-2 5,0 1-5,2 0 8,-4-4-6,2-1 2,1 1-1,-6-2 1,2-1 0,-2-1 2,1-1-8,-4-2 12,-1 0-14,2-3 6,3 0 1,-7-3-1,3-3-4,-3-1 1,0-1-6,0-1 3,-1-3 4,0 0-9,-3-4 4,-3 2-2,1 0 6,-3 1-9,3 0 10,-9 0-2,-2 2-1,2-1-1,-4 1 0,-6 0 0,3 3-3,-2 1 1,-2 0-4,0 1 1,-3 0-8,2 1 1,-6-1-5,-2 1 0,2-2-2,-3 5-3,-2 1-2,6-3 6,0 9-5,-5-8 4,8 6-7,-7 1-3,4 2-1,-3 0-5,8 4-10,-7-3-9,5 6-29,-2-3-6,2 3-18,0 3-16,-1 0-26,-1-2-20,3 5-27,0-1-22,1 3-30,1 1-22,1-3-20,0 3-28,2-1-14,0 3-30,-3 0-170,4 1-546,0 0 241</inkml:trace>
  <inkml:trace contextRef="#ctx0" brushRef="#br0" timeOffset="197369.7756">6325 13220 64,'0'0'151,"0"0"-13,0 0 1,0 0-4,0 0-2,0 0-6,7 2-1,-7-2-1,0 0-5,0 0 2,17-5-1,-12 4-6,0 0 0,0-6-10,2 3 4,-3-1-3,3-1-2,1-3 5,-3 1-4,-1 1-8,0-3-1,1 1-4,-4-1-2,1-3 0,-2-4-6,-2 6-3,1-8-4,-4 2-3,1 0-5,-1 0 2,-2 7-2,-2-3 0,4 2-4,-3 3-9,1 1-2,2 2-3,1 1-8,-4 1-3,1 1-6,-2 7-7,-3 2 3,-6 15 13,2 7-23,-2 13-1,-1 5-4,2 1 7,2 6-6,0-2 27,4 2-6,2-2 5,3-7-2,-2 1-9,1-15 4,4 3-3,-2-2-7,-2-5 1,2-3 5,-1 0-4,0 1 5,0-8-22,2-1 15,1-9 10,-5 5 2,1-1-5,0-5 1,-1 1-6,-3-2-15,-1 0 14,0-1-11,-4-5-4,-2 0-7,2-3-23,-3 1-22,-2-2-14,-7-3-24,1 3-14,-1-3-15,2-1-14,6 5-14,-7-3-14,8 0-22,3 0-22,-1-1-31,3 4-18,1-8-28,3 6-184,-2-3-490,7-1 216</inkml:trace>
  <inkml:trace contextRef="#ctx0" brushRef="#br0" timeOffset="197708.3162">5768 13355 102,'0'0'275,"2"-5"-4,-2 5-16,3-4-12,-3 2-12,0 2-15,6-1-9,0-2-8,5-1 3,3 0-17,4-2 6,12-3-18,6 1-8,1 0-6,14-3-19,4 1-6,0 1-4,-1 2-20,1 1-1,-5 2-13,-11 0-28,-2 1 18,0 1-12,-3 0-3,-5 0-3,-7 3-29,2-2 8,-11 1-8,1-2 11,-3 5-13,-2-3 3,-1 1-21,-2-2 10,-6 1 2,9 0 0,-9 0-6,8 0-12,-8 0 14,0 0-1,6 0-3,-6 0-5,0 0-4,0 0-1,7 1-3,-7-1-12,0 0-18,0 0-23,0 0-21,0 0-16,0 0-16,0 0-22,0 0-20,0 0-27,0 0-25,0 0-29,0 0-26,0 0-33,-18-4-228,18 4-548,-5-2 243</inkml:trace>
  <inkml:trace contextRef="#ctx0" brushRef="#br0" timeOffset="198960.5771">12695 12805 57,'0'0'151,"0"0"-17,0 0-10,-12 1-3,12-1-8,0 0-1,0 0-7,0 0-9,3 7-2,-3-7-6,0 5-2,0-5-1,2 3-5,-2-3 2,0 0-3,0 0 5,0 0-4,0 0 4,0 0 4,0 0-1,0 0 6,0 0 4,0 0 1,0 0 5,0 0-4,0 0-12,0 0-3,0 0-5,7-12-9,-6 8-6,0-1-1,-1-4 4,0 2-8,0-2 0,1-1-4,-1-2-5,0 2 1,-1-3-6,0 0-5,0 1-1,-6 1 6,-1 0-8,1-1-3,-1 1 4,-1 2-6,2 0-4,-2 4 4,1-1-3,-5 2-10,4 3-3,-5 4 5,4 2-13,-6 7 8,1 3 0,-1 8 1,0 5 2,-1 6 1,-4 9 1,3 0 1,0 1 6,3 0 8,5-10-1,-2 12 10,5-10 1,0-4 4,-2 1-3,4 3 7,1-4 5,1-2-7,0 0 1,-2-3-6,2 0 14,1-1-7,-4-6 0,5-3 2,-2 2-2,1-4-6,-2-6 1,3 3-3,-3-3 2,0-1-5,1-1 27,-1-2-4,-2 0-6,0-1-6,0-1-3,-4-1-9,-6-2-10,1 0-7,-5-1-27,-1-2-16,-5-4-30,6 1-32,-2-3-29,6 1-23,-4 2-17,6-2-28,-2-1-27,6 4-28,-1-5-23,6 4-16,-2-2-16,3-2-22,1 2-207,3 0-559,0-2 247</inkml:trace>
  <inkml:trace contextRef="#ctx0" brushRef="#br0" timeOffset="199273.9372">12152 13130 84,'2'-5'208,"-2"-2"8,0 2 7,0 0 6,1 1 4,-1 0-5,3 0-7,0 0-9,0-1-18,3 2-8,1-1-9,3 2-8,1-4-9,9 0-11,7 1 4,3-1-11,2-1-7,4 7-5,-2-4-4,4-2-4,3 4 0,-4-2-11,-1 1-8,-1 3 1,1-5-4,-4 4-13,-4 0-5,-8 1-9,-2 0 1,-3 0-5,-5-2-1,-3 2-4,-1 0-4,-6 0 0,12-1-7,-5 2 4,-7-1-3,0 0 1,7-1-2,-7 1-6,0 0-7,6-2-5,-6 2-3,0 0 2,0 0-11,0 0 0,0 0-9,0 0-13,0 0-13,0 0-24,0 0-24,0 0-31,0 0-33,0 0-21,0 0-26,0 0-20,0 0-26,0 0-21,0 0-35,0 0-26,0 0-41,0 0-193,-11-5-578,11 5 255</inkml:trace>
  <inkml:trace contextRef="#ctx0" brushRef="#br1" timeOffset="1.02739E6">480 12980 181,'-3'-12'212,"3"7"-8,0-2-3,-1 2-1,1 1-1,0-1 0,0 5-12,0-8-13,-1 6-20,1 2-16,0 0-13,0 0-9,0 0-2,-4 24-1,1 2-12,2 4-5,1 4-6,-5 2-5,2-2-10,3 2-6,-1 1-25,0-1 0,-4-1 0,5-2 0,2-3-2,-4-3 7,4-2-10,-4-5-6,2-3 4,0-8-10,-1 3 3,1-3 6,-2-4 7,2 3 8,0-4 10,0-1 14,0-3 11,0 6 9,0-6-6,0 0-14,0 0-9,-1-16-2,1 4-6,-1-7-12,-1-6-10,-1-5 4,1 0-1,-2-4-17,0 0 8,-3-12-9,-2 0-1,1-4 5,-1 2-2,1-1 0,-1 13-7,5 1 1,-4-11-1,4 13-6,-2-2-3,2 4 0,7 2-5,-3 11-5,2-2 9,4 4-12,1 1-12,0 4-9,3 4 0,3 4 0,2 2 3,4 2-2,-3 5-8,2 6 9,0 2-5,-1 6-8,-8-4-4,5 6 0,-9-2-1,-1 6-4,-8-1-7,0 1-8,-5 1-2,-4-1-9,-1 1 3,-1-3-13,-4 0 9,-3-4-12,0-3 13,2 2-9,1-8-1,0-3 4,2 4-8,3-8-2,5 1-4,-3 0-15,2-1-9,4-2-14,2-2-31,-1 2-26,5-2-24,0 0-145,0 0-387,0 0 171</inkml:trace>
  <inkml:trace contextRef="#ctx0" brushRef="#br1" timeOffset="1.02895E6">546 13150 175,'0'0'196,"0"0"-17,0 0-20,0 0-7,4 11-9,-5-6-1,-2 5-12,1 1-9,-2 5-12,-1 1-10,4 0-4,-2 0-11,3 0-6,0-1-12,0-5-6,3 0-1,-2 2-9,0-4-1,3 1-4,0-2-3,1-2-3,-1-1 4,1 0-5,0-3 3,4-1-1,2-1 1,-1-2-1,-1-3 1,2-1 1,-2-3-8,-2 2 6,0-3-4,2-2 1,-3-1 1,1-4-1,-4-2 0,0 5-1,0-6-4,-5 4-3,0-1-1,-3 3 2,2 3 1,0-1-8,-2-4 8,0 7-2,-1 0 1,1 4-7,0 1-3,-2 1-5,1 1-5,-5 2 0,4 2 1,-2 3-5,-1 4 0,5 1-1,-7 4-1,6 2 0,-3-1-2,1 1 3,6-2-2,-2 1 0,1-1-1,6 3 4,-3-7-6,1 0 0,-1-3-3,4 0 0,1-2 4,4 0 2,-5-3 7,6-2-7,2-3 1,-1 2-4,0-6 4,7-1-1,-2-2 3,-1-2 3,3-7 2,-4 4-7,5-6 3,-1 1 4,-10 3-1,8-3 3,-4 4 2,-4 3 0,2-1 5,-6 2 1,2 3 0,-2 0 4,0 1-2,-3 0-2,-1 7 0,0 1-7,5-8-2,-5 8-2,0 0-3,0 0-5,5 17 7,-2-8 0,-2 8 5,-1-4-10,0-1 6,4 5-7,-4-1 8,4 1-8,-2-4 2,-2-2 1,3 2-3,1-4 3,-3 3-1,2-1 0,-2-2 0,4-3-1,-3 0 6,-2-1-8,3 0 0,-3-1 7,0-1 0,0-3 0,2 5 6,-2-5 5,2 5 0,-2-5 5,0 0-5,0 0-1,0 0-1,9-10-1,-4 3-4,-3-1 3,6-2-7,0-5 4,-1 0-2,0-1-5,2 2-1,-2-3 6,0 9-5,0-3-1,-2 3-2,-2 1 0,2 2-3,-1-2 0,-1 2-6,-1 3-2,1-1 11,-3 3-10,5-3 7,-5 3-3,0 0 1,10 8 5,-5-3-8,0 0-1,2 2 2,-1-2 8,1 4-4,-1 1 6,3-2-8,-3-1 1,2 0 0,-3-2 4,1 0-5,-1-3-1,1 4 3,0-4-7,-1 1 5,0-1 7,2 0-7,-1-2 2,-6 0 1,11-3 2,-6 2 3,1-3 4,-1-3-4,1 2-3,-3 1-1,0-2-1,-1-2 4,2-1-1,-3 0-8,-1-3 5,0 2 1,-1-2-2,-1 0 0,-2 2 0,2-6 2,-2 4 10,-1-3-15,1 4 0,-1 3 2,1-1 4,-1 1-6,2 5 2,1-3-3,1 2 3,-2 0-6,-1 1-4,4 3-14,-1-5 6,1 5-6,-1-4 4,1 4 0,5-3 4,-5 3 4,10-2 3,-2 1-7,2 0 5,3-2 1,3-2 2,-3 3-2,0-3 8,1 2-1,-1-1 2,-4 1 5,1-2-6,-2 1 9,-4-1-6,2-2 3,1 1 0,-4-1-11,1 2 14,0-2-7,-3 2-2,-1 1 6,0-1-3,0 1-2,0 4 1,-3-6-2,1 4-4,2 2-3,0 0 1,-14 5 0,5 3-6,-1 3 6,2-1 1,-1 4 5,4 3-8,0 0 5,1 0-3,1 2 0,2-4-7,1 0 5,1-5-4,2 2 2,1-2 2,1-2 4,3 1-6,-3-1 9,4-5-3,0 1 4,0-3 0,2-4-1,1 3 2,-2-2 1,4-5 0,-1-3 6,-1-5-5,-1 4-4,-1-4 3,-1 0 1,-2 0-1,-1-1-2,0 1 4,-2 1 0,1 2-2,-3 2-2,1-2 0,-2 2 9,-1 1-2,0 6-3,3-4-4,-3 3-1,1 1 0,-1 3-2,0 0 4,0 0-9,8 11 9,-2-1-2,0 1 4,5 3-1,-2 0-1,-4 3-1,8 2 2,-1 3 2,-5-4 0,7-1-5,-5-4 4,0-1 4,1-4 1,-1 2-5,-1-3-1,4-3 2,-4-1-2,0 0 7,-1-3-2,5-3 1,-2-3 4,1 0-6,1-6-5,2-3 4,-1-6 0,-3 6 0,-1-4 2,3-3-1,-6 4 5,2-1-5,0-5 2,-7 5-2,5 2 2,-6 0-4,0 3 1,-4 3 2,2-1-6,1 0 3,-2 3-3,-2 0 4,1 3 6,0 2-18,-1-2 1,1 4 6,0 2-5,4 0 1,-6 5 0,1 2 0,1-1 13,1 5-15,3 1 1,3-2 3,1 7-2,2-2 1,2 2-1,2-4 5,-2 0-1,6-1 1,-4 4-2,3-5 6,-1 1-8,-4-2 4,3-3 2,-1 1-1,-3 3-1,0-5 4,0-1-2,-3 1 6,-1-1-5,-2 0 1,0 0 2,-1 0 2,0-5 2,-5 8-1,0-4-4,-4 0 1,1 0-6,-1-3 1,-3 0-10,3 2-15,-4 1-8,-1-4-23,5-4-17,0 4-19,-1-3-21,1 2-28,9 1-22,0 0-29,-13-2-25,12-2-21,1 4-124,0-10-391,1 3 173</inkml:trace>
  <inkml:trace contextRef="#ctx0" brushRef="#br1" timeOffset="1.02946E6">1907 12793 110,'2'-2'182,"-2"2"-13,0 0-8,0 0-9,0 0-2,-8 13-8,7-7-8,-1 0-10,0 4-4,2-3-13,0 3-11,0-3-8,5 2-5,-1-4-4,2 2-3,3-2-3,-4-2 1,3-1-1,2-2 0,1-2 0,0 2-7,1-5 1,-1-2-5,3 2 2,-3-4 8,-3 1-11,1-3 3,0-2-4,-4-2 0,-4 3-3,2 1-6,2 0-4,-5-1 2,0 2 2,-1 4-3,-3-1-5,1 2-7,-1 4-8,4 1-3,-15 3 2,2 9-8,-2 0-2,2 2-5,-7 7 1,7 2-5,-1 0 11,4 2-12,6-6-2,1 1 1,4-1-6,5 0 5,0 0-3,2-2 0,4-4-1,2-3 5,4 1-5,-1-6 1,5-4-1,6-3 8,-5-2-6,4-9 3,-1 3-5,-1-6 5,-3 0 0,-2-1 1,-5-4-3,2-1-1,-4 0 3,-3-2-1,-2-3 3,1 1-1,-8-4-3,3 0 2,-8 2-1,8 1 4,-4 1 7,-4 9-7,4 5 0,-1 1 9,-2 3-1,2 0-11,-4 6 0,2 0-5,3 2 4,-5 13-6,0 3 4,4 8-4,-3 3 5,4 0 1,1 2-4,0 4 2,2-2-2,2-2-2,3-1-5,-2 1-7,2-11-8,2 8-8,-5-10-3,4-2-8,-3-2-13,1-3-19,-2-3-14,0-1-22,3-1-21,-8-4-23,15 0-42,-15 0-24,15-9-22,-8 2-145,-2-3-416,1-2 185</inkml:trace>
  <inkml:trace contextRef="#ctx0" brushRef="#br1" timeOffset="1.02977E6">2340 12732 253,'0'-3'262,"-3"0"-6,3-2-9,0 5-26,3-7-16,1 4-21,2-6-11,3 2-12,7-3-17,7 0-14,-5 0-4,1 1-23,-1 2-12,-1 0-18,-1 2-16,-3 1-18,-4 0-19,2 1-31,-3 2-28,0 1-27,-8 0-25,9 2-11,-5 2-22,-3 2-11,-1-1-14,-3 4-27,-1 3-133,-2-2-335,-3 5 148</inkml:trace>
  <inkml:trace contextRef="#ctx0" brushRef="#br1" timeOffset="1.0301E6">701 13609 126,'-19'8'174,"2"-2"-2,7-2-5,2-2-9,-2 1-9,5-1-11,2 0-9,2 1 6,1-3 9,0 0 2,25 0-1,5-3 0,7-4-1,22-3-5,32-9 1,1-5-1,0-1-8,5-5-4,0 7-7,1-4-7,2-4-14,-2 1-6,2 2-10,0-1-11,-6 4 9,-4-2-19,-28 9-7,1 1-4,1-2-7,-7 4-4,-3-2-3,-3 1-7,-15 10-3,-8-3-5,-9 4-8,-5 2 1,-2-1-3,-3 1-7,1 0 0,-4 2-10,-2-2-4,-4 3-10,7-3-15,-7 3-19,3-4-23,-3 4-28,0 0-18,0 0-29,0 0-16,0 0-16,-30 4-24,12 2-11,-8 3-18,-5 1-138,-4 2-406,-11 4 180</inkml:trace>
  <inkml:trace contextRef="#ctx0" brushRef="#br1" timeOffset="1.03042E6">668 13751 121,'-10'4'172,"4"-2"-6,4 2 2,2-4 9,0 0 0,14 6 0,5-6-6,14-3-3,20-2 6,2-7-6,35-6-6,0-3-5,-2 0 4,9-3-12,-1 1-3,2-1-12,-3 2-8,2-1-6,-4-2-14,-2 1-18,-1 7 9,-28 3-8,2 2-11,-5 0-11,0-1-4,-7 1 2,0-2-19,-17 7 0,-8-1-4,2-1-5,-11 5-3,-4 0 0,-1 2 3,-1-3-9,-8 3 14,3 2-14,-7 0 2,10 0-11,-4-3 3,-6 3-2,0 0-2,8 0 6,-8 0-17,0 0 7,8-2-8,-8 2-7,0 0-10,0 0-6,0 0-13,1-4-10,-1 4-17,0 0-24,0 0-17,5-3-17,-5 3-18,0 0-30,0 0-25,0 0-30,0 0-18,0 0-32,0 0-154,-5-9-455,5 9 202</inkml:trace>
  <inkml:trace contextRef="#ctx0" brushRef="#br1" timeOffset="1.03335E6">4387 12305 59,'0'-5'147,"0"5"-9,-1-4-2,1 4-4,0 0-9,-2-5-9,2 5 0,0 0-5,0 0-6,1-4 2,-1 4-2,0 0-3,0 0 2,0 0-5,0 0 1,0 0 0,0 0-4,0 0 0,0 0-3,0 0 2,0 0-4,0 0-4,0 0-4,-3-5-2,3 5-5,0 0-4,0-6-2,0 6-1,0 0-2,-1-3-10,1 3-3,-1-6-7,1 6 2,1-3-5,-1 3-7,0-4 2,0 4-4,0-9 1,0 5-4,0 4-2,0-4 5,0 1-4,0 3 0,0 0-5,-3-5-8,3 5-2,0 0 1,-1-3-10,1 3 3,0 0-2,0 0-1,0 0-1,-2 13 3,0-6-8,0 5 13,2-1-7,-4 1-1,4-2-4,-1 3 4,0-3-1,-1-1-3,2-1 3,0-3 1,0 1-1,0-1 4,-1 0 4,2-3-4,-1-2 0,-1 6-5,1-6 11,1 5-1,-1-5 8,0 0 3,3 0-2,-3 0-4,0 0 6,15-8-6,-1-2-3,12-4-8,1-8-3,20-7-15,-1-5-6,6-2-24,23-10-21,-19 13-33,-4 1-32,2-1-26,-6 7-40,1 3-28,-17 8-37,-3 1-177,-2 2-472,-7 7 209</inkml:trace>
  <inkml:trace contextRef="#ctx0" brushRef="#br1" timeOffset="1.03419E6">4674 12354 73,'0'0'110,"0"0"-1,0 0 10,0 0 4,0 0-4,0 0-1,0 0-3,9-12 1,-4 4 7,-4 1 2,2 2 3,2-2 2,-1-3 2,0 8-9,-2-5-8,2 4-6,-4-2-13,4 1-9,-4 4-13,0 0-7,0 0-10,1 13-3,-1-2-4,-1 3-4,-3 5-5,-2-2-4,-2 10-15,3-1-16,-3 0-20,-1-1-36,0 0-32,3 1-40,-1-4-45,5-3-199,-2-3-395,-1-5 176</inkml:trace>
  <inkml:trace contextRef="#ctx0" brushRef="#br1" timeOffset="1.03467E6">5868 12485 10,'-2'-4'252,"-1"-2"-5,3 2-6,-1-7-17,1 6-16,0-4-18,4 1-14,1-1-20,1-1-13,3 2-12,5-5-12,2 7-10,0-1-15,0 4-3,-1 1-12,-2 2-9,0 3-6,-1 1-7,-3 4 0,-2 1-11,-2 2-5,-1 5 2,-4 2-6,-2 0 12,-5 2-3,3-3-6,-10 7-8,1-2 1,2-5-2,-2 0-4,4-2-3,-1 1 2,2-6-10,3-4-1,-1 0 1,5-2-2,-1 1 3,-1-2-3,3-3 0,6 2 1,2 1 0,5-6-3,8 3-4,7 0 3,2-2-6,-2 0 0,3-1-10,-3 2-11,4 0-15,-1 0-22,0-1-41,-3 2-37,-6 0-51,6 0-44,-8 2-213,0-4-475,-3 2 209</inkml:trace>
  <inkml:trace contextRef="#ctx0" brushRef="#br1" timeOffset="1.03541E6">8202 12395 33,'0'0'202,"0"-8"-15,4 6-12,-1-5-9,3 0-14,5 0-14,4-1-7,3-1-12,0 1-7,8-4-6,-6 7-6,2 1-9,0 0-7,-2 2-8,-1 3-11,-5 1-6,-3 3-6,-4 1-2,-2 0-3,-4 4-4,-2 1-6,-4 1-2,-4 3-5,-7 6 1,0-1 1,-5-3-7,-2 0-1,1-1-3,-1-2 5,7-3-10,0-2-2,6-3-4,0 1 2,3-3-3,2 0 2,4-2 3,1 0-3,0-2-3,17 5 0,0-5-1,4 1 3,8 3 5,3 0 1,0 2 5,-1-1 3,0 4-1,-2 2 0,-4-2 5,-7 3-7,-3-3-4,-4 1-1,-6 0 5,-1-1 6,-4-1 6,-5 1 6,-3 1 0,-5 1 0,-11 2 1,-3-1-3,-3-4 0,0 1-3,-2-6-7,-1 6-2,1-6-2,1-1-4,-1-1-2,5 0-3,3-1-13,8-2-11,-3 1-6,3 0-19,6-2-26,1-1-37,-1 1-44,6-1-40,4 0-41,4-3-203,2 0-461,2-2 205</inkml:trace>
  <inkml:trace contextRef="#ctx0" brushRef="#br1" timeOffset="1.03608E6">10087 12373 69,'5'-9'260,"-1"3"-14,-3 1-26,3 0-22,-3 1-20,2 3-15,-3 1-5,0 0-9,0 0-8,-9 15-7,5-7-4,-5 3-10,-3 4-16,1 0-6,1-3-8,-1 1-10,1 3-8,0-4-9,0 0-5,2 0-3,0-4-6,2 1-5,1-1-10,4-2-5,-2-3 2,0 1-3,3 0-1,4-2-2,-4-2-4,19 0 4,-2-1-9,4-1 1,7-1-4,1 2-1,0-1-1,-1 1-4,-5 2 2,-1-1 2,0 0-2,-2 2-4,-7-2-4,2 1 7,-4-1-2,-1 0 2,-1 0 0,-4-1 5,-5 1-1,9-3 2,-5 1 1,0-1 2,-3-1-1,1 1 4,-2 3 8,5-8 9,-5 3-6,0 1 0,0 4-1,-5-7 3,5 4 0,0 3-7,-3-3 0,3 3-2,0 0-4,-13 6-2,8 3 4,-5 1-6,1 3-1,0 3-2,-5 4-3,1 4 0,-2-2 5,2 0-7,-4-1-6,6-4-8,2 0-11,-1-1-24,0-1-21,3 1-37,2-2-33,-4-2-38,4 0-41,1-4-34,0 1-224,3-2-508,1-5 225</inkml:trace>
  <inkml:trace contextRef="#ctx0" brushRef="#br1" timeOffset="1.03665E6">11945 12455 124,'2'-7'254,"3"2"-7,-2 0-16,-1-1-12,3 4-22,-3-2-19,-2 4-12,0 0-16,0 0-10,-21 15-11,7-5-9,0 2-8,-2 2-11,3 1-11,0-1-9,2 1-8,2-1-8,-5 1-2,5-1-10,2-4-2,1-3-2,-1 3-9,3-3-1,3-1 1,1-2 10,3 1-12,1-2 5,5-2-5,2-1-1,7-1-6,5-2 0,-2 0-7,7 1 0,-7 2-2,-2-3-6,1 6-1,-3-3-1,-4 2-1,-1 4-3,-2-1 2,-2 1 1,-3 4 5,-5-3 4,0 3 7,-5 0 9,-4 3-6,-4-1-2,-2 1-2,-6 4 1,-3-2 2,3-1-8,-5-2-2,-3-1-3,1-3 1,7-3-5,1 0-5,-6 2-3,5-5-12,3-2-9,3 0-19,-4 0-18,7-1-19,1-3-35,-1 0-36,3-1-38,3-2-33,3 2-42,1-5-201,0-2-494,4 0 218</inkml:trace>
  <inkml:trace contextRef="#ctx0" brushRef="#br1" timeOffset="1.037E6">11859 12492 47,'7'-7'206,"2"-1"15,0 3 0,-1-1 2,2 0-11,1 1-2,1-1-11,5 3-9,1-2-5,2-3-15,2 5-14,9-1-13,-2-3-12,4 4-17,-5 1-11,1-1-7,-9 0-13,3-1-5,-4 2-12,-2 1-17,-4 0-21,-3 1-16,0-3-24,-2 3-33,-3 0-32,-5 0-41,8 0-21,-8 0-31,3 1-22,-3-1-25,0 0-146,0 0-392,0 0 174</inkml:trace>
  <inkml:trace contextRef="#ctx0" brushRef="#br1" timeOffset="1.03753E6">14608 12347 107,'7'-8'213,"0"0"10,-3 2-8,-3 2-18,1 0-15,-2 4-14,-3-4-18,3 4-8,-19 4-9,4 4-2,-1-1-9,-13 7-6,3 1-8,-1 2-6,3 0-11,-3 2-13,3 4-5,6-5-6,0 4-8,2-1-2,9-4-7,-2 1-10,4-1 0,3-2-4,2-1-7,4-4-3,0 0-2,6 0-8,0-2 4,3 0-2,-1-3-4,2-2 2,0-2 0,-3-1-2,5 0 0,-6-3 1,1-1-6,-1-1 0,0 0-1,-1-3-1,-2 0 0,-1 0 2,-4 3-1,0-3 0,-2 3-6,-4-6 1,-2 6-2,-1-4 1,-4 3-3,-1-1 2,-5 3 1,-1-1-4,-3 3-3,1 1-6,1 1-8,1 1-7,3 1-11,2 0-17,1 1-22,2-1-21,2 1-25,5 1-16,0-2-17,-1 1-32,4-3-31,0 0-124,13 3-370,-3-3 164</inkml:trace>
  <inkml:trace contextRef="#ctx0" brushRef="#br1" timeOffset="1.03816E6">17568 12464 4,'-7'-2'250,"7"2"-6,0 0-10,-3-2-12,3 2-13,0 0-12,0 0-19,-4-2-10,4 2-10,0 0-6,15-3-9,-2 2-5,4 0-8,7-3-7,11 3-10,-5-4-9,4 3 4,2-1-7,3-2-8,-6 2-2,3 2-6,-7-2 1,0-2-7,-10 1 2,-5 2-5,-3 1 9,-1-1-5,-1 2 6,-1-1-2,-3 1-14,-5 0-14,6-1-3,-6 1-5,0 0 2,-11 9-12,-3 1 2,-10 4 3,0 3-4,-3 5-17,-3 0 2,2 0-2,-1 0 3,4 0-5,-3 4 13,5-2-26,-2-3-3,4-1-21,7-5-14,0-2-25,3 0-22,-1 0-24,3-2-26,1-6-30,2 1-29,5 1-26,-3-3-25,3-2-26,1-2-240,0 0-546,0 0 241</inkml:trace>
  <inkml:trace contextRef="#ctx0" brushRef="#br1" timeOffset="1.03916E6">20523 12576 93,'0'0'247,"0"0"-13,7-1-12,-7 1-15,7-4-13,-4 2-9,3-1-13,2 2-6,3-3-12,0 2-13,1-5-2,-1 2-7,2 0-3,2-2-7,3-2-9,-5-1-1,0-2-2,5 1-3,-4-2-6,0 0-5,-1 0-9,1-3-1,-4 3 3,-1-1-6,2-2-12,-6 1-6,-1 3-2,2-5-6,-5 5-5,0-2 0,-1 2-12,-1 2 1,-2 0 9,-5 1-22,1 1 0,-4-2 1,1 4-15,-1 3 5,-8-2 1,3 4-6,-4 1-2,-2 3-3,-1 1-3,4 2 4,1 1-3,1 2-2,2 2-3,2 2 3,-3-2-1,4 3-6,1-1 3,4-2 2,4-1 5,-1 2 4,1-2 0,2 0-14,0 2 3,2-4-1,1 3 6,2-4-5,1 3-4,1 0 8,0-3-3,0 0-5,1 1 3,-2-3 2,3 2-3,0-2 0,1 2 7,-2-1-6,4 0 0,-2-1 7,-2 0-8,0 0 4,0-1-2,2 1 0,1 2-4,-4-2 4,4 1-5,-3 1-1,-1-3 8,-1 1-6,-2 1 0,3-1 6,-2 1-11,-1 1 12,-1-1-11,1 0-1,-3 2 6,-3 0 0,3-2 11,-2 1-3,-2 2-6,-5-1 0,5 1 1,-4-1 8,-1 1-11,4-2-2,-5 1 4,1-3 0,1 1 1,-2 0-4,1-1 2,-4-3 5,3 2-5,1 2-1,-2-4 3,-1-1 2,1-1-6,3 0 2,-3 0-6,0 0 1,-2-3 4,6-1-7,-3 1-4,1-1-3,0 1 5,4 0-2,-3-3 0,3 3 5,1-3-2,-1 2 0,1-1 2,4 0-6,-4 0-3,4-2 2,0 0-1,4 0-4,-1 0-3,1-1-3,5 0 1,-2-1-1,6-1-9,4-2-4,-1 1-2,1 1-10,7-5-7,-5 5-6,4 0 1,-4 1-5,3 2-9,-8 0-6,0 4-20,-5-1-15,0-1-12,-1 4-27,-2-1-19,1 1-10,-2 0-9,-5 1-13,0 0-144,0 0-379,0 0 168</inkml:trace>
  <inkml:trace contextRef="#ctx0" brushRef="#br1" timeOffset="1.07348E6">9179 9927 18,'11'-28'226,"3"1"-8,0-1-2,-6 4 2,1 7-17,1 1-8,-7 6-4,0 0-13,0 3-10,-2 1-19,4 0-18,-4 2-15,-1 3-15,0 1-12,0 0-7,-7 11-9,3 4-6,-4 2-4,-1 7-7,0 3-10,3 0-4,1-1-7,2-6 3,2 4-3,2-5 0,0-1-9,2-2-4,1-4 1,1 0-2,4 3-1,-4-6-4,4-1 3,1 1-1,3-4 0,-2-2 0,1-3 0,1-3-1,3-1 4,-2-5-3,4-3-3,1-5 1,0-1 0,-1-2-1,-2-4-3,-4-1-2,2 1 4,-2-4-5,-4-1 0,1-1 1,-2-1-6,-5 0 7,-1 0-1,1 4 2,-4-2 6,-1 3-9,1 8 1,-3 1-1,-5 3-5,0 2 2,3 3-2,-2 1-1,-4 5-1,-1 2 2,-3 5-4,-1 1 4,-1 7-6,-1 5 0,7-3 0,-1 5 2,9 3-1,1 3 0,7 2-3,1 0 3,7 1-1,3-4 2,3 1 6,5 1-3,2 3-3,3-3-1,10 10 1,-2-3 1,-6-10 2,-4 0 1,-2 3-3,-1-5 2,-8 1 1,-6-7 3,0 2 2,-3-2 0,-2-3 6,-3-1-7,-1 2-5,-4-2 0,1 2 1,-2-4 1,-1-1-3,2 0-10,-1-4-9,2 1-16,-2-1-20,-1-4-32,3 0-31,4 0-34,-5-5-28,4-2-18,1-3-16,1-5-7,7-3-130,2-8-379,2 0 169</inkml:trace>
  <inkml:trace contextRef="#ctx0" brushRef="#br1" timeOffset="1.07398E6">9877 9728 8,'8'-9'177,"-4"1"13,-1 1 6,-1 0 8,3 4 0,-5-1-4,0-1-8,3 2-12,-3 3-14,6-5-11,-5 4-10,-1 1-8,12-5-4,-4 4-4,2-1-11,7 1-2,-4 1-5,8-2-14,-4-2-9,13 1-5,-1-4-6,3 5-5,3-3-14,-8 2-2,3-2-7,0 1-12,-9 0-7,-3 1-18,0 0-13,-6 2-22,-5-1-22,1 0-29,-3 2-27,-5 0-26,8-1-34,-8 1-26,0 0-27,0 0-18,-17 6-145,3-1-406,-1 1 180</inkml:trace>
  <inkml:trace contextRef="#ctx0" brushRef="#br1" timeOffset="1.07442E6">9983 9779 101,'-9'7'138,"3"-4"5,1 1 14,1 1 6,1-2 8,2 2 9,1-5-6,10 4-7,0-3-13,8 3-11,4-6-14,9-2-12,1 1-10,2 0-10,1-2-16,-2-2-17,3-1-19,-6 3-25,0-2-24,-2 0-29,-7 0-29,-2-2-35,0-2-23,-5 2-13,2-5-5,-5-1-4,-4 1 13,-1-3 19,-3-1 19,-2-10 12,-5 4 13,1-4 29,-5 2 17,0 0 32,3 8 13,-3 1 13,-2 1 16,6 6 13,-1-2 5,0 4 3,1 2-5,1 1-11,-1 0-11,4 3 6,0 2-2,0 0 10,0 0 1,21 9-1,-3 1-2,-1 1-5,7 5-5,2 2-4,-1 2-1,0-5-3,-3 6-2,0-1-4,-2-1-2,-10-4-3,0-1 1,-2 0-2,-5 2 0,-3 1-3,-3-1-2,-4-3-1,-2 1-6,2-2 2,-9 0-2,4-1-11,-6 1-14,4-1-14,-3-1-24,6-3-37,-1-1-25,2-2-29,0 0-29,1-1-36,0-3-101,2 0-327,7 0 145</inkml:trace>
  <inkml:trace contextRef="#ctx0" brushRef="#br1" timeOffset="1.07445E6">10871 9454 174,'14'-21'252,"-1"6"-8,1 0-12,5-3-22,-7 5-23,5 2-14,2 4-12,-2 0-23,-6 4-13,8 2-14,-6 2-15,1 2-11,-2 3-5,-4 0 1,2 3-15,-6 1-9,-3 2-3,-5 0-5,0 4-6,-5-1-3,-6 7-8,4-6-4,-2-1-7,2-3-1,1-6-2,0 3 1,1-4-2,0 3 3,6-6-10,3 1-4,0-3 0,0 0 0,14 1 0,-3-2-1,5 1-3,4 0-2,-1 1 3,1 5-4,-3-1-1,2 1 0,-3 5 1,2-2-1,-5 3 7,-2 0 1,-3-2 1,-4 1 3,-3 0 2,-2 0 3,-9 4-1,-2-1-2,-2-2 4,-12 1-9,1 1 5,-1-4 0,-1-1-2,-1-1 0,2-3-6,0 2 7,5-5-7,2 0-4,1-2-12,0-2-13,6 0-15,-1-1-24,3 0-31,1-3-34,5-1-35,-2-3-33,6 0-188,0-2-418,3 0 185</inkml:trace>
  <inkml:trace contextRef="#ctx0" brushRef="#br1" timeOffset="1.07497E6">11579 9389 186,'3'-2'250,"-3"2"-8,0 0-18,0 0-15,0 0-14,0 0-20,2 7-20,-2-2-17,-1 2-10,1-2-12,1-1-6,0 4-11,2-3-4,1-1-10,-1 1-5,4-2-5,5 1-5,-3-3-3,4 1-10,-3-5-1,3-1-7,0-1-2,2-4-1,-2 1-4,0 1-1,-4-2 2,1-4-3,-2 2 6,-3 1 12,3 0-11,-4-1-2,-2 2-4,0 2-6,-2 0-5,-3 2-6,0 1-2,-2-1-6,-4 5-3,-2 4 1,-3 1-4,-2 1-1,-1 7-2,-3 3 2,3 3-8,2-4 4,7 0-4,-1 2 5,1 0-4,1 0-2,7-2 2,0-1-1,6-3-1,3 4-2,0-2 14,2-4-9,4-1 1,6-3-1,5 3-2,1-4 1,4-5-1,0-3 2,-3 0 1,3-3-7,-12-2 6,8-1 14,-4-3-11,-2-4-3,0-2 2,-3-3 2,-2 0-2,0-3-1,-4-2 8,1-3-2,-3 1 3,-3-2 1,2 6 8,-8 7-1,3 1 18,-3 5-6,2 2-1,-3 3-8,0 1-11,0 4-2,0 2 1,0 0-8,0 0 5,-14 17-6,9 0 5,-4 2 3,2 7-9,1-1-2,-3-1 7,6 3-5,2 1 0,-3-3-1,7-4-3,-6-2 7,10 1-5,-2-5 3,1 2-12,-1-6-6,2-1-3,3 5-11,-1-8-18,0 3-22,1-5-26,3 0-34,-3-3-25,3 0-30,8-2-32,-1-1-19,-2-7-9,-1 4-175,-1-7-453,-1 4 201</inkml:trace>
  <inkml:trace contextRef="#ctx0" brushRef="#br1" timeOffset="1.07628E6">12299 9359 125,'-1'-9'117,"-1"2"-6,0 3-1,-2 1 1,0 1 4,-1 1 1,5 1-1,-9 3-4,5 0-13,-1 1 2,4 0 5,-3 2-2,2-1-2,2-2 2,2 1 1,-2 4 0,4-4-1,2-1 3,-1-1-4,3 1 1,2-3 1,3-3-1,-1-1-3,1 2-3,1-4-8,1 0-4,-2 0 5,-4-2-12,4-1 3,-5 0-4,1 1-4,-4-2-4,1 1-5,-3 4 7,-1-1-18,0 2-14,-1 1-6,-1 3-5,0 0-6,0 0 2,-23 7-5,13-1-3,-2 2-2,-3 5 2,0-1-3,2-2-13,1 5-5,3-2-9,2-3-8,1 2-10,3-2-10,0 1-8,1-2-4,4-1-13,4-1-15,1-1-8,3-1-17,5-1-17,0-2-3,8-2-12,6-1-17,-1-1-12,0-6 10,-1 0-8,-2-2 7,-7-1 9,-1-3 12,-2 1 21,1-7 32,-1-2 22,-4 5 24,0 0 26,-4 2 18,3-1 35,-4 5 19,1-5 14,-3 9 3,-1 2-7,-2-1-13,0 5-2,-1 1-9,0 0 2,0 0 5,0 14-5,-3-2 4,0 1 0,0-1-4,-2 4-2,0-1 3,0 0-3,0-4-8,0 0 1,4-2 1,-1-1 1,0-3 0,0 0 7,1-1 18,-1-1 17,2-3 0,0 0-5,0 0-8,0 0-8,0 0-4,10-18-8,-4 7-8,8-4-3,0 3 1,3-1-10,-3 1-8,3 0 2,2 3-1,-3 1-3,3 4 1,-8 3-6,3 1-1,-1 1-3,-3 3-1,1 3 0,-6-2-2,3 5-3,-3 0 12,-2 1-5,-3 0 1,1-1 1,-2 1-1,0-3 7,-2 1-7,2-3 12,-2-2-2,2 1 12,0-1 1,1-4 11,-6 1-1,6-1 0,0 0-15,-1-12-2,2 2-1,5 1-8,1-9-2,6 3 7,1-6-6,5 3-4,-3 4-5,7-3 0,-2 3-4,-1 2 4,4 4-2,-4 4-5,-4 0-6,-1 4 4,-4 4-4,8 1-1,-8 0 1,0 3 2,-2 3 3,-2-2-8,-4 0 9,1 2-2,1 1 0,-2-1-5,-2 0 4,0-2 0,0-1 1,1-1-3,1 0 3,-2-4-1,1 1 2,1-1-1,2-3-2,4 2-1,2-5-5,2 0-3,6-3 14,1 1-15,0-2-2,7-5-6,-2 0-2,0-3-3,-2 1-1,-1-2-1,-7 3 6,-2 1 6,0-2-1,-3 2 2,2-1 1,-5 6 2,0-1-1,-7 4-3,2 1-2,-2 3 4,0 0-2,0 0 1,0 0 2,-25 10 4,16-3-3,-4 3 0,0 2 2,4 2-2,-1-3 2,3 2-1,2 0 4,1-4 1,1 1 1,3 1-5,2-1 3,0 0 7,3-2-11,2-1-9,6-2-6,-1-1-3,1-3-8,1 1-2,5-4-6,-2-3 5,3 0 2,-4 0-5,2-5 8,-4 0 3,2-4 1,-4 2 4,2-2 1,-3-1 15,-1 1 8,-4 4 20,-1-1 1,-1 3 3,3 1 3,-5 1-7,2 2-7,-4 1-1,0 3-3,0 0 1,0 0 0,0 0 1,-9 17 6,2-10-2,1 3-4,0-3 4,-1 2 7,2 2-9,-3-6-3,4 4 2,-2-5 0,4 1 0,-1-2-2,2 0 7,-1-1 6,2-2-2,0 0-1,0 0-3,0 0 3,18-7-3,-8 0-1,0 3-3,1-3-4,0 1 0,1 3-2,-1-3-4,-1 3-2,-1 3 1,0 0 1,-1 0-2,-4 3-1,6-1-1,-3 5-2,0 0 10,1 0-2,-1 2 0,-3 2 3,4-2 0,0-1 2,-2 1 0,3-1-3,0-2 5,1-1 3,3 1 1,-1-4 5,2 2-1,4-4 5,1-2-4,-3-1 4,5-5 6,-3 2-10,-7-1 3,3-3 2,3-2 0,-6 0 2,3-2-5,3-11-4,-3-1 7,3 1 5,1-5-8,-4 3 7,3 3 20,-4 2 3,-5 5 10,0 7-8,-5 0-10,3 3 5,-3 2-17,0 0-8,-3 4-11,0 1 5,0 0-2,0 0 2,-6 17-3,4-5-2,-2-2 0,-1 6 0,1-2-11,2 3 14,1-1-12,1 1-11,1 1-13,-1-1-18,3 0-27,2-5-23,-3 1-32,-1-1-33,3-1-40,1 0-24,-2-3-24,7 0-31,-6-3-216,2-1-530,1-2 234</inkml:trace>
  <inkml:trace contextRef="#ctx0" brushRef="#br1" timeOffset="1.07668E6">14145 9191 12,'0'-12'175,"4"0"12,-3 2-6,4 0 6,-1-2 0,2 1-2,2 1-6,4-2-14,2 2-8,5 0-4,8-4-14,4 4-8,1-2-17,-3 5-10,-1-2-9,1 3-11,-10 4-13,2-1-15,-3 1-26,-8 1-21,1 1-21,-4 3-33,-2 0-27,-3 0-23,-2-3-26,-10 16-27,-3-4-26,-5-1-149,-9 3-349,-4 7 154</inkml:trace>
  <inkml:trace contextRef="#ctx0" brushRef="#br1" timeOffset="1.07709E6">10813 10057 88,'-6'-4'308,"3"-1"1,-1 1-12,2 3-21,-1-2-32,3 3-26,0 0-22,0 0-12,-8 13 4,3 3-2,-5 9 3,0 6-12,-1 4-8,0-2-8,-4 1-6,0-1-5,2 12-8,1-15-16,1 2 5,4-5-5,-2-1-13,1-2-3,3-7-2,1 0-11,-1-7-2,1 2 2,2-2-9,0-5 4,1-1 7,-1 1 4,0 0 17,0-2-6,2-3 0,0 0-11,0 0-15,0 0-4,7-20-11,-3 6-12,0-6 5,2-7-11,3-3-9,2-2-3,1-4-6,5-12 0,1 3-8,5 4-4,-5 12-4,0 0-4,9 5-2,-6 2-5,5 2-8,-7 11-6,1 1 1,-3 4-9,1 4-7,-1 2-10,-7 0-12,3 3-2,-9 1-6,-1 5-4,0 0-4,-9 0-12,-4 2-10,-1 3-14,-7 2-22,-5-1-1,-3 2-26,-3-5-6,-1 2-7,3-3-3,-3-1-8,1-2-6,1-1-3,6-3-8,5-1-7,5-1-16,0-1-39,6-4-30,1 1-33,5 0-172,-2-7-519,2 7 229</inkml:trace>
  <inkml:trace contextRef="#ctx0" brushRef="#br1" timeOffset="1.07748E6">11186 10047 49,'12'-14'249,"-2"7"15,-4 2-2,-6 3-15,0-2-19,0 4-11,0 0-6,-20 16-5,5-2-8,-7 10-7,-2 3-6,-4 14 0,-4 0-17,7 3-2,-1 1-11,3-3-15,6-8-23,1 8 3,3-12-21,7-1-9,2-1-9,4 0-9,4-9-8,-1 1-22,7-4-19,2-3-33,5-1-36,5-4-39,-3-2-52,10-3-59,3-3-46,4-7-43,0-1-220,15-7-547,-7-2 242</inkml:trace>
  <inkml:trace contextRef="#ctx0" brushRef="#br1" timeOffset="1.07785E6">11629 10193 130,'14'-29'236,"-2"4"-5,-2 9 5,-6 5 9,1 0-14,-3 8-17,0-2-18,-2 5-14,0 0-1,-19 20-7,6 2-15,-3 4-4,0 3-3,-3 3-2,0-1-7,-2 12-10,4-11-10,3 0-7,1-2-9,2-2-6,3 1-14,0-5 6,5-5-15,3-2-4,2 0 0,2-8 5,1 2-6,4-4-11,4 0 0,4-1-6,2-3-1,4-6-8,3-3-8,6-3-1,-2-4-12,-1-4-1,-3 3-10,-1-7-6,0 1-6,-2-5-8,-7-2-4,2-1-2,-6-3-8,-1 0 0,-4-1 7,-2 2-3,-5 1 17,4 3-19,-10 5 0,3 4 0,-4 1 0,2 7-7,-3 2 7,1 2-6,-2 5 5,2 1 5,-4 3-6,-2 8 1,2 2-2,-1 3 5,4 2 2,-1 6-2,4 2 2,2-3 0,1 2 3,1-6-4,2 5 3,1-4 2,-1-2-2,3 0 7,-2 1 1,1-1-7,0 3 7,3-3 14,-4-2-26,1 1-16,-2-3-27,0 3-30,-2-6-39,1 0-49,1 0-43,1-3-41,-2-1-270,2-1-573,3-1 254</inkml:trace>
  <inkml:trace contextRef="#ctx0" brushRef="#br1" timeOffset="1.07787E6">12056 10047 205,'9'-24'237,"0"10"8,3-3-7,-1 2-9,-1 8-19,6 2-17,-2 5-22,7 2-3,6 8-17,1 1-10,0 11-12,-1 1-3,-4 6-13,8 10-3,-10 4-3,-2-2-8,-10-4-7,0 8-7,-2 2-4,-7-13-8,-4 2-16,-2 0 1,-4 10 2,0-12-36,-4-3-22,-3-4-27,-1 0-43,-2-2-40,0-2-49,3-12-44,-1-2-57,2-1-174,-1-1-467,5-8 208</inkml:trace>
  <inkml:trace contextRef="#ctx0" brushRef="#br1" timeOffset="1.0782E6">12507 10275 81,'9'-7'304,"-2"4"3,2-2-6,1-1-8,2 3-18,-2 2-13,3 0-12,-1 0-25,8 1-25,-1-2-24,2 4-4,0-2-20,7 1-14,1 0-15,-1-1-15,0 1-46,2-1-39,-10 0-45,-2 3-38,-3-3-57,-2 2-55,-4 2-43,-3-2-24,-3 1-200,-3 0-473,0-3 210</inkml:trace>
  <inkml:trace contextRef="#ctx0" brushRef="#br1" timeOffset="1.07822E6">12604 10430 175,'-8'3'210,"3"2"13,1-1 11,4-2-4,0-2-11,6 6-16,1-5-19,6 0-18,4 1-17,2-2-19,9-2-14,1 1-18,1-1-31,2 0-37,2 1-46,-1-3-47,-1 0-43,6 1-46,-2-2-51,-3-2-113,-1 2-342,0-2 152</inkml:trace>
  <inkml:trace contextRef="#ctx0" brushRef="#br1" timeOffset="1.07855E6">13226 10207 256,'5'-19'260,"2"0"12,0 1 4,0 2-5,3 1-6,3 1-16,0 2-20,4 1-28,3 5-6,-1 3-22,8 3-18,-1 3-18,-6 4-7,0 4-15,-5 4-11,2 5-10,-3 4-8,-10 3 1,-4-1-18,-7 2-1,-4 0-8,-6-1-9,-6 1 3,0-1-11,-6 0 1,-9 2-7,10-7-6,-1-1 3,4-1 7,-1-6-2,7-4-1,6 0-1,2-3 2,2-1-14,-1 1 12,6-6-14,1 4 8,-1-1 8,4 0 3,0-4-7,4 7 5,5-7 6,1 1-13,5 1 2,1-5-17,7 4-8,4-5-2,5-1-36,-1-2-24,-2 2-30,7-3-22,-4-1-26,-1 0-34,2-3-46,-3-2-49,0-2-37,-2 2-261,-3-3-602,-2-2 267</inkml:trace>
  <inkml:trace contextRef="#ctx0" brushRef="#br1" timeOffset="1.07888E6">13780 10023 222,'1'-26'254,"3"6"13,-1 2-8,3-7-2,0 8 0,2-2-28,4 2-17,2 2-11,0 4-26,4 0-14,-1 0-14,2 5-12,3 0-9,-3 3-18,-1 2-16,1-1-6,-7 4-8,1 1-15,-3 3-7,-1 0-3,-4-1-11,-4 2 2,-1 5-4,-6-3-2,-5 7-7,-2-4-6,-9 2-6,4-2-9,2-2 5,-1-3-7,2 2-2,4-3 0,3-1-15,0 1-5,7-3 6,-3 0-1,7 2 2,2-1-1,4 1 2,4 1-3,4 3 4,0 1 0,0-3-2,0 2 3,-2 0-3,-4-1 0,0 0 4,-4 0 2,3-2-3,-7 1 1,0 0 6,-3-1 4,-4-1 0,0 2 3,-6-1-2,-3 0 0,-4 1 0,-2-2-3,-1-1 1,1 1-2,-1-2-15,0-1-15,-2 1-29,6-3-27,-4 2-35,8 0-43,-1-1-37,3-2-45,5 2-222,-2 1-503,7-2 223</inkml:trace>
  <inkml:trace contextRef="#ctx0" brushRef="#br1" timeOffset="1.0792E6">14145 10340 267,'4'4'353,"-4"-4"-8,2 3-11,-2-3-21,5 4-19,-1-3-22,3 2-20,7 2-22,1 0-21,8-1-18,4 3-13,2-1-23,1-2-18,-1-1-25,2 1-29,-1-1-29,-10-1-38,1-2-40,-4 1-41,-6 1-44,-2-2-29,-3 0-50,-2 0-36,-4 0-31,0 0-211,-19 3-504,0 0 224</inkml:trace>
  <inkml:trace contextRef="#ctx0" brushRef="#br1" timeOffset="1.07921E6">13994 10512 132,'-10'4'236,"4"-1"20,3 2 21,0-1 3,6 1 0,2-2-9,7 1-18,7 0-23,11 2-20,4-3-21,22 1-18,-1 0-18,-2-3-18,1 1-23,-13 1-42,10-5-45,-11 4-59,-1-2-67,-1 0-80,2-4-63,-8 1-210,2-2-491,-1-1 218</inkml:trace>
  <inkml:trace contextRef="#ctx0" brushRef="#br1" timeOffset="1.07965E6">14831 10430 88,'-4'3'308,"4"-3"5,0 0-9,0 0-24,25-1-18,-13 1-18,9-2-34,-1 1-9,7-5-22,1 3-6,0-4-13,-7 1-15,6-3-8,2 0 5,-12-2-27,4-3-8,0-3-9,-8 3-6,4-8 2,-2-2-4,-2 2 8,-1-2-18,-3 7 9,-5-2-7,-1-1-3,-3 2-9,-2 0-8,-3 1-9,0 3-5,-3-3-14,-2 3 13,-3 3-15,0 1-18,-2 4 3,0 1 3,-6 0-4,2 7 7,-3 1-12,2 2-5,1 2 2,-2 3-8,5 2 1,-5 5 4,3 3-2,5 1 0,3-2 3,3-1-2,3 4 0,0-4-7,7 8 11,0-8 4,3 7-5,5 0 4,1 0 2,4-2 3,2 0-2,-1 0 4,6 0 3,-2 1-3,4 0-9,-6-5 6,0 3 6,-2 0-8,-7-5 1,5 3-7,-5-2 4,-1 7 2,-3-7-6,-3-2-3,0 0 8,-6-3-3,3 3 5,-5-4 3,-4 0-2,-7 2-1,0-2 1,-9 1 10,-1-3-10,-4 1-5,-1-3-3,-1-4 4,-4-3 0,-1 0-7,1-3 4,3-5 3,1 2-2,4-1 7,8-3-9,3 2 4,2-5-3,8 4-5,2-1-3,1-6-5,6 3-6,10-10-7,0-2-17,12-1-23,0 2-10,15-9-27,3 2-17,-1 2-21,-10 6-11,-1 7-22,3 1-18,-1 2-29,-2-3-23,0 4-34,0 2-25,-12 2-225,9 3-562,-10 0 249</inkml:trace>
  <inkml:trace contextRef="#ctx0" brushRef="#br1" timeOffset="1.08202E6">15350 10672 234,'0'0'256,"-1"-3"-17,1 3-22,0 0-26,0 0-20,0 0-15,0 0-17,0 0-8,0 0-13,0 0-8,0 0-6,0 0-3,0 0 1,11 8-6,-5-6-1,0 0-10,5 0-8,-1-3-3,4-2-12,6-2-4,-4-1-4,5 0-8,-2-1 0,-4 0 2,-1-3-6,0-2 0,-3 5 1,-1 0 1,-3 0 4,-4 2 6,1 1-15,0-2 2,-2 1 0,-2 0-16,0 5-2,-7-1-7,-2 2 2,-5 4-5,-4 4-1,-7 3 1,1 1-4,2 6-2,2-2 2,2 2-4,3-3 2,7 0-1,-3-2-1,3 1-7,6-3 6,-1 1-3,3-2 2,3-1 0,3-1 0,5 1 3,4-5-3,7 2-2,6-2 0,2-8-2,2 0 1,5-3-1,-3-1-1,5-6 1,-1 2 1,8-13 0,-13 7-4,9-10 6,-3-5 7,-15 8 4,-1-5 13,4-12 9,-3 1 8,-8 7 7,0 0 14,-2 3 7,-3 3-3,-4 1 9,-1 11 0,-4 4 2,2-1-14,-3 7-15,-1 1 1,0 4 0,0 0-19,-11 17 9,0 1-4,-7 8-9,2 4 7,1 2-5,3 1-8,-9 10-8,7-14-1,1 0-4,4 4-11,2 0-27,0-6-24,2-1-31,3-7-20,0-2-31,4 0-14,0-5-23,2 0-17,0-4-11,3 1-14,4-4-1,-5-2-4,3-3 20,5 0 10,-3-3 27,0 1 20,0-5 24,-1-1 27,5-4 26,-4-2 27,-2 2 29,-1 0 28,-1 2 27,-1 0 18,1 5 6,-2-4 10,0 2 2,-1 2 3,-1-1-4,1 1-2,-2 2-7,2 0-7,-3 0 3,-1 3-8,10-1 2,-4 1-7,-6 0 5,16 1-9,-8-2 1,6 5 2,1-4 0,-2-3-4,9 3 1,-3-3 0,3-2-9,-1-1-1,-5 3 5,3-5 2,-7 2 5,2 1 1,-5-5 2,-2 5 6,-2 0 6,0 1-6,-1-1-10,-3 1-7,-1-1-4,0 5-2,-10-3-13,1 4 20,-3 3-22,-4-1-4,0 8 1,-9 4-9,9-5-5,-4 6 6,4-2-1,3 1 15,1-1-23,4-3-12,1 3-10,3-2-7,3-1-15,0-2-7,6 3 1,3-4-4,7 1 0,2-2-4,3-2 0,9-3 3,-2 0-4,3-4-5,0 0-2,-2-3 6,-1-3 6,-6 1 6,6-7 5,-8 5 3,3-9 8,-5 4 13,-4 2 16,2-1 4,-9 2 19,1 1 8,-3 6 10,2-2 4,-3 3-10,-2-1-6,-1 4 0,0 0-4,0 0 4,-12 9-1,3-1 0,0 1 0,-3 4 0,1-1-6,0 0 3,0 2-2,1-2 0,2-4-3,-1 1-3,2-3 17,1 0-22,2-2 6,-1 3 9,1-7 22,1 2-5,3-2 0,0 0-3,0 0 2,-3-10-12,6 5-5,4-5 0,1 0-2,5-2-2,3 2-3,0-4-4,2 5-8,-2 1 4,4 3 2,0 0-3,2 1-2,-6 4-6,5 2 2,-5 3 1,-3 0 13,1 5-26,0-1 3,-6 1-8,-2-1 13,-1 1-5,-1 0 5,-3-2-5,2 3 7,-6-4 0,1-1 1,-1 1 1,-2-2 0,1-1 7,-2-1 0,2-1 2,2-2-9,2 0 6,-9 0-5,9 0-5,-3-6 20,3-1-23,4-3-1,0 2-3,3-4 4,6 0 2,2-2 4,5-3 7,-4 7-15,2-3-2,1 5 9,-1 2-10,0 4 5,-1 1-3,1-1-6,-4 2-6,-1 2 8,-2 1 5,-2 3-6,1 2-2,-1 0 3,1 2 3,-4 1 2,-3-1 1,1 0-2,1 0-3,-2 0 1,2 0-5,-3-1 1,2-2-8,0 1-9,3-4-3,0 2-4,3 0-1,2-4-2,2 1 7,0-3-1,1 0 3,6 0 2,-3-3 1,1 1-1,-5-4 2,6-3 6,-2 2-2,1-2 6,0-4 4,-2 4-2,1-3 3,-2 0-2,-2 2 7,0-2 1,-2-1-2,-1 1 12,-5 3-10,-1 7 5,-1-4-12,1 2 2,-4 1 5,-1 3-4,0 0-4,0 0 1,-20 9-2,11-3 6,-1 4 2,-1-3-1,-4 5 2,8-1 0,-3 0 5,1-1-18,7 1-2,-6-3-3,5 1-9,1-1 1,4-1-4,1 0-1,7 0 0,-1-2-11,4-1 0,10 2-3,-1-5-15,0 0-8,8-1-9,-3 0 2,3-4 1,-9-1 5,10 0 8,-4-2 7,0-3 1,-7 5 12,-3-5 17,-2 4 13,0-5 15,-6 5 20,-1 1 12,-2 2 5,0-1-2,-3 1-1,1 2-7,-4 1 1,0 0 0,0 0-3,0 0 8,-15 10-8,9-4-2,-3-1-1,0 2-2,0 0-3,0 0-3,1 1 5,2-4 1,0 1-2,1 0-1,-1-2 1,4-2 4,-2-1 9,4 0 2,0 0 0,-2 5 1,2-5-8,0 0-2,17-5 0,-11 4-6,5-3 0,0 1-4,-1-1-6,-2 4 7,3-2-5,-2 4-2,-2-2-1,1 3-7,-1-2 5,-1 0-5,2 5 3,-3-2-2,-1 1 2,5 2 2,-4-2-3,0-1 5,0 1-2,-2 0 1,6 0 1,0 1 2,-3-2-6,2 2 5,1-2-5,4-2 4,-3 0-8,4-1 5,4-2-4,-4-1 3,0 1 1,0-4-1,1-1 3,3 1-6,-4-3 5,0 2 0,0-7-6,0 1 6,-1-1-8,6-8 13,-7 5-6,3-7-2,-1 1 4,1 0-6,-2-3-2,3-4 3,0 4-2,0 1 4,-1 2-3,-5 8 8,0 1 3,-1 6-7,-5-1-4,-1 4 5,-2 2-7,-1 2 3,0 0-8,-4 15 4,-1-4 5,-3 3-3,-2 4 6,0 4-1,1-3 3,-4 3 0,2 1 0,4-3 0,1-4-2,0 2 2,2 0-4,0-6-9,4 0-4,3-2-13,0-1-8,-1 0-14,4 0-9,1-2-7,5-3-10,-2 1-7,4-1 3,-1-3-2,6 1 0,-1-4 3,-4 1 7,5-2 4,-1-3 7,0 1 8,1-5 15,-1 3 5,1-5 3,4-7 10,-8 6 12,1-1 9,-2 0 11,-1 0 11,-4 6 6,0-6 6,-3 5 6,1 0-1,-4 4-4,1-2-10,-1 5 1,-3 2-5,0 0-5,0 0 8,0 0-11,0 0-3,-18 16 4,15-6 2,-3 4 1,1 1 0,2 0 7,6-2 1,-3 0 12,0 3 10,6-2 7,-3 1 8,3-2 7,-2-3 9,2 2 3,-2-2-2,1-1-4,-2 0-2,0-2-1,-3-1 7,0 0 2,0 0 2,-3-3 1,-1 2 0,-4-3-1,-2 0-14,-3 3-6,-6-1-11,1-4-3,-5 2-12,2-2-21,-6 0-28,6-1-39,-6-2-41,6 3-33,-7-6-33,6 5-40,-5-4-50,8 2-45,1-1-50,1-5-249,5 4-633,-2-3 281</inkml:trace>
  <inkml:trace contextRef="#ctx0" brushRef="#br1" timeOffset="1.08254E6">17978 10601 11,'9'-2'287,"4"-3"9,1 5-10,-1-5-12,7 3-23,2 0-15,6 0-25,0-1-17,-2 3-22,8 0-14,-3 0-17,-4-1-14,-5 0-18,-1 0-17,0-1-21,-4 1-17,0-2-28,-6 3-27,2 0-25,-3-1-30,-1-1-34,-2 2-31,-2-3-43,4 1-41,-4 0-185,-3-1-421,2 1 188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09:54:32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11144 11211 88,'0'0'135,"0"0"-15,-3 3-5,3-3 4,0 0-7,0 0-8,-4 3-5,4-3-1,0 0-10,0 0-1,0 0-5,0 0-9,0 0 4,0 0 3,0 0-5,0 0 8,0 0-1,0 0 3,0 0-8,0 0-5,0 0-6,0 0-7,10-13-1,-7 9-7,1-6-1,1 0-8,0-6 2,4 3-1,0-4-3,-4-2-2,4-6 1,3-1 0,-6 2-3,3-1 1,0-1-6,-1-3 8,-2 0-8,1 0-1,-2 4-1,2-1 0,-4-1-1,1 3 0,-1 3 7,0 2-5,-1 5 6,-2 1 3,1 3-5,-1 0 5,0 4-3,3 0-2,-3 1-3,0 2-5,0-1-5,0 4-2,0 0 1,0 0-8,0 0-2,-6 11 2,4 0 1,-2 6-4,-1 2-1,-4 5 4,5-1-6,-2 5-2,4-2 3,-4 0 1,4-3-1,1 2 0,1 1-7,-2-2 2,-1-4-1,6-1 4,-3 0 0,2-2-4,-1 0 3,1-3-1,4-2-2,-4 1 2,1-3 0,0 0-5,5-1 6,-5-2-4,3 0-15,-2-2-3,-1-1-16,3-2-13,0 2-13,3-3-15,1 0-14,0-1-25,1-1-19,-1 0-12,3-4-23,-1 2-6,2-2-11,-1 0-7,-2 1-131,-2 0-349,3 0 154</inkml:trace>
  <inkml:trace contextRef="#ctx0" brushRef="#br0" timeOffset="1431.0264">11726 11010 12,'0'0'114,"4"1"-4,-4-1-3,0 0-9,0 0 8,0 0-10,0 0 1,0 0-1,0 0 1,0 0 5,5 1 0,-5-1-1,0 0-5,5-6 0,-5 6 0,3-5-7,-1 1-4,1 2 2,0-4-2,0 3-7,-2-2 2,2-2-3,0 2-2,-2-4-5,0 4-3,0-2 0,1-3-2,-2 0-5,4 1-2,-4 0 0,-2 1-1,2 2-6,-2 0 0,0-2-5,1 1 5,-1 0-12,-4 2-3,4-1-5,-5 0-2,5 1 1,-2 2-7,-1-1-3,-1 4-3,-1-3 0,0 3-3,-4 3-3,2 2-2,-1 1-3,-5 6 4,4 1-4,-2 2 3,-2 1 0,4 0-4,-3 8-4,1-2 1,4-4 1,3-1 2,-1-1-1,0 0-5,2 0 6,1-3-2,4-1-4,-3-2 2,3 1 7,0-1-9,2 2 5,-1-6 1,5 3-2,-3-4-2,3-2 5,0-1 5,0 1-4,1 1-2,-1-4 0,4-4 1,-1 1-1,0 1-3,-1-4 4,1 2 2,0-5-4,1 3-1,0-4 0,1-1-1,-1-4-2,-1 1 2,0 1 0,-4 1 1,-2 0-1,7-1-1,-5 2 3,0 4 2,-1-3-6,0 5 2,-2-3-1,3 4 0,-2 1 3,-3-1-3,0 4-4,0 0 1,0 0 0,0 0 0,0 0 0,-6 21 1,2-11-2,0 1 3,2 3-1,-1-3 0,0 0 9,1 2-6,2-2-4,-1-2-1,1 4 3,1-4-1,-1 0-1,1 1 2,0-4 2,2 2 4,0-3-4,0-1 4,2 2-6,0-1 3,2-3 6,-1 1 1,6-3-4,-1 0-1,1 0 3,-1-1 0,0-1-2,0-3 10,3 1-10,-2-1-2,5-3 2,-2-1-1,-1-3 0,-2 2 0,5-4 0,-4 0-2,-3 1-1,4-3 3,-4 1 0,3-1-4,-4-1 4,-1 0-3,-2-1 0,2 4-1,-4 1 4,1 1-4,-1 0 1,-1 0-1,-1 2 2,-1 1 0,-1 2-1,-1 0 4,1 1-2,0 1-2,-3 1-5,3-1 11,-2 0-12,-1 2 3,-3 2 1,6 1-3,-9-1 3,4-1-2,5 2-5,-12 3 2,7-2 3,-3 2-3,3 0 1,0 0 0,0 2 2,0-2 0,0 1 4,-2 1-6,6 1-2,-1 0 4,-1 0 3,-1 1-4,4 0 2,0-1-1,0 3 1,0-4 0,0 3 9,5-2-7,-3 0-2,0 0 3,-1 0-2,7 1 4,-4-3-2,2 6 0,1-5 2,-2 4-4,2-5 5,-2 0 0,3 3 1,-1-2-3,3 0-3,-4 0 9,3-1-9,-1 3 5,-2-4-2,-1 1 0,3-1 0,-2 0-1,3 3-2,-2-1 2,-4-1-1,3-2 0,-1 3-3,-1-1 3,0-1-1,0 1 2,-2 0-3,0 0 4,0 0-3,-2 0 2,0 0 2,0 1-1,0-1-4,-4 1 4,-1 3 2,1-5-2,1 3-1,-4-3-1,1 1 1,-1 1 2,0-1 11,0 0-19,-2-3 5,1 2-2,1 0 1,0 2 1,1-3-1,1-2 5,5 0-6,-13 2-4,8-1-13,-2-1-12,7 0-15,-16-1-12,12-1-21,-2 2-15,0-2-17,0-1-21,-2-1-28,5-1-21,1 2-26,-3-1-26,4-3-141,-2 1-402,3 0 178</inkml:trace>
  <inkml:trace contextRef="#ctx0" brushRef="#br0" timeOffset="1926.4257">12314 10720 87,'2'-6'168,"0"0"-1,2 3-7,-2-2-5,0 3-15,-2 2-9,3-5-11,-3 5-4,3-4-12,-3 4-8,2-3-2,-2 3-8,2-3-7,-2 3-8,0 0-3,0 0 1,0 0-3,0-5-4,0 5-3,0 0-3,0 0-1,0 0-2,0 0-1,0 0-6,0 0 2,0 0-6,0 0-2,0 0-2,0 0 1,-7 12-4,7-6 3,0-2-7,-1 3-2,1 0 2,0 2-5,-2 1-1,2 3-1,-4 2-1,4 3 1,-4 3-3,2-4-1,-1 8 7,-2-2-3,4 3-4,-2-8 3,0 6-1,0-5 2,-1 1 1,0 0-4,2 1 1,-1-2 0,-1-1-1,4-1 1,-4-1-1,4 2 2,0-1-2,0-7-1,0 2 8,1 1-4,-1-3-1,3-1 0,-2-1-4,2 1 0,0-4 0,0 1 1,2 1-4,-3-2 1,4 0 0,-3-3-4,4 1-1,-3 1-1,4-1 3,-5-2-4,4 0-9,-2 1-6,2-1-9,-1 0-15,-2 0-7,-4-1-16,11 0-17,-11 0-18,8-1-10,-5 0-17,-3 1-14,9-3-12,-1 2-10,-3-3-24,-1 3-3,1-3 3,-2 0-7,2 1-138,-2-1-345,0 1 153</inkml:trace>
  <inkml:trace contextRef="#ctx0" brushRef="#br0" timeOffset="2464.7243">12324 10957 20,'0'0'124,"-10"3"-7,10-3-14,0 0 0,0 0-20,0 0 6,0 0-19,0 0 8,-7-3 4,7 3-8,0 0 6,0 0-2,0 0-2,0 0 0,0 0 6,0 0-1,0 0 5,0 0 2,0 0-5,0 0 7,0 0-1,0 0-1,0 0-1,0 0-2,19-4-4,-13 4-6,1-1-3,2 1-2,0-1-7,1 0-5,1-1-4,5 0-4,-3-1-2,4 0-7,-2 1-1,-1-1-4,4 1-2,-5 0-5,0 0 2,0-1-2,0 1 1,-4 0-11,5-2 4,-6 3-2,2-2-2,0 3-2,-4-2 1,1 0 3,-1 2-4,-6 0-7,10-1 5,-7 0 2,-3 1 1,0 0-4,6-3 6,-6 3-3,0 0-8,0 0 0,6 0 1,-6 0 0,0 0-2,0 0 6,0 0-12,0 0-2,0 0-7,0 0-12,0 0-14,0 0-14,0 0-12,0 0-13,0 0-14,0 0-15,0 0-11,0 0-16,0 0-15,0 0-9,0 0-11,0 0-3,0 0-9,-22 3-128,19-1-329,3-2 145</inkml:trace>
  <inkml:trace contextRef="#ctx0" brushRef="#br0" timeOffset="7086.9367">6882 10955 164,'4'-2'161,"-4"2"-13,7-2-13,-7 2-2,0 0-4,0 0 0,0 0-8,10 4-3,-8-2 2,2 1-9,-2 4-6,0-5-8,0 1-1,-1 3-4,-1 0 0,1-1-4,-1-2-1,0-3 2,0 7-6,0-3 3,0-4 0,0 3 3,0-3-1,3 5 1,-3-5-4,0 0 0,0 0-1,0 0-2,0 0 10,0 0-21,0 0-1,-11-8 0,11 2-8,-2 1-1,0 2-6,2-4-3,0-1-4,-2 2-6,4-2-3,0 0-6,0 2 2,3-2-7,-2-2 2,5 3-9,-1 0 0,0 2-8,1 1-3,2 3-2,0-2 1,0 4 1,3 3-2,-2 0-2,-5 3 1,7-1 1,-7 4-6,-1 0 0,-1 2-1,-1 5 5,1 0-4,-8 0-3,-1 2-5,-4 3-2,2-2-10,-4-3 7,2-1-4,-3 2 3,-6 0 3,7-3 1,-2-3 1,-2 1 2,2-2 0,1 2-2,-1-3 1,0-1 5,3 1-3,0-3 0,2 3 0,-1-3 0,1 0-1,3-2 1,0 2 0,0 1-1,1-2-1,0-3 11,2 1-10,1 1 1,1-5 3,1 5-1,-1-5 3,6 3-1,-6-3-3,9-1 4,-9 1 1,14-4-2,-5-3 4,0 2 0,4 2-4,-1-3 5,-1 2-5,1 0 0,0 1-2,0-1 2,-1 7-3,-2-2 3,2-1-2,-1 6-3,-1-1 10,0 1-5,3 1-5,-4 1 8,-1-1-4,2 3 12,-4-3-14,2 3 2,-1-3 1,-2 1-10,1-3-19,0 1-18,-2-3-20,-1 4-23,2-5-19,-1 4-26,-2-5-9,3 0-12,-4-1-13,14-1-22,-10 0-12,5-3-12,-4-2-164,5-1-412,-4-1 183</inkml:trace>
  <inkml:trace contextRef="#ctx0" brushRef="#br0" timeOffset="7449.1901">7178 10972 117,'2'-17'135,"-1"5"-13,0 3 7,2 1 0,-2 1-3,0 0-7,2 1 0,1 4 2,-1-1-2,-3 3 2,11 4-6,-6 0 1,0 1-2,0 5-13,0-1 0,-1 4-1,0-2-12,-3 1-7,1 3 3,0 0-9,-2-3-6,0-2-1,0-1-8,0-2 2,0 3 1,0-6-9,0 4 2,-2-5 3,2 2 4,0-5 7,2 5-2,-2-5-4,0 0-1,0 0-8,0 0-7,0 0-5,6-20-1,1 10-5,0-4-4,1-2-7,4 0-5,-2-1 0,-2 3 1,2 0-2,4 2-9,0-1 4,-7 4-4,4 3-3,-5 1 3,4 1-5,-2 4-1,-2 2 3,2 0-2,-2 2-2,0 0 1,-2 3-5,0 2 0,0 4-4,-3-4-9,0 3-13,1-1-8,-2 0-27,-2 0-15,1-1-27,0 0-15,-1 1-35,0 0-22,4-3-8,-1-1-5,0-2-12,0 0 3,5-1-11,-1-1-104,0-2-338,4 0 150</inkml:trace>
  <inkml:trace contextRef="#ctx0" brushRef="#br0" timeOffset="7839.4792">7630 10975 75,'17'-20'90,"-1"5"3,-5 1 11,2-3 9,0-5-1,1 9 13,-8-4 1,-2 6 13,0 1-1,-3 1-2,2 1-2,-3 6-12,0-4-10,0 2-3,0 4-11,-12 3-8,6 2 0,-8 2-4,1 6-7,-4 1-4,-3 5-5,3 0-5,-1 3 0,3-2-4,1-3-10,4-2 4,1 2-6,1-3-8,4-3-1,-1-1-4,3 0 0,4-3 1,-2-2-3,3 0-3,1-2 2,3 0-4,-1-5-1,6 0 1,-2-3-6,6-2 0,0-2 1,0-1-2,-1-2-4,-1-1 0,5-6 2,-7 3-6,7-6 3,-10 5 0,9-8 0,-9 1 0,3 0-2,-2-4 3,-4 2 4,1 0-7,-3 8 6,-2 1-1,1 5 7,2 1 1,-3 3-3,-2 4-3,0 0 0,0 1-5,0 3-6,-3 12-1,-1-1 6,1 7-5,-3 6 1,-1 5 10,0 0-18,0 1 4,0-1-1,1-1 0,1 2 1,0-1-6,-1-5 2,6-3-6,0-3-4,-1 1-19,-1-2-18,0-5-23,0 1-34,1-3-23,1 1-43,0-6-43,1-1-29,3 4-206,-1-3-481,3-4 213</inkml:trace>
  <inkml:trace contextRef="#ctx0" brushRef="#br0" timeOffset="8141.6838">8028 10735 67,'1'-6'239,"-1"2"-16,2 2-1,-2 2 1,0 0-4,-4 18-11,-1 1-7,-1 5-11,-4 6-11,3 1-11,-6 14-6,-2-13-5,2 13-11,-1-1 1,1-11 1,-1-1-4,4-1-10,1 1-7,-4-3-4,7-3-1,-2-2-10,4-7-8,-2 1-7,2-2-1,1-1-11,2-6-8,-3 3-3,3-3-9,0-1-2,1-5-13,0 7 0,0-5-7,0 2-5,0-3-14,1 2-7,1-3-14,-1 1-14,5-1-9,-1-3-17,2 0-22,0 0-6,3-3-24,3 1-6,-1 1-25,8-2-35,-2-1-36,2 0-33,6-2-31,-7 4-14,1-1-20,0 1-156,-3 0-482,1-1 214</inkml:trace>
  <inkml:trace contextRef="#ctx0" brushRef="#br0" timeOffset="8809.1623">8269 11286 33,'3'-7'183,"2"0"5,0-2 4,-1-1 7,1-3 1,0-2-4,-2 2-3,1-5-2,2 0-14,-6 0-9,3 0-11,-3 3-11,0 3-4,-4 0-10,3 1 0,-3 2-13,1 3-13,-1 3-12,-1 0-9,5 3-4,-14 4-10,4 4-4,-5 4-6,1 10-5,-4-1 4,1 1-14,1 3 9,1 2-1,-1 1-6,6-3-5,-2-2-4,7-3 3,-2-1-9,4-2-4,3-1 1,-3-5-3,2 1-4,5 0-2,-4-3-2,3-4 4,3 0-6,-2-3 6,6-1-1,-4-3-5,4-3-2,2-1 1,0-4 9,2-3-12,-2 2-9,0-4 6,-4 2-8,2-5 0,1-6 6,0-1 1,-4 7-6,-1 2-1,0 0 1,-3 5-7,1 1 5,-1 5 0,-1-1-4,-1 2 0,-1 4-5,0 0 2,0 0-4,0 0 21,-1 15-17,-1-5 0,-2 4 3,3-2 5,-2 0-7,2 3 5,0 4-3,-1-9 2,4 2-6,-2 0 4,1-2 16,1-1-13,1 1 2,2-2 2,-2-2 0,2 0 0,0-4-3,1 1 6,-6-3-1,19-1-4,-7-3 7,6-3-1,-4-2-3,4 0-2,-2-3 3,5-5 3,-7 2-9,4-6 5,-1-1-3,0 0 4,0-1-2,-4-2 0,-2 1 11,1 2-10,-7 5-5,1 0-4,-3 8 4,1-2 0,-2 2 2,-2 4-3,-4 1 4,2-1-1,-3 3-3,5 2 0,-11 4-1,5 4 6,-2 1-2,-1 6-2,2-1 2,3-2-2,0 5-1,1-3 7,3 1-8,-1-3 9,3 5-2,1-6 5,1 0 4,1 1-4,0 0 3,0 0-2,2-2 9,-2-2-7,-1 5 10,1-5-5,-1-1 14,-3-2-3,2 3 5,-1-3-5,1-1 9,-3 3-7,0-5 5,-3 2-6,-1 1-4,3-2 1,-4 0-8,-3 0 12,-1-2-11,0 2-16,2-2-30,-3-1-22,-1 0-9,1 0-27,1 0-23,0-1-28,3-2-40,6 3-45,-12-4-53,9-2-32,2 1-251,2-2-601,5-3 265</inkml:trace>
  <inkml:trace contextRef="#ctx0" brushRef="#br0" timeOffset="9055.3312">8715 11040 121,'8'-10'285,"0"3"2,-2-2 15,2 1-5,-4 5-1,-1-3-15,0 5-19,1-1-9,-4 2-23,8 5-1,-6 2-11,0 5-2,-1 3-9,0 10-1,-6 2-8,0 3-13,-3-1-7,2 2-9,-6 1-12,3-3-14,3 0-10,2-1-16,0-2-8,-1-9-10,0 9-12,5-9-5,-1-6-10,2 1-5,-1-1-12,4-1-13,-3-3-14,7-1-13,-4-2-29,1-1-26,2-2-36,2-2-33,4-3-35,-1 1-28,3-8-25,2 3-37,-3-6-31,2 1-27,3-6-32,-4 5-39,-5-1-203,-1 1-614,-2 4 272</inkml:trace>
  <inkml:trace contextRef="#ctx0" brushRef="#br0" timeOffset="9220.4537">8791 11221 106,'-8'-2'286,"8"2"-12,-2-2-7,2 2-7,0 0-19,6-7-14,0 4-19,4-4-19,2 1-17,2 1-20,1-4-12,4 2-17,0 2-23,-2-5-29,-1 3-33,-6 2-43,3-2-43,-4 4-34,-3 2-42,6-6-61,-7 5-217,-1-1-435,-4 3 192</inkml:trace>
  <inkml:trace contextRef="#ctx0" brushRef="#br0" timeOffset="10191.14">1920 10043 67,'-9'-17'206,"3"2"-7,-1 4-10,1 0-6,2 3-14,-2 2-22,1 2-14,1 4-16,4 0-5,-13 17-10,2 9-6,0 3 2,1 17-1,-1 5 9,7 2-3,0 0 8,0 1-7,4-3-5,0-6-6,4-11-14,-3-3-1,6-2-4,0 0-4,1-5-2,1-6 1,0-5 4,-1-2 2,3 1-1,0-4 6,1-2-6,1-3 9,2-3 2,-2-3-3,5-2-3,-2-2-7,2-5-1,0-7-3,4-1-2,-3-6-16,-1-1 3,0-2-1,-5-2-2,1-3-12,-4 2 7,0-3 3,-6-2-5,2 3-15,-4-12 11,-2 13-1,-3 1-2,-2 1 0,-3 3 4,-1 4 5,2 7-14,-12-4 5,11 4-7,-5 5-4,-1 2 0,0-1-4,0 3-12,1 3 4,-4 0-5,5 4-6,-6-2 7,5 6-9,-1 0 3,-2 3-8,5 1 4,1 8-2,0-1 3,1 5-22,4 7 19,1 3 3,6 1 12,5 3-8,2 1 11,1-2-8,6-2 8,0 0-1,2 1-5,-1 1-15,3-1 15,-1-1 1,-1-1 8,-4-1-7,1 2-3,-2 0 2,0-1-5,-5-1 1,3 3-1,-6 1 5,3-3-3,-3 0 1,-4-5-4,-1 1 10,-1-6-3,1 0-5,1-2-4,-3 0-15,0-5-36,0 0-43,-1-4-47,2-1-39,1-1-29,-1-3-30,1-3-64,0 0-50,0 0-219,-3-13-617,6 0 273</inkml:trace>
  <inkml:trace contextRef="#ctx0" brushRef="#br0" timeOffset="10493.3547">2372 10237 6,'0'-15'255,"-2"-2"7,-3 0 0,1 5-2,1 0-8,-1 4-12,0 1-15,1 2-14,-1 3-19,-4 0-24,8 2-18,-11 4-9,2 2-16,-1 4-5,2 2-16,2 4-16,-2 1-3,2 0-2,2 1-7,4 2-8,4 3-6,-2-5-3,2-1-1,0 0 0,3 0-5,0-5 5,2 3-7,1-3-8,2 0 0,-2 0 1,-3-2 1,1-2-3,-2 3 9,-2-6 1,3 2-3,-5 1-4,2-3 9,-4 4-3,5-4-3,-5 1-12,-1 2 4,-3 0-7,0 1 10,-2 1-26,-5-5-21,5 1-32,-4-1-25,-4 0-29,2-2-28,0-1-35,-5-3-33,3-2-37,4-1-40,-6-5-49,5 0-199,-3-1-553,2-4 245</inkml:trace>
  <inkml:trace contextRef="#ctx0" brushRef="#br0" timeOffset="10727.5212">2380 9999 244,'0'-12'268,"3"0"2,-3 5-8,1-1-7,0 2-22,0 2-23,2-1-24,-3 5-18,0 0-20,0 0-10,11 11-4,-7 5-9,5 9-11,-2 9-3,-1-4-9,3 3-3,0 2-16,-5 0-5,2-1-7,-1 0-9,3-3-3,-5 0-6,0-3-7,0-2-15,1-7-23,-4 3-29,0-6-28,0 0-27,0 0-35,0-6-28,0 3-30,0-5-27,4 0-33,-4-1-199,0-5-464,1 2 205</inkml:trace>
  <inkml:trace contextRef="#ctx0" brushRef="#br0" timeOffset="11154.8244">2436 10319 197,'-1'-2'239,"-4"-1"3,5 3-7,-4-3-10,3-2-11,1 5-16,-4-5-10,4 1-23,3-1-10,-2-2-10,4-1-5,1-4-13,2 1-4,-2-3-2,3 0-6,4-2 0,0 0-11,1 3-2,4-7-3,0 6 4,1 4-11,-1 2 4,1 0-8,-2 4-8,-5 0-6,2 4-9,-1 2-7,0 0 1,-3 1-11,0 2-3,1 1 0,-5 0-1,3 1-9,-4 3 1,4 0-8,-5-2 3,0 1-2,-3-5-4,4 4-5,-3-6-3,-2 3-2,2 0 7,-1-3-5,-1-2 3,2 4 20,-2-4 13,2 4 17,-2-4 0,0 0 1,0 0-7,0 0-6,0-16-9,0 7-1,0-5-9,0-5 0,0 0-6,4-1-2,-4 2 2,7-1-14,-3 2 0,4 1-5,-3 0 10,3 1-4,-1 5-8,2 0-3,-1 5-3,0-2-3,2 4 7,1 3-19,0 3 14,-1 0-5,-1 3-3,0 2 2,0 4-5,1 2-7,-1 3-7,-8-2-30,3 4-19,0 1-48,-4-1-38,-3 7-40,2-2-38,-4 1-40,1-6-35,-1 1-35,-4 4-239,1-5-629,1 0 280</inkml:trace>
  <inkml:trace contextRef="#ctx0" brushRef="#br0" timeOffset="11559.1113">1755 11172 191,'-18'13'210,"4"-1"-9,-2-1-12,7-2-1,-2-1-7,4-2-7,2-1-7,-2 2-4,1-4-9,5-1 4,1 2-6,0-4 13,5 3 8,-5-3 13,23-4 3,-3-4 5,8-2-11,7-5 5,10-7-8,7-3-4,1-4-5,2-3-2,21-14-9,-21 14-13,-4-3-11,32-19-2,-5 8-10,-21 17-10,23-15-11,-25 10-12,3 3-5,22-13-10,-30 14-4,1 0-9,-4 5-9,-1-3-4,0 3-4,-17 5 0,2 3-9,-2 1-2,-4 2-8,-10 1 1,-2 2-4,-1 5-2,-4 0-3,1 0-3,-1 2 3,-5 1-8,1 1-8,0-1-28,-4 3-15,2-5-33,-2 5-31,2-2-36,-2 2-30,0 0-34,0 0-31,-14 0-30,3 3-32,0 4-24,-5 1-21,-4 3-12,-4 4-193,-2-1-590,0 3 261</inkml:trace>
  <inkml:trace contextRef="#ctx0" brushRef="#br0" timeOffset="11987.4188">1992 11340 103,'-8'7'181,"4"0"-4,0-3-17,1 0-1,1 1 2,1-1 10,1 0 5,0-4 6,0 0 5,11 1 8,-4-1 10,7-4-4,6-1 1,6-4-7,4-5 7,0 0-13,6-2 3,12-12-17,2 2-4,0-5-12,5-1-8,1 3-16,-2-5-15,-2-3-5,4 4-16,-2 2-3,-4-1-9,1-1-8,-7 3-9,-10 9-7,-5 1-5,-3 2-8,-2 2-5,-6 4-12,-2 0 5,-5 4-4,-2-1 2,0 6-6,-5-2 4,4 1-5,-2-1-2,-3 2 0,1 1-6,1-1 1,-1-1-2,1 1-2,-5 3-4,0 0 5,3-2 0,-3 2-11,2-4-17,-2 4 14,2-3-6,-2 3-16,0 0-10,0 0-24,0 0-6,5-5-28,-5 5-28,0-2-18,0 2-15,0 0-18,0-5-29,0 5-30,-3-5-24,3 5-25,-2-4-27,2 4-29,-2-4-169,2 4-539,-2-5 238</inkml:trace>
  <inkml:trace contextRef="#ctx0" brushRef="#br0" timeOffset="21563.6204">8496 8652 150,'2'-11'156,"0"2"-9,1 1-2,0 2-8,-1-1-4,1 2-4,-2 0-8,1 1-15,-2-1-10,0 5-9,2-7-6,1 3-15,-3 4-4,0-5-4,0 5-7,0 0-11,0 0 5,-5 14-8,1-3 5,-2 8-3,-5 8 3,-2 4-5,-1 3 0,-8 10-3,0 1 1,2-2 0,-1-1-2,-1 0-1,7-10 1,1 1 4,-4-2-4,2 3 4,0-3 3,2-1-2,0-1-1,0-1 3,4-1 4,0-9-8,1-1 3,2-1-3,-1 0 0,1-1-6,2-5 1,0 0-5,2-5 0,-1 2 3,2-2-6,-2-2 1,1 1 0,2 1 4,1-5 4,0 5 0,-2-3-1,2-2-3,0 0-1,0 0-6,0 0-1,-6-12-6,5 7 3,1-3-10,0-1-2,0 0-3,0-3 1,0 0 7,1-5-9,-1-1 2,-1 6-2,1-2 0,0-3 1,-3 1 0,2 5-3,1-1 1,0-1 0,-1 0 2,1 3-1,0 0-2,-4 0 2,4 3 2,4-2 1,-4 2 6,0 2-4,0 0 5,0 5-4,0-7 2,-4 5-7,4 2 5,0 0-2,0 0-5,0 0 4,0 18 0,0-6-1,4 5 7,-8 3 0,4 6 2,0-3-1,0-2 3,0-2-1,0 1-6,0 1 0,0-1 0,0-4-4,4-3 2,-4-2 4,1 0-3,0 0 1,2-2 1,-2-3 11,2-1 6,-2-3 3,3 2 4,4-3-1,-2-1 5,4-4 11,2 2-18,1-4 5,4-4-11,7-2 0,1-2-8,-2-1 2,-7 3-5,6-4 4,-5 6-6,-2-1-2,-2 5 2,-3-3 7,5-1-9,-7 5-4,1 0-16,-1 0-5,-2 1-22,-2 1-20,-2 0-25,2-2-18,-1 3-29,-3 2-25,3-2-34,-3 2-28,0 0-13,0 0-204,0 0-472,-9 15 209</inkml:trace>
  <inkml:trace contextRef="#ctx0" brushRef="#br0" timeOffset="22315.8763">8273 9572 56,'2'-4'160,"-1"0"-14,2-3 4,-1 1-2,2-1-8,1 0 2,-3 0 0,2-2-9,-1-2-4,-1 1-1,0-1 5,-2-2-2,0 2-5,-2-5-5,2 4 0,-1 1 1,-1 0-7,-1 1 1,0 2-8,1 0-6,-3 4-8,1-3-8,0 6-13,4 1-5,-9 1-4,1 9-7,-2 5-9,0 10-4,1 4-5,2 3 2,0 5-8,-1-2-1,-1 9 0,1-10-9,3-3-3,2 4 7,0-5-8,1 4-1,-3-4-2,1-2 2,2 0-1,-2-2 2,0-9 1,2 2 1,-1-2-4,0 0-1,2-5-6,-3-3 16,3-1-13,1 0-5,-4-2 6,0 1-5,-2-3-12,3 0-14,-1-3-25,4-1-34,-11-1-34,7-3-31,-4-1-37,3-1-30,0-3-23,1-4-25,0 4-153,2-3-441,-1-2 195</inkml:trace>
  <inkml:trace contextRef="#ctx0" brushRef="#br0" timeOffset="22639.4807">8064 9781 173,'0'0'198,"0"0"5,0 0-3,0 0-11,0-5-7,0 5-16,2-4-10,2 1-10,0 1-8,1 0-4,1-3-6,5 0 0,0-1-6,1 0-9,3-2-4,2-1-12,2-2-2,-2 3-5,2-2-6,-1-2 5,1 3-17,0-2-1,-2 4-2,0-2-1,-1-1 3,-6 7-3,-1-2-3,-3 2-2,2-1-7,-2 2-2,1 2-5,-7 0-5,5 5 3,-1 0-6,-4 2-1,0 3 0,-4 1-14,3 2 4,-2 4 2,2-6-5,-4 6-2,5-4 4,-2-1-7,1-2 0,-1-1 3,2 1-8,2-1 0,-1-4 0,1 2-5,3-1 13,-1-4-23,-3-2-21,8 0-25,0-1-36,1-4-24,1-1-39,0-1-41,3-3-38,0-1-34,-2-2-22,-2 0-198,0-3-516,-4-2 228</inkml:trace>
  <inkml:trace contextRef="#ctx0" brushRef="#br0" timeOffset="22739.5375">8480 9443 70,'-2'-3'70,"2"3"-5,-12 0-8,12 0-2,-13 3-12,10 1-24,-4 1-35,-3 1-45,2 2-66,3 0 30</inkml:trace>
  <inkml:trace contextRef="#ctx0" brushRef="#br0" timeOffset="23114.0416">8536 9525 249,'0'0'302,"3"-3"-13,-3 3-31,0 0-17,0 0-17,7 6-8,-2-2-6,4 8 2,2 1-28,1 2-3,2 0-5,0 5-14,-1-3-10,1 2-17,3 3 4,-2-9-29,-6 3-13,6-3-6,-2 1-14,-3-4-11,-3-2 3,1 0-10,-1-3-26,-1 0-22,-2-2-9,-2 2-29,1-4-29,-3-1-25,0 0-24,5-6-19,-5 0-19,0-1-17,-1-4-13,1 1 2,-3-2-8,3-5 9,0 1 9,-1-4 15,-1 2 5,1-8 23,-1-1 17,0 2 27,0 7 18,-3-1 14,4 1 24,-1 7 16,-1 1 20,3 3 2,-1 0 5,0 4 2,1 3 14,0 0 3,-10 11 7,3-2 5,-1 9 3,-3 4 1,0 3 4,-2-1-1,-2-2-2,1 3-8,0 1-8,1-3-2,6-6 0,-4 0-15,1-2-14,5-4-27,-1-1-30,3-2-27,-1-1-35,4-2-33,-3-3-34,3-2-157,0 0-356,0 0 158</inkml:trace>
  <inkml:trace contextRef="#ctx0" brushRef="#br0" timeOffset="23847.4916">8809 9447 152,'0'0'255,"0"0"-6,-14 10-10,12-7-16,1 2-17,0-1-10,1 1-9,1 0-16,0 2-10,2-2-12,0-2-6,1 3-8,2-3-11,-1-2-3,3-2-14,1 1-9,4-2-15,-3-1-1,0-3-14,4 0 2,0-4-11,-1 1-6,1-3-5,-2 1-1,-3 2-2,-1 0-2,-1-3 4,0 0 1,-2 2-4,-1-4-3,-1 1 2,-2 4 1,-1-1 22,0 5-32,0-2 8,-1 4-12,-3-2-3,-1 4-1,5 1-6,-17 7 2,7 0-13,-5 2 22,0 4-18,0 4-6,-3 2 4,6-5-3,3 3 2,0 2 6,5-1-16,-3-2 6,5 1-2,1-1-6,2-3 8,4-2-2,-1-2-1,5 3-15,-2-6 1,5 2-24,3-3-10,4-2-19,1-1-21,0-3-21,2-3-22,6 2-19,0-6-13,-1-1-8,-4-3 0,4 0 2,-4-2 9,2-3 14,-2 1 15,-4-3 18,2-1-2,-4-1 38,-2 0 16,-5 4 22,0 2 32,-2 0 12,-4-1 24,-1 10 11,-3-5 7,2 5 12,-2-1-2,-5 3-3,1 2 1,4 2 6,-18 4 3,4 3 1,-4 3 0,3 2-2,-3 3 4,2 2 2,1-2-11,2 0-1,2 0-2,2 0-6,2 0-5,1-5-5,1 3-2,2-3 3,2-2 1,1 3 11,0-5-8,1-2 7,3 1-9,1-2 3,0 0 7,2-3-7,1-3 0,2-1-2,5-4-9,-5 1 2,4-6 6,-1-1-15,1-1 2,3-5-1,-3-3-1,-1-2-4,1-1 3,-5-3-8,0-1 5,1 0 0,-1-1-6,-3-2 10,-2 4-1,-1 2 12,-1 8 4,6 2 3,-8 5 10,0 0-8,1 5 7,-1 2-10,-1 1-2,1 4-6,0 0 4,0 0-13,-14 21-1,9-2-7,-4 7 12,-1 4-6,4 2 1,-1-3-4,1 0-11,0-1-1,1 2 5,0 1-3,5-3-3,-1 2-11,-4-5-19,1-1-26,5-5-24,-1 2-33,-1-4-26,-3 1-19,2-6-30,-1 5-20,-3-5-27,3-2-28,-1 1-21,-1-3-21,0 2-220,-8 3-555,3-2 246</inkml:trace>
  <inkml:trace contextRef="#ctx0" brushRef="#br0" timeOffset="24221.0407">8413 9983 98,'-22'4'138,"8"1"0,0-3 3,4-2-3,-2 3 5,1 1-5,4-1 4,-4 0-2,6 1-1,-1-1 3,3-3-2,-3 3-4,3 1 4,-1-2-1,4-2 2,-6 3-5,6-3 14,0 0-10,0 6 12,0-6 5,0 0-2,0 0 14,26-4 2,-4-3-6,9 0-3,1-5 0,15-5-6,5 2-7,2-1-11,5-2-14,1-2-9,0 3-4,0-1-14,1-2-9,-2 6-8,-6-6-9,3 3-12,-9 3-4,-9 2-3,-2 0-3,-4 1-6,-5 2-9,4 0 0,-11 2-4,-1-1 1,-2 1-5,-3 0 0,-5 3-5,-3 1-3,1-5-10,-5 6-21,7-2-27,-7 1-31,2-2-33,-2 3-34,-2 2-26,-2-5-28,2 5-29,-7-1-31,7 1-23,0 0-32,-25 1-24,8 3-240,-1 2-616,-4-1 273</inkml:trace>
  <inkml:trace contextRef="#ctx0" brushRef="#br0" timeOffset="24598.2594">8351 10118 48,'-12'8'216,"4"1"2,-1-2 1,1-2-7,6 0-8,-2-1-5,1 0 2,1-3-1,2-1 4,0 0-4,9 6 6,2-6 8,3-1-7,7-4-15,11-2 3,-2-3-23,3 1-13,5-4 2,13-1-11,1-3-11,-3 0-12,2 3-6,-4-2-9,-10 5-12,-1 1-14,0-2 4,-2 2-8,-3 3-5,-1-5-13,-1 3-1,-9 4-7,-3 2-4,1-6-12,-6 4 2,0 2 1,-3-1-7,4 1-5,-3-2-7,-3 3 0,-1 0 2,0-2-10,0 2 4,-6 2-3,6-4-6,-6 4 3,10-3-1,-6 0 1,-4 3-11,0 0-5,0 0-23,0 0-19,6-1-23,-6 1-22,0 0-26,0 0-17,0 0-25,0 0-27,0 0-37,0 0-31,0 0-37,0 0-25,0 0-258,0 0-619,0 0 274</inkml:trace>
  <inkml:trace contextRef="#ctx0" brushRef="#br0" timeOffset="26887.7521">2845 14184 59,'-6'0'158,"6"0"0,-9-1-4,9 1 1,-9 0-20,9 0-1,-5-3-13,5 3-16,-5-2-3,5 2-11,0 0-8,0 0 0,0 0-5,0 0 5,21 2-12,-12 1 8,3-3-1,2 0-2,5 2-1,-1-2-5,5 3 0,5-2 2,7 1-3,-3-1-1,6 2 1,17-3-4,-4 0 0,4 2 0,1-6 6,4 4-12,3-4 1,4 3-5,0 1-2,27-3-5,-28 1-2,0-2-4,27 3 0,-3-3-2,-24 4-3,26-4 1,0 4 0,1-7 1,-1 3-5,-26 3-4,32 1 4,-7 0-6,5-4 0,-30 4 1,31 0 1,0-3 0,-3 3-4,-2-4 2,-3 3-2,-22 2-2,-1-1-2,25-3-8,-27 3 2,4 0 2,-1 0 6,25 1-4,-24-5 5,-2 4-7,1-1 10,26-2-11,-32 2 2,3-2-4,3-2-3,-4 2 10,3-3-3,26-2-4,-36 2 2,4 6 1,3-4 0,-5-3-7,1 3 2,0 2 2,0-2-10,-4-1 1,-4 1 6,-12 3-1,16-2-1,-4 0-4,-16 2 16,1-2-7,1 3-12,-4-2 3,1 2 2,-2 0 4,2-3-3,-5 1-4,-1 2-9,-7-1 5,9 0 2,0 0 3,-3-2-4,-6 2 4,1-2-4,0 2 5,-4-3-9,5 1 1,-3 2 2,-3-4 1,2 5-3,-5-3 4,-1 3-7,7-1 6,-5 1 3,-2-3-2,2 3-7,-3-2 5,3-1 1,-2 3-4,2 0 5,-2 0-7,5-3 2,-5 1 7,0 2-7,1-3 5,2 2-1,-2 0-1,2-2 1,0 3-4,3-1 1,-3 0-2,3-1 3,-2-1-1,0 3 3,0-2-2,1-1-2,0 2 2,-5 1 0,0 0 3,-2 0-2,1-1 5,-1 1-13,-3-3 17,-8 3-11,14 1 1,-14-1 2,12 0-6,-12 0-2,9 0 9,-9 0-3,0 0 3,0 0-4,11 0 9,-11 0-1,0 0-7,8-1 2,-8 1 0,0 0 0,0 0-2,0 0 5,0 0 0,0 0-4,0 0-1,9 0 0,-9 0 5,0 0 2,0 0-1,0 0-2,0 0 5,0 0-7,0 0 1,0 0-2,0 0 5,0 0 1,0 0-9,0 0 0,0 0 7,0 0-8,0 0 6,0 0-2,0 0 0,8 1-1,-8-1 0,0 0 7,0 0-3,0 0-2,0 0-3,0 0-1,0 0 6,0 0-10,0 0-13,0 0 6,0 0-16,0 0-5,0 0-25,0 0-5,0 0-23,-1-5-19,1 5-20,0 0-27,0 0-24,0 0-42,0 0-30,0 0-40,0 0-168,-26 0-495,26 0 220</inkml:trace>
  <inkml:trace contextRef="#ctx0" brushRef="#br0" timeOffset="35796.8649">17697 12830 58,'0'-5'240,"-1"2"-21,1 3-16,0 0-4,0 0-1,-2 20 0,-3-9-13,2 6-13,-1 2-10,0 0-14,-1 7-5,1-6-7,1-1-14,0 1-8,2-2-5,-2 0-7,2-1-8,-1-5-3,2-3-3,-2 2-3,2-5 2,0-1 0,0 0 12,-1 0 12,1-5-2,-2 2 3,2-2-7,0 0-10,0 0-10,0 0-5,2-19-11,-2 8 2,0 0-2,1-8-9,-1 7-17,-1-8 7,1 0-4,2-5 1,-1 4-5,-1 3 1,0 2 1,3 1 3,-3 2-1,3 3-8,-3 3-6,2 0-2,1 2-11,3 3 6,-1 2-7,-5 0 1,17 9-8,-7-4 9,4 5 0,1 0-10,7 7 9,-5-3 1,4 3-2,0-2 0,-1 3-2,-2-6 2,-2-2 5,0 0 3,-2 0 2,-3-3 15,0-2-4,-2 2 8,1-4 10,0 1 8,-3-1 10,-1-2 7,-1 0-1,-5-1-4,10-6-6,-7 3-5,5-6-10,-1 0-5,-4-5-4,4-1-4,0-1-7,-1-8-3,-2-1-2,3 1-5,-4-3 0,0 0-7,-6-1-3,6 1 5,-3 8-12,-3-8 0,3 8-1,-3 2-5,1 5-6,1 2 0,1 1 0,-1 1-18,-2 1-23,3 2-22,0 1-38,0 4-25,0 0-37,0 0-21,0 0-31,0 0-27,0 13-41,3-5-45,-1-1-48,0 2-304,1 1-739,2-2 328</inkml:trace>
  <inkml:trace contextRef="#ctx0" brushRef="#br0" timeOffset="36028.4428">18216 12666 227,'6'-10'289,"-2"1"-13,0-1 0,-2 0 9,1 4 10,1 0-5,-4 0-4,5 2-35,-5 0-18,0 4-15,0 0-9,13 12-3,-8 0-6,-1 0-5,1 5-15,0 1-8,-4 3-9,2 3-7,-3 3-19,1-6-13,-1-2-14,3 7-8,-3-6-11,-3-2-9,3-5-15,-2 10-21,0-8-29,-1-2-41,0-3-39,3-5-33,-1 2-30,-2 0-18,3-1-25,-2-2-26,-2-1-30,4-3-23,0 0-18,0 0-6,-12-13-6,12 4 3,-1-5-3,-3-3-143,4-1-456,0-1 202</inkml:trace>
  <inkml:trace contextRef="#ctx0" brushRef="#br0" timeOffset="36258.7167">18244 12789 1264,'0'-24'-34,"-1"-3"42,-1 9 26,4-2 19,-4 3 29,0-1 32,2 2 31,0 4 23,0 0 8,0 2 14,0 0 4,0 1 0,0 4-6,0-2-14,4 4 12,1 1-31,1-2 9,5 3-1,3-2-3,4 3-2,10 3-11,-1 1-6,6 0-2,0 3-3,-1 2-12,-1 1-4,-6 4-9,2-2-6,-3 5-5,-8-5-11,-6 0-5,0 2-3,-5 1-5,-3 3-3,-6 1-11,-4-1 0,-9 6-5,-2-3-7,-3 1-3,-4-1-7,0-4-6,-5 0-4,3-2-22,0 1-26,-1-3-31,1-1-42,2-5-34,6 0-36,-2-4-29,4-2-38,0-1-42,5-1-48,1-3-55,3-3-299,2-2-727,3 2 321</inkml:trace>
  <inkml:trace contextRef="#ctx0" brushRef="#br0" timeOffset="36591.2898">18699 12535 260,'13'-9'313,"-4"2"-1,0 3-6,-3 0-5,-2 3-14,1 0-20,-5 1-16,8 6 0,-4 4-20,1 0-6,-1 7-9,-2 9-7,1 0-22,-5 1 6,4 0-17,-4-1-4,2 1-13,0-1-8,-1-5-16,1-3-9,-1 2-14,1-1-3,0-7-9,-1 1-10,1-3-11,0 1 1,0-5-8,1-1-5,-1 2 4,0-3 6,0-1 8,0-3-6,0 0-8,0 0-6,0 0-6,0 0-6,-3-20-5,5 10-3,-2-4-8,0-5-1,1-4-2,0-5-10,2 2 0,-1-6-1,1 1-7,3-1-5,2 2-8,2-3-1,0-1-9,4 7-13,-1-2-3,1 3-11,5 2-8,-1 5-13,-4 4-14,5 3-18,-3 3-30,3 1-18,-4 1-43,3 2-24,-5 3-25,0 2-37,-2 0-40,1 2-45,-1 2-27,-2 1-260,-5-1-688,2 2 305</inkml:trace>
  <inkml:trace contextRef="#ctx0" brushRef="#br0" timeOffset="37149.2008">18766 12686 125,'-4'4'206,"1"-1"0,3-1-3,0-2-10,0 0-17,19-3-18,-7 0-15,8-3-13,7-5-15,3-2-13,4 1-24,13-9-33,-12 7-26,11-5-28,-12 5-23,12-11-27,-15 8-7,-2 1-1,1-1 4,-5-2 10,1-2 16,-6 3 19,-2-2 28,-4 6 22,0-1 33,-2 3 22,-7 3 29,1 1 14,-1 3 6,-1 0 3,0 2-10,-3 1-8,-1 2-4,0 0-5,0 10 4,-2-2 7,-1 6-1,-1 2 4,-1 4 6,-1 0 1,-2 7 0,1-1-7,0 3-3,-3-4-2,2 3-7,1-5-6,3 3 0,1-7-4,-2-2-1,5-1-4,-4-4-10,2-3-3,-1 2-5,1-5-2,0-1 14,2 1 3,-2-3 14,2-3-6,0 0-10,0 0-2,0 0-14,6-15-6,-1 1-10,-1-2-6,2-3-6,4-5-2,-5-2-5,1-5-5,-2 7-4,2-6-4,-2 1-3,1 0-7,0 3 2,-1 6 0,9-3-7,-11 5 2,0 1-3,0 5-6,2 3 3,-3-1-4,2 3-1,-3 2-4,5 1 6,-5 3-6,0 1 3,10 6 2,-3-1-4,3 3-2,-4 1-1,6 6 2,1 0 3,3 5-3,1 1 2,-2 1-2,4-1 5,0 1-4,-1 0 2,0-1 1,0-1 0,-10-3-1,8 5 1,-3 1-4,-4-6 1,0-1 2,0 0-7,-5-6-4,2 0-11,-2 1-12,1-2-28,-4 0-24,3-4-21,-2-1-26,-1 0-29,0 2-32,-1-6-24,0 0-27,0 0-29,0 0-35,0 0-42,-4-15-32,0 7-249,1-1-678,-2-1 301</inkml:trace>
  <inkml:trace contextRef="#ctx0" brushRef="#br0" timeOffset="37330.2512">19235 12566 57,'-2'-4'251,"2"4"2,12-8-4,6 4 2,3-1-1,7-5-7,4 3-15,4 0-25,0-3-17,2 3-18,12-8-14,-13 7-22,-2-1-24,-2 0-29,-5 1-39,-2-1-40,-9 2-48,-4 1-50,-1 2-53,-1-1-35,-4-2-44,-3 5-127,0 1-386,-1-2 170</inkml:trace>
  <inkml:trace contextRef="#ctx0" brushRef="#br0" timeOffset="38259.6752">15019 13125 58,'-8'1'212,"-1"5"-6,2-4 2,0 1-5,2-1-11,0 1-7,1-1-5,4-2-5,-9 3-5,9-3-3,0 0 6,0 0-2,0 0 2,0 0-11,23-3-13,-2 1-5,-1-2-7,0-1-14,10-1-9,3 0-14,-1-1-11,0 1-13,4-2-3,-3 1-11,-1-2-20,-5 5-27,-9 0-27,0 0-30,-4 0-23,0 3-36,-4 0-35,-1-3-40,-3 5-34,-6-1-16,8 2-20,-8-2-179,0 0-459,0 0 204</inkml:trace>
  <inkml:trace contextRef="#ctx0" brushRef="#br0" timeOffset="38437.1508">14969 13250 25,'-13'4'175,"4"2"3,4-2 13,1-2 23,1 0 13,3-2-7,0 0 0,20 3-6,-2-6-14,1-1-2,13 0-14,6 0-12,-3-1-14,3-4-17,13 1-10,-11 3-14,0-3-10,-1 3-17,-4 0-26,1-2-35,-6 1-29,-7 4-23,-4-4-47,-2 3-49,-5 3-44,0-1-52,-3 1-47,-4 0-139,1 3-434,-5-1 192</inkml:trace>
  <inkml:trace contextRef="#ctx0" brushRef="#br0" timeOffset="39093.0752">14766 14389 81,'-13'2'145,"4"2"-3,0-2-6,2-1 7,0 3 1,0-2-9,1 1-5,1-2 0,0 2-2,3 1 0,0-1-1,2 1 1,0-1 6,3 1 0,7 3 1,1-6 3,8 6-6,10-2-3,6 0-8,2-1-14,19-3 0,1 3-7,3-5-2,3 3-2,2-3-6,31 1 1,-28 1-5,22-1-12,-26 2-3,30 3 4,-27-2 4,25-3-4,-26 4-6,24 1-3,-30-5-16,6 5 7,-5-3-12,2 0-7,-6 1 4,0-3-6,-6 2-9,-15 1 5,-1-3-3,-3 0-3,-4 1-9,-6 2 5,-6-5-4,-4 2-5,1-1 4,-8 2-6,3-1-9,-4 2-6,-4-2-1,8-3-13,-8 3-6,0 0-11,0 0-16,0 0-18,0 0-19,-22 1-16,12 1-9,-3-2-24,-1 0-15,-3 4-11,-2-3-30,-2 2-16,-5 2-25,4-4-5,-10-2-186,-1 3-461,-2 0 205</inkml:trace>
  <inkml:trace contextRef="#ctx0" brushRef="#br0" timeOffset="40116.7409">14673 14553 79,'-19'1'181,"3"0"0,7 2-3,3-3-9,2 3 3,4-3 5,0 0 3,12 6 2,8-3 1,15 4-2,17 2-1,5-8-7,9 4-2,-3 2-5,36 2 1,-33-1-8,31 0-3,-5 1-4,0-4 8,-24 0-13,29-1-7,-6-1-8,-26 2-6,1-3-16,-1-1-9,1 0-2,-2 4-8,0-3-6,-5 1-10,-2 0 4,-3 1-11,-17-4-2,2 0 0,-3 3-10,0 0-2,-8-1-7,-6 0-1,-1-3-4,-5 0-9,-3 2 4,-1 0-9,-3 0 6,-4 1-13,0-2 1,-5 0-2,10-2 3,-10 2-7,7 0 10,-7 0-12,0 0 3,6-1-2,-6 1-5,0 0 1,0 0 0,7 0-7,-7 0 4,0 0 3,0 0-6,5 3-3,-5-3 2,0 0-1,0 0 0,0 0-1,5 2 2,-5-2 0,0 0 0,0 0-4,0 0 2,4 2 0,-4-2-3,0 0 4,0 0 0,0 0-1,0 0 4,1 2-9,-1-2 2,0 0 2,0 0-1,0 5 1,0-5 1,0 0 1,0 0-11,0 0 11,8 1 3,-8-1-4,0 0-3,0 0-1,1 3 2,-1-3 1,0 0 1,0 0-4,0 0 2,1 4-4,-1-4 3,0 0-1,0 0-4,0 0 4,0 0 1,0 0-1,0 0-1,0 0-1,0 5-1,0-5-5,0 0-1,0 0 11,0 0-3,0 0-6,0 0 1,0 0-1,0 0-1,0 0 0,0 0 0,0 0-5,0 0 8,0 0 3,0 0-13,0 0 1,0 0-12,0 0 12,0 0-7,0 0 3,0 0 7,0 0-4,0 0 1,0 0 3,0 0-6,0 0-1,0 0-4,0 0 2,0 0 0,0 0 2,0 0 2,0 0-2,7 0-8,-7 0 11,0 0-5,0 0 7,0 0-13,0 0 6,0 0-3,0 0 6,-3 6 6,3-6-6,0 0 10,0 0-4,0 0 4,0 0 0,0 0 4,0 0-4,0 0 2,0 0 0,0 0 2,0 0-1,0 0 1,0 0-10,0 0 12,0 0 6,0 0-1,0 0-8,0 0-3,0 0 11,0 0-5,0 0-4,0 0 7,0 0-7,0 0 8,0 0 1,0 0-7,0 0 1,4 1 5,-4-1-3,0 0 3,0 0-1,0 0 4,0 0-3,0 0 0,0 0-1,0 0 6,0 0-12,0 0 17,0 0-7,0 0-6,0 0-4,0 0 6,0 0 2,0 0-8,0 0 9,0 0-12,0 0 8,0 0 1,0 0 1,0 0-1,0 0-3,0 0 3,0 0-2,0 0 0,0 0-3,0 0 2,0 0 7,0 0-14,0 0 5,0 0 5,1 3 0,-1-3-13,0 0 14,0 0-8,0 0 4,0 0 8,0 0-3,0 0-3,0 0-4,0 0 12,0 0-6,0 0-4,0 0 4,0 0-2,0 0-10,0 0-9,0 0-3,0 0-8,0 0-11,0 0-17,0 0-13,0 0-14,0 0-23,0 0-22,0 0-17,0 0-23,-5-10-31,5 10-27,0 0-23,3-8-31,-6 4-161,3-1-480,4 0 212</inkml:trace>
  <inkml:trace contextRef="#ctx0" brushRef="#br0" timeOffset="40947.6382">20212 12570 51,'-9'0'179,"-2"5"6,4-4-6,1-1-2,3 2-5,3-2-15,-9 1 1,9-1 14,0 0 1,0 0 0,22 4 2,-7-1-6,16 0 0,5-3 0,5-1-3,15 1-6,4-4-5,6 3-4,30-1-10,-5 0 1,-26 2-6,31-3-15,-1-4-4,-5 2-13,-26 3-8,30 0-10,-32-4-11,3 2-2,-3-1-5,-2 2-23,-4-4 3,-15 2-8,-3 1 8,-3-1-6,-7 0-7,-7 3 3,-4-3-9,-3 1 3,-5 0-12,-2 2 2,-4-4-47,2 0-9,-5 0-18,-2 0-20,-2-1-11,-5-1-6,-2 2-11,-6-2-3,2 0-6,-2 0 4,-1 4 5,5-1 6,-4 0 9,5 3 7,-1-1 12,3-1 11,6 0 13,-1 2 10,1-1 5,0 2 10,4 1 1,-2-3 3,2 3 2,0 0 3,13-1 5,-13 1 3,20 4 4,-8 1 4,5 3 6,0-3 5,1 6 7,-2 0 3,1 3 3,-2 1 5,-2 1-11,-4 0 9,-1 2-8,-6-1 4,2 2-12,-2 0 2,-4 1-3,-2-3-6,-2 0-2,-2-1-19,3-1-25,-4 0-26,-3-3-32,3-1-33,1-3-32,0 1-28,5-5-30,-2 2-36,2-1-161,0-5-446,3 0 197</inkml:trace>
  <inkml:trace contextRef="#ctx0" brushRef="#br0" timeOffset="41491.474">21952 12412 136,'8'-8'303,"-4"4"-2,0 1-16,-3-2-27,3 1-18,-4 4-25,0 0-11,10 7-6,-10 2-2,3 1-8,-3 6-2,4 0-8,-4 2 4,-2 2-4,0 0-17,-1 6-17,2-2 10,-3-4-10,2-1-11,0-2-12,0 2-8,-1-4-11,3 1-8,-1-5 4,1-2-15,-3 0-8,3-1-9,0-3-2,-1 0-3,0-1 12,2-1-1,-2 2 10,1-5 10,0 0-3,0 0-7,0 0-13,0 0-4,0 0-9,2-14-3,-2 7-3,0-5-12,3 1-1,-2-6-11,3-2-2,-3-2-4,3 1-6,0-4-8,0-2 0,-2 8 0,0-2 0,-1 1-4,0 0 1,3 2 1,-1 0-6,-1 0 5,1 6-1,-2-2-1,0 1 4,1 0-3,1 2 3,0 3 2,-2-2 8,0 3 1,1 2 0,0-3-3,1 3-5,-2 0 1,3 0-1,-4 4-3,0 0-1,10 4 3,-1 3 2,3 1-6,2 2 2,2 3 1,-1 2-3,-2-2 2,10 7 2,0-2 2,-1 2 4,-1-2-2,0 0-2,-1 1 4,-3-1 1,-4-2 0,4-1 0,-6-1-4,2 0 0,-3-1 4,-1 0 2,-5-4-3,1 0-2,-3 0 1,1 1 1,-3 0-3,-4-2 3,-4 1 1,-1-1 0,-6 0-5,-1 1-1,-3-2 0,-7 4 0,7-7-10,-1 3-18,-8 1-20,8-2-22,-7 2-25,10-4-31,-3-1-28,2 1-37,7-1-34,-1-2-31,2 2-36,5-3-40,5 0-53,-9-4-318,7 1-754,2 3 334</inkml:trace>
  <inkml:trace contextRef="#ctx0" brushRef="#br0" timeOffset="41841.6305">22678 12443 270,'11'-10'298,"-1"7"-3,-4-2-14,0 2-26,0 2-24,-6 1-9,7 9-5,-3 2 3,-1 3-1,-1 6-7,0 6 10,-4 3-2,2 1-5,-2-2-6,0 0-10,0-1-13,1-6-7,-2 3-13,3-7-12,-1 0-13,1-1-6,-3-4-7,3 0-13,-1-6-2,0 1-1,-1 0 9,2-2 14,0-1-5,0-4-4,-2 3-7,2-3 0,0 0-9,0 0-15,-2-15-4,5 7-11,-2-5-8,1 1-6,0-6-7,2-10-8,4 5 0,1-6-7,-2 1-4,4-4-3,1 4-14,1-5-4,1 2-4,0 2-13,3 1-10,2 3-9,-1-2-11,-1 8-13,1-2-9,1 3-13,-3 6-9,1 0-26,-2 4-11,-3 2-17,2 4-23,-1 1-25,3 4-24,-6-1-15,4 1-26,-5 5-37,2-2-33,-7 2-32,3 0-33,-6 3-282,-2-1-711,-3-1 315</inkml:trace>
  <inkml:trace contextRef="#ctx0" brushRef="#br0" timeOffset="42370.9292">22779 12622 62,'5'0'248,"3"0"0,7 0-10,2-4-13,5 1-16,7-3-9,2 2-10,5-3-18,-2 2-10,8-2-4,-5 0-9,0-5-10,-1 5-3,-4-5 4,0 0 5,-4 1-2,-5-5 12,-5 4 5,-1 2 4,-1-2 4,-5 4 4,-5 1-4,1 2 1,-3 1-8,0 1-20,3 1-16,-5-1-4,-2 3-15,0 0-15,-6 15-4,2-7-11,-4 6-9,-2 0-9,0 8-11,1-3 7,-4 1-10,3 4-1,-4 2-5,6-2-9,-1-6 1,1-1-4,4 1-2,-2 0 3,1-3-7,0-2-6,0-4 2,4 2-1,-3-4-1,0 3-1,0-4 5,4-2-1,-2 0 0,-1-1 0,3-3 3,0 0-4,0 0-2,0 0 1,1-19-3,3 9 1,0-2-2,0-7-7,3-6-2,1 0-1,1 0-2,0-2-7,1-2 8,-1-1-4,4-3-1,1 4-6,1 5 8,-4 3-1,-1 5 2,-1 2 0,-2 4-7,1-1 10,-2 5-5,0 2-3,-1 3 6,1 1-2,3 5 0,1 6 7,1 2 1,1 3 4,4 5 3,-1 6 1,0-3 11,7 2 4,-8 1-2,4 0 1,-4 1 0,1-1 2,1 0-8,-5-4 2,3-2 0,-5-6-6,1 3 2,-6-4-6,3-1 0,-4-4-2,0-2-7,0-1-18,-1 1-16,-1-3-38,-1-1-35,0-3-50,0 0-55,-11-1-45,11 1-43,-15-9-56,6 2-53,-3 0-293,-2-3-755,0-1 334</inkml:trace>
  <inkml:trace contextRef="#ctx0" brushRef="#br0" timeOffset="42544.1985">23156 12646 163,'-7'0'265,"1"0"-1,6 0 5,-6-2 0,6 2-8,0 0-15,0 0-12,0 0-5,32-5-19,-11 0-14,9 0-18,1-2-21,3 3-13,1-1-12,-1 0-19,-2-2-23,1 2-10,-4 0-52,-8-2-33,-3 3-38,1 0-45,-6-1-50,-1 3-56,-3-1-54,-2 1-221,-3 0-508,-1 1 225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09:55:20.1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4594 5677 151,'0'0'215,"0"0"-14,0 0-8,0 0-11,0 0-14,-5-2-14,5 2-8,0 0-14,-2-4-13,2 4-12,0 0-12,0 0-7,0 0-9,0 0-12,0 0 0,0 0-10,0 0-6,0 0-6,0 0-3,0 0-8,0 0-3,0 0 0,0 0-6,0 0-5,0 0 2,0 0 0,0 0-3,0 0 3,0 0-4,0 0-3,0 0 0,0 0-1,0 0-1,0 0 4,0 0 3,0 0 0,0 0-1,0 0-1,0 0 4,0 0 3,0 0-5,0 0 4,0 0 0,0 0-2,0 0 4,0 0 5,0 0-3,0 0 0,0 0 1,0 0 1,0 0 2,0 0 4,0 0 5,0 0 2,0 0-5,0 0 8,0 0 1,0 0 10,0 0-3,0 0-6,0 0 6,-3 10-4,3-10 1,0 0 4,0 0 1,0 0-7,0 0 2,0 0-1,0 0-1,0 0 6,0 0-1,0 0-6,0 0 6,-6 2-9,6-2 0,0 0-6,0 0 12,0 0-15,0 0 2,0 0-7,0 0-2,0 0-1,0 0-7,0 0-7,0 0 2,0 0 1,0 0-10,0 0 10,0 0-5,0 0-5,-1 3-1,1-3 5,0 0-10,0 0 5,-2 5-3,2-5 1,0 0 1,0 0-5,0 0 6,0 4-3,0-4-3,0 0 1,0 4 4,0-4-5,0 0 3,0 0-6,0 0 7,0 0-3,-1 5-6,1-5 12,0 0-9,0 0 3,0 0-17,0 0 25,0 0-14,0 0 4,0 0-3,0 0-6,0 0 8,0 0-8,0 0-2,0 0-1,4-13-1,-4 9 0,-1-2 4,1-4-8,-2 3 12,0-1-18,-1-2 13,1-2-11,-2 2 10,-1-1-19,-3 1 9,2 2-3,-3 1 5,-2 0 1,-1 1-2,3 2 4,0 3-6,-1 1 3,1 1 4,0 6-3,-1 3 6,1 5 9,-2 2-13,4 2 1,0 8 1,5-3-5,2 2 13,0 0-4,0 2 0,1-2 4,0-1 3,2-6-1,-2 0-2,-2 0-1,1-1 0,-3-1-3,1-1 4,-2-2-2,-1-2 3,-3 2-8,-2-5 8,1 0 3,-1-3-10,-2 0-2,1-1 6,-1-5-8,1 3 1,-1-6-1,-1 1 3,2-1 8,1-3-7,0 3 1,1-2 2,1 1 6,4 1-3,-2 0 7,1-1-4,1 3-4,4 1 0,-4-1-3,4 1 3,0 0-2,0 0 2,-4 8 1,4-8 4,8 10-2,-8-5 1,7 6 2,1-5-3,-3 5-1,3-2 2,1-2 2,1 0-1,0 0-10,2-2-15,4 0-11,1-1-18,3-4-11,1-2-16,-1-5-15,7 0-9,0-3-14,0-2-5,0 0 3,-2-3 6,1-3 5,-4 1 15,2-3 11,-4-3 4,-2 1 16,4-6 3,-8 2 11,2-5 17,0 2 6,-1-2 17,-2 1 20,-3 1 15,2 0 16,-2 5 12,-4 7 16,-1 5 10,-3 2 12,1-1-4,-1 5-7,-2 0-11,2 2-8,-2 4-5,0 0-12,0 0 0,0 20-5,-4-4-1,-1 7 0,-1 6-4,-2-2-2,1 2-1,3-2-4,-4-2 1,4-5-1,0 4-2,2-5-3,-2 0-2,2-3 5,0 0-4,2-2-3,0-2-1,0-2 2,2-1 1,4 1-2,-4-5-1,0-2-7,3 1-8,-1 1-12,3-4-20,0 1-28,2-2-27,-2-1-51,4-4-45,-1-3-49,-1-1-209,-3 0-478,1-3 211</inkml:trace>
  <inkml:trace contextRef="#ctx0" brushRef="#br0" timeOffset="194.4972">4626 5794 166,'-5'2'242,"5"-2"-13,0 0-22,0 0-19,0 0-17,0 0-17,13-11-17,-4 8-15,4 0-10,1 0-15,0 1-8,3-2-10,0-2-14,0 2-20,0-1-37,2 3-38,-4-1-36,-2 1-35,-3 1-46,2-1-148,-4 2-319,-1-2 141</inkml:trace>
  <inkml:trace contextRef="#ctx0" brushRef="#br0" timeOffset="1135.9756">5071 5813 211,'4'-5'200,"0"0"-12,-4-1-12,1 0-8,2 0-10,-2 0-11,3 1-1,-4-2-7,1 0-8,-1 0-8,0 0-7,-1-1-8,-2 3-7,2-3-6,-3 4-9,0-2-14,-1 2-5,-1 0-14,-3 4-5,0 0-5,-5 2-5,1 4-1,-5 3-4,0 3 2,-6 5-1,7 4-9,-3 1-2,2 2 0,3-2-2,6-5 1,1 3-2,3 0-3,1-4 0,3 0-1,-2-1 4,6 0-4,1-5-1,-2 2 1,5-3-1,-1 1 1,4-5 2,2-1-2,1-1-5,2-6 6,3-1-6,-3 0 4,2-4-7,-6 1 0,5-3 1,-2-2-1,-3-3-1,0 1-2,0-1 0,-2 1 0,-3-3-4,3 0 4,-5 5-5,0 2 3,0-2 0,-4 0 3,1 7 5,3 0 3,-4-2-1,0 4 1,0-2-5,0 5-3,0 0-3,-4-2 0,4 2-1,-5 8 1,-3 1-2,4 1 1,-1 2 2,0 5 4,4-5-2,-4 3-2,5 1 1,0-3-3,2 1 6,1-2 4,1 0-5,2 3-1,-1-6-1,3 2 5,1-2 3,1-1-3,3-2 3,-3 0-1,8-1 7,0-1-2,-6-4-1,8 0 1,-2 0-5,-1-4-6,0 1 4,2-5-1,-2 1 4,-2-3-4,2-1 6,-4 1-4,2-2 0,-2-3-4,-4 0-1,1 0-3,-5 1 0,-1-2-7,-2 3 3,-2 1 4,0 3-6,-2-1-1,0 3-4,-1-2 1,-1 6-1,-1-2-4,2 2-2,-1 1 4,-1 0-2,5 2 0,0 0 1,-8 9-3,6-3 3,1 2 2,6 2 0,-1 2 3,1 0-4,2 3 5,2-1-2,-2 1 2,3 2 1,-4-1 2,2 1 2,0-2-1,-2 1-4,-1 2 5,1-3 0,-2-1 0,-2-3-3,3-2 3,-1 0-8,0 0-9,-2-6-17,2 4-9,2-5-7,-1-1-9,2 2-12,4-6-23,1-2-8,2 2-17,0-8 3,0 3-7,4-4-1,-5-2-1,1 2 10,-1-8 8,1-4 9,1 3 10,-6-6 10,4 3 10,-5-2 24,0-4 11,0-2 14,-2 1 27,-1 1 11,0-3 18,-2 6 17,-3 8 19,3 0 19,-3 6 11,1 2 4,-1 5-11,0 0-9,-1 3-9,1 3-9,0 0-1,-6 14 2,3 2-1,-4 3 3,0 9 1,1-1 0,-2 1-11,5 3 0,-3 0-1,2-2-7,1 0-11,1-3 0,-2-6-6,5 6-2,0-6 5,3 7-9,1-11 3,0-1-6,3-1 4,-3-2-5,3-7-7,1 2-7,-3-5-21,3-2-27,3-1-32,-12 1-35,19-6-46,-9-1-47,3 2-27,0-7-48,-2 0-144,3 0-448,-1-4 199</inkml:trace>
  <inkml:trace contextRef="#ctx0" brushRef="#br0" timeOffset="1385.6688">5639 5823 37,'-3'0'300,"3"0"-6,0 0-5,0 0-10,0 0-13,20 1-17,-4-4-15,5 0 3,9-2-26,-11 0-5,3 3-21,5-3-24,1 1-12,-8 3-2,-2-1-29,0 1-3,-5 0-19,-2 0-11,-3-1-8,0 1-14,-1 1-23,1-2-18,-8 2-25,6 0-36,-6 0-33,0 0-40,0 0-37,7 3-51,-7-3-43,0 0-52,0 0-164,0 0-495,-17 7 219</inkml:trace>
  <inkml:trace contextRef="#ctx0" brushRef="#br0" timeOffset="2622.9951">2530 8003 207,'0'0'218,"0"0"-13,-7 0-14,7 0-20,0 0-15,0 0-13,0 0-13,0 0-5,0 0-4,0 0 2,17 4-8,-3-1 1,5-3-4,8-2 3,6 2-7,4-1-4,4 0-5,14-7-3,0 4-8,5-4-7,0 4 0,0-4-13,-1 2-4,5-2-3,-4-1-6,1 3-4,-5-1-6,-4 4-6,-12-3-2,0 1-4,-9 0-5,-1 1 0,-8 2-4,0-3 4,-3 4-11,-10-2 1,-1 3-1,-2 0 1,3-2-8,-5 0 0,-4 2 1,6 0-5,-6 0-4,7-1-11,-7 1-12,0 0-14,0 0-26,0 0-19,0 0-31,0 0-25,0 0-27,-21-2-23,12 2-25,9 0-13,-15 2-166,3-2-422,1 3 187</inkml:trace>
  <inkml:trace contextRef="#ctx0" brushRef="#br0" timeOffset="3095.7213">2738 8107 168,'-14'5'193,"5"-3"-7,1 1-1,1-2-15,3 1-5,-4 0-12,8-2-11,-8 0-13,8 0-10,-6 0-7,6 0-12,0 0-3,0 4 1,0-4-1,0 0 3,19 2 5,-5 0-6,7-4 2,7 0-4,4 0 1,5-2 2,0-1-6,15 1 0,1-3-7,1 3-6,0-1 0,0-5-7,-4 4 5,-12 0-11,14-1-6,-13 2-12,-3 2-6,2-1 1,-4-1-7,2 2-4,-5 1-6,-2-2-4,-7 1 1,-4 2-1,-4 0-1,-1 1-9,-5-3 2,-1 3-3,1-3 2,-3 3 1,0 0-2,-5 0 11,13 0 10,-13 0-6,5-1-8,-5 1 0,0 0 6,7 1-9,-7-1 3,0 0-4,0 0 1,0 0 2,6-2-5,-6 2-9,0 0 5,0 0 2,0 0 1,0 0-2,0 0-12,0 0 6,0 0-3,0 0 10,0 0-9,0 0 1,0 0-3,6-2-7,-6 2 0,0 0-2,0 0-8,0 0-17,0 0-8,0 0-7,0 0-10,0 0-12,0 0-9,0 0-12,0 0-27,0 0-17,0 0-18,0 0-28,0 0-22,0 0-24,1-3-21,-1 3-188,0 0-472,0 0 209</inkml:trace>
  <inkml:trace contextRef="#ctx0" brushRef="#br0" timeOffset="15020.6485">10230 8470 135,'0'0'157,"0"0"-8,0 0-4,3 3-8,-3-3-7,0 0-9,0 0-4,0 0 3,0 0 0,0 0-5,0 0 2,0 0 3,0 0-6,0 0-7,0 0-2,0 0-7,0 0-4,9-8-6,-6 3-7,-2 1-8,2-1-4,-2 0-7,3-2-5,-1-2-5,-2-2-4,-1-1-3,0 0-10,0 3-3,-1-3 0,-2 1 1,-1 0-1,2 3-5,-1 0-5,0 3 1,1-1-3,-2 1-6,-2 0-2,2 4 4,-4-2-8,3 3 0,-3 3-3,-3 3-2,2-1 3,-1 9-5,0 0 2,-1 11 3,4 1-2,3 0 0,-2 3-2,6 1-1,-2-1-1,4 0 4,-6 0-1,4 3 1,0-5 0,0-1 1,-5 1-6,1-8 5,0-1-4,-1-1 1,-2-3-2,0-5-6,-2 4-6,0-4-7,-5-3-4,-2 0-6,4-4 2,-1-1-5,-1-2 2,-3-3 3,3 1-2,0-4 3,1-2 3,0-1 3,4 0 7,-1 0 0,3 2 7,-2-3 5,0 6 8,5 0 4,1-2-1,0 3 3,3 1-1,-4 2-7,4 1 4,0 0 0,0 0-2,0 0 2,1 17 3,2-13-2,-3 5 2,6 0-2,1 1-2,-1 1 3,3 0-1,0-1 0,-1-1 0,3 1 5,3-3-2,-4 0 2,3-1-1,6 1-1,-1-7 0,0 2 0,5-3-5,0 0 1,2-5 3,4-1-4,-3-2-3,-1-3 3,-3 0-4,3-3 1,-6-2 0,4-2-7,-1-3 1,-7 0 0,2 1 2,1-3-1,-4-3 1,-2-2-3,-2-2 1,0 4-2,-4-2 2,2 14 0,-6 0 3,1 3 6,-1 3 0,-1 1-3,2 4-4,-6 1 1,3 3 5,0 0-5,-11 11 1,0 3-3,1 3 5,0 8-3,1 0-1,0 2 2,1-2 0,0 1-1,1-2 0,4 2 0,3-1-3,0-8 2,0 2 1,5-5 0,-5-3 0,8 3 2,-3-6-1,0 0-4,4-2 2,-1-2 6,1-4-5,6 0 2,-3-1-1,2-3-6,4-5-2,1-1-8,-1-5-2,5-2-4,-2 1-3,-1-4 0,-1-2 1,1-2 0,-3-2-1,-1 0 5,0-2 0,-4 0 3,-1-2 2,3 1-2,-3-1 7,-6 10 2,2 3 1,-3-1 4,1 5 3,-2 4 3,-2 0 1,2 2 1,-2 2-1,-1 5-4,0 0 3,0 0 1,-1 19-1,-2-4 2,-1 3-1,-3 5 0,2 6 1,-2 0-3,1-3 4,2 6-1,0-5-3,-1-2 4,0 1-6,5-5 1,-1-3 2,2 0-2,0-5 4,3 3-4,-1-7 3,3 2-2,0-1-8,-2-4-6,5-2-14,-4 1-22,7-1-18,-2-4-27,1 0-28,1-2-28,2-5-19,-3 2-27,-1-2-164,0-1-386,-1-4 171</inkml:trace>
  <inkml:trace contextRef="#ctx0" brushRef="#br0" timeOffset="15185.3702">10724 8554 171,'12'-9'158,"-3"4"-17,2 1-14,5-1-4,3 2-19,0-2-10,1 0-18,7-2-18,1 3-38,3-2-33,-2 0-38,1 2-117,-4 0-182,-5 3 80</inkml:trace>
  <inkml:trace contextRef="#ctx0" brushRef="#br0" timeOffset="16092.5822">11716 8443 49,'0'-7'207,"4"-4"-7,-4 5-3,2-5-3,-1 7-7,-1-3-16,0 2-9,3 1-15,-3 1-14,0-3-9,0 6-13,0 0-12,-3-3-11,3 3-7,-11 10-7,5-3 3,-5 5-2,-3 5-5,-2 3 6,-6 3 6,3 1-4,1 1-3,0 3-5,4-2-4,3-2-5,3 2-3,4 0-9,0-6-1,2-5-2,3 1-7,3-1-1,0-1-4,2-4-3,-1-2-4,4 1-1,0-4-8,3-1-4,4-1-12,2-5-2,2 0-11,1-4-6,0 0-9,4-5-2,-5-1 0,8-4 2,-5 0-9,2-3 2,-5-2-8,1-3 7,1 2 6,-5 1-3,-5 5 3,0 0 9,0 3-1,-4 1 2,-5 4 4,4-1-5,-2 5 4,-4 0 5,2 4-2,-3 0 4,0 0 3,-8 12 6,7-2 6,-6 5-1,1 2 8,-2 0 1,-1 1 1,0 0 2,4-1 1,-1 0-1,4 0 2,2-2-1,-2-4 0,0 4 3,6-7-1,-3 2-6,3-6 0,1 3 5,4-2-2,0 1-3,2-4-1,-1 1 4,4-2-7,-2-2-1,1-3-4,-1 2 0,-1-3-1,0 0 0,-2-2-10,-1 0-3,-1-3 0,-1-1-4,-5 1 2,5-2-3,-3 2-4,-3-1 6,-3 0-2,-3 0 2,5-2 3,-6 3 0,1-1 1,-2 5-3,0-3 2,2 1 2,1 5 1,2-1-1,-1-1 4,2 1 1,-1 1 2,3 3 0,-3-5-3,5 0 1,2 3 4,2-5-3,3 6-3,3-3 2,-2 1-3,3 0 1,5-2 4,-6 4-1,8 1 1,-7 2-1,4 3 6,1 4-3,-5-1 1,2 2 5,-2 4 2,-3 0 9,-3 1 2,0 0 1,-2 2 2,-2 0 2,-3-3 0,0 3 3,-1-5 1,-2 4 1,2-6-1,-4 0 5,3 2-2,-2-6 3,0 1 10,2-3 4,1 1 9,-2-3 15,2 1-20,1-3-10,0 0 20,0 0-21,0-16 1,3 5-11,5-1-1,2-8-9,2-3 18,5 0-20,4 0-3,-2 1-2,5 0 0,-3 2-8,1 1 5,3 3-6,-9 5 2,5 2-2,-5 4 2,1 2-8,-3 3-1,-2 3 2,7 4 0,-10 0 14,1 5-16,2 5 5,-2 0 3,-3 1 4,-1-1-13,-4 3 9,0-1-1,-2 5-6,0-5-3,-4-2-17,1 2-23,-2-5-26,0-3-37,1 0-25,0-1-36,0-2-28,1-1-34,3-5-28,-2 2-29,2-4-188,0 0-510,0 0 226</inkml:trace>
  <inkml:trace contextRef="#ctx0" brushRef="#br0" timeOffset="16379.9557">12834 8468 255,'4'-8'274,"2"-1"4,-2 2-1,-2 2-13,1-1-18,-2 2-23,-1 4-19,-4-5-20,4 5-22,-10-2-12,10 2-11,-14 8-16,4-3-11,0 4-18,-3 3 2,0 0-7,3 1-16,2 1-11,1-3 2,3 1-7,-2 1-5,6 3-5,0 1-4,0-6-2,3 4-4,2-2-7,-1-1 0,1 5 1,1-2-12,-4-4 0,3 1 5,-3-1 3,1 0-8,0 1-4,-3-4-1,-3 2-4,2-3 4,-5 3 1,1-6 2,-1 4-15,-3-3 3,-5-1-9,-1 0-16,-3-3-12,-1 2-21,1-6-25,4 3-23,-1-2-30,3-2-36,1-2-43,0-3-54,1 3-216,5-6-519,1 3 229</inkml:trace>
  <inkml:trace contextRef="#ctx0" brushRef="#br0" timeOffset="16637.9565">13066 8414 143,'10'-9'312,"-3"2"-3,1-1-1,-1 3-12,-4 1-24,2 1-28,-1 0-29,-4 3-20,0 0-15,6 12-15,-6 1-13,-5 4-4,3 2-10,-6 9-2,-1-1-12,0 5-2,2 0-8,-3-1-19,4 1 5,-4-3-8,6 0-7,-4-2-4,6-6 6,-1 2-19,3-5-17,-5-1-6,5-5 2,0 1-16,1-5-22,-1 2-20,4-3-24,-2-1-14,1-1-23,0-2-29,2 0-25,0-2-32,3-2-35,-8 1-34,14-7-28,-6 0-36,0-2-184,-1-1-514,-2-2 228</inkml:trace>
  <inkml:trace contextRef="#ctx0" brushRef="#br0" timeOffset="16959.5846">13038 8628 118,'-1'-6'207,"2"2"-6,2 0-11,2 1-15,2 0-7,3 1-12,1-1-11,4 3-11,2 0-12,2 5-3,2 1-5,-3 2-3,-1 2-2,1 2-1,-5 1-4,3 1-4,-4 2 0,-2 1-4,-2-1-1,-4 0 8,1-1-18,-5-1 0,-5-3-1,5 0-5,-2-1-1,-1-3-1,-2 0 6,2-2-6,-1-1 5,0-1 3,3-1 8,1-2-3,0 0-17,-12-6 0,12 1-11,0-5-3,2 0-7,2-2-16,3-5-3,6-6 1,3 2-6,-2-4-6,2 3-8,0 1-10,0 3-12,-3 3-4,-3 3-4,6 1-6,-7 3-15,2 1-17,-3 0-18,3 6-20,-1-2-15,-2 1-18,1 1-29,-9 1-18,15 1-27,-4 1-25,-1 1-25,0-2-205,0 4-491,-2-3 218</inkml:trace>
  <inkml:trace contextRef="#ctx0" brushRef="#br0" timeOffset="17317.7217">13602 8590 67,'0'-8'284,"0"8"0,-3-5-2,3 5-11,0-3-14,0 3-32,0 0-23,0 0-13,-3 12-11,-1-4-20,2 4-6,-1 2-4,-1 5-10,1-1-6,2 6-11,-4-3-8,5-4 0,5-1-26,-5 2-1,4-3-9,0-2-6,-1-3-8,3 0 0,2-2-8,1 1-8,4-6-5,1 1-17,-1-4-8,6-2-11,-2-3-6,2-2 0,0-3-7,-2-1-1,7-3-2,-4-3 1,-2-2-5,2 0 7,-1-4 6,-7 8 0,-3 0-4,2-1 8,-4 5 4,-2 2 7,-1 3 13,-1 0 4,-1 1-12,1 3 7,-3 2 5,0 0-12,0 0 1,-8 10-6,3-1 0,-4 6 6,0-1-4,0 0 3,2 1-3,-2 2-1,0 0-2,4 0 1,0-2-3,2-3 2,2-2-34,1-1-22,1 1-30,2-4-38,2 2-44,0-3-48,7-2-52,1-2-59,1-1-199,3-2-556,3-1 246</inkml:trace>
  <inkml:trace contextRef="#ctx0" brushRef="#br0" timeOffset="17702.1842">14183 8615 285,'3'-6'261,"-4"0"-11,-2 2 9,-4 2-3,0 2-5,-2 1-8,-5 4-13,1 3-16,-5 1-5,6 6-12,-5-3-25,2 7-12,4-2-10,-1 2-4,4-4-16,3 3-14,1-2-6,4 1-6,2 0-11,1-5-5,5-1-8,4 4-15,1-10-1,4 3-10,3-4-15,3-1-22,-1-6-17,3-2-14,3-2-13,0-5 1,-3-1-4,3-4 0,-4-1-2,-1-8 3,-1 3-1,3-4 0,-6-4-1,-3 2 7,0-4 3,-2-1 7,7-8 0,-12 13 6,-2-1 10,4 5 13,-8 8 4,0 0 9,2 7 9,-2 1 0,-3 1-7,2 4-4,-2 4 1,0 0-5,0 0 7,-11 23-10,4-5 6,-5 8 2,-1 1 6,4 2 3,-4 0-7,1 2 7,1 1-7,0-3 4,4 0 9,1-1-24,0-5 10,2 0-7,4-6-2,0-2-9,1 2 0,2-5-16,3-3-8,2-1-34,0-3-23,2-1-32,0-1-30,2-3-37,0 0-37,4-4-37,2-2-43,-2-2-29,-2-3-180,1-1-536,-2 0 237</inkml:trace>
  <inkml:trace contextRef="#ctx0" brushRef="#br0" timeOffset="18028.6074">14288 8623 28,'-12'3'219,"2"-1"-3,5 1-4,-2-2-12,3 2-8,4-1-4,0-2-16,11 4-15,1-4-12,10 0-7,8-2-16,1-2-11,2 1-7,1-3-5,4 0-6,-3 1-4,-1 1 2,1 1 3,0-2-5,-6 0 4,-1-1-2,-8 4-1,-8-2-5,-3 4 1,1-1 1,-4-2-8,1 5-3,-7-2-11,7 5 9,-7 0-2,-2 4 4,-6 2 2,0 3 2,-4 2-5,1-1-6,1 1-1,-2 1-7,2-2-8,1 2-2,0-1-9,-1-3 1,6-1-8,-2 0-3,3-3-6,-1 4-1,4-6-17,1 1-13,2-3-27,0 1-22,3-3-30,4 2-28,-1-1-29,4-1-33,0-3-27,1-2-22,5 0-6,1-2-16,-1 0-23,1-3-185,-4-3-489,2-2 218</inkml:trace>
  <inkml:trace contextRef="#ctx0" brushRef="#br0" timeOffset="18140.0121">14908 8627 59,'4'-18'164,"-1"0"-11,-3 1-9,0 0-2,-2 6 18,2 1 5,-1 0-8,-2 4-18,3 0-15,0 0-17,0 4-43,0 2-28,0 0-41,0 0-41,0 0-36,-11 7-48,9-1-96,0 1-243,1 3 108</inkml:trace>
  <inkml:trace contextRef="#ctx0" brushRef="#br0" timeOffset="18712.4812">15092 8591 115,'0'0'236,"0"0"-10,0 0-4,-14 6-5,5 0 0,2 2-13,-6 3-8,0 2-13,-1 1-16,1 2-14,2 0-10,-1-1-10,2 1-14,3-1-7,0-1-8,5-2-4,2 0-13,0 0 1,2-2-10,5 0-5,-2-1-9,3-1-2,-2-3-8,7-1 7,0-1-18,-4 2-6,0-5-1,0 0 6,-2 0 0,1-3-12,4 1 4,-6 0-5,-1-3 1,2 0 4,0-2-4,-4-1-8,0-2-8,-1 1 6,-1-6-5,-1 1 4,-1 2-2,-1-5-9,2 3 2,-3-1-6,-1 0 2,2 1 8,1 2-3,-1 0 17,2 2-9,3 0-2,6-1-4,-5 1 1,2 1 2,5 3-8,0-1-2,2 4 3,3-3 5,-4 3-5,2 2-1,-5 2-5,6 2-1,-5 3 3,0-3-2,-1 9-5,-2-4 5,-1 3-2,-3 4 17,2-1-13,-5 2 13,0-4-4,0 1 9,-2-1-6,1 1 8,-1-3 0,-1 1 6,0-1 8,0-4-10,5-3 12,-4 3 2,1-2 13,-1-1 16,-2 1 14,4-4 6,0 0 2,0 0-8,0 0-2,0 0-11,9-12-12,-9 2-2,2-3-4,3 1-11,3-4-3,3 1-6,0-2-3,5-3 1,2 1-6,-2 6-6,-2-1-1,9 1-3,-5 4-3,2 1-2,0 3-1,0 2-2,3 2-2,-2 3-1,0 4-5,-5 0-7,0 2 0,-6 1-3,2 1-8,-6 2-2,0-2 1,-3 7-6,-3 0-18,-3 0-17,-1-1-26,-4 1-40,-5-2-42,-1 1-45,-4 2-54,-5-2-63,1-1-60,-1-1-251,-4-1-694,-1-4 307</inkml:trace>
  <inkml:trace contextRef="#ctx0" brushRef="#br0" timeOffset="19224.5673">12591 9059 92,'-18'1'254,"0"-1"6,5 0-5,0 3-16,3-2-7,1-1-15,2 0-12,7 0-10,-6 1-19,6-1 2,0 0-9,0 0-3,0 0 23,30 3-28,-9-2-7,14-1-2,20 0-10,2-1-8,8 1 1,26-5-5,-1 7 2,6 1-1,-4-8-3,0 6-5,3 3-7,1-1-7,2 1 1,-1-1-10,3 0-6,1 1-3,2-4-14,-4 0-2,-4-3-10,-1 3-10,-29-1-4,27-2-2,-33 1-7,3-1-2,-2-2-6,-2 1-4,-2 0-8,-4 0 4,-15 2-4,-1 1 1,-4-1-6,-4-3-4,-9 5-6,-4-3-13,-4 3-16,1 0-9,-7-1-22,2 2-15,-3-3-26,-4 2-21,10 0-18,-10 0-18,0 0-22,0 0-18,0 0-19,0 0-20,0 0-16,-25 3-9,9 0-18,-1 3-13,-6-6-2,5 3-178,-14 0-504,4-2 224</inkml:trace>
  <inkml:trace contextRef="#ctx0" brushRef="#br0" timeOffset="19584.8808">13425 9220 44,'-28'5'178,"5"-3"5,3-1 3,3 3-3,5 0-2,3-1-8,1 0-9,3-1-7,0-2-2,-1 3-1,6-3 5,3 6 4,5-3 0,3 1-5,10 0-3,9 0-6,8-1-3,16 0-7,5 1-4,4-1-1,2-2-1,31 2-9,-30-1-2,29-3-10,-29 2-10,1 0-4,23 1-6,-28 0-3,-2-2-10,2-2-15,-7 2 2,1 0-8,-2-3-2,0-1-6,-17 3-3,4 0-2,-4-2-10,1 1-1,-6 2-8,0-3-3,-4 0 2,-7 2-4,-3-3 0,-4 4-8,-1-1 0,-2-2 6,-3 3-6,-2-1-5,1 1 3,-7 0 0,11 0-7,-11 0-3,6 0-7,-6 0-28,0 0-20,9 1-28,-9-1-10,0 0-26,6-1-26,-6 1-32,0 0-42,1-6-41,-1 6-40,0-5-267,0 0-612,0 5 271</inkml:trace>
  <inkml:trace contextRef="#ctx0" brushRef="#br0" timeOffset="21639.922">17267 8211 107,'0'0'159,"0"0"-22,0 0-11,0 0 2,0 0-6,0 0 0,0 0 0,0 0-3,0 0-7,0 0 5,0 0-1,0 0-4,16 2 4,-16-2-3,0 0-6,0 0 2,0 0-5,5-2-4,-5 2-2,0 0-1,0 0-4,0 0-5,0 0-4,3-3-2,-3 3-8,1-4-9,-1 4-8,2-5-5,-1 1-9,-1 4 9,0-10-14,-3 6-1,3-2-5,-1-1-7,0 2 3,-1-2-7,-1-1-6,-1 0-2,1 1 1,-4 0-3,2 3-3,-1-3-5,0-1 0,-2 4 1,-2-2-3,1 4-2,-1-3-1,-3 1 1,0 3-4,2 1 4,-2 1-3,1-1 4,-1 4-1,-2 1-6,1 2 5,-2 2-1,0 0 0,5 0 0,1-2 3,-3 6-3,5 1 4,2-4 0,-2 4-1,2 1 1,2-3 4,-2 5 1,0-2 1,2-4 4,1 6 2,3-5 10,0 3-4,3 2 8,0-6 4,-2 5 0,5 0 2,-5-4 9,4 3 0,-1-2-4,1-3-3,4 4 0,-3-3 23,2 4-13,2-2-8,0-5 4,-1 1 2,2 4 0,1-1-7,2-2-1,-6 0 1,4 2-2,-3-3-4,4 2-5,-4 0-7,1-3 8,3 5-7,-6-4-2,1 2 13,-1-1-9,-1 1 1,0 0-4,-1 0 6,-1 1-2,-2 1-2,1-1 2,-3 2 4,-1 1-1,-1-2 4,1-1-10,-2 4 2,-3-1 0,2-3-1,1 0-10,-1 0 8,-2-2-3,1 1 1,-1-1 7,0 0-1,-1-2-5,2 1 3,-4-2 3,5 1-15,-1-3 9,-4-2-9,0 4 8,2 0-1,-3-3-1,0-3-7,-2 6 11,3-3-8,-6-3 0,3-1-1,-1 2-4,3-4 0,-4 1 1,0-2-4,-4-1 8,1-1-10,-1-1 0,3-4-1,-3 4-5,3-6 7,-2 5-6,4-5 5,3 1 0,3 2-9,-6-5 6,1 2 0,-1-2 3,7-2-8,-3-1 1,2 0-3,3-3-4,1 3-1,2 0 5,1-1-8,0 0 6,2-2 1,2 3-16,0 3 7,1-2 2,1 3-10,1 3 13,-1-2-14,1 2-1,5 0-4,-3-4 6,0 7-6,3-1-2,-3 1 2,0-1-16,2 2 3,-2 1-5,-2-3-1,0 4-8,-2 1-9,3 1-11,-3-1-12,-1 0-18,-4 3-25,0 0-30,0 0-38,10-1-41,-4 1-51,-6 0-176,0 0-511,0 0 226</inkml:trace>
  <inkml:trace contextRef="#ctx0" brushRef="#br0" timeOffset="22584.5789">17469 8550 186,'-6'-3'282,"0"2"-4,1 0-2,5 1-17,-8-2-32,8 2-12,0 0-18,0 0-19,0 0-10,0 0-16,0 0-4,31 2-12,-12-2-9,2 0-2,0 2-10,11 1-3,-4-3-19,4-3-6,-1 8-10,-2-4-18,0-2 5,-7-1-3,-1 4-14,-6-1-8,-2-2-27,-1 1-22,-5 1-24,1 0-26,-1-2-24,-7 1-36,4 1-44,-4-1-35,0 0-34,0 0-30,0 0-163,-23 1-461,10 1 205</inkml:trace>
  <inkml:trace contextRef="#ctx0" brushRef="#br0" timeOffset="22760.5831">17493 8681 152,'-8'2'174,"1"2"9,4-1 0,0 0-3,0-1-1,3-2 5,0 0 0,9 9-3,-2-9-8,5 3-4,4 0-11,2-1-14,5 0-6,5 3-20,0-3-9,-2 1-9,2-3-11,-6 0-10,7 0-21,-7 0-23,-3-2-35,2 1-31,-1-1-37,-5-3-37,-1 1-45,3-2-33,-4-1-52,0-3-132,-6 1-397,0-1 176</inkml:trace>
  <inkml:trace contextRef="#ctx0" brushRef="#br0" timeOffset="23024.9428">17860 8417 22,'-3'-12'163,"-1"-1"7,-1 4 15,1 1 10,3 3-8,-3 0-15,3-2-16,-2 6-16,3 1-16,0 0-5,0 0-5,0 0-1,0 0-3,-9 11-5,9-11-4,4 7 0,0 3-5,0-2-3,2 3 1,3-1-8,3 1-4,1 3-6,-1 0-4,1-2-6,1 4 0,-1-2-12,3-1-2,-3 3-4,-2 0-3,-1-1-6,-1 4 8,-2-4-4,-4 2-2,-2 1-9,-1 0 2,-4-1 0,1 2 1,-4-2-13,-1 1 5,-6 7 5,3-7-13,-2-4 2,2 3-7,-8 4-15,4-6-27,4-2-24,-3-1-34,0 0-36,1 0-41,4-5-34,1 0-42,4-2-222,-2-2-497,0 1 221</inkml:trace>
  <inkml:trace contextRef="#ctx0" brushRef="#br0" timeOffset="23923.016">18510 8518 37,'1'-12'236,"-1"1"0,0 1-8,-1-2-5,0 4-7,1 0-10,-3 0-14,2 1-12,-2 1-14,1 2-19,-2 3-15,4 1-14,-14 2-13,6 4-7,-5 3-11,-2 4-10,-6 4-2,1 6-8,2 0-7,0-1-4,1 6-4,5-3 3,1-1-7,0 0-4,5-1-7,6-6-4,-3 0-1,3-4-8,2-3 6,-1 3-5,3-4 0,1 0 4,0-3-1,4-2-4,2 0 1,1-1-1,6-6-2,-2-4 2,6 1-9,2-5 5,3-1-3,-5-2-1,2-4-8,-2-1 11,2 0-8,-4 0 3,-1-4 4,-2 2-4,0-1 7,-7 3-6,-1 2 8,2-5 2,-5 6 3,-5 4 3,4 2 1,-3 0-3,-2 5-14,2-1 0,-4-1-2,0 3-1,2 4-2,0 0-4,-9-2-1,9 2-4,-6 9-1,2-1-5,0 1-2,0 1-1,4 6-5,0 4-1,2-1 0,2 6-6,7-2-1,-6-5 7,-1 1-11,1-1 3,-4-2 7,3-1-15,0 1-5,-3-3-7,2 1-11,-2-6-14,-1 5-18,0-5-20,0 0-16,3 1-25,-3-4-14,0 0-18,4-4-9,-4-1-23,7 0-24,-7 0-121,12-8-383,-6 3 170</inkml:trace>
  <inkml:trace contextRef="#ctx0" brushRef="#br0" timeOffset="25005.5141">18849 8603 119,'7'-11'165,"-2"1"15,-3 2 12,2 2-7,-1 0-10,0 2-16,-2 3-15,-1 1-5,0 0 2,0 0-6,5 10 0,-1-3-8,-3-1-5,3 0-8,0 0-10,-3 1-5,3 0 9,1-2-10,-1 2-7,1-3 1,4 0-6,-1 0-2,2-3-5,4-2-2,-2 1-7,3-4 1,0-2 1,3 0-9,0-2 16,-5 3-17,0-5 0,1-1 6,-3-1-6,-2 2 5,0 2 0,-3-2 1,1-2-9,-4 3 14,0-2-5,-3 4-6,4-3 14,-4 4-5,-1 1-4,-2 0-15,2 0-5,1 5-7,-13 2-4,3 1-5,-3 4 0,0 1-1,-4 3-15,-4 8 12,3 1-4,4-3-10,-2 2-1,2 4-6,3-4 2,1 2 0,1-2-10,5-3-15,-1 0-13,0 1-19,5 0-14,0-6-13,0-3-10,8 5-12,-2-6-10,8-2-16,2-1-21,4-1-19,11-1-19,-1-4-8,4-3-17,1-1 0,1-5-10,4-2 15,-6-2 12,3 0 23,-3 0 17,10-14 17,-13 10 21,-4-2 38,0-2 29,-3 2 20,0-1 29,-3 0 36,-3 3 23,-1-1 20,-5 8 22,-7 2 10,1 1 9,-4 4 1,1-1-9,-3 5-16,0 1-11,-9-3-4,9 3-6,-20 8-2,2 1 0,-2 10-8,-3 0 4,-1 1 2,1 4-14,3-2-3,1 1-4,4 0-6,2-6-5,1 5 1,7-5-9,-1-1-1,2-3-3,4-1 0,0-4 3,0 2-1,5-4-4,0-3-3,4 0-8,3-2 3,6-2-7,-7-4 3,6-2-3,0-4-5,-2 0 3,1 1-2,-3-7 1,1 2-6,2-5 4,-4 4 0,-3-4-4,0 3-3,0 1 11,-1 1-8,-6 5 4,3-1-3,-1 5 1,-2 2-4,0-1-3,-2 5-2,1-3-2,-1 3 5,0 0-5,-5 15 5,1-3-5,-2 4 4,2-1 0,3 2-2,-3 0-1,0-1 8,4-3-10,-1-1 9,-3 3-3,8-4 4,-1-1 3,-1 0 7,3-5 7,0 3 7,6-4-1,3-3-1,0-2-1,4 1-2,2-4-4,6-9-3,-1 3 6,-6 1-6,4-5 1,-1-2-6,0-2 2,-2-2-4,-2-4 9,8 0-13,-10-6 23,2-1-19,0 2 5,-4-2 1,-2 4 0,-1 0 5,-1 1 11,-1 9-3,-5 2 19,-3 5 7,3 1 13,-4 2-11,2 0-18,1 4 2,-3 3-9,0 0-1,0 0-12,-14 19 5,1 5-1,0-1-3,1 6-5,-1-3 1,3 1-3,-3 2-1,3-2 8,-2-3-10,6 2-2,2-6 6,2 6 5,-1-2-11,2-6 2,5-2-10,-2-3 10,2-2-3,2-1 1,3-2 5,1-3-4,2 0 5,6 2-9,-5-6-3,6-2 8,0-6-2,2 1-2,-1 1-4,4-11-1,1 0-3,-9 4 5,6-7-3,-8 3-3,4-6 4,-2 2-8,-3 4 9,-3 1-3,-3 1 2,-1 3-6,-1 2 9,0 4-8,-5 0 0,0 0-13,-5 3 13,5 2-8,0 0 7,-16 7-2,4 1-7,-1 6 7,-1 3 4,-2 2 3,3-2-9,2 0 9,2 5 2,2-3-7,2-1 16,1-1-10,4-1-1,4 1 2,1 0-3,2-7-3,0-2-1,2 1 11,3-1-2,1-3-16,0-1-12,3-2-14,4-2-23,-1-2-23,-1-3-31,-4 0-13,-2-2-29,3-2-22,-1-2-26,-1 1-16,0-1-32,-2-2-11,-2-1 12,0 1-15,-2 4-177,-5-3-482,-1 3 214</inkml:trace>
  <inkml:trace contextRef="#ctx0" brushRef="#br0" timeOffset="25261.825">19744 8486 219,'0'0'257,"0"0"-9,-9-1-13,9 1-15,0 0-18,0 0-12,0 0-14,0 0-9,0 0-12,0 0-15,26-7-9,-11 3-8,6-2-12,-3 2-11,3-3-7,0 1-9,-2 1-10,1-2-9,7-3-11,-12 5-18,2-1-25,-4 2-31,-2 0-42,-2 1-39,-1 3-51,2-3-45,-2 0-37,-4 2-154,-4 1-420,6-3 186</inkml:trace>
  <inkml:trace contextRef="#ctx0" brushRef="#br0" timeOffset="30073.4763">3373 9254 46,'0'0'182,"-10"-1"-5,5 0-8,5 1-11,0 0-5,-11-1-6,11 1-12,0 0-6,-5-2-11,5 2-11,0 0-6,0 0-7,0 0-9,0 0-7,0 0-7,0 0-6,0 0-2,0 0-2,0 0 0,0 0-3,17 5-5,-8-6 3,9 2-1,0-1 6,12-2-5,0-1 1,8 3-4,-1-2-3,14-1-1,2-2-2,2 4 0,-1-2-3,-1 0-4,4 2 1,1-2-8,-7-2-1,4 0 0,-3 0-7,-14 3 1,0 0-5,0-1-1,-3 0-3,-2 1-4,-1-2 2,-6 0-2,-7 3-4,0 0 2,-8 1-1,2-2-2,-6 2 0,1-1-2,-3 1 2,3-2-5,-8 2-5,6 0-13,-6 0-10,7-2-9,-7 2-14,0 0-17,0 0-23,0 0-22,0 0-21,0 0-23,0 0-22,0 0-34,-26 5-161,18-6-399,-3 2 176</inkml:trace>
  <inkml:trace contextRef="#ctx0" brushRef="#br0" timeOffset="30573.348">3446 9341 62,'0'0'154,"-4"1"-11,4-1-13,0 0 0,0 0-12,0 0-10,0 0 4,0 0 3,0 0 2,10 5 5,-2-2 5,3-2-2,1-1 4,6 0-3,2 2 2,7-2-7,4-2 0,1 1-9,6 1-5,-4-3-3,3 2-13,2-2-8,12 1-5,-13 0-6,2-1-4,-3 1-11,4 0-7,-3-3-3,2 2-5,-3 0-5,-2-1-1,0 2-3,-4-3-3,-4 5-8,-4 0 1,-8-3-1,5 3-2,-7-2-1,1 1-2,-4 0 1,-1 1-2,-1-1 2,-3 1-2,2-2 4,-7 2 0,10-1-2,-10 1 3,7 0-3,-1 1-2,-6-1-2,6-1-2,-6 1 3,0 0-5,8 0 1,-8 0-1,0 0-3,0 0 4,8 0-5,-8 0 0,0 0-3,0 0 4,0 0-4,0 0 4,0 0 1,0 0-6,0 0-3,6 1 2,-6-1 3,0 0-3,0 0 3,0 0-6,0 0-4,0 0-6,0 0-13,0 0-16,0 0-19,0 0-17,0 0-30,0 0-22,0 0-32,0 0-23,0 0-39,0 0-220,0 0-479,0 0 213</inkml:trace>
  <inkml:trace contextRef="#ctx0" brushRef="#br0" timeOffset="31863.0452">5002 9177 1,'0'0'277,"-2"-3"-5,2 3-17,0 0-19,-3-2-24,3 2-22,0 0-20,0 0-13,0 0-21,-5 8-12,3 3-12,1 1-12,2 3-8,1 2-6,-5 1-7,3 3-4,0-5-6,-1 4-9,1 1-14,1-2-6,0 1-2,-1-3-5,-1-1-2,2 1-3,-1-1-2,-1-2-2,0-2-3,2 0-1,-3-3-6,2-3-18,-2 3-27,1-4-30,0 0-29,1-3-23,0-2-29,0 7-42,0-7-39,0 0-140,0 0-393,0 0 174</inkml:trace>
  <inkml:trace contextRef="#ctx0" brushRef="#br0" timeOffset="32366.2161">5012 9158 27,'-3'-4'212,"3"0"-7,-2 1-10,2 3-21,-4-4-14,4 4-14,0 0-9,-14 10-9,7-3-6,-7 5-3,1-3-7,-1 4-5,0 1-7,-2-1-2,7 1-3,-3-5 0,3 3-5,0-4 0,1-1-5,3 3-4,-5-4-5,10-1 4,-5-2-13,2 2-1,1-2 8,0-1-8,-2 0 3,4-2 3,-3 3-1,3-3-2,0 0-2,0 0 4,0 0-12,0 0 6,0 0-16,0 0 18,5-13-22,-3 6-3,0 2 4,3-2 4,-3-2-5,5 0 2,-5-2 0,6 1-9,-4-1-2,-2 3 6,5-1-10,-2 4 3,-4-3-10,2 2 5,2 0 1,-3 0-13,2 1 8,0 2-8,0-3 2,0 4-5,1 0 0,5 0 4,-3 6-4,4-1 13,5 4-16,1-1 4,-2 5-10,2-3-1,1 2 4,-3 2 1,3-2-4,0 1 3,-1-2-3,1 1 0,-1-1-2,0 2 6,-1-4-10,-1-2 3,-4 1-2,1-1 1,-3-2 3,-2 0-6,-1 1 0,0-3-5,-1 1 10,-1 0-1,0-2-2,-4 0 4,5 3 0,-3-1-6,-2-2-2,0 0-8,4 1-20,-4-1-12,4 2-13,-4-2-17,0 0-14,0 0-16,5 4-11,-5-4-19,0 0-21,0 0-27,0 0-21,0 0-16,0 0-23,0 0-34,0 0-163,0 0-474,-15-7 210</inkml:trace>
  <inkml:trace contextRef="#ctx0" brushRef="#br0" timeOffset="33860.568">2554 9121 36,'0'0'150,"0"0"-4,0 0-11,0-5-8,0 5 0,0 0-12,0 0 6,0 0 0,0 0-3,0 0-6,0 0 1,0 0 2,0 0-2,0 0-5,-9-2 1,9 2-5,0 0-5,0 0 7,0 0-12,0 0-1,0 0-9,0 0-2,0 0-2,0 0-9,0 0-8,0 0-4,0 0-4,0 0-5,0 0-5,-9 0-6,9 0-2,0 0-7,0 0 0,0 0-5,0 0-4,0 0-1,20-3 1,-13 3-2,4 0-4,3-2 2,4-3-5,4 2 0,-2-1-4,1 1 4,-1 1-4,2-1-6,-4-1-9,0 1-3,1 2-3,-6-2-10,-1 2-10,1 0-4,-4-2-11,-1 2-15,-1-2-9,0 3-18,-7 0-6,10 0-13,-10 0-17,8-1-13,-8 1-18,7 0-7,-7 0-3,0 0-9,0 0-116,0 0-316,0 0 140</inkml:trace>
  <inkml:trace contextRef="#ctx0" brushRef="#br0" timeOffset="34314.06">2634 9183 129,'0'0'155,"0"0"-14,0 0-7,-2 3-11,2-3-9,0 0-9,0 0-8,-3 3-17,3-3-3,0 0-9,0 0-6,0 0-8,0 0-1,0 0 7,0 0-6,11 2 0,-4-2-6,-1 0 0,1 1-4,2-1 1,1 0-3,0 1-6,1 0-2,4-1-5,-2 2-1,2-1-4,-2-2 2,6-1-3,-6 1-5,7-1 2,-7 2-7,0-2 2,-3 2 2,1-3-6,1 0-5,-6 1 3,2 2 0,1-1-2,-9 1-2,9 0 0,-5-3 1,-4 3-3,5 0 3,-5 0 5,0 0-3,0 0 5,10-1-3,-10 1 4,0 0-3,0 0-2,0-2 3,0 2-2,0 0 0,0 0-3,0 0-2,0 0-1,0 0 7,0 0-2,0 0 0,0 0 3,0 0-3,4 3 2,-4-3-2,0 0 6,0 0-5,0 0 0,0 0 1,0 0-4,0 0 1,4 4 0,-4-4-4,0 0 3,0 0-2,0 0 3,0 0-2,0 0-1,0 0-5,0 0-2,0 0-6,0 0-12,0 0-14,0 0-9,0 0-16,0 0-20,0 0-25,0 0-32,0 0-25,-18 2-138,18-2-323,0 0 144</inkml:trace>
  <inkml:trace contextRef="#ctx0" brushRef="#br0" timeOffset="39850.9626">7454 8872 163,'0'0'177,"0"0"-15,-6-1-12,6 1-17,0 0-6,0 0-12,0 0-13,0 0-5,0 0-5,0 0-5,0 0-5,0 0 2,0 0-8,0 0 3,0 0-1,0 0 4,0 0-3,0 0-2,0 0 4,0 0-3,0 0 0,0 0 2,0 0-9,0 0 1,0 0-3,0 0 0,0 0-4,0 0-7,0 0 0,0 0-3,0 0 0,0 0-4,0 0-4,0 0-2,0 0 0,0 0-2,0 0 4,0 0-3,0 0 4,0 0-4,0 0-5,0 0-1,0 0-6,2-11 3,-2 8-2,2 0-2,-1-2-3,-1 5 0,0-7-5,-1 2 2,1 0 7,1-1-2,-1 1-2,1 0-1,-1 3-3,0 2 6,0-7-2,2 3 6,-2 0-7,0 4 1,0 0-3,-2-5-5,2 5 1,-1-3 0,1 3-2,0 0-3,0 0 0,0 0 3,0 0-14,0 0 5,0 0 0,8 11-6,-7-5 2,2 0-1,-2-2 0,3 3 4,-4 0-8,5-1 5,-3 2 1,1 0-1,1 0 2,-3 1-5,3-3 2,-4 6 6,5-5-5,-1 3 5,-2-2 6,2 0 0,-1 2-8,2 0 5,-1-5 8,-4 1-9,3 1-3,1-3 9,-2 2-2,-1 0 0,3-1-2,-4-3 0,3 2 9,1-1-5,-2-1 15,-2-2 2,1 5-1,-1-5 6,4 1 0,-4-1 2,0 0-2,0 0-5,9-5 4,-5 0-14,4-2 5,1-1-1,3-4-12,2-2 17,1-1-15,7-7-3,-2 3-9,1-3-2,5-2 7,-2 2-4,1-2 2,-1 1-1,2 3-9,-5 0 5,0 3 12,-5 3-13,-1 1-9,-2 0 6,1 2-2,-4-1 0,-2 5 7,1-3-3,0 2-4,-3 1 0,0-2-2,1 4 6,-3 1-10,1-1 7,-1 0-8,1 0-5,-3 0 9,0 4-4,4-3-1,-6 4 1,2-5-7,0 3-5,-2 2-8,0 0-4,2 0-9,-2 0-11,0 0-6,5-5-9,-5 5-24,0 0-24,0 0-18,0 0-33,0 0-28,0 0-25,0 0-31,0 0-21,-14 6-27,9-1-201,-2 1-540,1 0 239</inkml:trace>
  <inkml:trace contextRef="#ctx0" brushRef="#br0" timeOffset="40518.5726">7403 8928 129,'-2'-5'209,"0"2"-7,2 3-8,-2-6-9,1 2-6,1 4-5,-2-4-7,2 4-5,-2-5-15,2 5-6,0 0-9,-3-2-14,3 2-15,0 0 2,0 0-14,0 0-2,0 0-4,0 0-1,4 16-3,-3-8 2,2 1-4,-1 1-3,2 1-1,2 1 2,1 4-6,1-2 2,-5 1-4,1-1 0,2-2 1,0-1-5,0 5 4,-1-6-7,-1-1 13,3 1-9,-5-5 0,1 1-1,2 0 8,-4-1-8,3-1 0,-4-1 4,4 1 5,-4-4 7,4 3-7,-4-3-1,5 0 4,-5 0-19,10-5-1,-1-3-9,0 2-4,9-6-1,2-3-4,1-2 2,5-2-8,0-1-1,1 1-5,1-2-8,4 0 3,-2 0-4,2 0-4,0-1-3,0 0-2,0 1 6,9-6-3,-8 7-1,-4-1 3,1 1-10,-3 1 3,0 2-5,-2-3 2,0 4-1,-10 4 0,2 0 0,1-1-3,-7-1 7,2 3-3,-3 3-2,-2 2-8,-2-1 14,-1 2-5,-1 3 3,1-3-5,-3 3-6,1-1 5,-3 3-8,5-2 4,-5 2 0,4-4-8,-4 4 1,0 0 1,0 0 3,0 0-4,0 0 7,0 0-9,0 0-3,0 0-3,0 0-16,0 0 1,0 0-15,0 0-14,0 0-9,0 0-14,-8 11-10,8-11-26,0 0-17,-4 3-20,4-3-19,-2 4-17,2-4-15,-2 4-20,2-4-16,0 0-15,-2 1-12,2-1-175,-5 3-484,5-3 214</inkml:trace>
  <inkml:trace contextRef="#ctx0" brushRef="#br0" timeOffset="43544.6015">2609 10394 17,'0'0'59,"0"0"-8,0 0-6,0 0 4,0 0 0,0 0 0,0 0-1,0 0-2,0 0-7,0 0 6,-9 0-1,9 0 9,0 0-8,0 0 2,0 0 9,0 0 3,0 0 3,0 0-1,-4 5 0,4-5 3,0 0-7,-5 1 3,5-1 5,0 0 0,-4 1-1,4-1 4,0 0 1,0 0 0,-8 0 2,8 0 1,0 0-1,0 0 3,-3 3-1,3-3 4,0 0 2,0 0-5,0 0-3,0 0 1,0 0-4,0 0 2,0 0-6,-8 0 0,8 0-3,0 0-2,0 0-9,0 0-5,0 0 1,0 0-1,0 0-8,0 0 0,0 0 4,0 0-10,0 0-3,0 0-3,0 0-2,0 0-1,0 0-7,0 0-1,0 0-1,20 0 1,-20 0 0,18-1-2,-4 1 2,3-2-4,1 2 1,3 0-6,0-2 4,2 1-4,4-1 2,2 2-1,-9-2-1,1 2 2,-2 0-4,0-1 1,-5 1 0,3 0 2,-4 0-6,-3 1-5,0-1 0,-2 0 3,-3 1 0,3-1-1,-8 0-3,10 0 1,-6 1 0,-4-1 0,0 0-1,8-1 0,-8 1 5,0 0-2,5 3-7,-5-3-5,0 0-16,0 0-14,0 0-23,0 0-21,0 0-30,0 0-18,0 0-28,0 0-20,-13 3-7,8-3-172,-4 2-395,4-1 175</inkml:trace>
  <inkml:trace contextRef="#ctx0" brushRef="#br0" timeOffset="43913.077">2476 10489 19,'-6'1'171,"-1"-1"-16,7 0 1,-6 0-12,6 0-10,-8 0-13,8 0-11,0 0-6,0 0-8,0 0-2,0 0-5,0 0-4,31 0 4,-12 0-4,1-1 0,7 0-4,0-2-7,2 1 2,6 2-6,2-2-3,-1-1-5,-3 3-2,3-4-7,0 3-4,-2 1-2,-2 0-2,-2-2-10,-1 2 0,-10-3-7,0 3-2,-7 0 1,-2 0-6,0-1 0,-2 2 0,-2-1-1,-6 0 1,8 0 8,-4 1 0,-4-1 3,0 0 0,8 0 2,-8 0-3,0 0-5,0 0-1,0 0-5,0 0 1,7-1-6,-7 1 0,0 0-1,0 0-4,0 0-15,0 0-12,0 0-18,0 0-23,0 0-28,0 0-25,0 0-33,0 0-30,0 0-45,0 0-141,0 0-390,0 0 172</inkml:trace>
  <inkml:trace contextRef="#ctx0" brushRef="#br0" timeOffset="44640.5132">3673 10398 10,'-9'0'187,"9"0"-4,-6 0-10,6 0-9,0 0-5,-8 0-16,8 0-6,0 0-13,-7 1-6,7-1-4,0 0-11,0 0-6,0 0-9,0 0-5,0 0-3,0 0-5,0 0 2,0 0-5,0 0-1,0 0 2,29 0 1,-16 1-2,7-1-6,2 1-2,10-2-8,0 1-4,2 0 0,1 0-3,-3 0-8,2 0-5,2 0-4,0 1 2,-3-1-1,2 0 0,0-2-9,-4 2-2,-5-1-3,-5 1-2,1-3-5,-5 3 2,-3 1-2,-4-1-1,0 0-4,-5 0 3,3-1-4,-8 1-7,9 1 0,-9-1-6,6 0 4,-6 0-3,0 0-10,6 2-12,-6-2-16,0 0-15,0 0-20,0 0-30,0 0-20,0 0-32,-26 1-27,18-1-24,-3 0-144,-3 0-386,-3-1 170</inkml:trace>
  <inkml:trace contextRef="#ctx0" brushRef="#br0" timeOffset="45002.4324">3717 10501 8,'0'0'142,"-4"1"-6,4-1 2,0 0 6,0 0-5,0 0-3,21 1-8,-5-1-5,3 2-3,3-5-4,6 3-5,5-1-3,-1 1-6,-1 0 4,8-1-5,0-2-5,-2 3-6,14-7-5,-14 7-8,-1 0-7,2-2-5,-6-1-5,-2 2-8,0 0-3,-8 1-6,-3-3-4,0 1-5,-7 0 0,-2 2-2,1 0-7,-6 2 5,2-2 1,-7 0 1,8-2 1,0 4-1,-8-2 3,0 0-5,0 0 0,8 0-1,-8 0-8,4 2 2,-4-2-1,0 0-1,0 0-3,0 0-3,0 0-7,0 0 12,0 0-17,0 0-14,0 0-11,0 0-15,0 0-17,0 0-22,0 0-23,0 0-27,0 0-24,0 0-31,0 0-23,0 0-160,-13-7-394,8 5 175</inkml:trace>
  <inkml:trace contextRef="#ctx0" brushRef="#br0" timeOffset="47015.7648">4817 10485 7,'0'0'102,"0"0"-14,0 0 2,0 0-14,0 0 6,0 0-9,-4 3 0,4-3-5,0 0 8,0 0 7,0 0-6,0 0 8,0 0 8,0 0 6,0 0 4,0 0 0,0 0 2,0 0 4,0 0-2,0 0-2,0 0 8,0 0-6,0 0-4,0 0 2,0 0-7,0 0-8,0 0-3,0 0-4,0 0-2,4 5-6,-4-5-2,0 0-6,0 0 0,0 0-9,0 0 7,0 0-5,0 0-4,0 0 3,0 0-8,0 0 6,8 1-6,-3-1-2,-5 0-5,15 1-6,-1-1-3,3 0 7,2-1-8,1 0-4,6-3 1,-3 1-8,5 0-3,-1 0-4,1 1 1,-6 0 0,-2-1-5,1-1-1,-2 3 5,-5-1-1,0 2-8,-3-2-3,-2 2 5,-2 0-9,-1 0-10,-6 0-6,10-3-4,-10 3-14,5-1-8,-5 1-10,5-3-18,-5 3-18,0 0-20,0 0-24,0 0-23,0 0-25,0 0-13,0 0-17,0 0-18,0 0-163,-23 3-423,16-3 188</inkml:trace>
  <inkml:trace contextRef="#ctx0" brushRef="#br0" timeOffset="47415.7625">4845 10610 148,'0'0'164,"0"0"-17,-4 1-1,4-1-13,0 0-10,0 0-9,0 0-1,12 6-8,-2-5-9,-1-1 0,4 0-11,1 0-6,4-1-1,1-2-4,2 0 2,0-1-13,-2 2 2,-1-2-4,0 2-6,1 0 2,-6-1-2,2 3-5,-3-4 1,2 4 4,-4-1-5,-1 0-1,-4 0-2,4-1 0,-4 2-1,-5 0 4,10-2-3,-7 1 1,-3 1-1,9-2-3,-9 2-2,3 0-7,-3 0 4,0 0-2,0 0-7,0 0 0,0 0 8,0 0-4,8 2-3,-8-2-6,0 0-1,0 0-2,0 0-4,0 0 1,0 0-3,3 1-4,-3-1-2,0 0 2,0 0 0,0 0-1,0 0-7,0 0-2,0 0-6,0 0-20,0 0-12,0 0-16,0 0-18,0 0-17,0 0-13,0 0-27,0 0-16,0 0-14,0 0-13,0 0-10,0 0-25,0 0-114,0 0-345,0 0 152</inkml:trace>
  <inkml:trace contextRef="#ctx0" brushRef="#br0" timeOffset="52241.934">6114 4992 5,'0'0'119,"0"0"-4,0 0-8,0 0-9,0 0-7,0 0-3,0 0-8,0 0 10,0 0-7,0 0 6,0 0-1,17-4 3,-17 4-5,15 0 10,-7-2 2,3 1-1,3 2-4,2-2 3,3 0-2,1 1 5,9-3-9,3 2 0,-2-1-3,4 0-7,1 1-5,-4 0-3,5 1-5,-2 0-3,6 0-5,0-3-5,0 3 1,1 3-7,-4-6-3,1 1-5,13-1 2,-16 1 1,2-1-9,3 1 2,-2 0 2,-1 2-5,0 0 7,-1 0-12,2-2-1,-4 2-4,0-1 2,-2 2 4,-2 1-7,-1-4 1,1 2 2,0 0-2,-1 2 3,0-2-8,-7 0 4,-2 0-2,8-3-3,-6 3 7,6 0-6,-7-3 0,0 2-2,2-2-4,-1 2 2,-3 0 0,2-2-3,-1 2-2,-1-3-1,1 2-1,-4 2 4,-2-3-6,-1 1 3,1 0-5,-2 2 2,2-3-1,-4 2-2,3 0 1,-1 1 5,-2-3-5,5 3 0,-4-1-3,2 0 5,-2 1-2,1-2 1,2 2 0,-4 0-3,2 0 2,-3-3-3,0 3-1,1 0 2,-1 0 2,1-2-3,-2 2 2,-1 0-3,3-2 0,-4 2 3,1-1 1,0 1-3,2 1-3,2-2 1,-6 0 5,0 0-1,6-1-2,-6 2 4,0-1-8,-5 1 6,9-1 0,-9 1-1,11-1-1,-11 1-1,7 0 0,-7 0 4,6-1-4,-6 1 4,0 0-4,8 0 2,-8 0 0,0 0 3,0 0-3,7-1-1,-7 1 3,0 0 0,0 0-6,0 0 2,0 0 0,7 0 3,-7 0 0,0 0-1,0 0-4,0 0 6,0 0-5,0 0 4,0 0-2,0 0-1,0 0-3,0 0 12,0 0-9,0 0-6,0 0-3,0 0-5,0 0-11,0 0-8,0 0-3,0 0-9,0 0 2,0 0-1,0 0 0,0-5-1,0 5-4,0 0-14,0 0-13,-5-9-7,3 8-15,-3-3-1,1-1-6,-1 1 5,0 0 7,-2-3-1,-4 2 6,0-2 6,1 1 8,-2 0 7,-3-2 1,1 4 22,2-2 6,1 0-1,-6-1 17,6 2 12,-1 0 3,1 2 8,-1-2 11,1 1 10,2 1 9,1 1 1,0-1 12,2 1 5,1-1 4,0-1 4,1 4 1,4 0 4,-9-3 0,9 3 2,-4-2-9,4 2 2,0 0-3,0 0-3,-8 0-2,8 0 0,0 0-6,0 0-1,0 0 0,0 0 0,0 0 3,0 0-3,0 0 3,20 7-8,-13-5 10,5 2-7,0 0 6,0 0-5,7 1-5,-2 0 8,5 3 0,-3-4-5,-1 1-7,1 0 4,-3 0-1,5 0-1,-3-1-2,-4-1-5,0 0 0,-3-1-5,0 0 3,1-1-3,-3 1 7,-2-1-4,3 2-3,-6-2 4,1-1 1,-5 0 0,8 2-6,-8-2 3,6 0-2,-6 0 6,0 0 2,7 2 0,-7-2 5,0 0-9,0 0 1,0 0-3,0 0-1,4 0 8,-4 0-13,0 0 0,0 0-5,0 0 4,0 0-15,0 0 13,-4 6-9,-3 1 10,1 0-10,-3 4 11,-5 2-9,-2 1 2,-6 6-6,1 1 2,-1-3 0,-1 3-5,-1-2 7,0 5 0,2-5-3,-4 1 6,5-2 1,0 1 1,8-5-3,0-2 15,-1 0-20,5-3 7,2-1 3,-2 0-3,2 1-2,2-4 12,0-2-11,1 4-6,0-5 0,0 3-4,4-5 3,0 0 3,-5 3 1,5-3-1,-5 5 5,5-5-6,0 0-1,0 0 5,-3 2-8,3-2 12,0 0-7,0 0-9,0 0 8,0 0-3,0 0 2,-4 5-3,4-5-5,0 0 3,0 0-12,0 0-9,0 0-17,0 0-15,0 0-13,0 0-14,0 0-26,0 0-22,0 0-19,-10-10-26,8 6-14,2 4-15,-5-8-26,3 1-17,-2 4-25,1-2-158,1-2-465,-3 2 206</inkml:trace>
  <inkml:trace contextRef="#ctx0" brushRef="#br0" timeOffset="54980.7534">4992 3794 51,'-3'2'137,"3"-2"-12,0 0 5,-5 2-8,5-2-6,0 0-11,0 0-3,-11-3-3,6 1-1,5 2 0,-4-2 6,-1-1 1,5 3 1,-7-6 1,5 4-3,-3-2-3,1-1-4,-1-2-3,-2-1 0,1-2-18,0 2-7,0-5-1,0 1-2,1-5 1,0 3-4,-5-4 6,1 0 1,0-7 2,-3 0 2,10 6 1,-9-4-2,2-1-8,5 0 35,-2 5-13,1 0 4,0 3-1,0-3-4,1 2-19,0-3 19,-1 5-18,4 0 0,-2 2-11,1-3-2,2 4-12,0 0 6,-2-4-9,4 4 2,-4-1-2,2-4-1,0 0-11,2 5-4,0-6 0,1 3-4,-4-2-1,3 0-5,2 2 2,0-4 0,-3 2-1,3 1-3,-3-1-2,3 5-2,-1-4 4,-1 4-4,1 0-8,-1 1 3,1-2 4,0 3 4,0-2-7,0 2 13,-1 1-2,2-1 2,-1-1-8,-1 0 5,1 2-6,1 1 5,2-1-6,-2-1-1,-3 1-2,3-1 1,0 3-3,0-3 2,1 0-2,-1 1 13,1-1-13,1 2 4,2-1 0,-4-3-4,1 4 6,0-3-6,4 5-5,-4-1 10,-1 0-8,3-2 2,0-1-3,0 3 1,1-3 0,0 4 9,-1-3-10,1 1 7,0-1-13,-1 1 5,2 2 8,-1-5-2,-3 6-4,4-3-1,0 0-4,0 1 4,1 0 4,-1-1-4,0 1-5,3-2 5,-4 3-1,2-2 3,-2 2 8,-1 2-29,2-4 20,0 3-2,0-3-15,-2 4 28,3-1-16,-4 0 6,3-2 3,1 3-8,-4 0 7,3-1-4,-1 2 2,1-3 3,0 2 3,-3 0-4,3 0 3,1 0-6,-2 1 1,2 1-2,0-2 1,-1 0-1,2 2 5,2 0-22,-3 2 24,0-4-3,2 3-2,-1-2 1,3-1 2,-1 2-1,2 1-1,-2-1 3,2-1-1,0 2-2,-3 0 0,7-3 2,-1 3-1,-5 1-10,-3-2 8,4 2 10,-2-2-9,1 1 0,-2 1-8,0 0 6,-1 0 6,0-1-7,0 0 15,1 1-15,-3 0-13,0-1 18,-2 1-7,2-2 2,4 2 0,-3 0 1,0-1-9,4 1 20,-3 0-4,2 3-1,-2-5 2,3 5-2,-4-2-3,6-1 5,2 1-4,-1 0 4,1 1 1,-4-2-5,4 3-6,1 1 5,0-2 1,-5-2 7,5 3 3,0 0-6,-3 1 5,-1 1-3,-1-3-22,-1 1 21,2-1 8,-5 0-4,2 2 1,-1 0-6,1 1-1,-1-3 13,-1 4-1,1-2-7,0-3 1,-2 4 7,0 1-5,3-4 1,-2 6-20,0-4 20,0 1-2,2 2 3,0-2-1,0 2-6,-1-2-20,2-2 18,-1 2 7,1 2-1,1 0-3,-2 1 2,0-4-4,2 3 1,-3 1 0,-3-4-5,2 4 4,2-3 6,-3 0-3,-2 2 0,3-2-9,-4 0 7,2-1 1,1 3-3,-2 1 1,0-6-6,-1 6 6,0 1 1,0-4 1,1 2-5,-2 2 6,2-3 2,0 6-8,-2-4-1,-1 1 0,1-4 2,1 6-2,0-5-2,-2 3 8,-1-3 2,2 3-7,1 0-5,-4 0 5,1 2 4,4-1-17,-4-1 12,0 0 7,-2 2-7,5-4 4,-4 4-3,3 1 3,-4-1-2,0 1-1,1-3-11,2 3 11,-2-1-5,-1 0 8,4 2 4,-4-2-5,0 1 0,0-2-9,-2-2 13,2-1-13,-2 6 6,2 0-2,-1-3 4,1 2-8,-3-2 8,2 0-1,-1 2-2,0-3 3,1 4-1,-4-5 1,3 3-4,0 1 4,-2-3-13,0 1 6,3-1-7,-3 1 6,3-2 11,-3 3-14,2-2 12,-1 0-5,-1 0-4,3 1 4,-2-2 7,1-1-2,2 1-5,-4-2 0,1 6-2,2-2 2,-4 1-2,2-2 0,2-1-2,-2-1 3,0 1 5,-1 0-5,-3 1 2,3-1 2,1 2-1,-3 0 4,4-1-3,-7 0-5,4-4-5,-2 6 13,2-5-8,1 5-3,-3-6 3,2 6 6,0-6-6,0 3 6,-2 1-2,1-3-3,2 3-1,-2-4 1,-1 2-1,-1 1 3,2-2-4,0 1 1,-3 0 3,4 1-4,-5-1 0,4 1 3,-1-2 1,2 0-2,-5 0 4,2-1-3,-1 2-3,0 1 5,-1-3-1,1 3-6,0-3-2,-1 3 10,-1-2-8,1 0 2,0-1-1,-2 2 5,2 0-4,0 0 3,0 0-1,1 0-1,-6 3 2,7-3-1,-1 1-3,-3 0-3,1 5 2,3-4 8,-6 0 4,5 0-12,-1 2 8,0-5-2,-2 5-6,3-5 4,2 2 1,-1-1-13,-2 0 8,2-1 4,0 1 2,0-2-4,2 1 1,-3 0 6,2 2-5,-2-3 3,0 2 4,-1 0-10,0 0 5,0 1 2,-1-1-10,2-2 6,-1 1 1,1 1 0,1-2 4,2 0 0,-1-1-2,0 3-3,-2-1 1,0-2-3,2 0-4,1-1 6,-2 1 0,3-1-1,-1 0-2,6-3 0,-12 8 1,6-4 0,2 1 3,-4-2-1,2 0 1,0 3-2,-1-2 0,1-1 3,1 1-8,-2-1 1,0-1-1,7-2 0,-7 4 2,3-1-3,4-3 4,0 0 1,-7 3 0,7-3 2,0 0-6,-4 1 2,4-1-3,0 0 1,0 0-2,0 0 1,0 0 4,0 0-4,0 0 8,0 0 2,0 0-4,0 0 0,0 0-2,0 0-2,4-21-1,0 12 5,0-2 2,-1 0-7,2-6 2,1 0-6,0-1 2,0 0 1,-2 0-1,3 0 0,-2-1 7,2-5-6,-3 10 6,0 4-5,-3-1 0,1 3 1,0 1 1,-1 1-3,1 0 10,-2 6-9,2-7-2,-2 7-5,1-7-6,-1 7 3,0 0-12,0 0 1,0 0 4,0 0-4,0 0-2,-2 20-12,-1-7 23,0 6 6,-1-2-3,-2 1 6,3-1-12,-2-1-1,0 0 8,-2 0 4,1-2 5,3 1 0,0-1-4,-3-2 5,4-3-3,-1-3 1,1 1 2,0-2 0,2-5-11,-4 10 18,4-5 0,0-5-5,-3 7 0,3-7-8,0 5 7,0-5 5,0 0-9,1 9 7,-1-9 2,3 8-7,2-2-2,-3 0 4,5-1-19,3 2 18,1 0 1,8 0 7,-1 0-4,0 3 1,10-4 2,-2 3-3,1-1 0,-2 1 8,2 1-5,-5-3-22,-2-3 27,1 3-8,-2-2 0,-2 1 4,-2-3-2,-5-1-7,3 3 2,-4-4 4,-2 1-1,-7-2-1,12 1 0,-12-1 6,9 2-2,-9-2 0,8 3-5,-8-3 2,0 0-1,0 0 0,7 3 2,-7-3-4,0 0 8,0 0-1,0 0-13,0 0-7,0 0 22,0 0 1,0 0-5,0 0-18,8 2 23,-8-2-4,0 0-22,0 0 17,0 0 6,0 0 5,0 0-12,0 0 5,0 0 3,0 0-1,0 0-4,0 0-1,0 0-1,0 0-9,0 0 7,0 0 1,2 6-7,-2-6 13,0 0-14,0 0-15,0 0-30,0 0-50,0 0-51,0 0-63,0 0-55,0 0-67,0 0-264,6 3-653,-6-3 290</inkml:trace>
  <inkml:trace contextRef="#ctx0" brushRef="#br0" timeOffset="58216.0489">6479 10480 74,'0'0'84,"0"0"-6,0 0 3,0 0 1,0 0 3,0 0-4,0 0-2,0 0 9,0 0-8,0 0 6,0 0-18,0 0 4,-19-2-9,19 2-3,0 0-2,0 0-13,-6 0 11,6 0-11,0 0-3,-5-4 0,5 4 0,-6-1-10,6 1-2,-8-1 0,8 1 3,0 0-2,-8-3 0,8 3 0,0 0 2,-10 2 1,10-2 3,-6 1-2,6-1-1,0 0 2,-8 0 0,8 0 1,-8-1 4,8 1 2,0 0-3,-5 1 0,5-1 4,0 0-1,0 0 4,0 0-2,0 0 3,0 0-1,-9 1 0,9-1 2,0 0-4,0 0-2,0 0-1,0 0-4,0 0 5,0 0-6,0 0 0,0 0-2,0 0-1,0 0 3,17 5 2,-11-5-4,7 0 4,-5 2-4,7-2 3,0 0 1,6 1 1,12-1-2,-4-1 0,3-1 4,4 2-8,-4-2 0,4 4 0,2-2-3,-1 0 0,1 0 0,1-2-7,-1 0 6,-2 2-5,3 0 0,-2 0-4,-1-2 1,0 2 0,0-1-2,-2-1 3,-2 1 5,0 1 3,1-1-4,-3 0 15,-1-1-13,1 2-3,-10-3-8,11 2 2,-3 0-1,-2-1 2,-4 1-1,0 0-7,5 0 6,-3-1-3,5 0-3,-3 1-3,4-1-5,-10 2 3,8 0 6,-5 0-8,-4-1 1,11 1 3,-11-2-5,4 2 0,-5 0 4,1-2-3,1 0 1,-3 1-5,1 0-6,-4 1 9,0-1 2,-4 1-10,3-2 8,-4 0 1,-3 2-6,2-1-1,1-1 6,-5 2-6,2-1 1,-1 0 6,-5 1-6,10-3 3,-3 1 1,-7 2-4,9-1 2,-5 0 3,-4 1-6,7-3 2,-7 3 2,8 0 0,-8 0 3,4-1-8,-2-1 15,-2 2-11,0 0-5,0 0 2,0 0 6,0 0-10,5-2-2,-5 2 5,0 0 5,0 0-2,0 0 13,0 0-13,0 0-2,0 0 2,0 0 2,0 0 1,0 0-3,0 0 2,0 0-8,0 0 10,0 0 1,0 0-3,0 0 8,0 0-9,0 0 1,0 0 1,0 0-4,0 0-5,0 0 6,0 0 1,0 0 1,0 0 1,0 0 1,0 0-2,0 0 1,0 0-5,0 0-2,0 0 8,0 0-5,0 0 0,0 0-1,0 0 4,0 0 10,0 0-16,0 0-3,0 0-4,0 0-17,-19 0-14,19 0-18,0 0-23,-7 2-19,7-2-28,-9 2-35,8-1-45,1-1-33,0 0-56,-17 0-188,13 2-526,-1-1 233</inkml:trace>
  <inkml:trace contextRef="#ctx0" brushRef="#br0" timeOffset="59090.573">6513 10711 106,'-13'0'115,"3"0"-10,-1-1 0,0-1 0,1 2 0,-2-1-11,6 0 1,-1 1-4,-1 1-2,8-1 0,-8-1 10,8 1-4,-8 0 0,8 0-5,0 0 1,0 0-3,-6-3-3,6 3-4,0 0-10,0 0-5,0 0-2,0 0-3,0 0-8,0 0 0,0 0-9,0 0-1,19-2-1,-10 2-3,5-1 4,4 0 0,0 0 1,3 1-2,12-3 9,3 1-4,3-1 7,12-1 2,-10 1 3,16-2-6,1 4 0,-2 0-18,3-6 2,1 7-1,0-4-5,-5 4-2,0-4 1,0 0-7,-17 2-3,16-1-3,-15 2 5,-1 1-7,15 0 1,-20 0-2,2-1 9,-3-1-11,-1 4 7,-1-4 1,-1 1 7,1 1 1,-2-3 1,-6 3 7,4-1 10,-3 2-3,-2-5 1,-1 4 2,2 0-3,-3-2 4,-2-1-5,2 3 0,-1-2 1,-5 0-8,-3 2-6,0 0 18,-2-1-18,-3 1 5,3-2-5,-5 0 3,-3 2-5,8 0 0,-8 0 3,6-2-8,-6 2 4,0 0-4,0 0-1,6-1-10,-6 1-13,0 0-17,0 0-30,0 0-38,0 0-52,0 0-51,0 0-67,0 0-42,-9-9-234,9 9-578,-1-4 255</inkml:trace>
  <inkml:trace contextRef="#ctx0" brushRef="#br0" timeOffset="63184.3412">5347 12543 86,'0'0'137,"-6"1"-14,6-1-9,0 0-3,0 0-10,0 0-5,0 0-12,0 0-10,0 0 1,0 0-3,32 0-6,-20 0-7,4-1 1,4 2-1,1-2-5,7 2 2,0 2 4,-1-6 1,6 3 0,-2-1-2,0 0 4,5 1-1,4-2-1,11-3 1,0 8-2,2-4-6,-1 0 2,3 0-5,-3 1-6,2 0 0,-4 1-1,5-1-7,-5 0 0,1 0-5,1 2-2,-14 0 1,15 0 0,-14 0-7,12-2 4,1-1-4,-1 3 6,-11-3-4,13 2 2,-16 1 1,4-2-7,10-2 12,-10 2-1,13 2-5,-3-5 20,-13 2-9,15-2 2,-13 1 1,13-1-6,-14 3-2,0-3 0,2 1-8,10-2 2,-15 0 1,1 5-3,2-5 0,1 3-6,-3 1-1,3-2-3,-1 0 1,-3-1-3,1 3 1,3 0 1,-3-2-4,3-1-1,0 2-3,13 0-2,-16 1 7,0-3-8,2 1 0,-3 0 4,0-1-1,1 1-3,0 1 2,-1-1-2,-4 0 1,2 0 2,2-1-6,0 1 8,-4 1-2,0-2 0,-2 2 2,5 1-5,-2-3 2,-1 2 2,1-2-4,-1 3 2,-1-2-2,1-1 1,2 2 2,-2-1-3,0 0 5,0 2-3,0-3-3,1 3-3,-1 3 6,0-6-6,-2 3 3,0 0-1,0 0 3,-2 0-3,-1 0-1,-7 0-2,2 3 7,7-3-3,-8 0 0,8 2-1,0-2 1,1 0-2,-2 0 2,0 0 0,3 0-3,-3 0-1,2 2 3,0-1 4,-1-1-7,0 0 3,3 1 0,-1 1-3,-3-1 3,0 2-4,0-7-1,-7 4 3,10 2 4,-5-2-1,3 0 0,-1 0-4,1 2 3,-2-5-3,1 3-3,0-1 0,-1 2 1,3-1 4,-1-3-1,-1 5 1,0-4-5,0 1 2,3 2 1,-3 1 3,3-2 3,1 1 4,0 0-5,3 1-3,0-1 4,-3-1-3,2 0-1,1 0-2,-4 1 5,2-1-4,-3 0-3,1 0 3,-2 3 6,2-3-4,-3 0-5,-1 1 4,2 0 3,-8 1-7,8-4-1,-10 2 6,2 0-4,7 3 2,-5-2-1,-4-1 2,4 1 3,-2 2-1,0-3-2,7 2-1,-5 0 4,4 0 4,1 0-1,2-1-3,-2-1 5,2 2-5,-10-1 2,5 0-3,7 0 2,-4 1-1,-1 1 4,-5-1 4,-3 0-10,4-1 1,4 0 4,-4 0-3,-3-1 6,-1 2 1,3-1 2,0 1 5,0-2 3,1 2-3,-4-1 2,2-1-6,1 2 6,-2-1 2,1-1-2,3 0-4,4-1-1,-5 2-5,3-1-1,4-1 9,0-1-6,-1 5-3,-1 0 3,3-2-5,-2 0 1,-2 0 0,2 1-6,-3-2 3,-5 2 1,8-2-2,-8 0 1,8 3-1,-8-1 2,-1-2-1,2 1-4,-3-1 2,3 2-4,-3 0-1,-1-2 2,3 0 2,0 0 1,-5 1 1,7-2 0,-2 2-3,4-2-2,5-1 3,-8 2-3,6-2 6,-2 1-7,-3 1 10,4-2-14,5 2 7,-14 0 0,5 0 2,-1 0-4,6-2 0,-8 4 7,0-2-5,1 0 2,-5 0-6,-2 0-1,-4 1 9,1-2-1,2 2-5,-4-1 11,-1 0-5,-2-1-8,2 1 9,-8 0-2,11 0 0,-11 0 3,8 0-5,-8 0 3,8 0-4,-8 0 2,0 0 1,9 0 6,-9 0-2,0 0-7,0 0 4,0 0-3,9 0-4,-9 0 3,0 0 0,0 0-8,0 0 11,0 0-3,0 0-4,3 0-3,-3 0-15,0 0-11,0 0-11,0 0-11,0 0-17,0 0-13,0 0-11,0 0-13,0 0-21,0 0-24,0 0-21,0 0-19,0 0-19,0 0-21,0 0-21,0 0-160,0 0-447,-19-5 198</inkml:trace>
  <inkml:trace contextRef="#ctx0" brushRef="#br0" timeOffset="64343.9773">2480 13258 157,'0'-4'210,"0"4"-16,0 0-10,0 0-7,4 14-7,-8-4 5,9 5-10,-5 1-14,1 4-6,2-1-13,-1 1-7,2-1-15,-2 2-8,0-3-9,-1-1-6,3-5-12,-4 0-7,0-2-6,3 3-6,-3-7 0,0 5-11,1-6 1,-1 0-6,1-1-9,-1-4-11,-1 6-13,1-3-13,0-3-14,0 0-19,0 0-14,0 0-13,0 0-4,-9-13 5,7 4-4,0 0 12,1-2 1,-4-5 5,1-1 13,-1-1 11,5 2 17,-3-10 21,3 9 22,-4-3 20,1 5 18,3 3 16,0 0 6,-2 2 21,-2-2 8,4 2 16,-1 3 6,0-1 12,1 2-25,-3 0 16,2 0-1,1 1-13,-1-1-10,1 0-10,0 3-14,0-1-2,0 4-15,2-3-8,3-2-5,1 5-5,4-1-3,4-2-10,-4 5 4,3 0-24,5 4 7,-4 0-1,5-3-4,-3 7-8,0-3 5,2 2-2,-7-1-8,3 1 3,-2 1 1,-2 0-6,0-1-1,-5-1-26,2 3 22,-3 1-6,1-2-6,-4 3 0,-1-4 7,-1 6-10,-4-3-6,1-1-6,0 0-6,-5-2 0,0 3-3,-3 1-21,-1-1-4,1 0-14,-1-1-7,-2-2-6,3 0-16,0-2-5,-3 1-9,3-1-18,3-3-10,-2 1-21,3 1-23,0-2-29,3-2-30,0-2-24,1 0-29,4 0-181,0 0-507,0 0 225</inkml:trace>
  <inkml:trace contextRef="#ctx0" brushRef="#br0" timeOffset="64726.4394">2873 13199 274,'3'-3'270,"-2"0"-16,2 0-22,-3 3-20,0 0-13,6 6-4,-2 3-4,1 4-11,-1 3-5,1 4-10,0-2-1,-1 10-15,5-5-4,-9-3-4,5-3-5,-4 3-6,2-3-2,1-1-4,-3-4-14,-1-2 7,2-2-14,0 0 5,-2-3-3,0 0 1,0-1 4,0 0 0,0-1-3,0-3 14,0 5-3,0-5 1,0 0 4,0 0-10,0 0-7,0 0-4,0 0-13,0 0-14,-4-16-1,3 6-12,-2-1-1,2-6-5,-3-2-6,3-1-10,-3 1 0,4-7-5,0 6-3,-3 1-8,6 2 1,-3-10-6,0 8-2,4 3-3,-3-1 0,3 2-3,5-2-7,-5 6-2,6-3-5,-2 0-9,2 2-7,0 1-20,-1 5-22,1-1-21,3 2-20,-3-3-39,2 7-33,-1-2-35,-1 1-42,-1 3-39,-9-1-51,18 3-36,-10-1-271,-2 5-701,-2-2 310</inkml:trace>
  <inkml:trace contextRef="#ctx0" brushRef="#br0" timeOffset="65333.0212">2972 13307 199,'-4'2'254,"4"1"-9,-3 0-18,3-3-18,0 0-14,0 0-18,13 0-14,-3-3-13,3 3-14,6-5-15,3 2-11,9-4-13,2-1-8,3-1-12,-3 2-12,1-2-16,-3-1-28,0 3-31,-4 1-30,2-2-38,-9 3-32,6-7-23,-8 7-20,0-2-4,-4-1 1,0-2 6,-3 3 18,-3 2 18,-1 0 26,0-2 36,-3 1 30,2 0 35,-3 3 26,-2-2 35,2 1 21,-1 1 21,-2 3 5,2-3 0,-2 3-3,0 0-9,0 0 2,0 0-4,-4 16 1,0-5 2,0 4-4,-1 1 5,1 2 0,-3 8-4,1-6-3,1 9 5,-1-1 7,1-3-9,-2 0 0,2-4-18,1-2 12,0-2-2,2 0-4,-1-2-5,1-6-8,0 3-4,0-6 0,2 0-18,0 0 18,0-4 2,-1 3 2,1-2 7,0-3-10,-2 4 3,2-4 0,0 0-11,0 0-4,2-14-8,-1 2-9,3 0-5,-2-3 1,1-1-8,3-9-3,-4 5 3,5-4-11,-4-5 0,2 5-7,-1-3 0,0 3 0,-2-3 1,-1 10-3,2-2-6,0 2 0,-2 0-3,0 5 4,1 4-1,-1 1-2,1 0-11,-1-1 10,1 4 2,-2 0-7,0 4 1,0 0 0,0 0-3,13 7 9,-8-1-4,6 7-2,-1 2 4,1-1-3,4 8-1,0 0 7,3-1-3,0 3-3,-1-2 7,-2 2 0,2-4-6,0-1 3,-6-2-2,2-2-4,-1-1 1,0 1-1,-6-5-4,2-1-7,-2 1-14,-2-5-25,0 0-24,-2-1-23,1 0-25,-1-1-20,1-1-35,-3-2-40,0 0-35,0 0-33,0 0-39,-8-11-36,4 6-229,1-1-634,-4 0 281</inkml:trace>
  <inkml:trace contextRef="#ctx0" brushRef="#br0" timeOffset="65512.6346">3414 13353 250,'-4'-4'254,"4"4"-14,8-6-18,-3 2-14,6-2-16,5-1-19,1 2-12,0-4-18,3 1-12,2 1-18,4-1-13,-7 2-15,3 1-32,-6 2-44,-2-1-43,-3 1-62,3-1-45,-7 0-204,0 0-372,-2 2 166</inkml:trace>
  <inkml:trace contextRef="#ctx0" brushRef="#br0" timeOffset="66231.1667">2268 13900 41,'-9'1'167,"5"0"-7,0 1-10,4-2 10,-10 1-6,6 0 5,4-1 7,0 0-6,-5 3-8,5-3-3,0 0-11,0 0-5,0 0-2,0 0 0,0 0-4,25 0-5,-13-2 1,13 0-3,7-1-2,1-2-10,6-3-2,20-1-3,1-5-5,2-1-7,28-2-1,-27 5-13,26-8 2,-24 8-1,26-7-3,-26 7-9,23-4 8,-25 3-5,1 1 5,-1-2-3,27-3-7,-33 8-6,3-2-1,-3 2-9,-5-1-4,-15 3-7,0 1 7,-2-2-4,-2 2-9,-6-1 0,1 2-5,-8 2 0,-2-1 3,-7 3-25,0 0 29,-3-2-12,-4 3-6,2 0-6,-2-2-3,-4 2 5,9-1-4,-9 1-3,6-1-24,-6 1-23,0 0-17,5-1-32,-5 1-24,0 0-21,0 0-17,0 0-25,0 0-31,-20 2-10,13 1-28,-5 0-16,-1-1-17,-5 5-160,-3-4-476,-5 3 210</inkml:trace>
  <inkml:trace contextRef="#ctx0" brushRef="#br0" timeOffset="66893.8671">2476 13948 155,'-9'3'216,"-1"1"-1,-1-2-12,5-1-10,5 2-7,-1-1-3,2-2 9,0 0-3,20 2-4,-7-2-5,11-2-5,3-3-3,6 2-3,4-6-1,15 2 6,5-6-15,-3 1 7,5-5-11,-1 5-10,2-2-12,4 2-10,-2-1-9,1 1 2,1-5-16,2 5-9,-3-2-14,2 2 5,-2 0-5,-3 1-7,0-1-10,-9-2-7,1 2-1,-16 7-4,2-4-1,-3 5-4,-7-5-7,0 2-2,-7 5 2,-2-3-4,-3 3-12,-5-1 18,-3 3-13,0-2-2,0 0 5,-2 1-12,1 0 6,-2 1-1,0-3 6,-5 3-12,10-1-1,-5 1 3,-5 0-6,8-2 4,-8 2-4,9-2 1,-4 2-4,-5 0 3,5-3-4,-5 3-1,0 0 1,8 0-4,-8 0-1,0 0 4,0 0 5,0 0-9,0 0-4,6 2 4,-6-2 2,0 0-5,0 0-3,0 0 10,0 0-6,0 0-9,0 0 14,0 0-5,0 0 0,0 0 1,4-4 5,-4 4-7,0 0-4,0 0 4,0 0 0,0 0 0,0 0-1,0 0-2,0 0 1,0 0-2,0 0-3,0 0 9,0 0-5,0 0 6,0 0-12,0 0-4,0 0 1,0 0 6,0 0-10,0 0 5,0 0-6,0 0-5,0 0-2,0 0 0,0 0-8,0 0 2,0 0 3,6 4-8,-6-4 5,0 0 4,0 0 4,0 0-5,0 0 6,0 0-3,0 0 15,0 0-4,0 0-8,0 0 9,0 0 0,-2 4 7,2-4-3,0 0-11,0 0 6,0 0 2,0 0-14,0 0 13,0 0-22,0 0-21,0 0-10,0 0-24,0 0-14,0 0-25,0 0-21,0 0-40,0 0-35,0 0-36,0 0-32,0 0-231,0 0-567,0 0 252</inkml:trace>
  <inkml:trace contextRef="#ctx0" brushRef="#br0" timeOffset="67737.1095">3491 16038 168,'-3'-5'193,"-1"1"-4,2 0 1,-2-1-2,0 1 23,3 0-7,-2 0-8,3 4-9,-3-6-8,3 6-15,-3-4-16,3 4-11,0 0-13,0 0-7,0 0-1,0 0 3,-3 17-2,5-6-1,1-1-7,0 5-1,-2-1-4,2 2-4,-2 2-3,4-1 10,-1 0-9,-3-7-12,2 1-1,1 0 4,-1-4-5,0 0 6,-2-2-10,0 2-2,3-4 1,0 1 2,-3 1 7,1-3-5,1-1 0,-3-1 1,14-11-7,-5 4 1,12-12-15,-2-7-6,8-1-2,7-13-11,1 2 0,2-2-10,-3-2 1,1 3-12,-4 1-15,-12 9-16,4 2-34,-3 2-35,-2 2-48,-2 3-53,-6 8-57,0 2-54,-4 1-79,1 4-311,-1 2-735,4-1 324</inkml:trace>
  <inkml:trace contextRef="#ctx0" brushRef="#br0" timeOffset="68789.7233">9346 16067 5,'-4'-4'244,"-1"-1"1,2 1-3,-1-1-1,1 2-14,2 0-15,1 3-20,-5-5-20,5 5-11,0 0-16,0 0 5,0 0-17,3 16-2,-2-11-10,1 3-5,2 8-6,0-1-4,0 2 2,3-1-6,-4 1-8,5-3-1,-3-2 0,-1-2 0,1 1-1,-2-1 3,1 0 0,-2-5-4,2 1 1,-3 2 0,1-5 10,0 2 9,-1-2 0,-1-3 1,4 6-4,-4-6 2,0 3-7,1-1 2,-1-2 2,0 0-3,0 0-6,0 0-10,0 0-6,0 0-9,11-8-6,-8-2-9,8 0 0,0-5-9,11-7-5,2-7-2,-1 0-11,11-12-3,4 2-2,1 1 16,5-1-11,-3-3 0,5 4-6,0 4-2,-6 0-4,-11 14 0,3-1-8,-8-1 0,-3 6-1,-2 5-4,-3 2-5,-7 1-6,-3 2-2,3 3-10,0-2-3,-4 2 3,-1-1-6,0 2-7,-4 2 1,9-3-4,-5 0 1,-4 3 4,0 0 0,0 0 6,0 0 2,0 0 1,0 0-5,0 0 4,0 0 2,13 3 1,-13-3 0,0 0 3,4 5 3,-4-5-3,0 0 5,0 0-10,0 0 8,0 0-4,0 0 7,0 0 3,0 0-1,0 0 0,0 0 0,2 3-2,-2-3-7,0 0 4,0 0 0,0 0 2,0 0-9,0 0 2,0 0-11,0 0 9,0 0 2,0 0-10,0 0-4,0 0-9,0 0-2,0 0-4,0 0 2,0 0-1,0 0-9,0 0-12,0 0-17,0 0-12,0 0-19,0 0-17,0 0-19,0 0-15,0 0-22,0 0-21,0 0-30,0 0-25,-13-12-34,13 12-227,-6-5-566,6 5 251</inkml:trace>
  <inkml:trace contextRef="#ctx0" brushRef="#br0" timeOffset="70325.7944">14832 16075 60,'-1'-3'170,"1"3"-6,-3-4-10,3 4-2,-2-2-10,2 2-4,0 0-9,0 0-4,-3-4-11,3 4-9,0 0-10,0 0-5,0 0-10,0 0-2,0 0 18,0 0-2,0 0-5,0 0-4,-2-4-3,2 4 1,0 0-1,0 0 1,0 0-6,0 0 0,0 0 1,0 0-2,0 0-5,0 0-6,-5 0-6,5 0-3,0 0-9,0 0 1,0 0-5,0 0 3,0 0-4,-3 12 10,3-7 5,-2 4-7,1 0-8,-2 2 6,2 1-1,-2 1 0,2-1-1,0 4 4,-2-4 0,0 5-1,3-5-4,0-1 1,0 0 0,-1 1-4,2-1-1,-2-2 0,1-2 4,0 0-18,0-2 18,1 0 4,-1-2-1,0 1 2,0-4-1,0 6 4,0-6 0,3 6-2,-3-3 8,0-3-6,0 0-8,0 0 6,0 0-5,18-9-12,-9 3-1,4-6 2,-2 5-2,4-5-1,5 3-2,1-6 1,8 0-9,-3-2 3,9 0 1,-4 3-10,16-6-11,6-5 8,-7 3 1,8 4 0,0-1 1,1 1-3,-5 1 3,4 1-7,-2-1 2,-1 3-2,-2 1 1,-10 7 1,-1-4-6,-2 5 5,-3-2-1,-3 1-4,-10 4 5,1-3-6,-8 3 6,0-1 1,-1 1-10,-2 1 9,-4 0-3,2-1-6,-3 0 7,3 1 4,-8 1-6,6 0-3,-6 0 8,7 0 2,-7 0-9,0 0-4,5-3 8,-5 3 4,0 0-4,0 0-6,0 0 8,0 0-10,0 0 9,0 0-3,0 0-1,0 0 1,0 0-3,10 1 3,-10-1-5,0 0 3,0 0 5,0 0-8,0 0 4,0 0-2,0 0-3,0 0-1,0 0 4,0 0-6,0 0 2,0 0-1,0 0 0,0 0 1,0 0 2,0 0 3,0 0-13,0 0 3,0 0 2,0 0 0,0 0-1,0 0-16,0 0-2,0 0-7,0 0-9,0 0-26,0 0-12,0 0-42,0 0-40,0 0-53,0 0-46,0 0-44,-19-8-54,10 6-265,-3-2-673,1 2 297</inkml:trace>
  <inkml:trace contextRef="#ctx0" brushRef="#br0" timeOffset="642302.7382">743 8042 129,'-9'0'175,"9"0"-15,-6-1-7,6 1-12,0 0-11,-8 1-7,8-1-14,0 0-8,0 0-11,0 0-3,0 0-4,0 0-9,0 0 6,0 0-1,0 0 3,0 0 7,26 2-2,-16-4 7,7 1 19,3-3-1,9-1-4,3-2-4,3 0-3,3-1-4,17-6-9,1 0-6,-1-1-7,-1 0-3,3-2-13,1 1-3,-4 1-4,0-2-3,3 3-6,-8 2-1,-14 4-11,2-1 2,1 1-2,-4 2-3,-5 0-5,-6 0 0,-2 1-4,-2 2-1,-1-1-4,-7 1-6,1 0 4,-1 0-1,-6 1 0,2 0 0,-4 1 2,4-1-1,-7 2-2,5-2 4,-5 2 4,6-2-6,-6 2-3,4-1 2,-4 1-4,0 0 0,0 0 2,0 0-4,0 0 5,0 0-8,0 0-10,0 0-4,0 0-4,0 0-19,0 0-24,0 0-23,0 0-20,0 0-16,0 0-17,0 0-20,-14-4-15,14 4 0,-5-3-6,0-2-3,0 1 3,0 2-6,-3 1 8,2-2 8,-2-2 11,-4 3 14,0-2 14,-4 1 17,-2-4 18,3 2 17,-4 0 20,0 0 15,2-2 21,-1 2 19,0 1 23,0 0 15,-1 0 25,8-1-5,-2 1 11,-1 1 5,4 1 16,-2-1 6,4 0 4,2 1-1,0-1 7,2 2-1,-2-2-7,2 0-2,4 3-6,-7-2-12,5 1-5,2 1-7,0 0-8,-5-3-3,5 3-8,0 0-7,0 0 0,13 7-3,-7-2-7,3-2 3,2 0-4,3 0 3,2 2 1,3 3-2,-1-4 2,3 1 3,9 0-2,-2 0 3,3-3-3,-3 1 3,4-2-8,-3 0 3,-1-2-7,0-1-4,-8 0-2,4 2-1,-5 0 2,-2 0-6,2 0 4,0-2-6,-8 2-3,-4 0 3,1-3-2,-1 3 0,-1 0 3,1 3-1,-7-3 2,7-3 11,-7 3 5,8 0 4,-8 0 5,0 0-2,0 0 2,7-2 4,-7 2-4,0 0 1,0 0-3,0 0 2,0 0-4,0 0 1,0 0-12,0 0-5,0 0-2,0 0-4,0 0-2,0 0 1,-27 2-1,16 1-1,0 4-4,-3 3-3,-1 1 8,1 4-9,-6 2 1,5-5 2,-5 8-3,3-6 0,4 2-2,-6 4 0,8-5 0,-1 0 5,1 1-2,2-1-5,0-1 0,1-2 2,3-2-1,0-2-4,1 1 0,-2 0-1,4-3 6,0 1-3,-3-3-1,3-1 0,1 2-3,0 1 4,0-5-2,1-1 5,-2 5-5,2-5 0,-2 4-3,2-4 6,0 0-4,0 4-1,0-4 7,0 0-5,0 0-6,0 0 3,0 0 1,0 4-3,0-4 2,0 0-7,0 0-6,0 0-3,0 0-13,0 0-7,0 0-11,0 0-8,0 0-18,0 0-28,0 0-15,0 0-24,0 0-25,0 0-31,0 0-23,0 0-168,0 0-427,0 0 189</inkml:trace>
  <inkml:trace contextRef="#ctx0" brushRef="#br0" timeOffset="642975.7908">861 8052 85,'-7'1'85,"7"-1"-5,-12 0-4,6-1-3,6 1-8,-7 0-3,7 0-1,-10 2-2,4-2-4,1 3-6,-1-2-7,1-1 2,-4 6 1,0-3 1,-1 1-2,-3 0 9,3 3-8,-2-3 5,1 2 7,-2-1-4,-5 1 1,6-2 4,-3 3 6,3-2-1,1 0 0,0-1 5,0-1-3,1 1 5,-1 0 0,2-2 2,2 1 1,0 1-1,2-3-10,1 1 6,0 0-5,-1 1-5,5-3-2,-5 0-2,5 0-1,-7 1-6,7-1-6,0 0 0,0 0-6,-4 3 1,4-3-5,0 0 0,0 0 0,0 0 3,0 0 1,0 0 1,0 0 6,21-9 4,-9 5 0,8-4 5,5 0 3,6-3 1,4-2-2,2 1-4,18-5-1,0 0-3,2 0-3,3-3-6,1 2-3,2 1 0,-2 0-7,1 2-1,-2-2-1,-4 5-7,1-3 0,0 1-2,0 4 1,-17 3-3,-3-1-1,-2-1-3,-2 2 5,-5 2-5,-9 1-1,-2 0 1,-5 3-3,-1-2 0,-6 3-4,0-1 9,2 0-3,-3 1 7,-4 0 4,8-3-10,-8 3 1,0 0 5,8 0-7,-8 0 4,0 0-6,0 0 0,0 0-3,4 3-3,-4-3-4,0 0-13,0 0-8,0 0-18,0 0-10,0 0-20,0 0-12,0 0-14,-16 4-11,16-4-16,-9 1-12,3 2-10,-1-1-25,2 2-4,-3-1-12,-3-1-11,-2 3-11,-3 2-114,-1 0-350,-2-2 155</inkml:trace>
  <inkml:trace contextRef="#ctx0" brushRef="#br0" timeOffset="643470.6365">658 8170 66,'-7'2'163,"2"-1"-9,1 0-1,-2 0-8,6-1-12,-8 3-8,8-3-14,0 0-6,0 0-10,-5 0-14,5 0-1,0 0-5,0 0-3,0 0-13,0 0 0,0 0 5,0 0 6,16-5 6,-4 0 0,1 2 6,6-5 3,9 0-1,3-2 1,0-1-4,19-5-5,-14 4-3,14-6-7,4 0 0,-3-2-9,5 4 0,-3-1-10,3-1 4,-1 4-12,-2-2-3,0 0-3,-3 2-3,1-1-5,-14 5-2,-1 1 2,-4 0-6,6 1 1,-9-1-3,2 4 0,-10 0 3,-6 2-10,-1-1 0,-2 1 0,-1 3 0,-3-3 0,-1 2 10,-2 0-10,0 0 2,-5 1-2,5-3-1,-5 3 4,7-1-5,-7 1 2,3-3 1,-3 3-6,0 0 3,11 0-1,-11 0-5,0 0 2,4-1-1,-4 1 3,0 0-3,0 0-2,0 0 3,5-3-1,-5 3-1,0 0-5,0 0 2,0 0-2,0 0-8,0 0-4,0 0-8,0 0-12,0 0-9,0 0-9,0 0-17,0 0-17,0 0-21,0 0-26,0 0-27,0 0-11,0 0-19,-23 3-23,18-6-128,5 3-371,-13 0 164</inkml:trace>
  <inkml:trace contextRef="#ctx0" brushRef="#br0" timeOffset="644450.8778">1350 7702 53,'-15'-9'138,"-1"1"8,1 0 1,5 1-3,0 1 2,1-1 6,1 3-4,2 1-1,2-1-6,-1 3-14,1-4-9,-1 5-11,5 0-10,-4-4-13,4 4-7,0 0-4,0 0-12,0 0-1,0 0-8,0 0-5,0 0 1,20 7-4,-12-5-5,0-1 0,4 2-1,-4 0 3,6-1-4,-1 0-3,0-1 2,6 2-1,0-1-2,-1-3 2,5 3-3,-1-3 4,6 3 1,1 2-8,-1-5 0,2 1 2,0 0-4,1 1-2,-5-2 0,2 1-2,2 1-4,-7-4 4,4 5-7,-5-2 2,0 0-1,-2 1-2,-2-2-2,0-1-2,-8 2-1,3 0 3,-5 0 2,-3 0 2,4 0 4,-9 0 5,10-1 7,-6 0 0,-4 1 6,6-1 0,-6 1 5,0 0-1,10 0 1,-10 0-4,0 0-1,0 0-2,0 0-3,4 3-7,-4-3 2,0 0-1,0 0 2,0 0-9,0 0 1,0 0 0,0 0-1,9-2-6,-9 2 5,0 0-15,0 0 5,4-3 7,-4 3-11,1-4 5,-1 4 1,2-4-7,-2 4 4,0 0 2,2-3-4,-2 3 3,0 0-5,0 0 1,2-4 0,-2 4-4,0 0 5,0 0-10,0-5 6,0 5-2,0 0-3,0 0 3,0 0 1,0 0 1,0 0-5,0 0 7,0 0-5,0 0 1,0 0 3,0 0-7,0 0 1,0 0 2,0 0 2,0 0 2,0 0-8,0 0 4,0 0-2,0 0 7,0 0-5,0 0 0,0 0 6,0 0-1,0 0-4,0 0 1,0 0 9,0 0-10,0 0 1,0 0-4,0 0 4,0 0-7,0 0 8,0 0-6,0 0 2,0 0-3,-10 11 2,8-6 2,-5 2-2,2 4-2,-4 5 3,0 7 0,2-4-1,-4 5 11,3 2-11,-1-2 0,1-6 2,-6 3 1,9-1-6,0-3 1,-3 0 1,4-1 3,-3-2-2,3 2-1,1-5 2,2-2 4,-2 0-5,2-1 2,-3-1-2,3-3 1,-3 2 8,4-2-9,0 0 5,0-4 3,0 5-6,-3-2 5,3-3 4,0 0 0,-2 5-10,2-5-1,0 0 4,2 4 0,-2-4 7,0 0-8,0 0 7,0 0-8,0 0 7,0 0-1,0 0-5,-2 4 1,2-4 5,0 0-7,0 0 5,0 0-6,0 0 6,0 0 1,0 0-6,0 0-3,0 0 5,0 0-2,0 0 3,0 0-1,0 0-6,0 0 9,0 0-6,-4 1 7,4-1-10,0 0 5,0 0 2,0 0 0,0 0-3,0 0 3,0 0-6,0 0 3,0 0-5,0 0 4,0 0-2,0 0-2,0 0 5,0 0 1,0 0-1,0 0 1,0 0-1,0 0 0,0 0 0,0 0-2,0 0 0,0 0-2,0 0-4,0 0-13,0 0 5,0 0-12,0 0-13,0 0-14,0 0-18,0 0-21,0 0-25,0 0-28,0 0-34,0 0-54,0 0-58,0 0-178,0 0-510,9-9 227</inkml:trace>
  <inkml:trace contextRef="#ctx0" brushRef="#br1" timeOffset="651462.0898">3359 7040 113,'1'-5'134,"-1"2"-4,3-4-4,-3 3-10,0-2 7,4 0-8,-4 0-4,1-3-6,-1 2 12,3-1-6,-1-4 1,-2 6-1,0-6-4,-2-1-3,-1 4 0,-2-6-2,5 5 1,-4-2-7,0-4-6,-1 5-3,-1-3 2,-3-1-6,1 2-7,-1 2-7,-1-4-5,-3 1 2,0 0 1,-1 1-7,-3 1-4,2 1-6,0 1-1,-8-6-3,4 6-3,-8 2 21,8 0-4,-8 0 3,-1 4-6,0-1-5,-2 1 3,1-1-3,-1 5-1,0 0-9,2-3 7,1 6-1,-5-3-4,3 4 4,0-1-7,1 0-3,2 1-6,-4 0 6,11 3-4,-8-1-5,0 2-4,2 3 3,5-3-2,-5 2-1,1 3-5,-2 1 5,1-1-7,-1 5 10,3-1-5,1 2 4,-2 0-2,5 1-2,1-2 2,-1 3-12,1 0 8,2-1-4,4 6 2,-2-4 3,0 4-7,7 0-4,-4 1 6,2 1-2,1 0-10,3 1 5,-3-2 11,5 1 1,0 0-12,-1 0 0,4 0-6,-2 2 4,2-5 2,0 3-1,0-1 3,2 0-7,2 0 5,-1-9-4,3 10-7,-1-4 5,-1-4 2,1-2-1,4 8 7,2 2-20,0-6 14,-1-3-1,3 3 7,1-1-2,0 2-4,5-4-19,2 2 23,-1-1 1,-1-3-2,7 0 1,-11-5-6,8 4-1,-6-3 3,2-1-1,4 2 1,-6-3-2,0-1 0,2-2 7,-4 1-6,2-1-1,0-1 10,-2-1-17,2 2-1,-3-2 9,5-1 0,-5 0 1,3-2 3,-3 2 2,5-3-3,-2 3 8,0-3-7,2 0 7,0 2-15,2-3 13,0-1 3,-2 0-7,4 0-14,-3-1 15,10-1 2,-11 0-1,4-1 4,-2-1-12,8 0 7,-9 3-11,1-1 13,-1 0-8,-5-1 0,-1 2 3,2 1-3,-2-3 2,-4 2-2,3 1 0,-4-1 2,3-1-14,-1 0 14,-4 1-8,3-1 4,0-1-4,4 2 4,-4-4 5,1 0-1,3-1-2,2 0 4,-1-2 12,4-3-16,-2 4 4,6-8-1,-5 3-3,1 2 2,-1-1 8,0-2-9,3-4-1,-4 5-6,-2 0 4,2 1-10,-2-4 13,-1 7 3,2-4-1,-2 2 2,-4-5-7,3 4 6,-3-2 4,-1-1-4,-1 2 0,1-1 8,1-3 0,-1 0 2,0 0-4,-1 2 2,-2-3-4,1-2-2,-1 2 4,-1 0-1,2 1 3,-2-1 2,-1 2-2,-1-2-1,-1 3 6,1-4-2,-1 1-6,0 0 7,-1 0-5,0 0 0,-1 0-2,-1-1 0,0 0-2,-2-1-1,3-8-3,-3 10 3,2-9-6,-1 7 1,-2 0 0,1-4-1,1 3 1,-2-1-1,0 1-7,-1 3 10,-1-2-1,-1-5-6,1 8 3,-2 1 0,2-2 0,-3-1-2,-4-6-1,4 7 1,-1 0-1,-1 2 4,-2-1-2,-4-6 0,-1 2-1,3-1-2,-3 2 0,1 6 0,4 0-7,0-2 5,-2 3 9,3 1-7,1 3-3,-3-1 0,2 2 4,-3-2-5,3 3-2,-1 0 1,4 1-4,-6 3 1,5-1-6,1-2-9,-2 2-4,0 1-16,3 0-13,-1 2-4,3-2-25,-2 2-15,0 0-18,-3 0-12,2 0-14,-3 1-29,0 2-31,-1 1-24,2 0-36,1 0-41,-2 1-34,-4 0-217,5 2-601,-3 0 265</inkml:trace>
  <inkml:trace contextRef="#ctx0" brushRef="#br1" timeOffset="653401.4524">583 15743 59,'-7'-2'139,"3"-1"-4,4 3-3,-9-1-3,4 0-3,5 1-8,-5-2 9,5 2-16,0 0-6,0 0-8,0 0-7,-7-2-13,7 2-3,0 0-9,0 0-5,0 0-4,21 5 2,-9-4-9,1 2 6,18-1-7,5 1 4,1-2 0,14 2 0,6-3-7,2 3 1,4-5-1,-1 1 3,4 2-2,-1-2-4,4 0-7,24 3 3,-33-2-2,3 2-8,-3-2-2,-2 3 1,-5-1-6,-12-1-2,-8-1-2,2 3 5,-5-2-10,-2 0 1,-11 0-4,-3 2 10,-1-3-10,-3 2-1,-4 1-2,1-3 2,-3 0-1,2 2 3,-6-2 2,9 0-5,-9 0-1,8-2 1,-8 2-6,2-3 5,1 0-11,-2-1 5,2-1-11,-3 2-10,0 3-12,-3-9-6,2 4-8,-2-2-2,-2-2-5,0 0 0,0-3 1,-4 2 1,0-5 12,0 2 3,-5-3 1,8 7 3,-6-6 1,2 1 9,3 5 1,0-1 7,0 0-3,1 3 7,1 1 4,0 2 0,2 0 0,1 1 1,-1-2 1,3 5 4,0 0-1,0 0-1,0 0 3,14 11 3,-1-6 1,-2 2 4,6 4 4,-4 2-2,11 2 4,-2 3 1,-4 2 5,1-1 0,-4 3 0,-2-1 1,-5-1-3,-1-2-2,-5 3 3,3 3-2,-8-4-3,-3 6-2,1-9 1,-3 3 4,-3-4-8,-6 6 1,-2 0-6,2-1-8,-2-3-22,1-4-15,3-2-36,0 0-48,2-4-39,-4 1-151,7-4-339,-2-1 150</inkml:trace>
  <inkml:trace contextRef="#ctx0" brushRef="#br1" timeOffset="656164.64">471 13811 130,'0'0'143,"-9"-1"-12,9 1-3,0 0-8,0 0-9,0 0-5,0 0-6,0 0-5,0 0-5,18 12 0,-12-9-5,3 0-1,3-3 0,2 0-2,-1-1-5,2-3-6,5 1 1,-1-4 4,0 2-1,-3-4-1,-2 0 5,-3 2-6,0-2 8,-2 2-6,-2-1 2,0-1 0,-6 2-5,3-1-4,-5 2-4,-2-2-4,2 3-7,-2 1-4,-3-2 3,-4 5-17,-2 1-1,0 4 3,-7 3-11,-4 6-5,1 4 1,0-2-4,3 8-1,-3-2-3,4 2-3,4 0 1,5-3-1,-1 5-5,1-7 2,8 1-3,-1 0 8,4-1-10,4-1 1,-1-7-1,4 4 5,0-4-8,1-3 0,2-1-1,8-1-1,-7-4 1,5-2-1,1 0 0,1-4 2,1-2 3,-2 2-1,1-7-2,-2 4 0,-2-3 3,-6 3-3,0 1 2,0 0-4,-3 2 4,-1 0 6,-1 2-4,0 0 8,-2-1-5,-3 4-2,0 0-2,0 0-1,0 0 1,0 0-3,-17 18 3,8-5-1,-1 3-1,-7 5 1,11-3-3,-6 5-1,5-6 1,1 5-2,-1-3-1,6-2-1,2-2 1,1 4-3,4-5 4,0-3-1,6 3 1,-2-5-5,5-2 2,2-3-5,2 0 0,4-7-5,4-1-3,0-2-6,1-3-1,-7 2-4,5-6-4,-3-1 1,-2-3-1,-2 5 0,-8-2 7,3-1 6,-2 0-1,-5-2 5,1 2-2,-2 3 6,0 2 0,-5-2 1,1 3 8,-2 2 0,2 2 5,-2 0-3,0 5 4,-2-4-6,2 4 4,0 0-3,0 0 3,-7 17 0,5-10 0,0 3-1,1 2 1,-2-3-2,2 4 3,1-2-1,0-3-3,0 3 10,0-5-10,0 1 2,1-2 1,-2 0 0,2-2 5,-2 2-1,1-5 3,0 0 2,0 0-1,0 0-4,0 0 4,1-21 0,-1 10-2,4-1-1,1-5-2,1-3 4,3-3-8,1 3 9,0 6-3,5-8-4,-4 7 4,2 3 0,2 1-2,0 2 7,-3 4-5,0 0-3,-2 3 5,3 4-4,-4 0-1,1 4 0,3 3 4,-5-1-3,0 3 1,3 2-1,-5 0-1,-2-1-2,-3 2 4,3-6 1,-3 1 0,2-2 0,-3-2-4,0-1 4,0-1 6,0 0 7,0-3-6,0 0 1,0 0-5,0 0 3,-1-17-4,-1 7 4,2-9-1,2 4-1,-1-5-4,4 2 1,0 3-3,-1 0 4,2 3-3,2-1-1,-1 4 2,0 0 0,1 4-1,-1-2-1,2 5-5,-2 0 2,-7 2 2,19 4-5,-8 3 3,3 0 0,-4 3-1,-2-3-5,1 4-2,-1 0-8,2 3-12,-2-4-15,-3 0-14,0 2-24,4-4-9,-5 1 3,3-2 0,0 0-11,-3-2-15,2-3-20,-6-2-9,10 3 0,-10-3 5,0 0 0,13-9 21,-10 3 12,3-3 11,-5-1 10,2-2 8,-3-7 6,0-6 7,2-4 29,-2-1-1,0-2 14,-2 0 12,2 1 18,0-3 29,0 7 14,-2-1 9,1 8 13,1 3 12,1 6 12,-1 2-5,2 2-13,-4 2-3,2 5-9,0 0 1,0 0-2,0 0 7,7 34 3,-5-7 0,1 4-3,1 1-2,0 3 0,2 11-3,-1 3 4,-1-3-16,-3-14-5,2 5-6,-3 9 0,6-12-8,-1-1-4,-5-2 0,2-2-8,0-4-2,2-6 0,-4-1-8,-1-5 6,1-4-4,-3 1-3,1-4 2,2-1-1,0-1 1,0-4-5,0 0 1,0 0 0,0 0 0,-8-19-5,3-1 1,0 4-1,-2-9 11,0-3-11,2-1 2,1 1 3,1-4-1,-1 2 4,2-7 4,2 8 3,0-5 5,6 2 2,1 0-6,0 4 1,6 2-4,1 2-1,5 4-3,-5 7 4,12-4-6,-7 9 0,9 0-2,-5 4 0,-4 4-4,3 7 4,-2-2-4,-2 3-2,-1 5-2,-6 0 1,0 3 5,-5 1-5,-5 0-5,-5 3 4,-6 6 0,-4-1 3,-4 0-2,-6-2 0,0-6-4,-4 3 2,-3-6-1,0 0 0,3-4-10,4-2 0,2-3-10,5-1-7,4-4-16,0 0-8,3-7-28,3-1-28,1 1-18,6-5-28,0-1-6,7-5-12,9-9-10,2 3-10,1-4-7,2 2-7,1-2-121,4 1-350,-3-3 155</inkml:trace>
  <inkml:trace contextRef="#ctx0" brushRef="#br1" timeOffset="656681.5238">1753 13583 227,'16'-29'59,"-2"0"23,-1 3 5,-4 3 28,-4 8 23,-1 4 18,-1 0 8,-1 5-5,2-1-10,-3 2-16,2 2-10,-3 3-18,0 0 5,1 12 5,-1 1-1,0 6-4,0 8-6,0 0-1,0 6-7,4-2-8,-3 0-6,4 1-10,-1-2-3,0-2-8,0 0-8,4-5 1,-4-6-11,3-2-5,-3 0-8,0-6 2,4 1-5,-5-3 0,7-3-2,-3-3-1,5-3-3,4-4-1,2-4 3,-3-1-7,7-5-1,-5-5-6,0 1-2,-3-3 4,-2 7-5,-3 2 3,-4 0-3,4 0 2,-4 6 0,-1-1-4,-3 3 6,3 1-7,-4 1 1,0 4 1,0 0-3,0 0-2,-9 15 0,5-4 8,0 4-7,3 0-1,0-1 0,1 3 0,0-5 2,1 4 4,3-5-3,1 5-1,-1-8-1,1 0-1,-2-3 5,6 2 0,-2-5 5,-2 0-1,-5-2 1,16-3 1,-6-3-2,-3-1 5,2-3-3,4-2 5,-5 1-1,1-2-6,-1-5 7,0 2-2,-3 2 2,1 2 5,-3 1 6,0 1 6,-2 3 5,3 1-1,0 1-7,-3 1-9,-1 4-2,0 0-2,0 0-2,0 0-4,5 21 15,-5-4 5,0 9-7,3 7 15,-3-2 4,-3 16-5,-1-11 14,2 13-3,2-1 15,2-2-5,-3-12 1,1 2-4,4 11-16,0-16 6,-3 0-7,3 0-6,-3-4-2,2 0 3,-3-10-12,0-1-20,0-3-16,0-4-22,1 1-9,-1-4-10,-1-1-3,1-2-49,0-3-45,0 0-34,0 0-45,-9-16-36,5 4-45,-3-5-213,-3 0-569,1-8 252</inkml:trace>
  <inkml:trace contextRef="#ctx0" brushRef="#br1" timeOffset="656931.1736">1787 13655 151,'-5'-4'203,"-1"3"8,6 1-2,-9-4-6,6 1-18,3 3-10,-5-4-12,5 4-12,0 0-9,11-12-4,0 4-6,4-2-12,8-4-9,0-1-2,6 1-20,-4-1-5,0 1-11,-1 2-3,-6 2-9,0 2-12,-2-3-18,-1 5-19,-5 0-26,-1 3-34,-1 1-33,-3 0-13,-5 2-31,0 0-24,9 7-35,-9 0-26,-5 3-119,1 4-354,-4 1 157</inkml:trace>
  <inkml:trace contextRef="#ctx0" brushRef="#br1" timeOffset="657408.0602">802 14473 85,'-14'0'149,"1"2"4,2-1 11,6 1-2,-3-1 0,4-1-10,4 0-5,-9 1-1,9-1-6,0 0 13,0 0-1,0 0 0,24-4-2,-5 2-5,13-3-1,8-5-8,12 0-4,11-2-4,27-2-1,-30-1-2,33-4-6,-2-3-4,2-2 2,-4 2-12,7 1-6,0 1-11,-2 0 7,0-2-15,0 2 2,0-3-17,-5 2-6,7 1 5,-9-2-9,-1 1-4,4 1-6,-25 5-9,32-5 0,-31 7-4,23-6 0,-28 8-2,2-1 0,0-2-3,-2 2-12,-6 2-2,-5 0 6,-11 7-5,-2-5 4,-1 3 3,-4-1-6,-2 2-7,-1-1 2,-11 0-9,-2 3-6,-4 1-12,1-3-7,-3 1-14,-4 3-14,-6 0-14,11 0-13,-11 0-14,0 0-18,5-2-16,-5 2-18,0 0-18,0 0-10,-27 11-8,13-5-18,-5-1-17,-7 4-28,-1-1-16,-6 4-142,-2 0-434,-3-2 192</inkml:trace>
  <inkml:trace contextRef="#ctx0" brushRef="#br1" timeOffset="657783.9417">1211 14572 68,'-9'3'145,"1"0"-7,3-1-8,0 0-7,5-2 1,0 0 9,5 5 7,0-1 11,5-5 1,10 3 8,-2-3 6,15 2-3,2-7-4,1-3-3,23-1-2,0 0-14,1-2-1,2-4-10,28-6-13,-29 7-2,26-9-13,-29 10-11,30-6-4,-32 4-3,3 2-20,0-4 1,1 3-9,0-1-6,-2-2-7,-1 1 3,-1 1 0,-2 2-14,-16 8 4,12-10-11,-2 2 3,-13 7-7,-4 0-1,2 0-6,-6 0-13,-8 4-6,-1-2-9,-3 1-15,-3-1-17,-1 3-6,-2 0-13,1-1-10,-2 3-16,1-1-29,-9 1-32,14 1-39,-9-2-44,4 1-216,-9 0-487,13-1 215</inkml:trace>
  <inkml:trace contextRef="#ctx0" brushRef="#br1" timeOffset="658408.4153">4495 12968 61,'9'-14'178,"-2"2"-4,-1 3-6,0 1-7,-2 0-9,1 4-24,-1 2-9,-4 2-5,0 0-9,2 9 1,-2 8-2,-4 2-3,-2 8 1,3 2-7,-5 5-9,4-1-4,-5 13 6,5-12-10,1-3-4,1-3-10,2 4-4,0-5-7,3-2-4,-3-5-6,2-3-5,0-1 1,0-4-20,2 0-10,1-4-19,0 2-15,2-3-19,0-3-24,1-2-34,3-2-30,6 0-23,2-6 1,-1 3-8,1-3-10,-5-5-99,5 2-295,-1-1 131</inkml:trace>
  <inkml:trace contextRef="#ctx0" brushRef="#br1" timeOffset="659495.7682">4777 13283 204,'14'-15'32,"0"1"1,-3-1 20,-2 3-3,1-3 11,-4 3 7,-1 2 11,-2 1 2,1 4 1,-3-4 8,-2 6-3,1 3-3,-4-5-4,4 5 1,-17 3 4,7 2 2,-3 4-1,-2 4-4,-6 6-8,0 3 1,4-1-9,-2 0 1,10-5-7,-5 1-5,7-1-1,0-3-5,2-1 3,4 0-12,-2-3-7,1-1 4,4 0-6,1-4-5,-1-2 5,6 0-6,-2-4-6,6 0 4,0-1-7,4-6 0,-2-1 0,1-2-2,-1 0-2,-2 0-3,2-1-1,-4 3 0,-2 1-1,-2 0 0,-1 4 4,-2-1-1,2 2-7,-1-1 0,-2 3-2,-2 2-3,0 0 3,0 0-3,3 10 1,-5-3 2,1 2-3,-3 1 3,4 0-2,-1 2 2,1-3-3,3 4 1,-3-4 2,5 2 0,0-2 1,-1 0-1,3-2-2,1-1 0,1 1 1,-1-7-7,2 1 1,3 2-5,-3-7-6,4 4 0,-3-5 0,1-3-3,-1 1 2,3-5-2,-1 1 4,0-4 1,1-5 0,-2 5-2,0-9 3,0 3 0,-3-4 1,1 0 3,-5 0 3,3 0 7,-4 7-5,-2 3 9,1 4 3,0 2 11,-3 2-5,0 1-2,6 2 2,-6 4-4,0 0 0,0 0 7,-8 18 3,7-2 9,-4 1 3,1 2 3,0 11 3,0-5 1,-1 4 4,-1-4-4,2-6 1,-3 4-1,5-6-5,-2-1 3,1-5 0,1-1-1,0-2 3,1-3 10,0 2 10,0-1 11,-2-3-1,3-3 2,0 0-7,0 0-5,0 0-4,0 0-5,5-22-7,-2 10-2,3 1-1,-1-1-11,6-2-1,-1 0-1,3 3-4,-5 2-3,8-2-6,-2 5 1,0 4-5,-1 1 2,5 2-1,-4 3-3,-2 0-3,0 2-1,-2 1-8,-2 5-1,-3-2-8,-4 0 1,-2 4-8,-4 1-12,-6-2-9,0 3-3,-11 1-11,-1-3 0,-2 1 5,2-4 0,1-4 8,7-2 4,1-4 2,1 1 9,0-2 2,6 0 1,0 0 9,7 0 3,-8 0 1,8 0 1,-2-4 0,2 4 2,0 0 1,17-4 3,-5 3-3,4-2 10,4 1-3,8-3-3,-7 3 3,9-2 7,0 0-2,-1 0 10,3-1-3,-1-2-3,-2-3 1,2 3-5,-4-3 3,-2-2 2,-6 3 0,-1 1 3,-1-6-4,0 1 0,0-6 0,-5 2-4,2-7-1,-5 0 1,-4-1 5,1-1 0,-2-3-1,-1 1-1,-3 2 3,0 7 10,0 3 5,0 4 13,0-1 0,-4 1-3,4 4-8,0 4-2,0 4-4,0 0 4,0 0-6,-9 17-4,5-2 4,-1 8-5,1 6 6,3 1-7,-4-4 1,5 5 3,-2-3-5,2-2 8,2 3-3,3-3-3,0-1 3,0-6 8,2-2-6,-1 0 4,1-5 0,3-3 1,-5-1 1,5 1 4,3-4 2,-4-2-6,6-2 4,-2 0-2,1-3-6,0-1-6,5-4 6,-4 0-6,2-4-3,-3 1 0,1-1 3,1-5 0,-6 2-2,-1-4-10,0-1 17,-3 3-13,-3 0-6,0 3 8,-3 4-10,-3-3 3,3 7 3,-5 1-12,5 4 4,-12 1 2,3 3-3,-2 5 7,2 3-3,-3 5-4,3 0 7,2 2-1,3 0-5,0-1 2,3-1 4,3 2-5,2-4 4,4 1-2,1-2 9,5-2-11,0-2 6,-5-3-4,9-2-30,1-2-17,0-2-20,-2 1-19,2-2-15,-6-2-19,0-1-26,-1 0-32,-1-3-43,-2 0-37,0-2-215,-3 0-510,-3-2 226</inkml:trace>
  <inkml:trace contextRef="#ctx0" brushRef="#br1" timeOffset="659945.8327">4192 13171 15,'0'0'130,"0"0"-2,-6 1 9,6-1 4,0 0-2,0 0 10,0 0 1,0 0-2,23-3 2,-5 1-5,2-1-8,10-2-12,3 0-6,5-5-13,1 8-9,18-6-13,-20 2-5,2 3-11,1-1-7,-6 1-13,0 1-14,-11 0-22,-6 2-21,3 0-22,-6-1-17,-1 1-3,-6 1-16,-2-1-21,1 0-26,0 2-30,-4 0-20,0 1-117,-2-3-305,0 0 134</inkml:trace>
  <inkml:trace contextRef="#ctx0" brushRef="#br1" timeOffset="661263.6098">2679 15899 190,'0'0'217,"-9"0"-13,9 0-5,0 0-11,0 0-12,0 0-15,0 0-10,0 0-10,0 0 0,21-3-2,-1 1-5,8 1-8,4-1-2,5-2-9,14 4 1,-11-3-9,13 0-1,-1-3-7,1 3 0,2 2-5,-1-1 1,-2-1-4,-1 2-13,0-2 0,-12 2-10,-3-1-1,-2 1-10,-3 0-3,-3-1-6,-12 2-9,5-1-8,-3 1 0,-9 1 1,2-2 3,-4 1-11,-1 0 1,-6 0-4,13 1 0,-9-2-4,-4 1-3,0 0-9,5-2-9,-5 2-34,0 0-22,0 0-45,0 0-40,0 0-31,0 0-29,-13-7-39,4 7-25,-1-2-183,-4 0-490,-4 2 216</inkml:trace>
  <inkml:trace contextRef="#ctx0" brushRef="#br1" timeOffset="661610.871">2834 15986 13,'-14'4'195,"3"-1"-2,2-1-1,0-2-7,3 3-6,0-1-13,4 1-8,2-3-3,-2 2-2,2-2 5,6 7 8,3-4-1,10-2-1,3 2-3,9-1-14,6-1 1,0-2-7,15-1 8,2 0-15,-4 1-9,5-3-5,-13 3-13,-3-3 1,-1 2-13,-4 0-8,-1 1-19,-3-1 5,-9 2-13,-1 0-2,-1-2-30,-8 2 22,-1 0-8,-3 0 4,-7 0-13,13 0 13,-13 0-5,10 0-8,-10 0 0,0 0-11,8 0 3,-8 0 2,0 0-5,0 0 0,0 0-3,9 0-14,-9 0-8,0 0-16,3-3-16,-3 3-27,0 0-19,0 0-17,0 0-21,0 0-16,5 3-20,-5-3-12,0 0-15,0 0-35,0 0-38,2 4-244,-2-4-539,0 0 239</inkml:trace>
  <inkml:trace contextRef="#ctx0" brushRef="#br1" timeOffset="673635.5301">16830 15369 19,'0'0'84,"0"0"-3,0 0-1,0 0 4,0 0-5,-4 4 20,4-4 1,0 0 0,0 0 4,0 0 0,-5 1 1,5-1-2,0 0-4,0 0 3,0 0-9,0 0 1,0 0-6,0 0-4,0 0 3,0 0-4,0 0 4,0 0 3,-5 2 1,5-2-7,0 0 6,0 0-1,0 0 2,0 0-9,0 0 0,7-11-6,-4 5-14,5-4-5,-2 1-5,0-2 2,4 0-4,-4 4-4,1-3-1,0 3-4,0 1-1,-2 2-3,3 3 0,1 1-3,-9 0-3,12 5 3,-5 4 1,-2 6 3,-1 3 4,1 6-4,-1 2 8,-3 1-3,-1-2-7,0 2-2,-5-4-2,3-3 0,-1-1-6,2 1 1,-5-4 5,4 1 2,-2-8-2,1 1 0,-1 0 3,2-5-3,1 0 4,-3 0-7,4 0 0,-1-2 2,-1 1 4,2-4 3,0 0-14,0 0 1,0 0-1,0 0-4,-7-12-2,7 6-2,5-11-11,-1 1 9,2-4-5,3-6-5,0 3 6,0-3-5,0 4-1,4-2-2,1 1-2,-4 6-7,1 2 9,1 1-3,0 2-4,-3 4 8,3 4-3,-1 3-10,1 1 9,-3 1-8,2 5 14,1 9-1,-1 2-10,0 4 0,-5-3 5,0 1 8,1 4-10,-4-4 2,0 2-3,-3-4 1,2 3 0,-1-3-23,-2-1-6,-3 1-10,3-5-10,-3 0-18,2-1-18,-4-1-11,2 2-10,2-4-29,-2-2-23,0 1-12,3-3-36,-1 0-22,-1-2-10,3-2-8,0 0-152,0 0-432,6-14 192</inkml:trace>
  <inkml:trace contextRef="#ctx0" brushRef="#br1" timeOffset="674444.3491">17230 15476 21,'9'-14'102,"-1"3"-4,1-2 12,-1 4-4,-3 5 7,2 0-5,-1 0-2,0 2 0,0 3 2,1-1 1,0 3-3,5-2-2,-6 3-2,4-2-6,-1 4 0,1-1-6,-4-1-3,4 1-3,-3-3-11,2 3 3,-3-4-2,6 0 2,-5-1-6,4 0-2,0-1-4,-1-2-2,1-1-5,0 0-4,-3-3-4,1-3-5,0 1-2,-2 0-5,0-1-4,-2 2 0,-1-3-2,0 1 4,0 0-5,-4 0-1,0 3-3,0-1-1,-4 5-5,0-2-3,0 1-2,-1 0 0,5 4-1,-17 5-2,6 2 0,0-3-1,-5 11 0,-6 2-4,7 3 5,-1-1-5,-2 2 0,4 0-4,0 1 0,5-5 3,4 1-1,0-2-3,0-3 0,5-1 31,0 1-2,5-1-3,-2-3-2,3 0-4,0-2 3,4 1 2,3-6-1,-1 4-1,7-5-3,-3-1-6,5-1-5,-1-2 12,6-4-7,-4 0-6,-2-1-3,2-4 8,-3 0-1,-5 0-6,-2 0-1,-1 0 3,1-4 0,-1 1-6,-2 0 3,-2 4-2,-2 4 1,0-6 1,0 7 1,-2-1 4,-1 0 4,1 2 4,0 0-3,-3-1 2,0 6 3,3-4-9,-3 4 11,0 0-10,0 0 1,0 0 1,-1 17 2,-2-9-2,1 3 3,2-1-3,-3 4 0,3-3 6,-1 2 9,1-2-4,0 5 2,1-6 0,-1 2-4,-1-2 4,2-3-11,-1 0-4,2-1 8,-1-1 2,1 1-11,-1-3 11,2-1-5,-3-2-6,6 0 4,-6 0 0,13-6-9,-1-1 14,2-3-22,0-5 8,6-3 2,-2 5 1,2-7 3,-4 4-8,-3 5 7,3 1-4,-3-1 2,-3 3-7,-1 2-2,-1 3 1,1 2 7,-9 1-10,11 1 2,-6 3-4,3-1 6,0 5 7,0 2-7,-2-3 5,2 3-2,2 0-10,-3 1-5,6 0 23,-3-4-2,-1 1-4,0-2 10,4 1-14,-3-5 5,4 1 3,-1-2 23,1-2-8,0-3-10,3 0 2,0-2 8,-1-2 0,-1-1-4,-3-2 5,3 2-6,-4-4-1,1 0 5,-3 4-5,0-8-3,0 0-4,-4-1 6,0 2-29,-1-2 22,-2-2-3,0 2-16,-4 0 20,-1 2 0,-4-1-8,6 6 6,-9 1-10,6 1 5,-5 2-15,0 0 4,0 0-21,-2 3-10,-1 0-24,0 4-12,-6 2-34,5-1-24,3 1-21,-2 5-17,1-2-19,3 4-22,-1-2-21,-1 2-25,3 2-36,-2-5-208,4 7-539,-1-6 238</inkml:trace>
  <inkml:trace contextRef="#ctx0" brushRef="#br1" timeOffset="675124.7339">18657 15576 42,'-4'3'160,"4"-3"12,0 0 1,0 0 4,0 0-6,0 0-11,9-8-3,1 3-8,-1-2-7,0 0-6,5-7-9,2 2-6,0-1-8,7-8-13,0-1-6,-2 0-6,0-2-9,-3-2-7,1-1-10,-6 3-2,2-1 1,-2-1-4,-4 2 2,-1 6 5,-4 1-6,-4 5 1,0 2-11,0-1 3,-2 5-4,1-2-4,-4 5-8,5-2-2,0 5-4,0 0-5,-18 8 0,13 1-7,-3 0 1,-2 9-2,-1 4 2,4 2-9,2-3 12,2 5-11,1-5 0,2 4-1,2-7-1,1 2-1,2 3 5,0-3 4,3-3 2,1 1 9,0 0 4,-3-4-1,3 1 2,0-1 2,-5-4-3,5 0-3,-4-2 3,0-2-3,-2-2-4,1-2 1,-1 3 0,-2-1 7,1-1-9,-2-3 3,-5 7-5,0-4 2,-3-2 0,-2 2-6,-5 1 1,-1-4-3,-3 0-7,-2 1-1,0 2-5,-2-3-9,-4 2-8,5-2-13,1 0-10,3 0-14,0 0-10,5 0-25,4-2-31,0 2-43,9 0-52,-9-4-19,9 4-15,4-7-20,1 0-145,9-3-446,12-3 198</inkml:trace>
  <inkml:trace contextRef="#ctx0" brushRef="#br1" timeOffset="676193.1788">19252 15141 38,'15'-22'219,"-3"10"-1,-5 0 8,0 4 0,-1 1-7,-3 1-15,0 2-15,3 0-25,-6 4-4,0 0-6,5 10 2,-5 2 1,0 5-14,-1 4-9,-2 3-2,-7 5-3,5-1-7,-2 1-11,-3 5-3,0-4 0,1 1-12,0 0-4,-1-3-4,3-3-8,-2-2 3,2 2-16,1-7-2,2 0-10,-1-2-9,4-5-3,-3-1-7,4-3-19,-2 0-8,4 1-25,-4-4-16,6 1-19,0 0-19,-1-2-26,2-2-17,6 2-19,-3-3-17,4 0-15,2-2-13,-2 2 0,6-1-2,-1-1 8,3-3 9,-1 1 5,-2 1 14,2 0 8,-3-3 17,1 1 15,1-2 10,-1 2 19,-4-2 15,-3-1 19,2-3 20,0-1 21,1-2 13,-3 5 15,-1-7 13,0 5 13,0-4 6,-3 7 10,-2-4 4,1 1 6,-1 2 7,-1-1 3,-3 1-2,0 1 1,2 2-9,-4 0 3,-2-1-13,1 3 1,-2-2-2,-1 2-12,-3 4-5,9 0-1,-19 4-2,3 4-4,2 4-2,-1 2-1,-5 5 3,0 0-9,4 1 5,-1 4-8,-1-1 1,4-1 3,7-4-9,-1-1-3,4 0 1,0-1-2,0-3 5,4-4-8,0 1 0,2 3 7,0-6 2,3 0 5,2-4-9,-1-1 3,3-2 3,8-3 0,-3-1 1,1-4-10,2 1 0,-4-5-2,3-1-2,1-5 3,-4 3-2,3-5-6,-2-2-2,0-3 4,-4 10 1,-1-2-6,-5 4 7,1 1-3,2-2-4,-1 7 4,-3 2-2,-2 0 2,-1 5-2,1-4-8,-1 4-4,0 0-1,-6 18 3,-2-2-7,-1 0 0,4 4 6,0-1 4,-4 3-2,4-5 4,1 0 2,2-1 5,2-1 1,-2 1 4,2-6 0,0 1 8,4-2 4,0-2-2,5-2 3,-3 0 7,3-5-4,3 0-2,7 0 2,-1-3-1,2-4 8,-1 0-12,7-5-5,1-2 0,-3-1-2,0-4 1,3-1-3,-4-2-1,0-5-5,-2 2 2,-2-5 1,-2 1-14,-2-2 7,-2 3-3,-3 0-3,-4 10 9,1-1 1,-4 5-2,-2 2 1,2 0-1,-1 3 5,-2 3-1,0 2-7,-5 1-9,5 3 3,0 0-4,-15 16 1,5-1 0,1 1-1,-2 9 2,-2 3 2,3 3-4,-2-4 3,3 2 0,3 1 8,-1-4-12,4 1-1,0-6-1,1-2 6,4-2 1,-1 2-2,3-2 1,-1-5-1,2-2 6,1 1 1,6 0-3,-2-4 5,0-3-4,7 3-1,2-6 4,1 0-3,1-2-4,8-4 3,-3-2-1,2-1 3,-4-1-2,3-3-3,-3-1 2,-1-1-1,-2-2-5,-5 3 5,-2-3-4,-1 0 0,-1 2 3,-1-2-3,-2 3 0,-5 2 5,1-1 1,1 2-7,-6 2 5,0 1 0,-3 1 4,-1 2-10,4 4-8,-12 0 11,3 4 0,-2 4-3,-2 2 1,-1 2-1,1 4 4,0 1 5,3 1-16,-1-3 3,3 1 1,4 1 4,0-3-1,6 3-1,0-6-6,2 0 5,0 2-1,2-8 8,3 5-1,1-4-8,-1 0-3,3-2-15,-1-3-23,6 0-20,1-2-25,-8-1-17,4-3-31,2-1-31,-1-4-29,-5 2-29,2-3-38,3-3-18,-4 1-11,-2-3-14,-2 1-173,-3 0-519,-2 3 230</inkml:trace>
  <inkml:trace contextRef="#ctx0" brushRef="#br1" timeOffset="676450.3313">19878 15279 67,'0'0'217,"0"0"-5,0 0 1,22-4-10,-14 1-6,7 1-9,-1-1-14,6-1-7,1 3-8,7-6-17,-1 0-14,1 0-8,-1 2-10,-6-2-17,9 3-8,-11 0-11,-4-1-19,-3 1-18,-2 3-24,-2-2-26,-3 2-21,-5 1-29,12-3-33,-12 3-24,0 0-34,0 0-27,0 0-152,0 0-359,0 0 159</inkml:trace>
  <inkml:trace contextRef="#ctx0" brushRef="#br1" timeOffset="676949.0627">19070 15361 14,'0'0'199,"0"0"11,0 0 6,15-1-2,-6 0-2,1 1-5,1-2 3,2 2-8,7-3-3,0 0-17,2-1-5,6 0-14,-1 1-11,0-5-16,2 3-11,-10 1-13,3 0-13,-3-1-9,2 3-8,-7-1-8,5 2-7,-9-2-16,1 2-4,-2-2-20,-5 0-5,3 1-20,-7 2-10,8-1-23,-8 1-12,0 0-24,8-2-21,-8 2-25,0 0-21,0 0-20,0 0-23,0 0-11,0 0-23,0 0-15,0 0-117,-20-5-369,20 5 164</inkml:trace>
  <inkml:trace contextRef="#ctx0" brushRef="#br1" timeOffset="681176.2069">17035 15844 92,'-6'-1'112,"6"1"6,0 0-4,0 0-3,0 0 9,-9-2-2,9 2 3,0 0-3,0 0 0,0 0-9,0 0 3,0 0-5,-3-3-9,3 3 0,0 0-4,0 0 0,0 0-6,0 0 4,0 0-3,20 3 0,-11-3 2,1-1-4,3 1 0,-1 1-1,6 1 1,4-1-3,6 0 37,3 2-7,3-1-1,2 0-3,2 3-5,12-1-6,4 2-4,-3-3-3,1 4-15,1-3 8,-2 2-16,4 0 1,-5-1-2,8 3-3,-4-2-1,0 0-6,5 1-1,-2-1 5,2 3-4,0-2-7,-1-2-10,-3 3 13,-1-3-11,1 1 1,0 4-7,2-5-7,-8 2 8,-7-5-7,18 3-6,-4-1 1,-2 0-1,-3 0-5,3 3 5,-2-2-3,-15-3-6,4 1-1,12 0 0,-16 3-5,-3-1-4,2-2 9,2 0-3,1 1 1,-6-3-2,1 3-16,0-3 15,-4 2-5,2-2 8,3 2-5,-3-2-12,-5-1 19,1-1-9,2 2 11,-1 0-9,1 1 7,-8-2-5,7 3-6,1-6 3,-9 3 1,7 5 1,0-5-1,-6 0 2,0 2-5,6-2-5,-6 0 5,-2 0-1,10 1 3,-2 1-7,-7-2-2,2 3 10,5-3-1,-7 0 4,2 1-8,5 0 6,-8 1-7,1-2 1,-2-2-3,4 4 7,-4-1 0,1-2 1,-8 2-11,6 2 1,1-2 11,-1-2-5,-4 0-6,-1 2 4,2 1-1,0-2 4,-3 0-3,5 2 5,-4-2-7,0 0 5,4 0-2,4 3 1,-1-3-10,-2 0 6,1 0 1,0-1-9,-3 2 11,7-4 0,-6 3 1,2-2-2,-4 2 9,1 0-3,-2 0-4,-1 2-13,-2-2 20,1-2-12,-5 1 6,0 2 1,1-1 6,-2 0-2,-6 0 2,12 0-4,-12 0 2,9 0-5,-9 0 2,0 0-9,6 2 3,-6-2 1,8 0 0,-8 0 2,5-2 0,-5 2 4,0 0-9,0 0 2,8 0-2,-8 0 3,0 0 3,5-2-4,-5 2 4,0 0-3,0 0 0,0 0 2,0 0 2,0 0-3,0 0-7,6 0 5,-6 0-7,0 0 3,0 0 5,0 0-1,0 0 0,0 0-2,0 0 7,0 0-9,0 0 10,0 0-5,0 0 3,0 0-5,0 0-6,0 0 3,0 0 9,0 0-6,0 0 1,0 0 1,0 0-7,0 0 4,0 0 8,0 0-6,0 0-3,0 0-5,0 0 14,0 0-9,0 0-2,0 0 8,0 0 5,0 0-8,0 0-1,0 0 0,0 0 2,0 0 0,0 0-1,0 0-2,0 0 10,0 0-7,0 0-8,0 0 13,0 0-8,0 0-2,0 0 4,0 0 9,0 0-12,0 0 1,0 0 2,0 0 3,0 0-9,0 0-5,0 0 12,0 0-4,0 0 4,0 0-6,0 0 5,0 0-2,0 0 0,0 0-1,0 0 5,0 0 1,0 0-4,0 0-2,0 0 2,0 0 6,-9 8 3,9-8-8,0 0-3,0 0-2,0 0 4,0 0 1,0 0 1,0 0-1,0 0-4,0 0 7,0 0-3,0 0-8,0 0 2,0 0 3,0 0 2,0 0-1,0 0-3,0 0 3,0 0-12,0 0 6,0 0 10,0 0-9,0 0 4,0 0-2,0 0-4,0 0 4,0 0-2,0 0 6,0 0-4,0 0 1,0 0-5,0 0 2,-5 1 4,5-1-1,0 0-2,0 0 11,0 0-13,0 0 4,0 0 3,0 0-1,0 0 1,0 0-6,0 0 3,0 0 2,0 0-13,0 0 15,0 0-2,0 0 1,0 0 3,0 0-3,0 0 7,0 0-7,0 0-13,0 0 15,0 0-1,0 0 1,0 0-1,0 0 4,0 0-5,0 0-2,0 0 7,0 0-5,0 0-12,0 0 16,0 0-5,0 0-1,0 0 1,0 0 3,0 0-1,0 0-8,0 0 8,0 0 7,0 0-7,0 0-9,0 0 6,0 0 9,0 0-8,0 0-1,0 0 6,0 0-6,0 0-5,-5 2 7,5-2 0,0 0 3,0 0-8,0 0 7,0 0-2,0 0-7,0 0 8,0 0-3,0 0 2,0 0 0,0 0-3,0 0 5,0 0-1,0 0 2,0 0-2,0 0-4,0 0 2,0 0-8,0 0 7,0 0 5,0 0-2,0 0 0,0 0-6,0 0 2,0 0 1,0 0-3,0 0 9,0 0-5,0 0-2,0 0 1,0 0 0,0 0 6,0 0-8,0 0 6,0 0-13,0 0 13,0 0-6,0 0 7,0 0-5,0 0 5,0 0-8,0 0 10,0 0-7,0 0 1,0 0-2,0 0 4,0 0 2,0 0 2,0 0-4,0 0-4,0 0 6,0 0-6,0 0 13,0 0-17,0 0 6,0 0 5,0 0-9,0 0 3,0 0 11,0 0-9,0 0 0,0 0-8,0 0 8,0 0 0,0 0 0,0 0 3,0 0-2,0 0 0,0 0 1,0 0-6,0 0 6,1 5-10,-1-5 17,0 0-7,0 0-4,0 0 2,0 0-4,0 0 6,0 0-2,0 0 2,0 0-6,0 0 8,0 0-10,0 0 6,0 0-6,0 0 8,0 0 2,0 0-6,0 0 4,0 0-2,0 0 4,0 0-11,0 0 4,0 0-2,0 0 9,0 0 0,0 0-10,0 0 4,0 0 7,0 0-7,0 0-1,0 0 5,0 0-4,0 0 3,0 0 0,0 0-3,0 0 1,0 0 5,0 0-6,0 0-1,0 0-16,0 0 3,0 0-7,0 0-9,0 0-40,0 0 2,0 0-20,0 0-51,0 0-51,-11-5-42,11 5-47,-8-5-45,4 1-293,-1-1-670,1 2 296</inkml:trace>
  <inkml:trace contextRef="#ctx0" brushRef="#br1" timeOffset="682553.6252">21099 15797 60,'-4'-4'151,"4"4"3,0-6-9,4 1-4,-3 1-4,2 1 1,-3-2-6,2 0-10,1 1-4,1-2 5,0 0-10,-2 0-5,6-3-5,-1 2-4,1 0-6,1-1-3,8-1-5,-3-2-1,2 2-7,2-1-1,0 0-4,11-3-4,2 7-8,0-5-2,2 6-2,2-1-2,-1 4-1,4-3-1,-2 6-3,1-2-8,2 4 3,-2-1-5,0 4-1,-3-1-5,-4 2-2,0 4-2,-2-1-3,-5 0 1,-3 0-2,1 6-2,-5-4-6,3 6 4,-6-5-2,-1 3-3,-3 0-1,-1 1 1,3-2-3,-6 2-3,-1 2 4,-1-2-3,-6 0 1,2 2-3,-3-2 3,-4 0-9,1 0 11,-6 0-5,3 5-1,-5-5-3,2-3 6,-4-2-7,-3 5 2,3 0 5,-1-3-6,-2 2 4,-3 0-1,1-1 3,-5-1-2,3 1-2,-6-1-1,1 1-2,1-4-10,-6 2 8,5-1 1,-5-2 1,-2 4 0,-1-3 0,-13-2-5,13 0 8,-1-1-3,-14 1 3,3 3-10,-2-5 3,12 2 0,-17-5-1,3 2 1,-2 0-1,5-2 3,-5-2 0,2 6 1,1-5-3,-4-1 2,3 3-3,2 0 3,-7-2-4,3 4-1,-3-3 4,4 1 3,-2-4-2,1 5-4,-1-1 2,0-2 1,-2 0 1,3 6-2,0-5-1,-2 0-2,1-3-1,2 4 1,1-3 3,-1 3 5,1-5 0,-2 4-6,13-4 0,-10-1-2,1 1 1,12 2 9,2 1-6,1-1 0,-1-2-2,6 3 0,2-3 0,9 0 10,0 2-8,3-1 3,-1-1-5,6 0 15,-3 0-16,10 0 2,-3 0-3,0 1 5,1-1 0,7 0-2,-8-1-3,8 1 2,-7 1-2,7-1 2,-7 1-1,7-1 2,0 0-4,-5 2 6,5-2-7,0 0 7,0 0 0,0 0-6,0 0 14,0 0 2,0 0 6,0 0 0,0 0-7,0 0 1,14-10 3,-5 3-2,0 2-1,5-6 1,3 5-2,-1-5-10,1 2 12,1-5-1,0 3 5,4-4-12,1 0 6,0 1-21,-2-6 19,-7 11-5,-2-4-5,1 6 4,-2-5 15,-1 6-15,-1-2-7,-2 5 10,-6-2-2,4 0 6,3 1-5,-8 4 1,2-3 5,-2 3-5,5-3 3,-5 3-3,0 0 3,0 0-9,0 0 5,0 0 4,-20 9-8,16-5-1,-6 1 7,-3 1-13,-1 1-2,-6 0 16,4 4-5,-4-3 2,-4 4 2,-2 2-2,2 1 3,1-3 8,-4 2-12,4-1 3,0 1-6,4-6 5,3 4 8,0-5-8,0 2-1,5-4 3,0 1 8,0-1-9,4-1 1,0 0 7,1 1-7,1-2 1,2-3 0,-1 2 4,4-2-2,-6 3 1,6-3 4,-4 4-1,4-4-7,0 0 0,0 0 8,-5 3-4,5-3 7,0 0 7,0 0 0,0 0-6,0 0-3,8 5 15,-5-3-8,3 0 7,-6-2 4,11 5 1,-1-1-5,1 3-3,-2 1 1,3-2-2,-2-2 3,3 3-2,1 1 5,-1 4-9,4-2-7,-4-1 3,0 1 0,-1-3 4,-2 1-6,2 0 0,-1 5-9,1-7 1,-5 0 4,-1 1-2,3-1 1,-2 1-5,-2-5 4,-1 3-12,1-3 0,-1 3 6,0-2 5,-3 1-2,4-2-13,-5-2 4,4 3 7,-4-3-15,0 0-5,3 4-18,-3-4-33,0 0-17,0 0-37,0 0-69,0 0-36,0 0-27,-2-14-51,2 10-40,-1 0-206,1 4-592,0 0 261</inkml:trace>
  <inkml:trace contextRef="#ctx0" brushRef="#br1" timeOffset="683846.6838">18915 17237 67,'-4'3'151,"2"-2"-9,-1 2 1,3-3 2,0 0-2,-2 4-3,2-4-2,0 0 5,0 0-10,0 0 3,0 0 23,0 0-10,19-12-7,-6-2-6,1 3-11,0-2-6,7-4-18,-1 2-3,1-5-9,-2-2-14,1 1 0,-2-3-12,-1 1-8,-5 6 3,4-9-6,-4 3-19,-2 7 12,-6 5 2,2-1-4,-3 1-1,-2 3-14,-1 0 14,1 2-6,-1 6-9,-2-12-4,-1 9 0,3 3-4,0 0-2,0 0-7,0 0 4,-12 12 3,9-5-13,6 3 6,-2-1-7,3 8 5,2-2 5,-1 2-11,2-2 4,-1-1-3,-1 3 3,-2-1-3,3-3 4,-3-4-2,-2 6 0,0-3-2,-2-2-8,0 2 8,-1-1-4,-2 0 1,1-4 2,2 0-5,-2 0-1,2-2-15,-1 2-8,2-7-16,-1 5-16,1-5-14,0 0-6,0 0-10,0 0-8,28-12 9,-14 0-7,2 2 9,1-4 0,-2 2 13,2-3 3,-4 1 16,10-1 5,-6 1 5,-1 4 18,-3-5 3,0 9 22,-3-2 0,2 3 0,-7-2 8,2 4 7,-7 3 19,7-2-3,-7 2 14,4 9-2,-4-3 5,-4 4 1,0 1-2,1 1 3,-2 0-5,1 5 3,-1-2-2,2 2 5,0-6-6,1 0-8,2 1 7,0-5-4,3 5 3,-1-4-4,1-1-2,2-2 3,1-1-3,3-1-1,-2-3-2,6 0 3,-1-1-15,4-3 3,-2-1-4,2-4 1,0-1 6,-2-4-7,0 4 8,-4-3-12,-2-1 5,0-3 1,-2 1-6,-3-4 2,4 5-5,-4-1 8,-3 0-21,0 4 17,-1-3-5,-2 6 15,-3 2-7,3-3-12,-3 3 3,-4 3-2,-1 3-1,11 1 6,-21 8-6,5 1-3,2-1-6,2 4 6,3 0-18,1-2 16,3 4-1,0-2-3,2-2 5,3 0 4,0 2-6,1 0 2,1-3-2,5 0 5,-3-3-8,8-1 4,0 1 2,2 0 10,4-6 2,3 0 2,-1-3-2,3-2-8,4 1 6,-8-1-6,2-2 5,4-6-2,-5 6-6,1-2 3,-6-1-1,2 0 0,-2-2 2,3 0-1,-5-1-6,-1 5 3,-3 2 3,0-3 2,-3 4 0,-2-1 0,2 0 2,-6 6-3,9-6-9,-9 6 9,0 0-1,0 0-1,5 18 13,-5-8-5,-5 6 2,1-5-3,-3 8 2,3-2-2,0 2 0,-2-1-1,3 0 1,-2-1-5,4 0 9,-2-5-16,2 0 23,-3 0-7,4-2 5,0-3-7,1-2-19,-1 0 29,3-3-20,-3-2 15,6 7-4,0-4 10,-6-3-7,16-7-2,-6 0 0,7-1-4,-2-3 1,7-4-5,1 0-6,2 3 1,-7 2 14,4 1-9,-3 1-10,-1 1 0,-1 2 9,-2 5-13,-4 0-8,0 3 11,-1 2 8,-1 2-3,2 7 13,-2 1-13,1-1-6,-4 3 20,-1-3-10,-2-3 3,3 1 1,1-3-3,0 1-2,-3-5 11,2 3-9,5-4 4,1-2 3,-2-4-4,9-4-14,-1-4 10,-1-1-5,6-6-1,-6 0-1,-1-4 15,-3 6 3,2-7-10,1-4 7,0 1 2,-4-3-1,0 3 0,-3-1-1,-5 7 7,0 1-3,-4-1 0,0 2-7,-3 5-5,-2 1-11,-5-2-21,-3 5-20,0 2-11,-4 0-38,0 4-28,-1 0-32,4 2-52,-4 2-40,0 1-54,0 1-329,-2 4-680,-4 3 301</inkml:trace>
  <inkml:trace contextRef="#ctx0" brushRef="#br1" timeOffset="685389.4808">17037 17144 122,'3'-12'205,"0"3"-5,1-8-13,5 2-5,-2-2-11,0 8-7,4-8-12,1 5-5,-3-3-15,1 6-9,4-2-11,-5 9-7,-2-1-9,4-1-9,-6 4 3,1 4-9,4 2 2,-7 3-9,1 2 3,0 5-2,-4 2-6,0 3-10,-4 5 0,0-9 28,1 3-5,0-4-10,-4 1-1,1-1 2,-3 0-8,4-1-9,1-4-4,-1-1 1,-1 1-8,3-2 1,0 0-8,-3-6 4,2 2-5,3-1-11,-4-1-1,5-1-5,0-2 7,-3 5-6,3-5 0,0 0-3,0 0 6,2 4-3,-2-4 6,0 0 0,0 0-5,0 0-2,7-12-7,-3 6 9,0-4-9,2 0 5,-2-2-1,5-3-6,-2-4 8,4 5-9,-5-3-1,6-6 9,3-1-8,1 1 7,-5 7 4,1 0-11,-3 2 6,0 1-18,1 2 8,-4 3-1,2 1-1,-2 2-7,1 3-1,-1 2 7,-6 0-1,17 7 5,-12 3 1,2 6-5,-1 2 3,-1-2-9,0 9 6,-3-4 0,5 5 0,-4-10-6,1 8 17,-1-7-15,-2 9-8,-1-11 16,2-4-11,0 0 4,-2 1-10,1-3-4,2-4-18,-3 3-14,2-4-20,-2-4-2,5 3-18,-5-3-8,0 0-23,16-10-3,-10 3-10,8-5-12,-3-4 5,5-5-5,1-3-2,-2 2 15,1-2 13,-4 2 15,0-4-7,-3 7 32,-1 4 14,0 1 9,-3 1 20,-1 8 15,0-2 6,1 5 8,-5 2 4,3-7 14,-3 7 11,0 0 3,0 0 7,3 17-7,0-8 10,-3 3-4,1 0 0,4 3 7,-5-4-4,4 0 5,0-2-4,2-2 4,-2 3 12,3-7 1,-1 1 8,-2 1-2,7-5-3,-11 0 6,22-5-2,-8 1 1,-1-6-10,0 2 1,-2-3-6,0-4 10,0 1-5,-3-3-13,-2 2 0,1 1 3,-3-6-2,0 5 4,-4-2-3,0 5 0,-2 5 2,0-4-6,-2 1-1,-3 4-1,7 6-13,-13-2 4,2 3-6,-1 5-10,-4 6 9,-6 3-8,3 7 4,3 2-4,2 4-1,2 0-3,0-2-11,7 3 5,1-1-1,2-1 4,2-11-5,3 1 1,1 0 8,2-5-6,6 2 11,-2-2-7,4-7 8,3 2-6,3-5 7,0 4-7,8-9 2,0-5-6,-6 2 10,3-6-7,3-4 9,-4 0-11,-3-1 3,2 0-7,-3-4 6,-3 2-14,0-1 18,-7 2-9,0 2 4,-2 2 9,-1-1-9,1 5 4,-3 1 3,0 4-5,-3 0 9,-2 5-8,0 0 1,0 0-9,0 0-1,0 0 12,-7 22-16,2-8 24,1-2-17,-2 8-1,-1-5 0,1 4 3,2 7 9,-2-11-15,1 1 9,5-3-15,0 1 14,-3-2-3,3-4-3,-1 4 3,1-7-3,0 2 1,0-7 7,3 9-3,-1-6 6,-2-3-1,0 0 2,0 0-12,22-15 8,-13 6 7,2-6-15,2 1 10,6-6-9,-5 6 2,0 4 4,-1-2-8,1 2 12,-1 4-15,-3 1 9,0 2-6,0 1-8,-3 1-1,-7 1 17,13 6-7,-4 3-7,-2-1 10,0 3-4,3 1 0,-1 0 5,0 0-11,0-2-7,0 2 9,0-7-1,2 3 3,-1-4 18,3 0-9,0-1-1,1-3 1,-1-3-9,-2 2 8,6-9-2,-1 0-3,-1 1 2,-2 0-2,0-3 2,1-4 3,-5 2 11,0-2-18,3-9 6,-6 8-1,-1-2-11,-1 2-9,-4 0 15,4-3-18,-3 3 25,-2 0-3,-1 5-5,0 0 3,0 0-20,-2 4-6,-1-1-6,-2 0-23,0 5-12,-4-2-25,2 3-10,-3 3-22,12 0-13,-24 0-29,12 5-16,-1 0-32,0 2-35,-2 3-44,-7 5-176,5-3-506,2 0 225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09:56:38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6476 7923 115,'0'0'183,"-4"5"-21,4-5-10,0 0-16,0 0-9,0 0-13,0 0 1,4 4-6,-4-4-9,8 1-7,-2-1 10,4 1-1,-4-1 5,7 2-1,1-2-5,4 4 1,2-4-1,10 0-1,-2 0-1,0 0 0,5 0-2,-1 0-2,5 0 3,0-4-10,4 3-3,12-3-7,1 1-4,4-2 1,-2-1-7,4 4-3,-1-2-8,2 1-1,-3 1 1,4-5-10,1 2-4,-4 3 1,3 1-3,-4-3 4,2-1-6,3 2 11,-7 1-12,6-1-6,-3 2 2,-1-2-6,-2 5 2,0-4-4,-16 2-4,14-2-5,-16 2 6,0 0-5,1-3 0,12 0-4,-18 3-4,3-2 0,-2 2 2,-1-2 2,-1 0-3,-11-1-7,7 3-1,-9-1 3,-6-1-6,1 2 5,-5-1 6,0 1-1,-4-1-4,2 1 3,-1-1 3,-6 1-10,7-2-5,-3 1 5,-4 1-1,0 0-4,9 1-11,-9-1-14,0 0-12,0 0-22,8-1-11,-8 1-30,0 0-27,0 0-31,0 0-45,7-1-44,-7 1-47,6-4-168,-4 1-503,0-1 223</inkml:trace>
  <inkml:trace contextRef="#ctx0" brushRef="#br0" timeOffset="1228.3835">13702 7878 108,'0'0'221,"0"0"-10,-16 0-9,12-1-12,4 1-16,0 0-12,0 0-14,0 0-13,-6 1-12,6-1-10,0 0-12,0 0-3,0 0-1,-3 1-2,3-1 7,0 0-6,17 3 1,-8-3 3,3 3-1,0-3 4,5 0 4,5 2-5,6 0 3,2-2-5,7 1 5,2 0-5,12-1-3,0 1 4,3 1-9,2-2 0,1-2 14,4 0-16,-5 3-6,6 0 2,5-2-6,-3 0 2,3 0-8,-1-3-9,24 1-3,-30 3-12,0-3-1,1 1-8,-2-1 4,-5 1-4,0 0-12,2 0-1,-2-3 4,-15 3-7,1 2-4,-1-1-4,0-1-1,-3 2 4,-2-1-7,0 1 5,-13-1 1,1 1-7,-4 0 7,1-3 4,-6 3 1,-2 0-7,2 0-2,-5 0 2,1-1 0,-3 2 6,0-2-7,-6 1 1,8 0-8,-8 0-2,10 0 1,-10 0 2,9 0-6,-9 0 0,5-2 0,-5 2 2,0 0-1,0 0 3,0 0-2,8 0-4,-8 0 0,0 0 6,0 0-6,0 0-2,8 0 0,-8 0 4,0 0-2,0 0-3,0 0-2,0 0-5,0 0-3,0 0-16,0 0-17,0 0-18,7 0-26,-7 0-26,2-2-20,-2 2-29,6-3-36,-6 3-52,1-4-38,3 2-47,-4 2-253,-1-4-637,1 4 282</inkml:trace>
  <inkml:trace contextRef="#ctx0" brushRef="#br0" timeOffset="2791.8125">10364 15283 166,'0'0'174,"-15"11"-10,10-1-3,-2 9-3,1-2-14,0 8-5,-1-7-10,3 1-10,4 0-6,0 1-6,3 0-7,-3-4-7,6 2-6,-2-5-6,0-2-3,1-3-8,6-2-5,-3-2 1,1 0-14,2-3-4,-1-3-9,2-2 1,-3 0-4,1-7-2,0 3-3,-2-1-3,-4-2-2,2-6-3,-1-1-2,-3-2-5,0 3 0,-4-2-3,0 0 4,0-7-5,-4 11 3,2-4 4,-2 4-3,0 1-8,-2 3 4,2 2-4,-1 2 2,1 3-2,1 0-4,-3 7 0,0 0-2,-1 2-1,4 5 1,-4 3-1,-1 5 1,3-2 2,4 8-2,0-4-2,3-1 2,0-2 0,3 2 3,4-4-2,1 2 2,2-6 4,-1-4-2,3-2 0,3 0 1,4 0-2,-2-4 0,3-6-1,2 0-2,-2-1 2,7-6 4,-9 2 0,7-3-4,-8 1-1,3-8-1,-4-1 2,-2 8 3,1-8-3,-1-2 2,-8 5-4,3-7 7,-3-1-1,-4 7-1,6-5-2,-7 7 7,0 2 6,-1 4 3,0 0 4,-1 5 3,2-1 0,-2 3 5,1 4-9,-4-1-6,4 1 1,-9 16-7,5 2 8,-1 1-6,3 7 5,-1 2-4,-1 2 6,3 0 2,1 3-7,0-4 9,1 0-13,3 0-2,0-1 2,2-4 0,1-6-3,3-1-1,-2-1-1,2-3-9,-1-4-1,1-1-8,3-1-9,5-4-8,1-1-10,-1-6-3,-1 0-9,6-2-4,-1-6 5,3-3-1,0 3 6,-3-5 1,-3-1 6,2-3 5,-3 2 2,1 0 2,-8 3 10,1 0 12,-3 3 3,0 0 1,-4 4 14,0-2 13,-1 1 4,-2 0 0,-2 2 9,0 4-9,-2-2 1,2 6-4,-9-1-2,9 1-1,-21 10-1,13-3 2,-5 4 0,0 3 3,-2 2 2,7-1-4,-5 2 1,3 2 4,1-5-11,1 3 1,4 0-2,1-5-2,1 2 1,1-5-1,2 3-9,3-4 12,-1 1-3,3-7 5,2 1-2,1-3-1,1-3-3,0 1 2,2-2 4,3-5-2,-2-2 0,1-2-4,-3-2-1,1 1 3,-3-2 1,1-1-5,0-1 6,0-6-7,-2-2 1,0 2 6,-2-3-3,-1 3-1,-2 6 1,-2 7 12,0-1 5,-2 2 5,1 3 0,0 3-4,0-2 1,0 6-13,-5-3 2,5 3 3,-9 13 6,5 1-15,-1 11-10,1-6 16,0 9-2,0-1 2,4 2-12,-1 0-5,1-3 5,1 3-3,3-5 1,1 1-1,1-7-2,1-2 2,5-2-8,-1-1 9,3-2-3,2-1-6,0-3-13,1-2-14,1-2-27,0-3-19,1-4-20,-2-2-19,2 1-20,0-5-22,-5 1-24,1-3-36,2 0-26,3-8-38,-1 1-201,-7 3-515,6-3 229</inkml:trace>
  <inkml:trace contextRef="#ctx0" brushRef="#br0" timeOffset="3716.4395">16550 15569 61,'0'-4'172,"-2"-2"-3,2 1-8,0-1-4,2 1-10,-1-2-1,2 0-3,-2 1-2,2-1-14,3-1 4,-1-1-6,0 2-1,3 2-5,-2-2-3,1 4-7,3-4-2,0 3-6,-2 2-5,3 3-3,5 2-6,-6 4-4,4-2-4,-3 1-7,-1 5-7,-1-1-5,0-1-3,0 2-4,-1-1-9,-3 1 1,-4 0-9,3 1-5,-4-1 1,3-2 1,-3 0-5,0-1 0,-3-3-3,3 0 12,0-1 1,-1 1 14,-2-2-4,3-3 12,-1 2-9,1-2 3,0 0-5,0 0 2,0 0-10,-10-10-3,10 4-6,0 1-6,0-5 7,7 0-2,-3-2-10,3-2 8,-1-1-13,7 1-1,-3-2-2,3 3-1,5-1-1,-4 0 7,10-2-16,-7 7 7,0-1-4,-4 4 4,0 0-5,-3 3 3,3 0-7,-1 3-3,2 3 8,-3-2-3,-3 6-4,2-1-1,-3 4-4,-2-1 2,-1 1 4,-3 0-10,5 3-4,-6-1-20,0-3-17,0 8-20,-1-7-27,-4 2-24,4 0-25,-3-2-26,0 1-28,4 1-17,0-4-34,5 0-6,-4-1-165,1-3-458,2-1 203</inkml:trace>
  <inkml:trace contextRef="#ctx0" brushRef="#br0" timeOffset="4561.9892">17123 15497 109,'3'-5'154,"-2"0"10,1 1-18,2 1-12,-4 0-8,0 3-8,0 0 0,6 0 0,-6 0-11,6 4-5,-2-3-3,2 1 4,-3 4 5,6-3-10,-1-1 4,2 0 2,-4 0-6,5-2 0,1 0-4,0-2 0,-2-1-2,2 2-3,-2-2 2,3 0-1,-2-3 0,-2 4-5,1-7 1,-3 3 0,-2 1-7,2-1 0,-7-2-5,4 1 0,-2 1 0,-4 0-8,2 0-8,-2-1-8,-2 3-5,-1 2-6,5 2-7,-19-4-1,7 6-6,-3 1 1,1 6-4,-3-1-5,2 4 0,1-2-5,3 5 5,2-2 1,3-2-8,2 2-3,2-2 0,2-1-4,1 3-4,3-1 7,1-3-4,1 2-5,7-1-5,-2-2 9,4 0-8,-1-4 0,2 1-5,2-4 3,1-1 4,2 0-1,-1-4 2,-2 1-4,1-4 6,3-1 2,-7 0-6,4-1 4,-2 1 1,0-4 1,-4 0-6,3-2 11,-2 5-3,-3-3-4,-3 0 3,1 4 0,-1-3 0,-3 1 1,0 3 11,-1 3 4,-3-2 3,3 1 13,-4 5-3,1-6-11,-1 6 11,0 0-14,0 0-4,0 0 2,0 0-5,-5 15 5,4-8 13,-2 4-19,-3 5 4,2-1 2,4-5 2,-3 5-3,1-3 4,2 1 1,0-1-5,4 3-3,-4-3 8,1 0 4,2-3 2,-2 3-6,2-8 0,0 3 0,-3-3 13,4 0 5,-2-1 5,1-1 2,-3-2-10,10-2 5,-3-2 0,-1 1-2,3-4-14,3 0 5,-2-5-5,-1 2 1,0 1-3,8-3-3,-6-1 0,2 1 0,-3 0-5,0 5-1,1-3-8,-6 5 11,1 1-9,2-3 6,-1 4-3,-2 0 1,-5 3-10,8-2 3,-8 2 0,0 0 9,9 6-8,-7 0 9,2 0-5,0 0-12,0 6 9,-1-3-3,-1 4-2,3-1 4,-1-3-4,2 3 3,1-1 1,2 0-3,-3-4-3,8 4 9,-5-3 8,8-1 3,-9-1 0,6-2 3,5 0-1,-2-4 4,3 0 5,0 0-2,-4-3 6,-1-4-4,4 1-3,-3 0 11,-4-4 1,1 1-1,0-4 0,1 2-8,-4-4 3,-2 1 1,-2 4-4,2-9-5,-3 1-1,-2 1-2,-2 0-6,0 1-3,-2-2 0,0 7 0,-6-5-3,3 4-1,-3 0-3,-2 3 2,-1 0-5,1 1-2,-3 2 1,0 3-5,1 0-10,-2 0-17,-1 3-20,3 1-35,0 4-28,3 0-34,-2-1-34,1 1-36,1 4-48,-1-3-48,5 0-41,-2 2-285,4-4-695,1 0 308</inkml:trace>
  <inkml:trace contextRef="#ctx0" brushRef="#br0" timeOffset="5201.1958">18980 15662 102,'-5'1'228,"5"-1"2,0 0-8,-6 0-1,6 0-5,0 0-18,0 0 20,-7-5-15,7 5-17,6-9-15,1 2-11,0-4-13,5 0-13,4-4-3,3-2-18,1-2-10,6-2 0,-1-7-9,-3 6 0,1 3-12,0-2 5,-3-4-10,-5 5 10,-6 5 12,1 0-12,-4 1-6,-2 4-5,-1-2 4,-3-1-12,0 8-9,-3 1 0,0-5-5,-2 5-18,0 1 2,-4 2-3,9 1 1,-15 4-28,5 2 12,0 2 8,3 3-13,-1 0 1,2-2 2,4 7-4,2-3-7,1 1 12,0 3-10,5-5 8,5 3-8,-4 3 0,0-3-2,4-1-3,-2-1-4,0-1 0,1-2 10,-2 0-5,0-1 2,-3-1 4,4-2 0,-4 0-12,1 0 3,-3 0-19,-1-3 28,2 3-3,-4-4 11,1 3-4,-1-5-1,-3 5 3,-2-3-6,-1 2-5,-1 0 6,-5-1 2,1-2-5,-2 0-7,-1 1 5,-5 1-12,1-1-16,0 3-26,1-3-12,-2 1-37,6-1-35,2 0-25,-1 0-37,7-1-37,-4 0-33,9-1-43,0 0-242,0 0-591,0 0 261</inkml:trace>
  <inkml:trace contextRef="#ctx0" brushRef="#br0" timeOffset="5488.0076">19476 15349 181,'15'-12'260,"-4"1"14,-4 0 10,0 4 4,-2 1-1,1 1-12,1-1-21,-5 3-32,-1-1-7,-1 4-22,0 0-18,0 0-9,0 0 5,8 20-17,-8-6-11,-1 5 0,-6-2-13,6 11-9,-4-3-7,1 1-6,-2-1-7,0-4-13,6-5-5,-2 4-8,0-2-3,2 1-14,0-5 0,2 2-5,1-4-6,2 5-7,-3-8-1,2-1-6,1-3-3,-1 3-6,5-4-11,-5 0-13,2-1-29,3-1 9,-1-2-23,-4-2-14,10-1-15,-5 2-29,0-3-18,0-3-22,-2 1-17,-2 5-22,3-7-28,0 2-28,-1-2-35,-2 1-35,-1 1-200,0-2-547,-2 0 243</inkml:trace>
  <inkml:trace contextRef="#ctx0" brushRef="#br0" timeOffset="5685.6293">19375 15510 201,'0'0'266,"-11"0"-7,11 0-15,-3-3-12,3 3-12,0 0-18,21-3-11,-2-2-10,0 1-18,9 1-13,0-2-9,5 1-17,-1 1-15,0-1-6,-1-2-12,-3 6-23,-6-1-25,-3 1-38,-2-1-34,-4 1-35,-2 0-38,-5 1-43,5 2-48,-4 0-49,-1-1-128,-3 1-400,-3-3 176</inkml:trace>
  <inkml:trace contextRef="#ctx0" brushRef="#br0" timeOffset="6528.4551">20049 15500 260,'7'-5'260,"-3"1"-15,0-4-7,1 0-10,-5 1-7,2 1-14,-2-1-17,-2 0-19,2 0-13,-4 2-13,0-2-7,1 2-20,-6-2-12,-1 3-7,-1 3-15,5-2-4,-7 6-11,0 0-1,-1 4-13,-4 4 0,3 0-1,-2 3-3,-2 4-6,6-3-3,3 1-7,0-3 0,5 0-6,1-1-7,1 2 17,2-2-9,2-1-4,3-2-5,0 0 13,3-1-11,1-4-2,3-2-9,0-1 7,-1-2 3,3-1-8,-2-2-1,2-1 4,-1-2-10,2-2 6,-5-1-2,2-2 1,2-1-6,-4-3 0,1 1 1,-2 2-3,-2 3 0,0-4 1,-1 7-4,0-4-3,-2 7 15,1-3-2,-2 1-3,-1 3-1,-1 3-3,0 0-2,0 0 10,0 0-6,-9 15-1,4-8 1,1 5-2,2-2 3,-1-1 12,2 4 5,-1-1 5,8 5-2,-3-3 10,4 2 10,-1-7 3,-1 2 3,8 1 5,-2-3 3,2-1-7,-1-5-4,1 0 5,8-2 0,-4-2-6,3-2-17,-7 0 3,4-5-2,-2 0 2,2-3-3,-3-3-1,1 0-14,2-13-7,-1 5-8,3-3-5,-4-2 1,-3-5-9,2 0-6,-5 2-3,5 1 4,-6 2 0,-3 1-3,0 9 14,-2 1-5,-2 6-1,2 1 11,-3 2-6,-3 3 5,3 4-5,0 0 4,-13 11-8,4-2 11,-3 12-12,5 6 3,-2-2 9,-1 2-1,4 1 7,-1 1 4,5-2-2,-1 2 6,6-5-2,2 2 3,-3-7 12,4-1-2,2-1 2,1-2 4,0-5 4,7 0-2,-5-2 2,4 0-4,1-3-2,-1-5-4,4 0 2,2-3-8,0 0 1,3-6-2,-3 0 2,-2 3-4,-2-5-6,0 0-1,-6-2 3,4 0-4,1-1-4,-6-1 8,-5 3-3,0 4-8,0-3 2,-2 0 1,-4 3-1,-1 1 7,0 0-12,-3 3-1,-2-1 4,1 5-3,-4 0-1,-1 3-1,0 1-2,-2 0 1,-1 8 2,3 2-1,1-7 3,5 6 0,-1-4 8,2 3-12,2 4 6,2 0-6,4-5 2,-2 1 1,4-3-1,2 2 0,-1-2-4,4-1 1,1-3-4,4-3 6,5 3-1,-2-3-14,0-1-16,0-2-27,0-3 10,-2-1-1,-1 0-18,1-3-12,-2-1-19,2 2-15,-7 0-24,-1 0-26,0 2-29,0-3-31,-5 3-46,0 1-39,-2-3-246,-2 2-601,-2-1 267</inkml:trace>
  <inkml:trace contextRef="#ctx0" brushRef="#br0" timeOffset="6775.0642">20155 15438 170,'0'0'235,"0"0"-7,24-5-15,-9 4-9,2-2-16,3 0-18,11-2-10,-3 1-17,1 0-13,-2 0-13,3 0-13,-10 2-11,-1-1-13,-6 1-24,-1-5-26,-2 6-36,4-3-37,-5 4-47,-2-4-55,0 2-51,-4-2-112,1 1-331,-4 3 146</inkml:trace>
  <inkml:trace contextRef="#ctx0" brushRef="#br0" timeOffset="13697.4326">2574 9125 117,'-6'1'125,"1"1"-7,1-2-3,4 0-5,-9 4-3,9-4-6,-6 3 6,6-3-3,-6 1 0,6-1-1,0 0-1,-8 0-1,8 0-5,-3 1 2,3-1-7,-6 3-4,6-3-5,0 0-1,0 0-6,-4 2-6,4-2 0,0 0-5,0 0-7,0 0-5,0 0-6,0 0 0,0 0-1,9 5 5,-5-2 4,6-1 1,0 3 4,9-2 4,3-5 2,7 6 4,7 0-3,4-3 3,11-1 0,4 5-4,1-3-1,-1-2-3,6-2-8,3 2 2,-3-3-9,1 0-2,-2 6 2,1-5-7,1 1-3,1 2 7,-1-2-10,3 1-10,-5 0 15,1 1-14,-2 1-3,-3 1-2,3-3 4,-4 2-1,-3-2-9,5 0 2,-2 1-1,-2-2 0,-3 3 0,-9-1 3,11 1-5,1-4 2,-2 4-1,-12-5 2,14 6-1,-12-5-5,-4 1 3,4 2-4,-6-4 2,4 4-2,-6-1-2,2 0-3,1-1 8,-4 1-10,-1-2 10,-1-1-6,3 0-2,-6 4 2,1-2 4,-5 0-4,-2 1-2,2-3 2,-2 1-4,-1 2 2,1 0 0,-2 0-1,3 0 0,-3-3 0,-1 1 0,0 2-2,-5 2 1,0-4 4,-2 0 0,-1 1 1,1 2-4,-3 0-5,0-1 1,-2-2 2,-6 2 1,12-2-1,-12 2 0,6-1 4,-6 1 4,7-1-9,-7 1 0,0 0 2,0 0-1,6 2-6,-6-2 5,0 0 2,0 0-1,0 0-1,6-2 4,-6 2-2,0 0-3,0 0-1,0 0 2,0 0-5,0 0 8,0 0-3,0 0 5,0 0 0,0 0-5,0 0 5,0 0-7,0 0-2,0 0 2,0 0 5,0 0-5,0 0-2,0 0 1,0 0-6,0 0 7,0 0 6,0 0-3,0 0 0,0 0-2,0 0 0,0 0 3,0 0-7,0 0 1,0 0 5,0 0 4,0 0 1,0 0-9,0 0-5,0 0 0,0 0 8,5-1 1,-5 1 0,0 0 0,0 0 10,0 0-7,0 0-8,0 0 0,0 0 2,0 0 6,0 0-4,0 0 5,0 0 6,0 0-10,0 0 0,0 0 0,0 0-5,0 0 10,0 0-7,0 0 2,0 0-3,0 0 5,0 0-5,0 0 0,0 0 4,0 0-7,0 0-1,0 0 9,0 0 10,0 0-16,0 0 1,0 0 6,0 0-6,0 0 9,0 0-2,0 0-6,0 0 0,0 0 2,0 0 14,0 0-20,0 0 2,0 0 0,0 0 6,0 0 10,0 0-12,0 0 1,0 0-2,0 0-6,0 0 3,0 0 3,0 0-5,0 0 7,0 0-3,0 0 2,0 0-2,0 0 3,0 0-1,0 0-3,0 0 7,0 0-4,0 0 1,0 0-3,0 0 11,0 0-12,0 0-8,0 0 5,0 0 6,0 0 0,0 0 1,0 0-5,0 0 11,0 0-2,0 0-8,0 0 4,0 0-1,0 0-4,0 0 8,0 0-7,0 0-3,0 0 0,0 0 6,0 0 5,0 0-5,0 0-1,0 0 2,0 0 0,0 0 10,0 0-13,0 0 6,0 0-2,0 0-2,0 0 14,0 0-16,0 0 0,0 0 1,0 0 4,0 0-8,0 0-1,0 0 6,0 0-5,0 0 3,0 0 2,0 0 10,0 0-13,0 0 5,0 0-7,0 0 1,0 0 3,0 0 1,0 0 3,0 0-9,0 0 8,0 0 2,0 0-7,0 0 6,0 0-3,0 0-1,0 0-3,0 0 1,0 0 7,0 0 0,0 0-6,0 0 1,0 0 2,0 0 1,0 0-2,0 0-8,0 0 2,0 0 8,0 0 4,0 0-12,0 0 4,0 0 6,-2 7-4,2-7-2,0 0 3,0 0-4,0 0 1,0 0-8,0 0 3,0 0-24,0 0-11,0 0-26,0 0-10,0 0-28,0 0-18,0 0-20,0 0-21,0 0-24,-2 4-17,2-4-21,0 0-17,0 0-163,0 0-440,0 0 195</inkml:trace>
  <inkml:trace contextRef="#ctx0" brushRef="#br0" timeOffset="15562.3217">2437 10410 36,'0'0'113,"-7"-2"-9,7 2 0,-6-1-14,6 1-5,0 0-9,0 0-3,0 0-5,0 0-8,0 0-1,0 0-6,0 0-3,0 0 3,0 0 7,0 0 5,0 0-6,21-4 2,-9 4 1,1 0 9,6-3-5,1 3 0,1 0 2,10-1 2,-1-2-2,4 5-1,1-2 4,1-2-6,0 2-3,2 0-1,12-1-5,-11 1 4,-2 0-1,3 3-3,-2-3-5,3-2-4,-4 2-1,3-1-1,-1 4 3,0-3-3,-2 0-3,2 1 0,0-1 0,-2 1-6,0-1-1,0 0 9,1 1-9,-1-1 2,-1 0-1,0 0-2,5 0 8,-8 0-9,3 2-3,1-1 7,-2 0-13,-1 1 3,3-2-6,-4-2 1,1 2 1,-1 2-6,0-1 2,-1-1 0,0 2-2,-3-2-7,4 1 1,-5-1 6,3 0-12,-3 2 2,0 0 3,3-2 0,-5-1 4,4 2-6,0-1-1,-2 0-5,0-1 9,2 1-9,-1 0 3,-1-1 1,-1 1-4,-3 0 1,5-2 1,-7 2-5,5-1 3,-8 1 0,4 0 0,-3 1-4,1-4 4,-2 3-1,3-1 1,-4 1 6,0 1-7,4-1-2,-4 0 3,4 0-4,-2-1 1,-2 1 3,5-2 0,-1 2 1,-1 0-4,7 3 0,-5-4 1,5 1 7,0 0-5,-8-2 7,2 2-10,6-1 0,-6 0-1,6 2-2,1-1 1,-1 1 1,-7-1-1,1 3 1,7-1 2,-7-4 8,6 2-11,-5 0 3,3 2-3,2-2 0,0 1 3,-7 0-1,1-1-3,6 0 1,-7-1 12,2 2-10,-3-2 6,1 3-3,9-2-4,0 0 2,-1 0 1,-9 1-4,7-2 2,1 5 5,-1-6-7,3 1 3,-2 1 2,-1 3-4,-6-5 5,9 1-1,-2 1 4,0-1-4,-1 1 1,1 0-5,-1 0 0,0 0 1,-4 0 9,6 1-10,2-1 2,-4-1 3,3 0-4,0 1 1,-9-1 3,9 1-3,-4 0-2,2-3 2,2 3-1,-6-1 1,3 1-2,-5-2 6,1 4-5,4-6 3,-7 4-1,2 0-1,-2-2 0,2 2 2,-2 0-2,7 3-1,-6-4 2,-2-1-1,-5 2 2,5-1-2,0 1-2,0-2 5,-2 0-3,-3 1 1,-2 1-1,3-1 2,-2 0-5,-2-1 4,3 4 1,-2-5-2,2 3 1,-1 0-1,-5-1 2,4 1-5,0 0 5,-3-3-4,-1 3 2,-1 0 4,1 0-1,-1 0-4,-1-1 0,-6 1 6,11 0-7,-6-1-2,-5 1 3,8-1 2,-8 1 2,6 1-1,-6-1 1,0 0 4,0 0 4,8 0-2,-8 0-3,0 0 2,0 0-2,0 0 2,0 0-2,0 0 4,0 0-3,6-1-1,-6 1 16,0 0-10,0 0-3,0 0 3,0 0 0,0 0-1,0 0 3,0 0 0,0 0-3,0 0 6,0 0-4,0 0-3,0 0 1,0 0-1,0 0 0,0 0-10,0 0 2,0 0 7,0 0 3,0 0-8,0 0 0,0 0 12,0 0-11,0 0-1,0 0 2,0 0-3,0 0-1,0 0 2,0 0-3,0 0 1,0 0-7,0 0-13,0 0-13,0 0-19,0 0-14,0 0-24,0 0-25,0 0-27,0 0-30,0 0-21,0 0-38,0 0-22,0 0-164,-24 1-449,17 0 198</inkml:trace>
  <inkml:trace contextRef="#ctx0" brushRef="#br0" timeOffset="17575.9904">2484 11654 122,'0'0'145,"-11"0"1,6 0 1,5 0-9,-9 0-7,9 0-9,0 0-13,0 0-11,0 0-8,-6 1-21,6-1 6,0 0 0,0 0-5,0 0 10,17 3 1,-7-2 3,5 1 3,2 1 5,1-3 0,6 0 3,2 3-1,4-1-2,0-3-9,4 1-1,3 1-2,-3 0-2,2-1 1,3 0-6,1 0-4,0 1-3,14 0 0,-17-1-9,3-2 4,11 4-7,0-1-2,-11 1-1,12-1 0,-17 2-9,5-3 3,13 0-2,-2 2 3,-11-2-8,-1 0 11,12 2-16,-11-1 3,-2-1-7,3 1-4,-2 1 8,12-2-2,-15 1 0,3 0-3,-5-1-2,3 4 0,-1-4-2,-2 0 0,5 3 6,-3-2-4,2 0-5,0 1 1,1-2 5,-2 0-3,1 1 2,2 1-8,-3-3 0,2 2 3,1 1-1,11-2-5,-14 0-3,-1-2-5,1 4 11,-1 1 11,-2-3-26,2 0 10,0 0 0,-3 0-6,-1 2 0,1-2 8,0-2 1,2-1-5,-2 3-9,2-2 8,-2 2 1,0 0 3,1-1-3,-1 0-6,1 1 5,0-3-7,4 2 20,-7 0-19,2 2 4,3 0 0,-1-1-2,-3-2-2,0 2-8,-2 0 10,1-3-3,0 3 2,-3-1 2,4-1-7,-4 4 3,-1-5 1,5 3-7,0-1 12,-2 0-3,1-1 4,0 1-12,2 1 5,-2-1 2,0-2-2,1 2 3,-1 1-12,0 0 15,1-3-4,-4 3-2,-1 0 0,1 0 1,-6-1-2,-2-1 1,2 0-1,6 1 2,-7 0 4,0 1-7,6-2-5,1 2 15,-6-3-11,-2 0 2,1 2 2,2-1-2,-3 1 16,-2-1-18,2 1-2,0 0-8,3 1 12,-4-1-4,-1 0 4,1 1 1,0-1 16,-8 1-17,7-3-5,-5 0-5,5 3 10,-5-1 4,5 0-8,0 0 4,2 0 5,2 0-1,-3 2 0,1 0 1,1-1 2,-3-1-9,1 1 6,-2 0 2,2 0 2,-2-1-3,0 1-3,1 0 6,-5-2-7,1 1 3,-1 1 8,-3 0-1,3 0 2,-3-1 3,2 1-4,-4 0 1,-1 0-2,1 0 5,0 0 6,-8 0-10,12-2 3,-7 2 0,-5 0-7,8 0 3,-8 0 0,7 0-2,-7 0 1,0 0-2,8 0-1,-8 0 6,0 0-1,0 0-2,6-1 7,-6 1 0,0 0 5,0 0-6,0 0 4,0 0-2,0 0-6,0 0 1,0 0 3,0 0-4,0 0-1,0 0 0,0 0-3,0 0 3,0 0-5,0 0-2,0 0-2,0 0 6,6 0 3,-6 0-7,0 0-4,0 0 5,0 0-2,0 0-2,0 0-3,0 0 4,0 0-3,0 0 7,0 0-4,0 0-2,0 0 3,0 0-9,0 0 6,0 0-1,0 0-1,0 0 2,0 0 0,0 0-6,0 0 6,0 0-3,0 0 5,0 0-3,0 0-1,0 0-2,0 0 1,0 0 3,0 0 2,0 0-3,0 0 2,0 0 1,0 0-7,0 0 4,0 0-1,0 0-2,0 0 3,0 0-4,0 0 4,0 0-2,0 0-6,0 0 2,0 0 5,0 0 5,0 0-5,0 0-7,0 0 2,0 0 5,0 0 1,0 0-1,0 0 3,0 0-5,0 0 6,0 0 1,0 0 0,0 0-4,0 0-5,0 0 6,0 0 1,0 0-9,0 0 7,0 4 1,0-4-5,0 0 3,0 0-1,0 0 0,0 0-4,0 0 8,0 0-1,0 0-2,0 0-1,0 0 0,0 0 3,0 0-5,3 4 6,-3-4-9,0 0 5,0 0 2,0 0-4,0 0 6,0 0-5,0 0 1,0 0 4,0 0 2,0 0-7,0 0 1,0 0 6,0 0-9,0 0 9,0 0-9,0 0 9,0 0-4,0 0-3,0 0 3,0 0 4,0 0-4,0 0-2,0 0-3,0 0 0,0 0 5,0 0-2,0 0 2,0 0-1,0 0-1,0 0-1,0 0 4,0 0-2,0 3 4,0-3-4,0 0-3,0 0 0,0 0 2,0 0 1,0 0-2,0 0 5,0 0-5,0 0 4,0 0 0,0 0-2,0 0-2,0 0-1,0 0 8,0 0-3,0 0 5,0 0-10,0 0-1,0 0 6,-1 4-1,1-4-1,0 0-4,0 0 4,0 0-3,0 0 1,0 0-1,0 0-1,0 0-2,0 0-3,0 0-4,0 0-1,0 0-12,-3 5-6,3-5-10,0 0-8,0 0-11,0 0-9,0 0 0,0 0-11,0 0-11,0 0-2,0 0-18,0 0-21,0 0-13,0 0-18,1 5-23,-1-5-25,0 0-22,0 0-29,-4 1-31,4-1-195,-9 1-529,9-1 234</inkml:trace>
  <inkml:trace contextRef="#ctx0" brushRef="#br0" timeOffset="24016.5189">2719 10438 61,'0'0'58,"0"0"4,0 0 1,0 0 4,0 0-1,0 0-4,0 0 3,0 0 0,0 0 2,0 0 0,0 0-1,0 0 4,0 0-6,0 0-6,0 0 2,0 0 0,-4 2-1,4-2 3,0 0-6,-4 4 3,4-4-3,0 0-2,-5 3-8,5-3 7,-6 0-7,6 0 3,0 0-2,-4 3 3,4-3-8,-5 2 5,5-2 2,0 0-5,0 0 4,0 0-1,0 0-2,0 0 2,-4 2 3,4-2-3,0 0 6,0 0-4,0 0 1,0 0 1,0 0-3,0 0 3,0 0 5,19-5 15,-6 3-3,0-1-5,6-2 0,1 1-5,9-2 0,-8 2-6,7-1-1,-1-1-8,2 4-5,1-6 0,-3 4-4,2 0-4,1-1-3,-1 0-2,1 1-5,1 0 5,0 0-6,-11 2-2,7-3 0,-7 2-3,-1 0 1,-2-1 0,-4 0 0,-2 3-2,1 0 0,-5-1-1,0 2-2,-1-1-4,1 0 3,-7 1 1,10-2-5,-10 2 1,4-1-2,-4 1 1,0 0-1,0 0-5,9 0 5,-9 0-6,0 0-6,0 0-14,0 0-7,0 0-17,0 0-11,0 0-9,0 0-18,-23 3-6,16-1-14,-1-2-12,2 0-16,-3 0-19,0 2-5,-2-1-24,-1 0-6,1 1-9,-1 0-121,-2-2-342,-2 3 152</inkml:trace>
  <inkml:trace contextRef="#ctx0" brushRef="#br0" timeOffset="24432.5028">2700 10500 142,'0'0'132,"0"0"-3,0 0-9,0 2 0,0-2-4,0 0 3,0 0-1,0 0 7,0 0 7,20-1-3,-11 1-3,3-1 1,1-2 0,7 0-4,-3-2-3,7 1-8,2 0-9,2-3-1,2 1-9,2 2-9,-4-5-4,1 4-6,1-1-7,-1-3-6,0 4-8,2-3-2,-9 3-7,3-2-6,2 0 4,1 2-8,-9 1-3,1 0-3,-2 0-2,-7 2-9,2 0 2,-2-1 0,-3 2 0,2 0-5,-2 0-1,-3-1 1,-1 2-5,-4 0 2,10-2-3,-10 2-4,5 0 1,-5 0 1,0 0-7,8 0-6,-8 0-7,0 0-9,0 0-8,0 0-12,0 0-12,0 0-14,0 0-17,0 0-8,0 0-19,0 0-11,-18 6-30,9-3-8,0-2-26,-1 1-11,-3 0-122,-2 2-347,-1-3 153</inkml:trace>
  <inkml:trace contextRef="#ctx0" brushRef="#br0" timeOffset="24842.662">2799 10561 205,'0'0'197,"0"0"-12,-3 2-15,3-2-10,0 0-13,0 0-12,0 0-9,0 0-11,0 0-7,0 0-3,0 0-1,22-7-1,-9 4-7,4-1 0,2 0-1,4 1-2,5-3-6,4 1-5,2-2-4,1-1-5,17-1-1,-15 3-9,-1-1-2,4-2-9,-1 4-3,-4-1-1,0-1-5,-1 0-4,-2 1-4,0 1-1,-11 2-10,-1-1 0,-6 1-1,-3 2-6,1-2 2,-2 1 0,-5 2-2,4-1-2,-4-1-4,-5 2-2,9 0-1,-9 0-6,6 0 0,-6 0-2,0 0-7,0 0-11,0 0-10,0 0-12,0 0-8,0 0-10,0 0-13,0 0-11,-15 5-11,10-5-9,-4 2-11,1-1-15,-2 0-12,1 2-8,-1-1-14,0-2-8,-4 2-12,3-1-94,-2 2-299,0-2 132</inkml:trace>
  <inkml:trace contextRef="#ctx0" brushRef="#br0" timeOffset="25228.351">2831 10568 123,'0'0'160,"-5"0"-10,5 0-13,0 0-7,0 0-2,0 0-8,0 0 4,18-3-3,-7 1 0,2 0 5,5 1-3,0-3-1,5-1-2,-1 2-5,6-3-4,-8 0-3,8 1-7,2-2-7,-3 1 0,6-1-13,-4 1-5,2-1 4,1-1-12,-3 2-4,-2 2-2,-5 0-9,4-3-1,-6 4 0,-1 1-8,-6-2-1,2 0 4,-3 0-13,-2 3-3,-3-1 0,0 0-4,-1 2-3,-6 0-2,7-3 2,-1 3-3,-6 0-7,4-2 0,-4 2 3,6-2-9,-6 2 0,0 0-3,4-2-5,-4 2-7,0 0-7,0 0-13,0 0-8,0 0-9,0 0-8,0 0-15,-20 0-3,13 1-10,-1 0-19,0-1-4,-3 2-15,0 0-12,2 0-13,-4-1-11,3 1-8,-3-1-10,-1 1-10,0 1-114,1-2-320,-5 0 142</inkml:trace>
  <inkml:trace contextRef="#ctx0" brushRef="#br0" timeOffset="25550.3819">2886 10539 10,'0'0'131,"0"0"-1,0 0-12,0 0-2,0 0 1,0 0 6,0 0-1,0 0 4,22-4 1,-11 2-2,2 1-5,7-5-2,-2 2-2,2 0-6,1-2-9,9-1-9,-2 2-5,1-2-5,2 0-9,-4-1-8,1 1-5,1 0-7,-2 2-1,-5 0-6,-2 1-4,-2 0-9,0-2 0,-3 1-2,-4 3-4,3-1-3,-9 3 3,3-2-6,-2 1 0,-1-1-4,-5 2 3,8-2-3,-8 2-8,5-1-8,-5 1-17,0 0-18,0 0-18,0 0-19,0 0-12,0 0-8,-17-4-13,10 4-15,-4 0-2,1 0-8,1 0-7,-4 0-2,3 2-14,-5 0-98,0-1-271,-2 1 121</inkml:trace>
  <inkml:trace contextRef="#ctx0" brushRef="#br0" timeOffset="25951.4337">2766 10493 28,'-5'1'142,"5"-1"-6,0 0-5,0 0-2,0 0-2,0 0-4,0 0 1,0 0 2,0 0-7,0 0-4,0 0 1,15-9-1,-8 7 6,5 0-15,0-3-1,7 0-3,0-2-10,7-2-3,2 1-6,-1 0-4,1-1-3,0 2-10,0 1-3,0-1-1,-1-3-4,0 3-6,0 0-3,-7 2-2,2 0-4,-2 1-3,-1-1-7,-1 0-2,-5 0 2,4 1-10,-5 3 0,-3-2 1,-1 2-1,-3 0-7,0-1-2,0 1-1,1 0-1,-6 1-3,5 0 1,-5 0-7,0 0-3,8-3-6,-8 3-9,0 0-6,0 0-8,0 0-7,0 0-10,0 0 0,0 0-9,0 0-10,0 0-11,0 0-7,-24 3-13,19-3-5,5 0-9,-11 0-10,3 1-7,8-1-11,-8 1-4,1 1-1,2-1-2,-2 2-7,2-2-79,-3-1-248,1 0 110</inkml:trace>
  <inkml:trace contextRef="#ctx0" brushRef="#br0" timeOffset="26724.772">2640 10515 109,'0'0'166,"15"-4"-2,-4 3-12,3-4-3,3 1-9,2 0-12,3-3-7,-2 5-14,10-5-6,-2 0-8,1 1-14,-1-1-2,-1 1-11,-5 2-4,6-3-7,0 1-1,-7 3-8,-2-2-8,-1 2-2,2-4-4,-3 4 0,-5-1-5,-1 2-6,-1-2 2,-1 2-1,-4 0-6,4 0-6,-5 2-7,2-1-11,-6 1-13,8-1-9,-8 1-13,4-1-18,-4 1-13,0 0-13,0 0-21,0 0-1,0 0-3,0 0-12,0 0-2,0 0-79,-22 3-221,13-3 98</inkml:trace>
  <inkml:trace contextRef="#ctx0" brushRef="#br0" timeOffset="27049.1184">2743 10516 117,'0'0'140,"0"0"-1,21-4-3,-10 2-2,2-3-8,3 2-6,1 1-8,3-4-2,1 1-11,3 0-6,1-1-6,4 0-8,-8 1-12,0 2-7,7-2-4,-10-2-2,2 4-5,-7 1-9,1-1-2,-2-1-2,0 2-5,0 1-3,-7-1-3,3 0-1,-2 1-3,-3-1 2,-3 2-1,9-1-7,-9 1-4,5 0-16,-5 0-10,0 0-15,0 0-13,0 0-22,0 0-7,0 0-6,0 0-10,0 0-9,-18 6-6,9-6-6,4 2-20,-4-1-81,-3 0-227,2 2 100</inkml:trace>
  <inkml:trace contextRef="#ctx0" brushRef="#br0" timeOffset="27352.7261">2702 10533 76,'0'0'127,"22"-2"4,-8 0 6,-1-1-2,6 1 2,-1-3 0,2 1-7,3-1-1,4-2-3,-7 2-5,7-3-6,3 4-4,-4 1-7,1-2-8,1 0-5,-6 3-7,-1-2-5,-1 1-7,0-1-7,1 0-4,-3 0-5,0 2-4,-3-1-7,-2 2-6,1-1 2,-3-2-7,-3 2-5,1 1-1,-4 1-6,0-2 1,0 0-12,-5 2-10,0 0-19,9 0-16,-9 0-14,0 0-18,0 0-14,0 0-15,0 0-9,0 0-15,0 0-9,-15 5-9,8-3-7,0 0-7,-5 0-103,1 1-275,-3 0 122</inkml:trace>
  <inkml:trace contextRef="#ctx0" brushRef="#br0" timeOffset="27597.1916">2871 10553 105,'0'0'136,"0"0"8,24-5-3,-16 2 3,3 0-1,6 0-10,2-2-2,-1-1-9,2 0-7,1 0-8,-2 1-8,8-3-11,-10 3 0,3 0-13,3-2-8,-5 4-10,1-4-3,0 3-5,-6-1-6,1 2-5,-5 0-5,2-1-10,-2 3-12,-3 0-17,0-2-18,-2 2-19,-4 1-20,8-2-20,-8 2-23,0 0-12,0 0-8,0 0-3,0 0-12,0 0-78,0 0-235,-21 5 104</inkml:trace>
  <inkml:trace contextRef="#ctx0" brushRef="#br0" timeOffset="27827.5246">2876 10549 33,'0'0'133,"0"0"-7,0 0-4,15-6-5,-6 2 1,2 0-6,4 2-6,-3-2-4,5-1 2,0 0-12,2 2-10,1-2-4,0 1-7,-1-2-5,0 2-7,-3 0-9,2-3-2,-1 5 4,1-1-14,0 0-2,-4-2-3,-5 3-15,1 0-14,-1 0-15,-4 1-19,1-1-26,0 2-13,0-3-31,-6 3-32,5-1-102,-5 1-253,0 0 112</inkml:trace>
  <inkml:trace contextRef="#ctx0" brushRef="#br0" timeOffset="28076.8715">2843 10539 77,'14'-3'128,"0"-1"-5,5 1-15,-1 0-12,2-4-4,2 6-15,-4-3 2,0 0-17,0-1-1,3 2-9,-3-1-2,1 0-9,1 0 4,0 2-8,-5-3-5,-1 3-2,-2-1-9,1-1-1,-3 3 0,-1-1-6,-5 0-10,3 1-17,-2-1-26,-5 2-17,2-2-10,-2 2-21,0 0-81,0 0-182,0 0 80</inkml:trace>
  <inkml:trace contextRef="#ctx0" brushRef="#br0" timeOffset="28279.6134">3036 10485 88,'12'-2'69,"1"0"-13,1-1-5,-1 1-28,1-1-25,-1-1-46,1 2-51,-5-1 22</inkml:trace>
  <inkml:trace contextRef="#ctx0" brushRef="#br0" timeOffset="45389.8313">10935 10410 120,'-5'0'185,"5"0"-9,-10 0-13,6 1-11,4-1-18,0 0 0,-7 1-7,7-1-6,0 0-5,0 0-4,0 0-5,0 0-2,31-1-5,-18 0-7,9-2-3,4 1-5,3-2-9,0 1-6,-4 0-6,5-1-5,-10 2-6,2-2-5,0 1-8,-4 0 0,0 3-6,-5-1-6,0 0-13,-4 0-13,0-1-22,-2 2-30,-1 0-31,-2-2-38,-4 2-18,0 0-35,0 0-18,0 0-124,0 0-339,-17 5 150</inkml:trace>
  <inkml:trace contextRef="#ctx0" brushRef="#br0" timeOffset="45590.3755">10823 10564 199,'-4'4'204,"1"-4"-10,0 3-8,3-3-1,0 0-16,13 0-10,1-1-11,4-2-10,4-1-11,11-1-9,-3-2-18,6 4-7,-3-2-7,3 1-8,0 0-7,-1 1-10,0 2-12,-1-2-15,-1-1-31,-5-1-28,-3 5-30,-5-1-37,-2-2-22,0 0-33,-5 1-26,-4 2-127,2-5-324,-4 3 144</inkml:trace>
  <inkml:trace contextRef="#ctx0" brushRef="#br0" timeOffset="47774.3713">10950 9162 73,'-3'-5'149,"-1"-2"-6,4 2-10,-2 0-1,1 0-3,1 1-4,-1-1-4,0 2-9,1 3-5,1-8-5,-1 8-13,-3-5-5,3 5-7,0 0-10,0 0-5,0 0-5,0 0 0,0 0-4,0 0-1,-1 18-6,-1-6-1,1 0-3,0 1-1,2-3 0,0 4-6,-1-5-2,2 3-2,2 3-5,-2-5-1,2 2-4,-1-2 1,1-1-9,0 1 0,0-5 4,2 0-2,-2 1 0,1-1-4,-1-2 3,0 1 4,5-1-3,-3-3 0,1-3-2,0 2-3,3-3-2,0-1 3,-1-1-1,1-1-4,-1-1-2,-4-1 2,3-6 1,3 2-5,-4 3 8,-4-3-2,3 3 6,-3-2 0,-1 2 6,2 1 2,-3 2 1,3 2 3,-4-2-1,0 1-4,0 3-1,0 3-3,2-6-7,-2 6 1,0 0-4,0 0 0,0 0 0,-7 16 8,4-6-9,0 1-3,1 3-1,1-4 3,0 2-2,-1 5 2,2-5-3,2-1 3,-2 2-3,4-1 4,1-3-7,1 0 5,0 0-1,1-2 0,-2-1 0,0-3 2,4 0 1,-1-1-4,4-2-2,1-2 4,-1-1-1,2 0-1,-5-3 1,4 0 0,-3-3-3,2-1 2,-3-4 0,1 4-4,-3 0 3,-1 1 0,0-3 1,-3 0-2,2 3 2,-1-2 0,-3 4 2,2 2 0,0-1-1,-3 1-1,1-1-1,-1 4 1,1-1-5,-1 3 1,0 0 0,0 0 0,0 0 3,-4 10-3,3-4 1,-2 2-2,1-2 7,1 6-5,-1-7-2,-3 6 1,5-1 3,0 0 5,0 0-7,-1-1 0,-1-2 1,2-1 0,0-2 2,-3 3-4,6-4 1,-6 1 3,3-1 1,0-3 8,0 7 5,0-7 6,3 2 3,-3-2 4,0 0-5,0 0-3,17-7-2,-12 2 1,5-2-4,0 0-3,2-7 0,4 2 1,-5 0-6,3 0 1,2-1 2,-7 6-4,1-3 3,-3 3-2,2 2 3,-3-1-3,-1 3 0,2 0-6,-4 1 3,1 2 2,-4 0-5,0 0 5,7 7-2,-5-2 2,2 2 1,-4 1-2,2-1 0,-1 5-2,3-3-2,-3-1-4,-1 1 6,2-1 0,-2-1 2,2-1-2,-1 0 0,-1 1-2,3-3 1,-2 0-5,1 0-3,-2-1-5,4-1-1,-1 0 0,-3-2-2,13 1-5,-7-4 1,2 1-3,3-1 0,-1-4-2,0 2 1,-1-2-3,1 0 1,-1-4 3,0 2 3,4-3-2,-4 3-1,-3-5 6,2 3 3,0-3-3,-2 4 4,-2 1 3,1 4 6,-1-1 5,0-1 2,-2 2 0,2 3 0,-3-1-2,-1 3-4,3-4 3,-3 4 0,0 0-3,-3 11 0,2-6 5,-1 4-4,-2-1 1,4 0 0,-4 2-5,4 0 1,-2 0 2,0-4-2,2 6 3,0-4 3,0 0-2,2-2-2,0 1 1,-2 1 2,4-6 3,2 3 2,-2 0-5,3-5 2,-2 3 2,5-3 1,2 0-2,1-3-1,-3-2 2,4 0-3,-1 0 1,-4-2-3,-1-2 3,3 0 0,-2 1-3,4-4 3,-2 2-2,-4 0 2,2 0 6,-4 3 11,-1 2-3,1-2 5,-3 3 0,1 1 3,-2 1-6,-1 2-7,6-3-1,-6 3-3,0 0 1,0 0 1,-6 14-2,5-9 1,-4 5-4,5 2-1,-3-2 2,1 0-1,-2 2-3,4 0 0,0-3 0,4 1-2,-4 0 5,5-1-1,-3-4-2,2 2 5,2-2-1,-3-1 1,4-1 0,2 0-1,-1-1 1,-1-1-2,2-2 2,1-2 0,-3 1-1,1-2 6,0 1-8,-1-4 4,0 0-1,1 0-3,-5-1 2,5 0 1,-4-2-5,0-6 3,-2 7 2,0-3-3,-2 0-1,-2 2-2,1 0 0,-2 2 1,-2-1-4,-4 0-1,3 1 1,-2 1-3,-1 2 0,-3 1 0,3 3 1,-2-1-3,-1 5 0,3 1 0,-3-1 2,2 4-2,1-1 3,3 3 1,-3-2-4,4 5 7,1-8-6,2 3 2,1 1 0,2-3 10,5 3-8,0-2 3,-1-1 0,4 2-3,3-6 7,-1 1-3,8-1 1,0-4-1,3 2-3,5-6 3,-5 2-1,-2-2 1,2 0 3,-3 0-1,7-3 0,-9 5 2,-3-5-1,4-1 6,-8 3 3,2 0-3,-2 3 9,-2-2 6,-2 1-3,1 1 11,-5 2-12,5 1 3,-5 0-7,-2 2-1,0 0-4,0 0 2,0 13-3,-2-5-6,-5 2 2,6 1-3,-3 0 5,0 1-7,1-3 2,3 2 6,-3-2-8,0 1-7,3-3 7,-1 1 1,1-4 2,-2 2 0,2 0 8,0-4 8,2 3 10,-1-2-1,5-2 7,-6-1-9,12-4 3,-2-1-3,2-1-1,6-2-1,-1-4-2,1 3-5,7-6 4,-2 1-11,-5 3-4,6-1 9,-1-5-3,-7 8 3,0 2 5,-6 2-10,-1 1-4,0 3 2,-4-2 0,2 3-4,-7 0-2,10 3 4,-5 2 1,-1 1-2,0 0-4,1 3-4,-1-1 6,-2 1-6,3 0 7,-2 0-2,1-1 1,-3 0-13,1-3 9,1 3 0,0-3-3,0-1 1,-1 3-2,-1-4 4,2 0-13,-3-3-12,1 5-21,0-1-3,-1-4-13,0 0-11,4 1-12,-4-1-16,0 0-14,0 0-19,0 0-27,0 0-16,9-8-21,-7 7-15,0-3-26,-2-1-2,0 1-19,0 4-166,-4-8-456,-1 1 202</inkml:trace>
  <inkml:trace contextRef="#ctx0" brushRef="#br0" timeOffset="48043.3051">11745 9024 181,'-4'-2'249,"4"2"-8,-3-3-8,3 3-10,-6-3-17,6 3-21,0 0-14,0 0-19,-1-6-13,1 6-17,0 0-16,0 0-4,0 0-13,0 0-19,0 0-28,0 0-36,0 0-40,0 0-59,7 12-68,-4-10-211,4-2-402,0 0 177</inkml:trace>
  <inkml:trace contextRef="#ctx0" brushRef="#br0" timeOffset="52556.4206">9019 10407 36,'0'0'107,"-12"0"5,8 1-6,4-1-1,-9 0 7,9 0-2,-9-1-10,9 1 2,-5-3 5,5 3-4,0 0-7,0 0-5,0 0-5,0 0-6,0 0-7,0 0 0,0 0-6,-8 0-4,8 0-3,0 0-8,0 0 1,0 0-2,0 0 1,0 0-2,0 0 4,0 0 1,0 0-1,18 7-2,-13-7 4,2 1-1,2-1 1,1 1-2,3 0 4,1 0-4,2-1 0,3 2 0,-1-2-5,5 0 9,4-2-8,1 2-2,2-1-3,-2 1-2,2 0 5,4 0-11,-2-1-4,0 3-2,0-2-3,2 2-1,1-2-2,-1 1-1,2-2-2,-4 2-1,2-1 0,-2 0-1,1 0 0,1 2 0,-5-2-1,-3 0 9,4 2-5,-2 1 0,-1-3 2,-6 2 3,2-2 5,4 0-3,-6 1 3,-1-1-4,2 1-2,-2-2 0,-1 1-1,0 2-7,-2-2-3,-3 0 3,-2 0 1,1-1-9,-1 1 3,-1 0-4,1-1-6,-7 1 16,3 1-6,0-2-8,-8 1 2,13 1-5,-6-2 4,0 0 4,0-1-6,-1 4 4,-6-2-6,12-2-6,-12 2 21,10 0-10,-10 0-4,7-2-3,-7 2 1,6 0 0,-6 0 1,0 0-2,10 0 2,-10 0-4,9 0 5,-9 0-1,0 0-2,5 2-4,-5-2 3,0 0-2,5 2 5,-5-2 2,0 0-5,0 0 3,0 0 0,8 0-4,-8 0 2,0 0-1,0 0 3,0 0-3,0 0 3,0 0-8,0 0 7,0 0-2,3-5-1,-3 5 6,0 0-5,0 0 6,0 0-5,0 0 1,0 0 1,0 0-3,0 0 6,0 0-9,0 0 6,0 0 0,0 0-6,0 0 13,0 0-11,0 0 5,0 0-4,0 0-1,0 0 1,0 0 2,0 0 1,0 0-3,0 0 4,0 0-1,0 0-1,0 0 8,0 0-12,0 0-3,0 0 4,0 0 2,0 0 2,0 0-3,0 0-3,0 0 3,0 0 0,0 0-1,0 0 2,0 0-6,0 0 6,0 0 0,0 0 2,0 0-6,0 0 1,0 0-3,0 0 3,0 0 1,0 0 1,0 0 2,0 0-2,0 0-9,0 0 10,0 0 1,0 0-1,0 0-3,0 0 3,0 0-4,0 0 5,0 0-4,0 0 3,0 0-6,0 0 7,0 0 3,0 0-6,0 0 1,0 0 2,0 0-9,0 0 7,0 0 3,0 0 2,0 0-2,0 0-3,0 0-1,0 0 0,0 0 1,0 0 3,0 0-6,0 0 5,0 0-4,0 0 2,0 0-7,0 0 13,0 0-5,0 0-4,0 0 4,0 0-3,0 0 2,0 0 2,0 0-2,0 0 0,0 0 1,0 0 3,0 0-7,0 0 5,0 0-4,0 0 5,0 0-4,0 0 1,0 0 5,0 0-1,0 0-6,0 0-3,0 0 9,0 0-9,0 0 4,0 0 3,0 0 1,0 0-1,0 0-8,0 0 5,0 0 1,0 0 0,0 0 1,0 0-2,0 0 2,0 0-3,0 0 2,0 0-1,-3 8-1,3-8 1,0 0 1,0 0 3,0 0-1,0 0-2,0 0-2,0 0 14,0 0-10,0 0-2,0 0 4,0 0-3,0 0-1,0 0 6,0 0-2,0 0-5,0 5 3,0-5 6,0 0-10,0 0-1,0 0 14,0 0-12,0 0-1,0 0 4,-3 4-2,3-4 3,0 0-7,0 0 6,0 0 0,0 0 2,0 0-2,0 0-4,0 0 5,0 0-2,-5 1 0,5-1 3,0 0-4,0 0 2,0 0-4,0 0 5,0 0-6,0 0 6,0 0-3,0 0 2,0 0-1,0 0 17,0 0-14,0 0-2,-4 4-1,4-4 18,0 0-22,0 0 1,0 0-1,0 0 1,-4 2 2,4-2 4,0 0-8,0 0 8,0 0-7,0 0-1,0 0 0,0 0 4,0 0-5,0 0 7,0 0-4,0 0-1,0 0 5,0 0-2,0 0-6,0 0 6,0 0 4,0 0-5,0 0 3,0 0-3,0 0 0,0 0-1,0 0-1,0 0 7,0 0-11,0 0 9,0 0 2,0 0-7,0 0 2,0 0-1,0 0 3,0 0 0,0 0 20,0 0-24,0 0 3,0 0-3,0 0-2,0 0 5,0 0-3,-2 1 2,2-1 0,0 0-5,0 0 0,0 0 5,0 0 0,0 0 3,0 0 0,0 0-6,0 0 6,0 0-1,0 0 2,0 0-3,0 0 2,0 0-2,0 0-4,0 0 7,0 0 0,-2 4-8,2-4 0,0 0 5,0 0 14,0 0-18,0 0 7,0 0-3,0 0-3,0 0 6,0 0-4,0 0-9,0 0 7,0 0 4,0 0 1,0 0-2,0 0-5,0 0 8,0 0-4,0 0 3,0 0-4,0 0 2,0 0 4,0 0 1,0 0-5,0 0 0,0 0-3,-1 5 3,1-5 0,0 0-1,0 0 4,0 0-5,0 0-2,0 0 2,0 0-3,0 0 5,0 0 0,0 0 4,0 0-1,0 0-3,0 0-1,0 0 2,0 0 0,0 0 1,0 0 8,0 0-11,0 0-3,0 0 8,0 0-4,0 0-3,0 0 2,0 0 2,0 0 3,0 0 10,0 0-18,0 0-7,0 0 8,0 0 3,0 0-6,0 0 9,-3 3-2,3-3 1,0 0 0,0 0-14,0 0 11,0 0 1,0 0-3,0 0-3,0 0 8,0 0-3,0 0 3,0 0-3,0 0 0,0 0-1,0 0 1,0 0 2,0 0 1,0 0 4,0 0-2,0 0-3,0 0-2,0 0-4,0 0 2,0 0 10,0 0-11,0 0 5,0 0-2,0 0 0,0 0 5,0 0-2,0 0-1,0 0-3,0 0 2,0 0 0,0 0-1,0 0 5,0 0-5,0 0-3,0 0 8,0 0-2,0 0-2,0 0 14,0 0-13,0 0-2,0 0 1,0 0-2,0 0 1,0 0-4,0 0 5,0 0 1,0 0 3,0 0-12,0 0 3,0 0 4,0 0 0,0 0 5,0 0-7,0 0 1,0 0 7,0 0-1,0 0-7,0 0 3,0 0-3,0 0 0,0 0 7,0 0 2,0 0-2,0 0-6,0 0 0,0 0 0,0 0-5,0 0 3,0 0-1,0 0 8,0 0-5,0 0 3,0 0-1,0 0-2,0 0 6,0 0-3,0 0 1,0 0-8,0 0 11,0 0-3,0 0 2,0 0-5,0 0 1,0 0 1,0 0 0,0 0-1,0 0 5,0 0-8,0 0 7,0 0-9,0 0 4,0 0-1,0 0 1,0 0 4,0 0-4,0 0 8,0 0-3,0 0-4,0 0-2,0 0 1,0 0 2,0 0-2,0 0-11,0 0-11,0 0-21,0 0-6,0 0-19,-3 5-5,3-5-19,0 0-21,0 0-16,-4 0-25,4 0-28,0 0-23,0 0-25,-8 0-37,8 0-140,0 0-441,-5-5 195</inkml:trace>
  <inkml:trace contextRef="#ctx0" brushRef="#br0" timeOffset="54742.5647">12877 10382 36,'-4'1'111,"4"-1"-7,0 0-3,0 0 0,0 0 8,0 0-13,0 0 6,0 0-5,0 0-3,0 0 8,0 0-7,0 0 1,0 0-6,0 0 10,0 0-8,0 0-3,0 0 2,0 0-1,0 0 0,0 0-5,0 0 0,0 0-4,0 0-1,8 3 0,-8-3-6,0 0-4,7 3 3,-7-3 0,3 1-1,-3-1 0,9-1 1,-9 1 1,11 0 1,-2 0-4,-3 0 2,8 1-4,-1-2 3,5 1-8,5 0 1,4-4-10,3 4 2,5 0 7,0-2-3,4 2-6,0-1-9,2 1 1,10-3 2,0 2 7,-13 1-22,2 0 7,0 1-6,-2-1-13,15-1 6,-16 0 2,3 2-13,-1-1 7,-2 0-4,2-1-4,-2 0-2,1 1-1,-2-2-3,2 2 15,-1-2-17,-2 2 1,0-3 0,-2 1-3,0 1 6,-2-3-13,-3 6 6,1-4 2,-9 2-7,-1 0 2,0-1-1,-4 0 1,-2 1-1,0 0 3,-1 0 2,-1-3-3,0 3-6,-2 0 1,-1 0 13,-3-2-9,3 2-2,-3 0-3,-5 0 20,13-2-25,-13 2 5,6 0 0,-6 0 0,8 2-5,-8-2 0,0 0-4,5 0 1,-5 0 8,7 2-5,-7-2-2,0 0-3,0 0-3,0 0 4,0 0 4,0 0-7,0 0-1,7 0 0,-7 0 12,0 0-10,0 0 3,0 0 0,0 0 3,0 0-2,0 0 2,0 0-1,0 0 4,0 0 0,0 0 4,0 0-7,0 0 13,0 0-6,0 0 0,0 0-7,0 0 9,0 0-3,0 0 1,0 0 1,0 0 0,0 0 1,0 0-9,0 0 4,0 0 3,0 0-7,0 0 11,0 0-5,0 0 7,0 0-6,0 0-2,0 0 0,0 0 0,0 0 0,0 0-1,0 0 5,0 0-2,0 0 5,0 0-8,0 0 5,0 0-3,0 0 2,0 0 1,0 0-1,0 0-2,0 0-1,0 0 6,0 0-1,0 0-3,0 0-2,0 0-2,0 0 8,0 0-6,0 0 6,0 0-3,0 0-1,0 0 5,0 0-2,0 0 18,0 0-16,0 0 1,0 0-1,0 0 2,0 0-3,0 0-3,0 0 2,0 0 4,0 0-8,0 0 2,0 0 7,0 0-9,0 0 0,0 0 18,0 0-13,0 0-5,0 0 7,0 0 0,0 0 4,0 0-3,0 0 6,0 0-7,0 0 14,0 0-3,0 0-9,0 0 1,0 0-2,0 0-2,0 0 2,0 0-2,0 0-2,0 0-7,0 0 14,0 0-2,0 0-1,0 0 3,0 0-5,0 0 1,0 0-3,0 0 4,0 0-2,0 0 2,0 0 5,0 0-10,0 0-2,0 0 0,0 0 0,0 0 0,0 0-1,0 0 8,0 0-1,0 0 7,0 0-12,0 0 6,0 0-3,0 0-5,-5 7 16,5-7-16,0 0-3,0 0 5,0 5 6,0-5-6,0 0 0,0 3-1,0-3-3,0 0 7,0 4-3,0-4-3,0 0 2,0 5 1,0-5-3,0 0 7,0 0 0,0 3 0,0-3 1,0 0-5,1 5 5,-1-5-4,0 0 5,0 0-9,0 0 6,0 4 5,0-4-8,0 0 0,0 0 3,0 0 0,0 0-3,0 0 3,-2 3-1,2-3 0,0 0-6,0 0-1,0 0 6,0 0-3,0 0 5,0 0 4,0 0-12,-5 4 7,5-4 1,0 0-1,0 0 3,-3 1-5,3-1 5,0 0-5,0 0 5,0 0-7,0 0 8,0 0-5,0 0-5,0 0 4,0 0-3,0 0 0,0 0 0,0 0 8,0 0-7,0 0 3,-2 3 6,2-3-5,0 0-1,0 0-2,0 0 1,0 0 3,0 0-5,-7 3 1,7-3 0,0 0 0,0 0 3,0 0-2,0 0 1,0 0 12,0 0-20,0 0 10,0 0-5,-4 1 1,4-1 3,0 0 4,0 0-5,0 0-1,0 0 2,0 0-7,0 0 5,0 0 0,0 0-9,0 0-19,0 0-12,0 0-10,0 0-19,0 0-17,0 0-18,0 0-18,0 0-20,0 0-29,0 0-16,0 0-22,0 0-24,0 0-29,0 0-176,-5 3-474,5-3 210</inkml:trace>
  <inkml:trace contextRef="#ctx0" brushRef="#br0" timeOffset="58388.6706">11106 10393 37,'0'0'119,"-5"3"-2,5-3 2,-5 3-6,1-2-2,4-1 0,-9 1 1,3 1-5,0 2-6,-1-3-2,1 2 2,-1-2-4,-2 1-4,0 1-4,4-2-2,-2 1 2,-3 0-1,0-1 0,3 3-4,-2-3-3,3 0-4,-1 0-1,2 1-8,-2-2 2,7 0-3,-4 3-1,4-3-7,-9 0-1,5 4-7,4-4-3,0 0-1,-3 1-2,3-1-2,0 0-2,0 0-3,0 0-3,0 0 0,0 0-4,0 0 3,26 2-4,-13-2-3,4 0-1,3-3-2,1 3 0,7-2-3,1 2-5,1 0 6,2-2-6,-2 2-5,-2-2 0,2 2 0,-9 2 1,-5-4-4,3 1-2,-7-1 2,1 4-7,-3-4-1,-4 2-3,1 0-4,-7 0-5,11 0-5,-8 0-7,-3 0-8,0 0-13,0 0-13,0 0-14,0 0-8,0 0-9,0 0 0,-27 5-9,14-3 9,-3 0 6,-3 3 0,-1-3-2,-1-1 8,-2 2 13,1-1 2,-5 1 0,1-2 10,5 2 16,-3-2-8,5-1 15,0 1-2,2 2 17,6-3 6,-2 0 13,1 2 0,1-1 7,6 0 1,-3-2 2,8 1 3,-9 0 6,9 0 4,0 0-3,0 0 5,0 0 7,0 0 1,0 0 7,28-3-3,-14 3-4,2-5-2,3 1-2,2 1-3,-2 2-3,9-3 0,-8 1-3,-1 1 3,0 0-9,-7 1-2,2 0-2,-5 0 0,1-1-7,-5 4-2,3-2-7,-8 0-2,8-2-10,-8 2-13,0 0-6,0 0-11,0 0-7,0 0 2,-27 7-7,14-5 12,-1 0 6,-2-1-1,-5 1 1,2 1 12,-1 1-2,-2-3 0,-1 2 4,6 1 2,-2-2 9,3-2 3,0 3 9,5-1 3,5-1 3,-2 1 5,3 0 7,0 0 2,5-2-6,-10 0 1,10 0 6,0 0 1,0 0 3,0 0 3,0 0 1,15 3 1,-2-3-1,-2-1-1,1 4-3,1-3 0,5-2-3,2 4-1,-9-4-1,6 4-4,-4-2-5,0 0 4,0-3-11,-1 1-8,1 2-14,-6 0-15,0 0-13,1-2-13,-1 2-25,1-2-10,-8 2-29,7-1-9,0 0-14,-7 1-134,7-1-302,-7 1 134</inkml:trace>
  <inkml:trace contextRef="#ctx0" brushRef="#br0" timeOffset="60276.4134">1869 4391 57,'0'-16'197,"0"4"-7,0 1-15,-1 4 4,1-1-12,1 4-12,-2 1-9,1 3-15,0 0-10,0 0 3,-6 24-9,8-7-4,-4 3-8,0 6-8,2-1 0,-2 3-7,4-3-3,-2-7 1,0 2-6,0-5-4,0-1-7,0-3-1,0 0-5,0-5 1,0 0 9,0-1 5,0 0 20,0-2 10,0-3 19,0 0 6,0 0-6,0 0 0,0 0-15,0 0-15,-9-16-8,8 7-9,-3-2-3,-1-6-12,1-3-6,-1-4-7,0-1-6,-3-3-5,3 1 0,1 0-1,0-2-9,4 3-3,0 8-5,-4 2 1,4 4 4,0 1-20,0 4 1,3 3 6,-2-1-3,2 2-3,-3 3-1,18 4 8,-4 3-7,5 1 0,6 6-7,-1-1 9,1 1-3,-1 1-2,1-1-8,0 2 7,-8-4-2,-1-3 6,4 1 2,-5-3-7,-6 1-1,5-3 0,-9-1-2,0-1 1,2 1 7,-2-2 25,-1 0 17,0-1 14,-4-1 9,0 0-9,7-5-4,-5-1-8,-1-5-4,-2-1-11,2-6-2,-1 0 2,-2-2-9,2 1-3,-2-7-1,-5-3 2,0 2-10,3-3 1,-5 0-3,2 1 1,3 3-10,-5 0 1,6 10 5,-2 1-14,1 7 5,3 0-18,-3 3-28,4-1-40,-4 1-31,4 0-30,0 5-14,0 0-17,0 0-25,-6 11-5,6-2-41,1 0-47,3-1-33,1 1-19,0-1-194,3-1-583,1-2 258</inkml:trace>
  <inkml:trace contextRef="#ctx0" brushRef="#br0" timeOffset="60717.4956">2201 4089 121,'5'-8'146,"-2"0"23,1-2 15,-3 4 16,-1-1 12,5 2 0,-5-1-6,0 2-23,0 4-21,0 0-18,0 0-17,0 0-9,0 0-8,9 21-5,-8-10-7,4 6 0,-1 2-5,0 7-5,-1-6-2,3-3-12,-2 1-6,-4 0-4,4 3-3,-4-3-10,5-1-5,-5-3 1,1 2-7,-1-5-4,0 1-1,3-2-10,-2-1-14,-1-5-13,0 3-14,0-2-8,0-1 0,0-4 0,4 4 5,-4-4-10,0 0-10,0 0-2,0 0-2,0 0 0,-8-22 5,7 8-2,-2-3 7,1 0 1,-2-9 5,0 6 3,-4-7 2,2 0 8,6 9 8,-5-2 10,1 3 9,-3 1 9,5 2 6,-4-2 8,2 7 5,3-2 3,-1 7 5,2-4 1,-1 2 2,0 3-7,-1-1-3,1 0-1,1 4-4,3-4-3,2-1-8,-5 5 3,12 0-7,-1-3-2,-1 6-5,4-3 8,4 5-3,0-2-1,3 3-2,-1 2-8,-3 4 8,3-5-8,-6 4 6,-4-3-6,5 3-5,-3 2 4,-3 0 2,-3-3-7,-2 7-2,0-6 8,-8 4-4,0 2-8,-2 0-1,0-3-15,-5 1-21,1 0-23,-4-1-17,4-1-22,-3-1-18,3-1-28,1-3-32,-1-1-27,5-1-38,-1-2-172,0-2-450,6-2 199</inkml:trace>
  <inkml:trace contextRef="#ctx0" brushRef="#br0" timeOffset="61057.703">2495 4042 14,'0'-12'281,"4"7"-8,-4 0-11,0 1-24,1 0-27,-1 4-26,0 0-15,0 0-19,8 10-15,-4 2-10,-3 5-11,3 3-11,0-2-2,1 6-5,-4-5-9,2 0-4,3 1-5,-2-2-5,0-6-4,1 4 2,-4-6-8,3 1 2,-2-5-3,0 0 3,-1-1 12,0-2 21,0 1 12,1-2 20,-2 2 15,0-4 17,0 0-4,0 0-4,0 0-16,0 0-18,-2-18-13,0 7-4,2-7-14,0-2-7,-3-6-15,-3-4-5,5-1-6,1-2-7,-1-1-6,2 3 1,0-1-12,7 4-1,-3 0-6,0 1-8,-1 9 4,1 2-7,1 4-17,-2 2-21,0 2-20,4-1-26,-1 1-52,1 8-4,2-3-26,2 3-35,2 0-29,-3 5-45,7 1-35,-1 3-41,-2 0-252,-6 0-636,0 4 281</inkml:trace>
  <inkml:trace contextRef="#ctx0" brushRef="#br0" timeOffset="61544.703">2569 4172 184,'0'0'214,"0"0"-18,0 0-14,0 0-16,24-21-18,-8 10-11,7-8-16,2 3-8,2-6-15,0 3-7,5-3-15,-5 5-3,1-5-9,1 0-2,-5 4-10,1-2 1,-2 2 1,-9 5 8,0-3 6,-5 9 15,1-2 16,-2 4 11,-3 1-10,-2 0-1,0 3-8,0-2-12,-3 3-9,0 0-12,4 12-1,-6-3-4,-3 8-5,-1 7 1,1 1 1,-3 0-5,2 1-6,1-6-1,2 1-2,-1-4-1,3 2 0,-4-2-5,5 0-2,-3-5-8,2-2 0,1-1-4,0-2 5,0-1 8,0-2 10,0-1 1,0 1 41,0-4 19,0 4 7,0-4-17,0 0-1,4-15-16,0 2-5,1-2-2,0-8-13,3-4-1,-2 1-4,-1-4 3,1 3-7,0-4 8,-3 2-5,5 0 0,-4 1-6,0 1 6,0 10 0,-3 6-2,0 0 7,2-1-17,-1 6 1,1 0-6,-3 1-7,1 2-3,-1 3-2,0 0 0,10 8-10,-3 0 5,0 6 1,6 7-4,-1-3 2,0 1-1,4 5 1,-2-3-1,5 4-6,-1-7-2,-5-2 7,-3-1-6,3-1-15,-8 2-26,6-3-33,-3-1-35,1-3-20,-4-3-37,1 1-36,-4 0-38,5 0-32,-7-2-32,3 0-32,-3-1-248,0-4-629,-12 3 278</inkml:trace>
  <inkml:trace contextRef="#ctx0" brushRef="#br0" timeOffset="61728.103">2959 4059 16,'0'0'288,"-5"-2"2,5 2-10,0 0-15,-8-5-28,8 5-23,4-6-19,1 2-18,5-4-22,5-1-14,2 0-16,1-3-8,-1 4-15,3-4-15,6 2-8,-8-1-24,6 0-36,-6 1-34,0 2-35,-6 1-41,1 4-50,-1-3-48,-3 2-34,-2 3-133,-7 1-385,12 0 171</inkml:trace>
  <inkml:trace contextRef="#ctx0" brushRef="#br0" timeOffset="63446.426">7894 10323 92,'-6'1'148,"-1"1"-2,7-2-8,-6 2-7,0-2 2,3 3-4,3-3-1,-8 2-1,8-2-2,-7 0-2,7 0-4,-4 2-1,4-2-4,0 0-4,-6 1-6,6-1-4,0 0 2,0 0-4,0 0 2,0 0-6,10 7-8,-10-7 1,11 0-8,-2 0-7,-1 0 3,3 0-13,2 0-4,0-3-4,6 2-4,2 0-7,-1-2-4,1 1-4,9-3 1,0 5-6,0-2 1,3 0-2,3 0-5,0 1-4,3-2-4,-4-1 6,0 4-5,0 0-7,0-3-4,-6 3-6,2-2-3,-12 4-8,-1-4-1,-1 0-4,-5 1-3,-1 1 3,-3 0 3,-1 0-1,-1-1 1,-1 0 9,-5 1 1,0 0-5,9-2-1,-9 2 1,0 0-6,0 0-12,0 0-10,0 0-16,0 0-14,0 0-17,0 0-15,0 0-18,0 0-19,0 0-11,-18 5-11,18-5-7,-8 4-10,5-4-1,-3 3-137,1-3-337,-3 3 149</inkml:trace>
  <inkml:trace contextRef="#ctx0" brushRef="#br0" timeOffset="63818.9672">7953 10519 61,'-5'3'183,"1"-1"5,4-2-7,-8 2-6,8-2-6,-4 2-9,4-2-2,0 0-3,8 5 0,-3-4-6,3 0-5,1-2-6,5-1-9,5-1-4,2 1-5,6-3-6,3-1-15,1 2-5,3-3 5,0 4-8,0 1-2,4-1-5,-2-4-6,0 6-4,1 0-10,-4 1-9,1-2-5,-4 1-2,-1 4-3,0-3-11,-8 1 1,1-2-3,-6-1-6,0 2-4,-2 0 1,-4 0-9,-3 2-2,2 0-2,-3-3-3,-1 2 3,-5-1-1,6 0-2,-6 0 0,0 0-4,0 0-11,4-2-10,-4 2-17,0 0-7,0 0-15,0 0-17,0 0-19,0 0-20,-20 2-19,14-2-20,6 0-18,-9 3-15,9-3-17,-11-3-13,6 3-157,-5 0-402,1 0 177</inkml:trace>
  <inkml:trace contextRef="#ctx0" brushRef="#br0" timeOffset="64184.6738">7873 10467 134,'-6'-3'194,"0"3"4,1 0 1,5 0-11,-6-3-8,6 3-13,0 0-8,0 0-9,0 0-7,12-9-11,-3 6-2,5 1-10,0 1-3,5-1-8,2-3-4,1 1-6,7 1-1,-1 0-2,2-4-2,0 3-5,-3-2-8,6 2 2,-1-1-7,0 3 1,1 0-9,0-2-3,-2 2 0,2 2-1,-2-2-5,-3 2-14,-8-1-3,-2 1-4,1 1-9,-6-1-8,0 2-10,-2-4-9,-4 5-12,1-3-6,-1 1-10,-2-1-7,-5 0-9,5 3-11,-5-3-14,0 0-14,0 0-10,0 0-9,0 0-7,0 0-13,0 0-4,0 0-2,-19-5-23,13 3-10,-1 1-13,0 1-18,-2-1-154,-1 1-372,-1-3 165</inkml:trace>
  <inkml:trace contextRef="#ctx0" brushRef="#br0" timeOffset="64501.83">7962 10381 14,'-18'0'219,"0"2"-19,0-1-6,6 0 0,1-1 8,3 0 1,2 0-8,6 0-14,-9-1-13,9 1-10,0 0-9,0 0-11,0 0-7,0 0-8,27-3-8,-12 1-3,8 1-10,3-3-6,4 2-4,5-3-5,-2 2-6,-2 0-1,2-1 0,3 4-6,-5-2-2,5-1 2,-2 3 1,4-1-10,-7-1 0,1 2-6,-2 0-5,0 2-10,-10-1-9,0 0 15,-2-1-21,-5 2-4,-2 0-7,0-2 0,-5 0-8,-1 3-9,-5-3-12,8 0-17,-5 1-23,-3-1-25,0 0-23,0 0-30,0 0-14,0 0-20,-21 5-18,14-5-9,-4 0-17,0 0-4,-2 1-6,-2 1-179,-4 1-429,1 1 189</inkml:trace>
  <inkml:trace contextRef="#ctx0" brushRef="#br0" timeOffset="64744.4352">7956 10497 111,'-8'1'208,"1"2"-24,5-3-17,2 0-1,0 0 2,0 0 1,0 0-4,0 0-6,0 0-8,19 0-13,-6-1-13,4-5-4,3 2-12,12-1-11,-2 1-9,2 1 0,4-4-9,-4 3-4,1 1-6,0 0-8,-1-1-5,0 2-4,-4-1-2,2 3-10,-12 3-3,1-3-10,-6 1-14,-1-1-16,-1 0-19,-1 1-22,-3 1-23,-2-2-20,2 0-29,-7 0-28,0 0-31,0 0-26,0 0-157,0 0-385,-22-5 170</inkml:trace>
  <inkml:trace contextRef="#ctx0" brushRef="#br0" timeOffset="65001.0946">7903 10507 166,'-7'0'222,"7"0"-27,0 0-20,0 0-15,20-9-6,-6 6-7,1 1-5,7-3-12,-1 1-4,7 0-6,2-2 0,-3 4-4,4-2 2,-1 0-8,0 4-1,0 0 2,0-4-12,-9 3-6,6 2-12,-7 0-7,0-2-4,0 1-11,-2 1-6,-5-1-4,0 3-12,-7-3-9,2 0-12,-3 0-7,-5 0-15,7 0-22,-7 0-23,0 0-25,0 0-36,0 0-22,0 0-29,-21 2-23,8-4-14,0 2-156,2 0-385,-3 0 171</inkml:trace>
  <inkml:trace contextRef="#ctx0" brushRef="#br0" timeOffset="65163.3899">8114 10481 87,'0'0'133,"0"0"-27,0 0-16,0 0-31,0 0-24,0 0-41,8-9-40,-8 9-31,3-4-82,0 2 36</inkml:trace>
  <inkml:trace contextRef="#ctx0" brushRef="#br0" timeOffset="69558.1413">15526 10433 205,'-5'2'237,"5"-2"-11,0 0-10,0 0-12,0 0-10,23 2-12,-4-4-14,9 2-9,4 0-7,4-2-10,15-1-9,-11 3-4,16-2-11,-2 1-7,-3-3-7,0 3-12,-8 1-5,-5 0-11,16 0-1,-18 1-10,1 3-5,-2-3-2,-1 1-11,-2-2 1,-3 0-7,-9 2-1,-2-4-6,-5 4-5,-2-2-6,-2-2 3,-3 2-2,1 2-1,-1-2-4,-6 0 1,8-2-8,-8 2-11,0 0-15,5-1-18,-5 1-13,0 0-28,0 0-19,0 0-25,-19-4-16,12 4-22,-3 0-22,-1 0-26,-1 0-11,-6 2-15,-1-1-121,0 0-378,-3 0 167</inkml:trace>
  <inkml:trace contextRef="#ctx0" brushRef="#br0" timeOffset="70324.9817">15479 10545 51,'-20'3'230,"2"-1"1,5-1 0,2-1-9,0 0 0,3 2-16,3-2-6,5 0-10,-8 3-13,8-3-11,0 0-5,0 0-3,0 0-2,22 6 5,-2-5-4,13 3-2,1-3 3,5-1-2,14 2-12,2 2-5,0-3-4,0 2-8,2-1-2,-3 1-3,3-1-3,-3 2-12,-14-1-1,12 1-10,-16 0-8,1-4-3,-6 2-10,2 0-5,-5-1-1,1 0-6,-10 2-6,0-3-1,-5 1-3,-1-1-8,-1 0 0,-1 0-1,-6 0-2,3 1-5,-3-1 2,1 1-3,-1 1-1,-5-2-10,8 0-1,-8 0 3,4 0-8,-4 0 3,0 0-9,0 0-1,0 0 4,7 0-8,-7 0 3,0 0 0,0 0-5,0 0 8,0 0-6,7 3-2,-7-3 3,0 0-4,0 0-2,0 0-1,0 0 5,0 0-4,0 0 1,0 0 0,0 0-2,0 0-5,0 0 6,0 4-5,0-4 1,0 0 3,0 0-1,0 0 5,0 0-4,0 0-5,0 0 3,0 0-2,0 0 2,0 0 4,0 0-6,0 0 5,0 0-3,0 0-2,-4 5 9,4-5-9,0 0-1,0 0 1,0 0 2,0 0 1,0 0 0,0 0-3,0 0 2,0 0 0,0 0-4,0 0 0,0 0-1,0 0 6,0 0-1,0 0-3,0 0 3,-3 5-3,3-5-1,0 0 4,0 0-6,0 0 2,0 0 5,0 0-6,0 0 4,0 0-4,0 0 0,0 0 1,0 0-1,0 0-1,0 0 3,0 0-7,0 0 3,0 0-4,0 0 2,0 0 1,0 0-2,0 0 0,0 0 2,0 0-8,0 0 7,0 0-3,0 0 0,0 0 2,5 2-4,-5-2 7,0 0-3,0 0-2,0 0 1,0 0 0,0 0 7,0 0-1,0 0-2,0 0-2,0 0 5,0 0-1,0 0 5,0 0-6,0 0 0,0 0 2,0 0 5,0 0-3,0 0-3,0 0 2,0 0-4,0 0 5,0 0-5,0 0 0,0 0-4,0 0-11,0 0-6,0 0-11,0 0-10,0 0-18,0 0-26,0 0 12,0 0-38,0 0-18,0 0-20,0 0-19,0 0-25,-16-5-31,16 5-18,-10-2-30,4-1-25,-5 1-233,-2-1-581,0-1 257</inkml:trace>
  <inkml:trace contextRef="#ctx0" brushRef="#br0" timeOffset="72200.4157">13079 10466 82,'-6'1'108,"6"-1"-16,-5 2 0,5-2-5,-5 2-6,5-2 2,0 0-5,-10 2-7,7-1 7,3-1-3,-9 4-7,6-4-1,3 0 2,-7 2-4,1-1 5,6-1 1,-10 3 5,6-2-11,-1 2 5,-2-2-3,2 0-1,5-1 2,-13 0-3,6 0-1,2 4 0,1-3-3,-2 2 1,6-3 1,-8 0 0,3 3-1,5-3 4,-7 0-6,7 0-1,0 0-5,-7 0-3,7 0-6,0 0 2,0 0 1,-6 1-3,6-1-4,0 0-3,0 0-2,0 0-5,0 0 5,0 0-4,0 0 2,0 0-4,0 0 2,27 0-3,-13 0 4,2-2-5,6 0 0,6-2 6,4 0-6,3 0 2,1-1-2,1 0 3,2 1-5,17-2 2,-6 4 4,-14-2-8,20 3 2,-20-2-2,5 1 4,8-2-5,-11 4-5,-5-3-1,0 2 9,-3 1-12,0 0-2,-10-2-2,0 2 1,-2 0 0,-2-2-8,-2 0 5,-5 1-2,0 2-2,-3-2-1,-6 1 2,10-1-1,-5 0 7,-5 1-7,0 0-2,7 1 1,-7-1-1,0 0-3,0 0-5,0 0-5,0 0-11,0 0-7,0 0-17,0 0-15,0 0-19,0 0-11,0 0-21,-26 2-14,15-2-20,2 2-6,-2-2-19,-2 0-18,2 0-1,-8 2 6,1-2-13,-2 3-116,3-3-340,-2 0 151</inkml:trace>
  <inkml:trace contextRef="#ctx0" brushRef="#br0" timeOffset="72426.0924">12889 10460 64,'0'0'124,"-8"-1"2,8 1-16,0 0-3,0 0-8,0 0-2,0 0-3,0 0-8,0 0-2,0 0-6,0 0 1,0 0-2,0 0-6,22-3 2,-22 3-8,10 1-12,-6-2 3,0 0-14,-4 1-6,11 0 4,-11 0-5,9 2-12,-4-2-23,-5 0-43,9-1-45,-5-1-64,-4 2-88,6-7-259,-4 4 115</inkml:trace>
  <inkml:trace contextRef="#ctx0" brushRef="#br0" timeOffset="73062.3477">12072 10285 153,'0'0'200,"0"0"-8,0 0-7,0 0-5,28-3-11,-10 0-10,1 2-12,8-4-4,4 3-7,1-1-8,-1 0-11,2 1-12,0 2-7,-3-2-11,-1 1-9,-9-1-7,2 4-9,-8-2-6,1 0-6,-4 0-10,-1-2-8,-4 4-10,1-2-9,-7 0-16,9 1-16,-9-1-17,0 0-9,0 0-17,0 0-9,-17 4 5,6-1-2,-1-3-2,-2 3-4,-5-3-11,0 6 12,-9-2 0,5 0 11,-5 3 14,-2-2-2,0 0 7,2 0 9,0-1 6,8 1 7,1-2 12,2 1 14,-1 1 14,5-3 9,1 1 14,5-2 4,1 1 2,-1 0 2,4-1-5,3-1 3,0 4 3,0-4-1,0 0-6,18 4 0,-4-3-2,2 0-2,6 1-2,5-4-8,2 2-3,3-1 4,0 0-8,-3 1-4,3-3-5,-10 3 1,0-1-17,-8 1-26,-3 0-44,0-3-33,-4 2-40,0 0-50,-7 1-112,5-2-330,-5 2 146</inkml:trace>
  <inkml:trace contextRef="#ctx0" brushRef="#br0" timeOffset="73263.4481">12137 10417 17,'-1'1'218,"1"-1"-15,0 0-11,0 0-11,0 0-11,0 0-13,28-5-21,-10 4-2,2 0-13,8-5-9,0 5-11,0-2-8,4 3-11,1-1-11,-4-1-2,-1 0-10,-7 1-4,-1 0-11,-3 0-26,-2 2-37,-3-2-36,-6-1-40,2 2-29,-1 0-26,-7 0-24,0 0-96,9 0-292,-9 0 130</inkml:trace>
  <inkml:trace contextRef="#ctx0" brushRef="#br0" timeOffset="74365.5049">13155 10490 112,'0'0'134,"0"0"-4,-9 0-4,9 0 3,0 0-3,-10 0-11,10 0 4,-7-1-2,7 1 2,0 0-3,-9 0-4,9 0 1,-6-1-2,6 1-2,-8-2-1,8 2-5,-11 0 0,7-1-1,4 1-2,-13 0-3,13 0 1,-12 0-4,6 0-8,-1 0 8,7 0-5,-12 0-4,6 0 3,6 0-5,-14 1-3,8-1-6,6 0-1,-10-1-4,4 2-3,6-1-3,-10 0-5,10 0-1,-8 2-4,8-2-7,-5 0 11,5 0-20,0 0 11,-5 1-7,5-1-4,0 0 1,0 0 14,-6 1-17,6-1 3,0 0-4,0 0 3,0 0-2,0 0-7,-10 0 8,10 0 4,0 0-4,-9 0 1,9 0-13,-6-1 8,6 1-8,-10 0 5,10 0 0,-10 1-8,4-2-1,0 2-5,6-1 2,-11-1 5,4 0 0,7 1 3,-13 0-8,6 0-4,0 0 0,7 0 2,-18-2-1,10 4 2,-3-4-1,5 2 3,-1 0 2,7 0-5,-14 0-2,14 0 7,-6 0-4,6 0-1,-6 2-3,6-2 3,0 0-4,0 0 3,0 0-5,0 0 1,0 0 1,0 0-4,0 0 9,34 0-1,-12 0-11,8 1-3,5 0 4,16-1 6,-11 0-10,16 0 9,-1 0-3,-1 3-1,1-3-2,-2 0-3,0 0 1,0 0-4,0 0 4,-14-3 2,14 6-3,2-1-2,-18 0 8,16-2-5,-13 3 2,-2-2 1,2-1-1,-3 0-5,1 1 0,-1-2-7,2 3 10,-6-2-2,0 2 2,-2-2-1,-4 0-5,-7 0 11,-1 2-7,-6-2-8,-2 3 12,-1-3-7,-4 0-2,-1 0 4,-5 0-5,13 0-1,-11 0-2,-2 0-13,0 0-18,0 0-18,0 0-16,0 0 8,0 0-30,0 0-4,0 0-16,0 0-4,-25 0-10,14 0-16,5 0-8,-7-5-20,4 5-16,-2-2-14,-2 2-6,0-1-6,-5 0-10,-1 0-16,1 1-175,-1 0-452,-2-3 200</inkml:trace>
  <inkml:trace contextRef="#ctx0" brushRef="#br0" timeOffset="74866.3742">12955 10468 25,'-14'0'138,"2"1"-10,3-2 4,-2 2 0,2 1-1,3-4-7,0 4-5,6-2-4,-9 0-1,9 0-6,-6 1-3,6-1-1,0 0-3,0 0 2,0 0 3,0 0 8,0 0-5,0 0 2,15 8 5,-6-5 3,3-3-1,5 0 11,5 2-9,8 1 0,3-2-3,2-1 5,5 1-5,12 2-13,0-3 5,6-3-6,-4 3-4,-1 0-7,0 0-6,-1-1-3,4 0-6,-3-1-10,0 1-2,-2 0-3,-10 0-11,9-2 0,-8 3-7,-3-2-13,0-2 14,-4 4-4,-5-2-5,1 1-8,-4-1-8,-10 2-1,0 0 5,-4-2-13,-5 2 2,0 0 0,-1-1-3,-2-1 5,-5 2-2,13 0 4,-13 0-6,7 0-5,-7 0 2,7 0-2,-7 0 2,0 0-8,0 0 2,5 0 2,-5 0-4,0 0 9,0 0-1,0 0-9,0 0 7,0 0-5,0 0 6,8-3-16,-8 3-1,0 0-4,0 0-2,0 0 2,0 0 1,0 0-20,0 0 7,0 0-12,0 0-6,0 0-11,0 0-8,0 0-12,0 0-7,0 0-14,-10 8-14,10-8-21,-8 2-14,8-2-21,-8 1-25,8-1-16,-11 1-8,8-1-23,-4 0-214,7 0-490,-14-2 218</inkml:trace>
  <inkml:trace contextRef="#ctx0" brushRef="#br0" timeOffset="78490.5045">9523 5035 30,'1'-4'152,"-1"-3"1,2 3 1,-2 1 2,1-1-7,-1-3 1,0 7 4,0-6-4,0 6-4,0-2-13,0 2-10,3-5-16,-3 5-6,0 0-9,0 0-10,0 0-8,0 0-6,0 0 2,0 13-4,0-5-5,4 0-3,0 4-7,-2-1 3,1-2-1,2 3 3,0 0 8,-2-2-6,3 2-4,0-3-3,-2 2 6,1-3-4,-1 0 1,-1-2 0,0-2 0,1 2 0,1 0 5,-4-2-7,2-1 10,-3-3 8,5 2 6,-4-1 9,-1-1 3,5 2 2,-5-2 3,0 0-12,19-10-5,-8 2-7,4-3-3,7-9-5,3-1-7,0-4-4,12-11-9,-4-5 1,8 0 5,1-5-20,-4 0 7,6-1-12,-6-1-8,3 2-2,-5 2 4,-4 4-2,-4-1-10,-7 15 5,-1 3 14,-4 3-14,-4 3 2,-2 4-5,-2 5 9,-3 3-4,1-2 7,-2 1 2,-2 0-6,1 4-3,0-3 8,-1 3-3,-2 2 9,4-5-14,-4 5-4,0 0 4,1-5-7,-1 5 9,2 0-13,-2 0 7,0 0-9,0 0 0,1-4 4,-1 4 0,0 0-4,0 0 3,0 0 2,0 0-2,0 0 0,0 0-7,0 0-2,0 0-12,0 0-2,0 0-1,0 0-27,0 0-7,0 0-14,0 0-13,0 0-9,0 0-16,0 0-21,0 0-13,-10 7-24,7-3-21,-2-1-34,2 1-24,1 7-22,0-2-225,-1-1-535,3 2 237</inkml:trace>
  <inkml:trace contextRef="#ctx0" brushRef="#br0" timeOffset="79777.4807">10318 4920 75,'0'0'125,"0"0"0,0 0 1,0 0-1,-6-1-7,6 1 2,0 0-9,0 0-6,0 0-9,0 0 0,0 0-8,0 0-7,0 0-2,0 0-10,0 0 5,0 0-4,19 2-6,-6-3 4,6 2-3,2-3 0,6 1 1,3-1 1,7 2-3,-4-3-7,3 3 9,1 0-9,2 3 2,12-3-2,-13-3 2,18 6-2,-20-3-2,17 2-1,-14-2-4,0 2-1,1 1-4,-3-3 0,2 0 3,-2 0-7,-1 1 0,0 0-5,2 2 1,1-1 0,-1-4 0,-2 2-1,0 2-1,2-2 4,-1 0-12,-4 3-3,6-4 6,-4 4-2,0-3-5,2 2 1,-2-1-4,-5 2 3,3-2-4,-6-1-5,-3 3 0,-4-3 0,0 0 1,0-3 0,0 6 4,-1-3-6,-3-3-6,-2 3 8,-3 0-8,3-1 3,-2 0 2,1-1-1,1 1-7,-1 0 0,5 0 0,-1-1 3,-3 4 0,-2-2-4,8 0 4,-6 0-7,0 0 4,-2 0-1,4-2 1,-3 2-3,1 0 4,-3 0-4,3 0 3,-4 0-1,2-1-4,-1 2-3,-1-1 7,0-1-2,2 2 0,-1-1-1,-1-1-1,3-1 3,-2 2 7,0 0-6,1 0-3,0-2 4,-1 2-1,-4 0-5,1 0 12,0 0-9,-8 0 1,12 0-3,-12 0-4,9 0 3,-9 0 4,6 0-5,-6 0-1,0 0 7,7-3-10,-7 3 9,0 0 0,0 0 4,6 0 5,-6 0-11,0 0-7,0 0 3,0 0-6,0 0-11,0 0-19,0 0-26,0 0-32,0 0-27,0 0-27,-19-5-35,12 4-36,-5-2-34,-1 3-165,-4-3-457,-4 1 203</inkml:trace>
  <inkml:trace contextRef="#ctx0" brushRef="#br0" timeOffset="80264.5839">11335 4740 109,'-4'-5'183,"0"-1"-3,2 1 1,-2-2-10,0 4-7,0-1 0,2-1-9,-1 0-5,1 3-4,-4-1 1,4-1-11,-2 1-1,4 3-11,-4-3-8,4 3-13,0 0-12,-6-2-11,6 2-7,-3-3-6,3 3-3,0 0-4,0 0-4,0 9 1,0-2-2,3-3-2,3 1 0,4 4-6,-1-3-1,7 5-1,2-2-4,0 1-2,6 3-8,-5-5 1,8 1 0,0 2-4,-1-5 2,-5-1-4,6 2-3,-5-4-4,-1 3 3,-3-5 2,-1 4-7,-4-4-4,-3 2 6,-1-3-2,-2 2-2,-1-1 4,-2-1-9,2 3 8,-6-3 4,5 2-1,-5-2-7,2 2 2,-2-2 1,-7 10 2,-3-2-7,-3 7 0,-6 1-2,-3 4 4,-4-2 0,-1 3-5,-1 2 0,0 0 3,0 2-1,3-3 10,-3 3-15,2-2 3,3-1-1,1-1 2,3-1-6,4-2 6,3-1-10,-1-3 7,8-6-7,-3 4 2,5-3-16,-4-1-15,6-2-23,1 1-38,1-2-28,-1 0-37,9-2-51,2-3-64,9-1-238,1-1-548,10-4 243</inkml:trace>
  <inkml:trace contextRef="#ctx0" brushRef="#br0" timeOffset="80888.2611">13778 5050 210,'0'0'220,"-7"1"-9,0-1 0,7 0-1,-5 2-3,5-2-12,0 0 2,-9 0-12,9 0-1,0 0-1,-4 1-10,4-1 0,-2 4-11,2-4-9,0 0-6,0 0-10,0 0-1,0 0-2,0 0 2,0 0 0,0 0 6,5 8-17,2-6 12,1 0-16,1-1-13,5 2 1,5-2-10,4 2-11,7-3-9,3 2-6,0-2-17,3 0-4,2-2-18,-5 2-36,-3-4-51,-3 0-40,-7 2-51,-1 0-57,-6-1-68,0-1-66,-4-1-303,-3 3-691,-1-1 305</inkml:trace>
  <inkml:trace contextRef="#ctx0" brushRef="#br0" timeOffset="82547.1227">19806 10353 115,'0'0'127,"-8"-4"-1,8 2-19,0 2 5,-9-4-8,9 4-9,-2-3 4,2 3 0,-7-1-5,7 1-4,-5-3 1,5 3-7,0 0-3,-8-1-2,8 1 6,0 0-7,-7-1-7,7 1-9,0 0 6,0 0-5,0 0 0,0 0-6,0 0-9,0 0 8,0 0 0,0 0-1,0 0-1,27 5 2,-16-4 3,12 2-2,5-2 6,3 2 5,6-2-2,1-2-3,18-1 3,1 2-2,0 2 1,7-5-6,29 2 1,-30 1-3,30 1-1,-29-1-2,25 1-6,-22 1-3,26 0-6,-31-2-3,0 0-1,1-1-4,-2 2-1,-1 1-8,-2-4 2,-3 0-1,-3-1 1,-11 2-9,-1-2-7,-2 3 6,-2-4 2,-2 1-7,1 3 5,-6-5-5,-6 3-1,-2-1-2,0 1-3,-3-1 7,-5 2-3,1-2-3,-2 3-2,-2 0-1,-1 0 4,-3 0-3,-1 0-4,-5 0 0,8-3 13,-8 3-10,5-2-2,-5 2-15,6-2-6,-6 2-28,0 0-35,0 0-38,0 0-47,0 0-29,0 0-33,0 0-51,9 0-143,-2-1-460,1 1 205</inkml:trace>
  <inkml:trace contextRef="#ctx0" brushRef="#br0" timeOffset="83059.1937">22328 9967 132,'-2'-4'188,"2"0"-14,0 4-16,0 0-10,2-5-11,2 2-10,-1 1-6,3-2-9,1 2-2,5-2 8,-3 1-10,0-2 2,5 2-1,-5 1 6,4-2-10,-3 8-2,-1-3-9,4 1-10,-8 0 0,4 3-3,-3 4-1,-4 0-9,3 2 5,-4 1-6,-1-1-2,-1 1-3,-2 2-6,0-4-6,-1-1-3,-1 2 2,2-2-9,-2-1 0,1 0-1,1-1-3,1-2 5,-1 0-5,2-4 15,-3 3 19,4-4 3,0 0-6,0 0-10,0 0 1,0 0-4,0 0 0,0-14-18,4 6 26,-3-1-22,5-8-8,-2 7 1,3-9-4,3 4 18,1-7-20,-2 5 2,9-2 1,-3-1-16,2 6 0,4-3 4,-1 1-5,2 2 4,-3 3-3,-2 4-8,4 0 0,-3 2 1,1 2-7,-2 6-4,-3-1 10,1 1-10,-4 5 17,-1-1-7,-2 4-10,0 6 6,0-2 1,-3 3 0,-4 2 0,2-3-8,-3 0 9,0 1 2,-4-1-11,0 0 0,1-1-10,-1-5-16,1 2-18,-1-5-30,-3 1-32,3 0-32,3-5-26,-1 2-19,2-1-19,-2-2-19,2-3-25,0 0 5,0 0 0,0 0-4,16-3-145,-11-2-424,3-2 188</inkml:trace>
  <inkml:trace contextRef="#ctx0" brushRef="#br0" timeOffset="83898.8958">22824 10038 985,'10'-17'-56,"-1"-2"26,3-3 20,-1 4 27,-3 2 15,-2 6 24,1 0 19,0 1 14,-3 2 8,-2 1 10,3 2-5,-4-1-4,1 3-2,0-1-10,-2 3-3,0 0 0,0 0 0,0 0 6,9 4-6,-6 1 2,1-2-7,-1 1 7,1 0 0,-1 0 1,4-1 2,4 2-1,0-5 1,1 2 9,6-2-11,-5 0 2,9-2-1,-3-1 0,-1 3-1,-4-7-9,4 2 3,-2-3-4,-4 2-2,1 1 2,-4-5-6,0 3 1,-2-3-9,-1 0 1,-2 6 9,2-6-6,-6 1-1,2-1-7,-4 5-6,0-2-11,-4 2-9,-1 3-6,-5 1 9,-1 1-4,-6 3-12,1 5 0,-6 3 3,-1 2 2,0 4-7,4-1 0,7 7-8,-5-2 3,10-7 4,0 1-8,5 2-1,-1-1 6,5-3-7,0 3 4,5-3-7,-3-1 6,5 1-5,0-5-8,2 1 6,7-3 3,2-1-2,-5-1-1,7-1 3,1-3-2,-1 0-10,-1-5 11,2 2-7,1-3 10,3-4 0,-5 3-7,2-8 5,-4 4 1,5-6-3,-1 2 10,-8 0-15,4-4 2,-3 4 13,-2-2-13,-2 2 1,-3 5 5,0-1 4,-3 4 2,1-1 7,-2 4 5,-1 0-6,-1-1 0,-2 1 2,0 4-9,0 0-1,0 0 3,0 0 1,-16 13 1,8 4-9,0-5 9,-2 2-6,1 1 0,1 2 0,1-2 3,-3 1 0,3-1 0,2-3 0,2 1 1,0-4 1,0 3 0,2 0 0,1-3 4,0-1-8,0-3 8,1-1 4,2 1 4,-2-1-4,3-1 5,0-2-4,5-1-3,2-4 0,2 2-7,3-7 2,1 2 2,4-4-12,3-5 8,1-2-5,1 3-1,-2 0-1,-3-3-3,-7 9 3,4 0-1,-8 3-5,-1-1 6,-3 3-5,1 1-2,-4 2 1,1 0 3,-4 1 1,7 6-3,-5 0 4,1 5 1,-2 6 0,-2-6-6,1 5 5,1 1-1,-1-2-1,0 2 5,1-3-5,2 0-3,-1-3 3,2 1 2,0-5 1,1 4 6,3-3 5,-2-1 10,2-3-2,3 2 6,2-5 0,0 1 0,5-3-3,-8 0 6,5-2 1,-2 0 1,1-3-1,5-2 4,-2-2-6,-2 0 1,1-4-1,-2-1-2,4-6-2,-2-1-4,-1-2 2,-2 2-5,1-4-2,-5 3-1,4-4 0,-3 1-2,-2 3 1,-5 3 1,-2 3 5,-4 0-8,1 0 4,-5 2-6,-3-1 1,0 3-3,-7 1-4,3 2 1,-4 1-4,2 1 3,-3 4-4,1 1-7,-1 6-14,-1-3-20,8 2-22,-4 6-25,2-1-38,4-3-43,0 4-27,1 1-31,1-1-44,2 3-42,-2-3-52,4 2-51,-1 0-273,1-1-742,0 1 329</inkml:trace>
  <inkml:trace contextRef="#ctx0" brushRef="#br0" timeOffset="85038.4914">22326 10752 104,'-6'3'180,"4"1"-8,-1-3-5,0 1 1,3-2-2,-5 2 0,5-2 3,0 0-3,0 0-5,0 0-1,0 0-12,0 0-10,21-12 0,-12 6-20,5-7-1,0 3-16,-1-5-5,9-1-2,-2-7-11,-2 6 10,5-2-7,-4-4 0,2 0-6,-5-2 3,3 2-6,-2 2 1,-5-2 7,-5 8 0,1 1-3,-3 2 0,-1 4-10,-2-1-7,1 0-1,-3 3-2,1 2 0,-1 1-14,0 3-6,-8-2 4,8 2 1,-13 2-10,4 4-5,-3 3-6,3 0-7,0 3 2,-3 4-5,5 0-6,2 2 7,1-1-15,3-2 11,2 2 1,2 0 4,2 1-3,1-1-12,2 0 12,-1 2 2,1-2-19,4 0 11,-1 0-7,-2-3 7,-1 0 14,-3-2-23,1-4 2,-2 1 9,1-1-2,-1-2-2,-4 1-8,3-3 27,-6-1-10,-1 2 6,-1-1 19,0-1-20,-5 0-1,-3 1 10,-5-3-18,-2 2 7,1 0-5,-4-6-10,0 3-1,3 0 2,-4 0-5,6 0-9,-1-3-10,6-1-22,0 4-31,4-4-23,4 1-18,-1-1-37,6 1-43,0-2-30,6-2-32,7-3-22,5-1-30,5-3-203,7-1-553,4 2 244</inkml:trace>
  <inkml:trace contextRef="#ctx0" brushRef="#br0" timeOffset="85288.9741">22815 10452 116,'23'-25'123,"-6"-4"7,-2 3 13,0 2 16,-3 6 14,-7 2 18,0 4 7,-2 7-5,3-4-16,-6 4-16,1 4-13,-1 1-12,0 0 9,-1 19-2,-3-1-13,-2 7-3,-1 3-1,-2 3 5,-2 1-5,-2-1-5,-1 3-7,1 0-1,-1-5-3,4 0-6,1 0 12,-5 1-24,5-9-9,5 0-13,-1-4 4,5-5-9,-4-1 0,4 2-4,2-4-7,1-2-1,5 2-14,-2-4 6,7 0-8,-1-2-14,7-4-1,-1 1-11,1-7-19,3 2-28,0-9-27,-3 8-24,-3-3-32,3-1-30,-1-4-31,-5 4-31,2-3-42,-3 4-35,-8-1-221,5 1-552,-8-1 244</inkml:trace>
  <inkml:trace contextRef="#ctx0" brushRef="#br0" timeOffset="85487.0846">22810 10549 180,'-7'-1'265,"4"-2"-7,3 3-8,0 0-20,-4-2-18,4 2-22,7-7-18,4 6-18,-1-1-16,5 1-14,6-2-10,-2 1-9,8 1-14,2 1-8,-7-2-10,-3 2-9,4 0-11,-4 0-14,-7 2-6,3-1-30,-5-1-34,-2 1-35,2 0-37,-2 2-38,0-1-35,-2 0-32,-1 1-143,4 2-381,-4 0 168</inkml:trace>
  <inkml:trace contextRef="#ctx0" brushRef="#br0" timeOffset="86371.9541">23422 10633 140,'9'-2'217,"-6"-3"8,2 1-1,-2-1-9,1-2-9,-2-1-8,0 3-8,2-4-18,-4 1-8,0-1-7,0 1-5,-3 1-11,2-1-8,-3 0-13,-1 2-1,-5-1-18,4 4-5,-3-2-14,-6 4-8,3-1 1,-6 5-12,-1 2-5,-7 6-7,1 4 13,-2-1-14,1 2-6,7 4-4,1 1-3,1-2-3,4-2-5,5 0 6,1-2-16,0-1 4,4-3-1,3 2-5,0-5 4,3 1-9,2-2 3,1-2 0,3-1 1,2-3-3,2-1-5,0-1 1,5-5 3,-1-1-11,-7 1 4,7-2 0,-2-1 0,-1-2 2,1-2 3,-3-1-7,2 0 2,-3-1 2,-2 1-7,1-1 5,-3 5-5,-2 1 7,0 1 0,-2 4 4,0-1-8,0 1 3,0-1 1,-3 5-5,0 0-4,0 0 6,0 0 0,-9 13 2,3-4 3,2 0-5,0 1-1,-2 0 2,2 1 4,0-1-1,2 3-2,2-2 19,2 0-15,-1-1 11,5-2-3,2 2 3,2-1 4,-1-6 1,5 4 7,2-3-6,1-3 22,4 1-20,2-2 2,-4-3-7,3-3 6,-3 3-9,-2-1 3,2-6 1,-3 0-9,7-8 5,-4 0-4,-2-2-2,2 1-4,-1-7 5,-1-1-4,-4 0 0,-3-2 9,0-5-21,2 0 5,-4 0 0,1 3-10,-3 0 16,-1 4 8,-3 8 5,1 2 3,-2 5 5,1 5-7,1 0 5,-3 3-12,0 4 2,0 0 8,-11 13-9,3 4-1,-1 0-5,-2 12 0,-1-3 3,2 3-6,0-2-3,2 3 0,0-2 0,2-1 1,-2-3 4,7-3-11,0 3 7,1-6-3,2-1 4,2 2-1,2-2-4,1-3 4,-1-4-5,1 1 4,5-3-3,4 4-2,0-4 5,0-3 8,4-1-6,1-3-2,0-2-3,1-3-1,1 0-3,-4-2 16,8-1-12,-7 0 0,-2-4 9,4-3-18,-5 0 3,1-3 2,-5 2 1,0 1-4,-3-1 2,-1 1 1,-1-2 4,-4 5 9,0 2-15,-3-2 2,-1 4 0,-4 0 2,3 2-1,-4 1-3,-3 4 0,-6 0-3,3 5 5,-7 4-2,0 1-10,1 4 11,-1 2 2,6-1-1,1 3 1,1-1-4,3-3 1,0 6 4,6-1 0,0-4-4,2 1-1,0-4 3,7 1-2,2-1 3,0-3-3,4 1 7,3-3-8,2-1 10,-1-2-4,2-1 1,2-3 0,0 0-10,-2-1 0,3-4 11,-3-2-13,-1 1-13,1-2-12,-3-2-24,2 1-30,-5-5-12,1 3-12,-4 4-11,-1 0-37,-3-3-32,-2 0-43,-2 6-18,1-4-43,-3 2-30,-6-1-200,5 1-568,-4 1 252</inkml:trace>
  <inkml:trace contextRef="#ctx0" brushRef="#br0" timeOffset="86754.5737">23549 10497 144,'-7'1'184,"7"-1"-3,0 0-6,0 0-6,-4 2-5,4-2-2,0 0-4,0 0 5,0 0 9,0 0 5,16 1 4,-5-1 0,2 1 18,0-2-27,5 2-9,3-2 0,2 0-16,-2-1-9,7 1-9,-8-2-13,7-2-10,0 4-12,1-3 1,-10 3-13,1-1-4,-7-1-8,2 1 10,-3-1-30,-2 1-6,0 0 6,-1 0-11,-2-1-9,-1 3-1,-5 0-5,9 0-6,-9 0-9,5-3-8,-5 3-11,4-4-23,-4 4-19,0 0-27,4-1-22,-4 1-28,0 0-34,0 0-31,0 0-28,0 0-26,0 0-39,0 0-184,0 0-508,0 0 225</inkml:trace>
  <inkml:trace contextRef="#ctx0" brushRef="#br0" timeOffset="91816.3905">156 10057 92,'0'-5'112,"0"-2"12,0 2-7,0-2 2,2 2 2,-2-4-4,-2 4 0,0 1-6,2-5-5,-2 5 4,0 1 0,2-8-8,-2 8-3,0 0-7,0-3-8,2 2 2,-1 0-3,1 4-3,0-5-2,0 5-1,-3-7-2,3 7-2,-1-3-4,1 3 1,0 0-5,-2-4-6,2 4 0,0 0-4,0 0-6,0 0-3,0 0-2,0 0 1,0 0-3,-3-3-5,3 3 2,0 0-1,0 0-2,0 0 5,-3-5-6,3 5-3,0 0 1,0 0-5,0 0-6,0 0 1,0 0-6,0 0 0,0 0-3,0 0 0,0 15 1,0-10-3,0 9 2,3 3-5,-2 3 25,4 5-3,-2-5 0,2 5-3,1-1 0,3 1 3,-1-2-4,-2-4-3,2-1 2,-2-2-7,4-1 6,-1 0-2,0-6 1,0 0-6,0-3 11,1 0-1,-1-3-3,0-1-1,-1-1 2,1-1 7,0-3-7,0-1 0,2-4-1,-2 1 6,2-5-1,4 0-4,-5 0 0,-2-3-5,-2 4 11,0-1-6,-2 1 3,-2-6-1,3 2-1,-5-3-4,0 2-1,-5-2-2,3 2-2,-8-7 1,4 6 0,-6-7-4,2 9 8,-1-2-27,-1 1 21,-1 3-13,0 3 3,2-1 17,-2 3-17,4 4-19,-1-1 10,-2 2 5,2 3-5,0 0-5,-2 4 2,2 3-8,-5 1 2,5 0-22,-3 7-26,3-2-25,1 2-19,1 0-25,3-1-23,-1 3-25,6-2-29,0-2-36,0-2-31,5 1-222,-4 0-536,4-2 238</inkml:trace>
  <inkml:trace contextRef="#ctx0" brushRef="#br0" timeOffset="92424.2619">572 9806 47,'0'-11'195,"-1"3"-1,2 3-20,-1-1-13,0 2-18,0 4-15,0-5-10,0 5-14,0 0-3,3 19 6,1-2-21,2 8-2,-1 3-7,1-1-8,0 4-5,2-2-6,0-2-5,0 0-11,2-3 2,2-1-6,-2-7-5,-3 0 1,1-6-3,-3 0 0,0 0-9,3-1-2,-2-3 2,0-1-10,1-2 4,-2-1-1,3-2-10,-8 0-8,11-4-24,-6-1-34,2 1-27,-3-4-52,1-1-31,-4 1-136,2-2-332,-3 1 148</inkml:trace>
  <inkml:trace contextRef="#ctx0" brushRef="#br0" timeOffset="92764.5085">572 10014 166,'0'0'161,"3"-12"-11,-2 7-8,-1-3-8,9-1-8,-4 1 0,4-1-9,3 2-6,0 2-6,8-1-5,0 0-4,0 3-7,8 4-8,-5 1-12,-2 7-1,-1-4-6,-2 2 0,-3 1-6,1 2-3,-2 1-3,-7-3 0,2 2 0,-1-3 0,-4-2 1,1 4 1,-3-4 4,0 2 2,0-4 2,-2 1 13,5-2 12,-5-2-1,0 0-4,0 0-8,0 0-7,-2-11-7,-1 1-7,1-4-4,0-1-4,1-2-9,-3 0 3,3-2-3,1-1-8,-1 4 2,1-1-9,1 5-2,0-1 0,2 4 0,-2-3-2,3 3 0,-1 3-4,2 1-2,0 3-6,0-2-14,1 3-26,2 2-30,1 0-37,-3 3-39,3 2-38,3-3-43,-3 4-40,0-2-146,-3-1-445,7 2 197</inkml:trace>
  <inkml:trace contextRef="#ctx0" brushRef="#br0" timeOffset="93447.1111">1089 9796 41,'0'-10'161,"-1"1"3,0-1-6,0 0 13,-2 2-8,2 2-2,-2-2 4,2 1 1,-2 5-3,1-3-10,-2 2-15,-4 0-14,8 3-9,-11 7-13,2 2-7,-1-1-7,1 7-8,1 2-3,-1 1-11,-2 4-5,7-1-7,2-4-3,0-2-4,2 4-4,2-4-7,0-3-5,2 2-2,1-2-1,1-3-6,-2-3 4,1-1-1,3-2-3,-1-3-2,2 0 1,2-3-5,-2-2 1,-2-1 0,1-3-4,-1 0-3,-1-2 3,0-1-2,-3 1 1,2-6-5,-3 2 4,-1-2-5,-1-1-2,-1 2 0,-1 1 3,0 4 1,-1 3 2,1 1 8,1 2 3,0-2-11,-1 3 2,1 1-4,1 3 0,0 0-5,0 0-2,0 0 2,0 19 3,3-10-4,-2 2 0,2 0 0,4 4 2,-2-4-1,0 0-2,1-1 3,1-1-3,1-1 2,1 0-6,0-4 2,1 1 2,-1-3-3,0-2 4,4 0-9,-3-5-4,1 1-5,1-5-3,2 1-5,-5-2-4,2-2 2,-3-3 1,-1-1 3,-1 1 3,-2-3 2,1 0 3,-4 2 0,0 1 5,-1 3 2,3-1 6,-2 4 6,-1-2 4,3 5 0,-2 2-1,-1 2-5,0 2 2,0 0 4,0 0 1,10 11 5,-6-2 2,-1 3 5,3 0-1,-3-2-2,3 6 1,-3-4 2,1-2 1,-1 2 2,1-3 0,-3-1 3,2-2-1,-2 1 0,0-5 12,2 3 26,-3-1-5,0-4 20,1 3 5,-1-3-5,0 0-8,0-12-10,-1 6-1,1-3-2,1-5-7,-1 3-14,3-6-5,-3 5-1,2-5-7,1 7-1,-2-1-7,3 2 3,-2 1 2,2 1-5,-2 2 0,4 0-7,-1 3 0,2 0-5,-1 2 0,-6 0 3,16 4 2,-9 1-4,3 0 5,2 2-1,-3 1-12,3 0 9,-5 0-1,3 1 13,0 0-28,-5 0-14,3 0-8,-2-1-28,0-3-35,-2 2-36,2 1-32,-2-2-49,-2-1-36,-1 0-36,0 0-259,-2 0-586,1-5 259</inkml:trace>
  <inkml:trace contextRef="#ctx0" brushRef="#br0" timeOffset="94164.8813">331 11185 145,'-1'-6'192,"-1"0"1,-2 2 9,3-2 6,1 0-3,-4 5 0,4-2-3,0 3 7,-4-7-11,4 4-13,0 3-23,0 0-11,-5-3-15,5 3-10,0 0-11,4 21-2,1-2 0,0 7 5,2 1-16,4 3-5,2 0-7,-2 2-12,2 3 10,-1-3-24,-1-5 4,2 5-6,-3-5-6,0-2-9,-3-2-2,0-3-5,1-4-10,-3-2 0,-1-4-6,1-2-18,-4 3-23,3-7-28,0 5-29,-4-9-20,0 0-42,4 6-58,-4-6-68,0 0-59,0 0-173,0-21-535,0 4 236</inkml:trace>
  <inkml:trace contextRef="#ctx0" brushRef="#br0" timeOffset="94569.7274">688 11125 86,'-5'-10'245,"1"-3"-8,2 4-17,-2 1-10,2 2-21,1 0-17,-1 2-14,2 4-20,0 0-11,0 0-4,0 0-7,10 17-1,-5 0-7,1 2 4,2 6-13,1 1-1,-3 1-13,5-2-3,-6-7-1,1 7-15,-1-7-2,3-1-4,-3-1-8,-1-5-8,1-1-1,-2 0-6,2 0 2,-4-3-10,7-1-5,-3-3-4,0 1 3,1-1-12,2-3-4,0-3-5,1-1-22,1-3-22,-1-1-36,-2-2-43,2 1-48,-1-9-54,-2 1-223,-2 2-481,-1 0 214</inkml:trace>
  <inkml:trace contextRef="#ctx0" brushRef="#br0" timeOffset="94933.5076">667 11279 2,'0'0'214,"0"0"-17,-6-7-21,6 7-12,7-9-14,0 1-9,4 1-9,4-2-4,0-1-5,7 4-4,-5 1-10,1 4 1,3 2-1,0 0-8,-2 3 0,1 3-6,-6 2 0,4-1-2,-10 2-1,2-2-5,-1 2-4,-4 0 4,-1-1-3,0 1-3,-3-6 5,3 6-6,-1-5 2,-3-3 1,2 3-1,-2 0 2,0-5 5,0 0-8,0 0-11,0 0-10,0 0-8,-5-16 2,1 3-14,3-4-1,-3-3-3,4 2-7,-3-8-1,2 1-1,5 5-1,-3-7-5,3 10-7,1-1 7,2 0 2,-2 3-15,1 5-8,2-1-8,-2 3-14,3-1-23,-1 4-32,2 2-22,-2-1-5,6 4-11,-5 2-8,6 1-12,-3-1-30,3 0-35,-2 1-18,-1-3-11,2 4-3,-3-3-154,0 3-419,2-2 186</inkml:trace>
  <inkml:trace contextRef="#ctx0" brushRef="#br0" timeOffset="95872.2574">1189 11046 293,'3'-4'47,"-1"-1"2,1-2 11,-2 2 10,2 1 9,-2-4 7,-1 1 7,0 2 10,0-4 11,-4 3 7,3 1 3,-3-1-5,-1 0-2,-3 1 1,3 2 3,0 2-7,0-2-5,5 3-7,-17 8-8,8-4-5,0 8-4,-1 3-2,-1 7-2,2 2-6,0-2-3,5 3-5,-1-1-4,3 2-7,4-8-4,0 3-4,3-3-6,3-4-1,-2-2-3,5 0-9,-4-4 1,2 0 2,0-3-5,0 0-6,1-5 5,2 0-2,-3-3-6,1-2-1,-2-1-1,0-1-2,0-3 1,0-1-3,-4 1-1,0-2-2,1-4 6,-5 4-7,1-5 2,2 1 0,-6 0-1,2-5-1,0 7 2,-2 1 2,-2 2 7,5 1 7,-1 3 4,-2 1 1,2-1 2,1 4-8,-2-1-3,2 4-4,-2-4 6,2 4-4,0 0-5,0 0-2,2 18 2,1-8-3,0 1-5,0 0 5,0 0-6,1 2 3,2-3 0,-1 2-4,3-1 4,-2-1-5,0-3-2,0 1 13,-2-4-10,5-2-3,-3 2 0,2-3-1,-2-2-4,4-4 6,-2 2 0,1-6-4,5-3 3,-5-1 0,0 1-6,-2-2 3,-1-1 1,1-4-4,-3 1 2,-1-1 5,-2-7-3,-1 9-3,-1-2 5,1 5-3,-3 2 0,2 2 0,1 3 12,-3 1-1,2 0-2,2 2 4,-1 0 4,0 4-6,0 0 4,0 0-5,0 0 4,3 15 1,-2-4 4,2 1 1,2-1-2,0 4-3,0-2 6,-1-1-9,-3 1 21,3-2-16,0 1-9,-2-4 9,-2-1 0,2-1-6,-2-2 6,1 0 13,1-1 12,-2-3 9,2 4 10,-2-4-10,0 0-7,0 0-3,3-16-4,-1 4-1,-2 3 1,4-5-7,-4-1-10,0 4-3,7-5 6,-4 3-1,3 1-3,1 2 4,-2 3-9,4 1-2,-4-1-2,3 2-4,0 1 6,0 2-8,1 0 2,1 4-4,-10-2 6,15 2 0,-5 2-9,1-1 2,-3 0 2,-3 0 2,5 0-4,-6-1 2,1 1-4,2-2 9,-1 2-7,-2-3-16,-4 0-1,0 0 22,0 0-1,15-4-6,-11-1 6,0-2 8,1-2-8,0-1-9,0-2 9,0-3 9,1 0-18,-4-2 1,0-1 2,-2-3-3,-2 6 0,0-2 3,0 6 3,-4-4 6,5 4-15,-2 2 7,-6 0 5,8 4-2,-3 0-1,0 1-5,0 1-3,4 3 7,-9 0-7,9 0-6,0 0 10,-10 7-3,7-2-5,2 2-3,2 0 12,2 3-5,6 0-4,-4-1 4,0 1-3,4-2 4,4 1-3,-3-2 6,3 3-3,-3-5-1,1 3-4,2-2 14,-3-1-6,-1 1 4,-1-2-2,2 2 8,-3-2-6,-2 0-3,0-1 1,-2 2-1,-1-1 0,3 1 5,-5 0 7,-4 1-4,1 1-8,-3 1 0,1-2 3,-1-1-23,-4 2-18,-1-3-34,2 1-20,-3 1-32,1-1-29,1-1-24,-1-2-36,2 1-43,4-6-43,-8 2-228,3-2-572,2-2 254</inkml:trace>
  <inkml:trace contextRef="#ctx0" brushRef="#br0" timeOffset="101811.4959">10999 11572 128,'0'0'220,"0"0"-4,-3 4-7,3-4-13,0 0-4,0 0-4,0 0-2,13 0-4,-6 0-10,7 0-6,-2-1-8,5-1-9,1 1-8,10-3-1,-6 1-17,8 1-4,1-1-13,-2 1-5,2 2-3,-4-5-14,-7 4-2,-1 0-13,2 1-9,-8 0-6,0 0-5,-4-1-4,-3-1-7,0 2 2,-6 0-12,13-2-14,-13 2-12,7 0-36,-7 0-41,0 0-38,0 0-36,0 0-27,0 0-27,0 0-23,0 0-25,0 0-171,-29 7-456,19-5 202</inkml:trace>
  <inkml:trace contextRef="#ctx0" brushRef="#br0" timeOffset="102442.8568">11082 11650 175,'-11'4'198,"-1"1"19,6-4 12,-1 3 7,0-4 1,1 0-9,5 4-9,1-4-9,0 0-8,-6 2-11,6-2-3,0 0-13,0 0-3,16 0-2,-4 1-10,-1-1-9,4 0 1,4 1-11,-2-2-11,3 0-2,-2 1-7,4 0-18,7 0-2,-11-2-13,3 3-9,0-3-8,-2-1-5,1 3-4,-3 0-10,-3 0-4,-1-2-1,0 1-9,-6 1-6,1 0-7,-2-1-5,1 1-1,-7 0-14,9 0-1,-9 0-8,6-1 0,-6 1-5,0 0-9,7 0 3,-7 0 0,3 2-15,-3-2-1,0 0 3,0 0-3,0 0 0,0 0 7,0 0 0,0 0 0,0 0 3,4 3-3,-4-3 11,0 0-8,0 0 6,0 0 7,0 0-3,0 0-1,0 0 7,0 0-7,0 0 5,0 0 2,-4 6-2,4-6 3,0 0-6,0 0-6,0 0-3,0 0-4,0 0 4,0 0 2,0 0 6,4 2-3,-4-2 11,0 0-3,0 0-5,0 0 8,3 4 0,-3-4-4,0 0 5,0 0 0,0 0 0,0 0 4,0 0-7,3 3 3,-3-3 1,0 0-2,0 0-2,0 4 1,0-4 5,0 0-5,1 4-2,-1-4 10,0 0-4,0 0 2,5 2-9,-5-2 6,0 0 0,0 0 0,0 0 0,0 0-6,0 0 0,0 0 3,3 3 5,-3-3-4,0 0 4,0 0-2,0 0 3,2 1 3,-2-1-12,0 0 11,0 0-4,0 0 0,0 0 4,4 3-4,-4-3 1,0 0 1,0 0-3,0 0 2,3 4 16,-3-4-18,2 2 3,-2-2-11,0 0 5,0 0-7,0 0 0,0 0-2,0 0 4,0 0-9,0 0-5,0 0 13,0 0-21,0 0-1,0 0 0,0 0-13,0 0-6,0 0-16,0 0-12,0 0-25,0 0-26,0 0-21,0 0-22,0 0-24,0 0-17,0 0-27,0 0-192,0 0-467,-17-6 207</inkml:trace>
  <inkml:trace contextRef="#ctx0" brushRef="#br0" timeOffset="103836.3924">9126 11586 123,'0'0'200,"0"0"3,0 0-3,0 0-5,0 0-11,0 0-6,0 0-4,0 0-11,0 0-10,0 0-11,0 0-11,0 0-1,0 0-8,0 0-6,0 0-8,0 0 0,20-1-2,-10-2 0,3 2-6,4 0-1,6-2-2,3-2-3,6 1-5,0-2 0,3 4 0,3 0-7,15-6-6,-1 5-4,1 2-5,3-5 3,1 1-14,-2 3-3,0 2 1,-1 0-3,-16 2-7,2 1-3,1-1-5,-1-2-3,-4 3 0,-2 0-3,-4-2-7,0-1-2,-8 1-3,-2 1 11,-2-2-17,1 0 6,-6-2-4,-1 2-4,1 2 2,-3-1-5,2 0 6,-5 0-3,1-2-4,-1 1-3,1 1 1,-2-1 4,0 2 10,2-2-8,-3 3 5,-5-3 1,10 0-9,-10 0-3,8 0 0,-8 0 3,5 0 10,-5 0-17,0 0 1,0 0-2,0 0 18,7 2-19,-7-2 0,0 0 5,0 0 2,0 0-4,5 0 3,-5 0-8,0 0 13,0 0-3,0 0-3,0 0-2,0 0-3,0 0 0,0 0 1,0 0 16,0 0-16,0 0 11,0 0-13,0 0 5,0 0-2,0 0 4,0 0-7,0 0-3,0 0 7,0 0-5,0 0-4,0 0 7,0 0-1,0 0-4,0 0 9,0 0-2,0 0-8,0 0 10,0 0-7,0 0 0,0 0-3,0 0 9,0 0 13,-13 4-25,13-4 12,0 0-3,0 0-3,0 0 0,0 0 1,0 0 3,0 0 0,0 0 8,0 0-9,0 0-1,0 0 1,0 0 5,0 0 0,0 0 2,0 0-8,0 0 10,0 0-11,0 0 6,0 0 2,-4 3-10,4-3 1,0 0 1,0 0 4,0 0-4,0 0 3,0 0-3,0 0 1,0 0 4,0 0-4,0 0 5,0 0-8,0 0 13,0 0-5,0 0-8,0 0 3,0 0-1,0 0-1,0 0 3,0 0-1,0 0 0,0 0 5,0 0-6,0 0-1,0 0 15,0 0-10,0 0 2,0 0-11,0 0 12,0 0-4,0 0 1,0 0 0,0 0-3,0 0 0,0 0-5,0 0 6,0 0 0,0 0 2,0 0-1,0 0 1,0 0 6,0 0-6,0 0-2,0 0 5,0 0-5,0 0 1,0 0-1,0 0 2,0 0 3,0 0-9,0 0-1,0 0 9,0 0-5,0 0 15,0 0-14,0 0-6,0 0 2,0 0 8,0 0-1,0 0 0,0 0-11,0 0 7,-7 2 3,7-2-4,-2 0 1,2 0-16,0 0 5,-6 3 1,6-3 4,0 0-12,-8 3-7,5-2-3,3-1-14,-6 5-5,1-5-11,5 0-13,-7 4-14,2-3-14,1 2-18,-2 1-17,3 0-18,-2 0-25,1 0-23,2-3-26,-3 2-35,5-3-202,-3 6-504,1-3 223</inkml:trace>
  <inkml:trace contextRef="#ctx0" brushRef="#br0" timeOffset="106685.4347">9086 5185 77,'-3'2'121,"-2"0"-1,5-2 2,-12 2 1,6 1-4,2-1 2,-3-2 5,1 2-2,6-2-1,-11 1 0,8 1-5,-4 0 1,4-2-3,3 0-1,-8 1 2,8-1-5,0 0 0,-6 2-7,6-2-8,0 0-3,0 0-9,0 0-3,0 0-10,0 0-5,0 0-7,0 0-6,25-4-9,-4 1-3,10 0-4,1-6-3,0 7-3,3-1-2,-3-2-6,0 1-6,-3-1 3,2 4-3,-11 1-4,-1-3-2,-6 1 5,1 2-6,-3 0-1,0-2 0,-4 2-2,0 0 3,-7 0-4,13 0 4,-8 2-1,-5-2-3,0 0 1,9 0-5,-9 0 3,3-3 1,-3 3 2,0 0 3,0 0-4,0 0 3,11 1 6,-11-1-6,0 0 6,0 0-2,0 0-4,0 0 0,0 0-3,0 0 4,0 0-6,0 0 3,0 0 1,0 0-5,0 0-2,0 0 4,0 0-5,0 0 1,0 0 2,0 0 0,0 0 2,3-2-5,-3 2 1,0 0 1,0 0-4,0 0 1,0 0-3,0 0 0,0 0 1,0 0 3,0 0 0,0 0-4,0 0 1,0 0 0,0 0 2,0 0 6,0 0-5,0 0-3,0 0-2,0 0 7,0 0-9,0 0 4,0 0-3,0 0 1,0 0 4,0 0-2,0 0-1,0 0 2,0 0 0,0 0 0,0 0-1,0 0-1,0 0 1,0 0 2,0 0-1,0 0-1,0 0 5,0 0-4,0 0-1,0 0 1,0 0 2,0 0-2,0 0-1,0 0-2,0 0 0,0 0 1,0 0 3,0 0-4,0 0 0,0 0 4,0 0-2,0 0 2,0 0-3,0 0-3,0 0 4,0 0-5,0 0 1,0 0-4,0 0-9,0 0-9,0 0-12,0 0-18,0 0-16,0 0-12,0 0-18,0 0-16,-14 9-16,6-9-36,-12 3-36,-9 3-24,-24 0-132,-3-4-394,-11 0 174</inkml:trace>
  <inkml:trace contextRef="#ctx0" brushRef="#br0" timeOffset="107688.1475">4826 5334 54,'0'0'87,"0"0"1,0 0-2,0 0-2,0 0 4,-5 0 7,5 0 0,0 0-2,0 0-6,0 0-1,0 0 2,-4 2-2,4-2 1,0 0-4,0 0-9,0 0-4,0 0-7,0 0-4,0 0 6,-8 1-11,8-1 1,0 0-3,0 0 0,0 0-1,0 0-3,0 0-8,0 0 0,0 0 2,0 0-2,12 4-4,-12-4 2,16-2-3,1-1 0,6 2-4,5 0 2,6-2-13,2-6 5,4 4-1,11-4-6,-11 4-3,-2 2-4,17-4 17,-17 2-3,1 1 0,0-1 0,-1 0-7,0 0-3,-6 2 1,-6-1-4,-4 3-1,-3-3 0,-2 4-2,-7-3-2,3 2 5,-8 0 3,2-1 11,-1 2 10,-6 0 6,10 0 3,-10 0 8,8 0 0,-8 0 5,0 0-6,6 0-1,-6 0 0,0 0-7,0 0-4,0 0-5,0 0-3,0 0-1,0 0-3,6-1-1,-6 1-6,0 0 1,0 0 0,0 0-5,0 0 0,0 0-4,0 0-3,0 0 2,0 0 1,0 0-8,0 0 5,0 0 2,0 0-4,0 0-3,6 3 4,-6-3-8,0 0 9,0 0-5,0 0-5,0 0 1,0 0-1,0 0 2,0 0-4,0 0 4,0 0-2,0 0 0,0 0 3,0 0 0,0 0 0,0 0-5,0 0 6,0 0-3,0 0-3,0 0-6,0 0-5,0 0-4,0 0-5,0 0-13,0 0-14,0 0-17,0 0-22,0 0-16,0 0-24,0 0-22,0 0-22,0 0-23,-8 7-44,4-3-143,3 2-412,-1-4 183</inkml:trace>
  <inkml:trace contextRef="#ctx0" brushRef="#br0" timeOffset="109982.3957">15285 11563 28,'-3'-8'204,"-1"-4"-1,2 7-5,0 0-9,-3 1-13,3-2-15,2 3-14,0 3-14,0 0-12,0 0-8,0 0-7,-4 9-9,5-2-5,-1 4-4,3 0-10,-1 0-8,3 4-5,-1-1-3,2 2-5,0-1-3,2 0-1,0 2-11,3-2 1,0-2-1,6 0-4,-2 0-4,3-1-4,1-2-1,4 1 0,5-1-3,-1 0 0,3-4-4,-2-4 0,-1 4-3,1-6 0,-2 0-7,4-2 2,-7-2-4,3 1 2,0-2 0,2-2-6,-8 1 4,5-6-1,3 3-3,-6-3 0,2 0 0,2 0 2,-1 3-2,-5-1 3,0 2 3,6-2 1,0 0-2,-5 3 4,-1 5 0,7-4 3,-7 3-1,2 3 2,5-7 3,-5 9-8,-1 3 12,-2-1-12,3 1 1,5 5-1,-8-1-4,-1 0-2,4 5 4,-8-1-3,0-2-1,3 0 4,-4 4-7,2-2 6,1-1-2,-4 3 3,-1-2-1,-2 1 0,-2-5-1,-1 1-4,-1-4 0,0 1-1,-3-1-2,4-2 0,-5 1 11,1-1-3,0 2 5,-2-4 5,0-2 5,0 0-2,2 3 2,-2-3-4,0 0 2,0 0 0,0 0-4,-6-13-3,6 9-3,0-4 1,0-1-1,2 2-3,0-3-5,2-2 1,-1 1 3,5-4-4,-2-2-5,4 3 1,0 2 3,4-1-1,-1 3 5,1-2 0,0 1-4,4 2-5,-1 2-3,3 0 3,0 2 2,7-2-7,1 1 6,-7 5 4,5 0-3,3-2-1,-1 3 0,0 0 1,1-2 0,1 5 3,0-3-3,-3 0 1,1 0 3,2 0 2,-11 0-8,9 2 3,-6-2-6,-1 0 0,1-1 1,-3 1 0,3-1 0,-5-2-2,2 1 5,-6 0-4,1-2 3,2-1-1,-3 3-1,0-2 2,5-5 7,-7 5-5,5-5 1,-6 2-3,0 0 2,4-2 1,-4 4 0,-1-3-1,4 0 0,-4-1 3,1 0 2,0 1-6,-2 2 4,-1-3-9,3 2 6,-5 0-1,0 1 0,0 0 1,-1-1-1,0 3-1,0 2 4,-1-2-2,0-2 1,-1 2-2,-2 2 2,0 2 1,6-5-1,-6 5-2,2-4 1,2 3 2,-4 1-3,0 0 2,0 0 1,3-4 0,-3 4-7,0-3 8,0 3 2,0 0-10,0 0 6,0 0-4,0 0 0,0 0 12,0 0-9,0 0-7,0 0 0,0 0 2,0 0-3,0 0 10,0-4-3,0 4 5,0 0-7,0 0-1,0 0-3,0 0 0,0 0 1,0 0 18,0 0-13,0 0 1,0 0 0,0 0-6,0 0 5,0 0-3,4 9 2,-4-9-3,0 0 9,0 0-10,0 0 13,0 4-11,0-4 2,0 6-6,0-6 0,0 0 3,0 3 1,0-3 3,0 0 3,0 4-8,0-4 3,0 0 0,0 0-2,0 0 0,0 0 16,0 7-11,0-7-2,0 0-2,0 0-3,-4 4 4,4-4 4,0 0-6,0 0 14,0 0-14,0 0 3,0 3 0,0-3-1,0 0-4,-2 5 6,2-5 0,0 0-2,-1 6 1,1-6-2,0 0 11,-3 4-6,3-4-5,0 0-1,0 3-2,0-3-1,0 0 5,0 0-5,0 0 3,0 0-2,0 0-5,0 0-1,-5 1 2,5-1-2,0 0-3,0 0-9,0 0-9,0 0 8,0 0-14,0 0-10,0 0-7,-5 3-7,5-3-10,0 0-8,0 0-6,0 0 1,-7 0-8,7 0-6,0 0-14,0 0-7,0 0-13,-16-1-11,16 1-14,-6-4-8,6 4-15,-9 0-151,9 0-360,-10-1 159</inkml:trace>
  <inkml:trace contextRef="#ctx0" brushRef="#br0" timeOffset="111466.4674">13046 11579 123,'-8'-2'182,"3"4"-7,5-2-8,-12 1 1,6-1-10,6 0-10,-6 1-11,6-1-9,-6 0-5,6 0-16,0 0-2,0 0-4,0 0-5,0 0-6,16 3-4,-7-2-4,1 0-3,9-2-6,1 2-3,0-1-5,10 0 3,-1-1 1,2 0-5,1-2-1,-1 1-3,7 3-5,-4-2 1,6 1-5,-7-3-2,3 3-8,-2 1 6,-4-2-15,-7 1-2,-4 0-2,0 1-3,-7-2-2,1 1-3,-2 0 3,-4 0-7,1 0-4,-2 0 1,-6 0 10,7-1-17,-7 1 4,8-2-3,-8 2-1,0 0-2,0 0-3,0 0 1,0 0-3,0 0-5,0 0-11,0 0-17,-21-1-20,13 1-20,8 0-23,-12 0-25,4 0-13,-3-3-30,0 3-8,1 3-26,-4-3-25,2 1-121,1-1-373,-2 2 165</inkml:trace>
  <inkml:trace contextRef="#ctx0" brushRef="#br0" timeOffset="112217.7316">13006 11726 44,'-3'3'185,"3"-3"-18,-6 3-9,6 0-11,0-3-2,0 0 8,14 2-5,-4-2-5,5 2-3,5-2-8,5-2-4,5 2 0,0 0-4,7-2 3,-3-1-7,4 1-6,-2 1-3,0-2-4,1 3-4,-1 0-10,-3 0-6,-4-1-7,-8 1 1,-1 0-13,0-3-8,-9 3-3,2 3-9,-2-3 0,-6 0-3,5 0-4,-6 0 3,-4 0-4,9 0 2,-9 0-1,9 0-3,-9 0 0,0 0-4,0 0 1,6 1-2,-6-1-1,3 1-6,-3-1 2,0 0-2,0 0-2,0 0-5,0 0-5,0 0-2,0 0 0,0 0 13,0 0-14,0 0 2,0 0-5,0 0 14,5 3-17,-5-3 2,0 0-6,0 0 2,0 0 3,0 0-6,0 0 7,0 0-4,0 0 4,0 0-6,0 0 0,0 0 4,0 0-8,0 0 9,0 0-5,0 0 0,0 0 1,0 0-5,0 0-1,0 0 9,0 0-4,0 0 1,0 0-4,0 0 4,0 0-6,0 0 1,0 0 5,0 0 2,0 0-5,0 0-2,0 0 7,0 0-5,0 0 1,0 0-3,0 0 0,0 0 7,0 0 0,0 0-9,0 0 5,0 0 4,0 0-8,0 0 24,0 0-20,0 0 0,6 2 0,-6-2-2,0 0-2,0 0 1,0 0 0,0 0-1,0 0 6,0 0-2,0 0-1,0 0 5,0 0-6,0 0 5,0 0-2,0 0-2,0 0 1,0 0-2,0 0 2,0 0 3,0 0-3,0 0 4,0 0-7,0 0 19,0 0-14,0 0-1,0 0-3,0 0-1,0 0 3,0 0-5,0 0 8,0 0-9,0 0 5,-4 5 2,4-5-1,0 0-9,0 0 11,0 0-2,0 0-3,0 0 1,0 0 2,0 0-1,0 0 7,0 0-6,0 0 2,0 0-1,0 0 1,0 0-3,0 0 1,0 0 1,0 0 2,0 5-6,0-5 7,0 0-6,0 0 0,0 0-1,0 0 5,0 0-8,0 0-3,0 0-8,0 0-23,0 0-35,0 0-35,0 0-49,0 0-59,0 0-44,0 0-258,0 0-563,0 0 249</inkml:trace>
  <inkml:trace contextRef="#ctx0" brushRef="#br0" timeOffset="112592.8839">14029 11605 97,'-7'0'212,"7"0"-4,-7 3-8,7-3-14,0 0-12,-2 5-10,2 0-3,0-5-9,0 0-5,6 4-1,-3-4-7,9 0-8,-1 0-11,5 0-11,-4 0-5,6-3-12,2 3-6,0-4-9,-2 2-5,0-2-9,0 4-9,-7-1-6,3 0-6,-2 0-2,-3 0-4,-1 1-5,-1-1-9,-3 0-17,2-4-23,-1 5-33,-5 0-42,0 0-34,0 0-39,3-4-37,-3 4-38,0 0-130,0 0-399,0 0 176</inkml:trace>
  <inkml:trace contextRef="#ctx0" brushRef="#br0" timeOffset="112895.0638">14019 11729 140,'-4'3'197,"4"-3"-8,-3 3-3,3-3-8,0 0 1,7 4-5,0-3-12,5-2-8,1 1-9,0 1-14,5-4-5,2 2-7,-1 0-5,0 1-9,1-3-6,-1 1-3,-2 1-12,2-1 1,1 0-7,-9 2-7,2-3 0,3 0 6,-5 3-13,-2 0 3,-1-1-8,0 0-2,-8 1-5,10-3-3,-10 3-9,10 0-2,-10 0-3,9 0-2,-9 0-3,4-1-7,-4 1 1,0 0-2,0 0-3,0 0-5,0 0-5,0 0-9,0 0-22,0 0-20,0 0-22,0 0-23,-18 4-22,18-4-27,-10 1-35,10-1-39,-8 0-36,8 0-172,0 0-454,-15-3 201</inkml:trace>
  <inkml:trace contextRef="#ctx0" brushRef="#br0" timeOffset="114639.0932">13857 5185 134,'0'0'129,"0"0"5,-5 2-11,5-2-7,0 0 0,0 0-1,0 0-4,0 0-5,0 0-3,0 0-10,0 0-3,0 0-6,0 0-4,14 2-8,-3-2-1,1 0-10,10 0 1,-1-3-9,8 3-8,2-1-5,-4 1-6,-5 0-4,-1 0-2,-1 0-2,0 0-3,-8 0-2,9-1-2,-12 1-1,0 1-4,-3-2-7,-6 1-3,9 0-12,-5 0-15,-4 0-14,0 0-27,0 0-25,11 0-8,-11 0-3,0 0-3,0 0-8,-4 3-14,4-3-2,-10 4-86,3 1-231,0-2 102</inkml:trace>
  <inkml:trace contextRef="#ctx0" brushRef="#br0" timeOffset="115201.0439">13879 5261 46,'-7'1'66,"1"1"0,6-2 5,-9 2 0,9-2 3,-5 3 5,5-3-4,0 0 2,-4 2-11,4-2 8,0 0-3,0 0-1,18 3-8,-5-6-3,1 2 0,5 0-3,6 1-2,-5-3-10,8 1 2,-6 1-9,0-1-3,-4 0-2,3 0-2,-4 2-2,-6-3 1,2 2-6,-4 1 0,1-3-4,-3 5-1,-1-4 0,-6 2-2,10-3-8,-10 3-2,7 0 0,-7 0-1,0 0-2,0 0-1,6-1-6,-6 1-2,0 0 0,0 0 1,0 0-1,5 3-5,-5-3 5,0 0 4,0 0-10,0 0-1,0 0-4,0 0 11,0 0-9,2 5 0,-2-5 0,0 0-3,0 0-4,0 0-5,0 0-5,0 8-2,0-8-4,0 0-14,2 5 0,-2-5 0,0 0 4,0 0-3,-2 7 5,2-7 2,0 0 2,0 0 0,0 0 6,0 0 1,-3 4 1,3-4 1,0 0 4,0 0 1,0 0 3,0 0-3,-4 5 3,4-5-3,0 0 16,0 0-8,0 0 1,0 0 1,-2 3 1,2-3 7,0 0-2,0 0 3,0 0 1,0 0 1,0 0 4,0 0-3,0 0 3,0 0 0,0 0-6,0 0 4,0 0-3,0 0 5,0 0 0,0 0 0,0 0-3,0 0 4,-8 2 0,8-2 3,0 0-4,0 0-2,0 0 0,0 0 5,0 0-2,0 0-1,0 0 5,0 0-3,0 0-4,0 0 11,0 0-8,0 0 4,0 0-6,0 0 2,0 0 2,0 0-11,0 5 0,0-5-5,0 0-5,0 0-3,0 0-25,0 0-53,0 0 25</inkml:trace>
  <inkml:trace contextRef="#ctx0" brushRef="#br0" timeOffset="118408.4477">2904 12498 46,'-5'-6'100,"1"1"-10,-1 0-5,2 0-1,-3 3-4,5-5 7,-2 3 2,2 0 1,-4-1-10,3 1 3,0 1-4,-1 1 0,1-3 0,0 2 0,2 3 7,-3-5 0,3 5-2,-6-3-2,6 3-1,0 0-13,-3-1-3,3 1-1,0 0-7,0 0-7,0 0-6,0 0-5,0 0-2,0 0 6,0 0-1,-7 5-7,9 2-1,-1-2-6,1 4 3,1-1-2,-1 1-5,4 3 2,-3 0 2,3 0-3,1 1 3,1 1-4,1-2 3,0 3 2,1 1 1,3-3 0,3 1 0,0-1 3,0-1 1,5 4-4,3-4-2,-1 1-1,0-2-2,4 2-6,1-4-1,0 2 4,3 0-4,-3-3 0,1 2 0,-1-4-2,0 2-2,-2-3 5,-4-2-2,5 3 0,1-3 1,-5-3-3,6-3 0,-8 3 0,8-4 1,2 2 2,-3-2-6,0 0 1,3-3-1,-3 0-2,0-1 1,0 1-2,-1 0 0,1 1-5,0 2 0,-5-1 0,4-2 2,0 4-2,-7-1 0,1 0 3,7-2-7,-8 3 4,7-2 0,1 1 2,-6-1-3,6-1 0,-1 2 1,1-3-1,-2 4-2,-5-1 0,10-1 1,-6-2 1,-3 4-3,6 1 0,-8-2 0,13 0 3,-6 0-2,2 1-1,-1 2-1,-5 0 3,4 1 1,-4-3-3,-4 2 1,3 1 2,2-3 0,3 3 1,2-1-3,-3 1-2,2 0 3,0-1 2,3 1-3,-3 0 6,2 1-3,0-1-3,4 0 3,-3 1-5,5-1 6,-3 3-4,-1 1 1,0-3-3,0 3 4,-2 3-1,0 0-1,-1 0 0,0 2 0,0-1 3,-5 1-2,3 2 1,-8-2-1,1 0 0,0-1 2,-1 2-3,-4-1 1,3 1 1,0-4-1,-7 0-1,0 0-1,3-1 1,-3 1 2,-1-1 0,3 1 3,-4 0-5,-1-1-1,3 2 1,-2-2-4,-2 0 7,0-2-5,1 1 1,-4-1-3,1-1 2,-1 1 1,-1-2 2,4 3-5,-6-2 6,2 0 1,-1 1-5,-2-3 1,0 0 0,8 1-2,-8-1 2,0 0 1,0 0-2,5-6 2,-2 4 1,1-3-2,-3 1 0,4-1 5,-1-3-5,-1 3 0,2-3-2,1-3 7,4 3-5,-2-3 3,1-1-5,6 1 3,-3-1-3,2-2 5,0 4-6,2-2 6,2 2-5,0 1 1,-1 4 2,7-8-2,4 5 4,-6 0 0,8 3 1,0-2-2,0 2 6,1 2-4,-2 2 2,6-2-4,-1 6 4,0-6-1,0 6 0,2-3-2,3 4-2,-3-4 6,3 1-8,-2 0 6,-1 1-3,2-4 1,-1 2 2,-1-1-4,-3 0 1,3 2 1,-4-5 3,-2 3-1,2-4-1,-2 2 1,-1-2 0,-2-2 0,-5 2 4,-3 1-2,1-2 4,-3-1-5,-2 4 4,-4-6-4,-3 3 0,0-2 1,-2-1-3,2 0 4,-5 1-5,-1-1 5,1-1-2,-2 3 3,0 0-1,1 1-3,-2-1 1,0 3 0,0-1-1,-3-2-3,2 2-1,-1 3-13,2 2-14,-1-8-35,-4 6-50,5 2-59,-1-5-55,1 5-48,-7-7-177,7 7-488,4-5 216</inkml:trace>
  <inkml:trace contextRef="#ctx0" brushRef="#br0" timeOffset="119025.0629">7281 12150 92,'0'-9'184,"3"-2"-4,1 7-10,2 1-22,-1-1 1,1 4-14,2 0-5,2 4-9,-1 3-6,5 6-10,4 8-7,-9 2-11,3-5-5,0 7-6,-3-1-3,-2-6-6,1 6-5,-5-8 1,0-1-1,-3-3 3,-1 0 1,1-2 1,0-3 8,-2 0 4,0-2 0,-1 0 5,1-2 3,0 1-1,2-4-3,0 0 0,0 0-13,-13-9 0,12 3 12,-1-3-15,1-3-12,1-3-9,0-1 3,4-4-4,1-5-4,4 0-4,-3 5-3,3 3-5,0 0-8,4 1-5,0 3 12,1 1-10,-5 5 2,9 0-6,-6 4 3,-1 3-1,3 3-1,-5 2-1,5 2-2,-1 7 3,-1 1 0,0 2 0,-3 0-1,0 3-2,-1 3-3,-2-5 2,-2 1-5,1-2-5,-4 2 0,0-2-19,1-5-13,-4 4-16,1-5-33,-2-1-42,3 1-63,0-4-52,3-2-38,-2-2-221,2-2-537,-3-1 238</inkml:trace>
  <inkml:trace contextRef="#ctx0" brushRef="#br0" timeOffset="119812.8177">7853 12189 32,'1'-5'184,"1"3"-6,-2 2-4,0 0 4,0 0-1,0 0 0,0 0-5,-9 12-6,7-5-15,2-3-8,0 4-7,0-3-8,0-1-7,2 2-3,-1 1-2,1-2-5,4-2-4,2 1-7,-1-4-3,-2 0 0,5-2-14,3 0 3,-1-3 4,-2-1-17,8-4-2,-9 3 2,1-2-12,3-3 4,-8 3-2,5-1-1,-6 0-3,1 3 0,-1-3 11,-2 1-17,-2 3-3,-2-1 9,2 3-9,-2-3-8,-3 4-2,-1 3-2,-2-2-3,-3 4-14,-3 0 8,-3 7-4,0 4 18,-3 5-21,-2 0-5,2 4-4,4 2-4,2 1 6,4-2-9,2 2 6,5-6-17,1 0 20,4-1-15,0 0 14,5-3-2,2 0-7,3 0-3,3-8-2,5 2-1,3-4 4,2 1-4,5-4 5,2-3-4,-2-4-1,2 1 4,-2-9-4,-1 4 0,1-3 4,-7 0-6,-4 0 10,3-5-7,-9 5 8,2-8-7,-3 2 4,-3 3 0,2-10-7,-5 11 4,0-1-2,-3 6 14,-2-1 8,0 4-4,1-1 16,-2 2-7,1 0 6,-1 1-9,0 4-1,-3-3 4,3 3-4,0 0-6,-1 15-5,1-5 5,-1 4 11,1 4-13,0-2-2,2 4 3,-2-3-4,2 0 7,2 1-3,-3-2 2,4 1 5,-1-5 11,-1-2-11,3 1 2,-1 0 7,0-4-5,-1 0 1,1 0 7,-1-6 0,3 1 2,1-2 2,0-2-2,3-2-2,1-5 0,2 2-9,0-6-1,4-7 5,-4 7-10,6-7 0,-4 1-11,3-1 8,-9 8 8,-4 3-4,3 1 0,-5 3-5,-1-1-3,3 3 1,-3 1 0,0 1-1,-3 1 2,8 5-11,-4 2 9,-2 1 0,4 0-6,-4 2 0,3 1 2,2 1-3,0-2 2,0-1-4,2 3 3,5-2 1,-4-3 1,1 1 4,5-4 2,-1-1-3,2-1 2,4-2 6,-1-3-6,-1-2-3,0-1 2,-1-1 2,0-1 1,-4-2-1,0-1 0,-1-2 4,-4 5-3,-3-2 2,0-6-10,-4-1 6,3 0 0,-5-2-4,2 2 3,-4 0-6,-4 5 1,6-1 2,-5 1-4,-3 2-1,0 2-7,0-2-9,-4 3-7,-4-2-23,1 1-16,1 8-23,1-3-4,-1 2-40,1 2-26,2 2-34,0-3-22,2 5-42,1 0-54,5-1-50,-1-1-342,0 2-751,2 0 333</inkml:trace>
  <inkml:trace contextRef="#ctx0" brushRef="#br0" timeOffset="120315.9676">7886 12305 36,'0'0'100,"0"0"-6,0 0 0,-5 3-2,5-3 4,0 0-6,-2 2 0,2-2-21,0 0 13,-8 0-2,8 0-15,0 0 2,-4 2-2,4-2-11,0 0-8,-5 1-1,5-1-7,0 0-6,0 0-10,0 0 7,0 0-19,0 0-13,19-3-30,-6-2-20,-4-3-50,4 2-98,1-4-218,1 1 97</inkml:trace>
  <inkml:trace contextRef="#ctx0" brushRef="#br0" timeOffset="122144.8403">9299 12364 134,'0'0'206,"0"0"-3,0 0-9,0 0-2,0 0-15,0 0-8,0 0-7,15-9-11,-4 1-6,-2 0-9,3 0-6,4-5-6,0 0-8,6-3-2,3-2-12,-5-3-2,1-2-6,2 2-8,-4 0-9,-1-4 0,-1 3-4,-3-1-5,-5 5 1,-3 1-1,-3 5 4,0-1-1,-3 1-3,-1 0-9,-3 3-2,-1 0-6,-1 4-4,0 0-1,-2 3-4,-3-1-3,-2 3-9,3 3-1,-3 1 4,4 3-13,0 0-1,0 4 13,1-2-22,-1 7-1,6-3 1,2-1-1,1 5 2,4 0-6,5-2-2,1 3 4,1-2 4,3-3-11,6 5 2,-3-3 3,0-3 10,0 0-8,-2 2-7,2-1-1,-2-3 3,-6 0 1,0-3 0,-3-1 2,1-2-3,-6 4 0,3-3 8,-4 0-4,-5 2-6,-2-3 5,-1 2 6,-4-1-8,-3 1 0,3-1 1,-7-2-3,-1-1 0,3 1 2,-2-1-4,-1-2 13,4-3-11,-3 1-1,6 0-3,4-1 10,-4 1-7,3-2-3,3 3 2,0-1-3,3 0 1,4 2 0,-8-3 3,8 3-4,0 0 3,-6 0 1,6 0 0,0 0 2,0 0-3,13 9 0,-8-5 3,4 0-2,1 1 2,1-1-3,5 4 1,1-5 3,2-1 2,2 1-1,9-1 21,-2-2-14,4-3-6,-2-1 1,0-3 2,2-1-8,-6-4 9,3-2-6,-4 2 0,0-1 1,-8 1 1,-3-2-1,2-1 5,-1-6-6,2-1-1,-8 4-1,-2-9 1,0-1 0,-4 1 2,-1-3-1,2-2-3,-3 0 6,2 2-2,-2 3 3,-1 0 4,-1 8 3,1 2 3,0 7 4,0 0 15,0 2-4,0 4-5,0-2-3,0 6-2,0 0 2,0 0-9,-8 18 1,6 0-2,-1 1 2,-1 8-4,-2 1-1,6 3 3,-4-2-7,0 0 4,2 0-6,2 0 1,2 0 2,-1-4 3,3 0-5,-1-5-1,2-4-5,3 2-1,-2-2-7,3-3 8,5 0 9,-6-4-6,6-4 7,2 2-6,-1 0-6,6-4 1,-1-4 13,-2-1-4,1 0-9,2 0 5,-2-1-10,3 1 8,-8-4 8,2 4-8,-1-7 1,-4 3 10,-1 0-15,4 1-1,-4-5 3,-1 1 5,-2 2 7,2-2-7,-2-1-3,-3 1-3,1-1-5,-2-2 15,-1 0-12,1 0 4,-3 1-1,-3-1-1,2 0 2,-1 0-11,-1 2 13,-1 1-3,-1 3 8,0 1 8,-5-1-23,6 0 13,-2 3-4,0 1-3,0 2 2,6 0 0,-18 8 1,7-1-1,1 0-7,-1 8 5,-4-1 6,1 1-5,5 2-1,-6 6-6,7-3 8,0-3-4,3 0 6,1 2-4,-2-2-1,5-5-1,1 0 4,1 1-7,0-4 3,4-1-7,0-2 2,3-1 4,4-2-7,-5 0 5,3-4 0,1-1 6,1 0 0,-1-5-6,2-5 14,2-1-6,-4-1-5,2-1-1,-3 1 1,1-3 0,-1-1-2,-4 1 5,-1 0 2,2 0 2,-4 5-5,1 1-2,-3 1 18,1 4-16,-1-2 17,-1 5-13,0 3 4,-3-5 1,3 5-1,0 0 4,-12 16-8,7-3-4,-2 2 6,3 4-3,0-1 2,0 3 3,2-2 3,0 1-9,2-3 1,2 0-6,1 0 9,4 0-11,0-1 7,3-6-1,-1-1 6,4 1-4,1-4 3,1-2-2,3-4-3,3-1 4,-1-2 0,7-7-5,-2 2 4,-2-6-8,-1-1 15,1-4-3,-9 5-6,5-8 9,-3-7-8,-2 5 10,-2-5-6,-1 0 0,-2-2-4,-4-3 3,-1-13-8,-1 15 3,2-16-2,-3 15 0,-4 3 4,-1 5 4,1 6 10,2 2 10,-3 6-2,3 4-2,-2 2-3,0 2 1,2 3-5,-7 12-2,1 2 0,5 6-1,-6 6 2,3 2-2,2 2-7,1 2 4,2-1 3,-1 1-6,2-3 0,0 3-4,-2-3 6,6-2-3,-2-8-2,4 5-1,1-7 2,1-2 1,-3 1 1,2-6 0,5 1-5,-3-4 0,1-3 0,4-2 4,-1 1-2,5-4-2,-2-1-1,-2 0 2,-2-2 4,2-3-4,1 1-2,-2-3 5,0-1 2,-2-3-2,1 1-7,-2 0 7,-6-2 1,3-3-1,-1 2-3,-2-2 0,0 0 4,-4 5-8,-1-2 7,-2-1 1,-1 5-5,-2-1 1,1 3 6,-2 3-12,1 1 11,-3 2-4,0 2 2,-2 4 5,-3 3-10,2 1 4,1 3 2,-1 5-7,1 1 7,3-3 2,1 5-12,4 5 8,2-7 1,3 0-5,0 0 0,5-2 1,-1 1-2,3-4 2,0 0-6,3-2 3,0 0 2,-1-5-5,4-1 5,0-3-9,-4 0-13,0-1-16,-1-1-15,-1-2-21,1-2-11,-3 3-21,0-6-15,1-1-26,-3 2-18,-1-2-28,-1 1-30,-3-4-34,2 4-25,-4-3-34,-4 1-199,2 2-557,-2-3 247</inkml:trace>
  <inkml:trace contextRef="#ctx0" brushRef="#br0" timeOffset="122416.497">9876 12058 123,'0'0'140,"-8"0"-3,8 0-4,0 0 14,-9 0-5,9 0 1,0 0 7,-8 0-6,8 0 1,-2-3-5,2 3-6,0 0-10,0 0-9,0 0-8,0 0-12,8-7-11,-2 5-8,7-1-8,-3-1-9,3 0-10,1 0-17,4-2-32,-6 2-37,8 0-48,-2-1-56,-1 1-56,0 1-142,-3-1-365,-4 3 162</inkml:trace>
  <inkml:trace contextRef="#ctx0" brushRef="#br0" timeOffset="122711.0407">10533 12042 140,'5'2'234,"-5"-2"-11,0 0-11,9-3-9,-5 1-16,6-1-14,4-1-11,1 1-13,4-4-15,11-2-7,-1 1-13,-1 0-13,3 2-13,-2-2-9,1 1-9,-9 4-17,1 0-19,-3-1-34,-6 2-34,-2 0-42,0 2-41,-4 0-37,1-2-48,-3 1-115,-5 1-344,0 0 153</inkml:trace>
  <inkml:trace contextRef="#ctx0" brushRef="#br0" timeOffset="123831.8702">6054 13624 16,'-7'2'59,"1"-2"-5,6 0-2,-10 1 0,5 1-1,-1 0-2,-1 1 2,-3 1 0,1-2-2,-3-1 4,2 1-17,0 3 8,1-3-8,-5-1 0,-1 3 5,3-2 1,-1 1 11,-5 0 6,2 1 5,-2 1 4,4-4 11,-2 1-2,2 0 6,3-1 7,2 3-1,2-3 4,-1 0 7,3-1 7,5 0-5,-11 0 0,11 0-3,0 0-4,-6 3 3,6-3 9,0 0 6,0 0 7,0 0 1,39-3-2,-18 2-1,11 1-3,2-1 15,3-3-11,16 1-6,2 3-1,5-3 1,-3-1-1,7 1 4,-3-1-4,33 0-5,-30 0-6,0 1 0,30 2 2,-27 0 8,29-4-4,-4 2-5,-26 1-2,28 0-2,1 0-8,-29-1-7,25 7 0,4-7-5,-33 3-3,5 2-9,26-1 1,-3-1-2,-29 1-4,5 1-6,-1 0-8,1-2-1,-2 0-2,1-2-10,-9 0 3,3 0-5,-1 0-9,0-1 4,1-2-2,-4-1-3,2 0-3,1 0 0,1 1-6,0-1 4,-1 3-4,-4-1-3,-13 0 1,-3-1-2,1 1-3,-4 0-1,-2 1 4,-1 1-6,-4-1-7,-7 2 0,-3 0-6,0-2-2,-9 0-4,1 2-5,-3-2 3,-4 3-11,-3 0 2,6 0-12,-6 0-13,0 0-3,2-5-22,-2 5-14,0 0-25,-15-5-21,15 5-15,-22 4-2,4-4-16,-3 1-10,-1 0-22,-6 2-16,-2-2-18,-2 2-20,-1-2-21,1 0-22,-4 6-242,-7-6-585,5 3 259</inkml:trace>
  <inkml:trace contextRef="#ctx0" brushRef="#br0" timeOffset="124740.165">6822 13661 69,'-22'2'131,"3"-3"3,0 2-24,6 1 8,-1 0-5,0-1 7,5-1 4,-1 4-4,3-6-2,1 4 2,6-2-4,-13-2 4,7 4 5,6-2-3,0 0 3,-5 0-3,5 0-1,-6 3-3,6-3-2,0 0-1,0 0 6,0 0 4,-3 2-1,3-2 2,7 5 1,-2-4 8,7 3 3,1-2 4,8 0 7,7 4-4,7-2-1,5 1-1,18 5-15,4-5 1,2-3-2,1 4-7,1-2-7,30-4-7,-5 2-6,-30-2-10,2 3-3,29-6-3,-30 5-9,4-1-7,26-2-12,-26 1 3,24 1-10,-30 4-3,6-5-4,-7-4-3,5 3 0,0 0-7,2-1-2,-8 1 4,2 0-3,-5-2 0,-2 3 1,-13-2-2,15-1-2,-19 6-2,4-3 0,-4 0 0,-4-3-5,3-1 0,-7 4 1,-5 0 2,-1-3-5,-1 1-7,0 2 6,-2-2-3,0 1-3,-1 1-1,-1 0 7,-2-1-9,-3 2 1,2-1 2,-3-1-8,2 1 6,-3 0-4,3 0 5,-4 0-7,1-3-6,-3 3 0,-1 3 4,0-6 2,-6 3-1,12 3 1,-6-2-3,-6-1 2,0 0-1,11-1 1,-11 1-2,7 1-2,-7-1 2,0 0-2,5-1 1,-5 1 3,0 0-6,0 0 3,0 0 0,6 2 7,-6-2-5,0 0-3,4 2 0,-4-2 1,0 0-2,0 0 0,0 0 0,0 0 1,0 0-5,0 0 1,0 0 5,0 0-3,0 0 4,5 2-2,-5-2 3,0 0-3,0 0-1,4 0-5,-4 0-1,0 0-1,0 0 5,2 3-7,-2-3 4,0 0-1,6 1 1,-6-1-1,0 0-4,2 6 1,-2-6 4,0 0-5,0 0 3,0 0 3,0 0-2,0 0-3,0 0 2,0 0 1,0 0-3,2 2 2,-2-2 2,0 0 0,0 0-4,0 0-3,0 0 4,0 0 6,2 3-2,-2-3-4,0 0 8,4 2-6,-4-2 3,0 0-4,0 0 4,1 4-6,-1-4 6,0 0 1,0 0-2,0 0 1,0 0 2,0 0-1,0 0-3,3 3 3,-3-3-3,0 0 3,0 0-1,0 0 3,0 0-6,0 0 1,0 0-7,0 0-3,0 0-2,0 0 7,0 0-6,0 0-6,0 0-1,0 0 2,0 0-3,0 0-3,0 0-5,0 0-4,0 0-8,0 0-11,0 0-17,0 0-20,0 0-23,0 0-18,0 0-26,0 0-22,0 0-34,0 0-20,0 0-36,0 0-31,0 0-7,0 0-255,0 0-612,-8-12 271</inkml:trace>
  <inkml:trace contextRef="#ctx0" brushRef="#br0" timeOffset="126380.3236">401 15461 45,'0'-14'189,"-3"5"2,4-7-6,-1 3-5,-1 2 7,1 4-12,-1-1 4,-2 1-6,3 1-12,-1 2-8,-1 0-12,2 4-6,0 0 1,0 0 1,3 16 1,0 1 1,-2 3 1,3 9-6,0 2-11,0-2-2,-2 4-17,5 1 1,-2 0-14,0-7 32,-2 4-9,1 0-8,0-5-15,-2-8-8,-2 2-14,3-3-1,-3-5-7,2 0-35,-4-2-20,2-3-22,-1 4-36,-1-7-43,-1 1-55,0-5-64,3 0-53,0 0-54,-11-10-195,8 0-559,1-1 247</inkml:trace>
  <inkml:trace contextRef="#ctx0" brushRef="#br0" timeOffset="126730.1348">504 15269 38,'5'-19'243,"-2"5"-5,1 2 3,1 4 4,-5 0-4,1 4-7,-1-1-11,0 0-15,0 5-3,0-7-17,0 7-15,-6-3-24,6 3-8,0 0-7,-14 9-17,8-3-21,-4 2-3,1 1-9,0 1-7,-5 4-9,8-4-6,-3 3-4,0 3 2,3-4-15,3-2 3,1 1-4,2 2 2,3-4-7,4 2 1,0-2-6,2 0 1,3-2 2,6 1-2,1-3 3,-4 2 0,6-2-3,-5 0 3,5 0 17,-2-1-13,-1-1-2,-5 2 1,-3 0-3,0-1-4,-2 0 15,-3 2-7,0-1-5,-1-1 5,-3 4-4,-1 1-5,-1 1 7,-2-2-14,-5 3 4,1-3-16,-3 1 4,1-1-6,0 0 0,-3 0-6,1-3-20,0 0-20,1 1-16,-1-4-16,3 0-40,2-4-50,1-5-46,1 1-47,3-3-47,-2-8-36,3-2-220,3-1-598,-2-5 264</inkml:trace>
  <inkml:trace contextRef="#ctx0" brushRef="#br0" timeOffset="126943.3053">737 15013 158,'2'-8'199,"2"-1"15,0 4-5,-1-1-4,-2 4-14,0-1-8,-1 3-2,0 0 12,7 16 5,-5 1 4,-1 1-2,1 8 5,0 0-19,2 0-9,-2 2-20,1 1-12,0 2-21,-3 1-4,1-4-10,-2 3-10,-2-4-21,6 1 1,-3-5-24,-3 3-24,1-10-18,2 0-26,0-6-28,0 1-38,-1-3-34,-1-2-39,2-2-59,-1 1-49,1-5-31,0 0-171,0 0-500,0 0 221</inkml:trace>
  <inkml:trace contextRef="#ctx0" brushRef="#br0" timeOffset="127149.2681">710 15275 126,'0'0'223,"-4"-4"5,4 4 5,-5-5-2,5 5-3,-1-4-8,1 4-9,2-7-3,2 4-14,1-2 4,7-2 0,4-1-15,1 0-32,2-1 18,10-4-14,-3 1-35,3 1 13,-4-3-12,4 7-10,-3-6-5,-7 6-24,0 1-12,-5 0-24,0 1-30,-2 0-3,-2 1-26,-2 4-32,-2-3-28,0 2-34,-1 1-25,-5 0-39,0 0-44,13 1-58,-13 2-219,0-3-531,0 10 236</inkml:trace>
  <inkml:trace contextRef="#ctx0" brushRef="#br0" timeOffset="128518.6209">424 16577 246,'-5'0'252,"5"0"-2,-13-5-16,8 2-3,-3-6-3,4 1-15,0-4-6,1-3-17,3 1 0,0-6-18,6 3-3,-3 1-15,5 3-10,-1-1-8,-1 4-24,1 5-8,-2 0-9,6 0-14,-4 5-1,3 3-12,2 0-1,-1 6-12,0 6-7,1-2-1,-1 11-8,-2 3 3,-5 1-6,-3-1-9,2 1 3,-7-1-10,-6 1 5,5 1-8,-7-1 6,1-4-12,-2 0 11,0-1-10,0-7-1,4-3-5,-3 3 5,0-4-2,6-2-3,-1-5-1,1 4 6,2-4-4,2-1-1,-3-1-1,5 2 0,0-5 3,6 7 8,-3-5 9,7-2-6,0 1 8,4-3 3,3 1 8,3-2-13,2-3 0,-4 1-5,7-3 3,1-1-7,-4 3 1,2-6-14,-5 6-16,-2-2-13,-6 1-5,6-3-20,-5 3-31,2-5-25,-2 5-29,-3-3-32,-3 0-21,1-1-20,-2 0-15,0-6-12,-5 1-9,0-2 0,0 1 12,-5-7 21,0 5-129,1 0 293,-3-6-110,1-1 23,-4-3 29,1 7 17,1-4 31,4 6 38,0 2 17,-3 2 20,4 6 23,1-1 19,2 0 19,0 2 14,0-2-2,0 6 13,-1 0 0,4 2 3,1 1 5,-4 2-4,13 5 7,-9 0 3,5 3-3,2 5-3,-2 2-12,0-1-2,-1 3-5,-2 1-10,3 5 0,-5-8-11,-1 2 1,-2-7-10,4-1-3,-5 1 1,3-3-5,-1 0-2,-2-1 0,1-2 8,-2 0 11,1-4-6,0 0 2,0 0-3,0 0-8,0 0-10,-5-19 1,4 3-8,2-4-3,2 1 1,-1-1-15,-2 1 2,5-7 3,-1 9-8,4 1-4,-7 4-4,5 3-3,2-3-1,-2 5 3,1 1-4,-1 4-2,2 0 3,1 4 3,0 1-3,-2 4-15,2 0 12,0 1-5,0 2 4,-1 0-15,2 4 13,-2 1-17,-1-1-14,4 0-13,-5-6-6,-1 4-19,4-3-9,-1-2-8,2-3-4,3 2 2,2-6 1,0 0 4,2-2 6,3-2 5,0 0 10,-1-8 1,-3 3 14,0-3-2,8-8 4,-6 3 10,-3-5-1,-3 7 9,3-6 1,-3 2 11,-8 2 4,2-2 15,-1 3 6,-1 3 5,-3 4 12,-1-2-8,-1 4 8,-1 2-4,-3-2 0,-3 5-4,4 2 4,-5 2-10,-3 6 2,-1 3-2,1 3-3,-5 5 5,2 5-5,6-6 6,0-1-7,5 0 5,1 3-2,2-3 0,1-1-4,1-4 4,2-1 3,1 3-5,1-9 1,-1 2 7,2-3 7,3-3-1,-3-2 8,3-2 8,4-3-10,-5-1 7,5-8 9,-2 0-15,-3-1 7,0-1-2,3 0 2,-6 0-4,3-1-1,-7-8-7,3 0 7,-3-2 1,2-1-3,-3 5-8,-4-2 0,0 7 13,-1-8-11,0 9 7,1-2 4,-1 10 12,4-2 9,-4 4-3,4 1 5,-1 2-3,2 1-9,0 4-22,0 0 9,-1 19-7,2-3-4,-1 4-7,3 8 6,3 2-1,1-1-3,0 1-6,2 1-3,0 0 5,2-3 1,-1 2-3,1-3-13,-1-3-11,0 0-14,-2-8-32,2 2-24,-4-3-16,2-1-36,-3-5-37,1 1-45,-2-4-61,0 1-39,1-3-255,-1 1-617,-4-5 272</inkml:trace>
  <inkml:trace contextRef="#ctx0" brushRef="#br0" timeOffset="132897.1987">11691 15395 101,'0'0'102,"0"0"6,0-4 0,0 4 5,0 0-9,0 0-3,0 0 6,0-5 5,0 5 1,0 0-2,0 0 4,0 0-3,0 0-6,0 0-3,0 0-1,0 0-7,-4-3-6,4 3-8,0 0 2,-4-4-10,4 4-5,0 0-3,-2-5-6,2 5 6,0-5-8,-1 2 1,1 3-2,-2-7-5,2 2 3,0 5 3,0-7 3,0 2-3,0 0 7,0 0-1,0 5 9,-4-3-17,4 3 1,0-4-7,0 4-4,0-6 2,0 6-10,0 0-3,0 0-4,0 0 1,-2 12 0,2-6-8,2 6-6,-2-1 3,0 0 2,2 5-9,-2-3 0,2-1-3,1 2 0,1-2 10,-4 1-2,2-2-4,-2-5 9,0 5-1,3-7 1,-3 4 0,0-4 10,0 0 2,0 1 3,0-1 3,0-1 5,0-3 8,1 4 5,-1-4-8,0 4-6,0-4 5,0 0 7,0 0 6,2 2-2,-2-2-8,0 0-8,0 0 5,0 0-7,6-11 1,-5 8-2,3-5-7,-2 1-4,2-2-10,2 1 7,1-5-7,2-2-3,3 0-5,5 0 2,4-7 2,3-2-6,3 0-3,9-12-4,4-3-5,5 7-16,-1-6-7,-5 2-14,3 2-9,-1-3-12,-6 3-15,-12 6-12,-1 3-11,0-3-8,-4 5-12,-3-1-27,-4 7-18,-4 8-22,-2 0-28,2-2-27,-4 7-28,-3 0-232,2 0-540,-2 4 240</inkml:trace>
  <inkml:trace contextRef="#ctx0" brushRef="#br0" timeOffset="142599.1438">10839 16600 144,'3'-9'166,"1"2"-11,-2-1-1,5-2-5,-1 0-8,0 3-1,6-2-13,-2 4-1,3-2-13,-4 4-3,-3 2-5,7 5-9,-5 2-5,1 2 1,1 6-5,-1 9-10,-5 1-5,-3 2-4,0-6-4,-1-2-2,0 7 1,-2-6-5,-5 6-1,1-9-2,1-1 4,0-3-1,-3 0 4,4 0 2,-3-3-5,2-1 13,1-3-3,1-1 6,0 0 4,1-2-4,2-2-5,0 0 3,0 0-8,-4-10-9,4 5-6,2-3-9,4-1-2,4-5-7,-2-3 3,2 1 3,3 1-8,2-4-5,-1 3 0,2 3-5,-1-1-6,2 3 1,1 1-4,-4 1 2,3 1 1,-5 4-6,-3 1-4,2 6 6,-2 0-5,-1 1 2,-2 5 5,1-1-10,-3 3-1,0 1-2,0 5 5,-3 0 3,1-1-6,-4 3 2,-1-3 2,3 4-13,-3-8-4,0 5-6,-2-6-15,2 0-14,-4 1-17,2 4-19,1-7-21,2 0-23,-1-2-32,0 1-43,1-6-25,1 2-27,1-4-186,0 0-477,0 0 210</inkml:trace>
  <inkml:trace contextRef="#ctx0" brushRef="#br0" timeOffset="143397.1735">11240 16736 55,'4'-5'167,"-2"1"-3,0-2-16,-1 4-5,-1 2-11,4-5 0,-4 5-3,0 0-4,0 0 4,0 0-7,9 9-9,-4-6-3,-1 0 5,1-1-3,0 1 8,4-1-3,-1-2-6,6 0-1,-1-2-4,6-1-4,1-5-10,7 4-1,-7-5-9,-1 1-3,4-6-4,-11 5-3,4-2 11,-3-2-17,-4 6-2,-1-3-7,-3 1 0,-1 3 3,0-2-12,-4 0 3,-1 3 3,0-2-17,-5 3 4,3 2-6,3 2-5,-23 6 10,7 2-18,-3 4 6,3-3-10,-6 8-1,0 3 9,3 2-15,5-1 0,5-4-1,0 0-1,5 1-5,3 0 6,1-3-9,2-4 4,1 1-3,3-1 3,3-2 0,3 4-1,2-4-2,-1-6 1,6-1 2,1-2 0,1-2 3,0-4-6,5-1 7,-2-4-6,-5 3-1,2-1 14,1-7-13,-5 7 3,-2-8-2,0 4-7,-4-3 11,3 2-6,-5-1 2,0-2-1,1 2 9,-5-1-3,2 6-4,-4 2 13,1 2 3,-2-1-2,-2 2 6,0 5-3,0 0-8,0 0 3,0 0-2,0 0-3,0 0-4,-8 26-4,4-17 5,3 2-3,-2 4 2,2 1-2,-3-4 4,4 1 1,-4-4-5,4 3-1,-2 0-5,2-2-4,0-3 13,-2 0-7,2-2 1,2-1 15,-2-4 0,0 8 6,0-8-5,2 3 4,-2-3-4,0 0 3,0 0 6,19-7-7,-10-1-1,-1 3 3,7-5-5,0-2-9,-4 0-11,7 6 10,-2-5-2,-1 0 2,-5 4-5,2 4 11,-1 0-8,-4-2-9,2 4-2,-6 0 13,-3 1-5,12 4-1,-8-1 8,-1 3 0,3 5-4,-4-3-2,1 3 3,-2-3-4,7 4-5,-5-2 10,5-1 3,-1 6-2,0-5-2,0-1-1,2-1-1,0-1 5,-1-2 6,3-5-2,-1 4-2,3-4 2,3-4-1,-2-1 13,2-1-12,-1-1 3,0-2 0,-6 2 3,5-6-1,-5 5 8,-3-3-11,4-3 6,-7-3-10,5 0-7,-7-1 9,4-7-8,-5 7 3,0-1-1,-1 4-1,-3 1-1,0 0 2,-1-1-4,2 5-7,-3 0 1,-1 3-9,-2 2-3,2-1-21,-5 0-12,3 3-15,-3-1-18,5 4-12,2 1-26,5-1-29,-16 0-19,10 3-26,6-3-24,-13 5-37,8-2-32,1-1-32,-1 2-185,1 2-543,4-6 241</inkml:trace>
  <inkml:trace contextRef="#ctx0" brushRef="#br0" timeOffset="145388.5058">17020 16603 65,'0'0'133,"0"0"-1,0 0 17,0 0-4,0 0-4,0 0 8,0 0-7,0 0-3,0 0-5,0 0-5,0 0-6,-1-8-5,1 8-4,1-5-6,-1 1-8,1 1-1,1-3-6,0 2 2,2-1-7,1-4-5,3 1-2,0-3-6,-1 4 1,5-2-5,-2 2-1,3 1 2,-1-2-3,-1 1-4,1 0 1,1 5-6,0-2-9,-4 5 4,-4 1-5,5 3 2,-1 3-3,-1 5-5,-2 3 4,-1-1-7,-3 11-3,-2-9-7,-3 9 7,1-7-4,-1 0 0,-2-1-3,1 1 4,-1-7-3,0 5 15,1-10-4,0 4-3,-1-2 9,1-4-1,3 0 10,-3-2 5,1 3 19,2-3-5,1-3 5,-1 4-6,1-4-15,0 0-3,0 0-12,0 0 2,5-16-5,4-1-3,-2 2-1,0 5-4,3-5-5,6-7 5,-1-1-17,2 1 4,0-1-2,3 3-5,-2 0 6,3 3-8,-8 6-4,6 1 3,-5-1-7,-4 7-1,3 2 2,-5-3-2,2 7-5,-5 1 2,2-1 1,-1 5-4,2 5 10,-5-2-11,1 7 0,-2 0 1,-1 0 2,0 0-1,-1 0 4,-1 0 3,1-6-19,-3 4 3,1 2-9,2-5-4,-4-1-26,4 1 0,-1-5-10,2 3-31,-1-4-2,0 2-19,4-3-15,0 2-7,0-5-12,3 1-10,6-1-10,-2-2-7,0-2 2,1-2-3,6-1 9,0-3 10,-4-1 11,4-1 16,-3-5 0,-2 3 23,4-3 8,1-3 14,-8 5 21,1-3 24,-3 7 20,-1-5 15,-2 4 24,0 1 8,-3 5 13,2-4 2,-1 6-8,1-1 1,-2 3 2,-2 0-5,0 0 6,0 0-6,0 0 8,0 0 4,1 8-2,3-4-1,-2 0 4,1-1 8,2 2 4,1-3 8,3 3-1,0-2 6,4-3-8,0 3 0,-1-6 5,1 3 0,7-4 3,-5 3-5,-1-6-4,-5 4-10,4-3 12,-1-3-6,-5 2-5,4-2-8,-4-1 3,1 0-4,-6-1-4,1 5 6,-2-3-14,0-1 3,-3 0-2,-1 5-6,0 0 0,-3 1-11,-5 4 12,-1 0-10,-3 5 0,1 4 2,-5 1-9,-2 7 2,4-3-10,0 7 7,0-1 0,8-3-11,-1-1 5,5 2-1,1-1 0,4-1-7,3 0 2,1 0 7,4 0-2,-2-4 3,3-3-5,8 0-8,-4-3 7,6-2-6,2 0 7,-1-5 6,12 1 3,-5-7-6,-5 2 0,-2 0-2,1-2-6,0 0 6,-3-5-5,5-3 18,-5 4-6,-4-2-4,4-2-2,-6 1-8,2 1 17,-8 3 3,2 2 5,-2-3 1,0 4 17,0 0-1,-4 2-2,2 1 2,-4 1-7,0 3-11,0 0 11,-5 12 1,1-5-4,-2 4-10,2 2 3,-5 2 6,5-3-8,0 2-9,3 3 12,-3 0-10,3 0 4,1-4-1,1-2 0,2 0 0,-3 0-3,1-4 6,3 2 2,0-2 9,-2-6 3,5 3 0,-1-3-1,9-2-4,0 0-7,4-4 0,2-2 2,-3-3-3,10-2-4,-1-3-4,0 1 0,-2-1 0,0 0 0,-9 2-3,1 4 5,-2-2-6,-6 4 4,3 0-11,-6 3 6,1 0-4,0 2-4,-2 2 3,-5 0 1,5 4-4,-5 1 5,4 4-5,-2-1 6,0 1-5,-2 0 4,4 2-5,-3 0 5,3-2-2,2 1 0,-2 1-2,1-3-2,3 2 10,-4-1 1,5-4 6,-3-3 9,3 3 4,5-2-1,-1-3 8,0-3 2,6-2 0,-1 4-3,-4-2 3,6-5-4,-5-1 2,0-1-2,0-2-2,0 0-4,1 0-2,-2 0-3,-5-5 2,0 0-3,0 0-3,-6-4-1,1 1 0,-2-5 0,-2 6-1,-3 0-10,-3-1 0,-1 4 0,-2 0-1,-2 1-2,-3 3-6,-2-1-8,-3 3-16,1 5-3,-1 3-26,1-1-24,0 6-25,4-3-37,0 5-43,-2-1-35,4 4-28,2-3-42,-3 4-50,4-1-63,-6 1-274,10 0-734,-4-1 326</inkml:trace>
  <inkml:trace contextRef="#ctx0" brushRef="#br1" timeOffset="614124.5762">19620 14077 141,'0'0'138,"-5"-1"-1,0-1-7,5 2 1,-5-2 0,4-2-4,-2 0 5,2-3-9,0 1-5,2-6-4,-1 2-7,4-1-6,2-6-8,1 3-8,3-3-7,3 0-5,-1 3-6,1 1-4,6 1-6,-4 2-5,2 6-4,2-1 0,-7 5-7,3 5 3,3 2-7,-4 7-6,-5 1 1,-1 4 0,-7 6-7,3 2 0,-8 3-3,-1 0-17,-4 3 2,-2-4-2,-2 1 0,-5 0-6,-3 3 7,2-4-6,-4-3-1,0-2 1,3 0 0,-1-4 0,2-1 4,5-7-5,1 0 4,3-5 1,0-1 1,4-2 11,0-1-4,4 2-3,2-5 2,0 0 3,0 0-3,0 0 1,34-10 2,-16 3 2,7-4-5,1-1-2,2 1-4,3 0 0,1-2 0,0 3 4,-4-2-6,2 3-8,-5 1-4,0-2-11,-8 1-18,2 4-13,-4-3-22,-3 1-17,-1 2-21,-2 0-20,3-2-12,-3 2-6,-4-2 1,1 2-2,-3 0-9,2-2-93,-5 0-272,0 0 120</inkml:trace>
  <inkml:trace contextRef="#ctx0" brushRef="#br1" timeOffset="614813.0465">19995 14103 309,'-3'-27'17,"2"1"12,1-3 20,1 0-6,-1 0 5,4-1 17,4-1 5,-1 4 15,1 3 8,4 0 5,-2 7 7,1 1 2,-2 10 2,3-3-5,-2 6-4,0 0-7,2 6-1,-3 6 7,0 4-9,0 1-9,-2 4 1,-4 6-12,-1-6-3,0 10 5,-4-12-10,2 3-5,-5-2-9,1-4-3,2-1-5,-3-5 6,2 4 5,-3-5 5,5-3 1,1-3-4,0 0-3,0 0 0,-4-17-6,8 1-8,1-2 3,1 0-2,6-8 0,-1-3-4,6 3-5,-1 0 2,1 5 2,-2 0-1,-1 7 0,-1 1-3,5 6-3,-4 2 1,-3 2-5,0 5 0,-1 2 0,1 3 1,0 5 0,-1 5 4,0 5-8,-3-2-4,-2 6 0,-1-8-2,-2 2 0,-1 0-11,4-3-14,-7 4-15,2-6-20,2 2-14,-2-7-28,0 2-25,2-5-14,1 0-19,5-4 0,1 0-12,5-3 3,7-3 16,-2 0-1,11-2 12,0-7 1,-2 1 26,1-4 8,1-3 6,-1-3 19,-2-3 3,0 0 30,-4-6 13,1 1 7,-3-2 20,-6 0 12,0 2 16,-4-1 15,-3 1 11,-6 3 14,-1 7 7,-1 2 2,-3 5 5,-4 2-10,-2 2-2,0 6 1,-5 2-7,-3 7 1,-3 1-1,-2 6-5,0 1-4,4 5-2,-2 3 0,2-3-6,9-3-2,-4 8-8,8-8-2,1 3 2,2-2-5,4-6-5,-2 0 0,5-3 1,1 1 3,1-3 1,0-4 4,4-3 2,-1-1 1,7-3-2,-3-4 4,3-1 2,-3-6 0,2 3 2,0-8-4,-4 3-1,1-6-1,-1-1-2,-5-1 2,2-1-11,-2-3 0,-3 2 0,-1 0-2,0-1 9,-1 9 3,0-1 4,0 3 0,-2 8-5,0-1 7,0 2-14,0 3-2,0 3-5,0 2 3,0 0 8,0 22-26,2-5 4,-4 10 1,2 4 2,0 3-1,-2-4-10,-1 3 3,3 3-2,0-1 0,-1 2-2,0-6-1,-1 0-12,2-1-13,-6-5-6,5 1-17,0-9-19,-3 0-24,2-2-21,0-3-9,-1 0-26,2-3-27,1-2-28,0-1-35,-1-2-34,-1 2-165,4-4-466,-2-2 206</inkml:trace>
  <inkml:trace contextRef="#ctx0" brushRef="#br1" timeOffset="615948.5675">21126 14076 180,'0'0'205,"0"0"-2,0 0-4,0 0-18,16-12-6,-7 5-10,3 0-11,-2-6-12,8-2-10,-7 0-7,6-5-12,0 1-4,-8 4-8,5-9-2,-4 9-9,-6 1-3,2-1-8,-1-2 1,-5 6 1,4 0-19,-4 2-4,1 5-9,-2-2-1,1 6-8,-4-2-6,4 2-1,0 0-4,0 0-4,0 16-6,5-6-1,-2 3-5,3 2-3,1-2-3,0 4-2,2-2 4,0 0-3,0-1-1,-1-4-5,-3 2 4,-1-3-1,-2 2-4,4 0-5,-5-1-5,1-2-5,0 1-13,-1-5-12,1-1-13,0 4-20,0-4-10,-1-1-17,-1-2-29,0 0-14,0 0-10,11-5 1,-5-3 9,4-2 3,3-1 3,1-3 6,3-6 10,-1 1 16,1-3 15,-3 6 14,0-4 21,-1 2 24,-2 8 13,0-7 30,-5 4 12,3 3 28,-5 1 9,-2 6-8,2-1-2,-3 2 6,-1 2-2,0 0 5,0 0-3,-5 13 14,3-3-4,-1 0-2,2 0-3,2 1-1,-2-1-7,2 2 2,2-2-1,1 0-9,-2-1 2,2-4-2,1 0 5,4 0-5,-1 0 6,2-5-7,0 2 4,3-4-2,0-3-4,-1 4-3,-1-5 0,-1-1-6,1-1 3,-3-2-4,1-3-8,0 1 5,0-4-5,-4-1 0,0 0-2,-2 0-3,-2-2-2,-2 0 0,-2 4-6,-2 1-2,1 1 2,-3 4-1,-5-5-4,3 4 3,-4 5-1,1 1 0,-1 3-4,-2 1-2,2 5 2,-1-3-1,1 9 1,-2-1 0,2 2-4,5 4 3,-1-2 1,4 3-1,1-4-4,7 3 3,-2-3-2,4-2 1,0 1-1,3-3 5,1 0-6,4-2-1,2-2 3,4-1-2,1-4 1,10 0 3,-2-7-3,3 0 0,-2-2 3,-1-2 0,-3-1-3,0-2 3,-1-1 2,-8 0-2,4-1-1,-6 1-2,5-5 1,-6 3 8,1 1 2,-5 1 4,-2 7 7,0-2 8,-2 2 5,-2 1 1,1 4-1,-3-2-6,-1 3-4,0 2 0,0 0-6,0 0 2,0 0 0,-4 17-6,2-7 3,-2 2-3,0 5-2,0 0 4,2 0 0,-1 2-3,2 0 11,-2-2-17,3-5 4,0 0-1,0 0-5,3-2 5,-2 1 2,0-4-1,1 0-1,0-3 6,3-1-5,0-2 1,3 0 6,0-2-6,3-3-1,6-6-2,-2-3 6,11-2-6,-1-2 1,-4 2 4,3 1 0,-5 3-6,-2 4 2,-1 0 3,-4 3-8,-2 0 9,0 3-3,2-2 3,-4 3-3,-1 3-4,1-1 3,-3 1 1,5 1 2,-1 1 2,-4-3 7,3 1 0,0 2-13,3 0 6,-1-1 3,1-3 2,1-6 3,2 2 3,4-5-1,-1-1-3,1-3 11,-3-1-11,8-3 2,-8 2 3,2-6 3,-6 4-3,0-1 0,0 1 3,1-8 1,-5 1-2,-3 6 2,0-3 0,-4-1 0,0 1-15,-3-6-6,0 3-4,-4 6 5,-1 1-4,-2 4 5,1 0-11,-1 5-8,-1-1-16,0 3-21,-2 5-20,1 0-20,-6 0-28,5 7-29,-2 3-18,-2 1-21,3 2-29,0-1-35,5 3-31,-5 2-232,5-3-547,-1 1 243</inkml:trace>
  <inkml:trace contextRef="#ctx0" brushRef="#br1" timeOffset="616906.0506">23574 13266 106,'0'-5'126,"1"2"9,-1 3 2,2-4-4,-1 0 1,-1 4-1,1-4-11,-1 4 6,0 0-9,2-4-2,-2 4-8,1-5-10,-1 5-8,0 0-2,0 0-7,0 0-10,0 0-3,0 0-7,0 0-2,0 0-1,0 0-3,0 0 1,0 0-3,0 17 0,-1-12 3,1 2-6,-3-2-1,2 2-2,1-1-2,-2-1 1,2 1-2,-1-3-3,-1 1 1,2 1-4,0-1-1,0-4 3,-2 5-1,2-5 6,0 6 2,0-6-2,2 4 9,-2-4 1,0 0 2,0 0-2,0 0-3,0 0-6,0 0-6,5-12 2,-1 7-8,-3-6-5,3 1 1,-1-1-6,0-2-1,1-1 1,-2-3-1,-2 0 2,0 1-2,0 2 1,-2-1-4,-2-1 1,0 4-4,-2 2 11,-2 2-5,-3-4-3,-1 3-2,-3 2-2,-3 6-8,-1 2 0,-3 3 5,0 4-3,-2 4 5,3 4 2,1 2-3,1 3-1,6 3-11,2 1 1,-1 4-5,6-3 7,3 3-4,3-4-3,3 1-1,3 1-1,7 2-2,-2-3 3,6 0 3,-1 0-3,6-2 11,1 0 1,0 2 9,2-5-7,-5 2 7,-3-4 2,2 1-4,-9-5 12,0-2-2,-5-1-4,-1 1 3,-2-3 10,0-1 2,-4 3 5,-4-3-1,-5 4 5,2-6-19,-8 0 2,-8 1-8,3-2-8,-6-2 9,-4-3-6,1 0 6,1-3-15,2-3 3,1-3 6,6 1-7,2-3-17,1-2 24,4-1-13,2-3-11,3-1-7,-3-9 6,11 8-16,-1-10 5,4 4-17,1-1 16,7 0-5,2 4-6,-3 3-10,8-2-11,-7 5-15,4 2-18,4 2-23,-4 1-18,4 3-15,-2 2-25,4 3-25,-3 2-27,2 0-21,-2 0-26,0 2-209,-2 3-512,-2 0 228</inkml:trace>
  <inkml:trace contextRef="#ctx0" brushRef="#br1" timeOffset="617504.3076">23906 13134 157,'3'-4'169,"-3"4"3,1-5-5,-1 5-5,3-4 0,-3 4-2,0 0-8,-3-7-3,3 7-5,0 0-1,0 0 3,0 0 2,9 2 2,-9-2 0,0 0 0,14 5 7,-3-4-14,1 2-6,6-2-12,10-2-2,3 2-12,2-1-2,3-3-5,2 2-11,0 0-8,1-4-3,-3 0 0,1 0-19,-7 0-2,-5 4 3,-5-2-16,-7 0 3,-3 1 6,-4 1-8,-6 1 1,14 0 10,-14 0-22,7-4-5,-7 4-4,0 0-5,0 0-6,0 0 4,0 0-10,-27-3-23,13 2 13,-4 2-9,-1-2 11,2 0-4,-2 3-12,0-2 2,6 3-2,-5 1-3,6-2 7,1 1-11,0 2 9,3-1 6,-1 2-3,2 1-6,-1 3 5,4 0 1,-2 7-5,0 1 8,2 7-2,0 5 7,-1-2 7,-2 6 17,3-1-18,-2 2 6,-2 2 12,3-4-3,0 0 4,1-1 8,-1-2-1,-4-2 7,4 4-6,1-9-3,0-5 0,0-1 8,3-1-5,-3-5-3,3 0-1,-4-1 0,4 1-6,-2-7-9,3 1 3,0 2 2,-2-2-7,2-3 2,-2 4-2,2-6 4,-1 4-2,1-4-9,0 0-13,0 0-13,0 0-8,0 0-21,0 0-6,0 0-4,0 0-1,0 0-18,0 0-3,5-12-9,-5 12-13,0-5-12,0 5-11,3-4-10,-3 4-16,0 0-27,-3-8-26,3 8-35,-4-3-31,4 3-221,0 0-532,-11 0 236</inkml:trace>
  <inkml:trace contextRef="#ctx0" brushRef="#br1" timeOffset="619248.1645">24496 13704 118,'3'-3'163,"0"-3"-5,3-2 3,-2 3-10,2-5 3,2 0-4,-2-2-4,2-2-10,1 0 0,-2-3-8,0 0 1,-2 0 5,2-3-4,-2 3-1,-4-1-3,3 2-8,-8-1-9,3 7-6,-3-1-8,-1 3-12,-8 4-5,3 4-9,-7 1-3,-2 7-11,-7 7-1,-2 2-11,4 7-21,0-2-4,2 7 1,7-5-7,-2 2 2,6-3-3,4-5 0,6 0-2,-2-6 1,6 5-3,2 0 2,-2-8-1,8-1-3,-2-3 1,6-1 5,2-4 3,0-3-11,3-2 3,6-5 0,-7 2 5,-2-8-6,-1 5-2,4-8 4,-4-3 4,-6 7 1,4-11-5,0 1 6,-3 1-1,-2-2 9,-2 11-2,-4 1 3,2 2 6,-4 0-3,0 5-2,-1 2 0,1 0-6,-2 2-1,1 3-5,0 0 1,-14 15 2,8-3 0,-1 4-5,1 2-2,-3 7 2,4-7-6,1-2 1,0 9 0,3-7 1,2 1-6,-1-5 3,3-1-2,-2-2-6,3-3 1,1 0-11,0-3-5,3 3-11,-2-5-4,3 2-8,4-5-9,-3 0-7,3-3-1,5 1 4,-7-6-10,2 1-2,1-5 5,0-2 7,-2-3-2,-1 0 0,5-6 9,-1-5 2,0-1 7,-3-4 5,4 1 2,-3 3 4,-3-3 15,2 1 13,-4 2 14,0 5 11,-1 11 10,-3 3 4,-1-1 0,-1 6-9,-1 4 3,-1 1-4,0 0 2,0 0 5,-1 27 6,-3-7 1,0 6 1,-1 3 8,-1 0 4,1-2-1,-3 0 3,3 2-9,-3-3 0,0 2 6,1-10-6,3-1 6,-4 0-4,4-2 5,-2-3-9,2-3 2,3-3 3,-2-1 9,3 0 13,0-5 1,0 4 3,0-4-7,0 0-2,0 0-8,4-14-10,0 6-2,5-4-4,1 0-9,-2 3-11,4-2 6,1-1-12,1 0 2,-3 5-3,-1 0 5,1 3 4,1 0 0,1 0-15,-1 4-5,1 0-5,-3 0-8,-2 1-12,-3 6 2,-1-3-15,0 2 10,-4 2-5,-4-3 3,0 5-12,-1 0 6,-4-1-14,-5 1 0,-4 0 0,4 0-7,-4 2-3,3-2 4,3-4-2,1 0 10,1-1 1,3-4 8,1 2 7,1-3-4,1 1 7,4-1 0,0 0 1,0 0 1,0 0 3,0 0-2,0 0 4,18-4 1,-7-3 4,0 2 1,1 0 1,3-4 9,2 2-6,-1-1 1,2-2 7,-2 1-1,-2-3 1,5 1 7,-1-6-3,-1 3 2,-4-7 2,4-3 1,-2-1 0,-3-1 3,-1-1 0,-1 0 4,1 3 0,-6-2 6,-2 7-1,1 1 3,-2 4 3,0 4 4,-1-1-1,-1 5-6,0 2 0,0 0 3,0 4-14,0 0 3,-6 14-2,0-3 0,1 7-4,-4 5-4,0 4-4,4 0 6,0-5-2,1 4-3,2-7 0,-1 1 3,6 5-4,-1-7 2,3-1 1,1-2 2,-1-5-8,2 1 13,4-3-5,1 2 15,4-3-8,-1 0 10,2-2 5,-2-5-5,8 0-8,-5 0-3,-1-2 5,-1-1 0,1-2 4,-3 0 0,-1-4-1,-2 1-6,-1-1 0,2-3-2,-6 1 7,2 2-5,-2-1-5,-5 1 10,2-1 0,-3 5 10,-3-1-11,2 0-6,-4 4 12,-2 2-14,7 0-8,-21 5 2,7 2 1,0-2-8,-1 7 4,1-5-5,6 5-5,-2-3 4,3 3 3,2-1 8,0 0-8,4 0 8,2-2-14,0 1-16,3-2 6,4 1-2,-2-2-11,7-2-8,-2-3-3,5-2-15,0 0 1,2-2-18,-6-1-4,3 2-6,-3-2-17,-1 0-15,-2 1-17,0-1-12,-5 1-14,5-2-11,-3 1-6,-5 3-16,-1 0-17,4-3-14,-4 3-21,0 0-148,-18 5-422,6-3 187</inkml:trace>
  <inkml:trace contextRef="#ctx0" brushRef="#br1" timeOffset="620159.9367">20326 14185 42,'-7'0'111,"7"0"3,-9 3-5,6-2 8,3-1 5,-1 6-3,1-6 6,0 5-1,0-5-12,0 0 4,4 4-1,-1-2-2,-3-2-8,4 1-4,-2 4 0,-2-5-3,4 5-2,1-4-2,1 0 3,-6-1 0,10 0-9,1 3-4,-6-3-5,7 1-2,-2-1-8,0 0 3,4 1-10,-5-2 0,4 0-2,2 1-2,2-1-2,-2 1-2,3-2-5,1 2 4,8-2-6,3 2-1,0-1-1,2-1 2,7 2 1,0 0-7,12-2 2,2-1-5,4 3 3,-3-2-2,2 2-3,-1-2-1,5 1 0,-2-1 5,4 2-5,-2 0-7,-2-1 0,-2 0-2,-2 1-2,-2-3-7,-1 1-1,-14 2 1,4 0 2,9 0-5,-12-3-3,15-4 2,-3 1-2,1-2-4,2 0-1,0-1 5,-1 1-3,4-4-6,3 3 2,-3-4 5,3 4 0,2-3 0,-2 0 1,0 4-5,1-4 9,5 5-7,-10-2 0,-1 3 4,-16 2-1,4-4 2,-2 4-5,-2-1-2,3-4 7,-4 3-3,0 4 0,-1-3-1,-4-2-1,5 4 7,-4-2-5,-3 1-1,-1-1 4,2-2 0,-1 2-5,2-1 0,-5 2-2,4 0-2,-3 0 9,-3 0-3,5-1-5,-6 3 1,-5-1-2,9 1-3,-7 0 6,-2-1 1,-1 0-2,-1 1 2,-3 2-5,-4 0 4,0-3-3,-1 1 1,-3 4-3,0-4-5,-1 2 3,-1-3 2,-4 3-3,8 0-10,-8 0-6,4-2-3,-4 2-5,0 0 0,0 0-15,0 0-19,0 0-4,0 0-18,0 0-25,0 0-17,0 0-19,0 0-7,-23 3-22,14-3-18,-2 2-12,1-2-36,-8 5-24,-3-2-138,-2 1-432,-4 1 191</inkml:trace>
  <inkml:trace contextRef="#ctx0" brushRef="#br1" timeOffset="622566.5211">3341 17197 88,'0'0'99,"-9"1"-7,9-1-11,-5 2 1,5-2-9,0 0 2,0 0 10,0 0-3,0 0 8,9 8 6,-9-8-7,23 0 10,-4 0-8,10-2-1,1-2 28,7-1-7,16-8 2,5 1-8,5-2-6,0-2-6,27-3-7,-26 4-1,23-10-9,-26 10-2,30-3-7,-31 1-15,0 6 2,0 2-5,-5-5-6,-17 6-5,-2 2-2,-1-1-6,-5 2-2,-8 2 2,-4-1-8,2 0 5,-7 0-4,-2 2-2,-3 4-3,0-4 1,-2 0-2,-6 2-3,10-3 0,-10 3-4,7-2 8,-7 2-11,0 0-5,0 0-8,2-8-14,-2 8-7,0 0-18,0 0-27,0 0-6,-16-4-28,16 4-15,0 0-21,-31 9-28,11-1-37,-8 0-113,-4 0-346,-4 4 153</inkml:trace>
  <inkml:trace contextRef="#ctx0" brushRef="#br1" timeOffset="623524.5918">3552 17331 31,'-5'2'149,"5"-2"-9,-9 3-3,9-3-4,0 0-19,-4 2 9,4-2 0,0 0-2,0 0-1,13 2-5,1-2 3,-1 1-6,3-3-8,5 1 10,7-1-2,1-3-8,4 2-2,4-3-4,2-4-6,-2 2-5,14-1-3,-1-3-8,5-1 2,1-4-8,-4 1-3,3 1-3,-2-1-6,-2 0-12,-15 9-2,1-2-1,-1 1-7,-5 1 1,-4 0-6,-9 2-6,0 3 3,-1-1-2,-4-2-6,-5 5 5,4-3 1,-5 2-7,0 0 6,-7 1-4,13-4 1,-13 4 3,8-1-6,-8 1 1,9-2 5,-9 2-8,7-2-5,-7 2 6,5-3-6,-5 3 5,0 0-15,6-3 2,-6 3 3,0 0 0,0 0 4,9-2-4,-9 2 0,0 0-1,0 0 0,0 0 5,0 0-2,0 0-5,0 0-1,0 0 1,0 0 1,7-2 0,-7 2-3,0 0 3,0 0 0,0 0-2,0 0 3,0 0-11,0 0 8,0 0 1,0 0-4,0 0 7,0 0-18,0 0 15,0 0-1,0 0 0,0 0-7,0 0 6,0 0 4,0 0-1,0 0 0,0 0-4,0 0-3,0 0 0,0 0-1,0 0 1,0 0 1,0 0 2,0 0-14,0 0 15,0 0-2,0 0-4,0 0 8,0 0 1,0 0-8,0 0 5,0 0 1,0 0-2,0 0 4,0 0-7,0 0 3,0 0 1,0 0-5,0 0 2,0 0 4,0 0-5,0 0-1,0 0 3,0 0-6,0 0-2,0 0 6,0 0-5,0 0 1,0 0 4,0 0 2,0 0-8,0 0 10,0 0-2,0 0 0,0 0 0,0 0-4,0 0 6,0 0-5,0 0 0,0 0 0,0 0-4,0 0 1,0 0 8,0 0-7,0 0 6,0 0 1,0 0-6,0 0 4,0 0 0,0 0-3,0 0 7,0 0 4,0 0-13,0 0 10,0 0-8,0 0-5,0 0 15,0 0-10,0 0-6,0 0 11,0 0-8,0 0 6,0 0 6,0 0-12,0 0 3,0 0 3,0 0-5,0 0 0,0 0 6,0 0-5,0 0-5,0 0 3,0 0 10,0 0-17,0 0 9,0 0 6,0 0-5,0 0 2,0 0-3,0 0 1,0 0 5,0 0 0,0 0-7,0 0 7,0 0-8,0 0 3,0 0 5,-11 14-2,11-14 5,0 0-5,0 0-3,0 0-5,-2 3 6,2-3 1,0 0-7,0 0 4,0 0-1,0 0-2,0 0 3,0 0 1,0 0-22,0 0 23,0 0 3,0 0-18,0 0 9,0 0-7,0 0-13,0 0-13,0 0-24,0 0-7,0 0-19,0 0-22,0 0-15,0 0-30,0 0-31,0 0-51,0 0-136,0 0-405,0 0 180</inkml:trace>
  <inkml:trace contextRef="#ctx0" brushRef="#br1" timeOffset="626945.5556">11519 17277 160,'0'-4'191,"0"4"-28,0 0-11,1-8-10,-1 8-10,0 0-14,0 0-5,0 0-6,-4 20-5,2-6-3,-1 6 4,-3 0-9,0 6 3,-1 3 4,2 0-8,-1-1-2,-1 2 3,4-4-8,-3-2 5,3 3-10,-1-7-9,1 6-2,1-11-7,2 2 2,-4-5-7,4-2-6,-5 0-7,3-1 0,2-4-3,-2-1-10,1 1 5,1-5-2,0 0 0,0 7 5,0-7-10,0 0-1,0 0-2,0 0 6,0 0-10,0 0 1,0 0-3,1-18-4,1 8 0,-2 1-6,0-4 2,7-4 2,-7 2-3,4-11-5,-4 9 4,2-4-5,1-7-8,3 2 12,-5 7-6,5-8 1,-4 10-4,-1-1-3,4 3 10,-3-3-2,-2 6-5,0 1 3,2 2 5,-1 2-12,-1 1 6,0 3 1,0 3-6,0 0 5,0 0-1,-10-5-4,10 5 2,-12 8-5,-1-2 4,-3 2 3,0 2-14,-2 1 13,-4 6 1,-2 0-8,2-1 7,-1 1 6,-4-4-2,11-4-5,-9 6 12,8-7-8,4-2 3,-1 4-1,6-6-1,3 2 1,1-5 5,-1 1 3,5-2 7,0 0-4,0 0 8,0 0 8,0 0-3,20-7 0,-8-1-2,5-2 5,-2-2-2,8-2-3,0-1-5,0-5 8,-1 3 8,-3-1 2,1 1-11,-6 3 7,3 1-1,1-6 0,-5 7-1,-4 4 9,1-1-19,-4 4 20,3-2-16,-2 0 16,-4 2-9,-3 5-8,9-5 4,-9 5-4,0 0 1,0 0 0,0 0-17,20 14 17,-13-4-12,-2 1 2,3 2 3,2 2 4,2 0 7,0 1-9,6 4 8,-4-5-6,3-4-6,6 4 5,-3 2 5,0-6-9,-2-3 3,-2-1-5,4 3 0,-2 1 5,-1-5-4,0-2-7,0 1 6,-5 0 3,-1-2-16,0-3 0,-5 3 8,-6-3 0,12 4 8,-12-4-5,9 2 3,-9-2 4,0 0-10,6 3 4,-6-3 2,0 0-4,0 0 1,6 3 2,-6-3 1,0 0-4,0 0 1,0 0-7,0 0-3,0 0 8,7 5-5,-7-5-2,0 0 0,0 0-10,0 0 1,0 0-2,0 0 6,0 0-8,0 0-1,0 0 0,0 0-6,0 0-12,0 0-1,0 0-10,0 0-4,0 0-13,0 0-8,0 0-7,0 0-28,0 0-5,0 0-27,0 0-27,0 0-31,0 0-24,0 0-32,0 0-37,0 0-45,0 0-219,0 0-586,0 0 260</inkml:trace>
  <inkml:trace contextRef="#ctx0" brushRef="#br1" timeOffset="627882.91">16156 17104 123,'1'-4'162,"1"-1"6,-1 1-20,0 3 8,1-4-2,-2 5-10,0 0-12,0-6-19,0 6-3,0 0-7,0 0 2,1 19-9,-1-4 3,-1 1-7,-2 4-7,-1 7-7,-1-1-5,3 1 0,-2 2-9,2 0 2,-3-3 29,3-3-12,-1 3-3,-2-7-15,1-6-2,-1 1 5,-1 3-13,3-1-2,-2-8-6,3 0-4,-1 2-5,0-5 0,3 3-2,-1-2-21,0-3 10,-2 3 5,3-6-18,-5 7 2,5-3-1,0-4-9,-4 4-14,4-4-25,-5 3-29,5-3-29,0 0-33,0 0-29,0 0-32,0 0-37,0 0-165,0-18-419,0 11 186</inkml:trace>
  <inkml:trace contextRef="#ctx0" brushRef="#br1" timeOffset="628726.5086">16184 17147 111,'7'-5'115,"-7"5"-4,5-4-4,-5 4-7,6-5 0,-6 5-4,3-6-5,0 2 15,-3 4-22,1-5 0,-1 5-4,0 0 4,0 0-14,5-5 2,-5 5-6,0 0-10,0 0 4,0 0-21,0 0 9,0 0-8,-25 15-1,14-6 1,-4-1-8,-3 2 0,2 4-1,-7-2 2,4 0 1,1-2-2,-5 2 1,0 2 8,5-3-1,2-1 5,0-2-4,0 1 0,6-2 8,-2-3-7,5 1 8,-1-3-7,3 0 0,1 1 2,-2-3-9,6 0 4,-4 1 0,4-1 0,0 0 0,0 0-3,15-13 6,-7 5 1,5-1-1,-3 1 5,4-4-8,-2 0 7,3 3-6,0-4-3,-2 1 4,4 3 4,-5-5-7,6 5 0,-3-5-10,3 2 12,-4 4 8,0-4 4,-5 3-11,0 4 0,-2-4 0,0 5 7,-3-1 0,1-1 11,-5 6 2,8-7-17,-4 3 9,-4 4 8,5-7-22,-5 7 13,0 0-25,7-6-3,-7 6-4,0 0 4,0 0 2,0 0-7,13 10-7,-10 2 6,4 2 3,0 3-1,2 0-4,2 2 5,3 6 0,3-1-7,-3-2-1,5 3 6,-2-4-6,1-2-8,-2 0 6,0-5-4,-3-4-11,-1 3 9,1-2-1,-4-5-6,-1 3 14,1-3-13,-4-2 3,-1-2 12,-3 3 9,-1-5 5,6 5-7,-6-5 10,2 6-4,1-2 1,-3-4 7,3 5-14,-3-5 5,2 4-2,-2-4-5,0 0 1,0 0-6,4 5 3,-4-5-9,0 0-1,0 0 1,0 0-4,0 0 3,0 0-2,0 0-3,0 0-11,0 0-1,0 0 2,0 0-4,0 0-6,0 0-19,0 0-3,-16-12-29,16 12-10,0 0-25,0 0-29,-5 0-19,5 0-27,0 0-26,0 0-30,0 0-41,-8-2-41,8 2-178,0 0-534,0 0 236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09:59:08.4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2903 7950 104,'-7'0'143,"7"0"-8,-4 2-4,4-2-17,0 0-3,0 0-5,0 0-7,0 0-3,0 0-12,0 0-2,-11 0-12,11 0-5,0 0-5,0 0-2,0 0-3,0 0-1,0 0 3,0 0-1,10 8 4,-10-8 4,12 1-1,-7 1 4,1-1 0,7 0-2,-2 2 1,1-3-4,8 1-4,0-1 0,1 1-2,9-3-4,0 2 1,5-1-2,-2-1-2,7 0-3,-1 0-5,11-3 0,2 2-1,-13 1-6,12-2-4,-1 0-3,-9 1-4,10-1 1,0 3-4,-11-1-4,13-3 1,-15 2 6,15-1-9,-12 0 2,13 3 0,-3-1-6,1-4 0,-12 6 2,12 0-3,-1-2 0,-10 0-2,9 1-2,1 0 5,-11 2-4,13-2 1,-14 1-2,3 0 0,9-3-3,-12 3 5,1 0-2,-2 0 0,15 0 1,-13-2-2,12 0-1,-15 2 1,4-3-3,-3 2 0,2 1 2,13-2 3,-16-1-2,-1 2-1,4 1-1,-3-3 2,1 0-1,15 3 0,-19-4 0,3 4-1,0-1-3,1 1-1,0 0 2,-3 0 0,3 3 3,0-5-1,-1 4 1,-5 0-4,2-2-1,-2-1 6,3 2-5,-1-1 4,3 0-1,-1 0-2,-2 3 1,2-3 1,-4-3-1,0 3 0,-2 3-3,2-3 3,-2 0-2,2 0 0,-1 0 2,0-3-1,2 3 1,-4 0 0,2 0-1,0-2-2,5 0 1,-5 1 2,0 0-1,-3-2 0,4 3-2,0-2 1,0 2 8,-1-3-5,3 3-8,-2 0 4,0 0 4,4-3-2,-4 3-2,0 1 0,2-2 2,-4 2-4,-2-1 4,-7 2 2,2-2 0,-3 0-5,0 0 3,-1 3 0,-1-3-1,-3 0 2,-2-3 2,0 3-4,5 0 4,0 0-4,-2-2-4,-2 2 6,-1 0 2,1 2-1,3-4-4,1 0 1,-4 3 4,-2-2-4,-1 1-1,1 1 0,-1-1 0,-4 0 4,0 1-1,0-1 0,-7 0-1,9-1 0,-5 0 0,-4 1 2,0 0-1,10 2-1,-10-2 0,4 0-3,-4 0 3,0 0-3,10 2 3,-10-2 0,6 0 0,-6 0 2,0 0-4,3 0 3,-3 0-1,0 0 1,0 0-2,0 0 3,0 0-2,0 0-2,0 0 1,0 0 1,0 0 0,0 0-3,0 0 3,0 0-3,0 0 5,0 0-1,0 0 1,0 0-4,0 0 3,0 0-2,0 0 0,0 0 6,0 0-6,0 0 2,4 5-1,-4-5 2,0 0-4,0 0 2,0 0 2,0 0 1,0 3-2,0-3 0,0 0-1,0 0-4,0 0 4,0 0-1,1 5 2,-1-5-1,0 0 0,0 0-1,0 0-2,-1 4 6,1-4-6,0 0 2,0 0 2,1 3 1,-1-3-2,0 0 1,2 4 0,-2-4 0,0 0 0,0 0-4,0 0 2,0 0 3,0 0 0,-2 5-5,2-5 5,0 0 0,0 0 0,0 0 1,2 5-1,-2-5 1,0 0 0,0 0 0,0 0 4,0 0 1,0 1-4,0-1 2,0 0 2,0 0-3,0 0 2,0 0 1,0 0-6,1 4 2,-1-4 0,0 0-2,0 0 1,0 0-2,0 0 3,0 0-5,0 0 6,-4 4-5,4-4 1,0 0 2,0 0 0,0 0 1,0 0 1,0 0-3,0 0 3,0 0-5,0 0 5,0 0-1,0 0-1,0 0-3,0 0 0,0 0-3,0 0 9,0 0-3,0 0-3,0 0 1,0 0-1,0 0 0,0 0 2,3 5 0,-3-5-2,0 0 3,0 0 1,0 0-3,0 0 5,0 0 0,0 0-2,0 0 0,0 0-3,-2 4-2,2-4 2,0 0 0,0 0 2,0 0 1,0 0-2,0 0-4,0 0 6,0 0-2,0 0-1,0 0 1,0 0-2,0 0 2,0 0 2,0 0-2,-1 2 0,1-2-1,0 0 3,0 0-3,3 5 4,-3-5-3,0 0-3,0 0 5,0 4-4,0-4 2,0 0-4,0 0 3,0 0-1,0 0 2,0 0 2,0 0-3,0 0-2,0 0-1,0 0 7,0 0 5,0 0-10,0 0-1,0 0 6,0 0-8,1 4 3,-1-4 11,0 0-11,0 0 1,0 0 1,0 0-7,0 0 3,0 0 9,0 0-10,0 0 1,0 0 4,0 0-4,-4 3 3,4-3-2,0 0 7,0 0-6,0 0 0,0 0-3,0 0 1,0 0 4,0 0-1,0 0 0,0 0 2,0 0-3,0 0 3,0 0-6,3 3 7,-3-3-8,0 0 4,0 0 3,0 0-4,0 0 2,0 0-1,0 0 1,0 5 1,0-5 6,0 0-8,0 0-3,0 0 4,0 0-4,0 0-1,1 3 5,-1-3 8,0 0-10,0 0 2,0 0-2,0 0-3,0 0 5,0 0 3,0 0-7,0 0 5,0 0 1,0 0-3,0 0 0,0 0 12,0 0-13,0 0 1,0 0 0,0 0-1,0 0-2,0 0 0,1 4 11,-1-4-7,0 0-2,0 0 1,0 0-1,0 0 4,0 0-3,0 0 1,0 0-1,0 0-1,0 0-2,0 0 5,-5 2-1,5-2 4,0 0-6,0 0 0,0 0-4,0 0 2,0 0 6,0 0-4,0 0 4,0 0-6,0 0 6,0 0-6,0 0-5,0 0-8,0 0 2,0 0-15,0 0-11,0 0-13,0 0-10,0 0-15,0 0-12,0 0-20,-2 4-20,2-4-27,0 0-18,-5 2-34,5-2-172,-8 4-412,5-3 183</inkml:trace>
  <inkml:trace contextRef="#ctx0" brushRef="#br0" timeOffset="2145.9982">12779 7899 110,'0'0'168,"0"0"-2,0 0 1,24 1-3,-14-1 2,2 0-5,1 0-4,7 0-7,8-1-7,2 1-6,0-4-8,4 3-9,1-2-6,5 2-5,11-3-12,-10 3-10,11 1-8,-11 0-5,11 0-5,-12 0-8,13-3-7,0 3 6,-11 0-10,-2 0-4,-2 3 1,17-3-2,-17 0-5,1 0-3,14-3 0,-15 6-6,1-3-1,0 0 4,14 1-9,-14-2 5,12 1-3,-12 1-10,13-2 2,-13 2 1,1-1-3,14-1 0,-2 1 4,4-3-2,-4 0-3,4 3 2,-5-1-4,-10 1 6,11-1-9,-2 2 0,-9-1-1,-2-1-4,13-1 3,-14 0-3,2 1-1,0 1 3,-2 0-5,16-2 8,-15 2-3,-4-5-2,5 5 0,-3 0-3,1-2 0,3 0 2,-1 2 1,13-4 1,-14 3-3,0-2 2,-1 3-1,2-4-4,-3 3-6,0 1 9,-1-3-3,2 5 3,-2-4-2,-5 5 1,3-3 9,0-1-10,-4-3-3,0 5 0,-1-1 2,1 1 2,0 1 0,-2-4-4,0 2 2,0-1 6,2 2-9,0-1 1,-3 2 0,4-4 2,-3 5-6,2-2 3,-1-1 2,1 0 0,-4 1-3,2-2 4,3 4-2,-4-3 3,2 1 0,2-4-4,0 5 6,1-1-5,3-1 10,-3 3-13,0-3 3,-1 1 1,-2-1-3,4 0 6,-3-1-2,0 2-1,0-2 0,4 1 0,-3 0-1,-4 0 3,-5 0 1,8 1-3,-3-2 0,1 1-1,-5-3 2,-2 3-3,-2 0 2,5 0-1,4 0 1,2 3 0,0-1-1,-2 1 5,0-2-5,4 2 4,-2 0-2,-10-1 0,10 0 1,0 0-4,-9-1 2,9 1-1,0-1 2,-10 0 1,11-1-2,-3 3 0,-2 0-3,2-1 4,-6 0 0,0-1 0,-1-1-2,-1 2 2,2 0 0,-3-1-2,0-1 0,1 0-1,-4 2 0,2-2 7,-1-2-5,1 2 5,-7 0-9,3 0 12,-4 0-13,3 4 9,-4-6-5,-4 2 1,4-2-2,-3 2 1,-6 0-2,8 0 4,-8 0-3,9 0-1,-9 0 0,8 0 5,-3 2 2,-5-2-4,0 0 1,8-2 0,-8 2 1,0 0-3,10 0 1,-10 0-2,0 0 1,6 0 2,-6 0-7,0 0 8,8 0-4,-8 0-1,0 0 5,4 2-6,-4-2 4,0 0-1,0 0-1,0 0-5,5 2 7,-5-2-5,0 0 3,0 0-2,0 0 0,0 0 5,0 0-5,0 0 0,0 0-1,0 0 5,0 0 3,0 0-4,0 0-2,0 0 2,0 0-4,0 0 6,0 0-4,0 0 0,0 0 11,0 0-11,0 0-2,0 0 2,0 0 3,0 0-3,0 0 11,0 0-13,0 0 4,0 0 2,0 0-1,0 0-3,0 0 3,0 0 1,0 0 0,0 0-4,0 0 1,0 0 0,0 0 1,0 0 1,0 0 3,0 0-5,0 0 4,0 0 5,0 0-8,0 0-2,0 0 3,0 0 2,0 0-3,0 0 4,0 0-4,0 0 4,0 0-3,0 0 3,0 0-3,0 0-5,0 0 7,0 0 0,0 0 0,0 0-1,0 0 4,0 0-2,0 0-4,0 0 8,0 0-6,0 0 0,0 0 0,0 0 1,0 0 0,0 0 1,0 0-2,0 0 0,0 0-2,0 0 2,0 0 1,0 0-3,0 0 5,0 0-1,0 0-3,0 0 1,0 0 4,0 0-4,0 0 1,0 0 8,0 0-9,0 0 0,0 0 0,0 0-3,0 0 1,0 0 0,0 0 3,0 0 1,0 0-2,0 0 0,0 0-3,0 0 4,0 0-1,0 0-2,0 0 5,0 0-5,0 0 0,0 0-3,0 0 5,0 0-3,0 0 0,0 0 2,0 0 3,0 0-6,0 0 3,0 0 3,0 0-2,0 0 0,0 0 0,0 0 1,0 0 2,0 0-3,0 0 2,0 0 3,0 0-1,0 0-1,0 0 1,0 0 10,0 0-11,0 0 0,0 0-2,0 0 0,0 0 3,0 0-3,0 0 7,0 0-7,0 0-2,0 0 8,0 0-4,0 0-4,0 0 2,0 0-1,0 0-1,0 0 7,0 0-4,0 0-7,0 0 5,0 0 1,0 0-6,0 0 2,0 0 6,0 0 0,0 0-6,0 0 1,0 0 3,0 0-4,0 0-1,0 0-3,0 0-3,0 0-3,0 0 2,0 0-10,0 0-5,0 0-5,0 0-7,0 0-11,0 0-6,0 0-6,0 0-20,0 0-5,0 0-13,0 0-12,0 0-23,0 0-16,0 0-32,0 0-32,0 0-178,0 0-423,-23 0 188</inkml:trace>
  <inkml:trace contextRef="#ctx0" brushRef="#br0" timeOffset="4125.1105">3416 9238 98,'-6'1'121,"0"0"-19,6-1 4,-13 0-1,2 0-2,-1 2-6,2-1-10,-4-1 2,1 0-9,-5 0 7,4 0-7,-4 0 6,-3-1-4,0-1 2,0 1 3,3 0-1,-1 1 7,6 1 0,-3-4 2,6 5-2,-3-1-3,1-2 0,6 1-3,-6 0 0,5 0-5,-1 0-3,3-3-1,5 3-1,-13 1-6,13-1 2,-7 0-6,7 0-2,0 0-2,-7-1-3,7 1 1,0 0-11,0 0 0,-6 1-1,6-1-5,0 0-2,0 0-3,0 0 0,0 0 0,0 0 2,0 0 4,18-1 3,-9 1 6,5 0 2,5 0-2,4 0 7,4 0-7,6 0 3,1 0-3,2 0 11,4-4-5,2 4-7,10-1 6,1-1 2,0 0-14,5 2-5,-6-1-1,1-2 3,-12 6-10,11-3-7,-2 1 2,3-1 4,-15 1-7,15-1-4,0 1-5,1-1 3,-4 0-2,-11 0 1,17-1 7,-3 2-4,0-4 7,1 3-1,2 0-1,-3 2-5,-1-3 4,-12 1-1,12 2-2,-10-2-2,-3-1-7,1 2 6,1-2-5,9 2-1,-9-3-3,-4 2 7,16-4-10,-16 3 4,2 0 1,-1 1-7,1-2 2,17 2 3,-6-7-5,2 9 1,-12-5-2,13 1-1,-14 0 0,0 5 7,1-4-3,-2-1-5,2 0 3,-3 1-3,1 1 4,-2-4-2,0 6 1,-3-2 2,3 0-6,-3-2 4,0 2 2,-1-2-10,-1 1 4,-2 1 1,3-2-6,-1-1 7,-3 4-3,2-2 4,0 1-1,0 0 0,4 0 1,-6 0 0,3 0-2,2 0 2,-3 0-2,-3 2 3,3-2 0,-1-1 1,-1 0 3,1 2-5,-9-1-2,10 1 6,-1 0-4,0-1 7,0 2 1,-1-2-2,-6 2 1,1-2-4,2 1 1,-1-1-1,-3 2 4,2-4 2,4 1-4,-6 0 5,2 1-3,5 1 0,-8-1-2,1 0 1,2 1 0,0-1 0,-6-1 3,7 0-5,-3-2 0,1 0-3,-1 3 2,-1 0 0,0 0 0,0 0 4,-1 0-7,-6 0 0,2 0-4,-4-2 5,0 4 0,-3-2-2,0 0 0,-8 0-2,12 0 5,-5 0-3,-7 0-1,8 0 1,-8 0 0,8 0-4,-5 1 5,-3-1 1,0 0 1,9 0 1,-9 0-5,0 0-1,0 0-4,7 0 8,-7 0-3,0 0 3,0 0-6,0 0-6,0 0-12,0 0-12,7 0-9,-7 0-27,0 0-19,0 0-30,0 0-36,0 0-40,0 0-47,0 0-49,0 0-52,-6-8-339,6 8-734,-6-1 325</inkml:trace>
  <inkml:trace contextRef="#ctx0" brushRef="#br0" timeOffset="4830.6894">8202 9099 148,'-8'0'234,"8"0"-3,0 0-14,0 0-13,0 0-10,0 0-10,0 0-9,0 0 2,0 0-3,17 4-6,-7-3-9,7 2-7,2-3-19,0 2-8,3-2 1,3-2-20,0-1-8,-5 0-10,3 1-7,-1 0-13,-2 2-6,-1-3-15,-5 2-10,-2 2-13,-2-2-15,-3-2-12,0 3-20,-2-3-13,0 1-29,-5 2-33,0 0-21,0 0-26,0 0-18,0 0-25,0 0-20,-23 1-14,14 0-137,-3 2-388,-3-1 172</inkml:trace>
  <inkml:trace contextRef="#ctx0" brushRef="#br0" timeOffset="5014.9306">8292 9142 89,'-11'5'105,"5"-3"7,-2 1 21,4-1 3,-2 1 12,1 0 13,3-3 5,-1 4 10,3-4 5,0 0 5,5 5 0,-1-2-7,3-3 1,6 0-18,0 0-4,1 0-12,6-3-5,2 1-14,0 4-12,1-6-17,3 1-8,-5 1-9,1-1-15,-2 0-24,-3 2-25,-2 1-23,-3-3-29,-2 3-30,-4-1-34,1 0-25,-2 0-29,-5 1-24,0 0-24,9 0-28,-9 0-153,0 0-415,0 0 184</inkml:trace>
  <inkml:trace contextRef="#ctx0" brushRef="#br0" timeOffset="5196.7316">8337 9228 16,'-7'3'150,"0"1"9,0-3 14,3 1 8,4-2 10,-5 4-1,5-4 8,0 0-6,0 0 1,0 0-9,23-2-15,-12 4-9,7-6-9,0-2-19,0 2-12,1 3-10,3 0-14,-2-3-8,-2 0-11,4 0-17,-4 3-17,-3-1-20,-2 0-22,0 2-16,-2-1-23,-3-1-23,-3 2-17,3 0-23,-8 0-24,7 0-19,-7 0-25,0 0-14,0 0-175,0 0-386,0 0 171</inkml:trace>
  <inkml:trace contextRef="#ctx0" brushRef="#br0" timeOffset="6176.2756">2600 9121 92,'-3'2'175,"-3"-1"1,2 1-6,4-2-1,-9 2-3,5 1-6,4-3-7,-5 0-5,5 0-6,0 0-3,-6 1-3,6-1 6,0 0 5,0 0 2,15 4-6,-2-7 1,1 1-4,6 2 0,6-5-6,6 0-9,0-1-7,4 0 0,1 0-6,14 0-11,-13-2-8,16-4 1,-17 4-18,17-1-4,-4 2-4,-1-3-10,-9 6-7,-5 1 0,1-6-6,-5 6-7,-3 1-6,-1-6-2,-12 7-6,-1 0-7,-3-3-9,-6 4 2,5 0-3,-5-1-12,-1-1-9,0 1-4,-4 1-7,0 0-8,5-1-10,-5 1-14,0 0-10,0 0-11,0 0-9,-18-1-13,18 1-10,-14 2-10,2-2-15,0 3-13,-1-3-14,-6 3-24,1 0-14,-4 1-12,2 1-13,-2-3-157,-6 1-413,3 6 183</inkml:trace>
  <inkml:trace contextRef="#ctx0" brushRef="#br0" timeOffset="6861.4096">2664 9176 4,'-18'5'133,"-1"2"6,2-3 0,7 2 6,-2-1 2,1-2 2,2 1 2,1-1-1,2-2-1,0 3-5,0-2-6,2-1 1,4-1-8,-2 2 0,2-2 10,0 0 4,0 0 8,13 5-4,-2-3 0,2-1 1,7-1-7,8-3 0,1 1 0,4-1-3,4-5-12,3 1 3,13-4-12,0 5-7,-14-1-8,11-8-4,2 6-3,-2-2-17,-15 2-10,16-3-2,-19 5-9,-2 1-3,1 0-8,-10-1-7,-3 6 3,-1-3-12,-6 1 1,0 3-5,-2-2 6,-1 2-4,-4-3-1,-4 3 7,9-2-16,-9 2-9,7-1-4,-7 1-6,0 0 1,0 0-18,0 0-5,0 0-17,0 0-18,0 0-12,0 0-15,0 0-11,0 0-10,-23 1-10,17 1-14,-2 1-10,-3-1-3,0 1-13,-3-1-10,-2 1-15,2 1-11,-7 0-8,1 0 5,-1 1 7,1-3-12,-8 3 9,6 0 1,-2-1 24,-4 3 5,0 0 15,-1 1 12,0-1 12,-3-2 10,-1 1 11,1 3 9,0-2 13,-1-4 7,-4 2 10,5 2 22,-4-4 10,4 2 25,4 1 21,-3 0 9,10-4 10,-1 1 10,4 1 16,4-3 10,-1 3 11,6-1 7,-3-2 3,3 2 1,3-3-4,-3 2-3,4-2 0,5 0-10,-4 3 3,4-3 12,0 0 11,0 0 8,13 5 0,1-3 2,4-2-12,10 0 1,0-2-6,5-2-1,5 0-7,14-3-4,-1-3-3,3 4-1,0-5-12,-2 2 10,-11 0-3,8 1-6,-11 0-9,1 1-8,-2-1-2,-4 0-7,0 2 1,-7 1-6,-6 0 0,-6 3-9,-2-1-5,-2-1 4,-4 3-2,2 0 5,-2 1-5,-1-3-3,-5 3 1,8-2-6,-8 2-5,0 0-3,5 0 1,-5 0-16,0 0-12,0 0-3,0 0-22,0 0-14,-14-6-16,9 5-12,5 1-14,-19 1-15,9-1-4,-2 0-12,1 1-24,-3 1-18,1-1-30,-6 0-6,1 5-22,-1-5-166,1 2-425,-5-3 188</inkml:trace>
  <inkml:trace contextRef="#ctx0" brushRef="#br0" timeOffset="7159.925">2544 9221 10,'-15'2'163,"2"-2"1,0 3 3,5-3-3,-2 1-7,1 0-5,3-1-8,3 2-4,3-2-2,0 0 8,0 0-1,0 0 8,22 5-3,-3-8-4,2 1 1,13 0-13,13-6 3,7-2-13,1-2-5,1 3 2,0-3-13,3 4-7,-5-1 9,-3-2-19,-2 4-10,-11 1-5,-4-2-6,1 0 4,-5 2-15,0-1-4,-10 3-1,-8 0-6,2 2 3,-4-2-7,-1 1 1,0 2 10,-4-1-4,1 1-8,-2 0-1,-4 1 8,0 0-7,8 0-9,-8 0-6,0 0-21,0 0-21,0 0-25,0 0-20,0 0-18,0 0-30,0 0-40,0 0-33,-20-3-41,20 3-51,-12 0-266,5 3-583,7-3 259</inkml:trace>
  <inkml:trace contextRef="#ctx0" brushRef="#br0" timeOffset="8156.1105">1087 12175 30,'-4'-5'206,"0"-5"2,-1 4 6,2-1 9,0 1-1,0-1 6,2-1 1,-5 3-4,4-1-3,0 5-17,-1-3-3,3 4-16,-2-2-7,2 2-2,0 0-15,0 13-8,2-5-10,1 10-7,3 2-5,4 4-9,0 0-9,-2-1-16,1-4-4,-3 0-13,2-2 3,0-2-6,-2 2-9,0-7 2,-2 2-8,-1-1-2,1-1-6,-2-5-3,1 4-9,1-5-1,-3 2 1,2-3-3,-3-1 2,0-2-3,0 0-1,3 3-2,-3-3-14,0 0-4,-6-12-2,2 9-5,0-7 7,-2 0-13,-2-4-3,1-2 8,-4 2-14,2-2 10,-2-1-1,2 0 2,-3 1-7,0-1-3,4 2 5,-2 2 4,3 1 3,0 3 6,0 1 1,1-1 5,3 1-1,0 4 0,-1-1-1,-1 1-1,5-1-4,-2 2-7,2 3-2,-3-2-2,3 2 2,3-5-8,1 2 10,4 0 1,1 2-1,2 1 6,7-3 5,3 0-15,-2 3 9,1 0-9,8 3 1,-8 0-2,3 2 6,-3 2-2,-2-2 0,0 3 1,-4 0 4,-5 1 5,-1 0-6,2 4 4,-3 2 2,1 0-4,-8 2 3,3 0-2,-6-1-2,-2 2 0,-2-1-4,-3 0-4,1 0-10,-2-3-6,-2-2-19,3 2-13,-4-3-14,5-4-25,0 0-12,-1 0-23,1-2-21,0 0-24,-4 0-22,5-4-30,2-1-25,-2-1-27,3-3-12,1-4-18,3 1-15,2-5-192,-1-3-545,4 3 242</inkml:trace>
  <inkml:trace contextRef="#ctx0" brushRef="#br0" timeOffset="8498.5713">1284 12130 66,'3'-4'218,"0"0"2,1 1-4,-3-2-12,2 3-6,-3 2-3,6 0 6,-6 0 6,12 8-6,-7-2-4,1 4-12,2 2-4,2 3-15,-1 2-9,-4 1-8,0 2-1,3-6-8,-4 2-8,3 0-2,0-4-8,-3-1 2,-3-1-10,5 1-1,-2-2 2,0-4-5,0 0-14,-3 0 0,-1 0-4,2-3 6,0 2-1,-2-4 3,0 4-3,0-4-1,0 0-5,0 0-8,0 0-10,0 0-6,-9-15-15,8 5-5,-3-2-10,-5-5-2,4-9-2,-3 2-2,4-1-6,-4 0-8,2 0 5,1 0-5,4 7 0,-2-3-7,-1 2-6,4 0-8,3 1-9,-6 2-4,7-2-10,0 1-18,5 0-7,-1 3-27,-1-1-19,5 0-26,2 3-28,-1 1-14,1 3-14,2 1-17,-4 2-23,2 1-27,0 2-16,-1 1-21,0 0-27,-5 2-217,0 0-571,2 1 254</inkml:trace>
  <inkml:trace contextRef="#ctx0" brushRef="#br0" timeOffset="9025.5382">1470 12068 23,'-4'4'213,"0"-3"-7,2 0 2,2-1-5,0 4-4,0-4-4,0 0-5,0 0-10,19-9-9,-9 5-17,7-7-12,-1-1-10,8-4-9,-4 0-17,7-1-6,1 0-16,-2-1-4,0-2-7,-1 4-10,-4 1-10,-3 4-7,-1 0-8,-2 1-5,-2 0-1,-4 3 1,0 1 0,-3 4-1,1-1 11,-3-1 12,-2 4 23,-2 0 6,9-3-4,-9 3-6,0 0-7,0 10-5,0-2 5,0 1 9,0 3-2,0 3 13,0 4-14,0-2-5,0 1 8,4 3-3,-4-3 5,4 0-7,-3-2-3,0-1 6,2-3 0,-2 1-17,3-1 6,0 0-4,-4-3-6,0-2-2,1 0-3,3-3 2,-4-1 1,0 3 0,1-4 3,1 1 3,-2-3 4,0 0-4,0 0-1,0 0-13,2-19-1,-2 5-4,0-3-3,0-3-5,0-6-2,0-3-5,0-1-2,2 1 5,-2-2-7,-2 5-1,2 1-4,0 8 5,0 0 4,2 8 6,-2-1 1,0-1 2,0 6-4,2 0-2,-2 1-5,0 0 2,0 4 0,0 0 4,13 8 3,-5-1 0,1 4 3,2 2-1,2 0 7,1 3-2,6 2-4,-2 2-1,-2-6-9,3 3 3,-2-6-3,5 6-1,-8-3-4,-1-9 2,1 6-16,-5-5-22,1 2-24,-5-4-16,3 1-33,-4-3-30,2 3-31,-2-4-38,-4-1-28,0 0-46,0 0-36,0 0-25,0 0-20,0 0-12,0 0-15,-23-3-225,14 5-647,-5 0 286</inkml:trace>
  <inkml:trace contextRef="#ctx0" brushRef="#br0" timeOffset="9162.8817">1980 12025 735,'-19'6'30,"0"2"38,3-3 16,2-1 12,3 1 11,2 0 20,2-3 24,-1 1 0,6-1 3,2-2 9,-4 1 6,4-1-2,0 0-8,20-8-9,-10 1-11,7-3-8,6-5-12,3-3-18,-3 1-13,3-4-29,-3-1-31,0 0-55,0 3-74,-4-1-74,0-2-84,-3 0-177,-2 1-472,-4 3 209</inkml:trace>
  <inkml:trace contextRef="#ctx0" brushRef="#br0" timeOffset="10129.6649">1093 2870 142,'-5'-5'395,"1"2"-37,3-3-29,-3 5-27,4 1-31,0 0-29,-2 26-5,3-2-11,3 12-10,2 12-26,-1-14 2,7 14-23,-1-2-5,-2-14-21,0 0-11,0-5-5,-4 2-11,-1-12-7,2 1-10,-2-6-7,-1-2-1,2 1-4,-5-7 16,4 2 15,-4-2 10,0-4-3,0 0-11,0 0-4,-4-18-11,1 6-12,-2-4-6,-2-2-7,0-11-11,-2 3 1,-1 1-7,0 1 1,2 4-5,-1-6 10,2 8-2,1 2-2,4 6-2,-2 1-2,3 2-4,-1 2-9,0-1-7,2 3-10,0 3 3,0 0-2,10 1-4,3 2 11,0 9-1,11 0 8,3 4-3,-3 2 1,5-3 0,-2-1-1,0 2 3,0 0-5,-1-2 0,-1-2-3,-5-5-5,-4-1 5,2 1-6,-8-4-3,3 4 1,-7-5-4,2 2 17,-3-3 0,-5-1 9,9 2 4,-9-2-2,7-6 2,-5-2-10,2 2-4,-4-6-1,-2-4-16,4-1 9,-6-3 1,-5-8 3,0-1-18,-1 2-4,-4-4 7,1-1-16,-2 5-9,-3 4-10,2-2 5,5 11-4,0-1-8,-2 3-12,4 5-16,1-1-4,0 4-5,2-2-35,-1 4-28,4 2-28,3 0-41,0 0-6,-10 4-33,11 1-22,-1 2-42,6 1-28,0 2-51,2-4-56,5 2-300,-2-2-792,0-5 351</inkml:trace>
  <inkml:trace contextRef="#ctx0" brushRef="#br0" timeOffset="10616.6798">1534 2788 10,'8'-14'267,"-2"-2"5,-3 6 12,0-3 15,0 6 24,1-2 12,-3 4-12,0 1-16,1 0-31,-1 1-10,-1 3-19,0 0 4,0 0 8,18 12 3,-9 4-11,0 1-5,2 6-8,1 2-19,-2 1-7,4 4-12,-2-8-8,-1 3-22,-3 0 0,3 2-24,-4-3-9,-1-7-13,-4-6-15,2 1-5,2 0-13,-3-2-5,0-3-14,0-3-6,-2 1 4,0 0-8,-1-5-6,3 6 3,-3-6-4,0 0-5,0 0-6,0 0-8,0 0-9,-9-14 7,5 2-9,0 0-11,-3-5 0,-1-10 1,-3 4-8,4-2-4,-7 0-1,5 7-4,-2-7 4,3 8-11,3 0 5,-3-1-7,-1 5 8,-1-2-6,6 3 1,-5-3 5,5 6-7,-1 0 1,1 3-3,-1-1 6,2 2 0,1 0-4,-2 0-2,4 1 3,-1-1-5,-1-1 2,2 0-2,2 1-1,-1-2-4,5 0 6,3-1 4,4-2-7,4 1 11,-2 2-4,5 2-1,-1 2 2,9 1-3,-5 2 6,6 2 0,0 5-1,-2 1 1,0 5-4,-9-4-1,5 5-4,-10 0-4,-1-3 1,-1 3-5,-6-3 4,0 0-2,-2 3 3,-1 3-4,-5-2-6,1 6-5,-6-4-14,-1 2-13,-1-2-26,-1-2-8,-2 1-30,-5 7-3,0-3-34,7-8-24,0-2-35,2 1-30,-1-6-36,2 2-44,3-2-65,0-3-47,5-2-238,0 0-735,-14-9 324</inkml:trace>
  <inkml:trace contextRef="#ctx0" brushRef="#br0" timeOffset="10966.0554">2017 2522 219,'4'-12'352,"-4"3"18,1 0-3,2 3-6,-2 0-31,1 2-26,-2 4-23,2-5-22,-2 5-19,0 0-7,9 22 0,-3-5 2,3 12-1,-1 0-6,2 2-11,-1-3-12,3 1-11,-1-4-12,-2-2-10,-1 3-13,-1-9-6,0 0-13,-1-4-11,-2-1-10,-1 0-5,0-3-15,-1-4-5,3 1-5,-4-4-1,-1 5 3,0-7 1,2 4-4,-2-4-7,0 0 2,0 0-12,0 0-17,-7-20 5,1 9-14,-1-6-6,1-10-6,-4 1-8,2-5-6,3-4-11,-4-15-6,3 4-15,2 1 0,-1-1-11,5 15-1,0-3-9,5 5-1,-1-1-12,0 13-5,-2-1-9,3 2-16,1 8-13,-2-2-18,6 2-13,-2 0-17,0 3-17,2 0-44,1 5-28,0 4-26,-2-3-13,1 6-34,-3 3-47,0-3-66,-2 10-286,0 0-757,-5-6 335</inkml:trace>
  <inkml:trace contextRef="#ctx0" brushRef="#br0" timeOffset="11465.3226">2148 2621 48,'0'0'273,"6"0"-9,-6 0-3,7-5 4,1-6-23,4-1-24,3 0-19,8-6-22,-4-8-16,8 4-15,0-4-17,0 4-14,-1-4-11,-1 4-14,-2 1 3,-1-1-15,-7 6-11,-1 0 4,-9 7 19,3 0 32,-2 4 10,-2 1 20,-1 0-6,3 0-13,-6 4-29,4-4 11,-4 4-15,0 0 0,0 12 7,0-2-9,0 7 5,0 2-3,0 7-11,-3 0-7,2 0-5,5 0-1,-4-6 2,5 6-1,1-2-4,-2-6-1,-2-2-3,1 0-5,1-3-10,-1-4-3,-2 2-8,3-2 3,-4-4 2,0-2 11,4-1 15,-3 2 5,-1-4 3,0 0-7,0 0-7,0-12-11,0 0-2,-5-6-8,1-10-2,0-1-6,3-2-3,-5-2 1,0-12-12,1 8-2,3 6-1,-2 2 6,1 3-8,2 9 13,-2 1-7,3 3 6,-3 3 4,3 1-3,-2 4-9,2-1-9,0 1-2,0 5 5,0 0-2,0 0 9,26 16 3,-12-2 9,5 5-1,0 3-3,3-3 4,3 6 0,0-3-3,0 2-1,1-2-6,-2-1-3,3-3 0,0 6-8,-4-5 3,-3-2-2,-6-5-6,-3-3-20,-5-4-20,3 0-21,-4 0-13,0 1-17,-2-4-30,-3-2-41,0 0-38,0 0-54,0 0-61,0 0-44,-18-15-53,6 5-40,1-2-22,-6 2-250,0-2-773,0 0 343</inkml:trace>
  <inkml:trace contextRef="#ctx0" brushRef="#br0" timeOffset="11600.5048">2605 2451 144,'-12'0'114,"5"1"36,7-1 16,-14 0 5,10 0 10,4 0 10,-7 1 22,7-1 16,0 0 25,0 0 5,0 0 10,0 0-7,19-12-20,-2 6-17,2-3-20,5-6-24,2 2-19,-3-3-33,3-3-38,0-2-49,-3 4-96,-2-3-93,1 3-126,-9 9-295,2-1-615,-5 2 272</inkml:trace>
  <inkml:trace contextRef="#ctx0" brushRef="#br0" timeOffset="17204.0076">324 8713 84,'0'0'193,"-1"-3"-13,1 3-20,0 0-14,0 0-10,-4 11-2,4-1-8,-1 6 7,1 2-4,-3 2 1,6 6-2,-3 0-5,1 0-2,-1 2 5,4-4-15,-3 3-2,3-8-5,-1-2-8,4-2-3,-1 0-4,1 1-5,1-1-7,-6-7 2,7 1-1,0-2-6,-1-1 2,-2-2 0,5-2-3,0-2 8,-1-3-5,0-1 0,0-4-4,2 2-1,-5-2-4,5-6-6,-2 3 6,-1-5-19,-4-2 5,-3 0-13,0 0-6,1-2 11,-3-5-8,-3-1-7,-3 1-5,2 6 2,0-1 0,-6 3-3,2 0-4,2 3 0,-2 5 0,-1 1-7,2-1 4,-1 3 0,-4 2-6,2-1-11,-1 5-11,-1 0-16,3 5-6,-1 2-20,0-4-11,1 3-10,0 2-25,4 0-25,-2-2-35,4 0-56,-1 0-46,1-1-44,2 2-166,1-2-513,0-1 228</inkml:trace>
  <inkml:trace contextRef="#ctx0" brushRef="#br0" timeOffset="18173.8672">804 8741 2,'0'0'177,"-7"0"8,7 0 3,-9-5-8,6 1-4,-1-3 0,1 3-3,-2-4-1,2-1-5,2 0-4,1 0-11,-3 1 0,3 1-4,-2 0-8,2 1-16,0 1-6,0 1-9,0 4-12,5-2-1,-5 2-3,0 0-1,14 7-8,-4 0 2,3 6-5,-4 0-9,3 4-7,-1-1 3,-2-2-2,1-1-4,-4-2-13,1-1-1,-4-2 3,0-2 10,0-1 8,-2 1 15,3-2 3,-2 0 9,-1-2 11,-1-2 5,4 4 8,-4-4-4,0 0-8,0 0-15,0-10-9,-1 0-10,-2-1-6,0-1-12,1-8-4,-4-3-10,6 0-4,1-1-7,1 4 5,3 2-8,-2 2 2,3-3-8,-1 4-9,1 3 0,3 2 1,0 1-5,0 4 0,4 0 1,1 5-4,-1 1 0,6 6-4,-1-2 4,0 6-5,-3 0 3,-2 1 4,3 4-4,-6-2-5,2 0 5,-3 1 0,-5-2 1,2-2 4,-3 0-4,1-2-3,-2-1 1,1-3-2,-3 1 2,2 1-3,2-4 5,-4-1 4,0-2-4,4 1 4,-4-1-6,0 0-1,2-8-9,-2-4-6,0-5-1,4 0-1,0-9-2,1-1-3,2 3 9,-1 0-5,-2 6 0,2 0 1,2 3 2,1 5-1,-4-2 0,0 4-2,2 2 3,-1 1 0,3-1-1,-4 6 2,0 0-9,-5 0 2,13 8-4,-3-1 2,-4 1 1,0 3 7,3 2 9,-1 2-19,-1-1-15,-2-4-11,0 4-18,1 3-19,-1-5-17,-1-1-25,-2-1-26,3 1-28,-3-2-36,0-2-39,0-2-39,2-2-12,0 2-245,-1-5-599,-3 0 265</inkml:trace>
  <inkml:trace contextRef="#ctx0" brushRef="#br0" timeOffset="19020.4469">1416 8490 48,'0'-17'167,"2"0"5,-2 5 10,0 3 18,2 1 11,-2 0-9,0 4-16,0 0-14,0 4-12,0-4-15,0 4 1,0 0-9,2 17-3,-2-5 0,3 0-6,-1 5-4,3 0-9,-4 0-2,2-1-16,2 0-3,0 0-7,1-3-9,2 1-9,-4-4-8,2-2 9,0 1-13,2-4 1,4-1-1,-2 0-6,0-4-2,3-4-1,-1 0-3,0-1-1,0-2 0,-3-1-7,2-4-9,0-1 1,-5 4-2,-2-7-1,1 4-7,-4-1-2,-7-3 0,6 3-6,-4-4 3,-2 5-5,-4-2 10,-1 6-13,2-3-3,-3 1-3,0 5 4,2 1-5,-4 1 1,2 2-3,-1 2-1,2 5 4,0-2-3,4 6 16,-2 4-9,4-3-7,1-1-3,1 7-1,3-5 7,2 0-3,2 0-5,-1-2 4,5 0 12,0 0-17,-1-3 3,1 0 0,2-2 1,-2-3 2,0-1 3,3 1 5,-5-4-5,4-1 8,0-2 6,5-7 9,-2 2 9,2-4-17,-5-1-2,3 1 3,-1-6-1,-2 4 8,0 0 5,-5 7 15,3-8-3,-3 5 7,-1 3 11,2-2 8,-2 6-5,-3-2 1,2 5-18,-1-3-4,2 2 0,-4 3-3,0 0 7,8 11 4,-4-4 6,4 8-5,0 1 3,3-1 2,-1-1-1,-1 3-8,1-1 3,1 1 1,0-1-7,0-2 1,2 0-1,-7 1-11,2-8 3,1 3-5,-8-3-4,3-2 0,0 0 4,0-3 2,-2 3 13,1-4 10,1 2-3,-4-3-7,0 0-5,4-11-3,-4 1-3,1-7-6,-1-1-4,0 0-5,0-8-10,0 6-3,5-4 3,-5 5-4,0 1-2,1 4 3,-1-3-3,2 5-4,0 3 2,-2 2-1,2 1-3,0-1-1,-2 3-5,1 0 2,3 3 4,-4 1 1,0 0-3,8 5 4,0-1-4,-1 0 0,-3 0-5,5 2 8,-2-3 5,1-1-7,-2 0 4,6 1 2,-5-2 0,1-2-4,2-2 5,3-1 4,-1-3-6,-2 0 3,4-8-3,-1 3 1,1-3-2,-1 1-4,-3-2-4,-1 1-8,-4-2 5,3 2-1,-5-4 2,-2 8 1,-1 2 2,0 0 0,0 1-1,0 1-5,-3 5 9,3 2-9,-9 2 4,4 1-1,-4 6-2,0 3 7,-3 3-1,2 1-5,4 4 0,-1 4 1,5 0 5,2-4-3,1 4-5,3-5 6,3-1 0,4-2-3,-5-4 0,6 0-3,6-2-2,-5-3-6,7-3-14,0-4-10,0-1-12,8-6-21,-9 2-33,-3-5-26,2 0-34,-2-2-28,-4 0-35,-1-2-41,-5 3-32,3 0-39,-4 4-263,-2-4-661,-2 5 294</inkml:trace>
  <inkml:trace contextRef="#ctx0" brushRef="#br0" timeOffset="19459.4214">399 10040 243,'-5'-9'314,"2"4"-1,-1 0-8,-1 1-14,5 1-16,0 3-26,-3-3-27,3 3-15,0 0-19,0 0-2,3 13 9,3-4-15,4 7-1,-4 4-12,6 4-14,-1 0-8,-2 1-13,2-1-15,0 3-15,-3-4-9,-2 2-5,2-5-15,2-2-13,-6-1-31,1-2-25,0 2-30,-1-9-38,-3 0-32,2-1-39,-3-1-51,0-1-48,4-1-58,-4-4-288,0 0-628,0 0 278</inkml:trace>
  <inkml:trace contextRef="#ctx0" brushRef="#br0" timeOffset="20032.7602">653 10176 19,'-1'-5'254,"1"-2"-13,0 3-9,1-2-20,-1-4-14,3 5-19,-1-2-5,4 0-5,-3 0-6,3 4-10,-1-2 4,-1-1-5,2 3 3,-1 1-9,3 1-4,1-1 1,0 4-5,0 0-4,2 4-4,0 0 5,0 2 0,-2 1-1,4 1-5,-4 0 0,-2-2-19,0 1-5,-2 1-9,-1-2-6,1-2 10,-2-1-13,-2 0-2,5 0 8,-5-3-3,1 1 0,-1-1 4,-1-2 0,2 4 3,-2-4-2,0 0-9,0 0-11,0 0-10,-5-10-7,3-2-10,-3 0-5,3-3-6,-1-2-7,1-8 1,4 0-6,1-1 2,-2 8-5,0-3-8,5 1-2,-2 2 0,5 3-4,-4 0-3,4 4 1,-2 3 0,1-1 1,4 6-2,-2 0-2,3 1-1,-2 4 2,5 4-1,0 4 2,-3-5 0,1 6-1,-1 1 2,1-2-1,-7-3 0,0 4 3,-1-2-1,-3 0-1,1-1 0,-1 0 2,-2-4 5,2 1-4,-3-1-1,1 0 2,-1-4-3,-2 4-1,2-4 1,0 0 0,0 0-4,0 0-5,-10-16-6,5 5 1,3-1-2,2-5 1,0-2 2,2 2-2,2 0-3,-1-1-1,3 2 9,0 2-11,2 4 3,-3-2 3,5 4-3,-3-1 3,2 5 1,3 1-1,-1 2-1,-2 1 0,2 3-4,0 2 8,-1-3-1,1 8-3,-1-5 3,-1 4-10,0-1-12,-3 4-17,-1-1-26,2-3-35,-4 2-30,3 1-38,-5-2-41,1 0-41,-2-4-48,3-1-40,-3-1-30,0 0-257,0-3-682,0 0 302</inkml:trace>
  <inkml:trace contextRef="#ctx0" brushRef="#br0" timeOffset="20906.4746">1240 9878 109,'3'-14'124,"-3"5"26,5-2 24,-5 4 14,2 0 11,-2 3 8,2-1-8,-1 2-14,-1 3 0,0 0-11,0 0-6,0 0 1,4 9-3,0-1-9,-2 1-1,2-1-7,-1 1-6,-1 1-9,1 0-9,4-2-2,-2 1-19,-1-3-3,4 1-3,1 1-21,-1-1 7,1-4 9,-2 0-17,6-2-9,-3-2-1,3-3-10,-3-2 4,-1-1-2,-1 2-7,2-6-13,-1 2 10,-1-5-10,-5 2-2,-1-1-8,3-3-8,-5 3 0,-2-3-3,-3 5-6,0-5 1,-2 6-6,3 1 2,-5-1-4,-1 5 5,1 0-19,-3 1 12,-2 1-1,4 5-3,-3-1 5,4 3-2,0 0-2,-2 5 1,3-1-5,2 2-3,-1 1 4,0-1 8,6 1-12,-1 1 4,4-1-4,-1-2 6,4 3-1,-3-4-6,3-2 5,2 1-4,1 1 6,2-3 0,1-5 1,1 0 5,-1-3 1,2 1-5,0-3-1,2-2 1,3-1 3,-7-1-1,-2-1 2,2 1-5,-1-4 0,0-1 10,-6 2-6,4 2-1,-3 0 3,-2 1 9,0-1-5,-2 3 10,2 1 6,-2 1 4,1 1-4,-2 2-7,3-2 2,-3 4-8,0 0 1,7-3 9,-7 3 6,10 7-3,-1-1 1,0 2-1,0 1 2,4 2-8,2 3 11,-2-2-1,2 2-7,-8-4 5,9 1-9,-3 0 4,-5 0-8,-3-7 0,4 5 0,-4-4 4,-2-2-9,1-1 14,-1 3 6,1-3 12,-2 1 8,-2-3-4,0 0-1,0 0-16,4-12 7,-4 8-6,-6-9-3,6-2 0,0 0-7,-1-2-3,-2 0 1,3 3-2,0 5-6,0-4-2,0 2 3,0 3-4,3 3-3,-2-3 0,-1 4-3,4 0-4,-1 2 5,0-4 5,1 6-1,3-2-4,1 2 2,0 0 2,2 0-4,0 0 1,2 0 4,-2 0-3,0-3-1,2 3 7,-2-2-4,0-5-5,3 2 5,0 0 0,-3-3 3,3-3-2,-4 1-4,2-3-2,-2-1 3,-1 5-2,-1-7-6,1 3-3,-2-3-3,-2 0 7,-1 6-3,-1-1 0,-2 1-2,2 2 2,-4 2 0,0 2 0,1 2-3,1 2 6,-9-2-5,-2 6 0,4 4 6,-2-1-1,0 6-3,3-2 5,-2 5-6,-1-1 1,5 1 0,4-2 2,-1 3-2,2-1 0,3-5-5,1 1 0,0-3-4,3 2-1,4-5 3,-1 2-1,3-4 6,-1-1 0,2-3 5,3 0-10,-4-3 2,4-1-4,-2-3 0,0 1-9,-4-3-2,1 0-15,-1-2 4,-2 0-14,-1 2-3,0 0-11,0 0-13,-4 1-11,0 1-6,2 0-11,-2 2-9,-1 0-9,-2 3-10,2-2-19,-3 1-27,-1-2-23,0 5-18,-1-4-26,1 4-22,0 0-248,0 0-560,-4-6 248</inkml:trace>
  <inkml:trace contextRef="#ctx0" brushRef="#br0" timeOffset="23151.229">9335 9324 166,'-13'1'209,"1"0"-1,-1 2-8,1-1-4,3-1-6,2-1-8,-6 0-2,5 0-11,1 1-6,-2-2-6,0 1-3,9 0-10,-12 0-13,7-3-7,0 0-13,-3 2-8,8 1-10,-12-1-10,4-1-8,0 1-5,2-1-5,-2-1-6,2 2-14,-6-2 1,3 1-5,0-1-3,-2 0-3,2-1-8,-3 2 0,-1-2-7,-1 0-1,1 1 4,-4-1-8,2 2-2,0-3 0,2 5-4,1-3 7,0 0-4,1 1-1,2-2-1,3 4 2,-2 0 11,8 0-5,-10 0 3,10 0-5,-4-3 5,4 3-1,0 0 11,0 0-6,0 0 13,0 0-6,19 3 6,-7-2 5,1 0 7,7 1 6,10 1 5,3-1-3,-1-2 6,10 0 3,18 3 4,0-1 3,0-4-1,5-1 5,29-2-6,-28 3-5,28-3-6,-29 4-7,27-6-1,-26 6-5,2-2-4,23-7 2,-28 9-10,1-5-10,1 2 3,-5 2-1,-1-4-5,-2 4-6,-18-3-1,-1 1 0,-3 1 0,-2-2-6,-6 5 4,-7-3-2,-2 1 1,-7 2 0,-3-2 7,0 5-7,-2-6-10,1 5 5,-7-2 2,9 0-3,-9 0-5,0 0 0,7-3-7,-7 3-5,0 0-11,0 0-5,5 3-3,-5-3-11,0 0-10,0 0-5,0 0-17,0 0-14,0 0-17,0 0-18,0 0-22,0 0-29,-9 7-28,9-7-46,0 0-50,0 0-49,0 0-223,9 0-613,-9 0 272</inkml:trace>
  <inkml:trace contextRef="#ctx0" brushRef="#br0" timeOffset="24522.0685">13031 9101 41,'0'0'144,"0"0"-7,0 0 1,0 0-8,0 0-6,0 0-10,0 0 2,0 0-5,0 0 2,0 0-7,0 0 0,0 0 3,2 3-2,-2-3-1,0 0 2,0 0 0,0 0-4,0 0-3,0 0 1,0 0 1,0 0-3,0 0-5,0 0-3,0 0-2,0 0-8,0 0-4,0 0-5,0 0-1,0 0-8,0 0-1,3 3 1,-3-3-7,0 0 1,0 0-4,0 0-1,0 0-1,0 0-8,0 0-6,0 0-1,0 0 1,0 0-2,0 0-5,0 0 2,0 0-8,0 0-1,0 0 1,0 0 2,0 0-2,0 0-7,0 0 11,0 0-12,0 0 11,0 0-5,0 0-2,0 0 0,0 0-7,0 0 16,0 0-19,0 0 9,0 0-7,0 0-3,0 0 4,0 0-2,0 0 3,0 0-5,0 0 4,0 0-5,0 0-1,0 0 2,0 0 9,0 0-8,0 0-3,0 0 7,0 0-4,0 0 5,0 0 1,11-3 0,-2 5 3,-4-1 11,5 1-6,0-1 3,10 0 11,-1 2-3,8-3-4,4 2-6,-4 0 4,6 0 4,1-2-3,2 1 7,2-1 3,3 0-9,10 2 5,3-4-5,-3 0-2,2 2-2,-2-1 2,-12-1-4,14 0-9,2-1 6,-4 2-9,-12 0 3,-2-1 1,2-2-7,-1 0 1,-2-1 6,0 3-5,-4 0 3,-6-3 4,-3 2 5,5-1 1,-11 3 9,-3 0 1,-1-2 7,-1 2 1,-5 0 3,3-1 0,-3 2-5,-2-1 7,-5 1-14,12 0-5,-8 0-2,-4 0 0,9 0-1,-9 0-2,14 0-5,-14 0-3,8-3 0,-8 3-1,7 0-5,-7 0 3,8 3-3,-8-3 3,9-4 0,-5 3-2,-4 1 0,5-3-3,-5 3 2,9 1 2,-9-1 2,0 0-4,0 0 6,7 4 0,-7-4-3,0 0 2,0 0 0,0 0 1,7-2-2,-7 2-1,0 0 0,0 0-1,0 0-5,2-4 4,-2 4-4,0 0-1,0 0-1,0 0 2,0 0-6,0 0 4,0 0-3,0 0 2,0 0 0,0 0 0,0 0-4,0 0 0,0 0 4,0 0-2,0 0 0,0 0-3,0 0 1,0 0 1,0 0 0,0 0-5,0 0 0,0 0-2,0 0 10,0 0-2,0 0-7,0 0 3,0 0 7,0 0-12,0 0 3,0 0-11,0 0-3,0 0-5,0 0-7,0 0-8,0 0-10,0 0-9,0 0-12,-7 9-12,7-9-25,0 0-24,0 0-17,0 0-17,0 0-18,-2 3-19,2-3-34,-7 4-37,3-3-41,4-1-59,-12-4-240,1 4-661,-7-4 293</inkml:trace>
  <inkml:trace contextRef="#ctx0" brushRef="#br0" timeOffset="27550.0766">15808 9252 42,'-6'-3'200,"-4"-2"2,5 5-4,-3-1 1,5-2-2,3 3-7,-9-2-2,9 2-11,-8-3-8,8 3-8,-5 0-8,5 0-5,0 0 5,0 0-7,0 0-3,0 0 0,0 0 4,18 1 0,-5-2 6,10 4-8,3-5 2,6 2-12,4-1 2,2 1-11,17-5-4,2 1-9,0-2-3,1 1-21,-2 1-6,-3 1-7,-13 1-6,-3-1-7,-1-3-5,-4 0 7,-3 3-17,-8 1-11,-1 2-1,-6-2 1,0-1-3,-4 5-3,-4-4 3,1 4-4,-7-2-8,10-3 7,-10 3-9,7-1 4,-7 1-1,0 0-4,0 0-2,4-2-10,-4 2 1,0 0-5,0 0-17,0 0-6,0 0-6,-16-2-28,16 2-15,-9-1-10,9 1-20,-9 0-6,9 0-9,-9 0-7,9 0-15,-10 0-12,10 0-19,-10-2-13,2 2-22,8 0-19,-10 0-31,3 0-18,0 0-227,-6-3-537,2 3 238</inkml:trace>
  <inkml:trace contextRef="#ctx0" brushRef="#br0" timeOffset="32850.1181">17326 9054 248,'-6'0'301,"6"0"-9,0 0-4,0 0-10,0 0-8,28-1-30,-5 2-10,7 1-32,6 1-19,3-1-14,16 1-13,-4 4-9,-1-3-18,-12-2-10,0 2-17,1-3-8,-6-1-5,-3 3-12,-7-2-3,-3 0-5,-3-1-12,-2 3-8,-7-1-10,1-1-5,-4-1 4,2 0-11,-7 0-6,8 0-12,-8 0-16,0 0-15,0 0-16,0 0-20,0 0-13,0 0-16,-20-3-24,20 3-27,-12 2-27,1-4-34,1 4-24,-1-2-24,0 1-172,-1-1-457,-4 1 203</inkml:trace>
  <inkml:trace contextRef="#ctx0" brushRef="#br0" timeOffset="33273.4133">17254 9191 52,'-13'1'270,"7"-2"-1,-1 1 4,7 0-1,-10 0-17,10 0-16,0 0-8,0 0-18,0 0-15,0 0-1,28 0-23,-10 0-11,4 0-11,9 2-13,0-2-2,4 1-13,0 1-3,4-4-8,-2 4-4,0 0-7,0-2-5,0 1-4,-2 6-8,-2-7-10,-4 2-3,-1-1-10,-11 1-2,-2 0-11,-2-1-1,-4-2-6,0 2-1,-4-1 0,3 0-6,-4 4-5,-4-4 2,6 0 0,-3 3-6,-3-3-5,0 0 8,0 0-14,0 0 0,0 0 1,0 0-4,7 0-3,-7 0 5,0 0-9,0 0 2,0 0-4,0 0-15,0 0 2,0 0-10,0 0 4,0 0-2,0 0-7,0 0-6,-10 6-2,10-6-3,0 0 2,3 5-9,-3-5-1,0 0-3,-3 3-2,3-3 4,0 0 1,-4 3 2,4-3-6,0 0 4,0 0 0,0 0 1,0 0-4,0 0-4,0 0-6,0 5-8,0-5-17,0 0-16,0 0-23,0 0-38,0 0-40,0 0-42,0 0-44,0 0-171,0 0-494,0 0 218</inkml:trace>
  <inkml:trace contextRef="#ctx0" brushRef="#br0" timeOffset="33951.4609">18827 9214 58,'-6'-1'318,"6"1"4,-8-3 0,8 3-14,-5-1-16,5 1-30,0 0-15,0 0-17,13-8-12,-1 6-5,6 2-24,5 0-9,7-1-29,8 6 0,2-7 0,11 2-10,5 2-11,0 1-3,-2-5-6,-1 7-10,0-5-12,-2 2-6,-11 2-10,2 1-6,-5-4-9,15 0 0,-15 0-8,-5-3-9,1 3 1,-3-1-5,-2 0-1,-7-1-5,2 1-4,-4-1-8,1-1-4,-6 2 6,-1 0-5,-3 0 0,-2 0-2,1-3-8,-3 6 2,0-7-12,-2 3 8,-4 1-7,8-2-7,-8 2-7,0 0-13,5-2-19,-5 2-21,0 0-14,0 0-13,0 0-17,-11-3-2,11 3-15,-14-2-13,5 1-20,-2 2-21,-2-1-25,-6 0-23,0 0-22,-1 2-18,-10-2-4,0 2-32,-4-1-153,-6-1-488,0 2 216</inkml:trace>
  <inkml:trace contextRef="#ctx0" brushRef="#br0" timeOffset="35103.9303">18782 9310 154,'-18'0'214,"-2"2"10,10 0 3,2-2 7,0 1-6,3-1-4,5 0-9,0 0-6,0 0-9,0 0-14,0 0 1,0 0-13,40 0-15,-12 2-9,3 0 4,3-2-1,7 2-2,-4 1 12,19-5-17,-1 5 2,-15-1-1,13-2-6,-13 4-9,12-3 0,-13 0-9,-5 2-5,3-3-8,-3 0-2,-2 2-9,2-2-6,-2 0-7,-11 1-7,7-1-6,-7 2-4,-4-2-4,-3 0-2,-4 0-9,4-2-9,-2 2 2,-4 2-3,-1-4-3,-1 2-1,-6 0-7,9-1-6,-9 1 0,8 0-2,-8 0-3,6 1-3,-6-1-1,4 2-2,-4-2-6,0 0-2,0 0 0,7-5-3,-7 5-6,0 0-3,0 0 2,6 3-4,-6-3 1,0 0-1,0 0-2,0 0 2,0 0-3,0 0-2,4 2 0,-4-2 1,0 0 0,0 0 6,0 0-3,0 0-2,0 0 5,0 0-2,0 0-1,0 0 4,0 0-2,0 0-1,0 0 1,0 0 6,0 0-6,0 0-1,0 0 2,0 0 1,0 0 3,0 0-3,0 0 2,0 0-1,0 0 1,0 0-1,0 0-6,0 0-3,0 0 4,0 0-6,0 0-1,0 0 5,0 0-8,0 0 9,0 0-3,0 0 2,0 0 0,-3 6-5,3-6 9,0 0-3,0 0-1,0 0 5,0 0-2,0 0-1,0 0 1,0 0 1,0 0 2,0 0 0,0 0-1,0 0 4,0 0-3,0 0-1,0 7-2,0-7 3,0 0 1,0 0-1,0 0 2,0 0-1,0 0 2,0 0-3,0 0-2,0 0 2,0 0 2,-1 5 0,1-5-2,0 0 2,0 0 4,0 0-7,0 0 3,0 0 3,0 0-1,0 0-1,0 0-1,0 0 0,0 0 2,0 2-1,0-2-1,0 0-1,0 0 4,0 0-3,0 0-2,0 0-1,0 0-5,0 0 8,0 0-2,0 0-3,0 0-2,0 0 5,0 0-3,0 0 1,0 0 0,0 0 0,0 0 2,0 0 2,0 0 3,0 0-5,-3 4 3,3-4-1,0 0 1,0 0 2,0 0-3,0 0 2,0 0-4,0 0 1,0 0 2,0 0-1,0 0 0,0 0 0,0 0-3,0 5 4,0-5-2,0 0 3,0 0-2,0 0 1,0 0-3,0 0 6,0 0-3,0 0 0,0 0 2,0 0 7,0 0-11,0 0 0,0 5 0,0-5 4,0 0-1,0 0-3,0 0 10,0 0-8,0 0-2,0 0 0,0 0 3,0 0-2,0 0-6,0 0 5,0 0-4,0 0 5,0 0 1,0 0 1,0 0 0,0 0-1,-2 2 1,2-2-1,0 0 5,0 0-7,0 0 2,0 0 2,0 0-4,0 0-1,0 0 1,0 0 3,0 0 0,0 0-1,-3 3 2,3-3-1,0 0 4,0 0-8,0 0 1,0 0 0,0 0 4,0 0-2,0 0 3,0 0 1,0 0-5,0 0 0,0 0 2,0 0-2,0 0 0,0 0 1,0 0 1,0 0-3,0 0 5,0 0-1,0 0-2,0 0-2,0 0 1,0 0 1,0 0 3,0 0-5,0 0 4,0 0 0,0 0 0,2 5-1,-2-5-6,0 0 1,0 0-15,0 0-3,0 0-1,0 0 6,0 0-7,0 0 2,0 0-12,0 0-1,0 0-2,0 0 1,0 0-12,0 0-3,0 0-8,0 0 0,0 0-6,0 0-8,0 0-4,0 0-1,0 0-5,0 0-14,0 0-7,0 0-10,0 0-23,0 0-20,0 0-15,0 0-31,0 0-13,0 0-13,-8-10-13,8 10-11,0-7-21,0 7-142,-1-7-450,1 7 200</inkml:trace>
  <inkml:trace contextRef="#ctx0" brushRef="#br0" timeOffset="40448.1948">6458 10457 112,'-8'0'247,"3"-1"5,5 1 1,-10-1-18,10 1-12,-5-3-17,5 3-18,0 0-18,0 0-14,0 0-13,0 0-10,25-2-14,-10 2-12,3-1-5,3-1-12,-1 2-9,7-1-7,0-1-5,-7 2-3,10 0-11,-11 0-7,-1-2-1,-4 4-4,-2-2-6,1 0-4,-1 0-3,-2 0-6,-3 0 3,-1 2-3,-1-2-4,-5 0-2,8 0-8,-8 0 0,6-2-15,-6 2-17,0 0-19,0 0-24,0 0-27,0 0-35,0 0-22,-17-4-33,17 4-29,-12 0-41,1 0-133,1 0-416,-1 4 185</inkml:trace>
  <inkml:trace contextRef="#ctx0" brushRef="#br0" timeOffset="40741.547">6413 10589 236,'0'0'242,"0"5"0,0-5-1,0 0-7,0 0-11,9 3-11,-4-3-15,8-1-9,2-1-18,5 2-12,0 0-12,8-2-12,0-1-11,-6 2-8,7-2-10,2 3-4,-3-2-6,0 2-10,-9 0-8,0 2-6,1-2 5,-7-2-21,1 4 0,-5-4-13,2 2-5,-6 2 2,2 0-5,0-4 1,-7 2-5,0 0-3,9 0-3,-9 0-4,0 0-5,6 0-3,-6 0 0,5 2-1,-5-2-7,0 0-5,0 0-23,0 0-9,0 0-16,-1 5-19,1-5-20,0 0-26,0 0-20,0 0-42,-6 5-28,6-5-37,0 0-225,0 0-503,0 0 223</inkml:trace>
  <inkml:trace contextRef="#ctx0" brushRef="#br0" timeOffset="42323.9226">9146 10417 5,'0'0'263,"0"0"6,0 0-15,0 0-15,0 0-12,0 0-13,0 0-9,0 0-9,0 0-4,0 0-1,0 0-11,12 4-5,-6-3 9,2 0-16,2 1 1,3-2-6,6 2 4,2-6-14,8 3-8,1 0-5,2 0-4,4-1 4,2-1-2,19 1-2,0 1-9,1-1-6,-4 3-2,7-1-5,-6 0-9,1 0-3,3 1-5,-4-1-10,-2 0-5,-13 0-6,-2 0-3,2 0-7,-1 0-2,-5 0-6,-2 0-12,-6-1-24,2 1 1,-11 0-2,-3-1 0,-2 1-4,-2 1 1,-2-1 0,-3 0 3,-5 0-2,10-1-2,-10 1-2,7 1-1,-7-1-1,6 0 1,-6 0-2,0 0-1,0 0-6,5 1 0,-5-1-2,0 0-1,0 0-4,0 0 0,0 0-4,0 0 1,0 0-1,0 0 3,4 2-8,-4-2 5,0 0 0,0 0-2,0 0 1,0 0-3,0 0 7,0 0-5,-13 3 3,13-3-1,0 0 1,0 0 2,0 0 3,0 0-2,0 0 0,0 0-5,-7 1 7,7-1 0,0 0-1,0 0-3,0 0 2,0 0-3,0 0-3,0 0 2,0 0 3,0 0-3,0 0 1,0 0 2,0 0-4,0 0 7,0 0-9,0 0 5,0 0 4,0 0 0,0 0-3,-3 2-1,3-2-1,0 0 3,0 0 3,0 0-3,0 0-2,0 0 4,0 0-6,0 0-2,0 0 8,0 0 0,0 0 3,0 0-2,0 0-3,0 0 2,0 0-3,0 0-1,0 0 3,0 0 0,0 0-3,0 0 3,0 0 3,0 0-3,0 0-3,0 0 6,0 0-2,0 0-2,0 0 2,0 0-5,0 0 1,0 0 1,0 0 3,0 0 1,0 0 0,0 0 0,0 0-2,0 0-2,0 0 4,0 0-5,0 0 4,0 0 2,0 0-4,0 0 5,0 0-5,0 0 1,0 0-2,0 0 3,0 0 3,0 0-3,0 0-3,0 0 8,0 0-7,0 0-1,0 0-6,0 0-4,0 0-8,0 0-9,0 0-10,0 0-18,0 0-14,0 0-13,0 0-18,0 0-22,0 0-6,0 0-27,0 0-19,0 0-29,0 0-36,0 0-30,0 0-48,0-9-309,0 9-682,0-8 303</inkml:trace>
  <inkml:trace contextRef="#ctx0" brushRef="#br0" timeOffset="43851.5775">9196 5173 109,'-5'1'188,"5"-1"-7,0 0-3,0 0 7,0 0-7,0 0-6,0 0 2,-3 3 1,3-3 7,0 0 4,0 0-12,23 0-6,-11 0-9,2-1-14,5-1-15,-1 1-4,5 1-8,6-1-14,1-1 23,-1 2-15,0-3-7,1 3-10,-4-2-16,-4 1-18,0 1-15,-4-2-24,-4 0-19,-1 2-20,-2-2-25,-4 2-20,-2 0-11,-5 0-20,5-1-15,-5 1-19,0 0-32,0 0-31,0 0-20,-14 5-26,3 0-159,-8-4-427,2 3 190</inkml:trace>
  <inkml:trace contextRef="#ctx0" brushRef="#br0" timeOffset="44322.1464">9200 5279 100,'-8'2'132,"2"0"13,1-1 2,0 0 7,2 2 4,0 0 5,3-3 2,0 0 12,0 0 8,0 0 4,13 4 0,-3-3-12,6 1 0,1-2-14,7 2-5,-3 0-14,11 0-9,0 1-3,0-5-2,5 1-18,-4-1-5,1 0-8,-1 2-9,-3-2-5,-4 2-7,-8-2-9,4 2-2,-9 0-5,-1 0-9,-2 0 6,-2 0-6,-1-3 3,0 5-2,-7-2-2,9-2 9,-2 2-2,-7 0 6,0 0-4,5 0 4,-5 0-4,0 0-4,0 0-9,9 2 0,-9-2-4,0 0 1,0 0-2,0 0-7,0 0-1,0 0-4,5-3 1,-5 3-8,0 0-1,0 0-15,0 0 12,0 0 2,0 0-5,0 0-4,0 0 0,0 0 5,0 0-11,0 0-6,0 0 4,0 0 4,0 0-6,0 0 4,0 0-4,0 0 4,4 4-5,-4-4 3,0 0-10,0 0 10,-3 4-5,3-4-3,0 0 9,0 0-6,0 0 0,0 0-1,0 0 4,0 0-5,0 0 2,0 0-4,0 0 5,0 0-1,0 0-3,0 0 9,0 0-8,0 0-4,0 0 0,0 0-2,0 0-20,0 0-4,0 0-7,0 0-20,0 0-19,0 0-25,-15 2-14,10-2-25,-4 3-19,-13 1-31,-7 0-35,-6 0-60,-1-3-50,-25 1-229,1-4-613,-5 1 272</inkml:trace>
  <inkml:trace contextRef="#ctx0" brushRef="#br0" timeOffset="45023.0015">5989 5017 14,'-9'0'112,"4"0"2,-2 1 0,7-1-29,-9-1 16,9 1-5,0 0-9,0 0 8,-6 1 19,6-1 18,0 0-11,0 0 1,13 5 0,-3-5-4,8 4-3,2-2-6,13 1 8,3 0-6,4-3-2,19 0-5,-3 0-8,6 0-4,1 0-4,28-1-8,1 1 0,-24 0-14,26-2-3,-3-1 0,-24 3-9,28 0-10,-4 0-2,-1-2-2,-33 4-5,5-2 1,5 0-4,-1 0 1,-2 3-5,-1-3-3,-8 2-2,-1-1 0,-16-1-2,-6 0 0,-3 0-6,-7 1 1,-3 0-7,-4-1 3,-4 2-2,2-2 6,-5-2-4,-1 2-2,-1 0 6,-6 0-4,9 2-7,-9-2 5,0 0 0,8 0-2,-8 0-2,0 0-2,4 3 2,-4-3-9,0 0-1,6 0-13,-6 0-12,0 0-12,0 0-19,0 0-16,0 0-17,0 0-19,0 0-27,0 0-19,0 0-38,-23-3-47,10 3-142,3-2-415,-10 0 184</inkml:trace>
  <inkml:trace contextRef="#ctx0" brushRef="#br0" timeOffset="45561.4873">7022 4717 53,'-7'-7'159,"-1"2"12,4 0 2,-1 3-11,1-1-12,0-1-17,4 4-11,-4-3-8,4 3-6,0 0-3,0 0-3,0 0 2,0 0-2,21 7 1,-8-4-2,-5 1-2,6 2 5,2 3-3,2-5-7,1 4-3,2-1-8,0 0-1,5 2-8,-1-2 1,1 4-8,-6-6 6,0 3-14,-1 0-9,0-4-1,-2 5-5,6-4-5,-11-1-5,1 0 1,-4-2 2,-2 0-15,3 1 3,-7 1 4,0-2 4,4-1-1,-5 2 12,-2-3 0,5 2 10,-5-2 2,0 0 3,9 0 2,-9 0-8,0 0-1,0 0 2,0 0-10,0 0-2,0 0-3,0 0-10,0 0-1,6 0 3,-6 0-1,0 0-1,0 0-15,0 0-3,0 0 1,0 0-7,-13 9-3,4-4 7,-4 7 1,-3-2-3,-5 8 0,-2 3-6,-1 0 9,-1 2-6,-2 2 8,2 1-4,-3 3-1,3-3-5,1-1 2,0-2-3,3 1 15,3-2-12,1-1-7,5-3 6,2-5-3,1 1-1,3-3-1,0-2-1,1 4-7,0-4-3,3-1-6,-1 0-6,3-2-8,-1 0 0,1-1-8,-1-1-6,1-1-2,0-3-2,1 5-8,-1-5-6,1 4-5,-1-4-23,0 5-20,0-5-23,0 0-34,0 0-20,0 0-26,9 0-20,-9 0-200,0 0-472,4 7 209</inkml:trace>
  <inkml:trace contextRef="#ctx0" brushRef="#br0" timeOffset="50848.8346">5007 3739 53,'0'0'132,"0"0"-8,0 0-2,8 0 7,-8 0-1,0 0 3,0 0 1,9 0-3,-9 0 3,0 0 7,0 0-5,5-1-1,-5 1 3,0 0 0,0 0 6,0 0-5,0 0-4,0 0 7,0 0-8,6-1 0,-6 1-4,0 0-3,0 0 0,0 0 1,0 0-11,2-4-3,-2 4-4,0 0 1,0-8-21,-2 4-4,1-4-16,1 3 12,-2-7-5,0 3-3,1-2 8,-3-1-27,-1 0 15,0-2-8,-4-1-5,3-2 6,0 3-8,-3-3-2,1 2-3,-3-2 0,2 2 0,2-1-4,-2 2 4,0-1-30,4 0 1,-5 2 2,1-3 1,5 4 0,-1-2 4,-4-1 5,0-1-11,1 1 3,3-2-4,0 2 4,1 0-9,-6 0 4,7-1 10,-4 2-5,5-5 2,0 2-1,-1-1-6,-2 0 5,3 2-1,2-1-3,-2-2-3,2 3-4,0 4 1,0-2-2,2 1 12,-2 1-6,2-5-4,0 7-2,-1-2 5,2 0-4,0-5 2,0 2 4,-1 3-8,-1 0-2,6-2 7,-3-1-1,-3 1 2,4 4 1,-1 0-6,0-4 2,-2 2 3,2 1-5,4-3 0,-4 3 0,1 1 1,1-1-3,0 1 3,1-1-5,1 4-1,-2-4 2,3 3 3,0-4-5,0 6 1,0-5 0,5-1-2,-3 4-1,3-3 0,-3 3 26,5-2-7,1 1 2,-2-1 0,4 3-6,-1-3 1,8-1 0,-7 3-1,-1-2 2,3 3-3,0 2-1,-3-3-1,1 3-2,1-6-2,0 6-1,-1 0-4,0 1 5,-6 0-8,3 0 8,1-1-5,-4 0 1,5 1 0,-6 0 1,1 2 3,0-2-6,0 0 4,3 0-1,-2 1-2,3-1 4,-2 1 3,-3-1 0,6-1-5,0 3 0,-4-1 7,2 1-1,-2-1 1,6 0-1,-4 1 1,3-1-3,0 2 2,1-2 1,-1 1-5,0 0-3,8 1 5,-6 1-3,-4-2 7,3 0-8,0 2 0,-2 0 6,-1-3 6,1 6-4,2-3 0,-3 2 3,3-2-12,-9 0 12,7 3-6,-4-1 7,1-1-4,2 0 0,-1-2 0,-1 2-1,0 2-5,-1-1-7,-1 1 13,1-1-12,-5 3 7,4-3 2,-2 2-3,-2 0-1,-2 0-4,4-1 5,-2 4-5,-1-2 2,-3 0-8,5 1 6,-6 0-4,3-1 2,-1 2 5,3-2-2,-1 5-4,-1-3 3,-1-2-2,1 5 6,0-1-4,0 1-2,-4-1 4,3 2-3,0-2 1,-2 3-1,5-3 0,-5 4-2,1-2 3,-3-1-4,3 2 4,-1 0-6,2 1 4,-2-1-4,-2 0-3,-2 0 5,2-3 3,-1 3 4,2 1-1,-2 3-3,-1 0-4,-1-1 1,1-4 0,-1-5 2,1 2-4,-3-1-5,1 5 4,0 8 4,-4-1-8,-4 5 9,3-5 0,2-1 0,0 1-4,-2-1 3,3 0-2,-3-1 2,2 0 0,1-2-2,-2 4-1,0-4-5,0 1 6,-1-3-4,2-1-4,-1 4 2,-2-1 0,-1 0-6,1-1 3,1 1 1,-5-1-1,3 2-3,0-4-9,-2 3-1,3-2 1,-1 1-2,-4-2-7,3 1 1,2-4-14,-1 2 1,2-2-3,-1 3-11,0-4 1,1 1-14,-2 0 6,0-1-13,4-2-4,0 0 5,-3 3-9,1-2-8,0 1 15,-2 0 0,0 0 5,0-2-2,-6 5 4,2-5-1,-1 5 7,1 0 3,-1 0 3,-1-1-3,-2 2 10,3-5-8,0 3 11,-2 0 5,2-2-2,2-1 2,3 0-3,0 0 11,-1-2-2,1 1-13,3 1 31,3-4-2,-5 1-2,8-4-2,-10 10 7,6-6 3,-1 1-1,0-1 0,5-4 9,-9 10-9,0-7 9,5 3 10,4-6-9,-6 5-4,6-5-1,-11 8 6,8-6 1,3-2 5,0 0-4,-9 7-10,9-7 8,-4 8 6,0-5 1,4-3-8,0 0 23,-5 10-17,5-10-9,0 0 13,0 0-6,0 0-3,0 0 8,-5 7 0,5-7-24,0 0 26,0 0-11,0 0 8,0 0 2,0 0 3,0 0-12,-3-19 14,3 19-8,0-13-4,-1 8-6,1 5 4,4-13 1,0 2-3,-3 1 8,-1-1-6,5 1 9,-1-1 5,-2 0-6,3-4-3,-1 0 3,3-2 5,-2 1 3,2-2-8,0 0 1,-3 0-3,1 0 11,-1 3 8,1 4-5,-4 1 2,0 4-7,-1-1 15,3 2-12,-2-2 5,-1 7-2,0 0-8,0-10-15,0 10 11,0 0 0,0 0 7,0 0-3,0 0 6,-4 21-1,2-9-17,-7 6 7,6 6 0,-3-7 4,-2 8 1,-2 1-4,2-2 3,2-5-9,1-2 9,1 0-3,-2 0 6,0 0-6,1 0 1,1-3 5,2-2-3,-2-4-7,2 4 9,1-8-1,-1 4 8,1-3-13,1-5 6,-3 7-1,3-7-4,0 0 6,3 9 4,-3-9-9,0 6 16,0-6 9,6 2-9,-6-2 13,10 5 4,-10-5 2,18 1 5,-5 0 9,0-1-4,10 2 1,5-1 7,3 2-5,-3-3-1,2 4-8,1-1 1,-2-3-5,5 4-9,-5 1 1,2-2-1,-1-1-5,-2 1-7,2-3 3,-9 1 0,-1 2-6,2-1 2,-5 0 1,-5-2-3,2 1-4,-3-1-5,-11 0 7,17-1 7,-17 1-4,10-2 13,-10 2 4,0 0 3,12 2 5,-12-2-2,0 0-1,0 0-9,12 1-3,-12-1 0,0 0-6,0 0 6,0 0-10,0 0-1,0 0 2,0 0-6,0 0-2,0 0 1,0 0 0,0 0-4,0 0 1,6 4-2,-6-4-5,0 0-4,0 0-9,0 0-7,0 0-9,0 0-14,0 0-18,0 0-15,0 0-27,0 0-23,0 0-9,0 0-31,0 0-41,0 0-42,0 0-42,0 0-39,0 0-48,0 0-56,0 0-221,0-13-706,0 13 313</inkml:trace>
  <inkml:trace contextRef="#ctx0" brushRef="#br0" timeOffset="53614.0852">10359 10555 135,'0'-5'183,"-2"0"0,2 5-11,0-6-7,0 6-12,-2-5-10,2 5-15,0 0 3,6-1-9,-6 1 1,0 0-4,0 0-7,14 6-2,-5-2-5,2 2-2,-2-2-4,8 4 5,0-1 0,2 4-8,7-2-2,-1 3-8,6-3 0,-3 0-6,6-1 0,1 1-1,3 1-7,2-2 4,12 0 0,5 3-8,-1-5 15,0 2-11,5-2-7,-1-3-1,2 3-6,2 0 3,-4 1-10,2-3 4,-2-2-9,0 2-4,0-5 17,-1 3-14,3 2 0,-1-3 3,2-3 5,-2 3-16,2-2 11,-5 2-11,5-2 7,0 1-4,-3 1-17,-2 0 15,1 4-17,-1-2-1,-1 0-1,-3-2 8,0 0-6,0 3-7,3-4-2,-2 2 9,-3 0-8,0 1 3,-1-3-5,1 2 9,1-1-8,-2 1 2,4-4-6,-5 0-5,-9-2-2,13 2-1,-13 0 8,7 1 5,-10-1-5,0 0-10,0 2 7,-3-4-3,3 5-1,-5-2 6,1 1-2,4-1-2,-4-3 12,0 1-16,5 2 6,-3-4 3,2-1-11,-1 1 8,0 2-3,3-2 3,-3 3-2,2-2-1,0 1-3,0-3 8,-3 2-6,3 1-5,-4 1 8,0-2 4,0-1-5,-3 2-3,-2 2-1,0-5 4,-1 1-6,-8 1 0,1 2 9,-2-2-3,9-3-1,-10 3 2,0 1-1,3-4-2,-3 2-1,9-2-6,-8 0 5,9 2-7,-3 0 7,2-2-1,-1 2 1,-7 0 8,6 0-12,-4 0 6,6-1 5,0 0-5,2 3 2,-5-1-7,-2 2 7,7-2 2,-2-1 0,-7 4 1,1-3 3,-1 0-7,-2 0-7,2 1 2,-3-2 3,0 0-10,-1 1 14,1-1 1,-1 1-1,-6 1-5,1-2-1,0 1 0,0 1 2,-2 0 8,0 0-12,2-1 9,-5 1-9,3-1 1,-1 3 2,-2-1-2,-1 0 2,2-1 0,0 2-3,-3 0 6,2-1 3,-1 0-10,2-1 3,-2 1 4,0 1 1,-3-1-4,3-1 2,0 3-1,-6 0 0,5-2 2,0 0 2,-5 2-5,0 0 3,7-2 2,-7 2 2,0 0-3,0 0-3,4-1 5,-4 1-4,0 0 1,0 0 1,0 0-15,0 0-4,0 0-4,-16-2 2,11 0-6,-4 2 5,-1-1-1,-2 1 11,-3 0-7,-2 3 3,-2-1 8,0 0-15,-3 1-6,-6 1 10,2 0-6,1 0 3,0-2 12,3 1-9,2 2 6,2-5-3,5 2 2,2-1 3,2-1 1,1 1-9,1-1 12,0 1-6,3 1 7,4-2 11,0 0-8,0 0-6,0 0 4,0 0-9,0 0 12,0 0-9,22-7 11,-15 7-2,5 0-4,-1 0 11,2-3-3,-1 2 5,-1 1 1,-1 0 3,3 1 4,-4-1-5,-1 0 1,-1 0 3,2 3 4,-2-3-18,-1 3 14,-1 1 4,2-1 8,-4 4-7,0 0-4,-2 2 4,1-1-4,-4 1 2,2 1-7,-2-1 2,-2 2-2,0 0 4,-1-3-15,-4 1-6,4 1-18,-3-3-15,0 3-25,-2-3-19,5 1-27,-2-1-31,-4 0-39,5-1-50,0-4-67,0 2-58,5-1-210,-1-2-609,2-1 270</inkml:trace>
  <inkml:trace contextRef="#ctx0" brushRef="#br0" timeOffset="54202.9694">15533 10450 8,'0'0'252,"-12"1"-4,12-1-9,-6 0-11,6 0-6,-5 3-5,5-3-3,0 0 2,0 0-6,14 5-13,-4-5-3,3 1-10,5-1 2,1-1-2,11 1-2,1 1 1,5-1-2,0 1-3,4 2-5,11-1-12,1-2 4,4 5 4,5-3-3,-1-1-7,-1 3-4,-1-1-12,0 0-7,0-1-12,2-2-6,-4 4-11,-1-4-12,-1 4-3,-16-3-13,16-2-5,-16 0-11,-1-2-6,2 3-5,-5-1 2,-3-3-12,2 2 2,-2-1-9,-11 1 1,1 0-8,0-1-1,-7 1-1,0-1-5,-2 1 4,-1 0-1,-2 2 0,-2-3-3,-1 2-5,0 0 0,-6 1-4,6-2-4,-6 2-11,7 0-10,-7 0-10,0 0-12,0 0-11,0 0-11,0 0-19,0 0-20,0 0-13,0 0-23,0 0-12,-24 2-20,16-2-8,-1 1-17,-2 3-11,-2-4-13,0 0-18,-5 0-19,-1 0-24,3 2-23,-3-2-18,-2 2-258,-7 1-619,9 0 275</inkml:trace>
  <inkml:trace contextRef="#ctx0" brushRef="#br0" timeOffset="55156.8808">15759 10600 202,'-5'0'274,"1"1"-7,4-1-8,0 0-8,-4 3-12,4-3-1,0 0-8,21 2-5,-9-1-8,7 2-3,12-1 3,1 0-4,3 2 6,1-3-9,5 3-3,9 3-10,2-6-10,1 2-8,1 2-19,0-4-4,3-2-14,-1 5-8,0-4-8,-1 0-6,-5 1-14,-10-1-9,-3-1-6,0 1-7,-4-3-7,1 3-1,-8 0-6,-7 0-6,0 0-3,1-1 0,-10 1-7,3-1-3,-3-1 1,-4 1-1,2 0-2,-4 0-2,-4 1-5,10 1-4,-10-1-3,8-1-3,-8 1-1,9 1-9,-9-1-2,0 0 2,5-3-7,-5 3-1,0 0-4,0 0 2,4 3 2,-4-3-8,0 0 0,0 0-1,0 0-1,0 0-2,0 0-5,0 0 3,0 0 4,4-4-8,-4 4 4,0 0-1,0 0-8,0 0 8,0 0-3,0 0-3,0 0 4,0 0-3,0 0 6,0 0-8,0 0 0,0 0 1,0 0 3,0 0-3,0 0 2,0 0 3,0 0 0,0 0 0,0 0 0,0 0-3,0 0 1,0 0 0,0 0 5,0 0-5,0 0 1,0 0 4,0 0-2,0 0 0,0 0-2,0 0 0,0 0 3,0 0-1,0 0 2,0 0-2,3 5-4,-3-5 2,0 0 3,0 0-2,0 0 2,0 0 2,0 0-1,0 0 1,-3 5-3,3-5-2,0 0-1,0 0 7,0 0-3,0 0 3,0 0-5,0 0 0,0 4-1,0-4 4,0 0-4,0 0 9,0 0-6,0 0 0,0 0 1,0 0-2,0 0-2,0 0 2,0 0 1,0 0 4,0 0-4,0 0 2,0 0 0,0 0-1,0 0-1,0 0-5,0 0 5,0 0 1,0 0 0,0 0 1,0 0-3,0 0 2,0 0-3,0 0 5,0 0-3,0 0-1,0 0 0,0 0 1,0 0 1,0 0-3,0 0 3,0 0-3,0 0 4,0 0-2,0 0-3,0 0 2,0 0-2,0 0 5,0 0-2,0 0-1,-4 4 0,4-4 0,0 0 0,0 0-2,0 0 2,0 3-3,0-3 1,0 0-1,0 0-1,0 0 0,0 0 2,0 0 0,0 0-1,0 0 1,0 0-6,0 0 4,0 0-1,0 0 8,0 0-8,-4 4 0,4-4-3,0 0-1,0 0-1,0 0-3,0 0-1,0 0 1,0 0-1,0 0-2,0 0 4,0 0-9,0 0 2,0 0 3,0 0-8,0 0-1,0 0-2,0 0-4,0 0-7,0 0 4,0 0-11,0 0-6,0 0-6,0 0-6,0 0-6,0 0-9,0 0-9,0 0-13,0 0-4,0 0-15,0 0-6,0 0-12,0 0-8,0 0-12,0 0-20,0 0-19,0 0-27,0 0-26,0 0-18,0 0-24,0 0-240,-2-15-576,2 15 255</inkml:trace>
  <inkml:trace contextRef="#ctx0" brushRef="#br0" timeOffset="56287.3961">12983 10360 16,'0'0'142,"0"0"-3,0 0-3,-12 0-13,12 0-3,0 0-1,-6 0 3,6 0-3,-6 1-4,6-1-8,-6 1 6,6-1-1,0 0-5,0 0 0,0 0 4,-5 2-6,5-2 0,0 0 1,0 0-7,0 0-2,0 0-5,-4 2-6,4-2-1,0 0-9,0 0-3,0 0 5,0 0-4,11 3 13,-4-3 0,2 3 1,3-3 4,2 2-9,8 1-6,6-6 1,6 3-1,1 2-2,4-4 0,16 2 0,-3-2 3,2-1-7,2 3 5,1-3 1,5-1 5,-5 3-8,5 1-2,-2-1-7,1 1-9,-5 0-4,2 1-1,-7-1-3,-14 0-8,1 1-3,-5 1-6,-5 0-9,1-1 3,-9-1-1,1 0 1,-9 0-3,0 0 5,-1 0-6,-4 2-7,-1-4 5,-6 2-3,10 0 2,-10 0-2,7-1-1,-7 1-9,0 0 5,6 3 1,-6-3-2,0 0-10,0 0 1,5 0-10,-5 0-21,0 0-4,0 0-16,0 0-7,0 0-8,0 0-12,-22 0-9,22 0-17,-12 0-11,5 0-11,-2 0-15,0 0-12,-2 3-20,-1-3-22,-2 0-17,-4 2-17,1-2-12,0 0-12,-3 3-10,-2-2-137,-2-1-431,4 3 190</inkml:trace>
  <inkml:trace contextRef="#ctx0" brushRef="#br0" timeOffset="56800.6269">13079 10488 50,'-3'1'121,"-2"0"5,2 2 7,3-3-1,-7 2 6,7-2 2,-4 3 4,4-3 7,-6 3-3,6-3 4,0 0 0,-1 2 2,1-2-3,0 0-5,0 0 5,0 0-1,0 0 2,9 7 1,-4-7-6,4 1 1,6 0 6,3 1-7,12-2-6,-2 0 2,6 1-1,3-1-7,14-1-9,-11 1-4,14 0-4,1 0-7,-2 0 0,3 1-8,-17-2-3,16-1-9,-20 2-6,4 0-5,-1-1-10,-3 2-6,-5-3-5,2 2 0,-10 0-13,-2 0-3,1 0-6,-3-3 6,-7 3-4,-1-2-6,1 2 4,-4 0-1,0 0 1,-7 0-6,9-2 7,-4 2-5,-5 0-2,9 0 0,-9 0-6,0 0-2,7 0-3,-7 0-2,0 0 0,6-2-4,-6 2 0,0 0-2,0 0 0,0 0-6,0 0 3,0 0-3,0 0-6,5 0-1,-5 0-4,0 0-3,0 0-4,0 0-5,0 0-5,0 0 0,0 0-5,0 0-9,0 0-4,0 0-13,0 0-4,0 0-15,0 0-19,0 0-12,0 0-10,0 0-18,0 0-10,0 0-12,0 0-12,0 0-20,0 0-20,0 0-20,0 0-15,-16-3-19,16 3-21,-5-3-28,5 3-163,0 0-509,-11 0 226</inkml:trace>
  <inkml:trace contextRef="#ctx0" brushRef="#br0" timeOffset="60314.2116">15929 4450 219,'2'-5'231,"6"-3"-14,-4 3-17,1 2-20,-1 1-20,1 0-13,-5 2-14,9 4-6,-4 1-10,0 4 1,1 2-3,-2 3-4,-1 5-2,0-2 0,0-3-4,-3 3 0,0-5-5,-2 1-8,1-5-1,-2 1 0,0 0-3,0-3 2,2 1-6,1-3 17,-2 0 17,2 0 8,0-4 7,0 0-6,0 0-13,0 0-8,0 0-9,-4-12-4,4 4-13,3-3-10,0-1-10,3-4-4,1-1-11,9-4-3,0 2-5,0 4-7,-1 2-2,0 2-1,-1 0-12,4 2 3,-1 2-5,-4 3 2,-1 3-2,4 1-7,-6 4-1,3 0 8,-5 1-4,1 3-2,0 3 7,-2 3 3,-5 3-13,1 0 4,-4 0-8,1 0-3,-4 0-25,-1 0-24,3-5-27,-2-1-21,-1 0-20,0-4-19,3 4-15,-1-7-15,2 1-13,0 0-5,1-2-6,0-3 6,0 0 14,11-3 8,-1-2 23,-1-3 16,4-1 12,1-4 16,-1 0 18,2-9 12,6 2 10,-2 0 19,-4-3 9,-2 7 13,1 1 18,-1 2 15,-4 2 26,-5 3 8,6 1-14,-6 2-3,0 4-5,-4 1-6,0 0 16,0 0 9,-2 11 15,0-1 12,-2 3 6,-2 2 2,1 3 2,3 0-2,0 2 1,0-4-4,4 1-6,-2-4 0,1 0-1,2 0 4,2-3 5,2-1 0,3-1 8,2-4-4,8-3 1,3 1-1,5-2 0,2-5-7,-4 2-5,3-4-1,-7 1-1,2-5-5,-1-4-1,-8 2-10,4-6 0,-4-4-9,-2-1-7,-7 7-2,0-2-3,-2 2 0,-7-1-21,-1 3-6,-3-1-7,-5 2-4,-1 1-16,-3 6-11,1 0-5,-8 3-16,1 4-9,-5 1-16,0 6-13,-1 2-14,2 0-15,4 5-15,2-1-23,8 2-20,0-1-33,5 3-51,0 0-35,4 1-175,0-2-510,4-3 226</inkml:trace>
  <inkml:trace contextRef="#ctx0" brushRef="#br0" timeOffset="60875.5531">16003 5124 218,'2'-6'276,"-2"2"-24,2 1-24,-2 3-26,0 0-13,0 0-9,-10 15-13,5 0-6,-5 3-18,-2 8-9,-1-2-13,-1 3-12,2 3-5,1 0-9,1-4-9,0 1-11,2-7 0,4 3-15,1-3-4,-1-3-5,4-1-3,0-3-9,0-1-10,0-3-11,2 1-18,0-1-17,1-4-29,1 2-23,0-4-18,1 0-33,4-3-30,-2-2-31,5-2-21,-1-3-172,-3-2-406,0 0 180</inkml:trace>
  <inkml:trace contextRef="#ctx0" brushRef="#br0" timeOffset="61227.3863">15791 5302 239,'0'0'257,"0"0"-16,-8-2-24,8 2-16,0 0-13,21-4-13,-7 3-9,7 1-12,6 2-8,3 1-12,0 4-1,0 3-8,-3-2-10,3 3-7,-2 2-10,-4-1-8,-6 0-5,2-3-15,-5 1-2,-1 2-10,-5-5-7,-3 1 0,-1-3-5,-1 1-2,-3 0 1,1-1 0,-2-1-3,-2-1-2,-1 1-2,-2-2-6,5-2 2,-11 3 10,5-2-10,6-1 4,-13-3-5,7 1 2,2-1-3,0 1-9,0-4 4,3 0-3,0-4-4,3 1-6,2-4-13,3-1-7,4-3-3,1 0-11,2-4-3,4 3-3,-2 3-4,3 4-4,3-4-7,-2 9-9,-2-2-13,1 3-8,0 1-17,-2 1-18,-3 0-21,2 3-19,-3 2-30,-1 3-12,0-2-23,-2 4-28,-2-1-130,-1 0-398,-2-1 177</inkml:trace>
  <inkml:trace contextRef="#ctx0" brushRef="#br0" timeOffset="61601.8226">16589 5296 152,'3'-5'209,"0"-5"-7,0 3-8,1 3-7,-2-3-5,-4 3-12,1-1-13,0 0-17,-4 1-13,-2 4-14,-3 0-10,-9 4-8,-2 4-1,-4 9-3,0 0-5,-3-1-5,2 6-7,3 0-7,6-3-5,-3 3-7,4-3-7,7-5-3,2 2-4,1-2-9,5-2 1,1 0-4,1-1-1,2 0-4,2-5 8,4 1-9,2-3-2,2-3-5,5-2 3,1-3-4,2-4-3,-1 1 1,-2-5-1,4-3-3,-7 3 0,2-1-1,0-8-2,-3 4 0,-2-4 0,3 1 1,-3 3-3,-4 0-2,2 3 4,-5 6 3,-1 0 3,-1 2 1,0 0-4,-1 2-5,-2 4 3,0-2-3,0 2 0,0 0 2,-14 16-2,7-1-2,-4 2 2,3-3-1,0 2-3,3 2 1,-2-4-1,0 3 1,3-1-14,2-4-19,1-1-20,1 1-21,-3-2-22,3-3-22,4-2-34,0 1-26,1-2-26,4-2-15,2-2-133,2-4-378,0-1 167</inkml:trace>
  <inkml:trace contextRef="#ctx0" brushRef="#br0" timeOffset="62170.8661">16800 5344 19,'8'-8'193,"0"1"6,-5 0-4,3 2-19,-5 5-15,1-3-10,-2 3 0,0 0 6,-6 17-2,0-8-2,-1 7-7,-2 1-5,0 1-10,-2-2-10,2 2-2,-3-2-8,1-2-6,2-1-6,2-2-12,0-4-11,3 3-3,-1-4-6,2-2-1,0 0 11,1-3 3,2-1-7,0 0-12,0 0-4,9-8-9,-1-2-3,7-4-2,-2 0-10,9-6-1,-1-1-4,0 1 4,2 4-13,3 1-4,-2 3-5,1 0 7,-7 4-7,-4 4 8,4 1-7,1 4 1,-7 1-3,1 2 0,-3 4 4,-4-1 1,2 5 0,-4 2-1,-4 2 2,0 0-4,0 1 3,-3-1 0,-2 0-5,4-4-4,-1-1 4,2 2 8,-1-2-11,0-1-3,1-2-8,0-4 4,0 1 2,1-2 2,4-2-3,4-1 4,2 0-1,-1-1 0,2-3-3,5-4 5,1-1-7,2-2-1,0-4 0,0 6-4,4-10 0,0 0-2,-3-1-4,3 1 4,-3 2 1,-5 2 3,-5 4 2,-1-2 16,-2 2-2,-3 5 9,0-2 2,-3 2-5,-2 0 0,0 2-10,-5 2 6,5 2 0,-13 5-6,1-1 7,3 4-11,-2 1-1,4-3 0,-5 7-1,1 0 0,4 2 3,3-4 0,7 6-5,-3-5 5,4 5 4,0-1 3,2 0 11,2-1-4,-2 1-5,4-1 7,-3 0 10,-1-5-1,1 1 2,0-4-8,-2 0 8,-1-2-6,-2 2 3,0-4 3,-2 2 2,0-3-6,0-2 6,-4 5 4,0-2-3,-8-2-3,1 0-12,-3-1-12,-3-1 6,-1 0-21,-2-2-34,3 1-19,0-1-25,0 1-25,2-3-32,6 3-44,-4-2-54,6 0-60,1 0-273,6-2-621,0 2 275</inkml:trace>
  <inkml:trace contextRef="#ctx0" brushRef="#br0" timeOffset="62389.8997">17515 5380 198,'4'-2'319,"2"2"-14,-6 0-21,8 0-23,-8 0-12,1 8 1,-1-2-4,-3 6-2,-1-2 1,0 6-12,-6 1-7,3 0-11,-1 3-22,-1-5-4,2 2-34,3 2-11,-2-4-20,3 5-8,0-9-13,3 0-16,0 0-2,3 0-12,2-1-17,-1-2-27,3-4-18,5 2-46,-1-2-31,4-2-47,2-4-41,-3 0-47,-4-5-58,8-1-40,-5-3-33,0 1-199,0-5-574,-5-2 255</inkml:trace>
  <inkml:trace contextRef="#ctx0" brushRef="#br0" timeOffset="62539.0077">17719 5304 110,'-2'-4'140,"-1"0"-10,-1-1-18,2 2-7,2 3-17,-6-2-13,6 2-17,0 0-49,-11 5-47,7-3-94,2 1-142,2-3 62</inkml:trace>
  <inkml:trace contextRef="#ctx0" brushRef="#br0" timeOffset="62731.9639">17848 5324 109,'9'-2'285,"-9"2"-27,3 3-15,0 1 2,-6 2-1,3 8 0,-4 3-8,-4 2 6,2 5-9,-10 1-13,0 1-9,0-1-13,2 4-13,2-5-13,-2 1-24,0-2-2,8-5-10,-2-1-17,1-1-8,5 0-15,-2-3-26,4-2 6,-3 0-9,3-1-6,0-1-10,0-2-20,7-2-17,-1 0-29,5-3-29,-2 0-29,0-1-26,5-2-25,-1-2-28,5-2-37,-3-3-34,-1 0-27,4-4-16,-2 3-19,-6-3-171,0 0-493,-1-3 219</inkml:trace>
  <inkml:trace contextRef="#ctx0" brushRef="#br0" timeOffset="63027.5375">17681 5464 27,'-7'-1'207,"7"1"-6,-8-1-17,8 1-7,0 0-4,0 0 8,0 0 4,0 0-3,0 0-12,25 5-5,-8-2-7,1-1-9,8 2-2,-3-1-9,0 2-9,-2-4-2,-2 1-6,0 4-8,-7 0-1,2-3 2,-5 2-8,1 1-5,-2 0 8,0 3-3,-4-4 3,-1 3 11,2 3-4,-8-2 5,2 4-4,-1-3 2,0 2-11,-3 0-4,-2-2-12,4 3-6,-1-3-8,-1 1-13,0-2 3,1 1-9,0-1-22,3-2 8,-3-2-9,4 1-11,-1 0-26,5-1-16,-3-2-28,0 0-46,4-2-38,-5-1-43,9-1-54,-9 1-55,21-6-55,-11 0-296,0-2-684,5-4 303</inkml:trace>
  <inkml:trace contextRef="#ctx0" brushRef="#br0" timeOffset="63673.5131">18239 5542 292,'-9'7'307,"-10"3"-8,6 1-9,-4 2-7,2 0-13,-1 0-17,-3 7-18,5-5-26,2 1-13,4-1-15,-2 1-12,4 2-14,1-3-20,3-3-7,2 0-5,2-2-16,0-1-6,3 0-5,3-1-6,1-1-4,1-2-3,-1 0-13,3-4 4,0 0-7,0-1-13,-1-1-1,0-2-3,1-2 0,-3-1-3,0-1-12,0 0 6,-3-4-10,-2-2-3,2 1-4,-3 0-1,1-5 1,1-2 6,0 0-14,-2 4-6,-1 0-2,1 3 5,-2 0-1,2 0-2,-1 3-3,5-1 3,-1 2-11,2-1 1,0 3 0,3 0 0,2 2-2,-2 3-5,2 1 10,-1 1-12,1 3 7,0 1 4,0 7 7,-3-3 0,-1 4 14,0 3 1,-3-1-6,1 4 16,-6 1 6,1-1 7,-2-2 5,-2-2 4,2-2 5,-1-1-5,-2 0-1,-1-2 2,0-2 0,2-1-1,-1 0 0,1-4 4,0 2 1,0-3 1,0 1 2,2-3-1,0 0-1,0 0-7,0 0-3,-7-10-4,9 3-7,1-4-9,3-1-1,3-4-4,8-6-4,3 1-2,1-1-2,5 4-2,-2-1-9,3 2 6,2 2-8,-1 6 1,4 0-1,0 6 1,-5-1-4,3 4 3,-11 2 0,1 3-4,-1 0 0,-3 3-2,-3 3 2,0 0 5,-3 4-3,-3-4 1,-2 1 3,-5 1-14,0 1-20,-5-1-30,0 3-38,-1-4-48,-3 1-53,-3 0-58,0-1-60,-3 0-94,5-3-411,-1-3-887,-2-1 393</inkml:trace>
  <inkml:trace contextRef="#ctx0" brushRef="#br0" timeOffset="65260.7038">18617 10476 217,'-6'2'361,"0"-2"-3,6 0-23,-4 3-10,4-3-24,0 0-20,0 0-22,0 0-24,16-7-16,2 2-14,4 2-5,-2-2-26,1 0-13,7 0-11,3 1-11,-3-3-13,1 2-14,-1 0-5,-1 0-14,-8 1-8,-1 1-6,-3 2-9,-3-1-5,-1 0-8,-3 1-9,0 0-22,-4 0-11,2 1-34,-6 0-22,9-5-31,-9 5-42,0 0-31,0 0-33,0 0-35,0 0-29,-20-1-34,11 5-18,-4-1-242,-1 1-578,-5 2 255</inkml:trace>
  <inkml:trace contextRef="#ctx0" brushRef="#br0" timeOffset="65483.6104">18628 10549 91,'-11'7'162,"-3"-2"11,4 1 14,2-2 15,3-1 20,-1 1 11,3-2 7,3 0 5,0-2 8,0 0 2,6 3 4,2-1-6,4-1-6,2-2-5,5-1-10,2 0-8,5 1-16,4-1-13,0 1-11,-1-1-15,-1-3-13,-1 4-14,-6-2-16,0 3-11,-1-1-9,-10-2-13,3 3-14,0-2-16,-4 1-16,-1 0-19,-2-1-21,-6 2-20,10 0-22,-5-1-22,-5 1-26,7-1-27,-7 1-21,10-1-25,-9-3-32,-1 4-34,3-2-37,-3 2-39,0 0-39,1-5-255,-1 5-641,0-4 284</inkml:trace>
  <inkml:trace contextRef="#ctx0" brushRef="#br0" timeOffset="66892.168">19941 10478 16,'0'0'155,"0"0"-3,0 0 6,0 0-3,0 0-4,0 0 7,-7-5 1,7 5-1,0 0-6,0 0 3,0 0-7,0 0-7,0 0-2,0 0-11,0 0-5,0 0-3,0 0-6,0 0-5,0 0-7,0 0 1,0 0-11,0 0 4,0 0-8,0 0-1,0 0-1,0 0-7,0 0-5,0 0-1,0 0-1,0 0-3,0 0-3,0 0 1,0 0 8,0 0 1,17 5 20,-10-5 4,3 2 3,13-1 3,-3 1 3,12-4 2,0 1 7,5-1-2,18 2-5,-2-2-7,7-1-1,4 2-1,2 1-1,27-3-5,-2 2-6,-26 2-1,31-3-8,-4 2-6,-25 0-5,28-1-8,-28-1-10,22 2 2,-30 0-9,6 0 4,-5-3-9,-2 1-4,-1-1-4,-4-2 1,-1 1-9,-15 1-1,0-2-2,0 1-4,-5-1 1,-1 2-5,-3-3 1,-9 3-4,-1 2-1,-1-3-3,-7 1-11,0 3 6,-2 0-4,-1 0-13,-1-2-6,-6 2-10,9-1-10,-9 1-11,7-2-18,-7 2-20,0 0-23,3-1-26,-3 1-23,0 0-12,0 0-16,-16-4-12,7 3-17,-3 2-19,0 0-20,-7-1-11,0 0-33,-9 0-28,-2 0-235,-2 2-613,-2 0 272</inkml:trace>
  <inkml:trace contextRef="#ctx0" brushRef="#br0" timeOffset="68172.6006">20068 10624 26,'-5'2'219,"5"-2"6,0 0-2,-8 0-1,8 0-3,0 0-10,-6 0-4,6 0-2,0 0 0,0 0-5,0 0-8,0 0 3,0 0 1,0 0-4,0 0 17,0 0-13,0 0-1,0 0 4,0 0-17,12 7 4,-5-7-4,0 1-11,5 1-4,2 1-6,4-2 0,5-1-8,8 0-5,3 0 2,3 0-9,18 5-2,3-3-12,-5-2-11,7-3-7,0-2-5,0 5-10,3-3-6,1 2-9,25 2-11,-29-3-2,4 1-6,0-6-8,0 2-2,-1 1-9,1 1-1,-2 0-3,-4 1-3,-2-3-1,-18 2-7,13 2 0,-14-2-4,0 3-2,-2-1-2,-6-1 1,-2-2 2,-7 3-8,0 0-3,-3 0-2,-5 1 1,1-2 0,-4 2 4,-1 0-5,-1-2 2,-3 1-4,5 2-4,-4-4 2,-5 3-8,9 2 1,-9-2 2,7 0-4,-7 0-5,6-2 3,-6 2 2,0 0-5,0 0 8,10 2-4,-10-2 3,0 0-1,0 0 0,4 1 6,-4-1-2,0 0-1,0 0 2,0 0-3,0 0 3,0 0 0,0 0-2,0 0 1,0 0 0,4-3-6,-4 3 2,0 0 4,0 0-4,0 0-1,0 0-3,0 0 4,0 0 0,0 0 0,0 0 8,0 0-14,0 0 1,0 0 1,0 0 1,0 0 1,0 0 2,0 0-4,0 0 1,0 0 7,0 0-7,0 0 0,0 0 0,0 0 3,0 0 2,0 0-2,0 0-1,0 0 2,0 0-1,0 0 1,0 0-3,0 0 0,0 0 2,0 0 0,0 0 1,0 0 0,0 0 1,0 0 1,0 0 0,0 0-2,0 0 2,0 0-1,0 0 0,0 0 1,0 0-1,0 0-1,0 0 3,0 0 8,0 0-10,0 0 3,0 0-3,0 0-1,0 0-2,0 0 5,0 0 1,0 0-2,0 0-5,0 0 3,0 0 2,0 0 0,0 0 1,0 0-6,0 0 3,0 0 1,0 0 2,0 0 4,0 0-5,0 0 0,0 0-2,0 0 6,0 0-6,0 0 0,0 0 2,0 0-1,0 0 3,0 0 2,0 0 0,0 0-4,0 0 3,0 0-3,0 0 1,0 0-1,0 0 3,0 0-6,0 0 4,0 0-2,0 0-3,0 0 1,0 0-2,0 0 2,0 0 0,0 0-3,0 0 8,0 0-4,0 0-3,0 0 0,0 0 2,0 0 1,0 0 2,0 0-3,0 0 3,0 0-3,0 0-2,0 0 6,0 0-3,0 0 1,0 0 1,0 0-2,0 0 0,0 0 4,0 0-2,0 0 0,0 0 2,0 0 2,0 0 0,0 0-4,0 0 5,0 0-2,0 0-2,0 0 1,0 0-1,-3 8-1,3-8 3,0 0 2,0 0-3,0 0 8,0 0-9,0 0 2,0 0 1,0 0-2,0 0-3,3 2 6,-3-2-6,0 0 7,0 0-3,0 0-3,0 0 5,0 0 4,0 0-4,0 0-6,0 0 4,0 0 0,0 0 1,0 0-2,0 0-2,0 0 6,0 0-3,0 0-3,-3 7 2,3-7 2,0 0 0,0 0 2,0 0-4,0 0 3,0 0-3,0 3 2,0-3-1,0 0 0,0 0 0,0 0-2,0 0 5,0 0-4,0 0-1,0 0 7,0 0-7,0 0 2,0 0 7,0 0-9,0 0 4,-2 4-2,2-4 0,0 0 1,0 0 1,0 0-7,0 0 5,0 0-3,0 0-1,0 0-7,0 0 2,0 0-3,0 0-5,0 0-6,0 0-5,0 0-12,0 0-6,0 0-17,0 0-12,0 0-17,0 0-18,0 0-22,0 0-17,0 0-23,0 0-19,0 0-29,0 0-22,-13-2-25,13 2-37,0 0-34,-12 0-35,12 0-204,-9-3-625,-1 3 278</inkml:trace>
  <inkml:trace contextRef="#ctx0" brushRef="#br0" timeOffset="69663.2459">5968 11461 97,'-29'4'150,"2"-1"-12,-4 3-3,11-4-5,-8 2 3,5 3 2,4-2 2,1-1-4,0-3 0,4 4 1,0-4-6,3 3 2,4-2-5,-1 0-7,3-1 1,0 1-9,1 2-6,0-1 3,4-3 8,-1 5-2,2 0 8,4-2 1,-1 3 8,3 0-3,5-1 7,5 2 4,1-3 5,12 2 8,4-2 3,3-3-1,15 3-3,3-2 1,8 0-5,2-4-1,27 2-4,-1-2-7,-1-3-1,1-2-2,2 5-3,1-3-4,7-1-1,5 0-10,1-1-8,2 8-5,-1-1-7,-3-2-2,6 0-7,-3 5-4,-4-3-8,1 4-6,1-4-9,-6 0 1,-8 3-10,0-1-5,0-2 1,-26 4-8,25-4-2,0 1 0,-29-1-3,2 2-2,26-6 0,-26 5-5,-3 2-2,2-8-2,-3 1-2,0 4 5,-4-3 4,-3-1-3,2 3-3,-5-1 2,-14 1-2,0-1 1,0 0-3,-2-3 0,-4 5-2,0 0 3,-3-1-2,-4-2-5,-3 1 1,0-1 0,-1 3 2,-1 0-1,-4-3 5,-1 1-6,2 1 0,-4-2-9,-1 2 4,-2 1 0,0-2-4,-3 2 4,3-1-8,-3-1 0,-5 2 2,11-1-3,-11 1 3,6-1 0,-1-2 1,-5 3 0,0 0 5,7 0-6,-7 0-5,0 0-1,6 0-7,-6 0-10,0 0-8,0 0-18,0 0-13,2-4-23,-2 4-26,0 0-22,-2-4-34,2 4-41,-1-6-39,1 6-27,-7-3-35,2-1-41,-1 2-47,0 1-48,-5-3-295,-1 0-796,0 0 353</inkml:trace>
  <inkml:trace contextRef="#ctx0" brushRef="#br0" timeOffset="70638.4357">507 15823 61,'-13'-4'178,"3"4"7,-2-3-15,6 6-1,-1-6-17,7 3-9,-10 0-5,10 0 0,0 0-5,-4 3 10,4-3 3,0 0 7,9 7-3,-1-4-2,-2-1-2,6 0 7,2 1-6,4-1 1,10 3-10,4-3 20,1 3-18,7-3-9,12 0 3,1 2-9,-1-3-10,7 1-7,2-2-8,-2 1-14,3 2 4,2-1-10,-4-4-2,3 2-12,0 0-4,-2 4-5,-1-3 2,2-1-9,-4 2-1,-2-4-12,-2 3-6,-14 0-3,-2 1-22,-3-2 18,-1 0 7,-2-3-1,-13 2-6,1 1-14,-9 0 4,-2 0 9,1-1-3,-4-2-4,-1 3-6,-5 0 3,8 0-6,-8 0 5,0 0-28,4-1-12,-4 1-15,0 0-29,2-7-25,-2 7-24,-6-8-22,0 6-26,1-2-31,-4-4-29,-5 3-25,6-2-29,-6-1-22,-4 4-196,-2-6-542,0 6 239</inkml:trace>
  <inkml:trace contextRef="#ctx0" brushRef="#br0" timeOffset="70967.89">1468 15674 98,'-9'-5'146,"4"2"1,0-1 4,-1 2-1,2-2-4,4 4-10,-3-4-14,3 4-8,0 0-7,0 0 3,5-4-3,-5 4 5,13 0-11,1 1-1,-2 2 3,6 1 2,4 1 0,4 0-3,2 3-5,0 4-1,3 0-1,-2-2 1,5 1 1,-3-3-8,1 2-7,-1-1-4,-4-1 0,2 0-6,-2-2 2,-9 1-10,0-2 1,-2-3-5,-4 3 0,-1-2-2,-1 2-1,-3-3-2,-1 0-2,0-2 1,-2 3 11,0-1-14,-1 4 5,-3-3 3,4 3 2,-6 2-1,0 3 9,-3 5 1,-2 0-4,-6 5 2,-3 4-15,-3-1 0,-6 5-5,-1-3-6,-2-4-2,-12 12-3,1 2-17,4-2-9,6-10-17,3-4-30,-1 3-39,4-3-26,5-3-41,2-5-38,9-1-41,-2-4-50,3 3-39,2-4-246,4 1-600,1-4 266</inkml:trace>
  <inkml:trace contextRef="#ctx0" brushRef="#br0" timeOffset="73160.1657">10116 15695 23,'0'0'81,"0"7"-5,0-7 6,0 0-1,0 3-11,0-3-5,0 0 3,2 3 5,-2-3-2,0 0-5,0 0 11,0 0-6,0 0 7,0 0-2,0 0 0,0 0 0,0 0-5,0 0 3,0 0 1,0 0-5,0 0 4,0 0-4,2 4 0,-2-4 0,0 0-2,0 0-8,0 0-2,0 0-6,4-10-6,-4 6 2,4-2-11,-4 0 3,5 0 0,-5-4 7,4 2 1,-3-2-6,4 0 5,-3-2 1,0 4 4,1-2 2,-3 1 9,2 2 3,-4 2 3,2 1-6,0 0-6,0 4-7,-2-4-3,2 4-9,0 0-2,-11 12-2,2-2-3,1 5-1,0 2-4,1 2 0,-2-1-7,0 6-2,5-6-2,-3-1-1,6 0 0,1 0-3,1-5 0,1 0-7,3 0 6,-3-1-5,5-5 4,-1 2 2,4-1 1,-3-7-1,6 2 1,-3-2-4,4 0 3,-1-4-3,2 1 3,0-7 0,-2 4-1,2-5-4,-3 5 2,-1-6 0,1 1 27,-3-1 6,-3-2-9,3-1 1,-6-2-5,-1 0-6,-2 1 0,-2 2-1,-1-2-6,-1 4 1,-1 1-1,-1 1-4,-2 5 0,-1-3-1,0 2-4,-2 2 5,1 2-6,-1 2 1,0 3 1,1 3-5,1-1-5,2 3 6,0 2-9,0-1 5,1 4 0,1 0 3,5-1-5,0-1 5,3 2-2,1-4-1,1 3-9,3-5 17,0 3-7,-1-5-1,1 1 7,2-2-7,3 0 16,0-4-12,5 0 5,-5-4-3,6-2-12,1-1 10,-2-1 11,8-6-8,-3 2 2,-1-2-4,-6 1 6,0 0-7,6-4 2,-8 1-5,-2 1 9,2-9-14,-8 8 15,2-3-3,0-6 0,-3 6 5,-2 0 8,-1-2 4,-1 0 0,2 10 24,-6-1-6,3 2-4,-3 2 2,3 1-6,-2 0-6,1 4-2,1 3-18,0 0 23,0 0-9,-12 10-2,8-1-1,1 8-4,0 2 5,-1 0-12,0 8 0,3-3-4,-1 1 2,-1-7 2,0 8 0,2-6 0,1 4-5,-1-4-20,1-2 29,0-1-4,-1 2-5,2-2-14,1 0 17,0-6-2,-1 3-2,4-3-4,-2-1-30,-1 1 1,3-2-18,3 1-27,-2-1-28,4-2-27,-1-2-30,3 2-25,0-3-12,3-3-28,5-1-20,8-1-3,-10-2 5,4-2 14,-2 0 17,-3-5 20,3 5 14,0-3 26,-2-2 21,-2-1 25,0-1 29,3 2 27,-6-1 35,-1 2 17,-3 0 26,2-3 27,-1 0 14,-3 0 6,1 4 15,-3-1 5,5-3 5,-6 1-5,-1 0 7,-3 0 5,4 3-1,-4 1-5,1-2-1,-4 3-2,1-1-3,0 1-5,-1-1-5,-2 3 1,-1-1-9,0 2-3,-3 2-8,-1 0-4,-6 3-3,2 4-4,0 0 6,-2 2-8,0 1 4,3 6-11,-4-2 13,5 2-16,-4 3 0,7 2-3,2-6-1,3 3-5,-2-1-1,9-5-7,-1 0 1,-1-1-2,3-2 2,1 1-2,2-4-5,1 3 14,2-6 1,0-1-3,3-4-7,1 0 9,2-6-23,0 1 19,0-5-5,2 1-6,6-7 1,-3-3 7,-3 3-12,1-5 10,-5 2-8,1-2 1,-3-2 1,-3-2 2,4-1-8,-8 2 6,0-2-5,-2 3 1,2 0 12,-4 13 16,2-3 2,-3 7 2,0-2 0,0 5-8,0 6-10,0 0 6,0 0-23,0 0 21,-21 29-7,13-3 1,-2 4-3,4-2-13,-2 4 10,2-1-12,1 1 1,-1-1-2,6 1-6,3-3 11,2-3-7,3-2 1,-3-7-2,2-2 3,-1-6 3,4 1 0,-1-3-14,1 1 1,3-1 15,-2-5-9,1-1-1,0-1-23,1-1-15,3 0-19,-5-4-9,3-1-38,-2 1-31,-3 0-27,2-2-28,-3-2-21,2 2-22,-1-1-33,-1 0-29,-5 3-203,1 1-537,-1-1 238</inkml:trace>
  <inkml:trace contextRef="#ctx0" brushRef="#br0" timeOffset="75461.8852">10623 13435 156,'0'-5'161,"2"2"-7,-4-3-10,2 1-1,0-2-13,0-1-10,2 2 1,-2-2-3,0 1 2,2-1-6,-6 3-2,2-1 6,1 2-1,1-2-10,-4 4-11,4 2-5,-5-1-10,5 1 2,-10 7-1,2 3-5,-1 0 0,0 6-5,0-2-6,0 2-6,2 2-4,-1 0-5,6-1-5,0-1-3,2-1-6,0-2 0,0 1-12,1-5 6,2 1-3,5 2-6,-2-7-1,1 4 1,2-3 1,3-2 0,-5-3 2,3-1-4,0-3 2,0 1-2,1-2 3,-1-4-7,-1 1 3,4-6 2,-3 1-6,1 0 2,-1-3-3,-8 3-1,5-5-3,-3 1-4,-3-1 5,-1 0-6,-1-3 2,-1 3-1,-2 1 1,-1-1-1,0 5-3,-5 0-1,0 2 2,3 3-2,-5-1 3,-1 6-1,-6 1 2,-1 4 5,1 4-1,0 1 1,0 3 7,4 2-3,4 1-4,1 2 1,3 1 1,4-1-3,3-4 0,3 4 0,8-3-3,1 1-1,2-3-1,4-2 4,3-1 0,6 0 2,1-7 1,2-1-3,-2 0-2,0-7 1,4-3-2,-7 1 1,4-5-3,-3 0 3,1-3 7,-1-4-7,-3 2 5,-3-3 3,1 1-4,-1-4 1,-5 1 0,2-1 3,-4-1 6,-1 1-5,-3-5 5,-3 10 1,3-2 21,-4 5-14,-5 5 11,1 2-2,-1 3 2,0 1-3,-1 2-6,1 4 6,0 0-7,-14 12-7,7 1-13,-9 9 5,3 3 4,2 2 0,1 5 2,0-4-4,4 4 1,-2-2-6,6-1-8,-1 2-1,2-8 1,1 2 6,4-5-8,3-2-5,0-3-4,2 0-2,0-3 1,2-4 9,6 2-35,0-4-8,6-1-2,-2-5-9,5 0-5,4-2 1,0-2 0,1-6-11,-2 2-7,-4-4 3,2 0 7,2-3-2,-3-2 7,-1 2 3,-3-1 6,0-3 3,-3-3 9,-4 0 2,1 0 5,-7 5 8,-2 0 6,-1 3 15,-4 3 3,-1 0 4,-2 2 1,-1 3 5,-4 2 4,3 1-5,-5 3 1,1 0 0,-3 0-2,0 3 1,0 4 5,1-2-2,-1 2-4,1 3 8,1-3-10,2 3 1,1-1 0,-1 4 0,3-2-1,-3-1-3,1 0 2,4 2 5,-1-5-6,-1 5 1,0-7-3,2 2 1,-1-2 1,-1-2 4,3 2 4,0-5 1,-1 7 0,1-5 11,0-2-4,-2 3 1,2-3-3,0 4-1,0-4 0,0 0-3,0 5-5,0-5 3,-1 7 1,2-4-2,-2 2 4,1 0-10,-1 0 0,0-1 2,1 1-2,0 2 0,0-4-1,-2 0 1,2 2-5,0-5 10,3 7-1,1-5 1,-4-2 1,5 0 3,-5 0-2,11-1 1,-4-3-2,1-3 3,2 1 0,4-2-6,-1-2 3,-1-2 9,1-3-16,2-4 2,1-3 1,-1 2 1,-1-1-4,-1-2-2,1-3 5,-3 2-2,2 0-2,-4-4-3,1 0 6,-2 2-11,1-3 10,-4 1-4,3 0-1,-6 8 5,2 2 8,-2 0-4,1 6 16,-2 0 4,-1 5-1,2 2-4,-4 2-8,2 3-10,0 0 13,0 0-10,-11 25-1,5-8 11,-2 9-1,-3 3-5,2 3 6,1-4-2,1 4 0,1 0-1,1 1-3,1-3 1,2-3-2,2 1-1,2-4-12,-1-6 14,3-2-7,0-4 9,4-3 0,-2 2 1,2-2 6,2-4 2,1 2-4,2-4-11,3 0-7,2-3 14,1 0-2,-2-5-11,0 2 5,0-2-7,0-2-4,-1 2-29,2-3-10,-8 2-3,2-1-9,-3-1-12,-1 3-6,0 0-13,-1 1-11,-2-3-5,0 4-9,0-1-10,-4 1-18,0-1-10,-1 4-19,2-4-13,-2 4-9,0 0-13,-7-4-22,7 4-13,0 0-180,-12 0-448,12 0 198</inkml:trace>
  <inkml:trace contextRef="#ctx0" brushRef="#br0" timeOffset="76475.5687">12033 13525 91,'0'0'151,"0"0"-9,4 2-3,-4-2 3,0 0-5,6 3 0,-6-3-2,0 0 1,0 0-5,0 0 10,10-5-4,-10 5-4,0 0-7,4-2-3,-4 2-6,0 0-5,1-2-4,-1 2-5,0 0-11,3-4-4,-3 4-14,0 0-5,0 0-5,0 0-6,0 0-3,1-5-5,-1 5-7,0 0-3,0 0-6,0 0-2,0 0-3,-4-4-2,4 4-4,0 0 2,0 0-1,0 0-10,-1-3 5,1 3-2,0 0-6,0 0 0,0 0-3,0 0 0,0 0-1,0 0 0,0 0-1,0 0-6,0 0-3,0 0-12,0 0-13,0 0-37,0 0-39,-1-5-39,1 5-57,0 0-40,0-4-190,0 4-465,0 0 205</inkml:trace>
  <inkml:trace contextRef="#ctx0" brushRef="#br0" timeOffset="77566.2024">12030 13568 57,'1'3'205,"-1"-3"-12,0 0-3,11 0-8,-6-3-10,6-2 7,0-3-14,4 0-8,-1-2-7,2 0-13,1-2-13,0 0-10,-1-1-6,3-5-4,0-2-2,0-2-7,-4 0-3,-1 1 6,-6 2-4,2 1-2,-3 1 0,-5 1-3,2 5 1,-4 2-1,1 2-9,-1 0-6,0 1-13,-1 2-6,-3 3-5,4 1-1,-8 6-8,1 1-9,0 2-1,3 3-4,0 6-3,2-1-1,2 0-4,0 0 2,5 3-4,0-3-4,2-2-2,0 0 2,-1-5 2,4 3 5,-4-2 2,2-3 4,0 1 3,-2-3 2,-1 0 1,-1-1 1,0 0 6,-1-2-6,0 0 3,-3-3 3,0 4 11,0-4-6,-4 7-22,-2-5 15,-3 1-8,-3 5-7,-1-6-11,-3 2-20,-1 0-19,2 2-21,-3-3-23,2 1-22,4-1-27,1 2-27,5-1-27,-3-4-29,4 3-31,5-3-29,0 0-30,0 0-154,0 0-486,0 0 215</inkml:trace>
  <inkml:trace contextRef="#ctx0" brushRef="#br0" timeOffset="78477.5374">12491 13208 190,'11'-25'204,"-3"11"13,1-1 5,-3 5-3,-2 1-4,1 2-16,0 2-20,0 3-17,-1-1-7,-4 3 2,4 8-1,-2 3-1,-2 2-6,-2 13 3,-1-2-1,0 6-9,-4-2-11,0-1 12,2 0-32,-1 2-11,1-2-8,3-8 8,0-1-34,0 3 7,-1-3-15,6-3-5,-3-1-1,4 1-5,1-5-18,3-1-9,1-1-16,3-5-9,4 4-13,-2-7-8,8 2-6,5-2-12,-5-2-4,4-2-3,-4-1-8,-3-3-1,2 0 6,0 1-3,-2-3 4,3-4 5,-8 2 8,6-7 1,-6 4 8,-3 0-1,-3 1 11,1-1 3,-4 3 7,-1 2 9,-2-1 4,-2 4 1,0-1 6,0 1-2,-5 4 0,0-3-2,-2 6-1,-4 0 6,0 4-7,-7 3 6,-1 5 3,-1 4 3,-2 2-6,2-1 5,-1 4 1,0-1-4,10-5 2,2 1-3,1-1 0,4-3-1,2-2 5,0 0-2,0-2-5,4-2 4,2-3-1,4 0 4,2 1-1,2-6 0,0-1 0,5-4-2,1-1-1,-1 1-5,-2-5 2,1 1 1,1-2-5,-3-1-1,-1-1 2,-2 1 1,-2 0 1,1-2 0,-2 0 4,0 6 9,-4 0 3,0 4 4,-3 0 1,1 1-1,1 5-11,-3 0 3,0 0-2,0 0 0,-9 17 11,5-7-10,2 3 0,-5-2 8,6-1 1,0 4 1,-1-2 4,1 1 3,2-1-4,1-2 6,0 1-5,5-3 10,-2 1 5,0-3-4,6-2 9,1 1 4,-1-5-9,8-1 10,1-3-20,-4 1-5,6-1 2,-3-3 7,6-5-8,-8 6 2,2-6-9,-2 0-1,5-5-6,-1-3 0,-8 5-7,6-10 11,-4 1-3,-3 1-4,-1 1-4,1-2 10,-4 7-3,-3 2 6,-1 3 6,-2 1-4,-2 6 11,0-1-7,0 3-3,0 3 1,-3-3-7,3 3-4,-13 13-1,4 3-2,1 1-7,-6 4 3,7-3 0,-2 7-4,0-7 5,2 9-3,4-7-1,-3 0 3,6-2 7,0-1-25,2 0 12,-1-5 2,2 0-2,0 0 4,4-4-6,0 1 3,0-2 6,4-1-1,-2-2-3,5-1-3,4-1 7,-5-4-2,2 0-1,2-3 2,-3 2-2,-3-4-2,5-1-1,-6-1 0,2-1 3,1-2-5,-7 2-6,4-5 12,-4 5-12,0 2 10,-6 0-6,2 2 2,2-1-13,-4 6 6,0 1 2,-9-3-7,9 3 15,-16 7-7,7 1-14,-2 1 11,-2 3-5,2 1 4,1 1 3,1 1-7,1-3 5,4 2-3,0-3 1,1-2-23,2 3-10,2-2 11,1-6-10,2 3 6,3 1-22,-1-6-32,1 1-37,0-3-28,1 0-44,0 0-32,-1-3-33,4-1-47,1-2-33,-5-1-236,2 1-623,-3-5 276</inkml:trace>
  <inkml:trace contextRef="#ctx0" brushRef="#br0" timeOffset="78682.073">13290 13271 93,'0'0'234,"-4"0"8,4 0-2,0 0-1,0 0-2,23-3-15,-6-4-11,2 2-12,7-2-16,6-3-15,-13 4-23,0 0-14,3-1-10,-2 0-16,-5-1-23,2 3-20,-5 1-31,-3 1-30,-2 0-31,1 0-48,-4 0-35,-4 3-25,3 0-34,-3 0-39,0 0-157,0 0-397,0 0 175</inkml:trace>
  <inkml:trace contextRef="#ctx0" brushRef="#br0" timeOffset="79056.6049">12482 13358 153,'-7'3'190,"7"-3"17,-3 2-5,3-2 8,0 0 2,0 0 4,0 0-5,16 2-4,-16-2-12,16-7-9,3 4-19,0-2-15,0-1-14,11 1-11,0-3-18,0 0-24,-2 1-31,0 0-32,1 0-40,-8 2-53,-3 1-55,0 1-70,-5 1-63,0 1-137,-3-1-428,-2 1 189</inkml:trace>
  <inkml:trace contextRef="#ctx0" brushRef="#br0" timeOffset="79877.0819">11720 15859 154,'0'3'177,"0"-3"-3,0 0-2,0 0 1,0 0-2,0 0-4,20-8-5,-9 2-10,1-4-9,1-2-6,9-3-5,-5 2-8,7-10-12,-5 1-4,4 1-7,-12 5-5,4 0-3,0-5-4,-3 5-5,-7 1-8,2 1-7,-6-2 1,-1 6-4,0-1-2,4 5-3,-4-1-10,-4 2-1,3 1-10,-3 0-3,4 4-5,-9 0 0,9 0-7,-11 6-2,5 0-8,1-1 5,1 2 1,-1 3-12,2-1 4,6 0-3,-6 2 12,3-1-20,5 0 5,-2 2-3,3-1-1,0-1-1,3 3 1,-1 2 4,-1-8-3,1 3-2,-3-1 4,1 0 0,-2-3-3,-1 1 4,1 0 1,-3 0 2,0 0 1,-2 2-2,0-3 0,-2 0 2,0 4-2,-4-2 1,1 0-4,-3-1-8,0 0 1,-3-2-15,4 2-5,-9-2-18,5-2-18,2-2-21,-2-2-21,1 1-24,1-3-21,-3 0-23,5-3-35,2 1-32,-3-6-9,5 2-131,2-3-404,2-5 179</inkml:trace>
  <inkml:trace contextRef="#ctx0" brushRef="#br0" timeOffset="80897.9571">12255 15348 183,'8'-11'222,"1"4"3,-6 2 0,0-5-13,1 7-15,0 0-22,-2 3-7,-2 0-11,0 9-2,0 2-6,-3 7-4,-5 1-8,4 8-10,-3 2-6,-1 3-9,0-2-7,2 5-6,-5-6-1,4 3-20,-1-7-1,3 4-6,-2-2-7,6-10-8,-2 3-3,-1-9 32,4 1-9,0 0-15,0-2-7,2-3-12,1 1-15,0-4-13,1-2-21,4 4-17,1-6-22,5 0-30,-2-2-31,8-1-22,-2 1-28,4-3-10,3-4-32,-5 1 9,-1-1-12,0 1 8,-4 0 13,2-1 10,-1 0 22,-1-1 5,1 0 30,-2-2 9,-5 6 20,0-4 24,3-2 19,-4 4 18,1-4 13,1-1 29,-4 3 18,3-5 15,-1 1 8,-4 2 12,0-2 4,-1 4 12,0-1 11,1 5 7,-2-3 1,-2 3 2,-2-1-2,1 2-2,-2-1-5,3 6-8,-5-4-4,0 4-7,5 0-1,-18 5 3,5 1-8,0 5 1,-2-1-3,0 2 0,-3 5-12,-1 4 11,3 0-8,-1 1-4,9-7-10,-1 3-4,2 0 0,0 0-5,3-2-9,3 0 1,2-9-2,2 6-5,-1-4-7,5-2 0,-1-2 2,3-3 0,-1-2-6,2-2 3,4-3-3,-4-1 3,1-1-3,4-3-3,-5-2 0,5 0-2,-8-1 5,4-2-3,-3 1-5,0-3 4,-1 3-1,-1-1 2,-3 3-2,-1 1-3,2 3-3,0-2 4,-4 5 1,0-2 0,0 5-3,0 2-5,0 0 1,0 0-1,-13 14 0,13-6 2,-6 2 2,3 1 3,-1 1 2,0-1-2,2 2 5,2 1-4,-2-3 5,4 0-3,-2 0 8,0 1-4,2-6 3,6 2 10,-5-3 2,3-1 6,2-1 0,5-3-2,-2 0-3,8-5 0,-4-2-2,3-1-9,1-3 3,4-4-4,-3-1-6,3 0 2,-8 2-4,4-8 10,-4 3-16,4-3 3,-7 1 10,3-3 6,-5-6-6,3 7-14,-7-4 4,0 10 8,-1 2-2,-1 1 14,-3 3 2,-1 6 3,3-2-4,-6 4-8,3 3-5,0 0 8,0 0-2,-14 26-9,7-10 2,-2 1 6,-1 8 1,0 3-4,0-1-3,3 0-4,2-1-2,3-1 4,0 2-17,2-3 19,2-4-4,1-2-3,1-1 1,1-2-11,0-4 5,4 0 8,4-2-3,-1-2 1,-1-2 1,1-3 3,7 1-2,-1-5-4,-5-1 5,3-2-6,1-2-20,-1-2 20,-4-2-9,4 0 1,-4-1 0,-2-1 6,0-1-5,-3-1 8,-2-1-14,0 6 16,-1 0-5,-3 2 9,1 2-10,-4 0-11,1-2-5,-2 5 15,0 0 2,3 3-2,-13 2-6,3 1 4,-1 4 2,4 2-5,-2 1-1,-4 1 6,3 3-6,1 1 1,2 0 3,3 1-1,1-6 2,1 2-2,2-3-6,2 1 3,-1-2 7,1-1 1,2-1-10,2 0-7,-2-3-7,2 0-20,3-2-18,-4-2-25,4-2-29,0 0-34,-1-3-32,2 1-35,-2-3-31,1-2-41,3-3-34,-3 3-198,-4-1-561,5-4 249</inkml:trace>
  <inkml:trace contextRef="#ctx0" brushRef="#br0" timeOffset="81096.6323">12851 15464 230,'2'-2'225,"-2"2"-13,9-4-9,2-1-10,7-1-12,2 2-22,8-5-17,4 4-15,0-4-19,1 1-20,-3 0-29,0 2-44,-10-1-43,0 2-50,0 2-55,-7 3-152,-3-3-307,-2 2 137</inkml:trace>
  <inkml:trace contextRef="#ctx0" brushRef="#br0" timeOffset="82683.4319">12305 15579 7,'-7'1'43,"7"-1"11,-8-1 3,8 1-3,0 0 4,-12 0 7,7 1 1,5-1 5,-15 0 8,4-1-18,4 2 3,-5-1 3,2 0 3,0-1-3,-3 1 0,3 1 6,-3 1-7,4-1 3,-2-2 1,4 1 6,-2 0 1,4 1 3,5-1-1,-11 0 7,5 1-3,6-1 4,0 0 0,-8-1 3,8 1-5,0 0-1,-9 3-5,9-3-3,0 0-5,0 0 2,0 0 0,0 0-5,0 0 0,14-7-4,-3 4-2,2 1-8,6-3-3,-1 1-8,5 1-5,-1-1 1,3-2-10,-5 2-12,3 1-20,-3-1-16,-3 1-22,0 2-32,-2 0-25,-3 1-37,-1-3-23,1 2-31,-4-1-7,0 1-161,-3 1-385,-5 0 172</inkml:trace>
  <inkml:trace contextRef="#ctx0" brushRef="#br0" timeOffset="84408.8337">16450 15749 32,'2'-8'181,"-4"-2"7,4 4 5,-4 0 1,2-1 3,0 0-4,0 2-11,-4 0-8,4 4-18,0 1 18,0 0-16,-12 4-12,8 2-10,-2 2-16,-2 2-6,0 5-13,0-1-5,3 0-11,0 4-5,3-2-9,2-2-7,0-1-7,2-2-9,3 0 0,-2-2-5,4-1-3,-4-2 0,5 0-6,0-2 2,-2-1-5,3-4 4,0 1-4,1-4 2,1-1-14,-2-2 14,1-1-9,-1-1 1,-1-1-19,1-7 16,-3 6 1,2-6-1,-3 2-7,-1-2-4,-4 0 2,-2 0-5,0 4 0,-2-1 4,-1 3 0,0 1-6,-4 3 3,0-1-4,-4 7 8,0-3 0,-2 9-9,-2 0 5,-2 4-6,6 5-3,1-1-4,1 2 7,4-4-8,2 6 10,3-2-8,2 2 1,3-2 0,4-1 4,1-4-8,5 2 4,-2-4 7,7-1-1,0-5-4,5-2 5,-3-5-8,3 0-2,3-7 14,0 0-1,-1-2 8,-5-1 1,0-4-8,-2 6 5,0-8-3,-8 6-5,3-9 7,1-2 13,-2 1-17,0-4-3,-4 5-5,-2-5 11,0 3 0,0-2 0,-2 0 1,-4 3-1,1 8 11,-1 5 5,3-1 0,-3 3-15,0 2 29,0 1 1,2 5-15,-2 2-2,0 0 2,0 0-9,-2 21 4,-2-6 1,1 10-9,-1 3 0,1 1-2,-1 0 4,0 0-5,3 0-4,-3-2 3,1 2-8,3-6 5,-2-3 10,2-2-25,0-1-7,0-1-10,0-6-13,0 1-9,0-1-18,0-2-27,1-4-33,0 4-36,3-3-26,0-2-26,1-1-32,5 0-21,2-2-10,2-2-179,5-1-491,2-2 218</inkml:trace>
  <inkml:trace contextRef="#ctx0" brushRef="#br0" timeOffset="84816.4274">17072 15695 124,'13'-9'140,"-3"0"9,-1-2 3,0 4 17,1-3-1,-4 3 5,1-3-4,-3 3-1,-2 0-5,1 1-3,-3-1-9,0 3-5,-3-1-3,1 0-7,-2 2-14,1 2-7,-3 0-6,6 1-10,-20 5-9,10 0-1,-6 4-4,2 2 0,-2 3-7,-2 5-8,0-6-7,6 2 0,0-1-9,1 0-4,5-2-17,0 0 7,3-3-4,3 2-4,-1-2-3,2-4-2,7 0 7,-2 2-6,2-4 14,0-3 6,3-1-3,0-3-6,1-1 5,5-2-1,0-3-14,-4-4 13,4-1-7,-3 1-4,5-6-1,-5-2-8,1-1 9,1-4-14,-2 2 3,0-4-1,-4 0 8,-1 0-1,-1 1 1,-3 7 5,1 7 2,-2-2 5,1 4 1,-4 3-9,2 3-5,-2 3 4,1-1-33,-2 4 26,0 0-3,-2 17 3,1 1-25,-3-1 32,2 9-10,-1 0-12,-1 3 14,2-3 1,-1 1-5,2 1-12,0-1 3,2 0 0,-1-9-2,-1 0-13,1 2-3,4-4-21,-4-4-14,2-1-11,-1-4-24,3 2-29,1-4-31,-1 1-35,1-3-35,2 0-43,3-3-44,1 0-38,0 0-178,6-5-554,0 3 245</inkml:trace>
  <inkml:trace contextRef="#ctx0" brushRef="#br0" timeOffset="85227.979">17719 15722 124,'0'0'259,"3"-6"-11,-2 2-9,3 0-20,1-2-14,0-1-14,3-2-8,3-6-13,-1 4-9,4-4-10,4-3-9,0-4-5,1 3-23,-2-5 3,-2 3 2,3-1-2,-8 7-3,-3-2 9,1 7 10,-4-3-8,0 4-2,-2-1-16,-1 3 0,-1 7-15,-4-6-8,4 6-16,0 0-3,0 0-7,-22 9-19,12-3 11,-6 9-7,7-2-10,1 4 1,0 0-6,3 0 3,1-1 1,-1 1-6,5 1-9,5-1 3,2 0-7,-2-6-1,8 3-11,-3 0 13,5-1-5,-2-2 8,-3-2-6,6 2 2,-6-5 4,0 1-4,-1-2 5,-5 0 9,2-1-9,-3 1-10,-1-2 4,-2-3 8,5 5 0,-5-5-3,0 0 2,-10 9-4,6-7-4,-2 0-5,6-2 8,-19 2-12,10-2-19,-3 0-25,-2-3-24,0 3-36,3-3-32,-3 1-21,2-2-36,2-1-26,-2 2-33,5-5-41,0 2-35,2-2-172,1 1-539,4 1 239</inkml:trace>
  <inkml:trace contextRef="#ctx0" brushRef="#br0" timeOffset="85492.2951">18217 15371 126,'21'-23'228,"2"-2"6,-3 0 6,0 6-3,-9 5-2,2 1-8,-7 6-3,0 0-10,-2 5-17,-4 2-11,0 0-2,0 0-5,3 14-21,-7 2 11,-3 4-3,-5 7 0,0 3-24,0 0-11,-4 2-12,2-3 2,4 1-16,-3 0-11,7 0-6,-2-4-12,4 0-16,3-7 3,1-2-6,1 1-10,2-7 1,-2-3-2,4 2-6,-1-3-2,1-2-12,0 1-15,4-3-8,-2-2-14,-1-1-26,3-1-26,1-1-27,1-5-36,0 2-30,1 0-40,-2-4-38,0 1-31,-2-3-42,-1 1-227,-1 1-578,0 0 256</inkml:trace>
  <inkml:trace contextRef="#ctx0" brushRef="#br0" timeOffset="85674.9117">18092 15542 125,'-6'0'244,"6"0"-18,-5-2-8,5 2-13,0 0-13,23-7-14,-3 2-6,6-2-15,2 2-16,1-1-12,3-2-13,3 3-16,-2 0-17,0-3-18,-2 4-29,-6 0-32,-5 3-42,-1-4-35,-4 3-44,-4 0-43,-2 2-175,0 2-360,-2-1 159</inkml:trace>
  <inkml:trace contextRef="#ctx0" brushRef="#br0" timeOffset="86530.4884">18794 15579 114,'0'-7'263,"0"0"-13,0-1-18,0-4-3,0 3-17,0-1-8,-4 0-11,3 1-10,-2-1-14,2-3-4,-2 5-10,1-2-10,-4 3-16,1-3-15,-1 4-13,-4 1-9,2 4 0,-3 2-12,-6-1-13,-1 7-2,0 2 11,3 1-23,-2 3-1,-6 4-3,4 5-5,8-8 0,-2 4-3,4-4-9,1 3 0,5-3-13,0 1-2,3-3 6,2-2-3,-1 1 3,2-5-7,2-3 10,7 1-2,-4-2-7,-8-2 2,22-7 8,-9 3-8,5-5-2,-2 3-1,1-4-3,1-2-3,-1 1 9,-2 1-1,-1-5-1,-2 0-4,2 0-9,-5 0 7,1 0-17,-4 3 25,-1 5-6,1-3 7,-5 7-9,5-1 9,-4 3-8,-2 1 9,0 0-4,0 0-11,-8 12 0,4-2 4,-2 1-1,1 1 5,-2 4-1,2-2-8,1-2 14,0 5 0,3-3 7,1-2-9,1-2-11,2 3 30,-1-4 5,4 2 1,-1-7 8,0 2 6,6-2 0,1-3-8,4-2-14,-1-1 9,4-4-2,1 0-5,-3-5-5,2 4-3,-1-7-2,-2 2 1,2-6-10,2-3 9,-3-2 0,-1 0-4,0 2-16,0-8 10,0 1-4,-3 0-1,2 1 1,-7 10-9,2-9 12,-1 8 1,-4 2 1,-2 4-4,2 2 4,-4 3-19,-1 3 15,0 4-3,0 0-1,0 0-2,0 0-1,-15 29-2,2-7-1,3 3 2,-3 1 2,0 4 2,1-4-9,-1 2 0,4-3 1,1 0-6,-1-1 11,5-3-1,1-3-2,3 0 1,0-3-15,1-3 16,3-1 2,0 0-6,3-3 2,3 2 5,3-5-4,-3-4 2,3-1-14,9-1 14,-4-3-5,2-1 9,-1-2-2,-1-1-9,3-3 7,-2 1-1,3-6-4,-1 0 4,-3-2-1,-2 5 3,1-8-7,-4 8-5,-4-1 5,-6 3 11,3-3-5,-3 7-6,-1-4-2,-2 6 1,0 5 1,-5-7-10,5 7 10,-14 1-7,3 5 7,-2-1 3,1 9-7,-2-1 9,2 2-1,0-2-7,2 3-3,2 1 8,4-1-6,0 0-1,1 1 5,3-7-4,2 3 5,2-3-1,-1 3 0,4-4-5,0-1 7,2-1-10,0-1 7,3-2-4,-1 0-2,1-3-11,6 1-11,-5-5-31,0-1 8,2 0-22,-2-2-35,-2-1-38,0 2-39,1-6-35,-4 4-45,9-6-51,-5 1-41,-5 5-215,-1-6-621,2 3 274</inkml:trace>
  <inkml:trace contextRef="#ctx0" brushRef="#br0" timeOffset="86765.9387">18998 15415 278,'0'0'275,"0"0"-2,0 0-16,0 0-11,28-6-11,-9 1-13,1-1-18,9-2-17,5-2-25,-2 4-4,0-3-25,0 3-22,-1-2-39,-2 0-27,-8-1-54,-2 5-57,0-3-74,-2-3-77,-6 6-188,1-3-438,-1 0 194</inkml:trace>
  <inkml:trace contextRef="#ctx0" brushRef="#br0" timeOffset="88465.2727">10718 14558 92,'0'-10'246,"0"1"6,0 2-5,1 0-3,-1-4-5,1 5-8,-1-2-3,2 3 3,0 1-22,-2 0-15,1 0-20,-1 4-12,0-4-15,0 4-1,0 0 5,0 0 3,7 13-3,-5 0 6,4-1-15,-4 6-8,1 0-11,2-2-5,-2 2-8,1-1-7,-1-2-3,-1 0 4,2-2-5,-2-1-19,2 1 9,-4-6-3,0 3-5,6-4-1,-6 2 2,4-3-2,-3 0 5,2-3 10,-2 1 0,-1-3-11,0 0 0,23-7-3,-3-3-14,14-11-3,13-4-8,27-23-9,-22 11-22,33-16-29,1 0-27,-7 7-39,-25 13-46,3-1-43,-6 1-49,-10 4-38,-8 10-56,-4 1-59,1 2-55,-13 6-274,3 1-747,-3-1 331</inkml:trace>
  <inkml:trace contextRef="#ctx0" brushRef="#br0" timeOffset="91636.0177">17513 14321 160,'5'-5'231,"-5"1"-16,1-1-13,1 2-20,-2 3-21,0 0-9,0 0-13,0 0-2,-10 14-2,3-3-19,-4 5-2,0 1-9,-6 6-2,2 0-1,0-2-14,0 1 0,2-7-2,4 2 3,-5 8 0,5-8-7,0-3 1,1 1-6,2-4-3,2-4-4,-1-1-2,0 2-2,5-5 5,-5 2 12,3 0 17,2-5-6,0 0-4,0 0-10,0 0 6,7-13-2,-2 4-25,3-1 6,-3-2 1,7-2-10,-5-2 11,2-1-14,0-1-4,4 1 1,2-6-2,-2 0-3,-3 6-1,1 0-1,0 0-1,-2 0-5,0 3 1,4-1-10,-6 1 5,2 5-4,-4-2 3,2 2-3,-1 4 2,-1-2-5,-1 2-11,1 2 1,-1-1 3,1 3-8,-5 1 3,9 5-6,-4-2 2,3 6 0,-2 2 1,1 3 1,-1 3 1,-2 2 2,2 0-1,2 5 0,-4 1 5,1 3-3,-1-2 8,1-8-6,-4 2 3,4-3-6,0 9 7,-3-11-8,0 4-3,-1-7-5,1-1 6,-2 0 2,2-3-3,0-1 10,-1 0-15,0-2 3,-1-2 3,0 1 0,0-4 3,-1 5-6,1-5-1,0 0-2,0 0 1,0 0-1,0 0 5,-5-17-12,2 8 1,-3-1-7,1 3-3,-4-9-11,-3 3-3,-3-1 5,3-2 2,-6 2 3,-3-6-10,-4 1 2,1 3-8,-1-2 0,-2 1-2,0 1 9,-5 5 3,5-3-6,-1 6 7,3-2 4,3 1-7,3 6-2,-1-2 7,4 4 0,3 0-4,2-3 4,3 4 0,0 0 4,8 0 0,-6 2 1,6-2-6,0 0 4,2 5 6,5-1 5,10-1-6,2 0 1,2 0 3,11-1-4,5-1 5,-1 0 3,15-1 2,-16-1-8,1 2 4,-1-2 3,1-2 0,-3 1 7,2-2-11,-7 1 10,1-1-16,-8 1 14,1 1 2,-2-3-4,-3 1-8,-5 0 4,-1 3 8,0-4 16,-1 3 3,-5 0-6,2 2-7,-2-3 12,-5 3-3,4-3-4,-4 3-3,5-1-1,-5 1-2,0 0-8,0 0 5,0 0-2,0 0 5,-21 9-4,8-1 4,-2 0-8,-4 4-3,-3 2 9,-3-2-1,-3 4-7,-2-2 7,0 1-6,-4 1 1,1-1-3,-3 0-2,2-1 8,1 3-1,0-2-11,3-4 8,2 2 7,1-1-8,9-2 7,0-3-4,3 0 4,4-1-5,2-2-4,1 1-8,2-1 6,2-1-1,-3 0-8,5 1 6,-2-2 7,1-1 0,3-1-2,0 0 16,-6 4-14,6-4-2,0 0 5,0 0-4,0 0 1,-5 0 4,5 0 5,0 0-18,0 0 10,0 0-1,0 0-6,-3 3 2,3-3 3,0 0-3,0 0-2,0 0 2,0 0 4,0 0-5,0 0 1,0 0-3,0 0 0,0 0-6,0 0 9,0 0-6,0 0-2,0 0-1,0 0-7,0 0 7,0 0 0,0 0-8,0 0 15,0 0-18,0 0 9,0 0-3,12 1-16,-12-1 5,0 0 7,0 0-10,0 0 9,0 0-5,0 0 9,0 0-12,0 0 3,5 2-7,-5-2 4,0 0-4,3 5 6,-3-5-8,0 0 0,0 0 0,5 0-8,-5 0 3,2 4-5,-2-4 1,5 0-7,-5 0-11,0 0-14,2 2-14,-2-2-18,0 0-20,3 3-23,-3-3-32,0 0-27,0 0-31,0 0-37,0 0-159,0 0-473,0 0 209</inkml:trace>
  <inkml:trace contextRef="#ctx0" brushRef="#br1" timeOffset="486018.1975">5187 15577 172,'-1'-5'172,"1"0"-9,-2-3-5,4 4-3,-1-1-14,2 0 1,2-2-16,-1 2-7,1 0-6,1 1-15,1 0-6,0 3-6,4 1-16,-1 0 1,3 2-6,-2 3-3,2 2-3,0 5 13,-3 2-3,3-1-8,-4 2 0,-2 1-9,0 1-2,-2-4-7,-1 2-1,-3-3-4,1-1 7,0 1-7,-2-3 6,-2 2-2,0-5-1,1 1 4,-2-1 5,2-2 4,-4 1 6,1-2 1,3 0 3,1-3-7,0 0 6,0 0-7,0 0-3,-8-11-5,8 4 0,0-4-10,3-2-4,2-3-16,0-2 11,5-6-2,3 1-4,-4 0 2,2 9-8,-1 2-2,3-1-5,-5 3 4,1 4-8,-2-2-10,4 1-11,-1 2-17,-1 2-21,-2 1-15,0 2-11,0-1-12,0 3-20,2-2-19,-9 0-22,14 7-11,-5-6-22,1 3-21,-1 1-11,0-1-146,0-1-391,-1-3 173</inkml:trace>
  <inkml:trace contextRef="#ctx0" brushRef="#br1" timeOffset="486840.0545">5661 15480 36,'3'-5'135,"-2"-2"15,2 1 0,-2 3 5,-1 3-10,3-8-18,-3 8-12,0 0-11,0 0-11,0 0 2,-5 17-1,0-5-1,2 5-9,-1-1 1,-2 3-11,1-1 4,-2 1-7,2-1-5,5 0-2,-1-1-3,1 2-5,0-8-2,1 0 2,4-3 0,-1-1-5,4 1 9,-2-3 3,0-1 2,5-4-3,0 0-3,1-1-9,2-3 3,0 0-3,-5-4-3,9-1-4,-8-2-4,3 2-3,-4-6-1,-2 3 0,2-5-6,-6 6 0,-3-4-7,2-2-2,-4 5-1,-1-2 4,-2 4-6,3-3 4,-2 4-8,-4 0 8,2 1-12,-3 2 6,4 4-7,-4 0 1,0 2-6,-3 2 2,3 1-2,-1 5-1,0 0 1,-3 3-8,7-1 5,-5 1 0,6-1 0,0 2 3,1-2-3,3 3-3,1-2 0,-2 0 1,4-3-1,2-1 2,-1-1-1,2-1 4,0 2-2,4-4 3,-3-2-1,3 1-1,5-1-3,3 0 6,2-5-3,-1 1 2,1-1-4,1-3 4,0-1 0,-1 0 3,0-2-3,-1 2 1,0-3-3,-3-2 3,-1 1-3,0 3 3,0-3-1,0-1 1,-6 6 7,0-2 2,-2 3 3,-2 3-3,1-4 1,-3 3-1,0 3-9,-2 1 4,0 0-4,0 0 0,0 13-1,-4-3 2,-1 3 2,1 1-2,3 2 2,-6 1-7,5 0 2,-2-1 0,3-3 7,-2 4-4,3-6-3,-1 1 0,2-2 2,-2-2 0,1 0-2,0-3-2,1-1 6,2 0 1,-3 1 9,3-2 3,-3-3-5,0 0-8,0 0 7,16-9 1,-5 1-2,2-4-1,-1 6-2,2-5-1,0-2-2,-1 5 0,-2 0 3,3 0-10,-1 1 6,-2 3 0,0 0-2,1 4-5,-1 1 2,0 4-3,-2-3 3,0 7 6,0-3-8,0 5 9,0 0-7,0-1 0,1 0-2,-5-1 5,3 1-4,-3-1-3,1-4 6,-1 0-2,0-1 4,0 0 9,1-3 9,-3 2 0,4-6-6,2 2 8,-2-3 3,2-2-1,1 2-9,-2-4 12,0 1-7,0-3 3,2-3-4,-3-1-5,-2 2 0,2-4-6,-4 6-2,3-7 6,-5 0-3,2 1 6,-3-2-9,0 2-2,0 0-1,0-1 1,-4 6-8,4-2-7,-6 4 15,3-1-1,-2 0-7,0 5-17,0 0-11,1 0-18,-3 2-20,0 0-16,-2 3-25,1 3-12,-2 1-22,1 1-21,-1 0-40,1 3-7,2-1-30,0 1-197,-2 0-473,-1-1 211</inkml:trace>
  <inkml:trace contextRef="#ctx0" brushRef="#br1" timeOffset="487858.6754">6781 15464 103,'-1'-2'189,"1"-5"-8,1 3-7,-1-3-13,2 0-2,1-4-14,2 1-11,-1 1-1,1-3-7,2 3-11,3-2-8,-5 2-10,6 0-7,1 3-3,-3 0-11,4 3-5,-1 2-6,-1 2-3,1 1-9,-1 3 1,-4 7-7,1 2-2,-4 3-3,-4 0-4,-2 3-4,-5 5-1,-5 1-2,1-4-6,-7 0-1,3-8 1,-2 7-2,-1-3 1,-1 1 4,2-7-3,1-2 6,0 0 3,5-4 11,3 2 12,1-5 5,3 1 18,0-4-8,0 1 1,4-1-13,0 0-7,0 0-6,9-12-2,0 6-2,0 2-9,1 1 0,3-2-2,0 3-4,-3 0 0,4 1-6,-4 2 8,3 3-10,-3 1 6,1 0-11,-1 3 3,-4 1-2,2 3 6,-7-5-4,3 7 2,-6-2-4,-1 5 7,-5-2-3,1-1-1,-4 2 1,-2-3-6,-2 0-2,-3 5 2,3-5-6,-3-3-1,-1 0 3,-2-3 2,2 0-3,2 1-7,1-4 9,4-3-8,1 2 6,3-3-17,1-2-7,-1 1-31,3-5-24,1 2-24,0-8-24,5 2-13,2-4-27,-2 1-17,5-3-23,4 1-22,3 0-12,-2-1-19,5 1-147,-3 1-430,0 0 190</inkml:trace>
  <inkml:trace contextRef="#ctx0" brushRef="#br1" timeOffset="488237.012">7056 15343 130,'14'-12'158,"0"3"-2,-5 0 2,3 4-9,-1 1-2,-2 0-4,3 2-2,-4 4-3,1 0-3,0 4-6,2-2-3,-3 3-6,-2 5-3,2-1-9,-2-1-7,0 1-7,-1 4-5,-3-2-1,1-1-12,-3 2-3,0-2-6,0 0-4,-3 1-7,2-1 1,0-1-10,-2-4-1,2 2-2,0-3-1,-1-3 0,2 2 1,-1-2 7,1-3 6,0 5 5,0-5-3,0 0-5,0 0-8,0 0-3,0 0-7,0 0-4,5-21-3,-1 10-7,0 3 6,6-8-4,-2 0-4,3-5-9,6-1-5,-8 5 2,5 3-2,-5-1-7,2 4-4,1-1-4,1 3-2,-2 1 0,1 3-8,-3 0-3,0 3-7,1 4-11,1-1-12,-3 2-5,3 1-14,-2-1-11,2 1-10,-4 2-9,3-2-11,-2 1-17,-3 2-29,4-1-12,-4-2-20,2 4-4,-3-5-161,1 1-383,-5-4 170</inkml:trace>
  <inkml:trace contextRef="#ctx0" brushRef="#br1" timeOffset="488744.6205">7821 15300 148,'0'0'192,"-3"-7"-15,3 7-14,-3-10-7,1 6-9,2 4-9,-7-8-12,0 3-11,-1 2-4,2-2-10,-3 2-6,-3 1-4,-1-1-2,1 3-7,-3 3-6,-3 2 0,0 2-1,-1 0 0,0 4 3,3 0-9,0 3-3,0 0-5,-1 5 1,2-6-6,8-1-1,-3-3-7,7 2 1,-1-2-4,2 0 6,0-4-7,4 3 5,2-3 12,-2-1 0,5-1 3,0-2-1,-7-1-1,21-4-2,-6-3-3,2-3-7,2 1 0,0 0-6,-2 0-4,2-4-3,0-4 2,-1 5-8,3-6-2,-3-2 4,-2 6-5,-3-8 1,2 1-4,-5 4-3,4-9 2,-2 4-4,-5 4 0,0-1-8,-1 1 15,-2 6 5,0 3 3,-2 2 4,0 2-8,-1 0-3,-1 5 6,0 0-15,0 0-2,-13 17 2,3-1-7,-2 9 2,2 0-3,-1 2-3,0 1 1,2-1 5,-1 0-8,2 5-6,1-9 6,5 5 4,-1-8-1,-1-2-6,4 1 2,-1-2 1,1 0-7,0-6 6,0 1-11,0-1-14,0 0-11,-2-5-12,2 2-15,2-4-27,-2 3-12,0-1-25,0-3-16,0 1-12,0-4-23,0 0-19,0 0-38,5 1-32,-5-1-191,0 0-491,0 0 217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10:00:48.1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498 7599 2,'0'0'141,"-8"3"-6,2 8-16,-1-3 2,2 10-3,-1 0 0,-1 10-5,2-1 10,2 1-7,0 0 15,2-1-2,2-1-6,0-6-9,1-1-8,1 0-10,4 1-4,-2-5-4,0-4-9,4 2 0,1-2 1,-4-3 0,5-3 4,-2-3 6,5-2-4,5-3-3,-5-4-1,5-2-6,1-5-4,1-4-6,-1-1 4,0-2 2,-3 1-3,-5 3-1,2-6-8,-10 6-7,2 0 3,-3-1 0,-6-3-5,2 1-9,-2 0-4,-6 3-9,-1-1-2,-5-2-6,0 7-9,-1-1-12,0 4-7,-2 4-17,-2 3-18,-1 0-15,2 6-15,0-2-16,1 3-15,1 3-20,2 0-20,3 3-20,2-4-20,2 3-34,2-1-191,2 1-441,2-1 195</inkml:trace>
  <inkml:trace contextRef="#ctx0" brushRef="#br0" timeOffset="541.0585">836 7572 25,'3'-4'169,"3"1"-10,2 1-5,-2 2-5,3 4-13,0 2-5,7 3-4,-5 8-4,1-3-10,0 1 0,-1 2-4,-1-1-6,-5 0-8,4 0-8,-5 1-1,5-3-6,-8-3-4,0 0-3,2-3 1,-2-1 2,1-1 8,-2-2 12,0 0 16,2-1-2,-2-3-10,0 0-11,0 0-9,0 0-11,-5-20-3,2 11-2,2-8-16,1 0 0,0-3-10,-1 2 3,6-8-5,-5 0-6,5 9 2,-1-4-9,0 4 2,3 0 3,0 5-12,-1 2-1,2 0 0,1 3-7,1 3 3,3 1-6,-2 3 2,3 3 6,-1 1-2,4 6-1,-5-1 3,1 4-8,-3 3 9,1 1-4,-4-9 3,-2 9-5,2-1 6,-3-5-1,-3-2 7,0 1-14,2-3 1,-3 1 7,1-3 9,3-1 13,-8-1 8,4-3 0,0 0-4,0 0-5,0 0-11,-4-14-3,3 2 1,1 0-4,0-6-3,0 3-4,4-2 4,1-2-6,-1 5-4,-2 1 9,5 1-10,-3 1 2,2 1 4,4 2-9,-1 1 4,3 2-9,-1 3 3,-2 0 6,1 4-5,0 0-1,-2 3 2,1 0-1,1 2 3,-1 3-6,-2-3-13,3 5-2,0 2-30,-5 1-14,0-6-18,0 2-34,-1 3-32,0-2-34,0-2-35,-2 1-45,0-3-36,0-1-153,1-1-487,-2-2 216</inkml:trace>
  <inkml:trace contextRef="#ctx0" brushRef="#br0" timeOffset="1383.7282">1436 7423 211,'0'-11'237,"0"2"-8,0 2-13,0 1-23,0 2-18,0 4-17,0 0-7,0 0-3,0 0-8,0 22-13,3-10-6,-1 4-12,3 1-9,-2-4-8,2 4-5,1-5-15,0 0-3,-2-1-7,1-2-5,2 0-6,3 1 0,-1-3 10,1-4 1,-3-3 2,5 0-6,-1-3 1,2-1-7,-2-4 1,-1 2-4,0-2 0,-1-1-4,-1-2-2,1 0-6,-4 1 0,-4-8 5,-2 3 2,-2-2-16,1 1-1,-6-1-5,-2 3-2,1-1-3,-3 2-3,1 3-3,-4-1-4,4 7 5,0 1-5,-2 2-1,0 3 1,1 2-6,1 1 0,0 4-2,1 3 0,1 2-4,5-2 5,-1 0-6,5 3-1,3-3 0,1 5 2,-1-5-3,1-3 2,6 2 4,-6-3-2,5-2 4,0-2 0,0 0 2,-2-4 0,4 1 6,1-5 4,-1 2 1,-4-4 1,5-2 2,-6-2 3,2-3 13,-1 1-7,1-5 12,-4 0-5,-2 0 5,2 1 3,0 3 17,-2 1 5,0 1 3,-1 4-9,2 3 3,-3 0-16,4-2-10,-4 4-2,0 2-4,0 0-3,15 8 1,-10-2-5,3 3-4,5 5 3,2 0-4,-2 1 8,1-1-7,1 1 6,-2 2-2,5 1-9,-7-5 1,2-3-5,-3-1 6,-2-2-4,-2-1 3,-2-2-4,5-2 19,-5 1 11,1 0 17,-5-3-25,0 0 22,5-6-4,-2 0-11,-3-4 0,1 0-2,-1-4-6,0-5-3,-1-1-13,1 1 11,-3-1-4,2 3-7,1 2-2,0 2 3,0 4 1,-3 0-6,3 2-11,3 2 9,-3 1-5,-3-1-7,6 2 3,-3 3-5,4-2 4,-4 2-9,10 2 16,-10-2-4,10 3 3,-2-3-3,-3 0 2,0 0 0,4 1 3,-1-1-2,-1-1 3,3-2 1,-1-2 4,2-3-5,-1 3 0,0-6 1,0 6 2,0-7-1,1 1-4,-2 1 3,-4 0 2,2-2 1,0 0-2,-5 2 5,2 0 2,-2 3 1,0 0 4,-2 1 4,0 0-6,0 3-6,0 3 2,-2-5-2,2 5-5,0 0-1,-16 9 1,10 2-7,-2 3 2,0 4-2,2 0-6,1 2-8,4-1 0,2 1 0,4 0-9,0-4 7,4 0-3,4-3 1,0-1 3,7-3 1,0-4 6,9 0-3,2-3-5,2-3-11,0-4-23,-2 0-4,-1-3-17,-2-1-24,-2 1-2,-7 1-6,-1 0-20,-4 2-25,-2-1-17,-1-1-37,-5 2-28,-2 0-19,-1-2-12,-3 3-18,0 2-25,0 2-177,0 0-519,-19 2 230</inkml:trace>
  <inkml:trace contextRef="#ctx0" brushRef="#br0" timeOffset="1935.7877">425 9547 121,'-10'-16'284,"3"7"-3,1 1-10,1 2-28,1 1-28,2 2-23,2 3-17,0 0-7,0 17-4,6 1-3,4 11-10,2 0-9,9 14-13,1-1-5,0 1-9,-8-15-12,4 4-13,-3 0-8,0-1-8,-3-1-5,2-1-6,-1-6-7,-6 0-4,0-5-11,-1-4-29,-1-3-17,0-4-21,-3-1-38,-1 0-24,1-2-31,0 0-29,-2-4-52,0 0-39,0 0-210,0 0-485,-2-18 215</inkml:trace>
  <inkml:trace contextRef="#ctx0" brushRef="#br0" timeOffset="3117.618">847 9551 225,'-2'-11'218,"0"1"-5,-1-2-4,-1 2-10,2 0-6,-5 1-3,3 3-7,0-1-11,-2 3-15,4-1-16,-3 2-6,1 1-14,4 2-15,0 0-11,-10 7-13,5 1-8,3 4-8,0 0-8,4 4-8,-2 2-3,7-2-2,0 7-11,0-4-3,2-1-1,0-2 1,3 1-5,-1 0-3,-1-1-4,0 0-1,-2-5-3,-1-1 1,0-1 2,-3-4-3,1 0 1,-3 2-4,1-3 2,-1 0-1,0 0 2,-1-2 4,-1-2-2,0 0-1,0 0-4,0 0 2,-5 3-5,5-3 0,0 0-1,-10-7-3,6 6-4,-1-1 6,5 2-1,-7-3 0,7 3-1,-6-1-2,6 1-2,-4-3 2,4 3-3,0 0 5,-4-3-4,4 3-2,0 0 2,0 0-1,0 0-3,-5-1 1,5 1 3,0 0-5,0 0 2,0 0 1,0 0-2,-5 4 2,5-4 5,0 0-2,0 0-3,0 0 3,0 0 1,0 0 2,0 0 6,0 0 6,0 0 0,0 0 8,0 0 3,0 0 5,0 0 13,0 0-5,1-8-7,-1 8 12,-1-6-18,-4-2 8,4 1-7,-3-3-10,0 1 6,-4-7 10,1 5-16,-2-4 1,4 1 0,-3-1-6,5 4 5,-3-1 9,1 2-7,4 0 10,-3 1-1,2 0-4,0-2-6,2 6-10,0-1 5,0-1-8,2 2-6,0 0-1,2 2 11,2 2-8,-6 1-3,17 5 2,-7 1 4,4 5-2,1 2-1,2 1 9,3 6-2,-2 4-5,0-6 0,-1 3-4,-6-5 16,1-3-8,-1 2-3,-3-7 4,-3 2-4,-1 0 8,0-3-5,1-2-1,1-1 6,-3-1 17,-2 0 0,1 1 26,1-1-5,0-1 9,-3-2-1,0 0-8,0 0 1,0 0-18,-3-13 0,0 2-6,0-3-4,-4-3 3,0-3 3,3-4-15,-4 0-4,7 7 4,1-2 1,-4 4-8,4-2-4,0 0-1,1 5-4,2 2 0,2-1-11,-1 3 13,0 1 6,3 2-3,3 0-6,-1 2-3,2 3 1,-1 1 11,1 6-4,1 1-6,-2 1 1,4 1 1,0 0 9,-5 0-6,5-1 1,-4 5-3,-3-3-2,2 3 2,-3-6-1,2 1 0,-6-2 3,2-2-3,-1-1-2,2 1 6,-4 0-5,2 0-1,2-2 3,-4 1-12,3-1-3,-4 2-25,4-1-12,-3-3-32,2 3-7,-2-3-8,2 3-31,-3-4-16,6 4-29,-6-4-33,7 0-30,-7 0-33,12-4-24,-8 0-243,4-4-582,0-2 258</inkml:trace>
  <inkml:trace contextRef="#ctx0" brushRef="#br0" timeOffset="3935.8734">1305 9397 152,'-2'-12'183,"-1"2"11,2 0 16,-3 5-3,3 1-19,1 1-16,0 3-17,0 0-14,0 0 1,-5 8-6,5 4 1,0 0-5,1 8-5,0 3-4,2-2-9,1-3-12,1 1-7,0-1-9,-1-1-10,0-6-10,2 1-7,0-2-4,0-3 0,1 1 2,-2-3 3,0-3 6,2 0 13,-2-2-5,-5 0 1,15-8-6,-10 3-2,3-4 2,-4 0-12,5-1 4,-5-1-18,-2-4-8,-2 0-4,0 0 6,-1-4-1,-3 4-10,0-1-1,-2 4-3,1 2 4,-2-2-1,0 5-18,-1-1 5,-2 4-8,1 3 4,0 0-3,0 1 3,0 2-7,0 5 3,-1 2 0,2 0-5,0 6 1,2-1-1,0-3-10,6 3 9,0-4 0,3 2-9,1-2 6,0-5 5,0 2-3,5 0-1,-3-5 5,3-1 2,2-2-6,-1 0 13,5-5-13,-1-1 8,0-5-1,2 0 11,-5 1-11,2-1 16,-6-2 1,4-1 3,-4 0 8,-1-1-1,0 0 15,-1 3-4,-1 4 6,1-1 8,-1 1-6,-2 2 6,-1 1-3,-1 2-10,0 4-2,4-7-7,-1 6-18,-3 1 10,0 0 5,13 9-1,-6-1-5,1 2 3,-1-1-4,5 6-2,0-2-10,-1-2 11,2 4-4,-3-3 0,0-3-2,-2-1 2,0-1-3,-4 0 4,3-3-6,-4 2 4,2-3 11,-1 1 5,0-4 9,-4 0 19,4 1 9,-4-1-6,0 0-9,1-10-5,0 2-5,-1-1-7,3-8-6,-3 0-6,0 5-2,-3 0 1,6 0-11,-3 4 4,0 1-1,0 2-4,0-2 0,1 2-9,-1 0 1,4 0-5,-3 2-3,1 1 6,1-2-1,1 1-1,0 1 1,1 1-2,1-1 0,1 0 3,-2 0 0,1-1-4,1 2 8,-2-3-4,3 2 1,0-3 0,0-2 0,-3-1 1,5 0 1,-5-3 0,3 5 2,-3-5-1,4 2-3,-6-3 2,3 2-1,-5-2 2,1 3-2,-1 3-2,3 1 3,-4 2-4,0-1 4,1 0-3,-1 4-5,1-3-5,-1 3 3,0 0-5,0 0 0,-6 10-1,6-3-5,-3 2 0,2 2-3,0 1-3,-1-1-11,1 2-5,2-2-6,-1 1 1,4-2-3,-2 0-2,1 0-16,0-4 5,2 1-9,5-1-15,-2-2-16,2-1-3,3 0-14,0-3-15,2-3-13,2 1-12,2-3-12,-1 0-2,0-2-20,1 0-24,-8 2-15,2-1-15,-3 0-12,1 1-17,-6 0-11,0 0-162,0 3-480,-5 2 213</inkml:trace>
  <inkml:trace contextRef="#ctx0" brushRef="#br0" timeOffset="4337.2976">902 10172 123,'-6'4'203,"1"1"1,3-4-11,-3 3-8,5 0-7,0-4-4,0 0 8,0 0 6,3 4 2,-3-4 4,16-4-2,3-4-3,5-6-3,7-2-5,14-13 5,3 1-9,3-6-7,25-16-10,-25 19 8,24-16-26,2 2-2,-23 12-16,24-13 0,1 3-8,-28 13-13,27-13 4,-25 13-28,0 1 0,1 0-4,-6 2-6,-2 3-8,-14 8-11,-1 1 6,-8 2-10,-4 6-20,-5-3 0,-4 5 14,-2 0-9,0 1 1,-1 0-10,-3 1 4,0 0 3,1 3-13,-5 0-5,6-4-26,-6 4-4,4-4-22,-4 4-27,3-3-34,-3 3-56,0-5-32,0 0-35,-3 0-45,-1-2-51,0-3-40,-2 0-220,-2 0-629,-1-6 279</inkml:trace>
  <inkml:trace contextRef="#ctx0" brushRef="#br0" timeOffset="4852.3105">793 8301 39,'-12'5'192,"3"-4"0,-1 3-4,4-1-11,1-2-5,0 2-23,5-3-11,-8 0-10,8 0-9,0 0-3,0 0-4,0 0 15,14-5 4,6-2 0,9-5 0,4-5-1,20-6-11,6 0 4,29-13-1,-1-3-9,3 1-4,1-1-10,2 1-8,3-1-1,-2 0-5,3 0-12,-2 1 4,-7 5-7,0-1-4,-33 14-12,-1 0-1,-7 4-8,-12 2 7,-6 0-11,-9 6-11,-4-1-7,-2 6 12,-3-2 10,-4 1 3,0 1 2,0 2-6,-3-1 3,-2 0-1,-2 2-16,8-4-10,-4 3-13,-4 1-12,0 0-15,4-4-19,-4 4-21,2-3-27,-2 3-24,0 0-23,0 0-18,0 0-18,0 0-23,0 0-16,0 0-36,0 0-38,0 0-146,0 0-464,0 0 205</inkml:trace>
  <inkml:trace contextRef="#ctx0" brushRef="#br0" timeOffset="8541.5973">10200 8020 50,'-10'-2'248,"10"2"-3,0 0-10,-10 0-7,10 0-15,0 0-19,-5-3-17,5 3-14,0 0-17,0 0-13,0 0-12,0 0 4,0 0-14,0 0-3,0 0-2,0 0-4,13 8 8,-4-4 0,-1-3-6,7 0 0,2 2 3,11 0-2,2-3 0,6 1-2,3-1 3,16-1-20,3 1 11,0 0-6,6-3-15,2 3 10,-5-5-17,7 2-2,-1-1-9,-1 2-1,2-2-3,-4 2-18,3 1 10,-7-2-10,-1 2-4,-3 0-4,-19 1-1,-2 1 2,-3-2 2,-4 1-13,-7-3 6,-3 3-9,-6 0 0,-1 0 0,-2 0 0,-3 3-1,1-6 4,-7 3-7,9 0 2,-9 0 0,9 0 5,-9 0-1,5 0-4,-5 0 1,0 0-1,0 0-5,0 0-9,8 0 11,-8 0-13,0 0 8,0 0 1,0 0-5,0 0 9,0 0-4,0 0-9,6 0 3,-6 0 15,0 0-14,0 0-1,0 0 3,0 0-6,0 0 9,0 0-9,0 0 0,0 0 5,0 0-7,0 0 0,0 0 0,0 0 8,0 0-1,0 0 2,0 0 1,0 0-7,0 0 9,0 0-7,0 0 6,0 0-12,0 0 6,-5 8-6,5-8 4,0 0 5,-1 4-9,1-4 3,-2 5 5,2-5-7,0 0 5,-2 3 0,2-3-4,0 0 4,0 5 4,0-5-7,0 0 0,-4 4 4,4-4-4,0 3 8,0-3-4,0 0 2,0 0 2,-3 4-4,3-4 1,0 0-9,0 0 5,0 0 1,0 0 4,0 0-5,0 0 7,0 0-10,0 0-2,0 0 9,0 0-5,0 0 0,0 0 5,0 0-2,-1 3-11,1-3 13,0 0 2,0 0-5,0 0-4,0 0 4,0 0-5,0 0 13,0 0 2,0 0-6,0 7 0,0-7-8,0 0 4,0 0-10,0 0 1,0 0-8,0 0-3,-1 2-4,1-2-11,0 0-14,0 0-7,0 0-14,0 0-12,0 0-16,0 0-11,0 0-18,0 0-23,0 0-26,0 0-23,0 0-34,0 0-32,0 0-43,0 0-173,0 0-521,0 0 230</inkml:trace>
  <inkml:trace contextRef="#ctx0" brushRef="#br0" timeOffset="13337.6221">14010 7850 149,'0'0'135,"-7"0"-3,7 0-3,0 0-6,-11-1-9,11 1-10,-4 3 0,4-3-8,0 0-10,0 0-4,0 0-5,0 0 1,-4 4 19,4-4 5,0 0-3,8 7 10,-2 0 2,3-4-3,3 3-1,-1 0 4,8 0-5,9 2 1,0-1-6,7 1 4,4-4-14,14 2-5,4 4-11,5-4-1,0 0-3,4-3-7,29-2-7,-28 1-4,27-2-7,-31 4-4,32-6-2,-33 2-4,-8 2-5,2 0-3,-6-2-2,-11 2-3,-1-2-6,-8-2 3,-2 1 1,-11 2-9,1-1 3,-7 0-3,1 0 2,-5 0 3,-3 0-8,-4 0 5,11 0-3,-11 0 1,6 0-8,-6 0-18,0 0-7,6-1-22,-6 1-26,0 0-29,5 3-39,-5-3-40,0 0-32,0 0-41,0 0-197,13 1-482,-7-1 213</inkml:trace>
  <inkml:trace contextRef="#ctx0" brushRef="#br0" timeOffset="14647.7774">17682 8054 152,'0'0'220,"0"0"-4,-6-1-10,6 1-8,0 0-5,0 0-21,0 0-12,0 0-7,0 0-9,0 0 6,0 0 3,0 0 7,21 5-5,-8-2-1,11 0-1,8 0-3,5 1-10,14 0 2,3 3-11,4-1-6,-1 1-20,6-4 6,0 1-15,-1 1-5,31 3-15,-30-6-6,-1 3-9,1-2 3,4 2-4,-5-3-13,-2 2 4,-2-1-11,-5-6 0,-14 6-6,0-2-5,-3 0 0,-1-1-9,-5 2 3,-1-2 0,-8-2-7,0 4 3,-5-4-13,-2 4 1,-3-2 7,0 0 2,-5-2 0,2 2 0,-8 0-8,9 0 0,-9 0 6,10 0-11,-10 0 3,5 2-1,-5-2-5,5 1 1,-5-1-5,0 0 0,0 0-7,0 0-5,0 0 2,7 0-3,-7 0-4,0 0 3,0 0-4,0 0-3,0 0 3,0 0-5,0 0 10,0 0 1,0 0-7,0 0 5,0 0-6,0 0 12,0 0-4,0 0 0,0 0 3,0 0 3,0 0 0,0 0-3,0 0 5,0 0 3,0 0-2,0 0-8,0 0 4,0 0-2,0 0 1,0 0 5,0 0 4,0 0-3,0 0 2,0 0-8,-16 4 7,16-4-3,0 0 5,0 0 0,0 0 3,-2 3-8,2-3 11,0 0-7,0 0 0,0 0 1,0 0 8,0 0-6,0 0-5,0 0 10,0 0-5,0 0 11,-9 0-13,9 0-4,0 0 8,0 0-1,0 0-1,0 0-1,0 0 3,-4 2-7,4-2 4,0 0 1,0 0-5,0 0 6,0 0-5,0 0 5,0 0 3,0 0 0,0 0-1,0 0-1,0 0 0,0 0-3,0 0 1,0 0 1,0 0 1,0 0 6,0 0-9,0 0 0,0 0-1,0 0-1,0 0 1,0 0 7,0 0 2,0 0-6,0 0-5,0 0 6,0 0-4,0 0 11,0 0-14,0 0 9,0 0-6,0 0 3,-1 3 0,1-3-3,0 0 1,0 0 1,0 0-5,0 0 3,0 0 2,0 0 6,0 0-5,0 0-2,0 0 5,0 0-5,0 0-3,0 0 0,0 0 15,0 0-7,0 0-6,0 0 0,0 0 1,0 0-2,0 0-2,0 0 9,0 0 1,0 0-9,0 0 9,0 0-1,0 0-5,0 0 0,0 0-2,0 0 1,0 0-2,0 0 2,0 0 6,0 0-2,0 0 1,0 0-1,0 0-6,0 0 5,0 0 4,0 0-6,0 0-2,0 0 1,0 0 8,0 0-5,0 0 4,0 0-5,0 0-1,0 0 2,0 0 2,0 0-10,0 0 1,0 0-3,0 0-4,0 0-6,0 0-8,-4 2-11,4-2-2,0 0-15,0 0-11,-8 0-17,8 0-18,0 0-16,-10 0-18,5 2-28,-1-1-34,6-1-13,-11-1-28,1 1-185,3 0-457,-1-2 203</inkml:trace>
  <inkml:trace contextRef="#ctx0" brushRef="#br0" timeOffset="17849.3566">20710 8045 23,'0'0'235,"0"0"3,0 0-2,0 0 0,0 0-5,0 0-6,0 0-2,0 0-8,0 0-3,0 0-13,0 0 0,0 0-1,0 0-10,0 0-11,0 0-12,0 0-9,0 0-1,0 0-8,8 4 2,-7-2 12,1 1-4,0 4 0,0-1-8,0 1-8,-1 1-8,2 0-1,1 3-7,-3-5-3,0 4-8,0-3-2,1 0-9,-1-2-3,0 2-3,1-1-8,0 1 1,0-2 3,0-1-3,-1-1 8,2-1-12,0 1 9,-3-3 9,6 1-7,3-1-11,2-2-10,8-2-11,13-8-15,4-5-18,18-3-36,5-7-36,25-14-50,-1 1-52,-2-3-46,-2 3-64,-24 11-45,-3 0-51,0 3-57,0 0-46,-5 1-307,-14 7-820,-3-1 363</inkml:trace>
  <inkml:trace contextRef="#ctx0" brushRef="#br0" timeOffset="21126.336">3198 9076 37,'-2'-5'181,"2"-1"4,0 1-5,-3 1-9,3-1-5,0-2-6,0 2-7,0 2-1,0 3-3,0-9-6,0 6-4,0 3-6,0 0-5,0-3-7,0 3-8,0 0-9,0-7-12,0 7-6,0 0-10,0 0-12,0 0-4,0 0-3,0 0-3,0 0 1,0 13 5,0-4 0,7-1-5,-4 2 4,1 0-3,0 1 6,0-1-8,-1 2-7,2-2 1,-1-2-5,-3 2-4,3-4-3,-1-1 4,1-1-7,0 1 0,1-1 13,0-3-3,5-2 10,2-1-8,5-5 6,5-7-12,5-1-2,3-7-20,9-11-17,1-1-37,1-5-19,2 3-25,-6-1-47,3 2-55,-1 0-72,-4-2-42,-6 12-200,-2 0-537,1-2 237</inkml:trace>
  <inkml:trace contextRef="#ctx0" brushRef="#br0" timeOffset="23155.723">4743 8966 137,'0'0'250,"-2"-2"-15,2 2-17,0 0-22,0 0-15,0 0-17,0 0-17,0 0-11,0 0-6,0 0-1,5 17-5,-3-11 2,-1-3-7,2 4-1,-3-1-6,0 4 1,4-1-6,-4-4 5,2 7-2,-2-4 4,1 1-6,1-5-1,-2 4-9,2-3-3,0 3 3,1-4-11,-3-2-2,0-2-6,3 7 2,-1-4-10,1-3 5,-3 0 3,13 0-9,-2-5-3,7-6 2,6-7-8,7-4-30,13-14-23,4 1-25,-4-3-33,4 0-36,-5 1-60,0 1-61,-6 2-67,-8 10-57,-5 3-226,-2-1-602,-1 4 267</inkml:trace>
  <inkml:trace contextRef="#ctx0" brushRef="#br0" timeOffset="23882.4344">6371 9039 169,'-12'0'183,"3"2"2,2-2 2,2 0-10,5 0-10,0 0-11,-13 0-10,11 2-14,2-2-8,0 0-9,-4 3-2,4-3 0,0 0 3,3 7-2,-3-7-4,13 0-2,-4 1-1,5 1-1,6-4-3,0 2 1,13-1-2,-1-6-7,23 2 12,0-4-14,1 8 0,2-5-7,2 0 0,7-3-7,24 6-7,-26-1-4,-1-1-3,2 2-15,1 1-4,-2-3-7,1 3-11,-5-1-8,-1-2-5,-2 3-7,-19 0-11,15 1-12,-14-2-12,-4 2-9,-5-2-8,-4 2-12,-8 1-12,-5 0-10,-2-1 3,-6 1-6,1 0 5,0 0-5,-7 0-7,7 0-7,-7 0-16,0 0-6,0 0-4,0 0-17,-27 0-21,13 0-3,-2 2-26,-6 0-10,2 0-131,-8 2-355,-2-2 157</inkml:trace>
  <inkml:trace contextRef="#ctx0" brushRef="#br0" timeOffset="24406.3314">6449 9160 149,'-14'5'228,"1"-3"-1,4 0-9,4-2-15,-3 3-8,3-3-10,1 2-9,4-2-5,-1 3-3,1-3-10,0 0-1,13 3-2,-2-4-3,8 1 4,2 0-2,6-5-2,6 6-1,3-2-3,15-6-8,4 6-2,1-5 0,0 0-3,9 2-13,28-2-10,-2 4-2,-26-2-11,29 1-7,-1 0-10,-3-1-6,-30 1-2,33 1-11,-31 2 1,0 0-9,-2-3-7,2 4-3,-5-3-5,-5 2-7,-15-3-2,-2 3-7,-3 0-1,-4-2-10,-7 2-2,-4 0 8,-3 0-5,-5-3 1,-1 3-2,-3 3 4,2-2 4,-7-1-1,8-1 4,-8 1 1,0 0 1,8 0-6,-8 0 1,0 0-9,5-3 1,-5 3-3,0 0-5,6 0 12,-6 0-15,0 0 1,0 0-2,0 0-3,0 0-2,0 0 1,0 0-4,0 0 0,8 0-1,-8 0-3,0 0-2,0 0-4,0 0-1,0 0 12,0 0-10,0 0-1,0 0 1,0 0-7,0 0 8,0 0 0,0 0-3,0 0-8,4-2 6,-4 2-2,0 0 0,0 0 7,0 0-6,0 0-6,0 0-12,0 0-4,0 0-4,0 0-12,0 0-6,0 0-18,0 0-7,0 0-21,0 0-11,0 0-18,0 0-12,0 0-28,0 0-27,0 0-26,0 0-16,0 0-31,0 0-204,0 0-523,0 0 231</inkml:trace>
  <inkml:trace contextRef="#ctx0" brushRef="#br0" timeOffset="28536.0426">10248 10224 50,'0'0'113,"-8"0"-2,8 0-17,0 0-6,-7 0-14,7 0 0,-4 2-4,4-2-15,0 0-2,0 0 4,0 0-4,0 0 10,0 0-5,0 0-10,0 0 8,0 0 1,0 0 1,0 0 0,0 0-1,0 0-7,0 0 4,0 0-1,0 0 0,0 0-1,0 0-1,0 0 3,0 0-4,0 0 2,10 7 5,-8-6 0,-2-1-1,8 1-1,-2 0-4,2 2-11,3-2 4,1 0 1,6 2 0,3-2-3,8-1 1,-4 0-7,7 0 0,3 0-2,0 0-2,4-1 2,12 2-8,-11-1 7,-1 1-7,15 1-2,-2-1-5,-1 1 0,0-2 0,-15 0-3,5 2-1,-1-2-1,-4 0-1,-1 1-3,-1-1 0,-4 4-3,3-2-2,-2-2 2,-4 0-2,2 0 2,-10 2-3,4-1 1,-5-2-3,4 1 1,-4 3-2,-4-5 4,-1 2 1,0 2-1,-4 0 2,1-4 1,-5 2 14,3 0 0,-8 0-5,9 0 11,-9 0 3,7 0 6,-7 0-7,6-3-1,-6 3 2,0 0 2,0 0-2,7 0-5,-7 0-1,0 0-2,0 0 5,0 0-13,0 0 4,0 0-5,0 0 0,6-1 0,-6 1-3,0 0 4,0 0-3,0 0 2,0 0-3,0 0 2,0 0-3,0 0 0,0 0 1,0 0 3,0 0-2,0 0-7,0 0 9,0 0-3,0 0-4,0 0-2,0 0-2,0 0 0,0 0 2,0 0 2,0 0-3,0 0 1,0 0 2,0 0-6,0 0 3,0 0 1,0 0 13,0 0-20,0 0-1,0 0 7,0 0-4,0 0 1,0 0 4,0 0-5,0 0 1,0 0-4,0 0 4,0 0-2,0 0 3,0 0-2,0 0 3,0 0 0,0 0-1,0 0 5,0 0-4,0 0-4,0 0 0,0 0 0,0 0 5,-19-1-7,19 1 7,0 0-4,0 0-5,-1 5 7,1-5-3,0 0 1,0 0-3,0 0 2,0 0-1,0 0 1,0 0 1,-6 0 0,6 0-4,0 0 2,0 0 0,0 0 5,-4 3-7,4-3 11,0 0-6,0 0-4,0 0 0,-5 0 13,5 0-10,0 0 2,0 0 0,0 0-3,0 0-4,0 0 4,0 0 3,-4 3-3,4-3 0,0 0-2,0 0 7,0 0-5,0 0-3,0 0 6,0 0 3,0 0-5,0 0 4,0 0-1,-4 2 0,4-2 1,0 0-1,0 0 7,0 0-3,0 0-7,0 0 5,0 0-3,0 0-1,0 0 6,0 0-8,0 0 3,0 0-1,0 0 4,0 0-2,0 0-5,0 0 1,0 0 4,0 0 0,0 0 0,0 0-1,0 0 0,0 0 2,0 0-1,0 0-6,0 0 5,0 0 1,0 0-1,0 0-3,0 0 16,0 0-11,0 0-4,0 0 3,0 0-6,0 0 6,0 0 0,0 0-4,0 0 4,0 0-3,0 0-3,0 0 7,0 0-1,0 0-3,0 0 0,0 0 0,0 0 1,0 0-2,0 0 5,0 0-5,0 0 6,0 0-1,0 0-2,0 0-4,0 0 5,0 0-2,0 0 0,0 0 2,0 0-2,0 0 2,0 0-5,0 0 5,0 0-2,0 0 4,0 0-1,0 0-2,0 0 3,0 0-3,0 0-1,0 0 1,0 0 10,0 0-14,0 0 5,0 0 1,0 0-4,0 0 6,0 0-5,0 0-4,0 0 2,0 0 5,0 0-5,0 0 4,0 0-3,0 0 3,0 0-3,0 0 1,0 0-4,0 0 5,0 0 0,0 0-4,0 0 0,0 0 3,0 0 0,0 0-6,0 0 10,0 0-7,0 0 1,0 0-2,0 0 3,0 0-3,0 0 5,0 0-3,0 0 0,0 0 1,0 0 0,0 0-9,0 0-7,0 0-3,0 0-1,0 0-12,0 0-10,0 0-18,0 0-24,0 0-21,0 0-40,0 0-38,0 0-37,-5-8-40,1 5-169,4-1-463,-3 0 205</inkml:trace>
  <inkml:trace contextRef="#ctx0" brushRef="#br0" timeOffset="29847.757">21182 10161 157,'0'0'201,"0"0"-1,0 0 4,0 0 3,0 0-2,0 0 0,0 0-8,0-6-6,0 6-8,0 0-14,0 0-13,0 0-13,0 0-16,0 0-11,0 0-4,0 0 0,3 12-3,-3-7 5,1 4 4,0 0-9,2 1-4,-2 2 5,1 0-10,-2 0 0,0-2 1,0 4 7,0-4-7,2 2-9,-2 0 1,1-2-2,0 0-6,-1-5-1,2 2 5,-1 0 2,0-4 4,-1 1 7,0-4 9,1 5-5,0-2 6,-1-3 1,6 1-9,-6-1-2,18-6-16,0-4-12,9-5-24,7-2-30,14-9-33,5-3-40,27-17-55,3 7-58,-5-2-52,-24 12-50,4-2-57,22-15-49,-30 17-333,-4 3-763,1 1 337</inkml:trace>
  <inkml:trace contextRef="#ctx0" brushRef="#br0" timeOffset="33299.2898">3010 11239 144,'0'0'182,"-1"-5"-13,1 5-11,0 0-10,-5-4-9,5 4-12,0 0-10,0 0-12,0 0-11,0 0 4,0 0 9,7 10 4,-6-3 5,3-1-1,-2 1-5,1 2-4,0-1-2,0 1-5,-3-3 1,4 5-5,-3-8-1,1 5-4,2-1 0,-3 0-3,2-3 6,-3 3-10,1-3 2,0 0-3,1 0-3,-1 0-5,-1 0-9,0-4 5,3 5-4,-3-5 1,1 3-8,-1-3 0,1 4-11,-1-4 0,5 1 5,-5-1 5,0 0-11,16-5 4,0-3-2,2-4-13,8-5-3,3-2 2,12-7-10,1-7-39,4-1-15,-2-4-31,3 4-40,-6 1-66,-1 1-70,0 1-67,-13 10-258,0-1-607,1 4 269</inkml:trace>
  <inkml:trace contextRef="#ctx0" brushRef="#br0" timeOffset="37968.9472">4812 11286 18,'-3'-2'190,"1"-2"-6,-2-1-6,1 2-2,3 3-6,-2-9-7,-2 3-8,3 4-4,1 2-8,-4-5-10,2 1-9,2 4-12,0 0-10,-2-3-11,2 3-10,0 0-9,0 0-8,0 0-3,0 0 0,0 0 2,2 12 1,0-7-2,0 0-3,1 5-3,1 0-1,-2-3 0,1 2-5,-1 0-4,1-1-4,-2-2-2,2 0-1,-2 0 2,0 0-5,1-2-1,-1 0-5,0 0 8,0-1-8,-1-3 1,4 2 4,-4-2 0,6 1-8,-6-1 3,8-3-6,-1-1 6,2-2-10,1-2-3,-1-1-14,5-3-17,0-2-18,3-10-28,5 7-45,-2-7-56,5-1-57,-3 0-62,4-2-162,-1 1-480,2-3 213</inkml:trace>
  <inkml:trace contextRef="#ctx0" brushRef="#br0" timeOffset="39669.1205">6147 11318 14,'-6'0'164,"6"0"-2,-13 0 4,13 0 3,-10-3 0,4 6-5,6-3-5,-7 0 0,7 0-4,0 0 0,-9 0-6,9 0-6,0 0-10,-6 0-5,6 0-9,0 0-5,-4 3-8,4-3-10,0 0 1,0 0-8,0 0-6,0 0 8,0 0-22,-8 0-7,8 0-4,0 0-10,0 0 12,0 0-19,0 0-2,0 0-6,0 0 1,0 0-3,0 0 0,10 4 2,-6-1-1,3-2-6,-1 0 5,0 1-8,3 1 10,3-2 11,2 2-17,5-3 4,0 0-1,2 0 1,8-2-4,2 2 0,1-2 13,-1-1-9,3 1-6,2 1-3,-3-3-1,8 1-7,-2-1 4,0 0-6,-2-2-3,2 4 1,0 0-2,0-1 2,-1 0-1,0-1-5,-1 2 15,-2-4-15,-1 6-3,3-1 1,-4-3 6,-1 2-2,2 2-8,-3-3 2,0 0-1,1 2 2,-3-2 6,0 3 0,1 0-5,-7-1 4,4-3-3,1 2-4,-5 0 5,6-3-7,1 2-3,-10 2 9,8-2-3,0 3 2,-6 0-1,5-2 2,-4 2-4,5 0 4,-9 0-8,2-3 5,3 3-9,-3 3 4,0-3 1,2 0-5,-1 0 6,-3-3-1,-1 2-1,3 1-4,-1 0 7,0-3-6,0 3 7,-3 0 9,4-3-14,-2 2 4,-4 2 1,4-3 2,-1 2-4,-4-3-2,3 3 4,1 0-2,-5-1-1,2 0-2,1 1 2,-2 0 2,1-3 2,-1 3-7,-2 0-3,4 0 5,-4 0 2,4 0 5,-5-1-5,7-1-2,-2 1 0,-3 0 1,1 1 5,0 0-3,1 0-1,-2 0-2,1-2 4,-5 1-3,6 1-1,-4-1 2,2 1 1,0 0-3,0-3 0,-2 3 3,3-2 7,0 2-8,-2 0 4,-2-1-6,3 1 3,0-1 3,-4 1-4,3 0 3,-1 1 13,-4-1-12,3 0-2,1-1-9,-1 1 7,-1 0-4,-2 0 5,1 0 2,1 0-2,-3 0 4,2 0-4,-1 0 6,4-1-11,-3 0 12,2 1-9,2-1 2,-2 1 5,3-1-10,-3-1 5,2 2 4,2 0 2,-3 2-4,-1-4 1,3 2 2,-4-2-5,4 2 4,-1 0-2,-2 0 0,1 0-1,-1 2-1,0-2 2,-2 0-1,-1 2-4,0-2 6,1 0-3,-8 0 6,9 0-7,-3 1 6,-6-1-6,8-1 5,-8 1 2,8 0-5,-2-2 1,-6 2-6,14 0 10,-9 2-3,2-4 1,0 2-2,2 0 0,0 3 5,2-2-10,1-1 8,-1 0-3,-2 1 3,3-1 1,-2 0-8,-1 1 2,4-2-6,-6 1 9,0 1-4,4 0 1,-3-1 5,-3 0 0,3 0-4,2 0-3,-5 1 4,-5-1-7,7 2 10,-7-2-7,7 0 5,-7 0-1,0 0-3,9 0 3,-9 0 3,8 0 12,-8 0-16,9 0 1,-4 0-7,-5 0 9,12 0 0,-3 0-2,-2 0 12,2 0-11,3 3-4,-4-3-3,4-3 10,-2 6-4,0-3-1,1 0 1,-4 0-1,1 0 1,-1 0 3,1 0-4,-8 0 1,9 0 2,-9 0-2,9 0 1,-9 0-4,0 0 2,5 1 3,-5-1-1,0 0 14,8 0-17,-8 0-2,0 0 5,0 0-1,0 0 0,0 0 4,0 0 0,0 0-1,0 0-5,7 0 11,-7 0-12,0 0 2,0 0 1,0 0 13,0 0-9,0 0 1,3 3-2,-3-3 1,0 0 1,0 0-6,0 0 3,0 0-1,0 0 5,0 0-1,0 0 0,0 0-2,0 0 0,0 0 0,0 0 0,0 0 0,0 0-2,0 0 6,0 0 0,0 0-5,0 0 7,0 0-4,0 0 1,0 0-3,0 0 2,0 0 1,0 0-5,0 0 6,0 0-6,0 0-1,0 0 0,0 0 2,0 0-1,0 0 15,0 0-18,0 0-5,0 0 13,0 0 0,0 0-9,0 0-7,0 0-12,0 0-22,0 0-9,0 0-24,0 0-29,0 0-36,0 0-37,0 0-35,0 0-45,-19-4-45,14 1-158,5 3-499,-15 0 222</inkml:trace>
  <inkml:trace contextRef="#ctx0" brushRef="#br0" timeOffset="45766.0348">10846 17137 83,'0'0'114,"0"0"-19,0 0 7,0 0-16,0 0 5,0 0 2,0 0-13,0 0 6,0 0-11,0 0-4,0 0 8,0 0-1,0 0-5,0 0-1,0 0-2,0 0 3,0 0 0,0 0-2,0 0 4,0 0-9,-12-4-3,12 4-9,-2-4-3,2 4-4,-3-4-7,0 2 2,2-3-7,-1 0 1,0 0-10,-2 1 13,4 0-4,-4-1-2,4 1 0,0 4-8,-1-2 7,1 2-10,-6-3 1,6 3-2,0 0-3,-10 5-5,6-2-5,1 9 3,-4-2 0,3 1-1,-5-1 0,4 2 1,1 5 30,0-7-10,1 3 7,1-1-16,1-2-6,1 2 9,1 0-3,1-3-6,4 1 7,-3-3-8,1-2 3,2 2 0,4-3-3,-3-1-5,-1-1 6,5-4 0,0 0 2,-2-1-5,4 1 0,-3-4 2,7-3-5,-2-3 4,1 2-8,0-2 7,-1 3 1,-2-4-10,-4 4 2,1-3 3,-3 0-3,-3 4 2,1-4-13,-5 4 11,-1-1 4,-3-3-6,0 5-1,-5 0 3,0-1-2,0 4-8,-5 1 6,-1-1-3,-3 6 3,1-1 3,3 3-4,-2 3 1,6 0-5,-3 0 1,3 2 2,3-1-6,1 1 6,1 2-7,1-2 6,4-3 1,0 0-1,1 4 3,2-3-2,2-3-1,5 2 6,-1-1 4,4-5-2,-2 1-1,2-2 0,6-4 2,2 0 7,-1-2-4,0-1-2,0 0 2,6-8-9,-10 9 7,2-5 1,-2 0-3,-2 2-2,2-5-1,-5 4 3,3-6-4,-4 1 3,-4 0 3,0-2-5,-1 1-2,1 2 5,-3-1-8,-2 0 17,2 7 4,-1-1 1,-3 2 0,0 0 6,1 8-1,0-11-5,0 11-1,0 0-15,-4-4 8,4 4 7,0 0-11,0 0 10,-14 25-12,10-9 6,0 0-4,0 3 2,3-1 0,-1-1 2,-1 8-1,4-7-5,-1 3-5,-1-4-4,1 7 4,0-8 3,0 0-7,1-3 3,1-2-16,-2 2-2,5-4-21,-3 1-8,5 0-11,-1-3-13,3 1-18,1-4-15,4-1-12,3-2-21,2-1-24,-1 0 0,4-1-12,1-3 2,-2 1 6,2-5 10,-1 3 1,-3 1 21,0-1 9,-1-2 22,-1 1 11,0 1 18,-5-2 14,-1 1 10,3 1 20,-4-2 18,-4 1 17,4-2 12,-2 2 19,-2-2-4,-2 2 19,0-2-3,-1 3 10,-3-2-5,0 2 7,-2-4-1,2 3-1,-1-1 10,-2 2-2,0-2 7,1 2-5,-3 1 10,2-4-8,-3 6 11,-1-5-8,2 6-3,5 1 1,-16-2-7,16 2-6,-16 2-9,6 4 4,1 1-7,-3 0 0,-2 7 1,2-2-2,1 3-2,1 1-10,-1-1 0,1 2-2,2-2-2,1 2-3,4-5-7,-1 0 3,4 3-9,0-6 5,6 3-1,-5-7 2,1-2-3,2 4 4,0-2 4,4-4 3,-2-2-5,2-2 7,1-1-3,4-4-5,2-2 2,0-3-1,1 0-2,-2-2-2,5-6 0,-1 2-10,-5 4 7,3-10 3,-2 1-12,0-5 1,-5 0-3,2 3 2,-1 1 1,-3-2 7,-4 11-2,1-2 0,-3 0-4,0 6 14,-1 4-2,0-1 7,2 2 3,-2 7-14,0 0 7,0 0 2,0 0-8,0 0 0,-16 24 4,10-5-12,-3 8 10,4-3-3,-2 7-9,1-2-1,3 0 11,-3-2-12,6-3 7,0-4-11,0-2 1,6 0 2,-3-4-5,3 1 3,1-5 0,1-1-15,-1-2-5,1 0-5,2 2-12,-5-8-22,8 2-28,-3-3-26,1 0-35,-11 0-31,25-5-32,-9-3-58,3 1-179,-4 2-480,2-6 213</inkml:trace>
  <inkml:trace contextRef="#ctx0" brushRef="#br0" timeOffset="47167.302">17255 17198 50,'0'0'93,"0"0"-14,0 0-4,-9 9 2,9-9-3,0 0-10,0 0 2,-1 5 1,1-5-11,0 0 10,0 5-6,0-5-5,0 0-11,0 0 5,0 0 0,1 5 2,-1-5-3,0 0 4,0 0-11,0 0 7,-2 2 2,2-2-2,0 0 3,0 0 2,-3 5-6,3-5-1,0 0-6,0 0 8,0 0-1,-1 7 1,1-7 1,0 0 26,0 0-10,0 0-1,0 0-11,-3 4 7,3-4-11,0 0 2,0 0 4,-2 1-7,2-1 6,0 0-5,0 0 1,0 0 2,0 0-6,0 0 0,0 0-1,0 0-8,0 0 0,0 0-2,0 0-9,0 0-1,0 0-6,0 0 2,0 0 0,0 0-4,0 0 4,0 0-12,0 0 6,0 0-4,-1 3-7,1-3 6,0 0-1,0 0 0,0 0-1,0 0 2,0 0-6,0 0 0,0 0 9,0 0-2,0 0-6,0 0 3,0 0-5,0 0 3,0 0-5,0 0 2,0 0-4,0 0 10,0 0 1,0 0-9,0 0 2,0 0 2,0 0 0,0 0 1,0 0-4,0 0 4,0 0-1,0 0-1,0 0 0,0 0-4,0 0 0,0 0 2,0 0 0,0 0-3,0 0 6,0 0-5,0 0 0,0 0-10,0 0 10,0 0 5,0 0-3,0 0-1,0 0-8,0 0 5,0 0 7,0 0-2,0 0-5,0 0 4,0 0-2,0 0 0,0 0 3,0 0-3,0 0-1,0 0 0,0 0 6,0 0-11,0 0 11,0 0-6,0 0-2,0 0 5,0 0-5,0 0-19,11 1-15,-11-1-33,0 0-31,0 0-43,0 0-39,0 0-66,0 0-137,0 0-418,0 0 185</inkml:trace>
  <inkml:trace contextRef="#ctx0" brushRef="#br0" timeOffset="49694.5706">17342 17141 98,'0'0'159,"0"0"-13,0 0-16,0 0-13,0 0-4,10-1-5,-10 1 0,0 0-9,0 0-1,0 0 9,8-3-12,-8 3 6,0 0-1,0 0-12,1-4-1,-1 4-3,0 0-8,3-6-5,-3 6 0,2-4-9,-2 4 6,0 0-10,-5-10-2,5 10 10,0-7-4,0 7-5,0-6 6,0 6-10,0 0-11,-3-5 6,3 5-12,0 0 4,0 0-4,-20 9-12,10-2 10,-1 0-3,-1 5-4,-2 2 4,1-4-4,1 3 0,0 3 0,-1-4-9,6 4-3,-1-3 7,3 2 0,1-4-2,2 0-2,2 1 2,3-2-1,2-2 1,3 3-3,0-4 3,4 0-11,0-1 4,7-3-8,0 1 6,0-2-5,-1-4 5,2-1-5,0-1-1,8-6-3,-10 3-3,1-1 1,-1-2-3,-3 0-12,3-1 12,-4-3-1,1 2 3,-4-1 1,-1 1-5,0 2 6,-5 0-5,0 4 6,0-2 6,0 1-1,2 4 7,-4-1-20,-3 4 12,3-4-2,-3 4-7,0 0 10,0 0-3,0 0 1,-5 13 2,-1-6-6,-1 3 5,2 0 4,2 2-9,0 0 1,-1 2-3,2-3-2,-1-1 6,2 1 1,2-2-2,-1 0-1,0-5 1,3 3 1,-1-2-4,-1-1 5,3 1 6,-2-5-2,4 1 6,-6-1-3,14-1-9,-8 1 9,-6 0 0,12-8-1,-2 4 4,-1-1-7,-4-3 0,1 4 4,2-5-2,0-2-4,-2 2 4,-4-3-8,0 3-1,-1-4 7,-1-1-3,0 2-7,-2 3 7,1-1 2,-5 0-2,1 2-5,-5-1 1,4 3 0,-1-2 0,2 5-1,-4 2 5,0 0-13,9 1 7,-14 4-6,6 0 6,2 2 2,1-1-16,0 5 11,2-5 2,0 1 2,3 1 2,0-1-3,2-1-2,2 2 11,-3-3 3,4 0 8,5 0 1,-2-3 6,1 0-3,5-1 4,-1-1-5,0-3 1,3-1 0,0-2-8,3 1 5,-4 0-10,2-4-2,-5 3 5,2-4 0,-2 1-1,-2 2 17,1-1-3,-1 1 1,1 3 13,-5-2 13,1 2 3,-2 1-1,-1-1-5,-4 5-1,0 0-10,13-3-7,-13 3 3,0 0 5,9 15 3,-8-6 0,-5 3 1,7-1-11,1 6 8,1 0-14,2 1 12,-1 0-6,0 1-2,-2-2 3,2 0-15,1 0 4,-6-5-4,3-1-2,-2-4 0,0-1 6,0-1-2,-1-2 14,1 1 14,-2-4-11,0 0 3,0 0 4,6-13-12,-3 4-1,7-4-4,-2 0 1,-2 2-5,3-4 4,2-2-16,-2-7 3,-4 6-1,4-2 4,-2 3-1,-1 3-1,-2 6-1,2-1-5,1 2 1,-4 0 0,0 2-10,-2 0 4,-1 5-8,4-7 9,-4 7-6,0 0-3,0 0 5,12 12 4,-10-7-7,6 0-1,-6 2 1,7-2 7,-5 0-5,5 2 2,-4-3-4,3 1 2,0-2 8,-2-1-4,5-1-8,-11-1-7,17 0 11,-5 0-2,-2-1-1,0-1-4,3-3 7,-2 0-8,3-4 5,-5-1-5,0 3 0,4-6 2,-7 1-5,2-2 10,0 5 5,-3-1-15,0 4 5,-4-2 1,2 3 0,-3 5-5,0-10 4,0 10-1,0 0-17,-8-5 16,8 5 1,-12 10 4,6 0-5,-3 2 3,-3 2-7,1 1 5,2 0-3,1 1 9,2 0-11,-3-1 14,4 1-5,4 1-1,1-4 3,-1-1 5,2 2-8,3-1 5,2-4-2,-1-2-2,4 1-6,3-6 9,-1-2-2,3 0-3,4-2 2,4-1 9,-3-4 1,6 0 0,0-5 1,-5 4-13,6-6 2,-7 4-6,4-6 7,-2-1-13,-5 2-2,-2 5 12,0-4-9,-2-1 13,-6 6-2,1 1-4,-1-1 1,-5-1 1,0 3 6,-1 0-11,0 7 9,0 0-5,-7-6 2,7 6 2,-12 0-6,12 0-7,0 0-3,-19 4 13,19-4 0,-11 6-7,6 0 6,1-2-2,1-2 1,3-2 5,-1 9-9,1-9 10,0 0 0,5 8-7,-5-8 18,18 0-5,-12 3-4,-6-3 4,26-3-8,-12 6-2,0-6 0,-5 3 5,6 0 3,-15 0 0,21 0 0,-11 3-7,-2 1 2,-3 1-5,-1 0 7,2 5 4,-4-1 10,2 2-12,-4 0 7,0 2-10,-4-2 8,2 2 3,-4-1 2,4 1-14,2-2 3,-2-2 4,4 1-4,-2-3-20,2 1-1,-2-8-19,8 6 4,-6-2-29,4-2-34,3 0-19,3-2-31,-1-4-24,8-4-30,-2 6-2,1-4-19,-3-3-10,4-1-3,-2-2 7,-2-1 8,-1 0 21,-2-1 17,-3 1 40,2-1 21,-4 6 51,0-2 29,-3 0 32,1 3 31,-3 1 26,0 1 18,1 3 13,-3 2-9,2-6 8,-2 6-1,5-4-7,-5 4 11,0 0 4,0 0 0,0 0 8,0 0-4,0 0 3,13 10 4,-8-8 2,0 0 7,8-2-4,-3 0 6,12 0-14,-5-2-6,3-5-11,-1 3 0,1 0-24,0-1 17,-2-4 8,-4 4-3,-3-2 2,0 3-6,-2-4-7,-2 0 16,-3 4-2,1-1-7,-4 0-8,-1 5 1,-1-10-9,1 10-9,-14-7 0,4 6-13,-5 1 7,-3 3-17,-4 3 12,3 2-18,1 0 10,-1 2-8,3-1 0,1 6-2,3-8-7,0 5-5,5 1-2,2-1-18,1-1 3,4 0-10,0 0 2,7-2 1,-1-1-6,3-2-1,0 1 4,11-3-8,2-3 11,0 1 1,9-2 8,1-3-1,-2 0-7,2-3 5,0 1-15,-2 2 6,0-7 1,-3 1 0,-1-1 3,-9 1 0,1 1 4,-2-4 1,0 2-4,-2-1 14,-1-3 3,-5 6-6,-2-1 17,-1-2-4,-1 5-6,-3 1 7,2 0 8,-3 5 6,-1-10-2,1 10-11,-8-7 12,8 7-3,-17-1 0,17 1-1,-25 7-15,9 1 15,1 2 0,0-1-2,1 4 2,5-6-10,-1 7 6,1-2-2,2 3-6,3-4 2,1 0 3,1-4-11,2 3 14,2-1 9,0-1-13,1-4 9,1-1 7,3-1 3,1-1-2,-8-1-1,20 0-1,-6-3-4,-5-2 3,3-1-1,3-1 2,-1-6-7,-2 5-2,2-6-2,2-1-2,-6-1 2,5-7-3,-8 6-4,1 1 2,0-4-8,1-2 3,-2-4 5,-2 1-3,1 9-7,-4 3 5,-1 1 2,3 3 1,-6-3-8,2 4 6,0 2-12,0 6 4,0 0 6,0 0-6,0 0-14,-20 17 8,12-1 10,-4 8-6,2-1 0,0 2 7,3-6 2,1 6-4,1 0 3,3-6-12,0 0 11,2 0-2,0-2-6,1 2 11,0-8 1,3 2-3,-1-2-1,2-2 2,-2 1-8,2-2-6,5-2 17,-6-3-13,5 1-14,-9-4-5,19 1-19,-9-2-18,0-1-19,-1-1-18,0-1-42,6-1-27,-6 0-21,-1 0-29,-1-1-21,1 0-33,-4 3-26,-4-4-193,7 3-535,-7 4 236</inkml:trace>
  <inkml:trace contextRef="#ctx0" brushRef="#br0" timeOffset="52374.2432">10379 14118 137,'-4'-7'172,"4"1"-7,-1-3-3,-2 4-3,3 0-6,0 0-6,0 1-4,-1 0-19,1 4-12,0-5-14,0 5-7,0 0-3,0 0 10,7 11-10,0-2-7,-3 1-3,-1 4-6,3 2-3,1-2-3,-2 2-1,0 0 1,-2-2 0,4-2-4,-5-3 1,3 3-7,0-4-1,-2-2 5,-1-1-3,4-1 7,-2 0 3,3-2-5,5-6 6,8-4-19,10-8 0,11-17-15,7-2-24,21-21-32,6 1-46,-5-5-53,-3 4-61,9-3-56,-12-1-200,0 3-474,-18 19 210</inkml:trace>
  <inkml:trace contextRef="#ctx0" brushRef="#br0" timeOffset="53089.6222">10856 15116 154,'0'0'165,"0"0"0,0 0 0,0 0-1,0 0-3,0 0-4,2-7-10,-2 7-1,0 0-6,0 0-6,0 0-5,0 0-11,0 0-8,0 0-10,0 0-7,0 0-7,0 0-6,0 0-9,0 0-8,0 0-9,0 0-4,0 0-5,0 0 0,0 0 4,0 12 6,-1-7 2,2 1-1,-1 0 5,0 3 0,0 3 6,0-1 1,3 5 4,0 0-4,-2-5-5,0 1 3,0 4-8,4-5 3,-2-1 9,1 7-15,0-10 2,2 2-6,2-3 6,4-3 1,5 1-9,13-10-9,6-3 4,14-10-19,8-8-9,25-16-21,1 2-22,-7-1-27,-23 11-36,-3-2-34,-1-1-43,-2 2-40,-8-1-33,-12 12-32,3 0-18,-8 5-152,-9 6-478,3 2 211</inkml:trace>
  <inkml:trace contextRef="#ctx0" brushRef="#br0" timeOffset="53557.5968">10197 16152 69,'-3'-2'173,"3"2"-7,0-6-8,0 6-20,0 0-3,0 0 0,0 0 4,-8 13-7,8-8-3,0 7-5,0 1-1,-1 1 20,1-2-9,-1 0-4,3-2-8,-2 0 0,2 1-4,0-1 0,5-3 1,1 1-4,3-6-1,3-2 3,13-7-13,6-3-15,17-8-11,5-8-7,1-5-6,31-12 6,-9-1-24,-22 17-34,0-4-22,2 4-39,-2 3-42,-8-2-46,1 5-47,-5-1-58,-11 10-227,-7 4-506,4 2 224</inkml:trace>
  <inkml:trace contextRef="#ctx0" brushRef="#br0" timeOffset="54016.8412">11924 17280 168,'0'0'210,"1"-2"-11,-1 2 9,0 0 41,-1 17-3,-1-7-11,2 7-10,-2 0-14,1 7-11,1-5-12,-3-2-18,3-1-7,3-4-5,0 3-12,0-5-7,8-1-5,-2-3-3,1-2-21,9-1-2,3-8-4,10-6-19,15-6-1,1-4-9,1-5-26,0-1-13,-2-7-35,1 2-31,-2-3-25,-1 0-63,1-1-31,-5-1-68,5-3-62,3-1-252,0 7-575,22-19 254</inkml:trace>
  <inkml:trace contextRef="#ctx0" brushRef="#br0" timeOffset="54735.9">16399 14284 154,'4'-9'152,"2"2"9,-1 0 6,-1-1-15,-1 2-7,0 0 0,1 1-6,-1 0-21,0 0-4,-2 3-7,1-1-5,-2 3-4,0-4-18,0 4-2,0 0-7,0 0-7,0 0-3,0 0 1,-2 12-8,2-6-1,-1 0-5,-2 1-8,0 3 11,3-1-6,0-1 0,0 1 2,2-3 2,-2 1-3,4 0 0,-3 0 5,1-2 3,4 2 6,-3-2 0,3 0 3,2 0-3,-3-2 13,3 1-11,-1-2-4,5 1-6,-4-1 1,2-2 1,3 0-12,-1 2 3,3-4-3,-2 2-6,4-2-2,0-1-6,4-2-1,8-2-7,0-3-18,1-1-18,4-2-20,2-1-39,14-6-30,0-1-39,0-3-53,1-3-21,-2 3-29,1 4-192,-13 6-475,13-1 209</inkml:trace>
  <inkml:trace contextRef="#ctx0" brushRef="#br0" timeOffset="55165.9775">17181 15417 152,'0'-10'221,"4"3"-3,-4 0-13,1 4-22,-1-1-20,0 4-10,0 0 6,0 0-17,2 12-4,-2-2-7,2 6 4,-1 1-16,-4 0-12,2 0-8,2 1-5,2-1-2,-3-6-2,4 5-5,0-5 8,0-1 8,0-3-2,3-3 6,2-1-7,4-4-11,6-3-8,12-5-4,3-6-8,16-12-8,1 5-4,3-10-8,0 6-4,1-7-14,-3 0-11,3 0-16,1 0-8,-5 1-9,-5 5-10,0 3-15,-16 10-27,-4 1-23,-9 6-23,0 1-17,-4 4-22,-3 0-19,1 5-9,-3-1-10,-3 6-16,-4 1-17,-2 3-134,-7 5-385,-2 8 172</inkml:trace>
  <inkml:trace contextRef="#ctx0" brushRef="#br0" timeOffset="55492.2655">16971 16204 98,'0'-5'241,"2"1"0,-2 0-11,0 4-18,-2-7-21,2 7-11,0 0-7,0 0-5,0 0-8,0 0-1,4 11-15,-4-6-7,4 3 0,-4 0-7,4 1-14,-1-1-3,-2 1-6,3-1-6,-2-2 1,1 0 0,3-2-2,-2 0-3,5-3 3,9 0-18,0-4-5,3 0-5,13-9-10,15-7-1,0 2 7,5-5-23,5-2-6,-2-3-33,-2 1-14,0 2-28,-3-1-27,-20 8-29,-1 1-35,-1 0-29,-4 2-39,-8 2-19,1 3-24,-2 2-25,-7 0-181,1 4-480,-2 0 213</inkml:trace>
  <inkml:trace contextRef="#ctx0" brushRef="#br0" timeOffset="56286.5586">19258 17633 75,'-3'-3'279,"2"-1"-4,1 4-24,-2-5-14,2 5-24,-7-5-27,7 5-8,0 0-2,0 0-12,0 0-6,-3 17-4,1-11-12,4 3-7,-2 3-5,0-3-11,2 3-8,-1-4-7,-1-1 4,4 0-18,-3-2 9,1 2-2,-2-2-1,0 0 2,0-5 6,0 0 3,4 3-1,-4-3 2,0 0-16,23-8-2,-5-1 1,10-4-7,3-4-14,19-9-8,0-5 1,7 1-13,30-15-4,-1 9 1,-25 16-13,34-11 3,-33 11-5,25-9-9,-33 19-6,-4-6 8,-16 3-7,-1 7-6,-5 1-4,-10 2 0,-4 0-5,-2 1 4,-3 2-11,0-3 1,-9 3 3,10-4-3,-10 4-5,9-3 1,-9 3-9,0 0-7,6-4 12,-6 4-17,0 0 0,0 0-16,8-2-3,-8 2-9,0 0-1,2-3-16,-2 3 4,0 0-13,0 0-19,0 0-8,0 0-19,0 0-16,0 0-19,0 0-23,0 0-11,0 0-42,0 0-9,-25 2-29,25-2-168,-13-4-482,13 4 214</inkml:trace>
  <inkml:trace contextRef="#ctx0" brushRef="#br0" timeOffset="64665.2692">20554 14056 160,'0'-5'206,"0"1"-1,2-1-12,-2 5-3,2-7-16,-2 2-10,2 1-10,-1 2-19,-1 2-15,8-2-8,-8 2-6,5 7-2,-3-1-10,2 5 4,-4 5-4,0-1-8,0 4-3,-4 0-19,-1 5 0,-3-5 4,1 6-2,-1-8-1,2 0 3,-1-3-5,2-4-2,1 1 2,-2-3-2,4 0 3,-2-4 2,0-1 8,1 1 1,-1-4-3,1 3-2,3-3-12,-6-9-2,6 3 0,0-6-11,6-5-10,-1-2 2,2-5-5,5-5 1,1 2-10,3 0 2,2 3-6,1 0-1,1-1 2,5 4 4,-1 4-4,2 3 4,1 2-6,-8 9-4,1 4 4,3 3 1,-6 6-4,5 10 1,-6 1 5,-3 5-6,-4 0-2,1 2 4,-5 1-11,-5 0 3,0-2-3,0-2 4,-2-4-1,-2-3 2,-5 0-4,5-4-7,3-3 6,-3-3-8,0 2-14,3-5-7,-2 0-16,3 0-23,0-5-24,0 0-18,0 0-18,0 0-8,8-15-10,1 1-14,5 1 3,0-8 2,3 1 5,-2-4 7,2-1 10,-1-1 18,1 1 9,-2 3 16,-1 5 29,-3 2 14,1 3 16,-7 2 17,3 3 5,-3 4 5,-1 1 10,1 2 22,-5 0 16,1 12 4,-2-1 10,-3 6 9,3 0 1,-3 1 0,0 8-4,-1-6 2,5-2-3,-4 2-1,2-2 4,4-2-3,-2-1-7,4-1-1,0-4-1,-1 0-2,4-2-1,3-2 2,2-3 0,2-1-12,-1-5 3,5-1-3,1 0-10,-1-4-4,-1-4-1,5-5 3,-8 4-7,-1-3-7,4-6-1,-7-1-2,-1 0-1,-9 2 2,0 3-5,0-1-2,-6 4 0,-1-1-7,-3 6-8,2 3-12,-4 1-6,-2 2-13,2 1-14,-6 3-8,5 5-16,-1-3-19,3 4-22,-1 1-30,2 2-20,1-1-31,4 1-41,1 4-31,0-2-160,4 0-461,3-1 204</inkml:trace>
  <inkml:trace contextRef="#ctx0" brushRef="#br0" timeOffset="65255.7808">21952 14147 51,'-1'-15'264,"1"3"-14,1 2-12,6 1-17,-1-1-21,-2 5-14,3 2-19,0 0-7,2 4-7,1 4-10,0 0-3,2 11-3,-2 0-7,-2 2-5,-3 3-7,-2 0 0,-2 2-8,-2-4 3,-2-1-2,0-3-8,0 0-6,-2-4-5,1-1-3,0-2 7,1-2-5,0-1 5,-1-2 2,0 1 0,4-4-19,0 0-12,-8-11-3,8 3-9,2-3-6,1-4-11,4-10 7,3 0 0,3-5-5,2 3-9,3-1-1,0 5-11,7 2 2,1-1-1,3 5-7,-2 6-6,4 0 11,1 6 6,-3 4-10,-5 5-2,3-2 2,0 10-1,0 3 0,-5 0 0,-8 1 3,-2 1 4,0 6-6,-1 0 6,-7-5 2,-5 0 0,-1-1 5,-1 3 7,-5-6-4,3-2 0,-3 0 2,-3-4-4,5 1-1,-3-6 0,2 2 1,2-3-2,-4-1 8,3-1-3,6 0-2,-8-8-2,8-1-8,0-2-5,5-6 0,4-4-6,5-6 3,2 0-9,4 1-4,1 0-6,2 3 8,2-1-5,1 5 3,-1 4 3,2 3-3,-3 0-1,-2 7-3,-3 3-1,-2 2-2,2 5 6,-6 0-3,1 2 0,2 4-4,-7 4 6,-2-1-4,-3 3 5,-1 3-4,-1-3 2,-2 1 1,-4 1-4,3 0-16,-3-2-23,1-3-24,1 1-27,0-3-28,-3-2-27,3 1-33,0-5-25,-3 1-29,4-2-27,2-1-24,1 1-19,3-5-224,-5 0-578,9 0 256</inkml:trace>
  <inkml:trace contextRef="#ctx0" brushRef="#br0" timeOffset="65812.5766">22990 14057 131,'13'-14'155,"-8"4"15,4-1 12,-7 7-12,2-1-10,0 1-3,-4 4-1,0 0-1,0 0-1,-9 21 4,-1-5-3,2-3-4,-2 4-6,2 1-10,-4-1-2,5 1-8,-4-1-10,3 1-11,4-2-2,4 1-10,-4-5-2,3 0-1,1-3 1,5 1-5,-1-2 8,6-1-5,-1-2-3,4 0-9,1-2-10,4-2 2,2-3-12,2 0 3,-4-2-9,4-2-1,-2 1-10,-2-4 0,1 2-4,-1-4-1,-2 0-5,1-1-3,-4 0 3,1-3-3,-8-1 6,2 1-19,-3 0-9,-1-1 6,-1 5-8,-3-1-2,-4 0-3,0 3-5,0-1 9,-5 3-6,-1-3 2,-3 8-1,2 1 1,-10-2-1,2 6 6,-1 0-13,2 7 3,-6 4 7,0-1-3,9 1-5,0 2 1,2-1 8,4 0-3,0-1-2,4-1 1,4 1 6,1-4-3,0 2-1,1-3-6,8 3 4,0-4 4,5 1 5,-1-6-5,6 0 1,8-1-5,1-2 16,0-5-12,5 3-1,-2-3 13,1 0-19,0-5-2,-4-2-3,3 0 5,-2 0-1,-1-8-8,-5 2 6,0-2-7,-5 2 4,1-3 3,-7 6-3,-5 3 6,0 3 0,-2-2-6,-2 2 4,-1 1-2,-2 4 0,0-1 6,0 5 2,0 0-3,0 0-6,-10 15 5,7-4-1,-3 5 2,2 0 7,3 2-3,-2-2-2,1 2 0,-1 0 8,3-1-2,-1 0-6,-2 1 4,3-2-4,-4 0-13,2-3-21,2-1-25,0-4-31,0 4-31,-3-4-28,3 1-17,0-4-27,3-1-24,-1-1-15,5-1-31,-2-2-147,-5 0-448,15-7 199</inkml:trace>
  <inkml:trace contextRef="#ctx0" brushRef="#br0" timeOffset="66162.337">23649 14170 42,'9'-12'124,"-1"5"15,-3 0 10,0 0 19,2 3 11,-1-1-5,-2 2-2,0-2-15,-3 5-9,3-3-9,-4 3-2,5-4-7,-5 4 0,10 0 1,-4 0 0,-6 0-2,15 0-8,-4-1-4,3 1-5,-1-2 2,0 0 17,7-1-30,0-2 2,-1-1 0,2 1 5,-3 0-1,-1-2-2,3-2-4,-2 0-7,-1 0 3,-3-2-2,-3 5-3,-2-5-5,-1 5-6,-5-1-11,0 2-7,-1 0-7,-2 2-7,0 3-11,-12-1 8,2 2-17,-11 4 11,4 3-11,-8 4-12,-2 4 5,3 3-2,1 1 2,0 0-5,3 2 4,1-3-8,7-2-5,3-1 14,5 2-13,3-6-3,4 2 2,0-4-2,6 0 0,5 0 0,5-3 6,10 0-5,1-2 3,5-1-8,2-4-19,-1-2-6,2-1-25,0-2-5,-2-2-23,-3-2-18,1-1-16,-5 1-22,0-4-27,-3 4-20,-8-3-26,-2 2-36,2 0-4,-9 1-15,2 1-24,-3 1-179,0 0-501,-3 4 221</inkml:trace>
  <inkml:trace contextRef="#ctx0" brushRef="#br0" timeOffset="66916.0459">20866 15117 158,'8'-17'219,"2"0"-11,3 3-5,-1-1-9,1 5-7,0 0-16,-1 6-8,-2 3-19,0 2-9,-1 6 3,-1 4-6,0 6-9,-5 1-12,1 11 4,-4 0-22,-4 0 6,1 1-9,-3-5-3,-1 0-8,-1-6-2,-1 6-7,1-8 2,2-2-5,-1-4-18,3-3 2,-1-1 2,1-2 7,1-2-1,3-3-2,0 0-10,0 0-10,0 0 7,3-23-13,6 11 1,2-5-7,2-8-2,6 1-7,-2 1 9,4-1-6,1-1 0,0 4 0,-2 2-5,3 4 6,-5 4 1,-1 2 2,0 2-2,-5 6-7,0 0 1,-2 2-4,-1 4 5,-3 3-4,1 1 3,-3 3-3,-2 5-1,0-6-2,-4 10 2,2-4 3,-4 2-3,0 0-15,-1-3-11,1 1-22,1-6-23,-1 5-25,0-4-40,-1-1-33,1-4-42,3 1-47,-1-1-27,2-5-201,-1 3-514,1-5 228</inkml:trace>
  <inkml:trace contextRef="#ctx0" brushRef="#br0" timeOffset="67635.5353">21392 15175 62,'7'-9'186,"-2"5"-6,-1 1-8,-1-1-7,-3 4-3,0 0 1,0 0-2,7 8-7,-4-1-8,0 0-6,-1-2-3,3 5-11,-2-4-5,0 0 1,3-1-4,1 2 1,2-3-2,4 0-5,-3-2-3,3 0-4,1-4-6,5-3 2,-1 3-8,-1-5 3,-2-1-5,0 1-1,-4 0-8,0-2-4,-2-4 0,-1 6 5,-2-6-4,-1 3 1,0-2-9,-5 3-10,0 4-2,-5-2-9,2 2 3,-6 2-7,-3 1-9,-2 4 4,-3 3-7,-3 2-12,-4 9-1,1 2-3,2 0-3,2 1 1,2 1 5,7-4-1,0 4-13,3-2 8,4 0-12,3 1 10,1-2-21,5-2 9,-1-7 11,10 4-3,-2-1-6,4-3 3,5-4 0,1-1-4,6-3-5,1-3 1,2 2 10,-2-2 7,-2-5-19,2 1 8,-1-6 2,-11 8-9,8-12-4,-3 1 12,-3-1-6,-6 1 0,7-2 5,-9 3-6,2 1 5,-1 0 0,-4 6 9,0 0 4,-4 3 4,0 0-6,-2 1-1,-3 2 7,0 2-14,0 0 1,0 0 1,0 0 10,-12 20 0,7-11-4,-1 1 3,-2 6 3,3-5-3,1 5 1,-7-2 7,8 2-12,-3-3-2,5 0 6,-1-6-7,0 3-1,0-4 8,2 0-5,2-1-1,0 0 3,0-3 0,3 0 0,0-1-1,8-2-4,-2-2-9,3-2 14,-4-4-10,8 5 1,-5-7-4,1 4-4,0 4 6,-4-1-6,2-1-4,-6 3 3,0 1-4,2 1 1,-8 0 5,12 3-7,-7 1 4,0 0 2,0 0-3,2-1 3,-1 1-6,4 4 7,0-3 17,2 0-14,-1 2-3,3-3-6,4-3 4,0-1 9,0 0-7,3 2 6,-2-4-12,0-2 14,0 1 3,1-5-6,-3 1 3,0-1 1,-6 1 3,2-3-15,1-1 10,-5 0-1,-4 1-3,4-5 0,-5 3 4,-2-3-3,-2-1 0,-1 1-2,-4-1-1,2 3 4,-3 3 0,1-2-12,-3 3-2,-1 1-20,1-1-5,-1 4-27,-3 2-21,-1 0-30,2 6-31,-6-2-23,3 5-48,1 0-32,-2 1-43,2 5-25,-2 2-238,-2-2-599,3 2 266</inkml:trace>
  <inkml:trace contextRef="#ctx0" brushRef="#br0" timeOffset="68175.9708">21236 16290 11,'0'0'225,"0"0"-19,0 0 1,0 0-9,11-9-4,3 1-6,3 1-12,-1-4-2,2 1-5,7-3-11,-1-4-6,3 2-6,-4-6-4,1 7-3,-3-6-13,0 2-6,-7-5 29,4 4-4,-5-3-20,-2 5-4,-4 0-11,-3 0-25,2 3 17,-6 2-4,0-2-8,0 4-9,-4 2-13,0 2-6,-1 2-6,1 2-14,-5 2 4,-1 3-2,0 0-12,1 4-9,0 4 0,0 2 4,1 2-7,3 1-10,0 0 11,5 3-5,0 6-7,5-8 3,0 1-6,8 6 15,-4-8-8,1 1-11,2 0 5,-1-3-2,-2 1 8,-1-3 8,0-2-2,-2-3-11,-2-1 10,-3 2 4,3-4-5,-4 0 8,0 2 5,-4-2-2,-1-1 6,-6 4-15,0-3 7,-4-4-9,-2 3-13,0-3 6,-3 0-24,0 2-9,0-4-22,-3 2-15,1 0-43,3-3-30,1 3-34,4 0-23,2 0-30,3 0-41,3-2-35,6 2-238,-7-3-578,7 3 256</inkml:trace>
  <inkml:trace contextRef="#ctx0" brushRef="#br0" timeOffset="68431.5137">21969 15881 272,'14'-12'290,"-5"4"7,0 1-22,0 1-5,-5 6-22,-3 0-6,-1 0-6,-1 10-13,-5 3 4,-2 7-6,-2 3-14,-4 3-6,1 5-18,-4 0-22,3-1-6,-2-1-23,1 2-2,3 0-11,-1 0-9,3-4-4,3-3-19,2-4-8,3-5-1,2 1-10,1-3-12,1-1 0,5-7-4,2 0-2,2 2-8,-1-3-9,-1-3-12,4 1-25,1-4-27,0-3-2,4 1-47,-6-4-37,4 0-43,-3-4-41,0 1-31,-4-2-39,0 1-47,-5 2-262,-4 1-629,0 1 278</inkml:trace>
  <inkml:trace contextRef="#ctx0" brushRef="#br0" timeOffset="68620.3743">21670 16068 162,'-5'-1'296,"5"1"-3,0 0-9,0 0-14,0 0-9,0 0-14,43 1-22,-12-1-19,1 2-23,1-2-16,2 5-18,-1-4-12,2 3-22,-3-3-27,1 2-28,0-3-31,-8 0-30,-6 3-41,-1-3-36,-5 1-36,0 1-39,-3-2-48,0 2-18,-3-1-175,-2 3-428,-6-4 190</inkml:trace>
  <inkml:trace contextRef="#ctx0" brushRef="#br0" timeOffset="69717.3797">22437 16179 41,'10'-2'263,"-4"-6"-10,2 1-10,-1-3-11,1 2-10,-4 0-9,1-1-9,1-2-9,-3 1-4,1 2-10,-3 1-15,-1-3 1,0 4-21,-1 1-14,-5 1 1,-1-1-18,-2 2-8,-2 3-6,-7 0-11,-1 7 5,1 1-30,-4 2 20,-1 5-12,-1 2-3,1-1-4,2 3-12,4 3-7,3-8-2,5 3-3,-1-4-1,7-1-6,-1-2-21,3 0 19,2-1-7,0-1 3,2-3-6,3-2-2,3 2-5,1-7 1,1 2 10,3-4-22,1-2 12,4-3 6,-5 2-9,4-6 0,0 1 1,-5-1-11,2 0 8,-3-3-12,3 2 0,-2-2 4,-2 2 1,-1 1-12,-2 3 11,-3 0-3,-1 6-6,0-1 14,-1 0-11,-1 5-4,-2 0 7,0 0-1,-2 12-4,-1-4 8,-2 1-3,2 3-2,-2 5-11,1-5 25,1 3-1,2 2-1,2-5 3,1 4 9,1-1 2,0-2 6,3-4-3,0-2 10,5 3 8,0-5-5,2 0 0,4-5-7,2 0-11,2-5 16,2 2-3,1-6-3,4-1-12,-10 1 7,8-7-8,1-3 2,-6-2-4,-1-3-18,-3-1 21,1 0-10,-1-4 3,2 0 4,-1-1-8,-4-2-3,0 3 3,-4 3-3,-4 1 4,0 9 3,-2 0 12,-2 7 0,0 2-6,-1 1 1,-1 5-8,0 1-9,0 0 7,-13 14 6,3 3-5,-4 10-4,2-2 6,-3 4-5,2 4 4,0-5 2,2 2-3,-1 2-3,6-3-4,-2-1 8,4 1-18,1-2 7,3-7 7,-2-2-1,6-3-2,0 0 5,1-2 0,0-2-2,4-4 2,0 1-5,6-1-4,-2-5 0,10-2 6,-5-2 2,1 0-7,2-4 8,-1-1-7,6-2 0,-1-4-3,-1-1 7,-7 4 0,9-5-4,-10 1-6,4-3 7,-7 5-5,-2-2 8,0-1-7,-4 5 6,-2-1-7,-1 1 1,-4 3-2,-2-3-3,0 5 2,-3-1-7,-5 2-7,2-1 14,-3 6-4,-1 3 4,-6 0-5,3 5-2,-1 1 1,1 4 5,-1-2 3,5 4-3,-2-2-1,4 0 2,-1 2 2,2 0-2,3-2 2,2-3-3,1 4-1,1-6-4,2 1 1,0-4 5,5 4 4,1-2 1,3-3-9,-2 0 9,5-1-2,3-1 4,4-3-8,0-2 6,8-1 0,-1-4 4,2-1-2,3-1-1,2 2-2,0-8-2,-2-2 4,-1 4-7,-1 1-4,-1-4 6,-3 2 3,-3 0 1,-9 1-1,3-1 0,-7 2 1,-2 1-4,-2 1-2,-3-1 0,-3 1 0,-3 3 1,-3 2-7,-2-1 4,-2 3 0,-4 3 0,2 0-5,2 3 9,-4 4-4,-1 1-1,0 3 0,2 2 5,1-3-4,6 6-2,1-5 6,1 1-5,3 0 4,2 3 1,0-1 0,2-4-4,1 1 6,2 4-3,-1-4 2,3 3-1,-1-4 3,0 1 4,-2 0-7,4-1 3,-3-1 4,-1 1 0,2-3-6,-1 2 1,-3-5-2,-1 2 9,-1-1-8,1 0-2,-2 0 1,-2 0 9,-1-2-7,-4 1-2,2-2-2,-5 3-12,-4-3-20,1-2-18,-5 1-19,-2-4-24,-2 2-35,-7-7-37,-1 5-26,0-6-46,-2 2-37,4-1-57,-1-2-298,-1-1-684,-1 0 303</inkml:trace>
  <inkml:trace contextRef="#ctx0" brushRef="#br0" timeOffset="69978.5761">22548 16063 180,'0'0'267,"0"0"-6,0 0-6,0 0-8,28-2-7,-6 4-12,11-3-15,2 1-7,2-4-15,16 0-13,-2-1-23,2 4-9,-3-4-8,-11 3-33,-2-1-6,-4 1-30,-2-3-26,-11 3-29,0-1-40,-2-1-47,-8 3-45,0-1-65,0-1-61,-7 2-189,-3 1-467,0 0 207</inkml:trace>
  <inkml:trace contextRef="#ctx0" brushRef="#br0" timeOffset="72184.0339">793 13952 16,'0'0'129,"0"0"12,-10 0-2,10 0-3,0 0-2,-8 1-1,8-1-15,0 0-5,-5-2-10,5 2 3,0 0-6,0 0-4,-4 4-1,4-4-3,0 0 0,0 0 6,0 0 1,0 0 3,0 0 3,12 5 0,-3 0 2,2-1 6,6-2-6,11 2 4,5 1-28,4-1 1,3 2-9,15-4 2,2 2-6,-1-3-4,2 1 1,1 0-3,-3-4-9,-4 4-3,2-7 6,-18 6-10,4 1 0,-1 0-8,-1-2-3,-2 3 0,-4-3-7,0 0-1,-10 4-5,-1-4-5,-1-1 1,-3 1-6,-4 1 3,-2 0-2,0 1-2,-3-1-1,-1-1 3,0 0-3,-7 0-1,11-1 6,-7 2-2,-4-1 1,8-1 3,-8 1-9,0 0 2,0 0 5,0 0-1,10 0 0,-10 0-4,0 0-3,0 0 1,0 0-5,4-3 4,-4 3-17,0 0 2,0 0-17,0 0-14,0 0-21,-22 0-20,17 3-25,5-3-30,-17 0-28,7 1-35,1-2-33,-1-1-19,0 2-27,-4 0-153,1 0-464,3-1 206</inkml:trace>
  <inkml:trace contextRef="#ctx0" brushRef="#br0" timeOffset="72838.163">1395 13808 13,'-4'-5'122,"4"5"7,-1-5-11,1 5-3,0 0-13,0 0-27,-3-7 8,3 7-6,0 0-3,0 0-3,0 0 0,0 0 10,0 0-7,8 14 3,-2-9 1,2 0 0,1 1 2,0 2-4,0 0 3,10 0-4,-1 2-2,1 1 4,3 3-7,5-5-1,-3 2-5,-4-4-4,7 0-1,-9 1-2,4-3-3,-1 1-6,-1-3-4,-1 2-4,-4 0-2,4-3-6,-8 1-1,2-1-1,-1 2-2,-3-3 2,0-1-3,-4 0 2,-5 0 3,9 2 0,-4-2 5,0 1 3,-5-1 4,4 2-1,-4-2 1,0 0 0,0 0-2,0 0-5,9-5 1,-9 5-10,0-3 3,0 3-7,0 0 5,1-4-11,-1 4 2,0 0-3,-1-5 10,1 5-17,0 0 1,-5-6-3,1 5 4,4 1-3,-4-3-1,4 3-1,0 0-2,-11-1 1,7-1-5,-3 2 1,7 0-1,-15 1-1,5 1 4,-2 3-5,0 0 3,-5 4-4,-2-2 0,-7 9 1,-3 2-1,2 2 1,-2 1 1,-2 1 2,0 2 0,3 1-4,-2 0 0,4-1 6,-2 2-2,1-3 1,4 0 3,1-2 5,7-2-6,2-4-5,0 0 2,3-3 1,1-2 3,3 2-6,-1-3 6,2 0-5,4-2 1,-5-1 0,5-1-3,-1 0 4,2 1-2,-1-1 7,0 0-6,1-2 0,0-3 1,-3 7 5,1-5-5,2-2 0,-1 5-1,1-5-2,0 0 6,0 0 3,-2 3-2,2-3 4,0 0-3,0 0 3,0 0-1,0 0-4,0 0 3,0 0-6,0 4-1,0-4 4,0 0-6,0 0-5,0 0-16,0 0-15,0 0-17,0 0-27,0 0-21,0 0-17,0 0-25,0 0-27,0 0-33,0 0-16,-5-10-15,5 10-134,5-9-397,-2 5 175</inkml:trace>
  <inkml:trace contextRef="#ctx0" brushRef="#br0" timeOffset="74474.0459">14636 1572 61,'0'0'208,"0"0"-7,0 0-6,0 0-14,0 0-13,5-3-13,-5 3-7,0 0-3,0 0-12,0 0-2,0 0-8,0 0 2,0 0-4,0-5-4,0 5-10,0 0 2,0 0-4,0 0-3,0 0-4,0 0-4,0 0-4,0 0-9,0 0-4,0 0 0,0 0-6,0 0 0,0 0 2,0 0 3,0 0-7,0 0 11,0 0-23,0 0-7,0-7-2,0 7 0,0 0-10,4-2-1,-4 2-2,3-10-10,0 5 9,1-4-5,-2 2-3,0-6-2,3-3-6,-1-2 1,-4 1-1,0-4 0,0 4-4,0-8-7,0 7 5,0-5 20,-4 1 13,-3 7-3,5-1-5,-1 6-1,-1 1-5,2 2-10,1 1 3,-3 2-6,0 1 7,4 3-14,-14 8-12,5 5 15,-1 12-1,0-2-17,1 13 9,-3 14-7,6 1 16,2 5 0,1 2 2,3-5-9,0 5 3,0-5 3,4-4-10,-1 6 11,-1-9-9,3-13 5,-3 0 1,1 1 2,-1-2-5,-2-6 11,0-5-4,-2-1-4,1-2-2,-3-7-2,-1 1-13,3 5-12,-5-8-9,2 1-26,-4-3-26,0-7-27,-1 4-21,10-4-32,-15 0-19,3-1-24,12 1-34,-17-9-39,9-7-33,0-1-180,3-2-526,4 0 232</inkml:trace>
  <inkml:trace contextRef="#ctx0" brushRef="#br0" timeOffset="74777.8863">14442 1826 98,'0'-10'167,"0"8"1,0 2-10,-3-6-2,3 6 0,3-7-8,-3 7 0,0 0-5,0 0 12,3-2-1,-3 2 6,12 0-5,-2 0-1,3-3-11,7 1-1,-1-3-8,-1-3-10,12 0-3,-3-5 0,1 4-4,-2-4-9,3 5 5,-10-3-16,1 5 3,-3-2-5,-6 3-15,2 2-2,-7 1-19,2-1 1,-3 3-4,2 3-7,-2 3 0,0-2-10,0 8 16,-2-2-4,0 9 0,0-8-12,-2 2 8,1 6-2,-2-2-10,2-2 4,-1-2-5,2 0-19,-2-3 6,2 0-7,-2-3-15,1 0 6,2 1-30,3-4 5,-3-1-17,4-3-22,1 0-15,2 0-16,0-6-31,1 1-17,1-5-36,4-1-21,-6-1-35,6-10-22,-4 6-37,0-7-170,-7 4-496,3 0 219</inkml:trace>
  <inkml:trace contextRef="#ctx0" brushRef="#br0" timeOffset="75727.5601">15061 1579 59,'0'0'239,"0"0"-19,0 0-18,7 1-4,-7-1 1,6 8-4,-2-2-13,1 3-10,-4 0-18,2 3-7,0 0-12,-1-2-6,-2 3-8,1-4-10,-4 3-1,5-4-4,-4-1-8,2-1 14,2 0 9,-2-6-4,-3 6-1,1-2-1,2-4 15,0 0 0,0 0-4,0 0-21,0 0-3,0 0-24,12-24-7,-6 10 6,3-1-28,-1 0-1,5 0-4,0 0 5,-1 1-15,-1-2-6,0 3 7,5 1-3,-2 3-4,-4 4-5,-2 2-11,5-1-7,-3 6 15,-1 0-1,2 3-5,-2 2 1,-1 1-6,-2 1-3,2-1 9,0 6-20,-2 0 6,-2-3-3,-1 2-24,-3-3-20,1 3-20,1-6-27,-2 3-27,0-5-41,2 2-14,3-2-14,-2 0-7,1-2 4,-4-3-12,16-3 14,-2 0 6,2-4 22,6-1 4,1-8 26,1 1-7,-2 0 28,0-6 17,-2 2 27,1-6 12,-2-1 22,-1 4 25,-6-5 16,6 7 24,-6-3 19,-6 11 31,0 2 16,-3-2 11,-2 4 4,-1 1-14,-4 5-4,-2-2-7,6 4 2,-18 6-2,0 6 5,-3 10 2,-1 2-8,0 1-3,1 4-5,3-3-14,1 5 6,0-9-10,6 3-8,3-6 1,3-2-12,0 2 3,1-9-8,4 0 2,4-2-22,1 0 15,-1-3 1,5-2 0,4-6-8,3 1-3,2-5 4,-2-8-6,3 5-3,1-8 0,-1 1-3,-5 0 1,-1 3 6,2-10-7,-6 7-5,0-1-2,-1-6-16,1 6 14,-5-8 4,1 1 2,-1 11 5,-3 4 4,2 3 13,-2-2-20,-1 6 9,0 3-7,0 0-7,0 0 9,0 0-13,-16 29 10,11-14-21,-1 4 20,-4 7 0,7-8-11,-1 1 4,3-1 7,-1-1-5,5-1 3,1 1 5,-1-7-5,6 4-8,-2-6 16,2-1-4,4-5-20,0 2 20,5-4-2,0-6 0,2 0 3,2-6 10,-2 2-12,5-9-12,-2 2 10,-7-4-7,-1-1 7,1 0 7,-2-4-12,-5-6 4,-3 6-6,-2-8 2,0 0-11,0 2 13,-4-4-6,0 6 11,2 0 3,-4 11 8,1 4-5,-2 3 6,2 4-7,0 4-6,1 4 1,0 0-6,-15 12-1,11 7 7,-6 7-6,5 6-13,-4 14 12,4-12 14,2 0-10,0 13 1,3-13-2,2 13-7,2-13-2,0-3-1,0 1-9,-2-1-11,6-5-21,-3-8-13,1 8-25,-2-9-48,1 0-36,-1-5-48,2 3-35,-4-5-64,2 1-274,1-3-632,-1 2 280</inkml:trace>
  <inkml:trace contextRef="#ctx0" brushRef="#br0" timeOffset="76136.4619">15305 2455 230,'-7'7'313,"3"-6"-7,4-1-30,0 0-2,0 0-20,0 0-10,0 0-27,41-22-12,-22 5-11,6-1-17,-3-6-10,5 2-9,-9 1 2,1 1-16,-4-3-14,-4 7-4,3-7 1,-4 1-3,-4 7 6,-2 4-4,-1 0-14,-3 2-3,0 1 1,3 4-15,-3 4-8,-3-8-14,3 8-6,-11-5-14,11 5 3,0 0-10,-21 10-12,13-3-3,-1 3 5,1 0-19,5 2 4,0-3-2,3 8-6,0-7 1,3 6-1,-1 2-1,5-1-6,1-3-2,0 1 5,0-1 7,-2 2-6,3-3-14,-1 1 12,-1-3 3,-4-1-7,1 3-3,-2-2 3,0-2-3,-2 3 5,-2-4 3,-3 6 6,1-1-15,-3-2 9,-2-3-21,-3-1-17,3 0-12,-6 3-11,0-5-32,-3-1-30,2-4-22,0 0-43,-1-2-41,-1 0-28,-1-7-49,8-3-43,2 7-237,-3-11-623,9 0 276</inkml:trace>
  <inkml:trace contextRef="#ctx0" brushRef="#br0" timeOffset="76366.673">15770 1984 262,'6'-11'309,"-5"4"-6,3 4-25,-2-4-31,0 5-28,-2 2-21,0 0-26,0 0-13,7 22 2,-8-5-17,1 9-9,-2 3-8,-2 0-6,2 6-4,-2-7-9,-3 6-14,7-2-6,-4-3-8,3 1-1,1 0-13,0-12 2,0 0-7,3 2-14,-3-4-10,6-1-15,-6-5-27,7-1-20,-1-1-24,2-6-35,1 3-37,6-3-40,-15-2-32,41-14-31,-13 4-37,-3-3-170,3-3-464,-4 2 205</inkml:trace>
  <inkml:trace contextRef="#ctx0" brushRef="#br0" timeOffset="77034.0709">16135 2203 84,'16'-22'143,"-3"0"20,-5 8 1,-2-1 9,-2 3 19,-3 1 6,-1 2-9,0 0-9,-4 4-8,4 5-17,-9-7-10,9 7 2,-27 7-15,13 1 0,-7 7-11,-4-1-10,5 8 0,-2-1-8,4 6-7,0-3 0,6-8-19,2 9-10,0-1-7,4-7-2,4-1-5,-1 0-7,3-7-6,3 1 1,2-2-2,-2-1-3,3-3-18,7-3 15,-3-1 4,-10 0-13,35-13-4,-17 6 4,2-5-16,4-5 12,-10 3 0,5-6-1,-2-1-6,-2-2 1,-3-1-6,-1 8 5,-4-1 0,1 2-1,-2 4 16,0 0-5,-2-1 7,-3 8 5,1-4-21,-2 8 3,3-5-8,-3 5 2,0 0 1,0 0 0,0 29 2,-1-17 4,-1 5-5,2 0 3,0 0 0,-2 4 6,1-8-5,2 7 5,1-8-2,1 0 3,3 1 2,0-5 16,-3-3-3,10 5-7,-3-8 0,4-1 6,4-3-3,9-9-1,-1-1-7,-3-5 2,1-4-2,-1 1-9,-1 1-15,3-8 12,-7 4 1,-5-2-15,2-4 5,2 0-16,-7 1 20,-3 3-13,1 5 4,-2 4 3,-4-3 15,1 6 2,-2 4 4,-1 1 0,0 2 11,1 0-14,-1 6 0,0 0-7,0 0-5,-13 14 7,5 3 3,-1 1-6,1 8-1,-1-4 9,1-3 5,3 12-6,1-5 0,0-1 1,4-6 2,0 6-1,0-8 1,4 1-7,0-2 2,5 1-3,1-4 4,6 1 2,-1-5 1,7-2-6,-2-4 6,8-4-9,0-3 3,0-2-5,1-7-8,-3 4 4,1-4-3,-1-3-7,-4-1-5,-3-1 2,-5 3-9,0 1 11,-6 5-7,-1-2 3,3 5 4,-10-2-5,0 8 9,0-8-8,0 8 11,0 0-14,0 0-9,-30 12 14,12-4-4,2 2 2,3 7 9,1-2-4,-2 2 3,5-3-8,1 2 5,0 1 1,7-2-4,1-3 3,0-4-25,1-1-2,7 0-5,2-2-16,1-2-27,3-3-35,2-3-36,-4-2-40,6 0-41,1-5-35,1 2-59,-4-5-272,-4 1-645,1-3 286</inkml:trace>
  <inkml:trace contextRef="#ctx0" brushRef="#br0" timeOffset="77221.1752">16653 1998 110,'-7'0'244,"1"3"-5,6-3-15,0 0 3,0 0-2,0 0-24,20-8-11,0-1-23,8-2-12,0 1-25,6-7-21,-2 6-30,2-2-36,-1 1-44,-6 0-34,1 0-53,-6 5-53,-7-3-59,-1 5-113,-5 1-340,-2 3 151</inkml:trace>
  <inkml:trace contextRef="#ctx0" brushRef="#br0" timeOffset="77555.3106">15595 2312 224,'0'0'227,"-5"5"9,5-5 3,0 0-5,0 0-9,52-7-25,-22-1-23,2-3-15,1 0-29,0-4-42,1-1-45,14-2-62,-17 5-75,-2 1-99,-6-2-127,-5 2-342,2 2 152</inkml:trace>
  <inkml:trace contextRef="#ctx0" brushRef="#br0" timeOffset="78571.9383">1482 2314 94,'-12'-12'256,"2"-2"4,-4 2-3,9 5-10,-3 3-9,5-2-19,-4 3-20,6 0-22,1 3-19,0 0-2,-4 13 5,8 4 11,1 5-14,0 7 1,2 1-4,-3 0-6,3-3-3,2 3-7,-4-4-13,-1-1 4,-1-5-14,1-6-4,-1-2-11,-1-4-5,1 2-6,-3-5-6,3 2 3,-3-2 1,0-1 16,0-4 3,0 0 0,0 0-6,0 0-11,0 0-10,0 0-8,-7-22-10,1 5-5,2-1-6,-5-7-4,-1 1-4,3-2 2,-4 4-9,2 7 8,4 0-3,1 4-1,0 1 2,3 5-7,0 0-11,-2 1-7,3-1-4,0 5 1,4-3-3,-4 3 1,18 9-4,-2-1 4,5 1-7,4 6 8,0-7-8,-5 2 1,0-3 7,-2 2-4,0-1-7,-2 1 2,-2-3 1,-4-1 3,-1-4 6,-2 2-2,-1-3 10,-1 0 10,-5 0 6,0 0 0,9-7 0,-9-4-9,0-3-7,-1-1 1,-3-4-1,-2-6-5,-2-5 0,-1 5-1,-3-1-6,3 7-3,-2-4 2,4 4-14,2 9 2,0-1-5,0 3-25,1 1-22,-1 2-24,2-2-44,3 5-46,0 2-21,0 0-9,0 0-32,0 0-31,0 0-39,9 22-54,-4-13-49,2 1-240,2-1-698,1-2 308</inkml:trace>
  <inkml:trace contextRef="#ctx0" brushRef="#br0" timeOffset="78969.9577">1710 2219 142,'7'-6'133,"-1"-5"21,-2 7 14,1-6 11,-2 3 22,-1 2 20,1-2 5,-2 5-2,0-3-17,-1 5-13,2-5-25,-2 5-14,0 0-14,0 0 1,7 10 6,-3-2-13,1 3-1,-1 1-7,2 12-4,-2-9-11,1 0-8,-1 1-9,0 1-18,5-2 0,-5-3-14,-3-3-7,4 1 7,-1 0-19,-1-3-13,-3-3 4,1 2-18,0-4-8,-1 2 0,0-4 3,2 4-6,-2-4-11,0 0-2,0 0-15,-4-13 17,-3 4-9,2-3 6,-3-3 3,2-2-1,-4-6 5,0 0 5,0-2 1,-1 3 9,2 2 11,4 5 22,-1-2-8,1 5-4,1 2 8,1 1 5,2 1-1,-2-3-13,3 5-13,2-1 5,2 2-20,3-2 22,5 2 0,0 5-4,8 0 6,0 3-13,7-2 5,1 7 4,-1 0-1,0 4-3,-2 3-7,-3 1-3,-2 3 8,-2 2-5,-4 0-3,-2-4-1,-6 0 6,-1 1-7,-2 0 2,-3 1 5,-3 1-12,-3 5-14,-1-7-25,-3-1-7,1-2-26,-1-2-11,-3-2-29,1 1-32,-1-9-56,1 1-27,1-6-48,-1-3-26,1-2-36,-4-3-174,6-5-547,1-2 242</inkml:trace>
  <inkml:trace contextRef="#ctx0" brushRef="#br0" timeOffset="79273.9659">2052 1964 199,'6'-8'242,"-2"5"1,1-2-13,-1 3-10,-4 2 3,0 0 15,16 11-6,-4 5-5,-4-1-6,2 2-6,0-1-6,2 9-16,-1-2-12,3 5-17,-4-4-16,-2 5-17,-1-12-13,-3 0-5,4 1-14,-1-2-9,-4-4-3,5-3-11,-6 3-7,0-6-8,-1 1-2,3-3 13,-4-4 14,4 3 2,-4-3-6,0 0-8,0 0-4,0 0-10,-7-22-9,3 8-6,-6-11-9,5 7-3,-2-7-1,-3-7-4,2 1-2,0 1-3,2-1-7,-2 1-4,7 1-4,-3 4-1,3-4-4,1 4-10,2 9-12,1 4-13,2-3-26,1 1-14,1 3-30,2 3-22,1 0-24,0 3-24,0 2-26,3 3-30,-3 0-44,0 3-15,-2 0-37,-3 8-193,-1-6-558,-1 8 247</inkml:trace>
  <inkml:trace contextRef="#ctx0" brushRef="#br0" timeOffset="79738.0646">2219 2097 92,'0'0'223,"0"0"14,0 0-13,15-15-18,-4 3-16,8-7-18,0 2-13,3-8-24,1 4-11,2-3-8,2 2-18,-4-1-10,1 0-9,-2 2-4,-1 1-13,-7 5-1,-1-1-5,-3 8 13,-5 1 10,0 2 20,-1 0 11,1 2 2,-4-2-8,-1 5-3,0 0-10,0 0-13,0 0 0,-1 20 2,-4-7-4,5-2-4,-2 11 2,-1-5-8,0 7 1,2-5-2,2 0-8,-2-2-11,5 8 0,-3-8-10,1 1 6,0-1-12,3-6 3,-5-1-5,3 2-6,-2-7 7,-1 1-8,3 0 10,-3-6-19,2 7 18,-2-7 11,1 5 7,-1-5 2,0 0-4,0 0-12,0 0 4,-3-27-9,0 13 0,2-6-2,-1-6 8,-4 6 1,4-8 0,-5-2 17,-1 4-7,3-6 4,0 6 1,-3 0-8,7 11 5,1 2 2,-1 2-2,-3 0-2,4 4-6,0 0-11,0 2-9,0 5 4,5-2-9,-5 2-1,18 6 8,-4 4-4,-1 0-2,5 3 0,4 4-1,1-2 3,0 2 2,-1 1-10,5-3-3,-5 2 2,-2 0-1,-3-4-12,-2-3-16,-3 2-22,1-4-25,-3-3-39,-3 0-30,0 2-26,-2-4-36,-2 2-26,-3-5-49,0 4-42,0-4-38,-10 6-242,1-2-644,-2-2 286</inkml:trace>
  <inkml:trace contextRef="#ctx0" brushRef="#br0" timeOffset="79896.7502">2605 2003 104,'-10'0'190,"2"0"8,8 0-6,-13 0-3,13 0-12,-6-2-8,5-3-13,1 5-6,3-9-14,5 1-7,0-2-16,5-3-9,3 2-26,6-6-35,-6 3-30,0 3-42,6-7-47,-6 7-43,0 1-50,-5 3-123,-4 0-315,1 3 139</inkml:trace>
  <inkml:trace contextRef="#ctx0" brushRef="#br0" timeOffset="80228.0339">1450 3142 92,'-28'22'273,"1"-5"3,13-7-13,3-1-16,1-4-19,4 0-11,6-1-3,0-4 6,0 0-1,0 0 7,50-19-21,-8-5 0,15-3-7,29-21-14,2-5-2,2-3-6,7-5-6,-3 3-17,9 0-8,-3-7-13,7 4-13,-1-3-6,-4-1-12,0 8-10,-1 0-13,-10 8-10,-6 5-8,-31 22 0,-1-7-6,-5-3-13,-19 11-11,1 2-11,-7 4-10,-7 8-1,-7 0 10,-1 2-8,0 0 2,-3 3 1,-5 2-26,10-4-14,-10 4-26,6-3-34,-6 3-39,0 0-35,0 0-43,0 0-28,-23 11-29,8-1-39,1 2-28,-12 5-229,-3 3-602,1 2 267</inkml:trace>
  <inkml:trace contextRef="#ctx0" brushRef="#br0" timeOffset="80698.5471">1584 3297 132,'-31'18'273,"13"-6"-15,3 0 7,1-2-23,6-4-8,2-1-8,0-3-2,6-2 7,0 0 6,0 0 0,56-20-1,-9-2 0,2-6-2,30-18-10,4 3-3,-1-1-9,4-5 0,3 6-15,-1-11-15,4-1-5,6 2-2,2 2-19,-6 1-12,2 3-15,2 0-6,-12 7-12,-3-9-8,-23 21-12,17-13-6,-26 16-9,0-1-9,-5-1-5,-16 11 0,0 5-12,-4-1 2,-8 3 5,-7 4 5,-2 0 2,-1-2 0,-3 4 6,3-2-4,-3 1-2,-5 4-11,8-5-8,-8 5-4,0 0-7,9-3-1,-9 3-4,0 0-8,0 0 2,0 0-5,7-3-3,-7 3 2,0 0-5,0 0-8,0 0-1,0 0-3,0 0 3,0 0-3,0 0 3,8-2-7,-8 2-1,0 0-3,0 0 8,0 0-11,0 0-1,0 0-4,0 0-1,0 0-3,0 0 0,0 0-1,0 0-9,0 0-12,0 0-10,0 0-11,0 0-17,0 0-16,0 0-18,0 0-19,0 0-12,0 0-44,0 0-23,0 0-17,0 0-32,0 0-27,0 0-40,0 0-30,0 0-40,0 0-240,0 0-691,0 0 306</inkml:trace>
  <inkml:trace contextRef="#ctx0" brushRef="#br0" timeOffset="83173.121">14143 4253 61,'-3'-5'251,"0"1"2,3 1-1,0 3-8,-2-6-17,2 6-20,0 0-21,0 0-17,0 0-16,-11 10-2,8 1-5,-6 5-10,-1 0-4,3 0-7,-6 8-10,3-7 2,0 0-1,2 1 13,-1-1-14,2-1-2,1-6-14,0 1 5,2-2-4,1-3-4,-1 2 10,4-4 14,-2-2-9,1 1 12,1-3-2,0 0-9,0 0 0,0 0-9,0 0-7,10-16-11,-2 7 1,0-7-11,5-4-4,0-5-3,-2-1-3,-1 2-6,7-2 0,-7 0-2,2-2-4,-2 5 5,0 5 3,-1 1-3,0-1 4,-2 3 6,-2 5 8,2 1-9,-3 3-10,-3 2-2,4 1-9,-4 1-13,-1 2 5,0 0-6,12 9 0,-2 0-4,-4 2-2,3 3 2,1 3-6,-3 0 3,3-1-10,3 10 3,-2 1-3,0-10 1,0-2 2,-1 2-4,-2-3-1,-2-3 1,-1-5-1,2 6-3,-2-4 1,-4 2-3,3-3-1,-1-2-2,-1-1 5,1-1-5,-3-3 7,0 0-4,5 5-5,-5-5-5,0 0-7,0 0-8,0 0-10,0 0-18,0 0-4,-21-14-12,12 7-13,-4-1-16,-3-2-13,-4 0 0,-7-1-1,-2-2 13,2 1 5,-4 1 9,0 1-2,-1 0 15,-1 1 4,-4 2 9,4 2 4,-2 3 16,5-3 12,0 2 13,7 5 1,5-1 11,4-1-2,2 2 1,3 1-4,4-2 5,1 3-5,2-2 7,2-2 4,9 6 9,4-3-8,8-1 4,10-1-1,4-1 5,17 0-1,1-3-3,-2-2 9,1-4-10,3 2 6,1 1-2,-2-5-1,-16 5 0,-2-2 5,1 1-1,-5 2-8,-4 1 4,-7 2 4,-8 1 1,-3-1 8,-3 0 10,1 0-1,-3 1 2,2-1 5,-7 2-2,7 0-2,-7 0-7,0 0-1,-1 7-4,1-7-4,-13 3-3,3 3-1,-5 6-6,-4-1 0,-7 6 1,-2-1-2,1 2 0,-7 1-3,-7 8-1,2-9 4,-3 6-6,-1 2 0,-1 0-2,12-12-1,-10 10 1,11-5 2,1-1-4,3-2 0,3-4-1,8-1 1,4-7 2,4 2-5,0-2-6,4 0 2,-1-3-4,2 1-3,-3-1 4,6-1-1,0 0-1,0 0 2,7 6 2,-7-6-1,0 0-6,5 1 5,-5-1 4,6 3-8,-6-3 4,5 1 6,-5-1-6,0 0-4,0 0 2,0 0 7,9-1-7,-9 1 6,0 0-4,0 0 0,7 0 4,-7 0 1,4 4-4,-4-4 0,0 0 0,5 2 0,-5-2 5,0 0-4,0 0 0,0 0 0,0 0-2,0 0 0,0 0-2,5 1 1,-5-1 1,0 0-1,1 2-2,-1-2 1,0 0-4,0 0 2,0 0-3,0 0-2,0 0 3,0 0-1,0 0-2,0 0 1,0 0 4,0 0 3,0 0-1,0 0-3,3 3 2,-3-3-3,0 0-4,0 0 9,0 0-4,0 0 2,0 0-2,0 0 7,0 0-1,0 0-1,0 0-1,0 0 4,0 0-3,0 0 2,0 0 0,0 0 2,0 0 0,0 0-5,0 0 10,0 0-10,0 0 2,0 0-3,0 0 2,0 0 2,0 0-3,0 0 1,0 0 2,0 0-2,0 0 0,0 0 0,0 0-5,0 0 7,0 0-1,0 0 0,0 0-4,0 0 7,0 0-3,0 0-2,0 0 0,0 0 4,0 0-3,0 0 1,0 0-2,0 0-3,0 0-2,0 0 3,0 0 1,0 0-4,0 0 2,0 0-5,0 0-3,0 0 6,0 0-4,0 0-4,0 0 5,0 0-4,0 0 4,0 0 1,0 0-3,0 0 0,0 0 0,0 0 3,0 0-1,0 0-2,0 0 5,0 0-1,0 0-9,0 0 6,0 0 2,0 0 3,0 0 0,0 0-2,0 0 5,0 0-3,0 0 0,0 0 2,0 0 0,0 0-2,0 0 3,0 0 3,0 0-2,0 0-2,0 0 0,0 0-4,0 0 5,0 0-2,0 0 0,0 0-6,0 0 2,0 0-4,0 0-4,0 0-8,0 0-3,0 0-17,0 0-9,0 0-6,0 0-14,0 0-15,0 0-13,0 0-10,0 0-11,0 0-16,5-10-10,-5 10-22,0 0-18,0 0-15,0 0-32,0 0-36,1-8-3,0 3-29,-1 5-174,2-7-520,-1 3 230</inkml:trace>
  <inkml:trace contextRef="#ctx0" brushRef="#br0" timeOffset="87149.0018">5783 15912 136,'0'0'191,"0"0"0,-1 5-10,1-5-5,-3 3-7,3-3-6,-1 5-6,1-5-9,-5 5-9,5-4-8,0-1-10,-5 6-8,5-6-4,-3 1-6,3-1-6,0 0-7,-1 6-2,1-6-1,0 0-2,0 0-7,0 0 8,0 0-4,0 0 1,0 0-7,0 0 0,0 0 0,12-13-17,-9 10 2,1 0-6,2-2 9,-2-1-19,1-3 8,-2 3-13,2-2 11,-1-1-18,1-1-3,1 3 3,-4-6-1,6-3-8,-8 4 6,0-7 4,-3 1-6,0-1-5,-3 0-2,-3-5 3,2 7 0,-5 0 3,0 3 7,6 3-20,-8-3 8,2 9-14,2-1 13,1 2-5,-1 3-1,-4 8-10,2 4-6,-3 12 8,0 7 2,6 1 7,-4 15-3,5 1-1,-1 1-6,5-2 2,1-11 2,3 0 7,3-1-15,2 14 14,-3-12 0,0-1-9,-2-4 11,3-1 4,-4 1 0,1-5 4,1-2 3,-4-2 3,-3-5-7,0 0 4,0-1-1,1-5 34,-4 6-5,0-3 1,-3-2-10,-1-1 0,-1 0-7,0 0-12,0-2-2,-4 0-28,1-2-16,4-2-20,1 0-34,1-1-32,0-1-29,-2-3-34,5 3-35,8-3-41,-16-6-57,13-3-34,1 3-217,-1-6-594,3-1 263</inkml:trace>
  <inkml:trace contextRef="#ctx0" brushRef="#br0" timeOffset="87467.6155">5438 16150 201,'0'-5'202,"0"5"-9,0-6-4,0 6-6,6-3 6,-6 3-7,9-3 0,-1 3-4,6 0-8,2-4-5,5 1-9,6-4-11,3 1 0,3-7-14,1 6 4,2-6-8,1 3-8,-5-2-3,-3 3-5,2-2-4,-13 6 0,1-1-5,-6 3 3,-3-1-6,-1 1 8,-3 1-22,-2 2 2,-4 0-6,0 0 1,13 4-6,-12 1 8,-1 4-9,-5 3 14,1 4 1,-2 0-14,0 9 0,1-5-6,0 1-12,0-4-1,3 2-11,-2-7-3,7-2-7,-6 1-4,4 0-1,1-1-12,0-3-20,3-3-25,0 0-25,1-2-35,4-2-18,-10 0-28,20-8-29,-8 1-36,-1-2-38,-2 1-27,4-7-33,-2-1-22,1 1-229,-3 0-591,1-4 262</inkml:trace>
  <inkml:trace contextRef="#ctx0" brushRef="#br0" timeOffset="87639.8112">6013 15955 16,'-3'-11'127,"0"-1"-19,1 2-24,0 4-6,-2-1-7,4 2-14,0 5-12,-5-8-20,5 8-23,0 0-27,0 0-29,0 0-35,0 0-97,-5 20 42</inkml:trace>
  <inkml:trace contextRef="#ctx0" brushRef="#br0" timeOffset="88429.2585">6064 16000 110,'4'0'227,"-4"0"-15,6-2-9,-6 2-9,0 0-5,13 5-10,-9-3-12,2 4-7,0 2-6,0 0-10,-3 2-5,1-2-8,-2 3-10,-1-1-2,2-1-1,-2 3-9,0-4-10,-2-3 2,1 2-2,-1-1 12,1-6-6,1 6 10,-1-6-6,-1 4-5,1-4-7,0 0-14,0 0-7,2-17-8,3 8-7,4-3-9,-1-5 0,2 0-5,3 0-12,0 3 0,0-1-3,2 5-4,0-2-7,0 1 1,-6 5-4,3 6 1,-1-1-5,-3 2-4,2 5-3,-3 3 7,-1 0 3,0 3-5,-3 1-1,2 1-3,-3 2 1,-2 4-9,2-9-5,-1 6-15,-1-5-34,1-1-28,1 1-30,0-2-29,3-3-19,2 2-22,3-5-11,0-2-12,4-4 6,7-3 9,7-3 9,-5-1 5,4-4 1,-4 1 14,5-2 12,-1-3 28,-4 2 13,-3-2 37,-2-4 27,0 4 24,-5 0 20,-3 3 40,-3 0 17,-1-3 30,-5 3 21,1 3 12,-2 1 1,-3 1 10,-1 0-6,2 5-1,-4-1-6,-1 3 5,-3 2-15,10 0 1,-26 11 4,12 0 3,-4 8-11,1 1-6,0 1-1,2 1-7,2 2-3,6 0-9,3-7-12,-1 0 2,5 0-13,0 0-2,0-5-4,6-2-9,-2-3-5,4 1 5,-1-4-15,4-1 13,-1-3-8,-10 0-6,23-12-2,-13 5 6,3-6-10,1-1-1,-5 0 0,2 1 6,-3-3-3,0 1-4,-4 4-5,2 0 8,-2-4 20,-1 3 0,-1 3 3,-2 2 8,2 0-6,-2 1-7,0 6-6,0 0-4,0 0-5,0 0-2,0 0-3,0 0 14,0 0-19,-7 29-2,7-19 6,-3 1-2,6 0-4,-2 3-6,3-5 9,0 3 11,5 1-2,-1-3-4,1-2 7,2 3-12,3-6 8,1 2-3,3-7 2,-1 0 2,2-4-5,5-8-6,-5 5 3,7-6-3,-1-1 1,-2-3-1,-2-1 9,-3-2-8,1-1 5,-3-3-7,0-2 2,-3 0-3,-2 0 2,-2 0-3,-4 8-1,-1 1 5,0 1 4,-4 4 4,0 1 3,-3 3 1,2 1 2,-2 4-10,3 3 2,0 0 4,-16 11-3,7 0-2,1 5 3,3 0-7,-2 8 3,3-5-2,1 5-3,3-6-2,5 3 1,-1 3-4,2-7 6,5 10 0,-4-10-10,6-1-1,0-4-7,1 0-10,-5-4 0,5-1-21,-5-4-24,2 0-10,2-1-23,-3-2-37,2-3-22,-1 1-21,-2-4-31,-1 2-27,2-4-29,-2 1-26,-2-3-36,-1 1-23,0-1-217,-3 1-607,1 1 269</inkml:trace>
  <inkml:trace contextRef="#ctx0" brushRef="#br0" timeOffset="89909.3274">6520 17295 113,'8'-8'168,"0"-1"-5,2-1-11,5-4-5,-2-1-1,9-9-11,-4 2 6,1-2 0,0 4 0,-3-9-9,2 3-3,-8 4-10,2-6 2,-1 2-3,-3 2-1,-3-2-2,-3 6-4,-1 4 2,-4-4-4,-1 6-2,1 0-11,-1 6 0,-3-2-8,-1 6-8,-2-3-8,3 6-7,-2 1-3,-5 1-14,1 12-3,-4 10-6,1 8 1,-2 0-5,0 17 8,0-4-2,7 11-3,0-1-3,3 4 0,4-3-6,0-3 2,-2 1-3,-1-5 6,-2-1-10,3-1 14,-1 2-3,0-1 0,2-14-2,-1 3 5,-6-5-1,1 1-5,0-6 35,0 0-4,-1-3-12,5 3-17,-1-9 10,0 2-8,-2-4-3,0-1-5,2-5-13,-1 0-22,0-2-3,-1 3-19,-1-4-25,2 0-22,-1-1-9,0-5-27,2 1-47,8-1-45,-16-9-47,11 1-47,0-3-232,-1-5-573,2 0 253</inkml:trace>
  <inkml:trace contextRef="#ctx0" brushRef="#br0" timeOffset="90250.0474">6211 17457 142,'0'-6'208,"0"6"-9,3-6 9,-3 6-8,6-5-9,-6 5 1,18-7-15,-5 1-6,6 4-3,0-4-6,9-2-7,1 0-6,0-5-11,7 2-7,-1 4-11,2-8-11,-1 5 1,-3-1-8,2-2-2,-2 4 0,-7 0-4,-7 3-8,-8 4 1,4-3-16,-6 3 6,-1-1-2,-8 3-13,0 0-4,0 0-1,0 0 15,18 12 3,-19 0 6,-7 2-8,4 2-3,-3 4-6,1-2-1,-1-1 8,-2 7-17,5-4-8,-2-3 8,0 0-13,6-5-4,0-1-7,0-2-5,0-3-1,0-6-15,4 12-21,-4-12-6,8 5-2,-1-3-40,-7-2-16,21-1-40,-8-5-37,-2 2-34,3-8-41,-1-1-31,0-1-28,4-5-31,-1-3-206,-7-3-565,3 8 250</inkml:trace>
  <inkml:trace contextRef="#ctx0" brushRef="#br0" timeOffset="90421.3103">6822 17174 36,'0'0'97,"0"0"-20,0 0-11,-8-2-35,8 2-34,0 0-48,0 0-55,0 0 24</inkml:trace>
  <inkml:trace contextRef="#ctx0" brushRef="#br0" timeOffset="90708.3974">6920 17237 113,'-3'-8'255,"3"8"-21,0 0-10,3-7-26,-3 7-11,0 0-10,0 0-10,0 0-10,5 22-15,-5-10-13,0 2-2,-2 3-13,2-5-16,-6 5-5,6 0-11,-2-3-9,0-3-5,-2-2-12,0 1-3,2-1-3,-1-4-4,3 0 3,0-5 4,-6 10-1,6-10 6,0 0-11,0 0-1,0 0 4,0 0 0,2-22-1,2 12 8,3-3-5,2-1-1,3-3 8,-1 3 1,5-1-18,-1 4 13,0-1-5,-2 2-12,6 4-3,-6 5 1,-1 1-3,2 0-3,-4 6 0,2 0-6,-5 1-5,1 4 7,-4 0-4,1 4-4,-5-1-12,5-4-10,-5 7-13,-2-3-29,4-2-31,-4-1-34,-1 2-26,1-1-40,2-4-38,2 1-20,1-2-27,0-2-14,5-2-139,1-1-447,5-2 198</inkml:trace>
  <inkml:trace contextRef="#ctx0" brushRef="#br0" timeOffset="91269.7974">7410 17232 79,'9'-17'151,"-3"0"10,-2 7 21,0 0 7,-6 1-5,2 2 0,0 7-6,-5-11-5,5 11 4,-14 0-8,14 0 2,-24 16-4,9-3-15,1 1-3,-4 7-8,5-7-14,-1 11-13,1-4-6,3-5-9,1 1-8,5 3-17,-1-3-9,4-6-1,1 1-2,2-3-18,2 0 3,5-4 4,-5-2-10,-4-3-8,0 0 1,32-5-8,-20-7 0,4 0-6,-3-2 8,-1-3-8,-2-1 5,5-4-2,-4 6-12,-5-4 10,0 3 4,-3 5 17,1 2 0,-1-2 2,-2 6 9,-1-1-11,0 7-1,0 0-2,0 0-10,0 0 4,0 0 4,0 0-11,-18 33-3,14-14 4,0 1-5,1-6-7,3 5 2,4-2-4,1-2 3,-2 2 2,3-4-11,1 0 7,2-3-3,3-3-3,-1 1 7,10-9 9,-5 2-1,3-5-4,1-2 7,5-9 1,0 1 0,-1 2-2,-1-5 6,-2-2-3,-1-3-8,-5-7 5,2 5-6,-3-6 12,-2 2 2,-4-2 10,2 4 0,-5-3-12,1 5 27,-4 4-2,-2 4 8,-2 4 6,2-4-9,-2 6-2,-4 5-1,6 5-11,0 0-2,0 0 4,-28 23-3,14 1-3,0 0-1,2 5-4,2 0 1,2 3-4,3-1-1,4 1-5,-3-2-1,8-1-6,0-2-7,1 0 2,5-4-4,-2-5-15,1-3 10,5-3-11,-2 0 0,2 0-8,-1-5-10,-2-5-6,1 2-21,0-5-16,-2-4-20,3 1-27,-3 0-11,-1-4-36,2 0-19,-2-1-20,-2-1-27,0 0-5,0 3-19,-2-2-16,0 2-28,0 1-32,-1 1-237,-4 5-607,0 0 269</inkml:trace>
  <inkml:trace contextRef="#ctx0" brushRef="#br1" timeOffset="393972.1399">1031 17161 31,'-4'-7'205,"4"0"-14,-5-3-6,5 5-8,0-2-11,-4 2-16,4-2-9,-1 5-25,1 2-2,-3-3-14,3 3-15,0 0-3,0 0-1,-9 8-12,9 1 4,-4 3-8,0 2-4,-5 7 0,2-4-9,2-1-2,-3 1 2,2 0-1,-2-6-2,3 4-2,0-3-2,-3-2-3,4-2-3,0-1 3,2 0-4,-1-4-9,2 4 2,1-7 0,-4 6-3,4-6-5,0 0 0,-2 4-2,2-4-3,0 0 4,0 0-9,0 0 4,0 0-5,0 0-9,16-10 2,-8 7 2,2 1 2,2 1-12,-1-1 4,0-1 2,2 3 3,-1-3-3,1 3 1,0 0 0,-1 0 0,1-3-1,-2 3 1,1 0-6,-2-1 8,2-1-4,-12 2 4,14-2 0,-8 2-8,-6 0 11,13-6-5,-9 5 7,1-6-5,-4-3 2,3 3 3,-1-3-8,-3-2 5,0 4-1,0-4 0,-3 5-1,3 1 5,-1-4 0,-2 4-1,3 6 1,-1-7-6,-2 5-11,3 2 12,0 0-2,-6 16-8,3 2 7,-2 7 3,0 4-11,1-1 5,1 3 4,1-2-4,0 0-2,0 3-1,2-3-5,-5 0-16,5-3-12,0 2-7,3-2-23,-4-7-17,1-3-26,0-1-29,0-5-29,1-3-38,-2-4-15,1-3-119,0 0-366,0 0 163</inkml:trace>
  <inkml:trace contextRef="#ctx0" brushRef="#br1" timeOffset="394478.8026">1275 16905 11,'3'-11'189,"0"5"-15,-3 2-7,0 4 11,0 0-8,0 0-12,3 35-8,-5-15-15,1 6-6,4 0-11,-3-1-20,5 4-2,-5-9-18,4 6-4,-2-9-9,1 0-3,2-2-3,0-6-11,-4 0 1,3-3-8,-1-1 2,0-2-4,-3-3-3,12-1-4,-12 1-4,19-10 3,-6-2-9,2-3-2,7-3 0,-4-4-4,-3 1 4,2 0-1,-1-7-12,-3 3 6,0-1-2,-3-1-2,-1 1 3,1 1-3,-7 7-4,3 4 7,-4 3 1,0 3-1,-3 1-3,1 3-6,0 4 1,0 0-2,0 0 2,-9 21 8,3-4-9,2 7 7,0 3-1,-4 0-3,0 3-1,5-4-8,1 3 11,-3-5-5,7-5-2,-2-2 2,-3-3-4,4-2 6,-1-5-4,0-1 4,2 1 4,-2-7 2,-2 7 3,2-7-5,0 0 2,0 0 1,18-27-5,-10 13 3,2-3 0,-1-2-3,1 4 3,2-2 1,-2 5-5,-5 4 3,0-1-12,0 4 4,3 2-10,-8 3 8,10 0-1,-10 0 3,12 8 4,-5-1-4,1 3 3,-4-2-3,1 2-6,-1 2 5,-3 0-9,3-3 5,1 4-17,-2-3-2,-1-2-18,1 4-10,-2-5-14,1-2-20,-2-5-7,2 8-17,-2-8-16,-2 6-30,2-6-19,0 0-20,0 0-98,0 0-315,0 0 139</inkml:trace>
  <inkml:trace contextRef="#ctx0" brushRef="#br1" timeOffset="394734.3516">1275 16999 109,'-5'0'172,"5"0"-14,0 0 0,0 0-16,0 0-5,0 0-14,19-12-16,-8 9-2,5-3-11,3 0-7,1-3-10,8 0-17,-6 3-6,3-1-24,-5 2-11,1-2-35,-1 1-20,-2 3-49,-1 0-48,-4 3-94,-13 0-247,18 0 110</inkml:trace>
  <inkml:trace contextRef="#ctx0" brushRef="#br1" timeOffset="395814.2244">707 18063 70,'0'0'153,"8"-22"-13,-3 6-9,3 2-14,1-1-2,-3-4-2,3 2-12,-2-2-5,0 2-3,-3-3-12,-1-1-13,-3 3 8,0 0-30,-1 2 21,-1 4-6,2 3-8,-1 2-3,-4 2-1,3-1-6,2 6-9,0 0-3,-3-4-11,3 4 7,0 0-3,0 0-12,3 24 7,1-13-14,0 1 3,5 1 1,4 4-2,-4-3 6,2 3-2,-3-5-2,5 4 0,-3 0-11,0-4 12,0 1-3,-3 2-11,0-4 11,0-1-16,-1-1-10,0 0-7,-2-3-11,1 0-9,-2-2-14,5-4 5,-8 0 0,11 0-17,-2-7 19,1-1-2,2-8 8,1 1-5,0-2 10,0-7 8,1 0-2,-5 6 16,0 2-5,3-1 14,-6 2 12,1 9 11,-1-2-6,-2 0 11,-3 4 0,2 1-9,-3 3 20,0 0 9,0 0 0,0 0-2,3 19 13,-1-9-7,-2-3-7,4 5 2,-3-2-8,0-2-5,3 1 4,1 1-10,-2-4 3,3 0 3,-2-1-3,0-1 2,1 1 2,1-4 8,-6-1-12,14-4 3,-6 1-5,-2-3-11,2-3 13,1 1-2,-3-8-5,1 6 8,-3-6-14,-4 5 7,1-8 3,-2 0-9,-2 2-5,-2 2 3,0-2-1,1 7 7,-2-4-4,-2 7 6,-1 3-3,1-5-2,1 5-1,0 1-4,0 3-2,7 0 1,-17 12 2,5 1-7,3 3 7,-1 1-7,3-2-1,4 7 2,-2-2-3,5-2 2,3 2 7,-2-3-15,3-5 10,2 3-5,-1-4-1,0-1 8,2-1 2,0-5 2,6 2 9,-5-6-3,1-2 5,2-2 2,2-2-4,1-8 2,4 2 1,1-5 1,-6 2-10,1-2 13,-3 0-5,1-9-1,-3 10 7,2 0-6,-2-10 0,-2 2 0,0 11 4,-3 4-2,1-6 0,-2 13 6,-2-5-6,-1 7-4,4-3 0,-4 3-5,0 0 13,0 0-9,6 23 4,-2-12 11,-5 5-14,3 4 6,-2-3 5,3 0-7,0 1 4,-1-1 6,1-6-14,-1 1 3,0-2-6,0-4-2,-1-1 6,3 1 0,-1-4-7,-3 3 14,0-5-9,0 0-4,0 0 3,25-14 0,-16 0-6,0 1 6,3-1-5,-2 4 8,-2 0-8,2-4-4,-1 6 4,0 1-8,0 2 0,-4 3 5,4 0-4,0 1-2,-9 1 2,21 3 5,-14 2-3,2 0 8,1-1-5,1 2 2,-2-1 5,0 1-5,1-3 4,1 1-4,-1 0 5,1-5-1,-1 1 7,-10 0 0,20-7 0,-11 2 1,0-3 6,1-1-5,-2-3 4,-1 2 1,0-7-12,-3 5 11,-1-5-3,0-10-7,-3 11 6,0-8-9,-1 8 10,-4 0-15,0 1 6,1 3 3,-2 0-10,-3-1-9,1 4-10,0 2-19,-1 1-8,1 2-18,1 1-15,7 3-23,-17 0-25,17 0-29,-18 3-31,18-3-21,-10 6-34,3 1-130,4-2-396,3-5 176</inkml:trace>
  <inkml:trace contextRef="#ctx0" brushRef="#br1" timeOffset="400464.8145">5069 18504 132,'0'0'135,"0"0"-9,0 0-4,0 0-21,0 0 6,0 0 6,0 0-15,19-39-2,-10 25-3,-9 14 5,21-25-10,-10 9 5,8-3 19,-1-3 4,-6 7-4,5-6-9,0 1-12,-1 1 3,-4 2-5,-2 5-6,-1 1-9,-9 11 1,10-23-2,-3 15 1,-7 8-9,5-16 1,-5 16-11,1-16-2,-1 16 3,0 0-21,0 0 6,-1-22-5,-2 16-4,2 3 4,-2-1-13,3 4-16,0 0 14,0 0-2,0 0-5,0 0-8,0 0 5,0 0-5,0 0 4,0 0-1,-33 29-10,33-29-1,0 23 6,0-6 2,0 0-5,3 1 5,3 2-4,-1-3 0,-1 1-2,0-5 5,0 4 1,0 1-3,1 2-1,0-2-9,-2-2 12,-3-16 1,3 27-1,-3-15-4,0-12 2,-3 20 1,3-20 4,-7 15 0,7-15-3,-12 13 0,12-13 0,-20 7 2,20-7-2,0 0-2,0 0-1,0 0 4,-56-14-6,45 4 3,0 0-2,11 10 5,-17-13-3,17 13 1,0 0-6,-15-12 1,15 12 4,0 0-5,-10-11-8,10 11-3,0 0 7,0 0 6,0 0 0,0 0 3,0 0 0,0 0-1,14 49 1,-14-49 2,17 24-3,-13-13 4,7 1-5,0 2 8,-11-14 0,28 14 2,-18-9 3,-10-5 1,41 6-3,-18-8-1,-23 2-2,52-16-1,-22 3 1,-5 1 1,3-5-4,-2-1 1,-3-2 0,-2-2 4,-2 1 0,-2 1-3,-3 3 1,-4 2-5,-1-5-3,-1 4 7,-3-1 0,-5 17 2,7-22-3,-7 22-1,2-11-1,-2 11 3,0 0-4,0 0-4,0 0 8,0 0-11,0 0 9,0 0-6,-22 43 0,13-24-3,2 5 5,4 3-1,1-6-2,2-4-1,0 3 4,2-3-4,-1 0-1,3-3 2,-4-14 3,8 20-6,-8-20 5,15 15 9,-15-15-8,23 1 5,-23-1-4,0 0-6,49-8-3,-32-1-1,3 3-2,-4-8-3,7-7 1,-2 0 8,-1 2-4,-3-1 5,-5 8-2,-4-1-5,2-1 3,-10 14 5,10-20 2,-10 20-1,8-12-5,-8 12 1,0 0-7,0 0 1,0 0 6,0 0 1,0 0 0,0 0-7,0 0 5,0 0 2,-32 57-2,28-40 0,2 2-1,1-2-2,-2 0 4,3-17-1,4 30 3,2-19-1,1 1 2,-7-12 0,19 15 3,-19-15-3,23 4-3,-23-4 1,34-2-8,-34 2-1,45-18-5,-27 7 1,9 0-1,-5-3-4,1-5 7,-4-2-6,-1-1-4,-1 0 9,0-2 0,-5 0-7,-1-1 6,-1-1 3,-3 1 1,-2 8 4,-4-1-1,3 3 4,-4 15 9,1-22-1,-1 22-4,0 0 3,0 0-4,0 0 3,0 0 7,0 0 7,0 0 1,-26 53-2,17-26-7,2 4 1,-2-2 4,0 3 7,0-3 1,3-3-3,1 2 6,-1-3 1,0-8-7,2-3 3,2 0-1,2-14-1,-3 16 7,3-16 5,0 0 12,0 0-3,0 0 0,0 0-3,0 0-1,0 0-10,0 0 0,0 0-6,30-47 3,-17 25-4,4-3 4,0 3-7,-2 2-4,4 1 0,-4 8-3,0-2 7,-2 5-5,-13 8-9,23-6-6,-23 6 7,0 0 4,0 0 2,42 14-8,-42-14-3,16 24 4,-11-5 4,-2-2-4,-3 1 5,-4 1-7,-2 0-7,-4 6-6,-6-5-4,0 3-7,-5-4-2,5-9-5,-9 4 0,7-6 8,1 0 4,-2-2-2,19-6 3,-26 3 7,26-3 1,0 0 1,0 0 3,-34 0 2,34 0 0,0 0 1,0 0 0,0 0-4,0 0 5,0 0 9,0 0-8,0 0 12,0 0-3,0 0 2,0 0 2,0 0-2,0 0 6,0 0 3,0 0-3,99 4-1,-76-5 7,-23 1-10,40-6 6,-10-3-4,2 1 0,0 1 2,-3-2 3,1-5-8,-1 1-2,1 1 0,-2-2 7,-5-4-12,-1 1 2,-2-4 3,-1-1-3,-7 7 1,-2-1 1,-4 0-4,2-1-1,0 1 5,-7-1 0,-1 17-4,4-22-3,-4 22-2,-2-17-3,2 17 3,0 0 9,-10-19-10,10 19-4,0 0-3,0 0 12,0 0-6,0 0 6,0 0-6,-36 31-9,36-31 7,-5 26 3,5-26-7,4 26 7,0-7-3,-1-2 2,4-2-3,0 1 3,-7-16 4,14 22 3,-7-8-4,1 1-3,0-4 7,-8-11 3,9 19-1,-4-8-1,-5-11 2,5 16 1,-5-16-1,-5 18 0,5-18 0,-14 14 1,14-14-6,-21 11 6,21-11-5,-31 11 10,15-8-15,16-3-12,-38 0-2,38 0-10,-36-2-10,36 2-20,-36-8-26,36 8-26,-24-8-38,24 8-40,-13-7-39,13 7-250,0 0-514,0 0 227</inkml:trace>
  <inkml:trace contextRef="#ctx0" brushRef="#br1" timeOffset="401027.0586">6807 18401 2041,'0'0'70,"0"0"-43,0 0-14,0 0-10,0 0 33,0 0-2,0 0 15,0 0 3,0 0-9,0 0 1,0 0 1,0 0 1,0 0-7,0 0 3,0 0 0,0 0-4,0 0-5,21 30 1,-21-30-6,29 9 1,-29-9-4,27 0-3,-27 0 3,0 0-5,44-10-3,-44 10-3,22-9 8,-12-2 1,-10 11 2,15-15 2,-15 15-4,7-19 10,-7 19 4,2-18-2,-2 18-3,0 0-1,0 0-9,-20-21 5,20 21-5,-25 0 2,25 0-5,0 0 1,-57 21-6,39-10 4,-1 5 0,0 6-3,6-7 0,0 2-7,5-2 5,1 4-4,3-2 2,0-5-3,4-12-4,0 24 7,0-24-2,12 21-4,-3-13 3,7 0-2,-16-8 1,40 4 1,-10-8 0,3-1-1,0-5-1,2-5-1,1 1 2,-1 1-4,-6-8-1,0-3-9,-1-1 9,-6 2-4,-1-4 0,-5 3-4,-2-3 7,-1 6-3,-5 4 7,-2 2-1,-3 0-2,-3 15 4,3-19 15,-3 19-3,0 0-4,3-15-5,-3 15-1,0 0 6,0 0 7,0 0-5,0 0 1,-41 58-2,32-41 4,-4 12 13,6 0-19,-1-2-2,2 0 3,-1 0 0,5-1-4,-1 3 1,3-11-7,2 9 5,-1-12 6,-1-1-11,0-14 3,9 21-14,-7-10 1,-2-11-16,0 0-12,13 15-1,-13-15-11,0 0-13,0 0-22,0 0-18,0 0-15,0 0-22,51-29-17,-42 16-19,3 2-4,-1-6-21,1 2-15,-7 6-176,-5 9-420,10-25 186</inkml:trace>
  <inkml:trace contextRef="#ctx0" brushRef="#br1" timeOffset="401475.0516">7125 18431 109,'0'0'147,"0"0"-12,0 0 1,0 0 6,0 0-6,0 0-1,0 0-5,0 0-9,0 0-3,0 0-3,0 0-15,81-16-12,-53 14-7,6-6-13,3 1-3,-1 1-2,2 0-7,0 1-7,1 2-6,-2-6-5,-5 5-2,2 0 0,-4 2-10,3-1-13,-15-1 7,-18 4-3,29-5 2,-29 5-7,0 0-7,24-7 15,-24 7 9,0 0 5,0 0 5,0 0-3,12-12 10,-12 12 4,0 0 2,0 0-5,0 0 1,0 0-2,0 0 6,0 0-2,0 0-1,0 0-9,0 0 5,0 0 2,-72 14 0,72-14-3,-10 19-7,10-19-1,-6 18 4,6-18-6,0 22 2,0-22 1,1 26-9,-1-26-1,6 22 6,-1-11-5,0 5-4,-5-16-1,8 22 1,-4-12 5,-4-10 0,4 23-4,-4-23 10,5 14-15,-5-14 8,0 0-1,-5 20 4,5-20-10,-10 15 4,10-15-1,-15 10-2,15-10-7,-30 7 5,30-7-5,-31 4-5,31-4-1,-34 1-2,34-1-10,-33-1-3,33 1-10,-30 0-4,30 0-16,0 0-15,-30-3-16,30 3-29,0 0-34,0 0-26,0 0-23,0 0-29,-30-1-24,30 1-215,0 0-483,0 0 213</inkml:trace>
  <inkml:trace contextRef="#ctx0" brushRef="#br1" timeOffset="403087.5109">8534 18444 107,'5'-22'163,"-5"22"3,5-21-7,-5 21-6,0 0 5,0 0-4,-1-18-14,1 18-11,0 0-10,0 0-2,0 0-6,0 0-16,-52 51 3,35-29-10,4 3-4,2-2-4,-1 4-7,5-11-8,1 2-4,3-2-8,-1 0-1,4-16-11,4 22 2,-4-22-1,5 18-10,-5-18 9,11 12 1,-11-12 4,0 0-8,23 5 2,-23-5-8,0 0 3,0 0-8,55-19-3,-41 10 3,3-4-1,0 1-8,-2-8-2,-1 4-1,-1 2 0,-5-2-2,-2 0-5,3-1 2,-6-9 2,1 11 3,-4 15-3,-6-21-7,6 21 1,-7-19 4,7 19 0,-12-11-5,12 11-4,0 0-1,-28-5 1,28 5 8,0 0-3,-40 18-6,30-9 1,-3 3 0,13-12-1,-18 24 3,9-10-3,5-2-3,4-12 3,-1 20 1,1-20-1,0 0 1,12 23 4,-12-23 1,16 11-5,-16-11 0,28 7 4,-28-7-2,36-2 0,-36 2-3,49-10 4,-25 0 5,4 4-8,-2-7 6,-1-2-11,5 1 6,-2-5 8,0 0-8,-2 3-3,-1-3 4,-3-2-4,-1-4 5,-2 3-1,-1-2 1,-1-2 3,-4 0-10,-3 1 1,-1-4-1,-4 2 5,-3 10 3,0-1-2,-2 1-2,-2 1 6,2 5-1,-2 4 7,2 1-8,0 6-5,-4-7 0,4 7-1,0 0 6,0 0-1,0 0-3,-21 43 0,15-23 4,1 7 2,-1 7-4,-2-2 2,2 4-4,-2-2 2,-2 11 11,-4 3-3,4-4-1,-2-10 2,-3 12 8,-4 0-1,3 0-15,-2 0 13,2 0-3,-3-5 9,6-10 3,-2 1 4,4-3 1,0 0 4,-1-1-4,2-5-1,4-3-4,-2-2 7,3-3-7,2 2 3,1-5-6,2-12 0,0 25-5,0-25 8,4 16-12,-4-16 7,0 0 3,0 0-9,26 4-2,-26-4-2,0 0 1,43 0-6,-43 0 0,36-5-5,-36 5-5,34-18 2,-16 7-9,0-1-4,-6 1 2,-4-6-10,1 0-3,-4 0 3,-2-2-4,-2 0 5,-4 0 0,0-1 5,-6 2 3,-2 0 1,-1-4-1,0 7-8,1 0 5,-5 2 6,4 0 2,-1 4-1,13 9-3,-22-15 5,22 15-5,-14-13-2,14 13 8,0 0-2,-9-9 2,9 9 0,0 0-2,0 0 3,0 0-1,41-23 0,-9 13-4,-2-1-10,4 0-12,0 1-13,14-8-7,-9 7-16,14-3-11,-2 3-25,2 0-16,0 2-22,-18-2-13,1 4-17,0 3-29,-4-4-3,-4 8-147,0-3-380,-7-2 168</inkml:trace>
  <inkml:trace contextRef="#ctx0" brushRef="#br1" timeOffset="403513.0021">9574 18429 61,'8'-19'95,"1"7"-6,1-3 26,-10 15-4,13-21 6,-8 11 7,-5 10-2,9-19 4,-9 19-14,0 0-3,15-8-5,-15 8 1,0 0 12,0 0 5,13 38 0,-13-13 1,-6 4-6,-1 1-6,-1 3 0,-4-1-12,2-2-1,-1-2-1,1 0-7,-1-3 2,3-1-8,0-5 0,0-4 4,2-3-1,6-12-5,-9 17 0,9-17-5,-6 14-4,6-14 2,0 0 11,0 0-1,-9 15 3,9-15-4,0 0-8,0 0-10,0 0-11,0 0-1,0 0 2,0 0-11,0 0-14,13-64 5,-6 45-4,-1-7-7,1 0 3,1-1-7,-1-6-5,-1 3-4,5-2 3,2 1 3,0 1-12,1 0 5,-3 1-7,3 2 3,5 1 2,1 6 1,-2 0-11,-1 8 4,5-3-4,-7 4 6,3 6-8,-18 5-4,37-7 8,-37 7-5,31 4-2,-31-4 6,27 17-7,-19-9-6,-8-8-4,10 21-10,-7-8-1,-3-13-5,-10 31-6,3-14-10,-9 5-9,-5-4-10,-4 2 0,-1-5-11,0 0 0,2-4-12,-4-3-11,2-3-12,9-2 1,17-3-14,-26 6-9,26-6-17,0 0-29,0 0-24,0 0-30,0 0-158,0 0-425,-27-16 188</inkml:trace>
  <inkml:trace contextRef="#ctx0" brushRef="#br1" timeOffset="403779.9816">10173 18229 47,'0'0'178,"17"-13"0,-17 13-2,0 0-11,14-9-11,-14 9-8,0 0-13,0 0-4,0 0-1,0 0 3,-39 51 2,21-29-3,-5 4-6,-9 12-10,11-6 2,0-1-14,4-1-5,-2-2-2,5-1-14,1-3-5,7-4-4,0-3-5,3 1-12,5-1-4,-2-1-3,0-16-20,7 23-26,-7-23-21,9 18-27,-9-18-35,16 17-29,-16-17-27,24 7-31,-1-7-22,-23 0-14,52-4-130,-24-5-362,2 2 161</inkml:trace>
  <inkml:trace contextRef="#ctx0" brushRef="#br1" timeOffset="404296.0869">10528 18323 16,'0'0'189,"0"0"-9,0 0-2,0 0-3,0 0-2,0 0-3,0 0-3,-41 46-8,24-17-10,0-3-9,0-1-9,-2-1-7,3 0-10,4 1-3,3-6-10,4-1-5,-2-3-5,5-2-4,2-13-3,-3 21-8,3-21 3,7 19-1,-7-19-11,14 14 0,-14-14-3,20 8-13,-20-8 0,37-1-9,-37 1-5,48-7 7,-21-1-11,-2-2-1,-7 1-3,5-7-2,2 2 0,-11 2-2,2-1-12,1-9 12,-4 5-10,2-1 1,-2-6-4,-7 7-2,-2 0 4,0-1-8,-4 1-4,-1-4 5,-3 3-4,-3 4 1,-2 0 0,-3 0-9,-2 4 4,-2 0-1,0 3-2,16 7 0,-42-4-2,21 1 0,21 3 9,-39 3-6,18 4 3,3 3-7,-5 4-3,8-2 4,2 2 8,4-2 2,3 5-1,3 2-2,3-19 2,3 28 1,3-11 4,6-1 10,3-6-4,4 0-6,7-1 6,2 1-5,0-5 0,-1 2 6,-4-2-7,2 2-1,-3-2 7,-2 1 4,1 5-2,-4-2 4,-1 3 3,1-2 1,0 5 12,-1 5-7,-7-3 9,-1 1 4,-3-1-8,1 4-7,-5-4 4,4 5-1,-5-4-12,1 1 13,-1-1-8,0-18-8,-6 22-1,6-22-2,-1 19-5,1-19-8,0 0-23,-4 18-16,4-18-18,0 0-20,0 0-37,0 0-38,-6 11-32,6-11-31,0 0-28,0 0-26,0 0-196,0 0-503,21-41 223</inkml:trace>
  <inkml:trace contextRef="#ctx0" brushRef="#br1" timeOffset="404561.0896">10935 18263 145,'5'-23'221,"-2"13"-10,-3 10-17,0 0-6,20-14-12,-20 14 2,22-2-2,-22 2-4,36 15-9,-12 1-10,2 2-8,-1-1-7,-2 5 4,-4 0-12,2 6 0,-6 1-15,-1 0 3,-2-3-9,-2 2-3,-3-1-12,-7 2-9,4-2-7,-4-1 2,-4-7-10,-5 8-14,-1-3 3,-5 2-11,-4-3 0,5-3-12,-8-2-12,7-7-18,-4 1-16,-2 4-24,2-5-18,4-1-30,-6-5-21,21-5-28,-36 4-35,36-4-35,0 0-30,-35-6-43,35 6-145,-14-12-453,14 12 200</inkml:trace>
  <inkml:trace contextRef="#ctx0" brushRef="#br1" timeOffset="534157.7239">14738 2301 61,'0'0'99,"0"0"0,0 0-8,-7 0-7,7 0-3,0 0-2,0 0 7,0 0-9,31-10-5,-12 4 1,12-3-2,6-2-18,12-1 7,4-6-6,3 0-7,3 2 9,4-1-11,2 3 0,23-5-6,-28 3-9,5 2 4,-3 0-5,2-1-4,-2 3-3,-4 1 2,-6-5-11,-15 9 0,-3-1-6,-4 1 12,-9 5-14,0-1 10,-8-2-4,-3 3 4,2-3-8,-6 5 4,-1-2-12,-1 2 5,0-3-2,-4 3-18,0 0-18,8 0-24,-8 0-8,0 0-18,0 0-3,-18 8-9,9-4-25,-5 0-62,-6 2-197,-4 6 87</inkml:trace>
  <inkml:trace contextRef="#ctx0" brushRef="#br1" timeOffset="534449.442">14680 2368 63,'38'-8'103,"12"-1"0,2-6-12,1 6-9,4-4-10,1 1-6,1 0 3,3-2-10,1 6-3,-3-7-7,-3-1 2,-2 6-7,-1 3-11,-18-3 2,1-2-15,-7 8 11,-10-1-15,-1 4 6,-5-2-6,-5 2 9,-2-2-27,0 3-24,-3-4 3,-4 4-26,5-2-7,-5 2-24,0 0-65,0 0-158,0 0 70</inkml:trace>
  <inkml:trace contextRef="#ctx0" brushRef="#br1" timeOffset="534841.9651">15388 2748 62,'0'0'132,"-5"2"10,5-2-20,0 0 5,0 0-17,0 0 1,0 0 0,0 0 10,41-3-3,-10-4-5,7 2 0,20-3-12,8-1-5,27-6-3,-5-1-13,-24 9 1,27-9-11,-28 6-1,33-3-9,-35 2-9,0 1-6,-2-3-5,-3 8 0,-5-6-7,-16 5-4,-1 1-2,-3-2-4,-12 4-1,-1 1 4,-5 0-4,-3 0-5,-2 1 1,-2-1-2,0 1-5,-1 0-2,-1-1-5,-4 2-9,4-2-14,-4 2-13,0 0-24,0 0-20,0 0-17,0 0-6,0 0-29,-21 8-15,10-5-23,-2 2-109,-4 0-298,-5 2 133</inkml:trace>
  <inkml:trace contextRef="#ctx0" brushRef="#br1" timeOffset="535912.1068">15285 2903 26,'0'0'131,"0"0"-6,0 0 9,53 4-7,-1-9-8,6 0-18,34 0 7,1-2-10,0 2-9,-30-1-3,31 2-12,-2-1-6,-34 3-6,4-7-7,-5 6-9,-4-2 1,1 1-5,-16 1-4,13-5 2,-16 4-12,-4 2-1,-2-3 8,-10 2-7,-3 0 1,-2 2 1,-5 1 6,-1-3-3,0 3 4,-8 0 1,10-2-2,-10 2-2,0 0-9,11 2 5,-11-2-6,6-2-2,-6 2-2,0 0 0,0 0-3,7 0-6,-7 0 6,0 0-8,0 0 2,0 0-2,0 0 0,0 0-1,0 0-4,0 0 3,0 0-5,0 0 3,0 0-3,0 0-1,0 0 2,0 0 1,0 0-1,0 0-6,0 0 8,0 0-5,0 0 5,0 0-1,0 0 0,4-2-5,-4 2 3,0 0-5,0 0 2,0 0 3,0 0-2,0 0-1,0 0-2,0 0 2,0 0 2,0 0 2,0 0-4,0 0 5,0 0-3,0 0-4,0 0 0,0 0 0,0 0 8,0 0-5,0 0 7,0 0-8,0 0 1,0 0 0,0 0-6,0 0 0,0 0 2,0 0 2,0 0 4,0 0-3,0 0 2,0 0-2,0 0 1,0 0 0,0 0-3,0 0 4,0 0-1,0 0 3,0 0-5,0 0 3,0 0 0,0 0 4,0 0-6,0 0 5,0 0-13,0 0 6,0 0 9,0 0-7,0 0 1,0 0 1,0 0 3,0 0-5,0 0 6,0 0-4,0 0-5,0 0 5,0 0 1,0 0-5,0 0 2,0 0-1,0 0 2,0 0-2,0 0 2,0 0 5,0 0-10,0 0 5,0 0-1,0 0 2,0 0-1,0 0 0,0 0-4,0 0 6,0 0-4,0 0 0,0 0 0,0 0 1,0 0 2,0 0 1,0 0 2,0 0-6,0 0-2,0 0 1,4 4 2,-4-4 3,0 0-2,0 0-1,0 0 3,0 0-2,0 0-1,0 0 5,0 0-2,0 0-4,0 0 4,0 0-1,0 0 2,0 0-6,0 0 3,0 0 0,0 0 2,0 0-4,0 0 0,0 0 3,0 0-3,0 0 5,0 0-4,0 0 3,0 0-1,0 0-3,0 0 5,0 0-6,0 0 11,0 0-10,0 0 4,0 0 1,0 0-5,0 0-4,0 0 8,0 0-1,0 0 1,0 0 0,0 0-1,0 0 2,0 0-6,0 0 3,0 0-2,0 0 9,0 0-8,0 0 0,0 0 3,0 0-2,0 0 4,0 0-7,0 0 3,0 0 2,0 0-7,0 0 8,0 0-3,0 0 4,0 0-6,0 0 3,0 0 0,0 0 0,0 0-6,0 0 13,0 0-8,0 0-1,0 0 5,0 0-6,0 0 2,0 0-5,0 0 4,0 0 1,0 0-1,0 0 7,0 0-6,0 0-1,0 0-3,0 0 11,0 0-14,0 0 9,0 0-4,0 0-2,0 0 1,0 0-9,0 0-6,0 0-18,0 0-20,0 0-16,0 0-20,0 0-14,0 0-25,0 0-19,0 0-119,-32 0-292,10 0 130</inkml:trace>
  <inkml:trace contextRef="#ctx0" brushRef="#br1" timeOffset="537361.7084">1716 3171 73,'-7'2'109,"1"-2"-3,-1 3 3,4-2-6,3-1 5,-8 1-13,5 2-5,3-3-9,0 0-2,-6 2-11,6-2-3,0 0-13,0 0 1,0 0-4,0 0-3,0 0 8,0 0-3,20-10 14,-4 1-3,-1 1 8,12-4-7,5-1 8,-1-4-4,16-5-2,4-4-6,0 1 4,4 0-4,2-2-5,2 3-1,23-20-5,-22 18-3,28-14-7,-5-1 3,-3-1-7,0 5-20,-21 7-8,28-8 5,-32 9-3,5-1 5,23-7-3,-27 10-4,-1 0 0,-1 2-1,-3 0-1,-3 4 4,-13 7-6,0-4 2,0 3-1,-5 2-2,-3 4-2,-3-3 6,-7 7-8,-1-2 5,-5 5-3,-2-3 1,-2 3-4,-1 0 3,-2 1-4,0-2-6,-4 3-13,5-4-14,-5 4-13,0 0-19,0 0-15,0 0-17,0 0-10,0 0-29,-33 10-5,16-2-11,-6 7-94,-3-5-272,1 4 121</inkml:trace>
  <inkml:trace contextRef="#ctx0" brushRef="#br1" timeOffset="537854.5299">1544 3216 43,'0'0'66,"0"0"2,0 0 5,0 0 4,0 0 9,0 0 5,30-14-10,-19 10 6,0-2 0,6-3-6,3 2 11,8-6-5,0 1-3,0-4 3,8-1-8,12-5-2,2-5 1,2-1-10,3 1-3,-1-3-12,5-1 0,23-13-2,-24 16 0,22-16-2,-5-1-2,-20 20-3,27-21-5,-1 9-2,-3-4-7,-20 12-1,21-14-3,-23 13-7,24-10 7,-29 10-8,7 5-1,-3-2-8,-3 4 0,-5-1 2,-12 8-5,-1 3 3,-3 0-1,-6 2 1,-1-3-5,-8 9-4,-2 0 6,-5-2-1,0 4 0,-4 1-9,-1-1-1,1-1-11,-5 4 0,0 0-11,7-3-11,-7 3-7,0 0-12,0-4-25,0 4-11,0 0-14,0 0-9,-32 14-5,15-9-2,-8 9-1,1-2-86,-7-2-226,-1 1 101</inkml:trace>
  <inkml:trace contextRef="#ctx0" brushRef="#br1" timeOffset="538735.6675">1486 3192 37,'0'0'73,"0"0"-14,0 0 7,0 0 5,0 0-9,23-12 28,-14 5-18,3 2 6,4-4-5,1-2 3,9-2 9,-2-1-11,7-2-2,1-1 11,13-9-6,-11 11 9,17-13-7,3 3-4,-4 1-2,6-9-3,-1 5-7,25-10-1,-28 11-2,1 3-6,2-7-3,29-11 3,-31 13-8,6 3-2,17-18 0,-21 15-1,0 1-9,-2 3 6,0-2-6,-4 6 3,-4-3-7,-11 9-1,-2-1-7,0 3 0,-1-2-8,-4 1 6,-8 7 2,-1-1-10,-2 1 3,-6 2 0,-1 2-1,-2-1-5,-3 1 3,2 0 4,-2 2-2,-4 1-4,10-3 3,-10 3-2,4-1-2,-4 1 0,5-3 1,-5 3-7,0 0 5,6-3-6,-6 3 4,0 0-1,0 0 4,0 0-10,0 0 3,0 0 6,0 0-5,0 0 2,3-3-6,-3 3 11,0 0-6,0 0 2,0 0-7,0 0-1,0 0 4,0 0-5,0 0 3,0 0 0,0 0-3,0 0 5,0 0 1,0 0-5,0 0 4,0 0-5,4 6 3,-4-6-2,0 0 7,0 0-4,0 0-2,0 0 0,0 0-3,0 0 3,0 0 0,0 0 0,0 0 4,0 0-6,0 0 3,0 0 0,0 0-2,0 0 0,0 0 1,0 0 2,0 0-4,0 0 8,0 0-11,0 0 7,0 0-2,0 0 1,0 0 0,0 0-2,0 0-3,0 0 6,0 0-4,0 0 2,0 0-2,0 0 2,0 0-1,0 0-4,0 0 10,0 0 1,0 0-6,0 0 2,0 0-3,0 0 3,0 0 2,0 0-6,0 0 4,0 0-4,0 0 3,0 0 0,0 0 3,0 0-4,0 0-2,0 0 3,0 0-2,0 0 3,0 0 4,0 0-3,0 0-4,0 0 4,0 0 3,0 0-6,0 0 8,0 0-11,0 0 2,0 0-1,0 0 2,0 0 3,0 0 0,0 0-3,0 0 4,0 0-6,0 0 1,0 0-12,0 0-21,0 0-9,0 0-4,0 0-7,0 0-20,18-4-20,-6 5-33,9-4-41,2-1-149,7-4-344,5-1 153</inkml:trace>
  <inkml:trace contextRef="#ctx0" brushRef="#br1" timeOffset="542497.5311">5889 16634 13,'-9'3'106,"9"-3"-6,-4 3-1,1-2-6,3-1 7,-5 3-10,5-3 1,-6 2-1,1 0-2,5-2-6,-6 0 4,6 0-6,-8 1 4,8-1-3,0 0 8,-7 1-12,4 2 7,3-3-10,0 0-2,-5 2-3,2 1 5,3-3-8,0 0 5,0 0-3,-6 3-6,6-3-5,0 0-2,-4 1 1,4-1-8,0 0 6,0 0-9,0 0-7,0 0 5,0 0-8,0 0-3,0 0-3,0 0-3,0 0-8,0 0-1,0 0-1,0 0-3,0 0 2,0 0 0,0 0-5,0 0-1,0 0-1,20-1 5,-15 1-5,-5 0-3,15 0 4,-5-5-7,-4 5 6,4-1-2,2 1 0,-2-4 0,10 1 1,0-4-1,0 7 5,7-9 0,0 1 4,0 1-3,2 0 5,1 0 0,-1-1-6,4 1 0,-3 0 7,-2-1 0,4-1-6,-3 1 3,-1 1-5,-1 0 4,1 3 1,-1-4-9,-4 6 6,-5-4-5,12 1 0,-8-1-1,0 1 0,4-3-3,-6 4 5,1-1-6,9-2 5,-10 2 4,0-1-6,2 0 3,0 2-2,0-4 2,-3 0-4,-1 2 6,1-2-4,0 0 5,1 1-4,0 1 7,7-3-10,-9 1 5,0 0-3,1 2 2,-3-3-3,2 4-1,-1-2 5,-6 0-8,3 2 10,2 0-9,-2 2 4,-4-3 1,0 3-7,3 1 6,-4 0-6,2-1 8,-1 0-7,-3 1-1,1 0 3,-3-1-1,4 3 1,-4-1 3,-5 1-5,4-3 2,1 1-2,-3-1-5,-2 3 1,5-1-9,-5 1-2,0 0-8,6-2-4,-6 2-12,0 0-6,0 0-18,0 0-11,0 0-20,0 0-9,0 0-21,0 0-9,0 0-18,-18-5-14,18 5-21,-11 3-153,1 1-365,0 0 161</inkml:trace>
  <inkml:trace contextRef="#ctx0" brushRef="#br1" timeOffset="544365.4208">6566 17979 49,'0'0'111,"0"0"-5,0 0-8,0 0 1,13 2 1,-13-2-12,0 0 5,11-1-4,-11 1-7,0 0 2,0 0-14,13-1 1,-5 2-5,1-4-3,-9 3 1,14 0-5,-2-3-7,3-1 6,0-3-10,4 2 8,2 2-3,2-9-3,-2 6 0,8-2-3,-1-4-2,4 3 4,-2-3-6,0 7 8,2-8-1,0 9 2,-3-5 2,2 5-8,1-1 2,-4-3-4,0 4 1,-1 1 1,1-4-10,-5 4 2,1-4-4,-2 2-7,-2 3 10,2-3-14,-4-2 3,3 3 2,6-4-5,-9 1 0,0 5 0,-1-6-3,2 2-9,0 0 10,-2-1-6,2 2-12,-2-2 14,-2-2-5,-6 3-1,5 3 1,-3 0-7,0 3 8,1-9-4,-5 6 1,0-1 3,3 2-2,-3-2 0,2 1-9,-1 2 5,-1 0-4,2-5 5,-2 2-1,0 2-2,1-2-5,1 3 7,-3 0-2,4-1-6,2-1 15,-4-2-9,6 3-3,-5-2 10,0-2 0,-2 5 0,1 0 0,0-1-6,-1 1 6,-7 1-9,12-2 6,-7 0-4,-1-3 0,-4 5 1,8-2-3,-8 2 1,0 0 6,13-3-8,-13 3 4,4-2 2,-4 2-4,0 0-1,7-2 2,-7 2-2,0 0-5,0 0 8,0 0-1,0 0-6,0 0 4,0 0-1,0 0 5,0 0-4,0 0 5,9 5 0,-9-5 1,0 0 2,0 0-5,0 0 6,0 0 0,0 0-2,0 0 0,0 0-7,0 0 7,0 0 4,0 0 1,0 0-4,0 0-9,0 0 17,0 0-15,0 0 9,0 0-5,0 0 1,0 0 8,0 0-7,0 0-2,0 0 4,0 0-5,0 0 4,0 0-6,0 0-2,0 0 4,0 0-2,0 0 1,0 0 1,0 0-6,0 0 7,0 0-1,0 0-2,0 0-2,0 0-3,0 0 7,0 0 0,0 0 3,0 0-5,0 0 1,0 0 0,0 0 7,0 0-3,0 0 4,0 0-3,0 0 0,0 0 1,0 0-1,-7 9 4,7-9-6,0 0-5,0 0-7,0 0 11,-2 5 4,2-5 9,0 0-6,0 0-7,-4 7-2,4-7-5,0 0 7,0 0 8,0 0-12,2 5 12,-2-5-17,0 0 16,0 0 3,0 0-2,-2 5-7,2-5-5,0 0 6,0 0 9,0 0-2,0 0 3,0 0 3,-2 9-10,2-9 1,0 5 1,0-5-5,-3 3-5,3-3 6,0 0-4,-2 4-1,2-4 0,0 0 6,0 0-3,0 0 1,-5 6-3,5-6 2,-3 5-4,3-5 1,0 0-2,0 6 6,0-6-6,-5 3 5,5-3 1,0 0-3,0 0 4,-1 7-10,1-7 6,-1 5-6,1-5 4,0 0-4,-3 4-12,3-4 12,0 0-12,-5 5 25,5-5-6,0 8-8,0-8 5,0 0-4,-2 2 5,2-2-7,0 0 5,-3 7-3,3-7-2,-2 5 2,2-5-3,0 0 1,0 0 3,-4 4-5,4-4 7,0 0-12,0 0 11,0 0 6,0 0-8,0 6-12,0-6 15,0 0 8,0 0-21,-1 3 14,1-3-14,0 0 8,0 0 6,0 0-7,-3 6 7,3-6 4,0 0-15,0 0 7,0 0 4,0 0-5,0 0 8,0 0-14,0 0 1,0 0 6,0 0 1,0 0-3,0 0-2,0 0 5,0 0 5,0 0-14,0 0-2,0 0 11,0 0-9,4 5 9,-4-5 3,0 0-7,0 0 8,0 0-15,0 0 14,0 0-10,0 0-1,0 0 12,0 0-7,0 0 4,0 0-5,0 0 0,0 0 1,0 0 4,0 0 5,0 0-14,0 0 1,0 0 8,0 0-2,0 0 6,0 0-7,0 0 4,0 0-1,0 0-3,0 0 7,0 0-10,0 0 5,0 0-7,4 3 9,-4-3-13,0 0 10,0 0-2,0 0-2,0 0-2,0 0 8,0 0-9,0 0 3,2 5 12,-2-5-19,0 0 14,0 0-5,0 0 10,0 0-10,0 0-1,0 0-11,0 0 12,0 0-2,-2 7 6,2-7-7,0 0 8,0 0-1,0 0-5,0 5 10,0-5-3,0 0-5,0 0 3,0 0-4,0 0 2,0 7 3,0-7-7,0 3-1,0-3 7,0 0-3,0 0 0,0 0 4,0 5-14,0-5 10,0 4 2,0-4-12,0 0-10,-4 5-2,4-5 2,-1 2-17,1-2-7,-3 7-5,1-4-7,2-3-11,-4 5-10,2-4-20,-1 0-15,3-1-2,0 0-21,-4 8-13,4-8-12,0 0-17,-8 0-10,8 0-18,0 0-8,-6-9-143,6 9-386,-8-13 172</inkml:trace>
  <inkml:trace contextRef="#ctx0" brushRef="#br1" timeOffset="869827.6488">11740 8107 45,'0'0'159,"-11"0"3,11 0-10,-9-3-5,9 3-5,-5 0-5,5 0-11,0 0-6,0 0-5,0 0-4,0 0-6,-7-1-3,7 1-5,0 0-3,0 0-4,0 0-4,0 0-6,0 0-1,0 0 2,0 0 3,0 0 0,0 0 2,23 1 2,-11-1-4,6 0 0,2 0 5,9 0-4,5 0 2,3-2-5,15-2-2,2 3-6,10 0 5,1 0-3,27-4-5,-25 3-2,29 0-2,-2 1-6,-4 0-1,2-4 7,6 7-12,-3-2 2,5 0-9,-2 2 2,2 0 12,3 1-24,-3 1 2,-3-1-2,2 0 10,4-1-8,-6-1-5,4 1-3,-1-1 4,-6-1-7,-2 0-1,-2 0-8,-24-2 5,29 1-10,-31-5 9,27 1-13,-29 1 6,0 0-2,2-3-7,-4 3-8,0 0-3,-8-2-3,-14 2-15,3-1 5,-8 2-7,-3 0-6,-10-1-3,-6 2-12,-2 1 6,-1 1-5,-4-3-10,0 2-4,-1 1-14,-6 0-25,3 0-33,-3 0-27,0 0-40,-13-6-49,-2 6-37,-4 3-221,-12 0-546,-7 1 242</inkml:trace>
  <inkml:trace contextRef="#ctx0" brushRef="#br1" timeOffset="872013.8252">11802 8472 8,'-6'-11'238,"1"1"-5,3 3-2,-1 2-14,0 1-23,1-1-21,2-1-18,-5 6-20,5 0-12,0 0-12,0 0-6,-6 12-7,2 0-4,0 5-4,1 3-7,-2 3 1,-1 0-8,3 4 0,1 0-8,0-2-8,0-7-6,3-1 0,0-1 0,1-3-8,0-2-6,1-1-2,2 0-3,-1-5-6,0 4 5,1-6-1,1-1 0,3-2-2,1 0 1,2-3-7,2-8 1,2-1-6,0 1 4,-2-3-11,4-8 2,-5 1-5,2 0 2,-4 4-2,-2-1 3,1 2-1,-2 1 2,-1 1 0,-1 6 0,-1-2 6,-3 6-4,0-1 1,0 0-11,1 5 7,-3 0-1,0 0-3,1 11 0,-2-1 1,0 1 4,1 5-8,-2 3 7,4-2-6,0 3 4,-2-3-5,2 1-1,0-1 1,3-2 0,2-1 2,-2-3-5,0 0 0,1-3 9,3 1-10,3-6 4,-1 0-4,3-3 3,3-2-7,1-2 8,0-5-15,3 1-2,-3-6 0,4-1 4,-2-3 2,-2-2-7,-5 5 3,1-6 0,-2 4 4,-2 1 0,-2 2 3,-2 3 5,-2 4 3,-1-1 2,-1 3-5,2 0 0,-3 1-1,2 1 3,-3 3-3,0 0-2,0 0 1,0 15-1,0-5 2,-3 0 2,2 1 0,1 6 0,0-5-1,-3 3 2,3-2-1,3-1-3,-2-1 2,2 1-2,-3-2 0,1 0 1,1-1 2,4 1-2,-2-2 2,-1 0-1,3-5-1,0 4 5,1-1-3,2-2 2,0-4-7,1 1 5,0 0-2,1-2 14,-3 0-13,4 1 7,-2-4-1,-1-3-4,2 1-1,-2 2-2,-3-4 0,-1 1 1,4-2 1,-3 3-2,-3-3 1,2-1 2,0 1 0,-1 0 1,0 1 4,0 2 5,-2-3-5,5-1 6,-6 5 3,1-1-6,1 0-3,0 2 5,-1-3 1,1 6-2,2-6 3,-2 2-3,-1 1 3,0 1-3,0 0-2,1-2 0,-1 3 4,0-1-1,2-1 15,-4 4-15,2-2-1,1-3 6,-3 5-9,4-2 13,-4 2-7,4-4 6,-2 2-4,2-2 15,-2 0-14,2 0-1,-1 0 4,3-1-6,-3 0 11,3 0-4,-2-1-2,2 2 5,-3-1-7,1 2-6,0-1 3,0 2 0,-3-1-4,-1 3-3,4-4 1,-4 4-2,0 0-1,5-1 1,-5 1-1,0 0 0,7 5 5,-6 0-5,0 2 30,0-2-19,1 8 0,-2 0 5,1 3 7,-1 0-9,3 1-3,-2 0-3,-1 1 6,1-1-8,2 1-13,4-4 17,-6-1-8,3-2 3,-2 2-4,2-1 5,-2-5-8,2 3-1,-1-4-13,2 1-4,0-3-6,-2-2-13,4 3-3,-1-5-15,4 0-15,5-5-5,-3 1-15,8-6-12,-1 1-11,3-6-3,3-2-5,-5-1-2,6-3 1,-8-1 11,2 3 5,-3-1 10,-4 4 13,0 1 9,-3 0 8,-3 1 21,0 4 14,-1 1 10,-3 3 13,4 1 5,-5 1 4,1 0-4,-1 3 8,-2 1-7,0 0 5,0 0 6,2 10 8,-2 0 1,-2 2 6,0 4 2,-1 2-1,3-1-6,0 2-4,0-3-1,0 0 1,0 0-2,0-1 1,3-3 0,3 0-6,-5-2 4,5-2-4,-2 0-1,1-3-2,2 0 0,0 1 2,1-6-3,5 1 3,3-8-6,5 3-9,-1-3 3,6-5-7,-8 2-3,6-7-2,-1 2 4,-3-2-1,-4 3 2,-3-1-1,0 3 1,-4 0 2,2 0 3,-5 2 8,-1 6 4,-1-3 6,0 3-2,-2 0-2,1 2-3,-2-1-2,-1 3-6,0 0 9,2 9 4,-2-3 4,-2 3 3,2 4-14,-1-2 2,0 5-1,-1-4 2,4 4-3,-1-2 2,-1-1 2,1-1-3,2-1-3,0 0 4,0-2-1,5-1 1,-3 1 0,3-6 3,-2 3 2,2-3-6,2-3 4,-1 0 3,4-3-5,-1 1-4,1-5 7,3 0-2,-2-3 18,2 1-27,-5-4 7,2-2-1,-4 1-7,2-3 3,-1 1-1,-2-2 1,-2 3-8,-4-1 3,0 7-2,-4-8 0,1 6 4,-3 2-1,-1 2 1,1 1-1,-5 0 0,-1 3-2,0 3-5,-3 1 6,1 1-5,-6 3-1,7 1 17,-4 2-16,1 4-1,2-2 6,2 0-5,3-1 3,-1-3-5,4 3 10,-2 0-7,1-4 2,1 0-2,1 1-6,2-1 4,0-4 6,-1 4-4,0-2 4,2-3 0,0 0 3,4 5-5,-4-5 7,6 2-1,-6-2-1,10 0 3,-3 0 2,-7 0-7,16-2 6,-6 1 8,-1-1-13,2 2 7,-3-4-14,2 4 16,-3-2-12,5 2 0,-5-4 2,1 4 1,-1-1 5,2-2-7,-1 1 6,1-3-4,1 4 2,2-1 4,-1-5 0,2-1-6,-1 4-5,6-4 5,-4-1 3,0 1-4,2-2 2,0 0 4,-2 1-7,-2 2-1,0 0 8,2-4 9,-2 5-18,-3 1-4,-2-1 9,3 0 0,-3 4 0,-2-3-3,0 3-1,-1-1 8,-4 3-1,7-4 0,-3 1-1,-4 3 3,4-2-6,-4 2 12,4-3-4,-4 3-4,0 0 1,4-2 1,-4 2-2,0 0 8,0 0-2,0 0 10,0 0-12,0 0-11,0 0 2,0 0 2,0 0 7,0 0 3,4 6-1,-4-1 9,0 2 2,0 3 0,-1 2 8,-1 0 3,1 1-3,-2 5 5,2-2 8,-1 2-5,1-2 1,1 1-1,-1 0-3,1 0-1,0-6 0,0 1-5,1-2-4,0-1 2,-1-3-4,2 1 4,-1-2 3,-1-1-4,3-2 11,-3-2-2,4 3 6,-4-3-4,10-7-3,0 1-4,3-5 0,4-1-6,1-7-3,3-1 1,0-1-3,0 0-3,-2-2-1,2 4-6,-3-1 1,-3 7 3,1 0-7,-2 1 3,-3 2-10,-1 2 5,-4 6-2,1-3-1,0 4 2,-4 2 4,-3-1 3,10 8 4,-4 1 6,-1 2 9,-1 6-3,0-1-1,-1 2 3,-2 2-3,5-2-1,-5 0-4,1 0 4,2-1-3,0 0-4,-1-5 1,3 0-2,-5-1-3,2 0-2,5-2-1,-5-2 3,1-2-5,-2 0-7,1-2-12,3 3-12,-4-5-5,-2-1-22,5 2-32,-5-2-20,0 0-41,5-9-26,-4 4-36,-1-1-32,-1-3-37,0 0-29,1-1-26,-3-2-41,-2 1-217,2 2-635,-6-8 282</inkml:trace>
  <inkml:trace contextRef="#ctx0" brushRef="#br1" timeOffset="872324.7108">13171 8074 129,'-9'-7'203,"3"5"-17,1-2-12,0 7-10,5-3-2,-10 5-6,4 4-12,3-1-3,-2 6-5,3-1-13,1 3-7,2-1-9,-1-3-4,2-3-10,3 3-5,0-4-2,-1-1 1,-2-2-1,6-1-1,-2-2-2,2-2 1,3-4-2,-1 0 1,-1-2-4,-1-4-7,-1 1 0,0-1-3,0-4-5,-4 1-5,1-2-2,-2-1-6,-2 4-2,0-3-12,-2 6-6,-2-1-5,3 3-9,-3-1-24,-1 3-21,-4 4-27,4 1-26,-6 5-23,-5 4-24,5 3-21,-2 11-29,-2-3-33,0 7-48,-2-2-139,0 5-430,-1 0 190</inkml:trace>
  <inkml:trace contextRef="#ctx0" brushRef="#br1" timeOffset="872764.8082">12384 8799 61,'-9'2'171,"3"-1"-1,1-1-6,5 0-11,-7 2-8,7-2-7,-6 2 0,6-2 1,-3 2 2,3-2 5,0 0 5,13 7-6,-3-3-2,2-2-1,7 2-3,4-3-3,9 1-3,8-4 1,15 2-2,2 0-8,4-2 5,33-3-1,-28 2 1,25-4-20,3-3 19,2 8-22,-28-1 3,25-4-4,9 2-7,-38-1-7,28 2-6,-26 0-3,-2 0-15,3 0-3,-4 0-9,-3 1-7,1 6-4,-21-6-2,11 1-8,-15 4 5,-1-2-9,-4 0-4,-11 0 2,1-2-2,-2 2-6,-8 0 3,0 0-6,-3 0-2,-2-2-7,-1 2-4,-5 0-9,0 0-13,17-1-20,-13 1-2,-2-4-24,-2 4-7,0 0-12,0 0-26,0 0-18,0 0-20,0 0-16,-24 7-29,11-2-24,-7-1-9,-1-1-23,-8 2-19,-10 3-204,-9 1-509,-3-4 226</inkml:trace>
  <inkml:trace contextRef="#ctx0" brushRef="#br1" timeOffset="873090.102">12704 8932 19,'-36'3'158,"6"-2"14,2 2 5,11 1 4,4-3 4,-1 2-6,7-3-9,2 2-5,-1 0 3,4 0 3,2-2 13,0 0-3,13 11 1,8-6 3,11 0-4,7-1-4,19 1 0,32 2 0,-23-4-5,34-2-6,-5-1-5,-4 0-12,2-2-8,-3 0-9,-28 0 5,4 1-25,0-1 3,-2-1-11,0 2 2,-4 1-18,-3-3-8,-6 3-8,2 0-7,-17 0-3,-5 0-10,-3 0 1,-7 0-7,-2-2-10,-7 2-8,1-1 6,-3 1-5,-4 0-4,1 0-2,0-1-16,-8 1-8,7-1-13,-7 1-14,0 0-27,0 0-20,12-2-14,-12 2-37,2-1-25,-2 1-27,0 0-21,0 0-37,0 0-40,0 0-38,0 0-293,0 0-659,-18-4 292</inkml:trace>
  <inkml:trace contextRef="#ctx0" brushRef="#br1" timeOffset="875056.9169">12120 10582 136,'0'-27'235,"0"1"6,-2 8-7,2 1-5,-4 6-9,4 0-21,0 5-13,-3 1-21,2 0-16,1 3-8,0 2-19,0 0-8,-10 19-4,7-2-4,-1 9-12,-1 1-6,3-2-6,-3 6-9,3-2-3,2-2-5,2-1 4,1 0-18,1-9-4,-1 1-7,3-8-4,-3 2-2,3-3-2,2-1-2,-2-3-5,1-1-1,3-1 5,1-7 2,2 1-6,-1-2-1,2-8-2,1 0 7,0-3-5,-1-5-3,-1-1 18,-3-2-19,-1 2 8,0 3-1,-3-7 1,-2 9 10,-1-1-4,0 3 10,-1 3-1,2 2 11,-4 3-11,0 0-7,2 4-3,-2 1-8,0 2 1,0 0 1,0 0-11,0 18 0,2-2 3,-2 1-7,-2 8-4,4-1 4,-1 2 0,1 1 4,1-8-1,0-2-5,3 2-2,-1-4-1,-1-5 2,2 0-5,0 0-1,-1-3 0,4 0 2,4-3-5,-3-1 9,6-3 8,-4-4-14,5-1-6,0-5 7,2 1-3,-2-2 8,-1-3 0,-3 1-4,6-8-4,-7 6 3,1-2-5,-3 0 5,-3 5-3,0-2 15,5-1-1,-10 4 5,1 3 3,3-2-6,-4 6 6,2-3-1,-3 3-1,-1-1-6,4 1-2,-4 4-3,0 0 2,0 0-4,0 0 2,0 21-7,0-6 10,0 3-4,-5 1 4,5-2 5,0 3-10,-2-2 15,0-1-10,2-2 2,0 2 3,0-6-3,2 0-5,-2-1 10,0-4-9,0 2 2,0-1-3,0-2 3,0 0 13,0-1 15,0-1 3,0-3 12,0 6-6,0-6-2,0 0 1,11-10-14,-6-1-4,4-1 3,3 1-3,2-6-1,2-3-10,-2 5 2,7-5-3,-9 6 1,0 2-9,5-2-1,-8 7-2,1-2 2,-1 3-5,0-1-7,-2 4 4,0-1 0,0 4-7,-2 2 9,2-1-2,0 8-3,0-1 11,-1 4-6,1 5-6,-2-3 4,2 4 0,-2-3 2,2 0-6,-1-1 5,-2-2 3,4-1-5,-4-2 0,1 1 0,1-2-3,1 1-3,-1-2 1,2 0-10,-3-5-2,0-2 1,6 0-9,3 0-4,-1-4-6,2-4-7,5 1-1,-3-5-10,1-9 2,3 3 9,-6 4 5,1-8-4,-1 8 6,-4-3 4,4-5-1,-5 6 9,-3 0-4,1 5 9,-3 4-6,-1 1 12,0-1-3,-2 4-1,0-2 0,-2 5-6,0 0 8,0 0 8,4 11-2,-8 1-7,2 4 11,-2 4 3,-3 4 3,5 0-6,-1-5 9,-2 1-12,5-4-5,0 2 17,0-2-5,5-1 0,-4-4-2,1-3-3,4 2 4,-3-4 8,3-2-4,1-1-2,4-3 3,3-3-1,2-4-2,0-1 4,1-2-3,6-7-6,-10 1 6,6-4-12,-1-2 6,1 0 3,-4 0 0,-2 6-13,6-3 10,-10 6 0,-3 1-6,1 1 7,1 4-2,-5 0 4,2 2-3,-5 2-5,0 3 5,0 0-5,0 0-4,0 0 8,3 21 15,-5-5-12,1 0 1,1-2 4,-2 3 0,-1 0-5,3 2 1,0-4 3,3 0-4,-3-3 1,2 0 1,-1-3 2,4 3-3,0-4 4,-1-3 2,3 3 4,0-7 0,5 2 1,-6-3 1,-6 0-1,24-7 4,-5 4 1,-2-4-2,0 0-4,-1-5-6,0 4 4,-4-3 1,2-1 8,-5-2-10,0-2-12,-1 1 6,0 0-4,-2-1 4,-6 1-2,5 3 0,-3 0 3,-2 0-1,-2 1-3,0 1-4,-4 3 0,3-1 5,-3 3-14,2 1 3,-2 1 1,-6 3-6,12 0 0,-22 9 11,8-1 4,0 1-6,1 2 4,-1 0-8,4 1 7,-1 0-6,4-2-1,3 0 7,-1 1 0,1 0-10,4-4 10,0 2-5,0-4 1,1 3 3,2-3 7,1-3 6,-4-2-10,14 0 6,-1 0-12,-1-3 10,6-4 2,3 0 1,-2-3-3,6-3-18,4 0 11,-7 0 1,5-1-10,-4-3 14,-2 1-6,2 0 5,-8 5-5,2 1 2,-1 1-3,-5 1 5,-3 2-9,3 0-2,-6 3 19,1 0-14,-3 2 2,-3 1 4,0 0-7,11 7 5,-6-1 12,-3 5-3,-2 1 9,0 5 1,-2 0-1,2 2 2,0 0 1,2 1 1,-2-2 4,0-1-2,0-1 4,0-6-6,2 3 2,-1-5-6,2-1 8,-2 0-7,0-2 3,2 0 7,-2-2 6,3-1-3,-4-2 6,12-2-6,-5-5 3,6 1-14,1-6 9,2 0-9,1-7 3,3 1-5,0 0-2,-3 3-6,-3 1 8,2 1-7,-2 1 2,-5 3-5,2 1-7,-2 2 0,-2 1 2,-2 4-1,4 0 2,-4 5-2,2 4 14,-1 1-1,3 9-3,-5-1 2,1 3-4,-2-2 0,2 1 2,1 5 2,-1-6-3,-1-2 2,0 1-6,2-5 1,1 2-3,-1-1 5,0-6-1,-1 0 4,5 0-12,-1-2 9,-5-1-6,2-1-9,1 0-11,-7-3-13,11-3-5,-3 0-27,-1-3-13,-1 3-14,-1-6-29,4 0-35,-1-2-15,-3-1-29,-1-3-26,-1-3-23,0 3-26,1-2-16,-4 0-27,-4 0-168,1 0-526,0 7 233</inkml:trace>
  <inkml:trace contextRef="#ctx0" brushRef="#br1" timeOffset="875455.1363">13702 10265 84,'-10'-9'212,"4"4"-26,2 2-20,-1-1-11,1 0-35,3 3-35,1 1-24,0 0-38,0 0-40,0 0-34,-2 12-120,-1-3-185,0 1 82</inkml:trace>
  <inkml:trace contextRef="#ctx0" brushRef="#br1" timeOffset="875822.7715">12688 11112 47,'-11'0'231,"0"0"0,3 1-5,3-1-11,-1 4-18,6-4-13,-7 1-5,7-1-6,0 0 3,0 0-2,37 1-4,-5-1-3,7-2-7,19-5-12,6 4-11,28-3 1,1-5-3,-2 1-11,-29 5-4,34-6-4,-3-2 9,-29 6-3,30 0-12,-5 0 5,-24 5-20,-3 1-9,-4-1-12,1 2-1,-8 2-13,-15 0-3,-6-2-10,-1 1-15,-12 1-7,-4-4 0,-2 4-5,-1-2-7,-2 1-5,-5 1 4,-3-2 9,9 0-26,-9 0-5,0 0-10,0 0-21,0 0-14,0 0-6,0 0-20,-26 2-16,15 0-17,-6 0-21,-4 1-25,-6 3-18,4-4-29,-5 2-27,-3 0-22,-1 0-230,0 4-526,1-2 233</inkml:trace>
  <inkml:trace contextRef="#ctx0" brushRef="#br1" timeOffset="876162.2778">12808 11268 66,'-40'4'250,"8"3"-15,1-1-2,11-5 9,3 3-12,0 0-12,10 0 0,1-1-16,5 1 0,1-4-6,13 8-8,7 0-11,16-4-1,22 1-16,32 0-5,-24-10-22,33 3 4,-4-4-8,-6-3 5,7 2-6,-2 5-7,-1-8 10,-5 1-14,-21 1-5,29 0-4,-6 4-2,-28-1-7,2 0-8,-7 2-7,1 1-11,-21 0-3,-2 1-9,-6 0-1,-7 1-6,-2-3-9,-5 2-3,-2 2 4,-4-1-10,-3 0-11,1 0 4,-7 0-4,10 0-4,-10 0 0,5 0 1,-5 0-10,0 0 1,10 0-4,-10 0-10,0 0-7,0 0-11,0 0 0,0 0-21,0 0-12,0 0-6,0 0-9,0 0-21,0 0-6,0 0-6,0 0-27,0 0-17,0 0-13,0 0-15,0 0-17,0 0-33,0 0-28,-30-5-14,26 1-30,2 0-220,-2-1-555,3-3 246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10:02:36.3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3747 7608 202,'-2'-5'209,"2"1"-8,2-1-3,-2-3-1,-2 4-1,2-4-9,0 2 2,0 0 0,0 0-12,0-5-5,0 6-7,0-2 1,-2 1-3,2 1-1,0 1-7,-1-1 0,1 5-2,0-7-16,0 7-12,-1-4-4,1 1-10,0 3-11,0 0-9,0 0-10,0 0-4,0 0-10,-7 8-4,10-1-11,-3 0 5,1 0-7,2 1-4,-2 4-12,2-3 2,-3 1-14,5 1 16,-4-6-6,3 2-5,0 2 4,0-4-2,2 2-1,-2-3 19,1-1 6,2-4 4,4-1 4,7-5-6,5-6-3,5-7-8,3-2 2,11-14-5,5 1-5,-1-5-4,2-2-9,19-13-21,-21 15-9,-5 0-10,0 2-16,-8 1-23,-6 15-24,-4-1-27,-5 2-24,-4 8-30,-3 1-36,-1 6-26,-3-1-43,-1-1-26,1 7-16,-1-2-253,-2 1-607,1 2 269</inkml:trace>
  <inkml:trace contextRef="#ctx0" brushRef="#br0" timeOffset="1272.3047">95 14404 135,'0'0'142,"-1"-4"-18,1 4 23,-5-9 0,5 6 3,-1-1-4,-2-4-4,2 5-10,-2-3-4,2-2 1,1 4 0,-1-4-6,-3 4 1,4-1 0,-4 2-4,4-2-9,-3 3-5,3 2-16,-1-7-9,1 7-13,-1-1-3,1 1-11,0 0-6,0 0-1,0 0-4,1 14 3,0-8-12,2 1 2,-3 1-3,0 1-3,4-1-3,-3-1 0,3 2 1,0-4-5,-4 2 0,1-3-3,3 0 1,-3 1 0,3 0 10,-4-3 3,4 0 10,-4-2 8,0 0 1,18-9-3,-3-1-5,-2-2-5,10-7-1,-2-8 0,1 2-15,8-17-19,-2 0-11,0 1-15,-5-3-23,0 1-20,-9 14-27,-1 0-25,-3 0-39,-4 7-47,3 2-25,-2 2-35,-6 9-154,5-2-449,-3 6 198</inkml:trace>
  <inkml:trace contextRef="#ctx0" brushRef="#br0" timeOffset="4467.0976">2732 15716 105,'0'0'233,"0"0"-17,0 0-11,0 0-11,13-18-10,-4 8-12,3-5-9,1 0-7,4-11-11,-2 6-6,1-6-5,-2 2-17,0 3 8,-7-1-5,2 3 4,-3 3 4,-2 7-5,1-8-5,-5 5 2,0 4-4,-5-1-10,5 4-11,-4 0-11,0-2-15,-2 4-4,-1 1 0,2-1-17,5 3-11,-15 4 4,10 1-13,-2 4-14,0-1 5,6 3-6,-1 2-2,2 5-18,3-4 11,2 4-2,4-2-4,-1 1 8,2 0 4,1-4-4,1 3 5,2-3-5,-5 3-15,0-8 16,-3 0 1,2-2 0,-3 4 2,-1-5-1,1 0 6,-1 0-1,-4-1 9,0-1 0,0 5-4,0-2 1,-4 0 1,-1 2-8,0-2-5,-3 2 6,-1 3-5,3-3 3,-2-1-11,-1 0-17,-1-2-20,1 3-30,0-4-29,0 1-28,0-1-30,3-1-44,0-3-61,6 0-35,0 0-183,-10-12-516,12 1 228</inkml:trace>
  <inkml:trace contextRef="#ctx0" brushRef="#br0" timeOffset="5287.7469">3082 15451 152,'0'0'212,"7"-3"-11,-7 3-5,0 0-3,0 0-4,3 17-12,-3-10-16,0 1-9,-3 4-13,6-4-13,-3 3-11,0-2-13,4 0-6,-1-2-11,1 0-7,-1 0-10,2 1 1,-1-4-6,-2-1-11,5-3-1,-7 0-3,0 0 3,15-7-11,-10 2-1,7-5-4,-7 0 9,0-3-7,-1 3 5,-4-7 0,3 4 10,-1 2 0,-4 1 1,2-1 7,-2 4-9,1 0-4,-3 2-7,4 5-2,-14-4-9,6 5-5,-3 2-5,2 5 0,-3 3-5,2 4 0,-4 5-4,6 1 9,1 3-9,3-7-10,1 9 6,6-9 0,-2 0 3,4 1-5,2-3-4,3-1 3,-3-1-2,9-7 2,-2 3 4,0-6-3,8-3-4,-3-3 11,0-4 0,3 0-4,-1-9 1,2 0 3,-4-2 1,1-1 1,-5-1-2,-3-3 6,0-2 6,-1 0-4,-6-2 6,0-2-9,0 6 16,-4-4 2,2 8 14,-3 1 9,0 5 14,-3 2-11,3 4 3,-1 0 6,1-1-9,0 8-8,0 0-11,0 0-9,0 0-7,-15 22 6,10-5-3,-2 9-6,5 1-6,-1 0-2,-2 1-2,5 1 3,5-4-1,-5-5-5,5 3-5,-1-3 5,4-5-2,-3 2-14,5-3 3,-3-6-3,3-3-7,-1-1 6,2-3-7,6-7 1,0-1 3,0-3-5,0-2 1,4-8 3,-4 1 0,1-2 1,-4-4 12,0-1-4,-2-1-7,-1-2-12,-2 1 30,-5 1-4,4 2-6,-5 6 24,-1 2-2,2 4 15,-2 5-11,-2 2 4,2 2 0,-2 4-13,0 0 7,0 0-9,-4 28 5,-4-5-10,3 7-3,1 3 10,-1 2 1,-1 1-2,3 0-4,-1 8 1,3 5-6,2-1 8,3-14-6,-3-2-11,3 0 13,3-3-5,-4-1 1,1-8 5,0-3-4,4 0-5,-2-3-1,-1-2 6,1-3-4,-1 0 7,-3-4-3,4 1 2,-1-6-5,-5 0 9,0 0-6,0 0 3,16-9 1,-13 4-2,-3-2 2,2-4 0,-4-1-1,2 1-1,-3-1 2,-3 2 3,-1-2-9,-3 0 0,1 4-2,-2 1-1,-6 2-7,0-1 6,2 1 0,-1 1 0,5 2-5,-2 0-4,6 2 0,7 0 0,-11-2-3,8-1-3,3 3 3,7-12 5,7 0-8,9-8-3,10-13-18,7-6-27,-1 2-10,1-6-41,1 1-32,0-3-42,-4 0-47,2 1-72,-3 2-314,-4-3-671,-1 5 298</inkml:trace>
  <inkml:trace contextRef="#ctx0" brushRef="#br0" timeOffset="5791.5252">4773 13834 202,'0'-12'271,"0"1"-5,-1-1-12,1 6-23,-1 1-25,1 0-23,0 1-26,0 4-15,0 0-2,0 0-5,0 0 2,8 26-21,-3-13 0,-3 3-4,1 1-4,1 0-15,1-1 2,-2 0-6,1-4 1,0-1-3,-1-1 4,2-2 3,0-3 21,5-1 17,3-6-14,14-10-23,3-3 3,15-17-12,5 0-14,19-22-19,-15 22-43,16-23-40,-5-4-41,-20 20-44,1-2-45,-3-3-51,20-15-37,-24 22-30,4 1-236,-15 13-557,15-6 248</inkml:trace>
  <inkml:trace contextRef="#ctx0" brushRef="#br0" timeOffset="7089.0197">15902 7204 185,'0'0'203,"0"0"-12,0 0-9,9 6-1,-7-2-8,1 2 0,2 2-3,-1 0-9,-3 4-4,2 1-5,0-2-6,2 3-10,-2 4 10,0-2-5,-1-2-4,1-2-6,1 2 5,0-3-5,-3-1-15,0-1-6,1-3-1,-1 1 9,0-3 27,-1 1 14,3-2 25,-1-1 15,-2-2 0,10-2-11,6-5-14,9-7-25,6-3-9,19-15-16,29-14-20,5-3-28,5 0-28,1-7-34,2-1-53,2 0-58,-9 1-46,-6 8-47,-24 16-47,0-2-47,0 7-51,-1 3-57,-8 3-221,2 2-662,-12 8 293</inkml:trace>
  <inkml:trace contextRef="#ctx0" brushRef="#br0" timeOffset="11066.1393">11123 15186 244,'0'-5'281,"-1"1"-6,1 4-8,-2-7-17,2 7-13,-1-4-21,1 4-20,0 0-23,-1-3-18,1 3-13,0 0-13,0 0-8,0 0 2,2 18-16,-2-12-1,2 5-5,-1-2-3,0 0 6,-1 3-8,0-3 2,0 2-5,0-1-12,0-1 17,0 3 8,0-3-2,3-2-2,-6-2-7,6 0 7,-2 2 5,-2-5 5,1-2 3,2 8 3,0-7 3,-2-1-2,0 0-8,10-8-8,3 4-8,7-13-14,11-3-10,12-9-9,9-4-25,24-17-36,1 1-30,1 1-45,-24 14-40,26-17-42,-5 4-51,-25 15-42,-4 1-53,-1 2-77,-7-4-296,-11 11-729,-2 2 323</inkml:trace>
  <inkml:trace contextRef="#ctx0" brushRef="#br0" timeOffset="12512.4145">14145 14759 17,'-8'-2'212,"-3"-4"-4,3 2-3,-1 1-13,-1-1-10,4 3-5,-2-1-27,2 1-4,2-1-7,4 2-8,-7-2-7,7 2-8,-7-1-8,7 1-5,0 0 7,0 0-12,0 0 0,-7 3 7,7-3-2,0 0 14,16 8 4,-5-3-3,10-4-2,8 0 1,3 0-4,6 0-9,20-2 4,4-1-9,5 1 13,25-4-22,-3 3-3,-22 2-4,0-1-5,-2 1-10,-1-2-1,-2 1-3,-5 1-8,-6-5-3,-12 5-9,-3-1 7,-7 0-15,0 1 6,-1 0 3,-6-4-8,-4 4-2,-4 0 3,-4 0 5,2-2 8,-5 4 10,0-2-5,-2-2 3,-5 2-1,9-3-8,-3 3 3,-6 0-7,0 0-1,7 2-7,-7-2-7,0 0-3,0 0-5,0 0-1,7-2-6,-7 2 6,0 0-11,0 0 6,6 2-4,-6-2-2,0 0-2,0 0-6,0 0 8,0 0-5,0 0-5,0 0 7,0 0-9,0 0 4,0 0-3,0 0 3,0 0 4,0 0-9,0 0 0,0 0 5,0 0 1,0 0-4,0 0 6,0 0-7,0 0-2,0 0 4,0 0-1,0 0-5,0 0 10,0 0-4,0 0-5,0 0 2,0 0 2,0 0 3,0 0-3,0 0 2,0 0-8,0 0 5,0 0 0,0 0-7,0 0 7,0 0-8,0 0 4,0 0-1,0 0 2,0 0 0,0 0-5,0 0 5,0 0-4,0 0 0,0 0-2,0 0 2,0 0-5,0 0-1,0 0-1,0 0 9,2 3-6,-2-3 3,0 0 3,0 0 1,0 0-2,0 0 0,0 0 1,0 0 5,0 0-2,0 0 2,0 0-4,0 0 0,0 0 7,0 0-6,0 0 0,0 0 1,0 0 3,0 0 1,0 0-2,0 0-4,0 0 7,0 0 5,0 0-10,0 0 2,0 0-1,0 0-2,0 0 2,0 0-1,0 0 2,0 0-4,0 0 4,-2 6 2,2-6-4,0 0 2,0 0 7,0 0 2,0 0-9,0 0-1,0 0 1,0 0 2,0 0-1,0 0-2,0 0 0,0 0 1,-3 5 1,3-5-5,0 0 6,0 0-5,0 0-1,0 0 4,0 0 0,0 0 11,0 0-7,0 0-9,0 0 4,0 0 7,0 0-5,0 0-8,0 0 6,0 0-5,-5 1 12,5-1 2,-1 3-7,1-3-7,0 0 7,0 0 4,-4 4-3,4-4-7,0 4 8,0-4-5,0 0 2,0 0 5,0 0-1,0 0-2,-4 2-2,4-2 1,0 0-3,-4 4 5,4-4-7,0 0 8,-4 3-6,4-3 12,-1 2-8,1-2-5,0 0 9,0 0-5,0 0 0,-8 2 3,8-2-3,0 0 0,0 0 4,0 0-8,0 0-9,0 0-8,0 0-12,0 0-9,0 0-24,0 0-23,7-11-32,-5 6-25,3-1-29,-1-3-38,1-1-28,3-3-47,6-1-51,-3-3-263,9-8-652,-5 0 288</inkml:trace>
  <inkml:trace contextRef="#ctx0" brushRef="#br0" timeOffset="14185.9865">14843 17256 109,'-1'-10'245,"1"1"0,0 3 0,1 2-12,-1 1-14,0 3-4,0 0 3,0 0-13,0 0-2,0 0 9,10 16-6,-9-8-13,-1 9-3,0-2-1,0 4-12,0-2-1,0-2-9,-1 2-7,1 0-9,0-3-13,1 1-3,-1-3-5,0-7-2,1 7-9,1-6 0,-1 0-5,2-1 7,-2-3-2,-1-2-1,10 0-11,-3-1-4,7-3-8,2-9-13,10-8-5,17-15-8,-2-8 2,1 8-18,3 3-10,3-9-22,-1 1-20,0 3-38,-5-4-29,4 1-36,-3 10-31,2-5-61,-9 2-53,-11 12-61,0-7-68,2 9-367,-3-2-806,1 3 357</inkml:trace>
  <inkml:trace contextRef="#ctx0" brushRef="#br0" timeOffset="15536.1965">22733 13679 94,'0'0'215,"0"-4"-10,0 4-7,0-3-9,0 3-4,5-5-7,-5 5-4,0 0-11,0-5-12,0 5-6,3-2-7,-3 2-8,0 0-12,0 0-3,4-3-13,-4 3-15,0 0-11,0 0-3,0 0-10,0 0-1,0 0-5,11 8-2,-11-5-6,2 1 1,-1 2-5,-1-1 1,4-1-6,-4 1-3,2 3-1,0-4-1,-2 0-4,3 4-3,-1-3 6,0-3-6,-2 5-1,0-2-9,1 2 4,-1-3-4,2 0 7,-2 1-3,0-3 1,2 2-2,-2-4-1,0 6 9,0-4-10,0-2 1,2 5-8,-2-5-1,0 0 3,2 3 2,-2-3-3,0 0 4,0 4-7,0-4 1,0 0 1,0 0-6,0 0 3,0 0 4,0 0-7,0 0 4,0 5 0,0-5 0,0 0 19,0 0-12,0 0 3,0 0 5,1 3-8,-1-3 2,0 0 4,0 0 2,0 0-4,0 0 3,0 0 1,0 0 10,0 0 15,0 0-4,0 0 1,0 0 13,0 0 4,0 0 0,0 0-5,9-6-7,0 2-16,0 1 0,3-2-4,7-4 2,5-2-9,5-2 4,6-2-7,14-7-15,4-1-30,7 0-26,31-14-30,0-4-32,-2-2-52,-2-5-32,-5-3-34,0 0-43,-3 0-21,0 7-275,-33 16-615,3-4 272</inkml:trace>
  <inkml:trace contextRef="#ctx0" brushRef="#br0" timeOffset="18527.0639">15022 12548 16,'0'0'249,"0"0"-10,0 0-17,0 0-19,0 0-17,0 0-18,0 0-5,0 0-10,0 0-13,0 0-9,0 0 1,0 0 1,0 0 1,0 0 9,0 0 10,0 0 3,0 0-10,0 0-6,0 0-8,7-11-16,-4 9-12,-1-5 0,1 2-14,1-2-1,1-1-9,0-2-7,0-4 7,1-2-19,-2 1-19,1-4 5,1 0-1,-5-10-4,0 1 1,2-1-9,-2-3 2,-1 2 0,-1-2 10,-2 3 0,2 0 12,-2 10 4,2 2 7,0 5-43,-3 0 23,4 4-2,-3 0-11,2 4-11,-2 4 8,3 0-19,-10 13 8,1 14-8,-5 3-3,2 21 3,-3 4 2,4 4-4,-1 21 3,9-25-13,1 0 12,2-1-14,2-3 7,1-1 8,4-5-6,-2-9-9,0-5 5,1-4 1,-2 1 2,-1-8-4,-1-3-4,1-2-12,-2-3-3,-1-3-12,0 1-29,-1-3-22,-2 0-27,-2-4-24,-3 0-38,2-3-38,6 0-34,-16-6-30,5-1-35,1-5-23,-1 1-176,-5-4-544,7-2 241</inkml:trace>
  <inkml:trace contextRef="#ctx0" brushRef="#br0" timeOffset="18773.146">14855 12733 71,'-2'-7'111,"1"-3"7,-2 5 12,3-2-8,-1 3 9,-1-2 11,2 4 8,2-4 6,2 2 4,-1 0 3,4-1-4,2 0-1,4-2-6,6 0 0,10-6-4,-1 1-13,0 0-6,3 0-4,1 0-6,-4 2-6,2 6 1,-10-1-6,-5 1-11,4 1-8,-7 3-5,-1 3-1,1 2 3,-6 0-4,3 4-3,-4 1 2,2 1 5,-2 1 3,-1 0-7,-2 0-1,1 1-14,1-1 1,-2-1-24,2-1 6,-1 0-1,-3 0-10,1-5-7,0 4-17,3-5-11,1 0-23,0-1-21,3-3-32,0 0-35,2-3-41,4-1-37,3-5-37,-2-3-38,-1-3-38,4-7-219,-5-2-561,0-2 248</inkml:trace>
  <inkml:trace contextRef="#ctx0" brushRef="#br0" timeOffset="19204.6629">15473 12466 33,'0'0'208,"0"0"-6,10 9-5,-6-4-12,-2 2-2,2 4-13,-1 0-5,-2 1-8,0 2-11,1-2-7,-2 1-7,0-6-7,0 5 1,1-7 0,-1 2 4,0-2 14,0-3 12,0-2 17,0 3 2,0-3-15,0 0-14,0 0-10,4-15-9,0 4-15,3-9-10,3 5-15,4-7 0,0 5-14,-3 3-5,3-1-6,-2 1-20,2 4 14,-2 3-8,-2-1-9,3 5-2,-3 3-16,3 1 17,-2 2-10,-1 6-1,-1-1 2,0 5-4,-1 2-4,-3 2 1,1 1-4,-1 0 1,-2 0-13,-1-1-23,2 2-37,-4-1-33,0-6-38,1 1-39,-1-3-45,1 0-40,3-4-36,2 0-53,0-3-192,3-2-575,5-2 255</inkml:trace>
  <inkml:trace contextRef="#ctx0" brushRef="#br0" timeOffset="19686.216">16091 12388 146,'-4'-8'251,"4"-3"-2,-5 5-9,1 1-7,-2 2-10,-6 6-14,2 2-10,-4 5-9,0 4-13,-3 10-7,1-3-11,2 2-13,0 1-4,4-2-23,1-4-4,6 1-14,-2-2-10,2-3-9,4-2-4,1 0 1,1-5 2,0-2-16,4-1-6,-1-4-1,3-4-4,4-1-9,1-4-1,0-4-4,-1-1 3,-2-3-3,3 0 17,-3-5-13,2-2-4,-5 6 11,1-7-1,0 10-1,-4 3 9,-4 1 1,2 5-11,-2 2-10,-1-1-14,0 5 3,0 0-7,0 0-1,0 20 2,-1-11-1,0 5-5,-2 3-5,3-5 4,0 0-5,0 0-12,5 3 14,-1-4 1,3-3 8,0 1-6,5-3 8,-2 1-4,3-4 9,5-3 1,-1-3-4,6-2-3,1-7 5,2 3-9,-7-4 0,4-1 2,-3-3-2,-1-4 8,-2-2-17,-3-5 3,0-1 5,-2-1-3,-1-1 1,2-17 4,-3 14 2,-7 1 11,-3 4 11,0 11 15,-2 1-3,2 3-6,-1 6-7,1 2-5,-6 3-8,6 3-2,-11 11-1,5 3-1,-6 11-4,3 7 0,2 18-3,0-1-1,5-2-8,2-2 5,2-6-1,1-6 0,2 15 2,1-14-5,-1 0-12,5-7-14,-1 2-15,2-5-35,-1-5-37,-2-5-48,1 0-39,-3-3-39,1-5-52,-1-2-70,1-2-339,0-4-746,0-3 330</inkml:trace>
  <inkml:trace contextRef="#ctx0" brushRef="#br0" timeOffset="20354.7486">21661 12230 270,'0'-33'282,"3"1"-5,-2 6-6,-1 7-8,3 2-4,-3 1-15,0 6-15,-3 2-26,3 2-24,0 1-18,0 5-16,0 0-8,0 0-2,-8 32 8,3-3-5,-5 19 5,-3 3-1,3 2-7,1 3 2,0 0-5,0 2-4,-3-1-4,4-3-9,-1 3-8,-1-5-7,1-2-12,2-13-10,-2 8-7,3-10-2,-2-2-6,-2-1-7,1-7-5,5 4-7,-5-5-20,1-7-16,6 0-26,-2-6-27,0 2-36,4-6-15,-3-4-22,0 4-23,3-3-41,-6-4-39,6 0-50,0 0-41,-8-14-27,7 4-216,-5-7-600,4 1 265</inkml:trace>
  <inkml:trace contextRef="#ctx0" brushRef="#br0" timeOffset="20704.2">21338 12700 42,'-5'-5'214,"5"-1"-18,-3 2-7,1 2 0,3-4-3,-1 6-9,3-9-5,-2 4-6,9-4 0,0 1 0,6-1-7,8-6-10,3 3 12,3-2-4,2 0-11,7 2-10,-5 3-6,-2-4-4,-1 5-11,-5 0 1,-6 3-4,-2 0-8,-7 4-2,-2-1-6,1 4-1,-5 2-2,3 3-20,-3 1 4,-5 4 21,3 0-6,-3 5-2,-3 1 2,2 4-19,-3-4-9,0-1-1,0-1-9,4-5-4,0 4-9,-3-2-14,3-5-16,1 2-24,-1-5-21,5 2-31,0-2-27,0-5-28,8-2-27,-1-1-29,5-8-35,-1 0-24,2-1-13,6-7-6,-5-1 9,-2-5 17,2 0 11,-3 0 23,2-4 33,-8 0 23,3-1 20,1 0 28,-6 1 28,-3 0 6,0 10 20,-1 3 1,-4 0 7,0 4 1,0 0-5,-2 7-8,0-2-27,0 2-3,-5 2-23,2 3-23,5 0-71,-14 5-201,9 2 89</inkml:trace>
  <inkml:trace contextRef="#ctx0" brushRef="#br0" timeOffset="21705.774">21972 12463 184,'4'-5'241,"3"-4"0,-2 6-8,-1-2-11,4-2-12,-4 5-17,3 1-20,-3 0-11,-4 1-11,9 8-7,-5-3-2,1 5-17,-2 0-7,-3 3-5,0 3-7,0 1-8,-3-1-1,1-3-10,-1-1-4,1 0-1,0-3-5,0-1 5,0-3-3,1 2 9,-2-5 21,2 3 6,1-5 14,0 0-22,0 0-7,0 0-11,0 0-8,8-19-2,-5 5-16,5-3-3,4 1-4,-2-1-6,9-2-3,-2-1-27,-2 6 15,1 1-1,-3 5-4,4-1-2,-7 7 0,3-2-1,-4 4-2,1 4-3,-2-1-2,4 12 2,-4-5-9,3 7 5,-5-3-3,-1 5 1,-1 0 4,0 1-14,-3-1-1,-1 1-15,0-1-22,-1-2-32,1 0-35,0-5-24,0-3-24,1-1-17,-1-3-25,3 2-15,0-4-20,4-2-16,-1-1-10,7-4 12,1-3-2,4-1 15,1-3 7,0-9 16,3-1 18,1 1 30,0-6 39,-1 2 22,-2-1 40,-2-4 25,0 2 21,-4-4 32,1 3 33,-4 3 24,-2 2 21,-2 7 15,-4 2 10,-1 4 6,-2 3 1,0 2-15,-5-1-8,-2 9-5,-2 1 5,-7 5 0,-4 8-5,-4 4-3,-1 1-5,5 3-3,-1 3-4,2 0-5,0 0 8,6-2-24,3-1-6,2-3 4,2-2-10,4-7-10,2-2 3,2-1 2,-1-2-1,4-3-2,3-1-3,-3-3 2,9-1-8,-4-2-5,7-6 4,0-1-11,-3-3-5,1-3 3,-2-1 6,3-5-10,-4-2 2,2 0-3,-5 0-2,-2-4-1,2 4-4,-5 5 9,-2-1-1,0 9 6,1-2 0,-1 5-14,-2 3-4,0 0-5,0 4 7,0 0-1,-9 13-5,7-1 3,-6 4-3,1 3-4,3 0 0,1-1-1,-3 9 6,4-9-2,2 2-5,2-1-1,0-4 4,5 2 6,-1-6 5,2-3 9,3 2 1,2-3 13,0-2 0,0-2 4,7-6-4,-1-2 5,2-2-5,4-4 0,-1-2-4,1-3-8,-4-2-1,1-4-9,1-2 6,-5-2 1,-3-5-6,2-1-1,2-10 2,-10 9-11,5-13 7,-4 0 0,-2 2-4,-2 13 4,-3-1 10,-1 7-9,-2 6 8,0 6-5,-2 3-5,-1 5-4,0 2 4,3 3-5,-14 14-4,1 12 1,-4 2 3,-1 15-6,4 3 8,6-11-3,2 13-3,-2 0-1,7-12-3,1-1 3,8-2-3,-7-1 0,12-1-3,-7-2 2,8-3-3,-1-4-3,-4-6-8,5 0-1,2-6-3,-3-1 2,-1-2-3,5-2-8,1-4 4,0-1-3,1-1-23,-5-1 13,1-1-11,3-5 2,-4 2-4,4-1-3,-3-3-5,-7 5-2,1-2 10,1 5 7,-1-5-6,-4 1-6,1 3 1,-2 1-16,-1-1 0,0 2-9,-3 1 0,7-5-4,-7 5-8,0 0 2,0 0-2,0 0 5,0 0 4,0 0 2,0 0-5,-18 10 0,12-9-9,1 2-7,-3 2-13,3-2-9,0-1-18,-4 1-15,5 0-24,-5 2-26,5-4-23,-2 2-166,-2 1-426,3-3 188</inkml:trace>
  <inkml:trace contextRef="#ctx0" brushRef="#br0" timeOffset="25661.1274">7900 11739 59,'0'0'307,"-1"-5"-13,1 5-13,0-5-24,0 5-17,0 0-20,0-4-20,0 4-20,0 0 4,0 0-17,0 0-10,0 0 0,12 11 0,-10-5 0,3 3-4,-2-1-3,3 4 14,-2-3-5,4 5 7,-3 0-5,-1-3-5,1-1-3,1 1-10,0-3-5,0 2-1,-1-4-5,-1-1 1,2 1 1,0-2-2,1-2-2,2-1-8,5-2-8,2-5-9,11-9-15,5-4-7,17-10-9,-1-7-17,24-14-26,-22 13-37,-3-2-57,31-21-49,-28 22-59,-2 0-66,-4 2-67,-9 5-79,-6 7-80,-4 3-254,-3 0-775,-9 7 344</inkml:trace>
  <inkml:trace contextRef="#ctx0" brushRef="#br0" timeOffset="29060.7309">10992 13372 108,'0'0'139,"0"0"-7,0 0-12,0 0-4,0 0-5,0 0-9,0 0-9,0 0 8,0 0-18,0 0-5,0 0-6,0 0 1,0 0 1,0 0-1,0 0 2,0 0-10,0 0 4,0 0 1,0 0 0,0 0 3,0 0-2,0 0-4,0 0 1,2-4 0,-2 4 0,0 0-2,0 0 0,0 0 7,0 0-3,0 0 0,0 0 0,0 0 7,0 0-6,0 0-5,0 0 3,-2-5-10,6 0 1,-4 1-2,0 4 3,-2-8 4,2 5 0,2-1 3,-2-2-4,2 2 13,-2-1-6,0 2 7,0 3-4,0-9-8,0 8-1,0 1-3,0 0-13,1-4 11,-1 4-20,0 0-5,0 0 2,0 0 2,4 14 1,-4-7 4,0 4-10,4-1-4,-4 1 2,2 0-1,0 2 7,-2-1-3,2-4-1,1 4 13,-1-5-12,-4 0 6,7 0 5,-4-1-2,1-2 3,0 1 2,-2-1-1,4-1 13,-4-3-6,3 5 6,-1-2 9,2-2-4,-4-1 7,6 3 0,-6-3-5,8 0 0,-8 0 2,11-4-2,-7-1-7,1 2-5,9-4-9,-1-3-1,6-2-8,5-6-1,6-5-7,9-6-17,2-2-29,3-3-28,3-2-43,0-1-38,1 4-23,-3 0-26,0 0-17,-4 6-30,-18 7-34,-2 2-26,-5 6-38,-4 0-44,-5 7-254,-1 0-669,2 0 295</inkml:trace>
  <inkml:trace contextRef="#ctx0" brushRef="#br0" timeOffset="36260.4082">18547 14985 100,'0'-3'224,"0"-3"-5,0 6-15,3-4-12,-2-1-7,-1 5-6,2-4-10,-2 4-10,3-4-12,-3 4-12,0 0-10,1-4-11,-1 4-4,0 0-3,0 0 1,0 0 5,3 11-6,-2-3 6,1-2-9,-2 5 0,2 0-1,-2 0-6,0 1-5,0 0-4,1 1-1,-1-1 4,-1 1-11,1-1-3,0 1-5,1-5 3,-1 0-4,-1 2 4,1-4-12,0-1 7,0 1 3,0-3 3,0 2 14,0-1 1,0-4 9,3 6-3,-2-5-2,-1-1-2,0 0-3,9 0-8,2-1-12,7-8-8,7 0 2,3-8-10,2 0-9,17-9-17,-1 0-22,8-12-47,24-19-28,-5 3-21,1 4-21,-23 16-19,1-4-27,-5 2-28,-4 8-29,-18 7-39,0 4-33,-1-3-29,-7 14-32,-7 2-183,0 0-574,-2-1 254</inkml:trace>
  <inkml:trace contextRef="#ctx0" brushRef="#br0" timeOffset="40757.5385">23623 16883 18,'-2'-2'225,"2"-2"-10,-2 0-16,2 4-9,2-9-18,0 4-11,3-3-18,4 1-8,1 0-11,5-7-3,4 3-3,2-7-8,3 3 1,-2-7-5,1 3-8,-4-1 8,1-5-11,2 5 9,-6-5-12,-4 0-4,2 0-4,-1-1-2,-3 0-3,-3 2-3,-1 6-6,-6 0 5,3 3-3,-6 2-17,-1 4-1,2 1-6,2 3-6,-3 0-5,3 0-6,0 5-6,-5-3-2,5 3 1,0 0-3,-14 13-2,9-1-2,1 2-5,0 3 2,-1 0-7,0 10 5,6-7-2,3-1-4,-4 5 6,5 2-3,0-1-2,1-7 0,4 7-1,-7-8-6,5 7 5,-5-7-2,3-2 0,-2 2 0,1-5 0,-5-3 2,5 1 0,-2 0-1,-3-1 0,0-4 1,0 3 6,-3-3 1,-2-1-7,0 3 6,-3-4 1,-1 0 1,-5 1 1,1-3-11,-4-1 5,-3-1-1,-1 1 0,-1-4-5,-1 3-18,3-1-12,-2-1-11,0 0-23,7-1-19,-6 4-22,11-2-31,-5-1-33,6 1-27,6 0-34,-2-1-36,1-2-169,4 5-469,7-12 208</inkml:trace>
  <inkml:trace contextRef="#ctx0" brushRef="#br0" timeOffset="41926.1648">24098 16508 115,'0'0'158,"0"0"2,0 0-13,0 0 2,-12 16-13,7-7-1,4 2-6,-4-1-10,4 0 1,-2-1-8,3 1-4,-2-5 1,4 1-7,-2 2 2,4-5-6,1 2 5,-2 0 5,0-3-9,5 0 1,-3-2-3,-5 0-1,16-4-8,-7-3 1,2 2-3,-1-4-6,-1 1-1,-1-8-8,2 2-6,-1 0-1,-1-3-5,1 3 0,-6 2-6,0 1-1,0 2 0,-2-1-12,-1 3 1,-1 2-8,1 5-12,-9-1 0,9 1 1,-20 10-8,4 3-2,-3 7 7,-3 1-7,3 2 3,0 2-6,0 0-2,6 1-1,1-1-4,3-2 7,3-5-1,2-1-2,1-1-7,2 0 0,4 0 3,-2-6-6,3 2 3,2-5 0,-2 0 0,6-2 12,0 0-14,3-1 14,5-4-9,0-4-5,0-2 3,1-2 2,-1-2-7,8-6 7,-5-2-1,-3-4-2,4-1 13,-2-3-10,0-1 4,0-5-1,7-10-1,-7-1 3,-3 11 8,-2-1-8,-2 2 3,0 5 10,-4 8 1,-4 1 10,0 6 2,0 0-10,0 3-7,-4 3 4,1 3-9,-2 2 9,0 0-7,-4 15-4,-4 2 0,-3 9-7,0 5 6,-4 0-3,1 2 0,-1-2-1,3 2 0,-6 10 2,9-12-1,4-1 4,-5-3-1,5 0-11,2-3 0,0-7 2,1 3-6,0-6 9,4-3 14,0-2-16,0 0-3,2-1 15,5-4-5,5-1 0,-1-2 9,7-5-7,1 0-6,5-4 7,0-1 1,0-7-9,-1 2 1,-2-5 0,0-5-1,-5 2 6,4-3-8,-3 0 2,-5-5 1,3 4 5,-5-4-13,0 2 10,-2 0 1,-4 2 0,0 7 8,-4 0-3,0 2 12,1-3 10,-3 4 1,2 8 3,-4-4 8,4 7-17,-2-2 6,0 7-13,0 0-5,0 0 3,0 0-5,0 0 1,-17 29-6,6-2 5,-1 6 0,-3 13-1,-2 2-5,-1 0-3,3 2 2,-7 3 2,4 3-4,-11 26-4,6-28 20,2-2-20,2 2 4,-1-1-6,2 2 6,3-9 27,-3 5-11,6-6 15,-2 1-15,5-14 15,0 1 0,0 0 0,4-9-8,0-2-2,5-5 2,-3 3-6,3-3 8,3-4-9,-3-2-1,5-4 2,-3 2-1,0 2 12,-1-7 5,4 1 0,-3 0 11,5-3 0,-7-2-12,16 0-5,-5-5-6,1-2 1,4-5-1,2 0 0,-1 2-5,3-12-5,-3 1 1,-1 0 2,-2-2-9,2-6 4,-6 0-2,0-2 3,-1 1-7,-4-1 1,-1-2-5,-8 0-4,0 0-8,-2 5-3,-8-1 9,1 6-2,-6 2-14,-5 4 9,0 1 6,-3 2-4,2 2-2,-3 4-3,8 4-9,-2 3 18,11-1-3,-3-1-2,3 2 5,11 1-3,-11 0-12,11 0 3,0 0 15,0 0 2,0 0-3,38 10 3,-6-9 9,7 2 1,14-10 1,3 2 4,3-5-7,-2 0 3,0-2 0,2 1 0,3-2 2,26-11-3,-34 9-3,-3-1-1,-14 4 3,2 2-3,-6-2 2,-6 4 3,-8-1-2,-1 4 2,-7 2 2,-2-1 2,1-1 1,-5 3-3,2-2 2,-7 4 2,5-1-9,-5 1-1,0 0-7,7-3 1,-7 3-14,0 0 5,0 0-2,0 0-10,0 0-18,0 0-5,0 0-19,0 0-6,0 0-5,0 0-6,0 0-19,-20 12-21,20-12-15,-6 8-13,2-6-19,4-2-21,-7 7-26,7-7-13,-2 5-37,2-5-22,0 0-35,0 0-240,-12 2-604,12-2 267</inkml:trace>
  <inkml:trace contextRef="#ctx0" brushRef="#br0" timeOffset="44016.716">1289 3820 152,'0'-20'263,"2"-6"-6,-2-3-3,2 6-9,-4 2-6,1 7-8,1 1-3,-1 2-8,1 1-21,-2 5-15,2 0-27,-1 1-16,1 4-16,0 0-16,0 0-8,5 22-8,-3 1-10,4 10-2,-2 1-6,2 13-10,-6-15 0,4 1-13,-3 0-3,1 5 4,0-6-11,-2-2 1,0 2-10,0-6-5,-2 1-21,2-6-24,-2-3-21,2-4-30,-4-2-26,2-2-27,-2-3-17,3-3-26,1 0-38,0-4-29,0 0-19,0 0-176,-8-15-460,4 2 203</inkml:trace>
  <inkml:trace contextRef="#ctx0" brushRef="#br0" timeOffset="44280.444">1224 3830 61,'-8'-25'100,"2"9"11,1 0 3,2 2 18,-2 0 15,2 3 10,2 2 11,-3 0-4,-1 1-4,4 1-9,1 2-9,-3 0-15,2 1 0,2-2 16,2 2-8,2 0-12,0 1-11,4-3-4,0 3-5,5 1-8,0 0-3,4 4-1,3-1-18,0 3-2,7 5-4,-4 2-9,1 4-2,-6 7-4,6-4-10,-12-2-2,3 5-3,-6-4-11,-1 6 3,-4-7 2,-5 2-2,0 2-2,0-1-7,-4 1 3,-3-3-5,-3 2 1,3-2-8,-5 0-6,-3 3-11,2-6-16,2-2-19,-2 0-17,1-4-26,1-4-23,-2 1-38,2-2-41,2-3-48,-2-1-219,5-4-490,0-1 217</inkml:trace>
  <inkml:trace contextRef="#ctx0" brushRef="#br0" timeOffset="44630.8489">1668 3556 216,'4'-1'228,"-1"0"-28,-3 1-11,7 4-13,-2 8 10,-1-2-9,5 16-7,-4 0-10,0 5-6,-1 2-13,1 1-2,-1 0-12,-2 1-11,3-5-13,0 1-7,-3-3-17,3-4 7,-3-5-2,0 2-1,-1-6-12,1-3 0,-1-2-2,-1-3 3,1-2 16,-1 1 15,0 0 17,0-3 19,0-3 2,0 4 2,0-4-17,0 0-10,-2-15-15,-2 5-11,3-7-8,-3-8-14,-1-4-8,-3-3-7,7-1-3,-2-3 1,-3-10-8,8-1-7,-4 1 1,4 12-6,2 2-4,3 3-5,3-1-5,-3 3-6,6 2-6,4 3 7,2 3-11,-5 7-8,4 0-42,3 3-10,-2 1-27,1 6-25,-1 2-24,2 2-32,-2 3-25,-5 4-24,1-1-30,-3 4-42,-3-3-39,-8 7-188,3 0-555,-8 1 245</inkml:trace>
  <inkml:trace contextRef="#ctx0" brushRef="#br0" timeOffset="45132.7169">1805 3817 56,'0'0'242,"0"0"-14,10-8-12,-1-1-14,8-3-20,-2 0-15,11-5-22,1 1-12,3-2-15,1-1-8,2 2-20,3-1-23,-4-1-17,-4 5-14,-2-3-13,-3 0-8,2-2-3,-13 4-3,2 0 3,-4-2 7,0 3 22,-5 3 16,3-2 17,-3 5 21,-4 1 10,2 4-3,-1-2-17,-2 4-6,0 1-11,0 0-10,0 0-6,0 15 3,-1 0-8,-3 5 8,3 5-2,-4 4-1,1 1 0,1 2-1,1 2 0,2-1 1,-2-3 5,0 2-5,2-5 4,0-3-6,0-6 7,-4 0-12,4-6 2,0 0-7,0-5 8,-1 0 11,2-2 24,-1 0 20,0-5 16,0 7 10,0-6 11,0-1-2,0 0-21,0 0-9,-1-21-8,0 6-17,2-3-3,0-8-12,-1-1-9,4-2 5,-4-3-7,0-1-10,4 1-7,-3 0-6,3-3 0,-3 1-1,3 4-3,0 4 0,-3 5-2,3 6 0,-3 3-8,1 2-3,-2 3 2,6 3-6,-2 3 0,5 1 1,1 2 1,8 7 2,10 4-3,-4 2 0,2 3-3,1 3-2,1 2-1,-3-3 3,2-2 4,3 3-7,-7 0 0,5 3-3,-8-5-5,-1-1-14,-6-2-13,1-3-28,-1-1-24,-4-3-28,-4-3-33,1 4-32,-2-4-24,0-1-17,0-3-37,-4-2-41,0 0-58,-7 6-30,7-6-228,-11 1-657,11-1 291</inkml:trace>
  <inkml:trace contextRef="#ctx0" brushRef="#br0" timeOffset="45295.3084">2357 3706 157,'-10'-2'231,"5"1"-11,5 1-13,0 0-14,-7-4-16,7 4-17,0 0-13,19-12-14,-1 5-10,-2 0-15,1-3-10,3-1-16,5 0-17,-5 1-29,7-3-38,-3 1-47,-5 6-41,-1-1-48,-6 3-40,1 0-102,-8 1-304,2 3 135</inkml:trace>
  <inkml:trace contextRef="#ctx0" brushRef="#br0" timeOffset="45681.1985">1162 4530 47,'-20'8'234,"1"0"-10,7-4-13,2 1-11,1 0-15,3-1-12,2-1-13,4-3 7,-2 6 9,2-6 12,15 4-6,-1-7 1,8 2-13,12-7-7,3-4 6,14-5-14,0-2-11,36-9-1,-26 6-19,26-13-5,4-2-12,0 6-8,-3-1-17,4-1-2,-5 0-26,1 5 12,0-5-7,-4 3-2,-22 9-10,25-5-6,-27 8 1,-1 1-1,-1 0-14,-4 3-11,-3 2-17,-19 0-2,2 2-4,-3 2-15,-11 1-16,-3 3-11,-5 0-12,-2 2-13,-4 0-5,-1 0-14,-1 2-20,-4 0-30,0 0-27,0 0-27,0 0-20,0 0-12,-23 4-14,4 3-190,-8 1-469,-3 2 208</inkml:trace>
  <inkml:trace contextRef="#ctx0" brushRef="#br0" timeOffset="46088.6202">1114 4812 222,'-7'2'217,"2"0"-11,0 1-7,1-1-14,4-2-2,-1 3-10,1-3 8,0 0 3,17 1 0,-5-5 7,15-1 9,4-4-7,1-3 11,5 0-17,14-8-8,4 0-9,7 0 1,25-10-13,-1-2-8,0 1-5,3 3-7,-2-6-14,4 4 0,1 3-11,-5-6-22,3 4 4,5 1-6,-1 1-12,1-1-10,-4 1 1,-3 1-9,-1 4-3,-27 5-8,28-4-6,-27 1-5,1 3-4,0-4-3,1 6-6,-4 1 2,-9-3-1,-13 6-11,1 0 5,-11 1-2,-8 3 1,1 2 1,-8 0-5,-4 4-5,-1-4 5,0 4 3,-7 1-1,10-2-7,-8-1-14,-2 3 7,7-3-10,-7 3-13,0 0-14,0 0-47,3-4-16,-3 4-46,0 0-48,0 0-33,0 0-46,0 0-54,0 0-40,-26 7-243,26-7-658,-17 3 291</inkml:trace>
  <inkml:trace contextRef="#ctx0" brushRef="#br0" timeOffset="47528.7132">3851 17169 140,'-7'-15'300,"5"6"7,-3-2-1,3 6-31,0 0-27,1 1-37,-2 1-16,3 3-26,0 0-8,-1 17-17,1 1-17,5 13 33,-5 1-20,4 5-8,1 8-16,-3-12-9,2 0-9,0 2-5,-1-4-12,2-1-3,-2-10-19,1 4 2,-2-7-5,-2 2-5,2-2-12,0-11-5,-1 2 1,0-1 8,-1-4-6,0 4 14,0-4 4,0-3-15,0 0 14,-8 1-9,8-1-9,-5-9 4,1 1 4,-2-4-18,-1-2 14,-1 6-12,0-13-3,0 3-7,-1-5 10,-2-4 9,1 0-4,-2 1-4,6 2 10,-4 5-8,2 0 14,4 2 10,3-1-10,-4 7 2,3-2 0,1 2-8,0 1-13,0 2 5,2 1-4,3 5-5,1-5-1,0 4-7,6 1-2,2 4 2,9-2-3,-5 7-8,10 2 12,2 7-7,-4 1-3,1-1 6,-2 3-4,-5 1 5,6 2 1,-9 0-11,-3 0 6,-5 3 7,-2-7-10,0 7 4,-4 0-7,-2-5 7,-2-2 0,-6 0 5,0 3-11,3-6 10,-9 9-4,0-1-2,3-6-3,0-4-3,-1 3-10,-2-7-12,4-1-7,0-3-24,-1-2-37,2-3-28,0-3-41,-2-2-28,1-3-45,4-1-24,2-6-30,2-4-36,-1 1-278,1-3-648,6-5 287</inkml:trace>
  <inkml:trace contextRef="#ctx0" brushRef="#br0" timeOffset="47860.4495">4070 17316 59,'6'-5'242,"-4"-1"0,1 3-4,-1 0-11,-2 3-18,7-4-14,-3 1-18,-4 3-1,10 7-10,-4 2-4,4 6-7,-2 2-4,0 1-17,2 5-7,-2-2-2,-3 0-17,2 2-4,-2-6-11,2 1-4,-2-1 5,4-5-13,-5 2 0,1-2-16,-1-4 10,-3-3 3,2 2-20,-2-2 25,3-1 21,-4-4 15,0 9 11,0-9 14,1 3-2,-1-3-14,0 0-17,0 0-5,-1-21-16,1 6 2,-5-2-11,2-7-12,2-1-1,-2-3-7,3 1-9,0-3-6,-1-5-5,5-1-10,-7-10 2,10 13 0,-1-1-6,3 4-5,1 1-2,2 2-3,-4 8-7,3 4-24,-2 1-8,-3 3-20,1 2-32,3 5-24,-1 1-20,2 3-23,-1 3-27,-1 4-23,0 0-28,-2 4-45,0 6-35,1-3-64,-9 2-230,0 1-643,-2 4 284</inkml:trace>
  <inkml:trace contextRef="#ctx0" brushRef="#br0" timeOffset="48354.6521">4210 17440 99,'0'0'221,"14"-3"3,-5-5 2,8 2-14,0-6-10,10-5-21,0-3-18,4 6-8,1-5-15,1-1-19,-2 3-8,-1-2-13,0 0-19,-5 5 2,-10 2-5,1-1-2,-7 6 13,0-1 10,1 2 4,-6 1 16,1 2-4,-1-1-3,-4 4-4,6-4-12,-6 4-25,0 0 4,0 0-8,5 10-6,-7 1 6,0 5-8,-3 11-24,1-3 10,2 3-5,-3-1 2,2 3-4,1-2-2,0-2-7,1 4 14,1-8-1,0-4-7,1 1 4,-1-2 5,2-6-13,-2-3 0,1 3-1,-1-5 1,0 1 30,0-1 14,0-5 24,0 0 10,2 5-5,-2-5-5,0 0-12,4-17-5,-1 5-15,-2-3-1,2-9-5,0 0-11,0-5-4,0-3-2,-3 3-7,5-3-9,-5 1 12,5-1-3,-5 1 0,1 1 4,-1 5-3,1 6 5,1 7-8,-2 3-6,5 0-1,-4 2-1,3 3-7,5 4-6,-9 0 6,21 11-7,-1-1 3,3 4 3,-1 3-2,1 3-5,0 2 7,2 2-6,0 2 1,0-1-1,-3 1-5,1-2-2,1-2 8,0 2 0,-3-3-5,1 2-6,-3-3-11,-5-4-21,-2-1-34,-2-7-44,1 1-42,-5 0-32,1-1-21,-5-5-31,-2 2-40,0-5-64,0 0-65,0 0-272,-19 0-728,19 0 323</inkml:trace>
  <inkml:trace contextRef="#ctx0" brushRef="#br0" timeOffset="48500.7385">4729 17501 56,'-7'1'232,"7"-1"-11,0 0-8,0 0-9,0 0 13,0 0 2,0 0-5,23-14-9,-5 4-13,8-2-16,3-2-22,2 2-10,-3-3-15,3-2-32,-3 0-39,-5 3-61,-5 4-53,2-1-76,-3 0-100,-3 2-153,0-1-417,-7 5 185</inkml:trace>
  <inkml:trace contextRef="#ctx0" brushRef="#br0" timeOffset="49092.111">5700 17706 83,'-4'-32'125,"-1"3"5,-3 3 3,4-1-2,-3 1 9,4 8 11,-2-7-2,1 8 9,0 6 2,0 0 0,3 1-8,-1 5-11,-1 0-15,2 2-16,1 3-11,0 0-7,0 0-10,6 18-5,-2 1 7,5 10-5,-4 5-3,5 1-6,3 17-2,-1-9-9,-5-7-3,1-1-7,5-4-5,-4-4-4,0 0-2,-3-8-1,2-3-10,1-1 7,-4-3-7,0-2-7,4-3 11,2-2-23,-8-1-5,4-1-13,-7-3-31,15-4-28,-8 0-34,0-5-36,0 1-35,0-8-52,-1 1-189,-1-3-449,-4 2 199</inkml:trace>
  <inkml:trace contextRef="#ctx0" brushRef="#br0" timeOffset="49422.6389">5641 17754 107,'0'0'213,"-6"0"1,6 0-22,0 0-16,0 0-10,0 0-5,11-14-8,4 2 0,5 4-11,4-6-9,7 11-3,1-6-15,1 6 3,-1 3-12,1 3-11,-5 5-8,1 2-4,-9 1-9,4-1-6,-7 2-6,-2 0-6,-7-3-3,3 5-7,-3-2-4,-4-4-3,-3 2-7,1-3 7,-2-1-11,0 0 10,0-6 12,-2 6 1,2-6 2,0 0-7,0 0-1,0 0 1,-7-20-5,5 3-10,2-2 4,0-6-2,-2-2-1,6-1-3,0 2-10,2 1-2,3 0 7,-3 1-11,3 11 2,-3-3-11,3 2-7,-1 4-11,-1 3-27,1-2-26,-1 6-29,1 3-31,0 0-21,-8 0-35,22 8-21,-11-2-34,2-1-20,1 7-130,2-1-420,-1-3 186</inkml:trace>
  <inkml:trace contextRef="#ctx0" brushRef="#br0" timeOffset="50330.4629">6338 17561 147,'-3'-5'185,"2"-7"-2,-2 2 2,-1 3 5,0-2-7,-1 1-4,0 3-7,-3-2-20,3 4-11,0 0-10,5 3-23,-15 5-8,7 1-7,-1 4-9,-1-1-10,-1 8 0,-4 2-8,7-3-7,-1 9-6,4-7-8,1-2-2,1 1-4,6 0-5,-2-2-4,2-3-4,2 2 6,-1-4-4,1-4-7,1-1 4,2 2-2,3-6 0,-11-1-1,17-7 0,-6 2 0,-2-2-2,0-3-7,3-2 6,-5-3-4,1-1-2,-4 1-1,0-4 4,-2 2-6,-2-1-1,-2 1 1,2 0 1,-3 6 8,0 0 1,1-2-2,-1 8 5,2-2-4,-1 4-11,2-3 6,0 6-7,0 0-4,0 0 10,0 0-9,2 17 5,3-5-8,-1-2-1,-1 3 1,4 2 0,1-1-6,3 1 4,1-1-3,-3-4-2,6 2 3,-4-3-3,0-5-18,2 0 3,-4 1-3,5-4-3,-5-1 2,2 0 2,-1-5-2,-1 0 5,2-1 2,0-8-3,-2 0 10,-2-1-1,-4-3-2,4 0 9,-3 0-1,-1-1 10,0 3 7,-1 4 6,0 1 9,-2 0 11,0 1 1,0 4-3,0-1-4,0 7-6,0-5-4,0 5-6,0 0 1,0 0 4,0 0-5,2 18 1,0-6 8,-1 2-6,1-6-4,0 2 7,-1 1-7,0-4 6,-1 2 1,3-4 0,-6 2 6,6-3 7,-3-4 27,0 0 2,0 0-9,0 0 2,0 0 3,0 0-6,0 0-14,-3-22-2,7 6-3,-1 3-8,2-4-5,0 0 0,3 2 5,3-1-16,-1-1 1,7 5 2,-4-1-5,4 6 5,-6 3-4,8-2-6,-3 6 5,-3 1-6,0 3-6,3 4 14,-3-3-10,-4 2-1,3-2 4,-4 4-5,-1-2-2,2 1-2,-5-2-7,5-1-7,-1 3 3,-3-4-21,-1 0 3,2 0 1,2-4 4,-8 0 5,14-3-1,-6-3-4,2 0 6,-1-3 1,0-5-2,3 1 8,-3 0 3,3-12-5,0 0 10,-3 2 1,-2-4-5,2 3 11,-5 7-4,-1-3-3,-1 3 6,-1 8 10,-1-1 4,0-1 2,-1 1-2,1 5 3,0 5 4,-7-8-15,7 8 1,0 0 1,0 0-3,-16 15 0,14-4 1,-1-2-3,3 5 1,1-3 0,0-1-6,3 7 9,6-2 2,-2-4-12,4 0 7,5-1 2,0-1 4,2 0-6,7 2 4,-7-4-6,1 0 2,1 1 9,-3-3-6,-1 2 0,-5-2 10,-1-1-14,0 5 7,-6-5 7,-1 0 2,-2 0 5,-4 4 3,-2-3-7,-4 1-3,-2 2 8,-7 1-16,-1-3 0,-3 1-10,-7 0-24,10-2-18,-4 2-28,2-4-36,-1 3-29,6-2-38,2-2-58,1-3-54,1 0-197,11 1-526,-19-3 233</inkml:trace>
  <inkml:trace contextRef="#ctx0" brushRef="#br0" timeOffset="50537.0925">7234 17151 184,'5'-4'260,"1"-2"-6,-6 6 0,0 0-4,14 8-11,-9-1-5,-1 6-3,0 2-14,-3 2-25,3-1-2,1 8-14,0-7-23,0-1-17,2 0-7,-2-2-10,0 1-24,-1-5-2,4-5-7,-1 2-1,-1 0-7,1-5-27,3 0-16,1-2-35,0-4-43,0 1-48,2-9-44,0 0-54,1-4-89,-11 5-224,1-5-542,2-4 240</inkml:trace>
  <inkml:trace contextRef="#ctx0" brushRef="#br0" timeOffset="50864.399">7412 16949 175,'1'-9'216,"2"3"-4,-3 6-23,5-7-18,-5 7-14,0 0-8,0 0-2,22 14 1,-13-1-3,2 3-5,3 6-4,-6 2-14,1 4-5,0 1-12,-2-1-10,-1 4-6,-5-13-12,7 9-1,0-5-16,-6-6 4,2-1-8,-3-6-9,3 2 0,0 0 0,-2-7-5,5 2-9,0-4 3,-1-1-20,2-2-16,-8 0-28,18-5-28,-6-2-24,-2 0-35,2 0-22,0-8-47,2 0-30,-4 1-170,1-3-415,-4 1 184</inkml:trace>
  <inkml:trace contextRef="#ctx0" brushRef="#br0" timeOffset="51126.1948">7457 17101 135,'0'0'168,"0"0"10,18-14-6,-4 6-4,7 2-1,-1-5-15,7 5 3,-6 2-6,0-3-7,2 6 0,-3 0-4,1 1-5,-4 2 5,-1 1-13,-6 5-8,3 4 1,-4-6-7,-4 5-7,2 3 2,2-5-10,-5 6-7,-2-6-4,3 3-18,-5-4-13,4 3 8,-2-5-17,1-1-5,2 4-11,-2-8-14,1 4-16,-4-5-25,13 0-19,-4 0-29,-1-3-35,2-2-20,3-3-29,1-2-23,-1-4-31,2 2-200,-3-2-444,-1-3 197</inkml:trace>
  <inkml:trace contextRef="#ctx0" brushRef="#br0" timeOffset="51685.0115">8070 16910 30,'0'0'229,"0"0"-15,0 0-26,0 0-14,0 0-20,-11 2-15,8 6 4,-1-4 2,0 8-6,-3 5 5,2-7-11,-2 7-6,2-1-6,-1 1-14,-1-6-11,4 6-6,1-1-13,0-4-2,2-2-6,0 2-10,1-3 4,2-1-9,0-3-8,4-1 1,-1-1-7,2 0-2,-2-3 1,-6 0-7,17-7-4,-10 2 5,1 0-12,-3 0 6,2-5-8,-4 1 0,0 1 0,0-4-4,-2 3-7,-1-3 6,-1-5-8,-2 0 2,0 1 4,0-1-7,0 1 9,-2-1-7,2 0-2,2 5 3,1 1 9,3-7-10,2 7 3,1 3 1,2 0-5,5 4-2,1 1 3,5 3 6,1-2 8,1 9 7,0 1 4,-1-2 4,7 5 8,-11 3-4,0-1 13,-3 3-12,-2-2 2,0-1 4,-3-1 2,-4-1-12,0-3 17,-3 0 13,0-1 4,2-3 5,-3-4 2,0 7 6,0-7 8,0 0-4,0 0-8,0 0 6,0 0-19,-14-24-1,12 5-1,2-3-10,3-4-3,-2-1-9,8 2 0,3-1-10,-8 7-2,11-8-9,4 5 3,-1 1 2,7 6-7,0 1-10,3 6 2,-2 3-5,0 1 4,-4 6 1,0 1-4,-2 6-7,0-2-5,2 8-6,-9 0-17,4 5-18,-6-2-22,-3-3-24,-4 2-33,-1 2-32,-5 2-39,-3 4-38,-1-1-56,-1 4-48,-3-2-269,1 3-656,-3-2 290</inkml:trace>
  <inkml:trace contextRef="#ctx0" brushRef="#br0" timeOffset="53270.4487">7871 17882 207,'0'-5'236,"0"-2"-14,0-1-4,-3-1-5,1-3-18,-6-2-5,3 5 1,1 0-11,-4 0-18,1 4-6,-2-4-14,-1 4-8,-1 5-1,-2-1-32,-2 4-8,-3 4 1,0 1-18,2 6-6,-4 4-3,0 1-9,2 6-3,5-3-8,2-4-6,6 8 1,0-14-12,2 6 6,6-2-2,-1 0 0,2-7-3,1 0 5,5-2-1,2-1 3,0-4 0,2-2-9,4-4-3,2-2 12,6-9-10,-5-1 3,-1-4-4,-5-2-9,-1 1 0,0-1 3,-8 3-8,2-10 1,-2-8-4,-3 6 2,-1 1 3,-2-6 5,-5-10-9,2 15-1,0 4 7,-2 0-7,0 8 10,1 5 9,0 2-1,3 1 4,-3 6-7,4 5-12,-4-3 1,4 3 3,0 0-7,-5 26-3,5-10 0,5 12 0,3-1 2,-1 1 16,5-1-23,1 0 7,1-1-6,4-4 9,2 2-4,1-4 0,-2-1-17,3-2 20,-5-10-10,2 1 16,1-4-17,-1-1 2,-3-6 3,-3 3 5,4-7-4,1-3-1,-5 0-5,1-3-13,-4-4 3,4-6 0,-9 3 4,4-6 1,-3 2 1,0-4 7,-2 11-8,-1-10 8,0 12-5,-3 5 6,0-5-3,2 6 4,-1-1 12,-1 6-9,0 4-12,-1-8-7,1 8 14,0 0-7,0 0 1,0 0-4,0 25 4,1-14 1,1 5-6,4 0 5,1-1-5,0 2 9,3-1 5,1-3 3,3 1-6,1-4-5,3 0-1,-3-1-2,6-5 6,6-3 4,-7-3 4,11-1-3,-3-6-11,-3-1 7,4-2 3,-1-4-5,-3-4 18,1 2-7,-3-1-9,-4 2-3,-3 0 2,-1-5-1,-2 1 1,-5 5 2,-2-4 3,-1 8-2,-2-1 0,-4-1-7,-1 7-2,-5-1-1,-2 3-8,-1 2 12,-5 3-11,-3 5 11,1 1-6,1 5 0,-5 6 2,6-2-2,2 0 4,0 7 4,5-5-10,3-1 7,4 11 5,1-12-10,1 0 3,3-3 1,1-1-1,2 0 7,-1-7-4,4-1 6,-1-1 1,4-2-7,-2-3 14,1-2-4,5-2 1,-3-4-11,0 0 4,-4-4 9,3 1-11,-4-3 3,-1 0-3,-3-3 3,1 2-3,0 1-8,-5-3 16,1 10 0,-2-3-13,0 3-1,2 3 5,-2 2-1,0 5-2,0-10-11,0 10-1,0 0 3,0 0 4,0 0-2,0 24 9,3-14-5,2 5 3,5-4-2,-2-3 2,3 4 7,-2-3-8,8-1 1,2 1 8,2-6-2,-1 1 4,4 0 1,6-4 0,-1-6 5,-2-1-8,-1 0 9,4-6-2,0-3-1,-6 4-4,1-3-3,-9 3 8,2 0-4,-4 0-4,-2 0 19,-4 1 0,-3 0-9,0-1 3,-2-4-9,-3 5 0,-2 0 2,0 0-5,-3 0-9,-3 5-1,-2 0 12,-4 1-3,-4 4-3,2 6 1,-5 0-12,2 3 7,1 3 2,2 1-15,3 5 16,4-2-9,1-1 6,4 3-4,3-2-7,2-4-4,2 1-5,2-3 3,3 0 4,-2-2-1,5-1-2,2-2 12,-2-2-10,8-4 20,-4 2-14,-2-4 14,3-4-4,0 3 2,-2-2-2,0-4-2,0 2 3,-5-1 0,-2-1 7,0 3 0,0-2-3,-2 2 15,1-3-14,-1-1 3,-3 5 8,0-5 3,-1 4-5,-1 8 12,0-13 6,1 8-6,-1 5 10,0 0 4,-2-12-6,2 12 3,-2-6-9,2 6-16,0 0 14,0 0-16,0 0 6,0 0 7,0 0-13,-6 19 10,3-6 9,6 4-10,1-1 6,-2 5 18,2 2 12,5 4 17,1 5 13,1 2-2,8 15 5,-6 1 6,4 0-12,-3 2 4,6-2-9,-9 1-9,7 4-2,-3-2-6,-1-1-3,2 0-3,-6 3-1,-4-5-4,-4-14-1,-2 9-10,-4-13-3,1-5 2,-3-1-7,-7 1 4,3-11-5,-7 7 4,0-8-3,0-7-9,-4-2 3,1-3-4,20-3 3,-55-8 1,29-1-2,0-9-8,0-2 5,2-8-7,1-1 4,0-17 1,5 0-6,5-4-6,7-5-9,3-2-7,7-4-13,14 4-12,9-19-24,-4 29-10,5 3-10,5-4-10,3 3-21,10 5-15,-2 5-7,2 6-13,-14 8-10,-1 11-22,-3-2-22,-6 8-17,-9-2-21,4 7-6,-6-1-10,-11 0 6,11 6 1,-10-3-20,-1-3 0,-5 13-8,-2-7-167,-2 4-477,-7-1 211</inkml:trace>
  <inkml:trace contextRef="#ctx0" brushRef="#br0" timeOffset="53512.5382">8414 17415 90,'-1'-7'312,"1"-5"-12,1 7-20,-1 5-24,4-10-27,-4 10-16,-2-7-27,2 7-24,0 0-23,0 0-30,0-6-28,0 6-39,0 0-54,0 0-48,0 0-67,0 0-74,0 0-133,-2 26-360,1-17 159</inkml:trace>
  <inkml:trace contextRef="#ctx0" brushRef="#br0" timeOffset="53940.1462">7926 18202 252,'0'0'264,"-23"11"14,23-11-14,0 0-17,0 0-20,0 0-16,0 0 8,0 0-16,0 0-9,0 0 0,0 0-15,101-17-8,-48 4-7,6 0 7,28-10-11,3-2-11,7 3-4,-3-5-6,9-1-2,2 1-5,-1 0-15,1-4-4,-3 2-20,0 2-5,-6-2-2,-5 0-4,-30 10-13,3 0-9,23-8-12,-36 8 3,-2-2-2,-3-1-13,-14 9-5,-4-2-4,-1 4 9,-5 0-1,-4 2-14,-6 2 6,-3 4-9,1 0-10,-1-3-17,-4 1-12,-5 5 2,6-5-17,-6 5-13,6-5-21,-6 5-27,0 0-16,0 0-14,0 0-31,0 0-25,-32 8-20,15-3-32,-3 4-42,-7 4-33,-6 0-238,-4-3-594,1 3 262</inkml:trace>
  <inkml:trace contextRef="#ctx0" brushRef="#br0" timeOffset="54319.0452">8155 18258 63,'0'0'262,"-30"9"-6,30-9-12,-15 10-9,15-10-6,0 0-15,-19 5-12,19-5 7,0 0-9,0 0 7,-9 12-3,9-12-7,0 0 6,0 0-2,0 0 6,38 16 3,-38-16-11,55 1 3,-18-6-2,24-9-8,29-1-3,0-5-6,4 0-14,12-3-6,0 3-11,10-11-12,-3-3-5,4 2-9,4-2-9,-3 0-16,0 6-7,-7-1-10,-8 2-11,-7 3-3,-38 7-7,1 0-1,-3 0-7,-20 1-11,-8 3 5,2 4-6,-9 4-10,-7-3-4,-1 4 1,-3 4-7,-2-2 2,-8 2-5,11-4 5,-11 4-5,9-4-14,-9 4-14,0 0-10,0 0-24,0 0-34,0 0-33,0 0-20,0 0-39,0 0-45,0 0-29,0 0-35,0 0-45,-29-7-39,29 7-67,-21-3-283,12 1-771,-2 0 341</inkml:trace>
  <inkml:trace contextRef="#ctx0" brushRef="#br1" timeOffset="374691.5279">360 8880 30,'0'-5'175,"0"-5"-4,0 2-1,0-4-2,-1-1-6,2-1 4,-1 0-3,-1 3-6,1 0 1,1 2-9,-2 1-1,1 2-13,0 3-6,-3-2-22,3 5-11,0 0-12,0 0-7,-4 17-5,3 0-7,1 7-8,-4 3-4,7-1-8,-3 2 2,1 1-5,4-4-6,-1 0 1,3-6 0,-2-2-8,2 0-6,-1-7-2,2 1 0,0-1 1,-2-3-3,-1-2 1,4-2-3,-1-3-5,2-5 5,0-2-2,3-5-2,-3-2 0,2-3-1,-1-6 0,-4-2 2,3-1-4,-6-5-1,1-1 2,-4-2 1,-1-1 1,0-2 4,0 3 9,-1 2 7,1 6 15,-3 9 8,1 5-6,4 0-3,-4 7-5,4-1-8,-2 4-11,0 2 1,4 16-3,-4 9 0,1 12-2,6 10-1,-3 5-4,1 2-4,0-1 5,0 0-1,-1 3-5,1-4 2,0 2 0,1-5-5,1 0 2,-2-13 0,0-1-1,1-1 1,-3-1 0,1-3-3,-1-4-1,-1-1-1,-2-8 1,1-2 0,-1-4-1,2-2 2,-2-1-6,-2-4 0,2 1-10,2-3-28,-2-2-29,0 0-35,0 0-31,-8-10-30,5 0-23,-1 0-36,2-6-39,-2-1-191,4 0-490,-3-3 217</inkml:trace>
  <inkml:trace contextRef="#ctx0" brushRef="#br1" timeOffset="375253.5776">304 10279 98,'-4'6'192,"0"-1"-9,-1 1-6,5-3-8,-3 0-1,3-3-9,0 4-2,0-4 2,0 0-13,0 0-7,3-16-5,2 6-5,3-8-9,2-8-6,0-3-10,3 0-2,-3-5-2,-1 5-12,4-17-4,-6 15-2,-2-6-9,-1 4 0,0 4 2,-4 2 14,2 8-2,-2 4-2,0 1 1,-4 6 1,2-1 0,-1 0-4,2 3-9,-1 2-16,-1 3-10,3 1 3,0 0-12,-12 8 5,4 4-13,3 2-10,-4 11 2,7 3-1,0-3 0,2 3-4,6-1-7,1-3 1,2 1-4,3-2-1,-2-6-3,6 4 1,-4-4 1,2-3 1,-3 2-3,1-3-4,-2-5 7,-3 1 20,0 0-25,-2-5-1,-1 1 1,1 1 7,-4-1 6,3-3 12,-3 1 2,2 1 2,-3-4-9,-9 3 0,4-1-10,-3-2 8,-2 2-9,0 0-5,0 1-8,-2-2-22,-1 1-7,2-1-19,-4 3-10,6-2-16,1 0-15,3-1-14,-4-1-24,9 0-23,-9 1-37,9-1-37,-4-8-37,4 2-9,3-3-182,-1-3-490,6-5 217</inkml:trace>
  <inkml:trace contextRef="#ctx0" brushRef="#br1" timeOffset="375564.9138">527 9782 25,'3'-13'214,"-2"5"12,-1 1-2,0 2-7,0 0-17,4 1-23,-4 0-10,0 4-15,0 0-1,0 0-2,7 18-6,-5-3-1,3 2-13,-1 0-8,1 1-8,0 3-7,-1 1-11,4 4-5,-1-4-9,-1-2-5,1-2-5,-1-3-6,0 1-8,0-3-7,-2-3-4,-1 0 1,0 0-5,2-2-6,-1-1-13,0-3 9,-1 1-21,0-3-6,-2 1-5,4 0-4,-5-3-11,0 0-6,13-8-28,-6 0-20,2 1-27,-4 0-30,2-4-29,0 1-34,0-1-22,0-1-14,-2 2-163,0 3-419,-5-5 186</inkml:trace>
  <inkml:trace contextRef="#ctx0" brushRef="#br1" timeOffset="375872.5516">502 9971 49,'0'0'224,"-3"1"-12,3-1-8,0 0-17,0 0-19,0-7-17,0 7-11,13-11-12,-3 3-10,4-2-11,0-2-13,3 0-6,2 2-8,-3-2-9,2 3 0,7-7-20,-10 8-4,3-2-11,-3 3-18,-2-1-28,-4 3-26,1-1-39,2 0-27,-2 0-20,-1 0-35,-3 3-134,2 1-315,0-1 141</inkml:trace>
  <inkml:trace contextRef="#ctx0" brushRef="#br1" timeOffset="376745.9805">1009 9731 162,'0'-7'220,"0"1"-6,-1-3-10,-2 1-9,-1 0-11,2 0-14,-3 1-12,1 0-5,0 1-2,-1 1-3,0 3-18,-4-3-10,4 5-13,-3 0-14,-5 5-6,4 2-11,-4 5-6,1 5-5,-4 3-11,2 6-3,1 1-5,2-2-2,1 0-4,5 2-6,0-3-2,3-2-5,1-5 4,2 0-8,4-5-1,-1 0-5,3-4-2,0 1-4,3-6 2,1 0-3,0-6 0,2 0-1,5-9 3,-1 3-3,3-8-2,-7 1-1,2-5 2,-6 4 0,4 0-2,-8-2 2,4-5 1,-3 0 0,-4 4 4,-1 3 4,-1 0 7,0 5 11,0 0 7,0 0 3,-1 7 4,1 0 8,-2-1-15,2 3-12,0 3-2,-2-3-6,2 3-5,0 0 3,-4 15-2,3-8-1,-2 8 3,3 2-11,0-3 6,3 3-5,-2-2 3,-1-3-6,4 5-3,0-5 2,-1 0 0,3-4 1,0 1 1,0 0-1,1-4 1,3 0 9,0 1-12,-1-4 4,1-3 6,2-1-4,-1-3 2,2 0-4,0-5 3,0 1 3,2-6-3,-6-2 14,4 0-19,-8 0 1,3-9-3,-2 0 3,-1-1-1,-3-2-2,0-2 0,-2 4 1,-4 0-1,1 3 8,1 4 18,1 4 3,-4 3 8,2 2 10,3 1-1,-4 4-9,3 2-5,1 0-7,0 4-16,0 0 7,0 0-5,-4 16 3,5 2-7,2 5 9,-3 5-6,1-3-3,3 0 0,-2 1-5,1-6 2,1 0-2,5-2-5,-4-1 5,3 0-9,-1-2 6,1-4 0,-1 0-1,-1-2 0,1-1-7,3-1 11,-1-3-12,-1-1 9,5 0 4,-2-4 0,0-2-12,4-3 11,-2-4-5,1 0-2,0-2 2,0-2 6,-1-1-4,-4 1 4,1-3-10,-3 1 6,0 2-5,-3-2-5,1 1 6,-4-2 1,2 3-1,-2 3-1,-1 0 6,0 2 1,-1 0-4,-2 4 13,1 1-18,-2 0-15,0 3-1,-1-1 10,5 2-4,-9 8 5,2-1-4,0 5 9,-1-1-6,3 4-2,0-1-1,0 3-4,4-6 2,-2 5 5,3-3-8,4-3 1,1 1-7,-1-4 4,1 3-3,0-3-2,1-2 9,6-2 0,-3-1-2,0 1 7,3-3-8,1-3 4,-2-2 7,6-4-1,0 0-3,-1-3 11,2-8-11,-6 6 5,2-3 3,-1-1 3,-4-4-8,1-2 2,-1 6 6,-5-2-4,0 1 1,-3 1 8,2 1-8,-6 0 4,3 1-1,-4 3 2,3 5 3,-3-1-5,-1 2 13,1 2-17,3 1-4,-7 2-2,3 2-2,5 0 0,-12 9 2,10 0-2,-2 1 2,-1 4 0,5 1 7,5 0-7,-1 2-3,2 2 8,3-1 0,4-2 1,-1 1 1,8 0-2,-7-3 1,3 1 10,0-4-3,-1-1-7,-3 1 1,-2-2 4,0-1-4,-2-2 12,-3-3-9,0 2 14,-2-2-11,-1-2 1,3 2 12,-5-3-11,0 5 0,-7-1-1,1 1-6,-3-2-23,-3-1-25,-4 3-35,-4-2-34,2 1-37,-3-1-32,0 2-42,3-5-34,-12 3-245,1-3-551,7 0 244</inkml:trace>
  <inkml:trace contextRef="#ctx0" brushRef="#br1" timeOffset="376994.1748">1216 9518 135,'5'-3'170,"3"-1"-18,1 1-16,1-2-11,3 2-21,0-1-31,-1 0-40,0 1-44,-2 0-51,-4 1-81,1 2-154,-3 0 68</inkml:trace>
  <inkml:trace contextRef="#ctx0" brushRef="#br1" timeOffset="377263.4257">601 10597 65,'-2'3'187,"-2"1"-4,4-2 0,0-2-2,2 5 12,-2-5-1,16-4 1,-1-3 1,12-4-3,5-8-5,18-5 4,0-6-11,6-2-14,27-12 2,-4-2-17,0-1-21,2 0-11,-7 3-8,-19 15-14,1 0-10,3 0-1,0 4-13,-6 1-10,-4 3 0,-13 6-7,-3 0-7,-4 3-9,-10 5-6,-1 0-7,-6 4-1,-2-2-2,-2 2 7,-2 2-15,-2-4-21,-2 3-19,0-3-25,-2 5-18,0 0-22,-4-5-14,4 5-26,0 0-23,-15 0-32,15 0-18,-16 0-16,6 3-21,-3 4-167,-5 2-441,2 1 196</inkml:trace>
  <inkml:trace contextRef="#ctx0" brushRef="#br1" timeOffset="377603.5634">836 10606 61,'-14'11'179,"0"2"-8,4-5-17,4 1-4,1-3-7,3 1 3,4-2-7,-1-2 7,10 1 3,7-4 6,4-3 8,9 2-2,6-12-3,15-3 5,6-5-2,2-3-1,24-12-5,-27 10-2,0-4-2,0 1-15,2 2-5,-1 2-7,-7-1-10,-5 3-14,-11 8 8,-4 1-27,-8-1-22,-3 6 15,-3 4-16,-5-3-8,-3 2-3,-4 5 0,3-4 0,-2 4-14,-4-2 8,1 1-11,2 1-19,-5 1-7,5-4-22,-5 4-43,3-2-32,-3 2-35,-4-6-35,4 6-34,-9-7-37,6 2-29,-4-2-43,-2-3-169,0 0-516,-3-2 229</inkml:trace>
  <inkml:trace contextRef="#ctx0" brushRef="#br1" timeOffset="378612.3016">1027 8703 130,'0'0'191,"0"0"-8,-5-1-10,5 1-12,0 0-9,0 0-11,0 0-5,0-7-9,0 7-13,0 0-8,13-7-2,1 2-2,2-2-2,10-4-7,2 0 2,4-2-8,6-1-2,13-2-6,0-3 3,0 1-9,8-1-4,0-1-4,23-16-3,1 5 7,-19 10-11,26-4 3,0-4-9,-3 1 0,1 4-3,1-4-7,6-2-2,1 1 3,0 1-4,5 1-2,3-2-5,3 0 4,0 1 1,0-3-7,9-2-1,-3-1 1,4 4 1,3-5-5,-1 0-1,3 5-2,-6-3-4,7-2 6,1 0 0,6 2-6,-2 4 3,6-5 1,-6 0-4,1-3-3,7 1 0,1 1 3,-4 1-7,4-2 0,1-1-1,-4 2-2,2-1-1,-2-2 6,2-3-3,0 4-2,-1 1-5,-3-1 0,-7 1 1,0 2 0,-3-2 2,-9 2 5,-1 3-11,-2 3 4,-8-1-4,-3 4 3,-4-7-4,-2 6-2,-1-4 4,1 5 1,0-3-3,-5 2-4,0-1 3,-1 0-5,-23 8 6,25-7-3,0 0 0,-3-3-1,-23 11 5,26-12-6,-3 1 4,-23 8-1,26-5 2,-25 7-3,24-11 11,-27 11-12,24-8-1,-28 9-2,0-3 2,8 3-2,-3-2 0,24-9 1,-29 7-6,6 3 8,24-6-4,-27 6 1,1-3-2,24-4 1,-27 6 1,0 3 3,3-2-7,-3 1 1,3 1 3,-1 4 3,-2-2 1,0 3 3,-3-3-1,1 1-2,-3-1-1,3 1-2,-7 0 0,1-1 1,1 0 3,-16 3-3,4 0 6,11-5-8,-17 5 9,1 2-7,2-3 1,2 1 1,-8 1 0,0-1-1,2-1 0,-4-1 4,1 0-3,-1 1 0,-2 0 3,-9 3-2,0 1-2,-2-2 2,0 2 2,-3-1-2,-7 0 1,6 1 1,-5 2-2,-4 0-5,0-2 0,0 1-1,-4 2-8,-2 2-7,-6-3 2,-2 3 1,0-1-5,-5 4-5,-11-3-2,-1 4 4,3 0 2,-5 0 5,2 1-3,0 1 4,10 0 6,-3 1-6,3-1 5,7-1-1,3-1 0,-2 0 6,2 2 3,5-2-2,-2 0 5,6 0 0,0 0 0,0 0 5,0 0-1,0 0 2,24-3-1,-4 1 1,9-2-2,3 3 0,0-1 1,-2 0-4,0-1 5,-1 3-1,0 3-2,-1 2 1,-9 2 0,-4 2-1,3 1 1,-8 5 6,-1 2 4,-5 2 1,-8 0 0,0 10 3,-8-4 2,1 2-4,-3-2-4,-1-2 2,0 3-2,-3-6-5,0 1-14,7-6-20,-2-1-28,1-1-37,2 0-42,2-5-40,2 0-40,1-6-218,2-2-471,3 0 209</inkml:trace>
  <inkml:trace contextRef="#ctx0" brushRef="#br1" timeOffset="379205.1866">12137 4149 87,'-1'-29'222,"5"-3"-6,4-5-11,-1 2-8,8-11-10,-2 14-6,0 3-12,5 3-18,-1 2-15,-2 11-13,2-1-13,1 6-12,0 4-7,3 1-13,0 6-5,0 6-7,1 8-7,0 3-6,-6 3-4,-1 4-7,-6 2-6,-2 3-10,-7 0-13,-4 1-16,-3 2-13,-7 9-18,-2-14-2,-2 2-8,-2-3 0,0-3 11,-2-2-1,-3-6 3,6-2 6,3-5 1,-2-2 12,6-2 11,1-2 11,3-3 13,3 2 5,-1-1 2,2 1 2,4-4-2,-5 1-4,4 2-6,1-3-3,0 0 2,6 7 1,0 3-2,2-1 3,2 4 2,0 3-3,1-3 1,-2 2 0,1 0 2,0 8 0,-4-6-3,2 1 2,-3 2-6,-1 6 2,-2-6-6,-1 5 5,2-6-4,-3 0-11,-3 8-37,2-3-30,-2 2-34,-3 2-50,6 0-38,-4 1-37,0 0-130,-1 3-382,1 0 170</inkml:trace>
  <inkml:trace contextRef="#ctx0" brushRef="#br1" timeOffset="379472.7832">12296 5196 40,'0'5'192,"0"-5"-9,2 10 4,-2-3-6,3 3-7,-3 0-8,4 6-10,-1 0-11,2 2-7,2-3-9,-1 2-7,2-3-2,-1 0-4,3-6-10,5 2 2,-4-3-5,1-5-9,2-3-6,5 0-11,-6-3 9,5-4-16,-4-2-1,-2 0-1,-3 3-1,0-2-2,-3 1 6,1-4-2,-5 2-2,-2 3-5,-2 0-7,-1 1-8,-5 2-7,0 0-13,-4 3 4,-2 2-5,1 2-21,-5 1-18,6 1-17,-5-1-25,6 1-24,1 2-28,3-4-36,1 1-36,6-4-31,0 0-47,0 0-157,0 0-447,0 0 199</inkml:trace>
  <inkml:trace contextRef="#ctx0" brushRef="#br1" timeOffset="380861.926">13788 4246 47,'0'0'253,"0"0"-16,0 0-12,0 0-19,0 0-17,0 0-17,0 0-20,0 0-3,0 0-18,0 0-10,0 0-10,0 0-3,0 0-6,0 0 0,0 0-1,8 0 2,-8 0-5,7-4 0,-2 0 1,2-4-7,1-4-4,2 1 2,2-4-4,-3 1 2,-4 2-4,5-4-4,-4-2-5,-1 2-9,-1-5 0,-3 2-3,2-7-11,-6 8-5,3-1-8,-1 5 5,0 2-1,-3 0-8,0 7-3,-1-2-3,1 4-9,2-1-10,-1 3-3,3 1-6,0 0-3,-13 9 0,5 1 9,-1 3-14,4 1 3,-3 1-11,5-3 0,0 5-3,3-5 0,2-3-2,-1 3 6,6-1 2,0-2-3,2-2 4,1-1 3,8-1 3,0-3 2,0 1 0,0-2 1,1-2-1,-1 1 0,-4-1-3,-1-2-2,1 2 5,-2 1 0,-3 1-1,2 0-2,-6 4-1,5 0 0,-1 4 3,-1 0-6,0 7 12,-3 0-3,1-2-4,-2 6 5,0-4-2,0 0 1,-1-3 0,0-2-4,0 0-11,-1 0-23,2-1-14,1 1-16,0-6-16,-1 2-14,-2-5-7,2 1 2,3-1-3,3-2-1,0-2-14,-1-3 0,0-2-13,3-1-8,-2-4 9,0-2 11,1 0 2,-1-1 14,-1-4 16,1-4 6,-1-4 11,-4 9 6,-1-2 20,-1 3 20,-3-1 24,5 7 25,-5-1 20,0 5 7,2 2-7,0 0-3,-2-2-8,0 5-5,0 2 0,1-3-1,-1 3-4,0 0 7,0 0-4,6 8 1,-4-4 7,0-1-3,1-1 10,3 0 13,-3 1 1,2-3 7,0 2 4,-5-2 9,12-2 5,-7 0 4,5-1 10,-1-2-5,0-4-4,8-2 4,-4 2-3,-2-1-2,2-2-5,-1-1-1,-2-3-10,-3 0 10,-1 5-10,-2 2 1,3-2-2,-5-2-8,0 5-2,-2-2-3,0 6 1,-2-4 1,0 3-12,-3 1-10,1 1 4,-1 2-17,-5 2-1,-3 3 0,0 7-2,1-1-10,-3 4 13,1 8-15,-4 2 1,8 2-2,-3-4-3,4 2 5,3 1-11,5-5 1,1-1-7,1-2 2,5-1-4,-2-2-9,4-5 0,-1 0-6,8 0 2,5-4 7,-2-2-7,9-3-18,4-3-8,0-3-17,1-5-12,0-1-23,0-2-8,6 0-8,-4-2-8,-4-5 10,2 3-3,-4-7 6,-2 3 10,-3 0 7,0-2 21,-3-1 8,-5-6 9,-1 4 10,-4 1 17,-2 4 32,-2-2 14,-5 7 19,-1 4 19,1 5 18,-3-3-8,-2 6-4,2 1-12,-5 4-1,7 0-1,-15 14 0,1 1-1,-3 8 1,1 3-3,0 3-1,3 2-3,3-1-1,0-2 1,4 1-3,0-4 0,6-7-1,-2 2-5,7-4-1,-4-3-4,5-2 2,-3-3-2,6-1-1,-4-3 0,4-1-1,0-3-8,1-7 5,1 2-4,1-9-2,1 0 0,-2-1 0,2-9-4,-1 3-2,-2 3-3,-1-6 1,-2 0 3,-2 7-4,2-3 0,-3 3 0,-1 8 0,0-3-7,-1 7 3,-2 0-8,2 1 0,-2 4 3,0 0 0,0 0 0,2 19 1,0-7 4,-2 3-3,1 4 4,1-7-2,0 4-2,0-3-9,2-1-10,0 0-16,2 0-9,-3-2-24,1 0-6,4-1-11,-2-1-20,5-3-19,-1-1-22,2-2-16,1-4-6,-1-2-15,7-1-116,-1-3-331,-3-1 146</inkml:trace>
  <inkml:trace contextRef="#ctx0" brushRef="#br1" timeOffset="382454.7273">15178 3895 62,'12'-25'86,"-7"0"21,1 0 14,-4 7 6,-1 1 27,-1 0 12,0 5 21,0 1-1,-1 5-9,2 0-10,-2 3-29,-1 0-12,2 3-3,0 0-12,-9 18-10,-1-1-10,3-1-7,-1 4-9,1 5-1,1-7-11,2 0 0,4 1-7,0-4-1,0 1-4,4-1-8,-2-4-2,2-1-6,1-2-1,5-1 0,-3-3 1,3-1-3,2-3-2,2-1-4,4-5 2,3-2-8,-2-3 1,3-3-6,2-1 4,-1-4-10,-2 1 4,-2-4-6,-3 0 4,0-2-4,-3-5 5,0 2-4,-6 1 1,2-3 0,-4 0-1,-3 3 3,-2-1 48,2 8 9,-4 1 17,2 7-15,-1 1 23,-3 2-19,4 2-8,0 1-14,-1 2-1,1 3-7,0 0-11,-10 22-1,2-1 2,3 8-3,-2 3 5,4 1-5,-5 0-1,6 5-2,-5-4-7,7 0 1,0-3 1,0 1 11,0-5-14,5-2-6,-3-7-6,1-2-3,-3-5 8,4-3 3,-1-2 1,-1-1 6,-2-5 5,5 1 2,3-4-12,0-3-2,3-8 6,5 2-2,4-9-5,0-3-4,-3-3-5,3-2 2,-3 4-2,3 1 5,0 2-14,-4 3-10,-1 7 25,-7 3-2,1 4-8,-5-1-3,2 4-4,1 2 4,-7 0 0,9 9-6,-3-3 0,0 5 6,-1 6 4,1-2-9,-2 2 9,-1 0-17,1-5-2,4 3-21,0 2-20,-2-3-32,2-5-10,2 1-21,-1-3-17,4-1-19,6-1-7,3-4-23,8-6-12,-1 1-12,2-6-2,-1-1-2,-2-4 13,-3-2 12,-2-1 18,0-3 26,-1-2 21,-10 6 44,0-5 27,-4 1 33,0-3 25,-1 5 21,-5 1 14,-1 1 27,2 2 10,-6 2 6,0 3 1,-4 1 2,0 4-15,-3 2-2,-1 4-10,-1 3 3,-6 5-8,-4 8 2,2 0-8,0 5 0,2 2-8,5-1 4,-2 1-5,7-7 1,1 1-9,4-1-3,1-1-2,2-3 0,3-2-3,-1 0 4,1-3 0,2-3 1,2-1-6,4-3-4,-1-1-1,2-1 0,-2-3-2,5-5-2,-3 2-4,3-6 2,-4-3-11,1 3 1,-2-2 0,0-3-8,-6 0 0,2-1 2,0 2 1,-4 5-6,2 2 2,-4 0-1,4 0 0,-4 5 1,0 0-11,0 1-6,0 4 7,0 0-1,0 0 3,0 0 0,-4 21 3,2-12-2,0 0 5,2 3-6,2-2 5,-1 2 3,4-3-3,-1 4 4,2-6-1,-1 2 2,2-3 2,3-2-2,-1-2 3,2 0 1,3-1-1,5-2-2,-2-4 4,2-1-5,-1-1-2,2 2 6,-2-8 0,-2 6 3,-2-7-6,-1 1 1,-2-4-2,1 0 7,-2-8 1,-2 10 4,-4-5 0,1-5 9,-4-2 3,-3 0 6,3 1 10,-2 1 3,-2 5 24,2 4 4,-2 3 8,1 1 0,2 6-5,-2-2-12,1 4-11,0 3-2,1 1-1,0 0-9,0 17-1,2-3-4,1 6 0,-2 8-4,0-4-5,-3 2 6,2 0-6,-1 3-19,2-12 18,-1 8 10,0 2-2,2-9-7,0 2 14,-2-3-11,1-3-1,-1-5-3,1 1 14,1-3 8,-1-3 16,0 0 21,2 0 20,-3-4-18,0 0 8,0 0-5,16-16-13,-3 1-11,7-9-5,0-2-3,1 3-10,1 1-3,-2 1-3,3 4 2,5 2-8,-11 3-8,2 7-4,-2-1 3,1 2-11,-5 2 4,5 5-6,-6 1-10,0 2 7,-5 1-4,-1 5-1,-4-2-7,0 1-3,-8 6-18,-3-1-10,-8 5-20,-2 0-28,-6-3 17,5 1 0,-6-2 4,4-3 9,6-3 11,4-7 2,2 1 5,2-3 0,2 0 22,-1 1 2,1-1 2,2-2 3,4 0 2,0 0 4,0 0-4,0 0-3,16-8 6,-5 2-8,7-2 13,-3 1-4,5 0-1,5-3 4,3-4 1,-1 2 6,0-2 0,3-1 4,0 1 3,3-1 0,-7 1-17,-1-3 12,-2-1 10,1 0 9,-9-4-14,0 1 9,-2-2-4,-2 1 11,-6 3-6,4-6 16,-4-1-8,-2 1 2,-3 7-4,0-2 11,-3 8-4,6 0 15,-3 2-14,-3 3-12,3 1 4,0 3-18,0 3 3,0 0-5,0 0 12,-5 26-7,1-8-1,-3 5-21,5-2 15,1 4 5,-3 1 2,9-7-6,-5-1-1,4-2 3,1 2-2,1 1-4,4-3-3,1-1-3,2-3-3,4 0 11,-1-3-21,6-1 18,3-1-5,-5-5-5,9-2 3,-1-2-8,-6 0-13,6-3 12,-9 0-8,-2-3-1,-2-4-4,2 1-3,-5 1-1,-4 0 6,1-6-2,-6 7-3,2-6-4,-3 6 10,-4-4 1,1 6-7,-1-1 4,-1 3 1,-3 1-3,0 1 3,-3 3-1,9 0 1,-19 8 7,10-2 3,-3 2 2,5 2 2,-1-1-19,-1 1 15,8 0-6,-2 1 3,3 0 0,0-1 3,8-1 0,1-2 4,0 0-6,9-3 0,2-1 4,1-3-4,7 0 3,-1-4-5,3 0-13,-2-4-23,-1 1-35,-9 0-42,0-3-21,-1 2-25,-3-3-33,5 1-22,-3 0-14,-2-1-176,1 0-456,1-2 202</inkml:trace>
  <inkml:trace contextRef="#ctx0" brushRef="#br1" timeOffset="382872.223">18909 2777 17,'-8'-27'220,"-1"-2"4,-4 5-3,4 7 1,0 0-6,-6 2-9,2 5-10,4 2-24,-2 2-17,-2 4-17,-5 9-8,3 3-17,-7 14 4,2 5-6,-6 16-9,4 6-3,3 5-5,3 29 4,4-2-8,5-26-6,7 4 0,-2-3-11,-2 2-4,4-2-8,2 2-2,-4-6-5,6-3-2,-3-1-8,3-4-2,-4-9-4,-5-3 1,-1 10-8,-2-10-3,4-5-8,-6-1-17,2-3-12,3-10-28,-2-3-23,2-3-21,-1-6-21,0 1-31,6-4-22,0 0-38,-19-11-28,12-3-22,2-3-180,0-2-456,2-6 202</inkml:trace>
  <inkml:trace contextRef="#ctx0" brushRef="#br1" timeOffset="383202.4701">18497 3585 697,'-1'-29'-2,"0"1"19,-2 9 4,2-7 29,1-1 12,1 1 18,3 2 15,0 2 13,2-3-6,7 0 8,0 1-6,6 1 6,1-4-3,7 8 1,5-2 6,15 1-4,-11 7 1,0 3-2,1 6-8,1 1-5,-4 6-7,-3 0-9,-5 6-7,-4-1-8,1 7-3,-8-4-9,-3 1 1,-5 3-9,0-1-1,-5 3-4,-2-5 0,-3 4-2,-1-5-8,-3 4 3,0-5-2,0-2 0,2-4 1,-1 3 3,3-3 8,-2-2-4,5-2-2,-8 0-3,8 0 3,-6-11-8,6 0-2,0 0-5,2-2-3,2-6-5,1 0-1,3-7 6,0 8 0,5-7-13,-6 9 5,2-1 6,3 0-1,0 0 3,-1 2-14,3 2 9,-1-1 2,2 1-5,-1 2 4,0 0-4,-4 5 0,-2 0-1,-1 4 0,4-3-9,-5 4 2,2-1-9,-1 2-15,-2-2-25,-5 2-35,10 3-34,-5 1-34,-3-1-42,1 4-51,-3 0-252,5-4-535,-5 4 236</inkml:trace>
  <inkml:trace contextRef="#ctx0" brushRef="#br1" timeOffset="383908.3194">19392 3047 39,'0'-7'282,"0"7"8,1-5-11,-1 5-14,-1-5-27,1 5-32,-4-3-20,4 3-13,-10 10-16,-3 2-1,-6 6-12,-2 2-14,1 1-12,3 2-5,-1 0-10,3-1-15,5-4-6,0 5-16,1-8 3,5 4-1,1-7-9,-1 0-11,3 0-3,2-3-1,2-3-4,-1 1-4,2-3 5,1-2-14,3-1 12,4-4-6,-2-1-5,1-3 0,-1-1-9,3-2 6,-1-3-4,-1-3-5,-2-2 7,0 1-10,0-1-7,0-7 1,-5 0 0,1 0-2,-1 7-3,0 1 10,1-1-3,-1 6 4,2-3 5,-1 2-7,2-1-3,3 0 4,-1 5-6,0 4 2,2 1-11,-1 4 8,1 4-1,8 5-7,-3 4 6,1 6 2,0 3-1,-6 0-4,-3-3 4,-1 1 6,-3-1-2,1 5 0,-5-6 0,4-1 10,-4-6 1,0-2 8,0 1-3,0-3 20,0-1 13,0-4 25,0-2 8,-4 7 7,4-7-13,0 0-5,0 0-6,-9-18-10,7 7-2,2-1-11,6-13 0,-1 1-4,2-5-4,2 1-1,2 0-9,2-3 2,-3 4-8,7 2-11,1 4 0,-6 9 1,4-2 0,-2 7-3,2 3-6,-3 0 3,0 7-3,2-2-5,2 3 4,-7 3-4,8 12 5,-4-6-3,-7-2-4,3 4 0,-3 1 6,0 1-6,-3-5 5,-2-1 4,2 4-3,-4-5-3,0-2 5,1-2-7,1 1 4,-2-2 1,0-5 17,1 4 10,-1-4 9,0 0 5,0 0-10,0 0 4,0 0-6,5-18-12,0 2-3,0-1-6,7-10-3,1-1-4,3 1-2,1 3-3,-2-2 7,4 4-4,-6 7 2,2 3-5,0 4-4,2 1 2,3 3-1,-6 5 1,1 4-8,-2 0 4,-2-2-2,4 7-2,-6-2 5,4 8 4,-3 1-6,1 0-1,-4 1-8,-2 0-21,4 7-17,-7-8-39,-4 1-43,2-2-26,-4 3-51,1 1-41,-5 6-57,0-6-80,-13 1-277,3 1-722,-8-1 319</inkml:trace>
  <inkml:trace contextRef="#ctx0" brushRef="#br1" timeOffset="384610.983">17926 4386 121,'1'-6'300,"2"-3"-11,-3 0-10,4-3-38,-2-4-5,-2 5-16,0-8-3,0 4-14,0-1-6,0 0-12,0 5 1,-3 0-9,-1 2-9,1 1-20,-1 3-5,-1 3-19,-2 0-19,-3 4-6,-6 3-13,-8 10-13,-1 7-10,0 0-5,-1 2-1,4 2 3,0 0-14,6 1-4,6-3-7,4-5-1,0-1-8,4-5-7,2-2-8,0 1 11,5-3-14,0-1 5,4-1-8,2-7 7,6-3-2,4-2 8,5-6-9,-1-1 5,-1-2 10,-1-3-6,-6 4-9,2-5-4,-1-2 8,-2-3 5,-6 6 9,-1 1-5,-1 2 31,-1 5-3,-2 2 5,-2-1-5,0 4-2,0 0-9,-1 2-5,-2 2-14,0 0 1,3 11 8,-2 7-1,2 9 10,-3 9-5,0 11 6,2 2 11,-7 5 8,5 4 4,0 1 11,-4 23 7,-1-25 2,0-1 0,-3 0 4,0-2-4,1 0 6,0-8 1,4-12-1,-4 0-4,4 0 7,-1 0-7,-4-9-6,3-7 1,2-7-12,0 0 4,1-1 8,1 0-3,0-6 1,2-4-1,-1 0-12,6-14-7,2-2-4,4-14-10,1-2-3,14-12-5,-5-3-3,2 3-4,-2-3-9,5-1-3,-5-1-15,-3 16-9,5-8-9,-6 10-14,2 2-7,-2 4-23,0 5-21,-6 6-24,-5 4-22,1 1-30,-1 2-41,-4 1-32,2 4-48,0-3-17,-1 5-32,-4 0-16,0 0-28,12 3-28,-6 1-288,-3 1-744,-1-4 329</inkml:trace>
  <inkml:trace contextRef="#ctx0" brushRef="#br1" timeOffset="384882.2532">18446 4633 162,'4'-3'204,"-4"3"-7,0 0 0,0 0-4,4 12 7,-7-5-2,-1 1 1,-1 6-8,0 3-1,0 0-8,-2 3-12,3-2 2,1 0-20,1-1-11,0 1-11,2-2-4,4-4-3,-1 0-9,1 0 4,4-5-9,1 1 5,0-4-5,3-4-13,6 0 0,-4-3 2,3-5-3,1 0-6,-3-4-8,0 0-9,-1-1-4,-1-2 0,-4-1-6,0 2-3,-1-3-8,-4 0-1,0 2-2,-4-2-3,1 5-16,-2 2-10,-3-4-13,-2 7-16,-2-4-33,-2 3-31,0 3-27,0 2-20,-2 3-23,-2 0-30,-1 3-18,-3 2-19,6 2-23,-8-1-32,6 4-28,-12 7-200,3-2-534,0 2 237</inkml:trace>
  <inkml:trace contextRef="#ctx0" brushRef="#br1" timeOffset="385239.0602">17777 5270 13,'-11'8'213,"3"-3"7,2 3-2,-6-3 4,6 1 6,-4 0-2,5-2 2,1 1 6,-1-2 0,5-3-2,-5 6-6,2-3 2,3-3-10,0 0-8,0 0-4,0 0-1,8 6-4,4-5 1,9-2-8,6 0-11,10-6-14,16-2-14,3 3-14,3-9-14,2 3-12,27-3-14,-31-1-10,6 4-9,-4-1-5,-5 7-13,-3-3-2,-17 2-7,1 3-4,-6 0-11,-7 1-9,-4-3-6,-1 1-6,-5 4-7,0-1-2,-6-1-4,1 1-6,0-1-9,-1 1-22,-6 2-14,6-4-16,-6 4-40,4-3-9,-4 3-8,-2-8-23,2 8-20,-2-5-27,0 1-22,2 4-29,-14-2-23,4 3-10,-2-1-21,2 3-17,-10 0-8,-6 6-167,-2-3-524,1 3 232</inkml:trace>
  <inkml:trace contextRef="#ctx0" brushRef="#br1" timeOffset="385512.9795">17995 5409 160,'-36'15'197,"6"2"0,0-3 3,0 1 11,7 0-2,6-4-1,4-4-6,4-2-7,5 3-6,1-4 1,1 1-1,7 1 0,4 0 13,5-2-6,8-3 0,14-1-2,16-4-7,2-6-1,10 2-6,-1-8-11,23-4-12,-23 6 6,0 1-8,24-8-4,-24 2-14,27 0-5,-33 2-8,2 2-11,-4 2-4,-1 1-11,-6 0-12,-12 3-2,-4 6-10,-10-2-9,-4-2-6,-6 4-1,1-1-6,-4 1-3,-2 3 2,-1-2-9,-1 1-2,0 0-7,-5 1-9,8 0-8,-8 0-22,4-5-27,-4 5-46,1-6-35,-1 6-44,0-6-46,0 1-41,-1-2-51,-1-2-58,2-2-63,-2 0-285,4-6-761,-4 1 336</inkml:trace>
  <inkml:trace contextRef="#ctx0" brushRef="#br1" timeOffset="385874.0674">19835 4170 65,'1'-31'286,"1"4"-3,-2 8-1,2 2 1,-2 5-12,3 2-13,-3 1-21,-1 3-29,1 5-23,0 1-10,0 0-3,-4 29-5,4 3-11,-4 1-13,3 17 0,-2-4-21,0 4-8,1-3-12,-2 2-10,4-13-11,-2-3-24,-1 15-26,-1-18-28,4-1-37,-2-5-29,-1-5-48,-1-3-42,-1-4-52,5-1-42,0-5-35,-1-2-189,-2-1-509,3-3 226</inkml:trace>
  <inkml:trace contextRef="#ctx0" brushRef="#br1" timeOffset="386600.279">19747 4339 119,'-3'-32'178,"-3"2"12,5 1-1,-1-1 14,8 1-4,-3 6-8,3-3-6,4 2-21,4 1-11,1 3-18,4 3-13,4 3-13,-1 0-10,0 6-9,-3 1-11,0 7-8,0 0-16,-5 5-14,-3 2-23,0 6-24,0 6-22,-3 5-32,-3 4-19,-5 1-19,-6 0-16,-2 3-17,-4-1-15,-5-1 0,2 2-4,-2-3 15,0 1 11,-2 2 18,1-3 21,3-1 15,2-2 19,5-8 9,2 0 14,2-6 19,3 0 18,2 0 14,2-5 9,5 0 17,0-2 8,4 2 6,7-4 6,0-3 18,2-3 0,8-4 4,1-2-2,0-4-2,2-1-2,-4 0 1,-2-1-3,-1-3 5,-4-2 1,-3 1 10,3-2 5,-9 7 9,-6-2 11,3 0 6,-4 4 10,-1 2 4,-4 3 10,5 1-7,-2 1-17,-2 0-6,-1 2-15,0 3-11,0 0-17,0 0 0,0 0-12,0 22 7,-1-3-30,-2-2-4,2 7 5,-2-4-7,3 4-2,0 3-8,0-8 8,-1 0-6,1-4-10,-1-3 2,2-2-2,-1-5 6,0 0-6,0 1 8,0-3 1,0-3 5,0 0 2,0 0-8,0 0 2,12-21-7,-7 3-3,9-10 0,-4 2 6,4-2-12,2 4-2,0 2-5,2 1-8,1 1-2,-4 6 10,-2 2-11,1 3 7,0 5 3,-1 0-12,-1 4 4,-1 2-6,4 4 4,-2 0-2,-4 2 6,3 5 0,-5 2-2,2 0-3,-3-1 1,0-1-2,-4 2 9,1-6-26,-2 8-16,0-7-25,1-3-31,0 2-19,1-1-19,1-2-11,0 0-10,3-5-7,1-1-18,3-1 8,3-2-2,4-7-1,0 1 12,6-7 5,-8 2 14,0-5 17,4 0 23,-4-6 15,-4 8 31,-1 3 41,-3-1 30,-2 5 26,1-1 23,-2 6 21,-2-3 6,0 7 4,0-2-7,-1 2-8,-2 1 3,0 0 5,0 11-2,0-4 4,-2 5-5,2-2-6,-2 1-9,2 4-9,0 0 0,0 1-7,0-1-6,3-2-15,-2-3-10,2 0-22,-2-4-18,3 4-26,-1-5-25,0 0-13,4 0-21,-2-3-36,1-2-37,-6 0-33,13-10-28,-3 4-20,-1-5-169,-2-1-459,0-5 203</inkml:trace>
  <inkml:trace contextRef="#ctx0" brushRef="#br1" timeOffset="386840.7476">20850 4316 653,'1'-27'6,"4"-2"15,-5-1 0,-5-3 1,5 2-6,-4 4 13,3-1 4,-3 2-16,4 8-7,-4 1 5,4 4-17,-1 4-20,1-2-40,-3 6-65,3 0-136,0-1 60</inkml:trace>
  <inkml:trace contextRef="#ctx0" brushRef="#br1" timeOffset="387087.6248">21009 3938 171,'4'-7'317,"-4"3"-6,3-2-15,-1 3-33,-2 3-22,2-2-24,-2 2-17,6 8 2,-5 2-25,3 6-10,0 9-12,1 4-9,-4 1-8,1 0-18,0 2-7,-2 0-9,1-1 1,-1-5-31,0 3-13,-1-1-27,-1-3-32,2-6-44,-3 1-39,-5-2-40,3-1-41,0-7-39,1 1-30,-3-2-46,-3-2-140,1-4-451,2-1 199</inkml:trace>
  <inkml:trace contextRef="#ctx0" brushRef="#br1" timeOffset="387358.8086">20861 4293 101,'-10'-2'248,"10"2"-9,0 0-8,-4-1-10,4 1-13,0 0-19,0 0-18,18-8-5,-8 3-15,7-2-3,13-5-4,-3 2-3,5 0-2,0-5 2,0-1-6,0 1-2,-1 1 2,-1 3-7,-11 6 0,0-3 1,-10 3 1,5 2-16,-5-1-1,-2 2-3,-3 2-10,1 0 11,0 3-16,-1 3 8,-1 3-11,-1 1-4,0 2-5,0 4-5,-2 0-18,-2 2 4,0 0-5,2-2 0,0 2-12,2-7-7,-4 3 0,4-4-9,0 1-19,-2-1-18,5-3-21,0 0-24,0 2-26,0-7-31,2 2-27,-1-3-38,3-1-54,0-4-51,8-4-42,-3-1-38,-5 1-192,12-13-594,-6-1 263</inkml:trace>
  <inkml:trace contextRef="#ctx0" brushRef="#br1" timeOffset="387372.8163">21424 4094 52,'0'-17'134,"-2"2"-6,1 3-15,-3 4-22,3-1-7,-2 4-8,2 2-16,-3-2-26,4 5-24,-7 1-32,7-1-35,-7 9-61,5-4-126,-2 5 56</inkml:trace>
  <inkml:trace contextRef="#ctx0" brushRef="#br1" timeOffset="387812.0456">21672 4083 180,'8'-16'259,"-1"1"-3,-3 5 3,-2-2-1,-1 2-9,2 0-13,-6 4-22,2 1-27,-1 2-24,-5 2-16,7 1-11,-19 6-15,6 6-10,-11 5-10,0 7-11,0 1-8,2 1-4,4 1-7,0-1-11,5 0 2,2-1-13,4-7-1,0-1-8,4-5-9,0 0-7,3-2-5,4 0 1,0-6-9,5 0 0,0-4-7,4-3 6,7-5-4,3-5-2,-6 1-2,6-7-4,0 1 5,-9-6-5,4 0 0,-3-1-7,-1 2 4,-5-1 3,0 9 1,-3-2 5,0 8 14,-5-1 2,1 5 2,-2 0-12,0 5 1,0 0-2,0 0 16,-9 15 2,3-5 0,1 6 0,-3 1 7,3-1-3,-1 0 3,2 3-2,4-3-3,0 1 2,0-5 6,2 1 4,2-4-4,1 3 9,3-4 1,1-3 7,3-4-4,-1-1-9,11-2-1,3-7 3,3-1-5,3-4-6,-2-6 8,0-1 6,1-1-16,7-12 2,-1-4-9,-13 9-5,5-13-1,-11 11 5,5-11-7,-6 8-7,-7 1 2,0-2 7,-2 0-13,-5 5 2,2 4 19,-4-1 8,-4 12 2,2 4-4,-2 0 3,-3 4-9,1 3-3,-2 3-2,-1 4 3,-7 9-9,-4 5-15,1 11 15,1 3 5,2-1-4,-1 12 0,6-8-6,2 0-2,2-2 1,7 0-1,0 2 4,4 1-14,0-6-17,1-2-16,2-2-36,0-1-16,5-1-45,-6-4-35,-1-4-57,0-3-64,3 0-65,-5-5-270,1 5-676,-1-7 299</inkml:trace>
  <inkml:trace contextRef="#ctx0" brushRef="#br1" timeOffset="388313.7184">20253 5714 213,'0'0'230,"0"0"2,13-11-6,-5 0-7,3-3-7,7-8-11,2 0-14,1-2-5,-1 0-10,1-3-5,0-1-15,1-16-6,-3 16-5,-6-2-12,2-3-1,4-10 1,-8 12-3,2 5 4,-8 8 2,0-1-3,-7 7-12,4 2 1,-2-2-1,-2 7-9,0-2-4,-2 1-19,0 2-8,-2 2-11,1 0-1,-3 4-13,-2 0-13,0 8 2,-3 2-4,-1 1-1,1 8-7,0-5-14,8 4 5,-4-2-6,5 1-11,4 0-1,-1 0-4,2-1-2,7 1-9,-2-2 11,7 7 1,-4-5-3,-1-2 14,7-2-12,-3 2 2,-1-2-1,1-1 1,-3 0 5,-3-3-3,3-2 3,-5 0 0,-1 0-1,1 1-7,-1-4 2,-3-1 7,2 2-3,-5 0-5,-1-3 5,-3 4-12,-4-1-10,1-4-34,-2 2-22,-7-3-20,-1 0-23,0-1-22,0-2-26,0-3-30,2-1-29,2 0-30,4-2-39,-1-1-222,0-4-558,8-2 248</inkml:trace>
  <inkml:trace contextRef="#ctx0" brushRef="#br1" timeOffset="389191.2375">20817 5046 23,'25'-29'312,"-2"3"-29,-9 2-34,-1 8-1,-3 5-9,-2 1-3,-1 3 3,-3 2-16,-1 0-13,-1 5-12,-2 0-16,3 12 15,-4 14 5,-5 3-8,-1 8-3,-2 12-15,-1 1-13,1 1-5,-3-4-16,3 0-6,3-1-12,3-13-14,-3 0-3,6-2-13,0 1-7,0-3-12,6-4-5,-2-8-17,5 0-4,-1-1-14,2-7-14,2-1-19,0-4-15,6-3-40,4-4-35,5-2-22,0-7-31,2-2-27,2 0-21,-2-4-2,-1-2 6,0 1 15,-3-2 11,0-1 17,-2 3 11,-5-1 19,-3 6 13,-2-1 16,1 0 30,-5 1 29,0-1 22,-5 4 27,0 1 16,0 0 19,-2 2 18,-4 4-10,0-3 0,-3 1-14,0 5 11,-8-2-6,2 6 2,-6 4-8,-2 3-1,0-2-5,-3 7-2,2 2 0,2 1 3,3-4-12,3 3 7,1-4-4,4-3-5,1 2 1,2-3-5,1 0-4,3-2-7,0-1-2,8 2 4,-3-7-9,5-1 6,3-5 2,3 1-22,4-4-1,5-5-5,2-3-9,-3-3-9,1-2-1,-5 1 2,3 4-2,-7 4 4,-4 0 2,-4 6 3,1-1 0,-1 3 4,-3 0-6,-3 2 5,1-1 5,-3 3-5,0 0 8,2 12-5,-2-4-5,0-1 7,0 0 5,0 5 12,0-3-16,3 2 7,1-2 1,-3-2 2,8 3 9,-3-3-10,2-2 2,4 0 3,0-2-5,5-3 2,2-3-1,4-3 4,4-2-4,-4-5 2,3 4 2,-3-8-6,1 0 4,-4-2 0,1-5-3,-1 2-2,-2-7-2,-3-2 5,-2 1-5,5-13 0,-8 12 8,-3 1-6,4-2 10,-4 6 14,-1 1 12,-5 9 9,2 5 16,2 0 17,-5 4-6,0 2 1,1 2-14,-1 3-5,0 0-9,0 0 7,-6 26-3,2-8 7,0 8-3,0 1-1,2 0-4,-2 3-4,3-2-3,-1-1-4,2 0 2,4-1-6,-1-1 4,3-6-7,2-2 2,-1 2 4,4-5-7,-5-2-2,2-3 3,3-3-1,3-1-6,0-5 5,4-1-2,0 0-10,1-4 4,-2 0-8,-1-6 5,1 0-2,0-1-3,-2-3 6,2-7-7,-6 6-3,-4 2-6,3 0 11,-5 3-13,-4 1 4,3 0 6,-5 3-10,1 2 2,-3 0-9,-2 3 5,5 2 0,-18 4-5,8 3 1,1 1 2,-5 2 5,1 4 0,3 1-8,1 0 4,1 1-2,3 0 5,5-5-4,-5 2-5,9-2-11,-3 1-11,3-2-18,-3-3-6,7 1-34,-3-3-21,4 0-25,4-1-30,-3-4-29,1 0-34,0 0-49,2-7-39,1 2-265,-4 0-630,-1-3 279</inkml:trace>
  <inkml:trace contextRef="#ctx0" brushRef="#br1" timeOffset="389429.3015">21843 4974 281,'-4'0'314,"0"-5"-20,4 5-21,-1-5-28,1 5-27,11-9-12,4-1-13,10 0-11,4-2-13,-2 0-18,6 1-12,-2-4-16,0 2-8,-1 3-16,2-4-5,-7 4-16,-8 5-16,-5-2-12,-1 5-17,1-4-19,-6 2-35,-2 2-36,-2-1-36,-2 3-31,0 0-33,-11-4-15,1 3-16,-4 1-5,-3 1-2,-4 1-161,-6 2-385,-4-2 171</inkml:trace>
  <inkml:trace contextRef="#ctx0" brushRef="#br1" timeOffset="389773.069">20663 5124 70,'0'0'229,"0"0"-5,0 0-10,0 0-4,0 0-16,0 0-7,8 2-6,1-2-11,4-1-10,7 0-11,3-5-17,2 1-11,4 1-18,-2-3-6,2 0-13,-3 0-27,2 1-30,-8-1-41,-1 3-36,-1 2-35,-6-1-32,0-2-19,-1 1-26,-1 0-14,-3 1-11,-1 1-94,-1-1-303,-3 0 134</inkml:trace>
  <inkml:trace contextRef="#ctx0" brushRef="#br1" timeOffset="390200.2516">19557 3794 42,'-6'-2'152,"1"-1"-6,5 3 3,-12 11-4,1 3-8,-4 9-4,-2 6 4,-3 15-7,-2 8-3,4 3-4,-9 27-4,5-1-1,-4 1-3,4 6 0,4 2 4,-1 3-16,1 2-1,0-3-7,2 1-4,6-2-5,1-3 1,5-5-1,1 0-7,7 1 2,1-29-8,4 4-7,6-2-7,3-3-3,4-3-4,4-6-5,4 2-6,11-5-4,4-3-3,2-6-7,12-2-5,24 2-8,1-7-27,7-9-25,-31-10-33,37-3-33,-33-3-38,33-7-41,-1-6-29,-4 0-219,-28-4-466,33-9 206</inkml:trace>
  <inkml:trace contextRef="#ctx0" brushRef="#br1" timeOffset="390586.6076">21841 3425 183,'0'-36'168,"3"8"-15,6 0-17,2 5-11,0 5-10,-1 1-1,14 1-11,-5 5-9,9 5-1,7 2 22,0 8 7,19 9 4,2 4 0,30 20 1,-5 1-1,4 2-5,5 8-3,-1 8-1,3-1 1,0 8-8,-1 8-8,-7 5-1,-2 5-9,-10 3 2,-6-5-17,-14-1-8,-7-5-5,-23-15-2,-12 0-2,0 22-5,-16-19-9,-16 19 7,-15-3-5,5-25-6,-16 26-7,-11-7-1,-8-6-1,1 2-9,-6-8-3,-1-7-11,1 0-12,17-18-16,-23 18-18,-4-10-22,27-10-13,0 0-16,1-1-19,-2-1-31,4-4-24,10 0-38,7-10-37,4-2-202,5-3-473,5-7 211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10:13:44.85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7944 10149 34,'-9'0'196,"9"0"-2,-3-5-12,3 5-9,-2 0-7,2 0-17,-4-4-11,4 4-7,0 0-8,0 0-3,0 0-7,0 0-8,0 0-2,0 0 0,0 0 2,18 2 1,-11-4-2,4 1 6,3 1-3,7-1-2,2 2-5,5-1-4,2 0 5,2 1-2,0-1-5,5 0 1,-4-1-9,7 0-5,0 0-10,12 2 6,-13-1-5,0-1-5,2 2-3,10-1-7,-10 1 9,11-1-4,-2 0-2,2 1-5,-1-1-6,-11 0 5,14 2 0,-3-2 3,-12 2-7,16-4-1,-3 2-10,-14 2 7,18 1 6,-6-3-4,-12 0-1,2 2-11,1-2 6,11-2 9,-14 4-14,15-2-2,-16 0 3,16 0-2,-16 0-11,4-2 10,10-1-7,-10 3-2,9 0 4,-14-2-5,2 2-8,0 2 12,0-2-3,1 0-4,0 0 3,-2 0 2,-3 0-4,1 0 3,-1 3-7,-2 0 3,-4-2-6,-6 2 6,0-2 5,-2 1 4,1 2 1,0-1-1,1-3 1,-4 0-1,4 4-1,-5-1-2,1-2 0,-2 1-2,-4 0 0,1 0-3,-1-2 3,1 3 2,-6-3-6,3 1-1,-2-1-3,-1 2 3,-2-4 4,2 4 2,-7-2 3,0 0-3,12-2 2,-12 2-8,5 2 0,-5-2 5,0 0-7,0 0-2,8 0 4,-8 0-2,0 0-5,0 0-7,0 0 6,0 0-1,0 0 0,0 0-3,0 0-3,0 0 0,0 0 2,0 0-2,0 0 1,0 0-3,0 0-1,0 0-4,0 0-4,0 0 3,0 0-8,0 0-15,0 0-15,0 0-29,0 0-36,0 0-33,0 0-32,0 0-42,0 0-37,-32 0-54,20 0-49,-6-2-43,-2 2-294,-11 2-744,-1-4 330</inkml:trace>
  <inkml:trace contextRef="#ctx0" brushRef="#br0" timeOffset="821.781">8268 10261 121,'-12'-3'155,"1"1"-3,2 0-8,1 2-1,1-1 1,1-1-3,0 1-4,3 0-8,3 1-2,0 0-5,-12-1-7,12 1 1,0 0-7,-7 2-2,7-2-7,0 0 0,0 0 4,0 0 3,0 0 8,0 0 2,0 0 3,3 6 10,3-2 4,4-1 2,1-1 4,10 3-2,-3-2 4,11 1-10,3-2 0,4 1 0,1 0 2,2 1-6,14-3-3,-1 1-6,2 2-6,1-3-1,1 6-9,-1-5-4,1 1-7,-3 2-2,4-5-3,-2 3-2,0-1-10,1 0 4,1 3-16,1-3 4,-4-2-8,3 5 1,1-2-4,-2 1-2,1-4-9,0 0-1,-3 0-2,-2-1-4,3 2-8,0-1 4,-17 3-8,13-8 2,-15 2-5,4 2-4,13-2 2,-16 2-6,2-1 5,-2-3-5,-2 4 0,-3 0-5,0-1 7,-1 1-9,-3-1 1,0 2-3,-8-2-1,4 2 5,-4-3-3,4 3-1,-5 0-4,1 0 1,-3 0 1,3 0 2,-6 0 0,2 0-2,-2 0-3,-2 0 1,1 0-2,-4 0 2,-3 3 0,1-3-1,-7 0 1,11 0 0,-6 0 1,-5 0-2,7-3 2,-7 3-3,8 0-1,-8 0 3,0 0 2,7 0-3,-7 0-1,0 0 3,0 0-2,0 0 1,6 0-3,-6 0 2,0 0 1,0 0-1,0 0-3,0 0-2,0 0 3,0 0-3,0 0 1,0 0-3,0 0 3,0 0-5,0 0 1,0 0-2,0 0-1,0 0-4,0 0 0,0 0-4,0 0 2,0 0-13,0 0 4,0 0-7,0 0 1,0 0-5,0 0-7,0 0-12,0 0 2,0 0-9,0 0-16,0 0-4,0 0-19,0 0-10,0 0-20,0 0-2,0 0-35,0 0-24,0 0-22,0 0-29,0 0-35,0 0-21,0 0-30,0 0-247,0 0-622,-21 3 276</inkml:trace>
  <inkml:trace contextRef="#ctx0" brushRef="#br0" timeOffset="2766.1343">8630 11119 109,'-6'0'176,"6"0"-2,-10 3-6,7-3-1,3 0-2,-5 3-3,5-3-1,-4 1-3,4-1-6,0 0-7,0 0-3,-9 0-4,9 0 0,0 0-6,-6 2-4,6-2-1,0 0-2,0 0-1,0 0 0,0 0-5,0 0-3,0 0 0,13 4 7,-13-4-4,13 0-4,-2-4-1,1 4-5,5-1 8,2 0-2,10 0-1,3-2 5,6 4-7,4-1 3,9-4-13,6 4-4,-3 0-10,1 0-7,4-1-10,-5-4 1,-4 4-6,-11 4-7,2-3-11,-2-3 1,1 3-7,-5 0-4,0 0 0,0-2 1,-3-1-7,-4 3-6,-2-2 0,4 2-3,-9-2-4,0 0 1,-2-1-1,2 1-1,-2-1 1,3 0-1,-4 2-8,-4-2 4,5 1-1,-3 1-3,-4-1 3,1 1-4,-3-3 0,0 4-3,-2 0 4,-2 0-6,0-1 3,1-1-4,-7 2-4,7-1-3,-7 1-5,7-1-2,-7 1-18,5-2-2,-5 2-24,0 0-7,5-1-24,-5 1-25,3-1-22,-3 1-19,0 0-16,0 0-25,0 0-11,0 0-20,0 0-19,-17-3-20,11 3-16,-7 0-22,1 3-232,-4-2-578,0 2 255</inkml:trace>
  <inkml:trace contextRef="#ctx0" brushRef="#br0" timeOffset="3457.773">8773 11209 86,'-6'1'166,"1"-1"2,5 0-2,-11 1-6,11-1-6,-6 1-11,6-1-7,-5 2-3,5-2-6,0 0 2,0 0 4,0 0 10,-8 0-5,8 0 0,0 0-3,0 0 3,-2 3 4,2-3-3,0 0 0,0 0 2,1 5-1,-1-5 4,0 0-4,8 4 1,-5-1 3,2-3-7,0 2-6,1 1 5,3 1-8,1-2 3,-2 1-5,6 0-4,0-3-3,0 2-6,3 0-2,2 0-14,0 1-1,10-1-9,-1-2-1,4 3-6,2-6-10,4 6 1,-1-3-12,2 0-14,12 0 2,-11-3-6,14 3 1,-15 0-9,14-2-3,-3 2 0,-11 0-2,-1-3-3,0 3-5,-4 0-2,-2 1-2,1-3-2,-3 2 0,-4-1-3,-4-1 0,-2 1 1,2 0-5,-3 1 3,1 0-2,-1-3 2,-1 0-3,-4 2 4,0 0-2,3 1-2,-2-2 2,-5 2-4,3-1 2,-4 0 1,2 1 1,1-1-1,-7 2 2,2-2-3,3 1-4,-4 1 7,1-1 1,-1 0-7,-6 0-1,11-1 3,-11 1-1,10 0-2,-10 0-3,7 0 0,-7 0 1,0 0-2,0 0 7,4-3-6,-4 3-5,0 0 8,0 0-1,0 0-3,0 0 1,0 0-3,0 0 4,0 0 0,0 0-2,0 0 0,5 0-2,-5 0 1,0 0 2,0 0-1,0 0 0,0 0 1,0 0-1,0 0-1,0 0-3,0 0 4,0 0 0,0 0-8,0 0 2,0 0-2,0 0 1,0 0 0,0 0-1,0 0-2,0 0 0,0 0-3,0 0-6,0 0 0,0 0-13,0 0-12,0 0-9,0 0-11,0 0-16,0 0-2,0 0-13,0 0-28,0 0-21,0 0-13,0 0-13,0 0-15,0 0-23,0 0-25,0 0-27,0 0-24,0 0-22,-16-1-277,16 1-632,-6-4 280</inkml:trace>
  <inkml:trace contextRef="#ctx0" brushRef="#br0" timeOffset="4524.7016">13521 11226 114,'-6'3'244,"6"-3"-11,0 0-20,0 0-15,0 0-10,0 0-13,18 1-6,-4-1-3,2-1-5,8 1 2,6 0 6,2 0 7,5-3-23,3 2 1,12-2-1,-1 3-18,4-1 1,1 2-3,1-2-18,-2-1-3,-3 1-1,-1 0 2,3 1-6,-2-3-2,-1 3-6,-11 0 2,-3-2-13,0 2-18,-2-2 6,-3 1-10,-4 1-1,-7-2-4,-3-3-12,1 4 0,-3 0-4,-4 1 0,-3 0-6,-1-3 0,-1 3-3,-1 0-9,-6 0 3,10-1-4,-10 1-1,7 0-2,-7 0-12,5-2-8,-5 2-5,0 0-25,0 0-23,0 0-12,9 0-9,-9 0-17,0 0-7,0 0-14,0 0-10,0 0-12,0 0-16,-26 3-16,18-3-17,0 0-11,-2 3-12,0-2-17,-2 2-5,1-1-15,-3 0-7,4 1-154,-3 0-432,-1 0 192</inkml:trace>
  <inkml:trace contextRef="#ctx0" brushRef="#br0" timeOffset="6067.2306">13529 11396 92,'-17'4'186,"3"-2"-5,-1 1 4,2-1-1,6 1-6,0-1 4,-2-1 1,6 0-5,-3 0-1,3 2-5,3-3 2,-6 4 0,6-4-2,0 3 8,0-3 2,4 5 1,1-4 12,1 3-8,7-3 6,6 2-6,-2-2-2,6 1-4,8 0-7,1 1-5,8-3-10,11 4-5,0-4-12,0 2-8,3-4-8,0-1-15,1 1-7,-3 2-6,2-2-10,-2 1-6,-17-2-7,4 2-10,-1 1 1,13 3-11,-14-1-4,4-2-4,-8 4 1,-1-5-1,-2 0-6,-2-2-2,-8 2-6,-3-1 1,-4 2-5,1-1-1,-1 1-1,-3-3-8,0 3-4,-4 0 0,1 0 1,3 0-1,-4-1-4,-6 1 0,11-3-5,-8 2 5,4 1-2,-3-1 4,-4 1-4,7-1-6,-7 1 0,0 0 3,9 0-6,-9 0-3,0 0 3,0 0-3,7-2-1,-7 2-6,0 0 0,0 0 3,0 0-2,7 0-2,-7 0-9,0 0 4,0 0-4,0 0 0,0 0-7,0 0 4,0 0-3,0 0-8,0 0 4,0 0 0,0 0 1,0 0-4,0 0-5,0 0 3,0 0-3,0 0-4,0 0 6,0 0-6,0 0 6,0 0-5,0 0-3,0 0 17,0 0-12,0 0 5,0 0-3,0 0 6,0 0-2,0 0 0,0 0 4,0 0-9,0 0 8,0 0-1,0 0 6,0 0 7,0 0-15,0 0 11,0 0-6,0 0 6,0 0-7,0 0 2,0 0 5,0 0 6,0 0-2,0 0 4,0 0 6,0 0-4,0 0 1,0 0 2,0 0-4,0 0 3,0 0 3,0 0-3,0 0-5,0 0 10,0 0-1,0 0 3,0 0 4,0 0-8,0 0 4,0 0 9,0 0-10,0 0 3,0 0-4,0 0-3,0 0 4,0 0-1,0 0-7,0 0 6,0 0 6,4 3 9,-4-3-13,0 0 5,0 0-1,0 0-3,0 0-5,0 0-3,0 0 5,0 0 6,0 0 1,0 0-7,0 0 6,0 0 0,0 0-3,0 0 6,0 0-4,0 0-3,0 0 1,0 0 6,0 0-7,0 0 4,0 0 2,0 0-4,0 0 6,0 0-8,0 0 9,0 0-10,0 0 3,0 0 3,0 0-2,0 0 0,0 0-1,0 0-1,0 0 8,0 0-6,0 0 3,0 0 5,0 0-6,0 0-2,0 0 0,0 0 2,0 0 2,0 0-3,0 0-6,0 0 11,0 0-4,0 0-2,0 0-1,0 0 2,0 0 1,0 0-7,0 0 1,0 0 4,0 0-2,0 0-5,0 0 16,0 0-5,0 0-6,0 0-10,0 0 15,0 0-2,0 0 1,0 0-4,0 0-1,0 0 0,0 0 7,0 0-1,0 0 0,0 0-2,0 0 0,0 0 3,0 0 1,0 0-7,0 0-4,0 0 7,0 0 12,0 0-16,0 0 5,0 0 9,0 0-8,0 0-3,0 0 1,0 0-3,0 0-2,0 0 10,0 0-5,0 0 4,0 0 0,0 0-6,0 0-3,0 0 2,0 0 3,0 0-6,0 0 3,0 0-3,0 0 6,0 0 0,0 0-5,0 0-1,0 0-2,0 0 2,0 0 1,0 0-6,0 0 12,0 0-9,0 0 6,0 0-10,0 0 7,0 0-4,0 0 0,0 0 3,0 0 1,0 0-2,0 0 1,0 0-3,0 0-4,0 0 9,0 0-1,0 0 1,0 0-3,0 0 1,0 0 8,0 0-10,0 0 5,0 0-1,0 0-2,0 0 9,0 0-1,0 0-10,0 0 8,0 0 2,0 0 1,0 0 5,0 0-12,0 0 5,0 0 5,0 0-12,0 0 4,0 0-1,0 0 3,0 0 0,0 0-3,0 0 3,0 0-4,0 0 5,0 0-1,0 0 2,0 0 2,0 0-10,0 0 7,0 0-4,0 0 9,0 0-6,0 0-1,0 0-5,0 0 18,0 0-23,0 0 13,0 0 4,0 0-7,0 0-3,0 0 1,0 0 3,3 2-1,-3-2 4,0 0-8,0 0 6,0 0-2,0 0-5,0 0 0,0 0 7,0 0 11,0 0-13,0 0 2,0 0-4,0 0-5,0 0 3,0 0-9,0 0 14,0 0-17,0 0-2,0 0 1,0 0 21,0 0-17,0 0 5,0 0-1,0 0 1,0 0 1,0 0-3,0 0-6,0 0 11,0 0 1,0 0-4,0 0-3,0 0 10,0 0 2,0 0-8,0 0 8,0 0-9,0 0 6,0 0 6,0 0-8,0 0-1,0 0-3,0 0-4,0 0-4,0 0-12,0 0-16,0 0-8,0 0-22,0 0-17,0 0-20,0 0-26,0 0-15,0 0-28,0 0-23,0 0-39,0 0-44,0 0-189,0 0-515,0 0 229</inkml:trace>
  <inkml:trace contextRef="#ctx0" brushRef="#br0" timeOffset="9465.729">12215 3154 56,'2'-20'236,"-1"0"2,3 0 4,-3 1-18,2 10-7,-2-4-17,-1 7-17,0-1-20,1 1-20,-1 3-18,0 3-13,0 0-4,-1 16-1,0 0-10,-1 9 2,1 4-11,0 1-1,0 3-11,-3-2 0,2-1-13,0 0 1,-1-3-5,-1 1-3,1-9 1,2 0-1,-1-3-3,0-4-6,2-1 10,0-5-8,-2 2 18,2-3 3,0 0 13,0 1 21,0-6 6,0 6 3,0-6 10,0 0 12,2 3 3,-2-3-17,0 0-20,0-15-3,2 8-6,0-13-14,-1 1-1,2-9-12,1-2-10,1-1-5,-2-5-9,1-12-3,5-1-5,-3 0-4,1 15 1,-3-12-3,2 14 0,-4-3-7,8 2-3,-1 3-5,4 4-3,-3 1 2,0 7-3,2 1 3,2 3-2,-1 0 0,1 3-13,0 3 4,0 3-14,-2 0-15,-1 3 7,2 2-11,-4 0-6,0 4-7,2 4-2,-2-3 0,0 7-8,-1-7 7,-6 9-1,4 3 3,-9-7-1,-2 6-2,-3 0-15,-1 0 10,-8 4-14,0 2 1,0-1 7,-1-2-13,-2-2 1,0 3-9,2-8-7,0 0-9,1-1-15,4 0-12,-3-2-19,2-2-20,4-2-22,3 3-4,2-4-38,0-1-1,2-1-17,3-2-173,0 0-451,0 0 199</inkml:trace>
  <inkml:trace contextRef="#ctx0" brushRef="#br0" timeOffset="9759.3392">12790 2687 171,'6'-5'205,"-4"0"-2,-1 1-8,-1 0-32,0 4-16,4-5-15,-4 5-17,0 0-16,0 0-14,0 0 2,-7 17 5,-4 1 1,-1 10-1,-6 2-1,-7 18 0,0 0 0,-3 6-8,6-2-2,-3-2-13,7-2-1,1-2-10,5-12-3,3-1-2,-1-3-10,5 2 1,1-4-2,4 0-5,-1-1-7,1-9-3,1-1-6,1 0-4,2-2-21,1-1-25,2-2-29,0-2-27,2-3-39,6-2-53,0 0-220,6-1-430,2-5 190</inkml:trace>
  <inkml:trace contextRef="#ctx0" brushRef="#br0" timeOffset="10268.0833">13267 2830 256,'-5'-8'258,"5"3"-22,-1 1-25,-2 1-24,-1 1-20,4 2-17,-14 12-1,-1 2-12,-7 7-7,4 5-13,-3 1-10,-2 3-10,3 12-9,5-13-8,0 0 2,1 0-13,5-2-2,1 0-4,3-9-8,1 2-4,0-4-1,4 0-2,0-4 0,4-2-8,1-1 2,-1 0-6,1-1 6,3-1-3,0-2-5,3-1-2,2-4 1,2-1-1,1-3-7,3-2-1,-3 0-2,1-7-3,0 4 1,4-9-4,0-3 2,-8 6-8,4-8 5,-4 1-5,1-7-1,-6 4-1,0-1 1,-6-1-1,4 2 3,-4 7 6,-4 0-16,-1 3 5,-4-5-10,1 9 2,-3-2-5,-3 1 4,1 5 0,-7 5-4,5-1-2,-5 3 7,-1 3-7,3 1 4,1 4 0,2-1 2,3 0 0,1 3-1,6 2 1,-4 0 4,9 3-4,3 1 3,4 4 4,-2-4-6,12 6 2,-4 0 3,6-3-2,-4 3 10,3 0-13,-2-3 3,-1 1 5,2-2-7,-6 4 5,-2-4-1,-2-2-3,-2 0 0,0-2-1,0 3 2,-2-3-1,-1-2-1,-3 4 2,3-7-7,-3 2 6,-2-3-11,1 0-20,0-1-23,-2-2-24,2 2-30,-2-4-29,2-3-32,-5 7-51,5-7-36,0 0-139,0 0-428,0 0 190</inkml:trace>
  <inkml:trace contextRef="#ctx0" brushRef="#br0" timeOffset="10612.3547">13438 2534 219,'0'-8'233,"0"0"-13,0 0-19,0 4-19,3 1-22,-3 3-13,6-1-15,4 8-15,2 1-14,7 12-3,3 8-5,1 0-5,4 17-10,1-3-2,-3 6-3,-6-2-4,2 5-1,-7 5-5,-1-3-2,-3 1-5,-1-5-6,-6-2-1,-2-11 1,-2-4-7,-1 3 4,-6-5-2,2 1 1,-4-2-2,1-1 1,-5-6-3,2 1-6,-1 1-1,-2-2-2,6-5-2,-7-3-3,2 1 0,3-2-7,-1-4-1,0-2-6,5 2 6,0-4-10,2-1-8,3 1-5,2-5-9,-6 5-15,6-5-26,0 0-20,0 0-15,0 0-25,0 0-28,-10-14-40,10 14-32,3-12-32,-5 5-127,4 0-399,3-3 177</inkml:trace>
  <inkml:trace contextRef="#ctx0" brushRef="#br0" timeOffset="13420.0637">14135 3103 132,'0'0'224,"-9"-2"13,9 2-7,-7 0-13,7 0-7,0 0-14,0 0-12,-7-1-12,7 1-14,0 0-7,0 0-13,20-4-5,-11 4-17,4-2-10,1 0-8,6-2-15,8 0-8,1-3-5,-13 4-5,12-2-11,1-2-8,-8 3-22,-4 3-28,2-3-40,-6 1-45,-2 2-53,1-1-79,-1 3-216,-6-2-473,-5 1 210</inkml:trace>
  <inkml:trace contextRef="#ctx0" brushRef="#br0" timeOffset="13591.6578">14004 3275 8,'-2'5'203,"0"-3"-24,2-2-13,4 6-18,2-5-11,4 2-16,4-3-7,3 0-17,13 0-6,1-3-12,6-1-10,-4-1-21,1 0-41,4-2-63,-1-2-42,2 1-122,-13-1-236,2-1 105</inkml:trace>
  <inkml:trace contextRef="#ctx0" brushRef="#br0" timeOffset="14150.3898">14982 2848 107,'-3'-6'177,"0"1"-6,5 0-18,-2 0-7,4-1-12,-1-1-12,0 1 5,4-2-11,0-1-2,2 0-7,3-1-6,2-3-11,4 4-2,-2-3-11,0 5 0,0-3-8,-4 5-7,4-1-6,-3 2-5,-3 3-10,-2 1 1,-3 1-11,3 4 4,-1 4-11,-3 2 6,0 8-6,-5 0-6,-6 10 2,-6 3-1,-8 12 1,-3 1-6,5-14 0,-9 13 0,-2-4-3,11-12 6,-11 10-3,6-13 1,-1 5-3,4-8 5,-2 0 6,4-4 2,1 3 2,3-6 6,2-5 1,4 0-1,1-2 2,3-1 3,-1-3 3,4 0 6,-2-1 1,1 0-3,2 1 9,1-4 3,0 0-10,0 0-4,0 0-3,11-14-4,-2 7-4,4-3-5,4-5-5,-1 6-1,2-3-5,1 3 4,-3 0-8,1 4 1,0 1-2,-3 3-6,-1 1 3,0 3 4,1 0-3,-4 4-1,7 1 2,-5 3 0,5-1-4,-8 3-1,-1-4 6,0 0-9,3 1-9,-3 1-12,-5-3-32,4 2-15,-4-3-18,3-2-26,-3 2-20,1-2-38,0-2-42,7-3-47,-3 2-151,-8-2-440,20-8 196</inkml:trace>
  <inkml:trace contextRef="#ctx0" brushRef="#br0" timeOffset="14611.0728">15745 2455 2287,'15'-29'-132,"-5"0"77,-3 12 69,-3 5 36,-2 4 28,0-1-10,0 4-7,0 1-17,-2 0-11,0 4-1,-4-4-1,4 4-3,-9 9 4,-3 4-2,-1 0-1,-3 9 2,-1-2-3,1 2 0,5-6 1,1-1-2,1 2-3,4-2-6,-3-1 5,6 1 0,-1-5-5,4 2 1,1-3-1,-1 0-1,2-3 3,4-1 0,1 4 0,2-6-2,4-1 0,-2-1-4,11 0 0,-4-3-3,-1 0 2,2-5 1,-3-1-5,1-1 0,-3-3 0,9-4 2,-7-2-11,-4 5 6,3-11-1,-3 1 1,-3 0 0,-2 6-5,-3-10-3,0 11 0,-5-1 7,0 0-12,0 0-2,-5 2-4,-3 6 6,-4-6-7,0 10-4,-2 1 4,-3-3-2,-2 6 0,2 4 0,-2-1 0,4 7 0,-2-1 1,6 4 1,0-1 2,3 3 2,2 5-3,5-9 2,1 10 4,3-2 1,3 9-2,0 1 2,1-1 1,1-2 3,-1 0-5,-3-2 4,2 4 4,-2-1 1,2-7-4,-4 8 1,-1-10-1,-1 10 4,0-3-5,-1-5-9,-1-1-24,-5-1-39,4 1-25,-3-2-45,2-5-47,1 1-194,-1-2-418,2-3 185</inkml:trace>
  <inkml:trace contextRef="#ctx0" brushRef="#br0" timeOffset="14822.9362">15940 2963 281,'0'0'300,"0"0"-22,2 7-26,-2-7-21,0 0-26,20 0-18,0 1-21,3-1-16,8-3-13,-2 5-15,1-5-12,-1 1-13,1 4-23,0-5-40,0 3-28,0 0-49,-12 1-41,1-1-57,-6 2-51,0 1-170,-8 0-392,-5-3 173</inkml:trace>
  <inkml:trace contextRef="#ctx0" brushRef="#br0" timeOffset="14985.585">15910 3194 239,'-2'4'253,"2"-4"-17,0 5-3,0-5-12,16 4-15,-6-3-19,8-1-21,3-3-15,-2 3-16,11 0-12,-2-2-16,5 4-16,0-7-49,-2 3-50,1-5-60,1 0-62,-1 1-64,-5 1-138,6 1-360,-3-5 160</inkml:trace>
  <inkml:trace contextRef="#ctx0" brushRef="#br0" timeOffset="15493.8554">16781 2905 183,'3'-17'275,"3"0"-7,-1 2-13,2 1-11,-3-1-19,3 3-20,3-3-20,1 4-18,1-1-15,4 2-14,-2 2-13,2 1-13,3 3-13,-1-1-7,-1 4-12,-2 7-7,4-2-10,-4 6-3,0-1-12,-6 8 4,-2-2-15,-3 2-2,-1 2-5,-3 1-4,-5 5 2,-3 3-8,-6 3 0,-6-3-1,-10 10 2,6-13-5,-2 3 0,-9 4-3,8-6 0,-3-4 1,5 1-1,-2 0-1,0-3-3,-2-3-1,4 0 0,3-3 0,5 0 5,-1-4-2,4-1 9,2-1-11,2 0 1,4-4-2,-2 1 3,3-2 4,1 0 8,4-3 5,-5 5 2,5-5 8,0 0 5,0 0 4,0 0-13,0 0 3,12-13-8,-1 6 6,4-6-7,5 3-4,4-4-8,-6 4 1,7-2-7,-6 5-1,-1 2 8,0 0-4,1 4-5,-7-2 3,1 3-3,1 3-1,-3 1-1,2 3 3,1 2-2,-1 3-4,-4-2 1,2 1-1,-2-3-2,-1 2-8,0 1 15,-1-2-8,2 0 6,0-2 5,1 1-7,-3-2-1,0-3-1,0 0-9,1 3-15,-2-4-6,-6-2-5,11 4-22,-3-5-30,4-2-33,-1 1-35,0-4-47,6-4-42,0-3-55,6-2-186,-2-3-523,7-4 231</inkml:trace>
  <inkml:trace contextRef="#ctx0" brushRef="#br0" timeOffset="15928.5158">17498 2479 1,'-1'-12'307,"-1"0"-23,4-1-12,2 4-19,-1-4-21,3 2-14,2 1-31,1 2-11,4-2-16,2 6-19,-2-1-13,0 1-18,0 4-6,1-1-15,-3 4-3,1 0-7,-3 4-19,-2-2-4,-1 1-9,-1 5-5,-4-4-6,-1 5-4,-1 0-3,-3-2-2,-1 0-2,0 1-4,-2-3-2,2 0 5,1-2-8,-1-1-5,3 0 7,0-3-6,1 1-4,1-3 5,-1 7-6,1-7 3,0 0 0,6 2-5,3 1 3,4-3 0,1 2-8,5 5 6,-2-3-2,-2 2 1,-2 1-11,3 2 4,-8 0-2,-1 0-2,1-1 2,-2 3-4,-1-1 1,-1 0-3,-6 2 4,0-4 2,-3 4-3,-3-1 4,-5 0 0,-2 2 1,-3-5 1,-7 4 2,6-6-1,-6 2 1,-3 1-6,6-4-8,-1 0-5,5 0-9,-3 0-3,3-3-3,5-1-4,0-1-3,6 0-13,-1 0-8,3-3-26,5 3-17,-8-4-27,8 4-30,0-7-37,0 7-26,0 0-126,10-9-377,1 3 168</inkml:trace>
  <inkml:trace contextRef="#ctx0" brushRef="#br0" timeOffset="16169.0781">17880 2954 295,'0'0'313,"-8"2"-15,8-2-22,0 0-27,-5 7-19,5-7-24,0 0-17,0 0-13,13 7-12,-13-7-15,20 3-23,-2 1-12,0-6-9,3 4-20,8-2-9,-1 3-29,-1-3-37,-6-3-41,-2 6-38,1-3-49,-6 0-37,-1-3-43,-4 3-42,-5 3-144,-4-3-414,0 0 184</inkml:trace>
  <inkml:trace contextRef="#ctx0" brushRef="#br0" timeOffset="16312.9983">17747 3138 174,'-7'1'244,"7"-1"-6,0 5 5,0-5-16,0 0-16,33 3-19,-12-4-19,10 2-14,2-1-16,1 1-18,0-1-24,3 1-50,0-1-66,-1-1-70,2 0-93,-4 1-157,1-3-360,0 1 159</inkml:trace>
  <inkml:trace contextRef="#ctx0" brushRef="#br0" timeOffset="16837.8252">18432 3191 101,'12'-10'244,"-1"6"-19,4 3-18,2-2-19,2-1-10,3 0-6,5-2-5,-7 1-5,6-7-6,-6 5 2,4-3-5,-6-1-3,4 1-10,1-7 1,-2-3-15,-1 3 2,-3-5-7,-1 0-6,-1 1 1,-5 4-6,-3-2-9,3 0-6,-5 3 12,-3 1-13,0 4-4,-4 0-13,0 3-14,-1-2-9,-2 4-6,1 0-9,-5 1-5,-3 2 2,-6 1-7,-1 1 0,-1 4-10,-1 4-2,-4 1-1,6 2-5,-2 0 3,0 4-7,6 1 10,-1 6-11,3-4 6,3 0-5,3 5-1,-2-4-1,4 2 1,3-1-4,2 7 9,1-5-4,2 4-8,-1-4 5,2 5-1,2-2-4,3 1 9,-2-1-2,-2 2-5,1-1 4,-1 0 10,-3-7-8,-2 3 7,-2-2 0,2 6 7,-3-7 0,0 1 7,-1-2 3,-2-3 2,-4 3 4,-1-5-7,-4 2 2,1-4 0,-4-2 2,0 1 0,-9-4-1,-1 1-12,4-6 2,3 1 1,-9-2-5,8-2 4,3 0-3,1-2 5,3-4-10,-1-1-2,6 1-8,6-8-7,2 0-9,0-2-19,6-4-16,9-4-11,1-1-16,4 3-23,4-1-14,3-1-31,1 5-22,-1-2-31,6 3-34,-4 4-39,2 0-38,1 5-233,-4-1-581,4 2 257</inkml:trace>
  <inkml:trace contextRef="#ctx0" brushRef="#br0" timeOffset="17436.4784">19000 3549 56,'0'0'351,"2"-8"-16,7 1-30,0 0-26,4-6-20,3 1-16,10-3-22,-1-5-24,3 2-38,3-4-2,0 1-8,10-11-11,-11 8-7,-3-3-6,1 5-4,-5-4 0,-1 7 7,-3 0 5,-6 2-3,-2 5-4,-4 3 7,-2 1-9,-2 4-3,-2-2-23,-1 0-12,1 1-6,-1 5-7,-8-2-18,-1 3 0,-3 1-22,0 4 8,-7 2-6,6 5 0,-2 0-9,0 0-2,2 1 1,3 4-9,3-1-1,-1 2 4,2-2-10,2 1 7,8 2-4,-4-1-3,5-1-3,-4 1 1,3-1 2,0 0 1,0-3-5,-1-4 5,-1 0-2,2 1 2,-3-4-14,2 2 6,1-3-1,-8 0 6,4-1-2,0-3-3,0 2 5,0-2 4,-4 1-2,0 0-4,-1-1 4,-5 0 0,-2-3-9,1 3 9,-3-3-22,-7-3 19,2 3-25,-2-2-24,1-1-30,0 0-41,-2-1-28,4-1-40,-1 0-35,4-3-45,3 1-56,6-1-55,3 0-193,3-1-612,3-3 271</inkml:trace>
  <inkml:trace contextRef="#ctx0" brushRef="#br0" timeOffset="17686.5557">19649 3198 57,'10'-7'313,"-2"-1"27,3 3 3,-5 0-24,-3 0-28,3 3-31,-2 1-29,-4 1-29,6 5-3,-6 1-23,-6 6-2,-5 12 7,-5 2-13,5-1 4,-8 8-17,-2-4-7,-2-2-6,3 1-12,-2 0-8,2 1-7,1-4-9,4-2-13,6-5-2,4-1-14,-5-3 0,5 2-11,1-4-2,1 1-7,3-4-10,-1-1-3,2-3-9,2 4-12,2-5-18,-1 1-20,4-2-23,4 0-47,-3-3-48,2 0-48,0-3-60,3 0-67,0-3-63,-2-3-238,4-2-659,-3-1 291</inkml:trace>
  <inkml:trace contextRef="#ctx0" brushRef="#br0" timeOffset="17869.0428">19443 3367 97,'0'0'313,"-5"-3"-14,2 1-20,3 2-26,0 0-27,14-2-20,0 2-22,4-1-20,3 1-15,9 0-12,-2 2-9,2-1-20,0 0-10,-8 2-28,6-2-31,1-1-36,-8 3-43,-3-1-51,1 1-68,0-1-63,-8-2-152,4 1-405,-5-1 180</inkml:trace>
  <inkml:trace contextRef="#ctx0" brushRef="#br0" timeOffset="19032.2357">20078 3413 132,'1'-5'321,"3"0"1,-3-2-12,2-2-24,0 2-21,-1 1-17,-1 2-10,-2-2-23,1 6-24,-1-5-25,-2 1-20,-3 2-22,-3 4-3,-9 2-13,-9 3-9,-1 4-2,-4-1-15,2 3-3,0 3-10,5-2-3,-1-1-4,3 3-20,6-4 9,3 1-2,0-2-15,9-1 9,0-1 7,1 1-4,3-3-4,1-1-19,2 2 22,6-4 1,2 2-16,4-5 5,5 1-3,1-4-9,1 2-5,-2-6-4,1 2-6,-1-1 0,1-2 0,-6-1 2,5-2-2,-3-4-5,0 3-3,-1-4 7,-2 1 7,-3 0-10,-1 5 15,-2 0-12,-1 2 9,-2 4 5,0-4-6,-1 4-5,-1 2-11,-2 1 12,0 0-8,0 0-12,-10 8 18,1 0 0,0-3 0,-1 4 4,1 0-26,0 2 27,0-2-2,4 3 4,0 0 4,0-4-26,1 5 27,0-4 4,4 3 0,0-4 2,2-2 6,1 1-17,7-2 12,1 2-2,2-2 3,4 0 2,10 0-11,-7-7 1,0 4 6,0-4-3,1-1 5,8-1 0,-3-3-1,-2-5-6,3-3 9,-3 3-6,2-6 1,-2-4 8,-4-2-3,7-2-12,-8-3 1,2-1-6,-2-1 10,-5 0-6,3 4 7,-4 1 3,-3 9 6,-7 2 9,3 5 5,-3 5-6,0 0-14,-2-1-8,1 3-5,-2 3 2,0 0-9,-12 9 0,-1 2 3,-2 11 4,-3 0-2,-4 0 1,4-1 3,0 3-10,-1 0 1,0 0 0,5 1-3,6-6-2,-8 1 6,9-2-7,2-1 8,1-6-5,0 1 5,2 1-1,4-1-5,0-2-2,3 0 1,1 0 0,3-2 8,0 1-9,7-2 4,-3-1 1,0-2-5,9-4 0,-8 0-4,8 0-1,-4-3 4,0-2-6,2-2-5,3-4 3,-4 4-3,-4-3 2,2-2 2,2 2 0,-4-4 1,1 1 2,-6 0-4,-1 3-5,0 1 8,-4 3 2,-1 0-4,1 1-3,-3 1-8,-2 0-8,0 4-2,0 0 8,-7-1-5,7 1-1,-19 9 11,5-1 3,0 1 2,-2 0 5,5-1-3,-2 3 1,0 2 3,-1-2 1,7-1-5,-1 3 10,2-2-5,-1-2 5,5 3-3,2-2 6,0-2-4,0 0 3,5 0 0,0 1 2,4-2 2,0-1-4,3-2 0,7 3 4,0-6-4,1 2 0,-1-1 1,3-4 2,-1 0-1,-1-1 2,8-3-7,-1-1 1,-7 2 1,6-6 0,0 0 1,-1-2-4,-1 0 5,-3-4-1,-6 5-8,-2 0 4,1 0-10,-4 1 15,-1 0-4,-3 4-2,0-1-6,-4-1-5,0 4-3,-1-1-4,-2 0 0,-1 1 9,1 0-8,-3 3 2,-2 0-3,6 2 7,-13 0 1,5 0 2,2 3-1,-6 4-5,2-3 3,0 4 0,1 0 5,0 0 5,4 2 1,-3-3-7,4 5 2,-2-2 3,6 0 6,-1 3-4,1-2 1,1 6-4,-1-6 7,6-2 0,-6 4-1,4-4 4,1-3-7,-1 4-1,0-3 2,-3 1 0,3-2 5,-1 1-1,-1-2-2,2 1 3,-4-2 4,1 0-3,-1 2-1,3-2 1,-3-4 1,0 8 3,0-8-4,0 5-2,-3 0-1,3-5 3,-10 4-5,6-2 2,4-2-3,-14 1 2,3-1 0,-1 0-2,-2 3 0,0-3-5,-2-3 3,-1 0-20,-2 1-20,-1-3-18,1 1-31,-7-2-25,4 2-31,9-1-38,-5 1-35,4 1-45,3-1-60,-1 1-44,3-5-252,0 2-669,2 0 296</inkml:trace>
  <inkml:trace contextRef="#ctx0" brushRef="#br0" timeOffset="19332.6141">20310 3310 249,'-8'0'325,"8"0"-8,-4-1-21,4 1-22,0 0-9,0 0-26,0 0-11,21 4-28,-3-3 3,11 4-35,6-1-16,-2 0-5,2 2-35,-1-1 10,5-1-12,-7-1-3,4 1-17,-1-1-10,-9 0-3,6 1-17,-14-2-1,1-2-8,-6 0-11,-3 1-4,-1-2 0,-2 1-12,1 1-49,-8-1-41,7-1-40,-7 1-54,6-1-62,-6 1-58,0 0-255,-3-5-579,3 5 255</inkml:trace>
  <inkml:trace contextRef="#ctx0" brushRef="#br0" timeOffset="28272.0893">3821 12322 73,'-7'-1'256,"-2"1"-27,0-3-16,4 2-7,-3-1-5,3 1-2,5 1-13,-9 0-12,9 0-8,0 0-22,-6-1-15,6 1-12,-4-3-11,4 3-9,0 0-11,0 0-10,0 0-6,18 0 0,-10-2-7,8 2-1,1-3-1,7 3-2,8-2 4,2-1-2,3 0 6,17 2 1,2-4 0,4 5-1,3-7 12,28 7-7,-29-2-5,2 0-7,36 4 0,-12-3 0,-23 2-6,30 4 10,-1-4-7,-29-2-2,25 10 10,-25-12-8,32 7 13,-6-4-11,-26 3-5,3 2-2,29 0-6,-33-1 1,28 2-2,-28-5-1,28 4-2,-28-2 3,28 3-11,-27-2 3,26-2-4,-30 1 0,4 1-5,1-1 1,28-1 0,-36 1 4,-3 2-6,4-7-1,4 8 0,-3 0 3,-2-1-2,-1-1 3,3-1-6,1 0 4,-2-3-4,-1 6-1,0-4-1,-3-1 2,3 1-1,-3-2-1,-1 1 1,2-1-1,1 3-2,2-4 3,-2 4 4,3-3-3,1 1-1,0 6-4,3-4 8,2-3-7,-1 7 2,4 2 0,-5-6 0,-4 5-1,2-3-5,0 2-3,0-2 5,-2-1-2,-10 0-2,3 1-1,0-1 4,0 0-9,-14-3 4,2 3-5,15-3 5,-4 1-1,3 0-4,-4 0-2,-10-1 10,12 0-10,0 0 5,1-1-3,0-2 7,0 3-3,-1 3-5,0-5 4,-2 1 3,1 0-5,0 1 0,0-1 0,-12 1-1,18-1 2,-6-1-5,-12 1 2,11-3 2,-12 3-2,-2 0-1,2-3-2,1 1 0,-2 2-2,14-2 3,-12 2-3,-2-2-2,0 2 10,-3-3-3,-1 0-6,2 0 0,-3 3 3,-2-1-5,0-2 2,-3 1-1,0 0 4,-1 0-1,-4-1-1,-3 0-2,8-2 2,-1 5 0,-5-2 0,6 0 2,-2-1-1,-2 1 0,1-1 1,-5 3-2,1-2-5,-2 0 8,1 0-4,1-1 3,-4 2 0,1-1 0,-5 1-3,0-3-2,0 3 1,-4 1 2,2-1-1,-2-1-1,-4 1-2,1 1-2,0-2 4,-6 2-1,9-2 0,-9 2-1,0 0 5,8 0-3,-8 0-2,0 0-1,7-3 3,-7 3 2,0 0 1,7 0-5,-7 0 1,0 0-1,0 0 2,0 0 0,0 0 0,0 0 1,0 0 4,0 0-6,0 0-3,0 0 8,0 0-5,0 0 1,5 0 7,-5 0-9,0 0-3,0 0 4,0 0-1,0 0 0,0 0 0,0 0-5,0 0 0,0 0 6,0 0 5,0 0-5,0 0-6,0 0 10,0 0-5,0 0 1,0 0-2,0 0 5,0 0-4,0 0 0,0 0 1,0 0 5,0 0-6,0 0 8,0 0-2,0 0-4,0 0 5,0 0-1,0 0 3,0 0-2,0 0 11,0 0-6,0 0-1,0 0 2,0 0 3,0 0-5,0 0 2,0 0 1,0 0-1,0 0 3,0 0-2,0 0 0,0 0-4,0 0-2,0 0-1,0 0 6,0 0-5,0 0 2,0 0-1,0 0-2,0 0 0,0 0-1,0 0-1,0 0 2,0 0-2,0 0 1,0 0 0,0 0-5,0 0 1,0 0-1,0 0 7,0 0-4,0 0 2,0 0-1,0 0-2,0 0 0,0 0 1,0 0 0,0 0-2,0 0 2,0 0 1,0 0-3,0 0-1,0 0 1,0 0 3,0 0 0,0 0-2,0 0-3,0 0 5,0 0-2,0 0-3,0 0 3,0 0 3,0 0-3,0 0 0,0 0-2,0 0 3,0 0-3,0 0 2,0 0 3,0 0-3,0 0-1,0 0-1,0 0 2,0 0 0,0 0 2,0 0-4,0 0 2,0 0 3,0 0-3,0 0 0,0 0-1,0 0 0,0 0-1,0 0 0,0 0-2,0 0 1,0 0-1,0 0-2,0 0-4,0 0-5,0 0-5,0 0-5,0 0-5,0 0-12,0 0 1,-22-3-1,15 0-6,-2-3-3,-1 1 2,-1 2 3,-3-3 1,1 3-6,2 0 2,0-2 5,-4-1-1,2 3 5,1-2 4,3 1 2,-5 1-1,2-2 8,0 1 8,0 0-1,1 0-3,1-1 7,1 1 1,-1 0 1,2 3-2,1-2 7,1 3-1,1-2-2,5 2 5,-9-3-4,4 1 5,5 2 1,-5-2 2,5 2 0,-3-3 9,3 3 0,0 0 2,0 0-10,0 0 15,0 0 1,0 0-2,19 4 5,-7-1-3,5 1 1,2-3 1,-2 3-11,1-1 3,1-3-4,-1 2 5,2 1-8,0 0 7,1-1-1,-5 2 1,2-3-6,-5 2 9,8-2 1,-3 2-1,-1 0-1,-6-2 12,3 0-7,-7 2 5,3-2-2,0-1 4,-2 1-1,-1 1-3,0-1 3,-2 0 2,-5-1-6,10 1 5,-10-1-3,8 0-4,-8 0 2,7-1-2,-7 1 5,3 3-7,-3-3 7,0 0 3,0 0-7,8 0 3,-8 0-7,0 0-4,0 0-2,0 0 2,0 0 1,0 0-1,-1 5 1,1-5-3,-4 10 2,-6-1-3,2-1 5,-7 6 2,2-2 5,-7 8-2,-1-2 3,-3 2 5,-2 0 0,1 2 0,-1-1 2,1-2 1,0 1-1,2 2 20,0-3 6,3-2-5,-2 2 1,5-6-7,1-1-1,0 0-2,4 0-2,3 2-5,-2-8-3,5 3 1,-3-2-6,4-5 1,-1 3-3,2 0 3,0 0-4,3-4 5,-2 1 0,3-2-1,-4 4 1,4-4-1,-2 4 2,2-4 1,0 0-1,-4 3-3,4-3 0,-3 3-5,3-3 1,0 0-6,0 0 7,0 0 1,-1 2-6,1-2 7,0 0-5,0 0 0,0 0-7,0 0 8,0 0-6,0 0-2,0 0 6,0 0-6,0 0-1,0 0-1,0 0-1,0 0-3,0 0 3,0 0-2,0 0 0,0 0 1,0 0-1,0 0 4,0 0-5,0 0-1,0 0 1,0 0-1,0 0-2,0 0 6,0 0-2,0 0-2,0 0-2,0 0-1,0 0-4,0 0 7,0 0-4,0 0 3,0 0-1,0 0-3,0 0 9,0 0-5,0 0-6,0 0 0,0 0-3,0 0-9,0 0-9,0 0-17,0 0-14,0 0-20,0 0-15,0 0-16,0 0-22,0 0-6,2-13-16,0 9-33,-2 4-25,4-7-22,-4 2-21,1 1-20,-1 1-21,0-1-24,2-3-19,-2 1-15,2 1-277,-4-4-680,2 3 301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10:14:19.92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3878 5796 84,'-5'-4'136,"5"4"4,-2-4-7,2 4-5,-2-4 4,2 4 0,-2-3-2,2 3 1,-2-5 0,2 5-4,0-5 1,0 5 1,0 0-3,0-4 1,0 4-4,0 0-6,0 0-27,-2-4-6,2 4-7,0 0 0,0 0-11,0 0-5,0 0-6,6-3-8,-6 3-5,0 0-4,0 0-2,0 0-7,0 0 0,0 0-6,2 10 0,1-5-3,-2-1-2,4 2 0,-2 1-3,-1 0 5,2-2-6,-3 2-3,3-2-2,-3 0-1,2-1 1,0-1-6,-2 2 4,0 0-1,0-3 3,-1-2 1,3 3 4,-2 1 8,-1-4 1,3 2 5,-3-2 3,3 4-2,-3-4 4,1 1-4,-1-1-1,0 0 3,0 0-3,0 0 6,0 0-7,0 0 7,0 0 4,0 0 2,10-4-2,-5 1 4,5-2 4,13-9-6,7 2-12,5-3 4,16-11 0,3 4-7,5-5 1,-4 3-4,5-1-6,-5 0-1,1 2 0,-4 2-4,-5 1-1,-13 7 1,-3 0-3,-3 1-1,-10 3-6,-4 0 7,0 5 0,-5 0 3,-1 1 6,-2 1-4,-1-1 8,-1 0-10,1 0 0,-1 1 3,0 0 0,-4 2 2,4-3-2,-4 3-6,0 0 2,6 0-7,-6 0 5,0 0-5,0 0 0,4-2 5,-4 2-5,0 0-5,0 0 18,0 0-9,0 0 0,0 0 4,0 0-8,0 0-5,0 0 2,0 0 5,0 0-8,0 0 6,0 0-2,0 0-4,0 0 12,0 0-7,0 0 1,0 0 2,0 0-5,0 0 1,0 0 6,0 0-4,0 0 0,0 0-6,0 0-2,0 0-1,0 0-4,0 0 6,0 0 5,0 0-5,0 0 0,0 0 0,0 0-6,0 0-3,0 0-12,0 0-8,0 0-10,0 0-12,0 0-27,0 0-16,0 0-18,0 0-21,0 0-17,0 0-12,0 0-22,0 0-29,0 0-30,0 0-197,0 7-480,3-5 213</inkml:trace>
  <inkml:trace contextRef="#ctx0" brushRef="#br0" timeOffset="2525.1343">10341 5806 29,'0'-4'161,"3"1"-5,-3 3-7,0-6 1,0 6-16,1-4-12,3 0-8,-4 4-8,0 0-10,1-3-12,-1 3-6,0 0-8,0 0-2,0 0 6,0 0 3,5 19 9,-3-11-7,0 2 0,-2-1-1,2 3-6,-2 1-1,2-1-4,-2-1-1,1 1 1,1 0-5,-2-3 0,0-1 0,2 0-2,0-1 4,-2-2 1,0 0 6,1-1 7,-1-4 18,3 3 17,-3-3 11,0 0-6,10 0-14,-1-6 3,7-3-11,1-3-10,8-5 4,0 0-7,2-2-6,3-2 6,0-2-7,7-8-8,0-1 0,-7 8-16,7-11-9,1 0 5,0 1-22,-1 0 8,-6 9-1,9-5-5,-9 8-5,-2 1 9,-2 0-9,-1 5-2,-1 1-2,-3 1 1,-5 2-3,-2 1-2,-1 2-5,0 0 5,-4 2-4,-4 4 3,1-1-2,-2 1-2,-3 0-2,4 1 6,-6 2 1,7-4-6,-7 4-1,0 0 3,3-3-2,-3 3-23,0 0 16,0 0-2,0 0-2,0 0-6,0 0-25,0 0-20,0 0-18,0 0-8,0 0-18,-4 12-22,1-8-15,0 0-16,2 1-24,-1 2-25,1-1-28,-1 3-45,2 2-261,0-1-578,0 1 257</inkml:trace>
  <inkml:trace contextRef="#ctx0" brushRef="#br0" timeOffset="4198.1583">10616 12005 9,'0'0'89,"0"0"24,0 0-15,0 0-15,0 0 2,0 0-5,0 0-4,0 0-6,0 0-8,0 0 2,0 0-6,0 0 3,0 0-21,0 0 5,0 0-4,0 0-7,0 0 1,0 0 9,-2 10-9,2-10 6,-2 4-9,2-1 2,0-3 0,-1 5-6,1-1 5,0-4 4,-2 4-8,2-4-3,0 0-3,-2 2-3,2-2 9,0 0-4,0 0 3,0 4-4,0-4 3,0 0 7,0 0-7,0 0-1,0 0 4,0 0-12,-2 3 2,2-3 1,0 0-1,0 0 1,0 0 2,0 0-1,0 0-3,0 0 4,0 0-4,0 0 1,0 0-2,0 0 2,0 0-1,0 0 4,0 0-1,0 0 0,0 0-2,0 0-3,0 0 0,0 0 2,0 0-4,0 0-1,0 0 1,0 0 2,0 0 0,0 0-6,0 0 2,0 0 1,0 0-3,0 0-2,0 0-4,0 0 2,0 0 1,0 0-6,0 0 2,0 0 3,0 0-7,0 0 5,0 0-7,0 0-2,0 0-14,0 0-22,0 0-25,0 0-28,0 0-43,0 0-41,0 0-136,0 0-337,0 0 150</inkml:trace>
  <inkml:trace contextRef="#ctx0" brushRef="#br0" timeOffset="6190.071">10648 12073 63,'0'0'64,"0"0"2,0 0 2,0 0 6,0 0-11,0 0 6,0 0 1,0 0 3,0 0 2,0 0-1,0 0-1,0 0 12,5 0-3,-5 0 1,0 0 2,0 0 3,0 0 3,0 0 5,2-5-4,-2 5-7,4-3-12,-4 3-5,-1-7-5,1 3-10,0-2-2,0 6-4,0-9-4,-3 5 0,2-2-6,0-1-5,-1 3-3,1 1 0,0-2-5,-2 3 2,2-2-1,-4 0-4,1 2-4,4 2 3,-8 0-9,0 5 4,-1 0-2,2 4-3,-7 1 1,3 2-1,-2 3 2,-2 0-2,2 8-4,3-8 0,2 0 0,3 1 0,-2 0-2,6-3 3,-3-3-2,2 4 2,2-4-3,2 4-2,2-4 3,4 0-4,-2-2 1,3-4 0,3-3-2,2-1 2,2-1 2,3 1-2,1-4 1,1-1-4,0-3 2,-2 3-1,1-5 4,-3 1-5,-1 0 2,1-2-2,-2 0 2,0-2 0,-1-1-1,-4 2 2,1-1-1,-5 4 2,2 2-4,-4-3 4,-3 5-2,-1 0 2,3 0-3,0 1-2,-3 4 1,0 0 2,0 0 1,0 0-4,-13 12 1,7-5 1,0 4-4,-1 1 2,2-2 0,1 3 1,4-1-1,-4 4 3,3-6 0,1 2 1,3 0-3,-1 1-1,2-5 3,1 1 2,1-1-2,4-4-1,-1 1 1,0 0-5,3-3 3,-2-1 4,1-1 0,3-1-3,-3 1-1,-1-4 4,-1 0-6,-3 0 7,-1 0-4,4-4 0,-4 0 2,0 0-2,-1-1 3,0 0-6,-5-3 7,1 2-3,-5-1-6,2 1 4,-4-1-4,2 2 3,-2-3 5,-2 6-1,0-2 4,2-1-5,-1 3-4,3 0 5,-5 0-1,4 1 0,1 2 0,0-1 2,3 3-1,-1-3-3,0 1 2,2-1 0,1 4 1,1-10-6,6 6 6,1-1-2,3-1 2,-1 0 2,8 1-2,-1 1-5,-1 0 4,4 2 1,-4 4-4,1 2 3,1 2 2,-4 3 3,-2 1-2,3 2 1,-4 2-1,-2-1 3,-4 0-2,4 1 5,-7-3-3,4 5 4,-5-2-3,0-4 2,-1-1 4,-2 1 0,0-3 3,-2 2-3,3-3 7,-2-2 2,0 2 1,-1-4 11,3 0 0,0 2 5,1-4 0,-6 3-2,6-3-1,0 0-6,-7-9 8,7 2-16,1-4-3,0 0 2,1-1-2,1-8-2,5 3-4,3 0-4,-1-1 3,2 0-4,6 1 0,-4 2 0,0 3-1,0 0-5,-1 5-3,-1-1 6,2 4-4,-5 4 18,4 0-1,-2 3 4,-1 2-10,-1 2 0,-1 3 4,-1 1-4,-1 1-1,-3 3 0,0 2-6,-3-4 3,3 3-2,-3-6-4,-3 2 2,0 0 0,3-3 0,-3-1-1,3-2 1,-3 0-2,3-1 1,-1-1 2,-1-2-1,2-2 0,0 0-4,0 0 2,0 0-1,4-21 3,1 9-5,3-2-2,2-3 0,5-3 1,-2 3 1,4-2 0,-3 4 3,0 1-8,3 4 7,-4 1 1,-3 3-8,2 1-2,-3 4 2,0 1-4,2 2 4,-4 5 1,-2 1 2,1 1-3,-3 3 2,4 3-2,-5-1 1,2 3-2,-3 0 5,1-2-5,0-1-9,0 3-1,-2-2-8,5-4-15,-4 1-14,2-5-11,-1 3-16,7-6-24,-3 2-20,3-4 1,4 1-5,-1-7-8,5 0-1,-1-3-3,2 0 1,-4-4 10,0-1 16,-1-2 6,0-2 13,2-10 18,-2 4 8,0-7 4,-3-1 21,2-1 14,-2-2 25,2-3 15,-5 2 21,4 2 14,-5 4 15,-3 0 21,-1 11 14,1 6 2,-3 0-7,4 4-10,-4 3-7,0 4-6,0 0-4,-10 24 1,4 1 4,-3 5 1,-1 4 6,-5 15 7,1 0-1,-2 0-1,3 3-3,-5-1-4,4 1-2,-1-2-6,4-3-3,-1 0-8,3-13-8,0-2-3,-1 0 0,1-1-4,0-3-9,-1-5-1,6-5-9,-1-3 1,1-2-5,1-4-4,0-1-3,0-4 1,3 0-3,-1-2-5,1-2-5,0 0-5,-5-12 3,5 0 2,0-2 1,5-6 0,-2-6-2,2-6 1,3-1-5,7-12 2,-6-1 1,4 3 6,-2 8-6,1 1 5,4 3-4,0 1 17,3 3 0,-3 2-4,3 3-1,1 3-3,-4 6 4,7-1 3,-6 7 0,6 2 1,-5 3 7,4 2-6,-3 2 1,-2 2-6,0 4 2,-5 0 1,-5 1-3,-2-1 2,1 3-2,-3-1-1,-3 1-3,0 2-1,-3-1 4,-8 2-4,-4 2-6,-4 2-5,-5-2 1,-3 1-17,-1-5-8,0 2-18,-3-6-11,5 0-8,6-2-17,1-1-18,0-9-17,6 4-25,0-2-36,7-3-27,-3-1-22,5-1-156,0-2-416,4-1 185</inkml:trace>
  <inkml:trace contextRef="#ctx0" brushRef="#br0" timeOffset="6512.9072">12039 11943 116,'4'-2'196,"-1"-2"-16,-2 2-18,-1 2-14,0 0-6,0 0-6,-1 18-4,-8-2-4,0 1 0,-2 1-8,1 0-3,1 4-9,-3 2-4,6-7-5,1 2-9,0-2-1,4-1-8,1-5-7,0 1 0,1-1-2,4-5-4,-1 1-1,3-2-4,3 2-1,1-6-4,2 0-2,2-2-9,6-3-2,-3-2-8,1 0-1,-2-3-2,1 0-6,-5-3-1,4 2-5,-3-5-1,-1 3 0,-8 1-1,0-1-5,-2 1-2,-5-1 3,-2 3-5,-1-2 0,-2 4-4,-5-2 2,-1 2-2,-2 4 1,-2-1-5,0 4-2,2 1-6,-4 1-8,3 2-12,0 0-18,6-1-16,-1 4-17,2-2-27,0-1-37,5 1-42,1 0-38,3 0-188,0-5-441,8 5 196</inkml:trace>
  <inkml:trace contextRef="#ctx0" brushRef="#br0" timeOffset="6825.1054">12577 11984 22,'-3'-5'242,"-1"-3"0,-2 3-7,1-2-13,-2 2-16,-3-1-17,-3 5-9,3-3-13,-2 5-14,2 2-15,-3 3-8,-2-1-15,5-1-5,-1 4-9,1-2-8,1 5-6,2-2-10,4 0-8,-2 1-4,5 1-6,1 0-2,5 0-4,-1-1 0,0-2-6,3 0-4,-1 3-2,1-4-5,0-1-6,-1 1 0,3 0-3,-4 1-1,-2-3-7,0-1 2,0 1 3,-3 0-7,-1-1 5,-1-1 1,-2 1-4,0 1 2,-6 0-7,-1-1 1,0 0-3,-3-1-5,2 1 3,-1-3-8,-2 0-11,3 4-21,-1-3-23,0-1-27,2 1-31,4 0-32,6-2-51,-13 0-54,10-3-203,3 3-488,-2-4 216</inkml:trace>
  <inkml:trace contextRef="#ctx0" brushRef="#br0" timeOffset="7045.6478">12668 11953 171,'6'-10'259,"0"7"-11,-3-2-14,2 0-22,-1 3-16,-4 2-8,4 8-4,-2 0-7,-5 6 1,-4 3-5,2 1-1,-5 7-16,0 0-7,2-7-9,-1 6-14,3-8-17,0 4-3,4-3-7,-3-1-9,1 2-5,2-9-14,2 1 1,1-4-11,0-2-7,4 0-6,1 0 3,0-3-31,7 2-23,0-5-43,-1-1-41,5-2-47,-2-2-55,3-3-60,-1-1-272,0-2-563,-4-2 250</inkml:trace>
  <inkml:trace contextRef="#ctx0" brushRef="#br0" timeOffset="7151.151">12885 11869 52,'-4'-5'101,"2"1"-8,-2-1-10,-2 2-4,2 1-12,4 2-7,-8 0-14,8 0-26,-6 4-33,6-4-85,-1 4-107,1-4 48</inkml:trace>
  <inkml:trace contextRef="#ctx0" brushRef="#br0" timeOffset="7356.4939">13035 11823 60,'3'-4'266,"3"2"2,-4-1-16,2 1-20,-4 2-24,5-3-14,-5 3-9,0 10 2,-2 0-6,-4 2-4,4 7-8,-5-2 0,-2 9-9,-1-4-13,1 4-13,-4-2-15,1-1-10,1 4-16,2-4-3,-3 2-10,3-7-6,4-1-10,-2 0-12,5-1-11,-2 1-20,3-5-16,-1-2-20,4 1-21,-1-1-18,2-5-21,0 0-18,1-1-26,1-1-31,-5-3-35,16-2-45,-2-1-234,-5-2-501,5-2 221</inkml:trace>
  <inkml:trace contextRef="#ctx0" brushRef="#br0" timeOffset="7731.3311">12867 12032 106,'0'0'173,"0"0"1,0 0 0,0 0 7,0 0-9,30-1-4,-13 0-4,1-2-4,1 1-5,10-1-5,-3 0-1,-3 2-10,5-4 0,1 0-6,-11 2-4,3-2-6,-5 1-2,7-1-6,-6 1-2,0-2-1,-3 4-12,-5-4 7,-2 3 0,0-1-1,-1 0-10,0 1 15,-3-1-7,-3 1-15,4-1-8,-4 4-4,0 0-6,0 0-12,-7-4 3,7 4-8,-21 9 1,5 0-8,-2 0-15,4 3 0,-2 1-2,3-1-14,1 2 16,3-1-20,1 0 6,5 0-2,2-1-4,1-2 5,3 1-6,3 0 2,2-2 1,5-1-2,5-1-2,8 3 0,-4-6-7,5 0-3,2-4-19,-3-1-25,-6-2-21,1 1-31,-4 0-19,-4-3-27,-1 0-25,-2 1-19,-2 0-40,0 0-47,-3-1-35,-3 2-197,-2 3-545,0 0 241</inkml:trace>
  <inkml:trace contextRef="#ctx0" brushRef="#br0" timeOffset="8276.2255">11587 12676 126,'-5'1'201,"5"-1"-1,-6 3-7,6-3 1,0 0-2,0 0 1,0 0 5,0 0-10,0 0-8,0 0-14,12-16-9,-5 7-7,9-2-11,3-6-9,6-1-11,-2 0-7,-2 1-7,3-5-9,-6 3 9,-2 4-17,2-4-2,-6 7-9,-3 0 7,-2 3-4,2-2 11,-6 2-9,3 1-10,-5 0-2,1 4-5,-2 4-6,6-5-4,-6 0-12,0 5-1,0 0-5,0 0 3,-17 5-22,9-1-2,1 1 0,-1 4 1,1 0-3,-3 1 4,5 0-15,-1 2 7,1 0-1,2 2 2,3-1-1,3 3-6,1 1-2,1-2 7,1 1-2,-2-3 0,6-4-4,0 7 6,0-3 3,-1-4-3,-1 2-9,0-2 0,0 0 2,2-3-3,-9 0 10,3 0-10,-2-1-3,-2 0 13,2-1-4,-2 1 0,-4-2 4,-1-1 3,-5-1-5,-3 1 1,-3 0-2,-4-4-9,0 1-17,1 0-17,-1-2-30,2-2-15,1-2-24,1 2-30,2-1-35,3 1-52,2-2-48,3-2-35,2 0-205,4-1-553,4 0 245</inkml:trace>
  <inkml:trace contextRef="#ctx0" brushRef="#br0" timeOffset="8812.5718">12072 12446 202,'5'0'224,"-1"-3"-3,-4 3-7,7-2-16,-7 2-10,0 0-5,0 0-6,3 7-13,-3-2-7,0-3-12,2 3-10,0 1-7,0-2-6,1 1-5,3-1-12,-1-1-6,2 2-9,3-3-2,-1 0-5,4-2-7,-2-2-2,6-2-12,-4-1-4,4 0-9,-2-4-3,2-2-4,-4 2-4,-4 0 4,2-2-1,-3-1-8,-1 6-2,-1-5 13,-2 1-7,-4 6-4,1-2-5,-2 0-2,-1 3-2,-4 1-4,-2 2 0,-2 3-1,-8 5 0,0 2-6,-5 4-4,0 1 2,1 3 0,2 1 1,7-4-7,1 1-3,3-2 2,1 1 1,2 0 0,3-1-3,4-3 5,1 1-6,2 1 2,3-7 0,5 3 3,2-3 4,7-1-1,7-4-8,0-2 5,3-4-1,-1-1 2,-1-4 1,-4 1-10,7-4 0,-6-1 8,-3-3-3,0-2 0,-4 1 2,1-3 2,-1 0-5,-4-1 6,2-5-9,-8 10 13,1 0-7,-4 0 9,-2 3 6,3-1-4,-5-2 12,1 8 17,-1 2-12,-4 2-10,2 5 15,0 0-9,0 0-13,0 0 5,-12 24-7,2-10-3,0 3 5,1 0 7,0 2-10,-2 4 0,5 1 10,-2-5-21,3 0 3,1 1 8,-1-1-14,2 0 6,5-2 6,3 1-16,-5-2 12,5-5 1,0 0-15,0-2 7,4 0-23,-2-3-20,-3 0-15,5-5-29,-3 2-27,5-2-27,-2-2-31,3-2-30,-3-1-38,3-1-31,-1-3-259,-1-1-573,-4 1 253</inkml:trace>
  <inkml:trace contextRef="#ctx0" brushRef="#br0" timeOffset="9024.911">12516 12458 137,'0'0'303,"0"0"-6,0 0-7,0 0-19,26-9-21,-9 6-25,2 0-21,-1 1-13,5-1-22,-2-2-20,-1 5-18,-2 0-23,1-2-18,-6 1-24,1 0-23,-2 1-21,-2-3-28,-1 3-23,-2-1-27,-1 1-25,-6 0-27,7-1-29,-7 1-17,0 0-33,0 0-178,0 0-396,0 0 176</inkml:trace>
  <inkml:trace contextRef="#ctx0" brushRef="#br0" timeOffset="14376.5753">15227 12129 127,'0'-6'195,"0"2"-5,0-3 0,0 4-4,0 3-5,0-8-3,0 4-5,0 0-6,0 4-12,0 0-6,0-3-12,0 3-13,0-5-12,0 5-11,0 0-4,0 0-3,11 7 6,-6-2-5,0 3-9,0 1-7,1 0-2,-1 6 1,-1-5-1,5 6-1,-6-4-3,1 1-2,1-1 6,-4 1-3,4 1 14,-1-4-8,0-3-7,-2 2 9,1-3 3,-2-1 12,0 1 18,4-2 5,-5-3 20,4 3-6,-4-4-10,17-4-4,-4 0-18,10-9-3,6-3-11,3-4-15,13-7-7,5 1-3,-1-5-4,4-1-8,1-2-12,-1-2-5,-1-1-9,-2-1-14,3 4-7,-3-2-1,-6 2-10,-3 2-1,-8 10-3,-7 4-4,-3 1-6,1-1-12,-6 6-3,0 3-19,-1-2-5,-7 6-8,2-1-13,-2 3-23,-4-1-18,0 1 0,-2 3-15,-4 0-4,10 2 5,-10-2-7,2 5-17,0 0-13,-6 0-29,-1 2-38,0 0-45,-2 1-238,-1 1-566,1 0 251</inkml:trace>
  <inkml:trace contextRef="#ctx0" brushRef="#br0" timeOffset="16411.9938">17244 12060 27,'-10'-1'206,"4"0"0,6 1-7,-5-3-5,0-1-14,5 4-4,-1-8-13,-2 4-13,1-4-9,1 2-11,2-4-10,4 0-6,-1-2 0,1 0 0,4-1-10,1 0 2,0 0-10,2 4 8,-1 1-15,2 4-4,-1-2-9,-2 5-4,1 2-9,-2 6 1,1 1-7,-1 4-3,-3 8-1,2 5-8,-8 0 2,-2 0-3,-1-1-5,0 0 3,-3 1-1,-1-6-2,0-2-5,-3 0 7,6 0-8,-5-3 2,5-4 9,-2 0 0,2-3 25,2-3-1,0 1 19,2-5-2,0 0-4,0 0-3,-9-14-16,9 6-7,2-8-5,0 0 6,5-2-10,5-10-1,1 5-9,1-4 1,4 5-7,1-1 5,3 1-10,-3 5 0,3 1-4,-3 7-5,-1 0 1,0 4-7,-1 2-3,0 3 0,-4 3-3,-1 2 8,0 6-3,0 3-5,-2 0-4,-2 3 10,-3 2-4,-5-2-8,0 1 16,0 1-18,0-2 6,-3 1-3,-2-1-2,1 0-13,-2-2-12,-1-4-9,0 4-25,-1 0-6,1-1-27,0-1-22,2-6-19,-4 2-21,5-2-26,0 0-33,0-1-24,3-3-16,-2 1 1,3-4 6,0 0-1,0 0 1,16-10-130,-9 4-410,4-7 182</inkml:trace>
  <inkml:trace contextRef="#ctx0" brushRef="#br0" timeOffset="17166.2725">17618 12186 641,'14'-21'6,"3"2"23,-2-2 13,-3 5 12,-3 0 13,-3 6 13,-1 0 18,-1 5 8,1-2 4,-2 1-3,-1 2-14,1 1-3,-3 3-8,4 0 0,-4 0 6,0 0 2,5 8-1,-4-3-2,2 2-3,-2-2-1,4-1 2,-1 2-2,-1-1 0,1 0-2,2-1-3,-1 0-1,1-2 0,4 0-4,4 1 1,0-4-2,-2-1-5,7-3 0,-4-1-9,-2 2 1,2-4-5,-2 0 0,-1-2-3,-2-3-2,-1 4-2,1-3-2,-3 1-7,-2-4-5,0 2 6,-2 3-3,-3 1 1,2-1 1,-4 2-10,2 1-4,-3 2 4,-4 4 2,-3 0-9,10 1 1,-20 7-8,4 6-2,-5 6 10,0 2-13,3 1-1,0 0 4,4 2-7,4-1-5,2-5 7,3-1-3,3 0 2,-1 0-1,6-1 4,3 1-9,-1-2 20,5-1-22,2-1 6,-2-4-5,8-3 7,0-2 0,0-4-4,5-3-1,-3-1 2,7-3-7,1-1 18,0-5-21,-2 4 9,-2-4 0,0-4 5,-2 0-11,0 1 18,-6 3-15,0 0 5,-2 2 1,-6 1 0,1 1 13,-5 0 2,4 1 5,-3 3 7,-1 1-10,-2 0 3,1 3-7,-3 1 2,0 0-1,0 0-4,-7 12-4,2-6 4,-1 6-10,1-2 9,0 2-8,1-1 8,1 2-9,1-3 4,-2 2 11,-1 0-15,4-2 6,-4-3 0,5 0-8,-1 0-3,0-3 3,2 0 5,-1 1-3,0-5 11,5 4-3,-3-3 4,-2-1-1,11-1-7,1-3 2,6 0-9,0-5 8,0 0 1,9 1-1,-7-1 2,0 4-10,0-5 7,-8 8 1,7-2-9,-9 0 1,3 1-7,-1 3 7,-5-1 0,2 3-2,0 3 6,0-3 0,-1 5 9,1 2-19,-5-3-1,5 2 10,0-1-5,-4-1 3,4 0-4,-1 1 5,1-2-2,1 0 10,-5-1-7,9-2 1,-2-3-1,-2 1-6,3-1 8,-2-3-1,6-1 1,-4-1 3,-2 0 4,-1 0 6,3-6 0,1 1 7,-5-2-6,0-2-8,0-2 14,-6 2-6,0-3 0,1-2-5,-4-4-2,-4-3 5,3 1-11,-8 2 4,4 5 3,-4 0 0,1-5-12,-5 8 9,2 3-3,-5 3-1,2-1-8,-3 2 2,2 2 2,-4 5-12,0 2-15,-1 0-20,1 5-21,0 2-12,2-1-14,3 2-43,-2 2-34,5 2-32,-2 0-43,8-2-67,0-1-303,1 3-662,-2-2 292</inkml:trace>
  <inkml:trace contextRef="#ctx0" brushRef="#br0" timeOffset="18341.6423">10725 11692 69,'0'0'141,"0"-8"-10,0 3 3,0-2 7,0-5-3,2 2 9,-1 0-12,2-4-6,-2-1 4,4 2-9,2-1-3,0-5-7,2 4-1,-1-1-4,-1 3-1,4-1-4,-2 4-13,0 2-1,0-1-7,1 3-7,-1 5-5,-2 1-4,2 3-4,-2 8-2,0 3 6,2 5-17,-2 7-5,-4 0 0,-1 6-2,-4-3-8,-1-2 5,1 1-1,-3-1-5,-1-7-1,-1 0 3,4-4-4,0-5 1,0-1-3,0 0 0,3-3 11,-3-2 0,3 0 20,-1-3-2,1-2-8,0 0 0,0 0-11,0 0 2,7-19-10,1 4 3,-1 1-3,7-11-3,-2 2 1,4-4-7,0 1-2,3-3-6,0 4 9,0-4-12,0 7 2,-1 1-3,1 1-1,-3 11-4,-5 0-2,-2 3 5,3 4-7,-4 3-4,-2 1 9,2 4-3,0 3-1,-3 3-3,0 4 2,-4 2-6,2-1 7,-3 8-1,0 1-5,1-7 2,-5 0-6,3 0-10,1 0-11,-1-1-17,1-1-20,-2-2-21,2-1-28,2-4-21,0-1-23,2-2-19,1-2-7,2-3-15,0 0-5,3-1-4,1-4-2,0 0-149,1-6-390,2 1 173</inkml:trace>
  <inkml:trace contextRef="#ctx0" brushRef="#br0" timeOffset="19145.0169">11262 11712 773,'12'-23'-28,"-2"-2"29,-4 8 14,1-1 1,-4 4 22,4 4 22,-6-2 6,2 5 14,-2 1-2,0-1 1,0 3-4,-1 3-9,0 1-4,2-4 7,-2 4-7,0 0 2,0 0 6,0 11 6,1-6 0,-1-5 5,3 5 2,2-1 6,-1 0 7,-1 0 2,0-3-2,3 4 1,5-4-4,-2 0 3,2-3-5,2-3-2,1 0-10,-2 2 2,4-5-2,-1-1-3,-3 4-5,-2-3-2,-1 0-7,-1-1-1,-1 0 1,-1 1-8,0-4 1,-3 5 3,-1 1-8,-2-1 5,5 2-7,-10 1-12,5-1 1,-2-1-1,-2 6-7,-5 0 1,0 4-3,-1 4-5,-7 3-4,2 4-3,-2 4 1,-3-2-6,8-1 5,-1 1 3,3 0-7,2 3-6,1-5 2,3-1-1,3 0 0,2-3-5,1 0-4,5-1 8,-1-2 0,3-1 1,4-2-1,5 0-4,0-5-3,3-1 4,2-2-6,-1-1 4,-4-3 2,10-3 1,-1 0 1,-7 3-10,-2-5 6,1 2 6,-5-2-2,1-4-3,-2 3 2,0-3 13,0 0-18,-3-1 4,-1 1-3,-3 8 3,-1-2 14,0 2-12,-3 3 10,-1-1 3,2 3-2,0-1-8,-3 4 5,0 0-5,0 0-3,0 0 5,-6 14 2,5-3-9,-5-1 8,2 6-9,2-6 4,-2 4 2,2-3 5,-2 3 13,3-5-12,-2 2 5,2 1 4,1-5-4,0 2 5,1-2 3,-1-2-6,0 0 9,3-1 4,-2-1 0,5 0-1,-6-3 0,10 0 6,0-3-9,3-1-1,1 1-6,4-6-2,0-1 3,6-5 0,2-2-6,-3 3-6,-4 4 1,-4 1 4,4 0-11,-6 5 0,-2-1 15,-3-2-18,0 5-1,-1 2 8,0 2-7,-1 0-4,-2 4 3,0-2 5,0 3-6,2 3-13,-1-1 16,-1 2-5,0 3 4,1-2 0,0 4-1,3-5 2,-4-1 1,3-1-6,0-1 5,2-4 5,1 3 5,1-4 2,-2-1 6,5-2-8,1-2 13,0 0-6,1-3 9,-2 2 0,4-3-1,-3-1-1,3-3 6,-2 1 4,-2-1-3,-3-4-1,0-1-4,-1-2-3,-1 1-1,-1-1-1,-5-2 1,5 0-2,-5-1 3,-1 3-5,1-2-7,-6 3 1,1 0 2,-1 5-4,1-2 0,-6 1-3,3 4-3,-1-1 0,0 1-3,-1 2-2,-4 2-9,2-2-13,-2 5-13,2 0-22,-1 2-11,-4 0-20,6 3-18,-4-1-15,2 4-12,0-4-21,0 4-15,-1 1-15,1-1-22,1-1-24,1 2-39,-2 1-27,1-4-287,-1 3-627,1-1 278</inkml:trace>
  <inkml:trace contextRef="#ctx0" brushRef="#br0" timeOffset="35036.1075">4367 13534 77,'0'0'165,"0"0"-5,0 0-5,0 0-13,0 0-14,0 0-9,0 0-9,0 0-5,-1 5-13,1-5-6,0 0-6,0 0-6,0 0-2,0 0-10,0 0 0,0 0-3,0 0 2,0 0-1,0 0-1,0 0 6,0 0 5,0 0 2,0 0 6,0 0 0,0 0 4,0 0 3,0 0 2,0 0-1,0 0 0,0 0-2,0 0-10,0 0 2,0 0-13,0 0 2,0 0-10,0 0 1,10-9-12,-10 9-4,0 0 1,0-5-4,0 5-5,0 0 4,0 0-15,0 0 5,2-3-10,-2 3-4,0 0 1,0 0 1,0 0-1,0 0-2,0 0 2,0 0-4,-1 12-3,1-7 5,0-2-5,0 4-2,0-5-4,3 2 6,-3 2-2,0-1 1,1-3 0,0 1 1,2 2 2,-1-2 6,1-2 0,1 2 2,-1-1 0,-1 1 1,4-2-1,-1 2 1,3-3 6,1-2-7,4 2 0,0-2 2,4-1-1,3-2-3,0 1-3,10-1 3,-2-2-4,5-3 2,3 1-3,0-2-1,0-1-6,1 2 15,11-4-16,-12 5 5,1-1 0,-5 0-5,-4 0 3,0 3 2,-9 2 0,-1-2 2,-3 2-8,-2 0 1,-5 2-2,-1 1 4,0-2-2,-1 4 3,-1 0-1,0-3-4,-1 1 1,-4 2 3,7-3-8,-7 3 7,0 0-6,6 0 7,-6 0-3,0 0 0,0 0-2,0 0 1,0 0 12,8 0-13,-8 0 8,0 0-11,0 0 2,0 0 1,0 0-6,0 0 3,0 0 2,0 0 2,0 0-1,0 0 0,0 0-2,0 0 1,0 0 4,0 0-4,0 0 2,0 0-2,0 0 9,5-3-12,-5 3 0,0 0 5,0 0 1,0 0-1,0 0-3,0 0 3,0 0 0,0 0 0,0 0 5,0-5-11,0 5 5,0 0 0,0 0-2,0 0 8,0 0 0,0 0 3,0 0-8,0 0-3,0 0-5,0 0 7,0 0-2,0 0-2,0 0 0,0 0 4,0 0-9,0 0 14,0 0-10,0 0 2,0 0-3,0 0 6,0 0-4,0 0 2,0 0 0,0 0-1,0 0 3,0 0-2,0 0 6,0 0-10,0 0 2,0 0 3,0 0 0,0 0 0,0 0 1,0 0 2,0 0-6,0 0 0,0 0 2,0 0 2,0 0-2,0 0 4,0 0 2,0 0-2,0 0-3,0 0 1,0 0 1,0 0-2,0 0-1,0 0 4,0 0-2,0 0 3,0 0 1,0 0-7,0 0 2,0 0 0,0 0 6,0 0-7,0 0 4,0 0 1,0 0-3,0 0 3,0 0 2,0 0-5,0 0-4,0 0 8,0 0-7,0 0 3,0 0 0,0 0 5,0 0-7,0 0 4,0 0-1,0 0 5,0 0-9,0 0 3,0 0-2,0 0 2,0 0 1,0 0 1,0 0 0,0 0 0,0 0 0,0 0 0,0 0-4,0 0 0,0 0 3,0 0 1,0 0 2,0 0-5,0 0 0,0 0 6,0 0-1,0 0-5,0 0 2,0 0 2,0 0 0,0 0-5,0 0 4,0 0-8,0 0 6,0 0 0,0 0-2,0 0-2,0 0-2,0 0 4,0 0-1,0 0 0,0 0-5,0 0 6,0 0-2,0 0-1,0 0 2,0 0 1,0 0-3,0 0-2,0 0 6,0 0 0,0 0 1,0 0-1,0 0-3,0 0 5,0 0-8,0 0 6,0 0-3,0 0 0,0 0 1,0 0 0,0 0 4,0 0 1,0 0-3,0 0-6,0 0 1,0 0 2,0 0-4,0 0 0,5-1-2,-5 1-1,0 0-2,0 0 5,0 0-5,0 0-5,0 0 4,0 0-1,0 0-4,0 0 0,0 0-2,0 0 7,0 0 0,0 0-3,0 0 0,0 0 5,0 0 0,0 0 1,0 0 1,0 0 2,0 0 0,0 0-1,0 0 1,0 0 4,0 0-4,0 0 3,0 0 0,0 0 2,7 5-1,-7-5-1,0 0 0,0 0 0,0 0 1,0 0 0,0 0 1,7 1-5,-7-1 7,0 0-2,0 0-4,0 0 1,0 0 2,0 0 0,0 0-1,0 0-1,0 0 1,5 2 2,-5-2-3,0 0 2,0 0-1,0 0-3,0 0 0,4 2-5,-4-2 2,0 0-2,0 0-8,0 0-1,0 0-10,0 0-13,0 0-9,0 0-12,0 0-4,0 0-16,0 0-22,0 0-5,0 0-22,0 0-11,4 2-10,-4-2-16,0 0-111,0 0-307,0 0 137</inkml:trace>
  <inkml:trace contextRef="#ctx0" brushRef="#br0" timeOffset="44979.8313">7609 5806 95,'-1'-5'107,"-1"0"-8,0 2 11,0-2 2,2-1 12,-2 3 12,2-2-11,-1 1-1,-1-3-1,4 2-4,-5 0-4,2 2-3,-1-4-10,2 2 0,-1 1-7,-2-1-1,3 1 0,0 4-2,0-5-8,0 1-7,0 4-3,-2-5-5,2 5-9,2-4-7,-2 4-5,0 0-7,0 0-9,0 0-1,0 0 0,0 0-5,-3 13-6,2-7 1,2 4-4,-1 0-2,1 1 0,-1-1 0,0 2-3,2-2-1,-2 0-1,0 2 0,0-2-1,0-3 0,4 1-2,-4-1 0,2-1 3,-2-2 5,1 0-2,-1-2 2,1 3 8,-1-5 4,2 5-1,-2-5 8,1 2 0,-1-2 5,2 3 0,-2-3 2,0 0 2,0 0-1,0 0-2,0 0-6,12-5-4,-7 0-3,6-2-3,5-1-4,2-3 0,9-6-2,1-1-5,0-1 4,16-8-6,4-2 0,-1 0-9,6-2-7,-2 0-15,-4 3-8,-2 0-6,1 4-11,-18 8-14,-2-1-11,-2 3-20,-8 3-17,-3 5-8,-3-2-15,-3 2-14,3 4-52,-5-1-47,-3-1-135,-2 4-409,0 0 181</inkml:trace>
  <inkml:trace contextRef="#ctx0" brushRef="#br0" timeOffset="46505.0882">7463 6786 36,'0'0'126,"0"0"-3,-1-5-6,1 5 6,0 0-5,-1-4 2,1 4-10,-3-7 1,3 3-9,0 4 5,0-5 0,0 5-9,0-4-2,0 4-9,0 0-4,-1-5-5,1 5-8,0 0-7,0 0-7,0 0-11,0 0-2,0 0-7,0 0-3,0 0 0,0 15-5,1-5 4,-1-3-13,3 2 8,-3 1 1,0-2-9,1 1 4,0 3-2,-1-3 6,-1-1-5,1-2 1,1-1 2,-1 1 0,2-1 3,-1-1 5,-1-1 9,0-3 6,1 6 10,-1-6 4,3 4 10,-3-4 3,0 0 6,0 0-13,14-10-12,-4 3-5,8-5-3,7-5-8,3-3-4,13-7-4,3-1-5,2-1 4,-2 1 14,5 0 0,-2 1-10,-2 0-11,0 6 7,-13 3-18,-4 4-9,-6 0-2,-5 6-10,-4-1-20,-1 3-17,-6 2-32,-1-1-27,0 2-39,-2-1-34,-1 2-30,1-1-20,-3 3-192,0 0-453,0 0 201</inkml:trace>
  <inkml:trace contextRef="#ctx0" brushRef="#br0" timeOffset="49759.5945">11073 6242 5,'0'0'163,"0"-8"-7,0 1 3,0 1 0,0 1-5,0-3-1,4-1-9,-1 1-1,1 0-3,-4-4-4,6 3-3,-4 1-2,0-1-6,3 1-2,-3 1-4,0 2-2,-2 2-11,2-1-13,-2 4-7,1-4-13,-1 4-10,0 0-5,0 0-7,-3 18-6,3-5-1,-3 3-6,-1 1 5,2 3-10,-1-1 14,-1 0-6,1 1 1,2-1-6,-4 6-3,4-5-4,-3-4-1,4 1-2,0-5-3,0 0-2,0-1-2,0-2-1,4 0-1,-3-4 1,3 0 4,-2 1-2,-2-3-1,7-1 3,-7-2-5,14-2 2,-1-3-6,-2-1-2,6-3 2,5-7-3,-7 2 11,7-4-17,0-3-5,-1-4 4,-1 3 0,-4-6 0,4 3 3,-2-2-1,-2-4-2,-2 1-1,2 7 1,-4-5 0,-2 5-1,-2 6 3,-2 1-1,1-1 2,-4 7 0,1 0 2,-1 1-5,-3 5-4,0 1-1,0 3 2,-4-2-1,4 2-9,0 0-24,-15 7-20,8 2-25,1-1-27,-6 6-35,3 0-40,0-2-42,2 5-44,-1-2-158,4 0-460,-1 1 204</inkml:trace>
  <inkml:trace contextRef="#ctx0" brushRef="#br0" timeOffset="50161.6025">11479 6174 39,'2'-5'223,"1"0"-4,1 0-18,-2 3-13,-2 2-13,0 0-8,9 7-5,-8 0-13,0 3-8,-2 0-10,-2 7-10,0-1-8,-1-1-8,-2 0-12,0 2-6,-1 1-6,0-3-9,-2-4-5,7 0-7,-2-1-2,-3-5-5,5 3-4,1-4 5,-5 0 7,6-1 8,-2 2 13,2-5-3,0 0-7,0 0-8,0 0-4,6-12-5,-3 3-4,6-1-5,0-3-5,4-1-5,4-8-5,-4 9 1,2-1-9,2 2 2,5-5-5,-6 5 4,1 2-8,0 2 0,-5 2 1,2 4-5,-2-3 2,0 5-6,-6 2 4,2 2 1,-3 3-2,1 1 2,-3 5-7,-3-1 4,-2 3-5,-3 2 0,-1-1 1,1 2 1,-5-1 1,4 1 1,3-1-6,-7-1-12,4-6-19,0 1-20,2-1-30,-1-2-23,4 0-14,1 1-12,1-4-34,1-1-25,9 0-40,-6-1-29,5-2-168,2-2-458,2-4 203</inkml:trace>
  <inkml:trace contextRef="#ctx0" brushRef="#br0" timeOffset="50967.111">11844 6268 60,'9'-15'124,"0"1"26,-5 4 20,2 2 8,-3 2 11,1-1-7,-2 3-15,-2 4-13,0-1-8,0 1-1,0 0-7,-16 12-8,13-5-5,-6 5-10,1-3-7,-2 7-7,5 0-8,-4-1-9,1 2-7,1 2-9,3-4-5,-2 2-3,6-5-7,-1 0-9,2 0 3,2-3-8,0-2-5,3-1-8,3 3-3,-2-6-10,1 0-10,4-2-9,-2-1-8,1-1-4,1-2-4,1 0-6,1-4 0,1-2 1,2-3-3,-1 1 1,-1 0 8,0-2-1,0 0 0,-2 0 3,1 1 3,-4 5 0,2-3 5,-5 6 3,-2-1 1,2 2 5,-3 0-7,-4 3 2,0 0 5,0 0 4,0 0-1,-11 15 1,9-8 6,-3 3-5,0 2-1,1 0 5,-1-3 2,1 1-3,2 0 1,-1 1-5,1-2 1,1 0 1,2-1-1,-1-2 2,2 1 1,1-3-3,1 0 0,-2 0 3,7-3-6,-4 0 1,1 0-2,2-2-1,-3-1 1,2-1 6,4-2-7,-6 2-2,0-2-1,3-2 0,0-1 0,-2-1-5,-3-1 3,1 0 3,-3 1-5,2-3 1,-3 3 0,-3-2-5,3 0 6,-5 4-1,4-2-1,-1 5 5,-4-4-2,2 2-1,0 2 3,0-2 0,2 4 3,2 2 0,-2-6 3,2 6 2,-1-3 0,1 3-2,7-4 1,-1 0-1,6 1-1,-2 1 3,10-1-2,-2-2-2,0 3 2,2 2 1,-6-2-4,0 2 0,-3 2 1,4 0 3,-5 1 0,-1 2-3,-2-1 1,-1 1-1,-1 4 2,0 1 3,-4-2 1,-1 4 2,-1-4 2,1 3 0,-5-1 3,4-2 1,-3-2 7,-4 2 3,4-3 3,0-1 6,1 1 1,0-1 0,-1-3 9,4-1 1,-6 2-3,6-2-6,0 0 2,-4-9-7,4 9-1,8-11-5,1 2 2,1 0-8,1-4-2,6 2-1,2-2-1,6-1 5,-2 1-10,2-1-1,1 5 3,4 1-2,0 3-1,-2-2 0,-7 5 1,-2 2 2,-5 2-5,-4 1-1,2 2-1,-2 0-1,-2 3 4,-3 3 1,-1 0-2,-3 2 1,0 4-5,-2-3 5,-4 3 5,1-1-1,-4 1 1,-2-2 8,3-2-8,1-1 4,1-1-1,-3-2-4,-1 0-3,3-1 8,-1 1-8,-1-5 0,4 2-2,-3-2-1,3 2-7,0-4-10,0 1-6,1-1-10,3-2-26,-7 2-14,7-2-13,0 0-29,-8-5-30,6 2-24,-2-1-42,2 1-35,-1-4-181,-3 0-456,3-2 202</inkml:trace>
  <inkml:trace contextRef="#ctx0" brushRef="#br0" timeOffset="51351.8855">11853 5878 59,'-7'-2'195,"2"1"-16,5 1-15,-11 1-10,3 1-5,1 2-10,0 0-5,2-2-12,0 3-6,1 1-9,0-2-9,0 1-9,0 0-4,4-1-9,-1 0 1,2 0-7,2 0-4,2-2-2,0-1-11,5-1 0,2 2-2,-5-4-6,2 2-3,3-5-2,-1 4 1,-2-4-6,1 4 0,-2-5-1,-1 1 5,-3 0 2,4 1-3,-4-3 5,-3 2 3,3 3-5,-2-2-9,-2 4-1,-2-7-5,2 7-7,-7-1-1,7 1 2,-10 1-7,10-1 3,-10 6-6,5-3-12,1 1-17,1 4-23,0-4-26,3 4-25,0-2-39,4 2-53,2-1-44,-1 0-144,3-2-404,-4-2 180</inkml:trace>
  <inkml:trace contextRef="#ctx0" brushRef="#br0" timeOffset="77399.9417">8704 4475 57,'3'-4'70,"-2"0"-8,-1 0 1,1 0 2,-1 4-3,0-10-5,0 7-7,0-2 4,0 0-1,0 1-16,-1-3 11,1 2 0,0-1 1,-1 0 12,-2-2-11,3 5-9,-3-5 3,2 3-7,0-4 4,-2 2-2,1-2-8,-2 0 7,-1 4-6,-1-6 3,1 2 3,-3 1-8,-1 0-1,-1 2-6,1-2 2,-6 1 1,-1-2-5,2 2-4,-5-1-3,2 2 8,-1 1-5,-1 0-6,1 1 5,-1 1-14,5 3 6,-3-3 2,3 4 3,-2-1 2,-4 3-8,4-2-6,1 4 15,-3-3-10,1 6 9,2-2-11,1 1 1,2-1 1,-1 1-3,2 0 3,0-2-3,0 5 14,0-3-12,1 3-5,-1-3 9,2 1-11,-3 1 0,3 1 0,-3 1 7,1 4-1,2-1 2,-4-3 1,3 2-1,-2-2-8,2 3 5,0-1-1,-1 2 1,4-1 0,-5-1 4,3 3 5,0-3-5,0 5 2,0-1 0,2-2-1,0 1 3,-2-4-5,4 5 1,0 0 7,-1 0-6,1 2 5,1-2-6,-1 1 1,4-2-2,-3 1 13,4 3-10,0-3 1,2 1 3,0 2-1,-2-3-2,6-2 4,-2 4-2,3-4 0,0 5 3,0-6-3,4 2 8,-1-2-2,1 1-3,2-2 0,1-1 3,0 0 1,0 2-3,4-2 6,-2-4 0,4 5-1,2-5 3,-2 0-3,7 0-3,1-2 3,-6-1-4,6 1 5,-1-2 0,2-3-3,-1-1 0,2 0 2,-2 0-8,2-1 3,1-2 1,-3 1 0,4-3-3,-5-2 3,2 3-6,0-2 3,0 1-2,-4-5-2,4 8 5,-9-4-2,-1-2-1,2 3 4,-2-4-9,-1 3 7,3-5-1,-5 3 0,2-2 1,-1-2-1,-1 0-1,0-1 2,1-8-3,-3 7 2,-1-7-3,5-2-1,-6-1-1,2 0 3,-3 0-4,-2-1 0,0 0 2,-2-4-3,-2 1-5,-1 1 3,-2-1 1,-2 1 2,4 2 3,-8 0-6,4 6 4,-4 0-3,-2-7 1,3 7 4,-2 2-2,-4-1-3,2 2 3,0 0-1,-3-2-3,2 5 1,-1-1-1,1 3 3,1 1-3,-1 0 1,3 3-2,-2-1 0,2 4-2,0-3 3,-1 2-3,1 0 0,0 2-4,1-1-6,0 2-2,-1-2-7,0 2-6,5 2-6,-8-2-6,8 2-8,-10 0-8,10 0-17,-13 3-19,9 0-15,0 0-11,-1-1-5,3 4-8,-2-1-9,-1 2-12,4-1-10,-1 5-106,0-1-286,-2 1 126</inkml:trace>
  <inkml:trace contextRef="#ctx0" brushRef="#br0" timeOffset="80799.9117">10491 13208 158,'0'0'187,"-1"-5"-9,-1 1-4,2 4-9,-1-3-8,-1 0-3,2 3-5,-1-6-5,1 6 2,0-5-14,-1 2-4,1 3 1,0-5-8,0 5-6,0 0-1,-2-3-8,2 3-1,0 0-8,0 0-11,0 0-4,0 0-7,0 0-5,0 0-5,0 0-8,0 0-2,0 0-9,0 0-6,0 0-4,0 0-3,0 0-1,0 0-7,0 0-1,0 0 9,0 0 7,4 12 7,-1-6 1,-1 1 0,-1 1 3,2 0 5,-1 0-8,0 4 5,-2-3-11,1-1 10,1-3-1,0 1-7,1 0 3,-2-1-10,-1-1-3,1-2 2,-1-2-2,3 6 0,-3-6-3,1 2 10,-1-2-3,3 3 4,-3-3 2,0 0 2,0 0 0,20-11-6,-5 0-2,10-6 0,1-10-11,12-5 14,0-4-19,7 0-17,-1 1-15,3-2-20,-3 0-15,-3 5-14,-11 9-22,-2 3-22,-1 1-28,-1 3-35,-9 4-36,-1 4-24,1-2-34,-7 5-31,-1 2-229,-3 1-562,1 0 249</inkml:trace>
  <inkml:trace contextRef="#ctx0" brushRef="#br0" timeOffset="83716.9598">14507 11161 67,'-5'-4'62,"5"4"19,0 0-1,-6-2 0,4-2 3,2 4 7,-3-4 3,3 4 8,0-4 9,0 4 2,0 0 2,-2-4 1,2 4 4,-4-3-2,4 3-1,0-4-4,0 4-4,0 0-8,-2-5-3,2 5-8,0 0-13,0 0-8,0 0-8,0 0-7,0 0-9,0 0-6,0 0-2,0 0-2,0 0-4,4 16 1,0-8 4,-2-3 0,-1 7-7,5-5 4,-4 0 0,1 3 4,-1-2-1,0-1 0,1 0 5,0-3-3,-3 1 5,4 1 0,-4-4 3,2 1 11,0-1 6,-2-2 11,4 4 4,-4-4-2,3 6 9,-3-6 6,4 1-1,-4-1-5,0 0-10,12-4-9,-4-1-4,7-3-5,10-5-6,3-4 7,2-3-16,19-5-11,2-4-2,3-1-6,27-15-8,-24 17-20,1 1 1,4 0-12,-4 1-8,-4 1-5,-8 6-8,-15 5-5,-7 2-14,-6 3-12,-5 5-23,-2-3-13,-2 3-21,-1 0-16,-4 3-12,1-4-18,0 2-11,-2 2-16,0 0-11,-3 1-208,0 0-453,0 0 202</inkml:trace>
  <inkml:trace contextRef="#ctx0" brushRef="#br0" timeOffset="85211.9957">5244 5541 76,'0'0'176,"0"0"2,0 0-7,0 0-8,0 0-11,0 0-9,1-6-9,-1 6-12,-1-7 1,-2 2-9,3 0-12,0 0 0,3-4-11,-3-1-10,1 0-8,2-2-8,-1 0-8,9-5-5,-4 3-7,2-4-2,5 2-6,-1 2-7,1 1-2,-1 3-5,2 1-2,3-3-3,-4 9-3,2 0-3,-2-1-2,-1 8 1,4 0-1,-2 5-2,-1 1-3,-2 6 2,-3 1 2,-4 7-2,2 3 1,-5 2-2,-4 3 3,0 0-1,-6 0 0,3 2-1,-3-2-2,2 2 3,-4-5 0,0 0-5,-2-2-2,1 0 2,0-3-1,1 1 2,-1 0-1,2-7 1,2-1-4,0-1-1,2-4 1,1 5 0,0-7-3,3 0-2,1 2-7,0-2 0,0 2 2,2-4 6,3-2-3,-1 0-1,2 0-1,1 0 3,1 0 1,1-3 2,1 2-1,-1-3 3,0-4-6,-1 4 6,0-1-2,-3-1 3,1 2-3,-6-2 0,6 2 6,-1-2-1,-5 0 1,0 0-5,4 2 2,-4-2 1,0 7 0,-4-2 0,-1 0-1,-1 7 0,-4 2 1,-1 1 3,1 0-1,-2 10-2,0-1-1,1 2 1,4 3-2,-2-2 5,4 6-1,-2-1-2,5 2 4,2 0-2,0 0 0,1-2 0,3 1 7,0-2-3,4 0-1,-1-4 3,1 0-1,-3-3 0,-3-4 6,3-1-5,0-2 1,-1-1 0,-1-6 0,-1 0 0,0 0 15,-1-3-7,2-2-1,-3 2 3,-2-2 3,0 0 5,-3 2-5,-1-2 5,-4 0-4,-1-1-2,-8 4-1,1-3 0,-11 5-5,-1-4-1,6-2-2,-6 4 2,1-2-3,1 1-2,0-3-2,6 1 2,2-2-3,2 3-2,1-1-10,2-2-6,4-3-10,0 3-24,3 0-27,8-3-37,-7 2-30,7-2-25,0 0-43,0 0-169,0 0-407,11-13 180</inkml:trace>
  <inkml:trace contextRef="#ctx0" brushRef="#br0" timeOffset="87298.8396">14712 5548 112,'2'-7'109,"2"-1"2,-2-2-7,-1 3-10,4-6 12,-3 3-11,-2 1-6,0-5-1,0 1-8,0-2 1,0 3-4,-7-5 4,6 6-17,-3-1-1,-4-7-6,3 1-3,-4 1-3,-2 1-5,-1 3-2,-2-1-5,-1 1-8,-1 2 2,1-1-7,-9-4 4,10 4-3,-4 2-3,-1 2-4,2-1 4,0 1-6,-2-1-3,0 1 1,-2 1-2,1 4-3,0-2-2,0 1-2,3 1 2,-1 0 0,1 3 0,4 0-3,-2 1-2,-2-1 3,4 2-3,-4 0-3,3 1 3,-2 4 8,3-4-13,-5 1 4,5 3-6,0-3 5,2 1 0,-2 3-1,2-4-2,0-2 6,0 7-7,1-3 4,-7 3 0,4-1 1,2-2-7,-5 5 7,0-1-2,-1 1 0,-1 0-2,3 1 1,-2-1 20,2 1-19,-3 2 0,1-5 1,2 1 0,2 1 0,-1-1-5,3-1 1,2 0 0,-3-1 1,3 1 3,2-1-3,-3 1 6,1 1-7,0-3 2,1 2 3,-4 3-9,5-2 9,-2 2-3,-1 1 0,1-2-1,-4 2 2,4-1-5,1 1 6,-2 0-1,-3 0 0,7 1 5,-2 1-3,-1-1-3,-1-4 2,6 5 3,-4 0-3,1 2-3,-1 0 4,1 1-1,-2 7 0,-2-1-3,2 0 5,-2 3-5,1 0 1,-3-1 2,-1 3-2,1 0-2,0-2 1,-1 4 2,3 1-3,-2 0 4,1 0-1,2-1-3,0 0 0,-1 0 3,1 2-5,5-1 4,-1 0-3,0 1 3,4-1 0,-1 2 1,3-3-2,0 0-1,3 1 3,1-3-2,0-2 2,2-2-6,3 0 4,-1-1 3,2-1-1,0 0-3,6-1 2,3-1 2,-4-2-1,6 2 1,-7-6-4,5 3 2,3 0 2,-6 3 1,0-6-4,3 2 1,-2-5 1,-1 2 0,-1-2 2,3-2 1,-1 4 5,-1-6-5,-5-1 4,8 0-2,-2 0 5,0-1-3,1-1-1,1 0 1,-3-3 5,4 0-4,-1-1 4,3 0 5,-1-2-3,2-2-2,3 1 1,3-4-1,-4-1 0,4-1-2,0 0 5,2-3-1,-2 1-1,-1-1 0,-4-3 2,6 1-3,-2 1-4,-2-2 9,1 0-11,1-1 2,0 1 0,-3-2-3,0-1 0,1-3 2,-1-2-1,-2-2-1,4-2 5,-3 0 2,-2-3-5,9-10-3,-11 8 2,7-12 1,-3 2 1,-1-1 2,-9 10-4,8-13 5,-6 0 0,0-1-4,-2-2-1,-4 3 4,-1-2-5,0-1 0,-2-4-1,-6-3-2,0 2 4,-3-4-5,1 0-3,-5 0 1,-3-2-2,2 2 4,-5 1-6,-1 0 7,2 5-3,-1 5 2,3 13 5,-2 4-2,1 1 1,1 6 2,-1 5-1,5 2-2,-1 5-1,0 3-9,2 2-17,-2 3-16,-1 4-8,7-2-16,-12 9-30,5 3-24,2 5-28,1 3-34,4 6-146,0-1-351,7 3 155</inkml:trace>
  <inkml:trace contextRef="#ctx0" brushRef="#br0" timeOffset="87739.1648">15246 5949 81,'-1'-3'214,"2"-2"-19,-1 5-15,-1-7-23,1 7-16,-1-3-14,1 3-15,0 0-7,-6 11-7,2-1-4,0 1-7,0 6-9,0 2-3,-1 1-5,1-1-5,-5 5-4,4-5-2,4-1-7,-3 3-8,2-4-1,0-1-2,2-5-6,2-1-3,-4 2-3,2-6-3,2 1 8,0-3 4,2 1 4,-1-1 4,4-1 1,5-3-3,-2-7-5,5 2-3,7-10-5,-4 4 1,3-6-4,1-1 0,-1-2-1,-4-3-3,2 0-3,-3 1-1,0-3 5,-3 3 14,0 5-2,-3 2-2,-2-1 6,-1 4-1,-1 4 2,-2 0 0,1 2-5,-4 1-4,2-1-2,-2 2-5,0 1-6,-1-1-14,0 4-14,0 0-17,0 0-19,0 0-18,0 0-22,-10 12-25,6-7-21,-1 2-23,3-2-15,-5 2-19,6-2-8,-2 0-14,1 1-111,-3-1-347,3-2 154</inkml:trace>
  <inkml:trace contextRef="#ctx0" brushRef="#br0" timeOffset="89269.9081">15434 5949 145,'0'0'129,"0"0"-11,0 0-7,0 0-15,0 0 8,0 0 1,-4 15-5,3-6-2,-1 3 3,-5 3-3,4 0-6,-4 4-1,4 0 4,-3-1-13,2 2 0,2-5-5,0 2-8,-3 0-10,5-7-2,0 2-4,5 0-8,-3 0 4,1-3-3,5 0 17,0-1-5,2-4-1,0-3 1,3 2-6,1-3-4,5-5-7,2-1-3,-1 0 1,6-4-9,-2-5 2,-4 6-6,3-6-1,-1-3 0,-8 2-5,5-5 1,-1 1 0,-4 4 1,-1-6 7,-1 6 5,-2 2-1,-4 3 3,-1 1 1,-1-2 0,-1 5 5,0 4 8,-1-4-1,0 2-7,1 1 0,0 1-5,-3 0-9,0 3-10,0 0 2,0 0 1,0 0-6,-10 10 0,4 0 1,-3 4-3,2 1-3,-2 5-2,0-6 0,1 5 0,-1-2-2,2 0 2,-2 0 2,3-2-9,0-1 6,2-1-2,-1-1 2,-1-3-2,4 0-3,0-2 4,-1-1 1,2-2-4,-2 0 2,2 0 3,0 0 5,1-4 7,0 4 4,0-4 3,1 4 19,-1-4-10,0 0 2,0 0-6,0 0-3,14-8 4,-4 0-10,1 0 4,0-5-7,4 1 0,0-2-2,5-4-7,1-1 3,-2-1-5,2 3 4,-2-1-2,-2 6-4,1-3 2,-3 5-2,-1-2-2,-3 7 6,-1-2-5,1 2-1,-3-2 5,-3 5-2,2 1 0,-2-1-8,0 2-1,-5 0 5,9 3-4,-5 2 5,-2 2-2,-2 0 0,0 3 5,0-1-4,0 4-3,0-1 8,3 4-6,-3-6 0,0 2 0,1-3 4,0 0-9,3 2 15,0-5-2,-2 0-9,3 1 5,-1-3-7,5 2 1,1-3-6,1-2-10,6-4 2,2 1-2,1-4-5,0 1-5,5-7 5,-1 0 1,-2-3-7,-8 1 10,7-3-4,-7 4 3,-2 2 3,2-4 5,0 3 4,-7 1-5,0 1 7,1 2 3,-6 2 7,3-2-5,-2 5 0,2-2-9,-4 3 3,-1 2 1,0 0-1,0 0 2,-9 10-2,4-2-1,0 1 4,0 1 2,0 2-4,-3 3 6,5-1 2,-3 2-10,1-6 5,5 2-4,-1-3-5,-1-3 1,2 4 1,-2-5 1,4 2 2,1-3 2,2-1-1,-1 0 3,1-1-6,8-2 2,1-3-2,4 0-9,8-6-3,1 1 4,-2-4-1,2 1 1,0 1-3,-2-1 1,-5 0 3,-3-1-3,1 5 6,-1-3 0,-6 4 1,-1 0 7,-3 2 4,-1 1-1,-2 0-1,0-1-2,0 4-3,-4 0 2,0 0-3,0 0 7,-1 8-6,-3-2-1,0 1 2,-1 0 3,1 6-5,-3-4 4,3 1-2,0 0 1,-1-1 3,3 0-5,1 2 2,2-4 1,-1 0 2,0 0-4,0-1 2,2-1 6,3 1-1,-1-4-2,0 1 5,3-1-3,1-1 3,-2-1 1,5-3-4,-4 3 3,3-5-4,2-1-1,-6 1 3,3-5-2,2-1 3,-2 2-2,-3-6-2,1 1 4,-4 2-2,-1-1 0,0 2 5,-2 0-11,0-1 5,-2 2 0,0 4-3,-3-3-4,0 4 1,-1 2-4,-5-3 5,-1 3 0,1 3-3,-2 4 0,0-1 0,-4 1 1,5 2 3,1-1-4,0 2 1,2 2 2,2-1-3,-1 0 2,4-1-3,0 4 0,3-6 1,-2 3 2,7-4 4,0 3 2,1-2-1,4-1 0,3 0 5,-1 0-5,8-4 5,0-3 2,2 2-1,8-4 0,-2 1-4,1-4 3,0-1-3,-1 1-1,1-1-2,-1 1 3,-3-4 0,-4 5-2,-3-1 4,-4 3-5,-4 1 5,1 1 2,-2-4-1,-3 6 2,0 0-4,0 0-1,-5 1 3,0 0 5,0 10-1,0-5-3,-5 5 2,0 0 2,-2 6 0,1-1-4,-1-3 2,1 1 3,0 1-5,-1 0 2,3-4 1,0 0-5,3 1 2,-1-5-3,1 0-1,-3-1 1,7 0 17,-6-2-17,3 2 1,0-5 11,0 0 2,5 2-5,-5-2 3,15-8 0,2-2-8,-1-1-2,9-6 2,-2 0-5,4 4 0,-5-3 1,-2 6 9,-3 1-12,-4 1-1,-3 2-6,3 2 2,-5 2 5,2 2-9,-2 5 7,-4-2 0,1 5-2,-2 3 1,2 7 4,-5 0 2,1 3-1,-1-3-3,0 2 6,0-1 5,-3 2-13,6-4 2,-1 0 8,0-5-8,2 0 2,2 0 7,-2-4-7,0-2-1,0 3 3,-1-5 5,2-1 6,3-1-4,0-2-24,1-1-7,-1-3-12,0-1-13,3-2-17,-3 0-22,3 0-27,-2-3-22,1-2-22,-2 0-21,2-1-13,-1 0-15,-1 0-18,-2 1-20,4-4-146,-7 5-418,1-5 185</inkml:trace>
  <inkml:trace contextRef="#ctx0" brushRef="#br0" timeOffset="89502.7512">16212 5724 230,'-9'0'304,"9"0"-17,-7 0-25,7 0-18,-5-3-20,5 3-24,0 0-16,0 0-22,0 0-13,-7 3-14,7-3-13,0 5-15,0-5-14,5 7-41,-5-7-42,3 6-68,-1-2-79,4-2-83,-3 0-172,-3-2-425,0 0 189</inkml:trace>
  <inkml:trace contextRef="#ctx0" brushRef="#br0" timeOffset="91322.0899">15567 13554 123,'0'0'130,"0"-3"0,0 3-5,4-1 2,-4 1-11,4-4 5,-4 4-7,2-5-1,-2 5 0,2-2 1,-2 2 6,2-5-9,-2 5-4,5 0-3,-5 0-4,0-4-3,0 4-2,2-5-7,-2 5 2,2-3-6,-2 3-5,1-4 0,-1 4-3,0 0-6,0-6-2,0 6-1,0-4-2,0 4 2,3-3-6,-3 3-2,0 0-3,1-6-5,-1 6 0,0-3-5,0 3-2,0 0 4,0-6 3,0 6-8,2-6-1,-2 6 4,2-5-7,0 2 2,0-1 0,0-1 2,-2 0 1,4-1-11,-4 0 7,4 0 5,-3 1-11,-1-1 6,4 1-5,-2 0-3,-1 3 16,1-3-21,1 2-3,-2-2-3,-1 1 0,0 4-6,4-3-13,-4 3 9,0 0-5,0 0-2,0 0 0,0 0-5,0 0 3,0 12 0,0-4-1,-1 4 1,-2-1 7,3 1-7,0-1 9,0 1-14,0 0 4,-1 0-1,1 0-3,-3-4 3,3 2-3,-2-4 4,2 2 15,2-4-15,-2 0-3,0 4 17,-2-5-10,2-3 13,2 5 15,-2-1 15,0-4-4,0 0 2,0 0-3,22-9-4,-8-1-10,14-4-1,3-3 0,18-7-5,5-1 1,25-18-16,3-3-18,1 2-20,1-2-11,-3-1-23,0-3-23,-25 16-10,21-10-21,-26 13-21,-2 1-29,-6 2-27,-15 10-29,-1 0-31,-7 3-33,-2 5-194,-7 3-523,-3 1 232</inkml:trace>
  <inkml:trace contextRef="#ctx0" brushRef="#br0" timeOffset="94083.1658">11001 13212 66,'6'-4'96,"-2"0"4,1-1-2,-3 2-8,1-4-3,0 0 3,1-1 0,0-2 3,-3 5 12,3-4-5,0 2-9,-3-1 8,-1 3-6,4-2-1,-8 5-1,7-5-4,-3 3-5,0 4-12,1-5-8,-1 5-3,0 0-13,0 0-6,0 0 0,-9 16-6,5-7-3,1 3-4,3 0-5,-4 5-2,4-5-3,-2 5 1,2 0-5,0 0-2,0-1 1,2-3-5,-2-1 2,4 0 2,-1-2-3,3-1 3,-4-3 4,2 1 7,-1 0-5,2-4 0,0 2 1,1-1 2,-2-3 3,1 0-1,4-1-2,-9 0-1,17-7-1,-8 3-3,2-3-1,-1 0-3,2-3 1,1-1-3,-3 0 3,4-1-5,-6 0 2,-3-4-2,2 3 0,0-1 0,-4-2-2,1 0 2,-2 5 7,-2 0-9,-2-1-4,-2 4 6,2-4-4,-4 5 0,0 0 1,-1 2-6,2 0 0,-4 3 2,0 2-2,2 0 4,-4 4-2,-1 4-2,2-2 1,-1 5-4,1-1 3,1 3-2,-1-3-1,6 5 2,-3-3-2,5-2 0,0 2 1,2-2 1,2-1 1,0-2 2,2 2 4,2-1-4,3-2 2,2-2-1,0 0 5,7-4-1,1 1 1,3-2 0,3-3 6,4-3-6,2 0 6,-2-4-5,0 0-4,2-4-1,-6 3 4,1-3-1,-10 3 2,5-4-2,-2-4 1,-2-1-2,0 0 3,-4-3 2,-1 8 5,-2-10-1,0 3-1,-4 5 2,1-7 3,-3 8 5,0 0 0,-1 0 4,0 8 0,-2-3 1,1 5 4,-1 1-6,0 2-5,-2 1-1,1 3-1,0 0-4,0 0 0,-10 17-3,2-2 1,1 3-4,-1 7 2,-1 4 3,0 0-5,-1 1 1,1 2 2,2-6-3,1 3-2,-1 0 2,4-2-5,-1-9 3,2 2-13,1-3-13,1 2-10,0-7-13,0 0-10,1 0-12,3-3-16,1-1-1,0-1-23,0-1-8,3-2-7,1-2-11,5-1-5,0-1 9,4-3 3,-1 0 9,1-4 11,-1 0 6,1-2 10,7-6 7,-6 5 9,-2-2 16,5-5 4,0 1 13,-6 2 15,-1-1 22,2 4 7,2-10 19,-8 8 5,-1 1 18,-3 2 16,0 1 16,-1 2 12,-6-3 11,2 3-1,-2-1-5,-1 2 4,1 6-4,-5-7-14,0 6-1,-3 0-6,8 1-3,-22 5-10,12-1 0,-3 10-3,0-4-4,-1 4-3,-4 4-7,3 3-5,3-6 0,3 2-6,0-1-2,1 0-3,4-5-7,1 1 0,-1 1-2,0-1 1,4-1-2,4 0-4,-2 0 4,2-4-7,0-1 2,1 0 2,2-5 0,-1 1 2,2-2 4,3-2 3,-1-1-1,6-6 1,0 1 2,-1-4-6,-2-1 0,7-5-1,-1-1-5,-3 0 3,2-4-1,-5-3-2,0 1 0,-1-7-4,-3 3 0,4-1 6,-3-1-3,-1 5 2,-1 0-4,-5 7 6,3 1 0,-4 2 6,-2 5 3,5 3 0,-2 0-3,-3 4-7,1 1-6,-1 3 2,0 0-10,0 0 11,-5 18-4,1-2-5,0 8 1,-2 7 0,1-2 3,-2 1-1,4 1-6,-3-2 3,3 2-3,-3-2-1,3-1 8,-5 0-1,6 1-3,-6-3-3,3-6 0,3-3 3,-2 0-1,1-4-1,0-2-1,-1-1-5,2 0-6,1-2-7,1-3-14,-3-1-5,2 3-15,-1-5-2,0 2-28,2-4-25,-4 1-29,4-1-28,0 0-26,0 0-26,0 0-27,-11-6-148,11 6-419,-9-6 186</inkml:trace>
  <inkml:trace contextRef="#ctx0" brushRef="#br0" timeOffset="95524.7417">5408 13043 96,'0'0'106,"-11"12"-13,8-1-10,0 1 9,-1-3-19,1 5-6,-1-4 4,0 2-15,1 0-13,0 0 7,1-3-2,0 0-12,0-2 3,2-3 0,0 2 0,-3-1-2,3-1 7,0-4 4,-1 5 11,1-5 2,0 3 5,0-3-1,0 0-7,0 0-3,0 0-4,0 0-2,0 0 2,0 0-6,0 0-3,0 0-4,0 0-1,0-16-6,0 12 3,0 4-9,-1-6 3,1 6-4,0-8-5,0 4-1,0 4-1,0-4 0,0 4-2,0 0-1,0 0-3,0-5-3,0 5 1,0 0-1,0 0-2,0 0 1,0 0 4,0 0 1,0 0 2,1-4-4,-1 4 2,0 0 0,0 0 2,0 0 5,0 0 1,0 0 6,0 0 3,0 0 6,0 0 2,-1-4-3,1 4 4,0 0-4,0 0 8,0 0-5,1-6 0,-1 6 5,0-4 1,0 4-7,0 0-4,0 0-5,0 0-5,0-4 2,0 4-10,0 0 0,0 0 1,0 0-4,4 14-1,-2-8 2,0 1-5,-2 2 1,3 1-2,-1 0 8,3 0-10,-3-3-18,1 3 5,-1-3-1,0-2 5,2 2 1,-2-5-2,3 1 14,3-3 5,2 0 3,7-7 1,10-7-1,15-13-2,8-3-2,3-6 0,25-16-1,-1 3-9,-20 15-20,19-15-23,-26 18-30,1-1-31,-1-2-38,-2 0-52,-3 1-49,-4 2-128,-9 9-399,-2 0 177</inkml:trace>
  <inkml:trace contextRef="#ctx0" brushRef="#br0" timeOffset="97781.0916">17010 13138 49,'-4'-6'162,"3"2"10,-1 1-15,1-4-2,-2 3 0,3-1-6,0 0-8,2-3 0,0-4-8,1 8-4,0-6-5,-1 5-6,4-5-14,0 3-1,-3 5-13,1-5-6,1 4-9,0 1-5,-5 2-2,11 4-3,-5 4-2,2-1-7,-1 5 0,0 3-1,-1 1-3,-2 2 1,0-2-3,0 4-5,-2-4 8,0 0 0,-2 0-3,-2-3 4,2-6 1,0 4 1,0-6 4,0 3 3,0-4 14,0 1 4,-2-2 10,2-3 10,0 0-5,0 0-7,0 0-5,0 0-6,0 0-7,2-15-10,1 8-2,1-8-6,3 1-13,3-5 0,6-1-4,-1-2-6,2-2-9,-1 3-5,1-1 9,4 2-1,-7 8-8,9-5-4,-7 7 5,1 3-10,1 0-5,-5 5-1,-1 0 1,1 2 3,-4 2 1,1 3-4,-2 4-8,-2 1 7,-2 7 2,1-5-4,-1 3 5,-3 4 1,-1-1-4,0-1-2,0 0-6,-1-2-9,-3-3-11,2 3-18,-2-3-12,0-2 3,1 0-19,-2-2-22,4 1-20,-2-5-27,2 5-10,1-5-20,0 3-17,-2-5-13,2-2 8,2 5-4,-2-5 3,5 2 6,-5-2-1,0 0 15,17-9 23,-7 4 11,-1-5 25,3-1 34,0-4 15,-1-2 14,4-3 19,-5 3 20,1 0 31,0 0 19,0 2 18,-4 6 17,1-1 9,-2 1 2,0 2 1,-3 3-7,-1-1-11,2 1-8,1 2-5,-1-3 5,-4 5-4,0 0 1,9 7-1,-9-7-2,6 5-3,-2 0 2,4 1-2,-2-1 0,-1-4 3,4 2 2,-2 3 8,3-3 4,0 0 2,2-2 3,6-1-3,-1-1-2,2-2 5,10-6-8,-8 6-3,-4-2-7,2-4 6,-4 0-5,1-1 0,-6 3 1,0-6-6,-1 4 4,-1-1 3,2-4-4,-6 5-6,1 0 0,-2 0 0,-2-1-8,-2 4-3,-4 1-8,1 1-2,-4 0-5,-2 1 2,-4 5-5,-4 1-2,-4 7 1,-2 1-7,0 7 2,1 3-5,7 1 5,-3-2-2,4 0-4,8-2-1,4-1 2,1 0-1,0 0-2,2-2 3,5-1 4,0-4 1,10 2 7,2-2-2,2-3 5,10-2 0,2 3 2,2-8 3,2 0-1,-3-1-5,5-6 4,-4 3-3,-7-4-1,4-1-3,-3-2 6,-1-3 4,-2-1-4,-7 3 10,3-5-12,-1-1 5,-7 2 6,-2-1 5,3 1 2,-6 1 0,-1 5-11,-2-2 15,4 4 3,-6 0-3,-1 3-4,1 0-6,0-1-4,-2 6-3,0 0-13,0 0 0,0 0 1,-16 13 1,9-4-3,0 6-5,-3 3 7,0 0 3,2 7-11,-1-1 4,1-7 2,2-1-1,2-1 2,1 0-4,1-3 8,2-1-3,2 0-1,-5 0 6,4-2-1,-1-1-4,2-3 9,0-2 4,2 2 2,0-4-1,6-1-4,1-2 5,7-5-9,2 1-1,1-2-1,3-1-11,3-4 8,0-3 2,-2 0-2,-6 6-2,0-1 3,-3 0-11,1 2 4,-5 2-2,-4 2-8,1-2 3,-4 5-4,3 2-2,-4-3 1,-4 3 3,7 4-6,0 0-7,-4 3 14,4-1 0,-3 2 1,1 2 2,4 0-1,-1-1-2,1-1 10,0 1-5,2-2-2,-2-1-2,0 1 6,3-4 0,-2-1 0,4 0-1,-2-1 1,3-5 5,-2 0 0,6 1 0,-3-4-2,-5 0 7,1 2-6,2-4 2,0-1 5,-1-2-4,-4-1 3,1 1-6,1-5 6,-2-6 0,-2 6-6,-3-1-5,1 1 6,-2-2-4,-2 2-1,-1 0 0,0 2 0,-1-2-5,-2 5 1,2-1-4,-3 2 1,1 2-5,-2 2 2,-1 0-9,0 4 10,-5 0-4,0 3-2,-1 0-5,-2 3-4,0-1 2,0 4-9,0 1 2,1 0-8,-1 0 0,0 1-6,6-2 9,-2-3-2,4 2 10,1-1-10,1-1 7,0-1-1,-2 1 4,2-1-1,3 1 1,-2 0-7,3-3 10,-5 1 0,4 3 0,1-4 0,0 0-3,0 0 4,0 0-9,0 0 4,-4 3 3,4-3-1,0 0 4,0 5 10,0-5-18,0 0 2,1 5 8,-1-5-7,0 0-5,1 4 3,-1-4-4,0 0-9,2 5 6,-2-5 0,0 0 0,0 0-6,0 0 14,1 3-10,-1-3 2,0 0 4,0 0-4,0 0-4,0 0 1,3 5-15,-3-5-6,0 0-11,0 0-9,0 0-14,0 0-13,0 0-13,0 0-11,0 0-8,0 0-17,0 0-14,0 0-13,1 3-9,-1-3-17,0 0 1,3 4-11,-3-4-3,0 0 1,2 3-144,-2-3-385,0 0 172</inkml:trace>
  <inkml:trace contextRef="#ctx0" brushRef="#br0" timeOffset="105844.5587">9352 7606 144,'0'0'157,"0"0"-12,0 0-6,0 0-13,0 0-5,0 0-10,0 0 1,0 0-5,0 0-8,0 0-2,0 0-7,0 0-1,0 0-12,0 0-2,0 0-9,0 0-3,1 5-8,-1-5-9,0 0 0,0 4 2,-1-1 0,-3 4-3,2 0 0,-4 1-3,3 2-2,-1 1-2,-2-1 1,1 1-4,-1 1-1,1-3-3,-1 1 0,2-3-6,-1 2 5,1 1-6,-3-3 2,7-1-2,-3-1 4,-3-1 3,6-2 7,-2 1 9,2-3 10,-1 3 12,1-3 2,0 0 4,0 0-2,0 0-7,0 0-8,0-12-6,1 1-3,5-6-5,-1 3-9,6-5-1,-2 3-2,2-1-9,4-6 2,0 3-5,-2 6-1,0 2-4,4 0-1,-3 0-5,3 2-2,-3 2 2,-3 1-4,1 5 5,-2 0-11,3 4 1,-4 3 2,-1 3 2,1 1-5,-3 1 2,1 10 5,-2-2 5,-2 0-6,0 1-8,-3 0 7,0-2 0,-3 0 1,0-2-3,2-4 0,-1 0-1,2-2 5,-2-1-2,0-1 4,2-3-1,0-1 1,0 1 6,0-4-1,-3 4 2,3-4 2,0 0-7,0 0 0,7-14 2,-1 2 8,3-4-19,2-6 5,1-3-6,4 0-2,0 0 4,-1 6 2,4-2-2,-6 7-4,-1 2 1,2 1-2,-5 1-1,-4 5-3,5-2-1,-1 5 2,-1-1 1,-1 6 0,-1-2 1,0 4-2,0 6 1,-3 3 2,-1 1 1,-2 0-5,-2 3-7,0 2-14,-1-2-13,-3-2-18,1 3-16,-2-2-20,2-1-14,1-1-24,1-4-25,1 2-17,2-3-8,0-1-6,2-5 1,3 3 7,-2-5 3,3-1 16,0 0 11,-6-1 12,19-5 14,-9-2 14,-3 0 29,2-3 12,3-5 26,-2-1 10,2 1 19,-2 1 24,-1 0 10,0 0 12,-3 3 17,2-1 8,-3 5 8,-1-3-3,-1 5-6,0 1-6,0 1 1,-3 3-7,0 0 9,0 0 1,1 12 7,-2-2-3,-2 1-2,2 2-6,-1-1-4,0 4-2,2 0-1,0-5-6,2 1 0,0-1-3,2 0-4,-3-3 11,4 2 7,1-5 3,2 1 4,0-2 1,2-1-1,3-5 2,0 0-1,-1 0-4,-2-5 2,6 0-6,-1-4-2,-2 0-1,-4 3 0,4-8-6,-6 3-2,1-5-3,-3 2 3,-2-2-11,-2 2 2,0 3 0,-2-1-6,-2-3 7,1 8-8,-3-4-6,-5 5-5,2-3-5,0 5-7,-5 1-10,4 2-10,-3 3-11,-2 0-13,-2 7-19,-2 1-8,2 3-23,3 1-10,-1 3-9,1 2-33,2 5-19,0-5-15,0 7-149,2 3-357,4 0 158</inkml:trace>
  <inkml:trace contextRef="#ctx0" brushRef="#br0" timeOffset="106232.6021">9284 8473 33,'2'-20'152,"8"-4"-7,-3 3-6,2-1-6,1-3 2,1 1 0,-4 7 1,-1 0-3,4 4 3,-7 3 0,0 4-5,0-1-13,-1 2-16,-2 0-11,4 2-7,-4 3 0,0 0 2,0 0-2,-6 28-2,-2-4-4,-5 1-2,0 2-5,-2 1-5,4 3-9,-2-2-5,-3 2-1,5-5-8,-4 2-4,6 3-2,-4-3-5,8-3-3,0 0-2,1-9-2,1 1-10,1-5-6,2-2-21,0-1-9,1-1-8,2 2-9,2-6-6,0 1-18,4-4-23,0 1-16,4-5-34,0-3-8,-4 0-20,11-6-14,-9 1-19,6 1-100,-8 0-321,2-5 141</inkml:trace>
  <inkml:trace contextRef="#ctx0" brushRef="#br0" timeOffset="106599.9619">9183 8524 97,'-4'-3'201,"4"3"-5,-5-5-26,5 2-15,0 3-13,2-7-15,5 2-10,2-2-10,8-2-9,-3 2-5,5 1-5,3 2-8,3 1-3,2 3-4,-4-1-5,0 1-1,4 6-10,-9 1-6,2 2-1,-2 4-6,-6-4-1,1 3-6,-3-1-4,-5-2 3,0 5 1,-3-4-1,2 0 2,-4-2-1,-2 0 8,0-4-2,2 1 18,-2-1-3,2-4 2,-3 7 7,1-7-7,2 0 5,0 0-3,0 0 2,-9-9 1,9 4-8,0-2-11,0-7-2,4 0-4,5-2-4,-1-1-5,3 0-6,2-3-2,-2 6 3,3 0-10,0 0-7,1 1-9,-3 2-6,3 6-6,-4-2-15,-1 1-14,1 1-16,-4 4-14,2-2-22,1 5-12,-3-1-11,0 3-10,6-1-11,-7 6-10,6-2-8,-3 1-8,1 1-11,-1 1 7,2 0-3,1 1 6,-2-2-91,-1-4-275,2 1 121</inkml:trace>
  <inkml:trace contextRef="#ctx0" brushRef="#br0" timeOffset="107605.0208">9809 8502 892,'9'1'-72,"-1"0"23,-2 1 15,4-4 20,-3 0 4,2-1 19,-1-2 15,2 0 23,-4-2 3,1 2 25,-1-4-2,1 0 8,-1-1 5,1 0 12,-3 0 5,-2 1 4,1 2 3,-1-1-4,-2 1-6,0 4-5,0-4-3,0 5-7,-4-3-5,4 5-10,-10 2-8,0 2-4,-3 6-1,-3 3-6,-4 7-4,-2 1 1,4 0-6,0 1-7,2-2-2,4-6-1,1 3-6,4 2-3,2-3-2,-1-2 1,5-2-4,1 0 0,0-6 0,3 2-1,1-1 5,1-2-6,2-2-5,0-3 5,2 0-5,5-3 4,2-5 1,-1 0-6,-4-2-3,5-2-1,-3 2-4,1-6 1,0 1-6,0-7 3,-1 5-2,-1-5-1,-3 5 3,0 3-3,-2 0 5,-3 3-4,2-1 2,-5 5 4,2 2-4,2-2-1,-4 1-2,-2 3 0,1 3-5,0 0 5,0 0 1,-5 16 1,-2-4-1,2-2-2,-3 4 3,3 3-3,-2-3 5,2 3-1,0-1-4,1 0 4,4-1 3,-2-3-5,2-2 2,2 4-2,2-6 2,-3 1-1,6 1 0,-2-6 1,4 2 3,1-2 2,2-4-3,-2-1-5,7 0-3,-4-3-2,-2-2-2,7-3 1,-2-1-6,0 0 4,1-6 1,-2 2 2,5-5 2,-9 3-5,3-2 3,-1 4 2,-2-3 0,-3 4 15,2 0 6,-5 5 2,-1 4 2,0-2-6,-2 0-1,3 4-4,-5 2 2,0 0-8,0 0 5,0 0 2,0 0-3,-7 17 0,4-8-6,-2 0 2,3 1 1,-4 2 6,1 0-4,0 0 0,-2-3 2,5 2-4,-2-2 2,3-4-1,-1 0-1,-2-3 2,2 6 2,2-6 11,0-2 0,0 0 1,0 0-8,0 0 6,0 0-5,0 0-3,19-17-1,-6 6 0,0-2-3,2 1 1,4-1-3,-3 3 2,-1-3-1,2 4-1,1 1-2,-4 0-1,-3 6 0,0 0-3,-1 2 1,-1 3 0,2 2 4,-2 1 0,-2 4-1,1-1-1,2 1 3,-4 3-5,-3-1 3,4 4 2,-1-3 0,1 4-3,-5-8 4,2 3-3,3-5 2,-3 3 3,4-2-5,0-4 4,-1 1 3,2-2-2,3-1-3,-1-6 4,2 1-5,3-2 2,1 0 4,-2-5-4,5 0-1,-6-1 2,7-8-2,-1 1 0,1-2 2,-5 1-1,0-2-4,-5 6 4,-1 1-2,-2-1 1,0 4 0,-2 0 2,-2-3 0,-2 5-3,1 3 3,0 1 5,-3-2-4,0 3-6,0 4 2,0-5 0,0 5-2,0 0-1,-13 9 0,5-2 4,1 3-5,0 5 1,-1 0 1,2 1-6,3 2 2,-3-3 2,6 1-2,0 1 0,0 0 5,0 0-3,5-1-1,-2-3 2,-2-4 0,3 3 2,-3-1-4,3-2 3,-3 3 0,2-7 0,-1 4 0,1-2 2,0-2-4,-3 0 2,3-1 3,0 2 0,-2-4-1,-1-2 4,1 5 0,1-3-4,-2-2 1,0 0 4,0 5 9,0-5-2,0 0 3,0 0 1,0 0-3,-7 3-2,7-3 1,-10 0-4,10 0 0,-13-5-2,3 4-1,2-1-9,-2-1-3,-3 1-15,2 0-9,-2 0-14,2-1-23,-4 0-22,5 2-28,1 1-11,-2-1-37,6-1-4,-2 1-23,4 0-26,3 1-151,-12 0-396,12 0 175</inkml:trace>
  <inkml:trace contextRef="#ctx0" brushRef="#br0" timeOffset="107904.6953">10871 8400 101,'1'-5'160,"0"2"-17,-1 3-11,0 0-4,0 0-8,0 0 8,5 15-14,-8-3 17,-2-1-2,-1 8-8,-2 0-8,0 5-1,-1 0-10,-1-9-7,2 1-1,0 2-11,2 1-5,1-2-6,1-3-5,1-1-5,-1-2-8,4-3-6,-2 2 0,2-3-5,2-1-3,-2 0-8,4-3-6,1 1-15,-1-1-15,4-2-24,3-1-21,0-1-25,1-4-33,4-2-28,2-2-17,-2 0-11,-1-3-150,-4 0-339,2-5 151</inkml:trace>
  <inkml:trace contextRef="#ctx0" brushRef="#br0" timeOffset="108038.3816">10998 8397 28,'-2'-16'101,"-2"4"-4,1 1-3,2 4 8,-4-2-17,2 2 1,-1 3-8,-1-2-15,4 3-12,-3-1-28,4 4-16,-8-3-25,8 3-27,0 0-81,0 0-136,-10 7 61</inkml:trace>
  <inkml:trace contextRef="#ctx0" brushRef="#br0" timeOffset="108280.6523">11217 8234 14,'6'-9'250,"-2"3"-7,-1 0-12,2 1-24,-3 4-26,-2 1-15,0 0-2,1 11-10,-4 2-5,-8 10-2,1 3 2,-6 5-7,-4 11-5,-1 0-7,4-8-10,0-2-12,2 1-6,1-1-16,0-1-8,-1-2-6,6-2-6,1-3-6,5-5-9,-3-2-5,2-4-3,4-3-6,0-1-11,2 0-9,-2-1-10,2-4-5,1 2-9,3-2-13,0-2-14,2-4-13,-1 0-13,-3-1-26,7-4-28,-1 3-22,-3-6-9,5-4-24,-5 5-8,2-4-16,-1 0-10,-2 1-130,-1-2-360,-3 1 160</inkml:trace>
  <inkml:trace contextRef="#ctx0" brushRef="#br0" timeOffset="108619.45">10989 8451 7,'-7'-2'136,"1"0"6,0-1-9,6 3 0,-10-2-14,10 2-1,0 0-6,0 0-5,0 0-13,0 0 1,19-6-6,-9 5 0,12-3-2,-1 2 2,9-3-3,2 1-1,1-1-8,0-2-2,-1 6 0,0 1-3,-2-2-4,0-2-4,-10 5-5,-2-3-9,-5 2 0,-1 1-8,-2 0 0,-3 1 1,-1 1 1,-3 3 10,0 0 10,-3 6 5,-3-2 2,-3 8-1,-2-2-5,-4 1-1,3 2-8,-2 1-2,1-4-2,2 2-6,-1-1-1,7-5 1,-6 4-7,7-4-5,-1-2 4,-1-1-10,3 1-2,0-4-4,3 1-2,0-1-5,2-1-10,0-1-12,2-1-13,3 0-14,3-2-15,0-1-20,-1-1-24,5-5-21,-4 5-12,6-6-25,1-3-15,-2 0-15,-2-4-12,0 1 6,0-1 2,-1-5 4,4 0-105,-8 2-308,-1 0 137</inkml:trace>
  <inkml:trace contextRef="#ctx0" brushRef="#br0" timeOffset="108763.0961">11573 8468 707,'3'-17'-1,"-1"2"13,-1-2 2,-1 5 2,0 2 21,-1 3 0,-1 0 7,1-1 12,-1 4-16,0 1-6,0-1 6,2 4-18,-5-3-3,5 3-32,0 0-21,0 0-20,0 0-24,0 0-72,-10 7-162,11-2 72</inkml:trace>
  <inkml:trace contextRef="#ctx0" brushRef="#br0" timeOffset="109335.1741">11755 8447 59,'8'-1'194,"-8"1"-8,0 0-6,1 3-17,-1-3-8,-7 8-10,-5 0-8,-1 2-3,-3 4-11,-4 5-6,0 1-3,7-6-7,-7 4-9,5 3-6,4-5-6,0-2-5,4 2-6,-1-1-6,4 0-7,1-4 1,2 0-3,2 0-4,0 1-2,2-6 7,0 3-12,1-2-6,6-5 0,-7 3-5,6-1-2,2-1-5,-3-2 2,2-1-3,-3-3 0,3 1-6,-1-3-1,0 0-3,-3 2 3,2-8-6,-3 4 0,5-8-3,-5 2 0,0 2-1,-5-6-4,3 1 0,0 3-3,-3 1 1,3 0-3,-1 0 2,-1 2-4,2-2 4,1 5-4,0-6-1,4 4-4,-1-1 0,6 0 0,3 1 6,-4 4-7,6-1-1,-2 1 0,4 4 5,-7 2-7,-2 3 4,6 5-3,-4-2 4,0 5 0,-8-2-1,6 5-1,-5-1 8,-2 0 3,-3 1 5,-2 2 3,0 0 4,-2-2 9,0-1-7,0-4 1,0 2 7,-5-4 1,7-1 0,-1-1 3,-1-1 22,0 2-12,2-4 4,-1 0-3,2-1 3,0-2-5,0 0-8,0 0 4,0 0-3,-9-8-3,9-1-4,0-1-3,2-2 0,-1 0-5,7-4 2,1-1-6,4-8-4,-3 8-1,12-2 15,-2-3-15,2 5-14,2 2 8,3 1 2,2 2-4,2 5 1,-1 2-4,3 5-2,-5 3 10,-3 4-6,-5 2-7,-3 0 3,2 3 4,0 9-7,-8-5-5,4 4 20,-9-2-9,-3-2 1,-3 2 7,3 0-2,-6 1 11,0-2-4,-3 1-5,1-1-1,-3-1-3,2-2 2,-1-1 0,1-4 2,-3 2-10,2-2-15,1-3-15,-4 0-19,3-1-27,1 0-29,-2-4-41,1 2-29,-3 0-38,3-3-49,-5 0-248,2-5-555,0 3 246</inkml:trace>
  <inkml:trace contextRef="#ctx0" brushRef="#br0" timeOffset="111019.655">8331 14454 48,'0'0'73,"-5"3"0,5-3 3,-9 0-8,9 0 3,-10 1-3,4 2-5,0-3 2,1 2 2,-1 1-10,1-3-5,5 0 2,-7 2 0,7-2-5,-5 2-1,5-2-5,-5 0-2,5 0-5,0 0-1,0 0 3,0 0-13,0 0 12,0 0-1,0 0 4,0 0 7,19-7 1,-7 3-5,7-1 3,8-2 0,-3-1-8,4-2-1,1 3-9,-5-1-6,3 1-7,-1-3 5,-6 4-16,1-1 5,-4 3 3,2-2-6,-5 4 0,-2-3 1,-1 2 3,1 1-3,-6-1-1,1 3 5,-2-1-3,1-1-6,-6 2 0,6-2-8,-6 2 1,6-2-8,-6 2-3,0 0-14,0 0-5,0 0-14,0 0-6,0 0-21,0 0-17,0 0 5,0 0-16,0 0-4,0 0-79,0 0-202,0 0 89</inkml:trace>
  <inkml:trace contextRef="#ctx0" brushRef="#br0" timeOffset="111416.1948">8211 14522 19,'-5'4'94,"5"-4"-14,0 3 3,0-3 1,0 0-2,9 3 19,-9-3-2,17-6 1,-5 3-3,1-1-6,7-3-7,6 0-4,2-3-8,3 2-5,0 0-5,-2-1-10,1 0 2,1 2-11,0-1-1,-5 2-5,0-1-5,-5 4-4,-5-2-3,4 3 3,-7 1-4,-2-1 2,-1 1-7,-3-1-8,-1 2 10,0-2-4,0 1-3,-6 1 0,9-1 6,-9 1-6,7-3-4,-7 3 6,3-2-6,-3 2 2,0 0-4,0 0 2,0 0-3,0 0-2,0 0-4,0 0-9,0 0-10,0 0-4,0 0-13,0 0-4,0 0-11,0 0-10,0 0-12,-22 0-16,22 0-16,-9 2-3,5-2-13,-2 3-76,-1-2-211,-2-1 93</inkml:trace>
  <inkml:trace contextRef="#ctx0" brushRef="#br0" timeOffset="111814.7509">8267 14533 11,'-5'1'113,"2"1"-28,3-2 6,-3 4-3,3-4-1,0 0 3,0 0 5,10 7 5,-4-7-4,2 0-6,10-2 0,0 0-1,2-3-4,2 0 3,7-2-3,6-2-17,0 0 8,0-2-8,-1 2-6,4 1-3,0-2-7,0 2 4,-1-3-4,1 4-1,-3 0-7,-3 2 3,-1 1-4,-5 1-7,-8-2 1,-4 5-4,-3-1-9,-2 1-2,-2-1 3,0 0-2,-7 1-3,10 0-2,-5-2-4,-5 2 3,9 0 1,-9 0-2,0 0-1,4-2-1,-4 2-3,0 0-3,0 0 10,0 0-6,0 0-5,0 0-1,0 0-1,0 0-7,0 0-13,-12-5-6,12 5-20,-7 0-15,7 0-23,-11 0-11,11 0-13,-12 0-7,5 0-3,1 2-26,-1-2-5,-1 1 2,0 1-93,3-2-253,-4 1 112</inkml:trace>
  <inkml:trace contextRef="#ctx0" brushRef="#br0" timeOffset="112175.1234">8362 14534 32,'0'0'103,"-9"4"-10,4-3-6,2 1-3,3-2 1,-4 4-6,4-4 3,0 0 9,3 5 9,-3-5-10,15 1-1,-3-2 6,7-1-2,2-1-4,6 1-2,3-3-8,2-1-6,4 0-8,2 1-4,-1-2 0,2 0-7,0 0-3,11-3-4,-12 3-2,-1 0-2,-1 0-5,-4 4-1,0-2 2,-4 1-6,-8 1-1,-7 0-4,2 2-1,-6 0-7,-1 1 3,0-2-3,-4 2 0,-4 0 0,10-2-1,-10 2 1,9-1-3,-9 1 2,3-3-9,-3 3-1,0 0 1,0 0-3,0 0-14,0 0-4,0 0-9,0 0-10,0 0-2,0 0-17,-26 1-3,26-1-18,-12 0-13,4 2-7,2-4-10,-3 4-14,1-2-6,-2 1-7,-1-1-5,-2 2-97,-5 2-246,1-1 109</inkml:trace>
  <inkml:trace contextRef="#ctx0" brushRef="#br0" timeOffset="112960.9937">8423 14597 106,'-9'2'100,"9"-2"-9,0 0-10,0 0 10,0 0 9,0 0 6,0 0-7,27-4 7,-15 3-8,1-2-7,5-1 4,2 0-11,-1 1 1,9-5-13,-2 3 1,3 0-10,-1-3-4,0 4-4,1-1-4,-2 0-8,-6 0-6,0 2-2,1-3-1,-1 3-3,-2 1-8,-2-2 1,-2 4 4,-6-3-9,6-2 1,-8 5-4,4-1 0,-5 1-3,0-3-1,0 2 3,-3-1-2,-3 2 1,7-2-2,-7 2-6,6-3 2,-6 3 1,0 0-3,0 0 6,0 0-2,8-2-4,-8 2 2,0 0 1,0 0 0,0 0-2,0 0 2,0 0-1,0-3-3,0 3-2,0 0 0,0 0 0,0 0 2,0 0-1,0 0 0,0 0-3,0 0-2,0 0 0,0 0 3,-19 0-2,19 0 0,-4-1 5,4 1 0,0 0-3,0 0-1,0 0-4,-5 4-2,5-4-3,0 0-3,0 0-2,0 0 2,0 0 1,0 0-3,0 0 1,0 0 4,0 0-6,0 0 1,0 0-5,0 0 4,0 0-3,-7-4 0,7 4 6,0 0-1,0 0-5,0 0 1,0 0-4,-4-3 9,4 3 0,0 0-4,0 0 4,0 0 3,0 0-8,-1-5 12,1 5-7,0 0 1,0 0 5,0 0-6,0 0 7,0 0-3,0 0 5,0 0-2,0 0-5,0 0 2,0 0 5,0 0 1,0 0-5,0 0 4,0 0 3,0 0-4,0 0-1,0 0 3,0 0 0,0 0-2,0 0 2,0 0 3,0 0-5,0 0 4,0 0-5,0 0 1,0 0 2,0 0 1,0 0 4,0 0-6,0 0 4,0 0-6,0 0 1,0 0 6,0 0-2,0 0-1,0 0-2,0 0 2,0 0-1,0 0 1,0 0 0,0 0 4,0 0 0,0 0-3,0 0 0,0 0-2,0 0-1,0 0-2,0 0 2,-7 0 5,7 0-7,0 0 12,-2-5-7,2 5-2,0 0 0,-4-7 1,4 7 0,-3-3-1,3 1-1,0 2 2,-4-4 5,4 4-17,-5-3-1,5 3-11,-4-2-9,4 2-20,-6-3-14,6 3-7,-8-3-12,8 3-10,-5-2-8,5 2-14,-6-2-73,6 2-208,0 0 93</inkml:trace>
  <inkml:trace contextRef="#ctx0" brushRef="#br0" timeOffset="117654.5661">13820 8136 78,'0'0'115,"-2"-3"-5,2 3-5,0 0-11,0 0 1,0 0-11,2-5-8,-2 5-3,0 0-10,0 0-1,0 0-11,0 0 6,0 0-6,-2-6-6,2 6-9,0 0-4,0 0-5,0 0 2,0 0-2,0 0-3,0 0 2,-3 14-2,3-9 5,0 1 5,0 0-6,0 4-6,0-1 0,0 1 8,0 0-5,3-1 0,-1 1-8,0-1-4,2 2 5,-1-5-1,2 2 2,-1 0-5,3-3 1,0 2 9,0 0-1,0-2-3,6 0 5,-3-1-5,-1-1 2,5-2-7,4-1 0,0 2-3,1-2 2,-2-3 1,3 3 0,-2-3-3,1 0-2,4 1-2,-5 0 4,2-3-7,-1 0-3,-3 0 7,3-1 3,-2 0 1,0 1-2,-2 0-1,0 0 6,-3 2-7,8-3 2,-3 2 0,-2 3-3,-4-3 3,5 4-3,-1-1-1,3-1-1,3 4-3,-8-4 1,6 4 8,-3 0-12,1 3 0,-2 2-3,4-1 6,-4 2-2,0 0 0,3 0 3,-6 2 0,0-5-3,-2 4-3,-2-3 5,-2 0-4,3-1 5,-2 0-2,-4 0 3,3-3-4,-4 1 2,2-1 3,-1 1 0,-1 1 1,-2-4 1,0 0 8,5 4-4,-5-4 0,0 0 2,0 0-2,0 0-6,0 0 2,5-9 0,-3 7 3,0-3-7,2 0 1,-2 1 6,2-1-8,-1-2-3,3-2 5,3 0-5,-1 1 0,0-3-2,6 1 2,-2-2 0,2 8-9,0-6 12,1 5-6,2-3-2,1 3 1,-1 1-2,2 0-5,4 1 1,4 0 0,0-1 4,-5 4-1,4-3 7,-3 3-5,4-1 2,-5 1-3,6 1 2,-1-1 1,-5 3-4,-1-3 7,-1 0-1,10-3-1,-2 2 2,0-1-8,-6 1 7,-1-2-2,7 0-2,-7-1 4,0 1-1,-1-2 1,-1 1 6,0-1 0,0 0-2,0-2 1,1-1 0,-3 1-11,-1-2 10,0-2 0,-5 4 3,3-4 1,-3 3 0,-1-1-3,-1-2 0,0 2 2,-2 0 3,0-2-9,-2 4 2,0-3 13,-1 4-1,0 0-2,-2 2-1,2-2-3,-2 2-1,0 3 3,0-3-2,-2 4-4,0-4 1,0 4-5,3-5 6,-3 5-5,2-2-2,-2 2 1,0 0 0,0 0 0,2-3-1,-2 3-1,0 0-1,0 0-3,0 0 2,0 0 0,0 0 1,0 0 1,0 0-3,0 0 2,0 0 5,0 0-7,0 0 5,0 0 1,0 0-3,0 0-3,0 0 2,0 0-1,0 0 3,0 0 5,0 0-3,0 0-1,0 0-1,0 0-3,0 0 3,0 0 1,0 0 3,0 0-4,0 0-2,0 0 4,0 0-3,0 0 0,0 0 3,0 0-1,0 0 3,0 0-7,0 0 2,0 0 2,0 0 0,0 0-3,-7 7 4,7-7-4,0 0 3,0 0 0,0 0 1,0 0-1,0 0-1,0 0-3,0 0 3,0 7 0,0-7-3,0 0 4,0 0-2,-2 2 0,2-2 2,0 0 0,0 0 0,-2 3 0,2-3 0,0 0 2,0 0-3,0 0 0,0 0-1,0 0 0,0 0 0,0 0 1,0 4-6,0-4 5,0 0 4,0 0 2,0 0-2,0 0-2,0 0 0,0 0-1,0 0-5,0 0 9,0 0-3,0 0 0,0 6 0,0-6 3,0 0-3,0 0 3,0 0-2,0 0 4,0 0-10,-6 2 8,6-2 0,0 0-5,0 0 3,0 0-2,0 0 1,0 0 2,0 0 2,0 0 2,0 0 0,0 0 5,0 0 0,0 5 1,0-5 1,0 0 1,0 0-1,0 0 4,0 0 11,0 0-1,0 0-3,0 0-3,0 0 2,0 0 5,0 0-5,0 0-1,0 0 0,0 0 3,0 0-5,0 0 1,0 0 3,0 0-2,0 0 0,0 0-4,0 0-1,0 0 2,0 0-1,-4 0-1,4 0 3,0 0-4,0 0 4,0 0 0,0 0 0,0 0 1,0 0 1,0 0-1,0 0 2,0 0 2,0 0-2,0 0 5,0 0-6,0 0 2,0 0-1,0 0 1,0 0-7,0 0 5,0 0 1,0 0-1,0 0 2,0 0-1,0 0-5,0 0 1,0 0-6,0 0 6,0 0-5,0 0-1,0 0-6,0 0 4,0 0-3,-4 3-3,4-3 7,0 0-6,0 0-1,0 0-2,0 0 1,0 0-4,0 0 7,0 0-2,0 0-1,0 0-4,0 0 0,0 0-2,0 0 4,0 0-1,0 0 7,0 0-3,0 0-8,0 0 3,0 0 0,0 0 0,0 0 2,0 0 5,0 0-5,0 0-5,0 0 2,0 0 1,0 0 0,0 0 3,0 0-2,0 0-1,0 0-1,0 0-3,0 0 5,0 0-5,0 0 1,0 0 5,0 0-4,0 0 5,0 0-6,0 0 0,0 0 1,0 0 1,0 0 0,0 0 6,0 0-6,0 0 10,0 0-12,0 0 2,0 0 2,0 0-1,0 0-2,0 0 3,0 0-2,0 0 3,0 0-4,0 0 1,0 0-5,0 0-2,0 0-4,0 0-9,0 0-5,0 0-4,0 0-10,0 0-12,0 0-16,0 0-12,0 0-22,0 0-14,0 0-10,0 0-12,0 0-28,0 0-26,-7-6-30,2 4-128,-2-2-380,-6 0 169</inkml:trace>
  <inkml:trace contextRef="#ctx0" brushRef="#br0" timeOffset="120103.0321">14218 8863 55,'0'-5'149,"-3"2"3,3 0 3,1-3-2,-1 6-5,-1-6-1,1 6-6,0-4-13,0 4-13,0 0-18,0 0-6,0 0-7,0 0-2,0 0-3,-11 16-3,7-6 0,-2 4-8,-2 2-2,4 0-4,-4 1 1,5 0-9,0-2-6,0 1-5,3-6-2,-1 1-6,2 0 1,-1-2-2,3 1-9,-2-4 1,1 3-2,1-7-1,1 3 2,1-3 0,0 1-5,2-3 1,-7 0-2,18-5 1,-8 0-3,2 0-4,-2-2 1,-3 0 1,5-5-4,-1 2-1,0-3-2,-2 0 2,2 0-2,-1 1 0,-2 0 6,-1 3 0,0 0 0,-1 0 0,2 3-2,-4 0 3,0 1-4,1 2-5,-3 1-3,1 0-4,-3 2 4,4-2 0,-4 2-1,0 0-1,-3 10 3,1 0-7,-1-3 4,-1 4 0,4-1 0,-2 1 2,-2-1-3,1 1 1,3-4-7,-1 0-7,2 1-2,-1-2-2,0 1-2,3-2 0,2 1-7,-3 0 0,2 0-3,4-4-4,1-1 3,2 1-4,0-2-8,2 0 3,-1-1-3,5-1 4,-3-3-6,1-4 4,-3 3 2,3-4 5,0 1 3,-4-2 2,1 2 5,0-3 6,-6 3 3,1 0 11,3-1 9,-5-1 4,0 3 8,-2 1 1,1-1 5,-1 5 2,0-5 1,1 3-3,-3 4-5,1-4-4,-1 1-1,-1 4-3,0 0 4,0 0-10,0 0 1,0 0 0,-2 12 3,0-3 1,-2-4-6,-1 5 3,1-2 2,-1 1-1,1-1 1,-1-2 8,1 2-6,0-1 5,0-2 1,2 0-6,-1-1 4,-1 1 3,2 0-4,1 0 0,-2 0 0,0-1 2,2-1 3,1 1-4,-2 1 2,0 0 0,-3-2 1,5 0 1,-1 1-2,1-4-1,-2 7 1,2-4 4,0-3-2,0 4 2,0-4 3,0 0 4,0 0 5,0 5 4,0-5-2,0 0 4,0 0 0,0 0 3,0 0-3,0 0 1,0 0 2,0 0-7,13-9-1,-4 1-3,0 1-5,2-1 2,3-4-7,-3 0 3,5 1-6,1-1-3,-1 0 4,2 2-5,-4 0-6,0 0 5,-3 6-7,0-3-1,-1 0-1,-7 6-3,3-2-1,0 1 0,-1 0 0,-5 2-1,9 2-1,-6 1-1,0-1 2,0 3 4,1 5-1,-2-1-3,-2-1 2,3 1-2,-2 1 4,-1-1-4,4 1 1,-1-3 1,0 0 0,-1 0-1,0-2-1,1 1 4,-1 0-12,1-1-8,0-1 0,0-2 2,3 2-4,1-1-3,-1-3-3,5-1-1,3-2-2,-1 0 4,-3 0-3,4-2-1,3-2 0,-6 0 3,4-3 0,-1 1 3,-3-2 4,-2 2 2,5-4 0,-5 4 1,-2 1 1,-1 0 3,3 3 6,-5-2 7,0 2-6,-1 2 2,-2 1-3,-1 2 2,4-3-4,-4 3 1,0 0 4,0 0 5,0 0-9,-6 15 2,3-10-2,0 4 2,-1-2 1,-1 3 0,4 0-1,-4-3 2,1 2-3,3-1 5,1 0-2,-3-1-2,3-2 1,-1-1 1,2 1 4,-1-1 0,0 1-1,4-2 7,2 0-4,2-1 1,0-2-5,2-2 2,4-1 3,-1 3-1,1-5-1,0-2 3,6 0-3,-10 2 1,3-2 0,3 0-3,-2 2 1,-3-2 2,-3 1 3,-3 2 3,4 1 1,-4-1-1,-1 3 0,1-2-2,-1 2-3,-4 1 2,0 0-4,5 0 0,-5 0 1,0 0-1,-4 9 2,3-4-2,-1 3 1,0 1-3,-2-1 7,3 1-3,-1 0-2,0-2 4,2 2-1,-4 0-3,7-2 1,-2-2-4,1 4 1,-2-6 3,0 2 0,6 0 1,-3-2 3,0 1-6,3-3 3,-3 0 2,-3-1-5,9 0 5,-9 0 3,12-4-6,-7 1 3,4-2 0,-3-2 0,2 2-4,-2-4-2,0 4 4,0-4 0,-1 1-3,-1-2 1,0 1-2,-3-2 2,-1 0-4,1 0-3,-6 1-1,0-1-4,0-1 4,-3 2 0,-2 3 0,2-3 1,-1 6-5,2-4 1,-4 3 3,2 4-2,1 1-4,-1 2 1,-2 2 4,-1 3-2,5-1-1,1 4 4,1-3-1,-1 4 1,2 2-1,2-4 3,4 1 1,-2 0-1,4 1 3,4-1-2,-3-2 7,4-1-5,4 0 5,-1-4 1,5 0 5,4-2-3,-1-1 6,1-2 4,7 0-4,-8-3-1,1 0 0,8-1 0,-10-1 1,1-2-5,-3 1 2,2-2 3,-2 1-6,1 1 4,-6 1 3,-2 1 3,1 1 5,-6 2 7,0-1-7,1 0-5,-3 0 1,2 4-9,-5 0 0,0 0-2,0 0 3,-5 15-4,0-8 3,1 4-1,-6-1-1,4 3 3,-3-1 3,3 0-4,-1-2-2,2 0 0,1 2-3,-1-8-4,3 2 4,-1 1-3,0-5 5,2 3 4,0 0 1,1-5 1,0 0-9,0 0 4,0 0-3,27-12-4,-13 0-3,10-3-3,2 0-1,0-1 1,2 1 2,-2 1-3,-2 2 0,-4 4 4,-4 3-4,-4 0-3,-3 1-4,5 4 1,-9-3 2,1 6-1,-1 2 3,1 4 1,-4 1 1,-1 1 11,-4 4-4,3 2-1,-3-4 0,-1 3 6,3 2-6,-1 3 5,1-6-5,0-5 10,1 2-5,1-5 0,2-1-2,1 0 4,0-1 0,3-4-4,1-1 5,5-1 0,0-2-6,0-1-2,3-4-4,-4 2-7,5-5-9,-8 4 0,6-4-10,-6 3-11,0-1-12,-2 3-20,0-4-12,-2 3-21,2-1-21,-5 0-17,0 3-13,-1-3-22,-2 3-11,-1-2-15,0 0-2,-3 1-141,-2 0-377,0-2 166</inkml:trace>
  <inkml:trace contextRef="#ctx0" brushRef="#br0" timeOffset="120342.022">14976 8675 2,'-7'-1'347,"7"1"-7,0 0-10,0 0-9,0 0-9,0 0-43,0 0-17,-7 0-30,7 0-19,0 0-17,0 0-28,0 0-12,0 0-44,0 0-43,0 0-53,0 0-68,0 0-92,0 0-108,0 0-202,12 7-500,-12-7 221</inkml:trace>
  <inkml:trace contextRef="#ctx0" brushRef="#br0" timeOffset="122439.1639">14282 14570 21,'0'0'70,"0"0"6,-6 2-5,6-2 2,0 0-4,0 0 1,10 6 4,-3-4 1,5 0 0,1-3 2,6 3-6,0-2-1,4 0 0,13 1 3,4-4-11,10-1 2,5 0-4,5 1-4,0 0-4,8 1-2,0-1-5,21-1-4,-25 3-6,0-3 2,29 4 0,-33-5-2,4 2 0,-1-1-6,-4 1-5,-4 0-1,-17 2-1,0-4-2,-1 2 1,0 0 2,-9-1-1,-7 3 8,-2-3 1,-5 4 6,-1-2 0,-1 2 2,-2-3-2,-2 2-3,0 1 1,-1-4-4,-1 4-3,-6 0 2,12 0-3,-7 1-7,-5-1-1,9-1 1,-9 1 2,8 0 3,-8 0 1,7 0 2,-7 0 1,8 1 5,-8-1 2,0 0 2,7 0 0,-7 0 7,4 2-1,-4-2 1,0 0 0,6 1-18,-6-1 1,3 1 7,-3-1 2,5 3 1,-5-3 1,1 5 0,-1-1 5,0 1 4,-3 1 2,0-2-6,3 3-4,-3-3 5,1 2-4,-4 2 3,1 0-1,1-2 0,-1 1 2,-1-2-1,2 2 7,-2-4 1,2 0-4,1 1 1,-3 1-11,4-1-1,1-1 2,-3 1 0,0-1-1,3 0 1,-4 0-5,5-3-9,-3 5-3,0-1 6,2-1-5,1-3-2,-5 6 2,4-3-8,-1 1 6,-2-1-2,1 2 2,0-1 5,-3 1-3,2-1 3,0 0-4,0-1 0,0 1 3,-1 0-1,4-1-5,-3-1-2,4-2-6,-5 3 0,5-3 6,-4 4 0,4-4-3,0 0 5,0 0-7,-5 0-2,5 0-1,0 0-4,-4 3 2,4-3 6,0 0 8,0 0-18,0 0 0,0 0 2,0 0-13,0 0 16,-4 3-8,4-3-11,0 0-6,0 0-5,0 0-17,0 0-7,0 0-14,0 0-18,0 0-23,0 0-16,0 0-28,0 0-24,0 0-30,0 0-38,0 0-9,0 0-35,0 0-188,0 0-506,4-12 224</inkml:trace>
  <inkml:trace contextRef="#ctx0" brushRef="#br0" timeOffset="123701.9153">16547 14207 89,'3'-6'133,"-1"-2"5,0 3-6,-1 0-11,2 1-7,-2-1-9,-1 5-11,0 0-14,0 0 0,0 0-4,-17 14 0,8-2-2,0 0-8,2 2-11,-5 4 3,2-2-17,3 1 10,1-2-15,1 0 1,3-2 3,0-3-5,2 1-4,0-1 5,2-3-8,0-1 4,3-1 1,1 0-1,1 0-1,3-2-8,4-3-2,-1-2-2,5-2 3,-7 0-3,2-2-2,2-2-3,0 0 0,-4-1-3,-1 1-1,3-5 4,-4 4-8,-1-6 1,-1 1 1,2-1-2,-6-2-1,-1 1 1,2 0 3,-4 4 0,0-1-2,-4 4-1,4 1-9,-4 2 2,-3 0 5,1 4-6,-3 2-1,-3 2 3,-1 4-4,-1 0-1,-2 6 5,4 0-3,-1-3 3,2 6-1,2-1 1,0-4-1,5 2-2,0-2-1,4 0 3,0-3 9,7 2 0,-3-3 2,3-1 1,5-1 4,-1-2-3,3-2 4,0-2-7,8-2 6,-2-1-2,7-5-3,-7 4 5,6-5-3,-3-1-2,-4 3-3,-2-4-5,5-3 4,-7 3 3,4-7-1,-1-1-5,-2-1 7,-4-5-3,2 1 7,-1-1-3,-3-3 2,-1 4 5,-1 2 5,-4 7 5,3 2 11,-4 1-3,-2 6-1,-1 0-5,0 7-10,0 1 0,-9 0-1,9 0-1,-14 15-2,1 5-1,-2 3-1,2 1-2,-1 3 0,3 0-2,-1 0 1,0 1-5,4-4 0,1 3-13,2-8-10,4-2-7,0 0-6,2-2-9,5 0-16,-2-5-12,3 1-7,4-3-27,2-1-2,4 0-12,2-4-7,2 0-1,6-4-4,-4-1 6,5 0 5,-5-2 4,2-3 17,3 0 7,-4-5 3,-6 2 11,8-5 16,-4-1 16,0-3 8,-3-2 6,0 1 14,-6 5 14,-2-1 14,-3-2 9,-2 8-1,-1-6 8,-3 4 24,0 2 4,-4 2-4,-2 3-7,-2 2 0,-4 2-7,-2 2-1,-7 3 1,1 5-2,-6 2-2,-1 4 1,0 2-2,3 1-4,3-1-2,6-1 2,-3 0-8,4-2-1,1 0 3,4-2-4,2-4 3,2 0-3,1-2 8,1-1 7,4 0 2,-1-3 4,4 1 3,2-4-4,6-3 0,-2-1-1,7-1-3,-4 0-4,2-5-3,2-1 1,4-6-3,-3 0-5,2-5-2,-3-1-2,1-3-2,0 2-5,-3-6 0,-3 2 0,2-3 0,-3 3 5,-1 3 1,-3-1 11,-2 10 7,-2-1 3,-1 10 1,-3 0-6,1 2-10,-2 5-2,0 1 5,0 0-5,-7 19 1,-3 3 0,-1 7-2,2-2 2,-2 3 0,0 5-1,1-2-5,0 1 2,2-1-6,0-2 4,4-2-1,-2-2-6,5-6-8,1 5-16,1-7-13,0-3-12,4 0-18,0-5-31,2 0-35,2-3-31,6 2-30,-3-2-33,2-1-121,6-3-366,0 1 162</inkml:trace>
  <inkml:trace contextRef="#ctx0" brushRef="#br0" timeOffset="124107.0376">17697 14284 177,'0'0'200,"3"-4"-4,-3 4-17,5-2-17,-5 2-7,4-3-17,0-2-8,2 3-1,2-6-13,1 3-1,0-2-5,2 0-4,6-3-5,-4 0-11,3-4 3,-3 2-15,2-3-5,-3 1 1,0-3-9,1-7 1,-2 2-8,-3 5-5,-2 0-3,-1 2-2,-3 0-3,1 4-2,-3 4-6,-3-3-7,2 3-4,0 4-8,-3 1 2,4 2-3,-17 2 2,8 4-4,2 3-6,-6 1-1,5 2 3,-1 1-6,4 3 0,-1 0 2,6 1 1,0 0-5,5-2 4,1 2-5,2 0 3,1 0-1,2 0-2,1-3 2,1 1-1,1-4-2,-1 1 2,-1-4 0,-1 0 3,-4-4-4,-1 1 2,1-2 4,-3 1-2,-1-1 3,0-3-1,-3 0-3,0 0 1,0 0-4,0 0 7,-15 3-9,6-4 0,-3-1-5,-1 1-13,-4-1-16,-2 2-12,-1-2-20,1-1-12,-1 2-16,4 0-25,1 1-19,4-2-25,0-1-18,1 1-14,3 2-147,1-2-370,2 1 164</inkml:trace>
  <inkml:trace contextRef="#ctx0" brushRef="#br0" timeOffset="125067.0163">18316 13851 84,'8'-7'191,"-2"3"-22,-2 5-14,-4-1 12,6 9 1,-5-1-10,-2 9-7,-5 3 2,1 7-9,-6 1-13,1 0-5,-1 5-9,-1-1-8,3-2-8,-1 0-10,1-1-6,0-3-9,2 0-3,4-6-5,0-3-4,2 1 1,1-6-8,1-2-4,2 2-8,-2-3-3,3-2 1,2 0-12,3 1-10,0-1-17,4-2-22,-1-1-22,7 0-23,0-3-29,3 0-19,-2-2-22,9-1-7,-1-3-2,1-1-2,-9 1 13,-1-6 9,3 2 12,0-5 10,0-1 25,0-2 7,0 0 14,-8 2 17,0 1 8,0-2 22,-3 1 14,0 2 9,-5 3 20,-2 1 7,-2-1 11,0 6-4,-4-3 4,-4 4-10,-4 3 3,-4 2 4,-4 3-3,-6 5 5,-4 2-2,1 2 4,-1 3-3,2 0-1,2 0-10,1-1 0,9-3-2,2 0-7,1 1 4,3-4-2,3-3 0,1 2-2,4-3-3,0 0 7,4 0 1,1-1-11,4-4 3,4 0-4,2-1-4,3-2 0,-1-3-2,5 0 2,-6-2-1,2-1-6,7-5 2,-8 1 1,6-4-12,-9 1 1,4-4 2,-4 7-3,-3 0-1,-4 2-1,2 1-1,-4 3-2,0 2-3,-2 1 1,-3 3 2,0 0 0,0 0 0,-12 17 1,7-6-3,-1-1 3,-3 6 1,1-2-4,3 1 5,1-3 0,-1 0 3,3-1-1,2-1 6,2 0 1,3-2 7,0-1 3,3 1 5,5-4-3,-2 0-4,9-3-1,-4 1 2,5-5-2,-2 1 0,1 0 1,-1-6-5,-1 2-1,1-2 2,-2-2-2,4-7 0,0-4-3,-3-1-2,0-2 0,3-2-1,-2-1-2,0-2 2,-1 1 6,1 0-10,-4 0-2,2 1 0,-1 4 4,-7 8 13,-1 1 5,-1 5 5,0 2-10,-6-1-2,2 6-2,-3 2-2,0 0 0,-9 14-1,4 1 10,-5 2-5,-1 9-1,-3 2 3,0 0-4,0 1 3,3 0-5,-1 0 5,6-3-6,-2-1 4,3-6 0,4 0 4,0-2-5,1-6 4,1 1-2,0-1 5,4-3-1,-1-1 1,5 1-4,1-7 3,4 2-5,3-1 2,2-4-2,-2-1-1,4-1-5,-3 0 3,4-2-2,-3-4 1,3-2-5,0-3-1,-6 1-3,-2 0 4,-2-1-3,4 1 12,-7-3-14,0 2 0,-4 5-4,-1 2 8,-2 3-6,-2 1 1,-4 2-8,4 2 3,-16 5 2,5 2-1,-6 4-3,1 1 6,0 3-5,0 5 2,3-3-1,4-2-2,1 2 5,4-3 1,2 3-3,2-5 2,2-1 5,2-2-1,3 0-1,2-1-2,1-1 3,1-1-1,1-2-3,1-1-13,-2-2-16,2-2-16,-2 1-19,2-2-20,1-2-15,-1-3-27,1 3-24,0-4-23,1-1-25,-4 1-10,3-4-19,-5 2-158,-2 0-416,1-5 185</inkml:trace>
  <inkml:trace contextRef="#ctx0" brushRef="#br0" timeOffset="125279.7845">19052 14042 43,'0'0'182,"0"0"2,33-3-7,-5 2-7,7-2-14,-1 1-7,4-1-11,0-1-12,-3 2-10,1-1-20,-4 0-6,1 3-10,-11-2-8,-2-2-13,-3 3-22,-3-3-19,-5 3-30,1-1-43,-1 2-28,-9 0-23,0 0-22,0 0-13,0 0-87,0 0-247,-46 0 109</inkml:trace>
  <inkml:trace contextRef="#ctx0" brushRef="#br0" timeOffset="125626.0634">17936 14038 19,'0'0'174,"0"0"7,24 0-13,-3-1-4,17-1-11,13 6-8,0-6-20,3 4-10,1-1-8,-15-2-14,-1 1-5,-3 0-13,-3 0-24,-1 0-19,-13 0-33,-2 0-26,-3 0-22,-4 0-41,2 0-13,-7 0-31,4 0-81,-9 0-232,0 0 103</inkml:trace>
  <inkml:trace contextRef="#ctx0" brushRef="#br0" timeOffset="130899.5824">13149 14275 169,'0'0'174,"7"0"-2,-1 2-3,-3 0-6,-3-2 0,6 0-3,-6 0-5,7 1 1,-7-1-2,0 0-3,4 2-1,-4-2-8,0 0 2,0 0-7,0 0-6,0 0-7,0 0-9,0 0-4,0 0-7,0 0-10,0 0 2,0 0-17,0 0-5,0 0-17,-14-9-6,2 8-3,2-1 0,-6 1-9,0 0-11,-2-5-2,-2 4 1,-1-1 0,1 0 0,-4-1-5,-2-2-1,6 3 0,-9-2 2,1 0-1,1 3-10,-4-4-2,2 1 0,1 1-1,-3-3 3,-1 4 0,-3-1-8,-4-5 4,2 3 2,-2-1-5,-12-3 1,13 0-1,-11 2 3,-4-3 0,2-1-6,11 5 4,-11-5-2,12 4-4,-11-3 13,12 2-6,-1 0-5,4 0 0,-1-2 4,1-1-3,-16 1 1,17 4-2,-3-3 3,-1 0-6,5 3 1,-3-3 3,3 4-1,-2-4 2,3 0-3,-3 0-2,2 3 6,-2-3 6,3 2-11,0 2 0,0-2 2,-1-1 0,8-1-2,-6 5-4,4-4 4,5 4 3,0 2-1,3-3-5,-1-1 4,-1 6-2,2-2 2,2 1 0,0-3 2,3 2-2,-3-1 0,-2 1-6,0-1 10,6 2-6,-6-1 1,6 1 0,-6-1 3,-1-1-3,0-1 3,-1 2 0,-1 0-2,-4-3-4,0 1 6,3 2-6,2 1 9,1-2-6,-1 3 4,0-4-9,3 2 1,-4 0 6,2-1-4,-1 2 4,-2-1 1,4-2-7,-3 3 7,-5-3-4,6 3-3,0-1 0,1 0 4,-2-2-2,2 1 1,-10 2 7,9-2-8,-5-2 0,5 4 3,1-1-1,2-1 4,-4-1-8,0 2 9,1 1-5,-6-1 3,7-1 1,-2-1 2,3 2-10,-8-2 5,7 4-4,-1-4 4,1 2 3,-2 0-3,2 3-3,-2-5-1,1 1 0,-5 1 3,6 1-5,2 1 10,1-1 0,-1-2-15,-2 1 11,3 1-2,4 0 1,-1 2 0,-4 0 1,3-1-2,2 1 5,-1-2 10,1 4-15,1-4 0,-4 2 2,4 0-1,0 0 2,0 0-4,-1 0 3,1-1 0,-1 1 2,1 1-1,1-1-5,0 0 8,-3 0-9,2 0 5,-1 0-1,3 0 3,-3 0-5,0 0 5,3 0 1,-3 2-4,-1-2 3,1 0 3,-1-2-8,3 4 1,-3-1 0,0-1 2,-1 0 0,3 2-2,-7-4-5,1 1 9,0-1-3,5 2 1,-2 0 1,-2 0 3,-2 0-4,6-1-11,-3 1 11,3-1-6,-6 0 6,6-1-3,1 2 5,-1 0 8,0-1-5,0 0-3,0 1 0,-1-2-3,1 2 6,-2-1-8,3-1 5,-2 4-3,0-2 1,-4 0-1,6-2 2,-6 2-1,0-2 5,0 1-12,1 1 8,-2 0 4,0 0-6,1 0-4,-3 0 5,4 0 4,-1-2-4,-3 4-3,1-2 1,1-2 1,-4 1 4,2 0 1,1 1-4,-4 0-2,2 1 13,-5-1-7,0-4-2,0 3-5,5 0-2,-6 0 4,-2-1 6,-1 0-5,0 1 2,1-1-2,-6 0 11,3 0-11,-6-1-1,4 3 3,-1-2-5,-2-1 4,-3 3-7,1-4 3,2 1 2,-14-2 0,14 4 2,-12-3-4,11 0-4,-12-1 8,15 5 0,-3-5 3,0 3-1,0 0-3,-12-5-4,16 3 6,0 3-6,-3-2 6,-2-2 0,1 0 1,-1 2-8,2-1 7,-2-1-2,3 1-4,-2 1 4,1 1-4,1-2 0,-2 0 12,2-3-8,1 2-1,1 2 0,0 0-3,3 1 6,0-3 0,1 3-2,0-2 6,1 1-10,-1 1 13,2-2-11,10 1 0,-8 0-5,4 0 1,4 0 3,-2 1-3,1 0 6,-2 1-1,1 0-5,0 1 8,-2 0-3,5-3-1,-1 1-2,-3 1 5,1 0 2,2-2-8,0 2 8,2-1-2,-2-1-1,3 3-4,-3-1-2,1-2 3,0 3 2,0-4-2,5 3 0,-2-3 1,1 4-3,1 0 4,1 0 3,1 0-4,-3 0 2,2-3-2,1 3 2,1-2-2,3 2 2,-1 0-6,1 0 8,7 0-2,-10 0-6,5 0 8,5 0-1,0 0-7,-8 0 9,8 0 0,0 0-3,-10-2 1,10 2-3,0 0-1,-7-1 10,7 1-2,0 0-4,-7-1-1,7 1 4,0 0 3,-6-3-6,6 3 9,0 0 0,0 0-4,0 0 2,-10 3-5,10-3 3,0 0 2,-6-3-2,6 3-2,-6-4 4,6 4-3,0 0 4,-7-1-3,7 1-8,0 0 9,0 0 6,-11 0-6,8-3-5,3 3 7,-5-2-2,5 2-4,-5-3 6,1 2-5,4 1-4,-10-6 1,4 6 1,3-2 4,3 2-4,-8-3 3,8 3 6,-6 0 0,6 0 4,-3-4 1,3 4-3,-6-2 12,6 2-16,0 0-4,0 0 3,-4-3 2,4 3 1,0 0-6,0 0-10,0 0 10,0 0-1,0 0-10,8-7 13,-2 6 4,2-1-7,2-3-5,3 2 11,5-3-1,0 1-1,0 0 2,10-3-10,0 1 4,0-4 0,-1 5 4,1-5-2,0 2-8,0 0 7,0 2-5,0 0-8,-12 0 9,3 2-2,-4-3 12,-1 4-6,-2-1-6,-1 2-5,-2-1 5,-3 3 5,-2-3 0,3 1-2,-7 3-4,9-2-1,-4-1-4,-5 3 13,0 0-1,0 0-5,9-1-4,-9 1-6,0 0 3,0 0 6,0 0 0,0 0-4,0 0 5,0 0 7,0 0-8,0 0 3,-21 13-4,10-8 5,-1 2-7,-3 1-5,-2 1 7,-2-1-4,2-1-2,0 0 2,-3 3 0,2-3-9,-2-2 3,1 4 4,2-4-7,1 3 3,-2-3 4,0 2 6,6-3-3,0-1-3,1 0-1,1 0 7,0-1-4,2 1 1,1 0 0,1-2 0,0-1-4,2 3 8,0-1 2,4-2-3,-7 2-2,7-2 0,-5 0 0,5 0 4,-4 1-7,4-1 6,-9 0-1,9 0-1,-6 1 7,6-1-8,-6 3 6,0-2-2,6-1 3,-5 0 0,5 0-5,-10 1 7,10-1-5,-8 0-5,4 3 5,4-3-10,-6 3 12,6-3-1,0 0 1,-10 0-8,10 0 5,-8 0-1,8 0 7,-5 1 2,5-1-7,-9 0-2,9 0 6,-9 0-12,9 0-1,-9 0 7,9 0 4,-8-1-10,8 1-1,-8 0 3,8 0 0,-6 2 4,6-2-3,0 0 7,0 0-7,0 0 3,-7 0-6,7 0 0,0 0 6,0 0-7,0 0 2,0 0 0,-2 4 6,4-1-3,0 4-2,2-2 2,1 0-2,3 3 0,-3 1 8,3 0-2,2 4-4,-1-4 4,1 6 1,0-3-5,3 0-6,0 2 10,1-1 3,-4 1-8,4-5 4,1 4 1,0-1 5,0-2-2,-1 2-4,1-3 8,-2 1-2,3-1 1,-4-3-1,-1-1 2,5 2 2,-2-2-5,-5-3 1,1 3-1,3 0 2,-4-1-6,0-1 8,-5-1-2,4 1-10,-2-1 4,-3-1 5,0 0-5,-3-1 4,8 5 1,-6-4-3,-2-1-2,3 2 3,-3-2 0,0 0 1,0 0 4,7 2-6,-7-2-7,0 0 12,0 0-1,4 1-5,-4-1 6,0 0-7,0 0 9,0 0-6,0 0-1,0 0 1,0 0-5,0 0 6,0 0 0,0 0 2,0 0-8,2 4 7,-2-4 7,0 0-8,0 0 7,0 0-11,0 0-6,0 0 4,0 0 1,0 0-2,0 0 5,0 0-6,0 0 0,0 0-7,0 0 7,0 0 0,0 0 3,0 0 5,0 0-11,3 1 12,-3-1-12,0 0 12,0 0-8,0 0-2,0 0 1,0 0-2,0 0-4,0 0 6,0 0 3,0 0-3,0 0 3,0 0 6,0 0-8,0 0 5,0 0-2,0 0-1,0 0 1,0 0-4,0 0 3,0 0 0,0 0-1,0 0 9,0 0-1,0 0-4,0 0-3,0 0-3,0 0 0,0 0 1,0 0 6,0 0-9,0 0 12,0 0-3,0 0-16,0 0 14,0 0-8,0 0 5,0 0 5,0 0-10,0 0 11,0 0-4,0 0 2,0 0-9,0 0-2,0 0 2,0 0 2,0 0-6,0 0 6,0 0 11,0 0-7,0 0 0,0 0-6,0 0 2,0 0-1,0 0-1,0 0 7,0 0 7,0 0-18,0 0 5,0 0 3,0 0 5,0 0-1,0 0-3,0 0-2,0 0 8,0 0-4,0 0 3,0 0-7,0 0 0,0 0-2,0 0 6,0 0-4,0 0-2,8-4 10,-8 4-3,0 0-7,0 0 1,0 0-6,0 0 10,0 0-8,0 0 12,0 0-5,0 0-2,0 0 6,0 0-3,0 0-1,0 0-5,0 0 8,0 0-1,0 0 4,0 0-1,0 0-4,0 0-1,0 0 9,0 0-1,0 0-8,0 0-6,0 0 5,0 0-4,0 0 5,0 0 1,0 0-3,0 0 3,0 0 6,0 0-6,0 0-3,0 0 3,0 0-3,0 0 6,0 0-9,0 0 5,0 0 0,0 0 8,0 0-2,0 0-2,0 0-1,0 0-7,0 0 7,0 0 2,0 0-8,0 0-7,0 0 10,0 0-1,0 0 8,0 0-7,0 0-5,0 0 8,0 0 0,0 0-7,0 0 4,0 0-1,0 0 3,0 0-7,0 0 7,0 0-2,0 0-1,0 0-1,0 0 1,0 0 6,0 0-4,0 0 3,0 0-2,0 0 2,0 0 0,0 0-6,0 0 2,0 0-1,0 0 2,0 0-11,0 0 14,0 0-4,0 0 2,0 0-2,0 0 3,0 0-4,0 0 3,0 0-1,0 0 5,0 0-2,0 0-5,0 0 7,0 0-8,0 0 3,0 0-1,0 0 2,0 0 0,0 0-3,0 0 1,0 0-3,0 0 3,0 0-3,0 0 6,0 0 1,0 0 2,0 0-8,0 0 4,0 0-4,0 0-5,0 0 7,0 0-5,0 0 6,0 0 5,0 0-3,0 0-3,0 0 1,0 0-10,0 0 7,0 0-4,0 0 7,0 0 1,0 0 3,0 0-4,0 0-2,0 0-1,0 0-3,0 0 4,0 0 1,0 0 5,0 0 1,0 0-9,0 0-2,0 0 9,0 0-13,0 0 11,0 0-3,0 0 2,0 0-2,0 0 1,0 0 4,0 0-2,0 0 6,0 0-12,0 0 2,0 0 3,0 0-3,0 0 3,0 0 4,0 0-3,0 0-3,0 0-7,0 0 12,0 0 0,0 0-9,0 0 2,0 0 6,0 0-14,0 0 18,0 0-7,0 0 3,0 0-5,0 0 9,0 0-6,0 0 4,0 0-3,0 0-4,0 0 2,0 0 1,0 0-5,0 0 13,0 0-8,0 0-1,0 0 3,0 0 2,0 0-5,0 0-2,0 0 5,0 0-5,0 0 0,0 0 3,0 0-6,0 0 8,0 0 0,0 0-7,0 0-3,0 0 11,0 0-3,0 0-3,0 0-1,0 0 6,0 0-9,0 0 12,0 0-10,0 0-3,0 0 2,0 0 10,0 0-6,0 0-2,0 0 2,0 0 0,0 0 3,0 0 0,0 0-1,0 0 1,0 0-5,0 0-5,0 0 4,0 0-5,0 0 9,0 0 1,0 0-9,0 0 7,0 0-11,0 0 9,0 0 7,0 0-4,0 0-5,0 0-4,0 0-2,0 0 1,0 0 5,0 0 6,0 0-1,0 0-4,0 0-5,0 0 2,0 0 7,0 0-5,0 0-6,0 0 10,0 0-8,0 0 7,0 0-2,0 0-5,0 0 2,0 0-3,0 0 3,0 0 5,0 0-3,0 0 6,0 0-12,0 0 7,0 0-1,0 0-2,0 0 4,0 0-2,0 0 2,0 0-1,0 0 4,0 0 3,0 0-5,0 0-8,0 0 9,0 0-4,0 0 3,0 0-2,0 0 4,0 0-3,0 0-2,0 0 5,0 0-2,0 0 4,0 0-7,0 0 3,0 0-2,0 0 1,0 0 5,0 0-9,0 0 8,0 0-6,0 0-2,0 0 12,0 0-8,0 0 9,0 0-8,0 0-5,0 0 3,0 0 1,0 0 3,0 0-1,0 0 1,0 0 2,0 0-3,0 0 1,0 0-3,0 0 5,0 0 0,0 0-7,0 0 3,0 0-1,0 0 6,0 0-6,0 0 4,0 0-5,0 0 2,0 0 10,0 0-14,0 0 10,0 0 9,0 0-15,0 0 3,0 0 4,0 0-8,0 0 3,0 0-1,0 0-9,0 0 10,0 0 2,0 0-3,0 0 1,0 0 4,0 0-4,0 0-1,0 0 5,0 0-5,0 0 2,0 0 1,0 0-5,0 0 8,0 0-3,0 0-1,0 0-4,0 0 5,0 0-3,0 0-3,0 0 4,0 0-1,0 0 4,0 0 0,0 0-2,0 0 4,0 0-8,0 0 0,0 0 11,0 0-6,0 0-6,0 0 4,0 0 3,0 0 1,0 0-3,0 0 1,0 0-8,0 0 8,0 0 1,0 0 3,0 0-1,0 0-8,0 0 0,0 0 3,0 0 2,0 0 1,0 0-3,0 0-4,0 0 4,0 0 3,0 0-6,0 0 6,0 0-5,0 0 4,0 0 13,0 0-12,0 0-2,0 0 13,0 0-17,0 0 3,0 0-3,0 0 4,0 0-5,0 0 2,0 0 0,0 0 2,0 0-2,0 0-1,0 0 2,0 0 1,0 0-4,0 0 1,0 0 0,0 0 0,0 0-5,0 0 9,0 0-2,0 0 2,0 0-4,0 0-1,0 0 6,0 0-5,0 0 0,0 0-1,0 0 0,0 0 5,0 0-6,0 0 2,0 0-3,0 0 0,0 0-3,0 0 2,0 0 3,0 0-3,0 0 1,0 0 3,0 0-2,0 0 5,0 0-7,0 0 0,0 0 3,0 0-2,0 0 3,0 0-1,0 0-2,0 0 0,0 0 0,0 0 3,0 0 0,0 0-5,0 0 2,0 0 3,0 0 0,0 0 1,0 0-5,0 0 1,0 0 0,0 0-1,0 0 9,0 0-9,0 0 0,0 0 5,0 0-5,0 0 2,0 0 0,0 0-2,0 0 5,0 0-4,0 0 6,0 0-7,0 0 4,0 0-6,0 0 4,0 0-1,0 0-6,0 0 2,0 0-5,0 0-3,0 0-1,0 0-2,0 0-6,0 0-5,0 0-4,0 0-6,0 0-5,0 0-12,0 0-1,0 0-10,0 0-11,0 0 0,0 0-26,0 0-20,0 0-17,0 0-13,0 0-16,-5 11-14,8-9-10,0 1-114,-3-3-337,9 5 149</inkml:trace>
  <inkml:trace contextRef="#ctx0" brushRef="#br0" timeOffset="133061.3989">15398 13539 52,'9'0'103,"-2"0"3,-7 0 7,6-2-1,-6 2 7,9 0 2,-9 0-4,0 0-2,5-3-5,-5 3 1,3-1-1,-3 1 0,0-6-12,0 6-9,0 0-9,-12-5-9,4 3-4,-2 0-5,0 1-6,-8-1-7,-11 2-4,1-3-6,-7 1-1,0 2-4,-3-2-2,-16 4 1,3-2-7,-6 0 0,0 2-2,-4 1-2,-1 0-1,0 0 1,4-1-1,0 0-1,1 6-3,1-7 2,15 4-2,1-2-2,1 1 0,1 0-3,3-3 1,3 2-4,2-1 3,2 4-3,6-4-1,2 0-1,0-4 1,4 2 0,5 0 0,1 2-4,2-2-1,3-2 1,5 2 0,-12 0-4,12 0-5,-6 0-1,6 0 2,0 0-5,-1 4-6,1-4-12,0 0-7,15 3-6,-6-3-16,3 1-8,1 2-18,6-1-13,-2 0-3,11-1-23,0-1-19,2 0-14,1 3-116,1-1-292,-6 1 130</inkml:trace>
  <inkml:trace contextRef="#ctx0" brushRef="#br0" timeOffset="133452.2753">15485 13629 113,'5'0'192,"-5"0"-2,7 0-11,-7 0-9,0 0-15,8 0-4,-8 0-9,0 0-9,0 0-7,0 0-10,0 0-4,0 0-8,0 0-5,-26 0-3,13 0-6,-7 3-11,1 0 0,-11 1-4,-1-2-3,0 0-2,-5-1-7,0 1-2,-2 2-4,-2-3-6,-12 1 1,-2-2-3,1-2-1,0 6 0,-5-2-6,4-4-1,-1 2-5,1-4-1,0 3-5,3-1-4,0 0 0,14 2-2,-1-2 1,2 1 9,4 1-11,0 0 0,4 0-3,6-2-7,3 2-2,6 0 1,0 0-4,5 0 4,2-1-6,-3 2-1,9-1 1,-8 0-2,8 0-13,0 0-9,0 0-11,0 0-9,23 2-11,-11-1-10,9-1-10,-3 2-23,2 0-16,7-2-26,2-2-15,1 4-12,0-2-16,1 2-5,-3-2 0,4 1-11,-1-1-105,3 0-323,2 0 144</inkml:trace>
  <inkml:trace contextRef="#ctx0" brushRef="#br0" timeOffset="133831.1779">15516 13655 30,'0'0'187,"5"-2"-2,-5 2-7,3-3 3,-3 3-5,0 0-10,0 0-9,-4-6-13,4 6-6,-10-1-12,3-1-8,0 1-2,-4 0-5,-3-2-12,-2 2-7,-5-2-5,-7 2-5,7-1-4,-11-1-7,-2 3-3,-3-4-2,-1 1-4,-14 1-4,-2-1-7,2-2-1,-1 3-5,12 2 0,-12-3-4,3 1-6,10 0-3,-14 2-2,17-5-1,-1 4-3,0-1-1,2-2-1,1 1 0,2 1-2,2 2-1,8 0-8,3-3 6,3 6-6,-3-6 1,8 0 1,1 2-8,4 0 3,1 1-6,6 0-5,-10 0-7,10 0-4,0 0-3,0 0-6,0 0-7,0 0-3,0 0-10,25 2-11,-5 0-16,-1-1-11,0-1-16,1 0-13,3 3-6,-3-3-14,4-3-7,4 3-6,-5 0-16,5 3-1,-7-3-5,2 0-7,7 0-105,-3 0-297,0 1 131</inkml:trace>
  <inkml:trace contextRef="#ctx0" brushRef="#br0" timeOffset="134186.9889">15487 13593 111,'0'0'164,"0"0"-3,0 0-10,0 0-4,0 0 2,-22-3-10,12 2-2,-7 0-8,-4 1 1,2 0-6,-9 0-5,-4-3-8,-3 1-9,0 2-4,-1-3-7,-4 0-7,0 1-4,-13-2 1,-3 4-13,-1-3-1,-5 1-6,5 2-3,0-4-5,0 3-3,2 1-2,2 0-3,-2-5-4,2 7-1,16-2-4,-2 0 2,7-2-6,0 1-1,6 2 2,6 1-14,0-2-1,7 3 1,0-3-5,3 1 1,3-1-10,-1 2-6,4-2-5,4 0-7,-7 2-1,7-2-12,-5 2-3,5-2-8,0 0-11,0 0-6,16 3-15,-10-3-20,1 0-9,3 0-18,3 0-13,-3 0-6,10 0-6,0 0-11,-2 0-1,4 0-12,-1 0-106,-2 0-293,2 0 129</inkml:trace>
  <inkml:trace contextRef="#ctx0" brushRef="#br0" timeOffset="134635.5317">15335 13545 111,'0'0'135,"0"0"-2,0 0-17,0 0-6,0 0-8,0 0-10,0 0-1,0 0-9,0 0-7,0 0 0,0 0-9,0 0-11,0 0 7,0 0-8,0 0-3,-22 1 8,10-1-6,-3 0 6,2 1 0,-8 1 0,-8-2-8,0 2-4,-2-2-1,-4 3-3,-6-3 3,-13 0-1,-1 2 1,0-2-6,-5 5 0,-2-8-1,-2 1-3,4 2 1,-2 2-1,3 3-4,3-5-1,-1 3-3,5-1 0,12 1-5,4-3 13,1 1-17,3 3-1,3-1-3,2 1 4,7-4-2,6 0-10,0 0 2,2 1 0,4-1-3,2 0-3,-1 0-3,7 0-3,-9 1-4,9-1-2,-6 2-3,6-2-9,0 0-2,0 0-9,0 0-2,0 0-7,18 1-6,-18-1-14,17-1 7,-7-1-18,4 2 0,-2-1-6,3 0-10,2-2-5,2 3-5,2-1-12,-4-1-8,13 0-10,-10 2 8,12 0-85,-4-3-223,1 2 99</inkml:trace>
  <inkml:trace contextRef="#ctx0" brushRef="#br0" timeOffset="135073.0765">15487 13571 92,'3'0'181,"-3"0"2,7 0-4,-7 0 2,0 0-3,8-3-1,-8 3-14,0 0-13,1-2-17,-1 2-11,0 0-13,0 0-8,-15-3-8,7 2-8,-2 1-5,-4 1-9,-2 0-3,-2 1-5,-9 0 0,-5 1-4,4 2-4,-9-1 5,-2 0-3,-15 2-8,0 1 2,-1-2-8,-5 0 0,0-1-4,2-3-3,-5 5-2,3 0 1,-1-3-3,4-1 0,-1 1-3,3 1-2,0-2-2,4-1-2,11 0 0,2-1 5,-1 1-6,3-1 2,4 0-1,1 2 0,12-2-2,-3 1-2,4-1-5,0 0 2,6 0-4,5 0 0,-2 2-2,3-2-3,-2 0 4,8 0-3,-7 0 4,7 0-7,-7 0-7,7 0-2,0 0-6,0 0-4,0 0-12,0 0-6,16 7-12,-9-7-4,3 2-15,0 0-4,3-1-20,0-1-14,0 0-16,2 0-14,2 0-15,2 0-11,-1 0-8,3 0-8,-2-1-5,3 2-14,-1-1-97,2 0-314,5-3 139</inkml:trace>
  <inkml:trace contextRef="#ctx0" brushRef="#br0" timeOffset="136017.4072">15360 13606 51,'5'-1'119,"0"0"6,-5 1 5,8 1-12,-8-1 6,0 0-3,7-1-8,-7 1-5,3-3-6,-3 3 3,0 0-4,0 0-1,0 0-6,0 0-1,0 0-1,0 0-2,0 0-3,0 0-1,0 0-2,-20-1-6,10 1-3,-1 0-5,-1 0-2,-8 0-1,-8 0-3,0 0-4,-4 1-1,0 2 0,-5-1-4,-18 1-1,-3-3-3,-4 2-3,-6-1-2,-25 3 4,24-2-1,-27-1-7,30 1-3,-32-4-2,4 4 3,26-2 0,-21 2-2,26-2 0,2 0 6,2 3 3,4-3 2,3-2 2,15 2 1,6-1-4,1 2 0,10 1-5,1-2 4,7 0-12,-1 0-3,3 0 5,2 1-6,0-2-10,3 2-2,5-1 0,-10 2-1,10-2-2,-6 0 10,6 0-18,-7 2 2,4-1 3,3-1-2,0 0-8,-6 2 2,6-2 4,0 0-1,-4 2-7,4-2 1,0 0-3,0 0 5,-7 2 2,7-2-1,0 0-2,0 0 5,-3 2-7,3-2 6,0 0-5,0 0 1,0 0 4,0 0-5,0 0-2,0 0 1,0 0 0,0 0 0,0 0-1,0 0 1,0 0-2,0 0 2,0 0 5,0 0-6,0 0 0,-4 1 10,4-1-4,0 0-9,0 0 7,0 0 1,0 0-9,0 0 2,0 0 5,0 0-3,0 0-7,0 0 9,0 0-1,0 0 3,0 0-2,0 0-5,0 0-3,0 0 2,0 0 4,0 0-6,0 0 1,0 0 5,0 0 0,0 0-1,0 0-1,0 0 1,0 0-1,0 0 3,0 0 2,0 0-5,0 0 8,0 0-7,0 0-3,0 0 5,0 0 2,0 0 1,0 0-2,0 0-6,0 0 1,0 0 9,0 0-4,7 5-2,-7-5 0,0 0 6,0 0-3,0 0-6,0 0-1,0 0 5,0 0 0,1 4-2,-1-4 5,0 0-3,0 0 3,0 0-5,0 5-2,0-5 4,0 0-1,0 0 4,0 0-3,0 0-1,0 0-3,0 0 3,0 0 0,0 0 0,4 2 8,-4-2-2,3 1-10,-3-1 9,0 0-8,0 0 5,0 0 0,7 2-1,-7-2 2,0 0-5,3 1 6,-3-1 0,5 2-5,-5-2 13,4 3-15,-4-3 0,5 0 1,-5 0 2,6 2 2,-6-2 7,4 2-15,-4-2 4,0 0-4,6 0-1,-6 0 0,8 2 4,-4-2-2,-4 0-11,0 0-8,11 1-1,-7 1-4,-4-2-11,12 0-6,-9 0-5,-3 0-20,12 0-12,-4 0-18,-5 0-18,-3 0-17,13 2-16,-8-1-19,-5-1-27,9 0-24,-9 0-7,0 0-170,1 4-430,-1-4 190</inkml:trace>
  <inkml:trace contextRef="#ctx0" brushRef="#br0" timeOffset="137349.8039">2954 15882 132,'-4'-3'138,"4"3"-16,0 0-7,0-4-5,0 4-1,0 0-9,0 0 0,0 0-10,0 0-1,0 0-6,0 0-7,0 0 0,0 0-9,0 0-5,0 0 2,0 0 8,11-1 2,0-1 6,1 1 5,6-4 4,11 0 5,4-4-4,5 2 7,16-2 3,13-4-4,24 1 0,-1-5-11,4 5-1,-3 5-5,-25-1-7,1 5-10,23-2-8,-24 7-3,-1 0-7,-1 3-1,-5-1-4,-5 1-7,-13-1-5,-5 2-8,0-1-7,-9 0-5,0 0 2,-8-2-5,-3 2-4,-4-5 0,-2 2 6,-2-1-3,-3-1-3,1 2 5,1-2 1,-7 0 0,8 0-9,-8 0-1,0 0-17,4-4-8,-4 4-18,0 0-16,0 0-24,-15-9-16,7 7-7,-5 2-22,-4 0-8,-2 2-20,-4-2 2,-7 6-10,-3-2-4,-5 0 5,1 1-116,-2 3-304,-13-1 135</inkml:trace>
  <inkml:trace contextRef="#ctx0" brushRef="#br0" timeOffset="138099.4293">2940 16049 12,'-8'1'138,"3"0"2,-4 2-5,2-4-11,7 1-6,-7 2-17,7-2 1,-5 0-18,5 0-10,0 0-2,-4 1-4,4-1 5,0 0-5,0 0 0,0 0 7,0 0 2,16 2 6,-5-2-6,3 0-1,4-2 5,10 1 0,2-4-4,5 4-1,2-4 2,22-3 1,1 1 6,3-2-4,31-1-1,-29 0-4,30-2 2,-4 3-8,-27 4-11,3-3-4,-4 8 5,-3-3-18,4 1-3,-11 2 0,-14-2-5,-5 2 5,-4 0-12,-7 1 0,-5-2-3,-4 2-4,-3-1 0,0 1 6,0-1-9,-6-1-1,1 2 5,-6-1-2,12 1 7,-7-1-1,-5 0-1,4 1 2,-4-1-3,0 0 11,0 0-12,0 0-3,9 0-2,-9 0-5,0 0-2,0 0 1,7-1-1,-7 1 3,0 0-7,0 0 1,0 0 3,0 0-1,0 0 3,0 0-9,0 0 6,0 0-4,0 0 1,0 0-1,0 0 0,0 0 4,0 0-1,0 0-8,0 0 0,0 0 6,0 0-5,0 0-2,0 0 8,0 0-10,0 0 9,0 0-5,0 0-1,0 0 3,0 0-3,0 0 0,0 0 0,0 0 4,0 0-6,0 0 0,0 0 0,0 0 5,0 0-10,0 0 9,0 0 7,0 0-9,0 0 4,0 0-10,0 0 7,0 0-2,0 0 1,0 0 0,0 0 2,0 0 1,0 0-1,0 0-1,0 0-4,0 0 0,0 0 1,0 0 1,0 0 11,0 0-14,0 0 5,0 0-4,0 0 4,0 0-3,0 0 3,0 0-4,0 0 1,0 0 1,-20 1 4,20-1-2,0 0 0,0 0-3,0 0 2,0 0 2,0 0-3,0 0 0,0 0 1,0 0-1,0 0-3,0 0 0,-8 2 1,8-2-6,0 0 7,0 0-7,0 0 7,0 0-9,0 0-9,0 0 5,0 0-9,0 0-1,0 0-13,0 0-4,0 0-6,0 0-11,0 0-10,0 0-17,0 0-4,0 0-24,0 0-8,0 0-19,0 0-13,0 0-18,0 0-14,8-11-32,-8 11-118,1-6-363,2-1 161</inkml:trace>
  <inkml:trace contextRef="#ctx0" brushRef="#br0" timeOffset="139787.2026">2034 6430 95,'0'0'103,"0"0"-17,0 0 7,5-3-9,-5 1-3,0 2 2,0 0-9,0 0-1,2-4-4,-2 4-2,0 0 7,0 0-2,3-3 5,-3 3-2,0 0 2,0 0 5,0 0 3,0 0 1,0 0 2,1-4-3,-1 4-3,0 0-8,0 0-5,-1-5-4,1 5-11,0 0-2,-5-4-8,5 4-8,-5-2-1,-3 2-3,-2-2-2,-4 4-3,-4 0-4,-9 3-2,-2 1-4,-1 3 5,-4 2-7,-2 1-3,4 2-2,-4 2-1,2 1-2,-1 3 7,-1-3-10,-6 7 5,13-7-6,2 2-1,6-1-1,-1-2 3,9 1 0,3-3-8,-1 0 5,4 2-1,4 0 0,2-1 3,1 2-3,4-3 5,1 3-5,3 0 1,7-1-4,4 7 5,0-2-3,3 1 5,1-2-4,-5 2 0,-3-8 3,3 6 0,0 2 0,-5-3-2,-3-1 4,0-2 0,-3 2-2,-2-1 2,-3 1 1,-2-1 0,-2 4-1,-3 4 0,-4-1-2,-9-1 1,1 0 1,-3-3 3,-6-1 0,3 0-2,-4-2-2,-1-3 1,1-3 5,2 0-5,6-6 2,1 1-3,4-2 1,2-3 1,2 2 5,1-2 3,4 0 2,0-1-7,5 0-6,-9 1 6,9-1-7,0 0 1,0 0-3,0 0 0,0 0-2,9 8 2,-4 0-2,4 3 1,-3 4-3,2 11 3,-3 4 1,-3 5 1,4 16-3,-10 3 3,-5 6 2,-6 20 1,2-25-9,0 4 9,-1-7 0,0 0-3,1-3 4,2-5-4,0-11 9,4-4 1,0 4 6,1-4-3,1-3-5,0-1 1,5 1-1,5-8-2,0 0 0,1-7 2,7 3 6,4-1-2,8-2-2,5-1 4,4-6-1,6 0-1,1-3 2,10-2 0,0 4-4,2-5 8,-15 0-13,-1 3 2,-3-1-4,2-3 0,-3 3 3,-2-2-3,-9 3 5,-3-1-8,2 1-6,-5-1-4,-2-1-4,-1 1-6,-2 0-10,1-1-27,-5 2-8,0-2-17,-7 1-21,12 0-18,-12 0-17,12 0-20,-12 0-25,13 0-154,-13 0-363,10-3 162</inkml:trace>
  <inkml:trace contextRef="#ctx0" brushRef="#br0" timeOffset="142335.0563">9296 6604 77,'0'-7'173,"0"0"-10,0 0-11,-4-2-8,-3-1 0,7 0-6,-3-1-6,-1 0-9,0-1-3,-1-5-11,0-4-6,-5 4-6,2-7-10,-3-1-2,2 8-3,2 0 0,-7-7-8,2 7-2,1 0 9,-6-3-6,4 6-3,-2-1-4,1 3-7,0 2-2,-3 3-8,-2-1-3,2 4-7,-5-3-6,-5 5 2,-2 1-8,-2 3-1,3 1-2,-6 2 0,6-1-2,-4 4 3,6 2-9,-6 0-2,-2 1 0,5 2 0,2-3 1,-1 2 2,2 3 2,0-1-5,3-1 2,-3 0 0,1 2 1,9-4-2,-9 2-3,2 2 2,5-5 2,2 1 0,-1 3 0,-5 1 1,7-2 5,-3-2-1,-3 6 1,1-3-3,1-2 5,-3 3-2,3-4-4,-1 5 2,3-1-5,2-3-1,-3 3 5,4-1-2,-2 0-5,2 1-1,-2-1 2,4 0 2,-4 4-5,6-1 2,-1-2-1,4 2-2,1 2 1,-2 6 2,6-5-2,0-1-2,0 6 2,-3 2 2,5-7-5,0 6 5,2 0-3,1-7 0,-2 0 1,3 4-1,0 5 3,0-3-3,-1 1 0,1-1 1,1 0-2,2-5-3,-3 5 16,3 0-7,-2-7-9,5 7 3,-2-8 1,1 7 0,2-2-1,-1-5 1,0 0 2,2 1 0,3-4 3,2 4-4,-4-3 0,-1-1-5,10 5 10,-6-6-5,0-2 5,8 1 6,-1 1-16,-1 1 9,-4-3-5,1-6-5,-3 4 8,5-4 3,-2 2 2,0-5-12,3 1 7,-3-1-2,0-1-3,3-1 3,6 5-3,-7-5 1,3-5-1,3 5 3,-6-3 4,1 1 7,0-4-16,5 1 1,1 1 8,-5 0 9,-4-2-15,3 2-1,-3-3 7,1 2-9,1-2 11,0 1-13,-1-1 3,-1 0-2,0-3 17,0 2-6,-1-2-21,3 1-14,-2-4 26,-2 4 4,8-5-3,-5-5 3,-4 6 0,1 1-4,-1-1 4,-1 0-9,0 2-4,-3-2 13,2 0 4,-6 4-4,3-3 1,-3-2 9,-3 6-4,6-7-6,-5 3 6,0 0-5,3-2 5,-4 0-7,1-1 0,-1 4 5,2-6 6,0 3 2,-1-2-36,0-1 17,-1 0 1,1-3 3,-1 5 0,1-3 1,-2-1-6,1-1 3,-1 4 6,2-1 0,-4 4-9,1-4 6,1 5 5,-2-7-5,0 3 7,-1 0-12,-1-1 19,1 4-9,-1-3-6,0 2-1,-1 1-4,1-4 7,-1 1-5,1 1-4,-3-1 4,2 3 4,-3-2-8,4 1 0,-1-1 6,-3-1-6,0-1 3,2 4 1,-1-4-1,-3 3 6,2-2-5,1 0-6,-1 2-9,-1-1 14,0 3 3,0-3-4,-1 0-5,2-1 5,-3 0-4,-1 2-2,2-2-10,-3 3 14,2 2 3,-1 0-8,2 2 6,2-2 9,-1 1-13,-1 2 3,3-1-11,-3 4 6,2-4-2,-3 4 6,3-1 3,2 2-4,-5-3-10,1 2 10,5 0-2,-4 1 3,1-2-1,-1 2 0,0 1 2,2-1-4,-1 1 5,-1 1-3,1-2 0,4 4 5,-6-4-8,6 4 1,-5-4 0,5 4 0,-4-3-17,4 3 10,-4-2-12,4 2 2,-5-1-9,5 1-18,-4-2-11,4 2-13,0 0-16,-4-3-20,4 3-24,0 0-24,0 0-19,0 0-23,-7 6-18,5-2-21,2 3-23,0-1-24,0 3-205,-1 2-527,1 5 233</inkml:trace>
  <inkml:trace contextRef="#ctx0" brushRef="#br0" timeOffset="150874.8613">9049 15729 85,'-1'-7'177,"-2"4"2,1-4-18,2 4-1,-2-1-10,2 4-5,0-7-9,-2 4-3,2 3-12,0-7 0,0 7-6,0-2-5,0 2-9,0-6 1,0 6-6,0 0-3,0 0-7,0 0-9,0 0-7,0 0-5,-1-3-6,1 3 6,0 0 11,0 0-7,5 11-1,-3-4 7,1 0 3,-3 3-10,3 0 8,-1 1-4,1 1 0,-3-1 2,2-2-7,0 1 3,0-1-5,-2 0-14,4-3 7,-4-3-5,2 4 5,0-3-6,-1-1 5,6 0-1,-7-3 11,14-3-5,4-8-3,8-4-1,3-5-17,15-9 6,-3-5-15,5-4-5,-2 0-4,2-2 8,-5 4-16,-1 0-1,-1 3-6,-13 9-25,1 3 3,-5 2-8,-3 0-3,-5 4-1,0 3-14,-7 5-13,3-1-27,-4 1-13,3 2-22,-5 1-19,-1 0-25,-3 4-23,7-4-20,-7 4-11,0 0-7,0 0-7,0 0-6,-7 17-160,0-6-424,-3 2 189</inkml:trace>
  <inkml:trace contextRef="#ctx0" brushRef="#br0" timeOffset="151771.4201">9196 15600 48,'-3'-4'199,"1"1"-13,-1 1-14,3 2-12,-5-3-13,5 3-7,-7 7-11,5 1-5,0 2-6,-6 7-2,0 2-6,4-2-3,1 9-2,-1-1-9,-1-1-4,1-4-1,4-3 1,-1 2-4,3-4-2,1 1 5,-3-6-5,5 0-3,-4-1-1,4-4 3,-1 2 4,3-4 5,3 1 4,-3-3 4,6 1 0,8-6-13,-1-2 0,7-5-26,5-2 15,1-1-11,1-5-11,11-13 3,5 5-6,0-2 0,-1 0 3,3 0-7,-2 5-8,-4-4 2,2 8-13,-18 5-2,0 2-24,-7 1 22,-2 6-3,-3-4 10,-8 5-20,-2 0 2,5 1 3,-6 1-2,-1 1-11,0 2 8,-1-3-3,-5 3 1,8-3 0,-8 3-1,5-2-4,-5 2-3,0 0-4,10-2-1,-10 2 2,0 0-2,0 0 6,0 0-5,0 0 3,4-2 11,-4 2-9,0 0 2,0 0-3,0 0-5,0 0 12,0 0-17,0 0-3,0 0 7,0 0 6,0 0 1,0 0-8,0 0-7,0 0 5,0 0-6,0 0 6,0 0 7,0 0-6,0 0-1,0 0-5,0 0 5,0 0-5,0 0 0,0 0-7,0 0 5,0 0-1,0 0 2,0 0-2,-11 9-5,11-9-1,0 0 2,0 0 3,-6 3 0,6-3-8,-2 1 12,2-1-6,0 0 6,-3 4-6,3-4 12,0 0-5,0 0 1,-5 4-2,5-4 2,0 0-1,0 0 3,0 0-9,0 0 6,-4 1-1,4-1 0,0 0-4,0 0 6,0 0 1,0 4-7,0-4 14,0 0-12,0 0 3,0 0-8,0 0 2,0 0 3,-1 4 1,1-4-2,0 0 3,0 0-2,0 0 6,-4 4-10,4-4 2,0 0 0,0 0 8,0 4-12,0-4 5,0 0 2,0 0 0,-2 3-1,2-3 2,0 0 3,0 0-2,-2 5 3,2-5-2,0 0-2,-1 4 2,1-4 2,-3 5 2,3-2-4,0-3 2,0 0 0,-1 4-3,1-4 3,0 0 3,0 3-7,0-3 2,0 0 3,-4 3-2,4-3-1,0 0-1,0 0 0,0 0 5,0 0 0,0 0 2,0 0-3,0 0 4,0 0-4,0 0 0,0 0-5,0 0 0,0 0 2,0 0-9,0 0 6,-2 4-7,2-4 3,0 0-5,0 4 2,0-4-8,-3 3 0,3-3-8,0 5 1,0-5-7,-5 4-7,3-2-9,2-2-8,0 0-15,0 0-16,-3 6-13,3-6-23,0 0-16,0 2-34,0-2-20,0 0-139,0 0-368,0 0 163</inkml:trace>
  <inkml:trace contextRef="#ctx0" brushRef="#br0" timeOffset="155773.0089">15048 6734 104,'0'0'153,"0"0"1,0 0 2,0 0-2,0 0-7,0 0-7,0 0-5,0 0-2,0 0-4,0 0-5,0 0-8,0 0-11,0 0-6,8-7-10,-6 3-3,-2 4-4,3-7-1,0 2-7,-1 2-1,0-1-6,1-1-3,1-3-3,-1 1-6,2 1-4,1-2-1,1-1-4,-2 1-4,3 0 5,-2-3-12,5 3-1,-2-2-2,0 1-7,7 0-1,-1 0 4,2 0-11,-2 2 3,3-2-3,0 0 0,1 3 12,3 0 0,-2 1-5,1 1-4,-2 2 2,0 2-3,-4 0-6,2 0 2,-2 2-8,0 1 2,-3 2-1,-1 2-2,0-2-2,-2 2 0,-3 4-3,-2-2 4,1 2-5,-4 4 2,-6 4 1,4-4-1,-3 1 2,-1 1-2,0 0 2,0 0-2,1-4-2,-3 3 4,2-1-5,-1 0 1,-1-3 0,4 2-1,0 1 8,-1 1-6,1-2 1,0 2-3,-1-5 3,1-1 1,3 2-2,0-2 1,-1 0-5,1 0 4,0 0 2,0-6-4,1 5 3,2-3-1,-3 1 0,4 0-1,-1-4 1,4 1 1,-1 0-2,3 2 2,2-4 1,4 1-1,4-1-2,-2-4 3,3 6-6,1-6 0,0 2-5,0-2 0,0 2 2,-5-3-2,3 3 2,-2-2-2,-5 0 3,-3-1 2,-1 1-1,-1-1 3,-1 3 3,-1-2 1,-1 0 1,-4 2 2,4-2-4,-4 2 3,3-3 0,-3 3 0,2-5 3,-2 5-2,0 0 3,0 0-4,-5-7 1,5 7-1,0 0 0,0 0-4,0 0 1,0 0-1,-11 8-3,7-1 3,1-3 0,-2 6-2,1-1-1,0 3 3,0 0 1,-1 3-2,2 1 3,2-1-2,0 5 4,-3 0-2,2-1 10,4 5-4,-2-4 7,1 6 0,2 1 1,-3-9 11,2 10-1,3-5 4,2 3 0,1-2 6,-6-4-1,7 2 5,0 2-6,-1 1 13,3 1-4,-2-11 2,1 8-3,4 0 5,-3-1 6,4 2 3,0 1-14,-2-9 2,-3 1 14,7 3 18,-6-4-21,1 0 6,-2-2-3,4 0 2,-3 1-5,-5-6-5,3 1 0,1 2-1,-4 0-4,2-4-12,-4 1 0,2 0-1,-2-3 2,0-1-4,-1 1-9,-1-2 3,3 1-4,-1-2 7,-2 3-12,0-3 1,0 1-4,-2-1-12,2 1 14,1-1 3,-3-3-1,0 5-3,0-1-5,0-4 8,0 5-7,0-5 4,-6 7-8,6-5-1,-3 1 5,1 0-1,-2 1-1,-1-1-11,3 2 14,-5-3-3,5 2 2,-4-1-6,1 2 0,0-2 9,0-2-12,-1 2-7,1-1 15,-2 1-5,1 2-1,1-5 3,-2 1-2,3 2 0,-1-2-5,0 2 3,0-2 1,0 4-3,5-5 5,-9 1-5,4 1-2,-2-1 3,7-1-2,-13 0 5,7 0-5,3 1 6,3-1-4,-9 3 1,9-3 2,-10 2 0,6-1-8,4-1 5,-7 1 0,7-1 4,-6 0 0,6 0 4,-2 3-9,2-3-2,0 0 4,-6 3-4,6-3 4,0 0-5,0 0 1,0 0-1,0 0 0,0 0-4,0 0 5,0 0 4,0 0 1,0 0-5,0 0-3,0 0 5,0 0 1,0 0-2,0 0-13,-7 0-5,7 0 24,0 0-5,0 0 1,0 0 3,0 0-4,0 0 3,0 0-7,0 0-16,0 0 1,0 0 14,0 0 4,0 0 0,0 0-1,0 0 3,0 0-23,0 0 19,0 0 3,0 0-1,0 0-3,0 0 2,0 0 1,0 0-10,0 0 10,0 0-7,0 0 2,0 0 1,0 0-2,0 0 0,0 0-17,0 0 22,0 0 0,0 0-7,0 0 1,0 0-14,0 0 25,0 0-7,0 0 5,0 0-1,0 0-1,0 0 2,0 0-10,0 0-6,0 0 10,0 0 5,0 0-3,0 0 7,0 0-2,0 0-1,0 0-8,0 0 5,0 0-2,0 0 5,0 0 2,0 0-9,0 0 6,0 0 2,0 0 3,0 0-1,0 0-3,0 0-2,0 0 0,0 0-16,0 0 18,0 0 6,0 0-6,0 0-1,0 0-2,0 0-8,0 0 8,0 0-2,0 0-3,0 0-2,0 0-3,0 0 3,0 0 14,0 0-31,0 0 18,0 0-9,0 0 14,0 0-5,0 0 2,0 0-6,0 0-12,0 0 23,0 0-4,0 0 3,0 0-4,0 0 3,0 0 3,0 0-8,0 0-16,0 0 20,0 0 0,0 0 3,0 0-3,0 0 1,0 0-2,0 0 13,0 0-22,0 0 6,0 0 6,0 0-2,0 0 1,0 0-5,0 0 6,0 0-5,0 0 1,0 0 5,0 0 2,0 0 4,0 0 4,0 0-14,0 0 1,0 0 0,0 0 6,0 0 1,0 0-8,0 0 0,0 0 3,0 0 6,0 0-8,0 0 4,0 0 0,0 0 0,0 0-18,0 0 19,7 5-5,-7-5 9,0 0-11,0 0 3,0 0 3,0 0 6,2 4-20,-2-4 11,0 0 4,0 0 3,0 0-2,0 0 2,0 0-5,0 5 8,0-5-8,0 0-1,0 0 0,4 1 6,-4-1 2,0 0-4,0 0-5,0 0 2,0 0-1,0 0 8,0 0-6,0 4-1,0-4-4,0 0-7,0 0 3,0 0-6,0 0-11,2 3-16,-2-3-26,0 0-18,0 0-18,0 0-28,0 0-23,0 0-36,0 0-38,0 0-46,0 0-55,0 0-186,0 0-558,-8-15 248</inkml:trace>
  <inkml:trace contextRef="#ctx0" brushRef="#br0" timeOffset="157819.1448">15993 6967 167,'2'-4'199,"-2"-1"-22,0 1-16,0 4-15,0 0-23,0 0-3,0 0-8,2 13-9,1-1 0,-6 5-8,6 9-8,-8-1-5,2 0-3,0 2-6,2-9-4,1 10-8,-2-10 0,4 1-4,-1-6-3,2-2 1,0 0 5,-3-4 6,5 0 8,-2-3 5,1-3 0,2-1 0,8-1 0,2-7-11,-1-1-5,0-3-3,7-6-3,-4 0-1,1-3-5,-4-3-7,3-1 1,-4-3-5,0 1-3,-2-2-3,1 2-7,-4 3 3,-2-1-3,-2 7 3,0 3-3,-1 3-5,0 2 2,-3 0-3,0 5-11,-1-4-15,-1 7-16,1-3-19,0 5-19,0 0-18,0 0-26,-19 9-29,13-1-31,-1-1-27,2 3-23,1 0-31,-3-1-127,4 4-403,1-1 179</inkml:trace>
  <inkml:trace contextRef="#ctx0" brushRef="#br0" timeOffset="159483.6058">16347 6907 133,'1'-5'230,"2"1"-11,-2-2-14,0 3-18,-1 3-19,0 0-21,0 0-3,0 0-7,4 15-6,-3-3-5,-3 6-1,0 1-6,-1 7-7,-4 0-12,3 1-1,0-2-5,-2 0-6,4-4-2,-2 4-11,0-7-4,0-3-6,2-3 8,0 0-17,-2-2 3,0 1-5,4-6 0,-1 2 5,-1-3 5,1 2 7,1-3 4,0 2 12,0-5 13,-3 5 0,3-5 2,0 0-5,0 0 2,0 0-12,0 0-4,0 0-7,0 0-5,0 0-10,0 0-9,0 0-1,10-9-4,-10 9-6,1-5-8,-1 5-5,0-6 0,0 6-13,0 0 8,0-3 1,0 3-7,0 0-2,0 0 0,0 0-1,0 0-3,0 0-7,0-6 4,0 6-4,0 0 1,0 0-6,0 0-1,0 0 1,0 0 4,0 0 0,0 0 2,0 0-13,0 0 9,0 0-2,0 0 1,0 0-9,0 0 21,0 0-21,0 0 6,0 0 0,0 0-2,0 0 5,0 0-6,0 0 3,0 0 1,0 0-3,0 0 6,0 0-3,0 0 9,8 9-3,-8-9-6,0 0 7,0 0-2,0 0-2,0 0 5,0 0 0,0 0 0,0 0 4,0 0-8,0 0-4,0 0-1,1 3 5,-1-3-7,0 0 2,0 0 10,0 0-7,0 0 2,0 0-8,0 0 6,0 0 12,0 0-19,0 0-1,0 0 2,0 0 7,0 0-3,0 0-1,0 0 5,0 0-3,0 0-4,0 0 2,0 0 12,0 0-5,0 0-7,0 0 4,0 0 5,-1-13-6,1 13 3,1-5-12,-1 0 10,0-1-4,3 1 3,-1-2-3,2-2 2,0-2-4,2 1 3,0-2 0,3-1 5,-3-2-7,5 1-3,-5-1 9,4 1-1,-2 5-8,-1 0 0,-1 2 7,0 1-5,0 0 4,1 1 7,-3 1-9,2 1-4,-3 2-11,-3 1 6,9 1 18,-9-1-14,9 7 2,-4-3-6,-3 4 0,1 2 12,1 0-9,-2 2 17,2 0-14,-2 0 1,-1 2 1,1-4 3,0 2-2,1 0-2,-1-2 2,3-1-1,-3-1 4,1-1 2,0-2 3,1 0-3,-3 0-7,4-1 1,3-1 4,-6 0 6,5 0-6,-1-2 11,5-1-5,-3-1-4,3-2 2,-1 1-1,0-2 10,0-1-23,-1-2 5,1 0-3,1-1-1,-1-5-2,3 1 0,-2-1 3,1-2 4,-5 1-7,0-1 16,1 4-13,-4 0 2,2 1 2,-3 1-4,1 2 4,0 1 0,-3 0-4,2 3-2,-2 0 2,-1 3-9,0 0 1,0 0 8,0 0-1,-5 15 1,1-7-1,-1 4 0,-3 1 3,4 1 7,0-2-5,2 3 0,-3-3-6,1-3 0,4 5 1,-4-5-3,6 1 9,-2-1-8,0 1 4,2-5-5,3 1 6,-1-2-5,4 0 3,3-1 2,2-2-12,0-1 5,3-4 1,-3 2 1,8-4-12,-7 1 3,0-2 4,4-3 1,-4 2 0,0-3-2,-2 1 0,-3 0-2,1 3 8,-3-3 6,0 6-3,-1-1-3,0 0 3,-2 2-4,0 1-7,-3-1 2,-1 3 5,0 0 4,0 0-3,3 8 2,-6 1-1,2-1 0,-3 1 16,0 1-19,-1 1 3,4 0-4,-1-1 8,0-2-3,4 1 16,0-2-13,-1 0 0,3-2 3,-1 3 0,3-3 3,3 2 4,-4-6-2,4 3-4,-1-3 2,1 1-3,0-2 5,-2 0-3,5-2 0,-3-2-3,2-1-1,-4 1 4,2-2-3,1-1 0,-6-1 2,1-3-8,0 1 3,-1-2-9,0-4 5,-4 4 2,0-1-7,-3-5-6,-2 2 9,1 4 1,-2 3-4,-5-1 3,2 3 1,2 1 4,-7-1-6,5 5 5,-3 1-2,2 2 0,0 1-4,2 3 5,-3 1 3,1 2-1,3 1 2,1 0-3,3 0 1,-2 3 3,3-2-9,5-1 12,1 2-3,-1-5 5,4 4 0,1-4 1,2-1 4,3 1 0,0-6 0,7 2 1,1-4-5,-1-2 5,7 1 0,-7-2-1,-3 1 6,1-4-2,11-1 2,-11-2-4,-1 2 1,2-3-1,-4 2 5,2 1 5,-3-2-6,-3 4 6,-3 1 4,1 1-2,-4 2-4,2-2-8,-2 4 3,-1-1-5,-4 2 2,0 0-3,3 6 2,-3 1-3,0 3 2,-3 1 7,0 0 6,-1 5-9,3-3 0,-2-1-1,1-1-1,1 1 1,-1 1-6,4-2 3,-2 0-2,0-4 3,1 0 3,-1-2-6,2 1 12,0-2 1,0-2-1,-2-2-1,12 0-5,-1-2-2,5-6 6,0-1-6,3 1-1,4-6-2,0-2 0,2 3-3,-6 3-1,-4 1-2,-3 1 4,2 3-2,-3 1-5,-1-2 2,-3 6 12,0 0-14,-7 0-3,11 8 1,-7-3 0,1 2 3,-1 2-2,-1 1 2,0 1 2,-2 2 2,2-2-6,0 0 16,0-1-15,-2-2 12,-1 0-13,4-1-1,-3-3 2,2 1-2,-2-1 3,3 0 2,-2-3-5,-2-1 1,8 0-9,-8 0-4,13-3 1,-9-1-8,7-1-10,-7-1-11,3-2-16,-1-1-20,-2-2-18,0 0-10,1-1-17,0-2-17,-3 2-18,0-4-8,3 2-16,-4 1-6,-1 3-14,-2 0-17,-4 2-130,1-1-384,-2 2 170</inkml:trace>
  <inkml:trace contextRef="#ctx0" brushRef="#br0" timeOffset="159704.7819">16623 6815 270,'-8'-2'305,"8"2"-22,-5 0-21,5 0-24,0 0-24,0 0-21,0 0-10,-8 2-29,8-2-12,0 5-28,0-5-33,0 4-33,0-4-53,3 8-59,-3-6-77,0 3-80,-3-1-122,3-4-371,-2 7 163</inkml:trace>
  <inkml:trace contextRef="#ctx0" brushRef="#br0" timeOffset="161315.6212">16533 15443 64,'0'0'144,"0"0"1,0 0-1,19-7-9,-11 0-9,4 0-6,-1 0-5,3-4-1,8-5-10,-7 2-6,1 1-7,5-5-5,-3 0 4,-3 5-8,-2-3-6,1 3-5,-5 0-2,3-3-3,-1 2 0,-6-2-3,0 1-6,1 0 0,-4 3 1,1 5-12,-2-3-7,-1 4 1,0-2-3,0 3-6,-1 0-5,-2 1-3,1 1-1,-4 2-8,6 1-1,-9-1-1,9 1 1,-12 3-4,6 3-2,0-3 0,2 0-1,-1 2 3,-4 5-3,4-2 3,1 1-3,3-2 2,-1 2-2,2 0 8,0 3 2,2 0 4,3-2 0,-1 2-4,0-3 0,2 3 5,3 0 1,0 3 2,1 0 0,2-1 2,2 1-1,1 0-2,-6-3-1,3-2-2,-3-2-4,-3 0 2,2 1-3,-2-4 2,-2 1-4,0-2 2,-2-1 0,1 0 0,0 1 1,-3-4 2,0 3-2,0-3-3,0 0-1,-10 1-2,0-1-2,-1 0 0,-2 1-1,0-3-1,0 3-4,0-1-16,-4 1-5,0-2-17,-1 4-15,-3-2-14,5-1-21,3 0-24,4 1-22,-3-1-31,5 3-20,1-3-18,6 0-153,-7 0-382,7 0 169</inkml:trace>
  <inkml:trace contextRef="#ctx0" brushRef="#br0" timeOffset="162319.6051">17177 14976 85,'4'-9'199,"1"4"-18,-4 1-17,-1 4-4,0 0-6,0 0 1,4 27-9,-7-1-8,2 0-7,-1 3-6,-2 0-8,-2 2-7,2 2-8,-3-2-6,1-2-7,3-3-6,-3 3-5,6-5-4,0-6-7,0 0-8,0-3-3,0 1-4,0-5-7,6 0 0,-3-3-7,-3 2-3,6-3-5,1-3-3,-1 1-6,5-4-7,1 1-4,2-2-8,3 0-7,2-4-4,-2 0 1,4-4-9,-1 0 4,5-6-2,-6 4 1,9-5 0,-5 2 10,2-4-6,-5 1 2,-3 3 3,-4-2-2,3 0 0,-6 1 5,-1-1 2,-3 5 0,2-4 3,-6 2 0,0 2 2,-2 0 1,-4 4 0,0 1-8,-1-1 0,-7 4-1,1 0-1,-2 6 5,-6 3-2,0 2-2,1 2 3,-5 3 0,0 3 6,1 0-5,9-3 2,-4 1-2,9-2-1,-1 0 3,3-1-4,-2-1 6,5-3-2,3 1 1,0 0 6,3-1-3,-1-4 3,2 1-2,4-5 4,-1 4-2,3-5 2,5-2-4,-3-1 1,4 1-2,-4-5 0,3 0 3,-6-2-2,2 3-2,2-6-2,0 0 2,0 0-4,-7 2 1,0 2 3,3 4-3,-5-4-1,2 3 2,-2 1-6,-2 3 0,-1-2-5,-1 4 4,0 0-2,0 0 3,0 14-1,-3-7 3,0 1 0,-1 2 0,1 1 4,-1 0 1,4 1 1,-2 1 3,4-3 4,2 2 0,-2-2 8,3-1 9,1-1 4,1 0 1,4-1 6,-1-5-2,1 2 0,10-3-7,-4-1 0,2 0 2,3-5-7,2 0 0,2-7-6,-7 4 0,-1-3 3,6-1-8,-3-6 2,-8 4-6,8-6 2,-6-1-1,1-3 1,0 0 0,-3-5-7,0 1 1,-5-2 0,4-2 0,-4 3-2,2 5-1,-5-3 5,-1 12 6,-1 3 10,-1 2-9,1 3-6,-2 6 7,-1 1-7,0 0 0,-5 18-1,2-2 3,-2 4-6,0 5 6,0 4-5,-2 0 4,1 2-5,4-6 0,-2 1-3,1 0 3,2-1-2,-1-8 4,5 4 7,0-3-2,3 3 2,1-11 2,3 5 9,0-3-6,-1-5 3,4 1-4,-1-4 0,5-2 4,1 1-7,3-4 1,0-1 4,-3-3-5,9-4 1,-1 0-11,1-4 6,-4 1-4,1-2 0,-6 4-9,3-10 3,-6 7-4,-2-3 2,-1 2-2,-3 1 0,-3 2 6,-3 2-11,-1-1 3,-4 5 0,-1 0 13,-2 3-22,5 2 8,-18-3-5,3 8-1,2 1 1,-5 3-4,2 3 4,-1-1 3,-1 9 5,6-5-2,3 0-3,2-2 0,2 2 3,1 3-6,4-7 7,0 6 3,6-8 7,2 1-11,5 0-1,5 0 8,0-3-2,2-2-9,1-2-10,0-2-4,6 2-11,-6-6-12,-1-2-15,-1-1-20,-1-1-17,-1-1-23,-4-1-24,-3 1-20,3 2-24,-1-6-23,-5 1-18,0 0-11,-3-1-158,-1 3-431,-3-1 191</inkml:trace>
  <inkml:trace contextRef="#ctx0" brushRef="#br0" timeOffset="162549.8939">17899 15066 64,'17'-4'212,"-6"3"-10,8-2-16,1 3-7,7-4-22,2 1-10,0 0-12,-1-3-15,-6 4-13,-2-1-13,2 0-11,-3 0-15,-6 1-25,-3-1-24,-1 2-21,0-2-33,-3 1-27,-6 2-34,12 0-28,-11-1-16,-1 1-87,0 0-245,0 0 109</inkml:trace>
  <inkml:trace contextRef="#ctx0" brushRef="#br0" timeOffset="162927.9606">16977 15212 59,'-12'1'180,"12"-1"-6,0 0 1,0 0-6,-4 2-3,4-2-1,0 0-7,0 0-11,30-4-12,-10 0-11,15-2-15,4 2-8,16-6-17,7 0-25,-1-1-26,0 3-37,-2-2-45,0 5-56,-7-5-52,-17 3-131,-3 1-311,1 1 139</inkml:trace>
  <inkml:trace contextRef="#ctx0" brushRef="#br0" timeOffset="167006.8962">8668 16350 86,'2'-6'215,"-2"-5"-9,2 2-7,2-3-7,-1 3-17,5 1-5,-3-1-16,2 6-8,-2-1-15,1 1-10,1 3-5,-7 0 5,11 10-1,-5-1-9,1 8 0,-3 2-10,1 8-2,-5-2-9,-1 1-6,-6-2-2,7 0-6,-1-4 7,0-1-12,-2-7 0,0 4-10,1-5 7,1-2-4,0 1 2,-1-4-4,2 0 6,-1-2 0,1-2 17,0-2 6,0 0-25,0 0 6,0 0-18,3-12-13,0 1-2,4-1 0,2-7-4,4-5-15,2-1 15,-2-3-6,2 6-11,3-3-1,0 6 8,0-2-10,-2 8-3,1 1 4,1 4-7,-4 4-5,0 2-1,-3 2 1,1 4 2,-2 2-7,2 6 4,-2 2 2,-1 3 1,-4 0-8,-1 2 1,-3-1-5,-2 0 7,2 3-4,2-3-7,-6-1-9,-1 0-11,1-5-18,1 0-22,1 0-15,-2-6-28,0 0-18,3-1-24,0-5-13,0 0-18,3 5-12,-3-5 5,0 0-9,20-10 10,-7 1-2,3-3 3,2-6 2,1-3 13,0 1 20,3-4 23,2 0 26,-2 2 11,-3-1 16,3 5 19,-9 3 34,3 1 24,-8 5 7,-2 2-7,3 4 33,-5 2 12,-4 1 12,0 0 8,4 16 8,-8-4 11,-1 4 8,1 1-1,-6 5-2,1 5 7,3-10-4,3 1 8,-5 2-1,6-3-7,2 0 1,0-4-7,0-2 0,2 1 1,2-6 4,3 3-11,4-3 1,-1-2-5,5-1 2,-4-3-4,8-5-8,4-2 4,-4 1-2,-3-6-7,1 0-3,4-6 4,-6 5-8,-2-3-4,-4-2-4,1 3-4,-6-2-4,-4 3 3,3-1 1,-5 1 0,-2 2-8,-2 4-4,1 1-7,-12-3 2,6 4-12,-6 3-10,-1 2-12,0 2-13,-1 1-16,1 3-18,1 2-19,3-2-19,3 3-16,2-1-29,0 2-23,3-2-36,2-2-26,3 2-31,-2-1-138,2 1-428,1-7 190</inkml:trace>
  <inkml:trace contextRef="#ctx0" brushRef="#br0" timeOffset="167637.1128">11012 16350 207,'6'-9'249,"2"-1"-12,-1 1-14,-1 2-12,0 3-18,2-2-17,-3 6-17,-1 0-5,-4 0-5,11 10-4,-6 0-3,1 6-5,-2 1-42,-2 2 3,-2 3-13,-2 2 8,2-6-21,-4 3 0,2-4-3,-2-2-6,-1-4 0,4 0-7,0-4 2,-2-1 5,3 0 9,-3-3 5,2-1 3,1-2-7,0 0-12,0 0 2,0-15-10,4 3-2,1-3-11,9-10 3,-2 0-14,3-1 3,3-1 0,0 2-4,1 0-4,3 7-2,-3-1 0,-2 6-2,0 4 2,-3 1-7,0 3-1,-2 3-4,-1 4-5,0 4 2,-4 1 1,0 5-2,-2 2-8,1 5 9,-3 0-9,-2 1 13,-1-2-11,0 9 6,-3-9-10,1 2-13,-1-3-17,1 0-19,2-5-30,0 0-25,0-3-33,-3 1-31,3-3-29,3-4-18,1 3-22,2-5-15,3 1-4,-9-2-142,21-6-435,-9 0 193</inkml:trace>
  <inkml:trace contextRef="#ctx0" brushRef="#br0" timeOffset="168357.1718">11546 16359 56,'13'-21'92,"-2"5"18,-3 6 10,-2 1 23,1 1 6,-3 1-2,-1 2-13,1 3-5,-4 2-7,0 0 1,0 0 4,0 0-5,0 0-2,4 14-7,0-7-6,0 2 2,-4-4-4,5 4-3,-1-3-1,1-1-6,3 0 1,-1 0-3,3 0 0,2-5-7,-3 0-8,7-1-4,-6-3 2,3-1-2,-3 1 5,3-4-21,-3 0-6,1-1 3,-5 0-5,1-3 3,-2 2-10,-4-2-6,3 2 4,-3 1 2,-6-3 8,2 6-14,-2 0-9,-1 0-1,-3 6-2,9 0 1,-24 0-7,5 6-7,0 3-1,-3 7 0,-5-1 3,5 7-8,3 2 12,0 0-16,2 1 0,6-1 1,3-5-7,3-1 10,3 0-6,2 0 1,3 1-1,1-2-5,5-3 7,-1-4 1,4 2-6,4-5 6,1-2-1,4-1-4,-1-7 0,11 3 7,-1-5-6,-1-3-7,0 1 11,1-5-3,-2-4-5,0 3 6,-1-3-5,-4-2 4,-2 1 0,1-9-3,-3 6 3,-8 3 1,1 0 4,0 0 4,-3 4 5,-4 2-1,0 1 8,0 5-1,-2-1 2,-3 6-10,0 0 6,0 0-1,0 0-4,0 0 7,-12 22 0,3-4-2,4-3 0,-3 4-4,1 0 3,-3 0-7,7 0 7,-2-3-6,2 1 2,-3-1 1,3-6-6,3-1 5,-2-2-1,2 1-3,2-3 9,-2-5-4,0 8 3,0-8-3,12 2-2,-1-5-1,2-1-3,4-6 1,1 0 2,5-2 0,1-2-11,1-3 3,-2 5-3,-5 3-5,-1 2-6,-3 3 9,-1 0 3,-3 2-4,1 2-5,-3-1 5,-1 4-1,0 5-1,3-1-6,-4 2 6,-2 0 6,2 1-3,-2 0 3,4-2 1,-2 0 7,-1-3-2,0 3-3,1-6 2,4 3-7,3-3 4,-2-1 5,3-4 3,-2 0-4,4-4-5,0 0 3,-3 2 8,2-4-2,-1-3-6,-3 4 10,-1-6-10,0 0-3,-2-2 5,0 0-3,-3-1-6,0-2 9,-5 1 1,1-2-17,-2 2 1,-3 1 1,0-2-17,-1 7-7,-3-4-14,3 5-14,-5-4-17,1 8-23,0-1-19,-1 3-30,0 3-37,2-2-35,8 4-55,-17 0-255,17 0-572,-13 5 254</inkml:trace>
  <inkml:trace contextRef="#ctx0" brushRef="#br0" timeOffset="168877.2553">13374 16736 25,'19'-12'246,"-2"1"-11,8-7-12,3 2-16,1-1-12,0-4-6,-1 2-8,2-4-10,-2-2-6,-3 3-17,-4-5-9,-1 3-8,-4 0-7,-1-1-1,-7 6-7,-3 2-6,-1 2 0,1-1-10,-7 6-8,2 1-5,-6 1-11,1 3-11,-4 0-8,-1 2-8,-3 3-6,2 3-4,-6 4 2,5 4-13,1 0 10,0 4-13,2 0 0,3 5-7,4 1-8,2-4 10,4 0-1,3 1-2,2-1-5,9 3 0,-5-5 10,2-3 3,2 1 6,1-4 6,-3 3 11,0-4-3,-4-2-3,0-1-2,-4 1 1,-1-5-5,-1 4 2,-1-2-8,-4-3 4,3 8 3,-3-8-14,-8 6 3,-2-3-3,-3 2-4,-2-3-21,-2 3-22,-1-3-26,0 3-17,0-5-33,2 2-24,3 1-33,-1-3-40,7 1-41,-4-2-32,11 1-244,-14-3-555,14 3 246</inkml:trace>
  <inkml:trace contextRef="#ctx0" brushRef="#br0" timeOffset="169115.1495">14102 16213 20,'12'-9'258,"-2"-4"-10,-2 8-17,-3 1-19,-5 4-2,0 0 1,4 14-4,-5 2 0,-5 9-7,-4 4-14,0 10-7,1-6-14,-5 14-15,-2 1-13,3-15-15,2 1-8,-1-4-7,5 2-8,-3-6-20,7-7-2,-1 1 8,4-2-22,0-2-1,4-5-20,-4 0-6,3-6-13,4 2-10,-1-3-24,8 1-18,-2-5-24,0-2-24,8-1-29,-5-4-43,1 2-29,3-4-51,-2-3-27,-3-1-187,-2-2-479,2 0 212</inkml:trace>
  <inkml:trace contextRef="#ctx0" brushRef="#br0" timeOffset="169358.3424">13920 16450 41,'-10'-2'233,"10"2"-13,0 0-12,0 0-13,0 0-16,42-3-15,-14 3-11,2-4-20,1 3-9,1 1-15,3-1-16,-3 1-17,-1-1-35,1 2-33,0-2-40,-6 1-41,2 0-34,-6-2-39,-2 2-125,-7 0-291,-1 2 129</inkml:trace>
  <inkml:trace contextRef="#ctx0" brushRef="#br0" timeOffset="170098.5074">14652 16436 20,'12'-9'231,"-3"1"-12,0-1-11,-2 0 1,1-2-9,-2 5-7,-1-2-14,-3 2-4,0 1-7,-2 5-20,-5-7-18,-4 5-9,9 2-11,-25 7-3,4 2-8,-4 6-3,2 2-10,-3 1-8,3 8-5,0-7-10,5 5-8,0-4-4,5 2-6,3-6-3,7-5-4,-1 6-1,2-6-5,2-4 4,2 3-2,2-5-8,5 0-1,3-1 14,1-4-19,0 1-2,7-6-1,3 2 0,-4-4-8,-2 0-2,2-5 5,-1 2-10,-3 0 6,1-2 1,-2-2-2,-3 0-4,-2-1-1,1 2 4,-2-4-3,-3 7 7,2 0 0,-4 1 5,1 2-7,-4 1 0,0 6 1,0-3 1,0 3-4,0 0 1,0 0 1,-12 17 0,7-5-3,-1 0 3,-3 2 2,2 3-7,0 1 3,4-1 7,-1-5 1,2 4 12,2-1-3,2-2 2,5 3 3,0-7-5,2 1 11,2-3-9,8 3-4,-1-5 6,10 1-7,1-5 1,1 1-7,-2-6 6,2-1-6,-4-5-3,1 1 2,0-4 1,-3 1-13,0-7 2,-3-3 5,1 0-8,-4-5 0,1-4 1,-3 1-10,1-15 0,-2 11 7,0-12-4,-4 13 4,-1 1-4,-5 6 1,1 1 7,-4 10 4,-2 4-3,0 5 3,1-1-1,-1 7 3,0 0-5,0 0 0,-18 25 5,7-1-8,-1 10 12,3-3-6,-6 3 1,4 12 4,5-15-6,-2-1-3,3 3 1,2-4 11,3-2-6,3 0 4,-3-9 1,5 0 15,3-3-4,1-2 5,-1 0 4,11-4-3,-5-1-5,6-3 7,-2-1-6,2-4-2,8 1-12,0-3 4,1-2-5,-2-2-1,1-2 6,-1-5-1,-9 5-3,0-5-4,5-3 5,-6-1-10,3-1 1,-8 4-1,-5-3 0,2 3-1,-2-1 5,-6 3-1,1 4 4,-2 2-19,-5-2 7,0 4-6,5 4-1,-18 2 4,3 5 1,0 2 4,-1 3-6,2 0 6,1 4-6,0 1 8,3-3-5,4 1-2,-2 1 3,3-3-1,5-1 1,2 0 1,5 0-3,-3-2 5,5-1-1,5-2 5,4 0-6,0-1-8,0-2-11,2-3-11,2 0-11,-4-1-18,1-4-17,1 2-22,-2-4-28,0 1-29,-4-4-32,5 1-21,-6-2-25,2-1-22,-2-2-14,-3 0-181,-6 3-488,0-2 216</inkml:trace>
  <inkml:trace contextRef="#ctx0" brushRef="#br0" timeOffset="170310.8358">15105 16368 179,'0'0'237,"0"0"-4,0 0-15,0 0-11,41 0-18,-9 0-11,4-2-20,4 2-14,12-5-18,0 3-10,-12 1-17,-1-3-30,-2 0-29,-4-2-46,2 6-36,-6-6-45,-1-1-45,-9 3-52,-1-2-107,-5 2-315,-3 2 141</inkml:trace>
  <inkml:trace contextRef="#ctx0" brushRef="#br0" timeOffset="171084.4405">16505 16119 174,'0'0'220,"-4"17"-3,0-3-14,1 2-10,-4 1-9,-2 8-15,4-8-11,-3 8-2,3-9-43,0 1 0,5 0-10,-3-1-3,1-5-3,2 0-8,2-4 4,1 1-5,2 0 0,-1-3-1,5-1-4,0-1-4,4-1-3,-3-2-1,9-5-10,-1 2-4,4-6-9,-3 2-6,10-5 0,-1 2-3,-3-4-3,1-6-9,-4 6-3,0-3 0,-8 5 6,-1-3-9,-3-2-5,1 1-1,-4 0 1,-3 5-3,1 0 9,-4 5-7,2-2 2,-3 0-6,-1 0-2,-2 5-4,3 3 3,-9-4 2,9 4-5,0 0-3,-20 10-6,12-1 5,-1-3 6,4 7-2,-3 2 1,4-3-10,2 3 4,0 1 2,4 1-6,0-2 4,5 1-1,-4-3 7,5 1-5,2 1 5,-2-3 4,4-1 4,-2 0 2,1-1 3,-4 1 0,2-2-1,-4 0-6,1-2-1,1 2 9,-5-4-13,3-2 1,-2 3 2,-1-3-5,1 0-1,-3-3 2,2 7 0,-2-7 3,2 5 0,-2-5 2,-8 5-1,2-3 0,-4 0-3,-2 1-1,-1-2-2,2 0 2,-8 2-5,-1-3-8,1 2-1,-4-4-6,1 1-35,1-1-15,-9 4-24,0-5-26,1 2-33,3-4-34,4 1-40,4 1-48,-1-2-235,-3-4-542,6 3 241</inkml:trace>
  <inkml:trace contextRef="#ctx0" brushRef="#br0" timeOffset="171300.1302">16450 16027 78,'-2'-10'241,"0"5"-17,2 0-29,0 0-19,0 5-25,-2-7-37,2 7-35,0 0-49,0 0-44,0 0-36,0 0-48,0 0-90,0 0-204,4 20 91</inkml:trace>
  <inkml:trace contextRef="#ctx0" brushRef="#br0" timeOffset="172735.0019">18320 16395 114,'6'-2'198,"1"-1"-12,-1-2-6,1-3 4,2 1-13,-2 0-6,0 0-6,0-1-1,-3-1-12,0-1-4,-1-3-13,-3 0-4,-3 0-9,0-4-5,-6 3-8,4 3-11,-7 0-4,-4 1-16,-5 3-4,0 4-11,-9 1-3,2 4-6,-2 3-6,-1 6 1,0 0-10,2 5 4,2 0-13,4 6 1,2-5-5,7 5 1,4-5-7,1 1-3,5-2-3,3 0 1,2-4-1,3-1-2,1-2 7,6 0-9,0-4 2,3-2-1,7 0 0,-1-2 7,5-3-7,4-1 4,-1-6-1,1-1 3,-1 0 7,-5-1 2,-1 3 0,-5-3-3,0 3 3,-2-2 3,-3-4-5,2 2 7,0-1 0,-8-2 0,3 2 7,-6-1-4,2-2-1,2 4 3,-3 0-4,-1-1 10,1 0 6,-4 3 0,0 0 2,0-2 9,0 4 3,0 4 0,0 4-4,-4-10-4,4 10 0,-3-7-2,3 7-18,0 0 15,0 0 4,-18 19-8,11-1 1,-2 11 8,1 4-2,-1 16-9,1 1 4,-5 6 3,4 2 2,-5 23-1,5-26-6,-1 25 13,1-24 0,-4 1 9,-2 24-1,2-24 2,-1-6-2,-4 0-2,-2 1 6,-3 0-2,-2-9-2,6-11-6,-3-1-6,-2-2-2,-1-4 1,-1-1-13,-2-7-6,1 2 8,5-9-5,2-1-3,0-4-2,-6 5-4,8-8-11,-1-4-13,2-9-12,1 0-1,4-5-6,2-7-1,-1-6-1,4 0-10,7-18-19,0-2-12,5 2-11,8-3 1,6 1-12,4 5 11,7-6-19,-1 6 4,3 1 0,6 1-14,3 3 1,0 6-5,8-1 11,4 5 8,0-2 2,-1 4 4,1 1 8,1 1 2,-8 2 2,0 5 13,0-7 6,-14 7 2,0 1 11,-1-2-2,0 0 7,-1 1 8,-7-2-3,-2 2 17,-1-2 2,-1 1 1,-5 4 12,-3-2 4,-1 0-6,-1 1 4,-4-3 5,-3 2-3,5 0 5,-3-3-4,1 2 5,-1 1 2,-3 0 6,-1 8 3,0-3-1,0 1-4,0 5-4,0 6 2,-3-12 2,3 12-5,-5-7-4,5 7-11,0 0 18,-19 1-5,19-1 1,-20 14-5,9 0 4,1-1 5,-4 2-13,1 8 1,1-6 3,5-2 6,-2 3-8,5-1-1,1 4-13,3-5 16,2-3-12,2 5 11,-1-6 8,4-3-2,2 2-5,1-5 4,2-1-13,3-2 2,4-3-5,3 0-4,0-4-8,6-2-7,3-4-6,-1 1 5,-3 0 4,-4-6-4,3 1 4,-5-3-1,-3-1-2,0-3 10,-6 8-3,0-3 1,-3 3 3,0-3 7,-2 4-8,-2 1 12,-1 2 7,0 2 2,-2 2 0,-2-1-2,0 6 2,0 0-5,0 0 0,0 0 7,0 0-6,-8 21 14,3-4 0,-2-1-5,2 2 0,-1 0-2,1 0-2,1 1 3,-6-1 3,5-1-7,1-1 8,-1-4-14,1 0 10,2-3 4,-1-3-10,3 4 12,-1-6 8,1-4 13,0 0-6,0 0-3,0 0 0,0 0-1,0 0-9,17-24 8,-5 10-15,-1-1 4,6-4 2,-4 4-6,5 0-2,0-1-1,2 1-6,-3 2 3,0 6 9,-6 3-16,3 2 4,-2 1 1,-1 2-2,-1 1 5,-1 3-14,-2 4 5,2-1 8,-2 2-4,-3 0-17,-1 1-3,-1 1-17,-2 1-20,0-4-15,2 5-25,-4-6-27,2 1-31,0-3-28,0 1-34,0-1-29,0-6-24,4 8-9,-4-8-156,8 4-468,-8-4 207</inkml:trace>
  <inkml:trace contextRef="#ctx0" brushRef="#br0" timeOffset="174364.8742">19423 16228 96,'10'-16'171,"-4"-1"3,4 3 10,-5 2 11,2 4 7,-5 0-6,1 3-18,-3 5-14,6-9-16,-6 9-11,0 0-3,0 0-4,0 0-4,0 0 0,0 0-14,0 0-9,14 15-3,-14-15-8,0 8 2,0-8 0,9 7 2,-9-7-6,10 3-1,-10-3-10,0 0-4,31-3-5,-18-4-3,-2 6-1,10-7-7,-6 0-3,2 2-7,-7 0-9,0 0 9,0-2-13,-2 0 11,1 1-3,-4 1 0,-1-1-1,-4 7 0,6-7-6,-6 7-6,0 0-2,0 0-12,-18-8 2,18 8-5,-26 11-21,3 4 23,-3-1-4,1 6 3,4 1-1,0-1-12,6 1-5,6-6-4,-1 0-5,5-2-6,0 2 4,4-5 4,-2 5-10,7-5 8,-1-1-2,4 2 2,3-6 1,7 1 0,2 1 3,3-7-3,0 2 0,6-2 3,0-4-1,-6 1-6,8-1-1,-1-4-15,0-1 17,-5 0-2,2-4-1,-7 2 0,-1-3 1,-4 1 6,-1-3-11,-1 4 3,-1-5 5,-2 0-2,-4 6-2,0-5-5,-3 3 0,-1 3 0,1-2-1,-2 6 1,-2-1-7,2 7 1,-1-8 6,1 8-12,0 0 11,0 0-2,0 0 3,0 0-4,-5 18 13,9-5-7,-2 2 8,4 2-6,-1-3 1,1 2 1,2 1 6,-2-2-8,3 0-3,-4 1-11,0-4-8,-2 0-9,1-4-15,0 4-16,-1-7-16,0 3-11,-2-2-1,3-2-19,1 2 20,-5-6-20,14 2-10,-9 0-15,-5-2 1,23-4 12,-14-1 4,5 2 14,0-6 14,3-1 8,-2-1 9,2 1 16,3-9 15,-4 4 14,5-2 6,-3-3 33,5 0 7,-2-2 24,-2 4 10,-3-3 13,0 6 12,-5 1 8,0 0 5,-6 3 12,0 3 9,-4-3 0,-2 5-8,1 6-4,-7-10-5,7 10-9,-14 0 0,14 0 0,-28 12 2,9-1-6,1 1 4,-1 6-9,0-5-5,2 6-3,-1 2-6,7-5-4,1 1-4,1-3-2,4 1-3,1-4-6,1-2-3,3 2 3,0-4 1,3 0-13,1-3 12,1 0-5,-5-4-9,19 0 9,-8-2-9,3-1 3,3-6-3,-7 2-11,7-3 0,-3-2-6,1-3-7,1 1 3,-4-2-6,4-5 3,-2 7-3,-5-2 4,-1 0 3,-2 7-3,1-1 2,-4 1 0,1 5-1,-4 4-1,0 0-1,0 0 3,0 0-7,0 0 7,0 0 1,-9 30-3,4-13 12,-3-5-4,6 5 5,-4-3 8,4-1 2,2-1 2,1-1 4,0-1 13,2 2 7,4-6 4,-1 0-7,1-1 5,2-1 1,3-3-6,1 0-12,3-2 8,2-3-1,1-1-3,-1-3-3,0 0-7,-2-1-1,-1-4 1,0 0-3,-2-3 0,0 2 4,4-9-13,-1-2 6,-2-1-3,3-1-8,-4 0-1,0-4-1,-2-1 1,-5-1-9,4 1 4,-6 6 5,5 1-9,-3 11 18,-3-1-3,-2 9-3,2-2 0,-2 5 1,-1 3-3,0 0 11,0 0 3,-4 32-6,0-8 4,-1 3 0,4-1-1,-8-2 0,8 7 4,-6-3-8,1-2 7,3 3 0,-3-5 5,9-6-3,-3 1 2,3 0 12,0-4-2,2-3-9,0 0 8,3-3 2,3 0 1,2-1-6,5 1 1,2-1-8,2-5-12,9-1 16,0 0 3,-3-5-8,1-1-2,1-4-7,-1-1 0,-1 2-2,1-3-14,-6-6 11,-5 6-1,-1-5-15,3-2 19,-7 5 5,-8 1-13,3 1-2,-4 0 11,-1 2-5,1-2-5,-8 4-1,4 6 2,-7-11-10,-1 10 4,-1 0 1,9 1 4,-32 5-4,14 3-13,3 1 20,-1 1-2,3 2 0,1 3 0,3-6-1,0 7 3,2 0 2,3-4-4,3-2 6,2 2 10,1-3-10,3 0 2,3-2 6,1 1-7,9-3 11,2-1-5,9 2 1,1-4-5,1 0 1,2-2 0,3-4-5,1 1-2,0-1 6,-2-4-1,0-2-2,14-4 3,-16 0-6,-2 2 2,1-3-1,-2-1-18,-7 0 23,2-2-11,-6-2-1,0 2 6,-11 4-1,3-2-1,-3 3 7,-4 1-16,-3 3 11,-2 2 0,-3 2-8,4 5 5,-19-5-1,2 5 6,-6 7-12,0 0 5,-6 5-2,3 1-2,1 1-4,3 5 14,-1-2-6,6-5 4,6 5-3,-1-2 3,-2-1-5,9-2 2,-3-2 7,3 0-8,5-1 22,5-1-2,-5-8-5,9 10 9,-1-8-8,2 0 2,-10-2 1,23-2-1,-9 0-5,5-4 8,-3-1 1,2-1-10,-3-1 2,0-5-3,1-1-1,0-3 5,-3 1-1,1-6 0,-1-1 3,-3 1-2,0-5-14,-1 0 0,0 3 0,0-4 7,1 3-5,-6 6 0,0 2-1,-1 8-3,-2-1-2,2 5-6,-1 1 2,-2 5-4,0 0 10,0 0-1,-2 28-1,-4-3 3,4 0-3,-5 0-4,2 5 3,0-2 3,0 1 2,-1 3 5,-2 0-10,3 1 3,-2-4 0,1-2-9,1-1-9,1-2-2,-1-7-10,1-2-25,4 0-14,-5-4-23,5-1-19,-4-3-22,-1 1-18,3-3-39,0-1-45,2-4-194,-8 5-470,8-5 207</inkml:trace>
  <inkml:trace contextRef="#ctx0" brushRef="#br0" timeOffset="174691.6833">20414 16084 177,'0'0'250,"0"0"-10,0 0-6,0 0-4,0 0-7,0 0-6,41-6-7,-19 5-8,10 0-9,-1-2-12,5-3-4,3 2-17,-1-1-25,0 1-2,1-1-18,-1-3-14,-4 4-5,-2-4-13,0 0-7,-11 3-12,-3-1-17,-1 0-16,-4 4-33,-1 0-16,-5 0-38,3-1-45,-10 3-26,0 0-37,11 0-44,-11 0-44,0 0-190,0 0-477,0 0 211</inkml:trace>
  <inkml:trace contextRef="#ctx0" brushRef="#br0" timeOffset="175203.3493">18487 16824 189,'0'0'223,"0"0"-3,0 0-6,0 0 1,0 0-1,0 0 1,34 1-8,-14-3-12,8 2-1,6-1-8,20-3-3,-2 3-5,6-3-9,4-1-8,30 2-6,-28-2-9,32-4-9,-2 8-14,5-7-1,-7 0-21,8 6 3,1-5-9,2-3-15,1 8-4,-1-7-12,-2-1-4,0-3-7,-9-3-8,3 3-5,-4 4-16,-29-2-3,-1 2 4,-1-1-9,-1 1 2,-4-2-10,-16 2 6,-2 8-7,-6-6-11,-2 1-1,-8 2 5,-8 1-20,1 0 2,-2 1-13,-1-1 4,-3 3-18,-2-2-25,1 0-4,-7 2-28,7-3-5,-7 3-22,0 0-26,0 0-13,0 0-25,0 0-17,-28 5-25,9-4-22,-3 3-185,-7 0-477,-2-1 211</inkml:trace>
  <inkml:trace contextRef="#ctx0" brushRef="#br0" timeOffset="175626.9189">18547 16948 147,'0'0'192,"-6"2"3,6-2 0,-5 4-4,5-4-1,0 0 12,-4 4 4,4-4-3,0 0 1,0 0-2,15 8-1,-1-6-17,3-3 7,12 2-9,9-2 7,12 4-21,3-5 0,7 4-10,6 1-6,34-1-2,-2-7-12,-1 3-4,6-1-8,-1 0-18,-1-5 3,7 0-13,-7 10-8,0-5-13,0-2-6,-9-3-6,-25 0-8,23 2-2,-31 5-4,-4-5-14,2-2-2,-3 0 0,-4-4-12,-13 6-1,-2-3-12,-7 0-1,-4 6-1,-4-1-6,-3-3-8,-3 4-3,-2-1-4,-1 3-9,2-2-10,-4 2-8,-3-2-21,-6 3-10,13-2-21,-13 2-17,8-3-15,-8 3-11,0 0-24,0 0-13,0 0-26,0 0-18,0 0-16,0 0-32,0 0-19,0 0-216,0 0-542,0 0 240</inkml:trace>
  <inkml:trace contextRef="#ctx0" brushRef="#br0" timeOffset="178435.2663">8367 17258 265,'-4'-13'263,"4"8"-12,0-4-30,0 5-21,-1 1-24,1 3-16,0 0 12,-7 16-23,5-4-15,-3 4-7,2 8-11,2 5-8,-2-3-15,2 0-8,0-5-5,1-4-12,1-1-5,-1 1-2,0-5-10,0-1-1,0-2-4,0-4 2,0 0 7,4-1-7,-4 1 10,0-2 1,0-3-6,0 0 2,0 0-12,0 0-7,19-14 3,-5 1-4,-4 4 1,5-2-4,-3-3-2,1 2 4,-7 4-6,5-1-23,-2 3 14,1-2 0,-2 5 1,3 2-2,-4 1-16,0 1 8,5 3 3,-4 5-5,2-2 1,2 2-5,-2-2 0,4 6 3,-2-2-6,-3-4-4,1 1-1,-5-2-9,0-2 4,-2 1 5,2-2 1,-2-1-9,-3-2 14,0 0-4,0 0-2,15-2-5,-12-3-8,-1-2-6,0 1 14,0-4-5,0 0-1,-1-1-2,1 0 4,-2-2 0,0 0 2,0-4-1,0 9-1,0-5 14,0 1 0,-2 5 6,2-3-3,0 0 6,2 5-1,-2 1-4,0-3-4,4 3 2,-4 4 3,8-9-6,-1 7 6,4-3-4,3 0-2,3 2 8,5-4-2,-3-1-8,9 4 14,-2-6-3,2 2 2,-10 5-5,1-7-6,1 5 5,-3 0 4,-7 0-9,0 0 16,-1-2 6,-2 4 0,-2-8-4,-2 8 4,0-2 12,-2-2-6,-1 2 2,0 0-1,-1-2-11,1 7 2,-8-5-7,8 5-5,-11 2 1,2 3-2,-4 5-3,2 2 3,-1 0-2,1 5 2,-1 5-6,3-5 1,1 10 4,5-8-10,-1 1 4,4-2 6,-3 0-6,3-1-1,5-3 0,-3-2 0,1 1-12,3-4 1,-2 1-8,-1-4-3,1 5 6,-1-7-8,6-1-3,-4 1-4,-1-3-9,5-1-17,-9 0-20,16 0-29,-6-1-19,2-3-49,-1 1-30,4-1-43,-3-3-24,0 1-148,2-1-454,0-2 202</inkml:trace>
  <inkml:trace contextRef="#ctx0" brushRef="#br0" timeOffset="179633.0007">9650 17207 42,'0'0'231,"-7"-4"-24,7 4-8,0 0-7,0 0-5,-2 14-4,-1-4-2,0 0-15,0 7-2,-1-1-12,-1 4-10,4-2-9,-2 0-9,-1-1-18,3 2 0,-2-4-15,0-2-15,2-4 1,-1 0-10,2-2-6,0 1-9,-1-6 12,1-2-9,1 7 4,-1-7-8,0 0-4,0 0-2,17-5 2,-6-2-12,-2-1-4,6 0 5,-2-2-19,4 0 12,-3 5-5,2-1-20,-5 1 14,1 2 1,1 1-6,0 2 2,0 2 1,-1 5-13,4-2 9,-2 8 2,-3-9-6,-2 6 2,-1-2 0,1 0-8,-1 0 3,-1 1 2,-4-5-2,2 1 4,-1-4-8,-4-1 6,4 4 6,-4-4-9,0 0 4,10 0 3,-10 0-8,3-7-3,-3 7 1,6-10-4,-5 3 3,3 0 3,-2-5-6,0 3-1,-2-1 2,-2-7-3,4 6 3,-4-5-2,0-1 1,1 5 6,1-2-6,-3 6 9,2-1 0,-1 2 1,2 2-9,-2-1 0,0 0 0,2 6 2,0 0-5,0-8 4,0 8-1,2-5 1,-2 5-9,5-4 5,-5 4 1,13-4 11,-1 3-7,-1-2 2,3-2-3,2-2-3,5 5 4,-3-5 2,1-1 2,0 3 5,-2 0-4,-3-1 6,-1 3-5,-3-2 8,-1 1 10,-2 1-3,-7 3-4,11-3 8,-11 3-12,10-1 8,-10 1 7,0 0 0,0 11 1,0-1 4,0-10-8,-6 17-2,6-7 6,-4-1-10,-1 3 3,1 5-2,0-5-9,0 3 3,3-1 0,-4-1-4,3-2-9,2 2 3,0-4-16,2 1-5,-2 0-18,5-3-2,-2-2-1,3 0 0,0 3 0,7-7-2,-2-1 0,2 0 5,6-2-10,2-8 1,-3 3 0,7-8 4,2 1 5,-3-6 1,2-2 5,-3-4 6,2 1 4,-3-6 4,-3 1 2,-2 3 24,-2 0 6,-5 3 6,-1 7 9,-3 2 14,0 1 11,-4 4-8,1 3 15,-2 3-22,1-1-6,-2 5 4,0 0 6,0 0-19,-16 30 15,9-12-20,-2 8 18,1 7 2,-1-5-27,2 3 16,2 0 3,2-5-15,0 4 12,0-3-14,3-1 5,3-8-9,1 1 0,-2-7-2,5 2 4,1 1 6,2-9-9,-1 2 0,6-1-14,3-5 0,1-1 0,-2-3 13,4-6-19,6 0-10,-3-2 13,0-5-7,-7 2 2,3-6 4,0-1-12,2-2 20,-3-6-10,-2 4 14,2-8 0,-6 8-11,-2-7 4,-3 3-5,3 2-4,-6 7 11,4 2 3,-8 1 6,-1 5-10,2 2 15,-2 4-9,0 5 6,0 0-5,0 0 8,0 0 2,-19 30-17,10-7 6,0 6 11,-1 0 0,2-2-15,0 2-1,3 0-3,0-2 4,0-1 10,4 1-6,1-11-7,0 0 12,1-3-3,2-3-8,3 2 0,-3-7-12,1 6-2,5-6-21,0-1-14,-1 0-4,4-8-22,-3 4-9,4-1-23,2-7-22,-1 1-28,-2-3-39,3-1-24,0-1-48,-1 1-28,-7-2-165,3-2-497,-7-3 221</inkml:trace>
  <inkml:trace contextRef="#ctx0" brushRef="#br0" timeOffset="179887.9239">10101 17019 166,'-12'-1'203,"12"1"-7,0 0-32,0 0-24,0 0-36,0 0-62,0 0-67,0 0-140,31 8-179,-31-8 79</inkml:trace>
  <inkml:trace contextRef="#ctx0" brushRef="#br0" timeOffset="181160.6357">11782 17253 51,'0'0'196,"0"0"-11,23-12-15,-11 7-11,7-7-14,-1 3-10,3-1 23,-6-2-19,4 2-2,-4-4-8,-2-1-13,1 2 3,1-8-4,-6 7 3,-1-1-3,-4-3 4,0 7 4,-2 1-3,-2-1-1,0 6-1,-2-2-13,0 2-9,2 5-14,-6-3-11,6 3 1,-13 12-12,5-4 1,-7 13-6,4 3 0,-3-2-12,3 11 11,-4-5-20,3 1 4,3 4-4,-1-6-5,4 5 2,0-6-4,-2-8-4,-4 5 1,9-7-6,-5 0-1,3-7 0,2-1-4,2-2 7,0 2 0,1-5-6,0-3 9,0 0-8,0 0-8,0 0-1,12-11 0,3-3 2,2-5 9,4-2-2,-2-4-5,7 4 0,-5-1 2,2 5-4,-7 2 2,0 1-26,-2 7 23,-2 1-1,-3 2-3,1 4 1,0 0-11,-1 4 13,-2 5-4,-1-4-4,0 8 8,1-3-24,-4 6-8,1-1-18,-1 2-31,-1-2-21,0-1-34,2 1-17,0-6-21,2 1-10,5 2-7,-2-7-8,3 2 13,7-4 5,0-6 6,1 2 1,7-7 32,-6 4 18,0-2 9,5-6 21,-3-3 22,0 1 30,-3-1 15,-7-1 24,6-4 10,-4-2 22,-4 6 6,-1-9 10,-3 8 18,-1 3 6,-5 2 17,2 0 7,-3 7 6,-3-1-10,2-1-9,1 7 1,-11-1-7,11 1-2,-22 11-2,9-1-4,-9 5-3,8 1-3,-4 6-4,-1-3-8,4 3-1,5-1-4,0-7-9,1 2 3,2-1-5,6-6-8,-1-2-7,2 3 4,0-3-6,6-2 4,-1-5-16,-5 0 15,18-1 2,-6-4-10,6-5-1,-1 0 12,-4-2-5,1-2 2,-3-1 5,5-1 2,-7 2 5,-1-2 6,-2 3 0,-1 4 16,-1-1-4,-2 3 0,2 2 0,-4 0-9,0 5-15,0 0 2,0 0 4,0 0-16,-4 20 4,0-11-3,-2 11 1,3-1-5,1-3-4,-1 2 5,1-1-9,4-1 2,-1 0-3,3-5 4,-1-1-9,3-3 5,-2 1 0,6-1-5,3-2 5,-3-5-7,9 0-1,2 0 13,-1-5-15,9-3 8,-1 1 5,-2-7-4,1-3-10,-1 2 11,1-2 9,-6-6-4,-1 2-7,-1-5-3,-6 0-1,-1 1 6,2 1 1,-9 7 5,1 0 13,-3 3 6,-3 2-2,0 5 6,0 2-7,0 5-9,0 0-7,0 0 5,0 0 1,-21 13 5,9 0-11,3 4 0,-6 7-14,3-2 8,0 2-4,1 4-5,1-6-1,2 1 15,5-6-13,0 2-11,-1-7-3,3 0-17,3 0 20,4-4-14,-3 4 1,4-7 3,4-3-4,1 1 2,0-6 0,8-2-1,0 3 4,8-13 5,-2-3-27,0 2 18,-1-5-9,1-1 8,-2-5 10,0 1 2,-2 1 0,0-5 8,-6 2-2,0 4 3,-6 7 13,-2-2 4,-1 5 8,-2-1 23,-1 5-12,-3 4-3,-1 2-13,0 4 6,0 0 0,0 0-7,-23 21 17,14-3-20,-4 6 7,-1-1 1,2 5-8,0 0-4,5 1-7,-4 0-4,3-1 15,2 1-3,0-4-11,5-7 3,1 2-11,-2-5-6,4 1-1,-2-8-5,1 4-6,3-3-6,-2-4-11,4-2-14,0 1-13,1-4-33,-7 0-26,20-7-33,-11 2-30,-1 0-46,4-3-55,0 0-219,-6 1-557,4-7 248</inkml:trace>
  <inkml:trace contextRef="#ctx0" brushRef="#br0" timeOffset="181457.6463">12944 17188 41,'-8'-2'226,"8"2"-12,0 0-17,0 0-2,0 0-1,0 0-8,0 0-11,0 0-3,35 0-4,-12-3-19,4-2-3,3-1-11,0 0-4,3-1-8,4-1-8,0-1-4,-3 2-19,-2 0-7,-4 4-4,-7-2-8,-4 2-15,-4 2-17,-2 0-16,-3-1-30,-8 2-26,13-2-31,-13 2-37,0 0-25,9 0-37,-9 0-46,0 0-201,0 0-441,0 0 195</inkml:trace>
  <inkml:trace contextRef="#ctx0" brushRef="#br0" timeOffset="182745.2497">13823 17149 22,'6'-15'220,"1"1"-5,2 0-7,-4-5-16,1 9-4,-3-2-4,2 2-14,-3 3-9,2-2-19,-2 4-20,3 2-8,-5 3-14,2-2-5,-2 2 2,1 15-4,-1 1-10,0 10 8,-3 3-8,-2 1-9,3 1-6,2 1-10,-1-1-9,-2-4 1,3 2-7,3-5-9,-2-5-5,4-2-13,0 0-10,0-2-12,-1-7-27,4 3-20,3-6-16,-1-3-25,4 4-12,3-12-20,3 1-11,8-4-19,-3 0-4,2-7-4,-3-1 12,2-4 4,-2-1 17,-4-5 25,-3-2 16,-2 0 32,1-2 26,-3 2 34,-1-2 10,-5-1 29,5 3 18,-8 10 20,-1 2 17,1 7 11,-2 0-2,-2 3-16,0 7-7,0 0 10,0 0-3,-6 20 3,3-2-1,-5 9 4,0 7-7,0-3-7,2 1-4,0 3 0,-2-2-12,1-3-5,4 3 2,-7-7-8,7-8-3,-1 0-2,1-3 6,1-5-6,1-5 4,-1 4 9,1-6-1,1-3-8,0 0-11,0 0 0,0 0-5,19-20-4,-9 6-5,3-8-2,8-2 3,-2-3-7,-4 0 1,5-2 4,-1 4-10,-2 4-11,-4 10 4,1-1-1,-7 7-6,0 3 0,5 2 0,-5 6-5,0 2 13,-1 7 5,0 3-4,-2 2 3,-2-1-11,3 7 10,-3-1-4,0-6-3,3 1 4,-1-3-5,2-5 0,-1 2 4,0-6-6,3 1 4,-1-5 3,4 1-8,3-3 9,4-8-10,-2 1 2,3 0 13,1-8-4,-4 0-7,6-3-3,-5-4 0,-1-2-5,0 2 8,-2-6-6,-8 9 5,3-7 0,-1 7-1,-5 4 3,0 2 4,-3 3 0,3-1-2,-3 4-3,0 5-10,0 0 8,0 0 7,0 0-8,-23 14 9,15 0-2,-1-1-4,-1 4-17,5 0 19,0 0-8,1 2 8,-1-7 1,5 1-7,5 4-3,-3-8-4,3 3 13,2-5-9,3-1-6,3-2-6,-2-2-8,8 3-3,-5-4-27,0-4-24,6 3-24,-5-5-33,-1 1-25,0-4-30,-4 3-53,2-4-35,-7-2-179,4 1-491,-3-1 218</inkml:trace>
  <inkml:trace contextRef="#ctx0" brushRef="#br0" timeOffset="182988.1551">13647 17253 136,'2'-8'205,"9"4"-12,8-5-18,14-1-17,5-2-20,18 0-9,4-2-16,1 3-26,-3 4-42,-2-1-59,-1 2-56,-2 1-147,-20 2-233,5-3 104</inkml:trace>
  <inkml:trace contextRef="#ctx0" brushRef="#br0" timeOffset="183617.5233">16069 17164 218,'6'-6'217,"-3"-5"-6,2 2 0,-2 0-4,-2 0-13,3 0 1,-3-3-10,-1 4 4,3 2-3,-3-5-17,0 6 3,0 5-9,-4-11-18,-2 8-8,-1 0-19,-2 3-9,-5 5-16,-4 0 4,-7 12 1,5 3-11,-5 1-6,3 4-16,2 2 0,1 1-1,1 1-10,4 0-3,5-3-17,4-1 3,4-4 2,2-3-5,4-3-9,1 3 7,3-8-11,3 5 3,7-8-2,1 0-9,2-3 8,0-5-5,5-5-6,3-3 9,1-8-15,-2 5 16,-2-6-8,-3-3 0,3 0 1,-6-1 1,-3-2-3,0-1-4,-1 1 1,-9 5-5,-1 2 7,-4-2-6,1 8-7,-2-5 13,0 6-7,-1 2-6,-4 2 1,1 1-4,2 5-11,0 0 11,0 0 0,-13 14-9,10-4 1,-1 5 11,2-1-12,2 6-10,0-1-12,6-1-14,-6 0-10,3 2-13,3-3-30,-4 4-21,2-6-32,-3 1-33,3-6-35,-3 2-57,2 1-191,-1-4-513,-2-2 226</inkml:trace>
  <inkml:trace contextRef="#ctx0" brushRef="#br0" timeOffset="184457.4713">16434 17237 206,'0'-6'289,"1"2"-12,-1 4-23,2-4-22,-2 4-22,0 0-20,0 0-12,0 0-20,6-3-18,-6 3-2,0 0-17,0 0-11,17 7 0,-17-7-4,18-3-21,-5 2 14,1-2-5,1-2-8,2 2 0,-4-2 2,0-1-5,-2 0 6,0-1-12,-1-1 9,0 0-1,-1 0-6,-4 3 11,0-2-2,-1-1-12,-4 1 4,2 0-20,-2 7 6,-9-10-16,3 8 6,6 2-14,-18 2 4,4 1-8,-5 4-8,-5 8 2,2 2-12,-1 2-8,3 2 6,3 0-5,3 0-7,1 2-10,10-5-5,-4-1-11,7-2-7,3-1-7,1-4-11,5 0 1,4 1 6,6-4-4,0-2-7,13-2-16,0-3-1,3 0-3,-1-5-2,7-4 3,-4-2 2,0-2 5,12-1 7,-13-3 3,-3 1 8,-1-2 5,-1-3 1,-5 4 7,-1-2 5,-2 0 7,-11 4 14,1 1 12,-6-1 4,-4 3 3,-3 4 2,-1 2-2,-3 1 2,-1 0 2,-6 4-7,11 1 9,-31 8-6,3 1 2,2 4 5,2 4-1,1 0-3,0 5 5,-1-1-7,3-1-8,7 6 12,3-9-13,2-3-3,4 2 7,3-2-18,1-4 10,4 0 4,2-1 0,0-6-1,4 1 2,5-3 3,3-6-6,1-3 3,2 1-2,-1-3 4,4-6-11,-8 3 10,2 1-8,-3-2 5,-1-2-3,-3 3 9,0-2 0,-3 3 5,-2 7 11,0-5-9,-2 4-13,1 3 20,-4 3-14,0 0 4,0 0 0,0 0-4,-12 19 6,5-12-10,0 8-6,-2-1 7,1 3 2,3-5 6,-3 3-4,3 2 3,3-5-4,2 0-1,-3-3-2,6 1-1,-1 0 2,6-8-2,-3 3-2,2 0 5,3-3-6,4-2 12,-1-4-4,7-1-8,0 0-1,4-10-3,-2 3 3,-4-2-5,2-5 0,0-1 2,-4-2 1,3-4-3,-3 1-2,-3-5 2,2 0 1,-2 3 0,0-4 5,-6 3-2,0 10 14,-3 2 6,1 0 2,-1 6 9,-1 3-5,-1 0 2,-2 7-5,0 0 5,0 0-5,0 0-7,-9 24 5,4-6-11,-3 6 3,2 5 2,-2 0-4,3-3-5,0 1 8,1 0-1,1-6-15,1-4-4,2 3 13,0-4-10,0-3 11,1-1-17,2-2-15,2 0-1,-3-2-12,6 0-24,0-1-28,2-4-29,3 0-23,-2-3-34,1 1-24,9-2-35,-5-5-49,4-1-44,-5 0-181,-1-5-545,-3 5 242</inkml:trace>
  <inkml:trace contextRef="#ctx0" brushRef="#br0" timeOffset="184886.6409">17119 17159 226,'0'4'241,"0"-4"-7,8 6-8,4-2-12,7-4-15,0-2-8,11 0-13,-1-4-8,2-5-11,3 1 5,1 0-1,0-4-8,0 0 0,-3 0 3,-1-3-18,-5 2-1,0 1 11,-2 0-4,-10 3 7,-5 1-6,1 2-7,-2 2-8,-3 2-7,0 0-8,-5 4-15,7-2-14,-7 2-1,0 0-5,0 0-6,-4 22-7,1-5-14,-4 0-3,2 0-2,-1-1-6,0 1-7,2-2-6,0-1 0,-1-4-4,1-2-2,-2 1-6,5-2 7,-2 0-4,2-4-2,1-3 0,-2 3 4,2-3-3,0 0-3,0 0-6,16-21-2,-6 9-12,4-2 4,3-6-1,1 2 1,-3 4 10,2-2-10,-3 5 2,2 0 6,-6 3-7,1 2-2,-1 3 4,2 3-5,-12 0-11,17 6 9,-11-2 7,1 6 1,-3-2-10,-4 3-4,2 2-26,0 1-16,0-2-32,-4 3-25,4-4-20,-2 1-21,0 0-37,0-1-24,4 0-40,0 4-40,3-7-66,-4 1-223,10-2-624,1 2 277</inkml:trace>
  <inkml:trace contextRef="#ctx0" brushRef="#br0" timeOffset="185566.3677">18720 16984 41,'7'-10'305,"0"4"-24,-1 3-8,-2 1-11,-4 2-8,0 0-16,0 0-14,1 16-14,-6-5-14,-3 4-3,-2 3-24,0 4-12,-4 5-22,6-10-9,-2 5-6,2-5-19,-1 0-11,6 0-6,1-6-10,2 0-12,0 0 7,4-5-10,1 3 0,0-4-9,4 0-1,-1-5 7,-8 0-17,24-3-6,-11 1 4,2-1 9,1-6-15,0 4 2,-2-4-6,-4 1-4,0-4-5,-3-2-13,-2 4 7,0-3-10,-5-3-1,-5 0-10,0 1 3,-5 0 3,0-3-3,-1 5 1,2-2-8,1 7 0,-3-3 9,2-2-2,0 8 4,2-7-12,2 5 1,2 0 4,3-4 4,0 11 2,7-11-5,0 5 2,2-3 0,4 7 1,3-8-2,-3 8 11,7 3-8,-8-1-1,7 6 4,-1 1 1,-4 6 3,4 1 8,-6 3-2,-1 6 7,-1 2 8,-3 4 2,-2 0 9,-4 3 7,2 0 10,-8 2-1,2-3 7,-3 1 0,-2-2 3,2 1-6,-1-4 0,2-2-1,1-8-1,-1 0-5,4 0-4,-2-1-6,3-4-5,0-2-2,3-1 0,-2 1 0,4-2-11,3-1 11,-3-4-1,4 2-18,-1-3 12,1-3-4,3 0 9,3-2-9,-4-2-15,7 0 13,-3-3-17,1-4 0,-2 1-18,0-4-2,-3 1 10,-1-3-8,-1 0 3,-5 0 3,0 0-11,-4 1 2,0 3-3,-2 1-3,-6-2-6,1 4 0,-3-1 1,-3 2 6,0 0-12,-4 2 2,2-3-7,2 7 22,1-1-1,1-1-7,2 2 4,4 2 12,5 1 5,-12-4-6,12 4 2,0 0 10,0 0 12,14-9 3,-5 2-14,8-1 9,-1 1 0,5 0-1,4 0-9,-5-1-12,5-2-22,3-1-28,-9 1-23,3-5-34,-1 7-32,-1-1-19,-3 0-47,4 1-15,-2-1-49,1 1-29,1 1-196,-2 0-550,-2-3 243</inkml:trace>
  <inkml:trace contextRef="#ctx0" brushRef="#br0" timeOffset="186199.4658">20677 17193 109,'-14'-2'242,"1"0"-9,2-1 2,-2 5 1,4-2-2,0-2-8,9 2 3,-13 0-9,13 0-9,0 0-7,-12 0-23,12 0-7,0 0-18,0 0 15,0 0-20,0 0-7,56-3-6,-24 0-14,6 1-4,11-7-18,3 4-7,3-1-21,-5 0-1,-11 1-2,-1-1-12,-3 0 0,-4 0-4,-12 1-21,-1 4 1,-4-4-7,-5 0-5,-1 3-15,1-1-20,-9 3-19,5-4-24,-5 4-18,0 0-15,-15-10-2,3 6-6,0 1-2,-7 1-4,-1-4 0,1 4 16,-2 4 5,-9-2-8,12 7 22,-2-2-2,-5 8 14,6 6 3,1 0 6,5 5 8,0 1 5,4 4 12,-2-3-3,2 6 6,-1-1 0,2-1 5,-1-1 0,1-3 1,0 3-9,-3-6-12,2-3-13,0-5-28,1 2-19,-1-2-30,3-4-38,0-1-38,-2 0-172,1-3-401,3 0 177</inkml:trace>
  <inkml:trace contextRef="#ctx0" brushRef="#br0" timeOffset="186521.1889">20928 17361 2170,'13'-13'87,"-1"-1"-38,0 2-26,-2 6 22,1-1 13,-2 6 16,2 1-9,-2 1 10,2 6 3,-2-1-6,-3 6 0,3 2-6,-3 0-5,0 3 5,-6-1-9,5 0-5,-5 2-4,0-3 0,-1 0-11,-3-5 19,0 2 3,2-1 0,0-5 3,1-1 5,-2 2 18,3-7 0,-4 5 5,4-5-14,0 0-8,0 0-10,0 0-7,0 0-6,4-20 3,0 9-6,4-4-7,3-8-5,6 0-11,2-4-16,-1 0 8,5 3 3,-5-2-2,7 4-4,-3 2-7,3 1-9,0 0-3,-1 4-10,-6 8-29,-1 1-16,3 2-22,-2 4-15,-6 0-20,-2 3-13,0-2-23,4 3-16,-5 0-21,3-1-23,0 2-26,-1-1-13,1 4 7,-3-3-129,0-4-412,0 6 183</inkml:trace>
  <inkml:trace contextRef="#ctx0" brushRef="#br0" timeOffset="187440.6233">21514 17258 1245,'8'0'-96,"1"0"33,-9 0 21,15-4 43,-6 2 16,-1-6 22,1 5 14,-1-2 17,0-2 15,-1 1 8,0-2 12,-1 1 12,-3-3-3,-1 3 9,-4-3-3,1-2 2,-1 5 7,-4-3-2,3 4 2,-4 2-5,0 0-7,-2 3-1,-3 1-18,-6 4-3,0 4 1,-2 6-5,3-1-10,-2 8-9,-1-1 1,3 3-9,6 2-6,1-10-1,5 9-10,0-6-9,2-1-2,5 0 0,-2-5-15,3-1 8,-1-1-13,4-5 7,2 4-5,4-6-1,-2-1 3,4-2-3,2-2 1,5-5-4,-6-1 4,3 4 3,-2-9-6,0 2 2,1-1 7,-1-8-13,-4 5 3,-2 0 0,-1-3-5,-1-7 4,-3 7-4,-4 0 0,2 1 7,-1 6 6,-1 0 15,-1 0-10,0 5 4,0-1-14,0 7 8,0 0-7,0 0 1,0 0-2,-12 19-7,7-8 0,2 7-5,0-2 3,1 2-4,-2-1-4,4 2 2,0-4-18,0 2 7,5-3-6,-2-1-6,2 1 4,-1-7-17,2 1-4,4-1-7,-1-5-19,-1 1-6,11-3-16,-1 0-5,1-5-13,3-2 10,-4 0-1,6-3 15,-6 0 7,4-9 8,0 4 10,-5-4 10,3 1 25,-4-5 24,-6 8 15,3-2 27,-7 3 19,1 4 13,-2 3 29,-1-3 8,-3 5-4,4-2-8,-5 7-5,0 0-6,0 0-4,0 0-2,0 0-10,-5 24-1,0-12-3,0-1-13,2 6 5,-2 0 0,0-1-6,1-5 0,-1 0-10,0-2-6,1 0-10,4-3 6,-4-1 1,4 0 1,0-5 5,-5 5-6,5-5-3,0 0-1,0 0-2,0 0-9,5-18-3,-1 6-13,5-2 9,1-1-5,2-2-1,3 3-6,3-3-1,-4 4-1,-1 2 3,3 5-3,-4 0 9,0 3-13,-1-1-8,1 3 1,-2 1 14,-10 0-6,13 6 5,-4 0-6,-6 2 3,4-4-2,-1 4-7,-1 1-1,-3-1 0,1 1-9,-1-2-5,2-1-1,-1-2-3,2 1 5,-1 1-3,1-2-4,-5-4 8,13 0-13,-13 0 4,23-6 2,-6 2 1,-4 2-4,3-5-5,2-6-8,0 4 25,0-9-10,2 1-8,1-1 15,-6-2 2,-5 6-4,0-1 6,-2-4-19,-3 2 29,-1 5 5,-4-5-6,0 2 4,-2 3-2,-1 3 1,-1 1-1,0 3 2,4 5 3,-10-4-8,10 4-2,-18 7 22,10 0-24,3 3 12,-3 1-13,6-2 21,-3 5-6,5 5-5,1-2-8,3 0 20,3 1-17,-1-7 7,4 6-5,3-3-3,1 1 12,0-1 3,-1-1 2,0-2 3,-2-3 7,1 0-10,-3-3 7,-3 1-8,2 4 13,-5-5 0,1-1 5,-1-2 2,-3-2 3,-1 6-16,1-6 10,-9 7-5,-1-2 2,-1-3 0,-1 3-11,0-2-17,-1-2-17,-3 2-35,0-3-48,2 0-5,1 0-28,-1-2-33,3 1-42,-2-4-41,4 1-39,3-5-293,-1 1-636,6-8 282</inkml:trace>
  <inkml:trace contextRef="#ctx0" brushRef="#br0" timeOffset="187702.838">22644 16961 74,'9'-3'274,"-3"3"14,-6 0 16,12 12 0,-10-2-13,0 6-5,-4 1-8,0 0-10,-3 6-18,-2 3-23,3-7-17,-2 0-20,5-2-11,-4 1-20,1-1-11,1 0-17,1-1-13,0-3-16,4-4-6,-2-2-13,2 2-23,2-5-2,4 0-21,-3 0-21,5 0-25,0-6-24,4 1-31,-2-4-39,4-2-21,-2-2-33,2 0-33,-2-2-23,1-3-28,0-6-24,-2 4-241,-1 0-547,-2-7 242</inkml:trace>
  <inkml:trace contextRef="#ctx0" brushRef="#br0" timeOffset="188003.1976">23050 16783 19,'9'-9'303,"-2"7"-3,0-3-20,-7 5-28,8-2-27,-8 2-4,0 0-14,11 12-3,-7 1-28,-4 2 10,0 3-14,-2 3-23,-3 4 7,1 1-17,-1 3-9,-5-3-25,6 2-3,-3-4-20,-2 0 5,8-5-19,-8-2-3,9 0-2,-4-5-7,4 1-5,-1-4-14,2 2-20,-1-1-9,4-4-17,1 0-16,-1-1-20,-3-4-28,7 2-25,-8-3-33,0 0-21,0 0-39,29-9-22,-18 1-24,-1 2-211,-3-3-485,1-3 215</inkml:trace>
  <inkml:trace contextRef="#ctx0" brushRef="#br0" timeOffset="188274.8239">22807 17018 100,'0'0'182,"0"0"-19,0 0-2,0 0-7,18-17 1,4 10-9,7-2 0,1 2 1,-3-3-5,5 3 0,-2 2-4,2-1 0,-1 4 3,-3-5-4,-5 6-4,-2 2-3,-2-1-10,0 4-6,-8 1-4,-2 3-1,-1-1-3,-3 2-4,-3 9 3,1-6-15,-3 0-17,-5 3 6,0-1-3,1 3-9,0-5-8,-1 4-6,3-5-8,-2-4 0,2 5-7,2-3-2,0-1-7,4-4-3,-4 1-8,0-5-12,7 5-14,-1-5-31,-6 0-32,19-2-36,-8-1-37,2-2-32,3-1-16,3-6-61,0 2-40,-1-8-154,-1 9-484,3-12 216</inkml:trace>
  <inkml:trace contextRef="#ctx0" brushRef="#br0" timeOffset="188879.1736">23647 16862 309,'0'0'286,"0"0"-29,0 0-25,0 0-12,0 0-10,-15 12-14,4 4-6,1-1-16,-4 2-18,-1 2-9,2-2-17,4-1-12,-2 2-9,2-5-17,1 1-2,2 0-11,2-3-11,0-2-12,3-1-2,2 0 2,-1-3-8,4 0-1,-4 1-2,0-6-9,14 4-1,-8-4-21,-6 0 9,14-2-11,-7 0 12,2-4-2,-3 1-7,2 1 5,-1-4 5,0-2-19,-4-1 12,0-4-12,2 0-1,-4-1 5,2 0-7,-2 0 7,-1-3-17,0-1 21,0 8-6,5-5-22,-1 8 19,-4-1 2,5 0-5,-2 3-2,3 2 5,2-3-8,2 7 4,-1-2 8,-9 3 2,23 4 3,-9 4 5,-4 0-15,0 4 25,0 4 3,-3-1 8,1 2 0,-4-2-4,-3 1 18,3-3-4,-4 3 12,-1-4-12,-2-2 14,6-1 5,-6-3 4,3 1 3,0-7 4,0 10-2,0-10-5,0 0 12,-1 4-5,1-4-1,0 0-12,0 0-6,0 0-9,0-21 3,1 8-11,7-3-4,2-1-3,4-5-12,5-2 1,-2 2-5,4 1 0,1 1-4,1 5-1,3 3-1,3 2-1,6 7-4,-8 2-3,3 0-3,-2 4-11,-7 4 13,-5-1-9,2 5 2,-5 6 3,0-5-11,-7 4 5,2 1 4,-7-1-16,-1 3-19,-1-3-18,-2-3-28,-3 2-29,-2 1-35,-3-1-45,-3 0-47,-2-1-58,2-2-64,-9 3-287,2 2-700,3-5 311</inkml:trace>
  <inkml:trace contextRef="#ctx0" brushRef="#br0" timeOffset="189725.1803">17217 18301 31,'-30'-4'208,"30"4"-3,0 0-19,0 0-10,-32-6-6,32 6-12,0 0-9,0 0 1,0 0-12,0 0-3,0 0 5,0 0 9,0 0-4,0 0 2,0 0-5,0 0 4,0 0-26,77-23-5,-43 17 0,1-1 2,16-3-12,-12 2-13,12-3-6,-11 4-1,-3-1-4,-4-1-21,1 3-5,-7 4-5,-9-1-4,-18 3-7,24-6-7,-24 6-8,0 0-19,0 0-5,27-4-7,-27 4-18,0 0-14,0 0-17,0 0-8,0 0-7,0 0-3,0 0-1,0 0-3,0 0-3,0 0 12,0 0 2,0 0 6,0 0 10,-98 4 3,98-4-4,-26 6 14,8 1 2,1 1 14,1-1 7,3 8 7,-3-1 5,4 2 16,-2 0 8,1 8-8,2-2 5,-2 3 0,0-1-1,-1 2-13,4 0 7,3-3 0,-3-3-5,4-3-8,-2 0-12,-1-7-26,4 7-27,5-17-27,-9 20-35,9-20-42,-7 14-37,7-14-154,0 0-392,0 0 174</inkml:trace>
  <inkml:trace contextRef="#ctx0" brushRef="#br0" timeOffset="190967.7186">17762 18332 191,'0'0'231,"6"-18"-17,-6 18-9,0 0-3,2-17-9,-2 17-5,0 0-13,0 0-5,-8-20-7,8 20-17,0 0-15,0 0-15,-19-10-10,19 10-11,0 0-12,0 0-5,-57 22 4,35-5-10,3 0-12,-4 0-5,0 4 1,11-4-8,-3 3-11,7-3 0,-1 2-4,3-4-5,2 0-2,4-15-4,0 23-1,0-23-5,7 17-2,-7-17 0,12 8 1,-12-8 0,27 3-6,-27-3 3,0 0-2,56-17 2,-37 10-3,2-8 4,-6 0-1,0 1-3,-2-1-7,-4 0 7,4-1-4,-1 1 6,-6 4-2,4-5-8,-2 1 9,-8 15 4,10-20 1,-10 20 3,5-10-4,-5 10 5,0 0 0,0 0-5,0 0-3,0 0-6,0 0 2,0 0 4,0 0 0,0 0-7,0 0-3,0 0 6,-23 55-13,20-41-6,3-14-4,-2 27 3,2-10-10,0-17-3,-2 22-11,2-22-2,7 17-2,-7-17-9,3 14-9,-3-14 0,0 0-11,0 0-12,33 1-5,-33-1-8,0 0-2,44-18-11,-28 7 0,3 3 6,-1-2-1,-2-3 8,-1-1 8,0-1 0,-1-2 13,-3 0 22,1-6-2,-2 8 14,0-11 9,1-1 23,-2 8 13,-4 1 9,-5-1 15,5 2 19,-4 5 17,2 5 0,-2 1-13,-1 1 5,0 5-6,0 0-2,0 0 11,0 0-2,0 0 3,-10 52-4,6-33 4,0 6-3,-1 1-2,-1 1-6,0-3-2,4-5 1,-6 6-3,5-5 0,-1-6 3,4-14 1,-6 24 2,6-24 9,-3 14 6,3-14 14,0 0 3,0 0-3,0 0-5,0 0-6,0 0-7,0 0-9,0 0-11,0 0-6,0 0-4,36-51 4,-25 37-7,2-2-3,1 3-6,0 2 2,4 0-3,-3 2-1,4 1-4,-19 8-11,38-9 6,-38 9-8,26 4-2,-26-4 14,23 12-9,-23-12-5,13 18 5,-8-5-4,-1 3-6,-4-16 2,-4 27-9,-1-8-10,-6-5-12,-1 1-3,-3 1-8,-2-3 1,-3 4-6,2-8 7,0 1 9,18-10 0,-24 6 2,24-6 10,-21 5 4,21-5 15,0 0-8,0 0 4,0 0-3,0 0 0,0 0 3,0 0 2,0 0 1,0 0 3,0 0 1,0 0-3,54-27 4,-37 19 2,9-6 11,1 1-2,1 1 5,-2-2 4,3-2-13,2 2 18,-3-2 0,-1 1-4,-3-2-8,-1-2 0,0-1 1,-5 1 2,0-3-9,-5-4 3,-2-4 1,2-1 4,-6 0-2,-1 2 3,1 2 1,-4 2 3,-3 7 4,3 5 12,-3 4 7,0 2-4,0 7-7,2-9-9,-2 9 0,0 0 0,0 0 2,0 0 3,-21 57-9,13-28-8,3 0 11,1 1-4,-1 0-1,1 1-2,0-3-18,4-9 11,0 1 0,4-1 5,-2 9-4,1-13-9,1 1 10,-4-16 5,10 18 3,-10-18-6,18 14-3,-18-14 13,0 0-4,35-6-1,-35 6-10,40-9 7,-20 2 9,6-6-9,1-3-7,0 2-5,-1-4-7,-2 3 7,1-3 2,-3 1 6,-8 3-4,1-6-10,-2 3 6,-6 2 5,0 3 5,-5 3-6,0 2-2,-2 0-7,0 7-4,0 0 10,0 0-6,0 0 1,-47 18 7,30 0-1,-1 2-9,-1 1 5,4 1 2,3-7-1,6 4-5,1-5-1,6 6 3,2-1-2,2-2 1,5 0 15,-10-17-8,27 15 10,-8-10-12,9 4 5,4-4 6,-2-3 4,4 0-7,0-4 6,-3-1-19,4-5-12,-5 0-16,0 3-23,-10 1-22,7-6-33,-9 5-33,0-2-42,-2-6-26,-3 5-38,4-5-50,-17 13-34,20-18-178,-13 10-550,-7 8 244</inkml:trace>
  <inkml:trace contextRef="#ctx0" brushRef="#br0" timeOffset="227211.2783">457 13462 79,'-5'-1'187,"0"1"-11,0-2-22,-2 2-10,7 0-26,0 0-15,-10 0-9,10 0-15,0 0-8,0 0 0,0 0 1,37-2-9,-8-3 5,6 0-6,20-3-1,9-1-4,25-7-6,1-4-7,3 4-2,-1-5-5,-3 7-1,-22 3-6,20-7 1,-29 11-15,0-3 8,-4 3 2,-16 4-4,-2-1-4,-6 1-2,-2 1-2,-8 0 0,-8 2 0,-2-1 1,0-1 3,-4 1-6,-2 0 3,-4-4-7,0 5-2,-4-7-9,-2 2 5,-4 2-4,-1-3 1,-4-5-9,-2 6 1,0-3 4,-1-1-1,2 0-4,-2 2 4,3-3-2,-4 2 5,10 1 2,-2 0 1,1 2 8,4 1-4,-3-3 3,5 6 2,-2-3-9,5 1 0,1 3 0,0 0 2,0 0-2,11-6-3,-2 9 5,-1-1 0,6 4 0,2 4-4,0 1 5,-2 2-3,-3 1-1,2 1 1,-4-1 3,0 1-17,0 4 1,-6-2-9,2 2 1,-4 4-26,-5-4-16,0 0-32,-2 0-16,-6 6-22,1-1-19,-2-2-94,-4 2-265,-2-2 117</inkml:trace>
  <inkml:trace contextRef="#ctx0" brushRef="#br0" timeOffset="227724.5154">416 14343 110,'0'0'183,"-4"2"-23,4-2-14,0 0-16,0 0-11,0 0-2,0 0-3,24-2-8,-8-1-11,8 0-1,9-4-4,4 0 0,14-3-3,2-2-2,0 1-5,5 0-2,3-3-3,1 0 0,27-8-7,-31 9-5,2-1-5,0 0-7,-4 0-4,-4-1-2,-13 6-7,-2-1-1,-3 2-6,-8 1 1,-5 2 0,-1-2-2,-7 5-3,-2-1 3,-2 2-4,-5-1-1,-1-2-2,0-1-9,-2 0-12,-3-1-10,-1 0-11,-2-2-2,-5-1-14,-7 1-2,-3-3-16,-3-3-4,-4 1-8,-5-2-5,4 3 7,-3 0 1,4 1 7,-3 2 7,6 0 16,3 1 10,3 1 17,7 1 10,-1 3 1,6 0-1,-2 0-4,3 3 0,5 0-3,0 0 0,0 0 10,13 8 3,1 0 0,1 4-3,7 4 4,-1 2-2,3-1-3,-1 4 6,-5-1-5,1-1-3,-3 1 1,-2 3 4,-5-4-4,-2-1-9,0 1-9,-4-2-21,-2 7-1,-2-4-21,-2-1-13,-4 5-31,-1 2-9,-1-3-18,-1 3-5,-4-2-13,-2 3-86,0 4-249,-3-2 111</inkml:trace>
  <inkml:trace contextRef="#ctx0" brushRef="#br0" timeOffset="228234.7032">370 15574 194,'-3'9'183,"2"-1"-4,1-1-10,0 0-5,4 1 2,4-1 3,1 0-15,10-1-3,0-3-5,13 2-1,5-4-4,0-6-3,22-2-2,-1-1-15,4-2-2,-2-4-10,4 0-4,1 1-7,-1-3-8,0 3-8,-2-2-11,-3-3 1,-2 4-14,-5-1-4,-14 4-5,-3 1-4,-2-2-1,-5 3-15,-9 1 9,-2 3-10,-5-1 2,-5-1-2,6-1-10,-8-1 1,-1 1-8,-3-3-1,-2 1-7,-1 1-11,-4-6-5,-4-1-15,-1-1-10,-1 2-3,-7-8-10,-3 5-5,-1-2-10,1 3 5,0-1-4,1 1 1,4 6 6,0 0 5,1 0 7,3 7 4,3-5 6,1 4 7,-2 0 10,7 2 4,-4 1-5,4 1 5,4 1-2,-6-3 11,6 3 4,0 0 5,0 0 10,19 6-2,-10 1 11,10-4 0,1 3 8,8 2-4,3 4 2,-2-2-3,1 2-3,-3-2 4,1 7-3,-10-5-1,5 7-2,-4 1 2,-2 4-2,-6 2-4,-2-1-2,-4 3 1,-2-1-2,-6 0-7,-4-1-14,-2-1-11,0 4-14,-5-5-25,1-1-26,-5-3-27,-1-2-31,5-3-38,-3-5-37,-2-1-161,-9-3-409,8-6 181</inkml:trace>
  <inkml:trace contextRef="#ctx0" brushRef="#br0" timeOffset="235544.4716">8889 10064 64,'0'0'123,"-7"0"-4,7 0-3,0 0 0,-7-3-6,7 3-4,0 0 1,0 0-8,0 0-9,0 0 1,0 0-2,-4-1-8,4 1-2,0 0-1,0 0-13,0 0 5,0 0 0,0 0-1,-12 1-2,12-1-1,-5 1-4,-1 1-6,6-2-3,-9 1-1,2 0-2,2 0-5,5-1 2,-8 0-4,3 2-6,5-2-4,-5 0 0,5 0-2,-6 3-4,6-3 2,0 0-4,0 0 1,0 0 3,0 0 1,0 0-2,0 0 4,0 0 2,0 0 7,0 0-2,24 2 2,-7-2 0,6 0-6,8-2 2,4-1-5,0-1-5,18 0-2,1 0 0,2 2-5,1-1 2,6-1-4,2 3-3,3 1 2,24 2-1,-28-2-4,1 4-4,-4-1 10,1-2-14,-6 3 2,-17-1 2,0-2-1,1-1-1,-9 2 1,1-2-3,-13 2 1,1-2 3,-8 0-3,2-2 1,-6 2 2,-1-1 6,3 1-7,-5-2 0,1 0 8,-1 1-12,0 0-1,-5 1-3,7-3 5,-7 3-9,4-2-2,-4 2-9,0-5-7,0 5-11,0 0-10,0 0-15,-12-5-12,4 3-20,-2 2-20,-1 0-18,-3-3-26,-3 3-9,-2-1-6,-3 2-23,-1-2-144,-7 0-365,1 1 163</inkml:trace>
  <inkml:trace contextRef="#ctx0" brushRef="#br0" timeOffset="235961.663">8679 10202 33,'0'0'152,"-6"4"-6,6-4-3,0 0-4,-3 1-1,3-1-4,0 0-16,0 0 9,15 0-6,-6 0-1,1 0 0,4 0-5,5-2-4,11 2-4,-1-3-9,6 3-4,5-2-2,-1 1-7,16-4-4,2 1-4,6 0-2,1 2-3,32-4-5,-31 9-8,25-8-3,-24 3-3,27-1 1,-30 3-7,-2-3-5,0 2-4,-1-2-2,-3 3 4,-6 0-11,-12-3 1,-6 3-8,-3-1 2,-10-3-2,-1 4-2,-6-1-3,-3 1 5,2 0-4,-3 0 3,-1 0-4,-8 0 4,10-1-4,-10 1 3,5 0-8,-5 0 13,0 0-13,8 0-5,-8 0 2,0 0-3,0 0-7,0 0-2,0 0-3,0 0-8,0 0-12,0 0-16,-22 3-14,22-3-16,-8 4-18,3-1-18,0-3-14,0 3-21,-3-2-12,4 3-26,0 0-13,-1-4-164,0 2-389,5-2 172</inkml:trace>
  <inkml:trace contextRef="#ctx0" brushRef="#br0" timeOffset="309856.6714">894 12467 28,'-3'3'191,"2"-1"-4,-2 1-14,3-3-6,-3 2-9,3-2-11,-2 4-18,2-4 8,-3 4-2,3-4-2,0 0-4,0 0-2,0 4-3,0-4-1,0 0-9,0 0 1,0 0-8,0 0-3,0 0-3,0 0-2,0 0-6,3-13-11,-1 7-5,-2-6-1,3 0-12,-1-5-3,-2-1-2,-2-1-5,1 2-5,-3-10-1,-2 4-3,1-2-4,-2 0-7,-3 1 2,5 5-5,-1 2 2,1 0-7,-2 3 5,3 2 4,-1 0-9,0 5-3,1 0 9,2 2-5,-1-2 2,1 2-6,0 2-3,2 0-4,0 3-5,0 0-8,0 0 3,0 0-10,-2 11 10,6 1 1,1 2-7,-1 5 2,5-1 3,0 0-5,-2-3 4,2 2-10,3 0-2,-3-1 5,3-5-11,-3-2-2,0-1-3,-1-1-4,3-1-4,1-2 4,-4-3-2,2 0 3,-5-1 2,8-5 5,-3-2-1,-1 0-1,-1-5 6,-1-4-3,1-2 3,-4-1-3,1-1 2,-5 0 0,0-7 1,-1 1 6,-3-1 0,0 1-4,3 7 1,-2 4 7,-1 5-4,4 0 3,-2 3-1,2 1 2,-2 1 0,-1 1-6,3 4 0,0 0 0,0 0 1,0 0-1,11 18 3,-5-2 1,0 3 1,1 5 4,0-5-2,3 5-1,0-7 5,0-3-1,-1 1 0,-1-5-4,-3 1 1,0-1-1,-1-2 1,1-2 6,-2-2 2,-2 1 3,1-2 5,0 0 1,-2-3 5,0 0-9,2-14 0,-2 2 2,-2-4 4,0-3-7,1-7-4,-3 0 0,1 7 3,0 1-11,3 3 1,0 2 1,0 4-4,0 2-3,-1 1-4,2 1-1,0 2 3,3 0 0,1 2 2,-5 1 2,12 2-1,-3 2-3,1 2 2,-1 0 4,1 2-1,3 0 2,-3 3-4,3-1 4,-4-6 0,4 6-8,2-2 4,-5-3-5,3-1-1,-4-3-3,2 2-2,-1-3 1,-1-4-5,-1 2 7,0-5-1,2 0 6,-4-4-2,0 0 4,-1-4-2,-3-2 0,0 0 3,-2-3-2,-4-5 2,1-2 1,1 12 1,-1-6 2,0 10 8,0-1 8,-1 1 9,1 5-3,2-1 0,-2 3 6,3-2-16,0 4 1,0 2 1,0 0-9,0 0 5,0 0 1,9 17-6,-5-7 2,3 3 1,2 4 2,-1-1-4,1-1-1,3-1-4,-5-4 6,-1-1-3,5-1-9,2 4 0,-3-6-6,2-1-5,-1-2-6,2 0-17,-3-3-13,3-4-23,-6-3-22,3 1-36,4-6-32,-4-5-34,0 0-36,-5-8-27,-4 6-137,1-10-431,-4 2 192</inkml:trace>
  <inkml:trace contextRef="#ctx0" brushRef="#br0" timeOffset="310118.4308">1346 11614 82,'-6'-3'162,"-2"-2"7,4 3 3,-1-4-7,1 4-4,4 2-22,-6-4-13,3 1-14,3 3-16,-2-3-13,2 3-19,-4-2-31,4 2-28,0 0-29,0 0-28,0 0-18,0 0-33,0 0-117,0 0-239,0 0 106</inkml:trace>
  <inkml:trace contextRef="#ctx0" brushRef="#br0" timeOffset="310135.3895">1274 11558 111,'0'0'121,"-9"2"-18,5 2-37,0 1-29,-5 2-48,-5 6-61,0 2-77,-9 3 35</inkml:trace>
  <inkml:trace contextRef="#ctx0" brushRef="#br0" timeOffset="310432.6746">733 11877 189,'0'0'174,"0"0"-20,-8 0-15,8 0-20,0 0-27,0 0-36,-5 3-37,5-3-29,0 0-28,0 0-26,5 9-75,-2-7-150,2 0 67</inkml:trace>
  <inkml:trace contextRef="#ctx0" brushRef="#br0" timeOffset="310734.1351">1464 11386 42,'-2'-7'287,"2"3"-25,-2-3-8,2 3-17,0 1-21,0 3-22,0-4-22,0 4-21,0 0-17,0 0-12,0 0-4,13 15-6,-3-1 0,-1 5-17,4 6-5,0 1-8,2 4-10,-4-4 10,2 2-16,0-3-8,1-1-9,-5 0-2,1-5-7,0-4-3,-2 2-1,1-1-5,0 0-5,-2-4-11,0-2-10,1-2-21,-4-2-11,3 1-18,-3-3-22,0 1-20,0-2-2,-1 0-15,1-3-23,-4 0-13,7-12-9,0 4-6,-3-4 2,-1 0-7,-1-5 3,1 0 7,-3 0-1,0 0-94,0-1-265,-1 1 118</inkml:trace>
  <inkml:trace contextRef="#ctx0" brushRef="#br0" timeOffset="311019.9849">1689 11543 308,'-5'-5'15,"-2"1"2,3-1 9,-4 2 11,0 3-4,-2-1 29,2 2-1,2-1-1,-3 3 8,1-3 4,3 1 14,0 2 3,5-3 7,-8 1 3,4 0-4,4-1 4,0 0 1,-8 1 2,8-1 5,0 0-7,0 0-5,0 0-6,0 0 3,0 0 4,0 0 1,10-11 1,0 3-4,0-1-7,-1 2-10,1-1-2,2 2-7,-2 4-3,-1-3-2,2-1-8,-3 5-1,2 2-5,-1-1 12,-1 1 2,2 7-5,1-1-5,-2 0-4,2 3-3,0-3-5,-5 2-2,3-1-10,-1 4 3,1-3 0,-3-1-7,1 1 0,1-1-7,-1-1-2,1-1-17,-3-2-9,-1 0-22,1 1-18,-1-5-18,-4 0-19,8 1-18,-2-7-24,-2 4-31,1-8-20,-1-1-23,6-4-8,-5-5-3,3 1-141,-3 2-382,1-9 169</inkml:trace>
  <inkml:trace contextRef="#ctx0" brushRef="#br0" timeOffset="311045.0016">1928 11362 155,'0'-12'79,"2"1"10,-4 0-1,0 1-1,1 2 0,-2 2-9,1 0-9,0 1-7,-1 1-18,3 0-2,-4 0-29,4 4-27,-2-5-29,2 5-28,0 0-57,0 0-138,0 0 61</inkml:trace>
  <inkml:trace contextRef="#ctx0" brushRef="#br0" timeOffset="311494.2086">2039 11264 40,'5'-4'193,"-5"1"10,1-1 2,-1-1-15,0 0-3,-1 1-3,1-1-12,-3 0-6,1 2 11,-1-2-3,-2 1-7,2-1-11,0 3-5,-1 0-13,4 2-22,-9 0-7,9 0-13,-14 9-13,6 0-11,3 7-3,-2 2-10,2 7-11,-1-2 1,5-2-11,1-3-3,2 2-4,3-2-8,-1 0-2,3-2-4,-1 0-10,2-8-7,-1 2-3,1-6 2,0 4-4,-1-5 9,-1-6-8,4 0 2,-2-3-1,-2-2 3,2-4 0,-6-2 2,1-3-5,1 2 0,-7-2-5,2-3 5,-3 3-2,-2-1 2,2-2 0,-1 7 0,-2 0 6,3 4 3,2 1 5,2 4-1,-3-1-8,1 2-5,-2 0 3,4 3-1,0 0-4,0 0 1,4 15 4,1-2-3,0 0-2,3 1 0,-3-3 1,4 1 4,-3-2-7,3-1 5,1 0 1,2-2 3,-1-2-1,0-2 4,2-2 11,-1-1 3,2-2 3,-1-4-1,-2-1 0,2-5 3,-1-2-3,-1-2 4,-3-9 0,-3 5-1,-1-7-8,-4-2 1,0-1-2,-7-1-4,1-5-1,-3 4 0,-5-13 0,2 12 2,-7-9-4,6 9 9,-1 3 0,3 2 12,-2 6 9,6 4 5,0 9-1,2-1 0,2 6-11,1-3-16,-3 6-1,5 1 7,0 0-6,10 25-6,0-1-3,1 2 7,2 7-8,8 12 2,-3 1-3,2-3 3,-4-10-1,5 9-2,-4-10-12,1 0-10,4-4-15,-3 1-17,-3 0-22,1 0-16,-3 1-21,1-3-19,-3-2-32,-2 1-30,-1-8-29,-4 2-30,-1-4-205,-3-2-492,-2-3 219</inkml:trace>
  <inkml:trace contextRef="#ctx0" brushRef="#br0" timeOffset="311856.4056">1768 12186 126,'-26'25'213,"5"2"15,-2-5 1,10-7 0,3-3-13,1-3-9,0-2-19,4-2-9,0 0-12,2-1-4,3-3-6,0-1 18,0 0 3,0 0 30,31-10-5,-8-7 2,6-4-5,17-11 10,4-3-14,0-5-1,24-18-7,-5 0-11,-5 0-11,1-6-15,-18 23-14,25-23-12,-4 9-12,-20 15-11,-1 0-12,2 2-7,-4 6-10,-12 9-7,-3 0-7,-5 4-4,-2 0-4,-7 9-5,-2-1-3,-2 3-2,-7 3-3,3 0 0,-6 0-4,2 3-9,0-3-7,-1 3-4,-1-2-8,-2 4-13,5-1-3,-5 1-20,4-2-13,-4 2-16,0 0-21,0 0-21,0 0-33,-24 4-16,11 1-27,-1 5-10,-12 2-25,0 7-15,-2 3-24,2 2-36,-12 7-22,2 6-21,-4-1-240,-2-2-617,5 4 274</inkml:trace>
  <inkml:trace contextRef="#ctx0" brushRef="#br0" timeOffset="312150.8913">1851 12347 72,'-14'21'218,"4"-4"-8,-2-4 21,7 0 5,0-7 2,0 2-7,2-3-3,2-1-6,1 1-11,1-1 14,3-4 1,8 0 2,7-2 1,0-5 0,12-2-3,4-5 2,13-11-8,0-5-14,1-5-15,24-22-7,-6 1-16,0-4-14,1 4-14,2-4-12,-27 19-15,6-2-10,17-16-12,-22 18-15,-2 7-2,-2 2-10,-11 6-10,-2 4-7,0-2-9,-5 7-5,-1-1-7,-7 5-7,-4 6-2,-2-1-12,1 2-5,-1 0-5,-3 4-4,0-5-11,-3 5-12,1 0-10,2-2-17,-5 4-20,4-5-25,-2 1-34,-2 4-21,3-3-28,-3 3-29,0 0-36,0-8-39,0 6-35,-3-4-38,1 2-229,-1 0-643,2-1 285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5T10:17:36.67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1118 10672 20,'-6'-11'168,"-1"-3"-5,-3 0-8,-1-1-8,1 2-3,1 5-5,-2-4-3,0 4-9,-1-1-7,5 5-12,-3 0-2,4-1-15,-3 3-12,1 0-7,3 2-14,-3 5-7,3 1-10,-4 0 5,3 6-8,1 2-5,-4 4 1,5 3-7,0 1-5,0-1 4,6 3-9,-2-4-1,5-2-1,0 8-3,5 0-2,-2 1 0,3-5 6,2 1 8,0 0-3,2 0-1,5-2-1,-4 2 2,3 0 0,0 3-2,2-3 5,1 0-4,-1-1-1,1 2 1,-2 2 0,-1-5 0,-2 1-1,1 1 3,-5-1-5,-3-7 2,1 1 4,-6-1 0,1 1-1,-4 1 8,-2-5-1,0 5 2,-2-7-1,-2 6 0,-1-4-3,-4-3-4,1 0 0,-2-1 1,-2-3-2,1-3 2,-7 0-7,0-5 3,-1-3-3,1-4-3,-4-5-2,2-9 4,-2 0-2,0-3-3,1-4-4,-2-10-1,10 9 0,4 1-1,4 4-6,-5 0 0,10 9-2,-3-2-7,6 9-19,-7 0-25,8 0-24,1 4-19,4 0-17,0 3-34,1 0-30,4 4-32,-1 4-153,-2-2-392,2 1 173</inkml:trace>
  <inkml:trace contextRef="#ctx0" brushRef="#br0" timeOffset="1344.8382">1828 10889 39,'0'-10'208,"-5"-1"-1,-1 1-12,2 0-8,-3-7-5,1 3-6,-3 2-10,-1 0-8,1 2-2,2 0-12,-3 4-4,2-1-4,-2 1-5,0 2-22,0 3-11,0 6-14,1 0-7,-2 3-3,-1 8-10,-8 6-8,9 1-6,-4 5-6,6-2-1,-5 3-7,10-1-4,-2-3-6,6 0-3,0-8-2,2 1-6,2-3 3,0-4-2,2-2-5,2-1 0,1-2-2,0-3 1,0 0 0,3-6 19,1-1-4,-1-8 2,2-1-7,-2-4 0,1-6-2,0 2-1,-3-5 4,-5 6-1,-1-9-5,-2 0-1,-5-4 2,-2 2 3,-2-3 2,0 0 9,-5 1 9,-2-12 1,1 17 7,3 1 14,-1 4 3,2 6-3,2 1 2,3 5-4,-2 3 3,4 1-14,1 3-15,-1 0-9,2 4-3,0 0 0,0 0-8,3 17-5,3 0-2,3 7 8,4 1-6,-3 4 2,3 1 0,2 1 1,-1-1 4,3 0 2,3-1-18,-3-1 4,2-3 0,-4-3 0,6-1 3,-7-7 1,0-2-11,4-1 12,-8-5-6,3 0-1,-1-4-3,-1 1-8,0-4 7,1-3-2,-2-1 0,-1-3-1,1-1-2,-2-6 2,2 0 0,-1 0 6,-4-3-3,-1-3-1,1-5 6,-1 0-7,-4 9 2,0-1 2,0 2 6,-3 5-3,2 2 3,1 2 3,0-1-3,0 4-4,0-1-3,0 5-1,0-7 7,0 7-12,0 0 3,0 0-1,0 0-5,4 21 6,-1-9 4,3-2 4,-1 3-9,1 4 4,2-3-1,0-2 2,-2-2-14,3 0 12,-4-2-2,5 1 2,0-2-4,-2-2-4,1-3 6,4 1 3,-3-3 0,0-3-4,3-2 8,-1-2-6,1-3 5,0-3 3,4-2-5,-2-5 6,-4 4-3,3-8-2,0 2 0,-4 4 5,-5-1-1,3 2-2,-3 0 0,-1 0 2,-3 5 1,3-1 3,-4 2-4,3 1 3,-1 1-2,-4 3 8,2 2 3,-3-2-5,3 2-12,0 4 1,-5-2 12,5 2-17,-8 8 6,3 3-4,-4 4-1,-1 1 0,2 1 6,2 1-13,2 3 9,-3 1 1,2 5-8,3-8-4,2-2 10,0 0-21,1-5-2,0-2 1,2 0-3,2-4-6,-1-3 6,0 2 0,1-2 4,0-4 10,-5 1-7,15-7 6,-7-2 3,-1-2 1,0-3 4,4-4 0,-4 0-2,-2 1 5,-1-3 8,-2 3-11,0 0 7,-2 5-4,0 0-1,-2 0 3,2 1 10,-2 3-4,2 0-3,0 3 1,0-1-7,0 2 0,0 4 1,0 0-2,0 0 0,0 0 1,4 11-6,3-1 7,-4-3-1,4 5-3,-3-3 3,3 2 7,3 3-3,-2-6-3,4 3 3,1-6 5,-4 1-7,4 1 0,-3-6 5,3 2 0,4-6 4,-2 1-2,3-4 10,-4-3-3,5-3-1,4-4-3,-4-1 2,-4 4-1,0-3 0,1-4-2,-6 4 6,0-4 11,-3 3-6,-1 0 2,-2-2-5,-1 2 7,-3 5-3,1 1 8,-1 0-6,0 5 12,0-1 1,-3 3-10,2 2-2,1 2-8,0 0-1,-6 9-2,4 1-1,0 9-7,2 0 6,2 6-8,2 4 6,0 0-9,4-3 2,2 3 4,0 0 2,1-1-7,4 3 5,-1-3-1,0-3-2,-1 1 1,1-3-12,-5-5 3,0 4-1,1-3-11,-4-2-4,1-2-8,-1 0-10,-3-6-15,3 1-13,-4-1-16,-3-1-15,0-3-18,-4 0-29,2-1-29,-2-1-35,-1-3-32,6 0-27,-19-4-160,2-5-467,2 0 207</inkml:trace>
  <inkml:trace contextRef="#ctx0" brushRef="#br0" timeOffset="1485.9987">2071 10318 85,'-13'-4'192,"7"-4"-24,-1 4-20,1 1-7,6 1-25,0 2-22,0 0-28,0 0-32,9 19-35,-4-9-45,4 4-34,4 6-74,-3 1-165,-1 2 74</inkml:trace>
  <inkml:trace contextRef="#ctx0" brushRef="#br0" timeOffset="1859.7967">1869 11229 54,'-4'2'223,"3"3"-11,-3-2-14,4 1-4,0-1-6,0-3 4,5 4 11,3-3-1,1 0-8,7-2-6,4-3-7,7-1-9,4-4-13,2-5-10,2 2-3,12-12-1,1 2-17,2-3-3,-1-4-18,9-2 10,-2 1-1,22-15-13,-28 13-12,6-4 0,-1 3-7,-3 0-19,-2 1-16,2 4 8,-7-1 5,-14 7-9,1 4-9,-5 4 5,-4 1-11,-7 3-1,-7 5-6,1-1 3,-2 1 7,0 1-7,-4 0-16,-1 1 4,1-2 2,-1 5-12,1-2-16,-4 2-9,5-5-24,-8 0-11,3 5-16,3-4-23,-3 4-14,-7-2-25,7 2-28,-11 1-27,2 2-27,-1 4-25,-8 5-19,-5 6-20,-5 0-204,-2 2-514,-9 6 227</inkml:trace>
  <inkml:trace contextRef="#ctx0" brushRef="#br0" timeOffset="2150.8236">2062 11350 104,'-4'3'199,"3"1"2,1-2 7,0-2-3,5 5-4,4-5 7,0-4-6,10-1-6,7-6 3,0-3-13,8-3-5,9-7-6,6-3-8,2-4-1,0-3-10,2 0-7,23-11-3,-28 11 2,1 4-30,2 3-11,-7 1-8,-8 4-18,-6 3 0,0-1-7,-1 4 1,-8 2-16,-1 1 1,-6 6-16,-3-1 3,1 3-9,-6-1 2,-1 2-11,0-2-11,-2 0-27,2-1-13,-4-2-16,2 2-20,-3-1-26,0-1-24,0-1-35,-4 5-37,-1-5-20,1 3-33,-3-2-41,1-1-229,0 1-546,-2-2 242</inkml:trace>
  <inkml:trace contextRef="#ctx0" brushRef="#br0" timeOffset="3259.0287">2715 10414 208,'-5'-9'256,"1"4"-2,0 0-10,2 1-24,2 2-23,0-3-24,0 5-14,6-6-9,-2 5-10,-4 1-4,18 2-11,-8 1-1,3 1-7,6 4-12,-5-1-8,0 3-6,-1 0-9,-3-1-5,0 0-10,0 1-4,-3-2-8,0-1-2,-2 2 2,-1-4-1,-1 0 11,-1-2 9,0 0 15,0 1 18,1-2-7,-3-2 2,0 0-20,0 0 0,-8-11-4,6 1-15,0 0-6,-3-4-4,3-4-14,-5-6-1,5-1-2,2 6-8,0-1-9,0-5-4,2 7 1,3 0-12,-1 2-17,-1 0-11,4 6-29,0 0-20,-2 1-23,5-1-17,-2 4-20,-2-1-13,3 2-23,4 1-9,-4 2-22,1 0-10,2 1-10,-2 2-8,1-1 0,0 0 5,-2 2 21,2 0 22,-3-4 30,-2 0 21,1 1 35,0-2 27,-1 3 30,-2-4 34,0 2 29,0-3 16,0-2 6,-2 3 16,1-4 7,2 0 7,-4 1 8,-1 0 11,0-1 6,0-1 5,0 0 1,0 4 6,-1-1 3,-3 0-10,3 2-1,0 2-15,1 2-10,-4-4-13,4 4-7,-8 7-8,4 3-6,0 2-4,-2 3-6,0 11-4,-1-2 2,3 2-10,2-1-1,2-4-3,0-2-2,0 1-3,3-3-3,0-2-1,1-1 2,-1-4-2,3 0-1,-1-3 0,-1-2-2,0-3 3,1 1 6,-5-3-4,10-5 5,-4 0-2,4-2 0,-4-2-6,-2-2 1,3 0 2,-3-5 3,1 2-3,-1-2 3,-4-1 2,3 0 0,-6 2 3,3-5-7,0 4 9,-4 6-5,4-2 7,-1 4-3,0 1-1,1 2-4,0 1-7,-3 1-8,3 3 0,0 0 5,0 0-9,0 0 6,8 17-5,-4-7-2,-2 2-1,2-4-5,4 5-1,-4 0-3,1-4-9,0 3 4,0-2-5,3 0-6,2-3-6,-5-2-5,3-3-3,2 1-2,1-3-1,0 0 3,3-3 8,2-6-4,-4 2 1,1-5 5,-1 1 4,1-1 0,-1-3 8,-2 0 1,-3 0 10,0-2 10,-3 0 11,0 2 8,-2 3 8,2 0 13,-3 5 12,1 0 10,-2-1-6,2 5 2,2-2-9,-4 3-9,0 2-11,3-3-3,-3 3 0,0 0 1,5 10-7,-4-2 4,3 2 5,-4 0-3,5 1-12,0-3-4,-5 3 3,1-5 8,2 1-2,-2 0-2,-1-2 3,2 1 4,-2-2 17,2-2 13,-2-2 14,0 0 13,0 0 6,0 0-5,0 0-17,0 0-3,0 0-6,-4-22-2,4 13-13,0-3 10,4 0-19,-4 0 0,4-1-6,1-4 0,4 1-8,-2 2 1,2-1-8,-2 5-4,2 3 1,0-1-7,1 3 6,0-1-8,2 5-3,-2-1 4,1 4 1,-1 0-1,0 3 0,1 2 2,-2 1-5,-4-2 4,0 2-4,0 0 10,-2-1-4,2-2 5,-1 0 2,-4-3-9,2 4 7,1-5 3,-3-1 7,4 4 9,-4-4-1,0 0-10,1-9-2,2 2 3,-3-5 4,0 2-13,10-8 7,-5 1-5,2 1-7,0 0 1,1-1-3,0 6-10,-1 0 7,3 1-8,2 3 1,-2 1-10,0 1 3,3 2-6,-3 0-5,2 6-18,0 0-2,-3 1-1,0 2-19,0 2-18,-1 0-17,-3 3-23,3 0-26,-2 5-24,-5-1-36,-1 2-37,0-1-38,-1 1-41,-9 8-218,2-8-588,-2 0 260</inkml:trace>
  <inkml:trace contextRef="#ctx0" brushRef="#br0" timeOffset="4159.4712">2680 10529 91,'0'0'128,"0"0"2,0 0-7,0 0-3,0 0-9,0 0 5,0 0-6,0 0 2,0 0 6,0 0-1,0 0 3,0 0 0,0 0 3,0 0 4,3-11-5,-3 11 0,0-7 2,0 7 0,0-6-6,0 6 1,0-4-2,-4-2-11,4 0-9,-3 1 1,1-1 1,-2 0-7,3 0-7,-3 0 3,1 1-11,1-1 2,-2-1-3,-1 2-1,1-2-11,0 2 13,1 0-13,0 0 6,-2 0-20,2 0 0,-1 1 0,0 1 0,1-1 3,0 1 0,-2 1-15,5 2-1,-8-6-6,5 4-1,3 2-8,-8-2 1,3 1-3,5 1-8,-10-1 0,10 1-8,-7 0 4,7 0-2,-8 0 10,8 0-13,-7 1 1,7-1-4,-8 3 0,8-3 1,-6 4 1,2 0-6,3-2-6,1-2 5,-5 5 7,2-1-12,2 0 2,-4-1 3,5 1-1,0-4 0,-4 7-1,4-4-1,-1 1 2,-2 1-1,2-2 6,1 2 2,-3 1-8,3-1 3,0 1-6,-1-1 4,1 1 0,0 0 1,0 0 2,0 1 6,1-2-4,-1 0-2,0 1 0,3-2 0,-3 1-4,0 0 2,0-1 5,0 1-2,1-1-1,2 1 1,-2 1-1,3-2-2,-4 1 1,5-2-2,-4 1 4,2-1-2,0 1-5,0-1 5,1 0-6,0-1 1,0 2-8,-2-3-8,-2-1-1,11 3-4,-4-3-4,1 0-12,-1-1-17,1 1-21,1-3-20,0 1-22,3 1-34,-4-2-34,3 0-28,0 0-43,-2 1-208,-3-3-512,2 1 227</inkml:trace>
  <inkml:trace contextRef="#ctx0" brushRef="#br0" timeOffset="44467.2408">13501 16922 102,'0'0'182,"0"0"-11,0 0-6,0 0-17,0 0-3,0 0-5,0 0-2,0 0-8,-3-2-5,3 2-9,0 0-3,0 0 1,0 0-14,0 0 4,0 0-3,0 0 12,0 0-3,0 0-6,0 0 0,0 0-7,-2-8-3,2 8-7,0 0-9,0 0 8,0 0-15,0 0 4,0 0-2,0 0-16,0 0 8,0 0-12,0 0 1,0 0-5,0 0-5,0 0 5,0 0-12,0 0-1,0 0-3,0 0-14,0 0 26,-4 0-4,4 0-5,0 0 0,0 0-11,-3-2 16,3 2-5,0 0 0,0 0 9,0 0 3,0 0-5,0 0 2,0 0-6,0 0 10,0 0 0,0 0 5,0 0 4,7 14 1,-7-7 13,2 3-8,0-1 7,1 2 3,5 5 6,-3-2 7,2 4-2,-2-3 0,0 1 11,4 0 2,-5-3-8,-1 0 6,4-4-1,-3 8-6,1-1-2,1-5 7,2-1-10,-4 0-1,0-3-1,-1-2-3,-1 0-6,2-1 0,-3 3-3,4-4 3,-3-1-2,4 0-4,-6-2-1,13-6-5,0 1-13,2-5-3,13-8-19,0-6 3,19-9-31,22-20-30,6 2-32,12-12-39,-4 7-38,8 2-29,6 3-29,0 4-33,-4 2-29,-3 17-29,-6-3-22,-24 15-29,3-2-45,-4 3-36,-6 3-230,4 4-704,-4 2 312</inkml:trace>
  <inkml:trace contextRef="#ctx0" brushRef="#br0" timeOffset="46499.8055">2440 14786 108,'0'0'117,"0"0"0,0 0 5,0 0 4,0 0 0,0 0 2,0 0-1,-4 0 6,4 0 0,0 0-2,0 0-1,0 0-1,0 0-4,0 0-1,0 0-4,0 0-8,0 0 1,0 0-10,0 0-7,0 0-5,0 0-4,0 0-11,0 0 0,0 0-4,0 0-8,0 0 0,0 0-7,0 0 6,0 0-10,0 0-3,0 0 5,0 0-5,0 0 0,0 0-1,0 0-7,0 0 1,0 0-11,0 0 4,0 0-6,0 0-4,0 0-6,0 0-7,0 0 9,0 0-7,0 0-7,0 0-1,0 0-4,1 6 2,-1-6 0,3 8-1,1-5 3,-4 1 0,5 1-4,-1 1 7,0 2-1,1-4-4,1 5-2,-4-5 5,4 4-2,-2-2 0,1-1 1,-4 0 1,2-2 0,3 0-2,-6 1 5,4-1-8,-4-3 2,5 2 3,-1-1-2,-4-1 4,0 0-2,15-4-3,-3-5-15,2-3-5,9-13-19,7-13-18,5-3-26,4-5-29,19-20-33,-17 18-46,21-24-37,4-1-34,-8 3-200,5 2-493,2 0 219</inkml:trace>
  <inkml:trace contextRef="#ctx0" brushRef="#br0" timeOffset="47473.0839">9899 14296 69,'-10'-4'148,"3"1"3,2 1-3,0-1 1,2-1-6,-3 1-5,6 3 3,-5-4-8,5 4-6,-5-3-5,5 3-29,0 0 3,0 0-6,-4-1-2,4 1-5,-3-2-6,3 2-7,0 0-2,0 0-6,0 0-6,0 0-10,0 0-2,0 0-6,0 0 0,0 0 13,-2 8-1,3-3 7,2 4 1,-2 1 1,3 2 1,0 1-1,-2 0 0,5 4 1,-2 0 12,0-2-13,-2 0 1,3-3-1,-2 0 0,-1 0-1,-1-3 2,3 2-6,-5-2 5,5-6 7,0 2-3,1-3 5,1-2-6,5-1-6,14-11-5,3-5-14,23-14-12,25-17-20,-5-3-24,6-5-34,1-4-18,-2-6-41,-3 1-29,-2-3-34,-10 5-16,-16 22-21,-2-2-17,-9 11 0,-9 11 2,-5 4-148,-9 7-405,-3 4 180</inkml:trace>
  <inkml:trace contextRef="#ctx0" brushRef="#br0" timeOffset="48913.1622">16528 14316 161,'3'-2'238,"-3"2"-12,7-3-10,-3 0-13,-4 3 3,0 0-17,9 0-4,-9 0-12,8 6-8,-4-2 4,0-1 0,1 6-6,0 1-3,1 1-1,-1 0-7,2 3-3,-2 1-11,4 1-4,-6-5 7,0-1-13,3 2-7,0-2-1,-3-2-17,1 0 11,0-1-2,-2-2 2,4 0-2,-1-1-8,3-3-5,5-2-6,4-6-14,10-4-9,3-4-9,17-10-8,0-3-11,5-4-21,24-17-14,-2-3-3,-1-2-7,0-4-16,-3-4-11,0 1-18,4-3-23,-5 0-13,-2-7-23,4 8-12,-22 22-20,1 3-6,-6 8-10,2 6-17,-15 8-19,-2 3-24,1 4-18,-2 3-20,-8 4-14,-1 3-200,-1 3-507,-1 1 225</inkml:trace>
  <inkml:trace contextRef="#ctx0" brushRef="#br0" timeOffset="49648.6872">19267 13980 219,'-4'-15'245,"0"3"3,3 0-7,1 0-6,0 4-2,-3 1-8,3-1-9,-3-1-14,3 4-9,-2 1-12,2 0-18,-1 0-7,1 4-27,-4-8-15,4 8-12,-1-1-6,1 1-10,0 0-6,0 0 2,-9 12 3,9-6 5,-3 6-9,0-1 6,0 0-2,0 1 8,-1-1-2,0 5 1,2-1-4,-1-2-6,3-2-4,-2 1-5,1 0 0,1-3-5,-2 0 3,2-1-5,0-2 5,-1 1 6,1-3 8,0 0 18,1 0 15,-1-4 11,3 5 0,-3-5-14,15-7-9,2-1-13,10-8-7,21-13-11,6-5-14,31-17-27,6-5-25,6-9-25,5-6-36,12-5-43,6-2-42,-3-4-34,5 7-18,-12-1-11,-4 11-6,-13 7-7,-9 7-34,-4 7-34,-28 14-31,3 3-46,-6 0-237,5 8-642,-3-1 284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3-01-23T01:31:09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15958 3661 23,'0'-4'75,"0"4"-9,2-5 14,-2 1-17,1 0 5,-2-1-10,1 0-2,-2 1 1,1-2-1,-3 0-4,3 2-1,-6-5-19,2-3 7,-4 4-8,2-2 3,-1 1-5,-6-2 0,2-3-6,-3 2 6,0 0-3,-6 1-12,0-2 4,-5 0-10,2 0 11,-4 1-8,-2-1-7,-2-4 3,0 5 6,-3-2-4,-1 3 0,-1-3-1,-12-1-6,-3-2 3,13 5-5,-12-3 5,2-2-7,1 4 10,-1-2-3,10 3-5,-11-3 2,2 2 4,-2 0-8,12 7-1,-15-5 7,-4 3-3,7 3 1,-6-1-6,16 3 7,-10 0-1,11 1-3,-1 2-2,-14-2 6,4 1-2,-2 0 8,14 1-9,-3 2 6,-10 0-9,12 0 8,1-1-5,2 1 3,-1 1 0,0 1 1,1-1-3,1 1 3,3 1-1,0-2 13,1 4-20,0-2 8,7 2-7,-7-1 3,12 1-13,-10 0 18,2 5-5,3 0-11,-3 2 15,-1-2-4,2 3 4,-2-4-2,2 2-1,-2 1-1,3-1 3,-1 2 8,2-1-8,0-2-6,7 0 10,-2 0-7,-3 3-2,8-3 0,-2 3 0,2-4-1,-2 4 22,1-3-20,-3 8 10,5-6-6,0 2-4,-3 6 6,2-2 2,0-3-5,-2 4 1,2-5-1,0 8 4,2-7-5,1 0 8,-5 6-11,5-7 5,-5 5-1,7-2 6,-4 3-13,7-4 10,-4-1-5,2 1 5,2-1 2,1 8-4,2-4-1,0-1 2,2 3 2,2 3-1,1 0 8,1-3-9,3 2-2,0-5 2,3 6 3,1-2-6,3-1 4,0 0-2,2-3 0,0 4-6,1-2 5,3-1-1,-5-2 3,2-4-6,2 7 9,3-3-7,-3-2 3,2 2-1,2-4 3,1 2 4,-1 0-7,1-1 2,-1 0 1,4 3 1,-2-5-4,2 3 1,3-2 5,-1-1 4,1 3-15,1-1 14,0-3 3,3-2 0,-1 0 0,4 0 5,-1 0-1,4-2-1,-1 1 8,-1 0-7,13-1-1,-10 0 8,-7-3-10,6 4 6,-4-1-7,3-1-3,-2 1 5,0-1-1,3 1-1,-2-1 3,3 1-1,-1-2-1,-1 1-4,-1 1 5,1-1-3,0 0 3,-1 0-3,0-2 0,15 3 1,-22-2-3,7 0 4,0-1-4,-1-1 1,-1 2 3,-1-3 3,2-1-5,-2 0 2,-2 1 0,3-1 6,-3-2-3,-3 0 0,5 1 4,-4-2-5,3 1 4,-1-1-1,2 2 1,0-2-4,0-2 0,-2 4 6,2-4-3,-2 1 0,3 1-1,-3 0 1,2-3 1,-1-1-4,0-1 4,1 5-4,1-5 0,-3 2 3,1 1-4,0-2 0,-1 1 2,-2 0-1,0-1-2,2 2 1,-2-2 1,6 0-2,-6 2 2,0-1-6,0-1-1,1-1 5,-3 2-2,1-1 3,2-1-3,-4 2 7,0-3-6,0 2 0,-6 0 3,1 1-1,-2-2 2,2-2-2,-3 2-3,3-1 5,-2 0 0,0 0 2,1-2-4,-1 1 3,-1-1-5,-1-2 0,0 1 1,7-1-1,-7 2 0,-3-1-2,1 0-1,-1-2 5,0 0 1,-1 1-4,-1-3 3,-4 5 6,1 1-6,4-8-5,-1 2-1,-6 3 7,3-1-5,-3 3 1,5-7 4,-1 3-6,-5 1 5,1-1-1,-2 1 2,4-3 2,-1 5-1,-3-3-7,0 0 5,1 0-4,1 0 0,-3-1-2,3-3-1,0 0 0,-2 2 0,0 2-3,3-2 4,-6 2-4,2-5 4,-2 2 1,0-2 2,-1 0-5,1 5-1,-2-8 2,0 6-3,-2-6 1,1 3 1,1-1 0,-3-1 9,1 0-11,-2 0 2,-1 1-4,1-2 1,-2 1 2,1 2 2,-1 2 0,3-1 8,-4 1-12,-1-1 3,2 5-2,2 1 3,-5-2-7,3 1 7,-4-2-3,-2 2 1,5 1 0,-5-2-1,1 2-5,-2-3 5,1 4-6,-3-2 4,0 1-2,1-1-4,-3 1 6,-1 0-3,4-1 9,-2 2-8,1 1-2,-1-3 0,0 7 0,-1-3-4,5 0 2,-6 0 0,2 2 3,-2 0-1,1 1-1,2-1-2,-2 1 5,-1-2-6,5 4-1,-6-5 6,0 1 4,2-1-8,2 3 4,-1 0-1,0-2 1,0 3-2,1 2 9,-1-4-14,-1 0 9,6 1-6,-2 2 1,3 0-1,0-2 3,-3 1-1,1 0 1,3 0 0,0 3-4,4-3 2,-1 2 3,-1-1-4,2 0 4,5 2 0,-10 0 1,5-1-3,5 1 0,-9 0 0,9 0-1,-11 0 0,11 0 0,-12 1-15,8-1-9,-2 0-16,-2 2-7,2-2-14,-1 1-17,1-1-22,0 2-32,-3-1-27,9-1-21,-13 2-42,5-2-184,-2 3-442,0-3 195</inkml:trace>
  <inkml:trace contextRef="#ctx0" brushRef="#br0" timeOffset="1">15970 7005 38,'0'0'139,"-8"1"-9,8-1-11,0 0 4,0 0-11,-5 0-4,5 0 5,0 0-10,0 0-10,0 0 3,0 0-10,0 0-6,0 0-8,0 0-6,0 0-7,0 0-4,0 0-6,0 0-6,0 0-1,0 0-13,19-7 7,-6 7-3,0-3 4,3-1-3,7 1 0,4 2-1,1-3-2,3 4 0,-1-2-3,5-1 3,1-1-6,2 1 4,13-2-5,-10 3 1,13 2-3,-1-3-3,2 3 4,-3 0 1,0 0-4,2 1-3,-15 1 3,15-2-4,-2 2-1,3-2-1,0 0 0,-2 4-5,-2-8-1,1 7-1,1-2 1,0 2-1,-13-5 2,10 5-1,3-3-1,-13-1 0,13-2-4,-2 2 0,-14-2 2,16 1-3,-15 0 0,14 0 4,-14 1-7,11-3 0,-10 1 2,2 0-2,-3 1-2,2 3-10,10-5 8,-12 3-6,3 0 5,9-1 0,-12-1 0,0-1 0,-2 3 2,0 0 0,-3 0-1,1-1 1,2 0-3,-4 2 4,-12-5 2,9 3-2,-10 2 2,-1-1-1,1-1-1,-6 1 5,-3-1-3,3 2 0,-6-3 0,1 3 2,-3-1-2,-5 1 0,11-1 1,-11 1-11,9-2 3,-9 2-2,5 2-2,-5-2-1,5-2-4,-5 2 2,5-1 0,-5 1 2,4-3 3,-2 1-4,-2 2 3,7-2 3,-7 2 0,0 0 2,0 0 0,9 0 1,-9 0 1,0 0 1,5-1-2,-5 1 0,0 0 1,0 0 4,0 0 2,0 0-7,4-3 2,-4 3-2,0 0 3,0 0 4,0 0-4,0 0 2,0 0 0,0 0 2,0 0-7,0 0 5,0 0 0,0 0 0,0 0-1,0 0 9,0 0-7,0 0 1,0 0 2,0 0-1,0 0 5,0 0-3,0 0-1,0 0 11,0 0-8,0 0 2,0 0-3,0 0-1,0 0-1,0 0 4,2 7-8,-2-7 5,0 0 0,0 0 3,0 0-6,0 0 2,0 0 2,0 0-6,0 0 3,0 0 2,0 0-3,0 0 5,0 0-4,0 0 0,0 0 2,0 0-1,0 0 0,0 0-3,0 0 5,0 0-1,0 0-5,0 0 6,0 0-6,0 0-3,0 0 1,0 0 7,0 0-8,0 0 6,0 0-6,0 0 2,0 0 5,0 0-2,0 0 0,0 0-2,0 0 3,0 0 0,0 0-4,0 0 3,0 0-1,0 0-2,0 0 0,0 0 5,0 0-4,0 0-1,0 0-4,0 0 8,0 0-4,0 0 0,0 0 3,0 0-2,0 0 0,0 0 0,0 0-3,0 0-1,0 0 5,0 0-6,0 0-4,0 0-13,0 0-1,0 0-14,0 0-19,0 0-10,0 0-23,0 0-10,-6 5-22,6-5-12,-4 2-31,4-2-89,-8 0-275,8 0 122</inkml:trace>
  <inkml:trace contextRef="#ctx0" brushRef="#br0" timeOffset="2">1998 8122 166,'0'0'166,"0"-5"-11,0 5-6,-1-5-15,1 5-9,0 0-6,0-5-10,0 5-16,0 0-4,-3-3-16,3 3-6,0 0-9,0 0 4,3 14-2,-2-3-3,-1 0-1,4 6-1,-4 11-1,0-2-3,1 6 0,-1-1-4,-1 2-2,1 1-5,0 0-1,0-2-3,1 0-1,-2-3-3,-3 0-2,4-2-4,-3-8 0,3 0-3,0-1-3,0-2-2,-1-6 0,2-1-2,-2-1-2,1-1 0,0-2-1,0 0 0,1 0 11,1-1 11,-2-4 15,0 0 4,-2 5 11,2-5 9,0 0-6,0 0-3,0 0-4,0 0-8,0 0-9,-1-19 2,2 8-11,-2-4-4,1 2 0,-1-12-3,1-1-5,0 0-3,0 1-2,1-4 0,-1 6-1,1-4-2,-1 2-2,0-1-3,0 2 1,0 4 0,0-3-1,0 7 2,0 0-2,0 1 0,-1 2 6,1 2-3,1 3 0,-2-4 3,1 5-3,-1-1 3,2 2 3,-1 0-8,-1 1 0,2-1 1,0 2-1,-2-2-5,1 1 2,0 3-3,1-3 0,1-2 4,-1 3-5,-1-1 2,4 1 4,-4 0-4,1 1 0,3-1-2,-2 0-1,1 0 7,1 1-5,-4 3-2,5-4 3,0 2 0,-5 2-3,13 2 0,-4 0 4,4 3 6,-3 1 3,6 6 3,5 3 1,0 2 4,-3 3-6,2 0 1,-2-1-2,1 0-5,-2 0 1,0 1 2,0-5-1,-3-1-3,0 3-2,-1-5 1,6 8-6,-5-11 7,-6 4-5,2-2-1,-4-6 3,2 3-5,-3-4 7,1-1-3,-3 0 14,-3-3 31,5 6 13,-5-6 29,6 1-2,-6-1-4,11-8-6,-4-2-10,4-2-6,4-12-4,1 0-8,1-2-4,0-3-8,3-1 2,-1-1 5,8-9-20,-8 8-2,0 1-4,-1 1-1,0 0-3,-1 7-4,-1-2-3,0 4 9,-5 6-12,0 1 5,-2 0-1,1 3-3,-5 1-2,0 2-2,0 2 1,-1 1-1,1-1-1,-1 5-5,-4-4 2,3 1 0,-1 1-3,-2 3-3,0 0 1,0 0 5,6 12 4,-4-3-5,-2 11 1,0 3-2,0 6 2,3 2-1,-1 0 3,0-2-5,1 4 9,-3-1 0,0 4-4,3-1-2,-1 19 2,2-19-14,-3-2 16,3 3-3,-2-1 0,0-2 0,2-1-2,-1-2 1,-1-4-2,0-7 3,3 1 0,-4-3 2,2 0-16,-2-5 17,1-3-1,-1-2-5,-1 1 6,1-3-1,-1-1-2,1-1-2,-1 2 4,0-3 7,2 2-7,-2-4 3,0 0 3,0 6 6,0-6 4,0 0-1,0 5 4,0-5-18,0 0 9,2 2 0,-2-2 2,0 0-3,0 0-5,-1 4-7,1-4-35,0 0-37,0 0-41,0 0-63,0 0-56,0 0-60,0 0-63,0 0-340,0 0-751,-1-13 332</inkml:trace>
  <inkml:trace contextRef="#ctx0" brushRef="#br0" timeOffset="3">3143 8342 146,'0'0'231,"-10"0"-10,10 0-4,-9-1-7,9 1-11,-7 1-11,7-1-12,-6 2-12,6-2-15,-5 2-12,5-2-16,0 0-12,0 0-4,0 0-18,0 0-7,0 0-11,0 0 11,24-5-16,-11 4-4,10-4-7,4 2-5,5-5-6,0 2 2,-2-2-8,2 1-2,-1 2-7,1 0-2,-4 1 0,-5 1-7,-6 0 4,-4 1-2,-2 0-4,-1-1-1,0 1-2,-3 2-2,-2 0-3,1 0 0,-6 0 2,8-4-4,-8 4-5,6 0-6,-6 0-4,4-3-11,-4 3-11,0 0-21,0 0-11,1-4-14,-1 4-19,0 0-17,0 0-22,0 0-32,0 0-23,0 0-15,-17 0-151,17 0-384,-11 5 170</inkml:trace>
  <inkml:trace contextRef="#ctx0" brushRef="#br0" timeOffset="4">3170 8524 8,'-4'4'96,"4"-4"2,-1 1 4,1-1 0,-4 6-4,4-6 4,-5 1 2,5-1 0,0 0-1,0 0 4,-4 1 6,4-1-1,0 0 2,0 0 0,0 0-4,0 0-5,0 0-3,0 3 1,0-3-7,0 0-3,0 0-6,0 0-6,0 0-5,0 0-3,0 0-9,0 0-6,0 0-1,0 0-7,0 0 0,0 0-5,9 3-5,-9-3 4,12 0-6,-1-1-1,3 2-5,5-4 0,1 1-3,2 0-5,9 1-1,-3-3-3,1-1-1,2 0-1,-5 3 0,3-3-4,-2-2-1,-5 6-2,-2-1 0,-3-3-3,2 3 6,-8-1-6,2 0 1,-1-1-3,-7 4 2,3-2-2,-1 2 0,-3-3 8,0 3-1,-4 0 2,9 0 0,-9 0-2,0 0 2,10-1-1,-10 1 0,0 0-3,0 0 6,9-1-8,-9 1-3,0 0 2,0 0-5,4-2 4,-4 2-1,0 0 5,3-3-5,-3 3-6,0 0 4,0 0 1,0 0-6,0 0 2,0 0 3,0 0-1,0 0-4,0 0-11,0 0-7,2-3-16,-2 3-18,0 0-25,0 0-27,0 0-35,0 0-34,0 0-35,0 0-23,0 0-163,0 0-429,0 0 190</inkml:trace>
  <inkml:trace contextRef="#ctx0" brushRef="#br0" timeOffset="5">4578 7620 115,'0'0'129,"0"0"-11,0 0 0,3-4-2,-3 4-2,0 0-5,0 0-6,0 0-8,0 0-1,0 0-3,0 0-4,0 0 0,0 0 1,0 0-5,0 0-6,0-3-5,0 3-4,0 0-2,0 0-7,0 0 0,0 0-8,0 0-3,0 0-1,0 0-4,0 0 2,-6-5-3,6 5-5,0 0 0,-7-2-2,7 2-6,-4-2-1,4 2 0,0 0-6,-9 2-1,9-2-1,0 0 2,-14 2-3,9-2-5,0 0-2,-3 5 2,2 0-3,-3 0-4,-2 0 3,0 2-7,1-2 5,-4 7 0,0 0 1,-3 1-2,0 6 0,0 3 1,0 2-7,-4 3 11,5 6-2,-10 14 4,2 3 4,0 2 4,2 3-8,2 0 3,-1 2 5,3-1-5,4-2 0,2 4 1,1-5 2,5-2 1,2-2-1,3-14 2,1 2 0,2-6 3,2 1 2,0-5 3,0 0-10,0-8 0,3-2 0,-2-2-1,0-2-5,-1-3 2,0-4-3,-1 3 1,4-2-1,-3-5-5,0 4-15,0-3-11,0-2-19,1 2-23,-5-3-34,5 1-35,-5-1-43,10-6-31,-5 1-34,-2 1-132,2 1-398,5-6 176</inkml:trace>
  <inkml:trace contextRef="#ctx0" brushRef="#br0" timeOffset="6">4860 7956 59,'0'0'138,"3"-4"-11,-3 4-2,0 0-6,4-3 0,-4 3-11,0 0 5,0 0-6,0 0-3,0-4 0,0 4-3,0 0 4,1-5-4,-1 5-5,0 0-1,1-4 0,-1 4-5,3-4-3,-3 4-5,1-4-2,-1 4-4,-1-9-2,2 7-4,-1 2-4,3-6 1,-6 2-2,3 4-6,0-8 2,0 8-4,0-4-3,-1 1 0,1 3-1,-3-3-5,3 3-6,0 0-3,0 0 4,-1-4-9,1 4-6,0 0-8,0 0 2,0 0-4,0 0-1,-9 9-1,3 0-1,-3 9-5,-2-1 1,0 8-4,1-2 1,1 6-1,-5 0-3,3 0 3,-1 1 1,4 0-3,2-2-2,-3-2 2,5-6-3,-2-1 3,2 1-3,4-1 3,-3-1-1,2 0 2,2-6-1,0-1-3,1 1 3,0-2 6,4 0 1,0-1 3,0 0-2,1-5 4,3 1-3,3-2 2,-1-2 6,6 0-9,0-3-2,1-1 2,2-2-1,-3 1-2,1-2 0,0-1-1,-3 0-1,0-1-2,-1-2 3,0 1-2,-3 0-4,-2-1-3,0 1 4,3-1 4,-1-3 0,-1 1-3,-2-1 0,0-3 2,-1 6-9,-2-7 6,1 4-2,-2 0 2,-2-1-3,4-1-2,-6-2 7,3 5-3,-1-5-4,-2 5-1,-1 0 4,0-1 3,0 1 2,0 0-7,-1 1 3,-2-2 0,1 1-6,-1 1 3,-1 1-4,-1 0-1,0 0 5,4 1 3,-6 0-5,1 1 3,2-2-1,-5 1-2,3 2 2,-2-2-5,0 4 4,-1 1 0,-1-4 1,0 3-1,0 1-2,1-1 0,-2 2 4,0 1-4,2 0 0,3 2-1,-6 0 5,1-2-3,2 2 1,-1 0-2,1 2 1,1 0 3,-2 1-3,1 1 1,0 2 7,4-4 1,-7 5-9,6-1-2,-1 2-3,1 2 7,-1 1-3,3-2-1,0 3 4,1-1-5,1-2 4,-1 2-3,4-1 3,-1 2-2,-1-1 4,2-2-5,-1 0 4,2 3 0,1-4-1,3 1 0,-4-1-1,3-2 2,-2 2-2,1-5-1,-1 6 3,1-7 3,3 3-1,-1-3-5,-2 4 2,2-4 3,1-1-1,-1 1-4,2 0 4,-3-2-1,4 1-1,-4-1 3,4 1-2,0-2 4,2 2-5,1 0 4,-3-2-2,2 1 6,2 0-10,-2 0-1,0 0 5,0 0-2,-1 0 1,2 3 3,-1-3-9,0 3 5,0 1-3,1 0 2,-2 2 2,0 1 0,3-2-4,-4 2 5,5 5 1,-1-1-5,-1 2 3,-1 1 7,0 4-1,-1-1-6,1 8 1,-4-7-2,3 6 3,-3 2-3,-1 1 1,1-2 2,-3 1 0,-3-1 0,0 0-2,-1-8 2,4 1 0,-4-1-2,0-2-2,0 1 4,1-5-3,-2 2 4,1-4-7,1-3 11,-1 0-4,0-1-2,0-1 3,0-2-5,0 3 4,0-2 0,0-3 2,0 4-5,0-4 0,0 0 6,-1 7 1,1-7-12,0 0 13,0 4 2,0-4-14,0 0 4,0 0 2,0 0-2,0 5 1,0-5 0,0 0-5,0 0 6,0 0 5,0 0-10,0 0 3,0 0 0,0 0 5,0 0-8,0 0 2,0 0 8,0 0 2,0 0 2,0 0-17,0 0 6,0 0 0,0 4-1,0-4 2,0 0 1,0 0-7,0 0 6,0 0 1,0 0 2,0 0 10,0 0 0,0 0 6,0 0 2,0 0 0,0 0-3,0 0 8,0 0-4,0 0-9,0 0 4,0 0 0,0 0-6,0 0-16,0 0-38,0 0-46,0 0-58,0 0-60,0 0-56,4 4-266,-4-4-570,0 0 253</inkml:trace>
  <inkml:trace contextRef="#ctx0" brushRef="#br0" timeOffset="7">5644 8379 129,'0'0'146,"0"0"-14,0 0-14,0 0-10,0 0-15,0 0-6,5 11-5,-5-11-8,0 0 9,-3 7-16,3-7-7,-1 5 0,1-5-8,0 3 5,0-3-7,-3 6-3,3-6-4,0 3-3,0-3 0,-2 4 2,2-4 5,0 0 3,-3 4-3,3-4 11,0 0-5,0 0 2,0 0-1,0 0-1,0 0-1,-11-7-1,11 7-5,0-4 2,-3 0-3,3 4 2,-3-3-10,3 3 0,-1-6-6,1 6-6,-3-5 4,3 5-7,3-3-9,-3 3-1,3-4 1,-3 4-6,0 0 4,4-1-5,-4 1 2,2-6-1,-2 6 0,0 0-8,0 0 5,0 0-1,0 0-3,0 0 0,0 0 2,0 0-1,0 0-1,0 0 0,0 0 2,0 0-2,0 0 3,0 0 0,0 0 0,0 0-3,0 0 2,0 0 2,0 0-4,0 0 3,0 0 5,0 0 1,0 0-4,0 0 1,0 0 5,0 0-4,0 0 1,0 0-3,0 0 2,0 0-6,0 0 10,0 0-8,0 0 2,0 0 2,0 0-5,0 0 4,0 0 0,0 0-2,0 0 0,0 0-2,0 0 2,0 0-1,0 0 1,0 0-3,0 0 5,0 0 2,0 0 9,0 0 0,0 0 6,0 0 1,0 0 5,0 0-4,0 0 4,0 0-2,0 0-4,0 0-3,0 0 1,0 0-3,0 0-4,0 0-3,0 0 2,8 7-3,-8-7-1,4 4 2,0 1 0,1 0-2,-2 3 0,1 3-3,1-1 4,-2 5-1,-2 4 1,-1 0-4,-1 6-1,-3-6-15,-3 8-17,0-4-36,-3 4-44,0-2-55,0-6-43,-4 4-228,4-6-469,-2-1 209</inkml:trace>
  <inkml:trace contextRef="#ctx0" brushRef="#br0" timeOffset="8">6553 7915 123,'8'-2'144,"-4"-3"-7,0 4-9,-4 1-6,5-3-3,-5 3-1,5-1-1,-5 1-3,0 0-6,8-3 7,-8 3-1,0 0 3,0 0 2,0 0-4,5-1-5,-5 1 0,0 0-9,0 0-12,0 0-8,0 0-4,0 0-11,-22 7-7,13-2-4,-2-1-6,-6 0-4,-2 5-5,-2-1-7,-4 5 0,-2-4-4,0 2-4,-2-1-3,3 1 5,-1 1-9,0-2 3,1 0-7,2 0 2,2-2-1,3 1-7,2-4 1,3-1 3,1 4-2,0-7-1,4 5 2,2-4 3,0 1-3,0 0 7,3-2-10,-1 1 5,1-1 0,4-1-3,-7 1 5,7-1-3,-4 2-1,4-2-1,0 0 1,0 0-2,0 0-3,0 0-1,-7 2-5,7-2 6,0 0-2,0 0-3,0 0 3,0 0 1,0 0-2,0 0 0,10 6 2,-10-6-5,10 2 3,-6 0 2,3-1-5,3 1 4,1-1-5,-2 2 3,4 1 2,4-2-3,1 0 3,0 0-3,1 3 1,0-2 0,0 0 1,1-2-5,2 2 3,-1 1 0,-1-1 3,2-2-4,1 0 5,-6 4-4,7-2 0,-12-1-2,6-2 4,-5 2-2,0 1-2,-3-3 5,0 1-1,-2 2-1,-2-2-2,-1-1-1,1 2 1,-6-2 3,7 0-6,0 1 3,-7-1 3,0 0 4,7 1-11,-7-1 5,0 0 0,0 0-1,8 0-1,-8 0-1,0 0 1,5 0 1,-5 0 1,0 0-1,0 0-2,0 0 3,8 0 0,-8 0 1,0 0-1,0 0-3,0 0 4,0 0 1,0 0-4,0 0 0,0 0 2,0 0-2,0 0 3,0 0-2,0 5-1,0-5-1,0 0 2,-9 8-2,4-1-1,-2-1 4,-2 2 0,-7 1-1,4 4 2,-6 1-3,-3 2 3,1 2-1,-1-1 0,-2-2-1,0 2 2,0 0 2,-3-3-3,2 5 1,2-4-2,4-3-1,-3 1 4,5-1-3,-2-3 11,3-2-7,0 3-3,3-5 0,2 1 2,4 1-2,-2-3 2,3-2 0,1 3-2,-4-2-1,5 1 1,-1-1 1,2-2-2,2-1 1,-5 4 0,5-4 1,-4 2 3,4-2-1,0 0 1,-4 3 1,4-3-1,0 0 0,0 0 2,0 0-3,0 0 2,0 0 0,-4 2 0,4-2-1,0 0-1,0 0 2,0 0-1,0 0 0,15 2 2,-15-2-3,13-2 2,-1 0 1,0 1-4,2-3 9,0 3-6,4-1 2,2 0-3,-1-1 3,4 1-2,-2-4-1,1 2-5,-1-1 5,-1 3-2,3-2 2,-4-2-4,-1 4 1,2-1 1,-1 3-3,-7-2-1,2-1-1,-3 2 11,-3 0-6,3-1-2,-3 2-2,-2-3 2,0 3 0,-6 0 0,7-3-1,-7 3-3,9-1 2,-9 1 4,7 0-1,-7 0-1,0 0 1,5-1 0,-5 1 0,0 0-2,0 0-3,5-4 4,-5 4 4,0 0-7,0 0 3,0 0-3,0 0-10,0 0-9,0 0-16,0 0-18,0 0-12,0 0-23,0 0-22,0 0-26,0 0-9,0 0-18,0 0-17,11 5-18,-11-5-181,0 0-412,12 0 183</inkml:trace>
  <inkml:trace contextRef="#ctx0" brushRef="#br0" timeOffset="9">7016 8424 50,'0'0'144,"0"0"-8,0 0-2,0 0-10,0 0-3,0 0 2,0 0-3,0 0 1,0 0-4,0 0-3,0 0-5,0 0-2,0 0-9,0 0-2,0 0-3,0 0-3,0 0-3,0 0-4,0 0-5,0 0 7,0 0-9,0 0-2,0 0-2,-9-5-7,9 5 1,0 0-3,0 0-8,0 0-3,-2-2-2,2 2-6,0 0-7,0 0-4,0 0-2,0 0-5,0 0-1,0 0-2,0 0-8,0 0 1,0 0-3,0 0 1,0 0-5,0 0-3,6 13 1,-5-8 2,2 2 2,-1 2-4,-2 1 7,-1 2-7,0 5-1,-4-1 0,2 2-1,-6 0-23,4-2-30,-8 11-41,0-4-57,3-5-62,-4 3-235,1-4-481,0-2 213</inkml:trace>
  <inkml:trace contextRef="#ctx0" brushRef="#br0" timeOffset="10">8146 7786 4,'0'0'175,"0"0"-9,0 0-14,0 0-8,0 0-8,0 0-4,0-4-8,0 4-9,0 0 1,0-4-2,0 4-10,0-7-4,0 7 1,0-3-2,0 3-8,0-4-1,0-2-4,0 6-4,-4-6-1,4 3-5,-3 0-5,2-2-3,-5 0 2,6 1-9,-4-1 2,-2 0-6,3 1-7,-2-1 7,1 2-12,-5-1-1,2 1-6,1-1-3,-2 1-5,-1 1 3,-1 1-5,0 1-6,-5 0-2,3 2 0,-6 3-6,2-2 4,-3 5-4,7-4-2,-3 5 1,1-1-2,-5 2 0,6 0 0,0 3-1,1 0-3,0-3-2,4 4-2,-1-1-2,3-1 5,-2 1-1,3 0 0,1-1 1,-1 2-4,2 4 1,1-2 0,2-1-3,0-3 1,0 1 2,4 3 1,-1 0-3,0-4 4,2-1-5,-2 3 1,3-1 1,0-3-2,3 3 1,-2-2 1,2 1 0,4 2 4,-2-2 1,2-1 3,0 0-3,1-4 2,1 3 2,1-3-3,-1 3-1,1-1-3,0 0 2,1-3 1,-5 2 0,3 0-2,-5 0-3,2-3 2,1 2 1,-3 1-2,3-2-1,-4 2 1,0-2 1,-5 0 0,3 2 0,0 1-1,-2-1 0,-1 0-3,1 1 2,-4 0-2,3 1 4,1 1-2,-3 0 0,0-2 0,-1 0-1,3 3 0,-4-1 3,0-2-5,2 5 2,-1-4-1,-1 0 0,0 1 0,0-2 1,0 0 6,0 2-8,0-3 1,0 2 13,0-5-15,0 2 4,0 0 0,0-1-2,-3-2 3,3 3 1,0-2-5,-2 0 2,0 2 1,1-5-1,-1 1 9,0 2-3,0 0-9,-2-1 4,0-1-2,-1-2 1,-2 3 0,1-1-3,-4 1-4,3-1 7,-3-1-8,0-2 1,-1 1 2,1 1 0,-3 1-1,2-2 2,-2 0-3,0 1 4,1-2-1,-2-2 0,3 0 0,0-3 1,-4 4 0,6-2-2,-4-1 1,3-1-2,1 0 1,-3 1-4,3-2-1,0 1-1,-1-1 2,1-4-6,1 4 3,1-1 3,0 2-1,1-2-3,1 0 5,0-2-3,0 1 3,-3 1-1,5 1 5,1-2-4,-2 1 3,0-1-1,2-1 2,-2 2-1,2-1-1,1-2 5,1 0-4,-2 1-1,0-1 3,2 1 1,-1-2-1,-2 2 1,3 0-2,0 1 3,0 1-1,0 0 0,0-3-1,0 3-1,0 2 3,0-2 0,4 0 0,-2 2-2,-2-2-3,0 1 4,2-1 1,1 1 1,-3 0-1,2-1-4,1 2 1,-1-2 3,1 2-4,0 2 3,-1-4-1,1 2 3,-2-2-1,4 2-3,-2 1 1,-1-1 0,1 1 8,-1-3-4,1 3-2,-1 2-2,1-5-2,0 3 10,-2 0-7,1 0-2,3 1 1,-2-2 1,-1 0 1,0 4 1,2-3-7,-2-1 6,1 1 1,-2 2-5,2-1 3,-3 3 2,4-5-1,-2 3 0,-2 2 2,4-6-1,-4 6-3,1-2 10,-1 2-8,0 0 0,3-2-3,-3 2 3,0 0 0,0 0-5,0 0-2,0 0-16,0 0-14,0 0-18,0 0-24,0 0-31,0 0-27,0 0-33,0 0-28,1-4-26,-1 4-137,0 0-389,0 0 173</inkml:trace>
  <inkml:trace contextRef="#ctx0" brushRef="#br0" timeOffset="11">8666 8457 66,'0'-4'190,"0"4"-14,0 0-12,0 0-3,0 0-9,-2-4-10,2 4-10,0 0-4,2-5-5,-2 5-11,0 0-8,2-2-5,-2 2-8,0 0-10,0 0-1,0 0-12,2-3-6,-2 3-5,0 0-9,0 0 0,0 0-4,0 0-2,0 0-2,3 10 0,0-3 1,0 1-2,0 2 2,2 2-5,-1 4 0,-1-3-4,-3 7-3,0-2-2,-2-3-5,1 3-4,-3-1-19,-1 2-28,-1-2-18,0 0-40,-1-2-40,1-4-35,-1 0-39,0 0-153,0-3-382,0 1 170</inkml:trace>
  <inkml:trace contextRef="#ctx0" brushRef="#br0" timeOffset="12">9521 8189 145,'0'0'129,"0"0"-4,0 0-10,0 0-6,0 0 2,0 0-7,0 0 3,0 0-8,6-8 0,-6 8 3,0-7-5,3 3-5,-3-1-3,0 0-7,2 1-12,0-1 8,0-2-7,-2-1 3,1 2-7,0-4-5,1 1-2,-2-2-1,0 1-4,0-1-5,0 1 6,-2 2-2,1 0 0,0 1-5,-3 0-2,2 0-3,2 0-5,-3 2-4,0-1-4,2 2-3,-3 0-4,-1 1 0,1-1-2,-5 1-4,2 0-1,0 0-3,0 2-1,-6 1-2,3-3-1,1 3-3,-2 3 0,0-3 0,1 2 0,-2 3-2,1-2 1,-2 4-6,3 1 4,-1-2 1,-4 3 0,2 3-3,-2-1 0,4 2 0,2 1-2,-2 2 4,4-7-5,2 2 1,-1 2 2,-1 0-2,2-1 3,1 0-3,1-2 2,0 2-1,3 0-1,0 0-3,1-3 5,3 6-2,-3-4-3,3-3 2,2 3 3,-2-2-3,5-2 3,-1 1-1,-1-4-6,1 2 5,0-2-2,1 0 2,-2-1 0,2-2 3,0-1-4,1 0-1,2 0 3,-2-1-1,-1-3-4,4 1 6,-4-2-2,2-1-2,1 0-1,-3 0 0,1-2 3,-1 0-3,1-2 1,-3 2 0,3-1 3,-5 0-3,0-1 2,-1 0 8,2 1-9,-2 1 0,0-1 0,0 1-1,-1 2 1,-1-2 2,-2 1-2,2 1 0,0-2 1,0 1 0,-2 0-1,1 0 1,1 0-2,-1-1 2,-1 2 0,3 1 3,-1-1-5,-2 3 0,2-1 4,-4-1-2,4 1-2,-2 4 2,2-5-3,-1 1 3,-1 4-1,1-4 5,-1 4-3,0-6-1,0 6 1,2-2-3,-2 2 2,0-5 0,0 5 0,0 0 0,0 0 5,0 0-5,0 0 1,2-4 1,-2 4-2,0 0 3,0 0-2,0 0-3,0 0-1,1-4 3,-1 4 0,0 0 2,0 0-1,0 0 2,0 0-3,0 0 1,0 0 0,0 0-2,0 0 0,0 0 8,0 0-8,0 0 2,0 0-4,0 0 5,0 0-1,0 0-1,0 0 2,0 0-1,0 0-2,0 0 4,0 0 3,0 0-5,0 0-3,0 0 19,0 0-2,0 0-4,0 0 2,0 0-4,0 0 0,0 0 2,0 0-5,0 0 0,0 0 0,0 13-1,0-13-2,0 0 2,3 0 1,-3 0 0,0 0 1,0 0-5,0 0 3,2 4 0,-2-4 0,0 0 3,0 0-4,2 4 2,-2-4-1,0 0 0,0 0-1,0 0 1,0 0 1,0 0-2,0 0-2,0 0 1,0 0 1,0 0 1,0 0 1,0 0-2,0 0-3,0 0 1,0 0 3,0 0-1,0 0-4,0 0 2,0 0-2,0 0 2,1 4-1,-1-4 0,0 0 3,0 0-5,0 0 3,0 0-4,0 0 1,0 0 1,0 0 1,0 0 1,0 0-2,0 0 3,0 0-3,2 4-1,-2-4-1,0 0 2,0 0 0,0 0 0,3 1 3,-3-1-6,0 0 3,0 0 2,3 1-1,-3-1 0,0 0-2,0 0 1,3 4-2,-3-4 5,4 2-7,-4-2 2,0 0 3,0 0-2,0 0 2,2 2 1,-2-2 1,0 0 2,0 0-4,0 0-2,0 0 1,0 0 3,0 0 0,0 0 2,0 0-3,0 0 7,0 0 5,0 0 0,0 0 3,0 0-2,0 0-2,6-6 1,-5 3 0,-1 3-3,3-8-2,0 6-3,-1-1 0,1 1 4,-3 2-2,1-6-4,-1 6 2,4-4-2,-4 4-3,1-5 3,-1 5 0,0 0 2,0 0-3,4-1 1,-4 1-4,0 0-1,0 0 1,0 0-3,0 0 3,0 0-1,0 0-1,0 0 5,2 14-3,0-5-1,-4 8 2,2 3-1,2 3 0,-2 3 3,0 8 2,-2-1-5,1 2 0,1 15 1,-3-15 6,3 12-2,-2-12-2,0-2 1,-1 1 0,2-3 0,-1 0 5,0 1-5,-2-7-3,3 0 1,-1-5 3,0-3 1,1 0-4,-1 0 5,2-2-4,0-1 6,-2 2-3,2-5 1,-2 2 0,2-1 0,-1-1 0,-2 1 1,0 0-4,1 1 9,1-2-1,-2-2-9,1 2 4,1-3 0,-1 1-2,1-5-1,0 4 1,-2-3-1,2-1-4,1-1 7,-2 2-4,2-5-2,0 5 4,0-5-3,0 4 0,0 0-2,0-4-1,0 0 3,0 0 0,0 0 0,0 0 1,0 4-4,0-4 1,0 0 0,0 0 2,0 0 2,-2 5-5,2-5 2,0 0 1,0 0-3,0 0 2,0 0 2,0 0-2,0 0-5,0 0 4,0 5 2,0-5 0,0 0 0,0 0 0,0 0 1,0 0-1,0 0-1,0 0 4,0 0-1,0 0 7,0 0 2,0 0-1,0 0-4,0 0 7,0 0-7,0 0 0,0 0 3,0 0-2,0 0 6,4-14-10,-3 10 2,-1 2-7,0 2 4,0-7-1,3 2-1,-3 1 1,1 2 2,-1 2-4,3-6-1,-2 1 1,1 1-2,-2 4 4,3-6-3,-2 1-1,2 1-1,-1 2 2,0-2 0,-1 0 3,0-1-1,1 0-1,0 3 2,1-3-4,-1 3 0,0-3 0,-1 2-1,2-1 1,-1 1 1,1-2 0,-2 2 3,3-2 0,2 1-1,-3-1 3,1-2-5,-2 2-4,3 0 2,-1-2 0,0 2 1,0-1 0,1 0 1,0-3 0,0 5-1,-2-2-1,1-2 4,1 4-1,-4-4-1,4 4-2,-1-1-2,0 2 5,-3-4-2,2 2 1,2 0 0,-4-1 0,1 1-3,0 1 4,2 0-1,1-1 5,-4 2-4,3-1-2,-3-1-1,2 3 1,-1-4-1,1 1 4,1 1-2,-4 0-5,3 0 8,-1 0-2,0-1 0,0 3-4,1-1 8,-3 3-3,5-4-2,-3 1-1,-2 3-1,0-4 3,0 4 2,2-3-3,-2 3-2,2-5 1,-2 5 2,3-5-4,-3 5-2,2-4 6,-2 4-2,2-5 0,-2 5 5,3-3-4,-1 1-3,-2 2 12,2-5-12,0 2 2,-2 3 4,3-6-6,-1 5 3,-2 1 1,0-3-2,0 3 1,3-7-2,-3 7 3,4-1-2,-4 1-2,0 0 5,0 0-3,0 0 3,0 0-4,0-4 3,0 4-2,0 0-2,0 0 2,0 0 0,0 0 0,0 0 0,0 0 3,0 0-1,3-4-1,-3 4 1,0 0 0,0 0-3,0 0-1,0 0 7,0 0-4,0 0 1,0 0-1,0 0 0,0 0-2,0 0 1,0 0 1,0 0 4,0 0-5,0 0-1,0 0 2,0 0-1,0 0-1,0 0 1,0 0 3,0 0-5,0 0 3,0 0 2,0 0-2,0 0 1,0 0 0,0 0-5,0 0 7,0 0-1,0 0-6,0 0 2,0 0 4,0 0-2,0 0 1,0 0 6,0 0-9,0 0 0,0 0-1,0 0 3,0 0 1,0 0-4,0 0 4,0 0-3,0 0 2,0 0-3,0 0 9,0 0-6,0 0-1,0 0-1,0 0 3,0 0-1,0 0-2,0 0 3,0 0-2,0 0 2,0 0-4,0 0-2,0 0 0,0 0 3,0 0-14,0 0-5,0 0-16,0 0-14,0 0-13,0 0-15,0 0-19,0 0-29,0 0-24,0 0-26,0 0-29,-7 9-27,7-9-179,-5 6-447,5-6 198</inkml:trace>
  <inkml:trace contextRef="#ctx0" brushRef="#br0" timeOffset="13">9966 8518 63,'0'0'110,"0"0"0,0 0-5,0 0 0,0 0-2,0 0-4,0 0-13,2-5 4,-2 5-4,0 0-4,0 0-1,1-5-4,-1 5-4,0-2-3,0 2-5,0 0 5,0 0-8,3-4-7,-3 4 4,0 0 7,0 0-12,0 0-2,2-3 3,-2 3-5,0 0 0,0 0-1,0 0-3,0 0 1,0-7-1,0 7 1,0 0-2,0 0-2,0 0 0,0 0 0,0 0-1,0 0-4,0-5 1,0 5-3,0 0-2,0 0-1,0 0-1,-2-2-1,2 2 0,0 0-3,0 0 0,0 0-5,0-5 0,0 5-4,0 0 2,0 0-6,0 0 1,0 0-1,0 0 1,0 0-8,0 0 5,0 0-4,0 0-1,-12 9 0,11-6 1,-3 2-4,2 1 0,-2-1-4,2 2 2,-2 1-2,3-3 1,-2 5 1,3-3 0,-1 1-1,-3 0 4,4 3-4,-3-2-1,3 0 2,0 0-1,0-2-1,0 2 0,-2-2 3,2 3 3,0-2-3,2-1-1,-2-1 1,0 0 3,3 0-1,-3 0 1,4-1 2,-3 1-1,-1-1-1,4 0 3,-2-2 2,2 4 4,0-5 0,-2 2-3,3-2 7,-2 1 0,-1 1 0,-2-4-1,7 5-2,-4-3 3,0-2-1,2 1-6,1 0 1,-6-1 2,7 3-5,-3-1 0,0-1 0,-4-1-2,5 0 1,-5 0 2,0 0-1,11-1-1,-7-1 1,-4 2 0,8-2 3,-8 2-3,7-2-2,-7 2-1,8-1 0,-3-1 2,0 1-2,-2-3 2,2-1-3,-1 3 1,0-1 0,-1 0-1,4 1 2,-6-5 0,2 4 0,2-2-2,-4 0 0,2 1 2,-1-1-7,1-2 10,1 2-7,-4-2 1,3 2-2,-1-2-3,3 1 1,-5 1 1,0 0-1,1-1 0,1 1 2,-2-1 0,2 0 8,-2 1-11,2-1 1,0 0 0,-2 2 0,0-2-3,0 2 3,-2-6-2,-2 5-2,4 0 3,0-2 3,0 2-4,-2 0 0,1-2 0,-2 0 2,-1 0 1,4 1 0,-3 0-3,-1 1-4,1-2 8,1 2-1,2 1-6,-4-2 3,1 3 0,1-1-1,-1 0 3,-1 0-4,0 0-2,1 1 3,-1 1-4,1-1-1,3 3-6,-6-2-8,-1-1-5,2 2-10,5 1-16,0 0-21,-11 2-17,11-2-23,-8 2-26,8-2-23,0 0-22,-9 2-23,9-2-16,0 3-164,0-3-418,0 0 185</inkml:trace>
  <inkml:trace contextRef="#ctx0" brushRef="#br0" timeOffset="14">10685 8341 58,'0'0'134,"0"0"-16,0 0-9,0 0-13,-3-6-4,3 6 8,0 0 15,0 0-16,0 0 0,0 0 4,5-3-2,-5 3 6,0 0-2,0 0-5,0 0-9,0 0-6,0 0-7,0 0-2,0 0-2,0 0-3,8 8 2,-8-2-6,-3 2-2,3 1-6,3 4-5,-2 4-6,-5 0-4,2 0-16,-3-1-21,1 1-27,-3-2-30,2 1-33,3-3-47,-1-2-35,-1-1-170,-2 1-363,3-7 161</inkml:trace>
  <inkml:trace contextRef="#ctx0" brushRef="#br0" timeOffset="15">11152 7996 47,'2'-7'115,"-2"7"3,0-3-3,0 3 10,0-4-4,0 4-1,0 0 2,0 0-5,3-3-6,-3 3-6,0 0-7,0 0-10,0 0-2,0 0 5,-1 12-2,-1-1-7,2 2-3,-3 4 0,0 7-8,1-5 0,-1 9-3,-3-2-5,5 1-5,-4-1 0,2-1-3,-1-4 3,3-2-2,-2 1 0,1-1 1,-2 1-5,3-3-2,-2 0-3,-1-1 1,3-4-9,-1-2 2,0-2-6,1-1-2,0-2-3,-1-1-2,1 1-1,-1 1 1,2-1 7,0-3 7,0-2 14,0 0 6,0 4 11,0-4-7,0 0 8,0 0-17,0 0-12,2-16 1,-2 10-4,0-4-9,1-3-2,1 2-1,0-6-6,0-2-1,-2 1-4,2-2-4,-1-6 3,3-2-2,0 4-5,0-5-2,-3 6 1,0-2 1,2 0 5,-2 7-10,3-8-1,-3 7 0,1 3 1,-1-4 1,0 3-5,0 2-1,3 0 2,-2-1 0,-1 4 1,1 1 3,1-1-3,-1 3 0,0 0-2,-1 1 4,0 2-2,-1-2 4,2 3 1,-2 1-2,3-2 1,-1 4-1,-1-2-1,0 1 0,-1 3-4,3-5 2,-3 2-1,5 1 1,0-1-1,3 2 3,-4-2 0,4 3 6,4-3-12,1 0 1,5 2-4,-1-1 4,4-1 3,-2 3 0,0-3-2,0 3-1,2-1-2,-1 0 2,-2 0-12,-5 1-17,0 0-12,0 2-14,-4-3-16,-1 1-15,-2 1-15,1-1-16,-7 0-16,7 1-17,-3 0-19,-4-1-11,7 2-12,-7-2-10,0 3-10,0-3-17,-4 6-124,1-3-380,-3 1 168</inkml:trace>
  <inkml:trace contextRef="#ctx0" brushRef="#br0" timeOffset="16">11114 8163 122,'0'0'151,"0"0"-4,10 2-2,-6-2-4,2 0 2,6-1-2,1 0-5,6-2-8,1 0-9,-1-1-10,2 2-6,-1-1-10,2-1-6,-3 3-13,2-1-8,-3 2-6,-1-2-2,-2-1-9,-4 2-5,0-1 4,-1 1-12,-1 0-6,-3-1-3,1 2-3,-1-1-11,-6 1-7,5-2-15,-5 2-2,0 0-22,7 0-11,-7 0-18,0 0-21,9-2-19,-9 0-26,0 2-25,0 0-127,4-4-302,-4 4 134</inkml:trace>
  <inkml:trace contextRef="#ctx0" brushRef="#br0" timeOffset="17">11629 7628 98,'-1'-5'223,"1"0"-15,-4 2-12,4 3-14,0-4-21,0 4-15,0-5-13,0 5-14,5-4-13,-5 4-5,11 0-15,-5 0 0,7 1-6,4 7 2,3-3 4,6 8-10,-2 3 1,3-1 1,2 3-6,-5 7-1,3-1 0,-3 3 2,-5 3-1,10 10-2,-3 4-8,-11-13 1,-2 2 1,-1 2-5,-5 0 1,-3-1-2,-3 13 1,-3-13 0,-3 0-3,-5 11-5,-3-10-3,0-4-4,-1 1-6,-4 2-1,1-4 4,-2-2-8,-1-1-2,-2-1-1,2 0-9,-5-5 2,7 1-2,-5-4-7,5-6-20,4 2-21,-2-6-25,0 0-37,7-2-32,-1-3-45,3 1-55,2-4-47,-3 0-195,2-5-501,0 3 222</inkml:trace>
  <inkml:trace contextRef="#ctx0" brushRef="#br0" timeOffset="18">1563 10186 45,'2'-5'163,"-2"-4"-5,0 1-5,1-4-1,-1 4 1,4 2-9,-4 0 1,0 3-17,0-3-4,1 3-13,-1 3-13,0 0-3,0 0-7,0 0-1,0 22-8,0-3-3,1 6-2,-2 4-10,0-1-2,1 0-9,0 1-5,1-1-3,-2-4-5,1-4-2,0-2-3,0-3-2,0 3-5,0-6-4,0 2 2,0-4-8,0-3 2,0 0-4,0-2-12,0 0-15,0-2-9,0-3-28,-4 7-16,4-7-49,0 0-23,0 0-25,-5-13-29,0 4-124,3-1-341,-1-2 151</inkml:trace>
  <inkml:trace contextRef="#ctx0" brushRef="#br0" timeOffset="19">1486 9907 120,'-3'-9'184,"3"0"-13,0 1-13,0 1-10,0-1-10,1 3-7,1 0-11,3-2-8,0 2-6,4-2-2,1 2 3,3 1-11,3 2 0,6 3-5,1 0 0,4 8-3,0 4 1,2 5-1,-1 7-7,-1 1-4,11 13-5,-10 2-6,-4 5 0,-4 0-7,-2-2-6,-4 3 12,-8-12-4,-1-2-8,-3 2-1,-2-4-7,0 1-3,-2-4-3,-3 0-3,-1-2-4,1-2-2,-1-7-7,-1 1-24,2-6-14,-4-2-22,4-2-34,-3 1-32,1-3-42,5-1-41,0-5-42,2 0-173,0 0-435,0 0 193</inkml:trace>
  <inkml:trace contextRef="#ctx0" brushRef="#br0" timeOffset="20">2301 10023 62,'2'-6'255,"-2"4"-23,2 1-24,-2 1-18,0 0-20,0 0-18,-6 10-15,3 1-8,-1 9-9,-4 4-9,-2 5-6,5 1-5,-5 1-5,3 2-13,0-2-9,3-2-5,-3-1-6,6-2-7,0 1-2,2-8-3,3-2 3,-3 0 4,2-1-2,1-1 3,3-5 0,0-1 1,3 0 3,0 0-3,-1-6-2,2-1 0,3 1-2,2-3 3,-1 0-8,2-4 0,2 0-8,-4-3-5,2-1 5,-3-3-5,0 1-5,5-10 3,-5 3-4,2-5-5,-1 0-5,-2-6 3,-3 2-5,-1 1-1,-1 0 1,-4-1-1,-2 2 0,2-3 1,-4 1 1,-4 8-5,3-6-3,-4 8 3,-1-2-3,1-1-2,-1 5 3,-4-3-8,1 2 1,-2 1-2,-1 1 1,0 0 4,1 2-6,2 2 0,-4 2-2,0 1-1,1 1 3,-1 3-1,0 0-1,0 1 2,-1 4-6,2-3 2,2 3 1,-2 2-5,-1 1 9,3-2-8,1 4 2,0 1-2,-4-1 2,7 0 2,-1 2 0,1-2-2,-1-2-2,1 4 5,2-4-1,0-2 0,3-1-4,0-1-1,-2 2 5,2-1-2,1-3-1,0 0-3,0 7 7,0-7-4,4 6-2,-3-5-3,3 3 8,0-1-5,1 3-1,4 2 4,-3 0-3,6 6 2,-2 1 4,8 8 1,-2 0-1,0 7 1,1 1 3,0-1-6,5 13 2,-1 0-7,-9-11 6,10 11 1,-12-12 0,3 1 2,0 2-5,6 9 1,-6-11 2,-4-1 1,6-4-3,-5-1 0,-2-2 2,1-5 0,-5-7 1,-1-1-3,1 1 0,-1-1 4,0-3-6,0-1-4,-3 1-17,1-5-12,-1 1-24,0-4-34,-4 3-33,4-3-33,0 0-37,-3-10-20,3-2-41,2-5-181,3 0-474,1-9 210</inkml:trace>
  <inkml:trace contextRef="#ctx0" brushRef="#br0" timeOffset="21">3046 10106 136,'-7'-2'260,"7"2"-10,-5-1-15,5 1-22,0 0-21,-2-3-18,2 3-15,0 0-16,0 0-14,0 0-13,10-4-9,-5 3-11,3 1-6,2-2-11,3-2-9,-2 1-5,2 3-6,0-3-6,1-1-7,-5 2-7,5-3-8,-4 2-18,1 1-23,-3 1-20,0-3-22,-4 4-20,-4 0-28,10 0-32,-10 0-25,8-2-32,-8 2-147,0 0-363,0 0 160</inkml:trace>
  <inkml:trace contextRef="#ctx0" brushRef="#br0" timeOffset="22">2991 10318 13,'0'0'193,"10"-2"-12,-1 2-4,2-2-4,0 2-16,4 0-10,3-3-11,-4-1-10,3 2-12,-2-1-11,3 0-9,-4 1-11,-1-3-6,-1 2-7,-1 2-24,-1-2-36,-3 3-45,0 0-38,-1-2-44,2 1-49,-8 1-86,9-2-272,-7 1 120</inkml:trace>
  <inkml:trace contextRef="#ctx0" brushRef="#br0" timeOffset="23">4036 9989 96,'6'-2'148,"-3"-3"-5,1 1-9,-4-1 6,2 0 1,0 4-6,0-4 0,1-1 0,-3 1-5,0 2-6,0-2-3,2-1-8,-2 2-8,0-3-5,-2 2-5,2 0-10,-2 0-3,-1 1-9,-1 0-3,3 0-12,-3-1-9,0 1 4,-2 3-10,6 1-6,-6-3-5,6 3-1,-12 3-4,9 1-3,-3 1-6,-2 4 1,3 1-1,0 6-10,-2 1 4,5 1 1,-3 8-1,5-1-5,-3 3 3,6-1 0,2 0 0,-5-1-2,5 2-1,-1-2-5,0-1 6,-2-7 1,2-1-7,-1 0 4,-6 0-2,6-5-1,-3 0 1,0 0 0,-4-4 1,1 1 1,1 1-2,-5-4 2,1-1 0,-3-1-3,1-2 2,-2 0-2,0-4-1,-2-1-1,2 0 0,-1-3-2,0-3-2,2 1 6,-1-1-1,1-1 0,3 2 2,-1 1 2,2 0 5,2 2 4,-2 2-4,2-2 1,-2 3-1,3 0-5,2 2 0,0 0-2,0 0-1,0 0-2,0 10 4,2-5 0,3 2 1,-5 0-3,3 1 0,4 1 1,-4 0 1,5 1-6,-2 0-3,0-2 5,3-2 1,1 2 0,-2-4 5,4 1 2,0 0 2,5-1 1,1-3 5,1-1 0,0-1-4,3-1 3,-3-2-4,7-4 3,-7 0-1,6-4 0,-2-3-3,-2 0-3,-5 2 4,6-6-2,-9 3-2,1-4-6,1-4 7,-2 2-3,0-2-2,-6 7 0,0-3 3,-1 6-3,-2-3 1,-1 0-1,0 4-3,0 2 5,-2 4 1,0-1-1,1 3 2,-2 0 1,0 1 0,0-1-1,0 5-4,0-6 0,0 6-2,0 0-3,-13 12 3,5-3 2,1 5-4,-1 2 0,-1 2 2,-1 7 0,1 1-2,1 3-1,4-4 1,1 1 1,0-2 1,6-7-5,-2 2 1,4-4-2,-2 1 3,3-1-2,-2-6 2,6-1 2,3-2 0,1-3 2,4 2-3,0-5-1,3-3 13,5-3-2,1-6-12,-9 2-1,7-5-4,1-3-3,-7 1-3,-1-3-1,2-3-3,-7 0 3,0-4 0,-2-4 6,2 4-2,-5-4 0,-2-1-1,-2 1 5,1 2 1,-1 0 1,-2 3-1,-3 6 0,1 3 0,0 2 2,0 6 7,0 0 4,0 2-3,0 1 2,0 2-6,-1-2 2,1 6-1,0 0-2,-4 17 1,2 0 3,-2 7-4,-1 3-1,3 2 4,0 0-2,-1 1 1,0 2 5,2-2-12,-1 0 7,3 0-1,-2-5-2,2-4-1,3 3 1,-2-7 1,2-2 2,0-3-1,0-2 2,1-1-3,3-2-3,-2-1-9,-1-2-19,1-1-15,0-3-30,4 0-42,-10 0-38,14-8-33,-4 2-34,-2 2-175,-3-7-430,2 1 190</inkml:trace>
  <inkml:trace contextRef="#ctx0" brushRef="#br0" timeOffset="24">4607 10118 137,'7'-7'192,"-2"2"-15,1 2-24,3-1-10,4-1-13,-4 0-11,1 0-14,3 2-8,0-2-12,-3 0-5,4 3-11,-3-2-44,-3-1-40,5 2-30,-3 2-37,3-2-15,0 2-116,-2-2-229,7 3 101</inkml:trace>
  <inkml:trace contextRef="#ctx0" brushRef="#br0" timeOffset="25">5237 9983 256,'0'0'240,"2"-3"-19,-2 3-23,0 0-19,0 0-20,-10 13-16,5-5-11,-2 6-16,0 3-9,0-1-13,0 1-7,-2-3-6,2 3-11,2-1-5,3-1-7,0 2-3,0-7-2,2 0-1,2 2 1,2-4 1,-1 1 0,3-2 4,4 0 2,-1-4-5,1-3 0,3 0-3,-2-3-5,2-2-1,4-2-7,-2-6-3,-1 5-5,-2-5-2,-2 3-1,-1-3-3,0-3-3,-2 0-1,-4-3-1,1 3-7,-4-2-2,-3 3-5,-1-2 0,-3 3-1,-2 0-6,0 4 2,-1 2-4,-7 1 1,4 4 0,0-2 0,-4 7 3,4-1-2,-2 4 0,3 0 0,3 0-5,0 2 3,-1 2 0,5-2 1,1 2-3,1-1 2,3 2-3,3-3 1,3 1 5,3 1 0,4-4-1,-2 0-1,10-2 1,-2-1 0,12-4 5,-3 2-3,3-5-4,-3-2 7,4-2-2,-2-2-2,-4 1 3,-7 1 4,0-8-9,-1 5 6,-5-3 0,1 1-1,-1-3 1,-5 0-2,-1 1-2,2-9 9,-3 8-6,-1 0 2,-2-3 2,1 8 10,-2-3 2,-2 4 15,0 1-2,2 3 3,-2 1-5,0 1-8,1 1-4,-1 4-1,0 0-3,0 0 0,0 0 0,-1 21-1,-1-3-4,0 11 1,-2 2-1,3 3 0,-8 13 1,1 3-2,2 1-5,0 0 5,-2-1-2,0 4 1,3-6-1,-4 1 2,3 0-4,-1-14 2,2 11 0,1-14-4,0 4 5,2-2-5,7-1-1,-4-3 10,2 2-9,3-6 1,1 0 0,3-9 1,-2 5-4,2-5 0,0-4 3,-1-2 0,0-3 3,1-3-1,1 0-3,0-4-3,3-2 16,-3-2-12,2-1-4,-2-4 0,2-1 2,-1-6 2,-1 2 1,-3-1-4,0-4 1,-3 0-1,-3-2 1,1-6-2,-6 3-7,1 4-3,-3-8-4,-7 3-2,4 0-4,2 6-5,-5 0-2,-1-4 2,0 8 0,0-1 4,2 1 2,-4 2 1,7 4 2,-3-1 5,1-1 3,3 3 1,2 1 3,0 0-1,3-2-2,2 1 5,3-3-3,5 1 0,-2-3 1,6 2 2,4-2-2,-2 0 1,2 0-18,-5 2-26,1 0-34,0 1-41,0 1-44,1-4-36,-1 4-58,-2 0-143,1 3-438,-3-5 193</inkml:trace>
  <inkml:trace contextRef="#ctx0" brushRef="#br0" timeOffset="26">6805 10160 30,'4'-4'191,"0"0"-10,0-1-14,2 0-4,3-4-5,-1 1-7,-2-2-4,5-4-9,-1 0-13,0-1 0,-3-2-9,3-3-11,-2 3-1,-1 0-2,-1-2-3,2 2-8,-5 1-1,-1-1-7,0 1-3,-2 6 0,2-3-1,-2 3-5,-2 3-3,0-1-12,2 4 1,-2-3-10,-1 2 1,0 2-13,-1 1-1,4 2-4,-7 0-6,7 0-2,-9 2 7,5 4-16,-2 0 0,2-1-3,2 7 0,-1-1-3,1 0 3,0 5-5,2-4 1,2 4-2,1 0 0,1 1-1,3-1 1,-2 1-2,4-1 1,-1-2-2,2 2 2,0-1-2,-1 0-1,2 0 1,-1-1-2,0 0-4,-3-4 5,3 2 1,-4 1-2,2-6 0,-2 3-3,2-3 1,-7 0 2,2 0 0,-1-2 2,-3 3 1,0-1 1,-3 2-3,-4-3 16,-1 2-17,-2-2-1,-6-1 1,2 2 1,-6-3-6,2-3 7,2 1 6,0-1-19,-2-4-12,6 0-13,0 1-10,-1-3-29,4-2-24,0 1-37,2-4-32,5 1-33,5-5-21,4-3-179,-1-2-432,5-6 191</inkml:trace>
  <inkml:trace contextRef="#ctx0" brushRef="#br0" timeOffset="27">7177 9787 59,'4'-4'242,"-2"0"-5,1 1-15,-2-1-20,-1 4-26,3-3-18,-3 3-17,0 0-10,0 0-17,1 14-12,-1-4-11,-1 6-7,-2 2-7,2-1-7,-2 10-7,0-3-5,0 3-5,2 2-8,-2-2-1,3 0-7,-1-1-2,1-7-2,1 0-4,-1-2-1,3-2-7,-1 2 4,1-5-5,-1-2-2,2 0-2,0 1 4,2-5-4,-1 3-4,1-3 3,-1 0-10,0-1-5,1-4-13,2 2-11,-2-2-21,2-1-23,0-1-20,-3-3-23,4-3-25,0 2-19,-4-4-18,1 1-142,-3-1-341,0-2 152</inkml:trace>
  <inkml:trace contextRef="#ctx0" brushRef="#br0" timeOffset="28">7102 10018 8,'0'0'144,"5"-7"-12,0 6-14,6-7-8,0 3-7,8 0-15,-3-5-2,2 3-13,4 0-9,-3 1-7,0 0-4,2 1-12,-2 3-20,-2-2-26,-5 0-16,4 2-4,1-1-21,-2 3-29,-6-2-80,3 1-167,-3 0 74</inkml:trace>
  <inkml:trace contextRef="#ctx0" brushRef="#br0" timeOffset="29">7655 9997 89,'4'-3'180,"-3"-2"-10,3-2-9,-2 2-9,1-2-9,1-3-4,-3 1-11,2 3 6,-2-3-4,-1 0-6,1 1-8,-2 1-6,0 2-6,1-2-11,-4 2-5,3 0-12,-3 3-7,0-3-6,-3 4-10,7 1-6,-14 1-6,4 6-2,-4 3-5,1 1-4,-1 0 2,-4 10-9,1-4 0,0 5-2,7-7 0,3 2-5,0 0 1,1-1-5,3-3 1,0-1-2,2-1 1,2 0-1,2-4-2,0-2-1,3 4-2,1-6 1,0 2 1,2-2 4,0-3 2,2 0-5,3-3 0,-5-2 2,2 0-2,1-2-2,-2 0 2,0-3-4,1-1 2,-1-2 0,-3 3 0,0-6-1,-2 5-1,-1-3-2,0 2 2,0 2-1,-3-4 3,1 4 2,2 7 2,-1-4 3,-3 2 1,1 1-2,2 0-6,-3 2 2,0 2-2,0 0-2,0 0 0,-3 13-3,2-9 3,-2 4-2,6 1 0,-6 2 0,2-2 1,2 3 0,-1-4-4,3 3 3,-2 0-4,2-5 5,-1 4-2,5-3 4,-3-2 3,1 0 5,2-1 0,1-3 2,5 0 2,-1-1 3,-1-2-4,3-2 0,2-4 0,0 1-7,-1-1 5,-1-3-3,0-4 0,-2 1 1,0-2-1,-1 0-7,0-7 2,-3 5 1,-3-2-4,0-6 3,-1 0-1,0 9 7,1-3-6,-5 1-2,0 0-2,0 2 2,0 2 9,0 2-1,0 1 4,-5 2 1,5 2 0,0 1 1,0-1 0,0 6-8,-2-1 0,2 3-4,0 0-2,0 0 4,-6 10-5,4 0 1,-2 2 3,1 5-4,-2 1 1,0 7 0,-4 0 0,4 7 6,0-3-7,-2-2 0,5 2-1,-5-3 0,5 2-5,1-1 7,1-10-1,0 0-4,2-5 2,1-1 0,3 1 2,-2-4 2,2 4 1,3-6 2,1 1 5,2-5-5,1 0 4,5-4-1,2 1-3,-1-5 5,2 1-6,-1-3 0,2-6 1,-2 4 2,-2-2-5,-5-2-4,2 2 7,-2-2-3,-1-1-1,-2 1 14,-4-2-18,1 6 2,-2-1-1,-4-1 0,2 2 1,-3 3-4,0-3 3,-3 5-1,2-3-1,-4 3 5,1 1-8,-1 0-1,-3 1 0,-2 6 4,1 0-3,-8 6 3,6 3 0,-2-1 0,-3 4 7,5 0-7,-4 6-1,6-4-2,4 3 0,-3-5 4,4 1 0,4 1 0,1-2-1,2-3-2,1-1-1,2 0 6,2-2-4,1-1 6,2-2-3,6 0 1,-4-4 1,6-1 5,-1-2-7,2-3 3,1 0 10,6-7-8,-8 4 0,13-6 3,-4-3-5,2 0 2,-3-2-1,0 1 3,-6-4 0,3 0 3,-6 2-2,-4 5 0,-4-3-3,1 2-1,-6 1-1,2 3 4,-4 2 8,-1-3-5,-1 5 3,-1 0 0,-1 0-7,-3 1 3,-1 2-8,-1 1 3,-1 3-2,7 0 1,-16 3 0,7-1-5,-1 5 3,4 1 1,-1 0-5,2 1 2,1 0-3,4 3 4,0 0-4,4-2-1,1 2 7,2 2-5,4-5 1,-1 5-3,3-2 3,1 2 2,-1-2-2,2-2 1,-5 0-1,4-1 6,-5-2-6,-1 1 1,1 1-1,-3-1 0,0-2-3,-2-1 4,-1 1 3,-3 1-4,-1-2 5,-2 4-4,-1-4 7,-6 1-2,4 0-5,-7-2 2,0 2-13,-4-3-9,-4 1-16,-1-1-21,3 0-23,-9-2-33,5 2-38,0-1-41,2-4-38,1 0-32,2 0-223,1-1-522,3 0 231</inkml:trace>
  <inkml:trace contextRef="#ctx0" brushRef="#br0" timeOffset="30">7971 9815 21,'0'0'206,"-9"-2"-6,9 2-21,0 0-14,-4-3-16,4 3-11,0 0-14,-2-2-8,2 2-5,0 0-8,0 0-5,0 0 0,9-5-6,-3 3 0,9-1-4,-6-3-6,6 0-7,-1 1-5,3-4-8,3 6-6,1-5-4,-3 2-8,1 0-19,-6 0-16,-3 3-37,0-2-42,-1 1-39,0-1-55,-4 2-184,-1 1-376,-2-1 167</inkml:trace>
  <inkml:trace contextRef="#ctx0" brushRef="#br0" timeOffset="31">1295 11531 106,'5'-1'138,"3"-3"-12,0 0-4,1 0-6,-2 3-2,6-2 3,-8 3-7,3-2-4,-3 1-4,1-1-6,-1 1 5,-5 1-1,7-1 7,-7 1 4,5-3-2,-5 3 2,5 0 1,-5 0-9,0 0-7,0 0-3,0 0-10,0 0-8,0 0-7,-8 13-7,1-9-6,-5 4 1,2 1-8,-4 3-9,-3-2-2,2 2-1,-4 5-3,1-3 16,-3 1-4,6-4-5,0 3-3,-8 0-1,9-2-3,1-2-3,1-4-2,1 2-1,3-3-4,0 2-3,2-2-4,1-2 1,1 1-5,2-2 0,-2 1 1,3 0-2,1-3 0,-2 5 0,2-5-1,4 5 3,-1-3 1,2 0 1,1-1 0,0 1 0,2-1-2,4-1 2,2 1 0,-1-1-1,1 2-1,-2-5-6,8 3 1,-4 3 0,3-5-2,0 2 2,-2 2-4,4-2-1,-2 1 2,4 0 3,-7-1-5,4 0 0,-6 3-1,3 0-2,-6-2 4,-1 1-4,0-1-1,-2 0 1,-2 3-4,0-3 3,1 0-4,1 3-2,-7-2 1,3 1 0,-2-2 2,0 4 3,0 0-2,-2-5-2,-6 8 2,4 0 3,-3 1-5,-2 0 5,-2 1 0,0 2-5,-5 2 5,0 0 1,-4 6-3,-5-3 4,6 1-5,2-2 4,-3 2-1,0-5-2,3-1 1,-2 1 0,7-4 0,-1 0 3,2-1 0,1-4-4,1 2 1,0-1-3,4-1-1,-2-1 7,4 1-4,0-1 2,-2-1 0,3-2-4,0 0 4,3 5 0,-3-5 2,7 2-3,-2 1 3,4-2 1,1-1 0,1-1 2,3 1-5,-3-2 3,3 1-3,-1-1 2,5 2 2,0-2-2,-5 0 0,1-1 5,0 0-6,-4 3 2,3-1 0,-4 0 0,1-2 0,3 3-4,-6-2 0,3 0 4,-3 0 1,-1 2-1,1-2 1,-7 2-7,10-1 7,-6-1-3,-4 2-1,6-1 0,-6 1 1,0 0 2,9 0-5,-9 0 3,0 0 0,5-1-2,-5 1 4,0 0-1,0 0-2,0 0 2,0 0-3,0 0 1,6 2-1,-6-2 1,0 0 1,0 0-1,0 0 2,0 0 2,0 0-7,0 0 3,0 0 2,0 0-1,0 0 1,5-3 1,-5 3-2,0 0-2,0 0 2,0 0 0,0 0 1,0 0-1,0 0 0,0 0 2,0 0 9,0 0-7,0 0 3,0 0-6,1-4 6,-1 4-4,0 0 1,4 0 0,-4 0-3,0 0 5,7-3-1,-7 3-5,0 0 2,8-1 0,-8 1-3,5-2 7,-5 2-6,8-1 5,-2 0-2,-6 1-3,0 0 1,9-2-5,-9 2 5,0 0-2,4-1 0,-4 1-1,0 0 3,0 0 1,0 0-4,3-1 0,-3 1 1,0 0-3,0 0-4,0 0-13,0 0-18,0 0-22,0 0-35,0 0-42,0-5-43,0 5-29,-2-7-33,1 2-26,1 2-138,-3-3-438,2-1 194</inkml:trace>
  <inkml:trace contextRef="#ctx0" brushRef="#br0" timeOffset="32">509 11898 168,'0'0'197,"0"0"-1,-2-1-4,2 1-8,-5-5-4,5 2-6,0 3-9,-2-5-11,2 1-13,-1 0-17,2-3-11,1 5-9,3-5-12,-4 2-7,3 2-12,0-3-8,2 3-8,-5-1-1,6 1-11,-2 1-3,-1 1-6,-4 1-5,10 6 3,-3 1-8,-1 2-4,-2 1 1,-1 6-4,-1 1-2,-1 3 0,-1-2-5,0 1 3,-5 5-2,1-5-4,0 0 2,-2-1 0,-1-2-5,0-1-2,-1-1 3,4-3-5,3-1 0,-3-2 5,4-3-4,-4 1 3,2 0-2,-2-3-3,4 1 3,0 0 0,0-4-1,-3 4 5,3-4-4,-1 2 0,1-2 4,0 0 3,0 0-5,0 0 1,8 3 0,-8-3-3,0 0 2,14-3-1,-9 3-2,4-2 1,0-1-1,1-2 1,-1 1-1,1 4 3,1-3 1,1 0-3,0 1-4,-2 0 2,0-3-5,0 5-15,-4-4-16,1 3-13,-2 0-21,1-2-20,0 2-16,-6 1-23,6-4-30,-1 1-20,-1-1-27,-4 2-136,0 2-367,0-9 163</inkml:trace>
  <inkml:trace contextRef="#ctx0" brushRef="#br0" timeOffset="33">540 11510 120,'-4'-8'198,"-1"-2"-9,1 4-9,3 0-10,-3 0-18,0 1-15,2 1-15,2 0-15,0 4-10,-4-4-7,4 4-14,0 0-5,0 0-7,14-1-4,-14 1-10,13 5-4,-3-1-5,3 2-3,4-1-1,3 5-9,7 8 2,-1 1 0,1 4-4,9 8 0,0 7-2,-4 2-2,0 5 2,2 1-4,-6 2-1,-1 5-2,-3 1 4,1-2-6,-5 0-1,-2-2-4,-5-1 0,-3-2 0,-6-13 3,-2 0-2,0 1-2,-6-2 5,0-2-1,-1-1-1,-3-1-5,-2-3 3,1 1-4,0-3-10,-1-7-23,1-3-24,1-3-33,2-3-36,2-3-28,-1 0-194,0-3-371,5-2 164</inkml:trace>
  <inkml:trace contextRef="#ctx0" brushRef="#br0" timeOffset="34">2629 11785 56,'-4'0'262,"2"2"-15,2-2-24,0 0-20,0 0-22,0 0-19,0 0-16,17-1-10,3-5-4,7 0-8,5 4-18,0-5-9,0 1-8,-2 2-10,1-3-8,-4 3-7,-7 2-10,-2-1-6,-1 3-14,-7 0-24,-2 0-26,0 0-15,-1 0-14,-4-2-19,-3 2-13,8 2-21,-8-2-24,0 4-27,0-4-29,-9 12-113,0-6-315,-3 4 139</inkml:trace>
  <inkml:trace contextRef="#ctx0" brushRef="#br0" timeOffset="35">2700 11980 67,'2'4'145,"6"-2"-8,2 0-3,2-1-9,5-2 0,4-1-13,9-5-17,1 1-4,0-5-7,-1 4-11,0-5-14,-3 1-8,-4 1-23,-5-1-15,-1-2-19,-2 4-9,-1-1-28,-3-2-5,-2 0-3,-3 0-2,-2 3-2,1-3 2,-3 2-1,0-4-2,-1 2 6,-4-5 7,1-4 2,0 5 0,-5-2 9,2 0 10,0-2 12,1 3 8,-1 0 19,-2-1 8,3 0 13,-3 2 22,2 7 9,1 1 15,0 2 14,1 1 5,-2-2 3,2 3-9,1 0-9,0 3-9,2 1-8,0 0-7,0 0-1,0 0 6,-5 12-1,8-8 7,-1 6-1,5-1 1,1-1 0,4 4 2,2-2-6,0 1-1,3-4-3,-2 1 0,3-1-6,0 3-8,0-2-1,-4 1-7,4-1-2,-4 1-4,-2-1 0,-5 1 1,3 0 7,-2 7 1,-3 0 3,-4 1-3,-1 0 1,-2 3-3,-6-2-6,0 1-2,1-1-5,-6 4 0,1-1 2,1-3-5,1-2-6,-2-1-17,1 0-19,-1-1-24,3 1-34,-1-1-55,0-4-56,5 0-49,0 0-231,-2-3-498,3-1 221</inkml:trace>
  <inkml:trace contextRef="#ctx0" brushRef="#br0" timeOffset="36">4182 11584 89,'-4'-11'299,"1"2"-17,3 5-29,0-1-30,0 5-19,0 0-20,-1 17-15,4 1-11,-2 15-11,-1-1-11,4 15-12,-3-1-11,0-8-8,-1 7-7,0-11-10,2-1-9,-2-1-4,0 0-13,-2-7-5,1-7-5,1-1-6,-1-4-10,-3-1-23,4-1-26,-1-5-28,-1-2-33,1 1-50,-2-5-36,3 0-36,0 0-26,-7-12-155,1 2-409,2-2 180</inkml:trace>
  <inkml:trace contextRef="#ctx0" brushRef="#br0" timeOffset="37">3982 11726 22,'-7'-8'211,"2"0"15,1 3 5,0 0-4,1 2-9,0-1-15,1 0-11,1 0-21,1 4-15,3-9-16,2 3-12,4-3-7,6 0-9,9-3-7,1-3-10,3 4-7,4 1-12,0-4-4,3 8 2,0-1-15,-7 2-8,5 2-6,-3 2-8,-1 2-22,-10-1-24,0 3-34,-6-2-32,1 2-24,-4 3-28,-1 1-22,3-3-23,-3 4-25,-7-3-171,1 3-397,-2 0 175</inkml:trace>
  <inkml:trace contextRef="#ctx0" brushRef="#br0" timeOffset="38">4137 12058 121,'-3'10'166,"2"-1"-14,0-3-8,6 2-3,0-2-3,7-3 1,0 0-3,8-2-12,1-1-9,9-4-8,3 1-14,0-2-9,-1-2-8,0 0-16,-2-2-9,-1 3-28,-2-2-32,-7 0-37,-1 0-39,0-1-31,-3 1-27,-5-1-103,-2 1-265,0-1 117</inkml:trace>
  <inkml:trace contextRef="#ctx0" brushRef="#br0" timeOffset="39">4608 11831 78,'0'-5'224,"0"5"-22,0 0-23,0 0-19,0 0-4,0 0 4,0 0-2,2 22-9,-2-7-8,-2 3-6,1-1-8,-1 3-4,0 2-9,0-3-5,2 1-8,0-2-7,0-1-1,0 0-6,0-5-2,-3 0-4,6-2-9,-6-2-3,3-3-4,0 2 5,0-4 8,-1 1 9,1-4 13,0 5 14,0-5-4,0 0 3,0 0-8,0 0-11,0 0-12,0-21-12,1 9-5,4-5 3,-1-1-14,1-7-5,4 7-7,-2 0-3,7-8-9,-5 8 2,4-5-4,-3 2-1,2 5 0,0 2-4,1 2-6,-5 3-7,4 3 4,0 1-6,-3 4 12,-2 1-13,3 3 2,-1 6-7,0 0 10,-1 8-8,1 0-1,-4 3 3,0 6-1,-2 0 2,-3 0-7,1-5-1,-3-4 6,3 1-4,-1-1 2,-3 0 5,3-8-10,0-2-17,2-1-25,-4-1-29,2-1-20,0-4-30,3 2-31,-3-2-20,0 0-36,20-10-31,-8-1-23,8-1-26,3-5-197,2 1-529,-3-1 234</inkml:trace>
  <inkml:trace contextRef="#ctx0" brushRef="#br0" timeOffset="40">5058 11569 134,'-1'-17'229,"1"1"5,0 6-5,-1 1-11,1 1-13,0 2-25,0 0-19,0 1-10,0 3-13,0 2 2,0 0-10,9 14-1,-9-1-6,6 6-5,-2 9-2,0 4-8,0 1-3,1 17 0,-1 2-1,-4 4-2,-3-2-8,6 1-5,-3 1-3,-8 0-9,4 2-9,-1-2-7,1-1-1,-1-2-4,4-3 0,-2-3-15,1-11-6,-1-4-27,4-1-37,-1-2-37,0-9-39,-1-2-38,4-6-37,-3-1-32,5-4-15,-1-2-31,-2-3-187,-2-2-483,0 0 214</inkml:trace>
  <inkml:trace contextRef="#ctx0" brushRef="#br0" timeOffset="41">5110 12101 55,'0'-27'228,"6"1"-2,-2 0 5,0 0-7,1 2-11,1-1-10,2 8-15,1-2-5,-1 1-11,3 1-5,5-1-13,-4 3-5,2 2-10,4 3-11,-3 0-9,0 2-14,-3 4-13,2 2-4,-1 4-4,-3 2-4,3 1-12,0 6-3,-2 0-5,-3-1-3,-2 6-5,-1 1-10,-3 0-5,-2-1 2,-4 1-21,0-1-4,-5 1-10,-1-1-12,-4-3-17,1 0-15,-6-2-17,-2-2-15,3-1-26,-2-3-21,1-1-25,6-2-16,-2-3-22,3-2-16,3 1-17,-2-3-180,6-5-427,0 3 189</inkml:trace>
  <inkml:trace contextRef="#ctx0" brushRef="#br0" timeOffset="42">5584 11740 242,'0'-4'298,"0"0"-14,5 1-32,-5-1-28,0 4-24,1-6-20,-1 6-19,0 0-13,0 0-11,0 17-4,0-5-8,-3 5-9,0 3-8,-1 3-8,0-5-11,3 2-8,-2-1-9,3 1-6,-1-4-5,2 4-6,-1-9-10,3-1-1,0 2-1,1-4 5,1 0 4,0-3-3,4-1 1,2-3-5,0-1-3,2-1-5,1-5-6,-3 1-3,4-4-1,-5-2 1,1-1-7,-2-2 9,1-3-9,1 1-5,-6-1-1,-1 0-4,-3 1 0,3-1 4,-3 7 4,-1-1 4,0 0 11,0 6 9,0-4-5,0 5-4,-1 0-6,1 4-7,0-4-5,0 4 2,0 0-1,-5 11 5,5-1-1,0-1-6,-4 4 0,4 2-8,0 1 0,4-3-1,1-1 4,0 2 0,-1 2 10,2-4-20,2-3 6,1 1-6,0-4 3,1 0 2,4-2 8,-1-3-3,6-1 3,-1-4-4,1-3 11,-3 1-12,1-5-5,1-1 6,-1-5-5,2-4 8,-3 1-8,0-3-3,-7-1 2,1-3 0,-1-2 1,-3-1 1,-1-1-5,-1-1 3,0 3 1,-1 1-2,0 5 6,-3 6 20,-3 5-5,3 3 9,0 1 5,-1 1-20,1 2 1,-2 1 5,2 4 8,0 0-14,-10 9 8,1 6 3,1 3-14,-3 7-1,2 1-4,-1 1 3,4 7-3,0-3 7,5 1-16,-2-3 13,6 0-11,-2-1-17,3-3 21,2-7 0,2-1 0,-4-5-4,5 4-4,-2-7-23,3-1-22,-2-3-17,3-1-32,1-4-39,1-4-35,5 0-54,-1-4-48,-2-2-56,3-1-243,-4-5-620,-3 2 275</inkml:trace>
  <inkml:trace contextRef="#ctx0" brushRef="#br0" timeOffset="43">6092 11697 45,'0'0'285,"-4"-1"-5,4 1-31,-1-4-23,1 4-21,7-8-21,0 4-21,3 0-11,2-2-18,6-3-15,-5 2-11,7 3-12,-6-4-6,6 3-8,-5 0-14,-3-3-24,0 5-32,2 0-36,-4-1-37,-2 3-39,-3-4-41,2 3-48,-4 1-150,-3 1-365,0 0 162</inkml:trace>
  <inkml:trace contextRef="#ctx0" brushRef="#br0" timeOffset="44">7309 11768 171,'0'-5'180,"0"-1"-22,-2 0-6,0-1-7,2 2-7,0-3-9,-1-1-6,-2 0 4,1-1-9,-1 0 6,1 4-7,-1-2-10,-1 0-5,-2 1-10,-1 4-10,5-3-8,-6 4-6,-2 2-8,-2 1-5,1 4-12,-6 6-1,-1-2-1,-2 10-7,1 0-3,1 1 12,0 2-7,4 4-1,0-4-1,5 0-6,0-4-3,4-1-1,0 0-3,2-4-1,3-1 1,3 0-3,-3 0 2,5-5 3,0-2-4,2 0 3,-1-1-2,3-7 1,4-1 0,-2 1-3,2-6-2,3 0-3,-2-5-1,-1 1 1,4-7-1,-6 4 1,-1-1-2,-1 3-5,-1-5 7,-1 1-3,-1 0 9,-3-1 0,3 7 6,-6 0 12,5 3 5,-5 1 0,2 2-10,1 0 4,-3 2-7,0 2-4,0 2-5,0 0-1,0 0-1,-3 17 1,1-5-4,2 2-2,0-2-2,0 5 0,0 0 0,5 0-4,-4 0 1,3-2 0,4-3-2,-4-3 0,6 1 0,-2 0 1,2-5-2,2 0-1,-1-3 1,3 0 1,-1-4-3,4-3 3,-1-2 0,1-1-3,-1-4 7,2 0-7,-4-1-1,4-5-1,0-3-1,-8 4 3,3-6 2,-4-1-2,1-2 0,-5 1-1,3-8 2,-6 8-1,1-4 2,-1 5-1,-2 6 4,-2 1 5,4 5 4,-4 1 14,4 1-4,-4 3-7,2 2-3,0 5 0,0 0-2,0 0 2,0 0-2,-11 23-2,4-5 0,2 7 1,1 3-4,3-1 4,-3 2-8,2-2-3,2 0 0,4-1-1,3-2 3,-2-6 3,0-1-9,3-4-4,-3-2-4,5-1 0,-3-1 0,5-5-1,1 0 1,-2-3-1,8-2-2,-2-3-6,1 0-6,0-4-7,0-1 1,-4-4 1,2 0-5,-3-4 4,3-3-2,-5 5-1,0-9 5,-3 6 7,-2-7 0,2-1 2,-3 2-1,-1-4 7,-1 2-2,-3 0 3,4-2 1,-2 4 3,-2 5 5,1 1 9,-1 1 15,-2 6 0,3 0 4,-2 4 6,1 0-6,-1 3-2,1-3-5,-2 4-3,2 3-1,0 0-5,0 0 0,2 23-1,-1-5 0,0 11-2,0 4 2,-1 2-4,3 13 5,-6 1 1,3-1 2,0 3-2,0 1-1,0 2 5,-1-3-4,0-4 3,0 1-2,-3 0-2,2-14 2,-1 14 0,1-14-3,-3 1-1,2-3 6,1-2-2,-2-1-6,3-9 0,0-1-7,-2-2-28,1-5-23,2 0-34,0-6-26,0 0-31,-2-2-48,2-4-30,0 0-31,0 0-23,0 0-144,-2-24-454,2 4 200</inkml:trace>
  <inkml:trace contextRef="#ctx0" brushRef="#br0" timeOffset="45">7826 11798 109,'4'-20'180,"5"3"-5,2-5-5,-2 5-5,3 0-4,-2 2-8,7 1 2,-4 0-7,6 4-10,-4 0-9,-1 5-9,-2 3-3,5-1-11,-6 6-5,1 1-12,1 1-6,-5 5-9,6 3-3,-8-4-7,2 7-3,-4 0-9,0 1-3,-4 1-5,-3-2-2,0 1-5,-3 0-3,-3 0-9,-1-1-8,-2-2-11,-2 0-17,-2-4-16,1 1-15,-3-6-22,0 1-32,1-3-25,-1-3-31,5-2-27,-2-1-22,5-1-130,-2-4-358,3 0 159</inkml:trace>
  <inkml:trace contextRef="#ctx0" brushRef="#br0" timeOffset="46">8164 11542 189,'0'0'216,"-4"-4"-24,4 4-19,0 0-18,10-9-13,-3 3-13,3 1-13,5-3-3,0 0-3,1-3-7,-2 6-4,-2-3-9,-2 2-8,6-5 2,-6 5-2,-2-3-4,1 2 0,-4-3-2,4 3 4,-5 0 0,2-1-8,-2-2 0,0 2-3,-3 0 6,2 3-1,-3 2 4,2-2-2,-2 1-5,1 0-6,-1 4-7,0 0-9,0 0-6,0 0-4,0 0-2,-10 9-10,5 1-2,0-1 1,1 3-3,-1 5 1,-3 2-3,3 5-4,4 2-1,-4 0-3,1 1 0,1-2 1,2 0-1,-2 1-2,2-6-3,1-1 2,0 0-2,-1-2 1,0-2-6,-2-2 3,3-4-1,0-1-2,0-3 2,0 3-1,0-1 1,-1-5 7,2 2 13,-1-4 9,3 4 12,-3-4-2,0 0-8,0 0-5,6-10 5,-2 2-10,0-3-2,2-3-1,2-3-7,1 2-2,0-2 1,6-4 0,-2-2-2,-3 8 0,7-5-1,-1 8-6,0-1 12,-1 2-5,1 1-7,4 5-1,-9 0-9,2 2 4,1 4 3,-4 2-7,3 0 4,-3 3-2,-1 4 6,0 0-7,-1 3-1,-1 3 6,-4 1-4,0 1-3,1-3 4,-4 2-12,1-5-13,4 1-11,-9 0-21,8-1-33,-4-1-32,4-4-24,-3 0-12,4-3-17,3 1-10,1-5-16,3 0-9,5-2 2,2-2 15,3-1 15,-3-1 1,6-6-3,-4 5-112,5-4-315,-8 3 140</inkml:trace>
  <inkml:trace contextRef="#ctx0" brushRef="#br0" timeOffset="47">8834 11670 979,'16'-13'-52,"-2"-1"26,4-1 15,-2-5 26,-7 4 14,-1-1 22,2 0 14,-2-1-4,-3 1 16,0 2 16,-1-2-2,-3 4 9,0 3 4,-1-1-6,0 7 2,-1-7-8,0 5-7,-3 1-11,0 3-7,-4 0-11,0 4-2,-3 4-7,-5 1-1,5 2-7,-3-3-3,0 9-5,1 0 3,0 2-5,4-1-4,0 0 0,1 1 1,6-1-4,-2-3-2,4 3-6,0-3-3,0-1 1,4-2-4,2-1 1,-2-4 4,5 1-2,-2-4 1,5 0 2,-3-2-5,4 0-1,-1-4 0,-2-2 1,1 1-1,-2 0 0,0-4 1,-2 0-2,2-3 0,-2 3-1,-2 0-3,0 0 11,0-2 2,-2 5 13,0 1 6,-2-1 2,2 2 0,-2 2-5,1-1-4,-2 3-2,0 0-5,0 0-3,0 0-1,-4 15 1,1-8-2,0 4 0,3-1-2,-2 1-6,4-1 3,1 4-4,0-6-1,1 4 1,-1-2-3,3-2 0,0 1 1,3-2-1,1-3-1,-2-2-5,4 2 7,-1-4-4,0-1 1,3 0 1,1-3 1,0-6-3,0 1 4,-1-1-4,0-1 2,1-3 1,0-2 0,-4 0-1,1-5 0,-5 2 8,1-5-10,1-3 1,-5 0 5,2 3-7,1-4 1,-6 3 5,2 6 5,-6-6 0,3 6 17,0 2 8,-1 5 0,1-1 8,-3 5 1,3-2 0,-1 4-6,1 1-3,0 1-7,0 4-1,0 0 4,0 0-13,-7 19 0,6-4-4,0 4-2,1 8 5,-4 0-7,4 3 0,0 3 5,-3-2-5,2 1 6,-4-2-11,5 0-2,-1 1 4,-1-6 1,2 1-2,-1-8 3,-1-1 10,2-6-7,-4 1 1,4 0-2,0-5 5,-3-1 6,3 1 12,-1-3 8,1-1 16,0-3-17,-6 3-2,6-3-7,0 0-1,-3-13 5,3 6-6,0-3 4,1-2-11,1-5 2,5 2-1,-2-3-9,8-3 5,-3 4-8,2-2 1,2 5 5,5-3-13,5 2-4,-7 4-1,2 4 4,0-1 6,2 5-10,-5 2 2,-2 3-4,-1 0 6,-3 2-5,2 3 7,-4 1-18,-2 5 8,-2-4 3,-3 8-6,-2-3 3,-4 5-2,-3 0-2,-1-1 0,-9 4 3,1-2-1,-4-2-15,6-5 4,-1-1 3,-3-2-4,4-1 0,-5-1 3,8-6-14,-2-1-17,5 0-33,-6-2-26,7 0-36,1-4-39,2 0-45,3-5-35,3-4-37,3 2-215,2-6-553,7-4 245</inkml:trace>
  <inkml:trace contextRef="#ctx0" brushRef="#br0" timeOffset="48">9587 11429 152,'0'0'196,"0"0"-22,0 0-7,0 0-12,0 0-19,0 11-12,0-5-6,0 1-11,4-4-11,-3 1-1,3 1-2,0-2-3,0 2 1,0-4 1,2-1-5,0 1-2,2 0-5,-1-3 0,4 0-4,3-2 1,-7-3-4,4 3-3,1-2-1,-4-3-2,0 3-1,0-3-3,2 1 1,-6 1 1,1 0-2,-1-1 2,-3 3-8,3-1-1,-4 1-6,0 3-7,0 2-2,-9-6-5,4 5-4,5 1-4,-16 4-1,5 1-5,2 2-1,-7 2-1,7-1-2,-3 4-5,-1 0 2,4 1-1,1-1-5,2-1-1,2 4-2,2 2-2,0-5 4,2-1 0,2-1 1,1 2-6,1-4 0,1 2-2,3-1 0,0-3-1,1 0 4,1-2-1,3-3 2,1-1 1,2 0 2,5-2 0,-1-3-6,-1-2 4,0-1-5,3-6 10,-4 2-8,-1 3 4,1-12-3,-7 4 0,3-6 1,3-2 0,-12-1-2,4 1 5,0-5-2,-2 3 10,-5 0 8,1 4 8,2 2 3,-1 3 7,-5 1-1,1 2 13,0-2 0,0 9 6,-3-1-2,6 4-5,-3-1 4,0 2-15,0 1-9,0 3-6,0 0 3,0 0-3,0 0-10,-8 18-15,8-6 12,-3 6 6,-2 7-4,0 3-4,1 1 2,-4 1 0,1 2-3,-1 0 4,3 1-1,1-1-7,0-5-3,2 4-6,2-6 7,2-6 0,-1 1 3,3-1-3,-1-6-2,3 1-1,1-4-6,0 0 5,5-5 1,-2 3-16,1-5-11,2 0-22,4-2-30,-5-3-23,5-2-44,-5-5-29,3 1-34,0-3-29,6-7-25,-7 5-18,0-1-17,-4 1-155,0-3-486,-4 5 215</inkml:trace>
  <inkml:trace contextRef="#ctx0" brushRef="#br0" timeOffset="49">9996 11350 118,'0'0'275,"-9"-3"-7,6 0-24,3 3-22,0 0-22,12-5-10,-3 1-12,5-2-7,5 1-7,3-1-2,-6-4-9,13 5-7,-5-5-14,-3 3-5,1 6-10,-4-7-10,-1 4-8,-4 0-11,-3 4-3,1-4-3,-6 2-23,-1 1-7,4-1-3,-2 2-16,-6 0-19,7-3-26,-7 3-28,5-2-30,-5 2-33,0 0-39,0 0-49,0 0-50,0 0-215,0 0-494,-12 10 218</inkml:trace>
  <inkml:trace contextRef="#ctx0" brushRef="#br0" timeOffset="50">558 13135 55,'0'0'191,"-5"5"-15,5-5-2,0 0-10,0 4-3,0-4 10,0 0-8,0 0-5,0 0-9,0 0-14,0 0-5,0 0-5,0-14-6,3 12-8,-1-3-5,-1 3-4,2-3-4,-2 2-10,-1-2-7,4 1-4,-2-1-7,0-1-10,-1 0-3,3 3-7,-1 1-7,1-2-3,-1 1-5,3-2-7,-3 1 1,1 3-5,1-1-1,4-1-3,0-2-3,-2 8 2,3-1-4,1-1-6,-5 1 2,3 1-1,-1 2-2,-2 0-1,1 3 0,-2 0-3,-3 1 4,2 4-3,-5-1-1,1 0-1,-4 4-1,0-1 1,-1 0 2,-1 2-2,-1-1-3,-2 1 3,3-4-2,-3 1 1,2-3 4,0 0-7,1-1 0,-1-2 3,3 2-4,0-2 3,0-3-1,1 0-2,1-1 1,-1 2 2,3-4-2,-3 1-2,3-3 3,-3 4 2,3-4-5,0 0 2,0 0 1,0 0-3,17-8 3,-10 4 3,2-1-6,-3 0 3,7 1 2,-3-1-2,0 3 1,3 1 1,-3-1-7,3 4 6,-3 0 4,2 3-3,-2-2 2,-4 1 1,2 1 3,1 5 1,-3-3 2,2 1-19,-5 2 2,-1 4 3,2-2 1,-4-2 5,0 4 4,-4-2-5,-1 3 0,-1-4 3,-2 4-2,2-5 4,-6 2 0,2-4 0,2 1 0,-2-2-6,-3-1 4,3-1 0,0-1-4,-3-2 1,2-2-20,1 0-17,2 0-26,-1-4-25,-4-1-27,4-2-30,2-1-28,0-2-35,3 0-21,3-1-171,-5 0-430,2-6 191</inkml:trace>
  <inkml:trace contextRef="#ctx0" brushRef="#br0" timeOffset="51">550 12883 171,'-1'-4'192,"1"4"-25,-3-3-16,3 3-14,0 0-13,3-6-7,-3 6-6,9-1-6,0 1 4,5-2 0,4 4-3,3 0 0,10 3-8,0-2-4,6 7-4,-1 0-6,11 7-4,4 4-1,-6 3-5,-2 5-1,0 4-4,-3 5 0,-5 2-6,-3 6-3,-4 0-4,-4-2-8,-2 2-1,-7 0-4,-2 0-3,-4 0-1,-6-12-4,2 0 2,-5-1-2,-3-1-3,-2 2-5,-3-3 12,-3-2-13,-1 0-4,-2-2-2,-1-1 0,-2-2-10,2-1-29,2-7-22,-1-4-31,4-4-51,1 1-54,1-6-56,-1 1-193,1-4-460,8 0 205</inkml:trace>
  <inkml:trace contextRef="#ctx0" brushRef="#br0" timeOffset="52">1993 13067 116,'0'-17'241,"-1"5"-18,-3-4-12,4 5-3,-3-2-9,1 4-4,-1 0-9,-2 4-14,0-2-14,1 3-14,-2-2-15,-1 3-11,2 2-12,-4 1-12,-2 2-7,1 3-10,-3 2-12,0 2-2,-4 3-9,4-1-3,-3 3-3,-2 5-9,5-2-1,0-1-3,4 2-4,-1-1-3,4 0-5,1 0 0,0 0-4,3-4-3,1 4 2,1-1-3,1-2-19,3 2 5,1-1 1,0 2-2,3-1 9,1 0 2,0 1 3,0-2-1,1 2 2,3-1 1,-1-2 1,4 4 1,-4-3 3,12 2 2,-10-5-2,3 2-1,-1-2 0,-1 1 0,2-1 0,-2 0-4,2 0-1,-4 2 0,1-2 3,-1 1-2,-3-2-8,-4 2 5,2-4 0,0 3 6,-4-2 1,1 2 1,-1 0 5,-2-2-2,0 3 7,0-2-6,-2 1-3,0-1-1,-4 0 4,4 0-7,-6 2 2,1-1-1,2-3 5,-4 7-5,0-4-7,-2 2-2,1 1 0,-1-6-2,3-2 4,-5 1 1,-1-1 7,1-1-15,-1-5-1,-1 2 5,-2-3 2,-2-3-9,2-2 2,-1-2 4,-1-3-3,2-3-2,1-3 0,3 0-3,0-1 0,-1-4-2,2-3 6,0 6 3,6-7-5,1-1-3,2 7 0,1 2 2,1-3 0,3 1-3,1-1-10,3 1-8,-2 2-17,2 0-21,1 2-34,-1-1-30,3 2-33,-3-1-49,6 3-37,-4-3-41,-2 3-195,1 6-517,-2-5 229</inkml:trace>
  <inkml:trace contextRef="#ctx0" brushRef="#br0" timeOffset="53">3031 13408 14,'-7'-4'138,"-3"4"5,0 0 8,-2-3 1,2 2 0,-2 1 1,1-3 5,1 3 0,-3 0-16,4-2-2,1 2 0,0-1-5,2 1-8,6 0-12,-9 1-15,9-1-11,0 0-6,0 0-6,15-6-9,5 6-6,-1-5-6,11 4-7,5-2-2,2-2-6,17 2-2,-4-1-8,-10 2-1,12-1-4,-1-2-3,-15 4-2,0-1-6,-7 0-14,3-1-20,-13 2-18,0 1-15,-6-1-16,-3-1-5,-2 2 7,-2 0 2,-6 0-6,6 0-12,-6 0-30,0 0-24,0 0-21,0 0-6,-24 2-134,11 1-320,-6 0 141</inkml:trace>
  <inkml:trace contextRef="#ctx0" brushRef="#br0" timeOffset="54">3018 13491 39,'0'0'179,"-8"3"-12,8-3-14,-6 0-14,6 0-17,-3 4-6,3-4-15,0 0-4,0 0-5,1 7-6,-1-7-6,10 3 6,-3 0 0,3 1-4,3-2-1,5 1-3,2-1-7,11-1-3,-4 1-4,5-2-7,0-2 2,2 0-4,-1-2-9,1 2-9,-1-2-1,-1 0-3,-5-2-4,-4 3-5,-4-1 0,0 0-1,-6 0-6,0 0-2,-2-2-1,-2 4-1,-1-4-5,-2 2-7,-2-1-4,0-2-8,-2 2-12,1-5-13,-3 0-21,0 1-14,-2 0-7,-1 0-27,-2-4 10,0 4-4,1-2 6,-5-2 8,-1-1-3,-1 0 13,2 0 6,-3 2 6,0-1 5,-1-3 9,0 1 12,2 1 18,-3 1 7,5 2 14,0 4 8,2-3 21,-4 5 11,6-1 12,0 0-1,-1 1 0,3 2-2,-5 0-9,6 1-3,2 2 0,0 0-5,0 0-1,0 0 3,-4 10 3,5-5 2,4 2 5,3 1-1,2 2 0,2-1 3,5 4-6,7 3 1,-1-4 0,2 2-4,-1 1-1,2-1-2,-3-1-6,1 3-3,-2 0 2,-4-5-9,-5 1 2,0 3 0,-2-1 1,-3 1 6,-3 2 5,1 0 5,-2-2 0,-4 2 0,-4 1-2,-2 0 0,-3 5-5,0-3-2,-3 2-1,-1 0-8,2-5 0,-4 2-16,3-2-17,2 0-27,-2-2-32,3 0-37,1-2-52,1-3-46,2 0-169,0-2-405,1-4 180</inkml:trace>
  <inkml:trace contextRef="#ctx0" brushRef="#br0" timeOffset="55">4413 13084 115,'-3'3'145,"3"-3"-9,0 0-4,0 0-2,0 0 2,16 0-6,-2-3-4,3 1 2,3-5-10,11-2-8,2 4-6,1-6-6,3 4-11,-1-3-5,4 3-12,-3-3-7,-1 3-3,-3 0-3,-4 3-10,1 0-2,-7 3-4,-7-2-10,-3 2-4,-1 0 0,-6 0-6,1-1 2,-1 2 0,-6 0-6,5 3-11,-5-3-3,0 0-8,0 0-9,-18 6-20,4-2-8,-3 3-6,1-3-9,-6 1 2,3-4 10,-2 6 0,1-3 7,2-1-4,-1-1 4,1 0 11,5-1 11,0-1 15,1 2 20,4-2 9,3 0 11,5 0 5,-13-2-1,13 2-10,-9-2-7,9 2-4,-2 4-1,2-4 4,0 10 2,1-2 0,0 4 5,6 6 5,-6 2 10,4 9 12,-1 3-10,-1 2 2,3 1-4,-5 2-5,3-3 2,-4 0 2,4-1-4,-4-1 4,0-3 2,0-3-2,0-9-5,0 0 1,0 0-6,0-5 1,0 0 1,0-5-8,0 3-4,0-6-1,0 4-2,0-3-2,0-2 0,0 1-11,0-4-13,-3 4-20,3-4-27,0 0-30,0 0-33,0 0-31,0 0-28,11-8-14,-7 3-152,-1 0-371,5-5 164</inkml:trace>
  <inkml:trace contextRef="#ctx0" brushRef="#br0" timeOffset="56">4908 13329 145,'3'-7'204,"3"-3"-18,0 3-6,3-1-18,4 3-5,2 0-15,3 2-4,0 3-11,2 0-6,-2 6-5,4 1-13,-3 3-5,-2-1-6,-2 4-5,-2 2-1,-3 1-5,3-1-3,-8 4-1,-3-4 0,0-3-4,-4 1-1,0 0 0,1-1 1,-3-3-5,2-3 4,-4 2 0,5-2-2,-6-3 5,4-1 2,-1-1 8,4-1-11,0 0 2,-10-6 1,7-3-18,3-1-3,0-7-12,1-1-5,1 0-2,4-1-5,3-6-3,-4 6-6,4 0 5,0 1-10,2 2 3,1-1 2,-3 2-10,5 1 2,-3-1-14,2 5-13,-3-1-25,1 4-26,-1 0-29,0-1-30,0 5-34,-1 0-32,0 2-30,1 1-22,-2 0-24,1 1-160,-2 2-458,0-3 203</inkml:trace>
  <inkml:trace contextRef="#ctx0" brushRef="#br0" timeOffset="57">5672 13245 150,'0'-8'223,"0"-1"-21,-2-2-15,0-1-20,1 3-14,-1-3-12,1 2-3,-2 1-6,1 1 1,-1 1-8,0 2-10,0-1-7,-2 1-10,-1 3-8,-2 2-13,-1 2-10,-3 6-5,-4 4-9,2 0-4,-6 9-2,2 0-9,1 4-1,3-4-4,1 5-4,0 0 0,7-6-5,2-3 0,-1 5-4,5-5 8,0-2-10,5-4-2,-4 2 2,3-4 0,4 1-1,-2-5 6,7 0 3,-8-4-6,10-1 3,-3-4-8,1-4 1,6-1 0,-6-3-4,1-2 0,-3 4 1,2-6-4,-4-1-3,0 0 4,0 2-3,-3-2-1,0 2-2,-2 1 3,0 2 2,-3 0 5,1 0 7,-2 2 5,0 6 11,0-2-3,2 0-2,-2 2-6,2 2 0,-2 2-6,0 0-3,0 0 0,0 0-1,-6 15 1,4-6-5,1 6 0,-2 2-1,1 0-3,4 0 1,-4 1 6,7-1-14,-4 0 5,1-2 0,0-3-4,3 1-6,1-5-8,1 5-5,-1-6-3,2 1-5,1-6-2,1 2 3,3-3-1,1-1 2,-5-2 3,5-2 3,4-3 3,-6 1 0,2-2 2,2-4 2,-7 2 0,0-3 7,-2 0-1,1-4 8,-2 2 7,-1 1 13,-1 4 10,-2-2 6,1 0 13,2 2 3,-3 1 2,-2 1 10,1 1 4,-1 3 1,0-1 0,0 0-15,0 5-1,3-3-6,-3 3-9,0 0-2,0 0-6,0 0-4,2 17-2,-1-9 0,1 4-4,-2 4 7,1-1 1,-1 2-18,3-2 4,-3 4 4,1-1-6,-1-5-6,0 2 9,1 0 1,-2-4-9,2 1 9,-1-5-14,0 0 2,0-2 11,0 0-3,-1-2 2,1-3 11,-1 7 14,2-5 16,-1-2 2,0 0-7,0 0-4,0 0 2,-1-16-11,1 6-11,1-3 2,3-3-4,-2-1-5,2-1-3,3 0-1,0-3 4,1 5-13,1-1 5,1 3-5,3-3-2,0 5 1,1 0-3,-5 6-3,2-1-2,1 1 2,-2 3 0,2 3-3,-3 0-5,1 3 11,0 6-13,-3-4 2,-1 5-18,1 1 15,1 4-2,-3-1-2,1 1 8,1 1 1,0 0-4,-3-3-1,4 1-5,-2-2-12,1 0-4,3-3-28,-1 1-4,-3-3-9,7-2-4,-5-2-1,4-1 2,0-2 8,1-1-4,-2-3 8,1-1 2,0-2 8,2-2-2,-5 0 11,2-7 1,0 3 3,-3-4 4,0 1 4,-3-3 3,2-5 3,-3 6 3,0 0 2,-2 1 2,1 2 7,-2-4 3,0 7 7,-1 3 9,0-2-1,0 1 3,0 5 3,0 3-4,0-5 2,0 3-3,0 4-6,-1-3 3,1 3-4,0 0 4,-4 12-6,3-5 3,-1-2 3,2 5-9,-2 0 6,2 0 2,2 2 1,0-1-5,-1 1-2,3 0 0,0 0 2,1-2-1,3 2 3,-4 0-3,2-2 2,1-1-2,-1 1 3,3-2-3,0 2 4,-4-3 2,3 2-4,2 1-1,-1-3 6,0 1 1,3-1-3,-1 0 3,-2-1 4,2-2-5,-2 2 2,0-2-2,-1 0-4,-5-1 0,1 1 3,1-2-3,-3 1-1,2 0 6,-2-2 1,-2-1 7,3 3 4,-1-1-3,-2-2 4,0 0-10,-1 6 3,-2-1 1,-2-1-3,-1-1-6,-2 2 4,-2 2-1,2-2-2,-2 0 7,-3 2-4,1-2-4,-1 3-8,-1-2 9,0-1-7,-1 1 5,4-2 3,0 1-3,2-2-3,0 1-1,2-4 2,1 1 1,1 0 0,5-1 0,-9 0-10,9 0-17,-7-1-11,7 1-25,-2-6-37,-1 2-34,1 1-45,2 3-55,2-10-56,1 5-258,-3-4-589,4 2 261</inkml:trace>
  <inkml:trace contextRef="#ctx0" brushRef="#br0" timeOffset="58">6638 13157 141,'5'-2'218,"-2"-1"-17,-3 3-9,0 0-10,10 7-10,-7 3-6,-1 2-6,0 3-8,-4 5-8,2-2-8,0 2-2,-5 4-8,5-4-8,-3-2-7,3 0-9,0-1-5,3-1-10,-3-3 1,1-4-1,1 3-9,0-4 3,0-1 3,0-2-3,3 1-1,-1 0-6,2-5-2,3 0 3,-3 1-15,5-4-8,-1 1-13,1-3-15,0 0-29,1-1-32,0-3-33,-1-1-41,1-6-42,-1 4-45,2-4-13,-5 0-42,1-1-177,-5-1-465,2-1 206</inkml:trace>
  <inkml:trace contextRef="#ctx0" brushRef="#br0" timeOffset="59">6702 13075 77,'-11'-12'147,"0"4"3,1 1-3,1-2-7,1 3-12,1 2-4,3-1-20,0 1-19,0 0-35,4 4-36,-4-2-26,4 2-27,0 0-31,0 0-31,0 0-57,0 0-170,16-2 75</inkml:trace>
  <inkml:trace contextRef="#ctx0" brushRef="#br0" timeOffset="60">6790 12992 42,'2'-2'184,"-2"2"-6,0 0-12,13 5-4,-9 4-2,0 1-3,0 9-4,-2 1-7,1 10-9,-3 0-9,0 1-10,-3 1-8,1 0-9,2-3-9,0 2-9,0-2-4,2-3-4,2-8-6,-1-1-5,-1 0-4,3-3-5,-1-2-1,0-1 0,1-5-4,3 2-1,2-4-2,-1 0-10,4-3-14,1-2-20,2-3-28,2 0-35,1-1-32,-1-3-32,5-4-32,-7 0-35,-1 1-174,-2-2-396,-3-1 176</inkml:trace>
  <inkml:trace contextRef="#ctx0" brushRef="#br0" timeOffset="61">6864 13234 88,'5'-6'148,"3"-1"-11,2 1-9,6-5-7,-2 3-14,6-2-1,5 0 3,-5 0 0,-1 3 4,0 2 7,-1 1-5,-4-1-4,-1 4-10,-7 0-2,3 2-1,-4 0 0,3 1 0,-4 3-3,-1 2-2,-1 5-4,-2-2-4,0 5-8,0 2-5,0 0-5,0-1-10,3-1-4,-1-1-3,-1-2-7,1-2-3,0 2-4,2-2 0,-2-1 3,5-1-3,0 2-3,2-3-11,1-2 0,1 0-7,3-3-23,-3 0-35,1-2-41,-1-1-46,2-2-49,-2-2-55,0-2-164,-2 0-432,1-3 192</inkml:trace>
  <inkml:trace contextRef="#ctx0" brushRef="#br0" timeOffset="62">7259 13046 38,'-5'-7'170,"1"1"-21,1 2-18,2 1-34,1 3-43,-1-4-30,1 4-38,0 0-42,0 0-44,0 0-106,0 0 47</inkml:trace>
  <inkml:trace contextRef="#ctx0" brushRef="#br0" timeOffset="63">7399 13116 181,'-2'6'212,"1"0"-14,-2 4-14,-2 4-14,0 1-15,2 4-17,-2-4-16,3 4-10,-2-5-8,2 3-10,2 0-10,0-5-10,2 1 1,2-2-7,-2-1-4,4 0 1,1-1 5,-2 1-2,4-4-3,1-2-1,0 0-4,2-3-6,1-1-3,1 0-1,-3-1-3,1-5-4,-3 1-4,5 2-2,-5-4-3,-2 0-5,0 0 2,-2-3-7,-1 2-1,-4-3-1,-4-2-5,-1 4 3,0-2-3,1 0-2,-5-1-5,4 3-2,-4-2 1,0 2-1,0 0 3,1 1-5,-1 1 0,2 1 5,1 1-4,3-2 3,-1 2-2,1 0 0,3-1-1,4-1-2,2-1-2,6-4 2,1 5-2,1-1 0,4 0-1,-2 1 1,3 5-1,-2 0-1,0 2 2,4 4 6,-5-1-1,1 5 7,0-1-3,-4 3 4,0 3 2,-3-3 0,3 5 0,-9-5 2,5 4-1,-3-1 1,-1 2 6,-2-4 0,-2 1 1,3-3-3,-4 2-2,1-5 3,-1 2 4,-1-4 5,1 2 1,-2-1-2,0-1 6,1-2-4,1-2-3,-8 3 1,8-3-1,0 0-1,-10-7-6,9 2 1,-3-4 0,4-2-6,0-6-5,4 1 0,1-3-4,5-6 0,3 4-1,4-2-5,3 0 0,7 4 4,-3 0-3,5 4-5,-1 1 6,-1 3-6,-5 4-4,-4 5-1,5 2 3,-7 2 5,2 5-2,-1 5-3,-4 0 3,-3 1-2,3 3 2,-8-1-6,0 2 5,-1 0-1,-2 2 1,-1-2-2,2 0 0,-3-2 3,4-1-1,-3-2-15,2 0-11,-3-4-32,2 2-25,-1-3-42,2-3-37,1 1-33,1-2-43,2-3-35,0 0-195,2-3-507,3 1 225</inkml:trace>
  <inkml:trace contextRef="#ctx0" brushRef="#br0" timeOffset="64">8580 12776 107,'-6'-13'220,"-4"0"-8,1 6-15,1-3-16,1 5-14,0-3-13,0 4-20,2 2-12,0 2-14,5 0-9,-9 8-3,4 1-6,0 4-2,1 3-2,-1 13-4,2 0-1,2 1 1,5 3 1,0 13-1,6 2-1,-4-3 2,2 1-8,-1-11 5,4 11-1,-6-10-1,0 11-6,2-1 1,-3-10-5,1 9-6,-5-11-6,4 2-3,-6-1-3,2-1-4,0-3-7,0-2-2,-2 4-3,4-6-1,-4-7-6,2 6-3,0-5-2,2-3 0,0 2 1,-2-8-2,0 1-5,0-2-8,0 0 4,0-3-8,-4-1-18,1-4-16,1 2-26,-2-2-24,-4-1-26,3 0-29,5-2-29,-19-7-19,10 2-18,1-4-15,-5-1-6,2-3-169,-1-2-423,3-3 188</inkml:trace>
  <inkml:trace contextRef="#ctx0" brushRef="#br0" timeOffset="65">8469 13191 74,'10'-15'204,"0"1"3,3-1-5,-1 2-4,0 0-6,5 1-8,4-5-9,-5 8-9,4-4-10,-2 4-10,2 2-7,-1 3-9,3 3-9,-2 3 1,2 5-7,-4 1-5,-2 4-9,0-1-3,-2 4-2,-6 2-17,2-1 11,-4 2-16,-2 1 2,1 0-7,-4 0-6,-1-3-3,0-1 0,-1-4-6,1 1 0,-4-5-6,3 0 5,-2 1-8,3-2 12,-1 0 7,-3-4-6,4 1-5,0-3-1,0 0-9,0 0-4,-9-8 7,8 1-5,1-5-1,4-3 2,-3-2-9,2-1-2,4-7 1,-2 6-6,7-4-15,0-4 13,1 4-2,2 1 1,-3 5-5,1 0 1,7 1-10,-1 6 4,-2 0-1,2 5-3,-3 2 4,3 1-1,-6 5-2,1 0-3,0 6-4,-4 0 11,1 4-13,-2 6-1,0-2 7,-5 2 4,1-2 0,-1 3-2,-1-1 2,0 2-15,1-3 28,-2-6-12,0 1 5,-1-1-9,1-3 1,1 0 2,3-1 2,-3-1-2,1-2-2,3-3 3,4 0-1,2-1 9,1-2-12,3-3-12,2-4-17,-2-1-40,-1 0-26,2-4-28,-5-3-26,0 0-27,6-5-22,-8 1-10,4 5-19,-6-2-16,-3 6-21,1-1-30,-4 1-192,-2 2-518,-1 0 230</inkml:trace>
  <inkml:trace contextRef="#ctx0" brushRef="#br0" timeOffset="66">723 14898 22,'5'-7'166,"-4"2"-5,4-1-12,-2 1-8,-2 2-13,-1 0-13,0 3-7,0 0-2,0 0-4,0 0 0,1 18-3,-2-6-5,0 7-5,-3-1-7,0 3-1,0 4-7,-2 1-7,2-3 2,-1-4-12,1 0-6,0-2-6,-2-3 1,1-2-7,2-2-3,-2-2-7,5-1-1,0-1 1,-1-2 10,1 1 7,-2-2 5,2-3-5,0 0-6,0 0-3,0 0-9,0 0 5,17-11-5,-8 8-5,0-3-3,4 0 2,-2 3-5,1 2 24,1-3-6,1 3 0,1 0-5,-2 1-2,0-2-2,1 1-7,-4 2 1,1-1-4,1-1-1,-5 0 0,-1 1 0,1 0 0,-2-3 1,-2 3-3,2-4 3,-4 0-2,3 0 1,-4-1-3,1-2-1,-1 2-2,2-3 3,-2 2 3,0 0 4,0 1 12,-2 1 5,1 0-2,1 4 3,0-6-10,-1 2-6,1 4 1,0 0-4,0 0-10,-1 17 6,-1-8-1,2 7 2,0-1-6,-1 3 3,1 1-5,0-1 4,1 0-1,1-1 10,-1 0-19,1-1 5,0 0-2,-5-7-6,4 3-20,1-3-31,-2 1-26,1-4-32,-1-1-19,1 1-36,-1-5-24,0-1-15,4 3-27,-4-3-164,0 0-428,1-11 189</inkml:trace>
  <inkml:trace contextRef="#ctx0" brushRef="#br0" timeOffset="67">779 14620 140,'-4'-6'223,"2"0"-23,-1 2-28,3 4-12,0 0-17,5-2-16,-5 2-4,26 10-4,-7-3-7,8 4 0,8 6-2,9 7-7,6 3-5,-4 2-5,0 7-6,-2 6-7,15 18-2,-23-18-7,0 4-3,-11-2-5,-2 1 0,0 0-7,-9 1-4,-4-11-2,-3-1-1,-6 0-8,-1-3 4,0 0-7,-1 0 3,-6-6-8,3 3-4,-2-10-15,0-1-20,0-1-31,3-5-34,-1-2-26,3-1-62,-3-5-49,3-1-195,1-2-436,0 0 193</inkml:trace>
  <inkml:trace contextRef="#ctx0" brushRef="#br0" timeOffset="68">2332 15133 84,'0'0'138,"0"0"8,0 0 1,5-17 10,0 13-2,-3-3 5,-1-1-7,1-1-8,0-4-7,-1 1-2,2-3-3,-3-2-7,-1-2-5,1 0-9,0 0-7,-2-2-3,-1-4-7,0 6-6,-4 0-5,3 4 0,-3 1-7,1 1-3,1 6-8,-4-1-13,0 4-1,-1 1-6,-3 3-5,3 4-4,-8 7-1,4 1-9,-9 12-3,7-2-3,0 4 2,3-1-6,2 1 1,0-2-5,7-4-2,3 0 0,0-2-2,2-2-3,0 0 0,0-6 2,5-1-1,-3 1-1,4-3-2,2-1 1,-1-4 0,2-1-2,4-3 6,-4-2-1,3 0-2,0-4 2,0 0 1,1-1-1,-4 1 1,0-1 4,-2-4-4,1 4 5,-2-5 3,0-2 6,-2 0-7,0 5 10,-1-5-4,-4 3 6,4-4 8,-3 6-1,-1 0 4,0 3-2,3 0 1,-6 4 6,3 4-14,3-9-2,-3 9-7,0-3 1,0 3-3,0 0-4,0 0-1,-3 29-2,3-10 3,4 9-1,-5 5-7,1 1-1,1 1-4,1 12-9,-4-12 13,2 16 4,0-4-2,0-1-3,-1-11 4,1-3 0,-3 0-16,6-1 17,-6-6 3,3-5-4,0-4 8,0-2-12,3-4 3,-3 0 9,-3-3-4,6-2 3,-3 0 18,0 0-8,0-5 38,0 0-1,1 4-5,-1-4-2,0 0-15,7-14-6,-4 6 6,1-1-1,1 0-15,0-3 5,3-3-6,-1-1-2,1-1-5,0 2 6,-3 4-8,2 0-23,0-3-23,-1 4-5,-2-2-26,1 4-23,0 0-35,0-1-26,-1 2-27,0 2-25,0-3-16,2-2-43,1 4-26,0-3-11,-1 2-177,1 0-509,1 3 225</inkml:trace>
  <inkml:trace contextRef="#ctx0" brushRef="#br0" timeOffset="69">2591 15266 100,'0'0'200,"0"0"-21,0 0-15,0 0-16,0 0-11,2 10-12,-4-4-5,2 0-3,0 6 5,-1 1 0,1 5 2,-2 0-17,2-1 1,0-4-14,3 6-1,-1-5-5,2 3-3,-1-5-3,3 2 0,-2-4-2,5 1 4,-4-6 3,0 4-2,3-5 8,-1-1-2,0-1 1,2-3 1,1 0-10,-1-2 0,0-4-1,-1 0-2,-2 2-4,2-1-18,-2-1 20,-2-1-9,0 1 3,0-2-14,-4-3-3,0 2-6,0-2-7,-5 1-5,1 1-2,-4 2-6,4-1-20,-1 4-24,-1-2-22,-3 1-34,1 2-23,-1 1-25,3 2-22,-2-5-32,2 5-36,6 1-31,0 0-24,-13-2-192,8 1-494,5 1 219</inkml:trace>
  <inkml:trace contextRef="#ctx0" brushRef="#br0" timeOffset="70">3497 14975 8,'0'0'192,"0"0"-8,0 0-3,0 0-1,0 0-4,0 0 0,20-5-15,1 3-5,8-3-10,2 1-8,5-2-6,-1 0-10,5 2-13,-4-3-9,1 1-9,-1 1-6,-4 0-12,0 3-7,-3-1-6,-11 0-6,-4 0-20,-1 2-17,-3 0-19,-1-2-13,-9 3-24,10 0-24,-10 0-56,0 0-29,0 0-33,0 0-20,0 0-112,-29 4-337,13 0 149</inkml:trace>
  <inkml:trace contextRef="#ctx0" brushRef="#br0" timeOffset="71">3649 15078 92,'-1'5'120,"-2"2"8,6-2 2,-1 2 4,3-5 0,2 2-3,4 0-6,8-4 12,2 0-27,0-3-4,8-1-9,4-1-7,-4-4-12,1 1-4,-1 4-9,-9-2-3,2-1-7,-5-1-14,-1 1-9,-4 2-14,-1-4-11,0 2-16,-5-3-18,2 3-18,-3-4-19,-4 0-13,2-1-20,-3-4-5,-3 3-5,-1-4-1,-1 0 6,-1 1 12,1 0 13,-6 0 11,4 0 14,-2 3 11,-1 0 17,3 2 7,0 4 16,0-1 17,2 3 20,0 1 17,0-1-8,0 2-6,5 3 7,-5-4-15,5 4 16,0 0 1,0 0 8,12 12 6,-3-3 4,4 3 5,2 2-2,6 3-2,-3 1-7,5 1-4,-4 1 0,-1-2-13,-4-3 10,-5-1-7,1 4 3,0-1-9,-5-1-1,-3 1-1,-2 1-5,-3-2-2,-1 1-2,-3 0-9,-1 0-13,1-4-12,-2 3-23,-3-4-28,3 2-32,0-7-30,3 1-26,0-3-152,-1 0-320,2-4 142</inkml:trace>
  <inkml:trace contextRef="#ctx0" brushRef="#br0" timeOffset="72">5254 14747 75,'0'0'208,"-13"0"-15,13 0-16,0 0-5,0 0-6,20-8-4,0 2-10,8-4-12,6 1 0,3-1-9,2-1 0,9-6-10,-8 9-6,10-3-13,-17 4-7,-4 0-10,1 2-9,-11 0-9,-5 2-6,-3 2-6,-3 0-1,0-1 5,-8 2 2,10-2-8,-10 2-4,0 0-4,0 0 0,0 0-11,0 0-1,-20 9-6,9-4-1,0-1 0,-1 1-6,-2 6 0,-1 0-5,2 0-1,-5 10-1,7-4-1,-3 4-2,5 3-1,4 3-2,1 0-1,4 3-1,0 2 5,0-3-7,4 0 2,1-1-2,-1-2 1,-1-3 0,-1-1-2,2-4 2,2-3-1,-6-1-1,2-4 2,0 1-4,-2 0 5,-2-1-2,0-1-1,-1 1-4,-4-3 2,2 0-1,-3-4 4,3 0-2,-5-1 1,0 0-2,-1 0 0,0-2 1,-2 0 0,-1 0-1,2 2-1,1-4 0,-3 2 2,3 0 2,0 0 0,2-2 0,1 0-4,2 1 4,6 1-3,-11 0-2,11 0 4,-7 0-2,7 0-5,0 0 7,0 0-4,0 0 2,0 0-1,26-4 6,-7-2-7,0-1 4,10 0-1,2-1 2,0 0-4,1-2 2,0 0-3,-2 2 1,0-1-2,-3 0-11,-3-1-4,-4 2-6,0-2 5,-4 1-1,-3-2 3,-4 2-3,-2-1 5,-3-2 1,1-4 1,-3 6 5,-2-5 5,2 3 4,-4 1 9,2 1-4,0 3 9,0 0 2,-2 2 1,0-1-4,2 2 2,0 4-9,0 0 4,0 0-4,0 0 1,-5 14-3,1 1 3,4 0-2,0 3 2,4-1-5,-1 7-1,-3-9 2,4 4 2,-2-3-2,2 0-2,-4-4 1,0 0 4,0-2-9,0-3 6,0-2 5,3 4 4,-1-4 11,-2-1 18,0-4 20,0 5 28,0-5-11,0 0-1,0 0-22,0 0 12,8-23-13,-5 11-9,1-6 1,4-1-5,2-4 0,1 2-14,-3-5-1,3 9 0,5-5-6,-1 1 3,-2 8 0,0 2-1,2 2-24,-3 1 18,2 6-1,-4-1 0,4 3-5,-3 4-20,-1 3 22,3 2-7,0 0 4,-2 5-4,-1 1 4,-4-1-9,1 3 2,0 0-2,-2-2 3,0-4-3,-2 1 1,3-3 4,-2 0-3,1-1-2,0-2-11,0 0-20,2-2-8,-1-1-12,7 1 3,-4-5-10,1 0-4,1-2-6,-1-2 2,2 0 5,-2-2-1,-2-1 0,-1-2 5,0-1 5,1-5 5,-4-1 4,-2 3 8,2-3 7,-3 6 14,-1-1 9,2 0 17,-2 3-3,1 4 12,-1-3 8,0 4-9,1-2-4,-1 2-1,0 4-4,0 0 3,0 0 0,0 0-6,0 0-3,0 15 3,-1-4-1,1-1 0,1 3-2,-1-1 0,2 0-1,-1 0 1,4 2 0,-1-5-4,-1 2 4,1-2-6,2 0 5,-3-3-1,2 3 1,3-4-13,2 1-13,-1-5-17,2 0-27,0-1-28,0-2-28,2-3-33,-1 0-42,2-5-31,2-2-38,-5-1-165,-2-3-465,-4-1 206</inkml:trace>
  <inkml:trace contextRef="#ctx0" brushRef="#br0" timeOffset="73">6435 14776 37,'-4'-10'124,"-2"-2"-3,1 6 15,-1-3-18,3 4-1,0 1-13,-2-1-8,2 0-16,3 5-14,-2-3-35,-1-1-26,3 4-35,0 0-37,0 0-90,0 0-169,0 0 75</inkml:trace>
  <inkml:trace contextRef="#ctx0" brushRef="#br0" timeOffset="74">6553 14650 157,'0'0'219,"0"0"-21,0 0-12,9 12-13,-7 1-9,0 3-11,1 4-11,-3 6-6,1 0-16,-1 2-12,0-2-9,0 2-8,-1-1-9,1-9-10,2 0-6,0-1-5,1 0-10,0-6-4,1-1-1,0 2-6,1-5-7,1-1 0,2-1-3,-3-5-7,8 2-11,-3-2-18,2-2-16,7-3-23,-2-1-21,-3-1-20,4-2-28,-1 0-20,-3-1-30,-4-1-26,-2-1-97,-3 1-308,0 2 136</inkml:trace>
  <inkml:trace contextRef="#ctx0" brushRef="#br0" timeOffset="75">6642 14830 88,'0'0'100,"0"0"-1,15-9 0,-4 3-10,5-1-7,-1-1-6,2 1 3,2 0 5,-1-1 5,-2-1 4,2 3 7,0 0 5,-1-1 10,-3 4-3,-1 1-8,-7 2-11,3 3 8,-6-2-2,2 7-2,0-3 3,-3 6-10,-2 2 1,0 1-7,0 3-3,-2 1-11,2-2 0,0 0-10,0-3-7,0-2 2,0 2-10,4-2-3,-3 0-3,3-1-4,3-1-4,0 0-1,-2-1-5,3-3-2,2 3-9,2-4-23,-1-1-28,1-3-35,0 0-35,6 0-37,-3-6-27,3 0-30,-1-2-167,-3-1-396,-1-2 175</inkml:trace>
  <inkml:trace contextRef="#ctx0" brushRef="#br0" timeOffset="76">7088 14747 15,'-4'-7'133,"-2"0"-4,3 1-9,-4-1-7,4 4-15,-1-2-13,0 1-26,4 4-39,-4-6-46,4 6-25,0 0-66,0 0-125,0 0 57</inkml:trace>
  <inkml:trace contextRef="#ctx0" brushRef="#br0" timeOffset="77">7227 14766 136,'2'-7'224,"1"2"-7,-1 0-14,1 0-8,-1-2-3,0 2-16,-1 0-3,2-2-6,-3 7-12,0-7-15,0 7-11,-3-9-13,3 9-11,-5-2-12,5 2-8,0 0-9,-19 10-9,12-3-6,-3 6-7,-3 0-7,3 4-5,-1 0-1,-1-1-7,3 1 0,0 1-8,3-1 1,2 1-1,2-2-4,2-5-6,2 1-1,-1-1-3,3 0 1,3-4-3,-1 0 0,-1-4 1,2 1 1,0-4-1,5-2 2,-5-3-6,2 1 1,-2-4 3,4-1-2,-3 1 0,1-3-4,0-2 3,0-2-4,-3 0 4,2 1-6,-3 0 4,-1 6-1,0-4 2,1 4 3,-5 2 6,0 2 2,1-1-1,2-1-3,-3 6-10,0-4 3,0 4 4,0 0-5,0 0 3,-3 16-1,2-11 1,1 7-7,0 1 4,4-2-4,-4-1 3,3 4 0,1-1-1,0-2 5,2-1 4,-3 0-1,5-3 10,2 1 6,-1-3 9,0-1 7,5-1-7,-3-2 1,6-2 2,-7-2-4,7-3-7,-1-1 1,1-3-7,-2-1 2,1 0-4,-1-6 1,-3 1-8,-1-1 6,2-6-4,-4-1 0,-4-1-1,-1 6 1,1-5-9,-5 4 3,0 1-3,0 2 12,0 0 4,0 5-1,-2 2 0,0 4-7,1 0 2,1 6-3,-4-4 2,4 4-10,0 0 6,-16 16 1,13 0-4,-1 5-6,0-2 11,3 6-15,-2-1 8,2 2-1,1-1-4,1-6 5,3 7-2,1-6 0,3-4-16,1-3 12,0 3 5,-2-5-8,2-1 0,1-4 0,-1 1-10,3-4-22,-1 0-20,1-3-26,1-2-32,-3-2-28,1 0-32,1-4-43,1-2-44,-2-2-46,1-4-172,-3 1-516,0 1 229</inkml:trace>
  <inkml:trace contextRef="#ctx0" brushRef="#br0" timeOffset="78">8487 14575 137,'-19'87'145,"1"-5"-2,-1 3-9,6-27-12,-12 27 0,9-27-17,1-1-5,-3 1-11,4-2-5,0 1-4,-1-7-6,0-4-10,8-17-7,-3 0-3,3-5-21,1-6-6,2-7-38,-1 1-31,3-6-12,1-2-41,-2-1-29,3-3-84,0 0-224,0-15 99</inkml:trace>
  <inkml:trace contextRef="#ctx0" brushRef="#br0" timeOffset="79">9254 14685 13,'-4'4'157,"4"0"7,0-2 3,0-2 7,-4 6 6,4-6-2,0 0-6,0 0-12,0 0-6,0 0-8,9-22-12,0 7-2,0-8-6,2-2-12,4 3-2,-2-4-8,0-2-8,-1-3-6,-3 1-7,1 1-6,-1-1-7,-7 1-5,2 0-7,-3 4-5,1 8 5,-2-2-4,-2 5-4,1 5-2,-3 1 1,2 0-13,-4 4-8,1 3-3,-3 1-4,-1 4-2,-2 3 0,-1 7-2,8 1 3,-5 4-7,4 0-6,3 5 2,2 2-2,2-1 0,5 1 1,2-3-5,5 1 1,0 0-2,3-2 2,4 1-6,-2-2 3,1-2-2,-3-4 4,-3-3 0,0-1-1,0 1 1,-5-4 0,-4 0-5,1-4 4,-2 3 5,-3 0-2,-1-4 0,0 2 4,-4-2-4,-1 0-1,-2 0-4,-2-1 7,-5 3-3,0-2 0,-3-1-3,0 1 1,0 1-9,4-1-2,-1 1-10,3-3-10,-2 1-16,4-1-15,3 1-17,1 0-28,0-2-16,5 0-7,0 0-23,0 0 5,0 0-20,14-13-13,0 4-7,4-1-7,-1-1-130,1-1-347,5-3 153</inkml:trace>
  <inkml:trace contextRef="#ctx0" brushRef="#br0" timeOffset="80">9591 14393 42,'5'-29'126,"-3"2"17,0 2 9,-1 7 12,0 2 8,1 6-1,-1 0-13,-1 4-19,0 2-13,0 4-10,0 0-1,0 0-2,1 25-2,0 1-6,2 0-5,-3 7-2,0-1-11,1 3-1,-1 1-8,3 0-3,-2 0-9,6-5-4,-1 0-7,1-5-4,0 0 3,1-7-4,-1-5 1,2 1-5,1-6-1,1 0-7,-2-5 1,3-3-12,4-2-19,-3-2-25,6-4-27,-4 0-33,3-4-46,-4 1-34,4-5-41,-7 2-27,-1 0-147,-3-2-402,-3 0 178</inkml:trace>
  <inkml:trace contextRef="#ctx0" brushRef="#br0" timeOffset="81">9710 14432 174,'0'0'175,"0"-7"-13,2 2-12,3 0-18,0 0-11,4-2-13,2 0-7,6-1-9,-2-4-15,0 4-11,4-1-3,-2 1-20,0 2-23,-5 1-30,2 2-34,-3 0-29,2-1-23,-3 4-27,0 0-67,-3 0-205,5 0 90</inkml:trace>
  <inkml:trace contextRef="#ctx0" brushRef="#br0" timeOffset="82">10241 14417 71,'0'-6'219,"0"2"-5,-1-3-15,-2 0-11,2 0-12,0-3-5,-5 2-12,3-2-8,-1-1-7,-1 2-5,-2-1-14,2-2-4,-1 3-7,-3 1-3,4-1-12,-5 3-9,4 1-5,-5 3-12,0 0-4,-1 5-8,-1 3-8,-4 4 1,1 3-8,-4 9 4,6 3-12,-3 0-3,4 0 0,2 0-7,3 3-1,7-2-3,0 0-2,3 3 5,1-10-9,3-1-5,2-3 4,1 2 0,-2-8 2,4-2 0,-1-2 2,3-3-4,2-2 0,-2 0 0,6-5-1,-2-4-5,-2 0-2,0-6 1,-2 1 10,-3 0-10,0-2 0,0-3-3,-6 2-2,2-3 4,-1 2-3,-3-2 2,0 3-4,-1 0-1,-1 0 2,0 5-2,-1 3 4,1 1-1,-2 2-3,1 0 5,-2 3-5,3 3-3,0 0 5,-10 12-1,5-3-2,1 2-5,-2 6 3,-2-2 1,6 2-2,2 1 1,0-1 0,2 0 0,2-1 2,2 2-1,4-4-1,-2 1 0,0-5 1,3-2 5,0-3 0,0 0-2,3-4 2,3-3-3,1-5 2,5 1-5,-5-5 3,7-2-2,-6 2 6,2-9-4,-2 3 0,-6 3 2,-2-3 8,-2-2-1,0 4-11,-4-2 3,-1-1-4,-1 1-1,-3 1 4,0 4 4,-2 1-11,0 3 6,-1 1 6,-1 1-2,-1 2-4,-1 4-2,1-2 5,5 2-2,-14 6-5,6-2 1,1 2 4,1 4-3,2-3 1,-3 4-2,4-2 1,3-2 1,0 1-1,3-2-4,0 2-2,3-3 8,-3-2 1,5 0-2,-1-2 3,5 1 6,-4-4-8,4 1 5,-1-3 2,1 1-6,-1-4 4,-2 2-5,3-1-4,-2-2 6,-1 1 2,-5 2-3,2 2 7,-2 2 2,1-2 3,-1-1-6,-2 3 6,-2 1-3,0 0-2,-1 9-2,0-2 1,-2 3 1,-1 3-2,0 1 0,4 3-7,-3-1 2,3-1 5,1 0-2,1 2-5,6 1 15,-4-7-24,5 3 11,2 3 0,3-6 4,1 0-5,2-3-1,1-1 6,3-1-3,-1-5-2,-1 2 3,3-6 1,5-3-10,-8-2 2,2 0-2,-2-3 1,-3 0-1,-3-6 4,5-1-4,-8-7 1,-2-1-2,-3 1-1,0-2 6,0-2-3,-5 0 7,-1 2 0,-3 1-4,2 7-5,-1-1 7,-1 3 7,-2 1 5,3 3 6,2 5 4,-5-1 5,4 5-9,-2 0 6,4 4-12,0 0-2,-9 16 4,6-7-5,-3 11 0,0 3-9,5 2 5,1 2 0,-3-1-2,3 2 6,4 0-10,-1-4 0,0 2 3,4-8-2,-1 1-4,2-1 4,-3-2 0,1-9 0,0 5-1,1 1-6,2-7 0,1 0-17,-2-5-25,3-2-29,0-3-32,-1 0-26,3-3-35,1-3-48,9-7-43,-2 0-42,-10 4-165,5-9-505,-5 6 224</inkml:trace>
  <inkml:trace contextRef="#ctx0" brushRef="#br0" timeOffset="83">10999 14316 39,'0'0'203,"-7"0"-3,7 0-1,0 0-12,-7 0-12,7 0-10,0 0-16,0 0-11,16-9-14,-4 6-10,1-2-10,3-2-12,4 2-14,-9 0-35,3 0-42,-2 0-50,-2 0-53,3 0-61,-7 1-121,-1 0-305,0 0 135</inkml:trace>
  <inkml:trace contextRef="#ctx0" brushRef="#br0" timeOffset="84">11723 14502 92,'0'0'205,"0"0"-10,12-9-12,-6 3-8,6-2-6,-1-3-8,1 0-6,8-9-8,-4 5-3,3-5-8,3 0-5,-2-4-6,-3-1-6,0-1-8,0-2 6,-4 2-13,-3 2-6,0-3 7,0 9-4,-6-2 2,-2 5-1,-1 3-8,-2 0 6,-2 4-12,0 1-9,0 2-3,-5 5-11,-1 0-6,1 0-3,-2 6-10,0 2-7,-2 0 0,1 4-9,2 0-3,3 7 2,-2-5-3,4 3-4,1-1-1,6 2-2,1-1 0,4-1-7,-2 0 0,3 0-4,6 0 5,-1-2-3,-2 1-3,3-1-2,-1 1 2,-1-1-4,-3-2 2,0-4 1,-2 4 2,-1-4-7,-2 0 10,-4-3-7,3-1 8,-3 3 1,-2-1 1,-3-2 1,-1 0-5,-3-1-4,2 2 4,-8 0 5,1-4-8,-1 2-6,1-2 8,-5 2-10,2-3 2,-1 1-18,5-2-22,0 1-23,-4-3-25,4 3-22,1-1-28,4-2-31,2 2-44,-1-3-41,5 0-38,4-1-170,1-3-498,1-1 221</inkml:trace>
  <inkml:trace contextRef="#ctx0" brushRef="#br0" timeOffset="85">12217 13912 36,'-3'-12'263,"2"1"8,1 6-9,-3-3-25,1 4-23,2 4-23,0 0-15,0 0-22,-8 23-8,4-4-10,3 7-9,-2 4-1,2 1-9,1 6-3,-1-2-7,1 0-4,2 2-7,1 7-14,-2-11 6,1-2-9,5 0-6,-4-6-2,3 3-7,-2-10-1,2-1-2,1-1-5,3-1-5,-3-4 8,7 0-12,-4-3-1,6 0-1,4-3-2,4-1-6,5-3-1,-1-3-6,5-1-3,-3-3 0,-1-1-7,0-3-2,-5 1-10,-6 0 8,0-3-9,-2 3-3,-2-4 2,-2-2 3,-2 1-4,-5-2 0,1-1 1,-2 0-2,-1 2 3,-1-1-6,-4 1 8,2-1-7,-2 0 0,-3 2 7,-1-2 3,1 3-6,-2 4-11,-2 1 6,3-2-4,-3 3 0,1 3 1,-1 1-1,-1 3 4,1 3-5,-2 1-1,-1 4 5,-1 3 1,1 1 0,2 4-3,-3 0-4,1 8 6,2-1-3,2 0 5,3-3-7,2-1 3,1 0-1,4-2 0,0 4 2,2-4 1,0-5-2,1 0-5,1-2 11,2-4-3,2 0-3,-1-1 3,0-2-1,2-3 9,2-3-6,-1-2-1,-3-1 1,4 0-3,0-7 3,0 0-6,0-2 10,-4-2-3,3-5-1,-6 3-3,3-5 3,-3 5-3,-1-1 1,-2 3-2,1 0 1,-3 3 2,-1 2 2,0 4 0,0 1-2,1 1-3,-1 2-5,0 4 6,0 0 3,0 0-5,0 0-3,-6 18-4,2-4 6,2 3 3,-2 0 1,4 0-6,0-1 0,0 1 4,2-2-2,0 0 5,0-1-6,2-2 3,6 4-1,4-7 7,0 0 1,3 1 9,1-5 0,-1 0-4,5-5 5,-1 0-1,4-5-4,5 3 5,-11-3-6,1-5-8,-3 2 15,0-3-7,-3-2-2,0-1 2,-2-3-4,-6-2 6,2-4-2,-2-5 0,-6 4-4,0-5 3,0-2-7,0-1-1,-2 3 2,-2 1-3,1-1 2,0 6 9,-1 4-7,4 2 5,-4 3 0,4 3 7,-2 2-3,1 3 7,-1 1 1,2 3-10,0 2 2,0 0 2,0 0-2,-5 18-1,3-3-3,-1 10-1,-1 2-2,2 5 2,1-3-4,-3 2-3,2 0 0,0-2 6,2 2 0,0-3-1,4-3 15,0-1-20,-3-6 9,1-1-8,5-1-3,-5-4-2,3 1 3,2-1 2,1-5 6,2 0-9,2-3 12,6 1-11,0-4 6,4-2-7,6-4 3,-6-3 3,4 4-3,-2-9-2,-3 5 6,-4 0-3,0-2-1,-3-3 6,-2 2-7,-3 2 1,1-4 2,-3 3-1,-5-2 6,2 2-13,-4-2 9,0 3-3,0 0-2,0-2 4,-4 4-5,3 4 0,0-1-5,0-1 16,-5 2-17,6 3 4,0 0-1,-13 8-3,7-3-3,1 4 6,-2 1 1,0 1 2,3 7 1,1-1-8,1-5 4,0 3 5,2-3-6,2 4 2,0-3-3,0 0 5,-1-2-1,3-1 2,3 0-8,-5-1-2,5-3-2,0 0 2,-2-1-11,5-3-13,-1 1-14,1-2-16,-2-1-17,3-1-21,-1-2-19,3 0-23,-3-1-21,0-1-20,1 0-10,-2 0-21,1 1-6,0-4-15,-7 4-10,3-1-162,-5-3-441,1 3 196</inkml:trace>
  <inkml:trace contextRef="#ctx0" brushRef="#br0" timeOffset="86">12944 14175 104,'0'0'243,"-4"-4"-19,4 4-21,6-7-15,1 2-16,9-3-13,2 1-14,1-1-15,11-5-10,-3 3-13,-1 0-9,-1-2-11,-6 5-6,-1-1-12,-1 1-17,-4 2-17,-4-2-28,2 5-33,-4-2-38,-3 0-26,1 3-31,-3-2-20,-2 3-17,0 0-113,0 0-293,-20 7 129</inkml:trace>
  <inkml:trace contextRef="#ctx0" brushRef="#br0" timeOffset="87">11975 14218 90,'-11'1'208,"2"1"-5,1-2-11,8 0-16,-8 0-13,8 0-11,0 0-10,0 0-7,0 0-6,27-7-6,-2-2-18,3-1-4,4 2-9,3-3-14,-1 3-10,1-2-26,-3 2-32,-1 0-40,-2 3-44,-7 1-47,-1-1-45,-4 5-137,-4-3-329,-1 1 145</inkml:trace>
  <inkml:trace contextRef="#ctx0" brushRef="#br0" timeOffset="88">1103 16692 25,'0'-5'176,"0"0"-8,0 5-17,-2-7-24,2 7-8,0 0-5,0 0-6,-4 12-9,4 0 0,0-1-2,-2 6-9,0 4 4,0 3-4,0 2-2,1-1-3,0-8-3,1 5-8,0-3 5,-1-2-10,1-5-2,-2 0-9,4-3-5,-4-3 0,2-2 0,-1 4 2,1-3 11,0-5 10,0 4-2,0-4 2,3 4-4,-3-4-11,0 0 0,14-14-8,-9 5-6,2-3-2,1 4-6,-3 4-2,4-5-5,-1 5-1,-3 0-6,0 4-3,4 3 0,0-1-1,0 7-1,1-1-1,-2 1-1,0 7 1,0 0-7,-3 1 5,-2-1-4,-3 3 3,0-2 31,-1 1-5,-3-1-16,-2 0 11,-2 0-4,-1-3-2,-4 3-4,3-3-16,-3-2 15,-1-2-18,0 0-15,-1-6-30,-1 2-20,0-2-27,2-3-22,-2 1-19,5-6-23,-1 1-15,3-4-47,2-3-23,-1-7-160,2 3-425,1 3 188</inkml:trace>
  <inkml:trace contextRef="#ctx0" brushRef="#br0" timeOffset="89">1005 16805 151,'-1'-5'175,"-4"-4"-12,5 9 4,-2-5-13,2 5-14,-3-7-11,3 7-9,0 0-16,5-9-8,-5 9-6,10-5-12,-1-2 2,2 2-5,6-3-7,1 3-8,2-1-8,1-1-4,5 1-4,-6-1-13,3 0-18,-4 2-26,-1 0-26,4 1 0,-5-2-55,0 2-28,0-1-11,-2-3-23,-4 1-85,-3 2-260,-1-2 116</inkml:trace>
  <inkml:trace contextRef="#ctx0" brushRef="#br0" timeOffset="90">1125 16325 109,'0'0'183,"-4"-6"-31,4 6-4,0 0-8,0 0-4,0 0-3,27 14 1,-10-1-11,10 4-2,-1 4 3,13 11-4,-2 0-1,3 6-3,-2 6-4,3 3-7,10 21-6,-23-20-6,0 4-13,-4 3-3,7 26-4,-17-28-12,-1 1-1,-4 2-7,-8-5-8,0 5 4,-2-21-13,-9 11 6,2-10-2,-2-5-6,0 1-1,-3-3-7,3-3-12,0-4-17,2-6-29,1-5-29,2-2-43,2-4-25,-1-2-63,4-3-220,0 0-446,0 0 197</inkml:trace>
  <inkml:trace contextRef="#ctx0" brushRef="#br0" timeOffset="91">2747 16741 183,'0'-5'185,"0"3"-20,0 2-12,0 0-1,0 0-11,0 18 1,2 4-4,0 10-14,1 0 1,1-1-14,-1 3-9,0 3-7,1-5-8,-1 1-4,3-2-5,-2-5-1,0 1-8,-1-10-2,-1-5-1,-2-1-3,3 1-2,-3-6-6,2-1 10,-1 2 3,-1-3 17,0-4 15,2 6 3,-2-6-3,0 0-7,0 0-16,0 0-2,0 0-7,0-32-12,0 15-4,-2-9-3,4 4-6,-2-9-7,1 4-2,0 0 0,-3-9-9,3-10-2,0 10 3,-3-9-4,2 11-5,2-13-1,0 13 2,-1-1-6,1 2 3,1 2 3,2 2-15,2 4 6,1 6-17,-1 4 12,2 1-5,-2 5-4,4 1-12,-2 3-12,0 0-13,2 1-18,-11 4-6,18 6-15,-5-1-22,-7 3-20,2 1-31,2 6-21,-2-5-33,-1 4-22,0 1-26,-5 3-129,-2-7-418,0 3 185</inkml:trace>
  <inkml:trace contextRef="#ctx0" brushRef="#br0" timeOffset="92">2766 16825 130,'-5'9'160,"5"-9"-14,0 0-8,9 6-3,-9-6-5,11 4-18,-1-3 1,4 1-9,2 0-11,4-2-10,1 2-7,-2-1-9,4-1-20,0-1-18,5 1-30,-5 1-43,6-1-42,0 0-49,-8 0-82,2-3-233,4 0 103</inkml:trace>
  <inkml:trace contextRef="#ctx0" brushRef="#br0" timeOffset="93">3722 16770 55,'-8'2'215,"2"0"-14,-2 3-21,8-5-12,-8 5-13,8-5-10,-1 7-4,1-7 4,12 5-14,0-3-1,7-1-8,2 0-4,14-3-22,-4-1 5,3-1-7,5-3-16,-2 6 3,2-5-5,-2-1-13,-4-1-2,1 4-5,-16 2-16,-2-1-12,-5 3-22,-2-1-20,3 0-20,-12 1-17,0 0-24,0 0-17,0 0-23,0 0-17,0 0-2,0 0 6,-42 19 4,25-12 9,-8 3 11,4-1 8,-2 3 17,-3 2 5,1-2 18,-1 1 12,9-4 17,1 4 20,-1-4 11,7 1 12,4-3 6,-3 3 9,4-3 11,3 3 2,4-5 9,-2-5-5,7 10 9,2-6 0,3-4-8,3 0 12,5 0-8,11-2 1,0-4-8,-4 0 3,6-1-7,-1-2-6,-3 0-9,-2 1 4,-9 2-14,2-4-6,-3 3-5,-3-1-26,-4 0-27,1 2-3,-5-3-31,-3 1-14,2 1-20,-4-2-1,-1-1-12,-6 0-4,3-2-78,-3 1-227,-3-2 101</inkml:trace>
  <inkml:trace contextRef="#ctx0" brushRef="#br0" timeOffset="94">4124 16654 74,'-10'-14'41,"-2"1"21,2 3 29,3 0 13,1 5 10,1 1 4,5 4-13,-8-10-4,8 10-10,-4-4-11,4 4 6,0 0 1,0 0-6,0 0 0,21 15-4,-10-9 1,5 1-1,7 10 2,0-5-6,-2-5 6,-2 3 1,9 4-2,-5-3-8,-5 2-1,1 4-5,-4-4-6,-4-1 1,3 3 11,-8 4-4,-1-2-4,-3 0-3,-2 2 1,-4 7-9,-3 1-4,-2 0-3,-4 0-18,1 2 17,-6-5-16,4 3-17,-4-5-20,8 4-18,-8-7-24,6-4-31,3 2-38,0-8-53,7 3-49,-6-2-133,1-3-385,5-4 171</inkml:trace>
  <inkml:trace contextRef="#ctx0" brushRef="#br0" timeOffset="95">5594 17135 150,'0'0'161,"0"-8"-17,4-3-8,0-4-8,6 0-1,4-11-3,5 0-2,4-3 3,0-13-1,1 2-9,-7 10-3,14-14-11,-5 3 1,-5 12-7,-3-14-8,-4 9-8,-4-12-3,1-3-8,-3 3-2,-4-4-2,-2 16-1,-7-19-7,0 19-4,0 0 0,-4 3 1,3 1 1,-5 4-2,-4 5-3,4 6 1,-3 2-11,5 8 0,-5-4-6,1 4-3,4 5 1,-1 4-9,-3 2-5,0 6-2,-1 2 1,1 6-10,2 9 8,4-4-4,5 5-3,1 2 3,1 0-3,3 2 0,4 1-1,4 11-2,0-12 1,3-2-3,5 9 1,-1-15-2,5 16 7,-3-18-2,0 7-6,2-2 4,-5-3-5,3 1 4,-3-3-1,-3-2-2,-4-5 0,0 0 3,-3-5-3,-3 1 0,1-5 3,-1 3-1,-4-4 4,-3 0-3,-1 0 4,-1-1-1,0-2 2,-6-3-15,-1 3 5,0-6-4,-2 0-6,-1-1 0,-5 0 1,1-5 4,8 2-7,0-4 3,-3 1 8,3 1-8,0 3 2,5-2 6,-3 0 0,2 3 0,0-2-2,3 5-3,4 1 3,-5-5-2,5 5 2,0 0-1,-4 14 5,8-7-7,-2 3 6,5-1 3,-2 3 1,4-3-7,1 6 4,6-7-1,-1 1 4,0-1 3,4 1 0,1-3 6,2-4-3,-3 1 3,10-4-3,-1-1 15,0-3-9,0-3-4,-1-6 2,-2-3 1,2-2-3,-2-2-2,1-1 3,-3-3-5,-1 3 0,-5 0 0,2-3-2,-6 4 2,-2-3-1,-3 5 2,-3 0 4,-1 1-10,0 2 15,-4-1-14,-2 7 8,0-7-6,-2 5 4,-1 2-7,1 1 7,-3 0-10,-1 3 5,-1 1-8,5 0 0,-4 3 0,3 2 0,5 0-1,-15 7 2,7 3 2,-1-3-3,0 8 4,0 8-1,1 2-4,3-1 6,0 1-3,4 6-2,2-4 8,2 2-6,0-3 0,3-6 3,-1-1-5,3-4 2,3 0 0,2-1 6,0-5-4,-2-1 5,6-4-3,2-4 9,0-2-9,1 0 6,1-4-5,6-5 4,-2-4-3,-2-4 1,-1-1 4,1-1-5,-1-1 2,-4-3-1,0 1-2,-1-2 3,1-3 1,-5-1-1,-1-1-4,-2-3 1,-4 1 4,2-2-4,-4-10 1,-3 16 0,-2-3-1,-1 1 2,-3 2-3,0 5 1,-1 4 1,2 5 0,1 5 0,-1 1-1,1 4 4,-1 1-1,-2 3-5,6 1 1,-9 14 1,1 3-3,1 9 1,-1 4 0,2 17-1,3 0 3,3-1-3,3 1 4,-1-16-7,5 15 0,0-12 4,-1-2 0,4 1-2,-1-6 1,2-1 1,1 1 1,-3-10-4,5-2 5,-2-2 1,1-2 3,-3-5-2,0-2 3,8-2-12,0-4-15,-5-3-17,6-2-21,-4-2-30,2-1-23,-1-3-37,3-4-20,-6 1-16,-1 1-9,-2 3-13,-2-5-146,-3 2-382,0 2 169</inkml:trace>
  <inkml:trace contextRef="#ctx0" brushRef="#br0" timeOffset="96">6689 16598 71,'0'-7'159,"0"7"-7,7-5-3,3-2 4,0 1-5,5-3 0,1 1-7,3-1 0,6-1-13,-2-3-12,-1 6-10,-4 1-13,0-2-12,0 1-5,-1 2-7,-7 1-10,5 0-12,-6 0-30,-3 2-23,3-1-37,-4 2-35,-5 1-33,9-3-36,-5 2-132,-4 1-301,0 0 134</inkml:trace>
  <inkml:trace contextRef="#ctx0" brushRef="#br0" timeOffset="97">7756 16504 157,'0'0'187,"-9"8"-10,-1 0-12,1 6-10,1 1-10,-3 8-13,2 0-12,5-3-10,0 6-4,4-9-4,1 0-9,2 3-11,1-6-3,5 1 0,-3-3-6,2-3 0,1-1-2,-2-1 4,3-2-6,1-5-3,-1 0 0,3-8-7,-2 4-3,1-4-3,-3-1-2,2-4-8,-1-4-2,-3 3-5,-1-3-4,-4 0 0,1 0-5,-1-9-4,-5 9-2,-1-3 1,-2 1-5,-1 2-4,-3 0 1,1 3 2,1 3-3,-1 0-5,0 4 0,1-1-1,4 5-3,-8 1-1,5 4-1,0 4 0,0 0-3,1 5 4,-2 3-3,4 3 5,0 1-4,3 0-4,1 2 4,5-3 0,0 1-3,2-2 4,4 1-2,2-4 1,0-2-2,1-1 4,1-8-3,0 3 6,4-5-5,0 2 1,2-7 1,-2-4-3,0-1 5,4-5-1,-2-4-1,-2 1 2,1-8-3,-3 2 2,-6 0 4,1-5-4,-1 0-5,-3 0 2,0-3-3,-2 2 3,-1-5 4,-2 1-4,-1 0 1,-1 1 1,1 1 4,-2 3 6,-3 3 1,1 9 11,-1 0 5,2 7 5,-4 0-1,3 1-4,0 4-3,-2 1-6,4 4-1,0 0 0,0 0-2,-15 21-1,8 4 0,5 3-5,-1 6 3,5 14-5,-2-2-2,3 4 0,1 0-1,1 2 1,0-4-3,7 1 1,-7 2-5,5-2-1,-2 6 6,5-8-3,-4 2-1,-3 7 12,2 0-3,-2 2 8,2-4 0,1-1 4,-4 2 37,3-4-6,-7-3-7,8-12 2,-6 13-3,1-17-10,2 14 4,-3-16-2,-1 2-1,4-5-12,2 0-3,-5-10 3,3 0 2,-1-5-5,-1-2 0,3 1-5,-2-6 6,0 0 0,-1 0-7,1-1 6,2-4-10,-1 0 8,3-5-8,1 0 3,0-4-8,3-6 2,-1 2 3,1-1-11,-2-1 12,6-7-12,-8 5 11,0-5-3,1-4-6,-6 1 2,3-6 6,-7 2-3,0-2-8,-2 1 9,-2 1-5,-4 0 2,-3 0-5,2 5 9,-1-3-3,1 10-7,-3 0 7,1 2-6,-2 0 6,-3 2-8,0-1 0,-1 6-1,5 1 1,-2-2-3,1 4 6,-1-5-2,2 7 4,5-6 1,-3 6-9,5-4 2,3 2-6,0-3 5,4-2 0,2-1 3,4-3 2,8-8-6,1 2 4,4 1-3,3 2 1,2-2 1,2 0 0,-1 4 2,-1 1-7,-3-1-2,-5 5-23,-4-3-22,-3 7-17,-1-1-33,0 2-20,-3 0-44,1 0-28,-2 1-29,-1-1-43,0 3-41,-2-4-164,-1 1-511,2 0 226</inkml:trace>
  <inkml:trace contextRef="#ctx0" brushRef="#br0" timeOffset="98">9273 16356 149,'0'-6'177,"0"6"-19,0-6-3,0 6-9,0 0 7,3 18-5,1 2-1,1 9-1,-4 3-10,5 16-4,-4-13-11,1 1-5,1 0 1,-4-3-4,0-2 3,0-3-7,0 1 0,2-4 5,-4-8-10,2-1 1,0-4-13,-2-3 3,2-2 15,0-1 3,0-6 12,2 9 9,-2-9-4,0 0-9,0 0-10,0 0-11,0 0-11,-5-21-8,5 9-2,-2-8-12,0-4-6,2-3-10,0-5-7,0-2 5,-7-1-12,4-14-4,-3-1-2,4 1-1,1-2 3,1 17-14,-2-14-3,2 14-1,0-2-1,2-13-14,3 13 23,2 5-9,2-1 0,-2 9-7,-1 5 6,3 4-6,1-1-12,-1 7-16,0 1-20,4 1-37,4 2-10,-4 3-17,4-2-29,1 7-25,-1 0-35,1 2-30,1 0-35,-6 2-32,-2 0-231,-1 5-565,-3-3 250</inkml:trace>
  <inkml:trace contextRef="#ctx0" brushRef="#br0" timeOffset="99">9285 16462 174,'0'0'181,"27"-12"-13,-14 7-7,4-1-11,-2 0-5,3 0-14,1-1-7,-4 3-1,5 4-13,-10-4-9,2 4-3,0 4 2,-4-4-2,1 5 5,0 2 0,-4 1 6,1 5 1,-2 4-8,0 1-3,-4 2-2,2-2-4,-2 0-5,2-1-4,-2 2-3,3-2-9,-1-2-6,2-1-6,1 0-1,-4-4-8,6 2 5,-1-3-2,1-3-7,-1-1-4,3 0 2,-1-3-13,0 0 6,5-6-19,1 0-23,1-1-20,0-4-38,0 0-37,-1-6-47,-2 3-34,0-5-42,1-6-36,-4 5-172,-5-7-467,1-1 207</inkml:trace>
  <inkml:trace contextRef="#ctx0" brushRef="#br0" timeOffset="100">9673 16327 115,'-7'-7'115,"1"-1"-2,2 2 5,-2 3-16,1-2-10,1 2-12,4 3-31,-4-6-34,4 6-38,0 0-45,0 0-50,0 0-129,9-8 57</inkml:trace>
  <inkml:trace contextRef="#ctx0" brushRef="#br0" timeOffset="101">9857 16422 112,'2'-6'192,"1"2"-4,1 1-18,-4 3-4,11 0-6,-11 0-4,12 11 4,-6-3-7,5 9-7,-4 7-4,-3-6-12,0 7-6,-1-5-9,-1-3-11,-2 3 3,3-3-11,-1 0 1,-2-1-9,-2-6-3,-1-1-15,3 1 12,0-5 4,0 0 9,-2-1 9,2-4 3,0 0-9,0 0-10,0 0-9,0 0-5,2-21-5,3 4-14,0-1-2,2-5-3,5-1-9,-2-1-4,3 2-17,1 0 16,0 2-10,0 7 6,2-1-9,-2 4-19,2 2 13,-2 3 3,-1 4 2,-1 1-2,1 2-9,-1 4 1,-3-1 2,6 8-3,-9-3-2,6 4 3,-5 3-4,-1 1-3,-1 0-2,0 0 5,-5 0-7,2 0-14,0-1-28,3 0-18,-4-3-30,1 0-33,-1-2-39,0-2-30,0 0-27,2-2-43,0-1-25,-2-2-173,-1-4-497,8 4 220</inkml:trace>
  <inkml:trace contextRef="#ctx0" brushRef="#br0" timeOffset="102">10660 16325 170,'-2'-10'225,"-2"5"-4,-1-5-21,-2 5-11,1-1-15,-2 5-13,-4 1-10,0 3-19,-4 6-3,-1 3-8,-4 8-7,1 3-1,2 4-6,0 1-6,4 1-7,-1-1-7,6 1-6,0-2-5,3-8-11,2 1 0,3-1-12,2-1 5,0-5 3,2-2-14,3-2 7,0 0-4,1-5 0,3 0-6,3-5-4,0-1-4,6-3 0,-4-5-6,2 2 0,-3-8-4,4 2-2,-7-1-2,4-7-5,-6 4 1,0-4 1,0-3-9,-2 0 3,-1-1 1,-1 7 1,-1 0-5,1 4-5,-4 3 12,1 0-12,-2 7 4,0-5 5,0 6-5,0 4 0,0 0-5,0 0 8,0 0-10,0 0 2,-4 31 2,4-16-4,1 0 0,0 4 1,1 0-5,0 0 5,2-2-1,0-5 0,2 5 0,3-3-5,-4-3 3,5 2 0,0-5 4,-2-5 4,3 2-6,-5-1 1,7-4 11,-3-4-11,5-3 0,1-1 3,-3-2-2,2-1-1,2-7 4,-4 1 1,-1 0-6,5-8-5,-6 0-13,3-2 20,-8-3 2,4 0-3,-4-2-3,1-16 4,-3 16-1,3-2 5,0 5-5,0 0-3,-4 11 3,-1 0 0,-1 6 8,-2 3 0,-3 3 0,4 6-4,-6-2-7,6 2 7,-12 13-3,8 6 1,-1 12 1,-3-4-7,7 3 7,-1 2-3,3 2 0,3 1 1,-1-3-4,2 3 1,-2-3-4,0-4 6,3 1 0,2-4-5,2-8 5,-3 2-3,2-5-1,-5-4 7,5-2-2,-2 0-3,3-2 5,2-4-3,-3-2 3,0-2-5,0-4-9,2 2-10,-2-3-20,0-2-26,-2 1-29,3-2-34,-3 2-33,0-1-40,-1-1-36,0 0-250,-3 1-525,2-1 234</inkml:trace>
  <inkml:trace contextRef="#ctx0" brushRef="#br0" timeOffset="103">11951 16554 189,'-4'-7'185,"8"0"-11,2-3-11,8-4-7,4-6-3,4-2-6,1-4-6,1 2-2,13-10-4,-12 9-8,7-19 0,-7 4-12,0-1 0,-4-3 1,-4 13-5,-4-3 4,-4-2-6,1 7 4,-7-1-7,-1 4-9,-2 9 6,-4-2-12,0 7-5,-2 0-6,-2 2-10,-1 2 1,1 4-11,-4 1-8,0 3-4,-2 3-5,0 3-5,-1 2-4,5 4-8,-3 0 2,5 8-8,3-1 5,2 7-6,3 2-2,5 5 4,-1 2-11,9-1 1,-3-2-4,7 0 4,-2-2-2,3 1 0,-2-2 0,1-3 1,-6 1-2,4-3-2,-6-6-1,-1-1-3,0 1 3,-2-7-1,-6-1-1,1 1 5,1-1-3,-2-3 2,-3 0-3,0-2 5,-2 1-3,-3-1 0,1 0-5,-5-3 1,-1-1 3,2 0-5,-2-1 0,-2-1 4,3 1 1,-2-1-9,1 1-13,-4-4-27,1 2-16,-1-1-29,5 0-23,-2-1-21,3 1-16,-3 1-23,3-5-29,3 2-27,3 1-41,-1-2-141,5-2-444,-2 0 196</inkml:trace>
  <inkml:trace contextRef="#ctx0" brushRef="#br0" timeOffset="104">12425 15934 94,'1'-4'223,"1"0"-17,-2 4-20,0 0-2,0 0-10,5 24-15,-5-5-3,1 10-10,0 0-12,1 6 1,-1 1-8,0-1-7,-1-2-9,4 2-6,-1-1-4,-1-3-5,-1 3-8,-1-3 8,0-4-10,3 2 0,-2-12-10,0 2-1,1-1 3,0-1-12,-1 2-2,1-9-13,0 1-3,0 2-2,-1-8-3,2 3-3,0 0 0,4-3-4,-4-2-4,4 0-16,-2-2 8,0 1-11,3-4 4,1-2-17,-2 2-10,-1 1-19,5-7-13,-2-1-27,1 1-13,-3-3-28,1 1-12,-2-2-25,0 0-22,1-2-25,-4 1-18,4-3-12,-7 4-138,0-5-391,0 4 173</inkml:trace>
  <inkml:trace contextRef="#ctx0" brushRef="#br0" timeOffset="105">12408 16215 46,'-5'-3'199,"5"3"-6,-6-4-19,6 4-15,1-9-14,-1 9-13,8-11-4,0 4-10,2-2-10,1 3-4,2 0-14,4-4-10,0 4-6,-1-2-12,0 1-4,-3 4-9,0-3-23,-1 2-29,-1 1-42,-1 1-37,0-2-37,0 3-26,-10 1-114,12 0-280,-12 0 124</inkml:trace>
  <inkml:trace contextRef="#ctx0" brushRef="#br0" timeOffset="106">13059 16320 18,'2'-8'181,"-2"-1"2,2-3-14,-2 4-6,2-3-9,-4-1-9,-1 3-1,0-2-10,-1-2-11,1 3-11,-3-6-5,0 1-9,1 4-4,-3 1-12,-2-1-6,4 5-4,-4-1-6,-2 2-7,-1 5-4,0 0-6,-7 8-5,0 2 4,-3 7-10,-2 3 4,0 4-4,2-1-2,5 5 2,1 1-4,6-3-3,2 1 2,7-2-2,-2 2-2,8-4 0,-2-5 3,5-2-1,3 0-3,2-3 4,-3-5-6,3-2 3,-2-1-3,4-4-4,2-1 2,-1-2-1,-4-3-5,7-3-1,-2-6-4,0 3 2,-4-3-4,-3-2 0,3-2 3,-5 0-4,2-7-2,-3 6 5,0-6-8,-2 0 2,-4 5 0,2 0 0,-6 2 2,2 7-7,2-1 10,-1 4 5,-1 0 2,2 2 2,-3 3-5,3 3 1,0 0-3,0 0-6,-10 18-5,7-6 6,1 6 1,0 8-1,4 0-17,0 1 15,0-1 1,1-6-3,5 6 3,-2-7-7,8 3 6,-4-7-3,4 0-2,-3-3 6,0-5-1,1 0 1,0-2 10,3-2-8,-1-2 3,-2-6 9,4-1-2,2-4 2,-3-1-1,8-6-1,-12 1-3,6-5-3,-4-4-2,1-1-5,-1-1 3,-3-2 2,-2-2-3,-2-5 3,3-9-3,-1 10-3,-6-1-13,4-10 13,-5 12-13,-2-3 13,-2 6 0,-1-2 1,2 5-3,-2 1 5,-2 10-3,0 0 0,2 8-11,-2 0 4,2 4 6,-1 2-6,5 3 0,-17 8 2,11 1 1,-3 6-2,-1 8-12,4 5 10,-1 0 2,5 4-2,-3 14 9,3 2-4,7-2-8,-3-14 12,0 3-17,8 10 15,-4-11-6,4-2 3,0 1 1,-1-2-1,4-1-2,-4-2 0,2-1 3,3-4-1,-6-5-1,10 3 5,-8-6-3,2-3 10,4-4 5,0 1 3,1-4 1,4-2-6,-2 1 0,1-4 3,-1-4-4,12 1 2,-12-2-4,8-4-3,-6 3 5,3-5-8,-7 1 2,0 1-1,-2-1 0,-2-3 4,0 1 1,-1-1-1,-1 2-1,-2-3-6,-4 1 9,2-3-11,-4-1 6,1 0-3,-4-1-4,0 2-1,0-3 3,-2-1-1,-1 4 0,-3 1-1,0-1 3,-1 5-9,2 2 4,0-1 1,-7 3-4,6 1 5,-2 0-6,0 5 8,8 1-4,-19 3 0,12 2 9,-1 4-19,-3-1 13,2 6-2,0 3-4,4-6 0,0 7-1,1-1 7,8 0-3,-4 2 0,0-2-2,3 0 11,3 0-12,2-2 2,-1-1 2,1-4 4,1 0-4,1-3 4,1-1-4,0 0 6,6 1-5,-4-4 2,6-1 1,-5-2 0,4-1 0,0 0 2,-3-3-15,5-4 14,-8 3-1,5-2-5,-6 2 5,3 0 2,-5-2-2,3 1 4,-2 0-8,-4 1-6,-2 0-16,4 3-13,-4-4-25,0-1-29,-2 4-35,1-4-26,-3 2-31,-2-2-30,2 0-37,-3-2-36,-4 1-170,2-4-490,-3 0 216</inkml:trace>
  <inkml:trace contextRef="#ctx0" brushRef="#br0" timeOffset="107">12822 16090 143,'0'0'236,"-9"0"-5,9 0-14,0 0-14,0 0-19,0 0-14,0 0-11,0 0-12,0 0-2,36-18-8,-4 9 1,3 1-4,14-6-5,5 4-4,3-4-10,0 5-2,2-1-21,-1-2 7,3 7-14,-1 0-9,-6-2 9,-14 4-8,0-2-3,1 4-8,-9 0-11,0-2-3,-12 3-7,1 0-2,-8 0-1,-1 0-4,-2-1 2,-2 1 7,-8 0-11,10 0 28,-10 0-8,10 1 3,-10-1-2,0 0-14,0 0 4,0 0-11,0 0-9,10-1 9,-10 1-25,0 0-24,0 0-26,0 0-28,0 0-23,0 0-29,0 0-18,0 0-27,0 0-22,0 0-31,0 0-34,-13-11-36,13 11-154,-7-6-478,7 6 212</inkml:trace>
  <inkml:trace contextRef="#ctx0" brushRef="#br0" timeOffset="108">5534 4497 9,'-10'0'83,"3"0"-2,1 0-7,-3 0 5,1 2-4,0-4 1,8 2-3,-11 2 2,6-2 0,5 0-10,-9 0-4,9 0 1,-6 1 0,6-1-10,0 0 5,0 0-12,-4 4 13,4-4 4,0 0-7,17 8 9,-6-6-2,4 2-1,7 1 1,10 0 0,0-3 0,10 1 3,12-1-3,6 1 3,5-3-3,28 0-2,-1-2 2,1 8-2,-2-6-6,4 0-6,-2 1-3,-2-3-2,2 4-2,-2-2-1,7 3-1,-3-2-3,7-2-5,-5 5 1,-4 2-8,0 0-4,-27-4-2,32 2 2,-3 0-5,-28-3 3,30 6-3,-2-2-2,-28 0-1,31 0-5,-9-4 1,-22-1 2,25 3-3,-25-1 0,25 0 5,-26-3-3,30-2-2,-4 3-1,-29 0-3,29-3 3,-25 3-4,-1 3 0,-2-3-3,0 0-2,-5 0-2,-4-3-2,-4 3 1,-12 0 3,1 3-3,-4-6 2,-2 6 0,-3-3-3,-5 0 2,-3-3 2,-2 2-2,-3 1 0,-5-2 5,0 1 3,1 0-5,-7-1 0,2 0-1,-2 1-1,2 0 3,-5 1-3,-4 0 6,9-1-5,-6 1 1,-3 0-1,0 0-1,12 0 3,-8-4-2,-4 4-1,0 0 2,6-1-1,-6 1 3,0 0 5,0 0-7,7 0 3,-7 0-4,0 0 5,2-2-3,-2 2-1,0 0 5,0 0-2,0 0-2,0 0 1,0 0-1,0 0 1,0 0-2,0 0 1,0 0 0,0 0-1,0 0 0,0 0 3,0 0-1,0 0 0,0 0 2,4-3-2,-4 3 0,0 0-2,0 0 2,0 0-1,0 0-2,0 0 4,0 0-1,0 0-1,0 0 0,0 0 2,0 0 1,0 0-1,0 0 3,0 0 1,0 0 3,0 0-1,0 0-1,0 0 1,0 0 2,0 0 1,0 0-4,0 0 3,0 0 2,0 0 0,0 0 0,0 0 1,0 0 3,0 0-1,0 0-2,0 0 2,0 0-3,0 0 3,0 0-1,0 0-5,0 0 1,0 0-5,0 0 4,0 0-2,0 0 1,0 0 3,0 0-3,0 0 1,0 0-2,0 0 2,0 0 1,0 0-2,0 0 3,0 0-2,0 0 2,0 0-3,0 0-2,0 0 2,0 0-3,0 0 5,0 0-6,0 0 0,0 0 1,0 0-1,0 0 1,0 0-1,0 0 0,0 0 0,0 0-1,0 0-2,0 0 1,0 0-7,0 0-17,0 0-20,0 0-27,0 0-30,0 0-31,0 0-38,0 0-24,0 0-33,-8 10-119,8-10-373,-5 1 165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9:50:06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2558 3870 30,'0'0'51,"0"0"0,0 0-3,0 0 1,0 0 3,0 0 2,12-7 8,-12 7-7,0 0-1,3-3 6,-3 3-1,0 0-5,0-6-1,1 2 12,-1 4-2,0-4 0,2 0 0,-2 4-4,1-5 0,0 2-7,0-3 1,-1 3 1,0-2-1,1 2 2,2-1-4,-3 4-2,0-8-5,1 5 3,-1-1-9,0 4-1,3-6 0,-3 3-6,0 3-2,1-6 3,-1 6-7,-1-3-1,1 3 3,1-4 2,-1 4-5,0 0 2,3-5 0,-3 5-5,0 0 0,0 0 0,0 0-1,0 0-6,0 0 0,0 0-1,0-3 5,0 3-8,0 0 2,0 0-3,0 0 2,0 0-6,0 0 1,0 0 0,0 0-4,0 0 6,0 0-5,0 0-1,0 0 1,0 0 0,0 0 1,0 0-4,-5 12 1,3-10 6,-2 1-1,4-3-6,0 8 3,0-5-1,0-3 0,-1 6-2,1-6 1,-1 4-1,1-4 0,1 4 3,-1-4 2,0 0-5,0 0-2,0 0 3,-2 4-2,2-4 2,0 0 1,0 0-2,0 0 6,0 0-2,-3 3 0,3-3 4,0 0 1,0 0 9,0 0 0,0 0 8,0 0 3,0 0 3,0 0 3,0 0 1,0 0 0,0 0 0,0 0-3,0 0 0,0 0-6,0 0 1,5-10-2,-5 10-3,1-7-1,2 2 0,-3-1-2,0 0 1,0 0-5,1 0 2,-1 2-2,0-1 1,2-1 3,-2 4 0,0 2 5,1-7-5,-1 7 2,0 0-2,-1-4-3,1 4-4,0 0-1,-3 13 0,0-5-1,1 9 0,-2 2 0,2 8-1,-7 0-2,2 1 11,-1 3-13,0 0 2,-2-2-5,1-1 3,1 3-1,-1-3-1,4-4 2,0-3-1,0-4 3,-4-1-2,6-5-4,-2 0 0,1-1 5,3-5-5,1 0 4,-4 2-2,3-5 8,-2 1 3,3-3 1,0 0-4,0 0 5,0 0-4,8-10-1,-7 3 1,3-2-3,0 0 1,-3-2-6,2-1 2,1 2-1,-3 4 0,3 0-1,-4 0-3,5 0-4,-5 2 2,3 1-3,-3 3 0,7-1 0,-7 1 3,12 1-5,-7 2 12,3 0-11,1 3 3,1 0-1,1 0 4,-2 2 4,-1-1-7,3 1 2,-3-2-3,2 4 3,0-4-2,-1-1 1,0-1-1,2 0 1,0 1 1,-1-1 1,4-1-4,-5-1 6,0-2-6,4 0 3,-4 0 3,-4 0-2,3-1 0,-2-3 0,3-2 2,-5-2-2,3-2-1,1-4-2,-4 0 0,0-4-3,-1 0-2,-3-2 0,0-6 3,-2 1-4,-3 4 3,-4-4-6,-1 1 5,2 0-3,-7-1 2,2 1-5,-5 2 4,5 7-5,-5-5 3,5 7 1,0 1 2,2 4-3,1 1 3,0 2-1,0 0-2,2 4 4,-3 0-7,3 4 7,-4 1-4,1 4 2,0-1 2,2 5-2,1-2 1,4 2 0,0 0-2,3 0-3,1 1-2,0-4 3,5 4-3,4-6-2,3 4-2,-1-5-13,10 0-15,8 0-21,0-2-24,3-1-31,-5-4-36,1-2-15,-2-1-42,-6 2-143,2-3-385,-2 1 170</inkml:trace>
  <inkml:trace contextRef="#ctx0" brushRef="#br0" timeOffset="435.8">3042 3809 144,'0'0'156,"0"0"-7,0 0-20,4 11 9,0 6-10,-2 1-8,-2 2-6,0 9-5,0-3-13,-4 1 1,0 3-3,2-4-8,-2 3-8,-2-7-7,2-2-4,1-4-4,0 1-10,1-4-3,0-2-4,0-2-12,0-2 6,2-1-4,-2-1-5,1-2-2,-1 1-2,2-1-1,0-3 0,0 0-9,0 0 4,0 0-4,3-15-2,0 6-6,0-3 5,-2-5-7,1-3 4,2-6-3,2-1-3,-1 0 4,-3-2 4,3 3 3,-1-1 2,-1 1 10,-2 6 2,0 3 7,-1 0 7,0 3-1,0 2 5,3 5-6,-3 0-3,0-3 1,1 4-6,0-1-2,-1 3-9,2 1 0,-1 1-6,-1 2-5,0 0 1,2-6 0,-2 6 3,10 0 0,-10 0 3,15 3 0,-4 0 1,3-2-4,4 0 2,3 0-2,-2-1-3,9 2-3,1-3-2,-8 2-6,-1-2-22,2 1-16,-9 0-22,2-1-29,-5 0-33,3 1-26,-7-1-36,0 0-28,-6 1-166,10 2-405,-10-2 180</inkml:trace>
  <inkml:trace contextRef="#ctx0" brushRef="#br0" timeOffset="608.0958">3055 3996 84,'0'0'192,"5"3"-2,4-2 1,0-2-18,5 1-21,5-4-14,0 1-17,2 1-15,-1-1-24,7-4-31,-9 4-27,2-1-34,7-3-41,-5 2-30,1 1-28,-3 0-101,2-1-226,-1 0 101</inkml:trace>
  <inkml:trace contextRef="#ctx0" brushRef="#br0" timeOffset="1063.186">3682 3841 169,'0'0'193,"0"0"-15,0 0-7,3 14-8,-6-3-7,0 5-12,-1 11-5,-4-9-12,-1 12-9,-4-7-7,4 4-4,-2-4-4,-3 4-3,9-9-7,-3 1-6,-1-3-8,0-1-3,5-2-9,2-2-4,-2-1-8,0-3-4,0-1-3,3 0-5,-3-2 3,1-1 1,1 0 6,2-3 5,-3 4 5,3-4-7,0 0-5,0 0-3,0 0-6,8-18-7,-4 6 1,1-1-7,3-6 0,2-4-3,-1-5 1,1 0-9,4-1-2,-5 2 0,4-4 4,-3 1-4,0 1 1,-2 2 6,3 3-3,-4 4 3,0 6 9,-1 3-4,-3 2 0,1 1-5,0 1 5,-2 2-17,1 0 0,1 3-2,-4 2 2,0 0-3,14 12-6,-4-3 4,-1 4 6,3 3 0,-1 1 15,5 5-12,-1-1 5,-2 2-4,4 2 4,-4-1 0,1-2 1,-1 0-7,0 0-1,-2 2 4,0-7-6,-3-2 1,0 0-1,-3-1-6,-1-2-8,1-2-13,-1 1-15,-3-5-20,3 0-6,-1-1-11,-2-1-8,0-1-20,-1-3-40,0 0-44,0 0-35,0 0-10,0 0-18,-18-7-174,11 1-452,-1-1 200</inkml:trace>
  <inkml:trace contextRef="#ctx0" brushRef="#br0" timeOffset="1212.4161">3769 4016 4,'0'0'159,"0"0"-10,0-6-6,0 6-13,4-5-12,0 1-13,1-1-14,5 2-12,3-3-3,5 3-10,1-2-25,-1 0-28,4 1-36,-2 0-29,-1-3-28,2 4-91,-5 2-183,1-4 81</inkml:trace>
  <inkml:trace contextRef="#ctx0" brushRef="#br0" timeOffset="2063.2151">5052 3878 160,'1'-3'188,"-1"-1"-21,0 4-14,0 0-14,0 0-14,0 0-10,-3 21-10,1-4-4,-1-1-9,0 3-4,-1 7-7,-1-3-8,4-3-5,1-1-6,0-1 1,2-1-5,1-5-7,3 3-2,-2-4-4,2-2 0,1 0-5,4-3-1,-2-1 5,4-1-4,1-3-8,3-2-1,-4-3-2,7-3-6,-2-2 0,1 0-2,-3-4 1,1 5-1,-4-7 3,1 1 12,-1-3-9,1 0 4,-4 1 6,-1-1 3,-1 0-1,-2 2 6,-2-1 0,-1 0 5,-1 5-2,-2 0 10,0 0-11,0 5-2,0-1 0,-2 3 1,2-3-9,0 2-3,0 5-6,-2-3-2,2 3-5,0 0 6,0 0-10,0 0-3,-11 12-3,8-3 0,2 3-2,-2 1 0,2 2-1,2-4-5,2 6 4,-3-6 8,4 4-9,-3-3-3,4 1 1,-1 2-3,1-3 2,-1 3 0,0-3-1,-1-1 1,-1-1-2,3 3 2,0-4-1,-1 0 1,-3-2-3,3 0 11,-2-1-6,0-1-4,-2 2-1,1-3 4,0 0 9,2 1-6,-3-2-3,2 0 2,-2-3-1,0 6 2,0-6 3,0 0-1,0 4-1,0-4-4,0 0 9,2 5-10,-2-5 2,-4 3-5,4-3 8,0 0-7,-5 2 1,5-2 2,-6 0-2,6 0-3,-7 2-9,7-2-19,-10 0-16,10 0-25,-12-4-31,6 1-41,-3 3-33,4-4-40,-4-1-28,-2 1-169,0 0-445,1-4 196</inkml:trace>
  <inkml:trace contextRef="#ctx0" brushRef="#br0" timeOffset="2239.9659">5084 3862 87,'0'0'182,"-4"-9"-10,4 9-17,-1-4-17,1 4-10,-3-7-25,3 7-20,0 0-27,0 0-32,0 0-18,0 0-39,0 0-25,0 0-42,0 0-58,0 0-170,4 20 76</inkml:trace>
  <inkml:trace contextRef="#ctx0" brushRef="#br0" timeOffset="2907.8817">3700 4063 20,'0'0'46,"0"0"6,0 0-3,0 0 5,0 0-16,0 0-2,14-6 7,-9 5-7,-5 1-6,15-7-12,-4 4 1,7-1-15,1-4-25,1 2-21,-1 3-22,10-6-69,-1 3 31</inkml:trace>
  <inkml:trace contextRef="#ctx0" brushRef="#br0" timeOffset="4329.5557">6268 4100 85,'6'-8'157,"-1"-1"1,-1 1-15,2-3 3,-2 3-8,2-3 0,-1-1-7,0-4-6,-1 4-14,0-4-5,-4 0-1,2 0-13,0 1-5,-4 3-9,0 0-7,-3 0-6,1 1-7,0-1-5,-1 4-6,-1 0-4,0 4-6,-1 1-3,-2 1 0,1 3-5,-4 2-4,-1 3-1,2 1-3,-5 7-6,2-2 2,4 1-1,1 4-4,0-3 0,5 2-4,-4 0-1,5-6-2,1-1-3,0 3 2,4-4-1,2 1 2,0-2-3,5-1 2,-3 1-2,3-5 4,4 1-3,-5-2 3,6-1-2,-4-2-1,3-1 6,-4-1 8,1-1 2,0-2 1,-1 2 3,1-4-1,-2-2 7,-2 2-2,2-7 1,-2 6-2,1-1 4,-4 0-1,1 1 3,-1 2-1,-3-1 0,4 0 2,-2 3-2,0-1 3,1 0 5,0 3 0,-3-2 1,2 4-5,-2 2-1,2-5-7,-2 1-5,0 4-2,0 0-9,0 0 4,0 0-3,2 21 3,-2-4-3,2 8 2,-4 3 1,0 3 4,-1 4 3,-1 14 11,-3-2-1,-1-1 6,-2 1 5,-2 3 0,1-1 9,0-4 6,1 2 11,-2-2-3,4-11 10,-5-3-1,2 4 1,1-2-6,1-2-10,0-3 4,-5-5 2,2 2-4,3-10-6,0 0-3,4-4 0,-3-3-9,2 0 6,1-4-3,-3 1-4,3-3-1,5-2 3,-13 0-2,5-4 2,2-1-6,-1-5-10,-2-3-2,2-1-3,1-3-7,1-8 1,3-1-10,2 0-8,2-4-5,-1-1-6,8 1 5,-1-4-11,5 5-16,3-3-14,5-10-8,-4 12-4,0 0-13,9 4-5,-3-3 9,5 6-15,-2-4 0,1 4-1,1 1 2,-2 2-3,0 2-2,-3 2 3,-1 1-1,-2 6 4,-5-3-1,3 0 6,-4 4 0,-1-3 8,1 1 5,-6 3 5,0 1 8,-3 1 4,1 1 7,-3-1 2,1 2 10,-1-1 7,-1 2 5,1-1 4,1 0 3,-4 3 11,4-2-3,-4 2-2,2-3 2,-2 3 5,0 0-5,3-4 0,-3 4-2,0 0 1,0 0 1,0 0 0,5-1 4,-5 1 3,0 0 4,0 0 3,4-1 3,-4 1 9,0 0-9,0 0 4,2-6-4,-2 6 1,3-4-2,-3 4 2,1-7-1,-1 7 2,-1-4 2,1 4 4,0 0-3,4-7 2,-4 7-2,0 0-2,0 0 1,0-5-10,0 5 6,0 0-1,0 0-6,0 0-2,2-5 3,-2 5-2,0 0 5,0 0-6,0 0-2,0 0-3,1-5 6,-1 5 2,0 0-1,0 0 1,0 0 2,0 0-4,0 0 0,0 0-3,0 0-3,0 0-1,0 0 4,0 0-5,-6 24-1,0-8 2,2 1 0,-4 2-1,4 6 2,-2-8 1,1 3 3,2-2-6,-1 0 3,4-2 0,2 4-1,3-6-5,-1-5 7,3 4-4,1-3 1,2-4-1,6 2-15,-2-4-20,5-4-21,-2-4-36,2-4-32,-2 2-39,0-2-29,5-9-19,-9 2-15,-1 0-20,-4-2-155,-2-2-432,0-6 191</inkml:trace>
  <inkml:trace contextRef="#ctx0" brushRef="#br0" timeOffset="4464.0585">6723 3802 47,'-4'-3'111,"4"3"-15,0 0-5,0 0-11,0 0-22,0 0-29,-10 10-37,10-10-26,-1 11-45,-1-2-85,0 3 38</inkml:trace>
  <inkml:trace contextRef="#ctx0" brushRef="#br0" timeOffset="5344.7219">6760 3979 73,'0'0'236,"0"0"-22,6 0-14,-3 3 3,0 4-6,1 0-7,1 4-13,-1-2-15,3 7-13,1-2-10,1 2-7,-1-3-9,-2 1-4,1-3-12,-1 0-8,-1-2-9,3-1-10,-3-2-6,-2 1-3,4-3-3,-5 0-1,1-3 4,1 2-1,-4-3 0,9-3-5,-4 2-5,1-3-5,-3-3-9,1-2 1,1 0-10,-1-6-1,0 1-5,-2-3-7,0-5 0,1 3 1,0-7-2,0 8-2,-1 0-5,2 6 1,-1-5 7,1 6-4,-2 5-2,-1-2-6,0 3-3,2-1-9,-2 4 3,3-1 6,-4 3-6,11 5 8,-4-2-5,-1 0 0,3 3-3,-1 3 5,1-2-8,1 0 5,1-2-2,0 1 3,1-2-5,0 0-5,1-2 0,1-1-5,-1 0 5,0-1-4,-2 0-2,2-2 3,-1 1 4,-3-4-2,0 1 2,-1-2-5,-2 2 5,-1-3-2,-1-1 1,-1 2-1,-1-3 2,0 3-4,-2-1 4,-2 1-1,2 1 3,-2-3 0,-1 6-3,-2-1 2,-1 1 1,6 2-1,-21 5 0,11 1-1,-4 2-2,1 4 6,-3 0-3,2 2 0,6 0-1,-2 1-4,1-1 2,5-3-3,3 5-2,-2-3-1,3 2-3,3-4-2,-2 0-7,7-2-3,2-2 0,-1 0-1,2-3-1,1 0-1,2-4-3,4 0-2,-4 0 2,0-3-2,-1 0 4,-1-1 2,0-1 4,-2-1 2,-1-2 8,0 1-6,-2-4 4,0 2 7,-2 2 7,3 2 4,-8 1 6,5-1 6,-1 1 4,-4 0 4,1 1-3,-1 3-1,0 0-6,3-2 2,-3 2-2,0 0 10,-4 12-15,0-6-1,-1 1 2,0 2 11,2 1-13,-1 0 7,2 2-5,-4-2 2,3 0-1,-1 1 3,0-3-3,3 1 0,-4-1 5,4-1-2,-2-3 5,0 0 1,2 0 4,0-2 6,-2 3 11,3-5 10,0 0 9,0 0-11,0 0 2,0 0-2,0 0-3,-1-14-13,3 9 2,1-5-7,1 2-4,5-2-8,1-4 6,1 2-1,2 2 1,3-1-13,-2 1 3,2 3-2,0 0-5,-2 3 1,4 0-2,-7 4-5,-1 3-7,3-1 2,-3 1-6,1 1 6,-2 1 5,-1 3-10,-1-1 0,2 2 0,-7-1 0,2 4 0,-1-5-3,-1 4 7,2-1-3,0-2-1,-3-1-5,2 0-6,1-2-5,-2 0-15,1-1-5,-3-4-7,5 5-3,-5-5-13,5 2-7,-5-2-17,13-3-9,-1 2-9,-3-3-9,2-1-12,5-3-26,2 0-7,-2-2-14,1 2-10,0-2-14,1 5-140,-5 0-373,2-2 166</inkml:trace>
  <inkml:trace contextRef="#ctx0" brushRef="#br0" timeOffset="5651.7036">8132 3701 118,'0'-5'194,"0"2"-15,0 3-4,0 0-14,6 11 2,-5 1 0,2 4-9,-6 11-9,2 2-12,-9 0-8,4 3-5,0 1 0,-5-3-20,4 1-7,-2-3-9,2-3-4,-1-5-9,4-2-5,0-1-6,2-4-3,0 0-5,0-2-5,2 0-4,0-3-5,1-1-2,0 0-6,2-1-3,1-3-11,0 1-11,3-1-25,2-3-26,-1 0-34,5-5-25,-4 3-31,1-5-26,3 0-25,0-3-12,-4 2-121,-1 2-347,-1-3 153</inkml:trace>
  <inkml:trace contextRef="#ctx0" brushRef="#br0" timeOffset="6076.0171">7903 3923 118,'0'0'192,"-5"-2"-9,5 2-22,0 0-11,15-5-14,3 1-16,10 4-4,-7-2-15,10 1-8,4-2-6,-2 1-4,4-2-10,-2 1 0,-5 2-3,0 0-6,-3-1 1,1 2-1,-14-1-3,-2-2 5,-4 6-4,-3-6 4,-5 3-4,12 0-2,-12 0-9,9 0 0,-9 0-2,5 4-4,-1 2 0,-8 0 1,3 3-4,-6 2-2,1 3 1,-2 2-2,2 0 0,-2 0-9,2-2 5,-1 2-6,4 0 0,1-4-2,1 0 2,1-1-5,3 0-2,-1-1-4,3-1 3,5-1-2,-1-2-2,2 0 0,3-3-2,6-2 1,-2 0-2,1-1 0,-4-5 0,3-1-2,-2-1 1,-2-2-4,1 1-1,-2-4 12,-2-2-9,-3-2 6,1 3 6,-3 1-1,-1 1 1,-2 0-3,-2-1-4,-3 0-1,0 3 1,-1-2-7,-3 1 1,-2 3-5,0-4-5,-1 5-23,-6-5-12,-1 2-17,1 1-39,-2 7-49,-3-2-36,7-1-56,-3 4-219,-2 3-488,4-2 215</inkml:trace>
  <inkml:trace contextRef="#ctx0" brushRef="#br0" timeOffset="6996.9655">9269 3917 111,'2'-4'223,"-2"4"-14,-2-4-18,2 4-16,0 0-22,0 0-13,0 0-12,0 0-16,-14 15-9,13-5-11,-8 4-7,-1 1-8,3 2-10,2-1-6,0 1-6,1-2-7,1 2-3,2-3-5,0-5-7,3 4 4,2-5-7,3 3 1,-1-5-5,7 0-2,-3-1 1,3-2 0,5-2-5,1-4-1,-4-1 1,8-1 2,-5 1 5,0-6 5,-2 0 3,0 2 9,-1-3 6,-3-1 7,-1 0 5,-2 0 14,0-1-3,2-1-6,-4 4 5,1-4 2,-5 6-5,1-3 4,0 1-4,-3 1-2,4-1 2,-3 5-7,-2-3-4,2 3 0,0 1 2,-2 0 5,0-1-12,0 5-3,2-5-5,-2 5-2,0 0-9,1-3-2,-1 3-9,0 0 0,0 0-1,0 0-7,0 0 2,-3 14-4,-1-4 5,-3 1 1,3 5 0,-1 1 5,-2 7 4,-2 2-4,0 1 10,2-1 11,0 4 3,-1 2 8,-2 1-4,1-2 7,0 5-1,-2-1 10,-1 8-1,2-8-7,-2-2-1,5 2-4,-5 8 3,3-10-2,2 1-6,-3-2-1,4-1 2,-1-1 0,-2 1-2,0-3 0,-2 1-1,2-3-1,6-7-1,-9 5-5,-3-4 1,6-5-5,-2 0-2,-2-2-6,-4-1 0,4-3-4,3 1 2,-1-5-5,0-3 0,1-2-2,0 0-1,0-3-5,1-6-8,-2 0-8,2-6-10,2-2-11,2-1-4,0-7-11,1-1-10,6-2-9,3-1-8,2-2-16,-1 2-15,4-6-16,7 6 1,2-2-17,3 0-7,1 3-14,5-11-14,-5 12-15,0 3-40,-1 2-12,3 1-38,-1-3-27,1 3-14,-2 4-206,-1 0-557,3 3 246</inkml:trace>
  <inkml:trace contextRef="#ctx0" brushRef="#br0" timeOffset="7413.4939">9703 4042 177,'2'-5'174,"-2"0"-1,0-2-9,1 3-11,-1-1-6,0 2-1,2-2-8,-2 5-9,2-4-10,-2 4-8,0 0-10,-4-5-8,4 5-4,0 0-12,0 0-5,0 0-1,-9 13-3,5-5-4,-1 2-2,-1 2-4,-2 5-1,0-1-1,2 0 1,1-2 0,0-2-2,5 0-3,-4 1-2,3-2-3,2-1-4,0 1-3,3-3 2,0-1-3,2 3 4,1-2-4,3-3-7,2 0-2,-1-5 1,2 1-3,1 2 0,-2-6-2,2 2 0,-2-4-1,1 2-6,-3-6 7,-1 1 1,2 0-9,-1-2 3,-1-4 2,0 0-1,-4 0 0,-2-2-2,0 5-2,-3-3-3,0 2 2,-3-1-4,-1 3 1,-3-1-5,1 0-1,-3 5-1,-1-2-4,1 4 0,-2 1-2,1 0-12,-3 1-6,1 4-9,0-2-24,-2 3-18,4 0-16,-2-1-27,4 5-30,2-4-31,1 1-41,1 1-17,4 0-182,0-5-447,4 7 198</inkml:trace>
  <inkml:trace contextRef="#ctx0" brushRef="#br0" timeOffset="7813.1194">10002 3981 177,'0'0'223,"5"-3"-25,-5 3-12,0 0-16,0 0-7,0 11-8,-2-4-2,-5 9-7,4 0-7,-3 1-8,1-2-8,3 2-12,-1-2-7,2 0-10,1-1-5,1-3 0,4 0-12,1-1-9,1-1-7,2 0-1,1-5-4,2 1-5,5-1-7,0-5-1,4 0-5,-3-3-3,-1-2-2,0 0-1,-2-3-5,0-2-1,-5 4-1,3-7 7,-3 2 4,1-2 1,-3-1 9,0 2 4,-3 4 8,1-2-4,-2 2 5,0 1 0,-3 2 1,0 0 1,2 2-9,-3 4-3,1-5-8,-1 5-2,0 0-2,0 0-8,-10 12 1,3-3-5,3 2 0,-2 1 1,0 4-9,-1-1-3,4 0 0,1-2-6,-3-2-2,9 1-6,-4-2 13,3 1-6,-1-1 4,3-2 0,1 1-6,3-4-13,2-1-12,-1-1-18,3 0-22,-2-1-30,4-2-14,-3-3-40,0 1-39,0-2-32,0-2-42,5-3-28,-8 1-171,-1-1-494,1-1 219</inkml:trace>
  <inkml:trace contextRef="#ctx0" brushRef="#br0" timeOffset="8309.134">11365 3850 123,'-7'4'288,"2"-4"-5,5 0-5,0 0-13,-5 4-17,5-4-16,0 0-21,0 0-18,0 0-5,0 0-30,0 0-7,10 4-10,0-4-10,11-2-11,4-2-11,5 3-12,4-1-5,-1-1-10,-1-1-5,-2 3-14,-8-2-14,0 1-11,-3-1-13,-6 0-11,3 0-10,-7 3-13,-2-2-17,-1 1-17,3 2-18,-5-3-18,0 0-26,-4 2-41,0 0-52,0 0-40,0 0-222,-26 4-497,11-2 220</inkml:trace>
  <inkml:trace contextRef="#ctx0" brushRef="#br0" timeOffset="8862.9767">11287 4045 102,'3'1'242,"4"0"-4,4 2-5,2-3-16,9 2-17,7-4-19,2 2-20,-1 1-19,1-3-11,-8 2-16,-5-2-14,4 2-20,-2-2-22,-3 2-20,1-3-24,-5-1-23,3-4-23,-4 6-19,1-1-25,-3-4-12,-1 2-18,2 0-27,-3-4 7,-2 1 4,1-1 11,-3 0 11,-2-2-1,1 2 12,-4-9 15,1 8 7,0-6 4,-2 0 12,0 3 5,-2-1 14,2 1 12,-2 1 18,1 0 15,1 0 10,0 2 15,-3 1 22,2 0 17,2 2 5,-1 1 12,-2-2 6,4 2 5,-4 3 5,4-2 4,-2-2 4,-2 5 3,1-1-7,3 3 1,0 0-3,-3-3-2,3 3-6,-1-5-6,1 5-6,0 0-4,0 0-4,-2-4-8,2 4-8,0 0-6,0 0-5,0 0-7,0 0-10,0 0-4,0 0-5,0 0 1,0 0-6,0 0 0,11 13 0,-7-9-6,4 5 0,-2-3 9,-1 3-14,2-3-2,-1 0 3,3 3-5,1-2 1,-4 1-4,2-2 0,1 1 7,-2 0-9,1-3 9,1 2-10,-4-3-2,-1 0 2,0 0 0,0 2-5,-4-5 2,6 5 1,-2-2 0,-1 1-1,-1 0 2,-1 4 4,0 0-3,-1 2-1,-1 3 7,-4-2-7,-3 7 1,-1-4-1,-1 4 3,-1-1 2,-6 6-7,7-5 2,-2-4-3,-1 1-13,5-2-17,-1 1-25,1-3-27,1-1-37,-1-2-41,3-1-37,2 0-35,0-1-31,1 1-157,2-3-451,0-4 200</inkml:trace>
  <inkml:trace contextRef="#ctx0" brushRef="#br0" timeOffset="9739.7673">12636 3745 10,'2'-3'150,"0"0"-3,3 1 2,-3-5-3,1 2 0,0 2 9,-2-3-3,0 2-6,0-2-2,-1 0-22,0 1-10,-1-1-6,0-1-10,-2 2-5,1-2-5,-3 0-11,1 3 0,0-2-4,-2 2-9,0-1-8,-1-1 2,0 2-10,1 1-4,-3 2-1,1-2-3,1 3-3,1-2-8,6 2 0,-15 2-5,5-1 1,0 2-6,0 1 0,4 0 0,0 3 1,-1 0-3,-1 2-1,3 6-4,-1-5 3,3 6-2,-3-1 0,4-3-1,2 9-2,-1-4 2,3 3-1,-1-2 0,2 0 0,0 1 2,2 1 0,-1-1 0,3 5 0,-1-6 3,3 4 0,-5-2 7,2-2-1,-3 1 1,4 0-4,-4 1 2,-3-3 4,2 1-3,2-1 2,-4-1-3,-2 1 5,-2-5-2,1-2 7,-7 7-4,4-8-2,-1 4 2,-3-4-2,1 3-3,0-5 1,-5 1-1,2-2-7,-2 2 2,1-4-3,2-1 0,-2-2 1,1 1-5,1 0 1,-3-4-1,4-1 1,-2-3-2,1 0 0,2-2-2,-1-3 1,2-3-6,1-1-2,1 0-7,3-4-4,3 0-10,0 0-3,6 1-10,-3 0-4,6 1-3,1-1-14,0 1 0,1 4-14,0-3-11,4 4-22,-8 5-31,9-6-30,-4 4-36,2-2-31,-3 5-129,-1-1-391,-1 0 173</inkml:trace>
  <inkml:trace contextRef="#ctx0" brushRef="#br0" timeOffset="10737.658">13023 3866 69,'2'-6'210,"1"0"-9,-3 2-3,1 0-9,1 0-15,2 2-12,-4 2-19,0 0-13,0 0-16,0 0-8,0 0-6,-12 18-4,3-1-12,0 0-3,-5 7-6,-1-1-4,0 2-4,0-2-3,1 2-2,2-4-6,-1 3-2,3-7 2,1-3-2,0 1-7,0-5 4,4 1 2,-2-1-15,3-3 2,0-2-8,1 0 2,-1-2-4,1 2 5,2-1-3,-1-1 6,2-3 2,0 0 1,0 0-3,0 0-6,0 0-3,0 0-7,11-20 2,-6 12-4,5-6-1,-3 0-7,4 0 4,-1 1-7,-2 4 2,1 3-6,-1 0 0,-3 3-1,-1-2-4,3 3 9,0 0-13,-7 2 5,12 4-4,-8 1 6,6 0-6,-4 2 1,3 0 11,-2 0-11,2 4 3,-2-2-3,0 0 3,-2 0 0,5-2 1,-2 2-3,0-2 0,1-2-1,-2 0 6,4-3 0,-2 3 0,-5-2 2,4-2-6,0-1 12,2-1-5,-3 1-1,1-3-3,-1-1 5,3 1 5,0-4-3,-1-1 4,1-1-1,-4-6-3,5 1-2,-6-1 1,3-2-3,-3-3-1,-3 2 4,3-8-1,-5 6-5,0-5 4,0 1-4,-7-2 0,3 6 1,-1-6 2,-1 6-1,-1 3-7,-3 0 4,1 0-5,2 3 1,-1 4-2,0 1-4,2-1 1,0 4 0,-2 2 0,2 0-3,-1 3-8,-2 2-2,0 3 5,-2 3 0,2 3-1,-4 5 7,-1-1-5,2 9 0,2-5 2,-3 4 3,10-2 2,1 1 5,2 3-8,2-5 0,0 1 4,3-4 0,4 0 0,1 2 1,2-3 9,6-2-7,0-1-3,1-3 0,2-1-3,-1-2 3,7 1 2,-1-6-3,-4-1 1,-3-3-1,2-2 3,-1 0 4,-3 1 2,1-4 4,-3 2 5,-1-5 7,-4 2 5,-2 0 2,3 0 5,-2-3-1,-5-1 9,3 3-6,1-2 5,-4 1 5,2 0 4,-6-1-2,3 0-2,1 7-8,-2-3 6,-2 2-7,2 3 1,-2 3-11,0-9-6,0 9-5,0 0 1,0 0 4,0 0-5,0 0-3,-6 27-1,4-11 3,-5 0-6,5 1 0,-2-1-2,1 1 4,0 1-5,3 0 1,0-4-7,0 0 3,4-3-2,-2-1-3,6 1 3,-6-4-10,7 1-6,-4-4-11,3 0-11,-2-1-19,4 0-22,2 0-20,-2-6-32,3 2-30,-1-1-37,5-5-42,-1-2-31,-1-1-161,-3-1-470,2 0 207</inkml:trace>
  <inkml:trace contextRef="#ctx0" brushRef="#br0" timeOffset="10848.7237">13628 3791 36,'0'0'63,"-5"-3"-17,5 3-23,0 0-31,0 0-19,-4 12-29,2-5 13</inkml:trace>
  <inkml:trace contextRef="#ctx0" brushRef="#br0" timeOffset="11921.4313">13879 3906 191,'0'-6'247,"0"-1"-12,0 3-11,1-2-18,-2 1-11,-1 0-16,2-1-18,-5 1-9,3-1-17,-4 3-11,-1 1-13,2 2-18,5 0-6,-21 5-5,5 2-11,-2 3-6,1 0-6,1 2-6,-5 5-3,6-1-7,4-2-2,-2-1-4,3 2-2,2-5-4,3 1-3,1 1-7,0-2 0,3-1-1,1-1 0,1 0-2,2-1-6,2-3 8,0-1-4,1 2-2,1-3 3,-2-2 0,4-2-5,2-3 3,1 2-6,-2-1 5,2-4-2,-3-1 1,2-3-4,2 1 2,-1-1 0,-3-2 1,-1 5 1,1-6-1,-4 6 5,-1 1 5,3 1 1,-5 0 2,-1 1 6,3 1-3,-2 2-6,0 2 0,-2 1-6,1-5 0,-1 5-4,0 0-6,0 0 3,0 0 4,0 0-5,-3 17-2,3-7 1,-2-2-3,4 2 2,-4 0 0,4-3 0,1 1-7,-1 2 0,3 1 0,0-3 5,3-1-1,3 1-3,3-1 6,5 0-7,0-2 0,1 0 4,1-5-3,1 3 1,7-6 3,-10 3-4,9-4-5,-8-1 5,-1 0-3,-2-2 2,2-1 2,-4-2 0,2 0 4,-2-4-1,-2 2 0,-1 0 4,-3-2 3,1 3-2,-7-3 5,1 4 2,-1-3-4,1 3-9,-2 2 11,1-1-5,-4-1 0,-1 3-4,-3 0-3,1 3 1,-2 0-2,-1 4-2,7 0 9,-20 3-10,6 2 4,0 2-4,4 0-3,-4 7 6,1-4 2,-1 5-10,5-1 6,2-5-4,-3 4-3,8-1-4,-1-2-5,-1 0-5,4 0 2,0-2-4,3 2 3,0-5-3,-1 3-3,6-2 1,-5-3 2,8 1 2,-3-3 3,2 2 1,-3-2 2,1-2 3,-2 0 2,2-2 2,1-1 4,-4 0-1,4-2 9,2-1 0,-1 1 5,-1-3-2,-2 2 5,-1-3 3,0 1 2,-1 2 2,-1 1 10,-1 2-10,2-3 7,-1 3-1,-3 0 8,3-2-5,-4 6 6,4-5 2,-4 5-6,2-3 4,-2 3-10,0 0-6,3-4 0,-3 4-2,0 0-10,0 0 9,0 0-10,0 0 3,-5 16 0,1-3 10,0 2-1,-1 3 2,-3 7 0,-3-1 9,1 2-2,-1 5 20,-1 1 3,-2 1 7,0 11 13,4-10 0,0 0 3,-3 12 8,-2 0 7,6-9 1,-6 11 13,4-14 3,-4 11-5,3-15 3,-1 2-6,-1-1 0,1-2 1,1-2-2,-2-3-5,1-3-5,1-4 0,3-3-4,-1-3-2,0-3-5,1 0-7,-1-3-2,1 2-4,0-2-3,0-5-5,2 3-1,0-3-7,-1-3-2,-2 2-3,-3-5-8,4-1-2,2-2-1,0-4-6,-4-3-7,4-2-3,4-2-9,-3-6-4,6-3-4,0 1-7,6-1-6,-1-1-11,2-1-3,9 1-8,-1 1-8,5 0-5,3 0-6,3 1-11,0 3-7,3-1-5,0 6-14,1 1-2,0 0-4,1 5-12,-1 0-4,-1 5-4,0 0 1,-7 4-10,0 0-2,-11 3-11,4-1-10,-4 2-15,2 0-18,-6 1-10,-7 0 8,10-3-16,-10 3-6,8 5-26,-8-5-36,1 4-214,-1-4-529,0 0 234</inkml:trace>
  <inkml:trace contextRef="#ctx0" brushRef="#br0" timeOffset="12691.2538">15109 3463 87,'6'-16'332,"1"7"8,-3-2-13,-2 7-16,1-3-23,-3 1-37,2 2-27,0 3-25,-2 1-16,0 0-34,0 0-13,0 0-16,-7 22-7,-7 6-8,-1 1-7,-7 18-15,-6 7 0,-7 20-10,9-20-4,-13 25-5,18-25-11,-9 1 5,-7 24-13,6-26-6,-13 19 5,18-26-1,-3 4-3,1-5 1,2 4-5,-4-6 0,5 0 7,0 1-4,7-12 7,-1-2-12,6 0 5,-7 0-20,5-5 13,-1-1-5,0-1 1,7-8-10,2 0 2,-2-5 2,2-2 0,2 0-7,1-2 0,2-1-18,0 0 1,-1 0-22,3-5-18,0 0-19,0 0-32,0 0-26,0 0-28,0 0-22,0 0-24,7-23-25,-2 13-30,4 4-25,-1-5-211,2-1-522,2-2 231</inkml:trace>
  <inkml:trace contextRef="#ctx0" brushRef="#br0" timeOffset="13695.3628">15483 3809 49,'0'0'112,"0"0"20,0 0-3,0 0 9,0 0-1,0 0 9,0 0 8,0 0 7,0 0-1,0 0-9,6-14-13,-5 8-8,0 0-11,1 0-9,-2-3-4,3 0-10,-3-3-12,1 3-3,0 1-4,-1 3-1,-1-3-9,1 3-7,-1-1 1,1 3-7,-2-1-3,1 0-8,1 4 7,-4-6-10,2 4-6,2 2-2,-4-3-6,4 3-5,-15 3 2,11-2-4,-4 0 1,-2 3 4,-2 2-11,3-1-1,-2 0-1,-2 2 0,5 2-5,-6 0 3,3 3-1,-1 2-2,6-1-4,1-4 5,-2 3-2,4 0-5,-4-1 2,5 1-4,1-1 3,-2-1-1,6 3-1,-3 2 4,1-1-5,3-5 4,1 3-1,-2 0 1,3 1 6,-1-5 3,6 6 3,-5-3 6,0-1 2,1 0-4,2 0 3,-2 2-6,-1 0 2,3-3-1,-2 2-6,1 3 6,-4-2-4,0 0-1,-3 0-2,2 0 2,-1 1 3,-2-1-2,-1-1 0,0 2-2,-2-3 4,-1 2 1,1-3 1,-5 0-1,-1 0-1,-3 0-1,1 0 3,-2-1-8,-1-1 4,1-2 2,-4-2-2,4 1-3,0-4-2,2 0-1,0-2-1,1-2 1,0-2-2,1-2-8,1-1-3,2-3-15,2-8-10,-1 3-5,5-9-7,4 2-4,1 1-7,4-1-4,-2 8-5,0-1-12,3 3-4,-2-1-12,-3 5-14,0 2-25,1 3-18,2-1-31,-2 2-14,-1 2-9,2 2-146,-1 0-376,-6 0 166</inkml:trace>
  <inkml:trace contextRef="#ctx0" brushRef="#br0" timeOffset="14381.2078">15862 3825 168,'0'0'229,"0"0"-13,0 0-16,-5-1-11,5 1-21,0 0-15,0 0-15,0 0-9,0 0-10,22-2-7,-12 0-9,2-2-3,7 1-9,0 2-9,2-1-4,1 1 1,5-1-9,-6 1-4,-2 1-5,1 0-8,-3-1 7,-4 1-12,0 0-2,-1-3 0,-1 1-1,-6 2-4,0-1 0,-5 1-2,9 0-1,-9 0-2,7 1-6,-7-1-7,0 0 2,0 0-7,0 0 1,0 0-8,0 0-3,-19-5-2,19 5-8,-11 1 2,2 1-2,0-1 0,2-1-3,0 1-1,-5 5-1,3-1-2,0 1 0,-5 7 1,8 0 0,-4 0 6,1 4-8,-1-1 2,2 4 4,1-4-1,4 3-1,-4-2 3,0 6 3,-1-6-5,3 2 2,-3-1 1,3-2 0,1 1 0,-1-4-1,5-2 2,-2 1 4,0 1-1,2-6-3,0-2 0,0 1-1,0-2-6,-1 0-12,0 0-16,1-4-22,1 7-26,-1-7-36,0 6-24,0-6-47,0 0-22,0 0-154,4 3-396,-4-3 175</inkml:trace>
  <inkml:trace contextRef="#ctx0" brushRef="#br0" timeOffset="15304.0304">16353 4013 144,'4'-5'205,"0"-2"-5,0 2-15,3-2-10,-2-2-8,1 1-7,-3-1-11,1 1-8,-2 1-9,0-2-7,2 1-6,-4 3-14,0 0-9,0-3-6,-3 4-6,3-4-11,-5 0-10,1 7-2,-2-3-11,-4-1-4,-2 2-1,1 1-5,-5 6-2,-1-1-6,-3 7-4,2 0 0,-5 8-3,4-2-4,-1 2 0,6-2-7,1-2 2,3 0-4,1 2-2,1-1-3,7-2 1,2 2-3,-1-4-3,4-1-2,2 0 4,1-5-2,3 2 1,1-3 3,3-2-8,4-4-6,-4 1 0,4-5-1,-2 1-1,0-2 1,-3 0 1,0-6 0,1 2 3,-1-1-2,-3-3 6,3 1 0,-4-1 1,-4 5 5,5-3 2,-5 2 4,-2 6-2,0-1 5,-1 2 1,0-2-1,0 2-2,-2 4-6,0-4-1,0 4-1,0 0 1,0 0-3,-12 11 4,11-5-2,-3 3 6,-2 1-10,2 3 0,1-1-3,2-3-2,0 4-1,-1-2-3,2-1-2,3 0-11,1-3-3,1 1-11,4 0-5,1-4-12,0 0 1,6-3 2,2-1-9,1-3-8,-2 1-3,0-2 4,2 0-1,-2-5 10,-3-2 1,-1 2 13,-4-3-2,1-2 5,0-3 13,3-5 6,-2-3 12,-5 4 10,1-4 6,-1 4 8,-2-2 0,2 4 7,-3 4 6,3 7 8,-5-6 3,1 8-7,-2 0-2,-2 1 2,2 5-5,0 0-6,0 0 1,-10 16 0,4-1 5,-3 2 7,-2 5 7,2 4 6,-4 2 5,2 1 1,-2-4 2,0 4 3,3-3 3,2-1-5,-1-6 6,2-2-3,-1 0 0,3-5-5,-3-2 1,3-2 2,4 0 1,-2-3-1,2-2 8,-2 2 16,3-5 4,-2 8 8,2-8 0,0 0-9,0 0-2,0 0 7,0 0-27,0 0-11,10-21 1,-2 11-6,-3 0-8,1-1 5,3 2-21,2-6 6,0 3-3,2 0-2,1-2-6,-1 2-2,4 4-3,-1-4-2,3 6-3,-7 0 11,1 4-18,0-2-4,-4 2 1,3 1-2,-1 1-1,-6 3-1,4 1-8,-4-2-9,4 6 4,-5-1-3,0 2 0,-4-1-9,1 4 0,-3-1 0,-2 0-4,-4-1-5,-1 1 2,-6 1-6,-2-2-4,-1 0 0,-1-1-12,-9 1 5,3-3-5,3 0 0,-4 0 3,6-1 6,3-4 5,-2 2 2,9-2 3,2 2 1,-1-2 0,4-2-8,0 0-6,5 0-16,-10 2-15,10-2-42,0 0-31,0 0-25,0 0-36,13-16-10,-4 12-146,3-2-407,5-4 180</inkml:trace>
  <inkml:trace contextRef="#ctx0" brushRef="#br0" timeOffset="15566.1731">16992 3696 140,'3'-3'206,"-3"3"-27,0 0-19,0 0-11,0 0-12,-4 29 5,-3-9-3,-2 9 6,-1 0 2,-3 3 1,-1 2-10,2-4-1,-3 2-15,0-1-10,7-1-2,-4-3-8,5-1-1,4-9-8,0 1 4,0-2-12,3-4-8,0-3-7,2 1-10,2-2 0,-4-2-9,5-1 0,0-2-11,4 0-23,-2-2-29,6-2-32,-3-2-34,8-1-39,-1-4-38,-3-2-22,2-4-20,3-4-11,-2 0-7,-3 3-121,3-6-363,-4 8 161</inkml:trace>
  <inkml:trace contextRef="#ctx0" brushRef="#br0" timeOffset="15900.109">17099 3975 652,'7'-8'-19,"-3"4"32,-1-2 19,-3 4 17,0 2 14,4-6-1,-2 2 6,-2 4 3,0 0 11,4-3 2,-4 3 6,0 0 0,4-3 0,-4 3-3,0 0 0,0 0 4,0 0 11,9 9-2,-3-9 5,1 2-7,2-2-2,4 0-3,-3-1-8,5-2 4,-4 2-1,3-2-1,-3 0 0,1-1-6,-1 0 4,-2-1-2,-2 2-2,0-2 2,0 0-4,-4 1-4,3 1-7,-3-3-4,-3 6-11,4-7-7,-4 7-7,-2-5-4,2 5-9,-8-4-5,8 4 2,-17 8-16,1-4-7,-1 9-5,-1-1-5,2-2 9,0 4-12,2 2 1,-5 3-9,5-3-7,6 1-3,5-2-5,-3-1-3,8 0 4,2-3-3,-1 0 1,5-1-3,2-2 0,0 1-5,1-5 6,5 1 2,2-1 2,1-1-11,1-3 2,1 2-2,-2-4-5,1 2 2,-8-4-12,1 1 4,1 0-9,-5-2-11,3 1-15,-2 0-7,-4-2-25,3-3-31,0 3-20,-4 0-157,-1 2-359,-3-1 160</inkml:trace>
  <inkml:trace contextRef="#ctx0" brushRef="#br0" timeOffset="18217.7265">2121 5597 67,'-4'-4'122,"4"4"-7,0 0 0,0 0-11,0 0-4,0 0 0,0 0 4,0 0-6,0 0-1,0 0-1,0 0 4,0 0-3,-3-2-6,3 2-5,0 0 0,0 0-6,0 0-9,0 0-2,0 0 7,17 5 1,-9-3 0,4 0-2,4 2-2,3-1-4,8 0-1,3 1-2,6-1-1,0-2-3,16 2 0,-11-3-6,10 3-2,6-5-3,-4 2-4,2-1-8,4-2-1,-4 2-4,0-1-3,-3 2-6,-16-2-1,5 1-2,-4 1-4,-1-2 3,-3 1-1,-4 1-6,-7 0-3,-2-1 2,-7 1 0,0-1-1,0 1 0,-4 0 1,-4 0 2,4 1 7,-9-1 6,9 0-3,-9 0 1,7 0 2,-7 0 2,0 0-2,0 0-5,7-1 0,-7 1 2,0 0-7,0 0-2,9 1-2,-9-1-2,0 0-1,0 0-3,0 0-2,0 0-12,0 0-10,0 0-21,0 0-28,0 0-33,0 0-29,0 0-37,0 0-39,0 0-47,0 0-172,0 0-456,-22-4 202</inkml:trace>
  <inkml:trace contextRef="#ctx0" brushRef="#br0" timeOffset="19603.6069">7452 5600 44,'5'3'120,"5"-2"-7,3 0 8,-4 2-5,6-1-8,2 1 1,2-1 0,5 0-2,1-1-2,-4 2 0,9 0 5,-1-1-4,2 1-4,4-3-1,4 2-8,-2-2-3,2 0 1,1 0-14,14 0-4,1-2-3,-3 2-8,-2-2-4,1 2-4,3 0-3,0-2-4,-2 1-4,-1 1-2,4 0-7,-5 1-2,2 0-7,-12 0-1,11 3-1,-12-4-3,0 3 0,-1-2-3,13 3 0,-14-1 2,2 1-2,-1-4-3,0 2 2,0 2-6,-1-4 3,3 2 0,0-2-1,12-1 1,-11 2-2,9-3 1,2 2-1,-16 0 2,19-1-5,-19 1 2,5 0 0,-4-2-3,-1 2 1,0 0-1,-3 0-2,-4 0 2,-7-1-3,-6 2-2,-3-2 2,-1 2-1,-2-1 0,-4-1 1,1 1 4,-7 0-4,12 0 2,-12 0-2,7-2-1,-1 2 1,-6 0 1,5 0-4,-5 0 3,7-2-1,-7 2 0,0 0 0,7 0-2,-7 0 8,0 0-8,0 0-1,0 0 1,0 0-2,7-2 4,-7 2-4,0 0 1,0 0 1,0 0 1,0 0-3,0 0 2,0 0-3,0 0 0,0 0 2,0 0-1,0 0 0,0 0 2,0 0-2,0 0 0,0 0-1,0 0 1,0 0-3,0 0-1,0 0-5,0 0-5,0 0-8,0 0-16,0 0-18,0 0-18,0 0-26,0 0-41,0 0-28,0 0-33,0 0-148,0 0-380,-23 0 168</inkml:trace>
  <inkml:trace contextRef="#ctx0" brushRef="#br0" timeOffset="20999.5468">15186 5578 69,'0'0'187,"0"0"-2,0 0-8,-6 1-20,6-1-2,0 0-14,0 0-5,0 0-4,0 0-3,0 0 1,0 0 3,0 0 0,18-5-2,-8 5-7,4-3-4,3 3 0,3-2-7,1-1-1,7 2 18,2-2-10,2 0-4,-1 3-9,6-2-2,-1-1-4,16 3-11,1 0 6,1 0-8,-2 0 1,-1 3 5,0-1-1,1-2-2,-2 0-4,4 3-3,-15-3-5,16 4-2,-5-1 0,5-1-7,-3-2-1,4 0-6,-6 0-6,2 0 0,1 4-7,-3-3-1,0 1-5,-7-1-2,9-1-6,-12 1-1,-2 0 2,1 1-2,-2-4-1,3 4 0,-2-2-8,-4-3 2,1 4 2,0-1-2,0 2 2,0-4-5,-4 2 1,2-1-4,-2 4-9,1-3 7,2 0 5,1 1-6,-1 1 1,1-2 0,-5 2 2,2 2-4,1-1-1,-6-1-5,3 1 5,-2 0 0,-10-1-1,6 1 5,-4-2-3,1-1-2,-1 0 0,-2 1 0,1-1-1,-5 0-1,-1-2-3,-2 2-1,2 0 1,-4 0-4,-1-1 4,0-1-4,2 0 3,-2 2 1,-1 0-5,1 0-4,-2 0 6,1-3-5,-7 3 0,10 0-1,-3 0-7,-1 0 9,-6 0-2,9-2 0,-9 2 4,4-1-5,-4 1 2,13 0 0,-13 0-1,0 0-2,4-2 0,-4 2 0,0 0 5,0 0-6,4 0 5,-4 0-4,0 0 0,0 0 4,0 0-5,0 0 0,0 0-2,0 0-1,0 0-5,0 0-2,0 0-8,0 0-1,0 0-5,0 0-5,0 0-3,0 0-28,0 0-21,0 0-20,5-3-20,-5 3-27,0 0-35,0 0-37,0 0-40,-11-4-39,9 0-43,2 4-280,-10-5-676,3 2 300</inkml:trace>
  <inkml:trace contextRef="#ctx0" brushRef="#br0" timeOffset="22587.6043">1760 6667 120,'0'0'149,"0"0"-16,0 0-16,0 0-6,0 0-15,0 0 0,0 0-12,0 0 6,0 0 6,0 0-1,0 0-1,0 0 7,0 0-7,0 0-1,0 0 4,21 5-6,-15-6-3,7 2 1,0-1-6,1 0-6,5 3-3,0-3-7,4 1-3,4-1 0,3 3-3,0-3-5,-2 0 2,8 3-5,-4-6-1,-2 6-1,5-1-5,-2-2-3,3 0-5,0 0-1,-3-2-4,3 2 1,3 0-1,-2 0-7,1 0 0,-3 0-1,1 0 4,-1 0-9,-4 0 1,1 0-7,0-3 1,-2 3 1,-2 0-3,-5 0 0,-4 0-1,3 0-2,-3 0 0,0 0-3,-1 0 2,-1 0-1,2 0 0,-7 0-4,8-1 2,-1 2-3,-5-2 1,0 1 2,-1-2 0,0 1-2,2 0-1,-2-1 1,-1 1-2,-1 1 0,1-1-1,-1 2 0,0-1-1,-4 0 3,0-1 0,1 1 0,-8 0 1,10 0-6,-10 0 7,9 0 7,-9 0-12,6 0 2,-6 0-1,0 0-2,8 0 1,-8 0-2,0 0 1,3-3 2,-3 3-1,0 0 4,0 0-2,0 0 0,0 0 4,0 0 0,0 0-1,0 0 5,7 3 1,-7-3-4,0 0 2,0 0 2,0 0-2,0 0 2,0 0-1,0 0-1,0 0 9,0 0-9,0 0-1,0 0-1,0 0 2,0 0-4,0 0 1,0 0 0,0 0-1,0 0 1,0 0 0,0 0 0,0 0-7,0 0 5,5-5 0,-5 5 0,0 0-2,0 0-1,0 0 4,0 0-2,0 0-8,0 0 6,0 0 1,0 0 8,0 0-9,0 0-2,0 0-1,0 0-3,0 0-7,0 0-7,0 0-3,0 0-11,0 0-16,0 0-16,0 0-15,0 0-21,0 0-23,0 0-29,0 0-38,0 0-27,0 0-195,0 0-446,-19 5 198</inkml:trace>
  <inkml:trace contextRef="#ctx0" brushRef="#br0" timeOffset="30722.6613">6335 6272 132,'0'0'133,"0"0"-14,0 5-14,0-5-9,0 0 0,0 0-9,0 0 1,0 0-15,0 0 6,0 0-9,0 0 5,0 0-2,0 0-7,0 0 3,0 0-3,0 0 1,0 0-2,0 0 2,0 0-5,0 0 1,0 0 2,0 0-1,0 0 0,0 0-4,0 0 0,0 0 0,0 0-5,0 0 2,0 0 14,0 0-5,0 0-3,0 0 2,0 0-4,0 0-6,0 0-1,0 0-6,0 0 0,0 0 0,0 0-4,0 0-6,0 0 4,0 0-8,0 0-1,0 0 0,0 0 0,0 0 0,0 0 2,0 0-1,0 0-6,0 0 7,0 0-5,11-11-1,-11 11-6,0 0 1,5-5-5,-3 4 2,0-1-6,1-1-1,-2-3 3,3 3-5,-3-1 1,2-1-1,1-1-1,-4-1-3,1 0 3,2-3-2,-3 1-5,0-1 1,-2-1-1,0 1 2,-1-3-3,-2 6-3,0-3 2,0 1-4,-4 1 3,0 2-9,-1 2 4,-2 2-1,-2-3 3,-2 3-4,-2 4 2,-3 1 0,0 2 3,3 4-5,-8 2 5,7-1-2,-3 6-1,6-4 1,0 0-6,2-1-2,6 0-3,1-2 2,-1 1-5,3-3 6,4 1-1,1-1 1,0 0 0,4-2 5,0 2-1,3-1 0,3 0 0,1-3-4,2-1-4,2-2 4,-1-2-2,2 1 3,1-5-1,0 1-2,-3 3 4,-2-3 1,0 0 0,1-3 3,-4 0 1,3-1 0,-1 0-1,-4 1 7,3 1 2,-3 1 4,-3 0 0,1 1 2,-1 3-2,-2-1-1,-1-2-6,-1 5-1,0 0 0,8 8 0,-11-1-1,-2 9 2,0 2-1,-2 6 1,-4 3 2,0 4-3,1 1 3,-1-2-1,-1 0 1,-1-3 1,2 2-2,-1-2 1,3-2 1,2-7 1,-1-2 0,0 1-1,4-5-1,0-3-2,2 2 0,-2-5 4,4 3 0,-5-7 0,4 3-2,1-2 11,-2 1 0,2-4 0,4 3 4,-4-3-1,0 0-4,17-9 1,-8 3-5,5-5 2,-1 1-2,0-4-1,2 1-2,-2-2-1,0 1-1,2-1 1,0 1-1,-5 2-3,-1 2 5,-3 3-4,-2-1-2,1 1-6,-2 4-13,0-3-12,-1 3-19,-1 1-27,-1 2-23,0 0-25,0 0-28,0 0-37,0 0-44,0 0-185,0 0-455,0 0 202</inkml:trace>
  <inkml:trace contextRef="#ctx0" brushRef="#br0" timeOffset="31045.735">6502 6430 59,'0'0'184,"0"0"-11,0 0 2,-2 13-1,0-8-10,-1 4-12,-2-4-9,1 4-9,1-3-14,1 5-7,-3-4-5,4 2-5,0-2-6,1-1-8,1 1-2,0 1-14,-1-4 0,5 1-5,-3-2-3,2 2-1,2-3-2,1 1-10,2-2-3,1 0-6,0-2-4,0 0-5,-1-2-1,3 1-4,-1-3-1,-2-1-2,0 0-1,-4-1-6,4-1-2,-2 3 5,-3-2-7,2 0 3,-6 0-2,0 2-5,0-3 1,-5 1 1,4 2-4,-11-2-1,3 2-2,-5-1-3,1 3 0,0 0-12,-4 0-9,4 2-10,1-1-12,-1 1-8,3 1-16,1 0-18,3-2-26,6 2-30,-10 0-38,10 0-23,-5-2-151,5 2-380,0 0 169</inkml:trace>
  <inkml:trace contextRef="#ctx0" brushRef="#br0" timeOffset="31752.5235">6594 5990 53,'-10'-19'169,"0"4"-9,1 0-6,-4-2-7,2 1-13,-2 0-3,-2 3-3,-6-7-5,5 9-2,-2-1-4,0 1-4,-5-3-2,0 4-9,1 1-8,-4-1-9,5 5 0,-7 2-6,-2 1 0,1 4-6,1 0-9,0 1 1,0 4-3,2 3 4,1 3 3,-4-2 2,4 1 1,-2 4 0,3 0-1,1 1 0,1 2-1,-1-2-4,1 4-5,2-1-1,2 3-9,-1 0 8,1-1-12,-2 5-2,3-3-1,4 0-5,3 0-1,-4 3 0,2-2-3,2 2 0,1-2-2,4 2 2,-2-1 1,1 1-2,2 2 0,2 0-3,-1-1 3,6-1 0,-2-2 2,-1 2-1,5-3 0,-4-2 5,8 2-3,3-1 4,-3 0-3,5-2 1,1 0 3,2 0-3,2-2 5,1 2-6,2-4 3,2-2-8,1 2 8,0-3-9,1 1 1,1-3 1,1 3-6,0-1 3,1-2-5,-2-2 5,0 0-1,1-1-6,0-3-5,0 0-1,3-3 17,-3 0-12,-2 1-10,0-2 1,0-1-13,-2-2 13,2-3 0,-3 3-3,4-3 4,1 3-6,-8-6 1,0 0 1,-1-2 5,5-3-4,-4 2-11,1 0 13,2-7 2,-3 3 4,-4 0 3,6-4-6,-1 1-1,-4-4-11,2 2 18,1-2-3,-3-1 3,1-1 2,-3-3 4,0 1-2,1 0-7,-6 1 4,-1 1 2,1-3 1,2 3-3,-4-4 0,-2 1 0,-1 2-4,-1-3 2,-4 1-2,0-1-1,-4-1-4,-5-3 6,-1 3-10,0 4-14,-2-5 13,-3 0-9,-2 0 8,-1 4-5,0 1-2,0 3-6,0 1 1,-2-1-6,-1 3-11,5 7-10,-3-2-10,0 3-17,3 1-31,-4 3-25,0 2-21,0-1-28,1 3-27,2 4-28,-1 0-33,2 4-28,2-4-34,-2 8-298,-2 1-660,-1-2 293</inkml:trace>
  <inkml:trace contextRef="#ctx0" brushRef="#br0" timeOffset="32362.2887">4550 6200 50,'-9'0'150,"1"-1"-4,0 0 0,3-1-13,5 2-12,-7-1-19,7 1 2,0 0-6,-7 3-5,7-3 11,0 0-4,9 6 5,3-2-6,1 1-2,6-1-3,10-1-1,7 1-6,0-2-6,15 1-8,6 2-2,-17-3-7,16-1-8,0 1-2,-3 1-8,-1-2-1,-12-1-5,1 0-7,-4 0-4,0 1-1,-1-1-7,-7 0 0,-7 0 3,-3-1-5,-8 1 0,1 0 18,0 1-6,-6-2-2,-2 1 1,-4 0-6,10-2 0,-5 0-5,-5 2-7,4-5-2,-4 5-6,-4-7-4,-1 4-6,1-4-1,-2 2-6,3 0-3,-2-2 4,-3-2-1,2 2 1,-2-3 1,2 3 0,-1-6 0,1 4 2,1 2 1,1 0 6,2 1-5,-1 1 4,0 1-3,1 1 2,0 0 3,2 3-9,-3-4 1,3 4 0,0 0-1,0 0-1,0 0 7,0 0 4,18 7-1,-10 0-1,-1 0-4,2 2 3,-1 0 0,-2 3 1,1 1-2,-5 3 2,2 1 1,-4-3 0,-4 5 1,-1-4-1,-4 2 0,0 2-8,0-3-7,0 1-16,-2-1-17,0-2-32,-1-1-31,1 0-43,5-3-62,-1-2-111,1-1-354,2-2 157</inkml:trace>
  <inkml:trace contextRef="#ctx0" brushRef="#br0" timeOffset="33408.4467">6998 6353 124,'0'0'156,"-5"-3"-10,5 3-15,0 0 1,0 0-13,0 0-3,0 0-9,-7 0 1,7 0-3,0 0-1,0 0-1,0 0-5,0 0 0,0 0 10,0 0-2,0 0-3,0 0 0,0 0 4,0 0 2,20 3-2,-6-3-1,-3 1-6,6 2-2,3-3-7,0 1-3,10 0-5,0 0-3,7-1-2,-8 2 0,7-2-4,2 4-7,2-4 1,15 1-4,-5 2-4,5-3-1,-4 2 12,-14-2-18,17 3-10,-15-2 3,15-1 1,-3 1-6,-16-1 1,3 0-2,0 2-6,-2 1-8,4-6 1,-2 3 7,0 0-13,-2 0 3,1-3-4,1-1-6,-2 2-6,1-1 9,-1 2-2,2 1-7,-5-3 8,1 0-5,-5 2-7,2 0-3,-9 0 6,-1 2-7,-2-4 3,-1 3-4,-6-1-1,2 1-4,-4-1 8,0 1-7,2-3-1,-6 3 3,2-1-2,-3 2 1,-5-1 6,10-1-15,-5 0 1,-5 1 4,9-3-8,-9 3 2,0 0-5,3-3-5,-3 3-7,1-1 1,-1 1-5,0-7-4,0 7 0,-5-7-2,5 6 3,-5-4-3,1 3-2,-2-2-1,-1 0 4,1 0 3,-1 1 1,2-2 1,-2 1 2,-1 0 0,-3 2 1,1-5 1,1 3 2,0-2 3,-2 2 2,1-1 2,-1 1 3,1 1 2,1-2 3,2 3 0,1-1 2,0 1 1,1 1 2,5 1-2,-6-5 9,1 5-5,5 0 0,-8-4 4,8 4-3,-6 0 3,6 0-2,0 0-2,0 0 3,0 0 3,0 0-1,0 0-1,0 0 5,14 7 1,-9-6 3,1 1 0,-1 1 4,1-1-1,3 3 2,1 0-2,0-3-1,-1 5 2,1-2 0,1 0-2,-2 2-5,0-1 1,3 0 4,-5 1-2,1-1 3,-3-1-7,2 1 1,-3 0 0,2 3 0,-2 0 1,-4 0 5,3 3 1,-3-2 1,-6 2 1,1 4 3,-4-2 1,-2 1-3,-1 1 4,-1 0-4,0-2 1,-4 7-3,0-6-2,2-3 2,-1 2-4,2-2 1,-2-1-3,-2 0-5,0-1-15,3-2-21,-2 2-29,-1-3-44,3-1-51,1-3-70,0-1-57,-7-2-151,3 0-473,1-4 209</inkml:trace>
  <inkml:trace contextRef="#ctx0" brushRef="#br0" timeOffset="34188.4235">7858 6150 54,'0'0'61,"0"0"-2,0 0-11,0 0-3,0 0-4,0 0-2,0 0-9,0 0-6,0 0 2,0 0-1,0 0 1,0 0 0,0 0 4,0 0-2,0 0-1,0 0 8,0 0 2,0 0-4,0 0-3,0 0 8,0 0-1,0 0 0,0 0-1,0 0 7,0 0-3,-13 7-2,13-7 0,0 0 1,0 0 1,0 0-3,0 0 4,0 0-7,0 0-3,0 0-2,0 0 1,0 0-6,0 0 2,0 0-10,0 0 5,0 0-4,0 0-5,0 0 4,0 0-5,0 0-3,0 0-4,0 0-2,0 0-12,0 0 4,0 0-28,0 0-32,0 0-29,0 0-115,0 0-227,0 0 100</inkml:trace>
  <inkml:trace contextRef="#ctx0" brushRef="#br0" timeOffset="35033.0522">7921 6055 123,'6'-5'161,"-3"0"-7,-1-2 0,1 3 0,-2-1 1,2 0-6,-1 2-1,1-1 0,-3 4-13,0-7-15,0 7-11,1-3-6,-1 3-13,0 0-8,0 0-6,0 0-8,0 0-7,-10 13-5,1-7-7,0 2 0,3 0-5,-2 3-6,1-4-1,0 4 0,2-1 0,1 0-1,0 2-1,-1-4-2,5 3 3,0-2-3,2 0 1,0-1 3,2-2 3,1 2 3,1 1-2,4-3 0,-2 1-6,2-3-1,3 1-5,0 1 0,-1-5-2,3 2-2,0-3-1,-4 0-3,0-3-1,3 3 0,-4-4-1,6-4 6,-5 4-1,-1-3 3,-1-3-1,2-3 4,-4-1-1,-1 2-3,2-5-4,-3 2 0,0-2 1,-1 5-1,-4 0 2,-2 2-2,0-1-2,1 1 0,-4 0-3,1 0-2,-4 1-2,2 4-6,-2-2 0,-2 2-1,-3 5-2,0-1 1,-1-1-2,-2 2-13,-4 2-12,8-1-11,-2 4-14,0-1-21,1 0-23,3 0-26,-3 4-28,4-2-32,3 0-58,-1 3-220,3-4-490,2 2 216</inkml:trace>
  <inkml:trace contextRef="#ctx0" brushRef="#br0" timeOffset="36155.2198">9123 6341 220,'0'0'234,"0"0"-11,3-5-16,-1 0-13,1 2-11,1 2-11,-2-2-6,3-2-8,-2-2-9,1 2-8,-1-2-7,3-1-8,-2 1-6,-2-3-8,-1 1-9,0-1-6,2-2-10,-2 2-9,1 0-5,-4 2-6,4 0-5,-4 0-4,-2 3-5,3-2-7,-1 2-1,-2-1-7,-1 3-3,-3 0-9,3 3 7,-6 3-10,-1 0-3,-5 4 1,1 1-5,1 0 0,1 4-6,-1-3 1,3 2-1,2-1 17,2-1-3,-4 4 1,7-2-4,-1-3-4,1 1-5,2 2 1,1-4-1,2 2-2,2-1 1,1-2-5,4 2 6,2-5-2,0 2 0,4-1 1,0-3-5,1 2 1,2-3-1,2 0 2,-6 0 0,-1-3-4,2 2 3,0-4 2,-2-1-3,2 2-1,-3-5 7,1 4-1,-1-2 6,0 0 4,-1 0 8,-4 1 5,0 1 4,2 3 11,-6-5-12,4 5 0,-1-1-12,-4 3 3,5-1-7,-5 1-8,0 0-7,0 0 0,0 8 10,-5-1-3,-3 4-1,-1 1 1,0 7-6,-5 2 7,0 0-3,1 0-2,0 2-3,2-5-1,-2 3 17,3-3 3,2-2 3,-4 0 1,5-3 0,1-1 7,-4 0-14,5-2 15,1-2 1,-2 0 0,2-2-7,3-2 9,-3 2-8,2-4-1,1 1 13,1-3 13,-3 4-2,3-4-12,0 0-2,0 0-7,0 0-3,21-12-7,-12 5-11,10 0 6,-9-1-1,7 0-7,-2-1-8,0 1-23,4-1 23,-6 1-5,-1 2-2,3-4-4,-6 3-15,4 2-9,-4-2-11,0-1-15,-4 6-26,1-3-28,0-1-24,-2 2-38,1 0-44,-1 3-44,1-3-39,2 1-17,2-1-247,-3 2-610,8 0 270</inkml:trace>
  <inkml:trace contextRef="#ctx0" brushRef="#br0" timeOffset="36353.8001">9521 6395 82,'9'-4'213,"-3"0"19,-2 1 12,-1 1 7,2-1 0,-5 3-7,5-3-18,-5 3-26,0 0-20,0 0-6,2 10 1,-4 0 5,-3 3-3,0 3-5,-1 1 4,-1 6-11,-2-4-4,0 0-8,-2 3-8,2-4-16,2-1-8,-1-2-16,1 0-9,-1-2-19,3-1 3,-1-1-3,0-1-21,0-1-26,1-1-43,2-3-50,1 0-41,-1-1-44,2 1-39,-2-2-47,3-3-76,-2 3-276,2-3-635,0 0 282</inkml:trace>
  <inkml:trace contextRef="#ctx0" brushRef="#br0" timeOffset="37019.604">9693 6048 110,'-6'-27'233,"-7"1"-6,3 2-8,-7 2-12,4-1-16,-1 7-5,0 2-9,-1 0-10,-1 2-7,1-1-7,-2 1-14,-2 2-8,-8-1-10,10 5-2,-10-1-14,-1 4-2,0-1-13,5 3-4,-8 2 3,-1 1 0,3 1-13,-3 1-2,0 3 2,0 0-11,0 2 2,1-2-1,2 3 2,-1 1-1,0 0-6,1 2-6,4-1-3,0 1 4,3 1 3,0 2 6,2 1-4,4-2 4,4 9 2,-1 1-1,-6 0-3,7-3-5,3 4-4,2 2 3,-3-3-2,7 2 0,-4 1 2,2 1 2,0-2 2,3 2-1,2 1-4,0-2-2,-2 1-2,4 2-13,0-1 11,2-2-5,-3 1-2,2 1-3,-1-4-4,5 1-4,-5-2-1,2 0-1,5 0-5,-1 0 0,4-3 0,2 2-4,1-3-2,0 3-2,4 1 0,3-6 1,1 2 0,-3-1-6,2-2 1,5-3 1,-3-1 0,3-6-1,5 0 1,-1 2-9,-1-3 4,2-1-1,3-2-1,-2-3 3,1-2-13,0 1 11,1-3-3,0-2 2,-5-2 1,1 0-2,0-4-2,1 2 5,0-4-16,-2-2 12,4 0 1,-6-3 2,0-1-2,0-3 3,-4 4-5,1-4 0,1 0-5,0-5 2,-1 3 3,0-3 0,8-9 0,-13 7-1,0 1 0,-1-1 2,-1 3-3,-4 0 1,-2 1 2,-3 3 3,0 4 0,-2 2 3,-3-2-1,-2 2 1,-2-2-1,-1 3-3,-2-3-2,-2 1-5,-2-3 8,0 5-2,-8-7-3,0 5-2,-4-3-5,-2 2-8,0 2-2,-3 0-11,1-2-6,-1 2-15,1 1-16,0 2-12,6 5-27,-3 0-35,0 1-29,3 3-21,4 1-28,1 0-33,1 2-49,3 1-58,1 1-295,0 2-703,7-3 311</inkml:trace>
  <inkml:trace contextRef="#ctx0" brushRef="#br0" timeOffset="37968.4406">10156 6401 4,'0'0'148,"0"0"-8,0 0-10,0 0 0,0 0-9,0 0-6,-9 0-5,9 0-7,0 0 0,0 0-5,0 0-5,0 0 2,0 0-2,0 4 0,0-4-4,0 0 0,0 0-8,0 0-2,0 0 2,0 0 1,0 0-2,0 0 8,0 0 1,13 4 25,-4-3-3,2 0 2,-1 1 2,10 1-8,0-1 3,0-2-12,10 0 1,3 2-1,1-4 10,17 2-18,2 2 2,-5-2-4,10 0-2,-3 0-12,2 0-4,-1-2-7,1 0-3,1 2 1,-1-2-12,-1-1-5,2 2-6,-5 0-6,-1 0 3,-2-1 3,1 0-9,-14 1 4,6 2-10,-6-2-4,1 1-9,1-2 6,-1 1 2,-4 0-5,2-1-4,-3 4-6,0-4 10,-1 1-5,-3 1 1,-1-1 2,-6 0-2,2 0 4,-4 0-7,-1 1 3,-2-1-1,-6-1-2,0 2 2,-4-1-2,2 2 0,-2-2 2,-7 1 0,9-1-8,-7 0 1,-2 1 1,9 1-1,-9-1 2,0 0 2,8 0-1,-8 0-2,0 0-3,0 0 5,0 0-5,0 0 2,0 0-2,0 0-2,0 0-12,7-1-5,-7 1-4,0 0-7,0 0-8,0 0-16,0 0-8,0 0-5,0 0-8,0 0-3,0 0-5,0 0-5,-17-7-7,11 5-17,-1 0-12,4 1-14,-5-2-15,3 2-23,-3-3-21,1 0-19,2 0-30,-5-1-176,0 2-458,1-2 203</inkml:trace>
  <inkml:trace contextRef="#ctx0" brushRef="#br0" timeOffset="38439.674">11606 6256 153,'-1'-1'163,"-3"-3"5,4 4 0,-6-4-8,6 4 0,-4-3-8,4 3-7,-4-1-8,4 1-10,0 0-13,0 0-8,0 0-4,0 0 4,0 0 2,0 0 1,8 8-2,-1-3-5,-3 0-6,7 0 5,0 2-11,1-2 1,3 6-7,0-5-5,2 3-3,2-1-9,-3 1-10,2-2-1,-4-1-7,2 1-2,0-3 2,-3 1-5,-2-2 1,2 2-2,-1-1-4,-1 0 3,-1-3-1,-3 2-1,2-3 0,-6 1 5,3 0 13,-3 1-7,3-1 2,-6-1 1,6 1 9,-6-1 0,3 1-3,-3-1 13,0 0-10,0 0-8,0 0-6,0 0-3,0 0 3,0 0-9,0 0 8,0 0-31,0 0 17,7-3-8,-7 3 0,0 0-1,0 0-7,-14-7-1,9 6-3,2-2 10,-6 2-17,-1-2 2,-2 3 1,0 0-3,-7 3-3,1 1 5,0 0-3,-2 3-14,-5 5 9,0 0 3,0 3-3,0 0 4,1 3 1,2-1-3,3 1-15,3-2 19,2-1-4,2-3-10,0 2-13,4-4-5,1 0-19,0-1-15,2-1-15,1-1-19,2-2-17,-1 0-22,-3-1-25,6 1-27,-2 0-28,2-3-27,0-2-24,2 6-25,6-4-194,-5 0-522,5-1 231</inkml:trace>
  <inkml:trace contextRef="#ctx0" brushRef="#br0" timeOffset="39151.7109">12542 6295 107,'6'-10'236,"1"2"-5,2-3-14,1-2-16,-2 3-16,1 1-11,0-5-5,-4 3-9,0 0-13,0 1-12,-3 0-7,0 2-9,1-3-12,-3 0-12,-1 3-12,-3-1-1,-1 5-13,-3-3-4,0 3-6,-1 1-9,-4 3-6,0 1-2,-8 1-5,-7 7-3,0 3-8,1 4 0,-1 1 0,0 1-6,1 2 2,0 1-6,6-3-2,8-4-3,1 5 2,5-4-4,1 1 1,4-1-1,4-3 1,1-1-3,4 0-1,2-1-2,6 2-2,1-5-11,0-1-6,4-2 0,-1-2-3,-1-2 3,0 0 3,-5-2 2,2-2-1,-3 1 1,1-3 1,-2-1 6,-1 0 4,4-3 4,-2-2 0,-1 0 1,-2-2 5,-1-3-1,1 2 0,-2 1 0,0 2 5,-4 1 2,3 0 6,-2 1 0,-1 2 4,1 2 1,-1 1 5,-1-1-3,2 2-3,-4-1-7,1 3-1,-1 2-4,0-5-1,0 5-3,0 0 1,0 0-1,-6 17 2,-2-6 7,1 6-2,-2 0 7,-5 8 6,3 2 5,-4 0 10,-2 2 9,4 0 8,-3 0 7,3-2 9,-2 2 14,1-3-14,0 0 19,1-4-7,7-5 0,-5 0-4,5-2-7,1-3-4,-3 0-6,7-4-7,-7 0-6,6-3-4,1 3-5,1-6-1,-2 1 4,2-3 7,0 7-1,0-7-5,0 0-3,0 0-8,0 0-2,18-11-10,-5 2 5,3-3-11,-3 1-9,1-4-11,6-4-6,0 1-23,1-2 6,1 2-8,1-1-1,-8 6-5,1-1-2,-2 2-4,3-1-12,-7 6-3,1-2-1,-2 3 2,0-1-13,-2 3-26,-2 1-16,-1 0-20,1 1-21,-4-2-29,3 2-26,-4 2-29,0 0-25,0 0-28,6-3-257,-6 3-587,0 0 260</inkml:trace>
  <inkml:trace contextRef="#ctx0" brushRef="#br0" timeOffset="39493.2803">12727 6542 51,'0'0'265,"13"-8"-18,-5 6-8,-1-1-15,4 3-20,0-3-18,2 1-15,5-1-21,0 3-14,1 0-10,-4 0-16,-2 0-8,-1 1-12,0 1-10,-2 1-6,-6-1-4,5 3-10,-6-1-3,-1 2-5,-2-1-4,-4 1-1,0 0-5,-4 5-3,-4-2-1,1 0-9,0-2 2,-1 0-3,3 0-4,0-1-3,2 1-2,2-2-2,-2-1 2,3 3-4,1-3 2,0 0 1,0 1 6,3-3 7,4 3 2,-1-2 2,5-1 2,-2 0 0,7 1-4,-2-3-8,8 2-1,-2-2-4,0 2 1,1-2-4,-1-2-8,2 1-10,-1-3-10,-4 2-14,3-1-12,-3-1-22,-4 1-20,2 1-21,-1-3-25,-4 2-29,-1-1-25,1-1-19,0 0-31,-4 0-154,1 0-414,-3-2 183</inkml:trace>
  <inkml:trace contextRef="#ctx0" brushRef="#br0" timeOffset="40599.7138">13294 6205 81,'-2'-17'225,"1"-2"-1,-2-2-9,0 3-6,-2-7-22,-3-1-12,-2 1-5,2-3-6,-5 6-15,0-2 3,-3 3-4,0 0-3,-2 3-5,-4-2-10,2 1-9,-5 3-7,2 3-4,-2 1-3,-2 0-4,-3 2-8,2 0 2,-2 1-16,-2 2 9,-3-1-10,2 3-8,-2 0 0,7 2-9,-4 2 0,2 1 4,3 1-5,-4 0 10,4 4-15,1 0-19,3-1 15,-3 4-5,2 0-10,4 0-4,-1 1-1,2-1-1,-6 3 0,2 4-2,3-6 1,3 3-11,-2-3-2,1 0 2,-5 4-1,3-1 0,4 0-5,-1-2 3,-1 2-1,1-2-11,-1 4 7,4 1-5,-2-1 6,3-1-1,-8 8-3,9-6 1,-3 2 1,0 2 0,-3 1-5,5-4 8,3 0 4,-2 2-2,-1 5-2,4-5 2,-1-1 10,3 2-24,1 0 10,-2 6-6,-1-1 10,3 1 2,2-4-4,-2 4 4,4 0 1,0-5 1,2 7-7,0 0 2,2-8-1,0 5 1,1-4-1,1 4-12,3 2 14,-5-6 3,5 2-11,-4-3 0,4 0-3,-3 1 4,3-2 0,-2 0 1,2 6-2,2-6-4,0 7 5,1-2-6,-1-2 7,0-3-5,4 3-13,-3-4 18,1 0 4,-1-2-7,5-1 4,-3 0-4,4 1 1,-2-1 0,0-4 7,1 1-1,2 0-4,-2-1-1,2 2 4,-3-5 2,4 0-3,-4 0-1,-3-2 6,5 0 1,-4 0-1,-2 0 2,3-2-2,1-1-1,-1 1 0,5 1 4,-4-4 5,3 2-2,-1-1 0,3-1-5,0-1 1,0 1-3,1 0-3,9-2 0,-7 2 2,-3-3-2,4 2-4,-5-3 0,4 3 4,0-2-4,-7 0 4,-1 0 3,-2 0 2,7-3 1,-4 1 3,-1 2 4,-2-3 2,2 1-3,1-2-4,0-2 2,2 1 5,1-2-4,-2 0-3,4 0 4,0-5-1,2 1 0,-4 2-2,1 1 5,-3-2 2,-2 3 2,3 0 6,-2-2-1,0 1 1,0 1 3,-6 2 4,1 0-7,0-1 8,-1 2 0,1-1-1,0-3 0,1-1-3,-3 3-1,2 2 1,-1-3-15,0 1 5,3-4-8,-1 1 0,0-3-3,-2 2 2,1-1-2,-1 0 0,0 4-1,0-4 2,-1-1 6,-3 5-3,1-1 2,1 3 5,-4-4-2,1 2-4,-1 0-11,1-1 17,-2 3-4,2-3-1,-4 1-4,4-1 2,1 0-6,-4 1-2,0-2-2,2 2 0,-2-4 0,2 3-2,-2-2-2,-2-1 2,3 1 0,0 1-2,-1 0 4,-1 0 3,1 0 1,1 1-16,-2-1 14,-2 2-3,1-1 4,-2 0-3,1-1-2,1 4 2,-2-4 1,0 0-9,0 2 2,-2-2-2,2 4 1,-1-3-1,2-5-2,-2 6 0,1-3 0,-1 3 2,2-1-15,-2 0 9,0 0-5,0 3 5,1-4 1,-3 0-1,3 0 2,-1 4-2,-1-3-2,-3 3 3,3-2 1,-2 3-5,2 0-1,-2-1-2,-1 1-2,0 2-11,5 1-12,-4-1-9,3 0 3,-1 0-13,1 3-19,-1 2-14,1-4-16,1 1-23,-2 1-21,5 2-12,-8-4-19,8 4-32,-3-2-33,3 2-29,0 0-33,-7-2-35,7 2-52,0 0-59,-9 2-255,9-2-761,-14 0 336</inkml:trace>
  <inkml:trace contextRef="#ctx0" brushRef="#br0" timeOffset="46319.2302">9953 6878 89,'0'-4'127,"0"4"-11,0 0-9,0 0-4,0-3-4,0 3-3,0-5-8,0 5 2,0 0 3,-2-5-1,2 5-4,0 0 0,-2-3 6,2 3-8,0 0 6,0 0-5,0-5 2,0 5-7,0 0 1,0 0-8,0 0-4,0 0-6,4-4-8,-4 4-8,0 0-2,0 0-7,0 0 1,0 0-7,2 10-2,-2-6 0,-2 1-5,2 1 1,0 2-1,0-1-2,0-1-1,-2 1 3,0-2 1,2 3-2,0-1 2,0-1-2,-2 0 0,2 0 7,-2-3 3,2 2 0,-2-3-2,2-2 3,2 8-1,-2-5 7,0-3-1,0 4 2,0-4 0,2 2 4,-2-2-1,2 3 15,-2-3-9,0 0-4,0 0 5,17-7-5,-8 2-9,8-4-4,0 0 1,11-10-6,-1 2-2,1-3 1,4 1-7,0 0-7,0 0-2,0 0-1,-2 4-2,-2 0 3,-2 1-3,-7 4-7,-2 3 3,0 0 12,-8 1-10,2 0-5,0 2 0,-4 2 19,-2 1-20,-1-2-4,-1 1 3,-3 2-3,7-3 1,-4 1 2,-3 2-4,4-2-1,-4 2-2,4-1 1,-4 1-1,0 0-4,0 0 2,0 0-3,0 0 2,0 0-3,4-3-1,-4 3-7,0 0 1,0 0-4,0 0-8,0 0 0,0 0-7,0 0-4,0 0-10,0 0-9,0 0-15,0 0-15,-12 6-23,12-6-23,-3 5-27,3-5-36,0 0-41,-10 1-169,10-1-443,-6 1 197</inkml:trace>
  <inkml:trace contextRef="#ctx0" brushRef="#br0" timeOffset="52493.6498">10768 6076 23,'-11'1'119,"11"-1"-2,-7 2-15,-1 1-8,8-3 0,-10 0-6,9 4-5,-6-2 6,2 1-10,5-3 4,-7 1 1,7-1-9,-3 1 4,3-1 9,0 0 2,0 0 4,-3 3 2,3-3-3,0 0-1,0 0-4,0 0 1,14-5-10,-3 1-7,-2 1-8,2-2-1,0 0-6,2-2 2,4 0-3,-5 0-3,1 2 5,-4-1-5,4 0-3,-3 1 4,-1 0 3,3 0-6,-6 1 1,1 1 4,-2-2-11,-1 3-6,0-1-7,0 2-1,-4 1-10,3-3-2,-3 3 0,0 0-7,0 9 5,0-4-1,-3 5-2,1-2-3,-2 2 0,0 3 0,1-1-3,-1 0 2,1 5-4,1-5 7,-4 0-7,1-1-2,2 1-2,-3 2 2,0-4 4,2 1-3,-1 4-4,1-3 1,-3-1 4,0 4-5,1-5 4,0 0-1,3 0 17,-1 0-1,-2-3-6,2 0 0,0-2 0,1 0 0,0 3 0,0-4-4,2-2 2,1 3-6,-2-2 6,2-3-5,-5 7-3,2-5 3,3-2-2,0 0-1,0 2-2,0-2 1,0 0-3,0 0 6,0 0-5,0 0-2,-6 1-3,6-1-2,0 0-2,-9 0 1,9 0-4,0 0-4,-13-2 0,13 2-4,-12 0-1,8-1 1,4 1 1,-14-2 1,8 2 1,-1-3 5,7 3 1,-10 0 0,6-1 0,4 1 2,-11-1-1,6 1 4,5 0-1,-7-2 0,7 2 1,-5-2 7,5 2-10,0 0 2,0 0-1,0 0 0,0 0 2,0 0 2,0 0 0,0 0 0,23 0 1,-9 0-1,2-1 1,3 1 1,0-2-5,-1 2 4,0-1-1,-2 1 0,1 0 2,-4 0-1,1-1 0,-2 1 3,2 0-3,-3-1 2,2 1 5,-3-2-7,0 2 2,-1 0 3,2 0-5,-4 0 1,-1 0 3,1 0-4,-7 0 1,10-3 2,-10 3-3,4 0 0,-4 0-12,0 0-5,5-1-2,-5 1-1,0 0-5,0 0-1,0 0-3,0 0-7,0 0-5,0 0-3,0 0-14,0 0-10,0 0-22,0 0-27,0 0-13,0 0-26,0 0-22,0 0-15,-34-3-110,21 3-329,-6 0 145</inkml:trace>
  <inkml:trace contextRef="#ctx0" brushRef="#br0" timeOffset="54173.2153">17093 6272 104,'0'0'138,"0"0"-3,0 0-12,0 0-12,0 0-4,0 0-7,0 0-12,0 0 2,0 0 0,0 0-3,0 0-5,0 0 0,2 6-3,-2-6 0,0 0-4,0 0-1,0 0-1,0 0-2,0 0 2,0 0-4,0 0 0,0 0-3,0 0-3,0 0 2,0 0-6,0 0 2,0 0 0,0 0-3,0 0 1,0 0-2,0 0-4,0 0 1,0 0-6,0 0-2,0 0-6,9-10-2,-9 10-4,3-4-4,-3 4-3,6-3-3,-4 1 1,0-1-2,-2 3-1,6-3-3,-6-1 1,0 4-2,4-3 1,-4 3 5,0 0-11,2-4-2,-2 4 1,0 0-4,4-1 0,-4 1 1,0 0-3,0 0 1,0 0-1,0 0-3,2-4 1,-2 4-2,0 0 1,0 0 0,0 0-1,0 0-2,0 0 0,0 0-2,0 0-1,0 0 4,0 0 1,-2 12-3,2-12 2,0 9 1,2-7-2,-2-2 1,-2 6-2,2-6 1,-2 7 0,2-7 3,0 5-3,0-2 0,0-3 0,0 8 1,2-7-2,-2-1 2,0 0 1,-2 5-2,2-5 1,0 0 1,0 4-2,0-4-2,-2 4 3,2-4 0,0 0 1,0 0 4,0 0-2,0 0 5,0 0 4,0 0 4,0 0-3,0 0 0,0 0 0,0 0-5,2-20-3,0 14 11,-2-5-9,0 1 1,0-2-2,0 0-2,0 0 0,0-4 11,-4 4-9,2 2-1,-2-1 0,0 0 2,0 3 1,1-1-2,-5 2-1,3-1-4,-2 0 1,-4 4 2,4-1-1,-1 3-3,-1 2 2,-1 1-3,0 2 0,-2 2 3,2 2-2,0 0 0,-6 6-3,2 1 5,4 1-5,3-1-2,0 1 1,3 3-5,0-1 3,4 0-4,-1 1 5,5 0-1,1-2 3,-4 3-2,7-3-1,-3 0 5,5 0-4,-6-4 0,1-1 4,0 1-1,-3-1 5,-1-3-7,2-3 0,-3 4 1,-2-2 2,1 0 0,0-3-1,-4 1-1,-6 0 4,1-1 1,0-1-6,-3-2 3,-5-1 7,0-1-9,4 0-1,-5-4 0,2 0 21,1-2-3,2 2 3,5-4-9,0 4 1,0-2 2,5 2-3,0 0-7,-2 0-12,2 1-12,-1 1-16,5 0-15,-3 0-20,3 3-11,0 0-14,6-4-17,-6 4-17,14 2-32,-5-1-29,1 1-39,3 0-149,5 0-411,-5-1 183</inkml:trace>
  <inkml:trace contextRef="#ctx0" brushRef="#br0" timeOffset="54687.3547">17262 6160 136,'2'-3'184,"1"-1"-20,-1 1-14,-2 3-12,0 0-15,0 0-10,0 0-7,7 11-10,-9-1-4,-1 2-9,-1 0-7,1 5-3,-3 0-6,1 8-5,-3-2 2,-2 4-2,3-4 0,0 3 4,-2-3-4,2-4-6,5-1 2,-3 1 0,2 1 1,-1-2-4,4-2-2,3-6 1,-2 2-4,0 0-3,3-3 6,3-1-12,0-2-1,2 0-2,3-2-9,1-3 2,5-2-1,1-3-4,1-1 0,6-2-1,-1-4-1,-1-2 0,1-2 0,-4-1-2,1-4 10,-7 5-7,0-5 0,2 1 6,-5 3 2,-4 1 2,0 5 3,-4-3-3,-2 4-4,-2 2 0,2-4-6,-2 5-1,-2 0-7,0 2 4,0 0-4,-4 4-6,6 0-2,-8-3-1,8 3-2,-7 7-4,2 1-5,3-1-3,-2 3-1,4-1 1,0 4-2,1 0 1,2 3 0,4 0 1,-4-1 3,3 0-4,-1 1 3,-2 0-2,-1-4 1,0 1 2,0 0 2,-2-3-2,0 1 0,0-1 1,0-3-1,-2 1-1,2-3 0,-2-1 4,2 1-2,0-1-2,0 0-5,0-4-4,2 4-12,0-1-5,-2-3-10,6 0-15,1 0-12,-7 0-6,15-5-16,-11 3-14,5-4-11,1 2-11,1-2-21,-1 0-7,1-2-20,-2-1-10,-1-2-127,-3 2-335,5-7 149</inkml:trace>
  <inkml:trace contextRef="#ctx0" brushRef="#br0" timeOffset="54905.2908">17147 6329 112,'30'-3'137,"4"1"-16,1-3-19,2 0-31,4 3-37,10 1-37,-12-1-30,-7 2-58,0 0-97,-4 1 43</inkml:trace>
  <inkml:trace contextRef="#ctx0" brushRef="#br0" timeOffset="55146.7848">17790 6341 16,'-2'4'175,"-2"4"2,3 4-11,-2-1-8,-4 5-6,4 0-9,-5-1-10,2 2-1,-1-1-9,5-6-5,0 2-5,0 0-10,2-2-5,0 1-8,2-2-5,0 0-1,3-4-11,-1 0-7,2 2-7,2-4-3,-1 1-7,4-2-1,3 1-26,-1-3-24,-2-2-31,2 0-25,0-1-27,-2-2-17,1 1-22,1-4-27,-3 0-19,2-3-116,-2-1-309,-4 0 136</inkml:trace>
  <inkml:trace contextRef="#ctx0" brushRef="#br0" timeOffset="55614.5824">18058 6333 27,'1'5'178,"0"5"2,1 0-17,0 2-10,-4 4-7,-1-1-8,-1 0-6,0 2-5,-1-2-5,0-3-10,1 2-7,0-4-9,-1-1-3,3-2-4,-1 0-5,-1-2-4,3-2 1,-1 2 0,2-5 2,-2 2 4,2-2-9,0 0-8,0 0-10,12-18-4,-8 9-7,7-7-6,3 2-3,0-1-7,-2 1-3,8-2-1,4-1 0,-10 7-6,3 1-1,-2-1-6,3 3 1,-4 2-5,0 1-1,-2 3-1,-2 1 0,0 1-2,-1 3-1,0 1-4,0 0-1,-1 2-2,-3 2 3,-2-1-1,0 4 0,0-4-4,-2 4 1,-1-2-11,2-1-22,-2 1-20,0-1-25,0-1-42,0-1-28,3-2-32,5 3-21,2-4-6,2 2-123,6-1-356,2-2 158</inkml:trace>
  <inkml:trace contextRef="#ctx0" brushRef="#br0" timeOffset="56190.1652">18649 6366 119,'4'-17'165,"0"4"-11,-3 1-5,-2 0-4,1 4-12,-4 1-14,2 1-12,-4 2-10,1 2-7,-7 2-12,-5 5-4,3-2-12,-3 3-4,0 4-6,0 2 1,4 0-9,0-1-2,-1 0-3,8 1-3,1-3-3,1 2 0,0-2-4,4 1-2,0-3-6,5 3-2,0-3 4,2 1-3,0-3 1,3 0-5,1-3 4,-2 2 8,2-2 3,-3-2 4,3-4 6,-1 1 7,-3-1 7,-2 1 7,5-3 6,-2 0 2,2-1 1,-5-2-1,2 0 1,2 1 0,-2-1-1,-3 0 6,1 2-1,0 1 6,-2 0 1,-2 0 1,4 1 2,-5 1 2,2 0-3,1 1-3,-3-1 1,0 4 3,4-5-15,-4 5-8,2-2-11,-2 2-9,0-3-8,0 3 0,0 0-3,0 0-6,0 0-6,0 0 7,-3 12 8,0-3-16,0 1 0,1 2 2,-4 3 7,0 2-1,-1 0 4,3 2-6,-5 3 23,-1 7 4,3-4 2,1 3 4,-1 1 2,0 2 8,2 1-10,0 0 2,-1-1-5,0 3 5,-4 15-2,5-18-2,0 3 1,1-4-4,-1 1-5,-1 0-1,1-2 1,-3-3-4,0-2-1,3-4-5,-4-3 3,2-2-4,0-3-7,-3-3 0,5 0-6,-3-1 2,-1-1 3,-1-4-9,1 1-2,0-4-1,-6 3 2,7-6-6,-5-1 0,1-3-2,-2-5-2,1-3-1,-1-5 0,0-4-2,4 0-2,3-5-7,6 0-1,-3-4-9,1 5-9,6-1-8,3 2-10,2-1-5,1 3-19,5 2-13,2 2-27,0 0-30,4 2-26,0-1-19,1 3-34,5 0-28,-1 1-37,5 1-32,0 0-28,0 4-241,4-4-628,2 2 278</inkml:trace>
  <inkml:trace contextRef="#ctx0" brushRef="#br0" timeOffset="56578.9227">19270 6277 66,'2'-5'229,"-2"1"-16,0 0-19,2 1-21,-2 3-15,0 0-16,0 0-15,0 0-13,-11 7-5,3 0 6,-2 1-1,0 7-1,1 1-9,-2-2-6,3 3 4,0 0-13,1-2-1,0 1-4,0 0 1,4 0-2,3-5 0,0 0 0,0 2 3,3-2 7,3-1 4,1 0 9,-1-3-16,2 0-4,2-1-8,3-2-4,1-2-5,2 1-8,0-3-5,3 0 11,0-3-12,-7-2 4,6 0-10,-4-2 3,1-5-1,-1 2 3,0-3 1,-3-3-5,-5 0 2,3-1-6,-4 0-2,0 0-10,-2 1 0,-3 0-1,-2 0-10,1 1-3,-3 3 3,-2-4-15,0 5 2,-1 2-9,1-1-15,-4 2-7,-1-1-20,1 4-11,-4 0-10,1 3-7,-5-1-7,3 5-11,-1-1-9,3 1-15,-3 2-17,2 2-22,3 1-38,1 0-37,3 1-40,3-2-219,3 0-522,2 1 231</inkml:trace>
  <inkml:trace contextRef="#ctx0" brushRef="#br0" timeOffset="56929.7709">19817 6231 84,'4'-6'298,"0"1"1,-2-2-8,2 2-10,-1 0-17,-2 1-17,2 0-18,-3 1-18,0 3-11,2-4-22,-2 4-18,0 0-20,0 0-14,0 0-12,0 0-5,0 12-12,-4-2-6,1 7-8,-3 2-2,-1 6-4,-2-1-7,0 5 3,-4-3-2,3 0 0,-2 1-4,1-3 1,2-6-10,-1 4 5,4-5 0,-2-1 4,1-1-9,2-1 4,1-2-14,0-2-1,-2-1 0,4-1-6,0-2-7,0 0 0,-2-1-5,4-1 1,-1-1 0,-1 0-4,2-3-10,0 0-4,0 5-7,0-5-15,0 0-34,0 0-47,0 0-42,0 0-44,0 0-51,0 0-53,0 0-53,-2-13-258,4 7-642,-2 0 284</inkml:trace>
  <inkml:trace contextRef="#ctx0" brushRef="#br0" timeOffset="57652.2805">20155 6561 237,'0'-3'261,"0"3"-17,0 0-19,-3-4-23,3 4-23,0 0-12,0 0-18,0 0-13,3 17-5,0-10-15,-3 5-8,0 5-8,0 0-11,-5 0-9,4 2-7,-7-3-12,3 1-4,-5 0-15,0 0-31,0-1-33,-1-2-30,0 0-42,3-4-53,0-1-31,0-4-185,1 0-392,3-1 173</inkml:trace>
  <inkml:trace contextRef="#ctx0" brushRef="#br0" timeOffset="57927.4602">20523 6261 219,'10'-22'245,"-1"8"10,-4 4-1,-2-2-8,5 4-21,-6 1-21,-1 3-17,1 2-26,-2 2-15,0 0-14,0 0-11,-2 27-12,1-7-13,-3 9-3,-4 4-8,-1 2-8,4 11-2,-9 0-6,4-10 3,-2 6 2,2-9-9,-1-1-1,0 0-8,1 2-6,-1 1-1,0-5-7,-4 2-2,4-2-4,-1-5 0,1 6-7,0-9-5,3-4-19,-1 0-22,1-3-27,1-1-29,0-4-31,3-1-33,-1-4-19,1 1-29,4-6-16,0 0-15,0 0-2,0 0 0,0 0-128,4-21-374,1 8 166</inkml:trace>
  <inkml:trace contextRef="#ctx0" brushRef="#br0" timeOffset="58170.7905">20360 6829 791,'14'-21'-3,"-5"3"31,4-5 20,-3 5 4,2-4 23,-2-2 18,0 0 12,-1 0 14,3 0 19,2 0 6,-3 0 0,5 0 0,-1-1-7,1-4 2,1 1-15,6 1 13,0 2-4,4 3-4,1 3-7,0 0-16,0 3 1,-2 3-21,3 1-8,-2 7-5,-6 3-9,-5 0-6,2 7-3,1 1-12,-5 4 1,-1 3-3,-9 1-9,2 2 1,-6 1-4,-6 1-9,2-1 6,-12 9 4,0-7-12,-6 0-1,-2-2-12,-1-3-2,-1-1-9,2-2-12,-4-2-6,7-4-4,2 1-7,2-4-15,2-2-8,4-1-5,-1-2-5,4 0-8,1-1-19,0 1-34,2-2-39,3 1-29,-1-3-35,6 1-188,-1-1-455,3 2 201</inkml:trace>
  <inkml:trace contextRef="#ctx0" brushRef="#br0" timeOffset="59257.7842">21270 6391 284,'3'-7'286,"2"2"-16,-4-2-15,4 2-26,-5-3-22,4 3-15,1-4-6,-5 2-20,1 2-7,2-1-14,-3-1-10,0 1-2,0-1-20,-3 3-13,2-2-11,-3 1-9,-1 3-6,0-5-7,-4 5-7,-2 1-9,-3 2 0,-4 3-2,-1 3-7,-7 1-8,-1 4-1,-1 3 0,2 6-6,1-3 4,2 0-9,1 2-3,4 1 1,6-6-7,3 1-3,2-1-2,2 0 4,4-3-3,2 1-1,3-3 1,4-2-4,2 0-2,1-2-5,7 0-11,0-6-6,-1 0 3,3-3-1,-1 0 5,3-4-2,-3 0-2,0-5 6,2-2 1,2-3-1,-5-3 4,0 2 4,-2-2 5,-4 3 10,4-3 3,-7 3 0,0 0 11,-4 5 4,2 3 9,-2-1 3,-1 1 4,-2 2-4,1 4-1,-3 0-3,0-2 6,0 1-15,0 4-6,0 0 1,0 0-4,-9 14-1,4-3 3,-2-3 4,0 8-16,0-1 5,2 1-6,0 2-1,-4-2-6,8 0 6,-2 0-7,6-1 3,-3-5-8,4 2-20,3 0-4,-3-2-3,8-1-6,0-1-6,4-3 0,4 0-9,1-3-3,4-2 4,-3-3-2,-4-1 2,2-1 10,-1-3 2,1-3 4,0-5 7,2-1 10,-3-5 13,-4 0 12,4-3 13,-3-1 11,-2-2 20,1 1-2,-2 2 8,-3 7 12,-3 0 10,-1 1-2,0 6 0,-2 2-11,-1 0 4,-1 1-8,-2 6 0,0-3-11,0 5-10,0 0 2,-7 10-5,-1-1-5,-2 5 11,-1 2-18,-2 5-2,1-4-9,2 7 3,-3-1-9,1 0-4,4-3 3,4-4-13,1 1-8,2-6-9,0 3-11,1-2-11,2 0-4,2-3 1,6 1 4,0-3 0,8 1 0,0-6 2,1 1-11,0-3 1,-1-1 4,2-3 6,-4-4 0,3 1 10,-3-3-2,2-3 8,1-7 15,-6 6-1,2-1 14,0-5 20,-5 3 25,1 0-3,-1 1-1,-2 2 28,-2 3 2,-4-1 0,2 7-2,0-4 2,-1 4 6,-1 0-6,-2 0-8,1 2-6,2-1-11,-3 4-3,0 0-5,0 0-4,-9 10-6,3-1-4,-3-1-2,0 7 1,-1 1-1,2 3-8,-2-2-2,-2 5-5,1-2 7,3-3-2,0-1 4,-2 1-5,3-2 2,0-2-3,3-5 1,-1 4-3,3-4 3,-1-1-4,-3 0-3,6-2 1,0 0-3,0-2 3,0-3 0,0 7 7,0-7-1,5 2-2,-5-2 0,0 0-1,19-9-1,-5-1-5,1-1 2,3 2 5,6-7-8,-8 7-2,4-4 2,-7 4-5,4 1 5,-7 1-3,4 4-4,-5-2 0,-3 3-3,1 0 1,-3 3 5,-4-1-8,14 3-1,-12 2 4,1 1-5,-2 1 5,-1 4 0,4-3-1,-3 4 3,-1-4-1,1 4 0,1-3-7,-2 1-11,0-1-8,1-2-10,0 1-14,1-3-12,2 2-32,-2-3-18,-1-1-14,2 1-10,1-1-9,-1-1-13,3 0-24,-6-2-23,7 0-21,-7 0-18,12-4-10,-6 1-2,-2-1 0,0-1-1,-2 3 2,0-5-130,-1 3-420,-2-2 186</inkml:trace>
  <inkml:trace contextRef="#ctx0" brushRef="#br0" timeOffset="59475.9367">21563 6331 42,'-8'0'226,"8"0"-7,0 0-23,0 0-7,0 0-8,0 0-13,17 5-14,-4-3-12,6-2-15,2 3-3,6-3-20,3 1-23,-1 1-44,0-4-51,-7 1-57,6 1-52,-6-5-174,5 0-322,-8 2 142</inkml:trace>
  <inkml:trace contextRef="#ctx0" brushRef="#br0" timeOffset="59779.1512">22703 6118 174,'2'-10'270,"2"-1"-8,-4 3-11,2 1-23,-2 1-24,2 1-18,-2 4-15,0 1-20,0 0-14,0 0-16,-10 7-14,3 3-7,0 4-2,-9 8-1,6 2-2,-4 4 9,0 0-5,1 3-1,-2 3 4,-5 8-1,5-7 2,1-1-6,0-2 5,-4 14-7,4-13-2,4-2-7,-1 3-1,0-4-1,-1-1-10,1 1-4,4-3-11,0 1 1,1-4-11,-3-5-6,4-2-25,0-5-27,2 3-38,-1-6-35,-1 0-35,-1 0-56,1-7-64,1 3-59,-3-5-257,7 0-597,0 0 264</inkml:trace>
  <inkml:trace contextRef="#ctx0" brushRef="#br0" timeOffset="60107.4553">22453 6465 181,'10'-13'263,"2"0"-8,0-1-7,0 2-11,-3 4-22,7-2-19,2 4-17,-2 1-18,2 3-19,5 2-15,-4 0-10,3 4-13,-4 2-10,-3 3-9,1 1-8,-9 0-7,1-1-9,-3 2-7,0 0-3,-1 1-6,-3-2-3,-1 0-3,-1 0-5,-2-4-3,-1-1 0,2 1 0,-3-2-1,2 1 2,1-4 0,-2 0 4,4-1 0,0 0 4,0 0 0,-6-7 11,6 3-13,2-7 2,-1 2-7,2-5 0,5-1-7,0-2 5,3 2-7,-1-2-2,3 1-3,-2 3-8,5-1 4,-4 2-7,4-1-8,-6 6-8,-1-2-12,2 6-14,-2-2-12,1-1-16,1 3-21,-6 2-22,0 0-22,0 1-20,-5 0-23,8 4-36,-8-4-36,5 5-178,-1-3-454,-3 1 200</inkml:trace>
  <inkml:trace contextRef="#ctx0" brushRef="#br0" timeOffset="60861.8587">23045 6310 70,'4'-3'264,"1"-1"13,-1-2-1,-3 2-6,2 2-12,-3 2-13,2-2-19,-2 2-23,0 0-20,0 0-22,0 0-13,-18 6-18,11 2-4,-6 0-18,-4 5-9,5 1-12,-1-2-8,-1 3-6,4-1-9,2 0-7,-4-1-3,8-1-1,1-2-14,-1 2-4,5-3-1,2-1-1,0 0-2,4 1-4,-2-2-1,1-2-5,0 0 4,4-1-7,-3-3-3,6 1 5,-4-2-1,-2 0-1,1-3 1,-3 1 1,2-3 2,-5-2 3,6 0 0,-4-3-6,1 2 4,-1-5 0,-3 2-8,2 1 3,-2-1-1,-1-1-4,0 1 3,1 2-7,-1-3 2,4 3-5,-1 1-5,1-1 1,0-1-8,4 3 3,1-2-5,2 1 5,-1 4 2,1-4-8,3 5-4,-4 1 8,3 1 1,1-1-4,-3 2 9,0 3-9,-2 0-4,1 3 3,-5 2 4,4 0 4,-4 3-2,0 1 6,-1-1 6,0 0 13,-4 1-2,1 0-6,2-2 12,-3 0 8,-3-3 18,3 2-15,0-4 9,0 0 6,-1 0-8,1 0 11,0-3 0,-4 1 1,4-3 2,0 4-1,0-4-20,0 0 19,0 0-2,-8-8-3,7 3 2,1-1-7,0-1 5,0-3-7,1-2-5,6 0-1,2-3-7,1 0-5,4 0-6,0-1-1,4 5-1,6-3-9,1 1 5,0 1-8,-7 5 3,-3 2-3,0 3 1,-1-1-2,-3 1-12,-1 1 9,2 1-1,-6 2-4,-2-1 1,1 4 3,-1 2 3,-4-2-5,4 6 6,-5-3 1,-2 2-3,-1 2 7,2-4-8,-2 1 5,1 0-4,-3-4 1,3 4-2,-2-3 6,4-1-6,-2-1-1,2-2 3,0 1 1,1-3 6,-3 5 6,3-5 8,0 0 6,0 0-2,0 0 1,0 0-2,8-10-6,-2 3-2,2-2-11,2-4 2,4 2 0,-1 1-4,4-3-8,-1 5-8,9-5 0,-8 5-10,0 1-3,2 3-8,-5 2-1,2 1-4,-5-1-11,-1 4 7,2-1-7,-7 3 2,5 1-3,-2 0 6,-6 2 7,2 2-3,-1 1 8,-2 2 2,-5 0-2,3 0 6,-4 3 1,-3 0-5,2-1-11,-1-3-21,-2 2-26,-1-4-34,2 0-43,-2 1-61,-4-1-72,5 0-63,-5-2-252,0 1-662,1-4 293</inkml:trace>
  <inkml:trace contextRef="#ctx0" brushRef="#br0" timeOffset="61655.6926">22285 7173 41,'0'0'234,"2"-10"-10,-2 1-17,1 1-4,3-4-7,-2 3-9,-2-3-10,2-1-8,-1 2-8,-1 0-11,-1 1-6,1 1-8,-2 1-15,-1 0-9,-1 3-15,0 1-13,-3 1-1,-3 0-10,-2 3-9,-3 3-5,-2 1-7,-2 1-5,0 5-4,2-3 0,-3 4-5,4-2-1,2 0-3,4 0-4,1-1 2,2 1-5,1-1-2,3 1 0,1-1 1,2-1-9,0-2 1,2 0 2,3 0 0,1-1-5,5-1-1,1-2 0,3 0-3,1-2 4,0-3-4,2 2 0,-4-4-4,2 0 3,0-2-1,-4 1 4,2 2 2,-4 0 10,0-2 1,2 3-1,-5-1 4,0 0 3,-1 2-3,-2 2 3,2-2-6,-3 1 0,-3 2-9,0 0-2,10 6 6,-6 0-5,-3 0 9,1 2-1,0 4-1,-6 5 4,4-1-3,-1 1 5,-3 1 1,0 1 5,-2-2 6,3 0-2,-5 4 5,6-3 5,-4-3 5,2-1 2,1-2 12,-2 0-6,3 0-1,0-3-2,-1-1-3,0-3-3,3 2-1,-1-4-1,1 1 3,0-1 5,0-3 1,1 6 8,-1-6-9,0 0-6,0 0-4,14-8-5,-6-1-8,2 1-6,5-5-4,7-5-2,-3 0-3,0 1-5,-2 2-10,0 1-11,-2 2 2,2-1-7,-1 1-11,-4 2-3,-2 2-6,1 1-3,-3 1-4,-1 2-18,-3 0-4,1 0-19,-1 1-15,0-1-17,-4 4-20,4 0-25,-4 0-27,0 0-34,0 0-38,0 0-28,1 8-30,-1-4-255,0 0-614,0-4 273</inkml:trace>
  <inkml:trace contextRef="#ctx0" brushRef="#br0" timeOffset="61935.6137">22663 7227 86,'0'0'226,"0"0"-12,0 0-6,0 0-2,0 0 4,0 0-1,-9 8-7,3-4-4,-2 3-12,-1 3-6,1-3-15,-2 2-12,4 1-7,-2 0-13,7-2-8,-3 3-13,-1-1 3,1-2-17,4-1-13,2-1 0,2 1-6,4-2-4,0 1-7,2 0 14,0-3-27,11-2-8,-5 1 0,3-3-2,1-1-14,-1-1 5,-1-2-4,-2 0-1,-5 0-4,5-4-3,-3 2 2,-3-3 15,-2 2-16,1-4 3,-2 2-1,0-3-2,-6 3-6,0 0-2,-3-3 4,-1 0-11,-3 4-5,-3-1-7,4 0-15,-7 4-22,2-2-21,-1 3-27,0 0-26,0-3-36,1 7-45,3 0-34,3-1-68,-5 2-218,9 0-556,-3-3 247</inkml:trace>
  <inkml:trace contextRef="#ctx0" brushRef="#br0" timeOffset="62223.643">23156 6895 8,'8'-11'279,"-2"1"1,-1 1-11,-1 3-16,0 0-27,-1 3-18,-1 3-18,-2 0-15,0 0-8,4 16-9,-4 0-15,-4 1-8,-5 11-4,-1-5-3,-1 9-7,-1-5-11,0 2 2,1-3-9,1-1-2,1 1-8,-1 0 2,6-8-7,0-2-6,3-3-4,1 0 1,1-2-11,2 1-2,-2-3-9,5 2-3,-2-5-12,6 5 5,-3-7-6,3 1-13,4 0-13,-1-2-28,2-2-20,4-1-21,-1-2-20,-2-3-17,-4 3-23,1-3-22,-2 1-31,1-4-37,-4-1-30,-1 0-35,-2-2-205,-2 2-513,-3 0 228</inkml:trace>
  <inkml:trace contextRef="#ctx0" brushRef="#br0" timeOffset="62406.7793">23004 7078 214,'0'0'259,"0"0"-3,13-4-8,-3 4-17,9 0-10,1 0-18,3 0-22,5-2-18,1 4-16,2-4-15,-2 4-11,3-5-6,-4 2-33,-6 2-32,-4-3-36,0-2-33,-6 3-39,2-1-36,-2-1-56,2 1-41,-4 1-164,1-1-383,-1 1 170</inkml:trace>
  <inkml:trace contextRef="#ctx0" brushRef="#br0" timeOffset="62975.6473">23758 7053 68,'4'-6'293,"2"-1"-1,1-1-7,-2-1-16,-2 2-20,2-1-15,-2-1-7,-3-2-38,0 2-11,2 0-13,-4 0-16,1-2-17,-4 2-10,0 0-17,-3 4-6,-2 0-10,0 2-5,-9 3-16,7 2-3,-7 4-9,-2-2 2,-3 6-9,0 3 8,2 0-18,4-1-4,3 1-3,0 0-8,3 2 6,2-2-11,3-3 3,2 6-9,-2-5 1,7-2 2,0 3-7,0-3-3,7-2 7,-2 1-4,3-3 2,5 2-5,0-5-1,0-2-1,-1 3 3,6-6 0,-4 1-2,-2-2 0,2-2-4,-3 2 4,3-6 6,0 1 4,-1-4 2,1 0 10,-2 1 3,-1-1 5,-3 4 13,0-1 3,-3 1 12,0 0 1,0 3-2,-3 2-6,6-1-2,-7 1-8,2-1 1,-3 5-14,0 0 2,0 0-2,-2 14 1,-1-5 2,-5 6 7,-2 2 2,4 2 14,-5 4 6,-1 4 7,2-1 0,-1-1 5,-3 1 8,5-2 1,-5-2 8,2-3 8,6-2-1,-4 0 2,1 0-1,3-3-6,0-4 0,1-1-11,3-2-2,-3-1-12,3-1-1,1-1 1,1-1-4,0 1 2,0-4 1,0 6-6,0-6-8,0 0-7,14-6-1,-6-1-6,1-1-3,6-4-5,-1-1-5,8-8-8,2 3-2,-5-3-6,3-2-11,-4 2-8,-1-1-13,-3 9-13,0-1-6,-6 7-13,0-4-11,-3 7-6,1-3-13,-4 0-12,3 4-11,-1 1-19,-3-1-19,3-1-25,-4 4-40,3-5-33,-3 5-37,0 0-40,0 0-34,0 0-33,7 8-325,-4-4-769,2 1 340</inkml:trace>
  <inkml:trace contextRef="#ctx0" brushRef="#br0" timeOffset="63293.7724">24032 7227 205,'0'0'315,"0"0"4,0 0 6,6-6 0,-6 6 2,7-2-20,-7 2-19,9-1-23,-5 0-22,4-1-16,-8 2-26,14 2-18,-5 0-19,0-1-12,1 3-14,-1 0-15,0 1-9,0 3-15,0-1-8,-4 1-5,-1-1-11,-1 0-6,-1 5-13,-4-3 8,0-1-8,-3 0 1,0 2 0,-4-3-13,0 3 12,4-4 1,-3 3-3,-2-2-11,5-3 9,1 0-10,-1 0 2,5-1-10,-3 0-1,3-3-3,-1 5-4,1-5-2,9 4 2,4-2 0,-2-1-1,11 2-3,-1-3-8,8 0-2,2 0 2,2 0-9,-5-3-11,2 3-5,-9 0-17,2-1-13,-5-3-21,4 0-7,-3 4-21,-1-6-24,-5 2-25,-1-1-21,-3 3-21,0-2-31,0 0-35,-6 2-28,1-3-39,-2 0-298,0 3-661,-2-2 294</inkml:trace>
  <inkml:trace contextRef="#ctx0" brushRef="#br0" timeOffset="64921.7925">13829 6324 185,'0'-7'184,"2"0"-13,1 1-19,-3 1-11,0 1-19,2 2-14,-2 2-8,0 0-10,2 11 2,-4-1 0,0 7-8,-1 2-6,-2 7 3,-1 2-5,-2-1 3,0 1-5,0-1 1,-2-1-5,2-2 4,3-6 1,-1-1-2,1 0 0,1-6-1,0 0-1,-1-2-3,4-2 3,-3-1 2,3 0 6,-1-1 10,1-3 9,1-2 12,-1 4 3,1-4-15,0 0-9,0 0-15,2-13 4,1 3-11,1-2-8,2-5 2,0-7-10,2 1 0,-3-3-5,4-3-8,3-4 2,-6 1 15,3-3-24,4-10-4,-1 2-1,4-3-5,-3 17-14,3 0-6,-1 0-3,3 5 1,0 2-6,0 2-2,-4 8-5,-1 2-6,0 3-6,-1 3-2,-1 0-15,0 5-5,-1 2-1,-3 1 1,3-1-5,-7 8 2,0 1-2,-3-1-6,-3 5-4,-6 2 1,-5 3-2,-4-1-16,-6 4-24,-2-3-22,-2-3 1,5 0-1,-4-1 13,1-6 1,9 0 10,-1-1 12,5-4 10,1 0 2,3-1 13,2-1-5,3-1 20,-1 0-1,4-1 6,1 2 4,0 2 2,3 4 13,4 2 4,2 1-4,0 2 11,4 3 4,1 3 2,-4-5 2,1 3 5,3 1 8,0 2-5,-4-6 7,2 1-1,-1-3-3,0 0 2,-2-2-1,-2-4-5,0 1-5,-2-3-13,0-2-21,-2-1-21,4 0-23,2-2-13,-5 0-21,5-1-18,-1-2-79,0-2-231,3 2 101</inkml:trace>
  <inkml:trace contextRef="#ctx0" brushRef="#br0" timeOffset="65278.891">14113 6461 166,'0'-4'164,"0"4"-10,1-3-8,-1 3-8,0 0-8,0 0-6,0 0-6,0 0-10,0 0-4,0 0-7,0 0-7,0 0 3,0 0-1,5 13 8,0-9 13,2-4-7,-3 0-1,4 0-4,-8 0 2,20-1-1,-11-4-8,1-1 5,2 4-8,-3-7 1,2 4 3,-3 0 4,1-2-2,-1 1 4,-5 2 1,1-1 0,-2 0-4,2 2-8,-4-1-7,2 0 4,-2 4-11,-2-5-6,2 5-10,0 0-6,-13 1-4,0 3-6,3 4-2,-5 0 1,0 3 2,1 2-21,1-1-3,-1 3 0,4-1-2,-1 0-5,6-4-6,-2 5 1,3-3-4,1-3-2,3 0-5,0 0-10,0-3 3,3 1-6,0-1-6,0-2-16,4 2-14,3-4-4,2 3-10,-1-3-13,0-1-14,3 0-20,1-1-10,2 0-17,1 0-8,3-1-14,-5-2-14,4 0-16,-1 0-17,1-1-14,-1 1-1,-7-1-154,2 3-406,-1-3 180</inkml:trace>
  <inkml:trace contextRef="#ctx0" brushRef="#br0" timeOffset="65942.2959">14536 6474 157,'0'0'181,"4"-3"-5,-4 3 2,4-4 1,-4 4-7,6-2-3,-3-1-8,-2 0-3,0 1-6,0-5-6,-1 2-10,3-1-8,-3-1-11,0 2-12,-3-2-7,3 0-11,-1 2 0,0-3-8,-2 3-7,-1-1-6,1 1-10,-4 3-2,2-1-8,-4 1-6,-2 4-5,-1 1 3,-5 4-9,1 1-3,-5 9-4,4 1 1,-4 0-1,10-2-5,-6-1-3,4 0 0,2-2-2,4 0-6,-2 2 4,6-3-5,-3-5 1,6 0 1,0 0-2,4-2-2,0-2 5,1 0-4,7-3-6,2-1-4,-1-2-7,6-4-1,0-2 3,-3 2 1,2-4-1,-2 0 2,0-1 3,-1-3-1,-2 1 5,-4 1 8,3 0 5,-4 5 3,-2-1 3,-1 4 5,-1 1-8,-3-2-6,3 3 1,-1 1-3,-3 2 1,0 0-5,0 0 5,-2 11 1,2-5-6,-2 3 1,-1-1 2,-1 4-3,4-2-1,-3 1-8,1-2-14,-2 2-16,4-2-26,0-1-36,3 1-26,-2-1-27,3-3-34,1-1-37,2-1-185,2 0-442,1 1 196</inkml:trace>
  <inkml:trace contextRef="#ctx0" brushRef="#br0" timeOffset="66475.5646">14870 6376 81,'3'-9'214,"-3"-1"-11,0 3-14,-1 2-15,-3-2-14,-1 7-18,5 0-13,-19 4-12,3 4-3,1 2-6,-4 7-6,1-3-8,2 6 0,0-3-9,3-3-9,3 4-7,5-1-8,-3-3-6,7-2-2,1 0-8,0 0 3,5-2-12,1-1-2,4 0-2,-1-4 0,7-1-5,3-1 3,0-3-7,3-2 2,0-2 0,0 1-5,5-6-2,-9 2 1,-1-1 4,-1-4-1,2 1 0,-2-5 6,2-3 3,0-1 3,-6-4 3,-5 5 2,5-5 5,-2-2 3,-2 1 5,-1 7 5,-2 1 10,-2 1-4,2 1-2,-4 4-3,1 4-9,0 0 1,-2 2-12,0 1-7,0 2 7,0 2-14,0 0-2,0 0-4,-6 18 1,-1-3-2,1 5-3,-5 2 0,1 5 3,0 2-2,-2-2 6,0 1 2,-1-1-6,7-2 14,-4-1-12,3-5-1,0-2 4,1-6 2,3 2-10,1-4-3,-2-2 1,6 0 0,-4-1-1,1-3 4,1 0 19,0-3-6,1 5-16,-1-5 6,0 0-3,13-6-3,-4 1-1,1-4-3,3-2 2,4 0-1,-3-1-2,5 2-4,0-2-3,-2 3-7,1-1 7,-2 2-4,-2 4 2,-5 1-4,-5 1 3,9 2-2,-5 2 2,-1-2-5,1 5 5,-3-3-5,1 3-5,0 2-5,-3 1-7,-3-2 2,6 2-14,-6-1-13,0 0-21,0-1-25,0 1-22,0 0-31,0 0-45,-2-2-32,4 1-35,-2 0-26,0-3-145,2 2-466,2-2 207</inkml:trace>
  <inkml:trace contextRef="#ctx0" brushRef="#br0" timeOffset="66852.6013">15430 6433 155,'3'-8'224,"-2"-1"-7,-5 2-7,3-3-11,0 4-19,-7 2-19,5 1-16,-7 3-13,0 1-14,-4 4-13,-3 3-8,0 3-8,-6 3-5,7 0-1,0 1-10,-2 2-5,6-2 0,5-3-8,2 1-6,1-2-3,1 1-6,6-2-2,-2 1-5,4-5-1,0 3 0,5-4-7,-1 0-1,2-3-3,-1-1-2,4-2-1,-2 0 4,1-2-3,-1-2 3,1-3 0,0-1 6,-2 2 8,3-4 3,-5-1 1,1-1 9,-1 3 17,0-5-8,-5 5 6,2 2-6,1-2-3,-5 4-3,1 0-1,-2 0-4,3 3-9,-3-1-7,-1 4-7,0 0 8,0 0-12,0 0-5,0 0 2,-11 17-5,4-8 3,2 4 3,1-3-10,3 0-11,-3 0-19,0 1-21,2 1-13,2-2-16,-3 2-15,5-5-27,-2 0-23,1 1-23,1-2-26,2-2-13,5 2-6,4-4-14,-3-2-19,3 1-156,1-3-422,3-4 188</inkml:trace>
  <inkml:trace contextRef="#ctx0" brushRef="#br0" timeOffset="67230.6203">15674 6377 58,'7'-19'167,"-4"2"5,2-3 3,-3 8 7,1 1 4,0 4 0,-1-1-12,-1 3-14,0 2-19,0 0-13,-1 3-11,0 0-9,0 0-3,-9 18 2,3-5 3,-1 3 4,-1 3-6,-5 5 1,4 0 1,0 0-3,-1-2 0,0-4-8,6 2 16,-4-4-3,2 1-2,-2-5-1,4-3-1,-1-1-17,3-2 1,-1 0-5,1-1 14,0 0 4,0-1 10,2-2 6,0-2 5,0 0-13,0 0-14,0 0-7,0 0-9,9-10-7,-2 4-17,3-2 0,2-1-9,-2 2-8,8-5-1,-2 4-5,4-1-8,5-1-7,-6 6-6,1-2-9,0 5-6,-2-5-5,1 3 6,-8 3-19,1 1-3,-3-1-6,0 4-3,-2 0 0,0 0-3,-4-1 16,0 2-13,-3 1 10,-6 2-1,1 0-9,-5 1 13,-3 0-1,-4 3-5,0-4-4,-4 0-14,0-2 15,0 1-3,1-2-9,-2-1 0,5-2-13,1 1-12,0-2-15,5-1-27,-2 0-26,1 0-37,2 0-40,3 0-41,2-1-48,5 1-262,-4-4-607,4 4 269</inkml:trace>
  <inkml:trace contextRef="#ctx0" brushRef="#br0" timeOffset="67456.6763">16041 6152 259,'8'-12'295,"-4"2"-14,-2 3-19,3 2-30,-2 1-30,-3 3-18,0 1-17,2 12-5,-4 4-3,-1 4-13,-4 10 4,-3 0-20,0 2-4,-5 12-15,0-12-13,1 2-9,-2-2-7,3-2-8,-2 2-8,4-8-6,1 0-13,2-5-16,3-2-26,0-7-31,1 0-36,0 1-45,0-5-54,2-1-35,4 0-40,0-3-203,-2-2-475,0 0 211</inkml:trace>
  <inkml:trace contextRef="#ctx0" brushRef="#br0" timeOffset="67767.2459">16045 6450 213,'5'-3'220,"-2"-2"-3,2 2-17,0 2-20,-5 1-6,6-2-8,-6 2-5,0 0-14,14 4-9,-10-2-9,4 1-8,-4-1-5,2 0-1,1 3-2,0-3-6,1-1 0,0-1-6,2 0 5,1-1 8,1-3 5,-2 1 1,1-1-1,-2-2 0,1 0 0,-6 1-5,3 0 0,-2-4 1,3 4-5,-4-1-5,-1-1-10,2 3-4,-7-1-12,2 0-4,-3 0-12,2 2 3,1 3-5,-11-2-22,5 2 2,-3 4-12,-9 2 1,3 1-3,0 3-8,3 2-4,-3 0-15,2 0-10,1 0-2,3-2-13,3 3-2,1-6-7,4 6-8,-3-3-1,4-2 7,4 1 1,2 1-6,-2-3-7,4-2-13,1 0-24,4 0-28,-1-3-35,2 1-42,1-2-40,5-2-43,0-2-46,-2 1-191,2-4-552,0 0 245</inkml:trace>
  <inkml:trace contextRef="#ctx0" brushRef="#br0" timeOffset="68059.9681">16535 6271 186,'0'0'320,"-6"-2"-6,6 2-5,0 0-15,-6-3-27,6 3-16,0 0-22,0 0-24,0 0-17,0 0-15,0 0-9,0 0-8,0 0-21,29 5-11,-17-4-8,1 0-12,-1 1-6,1-2-13,3 3-10,-4-4-7,9 2-5,-1 1-21,-4-1-10,-2-1-18,1 0-8,-6 0-26,6 0-23,-6 0-22,1 0-26,-3 0-25,2 0-30,-9 0-30,10-1-24,-6-1-30,-4 2-26,0 0-191,0 0-482,0 0 213</inkml:trace>
  <inkml:trace contextRef="#ctx0" brushRef="#br0" timeOffset="68253.2553">16458 6427 35,'-3'1'266,"3"3"4,0-4-7,0 7-6,3-3-14,1-2-10,2 2-11,4 1-18,3-2-15,0-1-16,6 0-20,0-1-12,2 1-9,1-1-19,-2-2-21,2 1-21,-2-2-18,-2 0-19,4-1-29,-5 2-38,-1-3-37,-4 1-43,0-1-38,-3-1-30,4 0-30,-6-2-188,-1 0-432,-1-1 193</inkml:trace>
  <inkml:trace contextRef="#ctx0" brushRef="#br0" timeOffset="68640.9617">16781 6109 256,'-5'-6'259,"2"-1"-7,1 3-15,-1 0-19,1 2-14,0-2-19,2 4-14,-5-5-16,5 5-16,0-3-11,0 3-7,0 0-14,0 0-7,0 0-11,0 0 3,0 0 0,5 13-4,-3-6 6,3 3-1,3 4-5,-2 0-3,2 2 4,-2 3-9,1-2 0,3-1-5,0 1-7,-1 0 1,2 0-8,-1-2-2,-3 1 3,3 0-8,0-2-8,-5-2-10,-1 0 1,0-3 4,5-1-4,-8-3-6,4 0 6,-1-1 6,-2 1 2,0-2 6,-2 1-3,1-1-3,-1-3 0,3 6-7,-3-3-1,0-3-1,-3 5 2,0 0-7,-1 0-2,1 0 6,-8 5-4,0 1-4,-4 0-3,2 3 12,-3 0-11,-5 5 1,0-1 2,-1 3-6,-3-1 1,2 1-1,-3-2 0,1 1-5,1-1-2,1 2-15,3-3-24,-1 1-26,5 1-37,2-4-28,1-1-34,-2-3-46,3 3-48,3-2-69,0-6-71,1 0-200,3 1-631,0-3 278</inkml:trace>
  <inkml:trace contextRef="#ctx0" brushRef="#br0" timeOffset="77383.2487">1121 7621 216,'-2'-3'228,"1"0"1,-3 1-13,4 2-20,-2-5-19,2 5-18,-2-4-18,2 4-15,0 0-15,0 0-10,0 0-8,0 0-4,0 0 0,4 19 1,1-8-2,-1 1 5,-2-2-4,6 6-4,-3-2 4,-5 0-6,5-2-2,-1-1-3,-4 1-3,1-1-3,2 1 1,-2-3 0,2-1-3,-3-2-5,2-1 4,-1-1 7,2 1-1,-3-5-10,4 2 6,-2 1-2,-2-3-9,21-8 2,4-9-4,17-9-18,8-13-32,32-14-42,4-5-49,7-1-50,0 3-76,5 0-58,-9 2-284,-7 5-596,-29 18 264</inkml:trace>
  <inkml:trace contextRef="#ctx0" brushRef="#br0" timeOffset="78756.1574">7720 7769 112,'0'0'208,"-5"-1"-6,5 1-10,-5-4-10,5 4-14,0 0-14,-5-1-12,5 1-2,-1-5-16,1 5-8,0 0-6,0 0-3,0 0-5,0 0-7,0 0-3,0 0 1,0 0 2,0 0-2,0 0 0,0 0-2,0 0-1,0 0-1,0 0 2,0 0 3,0 0 21,28 3-27,-7-3-5,14 0-9,21-5-10,8-2-21,34-5-38,0 0-54,6 2-57,-3-2-72,4-2-72,0 8-244,-15-3-536,-27 3 238</inkml:trace>
  <inkml:trace contextRef="#ctx0" brushRef="#br0" timeOffset="86710.1127">1652 10005 153,'0'0'152,"0"0"-11,0 0-14,0 0-13,0 0-6,0 0-8,0 0-18,0 0-1,0 0-13,0 0 2,0 0-6,0 0-7,0 0-3,0 0-1,0 0-2,0 0-3,0 0-6,0 0-2,0 0 5,0 0-8,0 0 0,0 0-4,0 0 1,-5 10-1,5-10 0,0 0-1,0 0 0,0 0 8,0 0-2,0 0-1,-3 3-1,3-3 6,0 0-1,0 0-2,0 0-3,0 0 3,0 0 3,0 0 0,0 0 3,0 0-4,0 5 0,0-5 2,0 0-3,0 0 1,0 0-2,0 0 1,0 0-1,0 0-2,0 0 0,0 0-6,0 0-3,-1 3 5,1-3-4,0 0-1,0 0 6,0 0-1,0 0 5,0 0 9,0 0-11,0 0-2,0 0-3,0 0 0,4-11-4,-4 11-2,8-4-4,-1 2-6,6-6-22,6-1-32,8-11-38,1 4-57,5-3-60,13-8-47,-5 0-197,-9 8-474,1 2 210</inkml:trace>
  <inkml:trace contextRef="#ctx0" brushRef="#br0" timeOffset="94943.6768">1629 11243 86,'0'0'87,"0"0"-1,0 0 4,-4 3-6,4-3 3,0 0 0,-4 4-8,4-4-1,-1 2 2,1-2-1,0 0-5,-4 3-4,4-3 6,0 0-3,0 0 2,0 0-3,0 0 1,0 0-4,0 0 8,0 0-7,0 0 10,0 0-3,0 0-3,0 0 2,0 0-5,0 0-1,0 0-2,0 0-1,0 0-2,0 0-8,0 0-1,0 0 0,0 0-5,0 0-3,0 0 1,0 0-7,0 0 2,0 0-5,0 0-2,0 0-2,0 0-3,0 0-4,13-7 1,-7 2-3,12-5-1,5-2-10,-1-2-25,6-2-39,-1 0-45,1-2-48,4-3-68,-8 4-201,3 0-445,-3-1 197</inkml:trace>
  <inkml:trace contextRef="#ctx0" brushRef="#br0" timeOffset="96916.8296">10922 11243 5,'0'0'197,"0"0"-6,0 0-11,0 0-9,-5-1-6,5 1-7,0 0-9,0 0-2,0 0-5,0 0-6,0 0-5,0 0-10,0 0-4,0 0-7,0 0-5,0 0 1,0 0-3,0 0-12,0 0-6,0 0-8,0 0 3,0 0-18,26 0-4,-7-3-6,1 3-6,11-4-19,4 0-24,1-1-25,14 1-39,-10 0-44,13-2-47,-13 2-42,0 2-220,-3-4-448,4 3 199</inkml:trace>
  <inkml:trace contextRef="#ctx0" brushRef="#br0" timeOffset="97452.2459">13975 11315 228,'-4'-1'244,"4"1"-4,0 0-9,-7-1-14,7 1-10,0 0-15,0 0-7,0 0 0,0 0-16,0 0-11,0 0-10,0 0-10,0 0-21,29-3-7,-7 3-29,12-2-37,2 0-45,20 0-54,2 3-58,4-1-47,3 1-69,2-2-161,-5 0-422,-5-2 187</inkml:trace>
  <inkml:trace contextRef="#ctx0" brushRef="#br0" timeOffset="109534.9273">3156 15719 12,'0'0'58,"0"-4"6,0 4 6,0 0-6,0 0-9,1-6 7,-1 6 4,4-5-8,-4 1-4,1-1 4,2 0-9,-2 1 8,-1-4-10,4 0-3,-4 1-7,3-4-12,-1 2 24,0-2-2,0 6 3,0 0-6,1-3-5,-3 6 2,2-2-6,-2 4-2,0 0-4,0 0-3,3 18 2,-6 0 8,1 8-2,0 6 0,-1 3-10,1 10-3,0 4 6,-2-14-5,3 2-1,-4-3-1,2 1-4,2 3 0,-4-7-3,3 1 4,0 1-3,1-8-7,2 1 0,-2-9-3,1 0 7,0-2-10,0-5 8,-3 0-3,3-2-1,-1-2-4,1-2-17,0 2-8,0-6-33,1 4-37,-1-4-45,0 0-85,0 0-240,-9-12 106</inkml:trace>
  <inkml:trace contextRef="#ctx0" brushRef="#br0" timeOffset="110407.4444">3177 15550 82,'0'0'75,"0"0"-3,0 0-5,2-5-9,-2 5-1,0 0-4,0 0 9,0 0-6,0 0 1,0 0 3,10-2 0,-6 0-1,-4 2-2,18-3 2,-4 1 2,-2-1-3,10 2 10,0 1-4,5-3 0,2 2-4,2 0-5,1 1-2,2-3-9,2 6 6,1-6-11,3 6-3,-2-1-1,2 1-1,-1-3-3,-3 1-1,-2 2-11,2-2 8,-5 3-11,-4-3 5,-5 2-7,-3-3 5,-6 3-7,1-3 2,0 2-5,-2-2 0,0 2 3,-3-2-3,0 1 3,-3 0-9,2 0 6,-3-1 1,-5 0 1,11 0 9,-11 0 8,7 0 5,-7 0-1,0 0 5,9-1-2,-9 1 0,0 0 2,0 0 1,6 1-6,-6-1 2,0 0-4,0 0-2,0 0-6,5 2 4,-5-2-5,0 0 0,0 0-4,0 0-5,0 0 2,0 0-3,0 0-5,0 0 3,0 5-1,0-1-4,-2 4 4,2-2 4,0 10-5,-4 2-4,3 9 3,-3-2-4,0 7 4,3-1 0,-3 1-1,0 2 1,1-1 4,6-2 0,-7 1-2,3-1 4,-4 1-4,5-5-2,-4 7 2,4-5 6,0-3-3,-1 1-2,1-8 2,1 1-1,0 1 0,2-6 1,-3-3 2,5 0-4,-5 0-1,5-2-2,-5-1 4,4-2-5,-4-3 3,0 2-3,0 0 0,0-2 2,0-4 0,0 3 0,0-3 1,0 0-3,0 7 6,1-5 0,-1-2 5,0 0 1,0 5 5,0-5-4,0 0 6,0 0-5,0 0 1,0 0-4,0 0-1,0 0-3,-10-2-1,1 2-2,0-3-1,-1 2-3,-8-5 0,-1 6-1,-1-3-1,-6 2-3,-4 0-1,1-1-1,-4 1-4,1 1-3,-3-3 3,2 3 1,-1-3 3,2 1-4,1 1 2,0-4 0,3 5 2,1 0 0,0-2-3,6 1 3,0 0-3,0-2 2,8 3 0,-5 0-2,0-2 3,4 0 2,0 1-4,5-1-2,-4 2 0,4-1 2,3 4-4,-1-3-3,7 0-5,0 0-7,-15-2 0,15 2-10,-10-1-6,10 1-5,-12 1-3,12-1-9,-10 2-9,10-2-25,-8 0-14,8 0-30,-7 1-25,7-1-19,-8 2-148,8-2-354,0 0 157</inkml:trace>
  <inkml:trace contextRef="#ctx0" brushRef="#br0" timeOffset="111681.6845">4018 15628 2,'0'0'82,"0"0"-6,0 0-3,0 0-5,0 0 4,0 0 5,0 0-3,0 0-2,0 0 1,22 0-9,-9 2 2,6-2-7,1 1-2,1-1-1,9-1 0,0 1-5,3 1 5,-2 0-5,6-1-1,2 1-13,0-1 0,-2 3-1,14-2-4,-15-1 1,3 1-6,-4-1-3,-1 3 4,1-2-6,-3 0-2,-13-1-3,3 1 3,-3-2-3,-1 2 2,-4-1 1,-1 1 3,-1-2 3,-3 0 2,1 2-3,-4-2 3,1 2-5,-7-1 2,9 0 4,-9 0 0,9-1-1,-5 2 4,-4-1 0,0 0 6,0 0-6,8-1 13,-8 1-5,0 0 7,0 0-6,0 0-4,0 0-1,0 0-3,0 0-4,7 1 0,-7-1-4,0 0-1,0 0-3,0 0-4,0 0 0,2 4-4,-2-4-1,0 0 0,-4 10-1,4-5-2,-5 2 2,4 2-5,-2 3 0,0 4 1,1 1-3,-2 2 4,3 0-3,-6 7 4,6-5-4,-2 6 2,-1-2-5,-3 0 5,6-6-4,-3 6 7,2-7-5,0 8 1,1-9 0,-1 3 2,1-2 0,1-1 3,0 0-5,0 1 2,-2-1 0,1-4 2,1-4-2,1 2 9,-2-1-13,0 1 4,-1-6-3,2 0 0,-2 2-2,2-1 1,0-2 2,0 1-3,2-1 1,-2-1-1,0-3 0,0 4 3,0-4-4,0 0 1,0 0-1,0 0 1,1 5-1,-1-5 2,0 0-4,-1 6 4,1-6-3,1 2 0,-1-2-1,0 5 0,0-5 1,0 4 2,0-4-2,0 0 1,0 5-1,0-5 2,0 0-1,0 0 2,-3 4-5,3-4 5,0 0 0,0 0 3,0 0-3,0 4 4,0-4 0,0 0 2,0 0-3,-1 4 4,1-4-3,0 0 1,0 0-4,0 0 4,-14-2-6,14 2 3,-12-2-1,12 2 1,-17-2-3,4 1 1,-1 2 0,-4-1 0,-1 2-1,-3-2-2,3 0 3,-11 0-5,1 0 4,0 4-2,1-1 1,-4-3-1,4 1 3,1 1-7,0 0 4,6 0-2,-7 4 0,7-5 4,0 3-4,2-4 0,0 2-1,8 0 4,-6-2-3,7 1 5,-2 1-7,4 0 4,2-4 0,-2 4 2,8-2-4,-11-2 3,6 4-2,5-2 3,-8 0 0,8 0-3,-7 0 3,7 0-3,0 0 2,-10 0 1,10 0-3,-9-2-1,6 0 2,3 2-3,-10 0 1,10 0 1,-10 2 0,4-2-2,0 0 2,0 2 1,-2-2 0,8 0 1,-9 0 1,9 0 1,-11 0-7,11 0 3,-8-2-3,8 2 4,0 0 1,-8 0-3,8 0 2,-5-2-1,5 2 1,0 0 1,0 0-2,0 0 0,0 0-2,0 0 1,0 0-2,0 0 0,-9-1-7,9 1-16,0 0-20,0 0-22,0 0-38,0 0-49,0 0-48,0 0-189,0 0-425,0 0 189</inkml:trace>
  <inkml:trace contextRef="#ctx0" brushRef="#br0" timeOffset="113568.1489">4877 15665 32,'0'0'53,"0"0"-8,0 0 2,0 0-4,0-4 1,0 4-8,0 0-2,0 0-9,0 0 7,0 0-21,9-1 14,-9 1-7,18-2 9,-9 0-6,5-2-8,4 4 5,1-3-2,0 2 0,1 0-5,10-1-3,2 0 2,0 1-1,-2-3-10,3 4 15,3 0-3,-1-1-2,-2 0 0,-1 1-5,-1 0 3,1-2-6,-6 1 4,-4 1-5,-1 0 6,-1 0-7,0-1 1,-3-1 6,-4 2 2,-3 0-4,2-2-9,-5 1 6,0 1 6,-7 0 0,8-1-4,-2 1 12,-6 0-13,0 0 4,9 0 7,-9 0-2,5-1-4,-5 1-4,0 0-1,0 0 5,7 1 2,-7-1-8,0 0 3,0 0-2,0 0 3,0 0-2,0 0 0,0 0 5,0 0-7,0 0-4,0 0 6,0 0-4,2 4-1,-2-4 1,-2 3 6,2-3 0,-3 8-1,-1-6-1,4 2-2,-2-2-1,0 7 3,-4-1-4,6 2-3,-4 1 6,3 2-3,-4 3 2,2 9-12,-2-8 31,1 8-7,-1 2 2,4-1 3,-2-1-4,2 0 3,1 1-5,-3-1 2,2-6-2,1 8-1,-4-8 5,4 0-5,-1 5 4,1-6-6,-3 0 3,3-1 2,0-4 0,-1 3-5,1-5 11,0 5-9,-3-5-4,1 3 4,2-5 0,0 3 2,0-4 1,0 0 3,-2-4-4,2 1 5,0 0-4,0 2 2,0-6-1,-1 3 3,1-4-3,0 0 7,0 6 2,0-6 5,0 0 4,0 0 0,-1 6 1,1-6-1,0 0-5,0 0 6,0 0-11,0 2 7,0-2-4,0 0-6,0 0 2,0 0-5,-5 4 1,5-4-5,0 0 1,0 0-3,0 0 2,-11-1-6,11 1 3,-7 0-3,7 0 7,0 0-8,-11 0 10,11 0-14,-13 0 8,4 1-5,0 1-1,-1 1-5,-2-3 4,-1 1 2,2-1 0,-8 0-5,2 3 1,-3-2-2,3 1 5,-2 2-1,-3-4 0,-7 2-7,1-6 7,7 6 0,-8 0-5,-2-1 4,3-4-6,5 5 6,-8-2-1,3 3 0,9-5 1,2 4-2,-2-2 1,6 0 3,-1 2-5,5-2 4,-2 0-7,1 0 8,5 0 0,5 0 2,-13-2-8,8 2 7,5 0-4,-9 0 3,5-2 14,4 2-12,0 0-3,0 0 2,-10 2 3,10-2-2,0 0-1,-8 0-4,8 0-1,0 0 6,-6 2-7,6-2 4,0 0-2,0 0 0,0 0 6,-11-2-3,11 2 3,-6 0 0,6 0 0,0 0 2,-6-2 11,6 2-6,-7-1 3,7 1-3,0 0 0,-7-5-3,7 5 4,-7 0-6,7 0 1,-5-3 1,2 2-2,3 1-1,0 0 0,-12 1-3,12-1 2,-8-4 0,8 4 0,-6 0-3,6 0 6,0 0-3,-7 0-2,7 0 2,0 0 5,-9-2-5,9 2 0,0 0 2,0 0-3,-7 1 7,7-1-5,0 0 2,0 0-2,0 0 4,-6-3 3,6 3-6,0 0 0,0 0 1,0 0-3,0 0 1,0 0 0,0 0-1,-3-2-3,3 2 6,0 0-8,0 0 6,0 0-5,0 0 0,0 0 5,0 0-2,0 0-3,0 0 1,0 0-2,0 0 0,0 0 2,0 0 2,0 0-4,0 0 6,0 0-1,0 0 0,0 0-1,-8-1 5,8 1-6,0 0 2,0 0 3,0 0-2,0 0 1,0 0 2,0 0-2,0 0 0,0 0 2,0 0 0,-4-3-1,4 3 3,0 0-2,0 0 1,0 0-3,0 0 1,0 0-2,0 0 3,0 0-3,0 0 2,0 0 1,0 0 0,0 0-3,0 0 1,0 0 0,0 0 0,0 0-2,0 0 1,0 0 1,0 0-1,0 0 8,0 0-9,0 0-1,0 0-2,0 0 0,0 0 1,0 0-2,0 0 0,0 0-3,0 0 5,0 0-5,0 0 4,0 0-3,0 0 0,0 0-3,0 0 5,0 0-6,0 0-3,0 0-11,0 0-7,0 0-17,0 0-19,0 0-39,0 0-49,2-11-49,0 9-171,-2 2-396,0 0 175</inkml:trace>
  <inkml:trace contextRef="#ctx0" brushRef="#br0" timeOffset="115783.9346">3459 16616 41,'0'0'102,"0"0"14,0 0-12,0 0 0,4-6-5,-3 3-5,1 1 3,-2 2-6,1-7 1,1 3-6,-1-1 2,0 0-9,1-3-17,-2 1 2,-2-5-7,2 4-6,-1 1-2,0-2-12,-1 2 4,1 1-3,-1-2-7,2 4-2,-4-1-3,4 5-4,-5-8-6,2 7 3,1-2-1,-2 0-6,4 3 3,-12 0-3,5 6 1,-4-1-6,-1 7 5,1 0-5,0 0-3,0 4 2,0-1 0,2 2-9,2-5 5,0 5 8,6-6-8,-2 0-2,2 0-3,0-1 3,2 0 0,0-5-5,7 2 6,-5-2 0,8 0 0,1-2 1,-1-1 1,2-1 0,0-4 4,1 0 0,0 0-10,2-2 9,-4-1-2,1-1 3,-3 2 7,0-3-9,-2 0 13,-2 1-7,-1 0 0,0 0 7,-1 2 4,-1-2-3,0 2 7,-1 1 3,0 0 1,1 0-10,-3 4 8,2-5-6,-2 5-2,2-4-3,-2 4-6,0 0 2,0 0-1,0 16-2,-4-3-6,4 4 8,-5 2-8,1 10 2,-2-2 2,0 2 1,5 2 0,-1 0-3,2 4 7,-3-2-2,-1-4-1,4 0 1,-2 0-3,0-3 4,4-1-2,-4-8 3,2 0 4,0-7-4,0 3 8,-1-5-4,1 0 7,-1 0 1,2-2 12,-1-3 0,0 2 6,-1-1 3,1-4 3,0 0-4,0 0-1,0 0-11,0 0-1,6-12-6,-5 7-2,5-4-4,-3 1-3,1-4-8,3 0-3,-1 3-11,0-4-2,1-4-22,-1 5-11,3-4-18,-1 0-21,0 2-19,3-2-18,-7 4-32,5-2-30,-1 3-13,3-1-9,-2 3-105,-1 1-330,-1-1 146</inkml:trace>
  <inkml:trace contextRef="#ctx0" brushRef="#br0" timeOffset="116107.0709">3766 16796 5,'0'0'138,"-3"15"0,3-6-8,-4 3-4,0 1-12,3 4-6,-3-2-6,1 3-9,1-1-11,2-6-2,-2 6-3,2-7-17,0-2 4,2 4-3,-2-5 3,0-2-5,5 0 5,-4-1-4,3 1 7,1-4 0,1 1 4,-6-2 9,16-3-5,-7 1 0,1-5 1,-2 4 2,1-3-12,1 0 5,-5-4-19,1 1 5,-1-3-5,3-2 1,-5 6 0,-3-5-5,0 2 1,0 4-7,0 0-5,0-2 0,-2 3-8,1 0 3,-6 1-10,7 1-5,-4-1-8,4 5-12,-12-4-9,4 2-19,8 2-19,-16 5-19,16-5-26,-14 4-20,8-1-32,3-1-29,3-2-33,-9 5-131,9-5-366,0 0 162</inkml:trace>
  <inkml:trace contextRef="#ctx0" brushRef="#br0" timeOffset="117356.9444">3207 15729 40,'0'0'50,"-5"0"-9,5 0-2,-4 3 7,4-3-6,0 0-1,0 0 1,-7 1-1,7-1 3,0 0-9,-7 0 4,7 0-2,0 0-5,-5 1 1,5-1-2,-4 3 5,4-3-6,0 0-3,0 0-3,0 0 9,0 0 4,-9 0-6,9 0 4,0 0-7,0 0 8,0 0-2,0 0 11,0 0 1,0 0 15,0 0 6,0 0 8,0 0-4,0 0-4,0 0 7,0-6-9,0 6 3,0-6-5,0 6 0,0-10-4,2 4-5,0-3-3,3-3 1,-5 1-5,2-7 0,0 0-3,3-9-3,0 0-4,-8-1 1,6-5-2,-3-1-9,0-15-1,4 1 0,-4 1-1,5-1 5,-3 14 2,1 0-4,1-12-3,-4 12 1,2-1-6,0 4 5,-2-5-12,-4-10 4,4 12-4,-2 0-1,0 0-4,1 2-1,-3-5 4,4 4-4,0-4 1,0 5-3,0-17 3,2 14 0,0 0 1,-2 4-4,-4 0 3,6 0 3,0 0-7,-1 4 0,-1 0 2,-1 1 7,2 9-2,-2-1 5,1 3 2,0 2-7,0 2 7,0 0-5,1 1-1,-2 1-1,1 2 1,-2 2-6,0-1 3,2-1-2,2 1 2,-2 2-3,0-2-2,0 6 0,-2-5 1,2 1 2,0 4-4,-2-4 2,2 4 0,0 0-3,0 0-3,0-6-3,0 6-9,0-3-12,0 3-10,0 0-8,-3-3-12,3 3-22,0 0-17,0 0-4,0 0-28,0 0 0,0 0-14,0 0-15,0 0-127,0 0-306,0 0 135</inkml:trace>
  <inkml:trace contextRef="#ctx0" brushRef="#br0" timeOffset="118302.4513">2533 15966 69,'0'-6'81,"0"-2"-5,2 1-4,-2-6-2,1 6-5,-1-4 5,0 0-2,0-1-2,0-4-2,4 3 3,-4-4-4,-2 5 0,0-2 5,2-1-5,-6 5-7,6-2-1,-3 5-6,-3-1-4,4 3-4,-1-1-5,-1 3-6,-1-1-5,-2 2 0,2 1-5,-4 1 2,-1 3-1,2 3-2,-3 0-5,2 3 7,1-1-13,-5 4 0,4 0 3,1-2-4,3 1-1,-2-1 2,3 1-7,-1-1 5,8 1-3,-2-5 0,1 2 3,1-1-1,2-2 1,-1-1-8,5 1 7,-1-2-2,3-1-3,-1-3 7,3 1-2,-1-5-3,3 0 6,-1-1-3,-1-1 4,4-2-4,-2-1 3,1 1 2,-4-4-2,0 1 9,-5 0-1,2 4 1,-3-3 5,2 1 0,-4 3-1,-1 2 7,0 0-1,1 0-5,-2 2-8,0 0 0,-2 3-3,0 0 10,2 13-10,-3-1-1,-3 6-1,0 11-2,0-2-1,1 3 0,-5 4 1,8-2 1,-5 0 0,0 3-2,4-2 1,-1 0-3,0-4 10,2 0 1,-2-9 9,4 6 1,-6-8 1,4-1 0,0-3 4,0-3-4,0-2-1,0 1 3,0-6 6,0 3 3,0-2 10,0-2 4,2-1 5,-2-2-6,6 3-3,-6-3-6,9-8-4,1 0-6,-3-4 0,5-2-1,1-1-7,1-2-8,2-4-7,1 1-1,-3-1-5,-1 6-4,-3 1-8,-1 0-12,-1 3-11,-3-1-22,0 4-6,0-1-20,-1 4-19,0-2-27,-2 3-32,1 0-33,-3 2-132,0-2-350,0 4 155</inkml:trace>
  <inkml:trace contextRef="#ctx0" brushRef="#br0" timeOffset="118530.1383">2886 15965 96,'0'0'143,"0"0"-13,0 0-15,0 12-11,0-3-3,0 8-11,-5 4-2,5 3-15,0 3 0,-1 2-15,-1-2 0,1 2-7,0-3-7,1-7-25,-3 1-18,1-2-22,2 1-34,0-2-31,0-6-95,-2 1-195,1-2 87</inkml:trace>
  <inkml:trace contextRef="#ctx0" brushRef="#br0" timeOffset="143452.3579">3952 16696 19,'0'0'115,"0"0"-11,0 0-7,0 0-13,1-4-4,-1 4-4,0 0 7,1-5-3,-1 5 15,2-5-8,-2 1 4,0 4 5,0-6-4,0 1 0,0-1-9,0 3-7,0-4-5,-2 1-4,0-3-5,2 2-4,-4-2-5,0-3 5,0 2-14,0-2-4,1 0-3,-6-2 2,0 1-7,-4-2-4,3 0 3,-4-1-5,-1 2 2,-6-7-7,4 8 2,-6-2 0,0-1 0,-1 0-6,-2 3 5,2 2-6,0-1 7,1-3-4,2 6 7,1 2-7,1 0 4,0 2-3,1-3 1,-4 4-3,2-1-2,3 0 2,-2-2-4,-1 4-1,1-2-5,-2 4 0,2 0 8,1 1-6,0 1-5,0 1 5,3 1-7,-2 3 5,-3-1-4,3 2 4,2 0-5,-3 3 0,2-1 1,0 2 0,-2 2 1,2 0 0,0 0 4,-2 8 2,3-7-2,-2 8 2,7-5-2,-9 7 4,7-7-32,-3 5 10,7-5-3,-5 9 9,3-8 0,1-1 5,0 2-1,-1 7 7,1-4 3,3-5 0,-1 9 4,0-8-1,3 9 3,-2-11-1,5 6 7,1 4-2,0 3 2,-2-3 0,4 0-3,-1 0 2,2 1-1,0-8 3,1 5-3,1-4 1,0 4-3,-1-5 3,2 8 4,3-10-1,0 6 0,-3-5 0,3 6-3,2 2 5,0-8-2,-1-2 1,4 9-2,0-4 0,3 1-1,-4-5 0,1-2-5,-1-1 3,-1-1-3,2 3 2,0-3-2,2 2-2,-3-6-1,4 3 7,0-7 3,1 7-3,1-6-3,-1 2 5,1 1-7,3-5 2,-4-2-1,5 4 5,-5-3-7,1-1 0,-1-1 35,1 1 5,-1-1-10,-1 1-3,-5-2-2,5 0 10,-3 0-8,-1-2-7,6 1-7,-6-2-1,1-1-1,4 2 9,-1-1-12,-2-2 4,-1 3 2,2-5 2,1 1-6,-4 1-5,2-4 2,1 1 2,0-1-5,3 0-3,-6-3 3,6 3-6,-5-2 5,3 0-3,-5-1 8,4-3-29,-1 5 16,-2-4 1,0 2-6,1 1 5,-3 0-1,1-2-1,-1 1-7,-1-2 4,-3 5-3,-1-2 8,2-1-15,-2 2 8,1 1 10,-2-3-20,0 2 10,1 0-9,1-2 11,-1-2-2,-2 2 2,0 0-1,0 0-4,2 0 3,-2-5-8,-3 4 8,3 1-3,0 1-1,-1-1 6,-3-1 4,-1 3-12,2-1 2,1 2 5,-2-2 1,0-1-9,0 1 9,0 0-8,0 4 5,-2-2-11,2-3 10,-1 1 2,1 0-9,-2 3 3,2-2 2,-4 1-6,4-1 9,-1 1 4,1 0 0,-4-2-16,2 1 8,-4-2-4,4 2 5,-2-4 3,0 3-3,3 2 0,-3-9-2,-1 7-16,1 1 21,-1-2-4,0-1 1,1 4 4,-1-3-21,5 3 20,-7-3-4,3 2 2,-3-2-7,4 3 4,-1 2 2,2-3 0,-3 2-1,0 4 0,-1-6-3,1 4 1,2 2 1,0-5 4,-2 6 0,1-2-1,4 5-2,-8-9 10,6 6-6,2 3-2,-9-5-2,9 5 7,-6-6-3,6 6-5,0 0-2,0 0-2,-6-4 12,6 4-3,0 0-7,0 0-12,-3-5 2,3 5-11,0 0-12,0 0-14,0 0-8,-3-4-16,3 4-21,0 0-26,0 0-33,0 0-39,0 0-41,-5-2-67,5 2-225,0 0-572,-19-5 254</inkml:trace>
  <inkml:trace contextRef="#ctx0" brushRef="#br0" timeOffset="145055.4039">2904 15959 47,'0'-5'114,"-1"-1"-7,2 0-13,0 1-3,-2-6-1,2 5-1,-1-3-9,0-2 2,3-1-6,-3-2 0,1 1 4,-1-3-7,0-1 6,2-1-8,-4 0-4,1-2 2,-2 1 5,2 0-12,-7-6-2,4 7-3,-1 0-8,-2 1 0,0 2-3,0 0-2,-2 1-5,-2-3-1,2 4-6,0 0 7,-3 1-10,-1 0-1,-2 0 1,1-1-2,0 4 3,-1-2-10,-2 2-3,0-1 5,-1 1-5,1 0 4,1 1-3,-4 2 1,3 0 0,0-1 0,1 3 0,-1-2-2,7 5 1,-5 0-8,-3-1 5,0 0-7,1 6-1,-2-2 0,0 2 2,-2 3-5,0-1 4,1 0-3,-5 4 6,2 1-4,4-1-3,1 0 3,0 0 0,-1 3 1,-3 2 1,-1 0 2,4 4 0,1-2 4,1-2-2,-3 4 0,4 1 0,-1 1 3,0 1 0,1 0 0,3-3-4,-1-3 3,1 9 0,-1-3 2,2 0-3,3 2 0,1 0-1,1-7 1,2 10 2,-2-3-3,2 3 2,4-9 1,1 7 3,-2 2-5,2-1 4,2 0-1,-1-1 4,1-1-4,-1-4-2,3 6 0,-2 0 0,2 1 2,-1-8 3,2 4 2,0-2-28,0-1 8,0-2 1,3 7 2,1-3 1,-2-2 1,5 1 6,1-4-1,-1 7 2,3-4 2,-4-6-5,1 3 1,0-1-1,4-3-2,-2 2 1,-3 0-4,6-2 5,-2-2-3,-1 3-1,4-2-1,0 0 5,-1-5-6,-2 6 0,-1-5 2,4 0 3,-4 0-4,-1-4-2,2 3 2,-2-4 7,0 4-8,-1-4 0,1 0 2,1-1-1,0-2 2,3 3 5,-3-1-7,4-2 11,-4 0-6,4-2 10,1-1 0,-1 0-2,0 0 0,0-1-4,-6 2 3,6-3-1,-2 0-4,1 0 0,-5 0 0,2 2 2,-2-3-2,7 1 1,-9 1-2,2-2-5,-1-1 0,0 3 4,1-4-3,-1 1-4,2-2 5,1-2-6,-3 4 4,1-4-1,-2 2-1,-1 2 3,3-4-5,-4 2 1,2-3 1,0 3-1,-1-1 4,-1 1-6,-3-3 4,1 3-2,2 1 3,-2-4-1,1 2 5,-2 0 3,-4 0-5,7-1-1,-5 3 0,0-2 2,1 0-4,-1 1 3,2-3-3,-2 2-1,1-2 2,2 0-4,-2 2 3,0-3 1,-1 2 0,1-3 5,0-1-7,1 5-4,-2-1 10,1-4-3,-3 5-4,2-2 4,-2-1 1,1 4 9,1-2 1,-2 1 6,1-1-11,-1 7 1,1-7-5,-2 5 5,0-1 5,0-3-5,0 10 3,0-11-4,0 5 0,0-1-1,-2 0 1,2 7 3,-1-15-2,-1 4-2,1 3 3,0-2-5,0 1 3,-3-1 1,3 3 8,-2-4-19,2 5 6,-2-6-2,-2 7 5,4-7-6,-1 4 3,-2-3-7,0 6-3,4-6 21,-5 3-16,3 2-2,-2 0 1,1 0 2,-2 1-2,1-2 7,3 2-5,-4-2-3,4 2 2,1 5-2,-6-9 2,3 4 2,1-1-8,-2 2 3,4 4 1,-6-7-1,6 2 2,-4-1-1,0 2-3,4 4-4,-4-7 6,3 0-3,0 4 0,-3-2 5,0-1 0,0 3-3,4 3 0,-6-9-3,2 3-1,3 2 6,1 4 1,-7-8-4,6 3 2,1 5-1,-8-8 2,7 4-7,1 4-1,-9-8 7,8 4-5,1 4 5,-7-5-5,7 5 3,-3-9-3,3 9 5,-4-5-4,4 5 7,-4-7-5,4 7 2,-5-5-5,5 5-4,-5-6 10,2 4-4,3 2-2,0 0 5,-8-9-5,8 9 2,-3-4 6,3 4-6,-6-6-3,6 6 10,-8-5-6,8 5 2,0 0-7,-7-5 2,7 5-6,-5-4 6,5 4 10,0 0-7,0 0-7,-8-4-3,8 4-3,-2-4-2,2 4-14,0 0-1,0 0-17,0 0-10,0 0-14,-8-1-19,8 1-25,0 0-25,0 0-22,0 0-38,0 0-34,0 0-39,0 0-195,0 0-505,0 0 225</inkml:trace>
  <inkml:trace contextRef="#ctx0" brushRef="#br0" timeOffset="145799.2562">3391 15861 55,'0'0'65,"-1"-8"0,-2 5 1,3-2-3,0 5 3,-1-5 1,1 5-10,0-7 7,0 3 2,-2-1-9,0 0 17,2 5 5,-2-7-5,2 3 13,0-2-5,0 6 6,-2-3-2,2-1 2,0 4-1,0 0 4,-1-7-5,1 7-4,0 0-9,0-4-6,0 4-8,0 0 15,0 0-10,0 0-5,0 0-9,0 0-3,0 0-3,0 0-4,5 18-1,-3-9-6,4 1 3,0 5-3,2-1-1,0 3-4,3-1-1,-1 2 1,-1 1 3,0 3-6,1 1-2,2-2 2,-1 4-3,-4-10 2,3 2-3,-1-2 2,0 2-2,-1-4 4,-1 3-2,-2-4 1,-1 1 0,0-6 0,-3 5-1,3-7-1,-2 2-2,1-2 1,-2-1-1,2 1-1,-2-2 3,-1-3-2,1 4 4,-1-4 1,3 3-1,-3-3 1,0 3-3,0-3 2,0 0-5,0 0 3,0 0-2,0 0-2,1 4-5,-1-4 3,0 0-7,0 0 2,0 0-8,0 0-9,0 0-10,0 0-11,0 0-5,-4-12-8,4 12-8,-2-5-9,2 5-4,-4-7-16,4 5-11,-3-3-12,1-1-4,2 0-18,-4 1-15,0 0-23,3 0-9,-4-1-19,1-2-125,1 2-337,-1-3 149</inkml:trace>
  <inkml:trace contextRef="#ctx0" brushRef="#br0" timeOffset="146613.7038">3536 15866 98,'2'-1'101,"-2"1"3,2-6-2,-2 6-1,3-4 1,-3 4-6,1-3 0,-1 3 1,0 0-12,0 0-10,0 0-5,0 0-3,0 0-13,0 0 3,0 0-8,0 0 9,-20 9-8,9-3 2,1 2-1,0 0-5,-7 3 6,0 3 2,0-4-3,0 2 3,-5 3 1,3-4-6,3-1 4,-2 3-4,3-2 0,0-1 3,4 0-5,2-3 2,0 1-5,-1-2-4,4-3-3,0 1-1,3-1-1,-1 2 1,-1-1-3,-1-1 3,3 0-2,3-3 0,-5 2 2,5-2-7,-3 3 3,3-3-3,0 0 3,0 0-8,0 0 3,0 0 1,-3 2-6,3-2-2,0 0 3,0 0-4,0 0-1,0 0 1,0 0 3,0 0-5,0 0 5,-4 2-1,4-2 1,0 0-4,0 0 1,0 0-5,0 0 5,0 0-6,0 0 1,0 0-3,0 0 2,0 0 0,-2 3-2,2-3 0,0 0-2,0 0 0,0 0-1,0 0-2,0 0 3,0 0-4,0 0-4,0 0 4,0 0 0,0 0-2,0 0-1,0 0 5,0 0-1,0 0-1,0 0-3,0 0 0,0 0 8,0 0-7,0 0 3,0 0-5,0 0 6,0 0-1,0 0-2,0 0 0,0 0 5,0 0-2,0 0 3,0 0 1,0 0 1,0 0-6,0 0-1,0 0 3,0 0-2,0 0-3,0 0 5,0 0 0,0 0-5,0 0 4,0 0-3,0 0 4,0 0-3,0 0 3,0 0-5,0 0 2,0 0-3,0 0-2,0 0 0,0 0 0,0 0 2,0 0-7,0 0 10,0 0-4,0 0-4,0 0 5,0 0-2,0 0-1,0 0 6,0 0-3,0 0-4,0 0 2,0 0-6,0 0 5,0 0-1,0 0-2,0 0 5,0 0 1,0 0-11,0 0 10,0 0-2,0 0 2,0 0-3,0 0 2,0 0-1,0 0 2,0 0 0,0 0 2,0 0-1,0 0-3,0 0 2,0 0 2,0 0-2,0 0-1,0 0 0,0 0 0,0 0 0,0 0 1,0 0-1,0 0 0,0 0 2,0 0-1,0 0-4,0 0-4,0 0-7,0 0-5,0 0-15,0 0-15,0 0-19,0 0-42,0 0-70,0 0-78,-8-9-198,8 9-492,0-10 219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10:18:37.00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7186 9149 89,'-1'-9'180,"-3"-3"-1,1 4-5,1 2-15,0-1-14,0 1-13,2 2-11,0 0-10,1 0-4,-1 4-2,3-4-2,-3 4-2,5 0-1,-5 0 0,10 5-5,0 4 4,-2 1 0,5 4 2,2 11 2,2 1-9,-3 8-2,-1-2-5,5 13-9,-4 2-6,-1 2-4,2 1-3,-5-5-5,0 4-4,-4-15-5,2 0-3,1-3-7,-1 3-3,-2-7-3,2-1-2,-1 2-3,-2-10-5,1-3 2,-4-1-8,1-4 0,2-2-1,-4-1-1,3-1 2,-3-1 0,2 0 2,-1-2-1,-2 0 3,2-1-1,-2-2-1,0 0-5,0 0 1,0 0-1,0-14-1,-3 6-5,-1-2 0,1-2-3,-5-5-5,5 0 0,-5-8-5,-3-1-5,3-3 4,-2-2-4,2-3 2,-2 0-2,-3-12-5,4 14 2,-3-2-1,-1 1 14,-2 3-10,2 0 0,-2 3-3,-1 0 2,1 6-3,-1 1 0,4 7 8,-1 0-4,-2 3 2,2-1-2,1 6-2,1-1 3,-1 4 2,0-1 1,-1 6-3,0-1 3,2 4-2,-4 3 4,3 3-1,3 5-3,-4 0 4,3 9-1,0 0-2,2 0 0,3 2 4,-4-4-3,4 2 3,1-1-3,1-6 5,1-1-5,0-2 4,0-4-2,0 0 3,0-4-2,0-3 1,0 3 7,2-4-4,-1 1 12,2-2 0,-1-3 0,0 0-4,0 0 1,0 0-1,6-18-1,-2 7-4,2-6 4,-1-3-5,1-4 1,2-1-3,-3-1-2,-1-2 4,0 2 0,2-1 1,-1-1 9,1 0-11,1 4 6,-3 1-1,1 6 6,-1 7-1,-4-1-1,3 6-4,-1-3 3,3 3-6,0 3-1,0 4 3,7-2 4,-1 5-6,6 2 1,9 5 0,0 3 3,5 2 7,0 0-9,2 1-4,4-1 2,9 5-2,1-2-3,-12-5-8,0 0-6,0-1-13,-2-2-12,-3 0-15,0-1-18,-1 0-17,-9-5-21,0 1-12,-2-1-23,0-1-8,-4 0-20,-1-4-9,1 0-11,0-1-18,0-1-165,-3-2-406,0 0 181</inkml:trace>
  <inkml:trace contextRef="#ctx0" brushRef="#br0" timeOffset="1212.2888">11068 8973 73,'-3'-3'146,"3"3"-6,0 0-14,0-5 2,0 5 1,0 0-1,6-5-6,-6 5-3,0-4-3,0 4 0,2-3-5,-2 3-8,0 0-8,0 0 1,0 0 3,9 11-1,-7-1 1,5 4 2,1 8 6,1 9 2,1 0-1,-4 13-4,1-8-2,3 11-1,1 1-4,-2 2-5,3-5-8,-3 3-2,1-2-8,3-1-5,-8-12-6,4 0-5,-1 1-3,2-4-6,-1-2-4,-4 1-5,1-4-7,2-7-1,-5-3-2,1 2-1,-1-8-5,0 0 11,-3-3-17,2-1 1,-1 1-1,-1-1 2,0-1-5,3-2-6,-3-2 7,0 6-1,0-6-1,0 0-3,0 0 5,0 0-7,0 0-4,-4-13-7,2 5-15,-1-1-3,-4-2 3,4-3-11,-1 0-3,-3-6-13,2 2-3,2-2-3,-6-6-6,4 0 2,0 0-2,-3-3-7,3 0 3,-1 0-2,3-2 5,-4 3 3,3-2 6,2-2 0,1 1 5,-2-1 7,3 1 2,-2 3 5,2-2 0,0 4 5,-4 6 0,4 1 6,-3 1 3,3 2 2,-1 3 7,1 4 1,-2-1 2,2 3 0,-2 1 5,2 1 0,-1 0-5,1 0 1,-4 2 0,4 3 1,0 0-1,-10 1 1,5 5-2,-3 0 3,-5 6-3,0 2 3,-6 7 2,2 1 2,2 2-2,-1-1 2,-4 1 4,5-1 3,4 1-3,0-7 1,-3 0 3,4-2-3,0 2 4,-2-4-2,5-1 0,2-1 1,-1-4 0,2 1 5,-1-5-5,2 3 5,0-3 4,-1 1 14,4 0-2,0-4 6,-1 4-3,1-4-4,0 0 2,0 0-4,0 0 5,8-12-11,-2 5-3,1-2-2,-1-1 3,0-2-3,5-4-6,-1 2 3,-1-3-6,-2 2 14,3-1-5,3-8-2,-6 9 2,2-4-1,0 4 4,-2 0 0,-2 3 0,-1 3 5,1-3-2,2 4-4,-6 0 0,2 4 0,0-3-9,0 2-1,1 1 5,1 1-5,0 0-2,5 1 2,1 1-1,0 1-5,8 4-2,2 0 7,11 4-5,-4 1 3,4 0 1,0 4 7,2 2-9,-2-3-6,0 5 7,-1-3 1,-3 1-3,-1-1-2,-5 1-3,-3-3-2,-3-2 19,-3-1-15,-2-2-7,-3-2 1,0 0-4,-3-2 0,0 1 4,-1-2 6,-2 1-9,1-2-3,-3-1-7,0 0-18,0 0-11,0 0-17,-9 4-25,9-4-14,-17-2-20,6 4-22,-7-4-31,-2 2-17,0 2-27,-10-2-28,-6 2-163,-2-1-443,-14-1 196</inkml:trace>
  <inkml:trace contextRef="#ctx0" brushRef="#br0" timeOffset="3405.7278">14186 9206 47,'-5'2'106,"5"-2"-1,0 0-2,-7 1-1,7-1 3,0 0 5,0 0 1,0 0-1,0 0 1,20 2-1,-10 0 6,8-4-4,5 1-4,3 1-1,11-1-3,-1 1-1,22-3-7,1 3-3,1-3-5,30-3-1,-23 3-7,27 0-2,1-4 3,-2 4-10,3-4-6,4 5 0,-4-5-7,-1 2-4,1 3 1,3 1-6,-5-1-4,-3 1-1,-27-1 2,28-1-12,-27 1-3,28-5 0,-28 7-6,1-4 9,-2 0-11,28-5-4,-30 4-1,3-2-2,-1 2-1,-5-4-1,-2 4-5,1-2 2,-3-1-4,-1-1 1,0 1-1,-4 2 4,-13-2 0,3 3-1,0 0 0,-3-5-1,2 8-2,-5-5-4,0 2 3,-1 0 4,-2 1-3,0 3 0,-5-3-5,-6 0 0,0 0 6,3 2-5,-6 1 1,-2-1 6,-1 0-9,0 0 3,-1 2-2,0 0-3,-3 0-1,1 0 3,0 0 1,-2-3 0,1 3 1,0 3-3,0-3-1,0 0 2,3 2-1,-4 0 2,3 0 2,-3 1-3,2 0-3,-1-1 2,3 1-1,-4-2-2,0 2 4,-1-1 1,2 1-3,1-2 0,-6 1 1,2 1 1,1-2-2,-1 2-4,-2-1 6,0 0-3,-1-1 4,-4-1 2,6 2-4,-6-2 2,6 0-1,-1 1 1,-5-1-2,0 0 2,0 0-3,0 0 3,5 1-4,-5-1 4,0 0-4,0 0 5,0 0-3,0 0-1,4 3 1,-4-3-2,0 0 2,0 0 2,4 1-3,-4-1 3,0 0-2,0 0-2,0 0 4,0 0-1,0 0 0,0 0 1,0 0-4,0 0 2,0 0 6,0 0-7,0 0 0,0 0 1,0 0 0,0 0-1,0 0 2,0 0-1,0 0-3,0 0 11,0 0-11,0 0 4,0 0-2,0 0-1,0 0 2,0 0 0,0 0 0,0 0 0,0 0 0,0 0 1,0 0 0,1 6 1,-1-6-4,0 0 2,0 0 0,0 0 0,0 0 2,0 0 6,0 0-6,0 0-5,0 0 4,0 0 6,0 0-7,0 0 0,0 0 0,0 0 3,0 0-2,0 0 2,0 0-7,-14 0 2,14 0 0,-5 0-1,5 0 3,0 0 1,-7 2-1,7-2-1,-6 0 2,6 0 2,-9 0-3,9 0 3,0 0-2,-11 0 1,11 0 1,-6 1 1,6-1-1,-7 0-4,7 0 0,0 0 12,-9 0-11,9 0 0,-4 2 3,4-2-1,0 0-2,-5 1 7,5-1-9,-8 0-2,8 0 4,0 0 0,-4 1 0,4-1 5,0 0-6,0 0 3,0 0-1,-6 1 6,6-1-12,0 0 8,-8 2-3,8-2 6,0 0-5,0 0 0,-9-2-1,9 2 7,0 0-7,0 0 0,-9 2-2,9-2 5,0 0-3,0 0-4,0 0 4,-5 1-2,5-1 3,0 0-1,0 0-4,0 0-8,-13 0-12,13 0-14,-8 0-18,2 0-18,-4 1-22,-1 2-25,0-1-24,-10 1-14,-7 0-33,-3-2-25,-6 2-169,-17-5-417,-1 4 185</inkml:trace>
  <inkml:trace contextRef="#ctx0" brushRef="#br0" timeOffset="4427.2606">5229 10060 96,'-5'-3'105,"-1"1"-2,1-1-14,5 3 5,-9-2-1,9 2-12,-5-2-6,5 2-7,-5-3-10,5 3 0,0 0-13,0 0 2,0 0 9,0 0-2,0 0 0,0 0 4,15 8-1,-4-4-3,4-1-4,5 2 5,9-1-5,2-1 0,4 1-4,6-2 0,10 2 2,9-2-1,0 0-1,6-1 4,29 1 3,7-4-2,-4 4 2,1-5-8,2-1-2,5 1-7,-3 5 1,5-2-5,-6 0 3,-1-4-4,1 1-3,-7 3 1,-5 0-4,-26 0-5,-1 0 0,-2 0-4,-3 2-1,-19-2-1,-4 1 0,2 3-3,-11-2-4,-7-2-5,-5 1-5,-2 1-6,-1-1-1,-4-1 2,1 0 1,-4 2 2,-4-2-2,0 0-5,0 0-8,1 2-10,-1-2-17,0 0-19,0 0-8,-9 7-29,9-7-21,-5 2-14,1-1-32,4-1-100,-9 2-292,5 1 130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9:54:31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8092 5691 15,'0'0'28,"0"0"4,0 0-3,18 6-1,-12-5-6,0 1 12,4-2-4,-3 3-4,2-2 5,4-1 0,1 3-2,5-1-1,2-2 1,2 0-3,5 0-4,2 3 4,2-3-6,7 2 3,-3-2-3,18-2 2,-1 5-8,1-1 2,5 1-4,-3-2-1,2 2-2,0-1 6,1 2-3,-3-1-7,-1 0-1,-1 2 4,2 0 0,-3-1 3,0 0-7,-1 0 5,0 0-6,3-1 7,-2 2 0,2-4-1,-2 0 2,1 2-11,1-2 2,0-1-6,-1 0 1,1 0 5,-1-1 3,3 0-9,0-1 1,1 0 3,-1-1-3,4-1 5,0 1-3,-4 0 2,3 0-1,-1-1 4,2 0-4,3 0 16,-3 0-13,-1 2-17,1-1 12,-4 0 1,-1 2 0,1-2 2,1 1 1,-3-1 2,1 3-5,-1-1 0,2 0-1,3 1 0,-5 0 2,7-2 4,0 0 0,0-1-1,-2 0-6,5-2 2,-5 5 4,6-2 1,-5 0 3,-2 1-18,0 0 8,1 3 12,-7 0-8,4-4 5,-2 6-2,-1-4 7,-4 5-3,-8-2-4,11 1 0,-14-3 4,1 3-2,11-1-2,0-1 5,-12 1 24,17-3-27,-4-3-3,3 3-2,-1-2 2,5 2-2,2-3 3,0 2 3,2-3-2,-1 2-8,0 3 0,1-2 3,-3-1 0,1 1 7,-6 2-9,-15 1 16,11 1-18,-10 0-3,12-2 8,-14 2-5,-1-2 6,16 4-2,-14-3 3,10 2-10,3-2 3,-2-2 2,-1 3 5,6-3 2,-1 0-5,3-3 3,1-1-5,-1 2 7,0-2-6,4-3 8,-1 2-10,-5 0 4,1 1-5,0 1 4,-2-1 3,-2-1-5,0 2 8,-13 2-2,0-3-4,0 2 11,0-2-7,-2 3 3,2-2-12,11-3 13,-14 4-13,14-6 5,-12 4 0,12-1 0,1-4-3,-2 2 4,5 2 2,-2-2 1,1 0 4,5 3-12,-3-4 7,-1 3-7,1 3 4,1 1 0,-18-1-5,-1 2 0,-1-2 7,-1 1-5,-4 0 4,-13 2 1,2-1 6,-2 0-14,1 0 3,-3 0 4,-4 1-4,0-1 3,-1 2 5,0-2-3,-1 1-4,-1 0 3,-2 0 0,4-2 0,-2 2-1,-1 1 2,-3-2 1,2 0 2,-8 0-1,11 0 7,-11 0-10,9 0-2,-9 0 13,7 0-9,-7 0 4,0 0-5,9 0 3,-9 0-13,0 0 12,0 0 3,0 0-3,0 0 4,0 0-3,6 0 1,-6 0-4,0 0 5,0 0-5,0 0 2,0 0 3,0 0-3,0 0 3,0 0-4,0 0 5,0 0 9,0 0 3,0 0-11,0 0-5,0 0-2,5 3 10,-5-3-2,0 0-5,0 0 1,0 0 3,0 0 0,0 0 1,0 0-5,0 0-5,0 0 3,0 0-2,0 0-1,0 0 4,0 0-3,0 0 8,0 0-9,0 0 0,0 0 13,0 0-16,0 0 12,0 0-3,0 0-9,0 0 0,0 0 6,0 0-7,0 0 13,0 0-7,0 0-11,0 0 1,0 0 9,0 0-20,0 0-7,0 0-10,0 0 2,0 0-18,0 0 1,0 0 0,0 0-11,0 0-4,-17 0-10,10 1-44,-3-1-129,-2 1 57</inkml:trace>
  <inkml:trace contextRef="#ctx0" brushRef="#br0" timeOffset="2684.1555">2459 6727 2,'0'0'40,"-6"1"4,6-1-4,0 0 1,0 0-7,0 0-2,-7 0-8,7 0-6,0 0 5,-2 2-9,2-2 5,0 0-9,0 0 1,0 0 0,0 5-1,0-5-1,0 0 3,9 5-2,-5-3-2,3 1 2,2 0 12,3 1-2,7-2 2,4 1 0,8-1 6,4-1-7,4-1 4,17-1-3,1 2 0,2-2-1,3-2-5,-1 1 4,2-2-4,3 1 3,25-4-8,-27 6-3,0 0 17,2-2-16,25-1-1,-30 4-2,0-4 3,-3 2-2,1 4-1,-3-2 5,-1-2-5,-4 1-5,-13 1-1,1-1 7,1-1-3,12-1 4,-14 1-2,-2-1 0,-1 1-5,-3 0 6,-1-1 4,0 1 1,-9-3 6,-2 2 3,2 1-3,-8 0 0,-2-1 5,0 1-6,-2 1 9,-3-1 0,-1 0 10,-1 2 4,0 0 3,-5 0 1,8-3 4,-8 3 1,5 0-5,-5 0-1,0 0-8,8-1-2,-8 1-4,2-3-3,-2 3 1,0 0-3,0 0 0,0 0-1,0 0-5,0 0 0,0 0-4,7-1 1,-7 1 7,0 0-11,0 0 0,0 0-5,0 0 8,0-4-4,0 4-5,0 0 14,0 0-11,0 0-4,0 0 1,0 0-1,0 0 0,0 0 2,-3-7-6,3 7 5,0 0-5,0 0 0,0 0 0,0 0 6,0 0-6,0 0 1,-2-2-1,2 2 1,0 0-2,0 0 3,0 0 0,0 0 0,0 0-1,0 0-1,0 0-2,0 0 4,0 0 2,0 0-6,0 0 3,0 0 2,0 0-3,0 0 0,0-6-6,0 6 8,0 0-5,0 0 2,0 0 3,0 0-10,0 0 2,0 0-2,0 0-4,0 0 4,0 0-3,0 0-12,0 0-1,0 0-13,0 0-8,0 0-23,0 0-17,0 0-10,0 0-10,0 0-2,0 0-10,0 0-63,0 0-194,-8 10 86</inkml:trace>
  <inkml:trace contextRef="#ctx0" brushRef="#br0" timeOffset="6117.172">7916 9119 17,'0'0'83,"0"0"-3,0 0-5,0 0-12,0 0-4,0 0-15,0 0 4,0 0-7,0 0 3,0 0-6,0 0 15,0 0 1,23 6-3,-14-6 2,4 0-6,0 1 1,8-1 1,-5 0-5,9 0-5,3-2 3,0-1 5,8 2-10,-3 0-2,2 1-7,2-1 2,16-2-1,0 2-1,-2-2 0,3 2-5,-1 1 1,1-1-3,-3-2 4,4 4 2,-5-2-2,2-1-1,-1 0-2,-11 1-2,12 3-1,1-1-5,-1-1 11,-11 2-3,11-4 1,4 2-4,-1 0 3,3 3-5,-5-3-3,5 3 5,-1-3-6,2-3 1,-2 5-8,-4-1 6,5 0-2,-5-1-11,-2 3 10,2-1-4,-15 1 6,15 4-5,1-2 6,-14-1 4,14-1-6,-16-1-3,14 3 0,-14-3-6,14 4 11,-14-4-5,15 1 2,-14 1-3,0-1 3,12 4-1,-12-4-5,1 1 2,12 0 0,-1-7 3,-12 7-6,0 1-2,0-3 1,0 1 1,-1 2 11,2-3-7,12 3 0,-10-3-3,-5-1 1,1 0-3,1 2 0,0-1 0,-2 1 3,-1 0 1,3-1-2,-6 1-1,7-1-1,-4-2 3,1 3 1,3-2-6,-6 5 5,5-5 2,-4 2-4,1-1 0,4 1 2,-5-3-6,-1 2 5,5-2-4,-1 2 1,-2-1 0,0 0 2,-1-1-1,-3 0-2,-2 1 1,-7-1 0,-1 0 5,-3 0-7,-2-1 2,-4 2 0,-2-1 3,-2 0-4,3 0 5,-9 0-1,5 0 2,-8 0-2,9 0 0,-9 0-1,8-1 1,-8 1-3,7 0 3,-7 0 0,0 0 3,10-1-4,-10 1 4,6 0-2,-6 0 2,0 0 3,0 0 0,9 0 0,-9 0 4,0 0-3,0 0-4,1-3 7,-1 3-2,0 0 4,0 0-4,0 0 0,0 0 0,0 0-2,0 0 1,0 0 0,0 0-3,0 0-1,0 0 2,0 0-2,0 0-1,0 0-1,0 0-1,0 0 0,0 0 2,0 0-5,0 0 0,0 0 5,0 0-1,0 0-5,0 0 3,0 0 0,0 0-1,0 0 3,0 0-2,0 0-1,0 0 2,0 0-3,0 0-6,0 0 10,0 0-3,0 0-4,0 0 4,0 0 0,0 0-3,0 0 1,0 0 0,0 0 3,7 4-4,-7-4 1,0 0-4,0 0 4,0 0 2,0 0-3,0 0 1,0 0-1,0 0 2,0 0-3,0 0 3,0 0-5,0 0 12,0 0-9,0 0 2,0 0-3,0 0 3,0 0 1,0 0-2,0 0 1,0 0 1,0 0 1,0 0-2,0 0-1,0 0-1,0 0 2,0 0 0,0 0-3,0 0 6,0 0-3,0 0 2,0 0-2,0 0 0,0 0-2,0 0 2,0 0 0,0 0-3,0 0 4,0 0-3,0 0 1,0 0-5,0 0 9,0 0-2,0 0-2,0 0-4,0 0 0,0 0 6,0 0 0,0 0-4,0 0 3,0 0-1,0 0 7,0 0-7,0 0 2,0 0-1,0 0-3,0 0 1,0 0 1,0 0-1,0 0 3,0 0-1,0 0-1,0 0-2,0 0 6,0 0-3,0 0 1,0 0-4,0 0 5,0 0-3,0 0 0,0 0-3,0 0-4,0 0 5,0 0 3,0 0 1,0 0-2,0 0 4,0 0-6,0 0 3,0 0-1,0 0 3,0 0 0,0 0-9,0 0 6,0 0 6,0 0-4,0 0 1,0 0-2,0 0 3,0 0-3,0 0 2,0 0-7,0 0 8,0 0-6,0 0 3,0 0-5,0 0 7,0 0 1,0 0-3,0 0-1,0 0 3,0 0 0,0 0-2,0 0-1,0 0-2,0 0 1,0 0 2,0 0-6,0 0 1,0 0-1,0 0 6,0 0-3,0 0 1,0 0 0,0 0-1,0 0-1,0 0 1,0 0 5,0 0-2,0 0-3,0 0-1,0 0 3,0 0 7,0 0-7,0 0-3,0 0 3,0 0-1,0 0 3,0 0-3,0 0-1,0 0 6,0 0-2,0 0-1,0 0 0,0 0 2,0 0-1,0 0-2,0 0 1,0 0-2,0 0 0,0 0 1,0 0 1,0 0 5,0 0-6,0 0-3,0 0-2,0 0 7,0 0-3,0 0 3,0 0-5,0 0 7,0 0-2,0 0-2,0 0-1,0 0 10,0 0-10,0 0-1,0 0-4,0 0 7,0 0 2,0 0-5,0 0 4,0 0 0,0 0 1,0 0-3,0 0-2,0 0-3,0 0 4,0 0 2,0 0 1,0 0 0,0 0 0,0 0-2,0 0 1,0 0 3,0 0 0,0 0-2,0 0 1,0 0 0,0 0 0,0 0-4,0 0 3,0 0-4,0 0 6,0 0-3,0 0 2,0 0-5,0 0 3,0 0 0,0 0-1,0 0 0,0 0-1,0 0-2,0 0 1,0 0 0,0 0 3,0 0 0,0 0-1,0 0 4,0 0-3,0 0 2,0 0-4,0 0-2,0 0 4,0 0 0,0 0-4,0 0-1,0 0 5,0 0 1,0 0-2,0 0 1,0 0 0,0 0 1,0 0-3,0 0-1,0 0 2,0 0 3,0 0-5,0 0 3,0 0 1,0 0 3,0 0-5,0 0 3,0 0-1,0 0 4,0 0-5,0 0-6,0 0 9,0 0-3,0 0-5,0 0 8,0 0-1,0 0-1,0 0-2,0 0-2,0 0 3,0 0 0,0 0 0,0 0-1,0 0 7,0 0-6,0 0 3,0 0-2,0 0-1,0 0 0,0 0 0,0 0 0,0 0 1,0 0 2,0 0-5,0 0 0,0 0-1,0 0 5,0 0-1,0 0 0,0 0-4,0 0 2,0 0-1,0 0 2,0 0 2,0 0 1,0 0 1,0 0-10,0 0 5,0 0 1,0 0-1,0 0 0,0 0 3,0 0-1,0 0 2,0 0-5,0 0-6,0 0 12,0 0-2,0 0 0,0 0-1,0 0 4,0 0-5,0 0 0,0 0 0,0 0 5,0 0-4,0 0-6,0 0 5,0 0 2,0 0 2,0 0-5,0 0 0,0 0-2,0 0 4,0 0 1,0 0-4,0 0 3,0 0-2,0 0-2,0 0 6,0 0-6,0 0-2,0 0 10,0 0-3,0 0-3,0 0 3,0 0 1,0 0-5,0 0 0,0 0 1,0 0 0,0 0 1,0 0 2,0 0-3,0 0 2,0 0-1,0 0-1,0 0-2,0 0 3,0 0-1,0 0-1,0 0 2,0 0-2,0 0 6,0 0-6,0 0-2,-10 7 4,10-7-2,0 0-2,0 0 2,0 0 2,0 0-1,0 0 1,0 0 1,-4 4-1,4-4 3,0 0-3,0 0-4,-2 1 3,2-1 3,0 0-1,0 0-5,0 0 4,0 0 3,0 0-6,0 0 1,0 0 4,0 0-3,0 0-1,0 0 3,0 0 1,0 0-1,0 0-2,0 0 1,0 0-3,0 0 1,0 0 1,0 0-4,0 0 5,0 0 0,0 0 1,0 0 0,0 0-2,0 0 0,0 0 3,0 0-1,0 0-5,0 0 5,0 0 3,0 0-2,0 0-1,0 0 1,0 0-2,0 0 2,0 0-2,0 0 0,0 0-2,0 0 4,0 0 1,0 0 0,0 0-4,0 0 2,0 0-2,0 0 1,0 0 0,0 0-6,0 0 7,0 0-6,0 0 5,0 0 0,0 0 3,0 0 0,0 0 1,0 0-6,0 0 4,0 0-2,0 0 0,0 0 2,0 0 0,0 0 2,0 0-3,0 0-1,0 0 2,0 0-3,0 0 3,0 0-6,0 0 9,0 0-3,0 0 2,0 0-6,0 0-2,0 0 5,0 0 0,0 0-1,0 0 6,0 0-7,0 0 2,0 0-4,0 0 7,0 0-3,0 0-3,0 0-1,0 0 5,0 0 1,0 0-2,0 0-5,0 0 6,0 0-6,0 0 2,0 0-7,0 0-7,0 0-4,0 0-14,-3 3 1,3-3-10,0 0-12,-7 1-4,7-1-14,-4 4-14,-1-1-9,0-1-14,0 1-22,-7-2-106,1 3-257,-2 0 114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10:37:50.2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11471 5675 154,'13'0'149,"4"-1"-5,-2 1-9,7 0-2,-3 1-4,11 1-2,0-2 0,-1 3-2,6-3 2,0 1-11,3 0-11,-2 0-6,0 1-5,3-1-7,12-1-6,0 2-2,-1 1-4,5-4-9,1 2-5,-1 0-7,-1 2-5,0-3-6,0 2-3,-1-1-1,-2 0-8,-1 0 0,3 3-3,1-1 1,-4-3 1,1 7 0,-12-5 0,18 3 6,-3-2-6,-4 3 2,4 0-1,-4-1-5,-11 0-1,12-1 0,3 3-5,-4-1 5,2 1-5,-14-6 2,19 5-2,-3-1 0,1 4 4,0-4-6,0 1 2,-3 1-5,5-3 5,-6 2-6,0-2-3,-11-2 1,-1 1 0,15 4-1,0-4-2,-16 0-1,16 1 0,-3-1-2,-10-2 3,10 2-2,1-1 3,0-2-7,-12 0 1,13 3 0,-15-3-2,19 2 1,-6-2 0,3 0 0,-1 0-2,0 3-3,-2 0 3,-1-1-1,3 0 0,-16-1 0,18 3-3,-3-3 3,1 0-3,-14 1 3,14 1-1,-2-2-3,3 1 1,-1 0 1,-14 0 1,15 1-2,-16-3 4,1 0-1,12-3 0,-15 3 0,2 0 3,-1 0-3,-1-2 1,0 2 0,1 0-1,3 2-2,-2-2 3,1 0-2,16 0 2,-5 3 0,-14-3-1,3 1 0,-2 0 1,3 1 3,-2-4-1,1 2 4,11 0-7,-10 2 5,13-1 0,-13-2-2,11 3-2,-16-2 1,1-1 1,1 1 2,-5 1 1,-2-2-1,-7 1 4,0-1 2,-8 1-2,1 0 0,2-2 2,-5 1-2,-3 0 7,2 1-2,-3 0 1,-3-3 2,0 3-4,2 0 4,-8 0-6,10-2 3,-7 0-2,-3 2-4,8 0 3,-8 0-2,0 0 0,0 0-4,9 0 8,-9 0-8,0 0 0,0 0 3,5-2-5,-5 2 3,0 0-1,0 0 2,0 0-4,0 0 4,0 0 4,0 0-6,0 0-2,0 0 1,0 0 1,0 0-1,0 0 7,0 0-6,0 0-2,0 0-1,0 0 0,0 0 0,0 0 0,0 0 1,0 0-2,0 0 1,0 0 0,0 0-2,0 0-3,0 0 6,0 0-2,0 0 4,0 0-3,0 0-1,0 0 4,0 0-3,0 0 3,0 0 1,0 0 1,0 0 2,0 0-1,0 0 0,0 0 8,0 0-7,0 0-4,0 0 3,0 0-3,0 0-3,0 0 2,0 0 1,0 0 1,0 0-4,0 0-1,0 0-3,0 0 1,0 0-1,0 0-5,0 0-8,0 0-9,0 0-6,0 0-10,0 0-13,0 0-15,0 0-8,0 0-14,0 0-23,0 0-28,-4 9-36,4-9-39,-11 2-41,-1-2-147,-15-5-437,-9-1 194</inkml:trace>
  <inkml:trace contextRef="#ctx0" brushRef="#br0" timeOffset="2868.5106">3875 6632 21,'-4'2'110,"4"-2"-9,0 0-8,-4 4 4,4-4 1,0 0-7,0 0 4,0 0-7,0 0 2,0 0 0,0 0 6,0 0-1,0 0-2,0 0-10,0 0-6,-4 0 0,4 0 1,0 0-10,0 0 0,0 0-8,0 0-2,0 0-5,0 0-2,0 0 2,0 0 3,0 0-2,0 0 0,10 5 0,-8-3 2,-2-2-5,10 1 2,-2-1-3,-2 2-2,2-2 0,0 1-5,6-2-1,-4 2-4,4-1 0,3 4 1,2-3-5,1 0-3,1-2-3,2 2 4,5-2-6,0 1 3,0-1 0,2 2-1,0-2-1,5-2 3,-2 3-3,3-1 18,2-3-7,1 4 0,0-2-3,12-3-1,-11 3-4,-1-3-4,1 3-1,11 0 1,-15 2 1,3 0-5,-3 0-6,1 0 0,-1 1 0,2 0-1,-3-2-2,-1 2-1,2-1-3,-3 0 1,2 2 1,1-2 0,-2 0-3,2-3 4,0 3 0,2-2 2,-1 2 0,4-2 5,-1 2 4,2-2 3,10 1-8,-13-1 3,-1 4 6,12-2-6,-10 0 2,-4 1-4,17-2 6,-19-1-10,6 4 2,11-1-6,-15-1 3,-2 0-3,2 0-1,5 0-3,9 2 1,-12-2 1,3 0 0,11 0 3,-15 0 0,15 0 1,-14 0 6,-1 0-2,3 0 5,-3 0-3,2 0-1,-1 0 3,0-2-3,2 1-3,12-1 10,-10 2-3,-5 0-1,15 0 1,-14-2-3,1 2 4,1 0-4,11 2 12,2-2-5,-14 0-8,14 2 0,-14-1 2,1 1-3,-3 0 2,2-1-1,-3 0-7,2-1 3,-1 3-7,3-2 7,-5 0 2,4-1-2,2 5 5,-3-7-1,2 2-2,-1 2 4,-3 0 4,4-2 14,12 1-13,-12 1-5,-3 0 9,18-2 0,-4 3-6,-10 2 1,-1-5 2,12 2-5,0 0 7,0 1-8,1-1-3,-16 1-1,15-1 1,-15 1-1,16-3-2,-2 2 2,-15 2 3,6-1-1,-8-3-2,5 0-2,13 3 0,-14-1-6,0-2 3,3 0-7,-2 2 4,12-4-12,-15 4 15,2-1-4,0 4-2,-2-4 7,1 0-4,2 1-1,2-3 2,-1 2-2,12 2 1,-13 0-1,-3-2 1,3 0 2,1 1-12,-4 0 9,1-1-3,-1 1 8,1-2-13,1 4 13,-2-3-2,-2 1 2,3 2 0,-1-4-1,3 0-1,1 1 0,-3-2 6,17 3 1,-16 1-6,13-2-4,2 1 14,-2 2-14,-12-3 5,0-1-5,14 3-4,-13-1 3,-1 0-10,10-2 11,-10 1-2,-2 1-1,2-2 0,-2 0-1,3 0-10,-1 2 10,0-4 1,1 5 2,-3-6-3,4 3 2,-2-2-2,0 1-3,-1-1 2,14 4 7,-15-4-18,5 2 7,11-1 5,-14 2-1,1 2-1,12-1 2,-16 0-1,3 1-4,0 1 6,1-4-5,11 3 7,-18-3-4,3 0-3,-4 2 0,0-4 3,-1 4 2,-1-2-3,-2 0-1,3-2 3,-3 2 3,0 0-3,-7-1-8,6-1 4,3-2 5,0 2-2,0 2 0,2-3-1,-2 3-2,2-2 8,3 1-6,-4 1 5,7 0-4,-3 1-2,-1 3-1,2-6-2,-3 2 6,1 3-3,-3-6 2,4 3 1,-5-3-4,-1 1 0,-7 0 4,6 1 2,-5-4-4,-5 3 0,5-1-2,-1-1 1,5 1 1,0-2 0,-6 1-5,6 1 1,2-1 0,2 0 4,-3 3-1,4-3 0,-2 1 2,1 3-1,2-1-2,0-1 1,-1 2-4,0-1 4,4-1 9,-2 2-7,0-2-1,-1 2 0,1-2-1,-2 4-2,0-7 0,0 1 4,-5 3-1,-5-2-2,7 2 0,-8-2-1,1 1 4,-3 0 0,4-1-1,5 0-3,-4-1 2,6 1-4,4 1 5,-1-1 6,-2 1-5,1 0 0,2-1 4,-1 3-3,1 0 1,-2 0 0,3-2 1,-2 0-5,4 1 3,-3 0-3,3 2 3,-4-1 2,3-2-2,-5 0 3,1 2 0,-2-2 0,-2 1 0,0-1 1,-7 2-1,-1 0 0,2-3 5,0-1 0,-2 3 1,3-1-1,-4-1-1,-1 3 0,2-1 4,-1-2 1,-5 3 3,-2 0-1,0 0 3,1-3-1,-3 1-1,-2 2 2,-2 0-4,1 0 0,-7 0 0,10-2 1,-7 1-1,-3 1-6,0 0-1,0 0 0,11 3 2,-11-3-5,0 0 0,4-3 2,-4 3 1,0 0-5,0 0-2,0 0 1,0 0 2,0 0 1,6-1-4,-6 1-3,0 0 5,0 0-4,0 0 3,0 0 0,0 0-3,0 0 0,0 0 0,0 0-1,0 0 3,0 0-2,0 0-3,0 0 5,0 0-2,0 0 1,0 0 1,0 0-4,0 0 6,0 0-5,0 0 2,0 0-3,0 0 2,0 0 0,0 0-1,0 0 0,0 0 0,0 0 1,0 0-2,0 0 1,0 0-6,0 0 6,0 0-3,0 0 2,0 0-1,0 0 3,0 0-1,0 0-1,0 0-2,0 0 3,0 0-5,0 0 9,0 0-10,0 0 6,0 0-1,0 0 7,0 0-10,0 0 1,0 0-2,0 0 6,0 0-6,0 0 3,0 0-3,0 0-1,0 0 1,0 0 0,0 0 2,0 0-2,0 0-6,0 0 9,0 0 0,0 0 0,0 0-8,0 0 8,0 0-1,0 0 0,0 0-4,0 0 0,0 0 1,0 0-1,0 0-3,0 0 2,0 0-2,0 0 0,0 0-1,0 0-3,0 0 1,0 0-4,0 0-2,0 0 0,0 0 5,-10 9-9,10-9-7,0 0-3,0 0-10,0 0-5,0 0-19,0 0-11,0 0-19,-5 0-15,5 0-26,0 0-30,-6 2-32,0-1-45,6-1-42,-13-1-71,2-1-254,-7-2-663,3-1 294</inkml:trace>
  <inkml:trace contextRef="#ctx0" brushRef="#br0" timeOffset="3844.0219">12870 6710 186,'0'0'216,"0"0"-7,-4 1-10,4-1-13,0 0-9,0 0-2,0 0-4,0 0-7,0 0-3,0 0-12,13 5-6,-11-4-12,3 2-4,0-1-8,2 0-3,0-1-10,-1-1-3,3 2-9,-4-1-7,2-1-11,1 0-3,-2 0-5,-1 2-7,-5-2-1,14 1-10,-8-1-1,-6 0-6,9 1-3,-4 1 3,-5-2-7,11 0-3,-6 0-2,-5 0 1,13 0-8,-6 0-1,5-2-3,1 4-3,9-2 2,-1 0-4,11 4-4,5-2 0,15 0 0,0 3 0,4 2-2,0-4-3,1 4 2,1 0-5,-5 0 0,1-4 3,-18 0 0,2 2-1,-4-1-7,1-2 5,-10 1 1,-3-2-2,-4 0-4,-4-1 2,-3 0 3,-2 0 5,1 0-5,-2 0 1,-3 0 0,-5 0-2,9 0-3,-9 0-2,10 0 5,-10 0 2,5 0-8,-5 0 1,0 0 1,0 0-6,8 0-6,-8 0-6,0 0-10,0 0-10,0 0-14,0 0-11,0 0-12,0 0-13,0 0-18,0 0-23,-27 0-23,20 0 3,-4 0-17,1 0-5,-1 0-8,-2 0 0,-5 3-4,4-3-7,-4 1-129,-2-1-347,2 0 154</inkml:trace>
  <inkml:trace contextRef="#ctx0" brushRef="#br0" timeOffset="4322.7222">13036 6861 105,'0'0'139,"-7"0"-2,7 0 4,0 0 4,0 0 4,0 0 2,0 0 0,0 0 5,0 0 8,0 0 1,0 0 6,0 0-3,0 0-2,0 0-5,0 0-5,28 0-2,-9-3-5,9 1-6,5 1-4,4 0-7,17-3 0,2 3-11,-3 1-2,3-3-15,2 3-7,1 0-8,-1 0-6,2 3-6,-3-3-14,1 3 1,-5-5-12,-1-2-8,-15 7-1,-3-3 1,-4-5 0,-8 4 4,-1 1-11,-2-2 8,0 0-5,-8 0 8,2 1 3,-3-1-7,-2 2-1,-3-5 0,0 5-8,-5 0 5,11 0-6,-11 0-6,7 0-5,-7 0-2,5 0-2,-5 0-7,0 0 0,8-1-4,-8 1-9,0 0-1,0 0-12,0 0-7,0 0 6,0 0-30,0 0-6,0 0-11,0 0-8,0 0-16,0 0-16,0 0-11,0 0-11,-13 6-12,13-6-20,-15 0-17,12 0-11,3 0-18,-12-2-22,4 2-20,0-3-17,-5 1-184,1-3-480,-6 3 213</inkml:trace>
  <inkml:trace contextRef="#ctx0" brushRef="#br0" timeOffset="7642.7742">13023 6765 81,'0'0'113,"-9"2"-4,9-2-10,-8 0 2,8 0 1,0 0-4,-9 2-7,9-2 8,-6 1-9,6-1 8,-8 1-5,8-1-12,-5 0 1,1 3 0,4-3-6,-5 3 0,5-3 0,-10 0 2,6 0-2,4 0-2,-11 1-7,6 0-4,5-1 2,-10 2-6,4 0-2,6-2-1,-9-1 0,3 2-3,2 0-3,4-1 2,-10 2-1,6 1-1,0-2-6,4-1-1,-6 1-4,6-1 3,0 0 1,-7 0 2,7 0-3,0 0 3,0 0 3,0 0 2,-6 2 4,6-2 21,0 0-12,0 0 5,0 0 5,23 2-7,-9-2 0,7 3-7,9-5-3,4 5-12,6-2 3,12-1-7,-1 0-7,2 4-1,-3-5-5,-10 6-3,11-1-5,4-3 0,-3 1 0,-15 0 2,4 1-10,-5-3 6,4 0-8,-7 1 1,0 2 2,-4 0 1,1-3-4,-9 2 1,0 1 1,-2-3-7,-2 0 3,-4 0 0,-1 0-1,-1 0 0,-1 0-7,-1 0 10,-2 2-4,-2-4-4,-5 2 1,9 0 2,-5-3-3,-4 3 6,0 0-8,10 0 1,-10 0-2,0 0 2,0 0 0,8 0-5,-8 0 1,0 0-1,0 0-2,0 0-1,5 3 1,-5-3-5,0 0 3,0 0-1,0 0-2,0 0-1,0 0 3,0 0-1,0 0 3,0 0-2,0 0-2,0 0 5,0 0-5,0 0 6,0 0 2,0 0-1,0 0-2,0 0 0,0 0 3,0 0 0,0 0-4,0 0 4,0 0 1,0 0 2,-16 2-3,16-2 3,0 0-4,0 0 5,0 0-7,0 0 4,0 0 4,0 0-1,0 0 0,0 0-3,0 0-2,0 0 7,0 0-5,0 0 0,0 0 10,0 0-6,0 0 0,0 0-5,0 0 5,0 0-4,0 0 3,-7 0 0,7 0-6,0 0 4,0 0-3,0 0 5,0 0 1,0 0-6,0 0 1,0 0 3,0 0 3,0 0-1,0 0-1,0 0 0,0 0 1,0 0 1,0 0-3,0 0 3,0 0-5,0 0 4,0 0 0,0 0-1,0 0-2,0 0 3,0 0 0,0 0 1,0 0-2,0 0-1,0 0 4,0 0-7,0 0 4,0 0 3,0 0-4,0 0-1,0 0 1,0 0-2,0 0 11,0 0-5,0 0 0,0 0-7,0 0 4,0 0-5,0 0 6,0 0-1,0 0-2,0 0 4,0 0 10,0 0-18,0 0 2,0 0 4,0 0 2,0 0-3,0 0 1,0 0-1,0 0 11,0 0-13,0 0 0,0 0 1,0 0 2,0 0-3,0 0 3,0 0 3,0 0-3,0 0-3,0 0 2,0 0 2,0 0-4,0 0 2,0 0 10,0 0-13,0 0 4,0 0-1,0 0-5,0 0 5,0 0 2,0 0-4,0 0 3,0 0 0,0 0-2,0 0-3,0 0 7,0 0 0,0 0-7,0 0 2,0 0 2,0 0-1,0 0 1,0 0 12,0 0-15,0 0-2,0 0 3,0 0 3,0 0 2,0 0-6,0 0 3,0 0 2,0 0-6,0 0 5,0 0-1,0 0-1,0 0 4,0 0-4,0 0 1,0 0 0,0 0 2,0 0-1,0 0 0,0 0-1,0 0-4,0 0 7,0 0-3,0 0-1,0 0 1,0 0 1,0 0 1,0 0-3,0 0 1,0 0 3,0 0-2,0 0-2,0 0 1,0 0 2,0 0-5,0 0 4,0 0 9,0 0-11,0 0 5,0 0-6,0 0 7,0 0 1,0 0-8,0 0 1,0 0 2,0 0 0,0 0-5,0 0 5,0 0-5,0 0 6,0 0-3,0 0-1,0 0 6,0 0-9,0 0 3,0 0 0,0 0-2,0 0 3,0 0-1,0 0-4,0 0-1,0 0 0,0 0 0,0 0 0,0 0-4,0 0 1,0 0-1,0 0-2,0 0 0,0 0-1,0 0-4,0 0 4,0 0-1,0 0-4,0 0-1,0 0 6,0 0-4,0 0 3,0 0-1,0 0-1,0 0 4,0 0-3,0 0-2,0 0 1,0 0 6,0 5 0,0-5-1,0 0 0,0 0 4,0 0 0,0 0 2,0 0-1,0 0 9,0 0-8,0 0 3,0 0-1,0 0 0,0 0 2,0 0 2,0 0-1,0 0-1,0 0-3,0 0 2,0 0 1,0 0 2,0 5-2,0-5 3,0 0-3,0 0 1,0 0 7,0 0-7,0 0 2,0 0-2,0 0 3,0 0-4,0 0 0,0 0 3,0 0 4,0 0-7,0 0 3,0 0 1,0 0-2,0 5 0,0-5-1,0 0 1,0 0 0,0 0 1,0 0-1,0 0-2,0 0 3,0 0-2,0 0-2,0 0 1,0 0 1,0 0-5,0 0-3,0 0-2,0 0 1,0 0-3,0 0 0,0 0-3,0 0 1,0 0 1,0 0-5,0 0-2,0 0-2,0 0-3,0 0-6,0 0-1,0 0 1,0 0-13,0 0 1,0 0-5,0 0-2,0 0-8,0 4-4,0-4-6,0 0 0,0 0-7,0 0-8,0 0-4,0 0-6,0 0-4,0 0-6,0 0 4,0 0 0,0 0 1,0 0-7,-6 1-13,6-1-3,-7 0-84,7 0-225,0 0 99</inkml:trace>
  <inkml:trace contextRef="#ctx0" brushRef="#br0" timeOffset="10257.0309">12997 6678 39,'-10'0'136,"10"0"-5,-7 1-10,3 2 17,4-3-1,0 0-1,0 0 0,0 0 3,-9-3-1,9 3-12,0 0 0,0 0-4,0 0-10,0 0-7,0 0-10,0 0 2,30 3 14,-8-1-5,14 1-9,1-2-8,20 4-4,-1-2-10,7 7-9,-6-5-4,9 1-6,-6 0-3,-4-1-6,2 4-3,-3-7-7,-3 1-4,-13 0-2,-6 0-6,3-2 1,-4 4-1,-2-5-5,-9 2-1,-1-2-1,-6 0 1,-1-2-3,-2 0 2,-3 2-4,1-2 0,-2 4-5,-1-5-1,0 2 3,-6 1-5,7-1-1,-7 1-5,8-2-3,-8 2-12,0 0-8,7 0-11,-7 0-14,0 0-15,0 0-24,0 0-22,0 0-18,0 0-16,-15-7-21,11 7-13,4 0-11,-15 0-16,5-1-112,-4 1-342,1 0 152</inkml:trace>
  <inkml:trace contextRef="#ctx0" brushRef="#br0" timeOffset="10718.3895">13110 6756 126,'15'1'161,"6"-1"-8,4 0-5,7 0-5,4 0 1,0 0-8,1 0-4,18 4-6,0-5-2,-4 1-10,6 4-8,-4-3-8,5 3-3,-3-3-11,-5 0-6,1 5-5,-12-6-6,2 0-2,-7 4-4,0-2-6,1 3-5,-3-4 1,-1-1-6,-1 2 3,-8 1-2,-3-3-2,1 1-2,-3-1-2,-5 0 1,-2 0 0,2 1-2,-6-1 0,2 2-2,-8-2-1,10-2-2,-10 2-3,6-1-4,-6 1 0,7 0-4,-7 0-4,0 0-2,0 0-13,6 0 3,-6 0-10,0 0-7,0 0-2,0 0-8,0 0-8,0 0-2,0 0-2,0 0-2,0 0-5,0 0 9,0 0-26,0 0-6,0 0-7,0 0-7,0 0-13,-25 0-3,25 0-8,-11-1-13,7 0-7,4 1-5,-15 0-10,5-3 0,-2 3 2,-2-1-3,1-2-97,1 0-253,-5 2 111</inkml:trace>
  <inkml:trace contextRef="#ctx0" brushRef="#br0" timeOffset="11176.0631">13305 6782 46,'0'0'138,"0"0"-2,0 0 2,0 0-8,0 0-6,0 0-2,26 1 1,-15-2-1,2 2-3,6-3 7,0 4-11,10-3-3,-4-3-2,8 4-6,2-1-8,1 1-1,0-3-7,0 0-6,4 2-9,-3-2-5,0 3-2,-1-2-6,3 1-6,-6-2-2,-1 2-4,-1 1 1,-2 1-2,-2-2-2,-6 1-2,-1-1-1,-1-1 1,-8 2 3,5-1 0,-6-1-1,-3 2 0,0 0 4,-1 0-5,-2 0-1,-4 0 2,14 0-3,-14 0-4,6-2 0,-6 2-4,6-2-4,-6 2 1,0 0-7,7 0 5,-7 0-7,0 0-6,0 0 1,0 0-4,6 2-3,-6-2-3,0 0-3,0 0-4,0 0-4,0 0-7,0 0-4,0 0-12,0 0-9,0 0-14,0 0-19,0 0-21,0 0-24,0 0-34,0 0-33,0 0-31,-13-9-32,7 6-146,3 0-421,0-2 188</inkml:trace>
  <inkml:trace contextRef="#ctx0" brushRef="#br0" timeOffset="11973.6022">13429 5629 146,'0'0'193,"0"0"-14,0 0-14,0 0-14,0 0 0,18 2 3,-8-2-16,2 0-2,7 1-8,0 1-5,10-2-6,0 2-4,2 5-6,1-4 3,7 3-5,12-2-9,-1 6-21,4-5-7,3 5-6,1-1-5,-1 0-6,1-1-3,2 4-2,1-2-3,-2-1-5,2 1-3,-1 0-6,-1 2-2,2-3 0,0-2-3,0 3 6,-4-3-3,3 1-4,0-1-8,-2-4-3,-2 1-2,2 2 1,-6-5-4,-1 3 8,1 0-7,-16-4-5,0 2-3,-3-1-1,-1 1-3,-2 0-1,-3-2-2,-5 0-1,-2 0 1,-2-2-4,1 2 6,-6 0-8,-3 0 0,1 0-1,-3 0-3,-2 2-6,2-2-2,-8 0-6,10 0 0,-10 0-9,5 0-5,-5 0-14,0 0-11,7 0-9,-7 0-16,0 0-3,0 0-19,7-2 0,-7 2-13,0 0 4,0 0 1,0 0-10,0 0-5,-24-4-112,16 4-273,-7-1 120</inkml:trace>
  <inkml:trace contextRef="#ctx0" brushRef="#br0" timeOffset="13079.9967">14002 5697 59,'-5'2'115,"5"-2"-16,0 0 10,0 0 1,0 0-4,0 0-5,0 0 2,0 0 2,0 0 1,0 0 0,18 3-1,-4-3 2,6 1 1,8 0-1,0 2-5,2-1-4,6 0-9,-2-1-3,20 2-3,-5-1-5,8 2-3,-3 1-5,4 1-6,1-2-2,2 2-7,1 0-3,2-1-6,-1 1-9,0 0 4,-3 0-3,0-1-5,-1 0-5,-3-2-3,-2 2 2,-16 0-3,0-3-6,2-1 0,-1 3 0,-2-3-3,3-1-2,-3 0 1,-1 1 0,0-1 3,0-1 4,-4 0-3,-4-1 2,0 2-1,-8-3 0,2 3-1,-4-2-4,0 1 2,0 1-5,-5 0 1,1-1 0,-3 0-1,1 1-5,-2-3 2,-2 3-2,-3 0 1,-5 0-1,11 0-1,-5 1 1,-6-1-2,8 0-2,-8 0 3,7 0-2,-7 0 1,0 0-5,8-1 4,-8 1 1,0 0-3,6-2-1,-6 2 2,0 0 0,0 0-3,0 0 3,0 0-3,0 0 3,0 0 8,0 0-5,0 0-5,0 0-2,0 0 1,0 0-1,0 0-1,0 0 3,0 0 0,0 0 0,0 0-3,0 0 0,0 0 2,0 0 0,0 0-1,0 0-1,0 0 1,0 0 3,0 0-4,0 0 0,0 0 2,0 0-2,0 0 2,0 0 3,0 0-5,0 0 3,0 0-3,0 0 6,4-1-3,-4 1-2,0 0 2,0 0 0,0 0-2,0 0 1,0 0-1,0 0 1,0 0 1,0 0 2,0 0-3,0 0 1,0 0-2,0 0 3,0 0 0,0 0 1,0 0-3,0 0 0,0 0 6,0 0-5,0 0-5,0 0 12,0 0-11,0 0 3,0 0-2,0 0-3,0 0 6,0 0-3,0 0-2,0 0 3,0 0 1,0 0 0,0 0-4,0 0 2,0 0 0,0 0-2,0 0 1,0 0 0,0 0-1,0 0 1,0 0 0,0 0-3,0 0 4,0 0 0,0 0-1,0 0-1,-4 11 3,4-11-5,0 0 5,0 0-1,0 0 1,0 0-1,0 0 0,0 0 0,0 0 9,-6 1 0,6-1-11,0 0 1,0 0 9,0 0-5,0 0-2,-1 5-1,1-5-1,0 0 5,0 0 0,0 0 0,0 0-2,0 0 1,0 0 0,0 0 0,0 0 0,0 0-1,0 0 0,0 0 0,0 0-1,0 0 2,0 0-1,0 0-1,0 0-4,0 0 6,0 0-4,0 0 6,0 0 0,0 0-4,0 0 0,0 0 2,0 0 4,0 0-3,-2 1 1,2-1-3,0 0 2,0 0-2,0 0 1,0 0-3,0 0 6,0 0-3,0 0 2,0 0-2,0 0 1,-1 5-3,1-5 1,0 0 3,0 0-1,0 0-2,0 0 1,-2 3-2,2-3 2,0 0-4,0 0 5,0 0-2,0 0 5,0 0-3,0 5-2,0-5-4,0 0-9,0 0-8,-2 4-8,2-4-12,0 0-14,0 4-15,0-4-21,-2 4-23,2-4-27,0 0-33,0 4-24,0-4-143,0 0-370,0 0 164</inkml:trace>
  <inkml:trace contextRef="#ctx0" brushRef="#br1" timeOffset="80257.3608">3651 7921 80,'0'0'145,"6"-4"-2,-3 4-9,-3 0-3,8-2-16,-4 0-6,3 0-6,-1-1 5,4 2 3,-2 0 6,0-2-3,3-1 5,0 4-3,6-2 6,-4 0 2,6-1-2,4 2 1,-3-1-2,0 2-5,10 0-3,5-2-5,-2 0-5,-1 2-3,6 0-2,0-3-6,2 0-6,12 2 1,-12 0-7,14-2-6,3 2 2,-1-4-8,-1 5 4,2-3-7,-2 3-3,-2-3-1,2 3-14,-1-2 3,-4-2 1,2 4-9,-1-3 0,2 0-5,-13 0 4,12-3-13,-1-2 2,1 4 2,2-1-7,-4 0-7,2 0 0,0 1-1,-13 0-7,14 1 16,-2 3-14,-11-1-8,0 1 2,11 2 5,-13 0-5,2-1 0,-1 2-1,0-2-3,-2 2 5,-1 1-2,-2-2 4,-1-1-5,3 2 0,0 0 3,0-3-8,-3 2 7,1 0-1,-3 0 7,5 0 3,-2-1-1,1-1 2,-6 0 2,2 3 8,-5-3-9,-7 0 3,0 1 1,-7-1-11,1-1-1,-3 2 10,-3-2-1,2 2-5,-2-1 1,-3 1 4,-4-1-2,9 2 1,-9-2-6,7 0 3,-7 0-2,0 0-6,4-3-10,-4 3-6,0 0-39,0 0-35,0 0-41,-4-7-49,4 7-71,-6-4-76,6 4-288,-5-5-660,5 2 292</inkml:trace>
  <inkml:trace contextRef="#ctx0" brushRef="#br1" timeOffset="82998.7519">9638 7841 173,'-10'-5'184,"0"0"-5,3 1-3,1 1-2,-2 1-5,2 0-5,-2-1 2,3 1 3,0 0 0,5 2-4,-7-2-8,3-2-10,4 4-12,-6-1-9,6 1-5,0 0-8,0 0 8,0 0 3,0 0 3,25 1 3,-6 2 3,7 0-1,8 1 10,2-2-7,17 3 0,-2 1 0,0-3-4,6 4-6,-2 1-1,5-3-2,2-2-6,3 4-5,26 0-4,-24-4-1,26 6-1,-1-9 2,-26 5-6,34-1-2,-6 4-9,-4-8-7,-1 1 1,-23 2-7,30-3-6,-31 3-4,34-1-4,-2-2-1,-8 3-6,-28 0-2,8-4-6,26 3-5,-32-2-3,3 0-2,-2-1-3,-4 1-7,7 1-1,0 0-2,-3-1-6,-1 0 1,-5 1-3,0 1-2,1 2-1,-3-3-3,-3 3-3,1-1 1,3-3 3,-21 1-6,3 1 7,0-1-5,-3 0 4,-4 1-7,2-2 4,-3 0-5,-2 2 0,-8-2-3,-2 0 4,0 0-3,-3 0 0,-6 0-2,-3 0 5,0 0-4,1 3 1,-4-3 1,-4 0-1,9 0 3,-9 0-5,7 0 3,-7 0 0,0 0 0,8 0-1,-8 0-4,0 0 4,0 0-3,7 0 1,-7 0 3,0 0-2,0 0-4,0 0 3,0 0 0,0 0 2,0 0-3,0 0 5,3 2-5,-3-2-2,0 0 4,0 0-5,0 0 1,0 0 0,0 0 1,0 0 1,0 0-2,0 0 8,0 0-7,0 0 2,0 0-1,0 0-3,0 0 4,0 0-1,0 0 1,0 0-1,0 0 3,0 0-5,0 0 5,0 0-5,0 0 7,0 0-5,0 0 2,0 0 5,0 0-9,0 0 2,0 0 0,0 0 0,0 0 0,0 0 2,0 0-4,0 0 3,0 0 0,0 0-2,0 0 4,0 0-2,0 0 0,0 0-2,0 0 1,0 0 2,0 0 1,0 0 1,0 0-1,0 0-1,0 0-2,0 0 6,0 0-7,0 0 2,0 0 0,0 0 3,0 0-4,0 0 2,0 0-2,0 0 2,0 0-4,0 0 3,0 0-1,0 0 0,0 0 2,0 0-5,0 0 5,0 0-5,0 0 3,0 0 2,0 0-1,0 0 3,0 0-1,0 0-2,0 0 0,0 0 1,0 0 0,0 0 0,0 0-1,0 0-1,0 0 1,0 0-1,0 0 0,0 0 4,0 0-4,0 0-1,0 0 1,0 0 2,0 0 0,0 0-3,0 0 3,0 0-1,0 0-2,0 0 1,0 0 0,0 0 1,0 0 2,0 0-2,0 0 5,0 0-4,0 0-1,0 0-1,0 0 1,0 0 0,0 0 0,0 0 0,0 0 1,0 0-3,0 0 2,0 0-1,0 0 0,0 0 0,0 0 2,0 0 0,0 0-2,0 0 0,0 0-1,0 0 3,0 0 2,0 0-4,0 0 3,0 0 0,0 0-3,0 0 0,0 0-1,0 0-1,0 0 7,0 0-5,0 0-1,-10 5-1,10-5 0,0 0-2,0 0 1,0 0 8,-6 1-8,6-1 0,0 0 1,-3 2 2,3-2-2,0 0 3,0 0-1,-2 4-2,2-4 4,0 0-5,0 0 3,-4 3-2,4-3 3,0 0 3,0 0-3,0 0 0,0 0-3,0 0 2,0 0 2,0 0-1,0 0 0,0 0-1,0 0 0,0 0-1,0 0-1,0 0 6,0 0-2,0 0-1,0 0 2,0 0 1,0 0-2,0 0-3,0 0 0,0 0 3,0 0-2,0 0 3,0 0-2,0 0-1,0 0-2,0 0-1,0 0 3,0 0-8,0 0 6,0 0-1,0 0-3,0 0 2,0 0-5,-5 1 5,5-1-3,0 0 1,0 0 3,0 0-2,0 0 0,0 0-1,0 0 1,0 0 1,0 0 1,0 0-2,0 0-1,0 0 1,0 0-1,0 0 0,0 0 3,0 0-3,0 0 0,0 0 4,0 0-2,0 0 1,0 0 1,0 0-2,0 0 1,0 0-3,0 0 2,-8 1-1,8-1 1,0 0 4,0 0-4,0 0 1,0 0 1,0 0 3,0 0-2,0 0-1,-10 0 3,10 0-1,0 0 1,-7 0-2,7 0 1,0 0-2,-12 0 7,12 0-6,-9-1-1,9 1 1,-10-1 1,4 1 1,6 0 0,-10-2 0,10 2-2,-11-2-2,6 2 4,5 0 0,0 0-2,-6-2-4,6 2 7,0 0 2,0 0-5,-8-2 1,8 2 3,0 0-2,0 0-3,0 0 0,0 0 3,-7-1 2,7 1-3,0 0 2,0 0-5,0 0 4,0 0 0,0 0 2,-6-1-5,6 1 3,0 0-1,0 0 0,0 0-2,0 0 3,0 0-2,0 0-2,0 0 3,0 0 2,0 0-3,0 0 1,0 0-3,0 0 2,0 0 0,0 0 2,0 0-2,0 0 0,0 0 1,0 0 0,0 0-1,0 0 0,0 0-2,0 0 3,0 0-1,0 0 0,0 0-2,0 0 1,0 0-1,0 0-2,0 0 2,0 0-2,0 0-1,0 0 1,0 0 1,0 0-2,0 0-3,0 0 2,0 0 1,0 0-1,0 0-4,0 0 7,0 0 0,0 0-1,0 0 0,0 0-3,0 0 1,0 0 0,0 0-1,0 0 3,0 0-2,0 0-1,0 0 0,0 0-1,0 0-1,0 0 0,0 0-1,0 0-2,0 0 3,0 0-1,0 0 3,0 0-6,0 0 1,0 0 2,0 0 0,0 0 2,0 0-4,0 0 10,0 0-3,0 0 0,0 0-1,0 0 3,0 0 2,0 0-3,0 0 2,0 0-2,0 0 8,0 0-6,0 0-1,0 0 3,0 0-2,0 0 7,-9-1-9,9 1 4,0 0 2,0 0-5,0 0-1,0 0 1,0 0 4,0 0-2,0 0 1,0 0 4,0 0-2,0 0-2,0 0 3,0 0-9,0 0 11,0 0-4,0 0-1,0 0 3,0 0-3,0 0 1,0 0 1,0 0 1,0 0-2,0 0-2,0 0 1,0 0 7,0 0-8,0 0 4,0 0-3,0 0-2,0 0 3,0 0-4,0 0 0,0 0-3,0 0 2,0 0 0,0 0-3,0 0 6,0 0-3,0 0 1,0 0 0,0 0 2,0 0-1,0 0 2,0 0-2,0 0-1,0 0-1,0 0 0,0 0 1,0 0 2,0 0 2,0 0-1,0 0-2,0 0 0,0 0 1,0 0 3,0 0-3,0 0-6,0 0-3,0 0-8,0 0-12,0 0-27,0 0-31,0 0-39,0 0-44,0 0-58,0 0-75,20 2-66,-20-2-332,19 1-761,-4-3 336</inkml:trace>
  <inkml:trace contextRef="#ctx0" brushRef="#br1" timeOffset="84267.6374">16395 7742 55,'0'0'120,"0"0"-5,0 0-3,0 7-4,0-7 4,0 0-1,7 3-8,-4-2 6,-3-1 1,12 3-2,-4-1-2,4 1 1,1-3-7,1 3-2,4-2-8,1 0-3,4 0 0,7 0-5,-2-1-7,1 3-4,0 1 0,5-1-7,0-2-10,4 2 2,-1 0-3,-1-2-7,1 3 0,1-6-4,-3 4-4,4 0-1,0-1-6,0-1 1,12-1-2,-12 1 1,-1-2-7,2 0 2,-1 2-1,11 0-4,-10 0-3,0 2 0,0 0-1,0-1 1,-2-1-2,-1 2-4,1 0 0,3 1-1,9-1 1,-13 2-1,2-3-4,15 3 4,-18 0-4,1 1 0,15-3 1,-15 0 1,0 1-4,4 0 3,9 3-1,-10-3-2,-1 1 1,-2 1-3,17-1 4,-19 0-1,2 1-1,-1-1-1,0-1 4,1 3-5,-2-2 0,-2 3 0,2-3 3,-1 1-1,4 0-1,-2 0-3,-4-1 5,4 2-3,-3-2 3,0-1 5,0 4-6,2-2 4,-2-2 0,3 4 0,-1-3 2,1 0-3,-1-2 5,1 1-4,2 1 3,-3-1 1,-1 1-1,-2-2 0,0-1-1,0 1 2,-4 0 0,3-2-2,-11 3 2,10 0 1,2-1 7,-2 1-4,-2-2 2,1 3-2,-7-4 3,4 4-1,-3-2 1,0 0 2,5 0 1,-6 1-5,6-3 1,0 3-3,0-2 30,1 2-7,-8-2-2,3 0 0,-3 2 1,-1-3-8,2 3 5,-2-3-18,4 0 8,-5 2 0,1-2-4,-1 0 1,0 0 1,2 0-6,-6 0 5,-2 0-2,5-2 2,-6 2-4,8-3 4,-3 3-12,0-1 5,3-1-7,0 2 3,-6 0-5,2 0 6,4 0-4,-5-1 1,3 2-4,4-1-4,-11-1 10,-2 1-3,4-1 2,-5 1 15,0 0-20,-8 0-3,8 0 2,-3-2 2,-5 2-2,9-1-4,-9 1 11,0 0-8,9 0 0,-9 0 0,0 0-2,8 0 2,-8 0 1,0 0-2,0 0 5,0 0-7,0 0 2,0 0-6,0 0 5,5 0-3,-5 0-2,0 0-12,0 0-12,0 0-10,0 0-14,0 0-9,0 0-13,0 0-16,0 0-17,0 0-17,0 0-20,0 0-13,0 0-21,0 0-17,-19 4-21,19-4-30,-19-3-173,1-2-453,-1-2 200</inkml:trace>
  <inkml:trace contextRef="#ctx0" brushRef="#br1" timeOffset="86773.7643">4564 8828 87,'0'0'148,"0"0"-11,0 0-5,0 0-12,0 0-14,0 0-9,0 0-8,0 0 3,0 0-2,0 0-4,19-2 6,-19 2-4,11-1 0,-4 1-1,-1 0 4,3-1-1,3 0 0,-2-2 0,4 1-5,4-1 0,0-1-5,3 0-3,5-1-5,-4 2-7,5-2-2,-6 4-5,1-2-4,6-1-5,7 0-2,-10 2-5,5-1 4,-1-1-4,6 1 4,1-2-2,2 0 0,-1 1 1,16-4-3,0 1 0,-1 2 1,1-4-3,3 6 3,-1-4 1,2 2 1,1 0-3,-3-5-1,2 8-6,3-3-1,-2 3-8,-2-1-1,1 3-1,2-3 1,-4 4-8,-1-1 1,0-4-1,2 3 2,-3 2-4,-1-1-4,0-3 0,0 1-2,2-1-2,0 0-3,1 0 5,1-1-4,3-1 3,1-2 0,0 0-3,0 1 0,4-4-5,-2 2 4,2 3 0,3-5-6,-11 3 7,3 2-3,-3 0-5,-3 1 7,-3-2-1,-10 4-3,-3 2-1,14-5 5,-16 4-1,-4 0 4,5 1-8,-2 0 4,-2-5-4,-4 5 3,4-1-1,-4 0-2,3-1 2,-1 1-4,0-2 3,0 1 0,-3 0 0,-5-1 3,-4 1-8,3 2 6,-2 0-3,-2 0 5,-4 0-2,-2 0 1,-3 0-2,1 0-1,-3 0 2,-6 0 2,10 0-4,-10 0 2,8 0-2,-8 0 3,8 0 0,-8 0 1,0 0-1,6 0-4,-6 0 15,0 0-7,7-2-1,-7 2 3,0 0-3,0 0 2,0 0 1,0 0-1,0 0-5,0 0 3,0 0 1,0 0 1,0 0-1,0 0-2,0 0-2,0 0 0,0 0 3,0 0 8,9 2-10,-9-2 0,0 0-1,0 0 0,0 0 3,0 0-4,0 0-1,0 0-1,0 0 1,0 0-5,0 0 9,0 0 0,0 0-2,0 0-4,0 0-1,0 0 1,0 0-1,0 0 0,0 0 1,0 0-7,0 0-12,0 0-14,0 0-5,-18 2-20,11 1-16,3-1-30,4-2-19,-9 2-27,4-1-17,2 1-34,3-2-18,-8 1-36,2-1-135,6 0-423,0 0 187</inkml:trace>
  <inkml:trace contextRef="#ctx0" brushRef="#br1" timeOffset="90358.1053">9610 7827 78,'-4'-3'89,"4"3"7,-6-2-13,6 2-1,-6-2-4,6 2 5,-7-1-1,7 1-17,-3-2 11,3 2-6,0 0-3,-3-3-1,3 3 6,0 0 3,0 0-4,0 0 3,0 0-13,0 0 8,0 0-3,0 0 10,0 0 6,19 0 1,-9 0 4,8 1 0,0 2 2,12-7-1,0 7 2,6-1-5,1-1 4,12 3-8,8-4-1,-3 3-2,7 0-3,1-1-6,4 2 1,28 3-2,1 2-3,-2-1-4,-4 0 2,-22-1-7,29 3-4,-3 2-3,1-3-1,-27-1-3,28 2-3,2 2-1,-4-3-5,0-2-6,-28-1-1,29 1-4,-5 0 3,-29 0-5,31-1-2,-31-5-4,4 2 1,2-3-4,-2 1 3,3-1-6,-4 1 0,1 2 1,0-3-2,-7-3-3,-5 1 4,-14 2-1,-1 0-5,0-3 2,-6 3-1,0-3-1,-2 2-3,-7 1 0,-2-2-2,-2 1 4,-4 0 0,0 0 1,-1-2-5,-1 1 4,-2 0-2,-1 1 1,-2 1-1,2-1-3,-1-2 14,-3 3-12,-5 0 1,10-1-5,-3 0 1,-7 1 13,0 0-14,9-1 4,-9 1 1,5 1-4,-5-1 3,0 0-4,0 0 1,7-2-2,-7 2 6,0 0-3,0 0 1,0 0 1,0 0 1,7-1-2,-7 1-2,0 0 2,0 0 1,0 0-1,0 0-2,0 0 2,0 0 1,0 0 1,0 0-2,0 0-3,0 0 1,0 0-2,0 0 6,0 0-7,0 0 3,0 0 4,0 0-6,0 0 3,0 0 1,0 0 3,0 0-3,0 0-2,0 0-2,0 0 7,0 0-3,0 0-1,0 0-1,0 0 7,0 0-3,0 0-5,0 0 5,0 0 0,0 0-2,0 0 2,0 0-5,0 0 3,0 0 0,0 0 2,0 0-3,0 0 7,0 0-5,0 0-2,0 0-2,0 0-2,0 0 2,0 0 1,0 0 2,0 0-2,0 0 12,0 0-13,0 0 1,0 0 1,0 0-2,0 0 1,0 0-1,0 0 3,0 0-2,0 0-1,0 0 2,0 0 4,0 0-3,0 0-4,0 0 7,0 0-6,0 0 3,0 0-4,0 0 3,0 0 0,0 0 2,0 0-1,0 0 0,0 0 1,0 0-7,0 0-1,0 0-3,0 0-13,0 0-5,0 0-12,0 0-16,0 0-10,0 0-17,-28 0-22,18 0-23,-3 0-17,-1 1-17,-6-1-24,-1 0-24,-9 0-31,-8-3-137,-1-1-409,-14 1 181</inkml:trace>
  <inkml:trace contextRef="#ctx0" brushRef="#br1" timeOffset="92324.0575">9706 7897 49,'0'0'86,"0"0"-2,0 0-7,0 0-3,0 0-5,0 0-6,0 0 0,0 0-3,0 0 1,0 0 1,0 0-2,22 2-8,-15-1 14,-2-1 1,-5 0-3,16 2 3,-7-1-3,1-1-7,1 0 2,0 3-10,1-3 17,0 1-9,1 0-4,2-1 3,4 3-6,2-6 2,2 3-3,7 0 2,-3 0 3,9-1-4,1 2-1,1-1 0,12 0 3,4 0-3,-3 3-3,4-6 1,4 6-1,2-1-5,2 0 0,2 0-4,-2 2 0,4-1-2,27 4-1,-4-4-2,-30 1-6,7-2-2,27 7-4,-26-5 1,28 3-2,-1-3-6,-5 0 2,-24-2-1,30 0-3,-31 0-2,34-2 2,-2 5-3,-3-4 1,0 1-2,0-1-1,-27 2-5,25-3 3,-30 3-3,0-3 2,-5 1 0,-1 3-1,-18-1-2,1-1-3,-6-1 7,-3 1 2,-10-2-7,1 1 2,-6-1-2,-4 0-2,-2 0 4,-2 0-4,2 0 4,-4 0-2,1 0-1,-6 0 4,7 0-3,-7 0 1,10-1-2,-10 1 5,4-2-6,-4 2 3,0 0-1,6-1 2,-6 1-6,0 0 3,0 0 0,6-1 0,-6 1 0,0 0-4,0 0 5,8 1 0,-8-1-4,0 0 0,0 0-3,0 0-3,0 0 3,6 1-2,-6-1 4,0 0 1,0 0-4,0 0 1,0 0 2,0 0-1,0 0 2,0 0 0,7 0-3,-7 0 5,0 0 0,0 0 1,0 0-4,0 0 5,0 0-2,0 0 0,0 0 0,0 0-1,0 0 2,0 0 2,0 0-1,0 0 0,0 0 0,0 0 1,0 0 0,0 0-2,0 0-2,0 0 5,0 0-2,0 0-2,0 0 3,0 0-1,0 0-1,0 0-2,0 0 10,0 0-6,0 0 3,0 0-5,0 0 3,0 0-2,0 0 4,0 0-3,0 0-1,0 0 5,0 0-6,0 0 1,0 0-1,0 0 4,0 0-5,0 0 1,0 0 0,0 0 5,0 0-6,0 0 5,0 0 1,0 0-3,0 0-1,0 0 1,0 0-7,2 3 10,-2-3-3,0 0 0,0 0 1,0 0 0,0 0 1,0 0-1,0 0-2,0 0 0,0 0-1,0 0 4,0 0-1,7 0-1,-7 0 3,0 0 0,0 0-2,0 0 2,0 0-3,0 0 4,0 0-2,0 0-1,0 0-1,0 0-1,0 0 5,1 4-2,-1-4-1,0 0 1,0 0 1,0 0-1,0 0 1,4 1-3,-4-1-2,0 0 2,0 0 0,0 0 1,1 4-1,-1-4 2,0 0-2,0 0 3,0 0-1,0 0-1,3 3 1,-3-3-2,0 0-4,0 0 5,1 3 0,-1-3-1,0 0 0,0 0-1,0 0 0,0 0 0,0 0 4,0 0-3,0 0 2,4 2-2,-4-2 2,0 0-6,0 0 6,0 0-1,0 0-2,0 0 1,0 0 2,0 0 1,0 0-2,0 0 2,0 0-3,0 0 0,0 0 1,0 0-2,0 0 1,0 0 0,0 0 1,0 0-2,0 0 3,0 5-1,0-5-1,0 0 0,0 0-1,0 0 3,0 0-4,0 0 3,2 4 1,-2-4 0,0 0 0,0 0-4,0 0 2,0 0 1,0 0-2,0 0 4,0 3-4,0-3 0,0 0 2,0 0 1,0 0-4,2 4 1,-2-4-2,0 0 4,0 0 0,0 0-4,0 0 3,0 0 1,0 0-3,0 0 1,0 0-1,0 5 2,0-5 2,0 0-3,0 0 3,0 0 0,0 0-2,0 0 0,0 0 1,0 0 1,0 0-1,0 0-4,0 0 3,2 3 0,-2-3 2,0 0 0,0 0-1,0 0-1,0 0 4,0 0-5,0 0-4,0 0 4,0 0 1,0 0 3,0 0-3,0 0 3,0 0-2,0 0-1,0 5 3,0-5-3,0 0 1,0 0-3,0 0 3,0 0-2,0 0 4,0 0-3,0 0-1,0 0 4,0 0-2,0 0-2,0 0 0,0 0 2,1 2-1,-1-2 0,0 0 2,0 0 0,0 0 0,0 0 1,0 0-3,0 0 0,0 0 0,0 0 7,0 0-5,0 0 1,0 0 1,0 0-2,0 0-1,0 0 5,0 0-3,0 0 2,0 0 1,0 0-3,0 0 4,0 0-3,0 0 1,0 0 1,0 0 0,0 0 0,0 0 2,0 0-2,0 0 2,0 0-3,0 0-3,0 0 3,0 0 0,0 0 0,0 0-1,0 0 0,0 0-2,0 0 4,0 0-2,0 0 2,0 0 1,0 0-4,0 0-4,0 0 3,0 0 1,0 0-3,0 0 2,0 0 0,0 0 0,0 0-1,0 0 1,0 0 1,0 0-2,0 0 1,0 0 2,0 0-6,0 0 3,0 0-1,0 0 4,0 0 0,0 0 0,0 0 0,0 0-1,0 0 5,0 0-2,0 0 1,0 0 0,0 0 3,0 0 0,0 0 1,0 0-1,0 0 3,0 0 1,0 0-6,0 0-1,0 0 5,0 0-3,0 0-2,0 0 0,0 0 2,0 0-4,0 0 2,0 0 1,0 0-2,0 0-4,0 0 1,0 0-1,0 0-1,0 0 1,0 0-1,0 0 1,0 0 1,0 0-1,0 0-1,0 0-1,0 0-8,0 0-8,0 0-14,0 0-16,0 0-27,-1 5-23,1-5-24,0 0-43,2 5-56,0-2-156,-2-3-407,3 3 180</inkml:trace>
  <inkml:trace contextRef="#ctx0" brushRef="#br1" timeOffset="95535.1136">10559 13243 88,'0'-10'86,"0"-1"-7,0 5 5,0-2 5,-2 1-8,4 2 4,-2 0-3,0 1 9,0 0-6,0 4 6,0-7-7,0 7 0,0-3-5,0 3 2,0 0-1,-2-4-11,2 4-4,2-4-8,-2 4-1,0 0-5,0 0-4,0 0 9,0 18 3,0-2 1,2 5 4,-2 8 2,-2-1 3,-1 4-5,-2 0-4,1 2-1,-2-4 0,3 4-2,-5-5-2,6-1-5,-5-4-2,3-5-4,2 0-4,-2 0-3,0-3-1,-2-7-4,6 1-2,-2-3-1,1 0 3,0-2-5,1-1 6,-1 1 4,-2-4 3,3-1-5,0 0 0,0 0-7,0 0 3,-3-10-5,1 0-4,3-2-1,-1-7-3,1-5-3,3-5 1,-2-1-2,0-3 0,1 2-1,2-3-2,-4 0-4,1 0 3,0 0-4,2-1 1,-2 5 1,-1 1-1,2 3 4,0 6-3,1 3 6,-3 5-4,3 0-1,-4 2 3,0 4 2,0 0-3,5 1-1,-5-1 0,0 0-2,1 3-4,2 1 3,2 0-2,-1-2 4,4 0 0,0 0 0,4 2 0,0-1 2,8 0-1,-3-3-3,1 2 2,1 2-2,-2 0 0,2 2 6,-1-3-9,-5 4 3,0 1-10,-1-2-5,0 2-10,-1 0-20,-4-1-20,1 2-17,-3-2-15,1 5-29,-2-4-17,2 0-12,-3-1-22,3 1-22,-2 0-15,-3 3-15,1-1-119,-2-4-368,-2 5 163</inkml:trace>
  <inkml:trace contextRef="#ctx0" brushRef="#br1" timeOffset="95763.0171">10539 13329 48,'-1'3'131,"1"1"-2,0-4 2,2 5-5,2-2 4,2 1-3,0-3-7,5 1-4,1-2-12,7 0-7,-3 0-8,6-1-13,0-1-7,5-2-6,-6 3-5,0-3-7,-2-1 1,1 3-16,0-1-9,-4 2-14,-5 1-29,1 1-29,-1-1-27,-4 2-31,-1 0-10,-2 4-11,-2-2-4,-2 2-71,-6 3-215,3 1 94</inkml:trace>
  <inkml:trace contextRef="#ctx0" brushRef="#br1" timeOffset="95955.1543">10671 13551 28,'-6'7'95,"3"1"1,0-6 6,2 5-10,2-3 7,2 0-6,3 0 2,3-1-4,9 0-4,-1-3-6,13 1-8,6-1-7,-1-4-13,5 1 0,10-1-4,4-3-9,-2 2-3,-15-2-12,4-1-10,-4 6-16,13-6-26,-10-1-30,-3-1-27,1 0-19,-2-2-80,-2-2-199,1-3 88</inkml:trace>
  <inkml:trace contextRef="#ctx0" brushRef="#br1" timeOffset="96279.6793">11681 13187 65,'6'-8'123,"2"2"1,-4 0-9,0 3-7,-1 1-3,-3 2 14,0 0 9,9 7 7,-9 3 4,1 7 6,-1 2 3,-3 7-6,0 4-7,-1-1-2,-2-1-7,2-1 0,1 2-8,-3-3-4,4-6-4,0 0-6,0-3-3,-1-2-2,3-1 2,0-2-18,-2-2-3,0 0-11,2-4-1,0 1-1,0 1 4,-2-6 4,2 2 4,0-4 5,-2 8 2,2-8 0,0 0-6,0 0-14,0 0 3,0 0 6,2-21-13,-2 12-4,4-9-9,-2-1-9,1-10-4,1-3 2,2 1-12,-1-5 5,5 4-2,-1-4-3,-1 4-5,0 1-2,2-1-7,0 3 3,1 3 3,-1 3-2,4 0 0,-1 2-2,0 4-5,1 4 7,4-1-10,-4 4-6,5 0 3,-2 2-8,2 1-10,1 0-3,-2 2-18,1 0-22,-5 3-24,0 1-27,-2 1-27,2 1-25,-5 1-25,1 1-28,-2 2-25,-1 2-17,1 0-27,-5 3-178,-2 0-499,-2-1 221</inkml:trace>
  <inkml:trace contextRef="#ctx0" brushRef="#br1" timeOffset="96485.9546">11795 13312 78,'-1'2'188,"1"-2"-1,-2 3-5,2-3-10,0 0-9,12 5-16,-1-6-9,4 1-5,4-2-9,1 2-12,7-4-8,2 1-12,3 2-6,-2-3-10,2 3-6,-4-3-7,4 0-8,-5 1-7,-5 1-4,2-1-10,-5 1-18,0-1-35,-6 3-36,1-2-46,-3 2-43,1 0-53,-5-3-103,0 1-324,1 1 144</inkml:trace>
  <inkml:trace contextRef="#ctx0" brushRef="#br1" timeOffset="97371.9411">12837 13002 109,'7'-15'161,"-3"0"-5,-2 4 4,-2-1-6,-1-4 1,0-1-3,-4 0-11,-3 0-9,1 0-5,-11-4-5,2-1-6,-8 1-7,-1-3-3,-2 2-5,-14-4-3,9 2-7,-13-1 0,-7-1-5,2 1-11,-5 1-6,-1 1-7,-5 3-3,-2 1-2,-22-6-1,23 11-5,-1 2-4,-3-1 0,-26 0-2,30 1 0,-1 1-4,-3 1-5,-24 3 7,26 5-4,-26 3-1,28 0 2,-29 3-7,26 3 5,2 2-4,-29 5-5,3 3 4,29-2-5,-30 6 2,33-1-4,-3 0 0,-26 15 2,29-11-8,-1 3-2,3 0 0,-3 4 2,7-2 3,5 3-4,3-3 0,3 5 0,0-2-1,3 2-1,10 4 0,-4 0 0,4 3 13,4 1-11,5 3 8,3 1-10,3-14 3,5 15 3,0 3-1,3-4 0,2-12-2,5 15 2,4-4 10,1-1 0,1 4 0,3-14 3,7 9-1,-4-11-2,10 10 3,0-2 9,-5-7-2,9 7 4,2-3-3,4 1 7,0-7-7,5 1 1,4-4 4,3-1-4,3 2 1,6-7 10,3 2-12,3-3-19,28 7 13,-3-2 2,-25-11-6,24 10 0,-22-12 0,26 4-5,-24-1-3,25 2-36,-29-6 4,29 3 5,-33-5 0,2 1-1,3-2-3,2-1 4,-2-2-1,2 0 3,0-6 2,0 1-1,1 2 5,0-4 0,1 1 2,-4-2 3,5 1-3,-4 1 0,-2-4 0,0 1 0,0 1 3,-1-2 0,-1-2 8,-6 1 0,3 1 2,-7-1 1,-13 0 3,3-2 1,-1 1 4,-2-5 5,-1 0 3,1-2-2,9-7-3,-14 1-3,12-6 2,-3-4-5,-2-1-5,1-4 1,-2-3-2,-1-2-3,-1-1-3,2 1-1,-6 0-1,2 1 4,-10 9 2,2-10 2,-7 12 3,-2 0 2,-3 3-7,-2-3 6,-2-2 1,-5 5 1,0-3-8,-3-1 4,-4-2-8,-6 1 0,2 0 0,-5-5-1,-5-9-7,-4 1 6,-1-1 0,3 12-4,-5-15-2,2 5-2,-6-5 0,3 2 2,-4 5-5,3 11-4,-10-11 0,0 7-9,5 11-5,0-1-8,-16 0-7,-2 2-2,0 4-15,9 6-13,-10 0-13,10 2-8,6 3-19,-6 1-17,3 1-8,2 3-21,5 0-23,-1 1-21,9 1-25,0 1-29,3-1-25,3 3-14,4-1-29,2 0-251,2 1-610,5 1 271</inkml:trace>
  <inkml:trace contextRef="#ctx0" brushRef="#br1" timeOffset="98406.2898">13831 12838 85,'5'-16'180,"-1"-1"-6,3-1-12,-6-1-12,1-1-2,-4 1-3,2-7-7,-3 1-9,-8 1-4,0-3-4,-6 4-6,-3-1-2,-3-1-6,-3 2-9,-3 0-8,-15-7-5,-3-1-4,-2 5-2,-3-2 1,-3-2-10,-3 5-4,-25-9-3,-3 8-2,-2-1-9,-3 1-3,1-2-3,-5 6-2,0 1 2,-6 3 0,-3 0-2,1 0-1,-3 5 3,1 1 1,-1 2-5,2 3 8,3 1-8,0 4 3,0 2-1,4 3-3,2 2-4,-3 4 3,3 3-1,2 8-3,1 3 1,2 2-10,5 6 1,23-5-2,-22 14-2,7 6-7,25-12 2,-21 17 1,24-13-4,-14 20 3,19-15-7,5 3 0,0 2-2,-2 1-4,-7 22 6,20-24-7,-3 0 2,4 2-2,0 5 0,3 0 1,-1 0 1,3-4-2,3 8 4,0-4-2,1 0 2,2 1 1,5-2 1,4-3 1,2 1-6,4-2 8,-1-2 2,4 3-4,7-5 16,-3 2-17,7 6 2,0-7 7,1 2-2,8-2 4,-3 2 10,5-3-3,3 0-10,-1-1-8,7-5 8,3 0-26,0-1 1,3-4 10,3-1-7,3-4 5,1 0 0,1-1 8,5 2 1,-2-3 0,4 0 3,-1-2 1,4-2-7,3 1 5,1 0 1,2-2-2,21 10 5,-22-15-1,-2 2-2,1-2-3,-1-3 7,-1 3-7,0-2-1,-4-4 0,-3 2-6,-3-4 5,-8-1 0,-3-1-2,18 1 0,-1-4 3,-7 1 13,6 0-12,-13-2 10,14 0-2,-1-1 4,0 0-3,1 1-1,-1-3 9,2 0-5,1 0 0,-1 1 4,1-5 4,-3 7 4,-2-6-6,5 1 6,-4 1-5,0-2 3,-2-1 0,-10-3 3,9 0-4,-11 0 4,11-1-2,-11 6 2,-1-7-2,14-2-7,-15 0 0,12 1 0,-12-3-4,0 1 0,10-5-1,5-1-1,-3-2 1,0 3-3,0 0 1,1 4 8,-13 0 0,11-7-8,-12 3 8,13-2-1,-2 0 6,-12 1-1,10-2-1,-13 3 1,3-2-4,-3-2 3,0 1-1,-2-2 4,-1-3-5,7-9-2,0 2-3,-11 3-4,8-10 2,-1 1-5,0 0-3,-1-1-1,-2-6-1,-1 4 1,0-5 0,-1 3-2,-2-5 2,-9 16 0,3-12 2,-6 13 2,-5-6-2,-1 2 2,0-9-4,-7-5 0,-1 13-9,-5-12 6,-2-1-6,-4-3 3,-2-2 1,-1 3-3,-3 1 3,2-4-4,-3 2 1,1-2-1,1 7 4,0-1-5,-4 1 0,-1 2-1,6 13-3,-2 1 0,-1 1 0,0 2-6,-3 1-2,-5 4 3,3 1 0,-5 2-7,-1 3-14,-2 4-14,-3-3-13,1 4-20,2 2-23,2 6-24,0-5-16,4 4-24,3 4-20,5 1-23,2 0-21,0 5-22,-2 0-22,2 3-28,0 6-27,-4 5-19,-2 5-206,-1 1-595,-11 11 263</inkml:trace>
  <inkml:trace contextRef="#ctx0" brushRef="#br1" timeOffset="98837.8827">11947 14037 11,'-1'-11'117,"1"1"8,-1 0 2,2-1 3,0-1 18,-1 1 7,4 4 7,-4 0 0,1 1-2,-1 0-12,0 1-11,2 4-10,-2 1-7,0 0 4,0 12 13,0 6 8,-3 11 10,-3 19 5,-2 5-3,0 4 16,-6 26-13,3-3 5,-3 4-11,-1-1 4,9 0-9,-7 2-11,3 2-9,5 0-17,-3-5-16,5-25-5,-1 27-10,4-28-2,0 1-16,4-2-16,-3 0-19,0-4-31,0-6-37,2-16-32,0 0-56,-3-12-26,5 0-35,-8-5-22,1-7-25,2-2-43,0-3-258,0 0-581,0-21 257</inkml:trace>
  <inkml:trace contextRef="#ctx0" brushRef="#br1" timeOffset="99234.0653">11884 14217 26,'0'-20'118,"0"3"-3,0 5-2,0 1-6,0 1-14,-3 2-9,-3 3-3,3 1 1,-4 3-3,7 1 8,-16 5-9,-2 3-1,2 1-10,-1 3 8,-5 3 1,0-1-1,6 0 4,1-2-1,2-1 6,2-2-3,2-1 1,-1-1 0,0-2 2,5-1 3,-1 1 3,2-2 7,0 0 2,2-1 0,2-2-7,0 0-1,0 0-9,-3-8-4,6-1-13,1-1-2,4-4-6,0-4-8,1-1-2,0-7-5,7 4-6,-3-4-1,1 3-1,-4 6 1,5-4-2,-2 6 2,1 1-6,-1 2 0,-4 4-2,4 2-1,1 3-3,0 3-4,6 7 1,-1 3 11,4 7-2,3 7 1,-4 2 10,-2 4-21,6 11 4,-11-9 2,4 12-6,-8-10-5,0-2-12,-3 2-26,-1 0-40,-2-1-41,-3-1-49,0 3-52,-2 1-56,0 11-229,0-13-529,-2-2 234</inkml:trace>
  <inkml:trace contextRef="#ctx0" brushRef="#br1" timeOffset="99617.3182">11575 15745 139,'-2'4'169,"-1"-2"-4,-2 1-7,5-3-18,0 0-11,0 0-13,-6-10-12,6 3-9,-2-5-11,2-4-2,-2-1-5,2-1 9,0-2 3,0 0 9,0 4 9,-3 1 9,1 3 7,-1 0 4,-1 0-5,-1 4-4,0 1-10,0 3-1,-1 1-7,-2 3-10,-3 3-6,2 3-2,-6 5 5,-2 10-1,4 6-2,-5 2 4,5 5-5,-6 9 41,10 3-6,-4 5-1,4-5-9,4-9-8,-3 12-5,5 3-12,1-1 2,0 0-7,-2 0-7,0 0-12,-1-5-6,2 2-6,1-2-5,-3-13-1,1-1-5,-1-1 0,2-2-14,1 0-9,-3-10-15,2-3-37,3-7-24,-3 3-35,1-7-66,-1 0-40,-2-5-43,5 0-36,-9-10-27,4-1-11,0 1-186,-1-6-549,-5 0 243</inkml:trace>
  <inkml:trace contextRef="#ctx0" brushRef="#br1" timeOffset="99894.0321">11183 16358 185,'-5'-14'23,"1"3"8,-1 0 28,2 1 4,1 3 15,1-3 10,-2 4 9,3-2-2,0-2 3,3 3 11,0-3-1,4 0 6,2 1 5,-3-1 7,11-2 4,-3-1 1,9-4-1,0 0 0,2 1 4,1 2 1,-1 0-1,1-3-7,-2 4-1,-7 6-9,5-2-6,-8 3 1,4-1-12,-7 3-4,-1 3-3,-3-1 2,-2 2 3,-5 0 0,10 2 10,-4 5-7,-3 3-1,-2 2 10,0 5-20,-2 10-11,1-8-5,-1-2-3,1 3-10,0-2 6,0 0-19,0 0-1,2-4-14,-2-3-3,4 4-17,0-8-22,0 3-7,0-3-26,-1-2-12,5-3-20,-1 1-38,-7-3-46,19-5-38,-10-5-44,4-2-31,6-10-24,-6 4-215,-5-7-551,1 0 244</inkml:trace>
  <inkml:trace contextRef="#ctx0" brushRef="#br1" timeOffset="100066.0397">11655 16019 28,'-2'-17'79,"-2"1"-6,1 4 9,-3 1 12,2 0-20,-1 3 1,2-2-6,-2 6 2,-1-1-7,3 0-5,0-1-10,-2 4-8,5 2-15,-1-4-38,1 4-41,0 0-84,0 0-148,0 0 66</inkml:trace>
  <inkml:trace contextRef="#ctx0" brushRef="#br1" timeOffset="100356.1849">11700 16002 199,'0'0'222,"0"0"-11,6-7-2,-6 7-18,0 0-12,6 0-19,-6 0-14,0 0-5,14 5-12,-10 0-5,-2 1-6,-2 0-2,3 3-2,-2 1-13,1 0-2,-1-3-7,-1-1 0,1 1-7,-2-3 13,1-4-14,0 6-4,-1-1 6,1-5-17,-2 6 1,2-6-7,0 0-8,0 0 2,0 0-9,0 0-1,8-25-13,-1 11 1,-1-2-8,3-1 3,7-5-7,-3-2 2,-3 5-4,6-1-1,-2 6 2,0 1-9,0 3 3,-2 3 5,-3 2-8,3 1-3,-1 3 8,1 4-2,-2 2 6,0 2 2,-2 10 6,1-2 3,-1 3-10,-5 2 5,0 5-5,0 1-3,-2-7-1,0 5-1,1-4 1,0-3-10,1 2-8,1-8-18,-1 5-32,5-1-26,-4-6-49,2-1-45,2-1-42,5-3-67,-1-4-252,6-2-573,1-5 254</inkml:trace>
  <inkml:trace contextRef="#ctx0" brushRef="#br1" timeOffset="100918.8982">12348 15833 193,'-3'-17'218,"-3"9"-2,-4-1 5,3 2 8,-2 2-3,-3-1-11,-1 7-10,-3 0-22,-2 8-14,1-2-16,-5 10-10,5 3-8,-3-1-12,3 3-4,6 1-15,1 2-6,2-6-15,4 6-5,4-8-5,0 1-11,7 0-6,-5-6-2,9 2-9,-4-6-1,2-1-7,0-4-3,10-1-3,-5-4-9,3-5 3,0-1-1,-3-2-4,4-4-2,-2-6-4,-5 6 0,3-13 3,-1 6-5,-3-2-6,-3 7 8,-2 1-3,-1 6 13,2-1 3,-3 0 1,-2 6 3,1 0 3,-2 4 3,0 0 8,0 0 5,-3 21-5,0-5 3,2 10-4,-2-1-1,1-1-1,4 4-6,-2-5-4,4-4 0,2 7 1,-3-7-8,5-2-3,-3-8-1,4 4 3,7-2 10,-7-6-6,3 2 7,0-9-5,6-1 2,-2-2-1,3-5 2,4-6-9,-1 0-8,-3-5 2,0-3 0,0-3 0,-3-6 0,5-13 0,-2-1-8,-10-1-1,3 0 0,-5-3-3,1 0-3,-1 0-4,-2 4 9,-2 0 2,-3 17-3,0 4 3,0 7-5,0-1 9,0 10 6,-3-1 7,1 3-1,-6 6-4,8 2-5,0 0 6,-24 17-6,11 5 0,-1 8 1,4 5 4,1 13-9,5 3 1,1 0-2,-1 0-1,8 0-2,1-5-4,-2-10-2,2-3-6,0 2-5,1-2-12,0-2-10,3-6-22,-5-7-18,-1 1-12,-1-3-21,0-1-15,-2-3-21,-2 0-9,-1-1-17,2 0-9,-2-3-15,2 1-3,-3-1-9,0-1 3,-4 3-17,-2-3-14,1 2-22,-6 3-183,-2 0-469,-5 5 208</inkml:trace>
  <inkml:trace contextRef="#ctx0" brushRef="#br1" timeOffset="101809.9705">10451 14025 61,'5'-7'160,"-1"-4"-13,-3 5-10,-1 2-10,0 2-11,0 2 3,0 0 1,0 0 7,-12 21-3,-1 2 0,-7 5-5,-8 13 2,-6 1-12,-3 1-1,0 5-7,-14 22-1,12-22 0,-14 23-1,-1-4-8,16-19-5,-18 26-8,5-6 1,12-21-7,1 2-4,-1-3-10,3 2-5,3-7-5,-1-2-3,12-8-6,1-5-6,1 1-7,-1-2 3,5-4-6,3-5 1,-1 1-6,4-4 3,1-2-7,1-4-2,2 1-2,0-3-8,1-3-12,0 2-17,5-4-21,-7-6-23,1 0-21,3-8-11,-1-4-16,0-8-6,2-3 5,0-5 4,-1-10-1,-1 8 15,2-12 6,-3 0 6,5 1 5,-4 13 3,4 2 17,-1 4 1,2 4 10,-1 7 4,3 6 14,-2 0-2,-1 4 0,0 7 12,0 0 7,0 0-3,0 0-2,0 0 13,-5 26 8,1-7-11,1 0 9,-3 6 2,-1-1 13,1 0-1,3-4-6,-2-3 4,3-2 6,-1-3 3,-1-1 7,2-3 8,0 1-9,1-2 3,1-3 4,-4 2 2,4-6-3,0 8-1,1-3 7,2 2 0,-2 1 9,3 1-3,3 3 2,3 2-1,3 1 2,0-1-5,3 0-3,8 3 1,-1 0-8,2-3 4,2-2-6,3 0 2,-4-3-4,5 0-1,-3-6 3,-7 2-4,-1-3-2,-1-2 0,-1 0-5,0-2 1,-5 2-5,0-3 3,-2 1 6,-1-1-12,0-1 1,-4 2-7,-2-1-4,-4 3-9,10-1-12,-10 1-15,0 0-36,0 0-15,0 0-33,0 0-13,0 0-16,-31 15-121,12-4-295,-7-2 130</inkml:trace>
  <inkml:trace contextRef="#ctx0" brushRef="#br1" timeOffset="102278.5">7755 15827 82,'-15'-12'174,"4"-3"-5,5 8-6,-1-5-12,1 3 1,1-2-9,4 5-1,-3 0-17,4 2-4,0 0-11,0 4-2,4-4-8,-4 4-6,0 0-2,10 14-2,-4 0 1,0 3-9,1 11 0,-1-5-5,1 5-1,-6-1 2,1-7-7,0 6 5,0-6-4,0-2-1,-4 1-5,0-2-3,-2-5-6,3-1-1,-2-4-4,0 0 10,2-1-3,1 1 0,0-6-1,0-1-2,0 0-5,0 0-2,0 0-13,-7-18 6,7 1-8,-3-12-1,6 0-3,2 5-5,1-5-5,2 3-4,-1 1-2,-1 6 0,0 2-1,3 6 0,-3 0 4,-1 6-8,1 0-4,2 1 3,3 2 0,-5 6-5,7 3 1,-4 2-2,4 2-3,-2 3-12,1 3-7,-2 2-15,4 5-23,-8-6-26,2 1-22,1-1-17,0 0-23,0-1-41,0-2-32,-1-6-25,0-1-6,-1-4-140,0-2-423,-7-2 187</inkml:trace>
  <inkml:trace contextRef="#ctx0" brushRef="#br1" timeOffset="102798.6091">8088 15775 47,'0'-14'133,"-1"2"-14,-1 1 4,-1 5-8,1 1-1,-3 3-5,5 2 4,-7 9 0,3 3 6,-3 12-7,0 4-6,0 5 0,4-2-14,-1-2-3,4 3-13,1-1 1,2-2-12,4-2-7,0-4-3,1 2 0,1-10-8,4 0 2,-1-4-2,-3-3-3,1 0-3,3-4 1,-3-2-5,-1-3 0,0-3-2,0 0-5,-4-3 2,-1 1-7,1-5 4,-5-5-10,0 0 3,-4-3-3,1 1-3,-5-1 0,-1 0-2,-4-3 1,3 5-5,-6-5-3,4 7 2,0-2 2,2 4-2,-1-1-1,4 3-1,0 4 0,5-5 0,-3 4-1,6-3-2,0 1 2,2 2-5,2 2 1,3-1 0,3 4 0,-1 0 2,3 3-1,1 2 0,2 4 9,3 8-3,-2-2 1,2 7 1,-4 3-2,0 3 4,-4 0 0,-1 0-3,-1-2 1,-2-5 6,-2 2-2,-1-3 6,0 0 4,-2-5-4,-2-1 7,0-3-1,0-1 7,3 0 5,-3-2 9,0-5 0,0 0 2,0 0 0,0 0-4,0 0-8,-5-29-2,4 3-4,1-3-4,1-2-2,3-1-2,-2-3 2,5 2-10,-2 2 0,3 1-3,-1 11-2,1 2-3,0 3 1,-1 4-4,2 5-2,3 2 4,-1 4-1,1 4 6,-2 1-2,4 11 1,1-2-1,1 9-4,-2 1-7,0 1 7,-1-1-2,0 1 0,-5-2-4,3 1-16,-4-9-23,3 9-22,-8-11-29,5 2-37,-2-6-38,3 1-23,-2-4-46,2-2-222,-3-4-493,2 0 218</inkml:trace>
  <inkml:trace contextRef="#ctx0" brushRef="#br1" timeOffset="102989.5916">8634 15914 85,'0'-5'205,"0"2"-13,4 0-4,-4 3 7,0-7-3,0 7-7,2-5-10,1 2-20,1-1-20,6 2-9,-1-1-14,4-1-10,6-2-15,-2 2-12,1-2-21,0 1-29,2-1-38,-1 2-34,0-4-44,1-1-34,-1-2-24,0 3-19,-1-2-115,0-1-306,-2 4 135</inkml:trace>
  <inkml:trace contextRef="#ctx0" brushRef="#br1" timeOffset="103195.7299">9041 15583 46,'0'-21'145,"0"4"10,0 0 15,-3-1 9,-1 1 2,0 4-7,0 2-8,0 3-10,1-2-2,-1 4-9,0 2-14,0 0-14,4 4-12,0 0-3,-13 12-10,7 5 0,-3 11 0,1 6-1,0 14-4,3 4-2,2 1 3,7-1-4,0 2-5,0-3-2,7 2-8,-1-4 2,1-1-13,5 1-9,-5-2-1,-2-12-8,4 11 0,-6-15-1,2 0-11,0-3-3,-2 0-8,-1-3-3,-3-6-28,-1-2-9,1-6-23,-5-1-23,1 0-32,-4-3-43,1-4-39,-3-1-51,2-2-23,-7-3-147,2-4-436,-6 0 193</inkml:trace>
  <inkml:trace contextRef="#ctx0" brushRef="#br1" timeOffset="103484.375">8864 16208 110,'-3'-8'129,"-3"-1"3,5 0 6,1 4 12,0-7-6,5 1 4,-1 2-4,4 0-10,3-7-3,5-5-6,1 3-6,6 0-8,-3-1-10,1 1-5,2-1-3,-3-2-6,3 4-4,-2 0-4,-4 5-1,-4 0-5,1 1 1,-1 2 0,-1-4-3,-4 6 2,1 2-5,-5 1-1,2 1-5,-2-1 3,0 1-8,-4 3-1,3-4-3,-3 4-1,0 0-14,0 0-1,9 9-3,-8-2 0,2 3-6,-1 3 0,1-3-5,1 6 0,-3-2-1,5-3-6,-3 0 1,2 4-4,3-1-6,-3-6-11,4 4-21,-4-5-21,0 0-26,-1-2-23,4 2-19,-2-5-23,-6-2-18,11 2-42,-4-3-12,0-5-27,4 0-133,-4-4-398,2-2 177</inkml:trace>
  <inkml:trace contextRef="#ctx0" brushRef="#br1" timeOffset="103667.5036">9251 15661 47,'-6'-2'62,"6"2"-6,-12 1-8,12-1-9,-11 6-18,8 1-33,-2 1-32,1 1-47,3 1 21</inkml:trace>
  <inkml:trace contextRef="#ctx0" brushRef="#br1" timeOffset="104443.1678">9303 15738 217,'0'0'247,"0"-7"12,0 7 0,0 0-13,-2-6-22,2 6-26,0 0-19,0 0-15,0 0-9,0 0-15,0 0-6,4 21-17,-4-9-11,5 0-12,-4 0-8,2 5-7,-3-4-12,2 3-4,3-6-3,-4 2-9,1-1-3,-4-5-8,1 2 0,2-2-5,-1-1-2,0 0 7,3-2-10,-3-3-1,0 0-1,0 0-2,0 0-3,5-18-1,-4 3-4,5-5-1,-1-5-3,6 2 6,-3-3-4,-2 9-1,5-1 0,-3 3-2,3 3 2,-4 5-3,2 1 0,-1 0 1,0 6-2,0 0-1,-8 0 4,17 12-3,-8-6 1,4 7-7,-2 2 2,-1 0 2,1 3 2,-2-1-13,0 0 4,1 0-29,-3-2-19,1-6-16,-2 3-25,2-2-32,2-3-18,-1 0-16,3 0 2,-2-4-10,3-2 21,0-4 15,-2 2 1,2-5 9,4-2 6,-3-4 15,-4-1 3,3-3 16,-4-1 9,0-10 7,-2 1 3,2 1 15,-6-5 10,-1 0 11,-4 0 17,-1 0 12,-1 10 16,-3-6 2,-2 9 11,-1 4 9,1-1-1,0 7 7,-5 2-5,2 4 0,-1 1-3,-3 5-2,-5 6-2,3 8-1,-2 3 4,0 4-9,6-1 1,0 1-11,6-1 1,1 1-1,5-6-1,4 3 2,0-5-10,3-2 1,3-1-2,-2-4 0,2-1-2,6-2-1,-4-5-1,0-1 1,2-4 4,0-1-6,-2 0 8,2-6-13,-2-2 2,2-5 3,-2 0-5,-4 0 0,1 0 1,-4-1 2,3 0-3,-1 2-2,-5 4 3,1 1-3,1 0 5,0 4 1,-2 0 4,0 1-7,0 5 4,0 0-1,0-2-1,0 2-1,0 0 1,-2 14-5,2-6 3,2 5-1,-2-4-3,4 0 2,1 3-4,0-3 3,3 2-4,2-5 5,-1 0-4,2 0 6,1-2-8,0 0 2,1-4 3,0-3-4,1 1 4,-4-5-4,6-3 5,-4-2-2,3-3-1,-4 0 4,2-10-3,-3 0 4,-1-6-4,0 2-2,-3-5 4,-1-13-1,-5 14 4,-3-12-1,-1 12 1,-4-12 1,1 10 5,-3 2 5,0 7 6,-1 1 4,1 8 3,-2 3 3,5 4-2,-4 2 2,2 4 2,1 4-15,8 0 6,-17 12-4,6 11 3,4 3-2,3 7-1,4 13-4,6 4 6,1-3-5,2-4-5,3 2 6,2-12-8,7 13 2,-7-13-3,7 8-6,-6-11-15,3-1-19,-4 2-22,-1-4-27,-1-2-15,2-1-27,-7-7-29,-1 0-22,0-8-25,-1 3-33,-4-4-153,-2-1-411,-4 2 183</inkml:trace>
  <inkml:trace contextRef="#ctx0" brushRef="#br1" timeOffset="104886.9077">8429 16709 97,'-11'5'119,"1"-1"-9,4-1-6,3-2 3,-3 1 4,3 0 4,3-2 17,-4 2 9,4-2-1,0 0 7,11 3-3,-11-3 0,23-5 4,-2-2-2,6-2-12,7-2-9,3 0-3,17-5-10,0-2-8,3-2-2,6-6-11,25-8-1,-4 0-4,-2-1-18,4 0-3,-1-2-1,5-2-7,2 0-4,0-1-7,2-5-6,-4 0-4,-2 3-3,-5-3-2,-2 5 8,-20 12-13,-4 2-2,-4-1-1,-6 5-4,-11 10-2,-6-5 1,-6 7 2,-5 2-6,-8 1 4,-1 0-8,-1 3 4,0-1-4,-4 0-4,0 1-1,-1 0-10,-3 0-11,3 4-12,-4 0-8,0 0-15,3-8-13,-3 8-10,0 0-13,0 0-7,0 0-6,0 0-18,0 0-9,0 0-9,-31 8-20,21-2-6,-4 5-36,-12 1-12,1 1-118,-5 2-355,-2 1 157</inkml:trace>
  <inkml:trace contextRef="#ctx0" brushRef="#br1" timeOffset="105885.2614">8644 16894 76,'3'4'148,"0"1"8,0-3 2,6 0 5,-1 1-3,11-5-5,0 1 3,3-3-4,8-1-1,1-5-5,1 0-15,2 1 5,2-4-17,13-3-4,-2-4-9,-1-1-14,5 1-3,9-3-2,-1 1-10,0-8-3,23-7-12,-22 11 2,21-17-12,0 0 4,-24 16-11,0-2 1,3 1-6,-4-3-11,-1 7 4,-2-2-7,-6 4-2,-2 3 2,-13 4-3,-2 2-4,-2 2 2,-1-4-4,-13 6-1,4 1 2,-7 1 2,0 2-1,-1 1-5,-4-1 5,-1 2-5,3 3-2,-2-4 0,-6 4-4,6-5 2,-2 3-6,-4 2 1,6-3 0,-6 3 1,0 0 1,0 0-1,0 0 0,0 0-9,7-3 3,-7 3-1,0 0 0,0 0 2,0 0-2,0 0 9,0 0-10,0 0 1,6-2 3,-6 2-5,0 0 3,0 0-6,0 0 6,0 0-2,0 0 1,0 0-1,0 0-2,0 0 6,0 0-8,0 0 1,0 0 5,0 0-3,7-2 3,-7 2-2,0 0-2,0 0 1,5-5-1,-5 5 0,0 0 2,8-2 1,-8 2-4,0 0-2,0 0 0,0 0-4,7-1 6,-7 1-6,0 0 5,0 0 0,0 0 1,0 0-2,0 0-2,0 0 6,7-2-3,-7 2-6,0 0 4,0 0-6,0 0 7,0 0-2,0 0 0,0 0 1,0 0-2,0 0 2,0 0 1,0 0 0,0 0-3,0 0 2,0 0 2,0 0 2,13 0-4,-13 0 2,0 0 1,0 0-1,0 0 0,5-3 4,-5 3 0,0 0-3,0 0-1,0 0 1,0 0 4,0 0-3,0 0 3,0 0-8,0 0 5,0 0-2,0 0 1,0 0 1,0 0 1,0 0 4,0 0-4,0 0-3,10 5 1,-10-5 0,0 0 3,0 0 0,0 0-2,0 0 0,0 0 0,0 0 2,8-5 2,-8 5-5,0 0 5,0 0-5,0 0 3,5-2 1,-5 2-3,0 0 3,0 0-6,0 0 8,9-1-2,-9 1-2,0 0 4,3-4-4,-3 4 4,0 0-6,0 0 3,0 0 3,0 0-1,0 0-4,0 0 4,0 0-3,8-2 1,-8 2-1,0 0 2,0 0-5,0 0 6,0 0-4,0 0 1,0 0 5,0 0-7,0 0 3,0 0-5,0 0 5,0 0 2,6-3-3,-6 3 1,0 0-1,0 0-1,0 0 4,0 0-4,0 0 7,0 0-6,0 0 1,0 0-1,0 0 3,0 0-1,0 0 2,0 0-2,0 0-1,0 0 0,0 0-12,6-5-12,-6 5 0,0 0-20,4-5-12,-4 5-18,0 0-18,0 0-21,5-5-24,-5 5-28,5-6-23,-5 6-24,5-6-151,-3 2-394,-2 4 174</inkml:trace>
  <inkml:trace contextRef="#ctx0" brushRef="#br1" timeOffset="119343.5005">12410 13007 53,'2'-5'71,"-2"-2"5,0 0 0,2-1-12,-4 1-5,2 0 5,0 1-1,-1-4-5,1-1 9,-4 2-9,2-3 0,-4 2-2,3-2-6,-6-2 5,-3 1-8,1 0 0,-1-3-7,-11-3 0,5 2-1,-5 0 2,-1-3 5,-2 1-10,1 2 0,-3 0-2,-3-3 4,0 1-1,1 2 0,-1-2 0,0 2 3,-1 0-4,0 3 3,-3 2-4,-1-2 4,2 2-6,-2 2 1,4 2-3,-3 0 4,2 2-2,0 0-2,1 1 3,-1 0-1,0 4-2,1-4 0,0 5-5,1 0-1,-4 2-2,3-2 2,1 4-2,-4-1 1,3 0-4,-3 4 0,6 0 4,-5 3-8,3-2 3,-1 2 1,1 2 2,-2 2-1,-4 0-4,6-2 4,0 4-3,0-3 0,1 1 1,0 2-8,2-3 6,0 0 14,0 1-4,4-1 1,-2 2 1,2 1-3,-1-2 4,2 0-1,1 1 2,4-5-3,-5 5-1,8-3-2,-1 0 2,0-2-1,0 2 1,3 2-4,-3-2 0,4 1 1,-2 1-1,5-2-2,-3 4 0,1 0-2,0-2-1,4 2-3,-1 0 3,-1-1-3,4 1-1,-1 1 1,0-2-2,4-1-2,-1 1 1,-3-1 0,2 2-2,1-4 4,-2 4-3,3-2 1,-1-1-4,2 1 0,-2-2 1,3 1-1,3 0 0,-3 0 2,3 3 4,-2-4-1,1 3-1,3 1-1,-2 0-1,2 0 1,3-3-4,-4 1 2,3 3 1,1-3-3,-1 2-2,1-1 1,1 2 2,2-2 1,-1 0-3,3 1 2,-2-1-2,1 0-1,0-1 2,0 1 1,1-1-3,3-1 2,2 6-2,0-5-1,-1-2 2,6 5-3,1-6 4,-5 0-5,7 4 0,-2-3 5,2 2-2,2-1-3,-2-4-2,5 5 3,-2-4 1,1 0 1,1 1-2,0 0-1,5-1 12,-2 3-10,1-4-2,3 1 6,0 1-3,17 1 2,-20-2-5,2-3 1,2 0 2,2 1 2,-3-1-3,16-2 7,-15 4-7,-2-5 1,14 1 2,-13 0-2,3-2-2,-5 0 1,5-1 3,-5 0-2,17 3-1,-16-7 1,1 4 3,0-2-4,1-2 1,-4 0-2,0-1 2,0 1 1,0-3 0,1 2-3,-4-2 5,0-2-3,-2-3-1,2-2 0,-3 3 3,-1-3-2,-3-5-2,7 0 4,-5 0 1,-3-1 0,1 1 1,-3 1 4,1 1-1,-4-1 10,-2 0-2,1-2-4,-5 3 4,-1 0 2,0-1 0,-1 2 2,-2-1-1,-2 0 2,1-2 1,1 3-1,-3-3-3,-1-2-3,2 1-4,-5-3 7,-2-2-7,3 5 3,1-11-2,-4 4-3,2-3 2,-2 0-4,0 0-6,-2-1-1,2-3 1,-4 2 1,1-2-1,1 0 3,-7 2 4,3 2 0,1 0 4,-2 3-1,-1 1-8,1-1-3,-2 8 10,-1-2 5,0 2-10,-1-5 5,-6 1-3,4 4-4,-4-3 0,-1 3-3,2 0 1,-4 0 0,-1-2-2,-1 1-1,2 0 1,-1 1 2,-4-2 5,0 4-4,1 1-3,-1-1 2,0 2-5,-2 2-4,3-1 3,3 4 2,1 1 0,-1 2 1,-6-4 1,4 4-4,7 1 7,-3 0-9,1 2-1,2 2-4,5-2-7,-3-1-10,4 3-15,1 0-22,1 0-19,3-2-23,5 2-15,-12 2-16,10 1-19,-1-1-38,1 1-31,2 1-19,0 1-51,0 1-151,0-2-480,0 1 213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9:56:11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 6205 51,'-2'-2'60,"2"2"-4,0 0 5,-4-4-5,4 4-6,0 0 1,0 0-2,-4-4-3,4 4 2,0 0-2,-5-2 2,5 2 1,-9 0 5,9 0 5,0 0 7,-8 0 3,8 0 2,-6-1 6,6 1 3,0 0 0,0 0 5,-10 0 3,10 0 1,-8 3 0,7 0 6,1-3 0,-7 0 3,7 0-2,-6 2 3,6-2 1,0 0-3,0 0-2,0 0 1,-4 0-8,4 0 0,0 0-1,0 0-4,0 0-3,0 0-8,0 0-5,0 0-4,0 0-7,0 0-1,0 0-3,13 4-1,-7-3 4,7-1 3,5 3 1,5-3 1,8 1 10,6-2-20,3 2 3,14-3-2,0 2-2,0 0 8,0-4-12,5 5 2,0-2-5,2-2-1,1 3-11,-1-2 5,-1 3-6,0 0-4,0-1 0,-1 0 0,-5 0-5,1 0-3,-15 0 1,13 0-6,-12 0 6,9 3 3,2-6-19,-17 3 12,-1-1-4,3-6-4,1 6 3,-2-2-6,-1 1 3,-3-1-1,1-2-1,-6 2 4,-3 2 0,-5-3-4,0 1 5,-3 2-2,-5-3-6,0 3 7,0 1-6,-2-1 2,-1 0 3,-2 1-1,-6 0-2,7 0 3,-7 0-4,8-2 0,-8 2-4,5 0-2,-5 0 6,0 0-6,0 0-2,0 0 6,6-3 4,-6 3-7,0 0 7,0 0-10,0 0-2,0 0-3,0 0 0,0 0-9,0 0-1,0 0-5,0 0-5,0 0-21,0 0-15,0 0-24,-10-6-14,7 3-20,3 3-23,-9-2-26,1 1-18,3-1-27,-3 0-17,2-3-14,-6 0 0,2 4-155,-1-6-436,-3 3 193</inkml:trace>
  <inkml:trace contextRef="#ctx0" brushRef="#br0" timeOffset="429.1322">2251 5995 70,'-10'-5'138,"-2"1"2,4 1 7,1-2 12,2 4 5,-2-1-6,7 2-3,-7-4-10,3 3-14,4 1-8,-5-2-12,2-2-11,3 4-8,0 0-7,0 0-3,0 0-3,0 0-1,0 0 3,14 11-4,-2-6-2,0 1-1,0-1 4,6 4-6,0-2-1,10 5 3,-1-5-6,1 3-3,0-1-7,-1-1-4,1-1-6,-9-2-5,0 1-1,2-1-9,-6 1 1,3-2-7,-5-1 2,1 0-4,-5 1-5,1-3 2,-4 1-2,1 0 0,-2 1 1,0-3 2,-5 0 4,6 1 1,-2 0 0,-4-1 0,0 0 5,8 3-4,-8-3 0,4 1-2,-4-1 1,0 0-4,0 0 3,0 0 1,0 0-5,3 1 5,-3-1-3,0 0 3,0 0-5,0 0-4,4 2-5,-4-2 6,0 0-10,0 0-1,0 0 4,0 0 0,0 0-11,0 0-4,0 0-6,0 0 4,-2 7 0,0-2 0,-1 2 3,-1 4 7,-6 5 1,-1 0 2,-4 9 0,-2-1 5,-2 1-4,-4 4-1,-1-3 0,-13 8-1,15-10-11,1-2-2,3 2-21,1-4-28,-2-1-39,5-5-40,2 2-49,1-5-53,6-4-57,-4 1-210,4-3-544,3-1 242</inkml:trace>
  <inkml:trace contextRef="#ctx0" brushRef="#br0" timeOffset="1517.0438">3102 6031 42,'4'-6'207,"-4"2"-9,0-1-10,0-1-13,0 6-9,1-3-16,-1 3-8,0 0-17,1-4-12,-1 4-10,0 0-16,0 0-12,0 0-11,0 0 1,-6 17 2,2 1 3,-6 7-2,1 3-3,-4 1 0,2 3 0,-3 2 11,0-3-6,-1 1-1,2-3-5,0 0 0,-1 0-2,4-5-8,-2-2-3,2-4 1,5-2-3,-3-5-7,3-2 2,2 0-1,2-2 2,-4-2-2,3-1 3,0 0 6,1-2 0,1-2 5,0 0 4,0 0 1,0 0-12,0 0-5,14-11-7,-4-3-5,-2 0 0,2-3-4,2-7-4,3-1 0,-2 1-5,-4-3 3,6 6-1,-8-5-5,4 4-1,-1 2 2,-1-2 2,-4 4 5,3 0 2,-1 4 1,-2-3 6,-1 7-5,0 1 8,1 0-4,-2-2 4,4 4-4,0-1-1,-5 1-15,1 2 2,-2 0 2,2-2-2,-1 5-3,0-1 1,0-1-11,1 1-2,-3 3-4,0 0-5,0 0 3,9 7-4,-4 0 12,0 1 4,6 9-6,0 0 14,1 9-14,2-4 6,-2 2-2,2-2 6,-1 5 6,0-3-2,1 0-3,-2 1 0,1 1 1,-2-3-11,4 2 7,-9-8 2,3 2 0,-1-6-8,-2-1 2,3 5 9,-4-5-10,-1-4 5,1 1-9,-2-2 1,-3-2-2,5 0 7,0-1-4,-5 1-2,1-2 0,-1 1-14,0-4-12,3 5-14,-3-5-5,1 3-14,-1-3-9,0 0-13,0 0-20,0 0-19,0 0-19,0 0-20,0 0-25,0 0-24,-10-11-20,9 7-20,-3-3-14,4 0-182,-5-2-476,2-2 210</inkml:trace>
  <inkml:trace contextRef="#ctx0" brushRef="#br0" timeOffset="1814.0945">3084 6277 11,'-9'-2'194,"9"2"3,-9 0-6,9 0-10,-6-2-12,6 2-8,0 0-10,0 0-5,-5-1-7,5 1-16,0 0-9,0 0 1,0 0 0,0 0-6,17 5-2,-7-5-9,4 0-11,-2 0-4,5 1-11,0-4-10,2 3-1,-1-2-3,-4 1-12,4-2-4,-8 3-6,2-1-4,0 1-7,-4-2-8,-1 2-5,-1 0-9,-6 0-12,9-3-14,-9 3-12,6 0-26,-6 0-19,0 0-28,7 0-31,-7 0-23,5-2-38,-5 2-157,6-3-387,-2 0 171</inkml:trace>
  <inkml:trace contextRef="#ctx0" brushRef="#br0" timeOffset="2971.0928">3483 6106 95,'0'-5'221,"-1"0"-8,-1-3-16,2 1-15,-1 1-6,1-4-13,-3 2-5,1-3-8,-2 1-5,1 0-4,2 3-6,-2-3-2,0 1-8,0 0-5,-1 1 4,1 0-12,0-1-11,-2-1-4,-3 0-5,1 2-6,1-1-4,-1 1-6,-3 0-4,2-1-7,-1 1-6,0 3-3,-2-4-4,-3 2-6,3 2-3,0 0-4,-2-1-8,-2 1 2,-1-1-6,-2 0-2,6 4-3,-6-2-4,4 1-1,-4 2-1,4 0-2,-4 1-1,4-3 4,0 3-13,-2 0 4,0 3 1,-5-2-7,9 2 4,-8-3-4,6 3 2,-2 0-5,0 1 3,-1 0-2,0 1-5,3 0 5,4 3-7,-4-4 7,-2 7-1,2-1 1,0 1-5,4-1 2,-4 2-2,2-1 4,1 2 0,1-1-3,-1 2 4,0 3 2,1 0-2,3 0 1,-2 3-3,-1 4 6,4-6 0,-2 5-2,3-3-1,-3-1 3,1 0-3,3-4 0,-2 4 4,3-2-3,-3-1-2,2 1 3,0-2 2,0 4-3,3-8 5,-3 6-3,0-4 3,4 3-4,0-3-1,-1 2 8,-3 1 0,5-1-7,-2-4 0,1 2 0,4 2 0,-4-1-1,1-4 4,-1 2-3,5 0 6,-1 3 3,0-3-12,0 0 3,2-2 3,-2 1-4,-3 0 3,5 5 6,0-5 1,-3-2 5,4 1-7,-2 0 1,-1 0-4,3-1 2,0 0 4,-3 0 1,3 0-6,0-1 2,0 0 2,0 1-3,2-1 13,1 0-14,-2-1 1,0 2 8,3-2-7,-2-2 0,0 3 4,3-3 6,-1 2 3,4 0-6,-2 0 3,-4 1-9,3-5 11,-2 2-8,5 2 3,-4-2 5,3 1 0,-1-1 4,0-2-3,-2 1 2,1-1 0,-1-1-4,3 2 9,-2-4-11,2 4 6,-1-2-10,1-2 19,0 0-17,-1 0 1,6-2 5,-1 1 0,0-1 3,-3 1-1,2 1-1,-3-1-17,4 1 16,-5-3 7,2 1-4,2 0 0,0 0-1,1-1 0,0-2-3,0 0 3,-2 1-4,0-2 1,-2 2-1,1-3 0,-3 4 4,2-2-3,-3 0 4,6-2-2,-7 0 3,4 2-7,-4-2-2,2-1 0,2 1 4,-6 0-1,3 0 6,-2-3-4,-1 3 0,1-3 4,1 2-2,-3-3 0,-1 2 2,1 0-5,2-3 5,-4 3-8,2-1 0,-2-1 0,1-2-1,3 4-4,-6-1 3,2-1 1,-1 0 3,1-2-5,-1 2-2,1-1 0,-2-1 3,1-1 0,0 2-2,-1-2 0,0 3 6,0 0 0,0-2-1,-1-1-3,-1 3-3,5 0 8,-6-1 3,2 2 3,-1-3 0,1 3-2,-2-3 0,0 2-2,0 0 0,0-1 3,0 4-2,0-6-2,0 2-2,-2 0-3,1 0 2,0 0-2,-2 2-5,2-2 6,-2 2-3,2-1 6,-1-2-3,-2 2 4,1 1 2,1 0 0,-2 0-2,0 0-2,0 0 1,-1-1 0,-1 3 1,1-2-7,-2 0 0,1 2-5,-2-1 2,1 1-4,0 0-1,1-4-1,-4 7-1,1-6-1,1 4-2,-1-1 1,-2 3-4,-1-7-3,3 5-3,-2 2-8,-1 0-11,2-1-9,1 0-17,2 3-19,2 1-20,-6 0-36,3-1-41,2 1-47,-6 1-53,2-1-53,0 2-64,0-2-62,-2 1-280,1 2-785,-3-2 349</inkml:trace>
  <inkml:trace contextRef="#ctx0" brushRef="#br0" timeOffset="6754.5538">3215 5917 17,'0'0'80,"0"0"-4,0 0-10,0 0-4,0 0 0,8 0 2,-8 0-4,0 0 2,0 0-3,0 0-3,0 0 4,0 0 3,0 0 0,0 0 11,8 0 1,-8 0 2,0 0 3,0 0 0,0 0-4,0 0 9,0 0-6,0 0-4,0 0 6,0 0-3,0 0-5,0 0-7,0 0 2,0 0 0,0 0-3,0 0-1,0 0-2,0 0 3,0 0-4,0 0 5,0 0-1,0 0 2,2-4 1,-2 4 1,6-3-2,-4 0 2,3-1 0,0 1-6,2-2 2,1-4 2,1 2-7,1-1-3,4-4 5,1-2-10,2 1 25,3-6-9,2 0 3,0-3-6,1 0 4,1 4-15,0-5 2,-1 0-6,1 1-2,-1 1 0,3 0 0,-3-1-12,-1 2 3,1-1 1,0-1-7,-1-2-3,1 1 6,1 0-14,-1-2 6,1 2-16,-3-1 3,-1-2 4,3 1-2,-1-1-5,1 3 0,4-1 1,-2-1-1,-2 4-3,5-1 5,-10 0-8,5-1-2,-1 3-1,-2-1 4,1-1 2,0 2-2,-1 2 2,0 0 4,0-1-1,-4 5-2,-2 0 3,4-3-1,1-1-4,0 1-6,-2 2 4,1-4-1,-2 5-3,3-6 0,2 3 3,-7 4 2,2 1-3,0-1-3,-1 0-4,2 0 6,-3 2 0,-1-1-3,-1 3 9,-2 2 1,5-3 9,-5 2-12,-1 1-3,0-3 4,6 0 0,-3-1 6,-4 1 0,5-2 8,-1 1-31,-1 2 31,2-3-19,0-2 7,1 5-2,-5-1-14,5 0 4,-5 0 7,0 0 0,0 4 2,0 0 12,-4-3 2,0 3-11,0 2-3,-1-2 6,3 0-2,-1 0 1,-3 2-1,3-4 1,-3 3-3,3 1-20,-2-1 29,2-4-12,3 2 3,-2-1-2,0-1-4,2 1 1,-2 3-2,-2-3-7,1 4 13,0-2-5,-2 1-2,1 0 3,-1 0-3,-2 3-1,1-1 7,1 0-6,-2-2 6,2 3-9,-4 2 5,5-4 3,-5 4 0,3-6-2,-3 6-4,2 0-2,-2 0 4,0 0 4,0 0-5,2-6 2,-2 6 0,0 0 2,0 0 0,0 0-7,0 0 11,0 0-20,0 0 10,0 0-10,0 0 5,0 0-2,0 0 2,-20 6-8,10-6 0,1 2-2,-9 1-2,4-2-10,-5 1 5,3 1 1,-1 0-14,-2 0 3,1 1 1,0-1 3,5 0-2,-1-1 2,1 1 1,-2-1 1,3 1 7,1 0-7,-2-1 6,3 2 3,-2-1 1,5-2 2,0 1 3,0-2 4,2 1-1,5-1-3,-7 1 4,5 2-5,2-3-2,-7 1-3,7-1 10,0 0-2,0 0 1,0 0 1,0 0 3,0 0-1,0 0 0,0 0 4,0 0 3,0 0 2,19-4-3,-10 3 4,3-2-29,1-1 7,3 1-2,2-3 1,-1 3 4,3-2 5,1-2-2,-4 2 12,3 0-11,-1-1 11,-1 0-4,-2 0 4,-3 3-7,1-2 1,-1 2-3,-5 0-1,2 1 3,-4-1 4,1-1 4,-1 4-7,-1-3 6,-5 3-1,7-1 2,-2-2-2,-1 2 6,-4 1-6,0 0 4,0 0-4,0 0-1,10 0-3,-10 0-2,0 0 0,4 5 4,-4 1-6,2 0 8,2 3-3,-3 2 0,2 6 2,-2 1-1,2 8 1,-2 1 0,-1-3 3,0 2-1,0-2-2,0-4 7,-1-1-9,2-3 5,-1 2-13,-1-6-17,1 5-14,0-3-27,0-4-15,0 0-21,-3 0-19,2-1-32,1-5-34,0 2-29,0-1-6,1-3-23,-1-2-159,0 0-441,9 0 195</inkml:trace>
  <inkml:trace contextRef="#ctx0" brushRef="#br0" timeOffset="7797.6993">5175 3956 163,'0'-4'169,"0"0"-3,0-1-6,0 5 0,0-5-12,0 5-5,0 0-9,0 0 0,0 0-16,0 0-12,0 0-13,0 0-11,0 0 0,0 0-1,0 22 2,-2-10 1,4 5-4,-4 1-5,0 7-2,2 0-6,0-5-1,-2-1-4,2 7-1,-1-7-8,1-1-5,0-2-3,0 4-3,1-6-7,-2-5-1,1 3-5,0 1 1,0-6-5,1 0-2,-1-2-1,0 3-4,0-4-3,-1 0 6,0 0 3,1-4 2,0 3 5,0-3 11,0 0 3,0 6 0,0-6-3,0 0 3,0 0-12,0 0 3,0 0-3,0-19-6,0 11-4,1-1 6,-1-1-12,-1-2 6,2 0 3,-1 0-5,0-5 1,0 0-5,0 2 8,0 4-5,-1-6 2,0 1 3,1 5-1,-2-6-2,2 2 4,2 2-8,-2 0-1,0 3-2,1-2 4,-1 0-6,0 2-4,0-2 7,1 1-1,0 1-1,1-3 5,0 2-5,2 0 0,-1 2-6,1-3 7,-1 4-4,0-3-4,5 5 1,-3-5-5,-1 1 3,2 4-2,1-5 0,1 6-3,-1-3 3,-1 2-2,3-1-3,2 2 0,-1 1 4,0-1 4,0 1-9,-1 2 2,-4 2 0,4 0-4,0 0 0,-1 0 0,2 2-11,-1 2 2,0 1 2,0 1-9,1-1 1,-4 2-4,1 2-5,-2 1 1,-1-1-1,-3 0 11,4 2-11,-4 0-1,-2 0 2,-5-2-1,3 3 0,-3-2 0,-1 0-1,-4 1-1,-1 0 4,1 1-3,-8 0 1,6 0 2,-5-2 0,5 2 2,-3-2 3,5-3 1,0 1 1,2-1 0,2-4 3,1 0-1,-1 1 6,4 0-2,-2-1 4,2-2 1,3-1 2,-5 3 3,2 0 2,3-3 0,0 0 1,-3 2 6,3-2 2,0 0 0,0 0 0,0 0-2,0 0 5,0 0-5,0 0-2,11-8 3,-7 7-4,1-2 3,1-1-1,1 1-3,1 1 4,1-1-1,1 0-2,0-3-3,-1 3-1,2 1 5,1-1 0,2 0-1,-7 2-4,0 0 5,5-1 1,-2 5 5,0-2-6,1 2 7,0 0-5,-2-1-4,0 3 2,-1 0-4,1 0 2,-2 1-1,-1 2 2,0-3-6,0 5 16,-1-1-18,-3 1 7,-2 0 0,2 0 3,-1 0 0,-2 0 2,-3 3 1,-1-4 5,-1 2 4,-4-2-4,1 1 5,-2 1 5,-4 1 2,2-3 1,-4 0-2,6-4-2,-5 2-4,3-4-2,0 1 5,0-2-5,-1 0-1,4 0-2,-1 0 3,1-1-6,1-1 6,3 0-20,-2 0-4,-1-1-10,9 1-7,-13-2-14,8 2-13,-1-2-13,-1 0-14,2 1-14,5 1-17,-11-1-13,11 1-22,-7-4-28,7 4-24,-7-3-34,4-2-178,3 5-441,-6-6 195</inkml:trace>
  <inkml:trace contextRef="#ctx0" brushRef="#br0" timeOffset="8860.9062">5562 3725 54,'0'-2'162,"0"-3"-16,-2 0 1,2 1 0,-2-2-4,-4 2-3,6-2-9,-4 1 0,0 1-4,0-2-7,1 1-6,-4-2-7,1 3 1,2-1-7,-5-2-8,5 2-8,-5-1-2,2 0-1,1 1-3,-3 1-11,3 1-3,-4-3-6,1 1 28,0 4-8,3-2-9,-5 1-5,2-5-5,-4 5-2,4 0-6,2 1-4,-4 1-2,1-3-5,-1 3-7,2 0-2,-6 0 1,5 3-7,-6-3-6,6 3 6,-4 3-12,0-3 3,2 2-1,-6 0 3,1 2-1,6 0-1,0-2-1,-3 1-1,5 0-4,-2-1 8,-1 4-11,3-1 2,0-1-5,-5 3 2,4-1 0,0-1-1,-5 3 5,6-1-3,-1 1 2,4-1 1,-2 1-2,3-3 1,-7 5 1,5-3-4,-4 3 4,3-2 2,4 0-2,-3 0 0,1 1-4,1-1-2,-2 1-3,1 0 8,2-1 0,-1 6-3,-1-6 6,6 2-6,-4-1 4,2 5 0,1-5-4,-1 4 0,2-3 3,-5 0 2,5-1 1,0 5 8,0 0-1,0-2-1,0-1-4,2-3 0,1 1-1,-1 1-4,1 0 1,-1-1 2,0 1 1,1-1-4,-3-2-4,4 5 7,3 0-6,-3-3 10,-4 0-6,6 0-1,-2-2 2,-1 1 0,3-2 0,-2 2-10,-1-2 18,6 7-2,-4-7 0,2 0-3,1 2 4,-2-2 0,3-1-2,0 1-12,-5-1 13,5-1 2,1 0-3,-1 0 7,-3 0 5,6 0-15,-3-1 5,0-2-3,1 2-7,0-2 0,2-1 6,1 0-17,0 0 22,1 0-10,3 0 5,1-2 0,-4 1-2,4-2-5,0 1 4,-4-2 1,-1 2-3,2-2 8,3 1-6,-4-2 0,-1 1-5,1 1-5,0-3 12,-3 2-6,1-2-4,-1 1 2,1-1 6,-2 1 5,-1-1-9,2-1 6,-1 0 3,-1 2-8,2-3 5,-2 0 1,0 0-2,1 0 3,0-2 3,-1-2-4,2 3 5,-2 0-4,0-2-8,0-1 9,0-1-7,0 2 6,2-1-6,-1 2 5,-1-3 1,-2 0 5,3 0-15,-2 3 2,-1-2 24,-2-1-1,6-2 5,-3 2 0,-3-1 4,0 1-9,3-5-2,-2 1 0,-1-3 2,2 2-8,-2 1-8,-1-3 4,1 2 3,-5 3 2,5-4 3,-1 1 4,-4 1 5,1 1 1,3-2 0,-7-1-4,6-1 3,-6 5 0,2-1-9,-3-2 3,3 1-3,-4-3-3,0 1-8,-2 0 0,1-2-7,2 2 6,-2-1-4,-2-3 3,0-3-7,2 6 2,-2 3 2,1-1-3,-1-2-8,1 3 5,-1-1-2,1 5-3,1 1-2,-2-1-2,2 3-2,-4 0-4,6 2-24,-3 2-1,1-3-15,1 2-17,0 0-31,-2 1-24,1-1-42,1 4-22,-4-6-48,-4 4-40,3-1-42,-5 2-39,-2-1-277,-4-1-684,1 3 303</inkml:trace>
  <inkml:trace contextRef="#ctx0" brushRef="#br0" timeOffset="9627.037">3409 4700 140,'0'-2'199,"0"-5"-12,0 2-7,0 0-10,0 2-2,1-4-3,-2 3-10,2 0 0,-2 0-10,1 4 1,0-7-7,-2 4-2,2 3-6,0 0-9,-3-4-7,3 4-9,0 0-17,0 0-13,0 0-5,0 0-10,0 0-11,-8 7 2,3 0-10,0 2-3,-3 6-4,1 0-5,-1 11 0,3-8-3,-2 1 0,0 6-7,5-9 0,1 3-2,1-1 0,1 0 3,3-2-1,0 2 2,4-2-3,-3-5 3,5 1 3,-5-1 0,4-1 7,0-2-2,4 0 4,-3-1 1,0-1 2,4-2 3,-1 0-1,2-4 8,-2 0-1,2 0-4,3-3 0,1-1-3,2 1-1,-4-4 0,2-2 9,-5 2-4,2-2 4,-2 1 9,-2 0 16,-3 1-13,1-3-1,-1 1 10,-3 1-1,1-3-4,-3 1 0,0-1-7,-1-3-8,-1-3 1,-2-3-8,2 2-5,-4-7-2,-2 5 0,0-6-6,-1 2-3,-2-2 6,2 7-10,-5-4-4,2 7-8,1-1 0,-3 3-5,4 3-1,-1 1-10,-2 1 3,0 1-9,0-1-11,0 5-15,-6 3-19,-2 2-17,-2 1-12,2 4-12,-2 0-14,3 2-25,-1 3-23,6-5-36,-2 5-42,5-4-45,3 3-43,0-3-204,2 1-574,3-4 255</inkml:trace>
  <inkml:trace contextRef="#ctx0" brushRef="#br0" timeOffset="14830.8777">5742 3855 82,'0'0'91,"-5"1"-1,5-1-7,0 0-3,-5 4-1,5-4-10,0 3 9,0-3-10,0 0 5,0 0-2,-5 3 4,5-3-6,0 0 7,0 0 0,0 0-2,0 0 1,-4 2 4,4-2-5,0 0-3,0 0 1,0 0 4,0 0 0,0 0-4,0 0 2,0 0-2,0 0 2,0 0 2,0 0 6,0 0 0,19-5 2,-11 5 3,6-4-5,4-2 0,3-1-5,7-2-4,3-1-4,0-4 1,2 6-4,0-5-4,2 1 2,2-1-7,-4-2 1,4 2-6,-1-1-2,1 5 1,-6-3-2,4 3-5,-3-5-1,3 4 1,-1-1-5,0 0 1,0-3-5,2 3-2,0-4-1,2 2 0,-2-3-7,10-1 0,-9 2-3,-1 1 2,-1 1-2,2 1 0,-1-2-6,-5 2 0,1 0-2,0 0 34,-2 1 2,0 0-2,-2-1-8,-3 0-8,2 2 6,-1-2-15,1 0 10,0 0-10,-8 5 2,9-5 0,-10 5-8,2-2-2,0 2-20,-1 1 21,-3-1-6,1 0 5,1 1-4,-3-1-2,-3 4-2,2-2-6,-3-2 6,2 5 1,1-5-7,-1 2 6,-2 0 4,2 1-2,-2-2-21,0 2 12,-2 1 9,1-1-3,-5 1-2,5-1-2,-4 2 0,1-1 6,2-1-12,-3 2 4,-1 0-5,-2 2 8,2-3 0,-1 1-2,1 0-1,-5 2 2,13-2 1,-10 1-7,-3 1 5,6-4 0,-1 3-9,-5 1 11,9-3-5,-4 2 0,0 0 1,3-3 4,1 2-9,1-2 6,1 0 3,0 2-4,0-2 5,-2 0-1,1 2-2,-1 0-1,-1 1 3,-2-2-10,1 2 8,1-1-2,-1-1-1,-2 3 5,3-3 0,-2 1-3,-1-1 3,3 0-23,-4 2 24,2-2-3,7 1 10,-6-1-6,0 1-1,0-3-1,4 3-16,-6-1 12,3 1 1,-3 0 5,3-1-3,-2 0-5,0 2 0,-1-1 7,0 1-4,2-2-13,-4 1 17,-3 2-7,8-2-1,-4 1 4,-4 1 3,6-1 0,-6 1-1,7-4 7,-7 4-8,4-1 3,-1-2-1,-3 3 1,4-2 7,-4 2-8,0 0 0,5-1-4,-5 1 5,0 0 1,0 0 0,0 0 6,0 0-4,0 0 0,0 0 3,6-2 1,-6 2-4,0 0-3,0 0-2,0 0 3,0 0-2,0 0 0,0 0 6,0 0 3,0 0-10,0 0-2,0 0 2,0 0-5,0 0-8,0 0-1,-16-3-1,16 3-7,-14-1 5,6 1-1,-1-3-11,-2 0 4,1 2-5,-1 0-7,-2-1-3,0 0 6,-5 1-8,4 1 4,-5 0 0,2 0 3,-1-3-1,-1 3 2,1-1 3,-1 1-4,2 0 2,1-1 10,4 1 5,-2 0-1,4 0 4,0 1 4,1 0-2,1-2 3,2 0 1,6 1 3,-10 0 0,10 0-4,-9 0 10,9 0-4,-8 0 4,8 0-4,0 0 5,0 0 0,-5 1-1,5-1 2,0 0 1,0 0 5,0 0-3,0 0-2,0 0 0,0 0-4,0 0 5,0 0 0,0 0 3,0 0 1,14 5 3,-6-4 5,-1 0 2,6 2-4,0-2 4,7-1-1,0 3 7,2 0-14,-4-3-1,4 0 0,-1 0-1,-4 1 5,4-1-23,-3-1 15,-7 1-2,4 1 3,-4-1 15,-2 1-16,0-2 3,-3 2-5,1-2 6,-7 1-5,9 1-9,-9-1 17,8-1 2,-8 1 0,9 1-2,-9-1 2,0 0 0,8 0-3,-8 0 3,5-1 0,-5 1-4,0 0 2,9-1-2,-9 1-9,5-3 7,-5 3 6,6 0-2,-6 0-8,0 0-1,0 0 11,8 0 1,-8 0-10,0 0 8,0 0-9,0 0 13,0 0-16,0 0 9,0 0-4,0 0 9,0 0 2,0 0-5,0 0-5,0 0 3,0 0 5,0 0-6,0 0 7,0 0-1,0 0 1,0 0-2,0 0 1,0 0-6,0 0 4,0 0-1,0 0 6,0 0-13,0 0-1,0 0 7,0 0-4,0 0-6,0 0-10,0 0 10,-1 8-1,1-8 1,-8 9-1,2-2 4,1 2-6,-4-1-2,3 6 2,-3-1-6,0-2 10,1 3-19,1 1-1,-2-5 15,2 4 7,2-2-5,-3-2 4,4 3 1,-2-5 1,1 4-2,1-3-2,-1-2 3,1 0-2,-5 4 1,8-6-3,-3 0-3,3 3 1,-3-4 5,4 1-8,-3-2 6,2 1 0,1 0 3,0-4-11,-3 5-1,3-5 8,-2 2-4,-2 1 4,4-3-1,0 0-1,0 6-12,0-6 22,0 0-6,0 0 2,-4 1-4,4-1-2,0 0 0,0 0-10,0 0 13,0 0-3,0 0 5,0 0 5,0 0-10,0 0 3,0 0 0,4 4 1,-4-4 7,0 0-9,0 0 1,0 0-1,0 0 2,0 0 6,0 0-6,0 0-5,0 0 5,0 0-4,0 0 3,0 0 7,0 0-6,0 0 5,0 0-6,0 0 5,0 0-3,0 0-1,0 0-6,0 0 3,0 0 3,0 0 0,0 0-1,0 0-20,0 0 19,0 0 1,0 0 3,0 0-3,0 0-10,0 0 15,0 0-6,0 0 2,0 0 2,0 0 0,0 0-4,0 0-9,0 0 9,0 0-1,0 0 2,0 0 0,0 0-5,0 0 2,0 0 0,0 0-12,0 0 15,0 0 2,0 0-4,0 0-2,0 0 2,0 0 1,0 0-5,0 0-7,0 0-3,0 0-4,0 0-6,0 0-11,0 0-19,0 0-6,0 0-11,0 0-23,0 0-11,0 0-20,0 0-11,0 0-27,0 0-17,0 0-35,0 0-44,0 0-35,1-12-243,-1 12-580,-1-5 257</inkml:trace>
  <inkml:trace contextRef="#ctx0" brushRef="#br0" timeOffset="15737.709">8289 2920 186,'-3'-6'223,"7"-1"-3,-4-3-5,0 0-5,1 4 9,0-2-3,-1 3-5,1-1-5,1-1-3,-1 3-1,1 0-1,-2 4-8,0-8-14,-3 6-12,3 2-19,0 0-12,1-6-11,-1 6-18,0 0-12,0 0-16,0 0-3,0 0-7,-1 21-8,1-9-5,1 12 0,1 2-12,-1 2 3,0 1 4,-1-2-12,1 2-6,1-1-3,-2 1 1,2-5-1,1-1-5,-3-6-3,1 3-1,2-5 1,-3 1 0,0-4-5,0-1-2,0-2 1,0-2-3,0 1-4,0 0 3,0-4-3,0-4 0,0 9 10,0-9-8,0 6 3,-3-4 1,3-2 4,0 0-2,0 0-5,0 7 2,0-7-4,0 0-26,0 0-37,0 0-33,0 0-37,0 0-35,-10-19-37,9 14-34,-4-7-30,3 3-41,-3-3-248,0 1-594,-1-4 262</inkml:trace>
  <inkml:trace contextRef="#ctx0" brushRef="#br0" timeOffset="16637.5973">8231 2917 32,'0'0'172,"0"0"3,0 0 0,0 0 0,0 0 4,4-3-3,-4 3 1,0 0-10,0 0-3,3-5-12,0 3-8,-3 2-9,6-7-8,-4 5-9,3-1-8,0 0-4,7-1-10,-4 1-6,3-1-7,0 0-4,4-4-14,-1 7 5,1-4-10,3 4-3,1-2-10,-1 0 0,-4 3-10,5-1 5,0-1-8,-2 4-1,1 2-4,-7-1 0,5 0-9,-2 5 0,1 2-7,-3 1 9,-3-2-5,1 5-1,-1 3 0,-4 3-3,-5-3-4,5 0 1,-5 1-2,-4 1 1,2-1 0,-2-2-1,-2 1 0,3-1-1,-5 1-1,-2-1 1,0-3 2,-2 0-1,-2-1-4,0 0-1,-1-2 6,-2 0 1,0 0-2,1-3 4,-2 0-1,1-1 0,1 0-1,-3 1-3,1-4 2,6 2-1,-6 0 1,7-1-4,-2-3-3,0 1-6,3-1-8,-3 0-5,4-1-11,0 3-14,0-3-17,4 0-15,-2-3-16,7 3-28,-12-1-40,6-2-34,2 2-27,4-4-43,-4-1-148,2 0-445,2 0 197</inkml:trace>
  <inkml:trace contextRef="#ctx0" brushRef="#br0" timeOffset="17646.3384">8827 2706 175,'0'-9'205,"0"4"-13,0-2-15,-2 2-2,-1-2-17,-1 1-7,0-2-8,-1-3-3,-5 2-8,2 1-9,-2 1-6,-3-3-8,-1-1-11,-1 1-12,-2 2-3,-1-1-3,-1 4-3,0-3-14,0 0-1,-10 1-7,4 3-10,2-1 1,-5 0-5,-2 1 0,9 4-3,-7-3-2,8 3-1,-1 0-5,-1 0-1,3 3-1,-4-1-2,2 2 0,1 1-2,-5 2 2,5 0 2,0 2-6,1-2 2,1 3-5,-3-3 0,6 5 1,0-4-3,2 5-2,0 0 2,-4-1 2,3 0-3,-1-1-3,5 2 3,-3-1 0,0 3 1,3-3 0,-4 4-3,4-1 2,-2 0 2,3 2-6,0-1 4,-2-1 0,1 1-2,1 2 5,3 2 6,-1-1-10,2-2 3,0 0-7,1 3 9,-1-2-4,2 2 3,2-3 2,-4 7-3,5-4 3,0-3-5,0 1 3,5 0-4,-1 2 4,1-3-4,1 1 1,-2 1 0,4-3 0,-2 2 2,2-3-2,3 9 2,-3-7 2,-2 0-3,4 0 5,-1-3-5,2 1 5,-1-2 3,-1 2-2,4-2 2,-3-1-2,1 2-6,-1-3 11,3 0-6,-1 0 0,-3-5-4,4 6 5,-3-3-3,3-1 2,-4 1-1,2-1 2,1 0-2,-3 0 3,7-1 0,-6-1-1,3-1 9,-3 0-7,4 0 3,-2-1-7,-2 1 1,8-1-3,-5 0-6,5 1 5,-4-2-10,5 0 8,-1 0-1,-6-1 7,-2-1-10,3 2 2,-2-3 2,3 1 6,-2-2-2,1 2 1,3-2 3,-5 1-3,4-3 3,2 1-4,-2 1 0,1-2 2,-2 0 3,-1-1-4,1 0 7,-2 1-1,2 0 6,-3-1 1,-1 0 1,3 0 1,-4-1-1,2-3 2,1 3-5,-2-1 3,1-2 3,5 0-5,-3-2 3,0 0-3,2-3-8,-1 3 5,-2-1-3,4-1-2,-6 1 4,3 0-1,-4 1 2,4-4 6,-4 2 4,1-1 0,-1 4 4,-2-2-4,3-3 0,-4 3-2,3-6-3,-3 3-1,-1-3-2,5 1-5,-2 0-5,-2 1 0,0-3-3,1 0-1,-2-1-5,2 0 0,-1 2-2,-1-3-5,3 2 1,-6 1 3,5-1-2,-4 3 0,0-2 1,-3 6-2,4-4-3,-1 1-3,-3 1 1,0 1-1,0 0-2,0 0 1,-4 0-3,0 0-2,-1 2 2,1-2-6,-1-1 3,0 4-5,-3-2-5,0 1-11,1 0-15,-3 0-12,4 1-8,0 2-6,0-1-17,0 2-10,0 1-15,2 2-5,-2-2-3,3 1-8,-1 1 6,-1 0-7,3 1-8,-3-1-3,1-2-9,4 5 1,-7-4-15,6 3-11,1 1-17,-4-5-23,4 5-34,0 0-39,0 0-232,-2-8-561,2 4 248</inkml:trace>
  <inkml:trace contextRef="#ctx0" brushRef="#br0" timeOffset="19394.5974">9297 2547 73,'4'-6'168,"-4"1"3,0-1-3,0 2 6,0 0-8,0-4-12,-2 4 5,-1-3-11,1 2-11,-3-1-11,0-2-9,-3-2-10,3 3-7,-5-2-3,0 1-11,-4-4-7,3 6-3,-2-5-12,2 3-2,-5-2-3,2 1-8,-3-1 0,-1 1-6,3-1 0,-2 0-2,-2 1-8,1 2 2,-1-1-6,0 1 6,0 0-2,1-5 3,-4 5-10,2 0 4,0 1-7,-6-3 0,6 4-2,-1 3-1,2-2 3,1-2-5,0 1 1,-1-1-3,0 5-2,-1-4 0,0 4-5,-1-1 0,2-1-4,1 1 5,-2 0-4,1 4 2,-2-5-3,1 4 2,1-2-1,-3 2-4,0 3 6,3-1-4,-8-1 2,4-1-1,0 4 1,-2-5 3,2 4-1,4 1 3,-2-2-2,2 3 1,0-3-3,5 0 3,-3 5-1,4-4 0,1 0 0,0 2-2,-1-3-5,0 3 4,1-1 0,0 1-4,0 1 4,4-2 0,-6 1-1,5 2 1,-4-1-5,3-1-1,-2 2 1,0-1 4,0-1 3,2 1-4,-1 2 0,1-4-1,1 4-1,-2-3 3,2 4 2,-1-3-1,-1 2-2,6 2 5,-4-4-8,-5 4 3,7 1 2,-2-2-1,1 0 1,0 2-1,-2-1 0,0 2 3,5-1 2,-5-1-6,2 0 2,3-1 1,-2 1-1,-1 0-3,1-2 5,3 1-4,-2 0 6,1 1-4,-2-1-2,4 1 1,-2-2-2,2 3 0,-1-3 1,1 1 4,-2 1-3,-1-1 2,5 2-2,-3-4 2,0 2 3,0 2 4,2-3-9,-2 4 5,-1-1-5,5-2 5,-3 1-3,0-1 2,1 0 0,0 1-4,2 1 5,-2-2-7,-1 2 1,3 0 0,0 1 3,0 0-2,0-1 1,0-3 2,0 4-5,3-2 15,-3 1-15,0 0 0,2 1-3,-2 0 9,2-1-6,-2-1 0,1 1 0,0 0-2,2-2 0,0 5 9,-3-6-11,0 4 2,3 0-1,-1-1-2,2 0-3,-3-2 10,1 3 0,1-2-4,1 2-4,-2-1 2,1 0-2,3 3 4,-3-1-2,1-2 5,1 3 13,-2-3-20,3 4 4,1-2-1,-2-3 1,1 1 5,0-2-7,-2 1 3,1 0 1,1-2-5,1 0 2,-3 1-1,0 0 5,2 0-1,-2-1-8,5 1 3,-4-2 1,0 3 7,0-1-8,3-1 6,0 0-2,2 1 1,-3-1 5,3 1-8,-1-1-3,2 3 8,0-1-6,-5-2-1,5-1 4,-1 0-1,-2-1 0,0 3-4,1-2 4,0 2-5,0-3 8,0-1 0,0 3-9,3-1 11,-6 0-2,3-1 1,3-1-4,-3 1 2,1 0 3,0-1 3,-1 0 0,3 3-10,-2-4 7,1 0 6,0 0-10,5 2 4,-4-2-10,0 2 13,-1-5-6,1 3 2,-2-3-1,1 3 5,0-2-2,2-2-5,1 1 3,-2 0 1,-2 0-3,4 0 3,-3-1 0,-11-1 2,30 0-1,-13 2 3,2-2-10,-2 0 2,0 0-2,-3 0 5,4-3-6,0 3 8,-1-4-9,-4 4 4,3-4 1,-3 4 4,-1 0 3,0-1 5,1-2 2,-1-3 8,-1 3-6,0-2 3,3 5 3,-2-7-9,0 2-1,1 1-2,-1-1 0,2 0-2,0-3 3,3 1-2,-2 0-2,0-3 4,-3 4-6,4-3 4,-5 2-1,4 0 11,-2-1-7,1-1-2,-5 2 6,3-1-1,0-1-6,2 1-2,-5-1 11,2 4-14,-2-4-1,2-1 4,0 2 1,-2-1-4,3 1 7,-2-1 5,-1 1-1,0-1 3,1 0 0,-3 1 1,3 0 5,0-5 4,-1 5 0,0-8-1,-3 6-5,4 0 0,-1-4 3,-1 4-7,-3 0 5,2 0-6,0-2 0,1 0 1,-2 1-7,2-3-1,-2 3-3,2 1 4,-4-2-6,1 3 6,1-4-1,-2 5 7,1-3 5,-2-1-4,3 2 0,-1 0 1,3-1-1,-3 0-3,0 1-2,1-1-1,-3-1-5,0-1 2,3 1 0,-5 0-6,5-2 2,0 2-7,-5 0 2,1 2 0,4 0-1,-3 0 3,-3 3-1,4-2 1,-4 1 4,3-2-3,1 0 6,-4 3-3,3-3-2,-3 1-1,2 0-2,-2-1 2,2-2-2,0 3-1,-2-3-1,2 2-1,-2-2 0,3 0-3,-3-4-1,1 5 1,-1 0 1,1 0-4,-1-4 2,2 5 3,-2-1-6,0-2 5,2 3-1,-2-1-2,0 3 0,0-3 1,-2 1-2,2 0 1,0 2-1,0 1 0,0 0 0,2 0 0,-2-3-2,-2 1 1,2-1 2,-2 2-3,0-1 4,2-3-1,-3 3-1,1-4 2,0 3-3,0-1 4,0-2-6,0 4 4,1-1 2,1 2 1,-4-1-6,4-1 3,-6 1-1,5 5 0,1-2-3,0 1 4,0 2-4,0-1-1,0-1 3,0 5-4,-1-6-1,1 6-5,0 0-3,0 0-9,0-9-23,0 9-11,0 0-21,0 0-24,-2-4-37,2 4-35,0 0-39,0 0-38,0 0-33,0 0-35,0 0-32,0 0-263,19 4-668,-19-4 296</inkml:trace>
  <inkml:trace contextRef="#ctx0" brushRef="#br0" timeOffset="25362.901">6251 3093 30,'0'0'171,"-2"-5"-19,2 5-5,-2-4-12,2 0-5,0 4-10,0 0-6,0 0-14,-5-5-13,5 5 6,0 0-2,-7 12-2,1-7-11,0 7 4,-3-3 23,3 8-4,-1-3-11,-3 6-1,2-2-7,0 5-3,3-4-9,0 0-1,5 1-8,-4 1-2,8-1-3,-4-4-8,4-1 3,-3-2-4,4 2 1,2-4-5,-1 2 5,3-5-2,-1 2 0,6-5 1,0 6 2,2-7-2,0 1-2,2-1-5,-1-3 3,2 1-4,-3-4 0,3 1-1,-2-3-2,-1-1-7,0 0 7,-5-2-3,5-2 1,-1-3 7,-6 2 0,-2-1 3,4-5-5,-4 3 1,0-3 2,-3-1-21,-1 0 16,2 0 4,-5 0-1,2 1-23,-2 0 19,0 4-6,-5 0 0,5 1-2,-5-2-5,-1-1-10,-2 5-11,0-2 16,-2 4-8,-2 0 1,1 0-1,-6 0-6,3 1-2,-5 5-5,2 0-10,-1 2-14,0 0-20,0 5-15,3 0-17,-1 2-28,3-4-24,1 4-36,1-4-45,6 1-53,-2 0-222,5 1-527,3-3 233</inkml:trace>
  <inkml:trace contextRef="#ctx0" brushRef="#br0" timeOffset="27325.2928">8975 2321 39,'0'0'59,"0"0"-2,0 0-1,0 0 7,0 0-4,0 0-1,0 0 3,0 0 8,0 0 7,0 0-3,0 0 6,0 0 1,0 0 1,0 0-2,0 0 4,0 0-7,0 0 1,0 0-9,0 0 5,0 0-6,0 0 0,0 0-2,0 0-7,0 0-3,0 0-5,0 0-8,0 0 9,0 0-4,0 0 0,0 0 2,0 0-5,0 0 4,0 0-5,0 0 3,0 0-8,0 0 6,0 0-3,0 0 2,0 0-1,-4 13 4,4-13-4,0 0-1,0 0 3,0 0-9,0 0 4,0 0-1,0 0 1,0 0-1,0 0 5,0 0-4,0 0 4,0 0-3,0 0-7,0 0 2,0 0-2,0 0 1,0 0-6,0 0 12,0 0-8,0 0-2,0 0-6,0 0-3,0 0-2,0 0 1,0 0-5,0 0 0,0 0-1,0 0-1,-5-10 0,5 10 0,0 0 0,0-5-2,0 5 3,0 0 1,0-5-3,0 5-2,0 0 1,0-9 2,0 6-4,0 3-2,1-6-3,2 1 5,-5-1-3,5 3 0,-2-5 0,2 4-2,0-5 3,-2 4-1,3-5-3,-4-1 1,2 0 2,6-4-6,-5 2 3,3-2 1,0 3-1,1-5-2,3 0-1,-1 2 3,-4-3 0,5 3-1,-1-2-4,3 2 2,-4-4 3,-1 2-1,2 0-4,-2 2 8,2-1-2,2 1 3,-4 0-2,2 1 4,0-3-2,1 3 2,-1-3 0,4 2-3,0-1-4,-2 3 7,9-5-8,-7 4 7,0 0-7,8-3-2,-6 5 0,-2-2 4,4 2 0,0-3-1,5-2-4,0 3 5,-7-1-1,2 3-1,6-3-4,1 1 8,-1 0-5,-4 6 3,4-8-4,-2 7 5,-4 0-7,8 0 6,-5-1-3,6 3 2,1-5-2,-4 3 3,0 4-5,4-3 0,3 1-4,-3 4 7,1-3-5,0 1 7,0 2-6,2 5 6,-12-2-4,10 0 3,-5 0-3,5 2 1,-8-1 0,2 2 2,0-2-1,-7 7 1,6-5 0,-5 6 5,0-2-7,-1 3 3,-4-3-4,2 3 4,-1-2 0,-1 5-1,-1 0-1,3 4 10,-1-4-16,-2 4 8,-1-1-5,-4 5 6,3-6-4,-1 10 3,-3-8-1,-1 6 0,-1-2 0,1-1 1,-5 6 8,1-6-8,-1 4 3,0 2-1,-2-6 4,-2 4-5,1-7-2,0 2 3,-4 6 0,2-1 1,0-8-5,-2 12 4,-1-11-2,0 6 5,-1 2-8,4-2 11,-3-7-4,0 5-1,-2 1-2,-5-1 4,7-4-4,0 0 4,1 3-1,-7-2 3,4-1 1,-1-1 0,0 0 0,2 1 2,-9 5-2,8-7 3,-8 3-5,4 1 2,1-5 1,1 0 0,-1 1 1,3-3-7,-6 3-3,3-5 3,2 2-2,-2-3 1,3 1 0,-4-1 3,2 1 1,-2 0-4,2-1-3,2 0 5,-3-1-5,3 0 5,2-4-6,-2 2 3,2-2 1,3 1-8,2-2 6,1 1-2,4-4-1,-10 5 5,6-5-4,4 0 4,0 0-2,-5 5 0,5-5 2,0 0 1,0 0 2,-7 2-2,7-2-1,0 0 1,0 0 3,0 0 8,0 0-14,0 0 0,0 0 3,0 0-7,0 0 4,8-14-2,-8 14 4,2-5-8,4 0 2,-1-1-1,-4 1-1,3 2 0,-3-4-1,2 2-3,-1 2 0,3 0 0,-3-3 5,3 1-8,-3 2 8,0-2 2,1-1-5,-1 2 8,1-3-10,-1 1 4,2 1-6,-2-3-4,1 0 8,-1-1 0,1 0 4,1-3-3,-2 2-4,1 0 6,-1-4-4,1 5 3,1-3-3,-2 1 6,-1 2-2,3-2-4,-2 5 6,0-1-4,-1 2 2,2 0 0,-3 0 1,0 5 0,1-7 4,-1 7-9,0-4-1,0 4-3,0 0 5,0 0-2,-13 10 1,7 0 1,-5 2-3,0 1 4,-2 1 0,0 1 0,-2 0 1,1 1 2,-2 3-4,3-6 3,1 0 0,5-3-4,-3 0 6,2-2 1,3-1-5,0 0 15,1-4-15,-2 4 5,3-5-4,0 3 13,0-3-13,0 1-1,3-3 4,-1 6-3,1-6 9,-3 2 0,3-2-6,0 0 4,3 5-4,-3-5 4,9 8-1,-4-7 8,1 2-11,3 2 3,1 1-1,2 1-2,-2-2 4,7 0 0,-4 5-3,6-5-2,-5 5-4,3-3 5,-2-1 3,1 2-3,-2-4-3,-2 1 5,1-2 0,-3 2-1,1-1-3,1 0-6,-1-2-18,-1 0-19,-1 2-28,2-3-32,-4-1-33,1 2-39,-8-2-42,17-3-47,-5 1-211,-3 0-517,2-1 228</inkml:trace>
  <inkml:trace contextRef="#ctx0" brushRef="#br0" timeOffset="27811.5209">10479 2302 28,'1'-2'207,"0"-2"-9,2-1-7,-3 2-9,0 3-18,1-3-8,-1-2-14,0 5-5,0 0-22,0 0-7,0 0-10,0 0-8,-10 7 3,4-1-5,-2 3 1,2 1-6,-3 3 0,-1 3-4,-3 3-6,4 1 0,-4 3-8,5-5-3,0 8 3,0-9-6,1 7 0,1 1 1,3-8-8,3-1 1,-2 1 2,6-4 1,-1-1 4,1 0-2,1-3 11,0 1-18,8 0 4,-2-3-2,1 0-2,-2-4 2,10 2-6,-5-2 5,0-4-1,-2-1 7,6-1 0,-2-1-5,-1-2 14,2-1-5,-5-4-1,3-2-9,-3-1 1,2-6-9,-3 2 0,1-6 1,-4 7 0,1-6-6,-3 3 9,-2 2-1,1-7-9,-4 8-2,-2 4-2,0 1-9,-4-4-3,0 6 3,0-2-11,-4 2-5,-1 1-3,-2 1-11,-1 4-11,-5-1-12,-1 2-16,2-1-20,-5 6-19,5 1-16,0-1-23,-2 3-18,3-2-27,4 2-16,0-1-28,-1 1-29,3-3-46,-1 3-208,2 0-534,1 0 236</inkml:trace>
  <inkml:trace contextRef="#ctx0" brushRef="#br0" timeOffset="30417.4146">5651 4480 107,'-1'-2'132,"1"2"3,-1-5-13,1 5 6,0 0 2,0-7 0,0 7 4,0 0 0,0 0 0,0 0 0,0-3-4,0 3 0,0 0-7,0 0-3,0 0-6,0 0-2,0 0-3,0 0-2,0 0-6,0 0 0,0 0-5,0 0-4,0 0 1,0 0-12,0 0 2,0 0-11,0 0-7,0 0-3,0 0-9,0 0-5,0 0-7,0 0-4,0 0-6,0 0 3,6 12 5,-1-5 1,7 6 17,-1-1 4,3 4-2,7 3 11,2 4-3,-4-3 4,10 3-1,1-1 7,0-1-7,14 9-3,-5 0 6,4 0-2,4-1 1,-5 2-1,6 1 3,0-1-4,-3-3-11,5 1 5,-1-1-3,-3 1 0,-1-1-9,3 1 3,-3-1-4,1 0 0,-2-2-3,2 2 2,0 0-3,0 0-6,1 2-3,3 1 2,-6 0-8,4-2-1,-9-2-3,5-2-2,-10-4-2,9 4 1,-13-4-5,2-3 3,-4 0-6,3-1 1,-3 0-1,-4 0-5,-1-4 5,0 3-7,-8-6 3,0 1-5,0-1 3,2-1 0,-6-2-3,5 3 1,-5-2 2,1-1 0,2 3-1,0 0 1,-4-3 4,6 1-5,-5-1 2,-2-1-1,1 0 0,-1-1-5,-1-1 6,-2 1-4,-2-2-3,5 0 1,-6 1 0,1-2-1,-2-2 3,3 3-4,-5-3 4,5 3-3,-5-3 2,4 2 2,-4-2-8,0 0 2,0 0 0,0 0 0,3 3-1,-3-3 1,0 0 0,0 0 2,0 0-2,0 0-2,6 1 1,-6-1 1,0 0 0,0 0-3,0 0 0,0 0-4,0 0-3,0 0-19,0 0-24,0 0-35,0 0-38,0 0-57,-15-7-35,8 2-47,4 3-62,-1-2-56,-2-2-334,1-1-773,4-1 342</inkml:trace>
  <inkml:trace contextRef="#ctx0" brushRef="#br0" timeOffset="30868.9997">7533 5436 217,'0'0'218,"-3"-6"-4,3 6-6,3-4-10,-3 4-17,0 0-15,0-5-14,0 5-12,-3-2-7,3 2-17,0 0-4,0 0-12,0 0-11,0 0-8,0 0-5,0 0-10,0 0 3,0 0-1,7 11-4,-7-5-1,3 5 0,-1 0-2,0 1 1,0 7-4,0-2 4,0 2 3,1 1-3,-1 5-2,2-2 4,0-2-2,-3-1-2,2-2-2,0 0-1,3-1-5,-6-4-6,2-1 5,0 0-9,-2 0-5,2-2 1,-2-1-1,1-2-8,-1-2 10,0 2-16,0-2 1,0-2 0,3 0-2,-3-3 4,0 6 2,0-3 2,0-3-4,0 0 5,-1 5-7,1-5 19,0 0-19,0 0-2,2 3 3,-2-3 0,0 0-2,-4 6 1,1-4 6,3-2-11,-10 3 2,4 2 21,-1-2-27,-6 1-8,-1 4 9,-4-1-3,-1 2 4,1-1-7,-12 1 5,1 1-3,-1 2-1,-1-1-1,-1-3-1,3 2-6,-4 2-10,4-3 7,2-1-8,-1-1-24,6 0-36,1-4-25,5 3-34,-4-4-57,7-2-77,4-1-81,-2-3-236,3-4-627,3-4 278</inkml:trace>
  <inkml:trace contextRef="#ctx0" brushRef="#br0" timeOffset="32380.0994">6031 5288 41,'0'0'205,"0"0"-8,0 0-8,0 0-9,0 0-4,0 0-5,0 0-13,0 0 1,0 0-9,0 0 3,0 0-4,0 0-4,0 0-5,18-4-7,-13 1-9,5-2-4,0 0-8,0-2-7,0 2-9,3-1-9,2-5-7,0 2-2,-4 4-13,2-7-4,1-1-2,-2 8-5,-2-4-6,1 2 2,-2-1-12,-1 2 3,-2 3-4,-2-2 2,1 3-7,-1-2-2,-1 2 6,-1 0-15,2-1-3,-4 3 3,0 0-6,0 0-4,0 0 5,5 7-2,-6 1-1,-3 0-4,2 8 2,-2 2 0,-3 3 2,0 3-5,1 1-1,-2 1 0,0 0 4,2 0-3,2 0-4,-2-2 11,2-5-11,0 1-2,1-3 2,3-1-5,-2 0-1,2-4 6,1-1-1,-2-3-4,1 3 6,0-5-3,0 1-2,0-3 6,0 1-5,0-5-1,0 5 1,0-5 5,0 4-2,-3-1-4,3-3 1,-1 5 1,1-2-3,0-3-4,0 0-2,0 0-3,-9 0-13,9 0-11,-9 0-8,9 0-1,-8 0 1,8 0-2,-13 0 2,6-3 1,-1 3 2,-2 0 1,3 0 3,-1 0 5,-1 0 3,1 0 2,0 3 3,1-3 4,-2 1 0,9-1 4,-7 1 0,0 1 3,7-2 0,0 0 2,-4 1-3,4-1 2,0 0 4,0 0-2,0 0 5,24 1 3,-9-1 1,5-1-3,3 0-1,-2 1 1,10-2 1,-3 2-1,1-1 0,-1 0 1,-8 1-4,0-3 0,2 3 2,-5-1 2,-4 1-3,-2-1-8,-1 1-16,-1 0-12,-5 0-33,2-2-31,-6 2-52,12-2-55,-11-1-235,4 0-483,-1 1 213</inkml:trace>
  <inkml:trace contextRef="#ctx0" brushRef="#br0" timeOffset="33057.024">7961 5886 151,'0'-5'197,"0"5"-19,-2-5-17,2 5-15,0 0-9,-1 15 7,1-3 0,-5 5-4,1 10-4,0 1-7,-1 4-4,0-3-4,0 2-12,-4-2 2,4 2-5,-2-1-10,5-4 11,-2-1-5,-1-1-3,2-7-5,2 0-12,-4-2-13,2-3-1,2-1-11,-3-3-1,4 0-7,0-2-5,-1-3-1,0 2-9,1-1-2,-2-1-5,2-3-3,-6 1-10,6-1-24,0 0-25,-4-8-26,3 1-20,-1 1-35,0-4-40,4 2-28,0-4-24,-2-4-12,2 0-158,1-2-408,1-1 182</inkml:trace>
  <inkml:trace contextRef="#ctx0" brushRef="#br0" timeOffset="33300.7449">7904 6058 6,'3'-10'67,"-3"0"0,2-2 2,0 5 7,3-2 14,-5 2 5,0-3 14,0 5 0,1-3 5,0 3 7,2 1 7,-3 1 6,5-4 4,-5 5 8,0-4 3,0 6 3,4-6-2,-4 5-4,0 1-6,5-7-3,-1 4-12,-2-1-6,6 1-9,1 0-6,2 1-8,0-2-10,4 1-7,1 0-8,13 1-4,-9 2-6,2-2-6,6 1-8,-9 2-4,3-1-5,1 3-5,-5-2-4,1 0-5,-4 1-12,-1-2-19,-4 3-17,2-2-18,-6 0-12,-1 1-17,2-1-13,-3 1-19,1 0-19,-5-2-31,6 2-38,-6-2-24,0 3-24,0-3-135,-6 7-403,-1-5 179</inkml:trace>
  <inkml:trace contextRef="#ctx0" brushRef="#br0" timeOffset="33544.1683">7894 6152 27,'0'0'170,"0"0"1,13 5 1,-4-3-9,2-1-10,7-1-11,2 1-11,1-1-13,1 0-10,-1 0-11,0 0-8,7-1-8,-9 1-8,3-1-9,-2 1-5,-7 1-8,0-2-9,1 2-3,-5-1-13,1 0-6,-2 1-17,-8-1-15,9 0-32,-9 0-33,5 0-27,-5 0-18,0 0-21,0 0-107,0 0-271,-14 8 121</inkml:trace>
  <inkml:trace contextRef="#ctx0" brushRef="#br0" timeOffset="33769.5908">7848 6345 81,'-1'4'132,"1"0"-9,0-4 10,3 6 6,4 1-1,0-3 3,2 0-3,3 1 2,6 4-2,-4-1-1,4 0-8,0-2-9,0-3-11,3 6-10,-3-4-10,1-1-8,-1 0-7,-1-1-5,1-2-9,0 0-10,1 0-8,1 0-15,-1-2-14,-2-1-25,0-2-33,-3 1-34,0-1-34,4-2-39,-7 0-33,0-1-118,-2-1-328,2 1 145</inkml:trace>
  <inkml:trace contextRef="#ctx0" brushRef="#br0" timeOffset="35089.5688">8546 5891 112,'0'-5'151,"0"2"-2,-2-2 1,1 1 1,-2 0-8,2-2-2,0-1-7,-3 2-2,3 0-4,-3-2-5,-2-2-4,3 2-1,-3 2-4,2-3-3,-3 0-4,0 1 1,2 2 0,-2-4-6,-1 3-3,0 0 0,-1-1-5,-3 1-1,1-1-5,0 2-9,0 1 0,-1-3-6,1 2-2,1 0-8,-3 1-3,3-1-1,-3-1 1,3 4-9,-2-2-4,1-1-2,2 2 0,1-1-1,-5 1-2,2 1-7,-1-2-3,-2 2-1,1 0-5,-4-2 1,4 4-7,-2 0-3,-2-1 4,-1-1-9,-2 2 0,7 0-1,-6 0 3,1 0-3,1 2-2,-1-2-4,3 1 4,3 0-4,-6 2 6,2 1-9,1-1 5,2-1-1,-1 1-3,2-1 2,-1 4-7,3-2 10,-3 1 5,2-1-8,-1 2-1,0 1-9,1-2 8,1 4-1,0-2 1,1 1 1,-1 1-3,3-1-3,-1 1 3,2-2 1,-1 3-3,-2-2 2,1 1 0,2-1-2,-1 3 4,0-2 1,-2 3-3,4-6-1,-1 6-3,-1-2 17,2 0-18,0 2 3,-4-3 3,5 1 2,-1 0 4,-3 7 0,2-3-2,1-4-5,-1 3 1,0-4 3,3 3 1,-5 2-6,2 3 6,3-2-1,-1-1 4,-2 1-1,4-1 10,-1-2-10,1 3-3,-2-5 9,2 2 0,0 2-8,0-2 7,2 3-3,-3-2 18,2 3-14,1-2 11,-1 0-12,1 3-1,1-5-22,-4 5 27,6-2 4,-2-2-12,-1-2 11,3 2-3,-2 3 8,3-2-8,1-1-9,-1-2 9,-2 2 2,2-1 2,0-1-2,-1 1 1,2 2-7,-1-5-2,2 2 7,-1 0-4,3 1-2,-3 0 1,1-3 1,2 2 0,-2-4-1,1 3-3,2-1-5,-2-2 4,3 2-3,-1-2 0,2 0 0,1-2-14,-3 1 17,3 2 3,5-1-6,-4-2 0,-1 0-1,5 0 2,-1 0-2,1 2 0,-7-3-2,5 0 6,0 0-5,0-2-4,-5 3 3,10-2 1,0 1-1,-4-1-2,3-2 1,1 2 12,-3-2-11,0 0 0,0 1 0,3-1-2,-2-1 3,1 0 1,0 3 1,0-3-5,-4 0 4,-1 2-7,-2-2 12,2-2-4,-2 2 1,1 0 3,1 0 4,-1 0 1,-1-3 1,1 3 1,5-1 1,-1-1 0,-3 0 1,0-1 1,5-1 3,-7 2 5,7-2-6,-4-3 4,-2 3 11,0-1-12,0 0 2,3-3 4,-1 0 1,-3 0 1,-2 1 4,1-2 1,0 1-9,-2 1 10,2-1 1,1-6-2,-2 5 7,-1-1-6,-2 2 1,-2-2-1,5-3 0,0 3-5,-3 1 4,-1-3 2,4-3 0,-4 5-1,1-5-5,0 1 3,1-3-7,-2 2-1,-1 3 4,0 0 2,2 2 0,-3-2 1,1 0-1,-1 1-3,-2 1 1,2 0 0,-1-4-2,-2 4 2,2 2-6,-1-3 2,-1 1-7,2-1 0,-2-1-2,0 1-3,-1-4 3,3 1-11,-3-3-1,0 0 8,-3-2 2,3 1-3,0 1 0,0 3-2,-1 2 1,1-5 2,-1 6-2,-2-2-3,2 1 3,-2 3-4,2-2 3,-1 2-2,-1-1 1,0 0 2,1 3-18,-1-3 7,1 1 5,-3 1-2,1-1-2,-1 2 1,1-1-2,-1-2 2,0 2-1,-3-3-2,3 4 2,1 0-2,0 0-4,-1-1 6,1 3-1,2 1-4,-2-1-8,0 2-6,2 1-8,-2-2-8,4 0-16,0 4-20,-5-4-15,5 4-20,0 0-17,-4-3-15,4 3-35,0 0-11,0-4-12,0 4-8,0 0-20,0 0-17,0 0-22,0 0-30,-4-5-38,4 5-39,0 0-255,-3-3-671,0 1 298</inkml:trace>
  <inkml:trace contextRef="#ctx0" brushRef="#br0" timeOffset="37251.7688">8741 3764 110,'4'-2'121,"-2"-1"10,1 0-9,-1-1 6,1 1 7,-3 3-4,4-4 0,-4 4-3,1-3-6,-1 3-5,0 0-6,0 0-6,3-3-8,-3 3-4,0 0-9,0 0-7,0 0-12,0 0 5,0 0-8,0 0 5,-5 16-10,1-7 4,-1 4 7,1 5 2,-8 7 0,5 1 1,-5 6 1,2 0 7,0 13 1,-3 1-7,4-9 1,-4 13 1,3-4-1,4-12-5,-1 12 5,0-10-4,-4 10 6,4-10-8,-1-4 8,2 4-1,-4-2-3,3 2 2,1 8 2,-4-10 7,1-3-15,1 1 5,-1 2-1,-1-1-2,-1-3-3,2 2-2,-1-1-2,0-2-6,0 0 4,-2-2 5,2 1-12,-2-3-1,9-6-3,-7 6 0,2-7-2,1-1-2,-1 0-3,0-2-2,3 1-1,0-2-2,1-3-3,-1 1-9,0 2 4,0-2-2,1-2 1,0 2-2,3-2 2,-3 0-11,1-1 0,1-2-3,0 0 2,1-1-3,-1-2-4,2-4 3,-3 10-2,3-10 1,-1 6-4,1-6-1,0 6 1,0-6-8,-4 3 7,4-3-1,0 0 0,-4 5-2,4-5 0,0 0 1,0 9 0,0-9 2,-1 8 1,1-1-2,0-7-1,-4 8 3,1-2-4,2-1-3,1-5 1,-4 15 0,0-6-2,1 3 4,-1-3 10,4 3-1,-4-3-7,3 2 8,-3 0-3,0 0-2,1-1 0,0 0-1,2-3-2,-1 2 2,1-4-6,-2 3 7,2-1 2,-2-2-6,2-1 1,0 1 2,1-5-1,-1 10-3,-1-5-1,2-5 4,-4 10-3,3-6-4,-2 1 2,2 0 3,1 2 0,-1-2 1,0 0-6,1-5 0,-4 9 0,2-5 1,2-4 1,-1 8 1,-2-2 4,3-6-8,-2 4-1,2-4 3,-2 7-1,2-7 1,0 6 0,0-6 4,-3 7-4,1-2-1,2-5-1,0 8 2,-3-4-1,2 1 4,1-5 1,-3 9-2,1-2-5,-1 1 5,0-1-3,-3 3-1,4 0 1,2-1 1,-4 3 0,-1-3 0,2 0-2,0 0-3,0-1 1,-1-3-14,4 1-9,0-1-8,-2-2-22,2-3-11,-2 9-18,2-9-9,-2 5-22,2-5-29,0 0-44,0 0-57,0 0-39,0 0-42,0-21-34,-2 9-251,4 1-662,-2-6 293</inkml:trace>
  <inkml:trace contextRef="#ctx0" brushRef="#br0" timeOffset="37957.7525">8235 5157 124,'0'0'162,"-3"-7"8,3 7-4,3-5 3,-3 5 4,0 0-10,0 0-4,1-7-9,-1 7-7,0 0-8,0 0-12,0 0-12,0 0-9,0 0-9,0 0 2,0 0-3,0 0 6,5 15-1,-1-3 2,-2-4 1,1 9-3,-1 2 4,-2 7 0,2 2 10,1 0-6,-3-2-3,3 1 3,-4 2 1,-2-2-6,3 1-2,0-3-7,-2-4 1,2-2-6,0-1 3,-2-1-4,2 0 7,-3-5-16,1-2-4,0-1-2,2-1-6,-2-1-1,0-3 1,1 1-6,1 0-2,0-5-1,0 9-5,0-9-2,-2 7 0,2-7-3,0 5 1,0-5-6,-2 6 2,2-6-7,-1 7-1,1-7-8,-2 7 2,2-7-5,-2 6-2,2-6-5,-3 5 0,3-5 1,3 7-4,-3-7-1,-3 5-5,3-5 2,0 0-3,0 0 1,0 6 3,0-6-4,0 0-1,0 7 2,0-7 3,0 0-5,0 0-2,3 6-5,-3-6 9,0 0-2,0 4-1,0-4-2,0 0 2,0 0-1,0 6-3,0-6 1,0 0-2,0 0 4,0 0-2,0 0 4,0 0-3,0 0-9,0 0 9,0 0-1,0 0 2,0 0-2,21-10-1,-10 3 1,3-3 4,2-2-2,3-5-9,4 1 5,0-1-8,1-1-10,0 1-4,1 0-8,-3 0-11,1-3 3,-7 7-11,6-5-9,-8 6 2,0-1-10,-1 2-4,2 1-8,-8 1 7,3 1-7,0 3 7,-5-2-14,-1 2-4,1 3-11,-2-3-23,-3-1-23,0 6-32,0 0-27,0-10-42,0 10-48,0 0-252,-7-6-594,3 0 262</inkml:trace>
  <inkml:trace contextRef="#ctx0" brushRef="#br0" timeOffset="40733.5433">8837 4783 16,'-14'4'76,"13"-1"-6,1-3 2,-8 2-7,4 1 5,-1-1 3,-1 1-7,2-1 8,-1 1 0,0 1-1,2-2 3,-1-1 1,-1 3 1,5-4 3,-5 5-2,4-5-3,1 0 7,-4 3 0,4-3 7,-3 2 1,3-2 0,0 0 3,0 0-1,0 0 2,0 0-8,0 0-2,13-10-7,-4 3-5,1-1-2,1-1-7,4 0-2,-4-1-4,4-2-4,0 2-1,-1-2-2,-2 1-3,1 0 0,0-3-3,-4 7 3,5-6-6,-5 3 3,-1 1 3,-1 4-6,-2-2 1,-1 4-4,0-1-6,0 1-2,-1 1-7,-1-1-4,-2 3-2,4-3-4,-4 3 0,4-2-4,-4 2-2,0 0 3,2 10-3,1-3 8,-6 3-12,2-1 7,0 8-5,-3 1-1,3-1 0,-3 4 0,0 4 0,0-7 6,0 7-4,0 0-1,-4 1 1,5-2 4,-1 0 0,0-4 4,0-3-2,2 0-3,-1 0 5,1-1-3,0-1 3,1-3-5,0 0 4,-3-4-2,4 0-4,0-1 0,-2 0-3,2-2 5,0 0-3,0-1-6,1 0 7,-1-4 0,-1 6-2,2-3 0,-1-3-4,0 0 4,-1 4-6,1-4 5,0 0-2,0 0 2,0 5-3,0-5 5,0 0-4,0 0 3,0 4-9,0-4-1,0 0 6,0 0-5,0 0-2,0 0-7,0 0-1,0 0 4,0 0-8,-18-4 0,18 4 1,-7-1 1,0-1 1,7 2-1,-13-1 1,6 1 3,-1 0 1,0 1 1,8-1 0,-12-1 0,6 2 1,6-1 0,-10 0 4,10 0-3,-5 0 1,5 0 3,0 0-3,-9-1-1,9 1 3,0 0-5,0 0 1,0 0 3,0 0 0,0 0 4,0 0-2,0 0-3,21-4 5,-10 4-2,1 0 0,2-2 3,-3-1 2,8 1-4,-1-1 1,0 1 1,0 0-3,1-1 5,2 2-4,-1-3 2,3 0 9,-5 1-6,-1 1 1,1-1-1,-5 2 0,-1-2 1,-4 2 2,0 1-3,0 0 7,-2-1 1,2 1 9,-8 0-5,8-1 4,-8 1-2,4-1 0,-4 1 5,7-1-2,-7 1 0,0 0 5,0 0 0,0 0-1,0 0 11,0 0-14,0 0 1,0 0-1,0 0 1,8 0-1,-8 0 7,0 0-10,0 0-4,0 0 1,0 0-2,0 0-3,0 0 0,0 0 4,0 0-5,0 0-1,0 0-4,0 0 1,0 0-2,0 0-1,0 0 7,0 0-7,0 0 1,0 0 0,0 0 11,0 0-9,0 0-7,0 0 3,0 0-3,0 0 6,0 0-2,0 0-5,0 0-4,0 0-5,0 0-8,0 0-7,0 0-9,0 0-9,0 0-15,0 0-11,0 0-19,0 0-13,0 0-21,0 0-22,0 0-40,0 0-24,0-7-37,0 7-178,0 0-459,0 0 203</inkml:trace>
  <inkml:trace contextRef="#ctx0" brushRef="#br0" timeOffset="43273.7648">7945 9326 123,'3'-9'197,"-3"2"-7,3 1-2,-3 1-16,2 0-11,-2 1-14,0 4-14,3-5-17,-3 5-4,0 0-7,0 0 2,2 13 3,-1-1 1,1 9 1,-1 7-9,2 3-2,-1 2-1,0 1-6,-2 12-8,0-14-3,0 2 4,0-1-9,0-3-6,0-2 0,2 0 3,-2-2-3,0-5-9,0-3-4,-2-2-2,2-2-7,0-4-1,-2 0-8,2-2-1,0-1-2,-2 0-5,2-2-3,-3-3-2,3 1 7,0 2-11,0-5-1,0 0-3,0 0-21,0 0-19,0 0-27,0 0-19,-4-15-27,4 3-27,0 0-20,0-3-13,-2-2-21,4-3-10,-1 2-1,1-9 8,2 1 9,0 1 4,-2 1 17,3-1 15,-1 2 21,-1-3 5,0 6 24,-1 0 4,0 4 17,3-2 9,-3 1 8,0 1 17,-2 4 16,2 0 10,-2-1 6,0 1 21,0 2 10,0-1-1,-2 1 19,2 1 4,-4 0 11,4 2 6,-3-2-1,1 2 7,2 2 0,-4 0 4,1 0 0,3 1 10,-2 0 1,2 4 3,-1-6-3,1 1-2,0 5 0,0 0-4,0-5 1,0 5 2,0 0-1,0 0-6,0-5 3,0 5-5,0 0-1,0 0-8,0 0-7,0 0-3,8-2-6,-4 2-9,5 0 4,4-3 7,1 3-17,6-2-4,6 2-4,4-3 2,-2 0-2,4-1-8,0 3-5,0-3-1,-4 4-1,-7-1-4,0 0-10,-2-2-7,-6 3-18,-2 0-11,1-2-9,-3 2-16,-4 0-19,0 2-23,-5-2-17,9 0-13,-9 0-11,0 0-14,0 0-18,0 0-5,0 0-31,-14 12-21,9-7-163,-4 0-422,-4-2 186</inkml:trace>
  <inkml:trace contextRef="#ctx0" brushRef="#br0" timeOffset="43661.5228">8043 9547 154,'0'0'170,"-3"0"-7,3 0-5,0 0-8,0 0-1,0 0-8,0 0-5,0 0 1,0 0-2,0 0-4,0 0-2,0 0-9,0 0-10,0 0-7,0 5-7,0-5-7,0 0-1,10 2-1,-10-2-7,11 0-2,-1 1-7,3 0-4,-1-1-5,2 0-3,4 0-7,0 0-3,1-1-6,3 0-3,0-1-3,0-1-2,-1 1-4,-1 2-8,0 0 3,-9-3-1,3 3-6,-1 0 1,-6-1 0,4 0-6,-4-1 1,-7 2 2,8 0-5,-3-1-2,-5 1-2,8-1 4,-8 1-7,0 0-4,5-1-8,-5 1-9,0 0-4,0 0-12,0 0-10,5-2-24,-5 2-27,0 0-23,0 0-23,0 0-23,0 0-30,0 0-27,-10-7-161,10 4-409,0 3 181</inkml:trace>
  <inkml:trace contextRef="#ctx0" brushRef="#br0" timeOffset="44807.0526">8529 9257 19,'0'-8'178,"1"1"-5,-1 0-3,-1 0-14,0 1-2,-1-3 1,1 4-6,-3-6 3,3 5-8,-3-1-4,0 2-7,0 0-6,-1-4-6,0 2-9,2 3-2,-3-2-7,1 1-9,3 2 0,-1-2-8,-3-2-4,-2 2-8,0 0-1,-1 1-1,2 1-8,-3-2-6,-1 0 0,-1 1-6,-1 0-3,4-2-4,-6 4-4,2-2 1,0 0-6,3 2-4,-3-2 1,3 2-3,-3 1 3,4-3-4,-2 4 1,0-1-3,0-1-2,1 2 2,1 0-4,2 2-11,-4-2 5,2 0-2,-2 2 5,-2-2-1,3 3-5,-3-2 2,0 1 5,0 2-6,-1-2 4,0-1-3,-4 3-1,6 0 5,-4 4-8,3-3 3,0-1 1,2 2-1,-2-1-4,1 0 6,2 1-8,-2 0 16,1 0-13,0 0-5,-2 0 5,3 5-5,-4-4 3,4 1 3,2 1 2,-6 1-2,5 0 3,0-1-5,-3 0-3,1 4 17,-1-1-11,3-3 1,-1 4 3,-1-1 1,1 0 0,2-1-6,-1 4 2,-1-3 4,3-1 4,0 5 7,-2-2-6,2 1-7,1-5 8,1 7 1,0-5-5,1 2 1,1 3-5,1-2 1,-3-3 2,1 0-2,3 1 0,1 3-4,-4-4-1,4-2 0,-3 4 2,3 3 1,-1-2 1,1 2 3,0-2 6,1 1-7,-1-1-5,3 0 3,1-1-1,-3-2-6,3 1 6,-3 3 2,4-5 2,3 6-5,-3-6 2,2 5-5,-2-6 1,6 5 5,-2-1-4,5 1-1,-5 0-2,-1 1-3,5-1 5,-1-1-4,-1 1-1,1-3 0,-1 2-3,-2-5 8,3 2-4,3-2 3,-1 4-5,2-6 3,-1 2 4,3-2-3,0 2 9,1-5-3,-1-4 2,2 5-1,2-1 7,-6-1-13,4-1-1,0 1 3,2-3-3,-4 0 1,0 0-1,3 0 0,0-3 0,-8 1 0,5 0-4,1-5 5,-2 4-5,0-1 8,-3 1-5,-2-2-1,2 2-1,1-3 3,-1 0 2,-2 1-1,-2 0 6,3-2 1,-1 2-6,0-2 5,-1 0 8,0 1-5,-3-3 0,1 4 3,1-4-1,1 4 0,-1-2-3,-2-3-1,0 3-2,2-3 4,-3 5-2,-1-2 1,1-3 5,3 1-2,-4 1-1,0-1-4,-1 0 6,2-2-1,3-1 0,-7 2-1,3-1 3,-1 0-3,0-3 1,-1 4 3,1-2-4,-1 0 7,-1 0-3,1 0-1,-3 1 0,3 0 5,-4-1-7,2 3 2,1-3-6,-2 2 4,-1-2-2,0 1-2,0-1-1,3-1-1,-3-3-2,-3 5-5,3-1 0,0-5-1,-1 5 1,-2-5 2,6 2-6,-3 1 2,0 2 3,0-1-2,0 2-4,-3-1 7,3-1-3,-4 1-2,2 1 0,1 0 4,-1-1-3,0 3 1,-1-5-3,0 5-1,2-5 1,1 3-3,-4 1 2,3-3-3,-2 1-1,-3-2-2,5 2 8,-3 3-8,1-2 4,0 2-2,-3-3 4,5 4-2,-2 2 8,2 0-6,-1 1-2,0 0-3,0 1 4,-1-2 1,2 0-4,-2 3 3,1-1 2,-1 0-6,1-2 0,-1 3-3,0-1 1,3 4-7,-2-5-8,0 2-9,0 0-13,2 3-17,-5-4-17,5 4-26,0 0-25,0 0-32,-6-5-29,6 5-30,0 0-25,0 0-31,0 0-41,0 0-40,-3-2-35,3 2-267,0 0-708,0 0 314</inkml:trace>
  <inkml:trace contextRef="#ctx0" brushRef="#br0" timeOffset="46764.9246">8769 9017 104,'4'-3'109,"-4"3"4,8-2 0,-7 0-1,-1 2 17,3-3 7,-3 3 5,0 0 6,5-3 3,-5 3 3,0 0 0,1-2 0,-1 2-1,0 0-8,0-7-5,0 7-9,-4-3-1,4 3-9,-2-6-4,0 3-4,0 1-3,-1-3-9,2 2-4,-5-1-5,2-1 6,0 2-14,0-2 22,-1-2-27,-2 1-4,-1-2 1,0 3-5,-2-3-4,-2 1 0,3 0-5,-2 0 5,-2-1 2,1 3 2,-3-6-9,4 8 7,-4-8 0,-2 5-5,5 1-1,1-1-1,-2 3 5,0-3-5,2 1-8,-2 1 5,0-1-17,0 0 4,-2-2-3,2 5-2,-5 0-7,1-3-4,4 2 10,0 1-4,-6-2 0,2 1-4,2 0 3,-2 2-3,-1 0-3,-2-2 9,3 2-1,-1 1-3,4 0-1,-4-1-4,1 1-6,1 0 3,4 1-3,-7 0-6,2 2 6,-1-2-2,-3 2-3,6 1 0,-6-3 5,2 4-8,1 0-2,0-1 1,2 2 1,-3-2-1,3 2 1,4-2 0,-6 3-5,4-2-3,-4 1 5,6 0-3,1-1-1,-1 0-6,-1 2 7,2-2-4,-1 0 1,1 2 0,-2-2 1,3 3-6,-2 3 7,-3-2 1,0 3-3,1-1 3,1-1 0,-2 2-2,2 0 0,-1 0 0,5-3-3,-7 1 0,6-1-2,-1 1 1,-1 0 1,3 0 2,0 0-1,-1 2 0,1-2 1,3 1 1,-3 2-3,-1 1 5,1-2-5,0 2 5,-1 1-2,3-3 1,-3 3-3,0-1-4,3 1 2,0 0 2,1 1-3,-1 0 1,1-7 1,2 4 5,-1-2-8,-3 0 2,4 1 3,0-1-5,-2 1 1,2 0-6,0-2 5,2 4 1,-2-4-1,0 6 3,0-2 2,0 2-5,3-3-1,-3 0 0,3-1 2,0 3-3,-3-1-1,4-3 5,0 3-4,0 1 0,-2-4 1,2 1 4,2 0-4,-2 1 4,4-1-2,-3 1-3,0-2 0,1 3 7,0-1-10,-1-2 2,-1 2 4,5-1-2,-2 2-1,-1 2 5,2-3-1,0-1-1,3 5 1,-2-5 1,0-2-2,0 4-1,3 1 2,-2-3-2,3 1-1,-4 1 2,3-5 2,-3 0-3,4 4 8,0-1-10,-4 1 3,4-2 1,1 2-3,-3-3 1,-1 2-4,1-3 5,-1 1 3,4 0-3,-1 0 0,-3-1-3,5 5 1,-3-4 4,-1 0-3,0-1 0,3 1 1,-1 0 1,2-1 1,-1-1-4,-1 1 1,4 3 5,1-2-6,-2 0 3,-1-2 1,1 3 0,-1-4 0,3 3 0,-6-3-1,5-2 0,-2 3 1,-1-1 1,0-4-3,-1 3 1,0-1-1,2 2 0,-4-2-4,2-1 2,0 1 4,-3 1-3,2-2 0,0 1 2,2-1-5,-1 1 3,-3-1-2,6 0 4,-1-1-1,1 2-1,-2-1 3,4-2-3,-3 1 1,2 0 2,-3 1-3,2-1 3,-1 0-1,1-1-3,-2-1 5,-2 1 0,2 0-5,-2-2 4,2 0-3,-4 2 4,6-1-2,-2 0-2,0-1 2,2 0 0,-2 0-1,-1 1-1,2-1-2,1 0 2,-2 0 1,2-1-2,-3 1 3,2-2-4,-1 2 2,3-2 0,-1 2 0,0-2 1,-2 0-1,1 1 2,0-1-2,1-3 2,1 3-6,-3-1 6,0 3-2,-1-3 4,4 1-1,-3 0-1,1-1 2,0-1-5,-2 1 1,3 1 0,-2-1 2,0 0-1,1-1 6,0 0-4,-1-2-1,-1 3 0,1-1 2,-1 1-3,1-2-2,-3 3 1,1 0-1,1-3 5,1-1-1,0 2-2,-4-1 2,4 0-2,-5 2 5,-1-1-5,5-3 0,0 0 0,3 0 2,-6 0-3,3 1 2,1-1 1,-1 0-3,1-3 0,-1 5-2,0-4 3,1 3-1,-5-1 0,3-2 2,-1 3-3,1-1-1,-1 0 5,-1 0-4,0 3 3,1-4-3,-2 3 6,-1-2-5,2-2 5,2 0-5,-4 3 2,4-6-2,-2 4-1,0-1 3,2-1-2,-3 2 0,0-1 2,1 1 2,-1-1-5,0 1 5,-1 2-4,-2 0 3,5 0-2,-5-1-1,3-3-2,-1 0 3,2 5-1,-4-1 2,0-2-9,4-4 8,-3 4 0,0-1-1,1 0 0,-1 1 2,1-1-4,-1 1 2,1-1 0,0 1 0,-1 2 0,-1-3-1,1 0 5,1-1-4,-2 3-2,1 0 2,-2 2-2,4-3 1,-2-1 3,-1 1-1,1-1 0,-2 1 1,0-3-2,2 3-2,-1-2 0,0 1-1,-1-3 3,2 5-2,-2-4-1,2 1 8,-3 1-4,0-3 3,3 5-3,-2-2 1,1 0 0,-2 3 1,0-2 2,0 0-3,0 0 7,0 1-7,-2 0-2,2-3 0,0 3 3,0-4 3,0 2-4,2 0 0,-4 1 1,1 1-3,1-3 1,1 3-1,-2-4-1,2 5 5,-2-2 0,1-1 3,-3 1-3,3 1 3,-2 1 2,1-2-1,1 3-2,-1-2 0,1 2-1,-2 1 6,1-2-2,0-1 0,-1 2-1,1 0-7,0-2 3,0 2 2,-2-2 1,2 0-1,0 1 2,-1-1-5,1 0 1,1-1 4,-1 2 1,-1 0-1,1 0 4,0 1 0,1-2-2,-4 2 2,3-2-2,0 2-1,-2-2 2,2 2-2,-3 0 0,4-2 1,0 4-5,-1-2 2,-2-2 1,2 3-2,-1 0-1,-1-5 0,3 4-3,0 0 5,-4-2-3,2 2-2,1-2-2,-1 1 3,-2 0 0,3 0-2,-5-1-1,6 1 2,-3 1 0,1-2-2,0 1 4,-1-1 1,1 3-2,0-1 3,-5-2-6,4 2 1,1 1-2,-3-1 3,-1 1-2,2 0 0,1-1 3,-1 1-4,-1 0-2,4 0 0,-3 1-8,4-2-13,-5 3-12,5 2-15,-4-4-18,0 3-23,4 1-18,-1-5-30,1 5-35,0 0-35,-3-6-35,3 6-46,0 0-53,-5-3-52,5 3-313,0 0-768,0 0 340</inkml:trace>
  <inkml:trace contextRef="#ctx0" brushRef="#br0" timeOffset="49313.919">7830 6661 105,'0'0'137,"0"0"0,0 0-5,0 0 3,0 0-1,0 0 6,0 0-4,0 0-4,0 0-7,0 0-2,0 0-2,0 0 10,0 0-9,0 0-4,0 0-5,0 0-6,0 0-6,0 0-7,0 0-6,0 0-6,0 0-6,-6 6-2,3-1-3,-1 1-2,-2 0 2,1 2 0,-2 3-3,-1 2 2,0-1 3,-1 3-1,-1 1 4,1 2 4,-6 5-1,4 4 4,1-4 5,-3 2-5,3 2 6,-2-1-17,5 2 14,-6-2-12,4 1 3,1-2-5,1 0-2,4 0 4,-7 2-1,2-1 2,4-2-1,-1 4-3,0-2 4,0-1-6,1 0-5,0 1 3,-1-1-9,-2-1 2,5 3-4,-2-3 2,0-3-4,1 4-2,0 2-2,-2-2-2,1-7-4,2 3-7,2-1 1,-3 0-2,3 6-3,-2-2-1,0-4-2,2-2-2,0 0-1,2 2-2,-2-1 0,2 0 1,1-1 3,-3 0-4,2 0-5,-2 2 1,4-4-1,0 2 1,-3-1 0,0 1-6,3-2 6,-3 1-2,2 0-2,0-2-2,1 3 4,-2 1-1,1-5-2,-2 2-1,2 1-2,0-1 4,2 0-5,-2-1 2,1 2-2,0-4 0,-2 1 0,1 0 1,1-3-1,2 5 1,-4-4-4,3 2 4,-1 1 1,0-4-3,0 6 0,0-2 1,-1-2-5,-2-2 0,6 1 1,-4-2-3,2 3 0,0-1 2,2 4-3,-5-6 1,6 5-2,-4-3 2,1 0-4,-1 0 7,0 0-3,1-2-1,0 2 0,0-3 3,-1 1-1,1 0 0,0-1-3,-1 1 1,-1-2-1,0-1 0,3 0-3,-4 0 6,0 0-1,1-2-3,1-1 0,-4 2 0,4-1-2,-1-2 2,-1 4 1,-1-3-8,3 1 5,-2 0 1,1 0 0,-1-2 2,-2 1-3,2 1 3,0-1-2,-1-1 0,1-1 1,-1 2-6,-1-4 7,2 6-2,-2-1 4,3-2-7,-3 1 6,2-1-4,0 2 0,0-1 3,2 1 0,-2 0-2,0-1 1,1 4-3,-1-3 0,1 3 3,1-2-1,-3 1 3,3-1-4,-3-1 1,3 1-2,0 1 1,0-2 2,-3 0-2,1 0 2,2 2-2,-2-4-4,-1 0 7,0 0 0,0 1 0,2-1-1,-3-3-4,3 4 6,-3-4-4,1 5 3,0 0-2,0-1-1,1-2 2,-1 0-1,1 3 1,0-1 0,-2-4 0,2 5-10,-2-5-4,0 4-4,0-4-2,3 4-5,-3-4-4,0 4-5,0-4-4,0 0-14,0 0-7,0 0-13,0 0-11,0 0-26,0 0-25,0 0-30,0 0-27,0 0-22,0 0-27,0 0-28,0 0-29,-10-10-34,10 10-32,-2-7-255,1-1-667,0 3 295</inkml:trace>
  <inkml:trace contextRef="#ctx0" brushRef="#br0" timeOffset="50327.5605">7783 6737 28,'5'-5'82,"-3"3"5,-2 2 3,0 0-2,4-2-2,-4 2-5,2-5 6,-2 5 4,0 0 0,0 0 0,3-2 4,-3 2-8,0 0 0,0 0-3,0 0-3,0 0-10,0 0 0,-14 7-2,6-1-4,0 0-5,-3-1-3,0 4-2,-4 2-1,6-2-6,-8 3 5,3 0 2,-1 1-7,2-3-2,-1 1-2,1 3 1,0-5-3,-1 3 3,4-4-3,2 0-5,-1 1-3,2-2 1,0-3-1,2 0-7,-2 0 5,3 0-3,4 0 4,-5-3-1,5-1 2,0 4 0,0-4-1,0 0 4,0 0 1,9-8-1,-3 4-6,1-2-5,3-2 2,-1 2-2,2-3 1,-1-2-2,4-1-6,-2 1 5,1 0-2,1 1-7,0-3 3,0 2 7,-1 1-12,-3 0 1,0 0 0,1 1 1,0 1-2,1-4 1,-3 5 20,1-1 3,-1 1-6,1 0 2,0 0-6,-3 1 2,1 2-4,-2-2 3,2 2 1,-3 1 3,-1-1 2,1 1 0,0-1-3,-1 1 5,-3 1 1,-1 2 5,8-3-4,-8 3-6,2-2-1,-2 2-9,0 0 3,0 0-8,0 0 2,0 0 3,7 7-1,-4-3 0,-1 4-1,2 1 1,0 2-4,1 5 4,1-1 1,1 2-6,-3 1 1,6 7 2,-1-5 1,1 4 1,1 0-6,0 0 4,-2-1-5,3-5 2,-5-1-2,-2 0 3,-1-1-6,1-5 6,-1 0-15,-2-1-12,-1-3-15,2-1-15,-1-1-22,-2 0-11,2-1-21,-2-4-35,-4 3-33,4-3-30,0 0-37,-8 0-29,8 0-27,-11-3-167,6-1-488,-5 2 216</inkml:trace>
  <inkml:trace contextRef="#ctx0" brushRef="#br0" timeOffset="51148.7195">6867 7461 18,'0'5'152,"0"-5"-2,0 0 0,0 2-2,0-2-6,0 0 7,0 0 1,5 4 1,-5-4 7,0 0 2,0 0 1,0 0-3,15-7-6,-6 0-9,-2-1-10,3 4-5,-3-6-9,5 3-3,-5-5-10,1 3-4,3 0-1,1-4-2,-6 1-10,4-1-4,-2 4-12,0-1-4,-3 3-5,4 0 0,-4 1-1,-1 1-17,-1 1-2,0-1-6,0 2-3,-2 0-7,2 1 1,-3 2-12,0 0 7,0 0-4,0 0-1,4 11-3,-4-4 2,1 4-1,-1 0 2,-1 9-3,1-3-5,-3 1 2,2 9 5,1-8-3,0 1 1,0 3 1,-3-3-4,3 5 2,-1-1-1,1 2-2,0-6 1,-1-2 5,1 0-7,1 1 0,0-3-5,-1-4 7,0 0-2,3 0-2,-3-5-5,0 2 4,0-3-6,0-1 10,0 1 2,0-3-9,0 1 1,0-4 1,0 4-3,0-4 4,0 4 1,0-4 0,0 0-9,0 7-2,0-7-5,0 0-8,0 0-1,0 4-9,0-4-6,0 0-7,0 0-8,0 0-9,-7 2-7,7-2-2,-5 1 2,5-1-4,0 0-3,-11-1 1,3 2 3,3-1 5,-1 1 7,-2 1 3,-1 0 3,-1 0 9,1 1 0,0-3 4,1 3 3,0-1 4,1-1 3,2 0 6,-1 0 2,6-1 7,-6 2-3,4 0 2,2-2 4,0 0 2,-4 3 3,4-3 6,0 0 1,0 0 5,18-7-2,-6 6 0,4-6 7,2 4-8,1-1 1,9-1 0,-6 2 2,5-3-3,3 2-1,-2 0-1,-6 4-2,1-3-1,-4-1 2,2 3-1,-5-1-1,-2-1-1,-2 3-1,-1 0-8,0 0-5,-6-1-6,0 1-16,-5 0-17,12 0-18,-12 0-22,7 1-27,-7-1-29,6-1-28,-6 1-27,7-2-183,0 1-416,-4-2 185</inkml:trace>
  <inkml:trace contextRef="#ctx0" brushRef="#br0" timeOffset="53154.7668">8395 6718 76,'0'0'121,"2"-2"-9,-2 2 0,0 0-5,0 0 9,0 0-5,0 0-7,0 0 8,0 0-6,0 0-4,0 0 4,5-1-2,-5 1-1,0 0-4,0 0-5,0 0 0,0 0-4,0 0 2,0 0-4,0 0-7,0 0 0,0 0 0,0 0-3,0 0-7,0 0 2,11 3 0,-11-3-1,5 3 2,-3-1-3,0 0 0,3 1-2,-1 0-2,2 3-2,0-4-6,1 2 5,2 1 2,1 1-2,1 1-9,4 3-5,-4-3-5,3 5 8,0-2-8,0 3-6,2-2 6,-3 3-2,3 0 1,-3-1 1,-3 2-5,3 0 4,2 7-3,1 1-1,-3 0 4,-1-7-6,3 5-4,0 1 11,0-1-5,-3 1-1,1-1 9,1 5-4,-2-4-1,-2 1 8,-1 2 0,0-7 0,-3 6 4,1 2 2,-2-6-5,-1 5-2,-3-7-2,4 1-7,-3 0 2,-2 1-4,2 4 1,-4-4-4,2 7 0,-2-3-1,2 5-8,-3-6 6,0 2-1,-1 0-1,4 1-3,-4-2 1,0-4 1,3 5-1,-3-6-4,0 2 8,3-2-4,-5 5-2,2-1 1,-2-2-2,5-1 0,-4-3-2,-1 1-2,2 2 2,-6 2-8,5-3 3,-5 4-5,0 0 2,5-5-5,-1-2 0,-3 1-2,2 2 3,0-2-4,-1-3-3,2 3 4,-3-1-2,3 1-2,-1-2 1,-1-1 0,3-2 2,-5 1-4,4-2 2,-1 3-2,1-2 4,0-2 0,-5 4-3,5-4 4,1 0-6,0 0-6,-3 0 6,2 2 1,-3-2-3,5-1 0,-4 1 0,2 1 3,1-1-5,-2-2 6,1 3-7,1-1 3,-3 2 0,3-2-1,-1-2 4,-2 3-1,2 0 4,-1-2-3,1 1-3,-1 0-1,1 1 0,0-1 5,-1-1-4,-4 3 1,4 2-2,-3-3 2,6-1 1,-3-1-4,1 1 2,-2 1-1,0-2-2,3 0 4,-3 3 3,2-4-8,-2 3 5,3-1 0,-1-3-3,-1 4 3,2-5-4,-1 5 2,2-3 1,0 0-1,0-2-2,0 0-2,-1 0 7,3 2-3,-5-2-1,5 1 4,-1-1 1,-1-1-1,0 2-1,1-4-4,-2 2 4,2 2 0,-1-2-2,0-3 1,2 3 0,2-1-3,-3 0 0,1-2 4,0 0-2,2-2 1,-5 6-2,4-2 3,-3-1 1,4-3-2,0 4-1,-1 0 1,1-4-3,-5 4 4,2-2-1,3-2-2,-4 5-1,3-2 4,-1 0-3,2-3 2,-2 4-2,0-3-1,2-1 0,0 0-4,-3 5 2,3-5-3,0 0 1,0 0 3,-2 2-3,2-2 0,0 0-2,0 0-5,0 0-2,0 0-14,0 0-3,0 0-14,3-16-3,0 7-8,3-3-7,-2-1-14,-1-5-3,3 0-8,0-8-3,2 1 28,-5 1-15,1-2 11,-2 10 5,4-5 5,-3 4 2,0 1 14,0 0-3,-1 0 0,-2 7 18,2 0 3,-2 3 7,2-4 2,-1 3 3,-1 1 11,0 2 19,0 4-13,1-9 10,-1 4 1,0 5-7,0-6 6,0 6 1,0-6-3,0 6-4,0 0-4,0 0 0,0 0-9,0 0 11,0 0-1,0 0 0,-9 24 1,5-12 0,-1 2 0,0 3 0,0 0-4,0 0 9,0 1 6,-3 8-6,4-12 6,-1 6-4,3-3-1,-3 0 11,1-1-9,2-4 1,1-1 2,-1 2-4,0-2 3,-1-2 2,2-1-2,2-3-5,-3 2-2,-1-1 2,3-2 0,-2 2-3,0-1 1,2-5-3,0 5 4,0-5-6,0 3 1,0-3-1,0 4-5,0-4 6,0 0-2,0 0 6,0 5-6,0-5-3,0 0 0,2 3-2,-2-3 6,6 2-4,-6-2-1,9 0-3,-3 0 6,-1 1 3,-5-1 7,16-3-17,-3 3 6,-1-3-4,-2 3 0,6 0 3,1-2-2,0 2 0,-3 0-5,6-4-3,1 3 1,-2-1 5,1 1-4,-1 1 3,0 0 1,-1 0 0,-5 0 0,0 0 1,1-1-2,-4-2-2,1 6 4,-4-3 0,1-1 7,-8 1-8,14-2 8,-10 2-5,-4 0-5,0 0 6,6 0-1,-6 0-1,8 0 9,-8 0-3,0 0-7,0 0-2,0 0 12,0 0-2,0 0 4,7 0-2,-7 0 1,0 0 1,0 0 1,0 0 3,0 0-3,0 0 4,0 0-2,0 0 3,0 0-4,0 0 7,0 0 4,0 0-6,2 3 3,-2-3 1,0 0-5,0 0 3,0 0-2,0 0 2,0 0-5,0 0-2,0 0-1,0 0 4,0 0-4,0 0-4,0 0 0,0 0 4,0 0 2,0 0-7,0 0 4,0 0 1,0 0-1,0 0 0,0 0 3,0 0-3,0 0 2,0 0 4,0 0-9,0 0 3,0 0 0,0 0-2,0 0 3,0 0 2,0 0 0,0 0-2,0 0 0,0 0-1,0 0 0,0 0-2,0 0 1,0 0-2,0 0 4,0 0-4,0 0 0,0 0 2,0 0 3,0 0-6,0 0-4,0 0 3,0 0-5,0 0 1,0 0-12,0 0-1,0 0-15,0 0-2,0 0-12,0 0-15,0 0-13,-14-6-13,14 6-33,0 0-18,-3-4-17,3 4-19,-1-6-24,-1 4-36,2-3-32,0 0-33,2-2-19,-2 0-272,1-3-632,2-1 281</inkml:trace>
  <inkml:trace contextRef="#ctx0" brushRef="#br0" timeOffset="54842.5897">9123 7843 109,'3'-7'148,"-3"7"1,0-3 1,0 3-3,0-4-6,0 4 7,2-7-2,-2 7 2,0-5-3,2 2 0,-2 3-1,0-7-4,0 7-3,-2-3-6,2 3 2,0 0-7,0 0 1,0 0-20,0-5-11,0 5-8,0 0-8,0 0-2,0 0-15,0 0-8,0 0-5,-7 11-2,4-7 4,-1 4-9,-1 2-3,-3 2 4,3 4-2,-2 1-4,0 1 4,0 2-1,0-2-3,-1 6 1,4 1-2,1-5-7,-1-2 5,3 1 0,1-1-1,0-1 1,3 4-7,-1-6 8,1-3-2,1 1-3,0-2-2,3-1 3,0-1 3,0 0-2,0-1 5,-1-1-4,5-2-1,-1 0 6,-1-1-5,3-1 14,-1-1-13,0-2-6,2-1 1,0 1 6,0-1-5,-1-2 2,-1 1 2,0 0-5,0-5 1,-2 4 3,1-1 9,-2-2-19,1-1 13,-6 3-13,8-4-3,-6 1 4,1-2-7,1 0 9,-5-1-5,6-1-8,-5 0 10,-3-2-4,4-4-12,-1 1 10,-2-4-8,1 1-1,-2 0 4,0-1-4,2 2 2,-2-3-2,-2 2-3,2 1 1,-2 1 3,-2 1-3,0 6 3,2-1-15,-7 1 9,5 0-3,-3 0 3,-2 3-4,-2-1 3,-1 3 0,0 1-1,-4-3-4,-3 3-6,7 3-10,-6 1-1,5 3-12,2-3-13,-3 4-16,2 1-19,-1-1-19,3 0-29,-1 0-25,0 3-26,6 1-30,-2 0-37,3-2-25,2-1-26,2 3-241,2-4-580,-1 4 258</inkml:trace>
  <inkml:trace contextRef="#ctx0" brushRef="#br0" timeOffset="58126.9235">3016 6824 25,'0'-4'197,"2"-1"1,-1 3-10,0-1-8,-1 3-10,0 0-9,1-5-6,-1 5-13,0 0-4,0-5-9,0 5-2,0 0-6,0 0-6,0 0-6,0 0 1,0 0-2,0 0 1,0 0-3,0 0 2,3-2-4,-3 2 1,0 0-3,0 0-1,0 0 0,0 0-5,0 0-8,0 0 1,0 0-9,0 0-4,0 0-12,0 0-2,0 0-2,0 0-3,0 0 20,1 15-17,-1-8 5,0 2 1,2 0-12,-2 2 6,1 5-12,-1 1 12,3 2-5,-3-1 4,1 9 4,1 4 1,-2-2 0,2 3 2,0 0 3,-2-2-5,1 4 1,-1 2-2,0-2 5,-1 0 1,-1 2 0,9 10 3,-8-14-3,0-1 4,1 3-3,1-1 2,-2 2-5,2 0 9,-4 12-3,0-15-1,3 3-2,-4-2 1,4 0-4,-1-1-2,-2 2 0,-1-1-3,1-2-3,1-1 0,-1 0-8,-1-2 4,3 3-6,-1-6-3,0 3 3,-1-3-6,0-6 5,3 1-7,0-1-1,-1 0-3,1 2-2,-1-2 3,-1 1 10,2-2-16,0 1 2,-2 0-6,2 1 10,-3-3-9,2 2-1,1 6 0,-1-8 10,1-4-13,-2 3 1,2 1-2,-2-5-1,2 0 0,0 5-1,-2-5-3,4 0 4,-4 0-6,4-2 0,-4 2-5,0-2 1,4 2 2,-4-3-4,2 1 2,0 1 2,0-1-6,-2 1 0,4-2 1,-2 3 1,0-2-1,0-1 0,0 1-2,0 0 2,0 0-5,0-1-3,0 0 3,0-1 2,0 2-2,0-3-5,0 1 12,0-1-13,0-1 3,0 2 2,0-3-5,0 2 5,0-2-2,0 3 0,0-4 0,0 2-1,0 2 0,0-4-3,0 3 4,0 0 4,0-3-5,0 4 5,0-3-8,2-1 7,-2 1-3,0-2 0,0 2-1,-2-1 1,2-4-3,0 8 4,0-6 0,2 2-3,-4 2-1,2-6 2,0 7 0,0-2 4,0 0 3,4 0 2,-4-1-11,0 1-2,-2 0 7,4 0-3,-2 0-1,0 0 0,-2 1 6,2-2-9,0 1 5,-2 1-6,2-1 6,0-3 3,0 3-3,0 0 1,0 0-1,0-5-1,0 10 3,0-5-1,-2 3-4,2-2-1,0 1-4,-1 3 7,0 0-1,2-1 1,-2-1-8,0 1 7,-2 0 0,1-1 1,2-1-8,0-1 7,0 1 3,0-1 2,0 0-2,0-3-5,0 1 5,0-1 0,0 3 1,0-6-6,0 3-4,0-3 14,-2 5-4,2-5 1,0 0 1,0 7 0,0-7-5,0 0 3,0 0-3,0 0 2,2 3-4,-2-3 2,0 0-4,0 0-6,0 0-2,0 0-6,0 0-17,0 0-12,0 0-14,0 0-10,0 0-25,0 0-25,0 0-30,0 0-33,-13-9-42,8 6-27,1 0-28,-5-2-24,4-2-34,-4 2-23,0-2-16,-1 0-10,1 1-6,0-1-278,-4 0-726,3-1 321</inkml:trace>
  <inkml:trace contextRef="#ctx0" brushRef="#br0" timeOffset="58724.3507">2749 8876 8,'-4'-2'127,"0"-3"27,1-2 10,-1 2 16,2 2 9,-1-2 6,-1 0 1,3 3-3,0-3-4,1 1-9,-3 2-5,3 2-4,-1-6-5,1 6-3,-4-2-9,4 2-2,0 0 1,0 0-24,-4-4-14,4 4-8,0 0-11,0 0-12,0 0 1,0 0 2,0 0 9,12 9 1,-11-4-6,4 2-5,4 1 11,-4 1-4,1-2 2,1 4-8,1 5 4,-2-1-6,3-2 0,-2 3-10,2-4-4,-2 2-3,0 3-9,0-7 5,-2 1-10,5-2-7,-5 0 0,2-2-9,-2-1 2,0 3-7,1-6-3,-3 2-5,1 1 2,-1-3-2,-1 1-2,3-1-4,-5 2-4,2-4-1,1 3 2,2-1-3,-5-1 3,0-2-4,4 4 3,-4-4 3,0 0-7,0 0-4,5 3 2,-5-3 0,1 2 0,-1-2-3,3 3 2,-3-3-1,0 0 1,0 0-5,0 0 3,9 0 3,-9 0-8,3 2 2,-3-2 4,3 2 1,-3-2-4,0 0 0,12 3 0,-11-3 2,-1 0 0,9 0-1,-9 0 4,10-3 1,-2 1-3,0-5 3,7 3-4,-1-5 0,4-3-3,5 0-1,0 0 2,1-2-3,4-1 4,-4-2 0,2 3-8,-1-1 4,0 3-3,-7 0-4,-2 5 2,0-3-1,-6 4 5,0 0-1,-1 1-4,0-2 6,-4 3-1,3 1 2,-3 0-1,0-3 0,-3 3-1,1 0 3,1 3-3,-4 0 3,5-3-3,-5 3-3,3-6 3,-3 6-1,0 0 0,6-1-4,-6 1-1,0 0-15,0 0 0,0 0-5,0 0-8,0 0-9,0 0-17,0 0-20,0 0-12,0 0-25,0 0-20,0 0-18,0 0-17,0 0-31,0 0-30,0 0-28,0 0-26,0 0-21,-21-1-261,15 1-614,6 0 272</inkml:trace>
  <inkml:trace contextRef="#ctx0" brushRef="#br0" timeOffset="60044.2889">3025 9658 79,'0'0'111,"0"0"-3,0 0 10,0 0-11,0 0 9,0 0 5,0 0 2,9 3-5,-7 1 6,-2-4-9,3 6 2,-1-2-5,-1-1 5,1 1 0,0 2-3,-1-1-2,0-1-6,-1-2-4,0 3-7,0 0 1,2 0-3,-4-1 0,2-4-7,0 5-6,0-5-1,0 5-4,0-5-3,0 3-1,0-3 0,2 4 2,-2-4-4,0 0 2,0 0-5,0 0-1,0 0 0,0 0-7,0 0-7,0 0 1,0 0-15,0 0 4,1-17-2,-1 10 0,0 0-7,-1 0-11,-1-2 12,0-2-8,0 1 6,0 1 0,-1-3-9,2 2 7,-5 1 2,5 3 0,-2-4 4,0 4 0,-2-2 5,1 4-12,0-2 2,1 0-8,-4 3-4,2 1 13,-1-1-17,-1 2 4,1-1-2,-4 2 9,1 2-18,0 2-2,-5 3 1,0 3-1,0 1-5,-3 7 8,-3 1 3,4 1 0,0 4 0,2 0 5,-2-1 3,3 5 7,3-4-7,3 0 3,-2 1 7,5 3-8,2-1-4,-1-3 2,8-4 3,-3-1-8,1 0-1,5-1 5,-2 3-11,4-4-1,-1 0 4,0-5 5,4-1-11,-2-5-9,2 4 0,1-6-22,3-1-15,5-5-22,-6 1-26,3-6-28,2-1-26,-2-1-34,-2 2-37,2-4-35,1-5-24,-3 2-39,-7 2-189,2 2-543,-3-2 241</inkml:trace>
  <inkml:trace contextRef="#ctx0" brushRef="#br0" timeOffset="61399.2489">3293 9440 107,'0'-3'175,"0"3"4,0 0-7,2-6 0,-2 3-4,0 3-3,-2-8 1,2 4-7,0 4-1,-1-6-6,0 2-3,1 0-2,-1-1-13,-2-2-6,2 2-7,1-2-6,-1 1-2,-1-3 1,2 4-3,-1-5 11,-3 4-25,3 0-3,-3-5-1,2 5 10,2-3-11,-3-1-2,1 2 2,-2-1 4,-1 4-5,1-2-8,-3 0-1,2 0-12,0-1-4,0 3 6,0 0-1,-3-4-12,3 4 0,-1 0-11,1-4 5,-1 6-5,-1-4 1,0 2 1,2 0-5,-1 0-3,-3-1 3,3 2-7,-3 2 0,0-3-4,0 1-3,-1-1 0,2 2-1,-5 0-4,2-1 0,0 2-5,-1 1 1,0-2-1,4 2-2,-2 1 1,0 0 1,0 1-7,-2-1-4,1 1-1,-1 2-3,0 1 3,-1-1 0,-1 2-1,2-5-4,2 7-3,-5-2 13,-1 0-7,0 4 2,3-2-1,0 1-1,0 0 4,1-2 3,0 2-10,-3 1 6,1 2 4,5-3-2,-3 0-1,3-1-9,-2 3 10,-2 0 3,-1 2 0,5-3 0,-4 3 2,3 1 0,-3-2-3,7 2 7,-6-1-3,0 2 0,1 1 1,2-1-2,-1 1 4,0-1-2,1 0-3,-2 1 7,3 2-1,0 0 1,-3-2-1,4 2-3,1 0 2,0-1-3,-1 2 0,1-1-1,1 1-2,5 0-2,-4-1 0,0 0-2,0 0 2,3 0 1,1 0-7,0 2 2,0-2 3,0-1-3,1 3 4,2-3-3,-2 5-2,2-3 0,-2 0 3,3 2-5,-4-4 2,5 2-2,-3-1 5,2 0-3,0-2-3,-1 3 0,3-2 4,-2-2-8,2 2 0,-3-3 2,4 3-1,0-1 4,-2-3-3,-1 3-3,2 0 2,2-4-3,-1 1 2,2 4 4,-1-5-5,2-1 1,-2 2 0,2 1 1,2-2 2,-1 1-2,2-2-1,-3 1 3,-1-1-1,8 0-3,-4 1 1,0-2 1,-4 0-3,4 1 4,-1-3-3,2 3-3,1-1 7,-5-1-2,2 0-4,4-2 5,2 2-2,-7-1-2,4 0 0,-1-1 1,2-1-2,0 1 0,-3-2 4,1 0-6,0 0 0,0 1 2,4-3-3,0 1-2,-2 0 1,-2-1-1,3 0-1,-4 0 0,1-1-3,0-1-1,4 1 1,-9-1 2,5-1-1,4 0 1,-6-1 2,4-1-3,-2 2 1,5-2-1,-8 0 1,7-1 3,-2-3-1,3 3 5,-4-2-2,7 1 6,-12-1-10,6-1 8,-1 3-2,-3-2 2,4-3 1,-3 1 0,1-5-1,-3 7 0,5-5 2,-3 3 0,0-4-3,0 1 5,0-4 1,-2 2-2,2-2-1,-3-1 0,1-1-3,-1 0-5,3-6 5,-4 7 4,1 0-3,-1 1 4,-4 0 3,3-2-7,-2 5 7,-2 0 6,1-2 2,-1 2 2,-4-5 0,4 5 0,-2-5-4,-1 2 0,1 0 0,0-1 0,-4 1-3,4-2-3,-4 0 1,4-2 2,-2 0-3,0-1 3,2 2-6,-2-7 7,0 6-2,-2-8 5,0 12 2,2-4 3,0 2 1,0-2 2,-2 2 3,-1 2 0,3-2 0,-2 2 2,-2-1-2,1-1 2,-1 5 1,-5-3-4,8 1 2,-7-1-3,3 1-4,-3-1-1,3 3-1,-1-4 0,-3 2-3,1-2 2,-2 2-4,1 1-4,0-2 1,0 1 0,-3 1-1,3-2 0,-1 4 0,-1 2-5,-2-3 1,3 4 1,-3-3 3,3 5-5,-2 0-2,3 2 2,-3 0 1,3 0-6,0 0-4,-3 0-2,1 2-12,-1-1-11,2 0-19,0 2-19,2 0-19,-2-2-26,-2 2-25,1-2-37,4 3-41,-5 0-37,3 0-42,-2 3-50,0 1-40,1 2-63,1-2-225,-1 4-730,2-4 323</inkml:trace>
  <inkml:trace contextRef="#ctx0" brushRef="#br0" timeOffset="64976.9005">3801 9850 19,'-9'-1'76,"9"1"-4,-2-2-10,2 2 4,-8 0-6,8 0 1,0 0 3,-9 0-12,2 0 4,7 0-6,-11-3 8,11 3 1,-5 0 6,5 0 10,-8 0 1,8 0 3,0 0 0,-9 0-2,9 0 3,0 0 5,-8 0-3,8 0 5,0 0-4,-7 0-2,7 0-8,0 0-3,-8-1-5,8 1-5,0 0 4,0 0 0,0 0-7,-7 1 2,7-1-3,0 0-3,0 0-1,0 0 2,0 0-3,0 0 1,0 0 1,0 0 2,0 0 0,0 0 4,0 0-1,0 0 2,0 0-2,14 6 3,-11-4-1,2 1 2,2-2-2,3 0 0,0-1-4,4 2 3,-1-2-8,9 0 0,-4 0 2,8 1 4,7-2-10,-4 2 2,2 0 0,1-1-2,1 0 2,4 0-5,1 3-1,-2-3 0,1 0 0,4 0 1,-1 0-7,8-3 0,-7 6-6,9-6 3,-9 3-3,-5 0-9,5 0 1,-3 0-3,1 3-1,0-3 12,-2 0-16,0-3 2,0 3-4,1 0-2,-5-1 2,3 1 2,1 0-5,-1-1 3,0 1-7,-4 0 3,0 0-5,0 1 1,-2-2 3,0 1-4,0-2 4,0 2 1,-1 0-9,1 2 4,-4-2 6,-4 0 3,0-2-7,5 1-2,-4 2 7,-3-1 0,1-1-12,0 1 9,0 3-5,-3-6 7,1 2 0,-2 1-3,0-4 7,0 4 1,-4-1-2,0 1-7,0-1-1,2-1 0,2 2 7,-4 0 3,6-3 1,0 6 1,0-6 0,0 3 0,-3 0-6,3 0 3,-1-1-5,-1 0 5,1 1-4,-5-2-2,1 2 2,0 2 2,0-2 12,-2-2-14,1 2-10,3 2 8,-2-4-3,-3 2-1,2-3 5,0 3 2,0-2 5,-3 2-8,4 0 9,-4 0-4,4-2 2,-1 1-2,2 1-4,2 0 5,1-2 4,-1 0-6,1 1 2,-3 1-1,2 0-7,-4 0 4,2 0 8,1-1-13,2 0 6,1 1-2,-9 0 5,6-3-2,-2 3-2,0-1-4,2 1 5,-2-3-7,0 3 10,-3 0-4,5 0-1,-3 0 0,5-1-2,-1 1 1,2 1 0,2-1 3,-1 0-1,0 0-3,-3 0 4,6 0-3,-5-1 0,-1 1-4,1 1-2,-4-1 4,3 0 9,1 0-5,-7 0-2,0 0 4,-1 0-3,0-1-1,2 1 5,-2-2 0,-4 2 0,3 0 1,4-2-2,-4 0-2,4 0 0,-3-1 1,2 3-2,1 0-4,-1-3 3,1 1 1,-3 1 1,0 0-4,2 0-3,2 1 6,-3-3-2,2 1 0,-4 1 0,0 0 0,1-1 0,-2 2 2,-2 0-3,2-2 3,-3 1-1,3 1-2,0 0 2,-1-2-2,1 1-1,2-1 1,-1-1-2,-1 2-2,5-4 1,-2 4 4,3-1 2,-4 0-6,0 1-2,3 0 10,-3 0-7,-1-1 0,0 2 1,-1-1-1,-1 0 5,0 1 0,-7 0-6,14 0-2,-10-3 5,-4 3-4,12 0 1,-5 0 0,-2-2 2,3 1 0,-3 0 1,2 0-5,0-1 3,2 1-4,-2 0 0,1 0 0,3-1 2,-2 0-5,0 2-2,0-3 6,2 3 0,-5-1 1,2-1 4,-1 2-6,0 0 2,-7 0 4,9-1 1,-9 1-3,6-3-1,-6 3 0,8 0 0,-8 0 4,0 0-4,5-1 2,-5 1-4,5-1-3,-5 1 5,0 0-5,6-3 3,-6 3-3,4 0 3,-4 0-1,0 0-1,8-2 1,-8 2-1,0 0-5,5 0 9,-5 0-1,0 0-4,0 0 3,0 0 0,4-2-4,-4 2-3,0 0 4,0 0 2,4-2-3,-4 2 2,0 0-1,0 0 7,9 0-7,-9 0 2,6-1-2,-6 1 4,7-2-3,-7 2-1,0 0 1,0 0-3,0 0 2,5-1 0,-5 1-8,0 0 5,0 0-2,0 0-7,0 0-3,5-4-8,-5 4-16,0 0-13,0 0-11,0 0-26,0 0-22,-13-3-11,13 3-18,-9-1-10,9 1-12,-10 0-14,3-1-15,7 1-11,-14-2-9,5 2-21,-2 0 0,-2-1 9,0-1 2,-2-3 2,-1 3 23,-3 2 10,3-4 12,-2 3 22,-3-1 23,3-3 14,1 3 11,-3-1 21,5 0 0,2 2 12,-1-4 18,4 4-1,-3-2 12,4-1 5,-1 1 14,0 1 9,3-2 14,0 3-8,2-3 28,1 1 21,-1 1-1,-2 0 10,4-1 9,-3 1 8,2-1 9,1 1 5,-1-1 13,-2 1 2,2-3 6,-1 5 5,5 0-4,-8-3 3,8 3-1,-6-2 3,6 2 0,-3-3 1,3 3-1,0 0-3,-10-2-1,10 2-4,-4-1-7,4 1-3,0 0-4,0 0-4,-5-1-7,5 1-4,0 0-9,0 0 8,0 0-5,0 0 3,0 0 0,0 0 3,5 9-9,-1-6 1,1 0 1,3 0 1,2 1 4,-1 1-14,5-1 4,-3 1-8,3-1 1,3 2-1,3-1-9,-2 1-4,0-2-6,4 1-1,-4-1 8,0-1-15,1 2-4,-3-3 1,1 2-3,0-1 1,3-1-5,-3 3-3,1-4 8,-1 0-4,0 3-4,-2-3 2,-3-1-8,-2 3 3,-2-3 2,2 0 1,-2 0-2,-3 1 1,1 2-3,-6-3 6,8 0-3,-8 0-1,0 0 5,9 0-4,-9 0 4,4 1-5,-4-1 3,0 0 1,4 2-3,-4-2-1,0 0 7,0 0-11,0 0 0,0 0 1,0 0 2,3 2 2,-3-2-2,0 0-1,0 0 5,0 0 0,0 0-3,0 0 5,0 0-2,0 0 5,0 0-2,0 0-1,0 0 5,0 0-1,0 0 8,0 0-8,0 0-5,0 0 3,0 0 0,0 0-2,0 0 4,0 0-5,0 0 6,0 0-2,0 0-3,-20-1-4,20 1 2,-9 1 0,3-1 0,-1 1-3,-3-1-5,-3 2 4,1 0 1,-5 5-3,-3 1-2,0-1 2,-7 3 1,0 1-2,1 1 0,-1 4-2,0 0 2,4 1-2,-1 0 0,0-2 1,5 4-9,-2 1 14,1-1-6,3 0 1,4-4 1,3 0-1,2-1-4,-2 0 7,5-2-4,-3-2-2,3 0 4,0-1 3,2-2-4,0-1 2,0-2 0,2 1 3,-2-1 1,2-1 0,-2 0-2,1 1 0,2-4-3,-3 3-2,3-3 4,0 0 3,-1 4-3,1-4 1,0 0-1,0 0 2,0 0-6,-3 3-14,3-3-3,0 0-14,0 0-35,0 0-30,0 0-49,0 0-36,0 0-42,-5-12-44,4 7-41,1-2-41,-8 0-292,4-3-693,-2 3 307</inkml:trace>
  <inkml:trace contextRef="#ctx0" brushRef="#br0" timeOffset="66341.8604">5184 9356 19,'3'-3'138,"-3"3"-7,0 0-7,0 0-13,0 0-7,0 0-4,0 0-8,0 0-5,0 0-5,3-2-3,-3 2-7,0 0-4,0 0-2,0 0 1,0 0-4,0 0-4,0 0 4,0 0-7,0 0-1,0 0-2,0 0 3,0 0-5,0 0-4,0 0 0,0 0 4,0 0-4,0 0-1,0 0-4,0 0-4,0 0 1,0 0 1,0 0-6,0 0-1,0 0-4,0 0-2,0 0-1,0 0-2,0 0-2,0 0-3,0 0-2,0 0 2,0 0 1,0 0 0,0 0-2,0 0 0,0 0-3,0 0 4,0 0 0,0 0-3,0 0 2,0 0-3,0 0 1,0 0 3,0 0-4,0 0-1,0 0-3,0 0 3,0 0-1,0 0 0,0 0 2,0 0-1,0 0-4,0 0 3,0 0-2,0 0-1,0 0-2,0 0 2,0 0-1,0 0-2,0 0-3,0 0 1,0 0 3,0 0-2,0 0-2,0 0 0,0 0 0,0 0 3,0 0-3,0 0-1,0 0 5,0 0-3,0 0 3,0 0-2,0 0 3,0 0-4,0 0 1,0 0 3,0 0-2,0 0 0,0 0 1,0 0-4,0 0-1,0 0 4,0 0-4,0 0 1,0 0-2,0 0 1,0 0 1,0 0 0,0 0 1,0 0-2,0 0 0,0 0 2,0 0-3,0 0-2,0 0-6,0 0-9,0 0-16,0 0-14,0 0-27,0 0-36,0 0-31,0 0-36,0 0-32,-6 8-164,6-8-402,0 0 179</inkml:trace>
  <inkml:trace contextRef="#ctx0" brushRef="#br0" timeOffset="69698.0864">5178 9188 147,'0'-5'196,"-1"-2"-7,1 5-11,-2-3-4,0 1-15,0-1-18,0 0-5,0 2-9,-1-2-8,-2 1-2,3 1-9,1 0-10,-3 1-11,0-1 0,4 3-8,-9-1-3,9 1-11,-10 0-4,10 0-2,-11 0-9,3 4-3,1-2-3,-3 4 1,0 3-5,-2-1 5,1 4 1,-1 0-4,-2 2 1,0-1 1,3 1-5,-1 0 6,-1 1-9,3 0-1,1 2 2,-1-1-4,2 1-1,2-2-2,1 4-2,3-4 1,0 2-2,6 3-1,-4-2 1,0-1 3,0 8 0,2-7 1,5 0 2,-2-1 0,0 2-6,2-4 1,-1 1 5,0-3-5,3-4 9,1 3 0,0-4-3,3-1-1,1 1-3,3-1 3,1-3-4,0-1 1,-1-1-7,3-1 4,-3-1-5,-4-1 0,1-1-6,0-1 1,-2 3 11,3-4 3,-3-1-10,-1 0 0,0-1 1,-2 0 0,2-2-1,1-1-1,-5-2 2,2 2 0,1-5 4,1-1-3,-1-1-3,-4-3 2,1 2 3,-2 1 1,2-3-6,-3 2 3,0-3-9,0 2 3,-2 1 1,0-3-6,-2 5 8,0-3-4,0 5 7,0-2 0,-4 3-8,2 1 0,-1 0-3,-4 2 0,0-1-4,2 2 3,-3 0-6,-1 1-1,-1 4 5,1-2-5,-5 0-9,2 4-5,-1 1-12,-3 0-25,2 1-15,-3 4-23,2 1-19,-2 0-20,6 0-32,-1 0-31,1-1-31,2 3-43,-5-1-15,4-1-230,0 2-547,3 0 242</inkml:trace>
  <inkml:trace contextRef="#ctx0" brushRef="#br0" timeOffset="72065.0775">2329 7720 121,'-3'2'132,"1"0"-5,2-2-9,-7 5-4,5-5-6,-3 3-1,5-3-10,0 0 1,0 5 0,0-5 2,0 0-6,0 0-3,0 0 2,0 0 0,0 0 4,0 0 1,0 0-6,14-8-3,-5 6-7,1-2-3,-1-4-11,4-4-1,1 3-7,-4-4-7,5 0-2,-3 1-9,-1 1-3,2-2 0,4-1-2,-6 0-1,1 5 4,-3-3-1,-1 3-1,-1 0-4,1 1 3,-1 4-5,0-1-4,-4-2 4,1 2 6,-1 2-9,1 1-1,-4-2-5,4 1 1,-4 3-3,4-3-2,-4 3-4,0 0-4,1-2 3,-1 2-5,0 0-6,0 0 1,1 9 1,-1-2 0,-1 4-3,1 0 5,-1 5-3,-2 1 7,3 4-2,-5-1 1,3 6-3,0 0 2,1 4-3,-4-3 3,2 1 1,-1-1 2,2-1-1,-2 0 2,0-3 0,3-2-3,-2-4-1,2 3-2,1-3 2,0 0-2,0-5 3,0-1 1,0 0-7,0-4-1,0 0 1,0-2-2,0 0 1,1 0 2,-2-1 1,1-4-4,0 6 5,0-4 0,0-2-4,0 0 0,0 7 2,1-5-2,-1-2 3,0 0-1,0 0-5,3 3-9,-3-3-4,0 0-4,0 0-8,0 0-9,0 0-9,0 0-4,0 0-8,0 0-9,0 0-8,0 0-10,0 0-11,0 0 4,0 0-8,0 0 2,0 0 0,0 0-3,0 0 8,-17 0-7,11 0 21,-3 0 7,5 2 12,-5-1-4,0 0 13,0 2 9,0-1-7,1 1 31,-2-3 8,3 3 13,-1-2 13,3 0 13,-3 0 10,3-1-1,0 2 4,5-2 0,-5 1-1,5-1 0,0 0-4,0 0-3,-9-1 2,9 1-8,0 0-4,0 0 2,0 0 5,0 0 2,19-2-2,-6 2 3,-3-3-3,3 0-4,6-1 0,-1 1-3,0 0 0,1-2-3,-1 0-1,1-1 13,4 3 3,-5-1-3,0 0-10,-3 2 2,5 0-7,-7 0 0,-3-1-1,1 2-1,-1-2-1,-5 3 5,0-3 4,-5 3 3,9 0 7,-9 0 2,7 0 3,-7 0 4,0 0-2,11 0 16,-11 0-18,0 0 4,0 0 3,4 2-1,-4-2 2,0 0-5,0 0-5,0 0 10,0 0-11,0 0 1,0 0-4,4 2-4,-4-2-5,0 0-1,0 0-3,0 0-7,0 0 0,0 0 3,0 0-8,0 0-1,0 0 4,0 0 0,0 0 3,0 0-9,0 0-7,0 0-4,0 0 0,0 0-14,0 0 1,0 0-18,0 0-9,0 0-14,0 0-13,0 0-24,0 0-17,0 0-14,0 0-27,0 0-19,0 0-21,0 0-27,0 0-17,0 0-168,0 0-438,0 0 193</inkml:trace>
  <inkml:trace contextRef="#ctx0" brushRef="#br0" timeOffset="74624.9659">3328 10524 30,'-1'-5'119,"1"5"-4,0 0-13,4-4-11,-4 4 6,0-4-6,0 4-5,0-6 1,0 6-5,1-3-10,-1 3 3,0 0-5,-1-4 9,1 4-9,0 0 8,0-5-3,0 5-5,0 0 7,0-4 3,0 4 1,0 0 2,0 0 4,1-5-1,-1 5 3,0 0-2,-1-6 2,1 6-3,0-5 3,0 5-2,0 0-1,0-5 3,0 5-7,0-4 3,0 4-1,0-4 0,0 4-3,0 0-3,-3-5 0,3 5 1,0 0 0,0 0-9,0 0 5,-1-4-9,1 4-7,0 0-7,0 0 5,0 0-8,0 0-11,0 0 10,0 0-12,0 0-1,0 0-9,0 0-3,0 0 5,0 0 6,0 0-12,0 0 6,5 16 2,-4-9 5,2 2 5,3-2 4,-1 4 5,1 6 4,0-2-3,3 1 8,0 0-6,0 4 10,1 2-5,4 4 2,-1-2-2,1 4 7,2-2-2,1 0-1,-3 4-4,4-4 5,1 3-5,0 0 1,2 0 4,-3 3 0,2-1 2,7 10-6,0-2 1,-8-10-3,3 2-3,6 8-4,-8-8-5,11 7 3,-13-8-4,5-1-2,-2 2 3,7 10-8,-7-13-1,2 1-2,-4 2 1,11 7-4,-11-8-3,13 9-1,-9-13 0,0 3-2,-4-3-2,3 1 0,-5 0-2,4-3 0,-1 0 1,2 1-1,-4-4-1,0-2 5,-1 2-1,2-2 0,-4-3-1,0-1 3,-1 0-2,3 3-1,3 0-1,-8-4-3,2-2 2,-1-1 0,-1 2 1,0-2-6,-2-1-1,4 1 1,-6-1-2,1-2-1,1 1 5,-1-1-6,3-2 0,-4 2 1,-1 0 0,1 0 0,-3-1 0,0-1-1,0 0 5,1-1 0,-2 0-2,1 0 5,-2-4-2,2 4 0,-1-2-1,-3 0 10,4-1-7,-2 1-1,-1 0 2,-2-3-2,4 3 0,-4-3 2,3 2-2,-3-2 2,1 4 1,-1-4-4,0 0 2,1 3-3,-1-3 5,0 0-2,0 0-1,4 3 2,-4-3-4,0 0-1,0 0 0,1 4 3,-1-4-4,0 0 0,5 2 0,-5-2-6,0 0 3,0 0 1,0 0 3,0 0-3,0 0 2,3 3-1,-3-3 10,0 0-4,0 0-5,0 0 0,0 0 0,0 0 9,0 0-6,0 0 0,0 0-2,0 0 1,0 0 0,0 0-5,0 0 4,0 0 3,0 0-11,0 0 3,0 0 1,0 0 6,0 0-14,0 0 2,0 0 8,0 0-3,0 0-3,0 0 1,0 0-3,0 0-2,0 0 2,0 0-1,0 0 0,0 0-4,0 0 5,0 0 1,0 0-1,0 0-1,0 0 0,0 0 2,0 0-8,0 0 2,0 0 5,0 0 1,0 0 0,0 0-7,0 0 1,0 0 0,0 0 9,0 0-9,0 0 0,0 0 2,0 0-3,0 0-1,0 0 9,0 0-7,0 0 0,0 0 2,0 0 0,0 0 5,0 0-9,0 0 0,0 0 0,0 0 1,0 0 2,0 0-3,0 0 2,0 0-2,0 0 2,0 0 0,0 0 4,5 0-2,-5 0-2,0 0 1,0 0-1,0 0 0,0 0 1,0 0 0,0 0 0,0 0-10,0 0 9,0 0-2,0 0 2,0 0 3,0 0 1,0 0-5,0 0 4,0 0-3,0 0 3,0 0 2,0 0-2,0 0-1,0 0-2,0 0 0,0 0 1,0 0-2,0 0-5,0 0 12,0 0-9,0 0 3,0 0 6,0 0-11,0 0 3,0 0 0,0 0 3,0 0 0,0 0 3,0 0-4,0 0-2,0 0 0,0 0-7,0 0 1,0 0-2,0 0 7,0 0-5,0 0-9,0 0-8,0 0-10,0 0-9,0 0-11,0 0-11,0 0-25,0 0-33,0 0-41,0 0-38,0 0-42,0 0-42,0 0-32,-1-12-39,1 12-25,0-6-38,0 4-18,0 2-310,-4-5-812,4 5 359</inkml:trace>
  <inkml:trace contextRef="#ctx0" brushRef="#br0" timeOffset="76283.0699">4256 12112 116,'-10'0'125,"10"0"2,0 0-8,-5-4 5,5 4 2,0 0 4,0 0 1,-4-4 3,4 4 6,0 0 3,0 0 1,0 0 1,0 0-4,0 0-4,0 0-7,0 0-9,0 0-7,0 0-13,0 0-7,0 0-12,0 0-2,0 0-5,0 0-1,15 10-8,-7-5 1,1-2 2,5 1 2,0 4-9,2 1-6,2-1-1,1 1-2,4 3-6,-5-2-3,1-1-4,1-2 5,-6 3-14,2 0 0,-4-5-3,1 2-7,-3-2 4,-5 0-3,6-1-3,-5-1 2,0 1 3,-2-1 4,2 1 6,-1-2 7,-1-2 11,-4 0 4,4 4 7,-4-4 2,5 0-8,-5 0 3,0 0 0,0 0 1,0 0-7,0 0-2,8 2-6,-8-2-2,2 1-12,-2-1 6,0 0-15,0 0 12,0 0-7,0 0 2,0 0-1,0 0 5,4 3-3,-4-3-4,0 0 12,0 0-10,0 0-1,1-8 1,1 3-6,0-1-1,2 0-1,0-3-8,1-1 5,3-1 3,-1-6-12,2 1-2,5-6-8,2-1 3,-2-5-1,0 1-2,-4 0-1,3 1 10,0 1-14,-3 1 3,-2 6 1,-1-1-6,0 4 2,-1 3 10,-4 1-4,3 2-4,-2 0 11,0 4-10,-1-1 1,1 2-1,-2 0-13,-1 0-4,0 4-8,1-4-1,-1 4-12,2-2-12,-2 2-16,2-3-11,-2 3-17,0 0-14,0-5-13,0 5-21,0 0-25,0 0-23,0 0-26,0 0-25,0 0-18,0 0-34,0 0-184,0 0-518,0 10 230</inkml:trace>
  <inkml:trace contextRef="#ctx0" brushRef="#br0" timeOffset="78026.8298">5540 12707 93,'0'0'159,"0"0"-11,0 0-5,0 0-5,7-3-2,-7 3 9,0 0 2,0 0-2,0 0 0,0 0-7,0 0 10,1-2-12,-1 2-5,0 0-10,0 0-10,0 0-9,-1-7-9,1 7-10,-7-2-6,4-1-4,-3 1-3,-1-1-5,3 0 1,-4 3 1,3-2-1,-4 0 1,-1 0-5,2 1 2,-2 1-2,-2 0-5,3 0-7,-1 2-5,-1-1-3,-1 3-8,-1 0-1,1 2 0,-3 2 3,-1 3 3,3-1 4,-3 2-4,4 3 2,-7 3 4,6 0-2,-1 3 8,1 2-4,2-1-2,-1 6 2,3-6-12,0 4 7,3 2-5,3 0 0,-2 1-15,4-4 4,0 1 2,2-6-4,-1-1-4,1-2-2,1-1 4,1 2 4,1-3-7,0-3 9,5 2-14,-3-4-1,2 0 1,5-1-9,-2 2 8,0-3-9,4-3 12,-1 0-4,2-2 6,-6-1 3,6 0-14,-3-4-1,0 0-12,-1-1 4,1-1-3,-1-1-1,-3-3 4,0 6-4,-1-8-5,0 5-8,-1-4 2,-2 2 3,-3-1-5,1-2 9,2 3-21,-4-4-1,-1 0 6,0 1-1,-3-1-4,0-1 0,2 2 8,-4 3-3,-1-5 6,-1 3 1,-2-2-4,0 2 5,0 1 2,-3 1 14,0 3-14,3-4 2,0 1 5,0 4-5,2-3 5,0 2-1,3 2 4,-1 0-2,5 2-3,-5-5-1,5 5 2,-5-1 0,5 1 4,0 0-2,0 0 6,0 0-3,0 0 2,15-1-1,-6 1 4,-3-1-3,6-1 3,0 0 1,3 0 4,1 1 0,1 1-4,1-4 2,-1 3 5,-3-1 0,4 0-2,-6 1 2,3-2 1,-3 2 8,-3 1-2,1-3 1,-6 3 3,3 0-2,-1-2 3,-1 1-4,-5 1-1,0 0 0,10 1 3,-10-1 1,0 0-9,0 0-1,8 0 3,-8 0 2,1 7 8,1-3 3,-2 4 11,0 2 2,0 2 0,1 5-5,-1 2 15,-1 1-15,1 6 15,-3 3-1,-1 0-11,2-4 4,-1 4 4,3-3-7,-5 1-8,3 0-13,0-8 8,-2 7 3,3-10-4,-3 0-2,2-2 0,2-3-5,-3-2 0,3 1-18,0-3-20,0-2-9,-4 2-21,4-6-13,0 3-14,0-4-26,0 4-26,0-4-38,0 0-29,0 0-35,0-16-29,4 6-10,-4-2-32,3-3-193,-1-2-536,-1 3 238</inkml:trace>
  <inkml:trace contextRef="#ctx0" brushRef="#br0" timeOffset="79272.0903">5729 12648 154,'-1'-6'194,"0"1"-10,1-2-16,0 2-15,0 1-14,0-1-4,0 1 2,0 0-2,0 4-2,0-8 0,-4 6-4,4 2 2,4-9-1,-8 3-3,4 2-1,0 1-8,-4-3-8,1 0-1,0 3-7,1-5-3,-3 2 1,3 2-8,-1-3-7,1 3 4,-2-1-10,0 1 3,1-1-2,-2 3-7,1-3-1,-1 2 1,1-1 15,2 1-6,-4 0-15,0-1-5,2 2-9,-2-1 0,1-1-10,0 1 8,-1 1 0,-2-1-9,-2 1-7,5-1 3,-4 2-2,1 1-11,-4-4-2,0 3 0,4-1-4,-6 1 3,1 1-15,-2 0 12,-1-3 0,-3 5 1,-1-1-6,3 0 0,-3 2-5,2-2 7,-3 2-5,2-2 5,3 3 3,-3 0-11,2 0 7,4-1-6,0 2-1,-4 2 1,6-2 11,-4 4-15,5-1 2,-7 1-4,4 4 6,-2-3-2,2 3-5,0 1 5,-1 2-3,3-4-1,-3 5 6,-1-3 1,5 1-1,-2-1-3,3 1 1,-1-1 2,-2 3 0,3-2 2,3 2 5,-4 0-3,2 0 5,1 0-3,-1 1 8,2 0 1,1-1-7,1 4-4,-1 4 14,3-6 1,-2 0-6,-1-2 0,4 10 1,-2 0-5,2-1 2,1-2-4,0-1-10,2 3 8,0-2 1,3-5 4,-3 0-5,2 6-3,0-5 1,2 3-3,-1-3 3,1 6 0,4-2-4,-5-5 0,0-1-1,4-1-3,-2 3-2,1-2 6,1-1-5,-2 0 0,3 0 3,-1 0-1,0 0-2,1-2-1,-1 1 1,0-1 1,3 0-1,-1-2 0,0 3 1,1-4-2,-3 2 8,7-4-8,-2 2-14,2-2 14,-1 0-4,4-3-3,-1 5-2,0-3-5,1-1 2,0 0-6,-2-2-3,2 0 4,0 0 2,-1-1-6,-2 2 2,-3-6 4,4 3-3,-4-1 7,1-1-2,-1 3-4,5-5 8,-5 1 1,5-1 0,2-4 3,-4 2-3,4 0 3,-2 2-3,1-5 3,1 1 2,-3-2-2,1 1-3,-3 3 4,3-3 4,-5 0 4,1 0-3,-1 3-15,-3-5 13,0 2 4,3-2-2,-3 1 3,3-1 2,-4 0-3,5 0-3,0-3-6,1 2 9,-3-4-3,3 1 2,-1-1 5,0 0-4,-5 4 6,-1-4 1,2 3 4,3-3-1,-8 2 7,4-2-1,1 0 2,-6-3 2,7 2-10,-8 2 11,3 1 3,0-3-4,0 0-2,-2-4-2,-3 0-3,5 1 1,0 0 0,-2 0-2,1 0 6,-1-1-4,1 1 5,-2 1 4,1 4 8,-3-2 1,3 1 2,-3 2 6,3-3 3,-4 2-5,0 2 4,0 2-8,0-4-1,0-3-2,-4 2-2,4 2-3,-1-2 0,-1 0-4,-1-1 3,-1-3-3,4 2-4,-3-6-1,2 2-4,-1 0 1,0 3 0,0-4-4,2 2 2,-2 3-1,1-1 1,-1 3-3,2-3 2,0 2 6,-5 1 0,5 1-3,-1-1 5,-5 3-3,3-2-1,0 0 3,-2 3 3,1-3 2,-1 1-1,1-1-4,-2 1-1,0-1-1,-1 1-3,-1-2-2,0 3 0,1-2 1,-1 0-4,-1-3-5,-2 3 4,4 0-3,-5 0-1,1-1 1,-2 1-1,6 1-2,-5 2 3,2-1-3,1 3-2,-5-5-1,4 4-2,-3 0 1,3-3 0,-2 7 1,1-5-8,2 2-11,-1 2-7,-4-3-11,5 2-20,-5 2-14,5 1-14,-3-3-14,3 3-37,3 1-28,1-2-51,1 1-32,-1 2-45,5 0-45,-9-3-41,9 3-28,0 0-318,-9 1-782,9-1 346</inkml:trace>
  <inkml:trace contextRef="#ctx0" brushRef="#br0" timeOffset="81529.6595">6128 12385 85,'0'0'221,"0"0"-5,0 0-6,0-5-9,0 5-11,0 0-13,0 0-5,-6-4-11,6 4-7,-3-3-7,-2 1-7,5 2-6,-5-3-6,1 0 1,-1 1-2,1-1-6,-1 1 0,1-1-5,4 3-2,-9-4-8,4 1-5,-4-1-9,5 1-3,-2-1-9,1 2-3,-3-2-3,-2 0 3,1-1-16,0 1 13,-1 1-11,1-2-9,-3 0 5,1 0 0,-2-2 6,0 5-7,2-2 1,-1 1-9,-1-1 3,2-1-3,-4 0-3,3-1-4,-1 2 3,-3 1-7,2-2 1,1 0-1,1 1-4,-4-1 2,2 2-5,0-2-3,-2 1-1,2 0 5,-2 0-2,-2 0-2,-1 1-4,2-2-3,-1 3 0,3-1-3,-4 0 2,2 1-1,2 0-1,2 0-2,-1-1 0,0 1 0,-4-1 1,4 1-2,1 4-2,0-4 0,1 1-2,0 1 7,0-1-5,0 1 2,-1 1-1,-1 0-6,4-1 5,-3 0-2,-1 2-3,1-1-1,-2 1 1,0 0-2,-1 0 2,2 1-3,-3 0-1,2-2 3,-3 4-4,5-3-3,1 2-3,-1-2 15,-1 2-2,2 2 1,1-4 1,-3 5-2,1-1 0,-1 1 4,4 0-1,-5 0 4,3 0-1,-5 4 3,2-2-2,1 0-3,-3 2 4,1-1-4,4 1-1,-3-1-4,-1-1 3,7 1-5,-5 0 3,1 1 0,0-1-2,4-1-9,1 0 8,-2 0 2,1 1-4,0 0-7,1 1 5,3 0 5,-5-2-6,3 3 2,-2 2 2,-2 1-4,2-1 5,0 3 1,-1-2 0,2 2-2,-1 0 7,1-1-14,-2 2 9,0-2-2,2 1-3,0-2 3,1 2 0,0-2-3,4 1 2,-2 0-1,-1 0-2,2-4-1,0 5 2,0-1 3,3 2-3,-3-4 2,2 5-2,0-4 0,-3 4 0,5-2-1,-5-2-3,-1 2 6,4-1 3,1-1-2,-3 4-2,3-2 0,1 2-2,-4-1-1,1-1 1,2-1 3,0 0-5,1 0-3,0-2 3,0-1 3,0 1 0,0 3-1,0-2 2,0-1-2,1 1 2,0 2-4,2 0 0,1-1 3,0 1-1,-3-2-2,0 1 1,-1-3 1,4 3-2,-1 0-2,-2-4 2,4 0 5,0 4-7,-1 0-2,3-1 3,-4-4 1,6 5-2,0-3 2,-6-1 0,4 0-4,2 2 4,2-1-5,-3 1 1,3-1 0,-4-2-1,2 1 1,-1 3 0,1-4-7,2 0 6,-6-2-4,2 1 2,1 0 5,-1-1-4,1 1 1,1-2 0,1 1 0,3 0-3,-8-1 4,4 0-4,0 1-3,0-2 4,0 0-1,1 1-1,-3 1 1,2-2-2,1 1-5,1 1 4,-1-1 1,5-1-3,-4 2-2,-2 1 3,1-1-2,-1-3 2,0 5 5,1-2-4,-1 0-1,0-1 0,1 1 0,-1-1 5,0-2-4,1 1 5,-1 1-12,3-3 10,-2 3 3,3-3 0,-3 0-4,0 3 1,3 0 0,1-1 0,-3 0-4,1-2 5,0 0-1,4 4-5,-5-4 8,0 0-4,-1 2 5,4-4-4,-5 4 3,1-1 0,1-2 1,-1 0 4,0 1-4,2 0-2,-1-2 3,-2 1 0,0 1-2,0-2 1,0-1 0,2 3 3,-1-4-3,0 3 3,1-2-3,2 1 2,-1-3-1,-3 0 2,3 1 2,0-1-2,-1 2-13,-2-2 16,2 0 0,0 0-4,-1 0 2,0 0-1,3-3 0,-1 3 1,-1 1-2,-2-2 1,0 1 3,1 0-4,1 0 0,1 0 2,-2 0-2,-1-5-1,-1 5-3,4 0 8,-5-3 1,4 2-2,1-2 0,-2 3-1,-2 0 0,3 2 0,-2-6-1,-1 3 0,1-1-1,0-1 2,0 3 0,1-2 1,-3-1-3,0 2 3,3-3 0,1 0 1,-2-1 1,3 1 0,-1-1-1,1 2-4,-1-4 5,1 2 1,0-1-15,0 0 11,1 1 4,0-2-3,-3-1 0,2 3-2,2-2 2,-4-1 5,4-3-6,-3 3-1,-1 4 1,-1-4 2,2 4-3,-7-1 3,7-6-2,2-2 3,-4 8 2,-1-2-2,0-2-3,3 0 2,-5 2-3,8-7-9,-6 6 13,0-2-1,3-2-2,-1 3 2,2-4 2,-2 7-3,-2-6 11,1 4-6,0-4 2,-3 5 2,3-3 1,-3 3 7,-1-2-6,3 1-6,-4 1-3,2-3 8,-1 2 0,0 0-1,1 0 0,0 0 4,-4-2-5,4 1 2,-3 0-5,1-3 3,1 4 1,-1-4 1,0 0 1,0 5 3,0-3-1,-1-1 2,1 3 2,-1-2 0,0 0 5,-1 3 0,-2-1 2,3 1 3,0 1 0,-3-2 0,3 1-2,-2 1-3,2-2-1,-1 3 2,-2-3 0,2 0 1,-2 4 3,1-2 1,0 0-2,-1-1 0,1 0 1,1-1 2,-1 2 1,0-1-1,0-1 2,1 2-1,-2-2-2,1 2-3,2-4 2,-3 3-1,0-1 0,1 1-7,-1 1 0,0 1-3,0-3 2,0 1-1,0-1 1,0 2-4,0-5 4,0 5-3,0-1 0,1-1-1,1 2 2,-4-2-2,2 0 0,-1 1 2,1 1 0,1 0-4,-2-1-1,0-1-7,1 1 10,0-2-1,0-1-4,0 0-2,-3 1-2,2-2 3,-1 1-2,1-6 0,0 4-3,1 1-2,-1-4 2,1 1 0,-2 2 1,1 1 3,-1 0-3,-1 3 4,2-2 1,-1 1-3,0 1 2,2 0 3,-5-1-2,4 2-2,-2-5 2,1 5-5,-1-1 2,0 0-2,1 2 2,-1 1-1,1-7-4,-1 1 1,0 2-1,2-2-6,-4 1 9,3 0-2,-1 1 1,-1-2 0,2 1-3,-2-1 0,0 4-3,0-3 9,-2 0-5,5 3-3,-3-2 3,-1 0 4,2 3-2,-1 1-3,0-4 3,0 3-2,0-2-2,0 2-2,0 2 5,-1-3-5,1 1 4,0 1-3,1-2 4,-1 2-5,0-4 4,0 2-4,-1-1-8,1 2 7,-1-2 2,2 4 2,-1-2 0,1 0-3,-1 1 1,0-1 3,0 1-6,-1-2 5,2 3-1,-1 0 0,2-3-2,-2 2 5,0 3-3,2-2 3,-1-3-4,-1 2 1,0 1-3,2-4 2,-2 4 2,-1-1-6,2 0 3,-2-1 4,0-1 3,0-1-10,0 3 1,0-2 2,-3 0 2,1 1 0,1-2-2,4 0-10,-5 1 14,2-3-2,-2 4-6,0-2 5,1-2 2,1 2-2,-3-2-3,1 3-3,3-4-1,-4 4-11,3-3-15,-5 2-6,1-3 6,1 3-11,0 0-17,-2-1-21,1 4-32,0-4-38,0-2-43,0 5-64,0-4-58,0 2-66,0-1-81,-6-3-388,6 7-921,-5-6 409</inkml:trace>
  <inkml:trace contextRef="#ctx0" brushRef="#br0" timeOffset="82459.0201">4652 12235 28,'0'0'79,"0"-5"1,0 5-6,0-4 5,0 0 3,0 4 2,0-7 4,0 3-4,0 4 7,0-5 12,0 5-1,0-3 5,0 3-6,0 0 3,-1-7-5,1 7-4,0-4 2,0 4 1,-4-5 1,4 5-2,0-3 3,0 3-2,0-5 2,0 5 0,0 0 1,0 0-1,0-7-5,0 7-1,0-2-3,0 2-6,0 0-7,0 0-7,0 0-7,0-6-7,0 6-11,0 0-2,0 0 5,0 0-16,0 0 3,0 0-8,0 0 3,10 13 3,-3-5 4,-5-2-2,2 1 1,5 4-4,-5-1 4,2 4 6,3 3-5,0-3 0,0 2-2,1 1-3,3 0 12,-4 0-11,2 0-2,-1-1-7,-1-2 2,2 1-2,-1-1-4,-5-5 2,0 4-4,3-5 8,-4 1-13,1-2-6,-1-2 3,1-1 4,-3 1-3,2-1 4,-1 0 2,-2-3-1,3 2-5,-4 0 9,4 2 2,-4-5-1,0 2-1,0-2-5,6 4 10,-6-4-8,1 5-4,-1-5-1,0 0 0,3 3-3,-3-3 2,0 0-2,0 3-7,0-3 5,0 0 1,4 2-2,-4-2 0,0 0-1,0 0 2,0 0-5,0 0 6,0 0 1,0 0-3,0 0-5,0 0-2,0 0-3,0 0-14,0 0-12,0 0-17,0 0-22,0 0-40,0 0-52,0 0-57,0-13-63,-4 9-59,0 2-196,4-3-579,-6 3 256</inkml:trace>
  <inkml:trace contextRef="#ctx0" brushRef="#br0" timeOffset="84977.8915">3182 11697 22,'0'0'151,"0"0"-9,0 0-10,0 0-7,0 0-1,0 0 0,0 0 0,0 0-2,0 0-3,0 0-1,0 0-5,0 0 3,0 0 4,16-8-5,-11 3-13,3 0 2,-2-4-10,4-1-5,2-3 1,2 2-5,-4-4 0,2-1 2,1 1-10,-2 0 0,3 0-7,-4-2-2,2 3 0,-1-1-10,-2 3 8,-1 2-11,0 3-6,-5 2-1,1-1-7,0 3-5,0 0-3,0-3-5,-3 4-5,-1 2-1,4-4-7,-4 4-3,0 0 1,0 0-4,1 9 14,-1 0-10,0 3-3,0 3-1,-1 2-2,1 8 5,-2 1 1,0 2-4,1-3 4,-2 0-2,2 3 2,1-10 0,-4 7 1,4 0 2,0-4 3,0-3-4,-4 1 2,4-2-4,0-2 2,-1-2-4,-2 1 4,2-2-8,2-3 4,-2 1-2,1-3-2,0-2 3,0-1-2,0 2-1,-2-3 2,4 2-4,-4-2 1,2-3-5,0 6 8,0-6-3,2 3-1,-2-3 0,0 0 4,0 0-8,0 0-1,0 0 0,-2 5-6,2-5-1,0 0 3,0 0-7,0 0-3,-3 3 1,3-3-8,0 0-5,0 0-4,0 0-4,-9 1-2,9-1 0,-9 0 2,9 0 5,-14 0 1,9 0 2,-4 0 6,1 0 1,-1 2 3,3-2 1,0 3 3,0-3 2,6 0 4,-14 0 6,9 1-2,5-1 0,-6 3-2,6-3 1,-5 0 0,5 0-3,0 0 0,0 0 3,0 0 0,0 0 2,0 0 0,0 0 0,25-3 7,-15 2-7,3-3 2,1 3-1,4 0 2,0 0-4,-2-1 5,3-1 0,0 3 0,-3-3-1,2 3 16,-5-2-1,1 2 2,-2 0-5,0 0 3,-4 0 1,-2-2 0,0 0 1,1 2 3,-7 0 3,13-1-1,-13 1 6,6 0-2,-6 0 2,7-1 1,-7 1 1,5 0 4,-5 0-1,0 0-2,0 0 13,9-1-7,-9 1 8,0 0-7,5-1 12,-5 1 5,0 0-3,0 0-1,0 0-7,0 0 11,0 0-3,0 0-2,0 0-2,0 0-7,0 0-6,0 0-3,0 0-8,0 0 0,0 0-2,0 0-1,0 0 3,0 0-6,0 0-8,0 0-2,0 0 2,0 0-3,0 0-14,0 0 13,0 0 1,0 0 1,0 0-5,0 0-2,0 0 8,0 0-8,0 0 4,0 0 6,0 0-13,0 0 0,0 0 6,0 0-6,0 0 9,0 0-7,0 0-4,0 0 7,0 0 0,0 0-5,0 0 0,0 0-1,0 0 2,0 0 0,0 0-2,0 0-1,0 0-4,0 0 6,0 0 2,0 0-7,0 0 5,0 0 2,0 0 0,0 0-3,0 0 12,0 0-26,0 0 14,0 0 0,0 0-5,0 0-2,0 0 3,0 0 5,0 0-4,0 0-4,0 0-13,0 0 10,0 0-19,0 0-1,0 0-4,0 0-16,0 0-15,0 0-21,0 0-23,0 0-28,0 0-31,0 0-39,0 0-39,0 0-33,0 0-42,0 0-170,0 0-532,0 0 235</inkml:trace>
  <inkml:trace contextRef="#ctx0" brushRef="#br0" timeOffset="87280.7919">6187 12599 118,'0'0'120,"0"0"-5,0 0 9,0 0 7,0 0 10,0 0 12,0 0-4,0 0 1,0 0 9,0 0-5,0 0-11,14-6-5,-10 2-9,-1-2-5,3 2-10,-1 0-4,-1-2-3,6-1-8,-3-3-3,0 1 2,4 1 4,-4-2-1,5-4-3,1 0 6,-3 1-4,2 0-3,-1 0 12,1-2-1,-1 1-21,0-3 14,4-3-16,0-1-3,-2-2-3,4 1-12,-3 0 2,1-2-11,2-2-1,-1 2-6,3-2-1,-2 2-3,3-1-10,-5-4-2,4 1 0,-1 3-2,-2 3 5,2-4 4,-3 4-3,1-1-13,-3 2 20,-4 4-2,3 0 0,-3 1-6,2-1 7,-3 0-8,1 0 0,0 2-21,3-2 10,-3 1 7,2-5-10,2-3 1,-1 7-5,3-4 9,-2-1-19,-2 0 3,6-1 0,-7 6-3,2 0-2,2 0 4,-1-3-3,-4 6 4,2-1 4,-5 6-13,2 0 17,-1-2-1,-1 1 0,0-1 1,0 3-1,2-3-5,-2 0 3,1 3-6,-1-4 2,2 3-2,2-6 4,2 1-8,0 2 5,0-2-23,-1-2 23,1 3 3,-1 0-5,1 1 2,-1 0 4,-2 3 6,-2-2 5,-2 2 1,1 0-3,3 2 0,-4-5 2,2 4 0,-1 0-4,0-2-3,0 3 2,-1-4-6,2 1 0,-2-1-2,4-3-2,0-1-3,3-1 8,-1 0-6,-2 3 0,1-3-5,1 0 1,-2 0-4,2 2 4,-3 2-5,0 2 7,-1 0-1,1 0 1,-3 3-1,3-2 1,-4 0-4,2 0 1,-1-1 1,3 2-2,-3-1 3,1 0-5,2-5-2,-1 2 1,-1 1 1,1 2-2,5-5 1,-6-1 3,2 7-4,0-4-2,-1 2 4,0 0-3,-1 0 4,2-1-3,-1 1-1,0 1 1,-4 1 4,4-1-5,-1 0 3,1 2-2,-1-3 2,2 0-2,-4 0 1,5-2 0,-3 2 0,3-4 3,0 0-4,3 1 0,-6 3-1,3-6-1,2 3 1,-1-1-3,1 2 6,-5 0-6,3 2 2,-4 0 2,3 2-10,-2-2 11,-1 2-3,1-2 2,-1 3 3,1-3-4,-2 0 1,1 1 1,0 0-6,4-3 2,-4 1 1,3-3 0,-1 1 1,2-1-3,0 0 1,-2 4 4,-1-2-2,3 4-1,-4-1-5,-1 3 5,1 0 1,-1 0 2,-1 0-3,3-1 2,-3 2-1,-1 1 0,2-1-6,-1 2 9,-1 0-2,0-2-1,0 0 0,0 1 2,1-1-3,-3 5 2,1-7-1,-1 7 0,4-5 0,-1 3-2,-3 2 1,2-3-1,-2 3 1,0 0-2,0-5-1,0 5-2,0 0 3,0 0 0,0 0 2,-2-5-1,2 5-1,0 0-1,0 0-7,0 0 6,0 0 1,0 0 4,0 0 0,0 0-1,-3-4 0,3 4-5,0 0 4,0 0 0,0 0-1,0 0-2,0 0-2,0 0 2,0 0 4,0 0-4,0 0-3,0 0-3,-14 10-1,9-6-2,-1 1 6,-3 4-1,-3-3-3,3 3-2,-6 1 15,2 3-11,-5-2 0,2 3-3,1-2 2,-2 0-4,1 1-2,0 1 0,-1-4 5,4 2-4,-2-3 8,4-1-1,-1-3 2,3 2-1,1-2-2,3-2 0,2 2-2,0-4 5,-1 2-6,4-3 1,-4 4 2,4-4 3,0 0 5,18-7-3,-13 3 2,6 1-2,1-4 1,3-3 8,0 5-7,0-1 1,2-2 0,-4-2-1,5 1 2,-3-1-1,1-1 3,-2 0-4,0 4 12,-1-4-7,-4 2-1,1 0 1,3-3 4,-5 3-2,3 1 7,-2 0-1,-2 1 11,2 0-6,-4 2 2,-1-2 3,2 3 1,-1-1 2,-1 2-3,2-1-2,-3 1 0,1 0-7,-1-1 7,-3 4-1,4-3-3,-4 3-5,5-1 0,-5 1-1,0 0 5,11 4-1,-7 2 0,0 2 4,1 0-4,2 3 0,-1 4-2,0 1 3,1 1 0,-1 3-2,2-3 2,-1 2-7,0 1 5,-2-1-6,3-2 4,-6 3-3,6-2-4,-4-1-7,-3-3-7,3 3-8,-4-7-20,1-2-17,2 2-29,-3-5-36,1 0-32,0 1-24,-1-3-23,0 0-32,0-3-39,0 0-41,-2 6-36,2-6-301,0 0-703,-9 1 312</inkml:trace>
  <inkml:trace contextRef="#ctx0" brushRef="#br0" timeOffset="88041.1354">6571 11306 202,'0'-5'209,"-1"-3"-12,1 1-6,-1 2-6,1 0-10,0-2-4,0 3-4,1-1-1,-2 0-10,1 1-4,-3-1-3,3 2 6,-1-1-3,1 4-8,0-5-1,0 5-8,-1-5-15,1 5-8,0 0-6,-3-3-10,3 3-6,0 0-3,0 0-2,0 0-10,-5 10-1,0-4-5,2-2-1,1 2 3,-2-1-7,0 7 2,0-1-3,-1-2-1,1 3-4,1-2 0,-1 2-4,1 5 12,1 0-16,-1-6 5,-1 7-1,1-2-5,2 4 1,-1-2-2,2 0 18,3-1-19,0 2-4,2-2-5,-1-2 2,1 2-1,3-2-4,-2-4 0,2 2 2,3-2-3,0-1-6,-2-4 6,1 3 3,0-5 1,3-2 2,-8 0 2,9-2 4,-1-2-4,1 1 1,-5-3-4,6-4-4,2 2 1,-4-1 2,2-5-1,-2 1-8,-5 1 0,3-5-2,-1-1-2,-1-1-3,-1-3 1,-3 1-4,2-6 1,-3-5-1,-1 5-1,2 0-1,-4 5-3,-2 2-3,-3-2 2,-1 3 2,2-1-6,-3 3-3,1 5 0,-2-2 3,-1 3-4,1 1-3,-2 0 1,0 1-3,-4 5-5,1 1-11,-2 1-1,-4 1-10,4 2-15,-3 2-6,3-1-33,0 4-28,3-3-39,0 3-39,4-3-37,-2 1-47,1 1-41,4-2-55,-1 2-323,0 0-746,1-2 330</inkml:trace>
  <inkml:trace contextRef="#ctx0" brushRef="#br0" timeOffset="91964.4917">4684 13183 68,'0'6'85,"0"-6"8,0 0 1,0 0-1,0 0-8,-1 4 3,1-4 8,0 0 7,0 0-4,-4 3-2,4-3-5,0 0-4,-5 0-1,5 0-7,0 0-1,-6 2 0,6-2-3,0 0 0,0 0-4,-4 1 0,4-1-5,0 0 2,-7 1 11,7-1-1,0 0-5,0 0 1,0 0-7,-6 1-1,6-1-2,0 0-5,-9-3-3,4 1-7,1-3-3,-1 3-2,-4-3-2,4 0-7,-2 2-3,1-2 0,-4-1 3,0 2-4,1-1-3,-2-1 2,0 1-9,1 0-1,-2-1 0,1 2-1,-4 1 0,3-2-5,-2 1 0,0 2 1,0-1 0,1 1-2,-1 1 0,-3 1 2,-1 3-3,3 0 0,-2-3-2,-1 5 2,6-4-2,-6 3 1,2 2 3,0 0-3,-2 0 8,-1 4-3,0 0 1,2 0 3,-10 5 2,2 0-2,2 1 6,-1-2-6,0 3 6,2 0-2,1 0 0,-1 2-5,2-1 1,-3 1 0,2-2-3,-2 4-1,5 0 9,0 0-4,-3-2-3,2 3 0,2-1 4,-1 1-3,4 0-4,-5 0 1,3 0-5,1-1 1,-2-1 3,3 2 5,-1 1-5,2 3-3,3-9-1,-5 4 3,3 4 4,2-7-1,1 4 1,-1 3 0,5-7-2,-4 3 5,6-3-5,0 2 5,-5 4-3,6 0-27,0-3 1,1-3 5,-3 11 0,2-4-2,4-4 3,-2 4 11,0 0-15,4-6 4,-3 6-1,3-6 2,0 6 1,1-6 0,3 0 1,0 5-2,-1-6 0,2 0 13,2-2-11,-2-2 0,1 3-1,2-3 1,1 1-1,-2-3 2,2 3 6,0-4-11,3-1 9,0 0-4,-1 2-2,3-3 1,-4 1-1,1-2 1,2 1 3,-1-1 0,1 0-3,1 1-2,0-2 4,-3 0 5,4-2-4,2 1 7,-2-1-10,-2-2 5,3 0-4,9-3 1,-8 4 1,1-5-3,6-2 4,-8 3-1,2-3 11,6-1-16,-10-1 9,4 0-1,-2 1-2,-2-3-3,5 1 4,-6-1 0,3-1-2,-2 1 2,-1-2-3,0-1 1,0 2 3,1-1-1,1-3-4,-2 2 7,2-2-2,4-2 0,-3-2-5,3 1 2,-2-3-2,-2 3-3,-1 2 5,-3 0 3,2 1-6,2-2-3,-6 2 14,1-1-13,0 0-2,0 1 5,0-2-1,-3 5 0,1-4 1,-2 4-6,-2 1 7,-2-1 2,2-1-6,-2 0 1,2 2-1,0-2 0,2 2 5,-4-2-5,3 1 0,-1-1 3,2 1-3,-4 1-2,1 1 6,-1 0-2,-1 2-7,2-3 7,-5 4-1,5-1-2,-5-2-3,2 3 0,-1 3 6,-3 1-3,7-8 2,-4 4 2,1-1-7,-4 5 1,0 0 1,3-7 3,-3 7-3,3-3 6,-3 3-3,4-4 1,-4 4-3,4-3 1,-4 3 1,4-4 2,-4 4-3,0 0-1,6-5 2,-6 5-3,2-3-3,-2 3 8,0 0-6,0 0 3,2-6 1,-2 6 1,0 0-2,0 0 6,0 0-3,0 0-7,0 0 0,2-4-1,-2 4 9,0 0-7,0 0 5,0 0-6,-16-4 1,16 4-3,-9-1 3,4 1 3,-8 0-6,4 1 1,-4 0-1,-2 0 5,-2 2-4,-1 1-3,-2-2 0,1 1 0,-4 2-2,-3-1 2,-3 2-5,7-1 0,-2 1-2,1-1 3,5-2 2,2 4-3,-1-2 5,5-5 1,-1 3 0,6-1-4,0-2 4,2 3-5,-1-3 4,1 4-2,5-4 8,-7 0-10,7 0-2,0 0 5,-2 4 0,2-4 1,0 0 0,0 0-1,18 2 9,-13-2-3,6 0 0,3-1-4,-1 0 1,6-3 9,-1 0 0,1 1-6,2-1 7,-4 0-3,7-1 0,-5-1 1,3 3-2,-3-2 7,0 1-4,-3-1 1,-2 2 4,-1 0-1,0-1 1,-1 2 0,-2-1 0,0 1-2,-5 1 0,3-1 0,-8 2 2,9-1-2,-9 1 2,9-3 0,-9 3 0,0 0-4,10-4 2,-10 4-4,0 0-4,4-1 1,-4 1-6,0 0 7,4 7 6,-4-3-8,1 3 5,-1 3-1,0 5 3,-1 2-3,1 8 9,-3 1-2,-2 3-2,4-1-1,-3 1 3,-1 1-3,0 1 0,-2-2 1,5-2-6,-2-2-1,0-1-6,0-5-7,3 0-6,-3-1-14,4-1-20,-4-6-24,4 1-24,-2-2-25,2-3-26,-4 0-25,4-1-8,0-2-21,-3 0-26,1-1-17,2-3-188,-9-2-472,9 2 209</inkml:trace>
  <inkml:trace contextRef="#ctx0" brushRef="#br0" timeOffset="93300.4647">3924 13895 71,'0'0'103,"0"0"3,0 0-7,0 0-2,-13 5 3,10-4 5,3-1-1,-4 4-8,2-2 0,2-2-6,-1 4 2,1-4-10,0 0 5,0 0 1,0 5-1,0-5 9,0 0 3,0 0 0,13-2-7,-13 2-8,12-5-5,-2 2-3,-1-3 0,8-5-3,-4 6-3,-3-4 0,0 2-7,2-3 2,2 2-3,-5-2-3,5 0-3,-5 2-2,0 1-6,-1 0-4,-2 1-4,-1 0-5,0 1 1,0 2-4,-2-2-5,3 1-5,-4 1-1,1 0-5,-3 3-2,4-2-6,-4 2 0,1-3-5,-1 3 0,0 0 3,1 9 0,-1-5 5,0 4-6,-2 1-1,1 3 6,-3 3-1,0 2 5,0 2 0,0 0-3,1 1-2,-1-2-3,0 7 1,1-6 3,1 1 1,-2-1 1,2 1-1,2-2-5,-4-2-1,4 1 1,0-8 2,0 3-2,0 0-1,-2-4-3,4 1 2,-2-2 1,0 0 12,0-1-14,0-2 3,0 0-3,0 0 4,0 0-1,0-4-3,-2 6 6,2-6-4,0 0-2,0 4 3,0-4-1,-2 3-3,2-3 0,0 0 3,0 0-7,0 0 5,0 0 1,0 4-1,0-4-4,0 0-1,-9 0-3,9 0-5,0 0 2,-9-4-2,9 4-3,-10 0 0,10 0-1,-12-1 1,6 1 0,-3 1 11,1-1-11,-2 2 4,2-1-2,-1-1 1,3 1 0,-1 0 1,2 1 1,5-2-2,-9 1 1,9-1 0,-7 0 0,5 4-1,2-4 3,0 0 3,0 0 0,0 0 0,0 0-2,0 0 3,18 0-1,-10 0 3,2-3-1,4 3-1,-1 0 3,6-1-2,-1 0 2,4 1 0,-1-2-2,0 2-1,-1-2 4,0 2 1,-8-1 1,6-1-4,-2 2 3,-1-1 2,-6 1 2,2 0-2,-5 0-1,4 0 5,-10 0 1,9 0-1,-9 0 7,8 0-1,-5-2 1,-3 2 1,7 0-2,-7 0 5,0 0-1,0 0-2,0 0 4,0 0-4,9 0 5,-9 0-5,0 0 1,3-2 0,-3 2-2,0 0-1,0 0-2,0 0 1,0 0-2,0 0 0,0 0 0,0 0-5,0 0-2,0 0-2,0 0-3,0 0-4,0 0-7,0 0-3,0 0-7,0 0-11,0 0-14,0 0-15,0 0-22,0 0-18,0 0-22,0 0-19,0 0-21,0 0-20,0 0-16,-6-9-16,6 9-139,-5-1-384,5 1 169</inkml:trace>
  <inkml:trace contextRef="#ctx0" brushRef="#br0" timeOffset="99846.7417">8758 6300 18,'0'0'163,"0"0"0,0 0-20,0 0-5,0 0-5,0 0-3,0 0-7,0 0-1,0 0-5,0 0-1,0 0-2,0 0 1,0 0-4,0 0-4,0 0-3,0 0-7,0 0-5,0 0-6,0 0-5,0 0-7,0 0-6,0 0-6,0 0-4,0 0-7,0 0-4,0 0-4,0 0 1,0 0-2,0 0-1,0 0 5,0 0 1,0 0 6,9 3-4,-9-3 5,6 1 4,-6-1 1,9 0 0,-4 3 0,-1-3-6,-4 0 6,9 3 1,-4-2-7,3 0-5,-2 2 3,2-1-1,-1 1-2,3-2 7,0 2-13,-1-1-5,3-1-10,-5 0 3,7 4 3,-5-2-2,3-1-2,1 4 2,0-1 2,-1-1-6,4 5 4,-3-4-5,1 0 0,3 2 0,-3 2-2,2-2 1,-1 2 7,-4-2-12,4 0 1,0 0-14,-4-1 4,0 3 3,1-4 3,-2 6-2,0-6-2,-1 5 2,1-4-2,2 3 0,-6-1-5,4 1 0,-1 0 6,2-1-6,0 4 0,1-1 15,-2 1-15,0 1 1,3-3 2,-2 5 6,3-1 4,-3 0 0,1-1 4,-1 1-4,1 1-1,1 1 1,0-1 3,-2 1-6,0-1 10,1 0-14,1 2 13,-4 0-15,8 4 3,-8-3 0,0 1-7,2-2 4,1 4-3,-4-4-1,3 0 0,-2 1-2,0 0 3,1-1-2,0 0 0,-3 0 1,-1 0-1,1 0-1,-1 1 1,0 1-3,-1 0 6,3 6 9,1-2-14,-3 1 3,-1-5-2,0 8 4,2-4-3,2 1 4,-3 0 1,-1 2-2,2-7-3,0 5 4,0-1-1,-4 1 2,3-3-3,-1 4 9,0-7-14,0 10-3,-1-10-7,2 6 14,1 1-2,-4 2 0,1 0-2,-2-3 5,2 2-2,0-3-2,-2-2-2,-2-2-1,0 8 1,0-1 2,0 1-2,-2-2 2,-1-1-5,3 3 2,-1 0 0,1-1 8,-1 2-17,2-5 13,-1 3-4,0-2 4,-1 3-6,1-9 5,-3 10-2,3-10 7,0 8-9,3-7 1,-6 5-1,3 1 0,0 1 7,-2-7-5,0 8-3,2-8 3,-2 7-20,2 1 22,-2 0 1,1 0 1,1 4-4,-2-11 3,2 6-3,-2 0 2,-1 2 1,1-3-5,-2 0 5,2 2 3,0-3-5,1 3-1,-3-4 6,3-3-3,1-1-10,0 2 12,-4 4-2,2-4 0,0 2 3,1-4 0,-5 0-3,4-1 2,-3 1 0,1 0 0,3-1 0,-4 1 4,-2 0-3,-2 5-2,1-1-3,2-5 1,2-1 2,-1 3-3,0-2 1,-1 7 2,2 2 1,-2-3-5,2-5 6,-1 1-4,-1 0-2,-1 3 0,3 2 1,-3-6-4,3 0 7,-6 6-14,7-6 11,-5 7 4,2-6-2,1 4 0,-2 0-1,-3 0-10,3-4 10,0 5 2,0 0-3,-2-3 1,2-2 2,0 3-1,1-5 3,-4 6-4,3-5-11,-1 4 13,1-4 1,1 0-14,-6 5 14,3 0-2,1-6 0,-1 5-1,2-3 1,-2 4 3,0-1 2,-4 5-3,6-5 1,-5 4 0,1-2-2,-2 4 3,1-12 4,1 9-5,1-1-9,0-3 7,1 4 0,-3-1-3,1 1 4,0-5-5,2 3 2,-2-1 1,3-4 1,-3 2-3,1 4 0,-1-3 1,1 2 0,1-6-1,0-1-6,0 1 8,-1-1 1,0 7-2,1-7 3,-1 1-2,-1 7-2,3-7 1,0-1-1,-2 5 1,1-4-2,-1 0 2,2-2 3,-1 1 1,0 10-1,-1-5-2,1-5-5,0 1 2,-1-1-1,2-2 1,0 2 2,0 0 2,-2 0-6,3 0 5,0 2-3,-4-2 0,3 0 0,0-3-3,1 3 5,-2-1-4,0-1 2,-1 1-2,6-2 0,-5 3 0,2 0 0,0-1-2,-2 0 3,-1-1-2,2 2 1,-1-3-2,-1 2 5,2 0-4,-1 2 3,1-3-2,0 0-1,-3 0 0,4 0 1,-5-2 2,3 0 4,1 1-6,-2 1 4,2-4-2,-2 1 0,3-1 1,-3 2 1,1 1 0,0 0 1,-2-5-4,4 4 1,-2-2 2,0 2-1,-4 0-2,3 0 6,-3-4-4,7 2-5,-5 1 7,0 3-3,3 1 2,-2 0-2,1-3 1,-4-1-1,4 3 1,3-4-4,-2 1 6,-2 0-1,-2-1 0,1 3-1,5-4 1,-3 4 2,-3-3-6,1 4 1,-1-2 1,1-1 0,1 0 2,1 2-3,-3-2-4,1 0 7,-2 1-5,1-1 3,0 1-1,1 0-2,1 0 4,0 0-4,0-2 2,-1 0-3,-2 3 2,2-1 1,-3 1-1,3-1 2,-2-1-2,2 2 1,-2-1 1,0-1 0,0 1 0,3-2-4,-5 1 4,2-1-3,0 3-3,0-3 3,0 2-1,1-2 2,3 0-1,-8 0 2,2 0-1,2 2-1,-2-2 1,0 1 2,-2-1-1,-1 3 0,4-4-2,1 1 1,-1 0 0,-2 0 1,0 1-3,-2 0 2,5 0-1,-1-2 4,-1 1-1,-4 2-3,5 2 4,-1-2-2,-1 0 1,1-1-2,-1-2 1,-4 7-2,3-5 3,-1 0 0,-6 5 0,9-5 0,-2-2-3,2-1 0,-4 3-2,4 0 3,-2 0-3,1-2 2,0 2 1,-3 0 1,1 0 0,2-2 1,0 2-1,-2 0-1,1-3 0,1 1 1,0 0 1,-3 2-3,3-2 1,-1 2 0,2 0-1,-2-4 0,-1 2 2,1 3-1,3-5-1,-2 4 1,-1-2-2,2-2 3,-2 1 1,1 0-2,-2 1-1,2 0 0,0-3 0,0 3 1,1-3 0,0 3-1,-2-3 4,1 2 1,3 1-7,-4-4 4,3 3 2,0-4-2,1 5-4,2-6 4,-1 1-2,-1 1 2,1 1-2,-2 2 3,1-4-2,3-1 1,1 4 1,-4-2-3,3 0 0,-2 0 0,2 2 3,-8-3 2,7 2 0,2-3-6,-1 0 0,1 1 4,-3-1-1,2 1-2,2 0 2,2-1-2,-1-1 1,2 0 1,-1 1 3,-6 3-4,5-4 0,3 0 1,-1 0-4,-5 3 1,2-5 0,4 1 0,0 2 2,0-3-1,4-1-4,-6 4 9,1-1-7,1-2 4,3 3-1,-3-1 0,4-3-1,-5 1 2,0 0 1,3 3-2,2-4-2,-7 3 0,0-1 3,3 1-3,4-3 1,-6 4 0,2-1 0,0-1 1,-1 1 0,0-2 0,3 3-1,-2-1-1,4-3-3,-7 4 3,4-3 4,3-1-5,-4 3 0,4-3 0,-4 2 1,4-2 2,0 0-5,0 0 3,-5 3 1,5-3-3,0 0 3,0 0-2,0 0 0,0 0-2,0 0 2,0 0-6,0 0 6,0 0-1,0 0 0,0 0 3,0 0 3,7-12-5,-3 7 0,0 0-5,1-2-2,3-2 0,1-1-4,1-6-4,0 0-7,2 0 9,2-4-4,4-1 2,0 1-1,-7 5 1,1-1 3,3 0-1,-4 0-2,2 2 2,-1 0 4,-2 1 2,-5 4-3,2 1 2,0 0 1,-3 3 6,0 1-3,-2 0-8,2 1 6,-1 1 1,-3 2-5,2-5 2,-2 5-2,0 0-1,4-3-3,-4 3 2,0 0 3,0 0 0,0 0 2,0 0-2,0 0 1,-6 15-3,1-8 6,-1 2-9,1 1 10,-2 0 2,-5 3 3,1 1-5,-3 3 3,-1 2 5,2-4-14,0-1 10,2 2 0,-1-1 2,-1-1-5,-1 0 6,4-1 0,-4 3 8,3-2-12,4-5 3,0 1-3,-2-3 4,4 3-5,0-5 2,1 0-1,0 0 0,2-1 0,-1 0 4,1 0-3,-1-2 0,3-2-3,-3 3-1,3-3 3,0 4 3,0-4-8,0 0 8,2 7-6,-2-7 12,5 3-10,-1-1 1,1 1 3,0-1-3,3 0 1,-2 0 0,6 1 7,-2 0 0,1-1-7,1 3-2,1-1 5,5-1-1,1 2 0,-3-3-5,3 4 7,-2-2-7,1 2 6,-1-1-4,1 2 0,-1-5 4,-2 1-3,3 2 2,1-4-3,-4 6 3,-2-4-1,0-1 0,-3 1 1,-1-1-2,-1 1 1,-2-2-10,-1 2 8,3-4 1,-8 1 4,7 1-2,-2 0 0,-5-1 5,5 4 2,-5-4-5,4 0 1,-4 0 2,0 0 1,3 3-4,-3-3 1,0 0-1,0 0 3,5 0-3,-5 0-2,0 0-9,0 0-17,0 0-22,0 0-13,0 0-32,0 0-36,0 0-27,0 0-20,0 0-32,0 0-39,-17-3-33,17 3-30,-5-1-30,5 1-242,-6-4-630,1 1 279</inkml:trace>
  <inkml:trace contextRef="#ctx0" brushRef="#br0" timeOffset="101450.6824">7851 13039 3,'0'0'97,"0"0"-9,0 0-10,0 0 7,0 0-8,0 0-7,0 0-14,0 0 7,0 0 2,0 0 11,2 10 0,-2-10-7,0 0 2,0 0 8,-3 2-4,3-2 1,-1 4 1,1-4 4,0 0-1,-1 7-3,0-3 1,-1 0-4,1 1-7,-2-1 5,1 1-10,1-2-6,-2 1-2,-2 1-4,5 0-4,-3-2-1,3-3 0,-1 5 1,-1-3 1,-1 3-3,3-5 0,-1 5 5,1-5-2,0 0 5,-2 2 3,2-2 19,0 0 0,0 0 1,0 0 1,0 0 2,0 0-2,0 0-10,0 0-4,8-7-3,-4 0-6,1 2-5,0 0-2,3-5-4,0 3-2,0-3-5,1-2 3,2-2-6,-1-1 1,3 1-3,-4 2-4,5-1-4,-4-1 1,1 1 1,-3 2-6,0 1 5,-1 0-4,-1 2 2,4-1-1,-5 4-4,-1-2-3,-2 3 1,2-1 3,-1 5 4,-3-3-12,3-2-6,-3 5-1,5-2 3,-5 2-1,0 0-2,0 0 2,0 0 0,6 10-3,-6-7 3,2 3 1,-2 2-1,-2 1 7,2 2-4,0-1 0,0 8-1,-2-1 9,1 2-2,0 6 0,-1-1 1,-3 2 1,5 2 7,-3-5-13,1 2 7,0 0-6,-1-5 1,-1 5 1,-1-6-1,3 0 1,-2 1-5,1-2 2,1 0-1,1-1-2,-1 0 10,0 2-13,2-2 13,0 0-3,-2-8-13,2 4 4,0-4-1,0 1-3,0 0 5,0-1-8,0-1 2,0-2 4,0 0 0,0-3 10,0 3-14,2-3 0,-2 0 10,0-3-12,0 6 0,0-6 0,0 5-5,0-5 4,0 0-6,0 0-2,0 0-4,0 0-4,0 0-1,0 0-6,0 0 1,0 0-7,0 0 0,0 0-4,-9-12-2,4 10-2,1 1-2,-3 0-1,0-2 3,-1 1 0,-1 1 0,-2 0 10,-1 1-3,2 0 7,-3 0 4,1 0-2,0 1 3,0 0 2,3 1 2,-2 1 2,1-1 5,1-2-2,1 0 1,1 2-3,7-2 3,-8 1 0,4 1-2,4-2 0,-5 2 0,5-2-1,0 0 3,0 0 0,0 0 1,0 0 0,14 5-1,-8-7 2,6 2 3,2-1 0,5-1 0,-7 0-1,8 0 1,-1-1 2,2 1 0,-1-1-21,-2 1 4,4-1 1,-3-1 0,-1 1 1,3-2 3,-3 3-1,-1-3-1,-1 0 0,1 2 4,1-1-5,-5 1 3,1 0 1,4-3 1,-6 2 3,-2 0 5,8-1-1,-9 1 7,0-1-5,-3 2 3,-2 0 4,4 1 1,-6-2 1,-2 4 3,7-3 0,-5 1 3,-2 2 2,3-4 0,-3 4 0,2-4-3,-2 4 1,2-4 0,-2 4-1,3-3 1,-3 3-3,0 0 2,0 0 4,0 0-7,0 0 4,0 0-5,0 0-1,-1-4-5,1 4 3,0 0-3,0 0-6,0 0-6,0 0-8,0 0-11,0 0-14,0 0-12,0 0-19,-18 4-10,15-1-18,3-3-13,-7 2-15,5 3-22,-2-3-9,0 1-16,1-1-129,3-2-334,-9 3 148</inkml:trace>
  <inkml:trace contextRef="#ctx0" brushRef="#br0" timeOffset="113267.9592">9100 3538 8,'0'0'83,"0"0"0,1-4-4,-1 4-3,0 0 0,0 0-1,0 0-6,-1-4 1,1 4 6,0 0 4,0 0-3,-2-3-3,2 3 2,0 0-8,0 0 2,0 0 0,0 0-1,0 0-1,0 0 3,0 0 3,0 0-1,0 0-1,0 0-2,0 0 2,0 0-2,0 0 4,0 0-4,0 0 2,0 0-3,0 0 4,0 0 4,0 0-10,0 0-5,0 0-1,0 0 32,0 0-9,0 0-8,0 0-5,0 0-3,0 0-8,0 0-4,9 7 2,-9-7-12,0 0-3,0 0 3,0 0-7,0 0-2,0 0-12,0 0 10,0 0-10,0 0 10,0 0-11,0 0-2,0 0-2,2 5 0,-2-5 3,0 0-4,0 0-7,0 0 3,0 0-4,0 0 0,0 0 0,5 2 1,-5-2 5,7 2 5,-4 1 5,5-1-3,-3 0 0,7-1-4,-3 4 1,3-2-4,0 1-2,1-1 2,3 4-2,5-3 0,-5 4-5,1-1 0,0 1 2,0-2-3,0 4 3,4-2-7,-4 2 1,0 2 4,6 2-2,0-1-2,-5-2 0,1 0-3,3 3 3,-6 2-2,6 1 7,1-3-7,-7-2-1,5 5 4,-1 0 1,-6-2-7,3-1 6,-1 1-5,3 5 4,-1-2 1,-4-2 3,0-2-18,6 7 11,-4-1 4,-4-4-8,5 3 8,1 1 1,-4 2-1,1 2 0,1-3 0,1 2 3,-2-1-3,-2 1-2,3-2 5,-3-5-6,3 7-3,-1-1-1,-1 1 9,2 1-9,-6 1 5,4-4 1,-1 1 1,0 2-2,0-1 2,-2 1 1,2 0 0,-2 5-3,2-3 5,-1-1 0,-2 3-1,3-1-1,-3 0-8,2-1 8,-2-1-7,2 3 8,-2-3 2,0 1 3,-1-1-7,2 3 2,-1-1 1,-1-1 4,-1 2 1,2-5 2,0 4 9,-1 0 0,1-3 1,-2 3-3,-1-1 4,3-1-1,0 2-23,-2-8 18,1 5-4,-1 2 7,1 1-11,-3-8 8,1 6-5,0 4-6,0-3-2,-2 1 7,3-1-5,-2-3 2,-1 3 0,3 0 4,-3-2-6,1 1-7,-1 1 7,0 0 3,-2 1-4,1 0 7,0 0 0,-3 2 1,2-3 4,-1-1-2,1 4 0,1-3-4,-1 1-3,2-4 3,-4-5-4,3 8 0,0-1-5,-1 4 7,0-11-8,1 7 1,0-5 0,-2-2-19,2 2 19,-1 7 0,-1 2 2,-1-2 3,1-1-22,-1 1 18,0 1 4,-3-2-3,2 3 5,0-2-3,-3 1-4,2 0-3,0 2 2,-6-6-1,6 3-4,-2-1 7,2-1 0,-4-1-4,2 3 2,1-8 1,-1 0-2,1 0-4,0 1 4,0-1-1,-1 2 1,0-3-19,-1 2 22,1-2-3,-1 4-5,0-3 4,2 0-3,-2-1 1,0 1 1,-1 6 2,1-1-7,1 4 6,0-3 1,0-4-15,0-2 8,-1 0 8,1 8 0,-1-8 5,-1 2-4,1 3-1,0-3 1,-1-3 4,2 2 0,-1-2 6,-1 1 0,0-2-3,0 1-2,1 1-2,-5-2-1,5 0 3,0-1-1,-2 1 1,2-2-3,-1 0 2,-2 2-4,5 0 0,-4 0-1,0-1-3,2-1 5,-2-1-2,0 2 2,-1-1-3,0 0-4,0 1 1,-1 0 2,2 0-1,-3-1 5,2 0-5,0 2-3,2 0 3,-3-5-1,2 0-4,0 0 7,0 4 1,-1-1-1,1-4-6,-3 6 2,7 1 3,-6-8 0,5 1-5,-5 2 6,6-1-4,-5-1 0,1 4-3,-2-2 7,2 0 3,-2-1-8,2-1 2,2 1 2,-3 0-2,2 3-2,-2-4-7,-1 5 7,3-4 3,-2-2-3,-1 6 4,1-1-1,1-4-3,-3 3 2,5-2 3,-4-3-4,2 3 5,-1 0-5,2-2 2,-4-1-6,3 2 6,0 2-1,-1-2 2,1 0 3,0 0-3,-4 4 0,1-5 0,-1 3-4,3 2 6,-4-4-6,4 0 6,-6 2-3,3 1-1,0 1 5,2-5-3,-1 0 0,2 0-3,-1 0-2,-1-1 0,2 0 3,-2 2-3,0-1 4,2 1-1,-1-1 1,0-1-6,-1 2 7,0 0 0,3-3 0,-3 3-2,2-3-11,0 2 7,-1 1 4,0 0-1,0-3 0,0 1 6,0 1-4,0-1-3,0 1 3,0 0-6,-1-3 6,2 3-6,-1-1 5,-1 5-1,1-4-1,-1 0 2,1 2 2,1-5-4,-2 4 0,3-4 1,-2 3 5,2-3-5,-1 2 2,-2-1-1,3 1-5,-2 1 1,-4 1 5,3-1-1,0-1-1,-2 4 1,0 1-3,4-6 3,0 3 0,-3-4 1,1 3-2,0-1 3,1 1-9,2-2 6,-3 0-2,1 1 1,-2-1-1,5 0 2,-3 0-10,1 0 13,0 1 1,3-4-3,-1 4-2,-1-1 1,-2 0 4,-1 1-3,0 0 2,3-1 0,-1 1-4,-3-3 0,6 5 1,-3-5 2,3 3-1,-3-1-2,-2-1-1,4 2 1,-2-4 1,3 2-4,-1-2 7,5-5-1,-10 12-1,4-9-6,3 3 6,-5-1-1,3 0-1,5-5 0,-10 11-1,6-5 3,-1-2-1,5-4-1,-7 12 2,1-6-2,-1 1 3,7-7-3,-7 8-2,2-1 4,-3-2 2,4 2-1,-2-2-1,1 1-1,1 0-2,-4-1 2,8-5-5,-10 15 4,5-11 2,0 1-1,5-5-5,-8 9 2,2-2-1,3-2 2,-5 1-1,8-6 5,-7 10-5,2-3 5,1-1-4,-6 2 7,5-3-3,5-5-6,-8 10 8,2-3-5,1-5 0,-1 4 2,0 1 0,1-2-2,0 4-1,1-4 4,4-5-3,-10 10 0,6-6 6,4-4-3,-9 9-4,3-5 1,6-4 0,-6 7 1,6-7-1,-6 7-1,6-7-1,-5 5 3,5-5 1,-7 7-1,7-7-1,-5 7 1,5-7 0,-5 7-2,5-7 0,-7 8-3,3-3 7,4-5-3,-8 12 3,4-4 1,0-1 0,0 0-11,4-7 9,-6 8 0,6-8 0,-6 9-1,6-9 4,-5 8-2,1-2-1,4-6-3,-5 6 4,5-6-1,-7 6 2,7-6-2,-5 8 3,5-8-8,0 0 2,-8 7 6,8-7 0,0 0-4,-3 5 2,3-5 3,0 0-3,0 0 1,0 0-4,0 0 6,0 0-2,-3 8 0,3-8-8,0 0-3,0 0-10,0 0-22,0 0-19,0 0-25,0 0-61,0 0-71,0 0-54,0 0-72,3-25-71,0 15-265,1-4-733,0 3 325</inkml:trace>
  <inkml:trace contextRef="#ctx0" brushRef="#br0" timeOffset="115415.1587">9114 3609 121,'0'0'146,"0"-4"-20,0 4 13,4-4 1,-4 4 8,0 0 1,3-4 2,-3 4-7,0 0-7,0 0-1,1-4-7,-1 4-11,0 0-6,0 0-11,0 0-7,0 0-14,0 0-9,0 0-7,0 0-11,0 0-3,0 0-10,0 0 5,6 11-5,-2-6 4,-1 0-2,5 6 6,1 2-2,-1 2 2,4 3-3,-1 6 5,6 6-2,-6-1 1,2 0-2,0 0-2,0 1 1,-3 1-5,1-3-2,-4 1 0,0 0-1,2-6-4,-2 3-2,-1-6-3,-1-3 0,-1-2-13,2-2 7,-4-5-4,1 2 2,0-3-7,-3 0 1,3-3-1,-2 0 9,0 0 12,1 0 3,-2-2 17,0-2 4,2 5 13,-2-5 6,1 2 9,-1-2 3,0 0 8,0 0-6,0 0-7,0 0-8,0 0-13,0-13-2,-1 6-5,-1-4-11,-1 0-4,0-6 0,-1-2-6,3 0-11,-4-6-2,0-2-14,3 1 7,-2-2-5,1-3-3,-1 2-1,-2 5 4,5 6 0,-1 0-8,-6-1-3,4 2 14,-2 2-3,-1 1-8,2 2 0,1-1-3,-2 2 3,2 0 4,-1 3-7,1-2-1,0 0-5,2 4 8,-1-2-5,-1 0 6,2 1-6,-2 1 6,1 4-6,2-4 5,-2 0-1,1 2 4,-1 0-5,-1 0 4,4 0 1,0 4 3,-4-6 4,3 3-2,1 3 4,0 0-13,-1-4 0,1 4-7,-4-2 5,4 2 3,0-5 1,0 5-4,0 0 4,0 0 7,0 0-12,0 0 7,-3-5-2,3 5-3,0 0-3,0 0 3,0 0-7,0 0 7,0 0 0,0 0 7,0 0-7,3-2-3,-3 2 1,0 0 2,6-3-5,1 1 5,-5-2-12,5 1 8,-2 2 3,7-3-7,1 1 4,-1-2 5,8 1-5,1 3 1,9-2-3,-2-1 3,4 3 2,-1-2-6,4 0-8,-2 2 14,4 1-8,-5 0 1,3-2-2,-4 2-1,-1 0-4,-9 0 4,8-1 0,-10 2-4,-1-1 0,-4 0-1,-2 1 3,-1-1-4,-4-1 0,0 2 6,-2-1-3,-5 0 0,10 1 15,-10-1-10,6 0 0,-6 0 1,0 0-2,7 0 3,-7 0 1,0 0 3,0 0-8,0 0 1,9 1-11,-9-1-6,0 0-2,0 0-10,0 0-10,0 0-17,0 0 4,0 0-16,0 0-20,0 0-28,5 0-28,-5 0-26,0 0-10,0 0-21,-3 6-34,3-6-34,-2 6-181,0-3-497,0 1 220</inkml:trace>
  <inkml:trace contextRef="#ctx0" brushRef="#br0" timeOffset="118361.0551">10702 5759 20,'0'0'110,"-1"-5"-2,1 1-10,0 4 0,0-5-1,0 5 2,1-4-3,-1 4 3,2-5-1,-2 5 1,1-4 5,-1 4-4,0-6 5,0 6-4,1-2 1,1-2-2,-2 4 6,4-4-7,-4 4 1,0-5-1,0 5-3,0-4-1,0 4-2,0 0 0,0 0-4,0-4-6,0 4-10,0 0-10,0 0-5,0 0-11,0 0-26,0 0-4,0 0-5,0 0-2,0 0-1,0 0-1,-4 11 1,2-4-3,1 0 3,0 3-1,-1 2-3,1 1 1,0 3 0,-2 1 0,3 0-2,0 1 2,-1 1-1,0 0 4,1 0-2,1-2-5,-1 2 4,3 6-1,-2-6-1,0-1 4,2 0-3,1-1 3,0 0-1,2 0 3,-2 0-3,1-2 0,-1-1-1,-1-2 2,3-2 1,-2 0 6,2-1-4,-1-1 5,0 1 1,1-6 8,0 4 13,4-2 4,-1-2-2,0-3-5,1 1 4,1-1-5,0-1-1,3-1-1,-3-2 2,2 2-1,-2-6-4,4 1 2,-3 1-1,1-2-5,-2-2 5,0 3 6,2-5 8,-3 4-4,-1-2-5,-2-1 4,-1 0-6,0 0 4,1-4 0,-1 1-4,-4 3-2,0-2-5,0-3 2,1 0-3,-3 1-3,-4 2-2,1-2-5,1-2 0,-4 2 0,3 1-2,-3 2-4,-3-3 3,5 4-4,-3-4-2,1 2-2,-4-1 6,-1 4-2,1-4 1,0 6-5,1-1-2,0 1 1,-2-1-4,0 2 3,1 2 0,-1-2-7,3 2-3,-2 2-1,-2 1 5,4 0-4,1 2-4,0-1-4,-3 2-5,0 2-5,4 1-13,-5 0-6,2 1-21,0 0-11,2-1-18,-3 2-16,1 0-22,1 2-23,0 0-33,3-1-35,1-2-28,-1 4-26,1-1-142,2-3-455,-1 2 201</inkml:trace>
  <inkml:trace contextRef="#ctx0" brushRef="#br0" timeOffset="144362.9785">9367 2672 8,'-5'1'4,"5"-1"3,-6 2 0,6-2 1,0 0 14,-10 0-13,10 0-2,-6 0 3,6 0-5,0 0 6,-7 2-6,7-2 5,-6 0-4,6 0 3,-6 3-6,6-3 0,-7 0 2,7 0 4,0 0-4,0 0-1,0 0 3,0 0-3,0 0-4,-7 0 7,7 0-8,0 0 12,0 0-10,0 0 4,0 0-3,-10 0 3,10 0 3,0 0-5,0 0 1,0 0-1,0 0 3,0 0 0,0 0 5,0 0-5,0 0-4,0 0 10,0 0 6,0 0-12,0 0-3,0 0-1,0 0 7,0 0 0,0 0-3,0 0-4,0 0 5,0 0-2,0 0-5,0 0 2,0 0 4,0 0-3,0 0 1,0 0-5,0 0 4,0 0-6,0 0 6,0 0 0,0 0-1,0 0 1,0 0-3,0 0-5,0 0 10,0 0-1,0 0-4,0 0 2,0 0-6,0 0 5,0 0-1,0 0 0,0 0 3,0 0-4,0 0 4,0 0 5,0 0-11,19 1 2,-19-1 1,0 0 0,0 0 2,10-1 0,-10 1-7,7-3 6,-7 3-3,6 0 1,-2-2 4,-4 2 0,5-2-3,-5 2 0,8-1 2,-8 1-3,9-3-1,-4 2-3,0 0 7,2-1-3,-2 0 0,3-1-1,0 3 0,-2-4 9,2 3-7,2-1-1,0 0-3,-2-1 3,4 1 3,-3-1-4,1-1 3,1 2-2,-1-1-2,1 0 14,-4 3-13,2-6 3,-1 3-2,0 1 2,-1 1-1,1-1 0,-3-1 1,3-1-3,-3 3-1,-5 1 3,8-1 1,-6-2 2,-2 3-5,4-2 2,-4 2 1,7-1 2,-7 1-6,0 0 1,6-1 2,-6 1-6,0 0 4,6 0 1,-6 0 3,0 0-2,7-1 1,-7 1-3,0 0 2,3-2-1,-3 2 3,0 0-9,0 0 3,0 0-2,0 0-9,0 0 4,0 0-13,0 0-2,0 0-18,0 0-47,0 0 21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9:59:40.4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11611 505 40,'0'0'97,"0"0"-7,0 0-2,0 0-11,0 0-2,0 0-2,0 0-4,0 0-3,0 0 2,0 0 5,0 0 2,0 0 4,0 0 4,0 0-1,0 0-2,0 0 2,0 0 1,0 0-3,0 0-4,0 0 7,0 0-2,0 0 3,0 0 4,0 0 3,0 0 1,0 0 1,0 0-2,0 0-11,0 0-8,0 0-13,0 0-7,0 0-3,0 0-7,-10-45-9,10 45-3,-3-12 0,3 12-5,-9-18-6,9 18-2,-7-12 1,7 12-10,0 0 0,-19-10-6,19 10 1,0 0 1,-32 2-1,32-2-3,-30 11 1,30-11 1,-27 18-2,18-9-2,-3 2 4,12-11 3,-18 19-6,8-3 2,7-4-1,3-12 0,-8 22 2,5-9 2,3-13-4,0 22 1,1-7 1,-1-15 1,9 27 1,-6-16 0,3 4 4,-6-15-5,14 20 1,-5-11-1,3 3 4,2-3-3,-14-9-4,26 17 6,-9-7-1,-4 0-3,3 2-5,-3-2 8,3 3-4,-4 0 2,1-2 2,-1 4 2,-1 0-3,-5-3-3,0 0 4,0 2 2,-6 1-4,-4-2-1,2-2 3,-7 2 4,-2 1 0,-3-4-7,-3 2 2,-7-1 3,0-4-4,2-6 0,0 3 4,-1-4-6,2-1-1,1-3 0,1-2-8,3-1-5,-2 0-1,18 7-12,-23-21-8,14 6-10,2 0-2,7 15-15,-3-20-17,3 20-6,3-19-16,-3 19-30,11-18-7,-11 18-2,15-13-25,-15 13-14,14-8-106,-14 8-305,0 0 135</inkml:trace>
  <inkml:trace contextRef="#ctx0" brushRef="#br0" timeOffset="330.9149">11866 499 61,'0'0'181,"0"0"-18,0 0-21,0 0-2,0 0-11,0 0-7,0 0-3,0 0-1,0 0 2,0 0-3,15 38-10,-15-38-3,-9 41-9,2-14 1,1-2-10,3 0-9,-4 4-1,2 2 10,-3-2-2,2 0-2,-3-5-6,3-4-6,4 6-1,-1 1-2,1-8-9,2-2-6,4-2-4,-2-2 0,1-3 8,3 1-8,1-2-17,-1-2-3,7-1-9,-4-4-10,5-2-22,4-1-21,-2-4-20,0 1-22,1-3-27,-1 0-26,-1-4-22,-8 2-29,-7 9-17,19-18-145,-14 7-369,-5 11 163</inkml:trace>
  <inkml:trace contextRef="#ctx0" brushRef="#br0" timeOffset="527.4857">11710 785 177,'0'0'182,"0"0"-29,0 0-8,0 0-8,73-12-18,-54 10-11,-19 2-14,33-3-7,-33 3-12,31-1-31,-31 1-24,26-4-24,-26 4-33,0 0-30,33-2-20,-33 2-104,27-6-208,-27 6 93</inkml:trace>
  <inkml:trace contextRef="#ctx0" brushRef="#br0" timeOffset="1389.3182">12074 732 124,'0'0'144,"0"0"-7,0 0-1,0 0-7,0 0-13,0 0-9,0 0 6,3 35-11,-3-35-11,9 14-7,-9-14-7,9 17 5,-9-17-13,11 11-1,-11-11 0,19 8-9,-19-8-8,0 0 0,30 5 0,-30-5-6,0 0-4,0 0-3,47-16 3,-36 10-9,-11 6 6,17-19 6,-10 9 6,-7 10 2,9-21-4,-8 9-2,-1 12 3,0-18-4,0 18-9,-3-21-6,3 21-4,-14-14-3,14 14-2,-16-9-8,16 9-3,0 0 3,-34 2 2,34-2-3,-28 20-7,12-8-1,3 0 6,4 3-3,1 3 0,-1-4-1,3 2-4,3 1 4,3 3-2,0-8-7,3 0 2,3 5 7,1-5-7,3-3-3,4 2 0,6 0 1,-1-6-2,4-2-5,-1 0-5,7-6-15,-2-1-2,-9-1-2,-18 5-17,38-16-2,-23 7 14,0-4-2,-2-3 3,-2 1 4,4-7 8,-5-4-3,2 1 9,-5 6 8,0-9 12,1 2 6,-2-2 8,-1 9 11,0-6 0,-2-1 9,-1 11 10,-2 15 5,4-24 4,-4 24 12,1-16 10,-1 16-2,0 0-4,2-18-3,-2 18-4,0 0-7,0 0-9,0 0-4,0 0-6,0 0-6,0 0 3,0 0-1,0 0 2,0 0 6,-2 65-1,1-36 8,-2 2 3,0 2-5,1 0 12,-3 2-6,5 1-2,-7 0-3,3 10 9,-3 5-2,0-5 8,-1-11-7,2-2 0,3 1 0,-3 1-8,2-1-2,1-5-10,-2 0 7,3-2-1,-1-3-9,-1-7-10,4-1 6,-2 1 1,1-6-8,1-5 1,0 2-5,0 1 1,0-9-5,0 0 6,-2 10 0,2-10-5,0 0 7,0 0 3,0 0-6,0 0-3,0 0 1,0 0 6,0 0-15,0-36 9,0 19-10,2-2 2,-1-8-2,4 1-6,1-6 9,-1 3-9,0-2-3,4-2 6,-2-4-6,0 6-5,0 0 5,1 1-1,-1-2 17,2 5-21,-1 1 3,0-1 6,2 8-8,-1 4 5,0 0 3,-3 1 2,3 5-5,-9 9 0,20-22-1,-10 17 4,-10 5-4,22-14-10,-22 14 3,25-5 8,-25 5 3,0 0-23,0 0-8,38 9 9,-38-9-8,13 13-2,-13-13 1,6 21 4,-6-21-8,-2 22 10,2-22-6,-10 22 2,3-6 5,-3-6-4,-1-2-11,-2 3 10,3-3 4,1 1-9,-4-5-8,4 0-12,-4-1-12,-1 1-17,3-2-21,-1-2-25,12 0-17,0 0-34,0 0-35,0 0-44,-31-16-187,31 16-482,-6-15 213</inkml:trace>
  <inkml:trace contextRef="#ctx0" brushRef="#br0" timeOffset="2086.7904">12944 574 225,'0'0'225,"0"0"-15,0 0-23,0 0-28,0 0-14,0 0-11,0 0-9,0 0-14,0 0-12,0 0-5,0 0-4,-24 40-6,15-27-11,-2-2-5,11-11-1,-16 19-7,16-19-2,-11 16-13,11-16 0,-8 13 2,8-13-2,0 0 3,0 0 9,-11 10 4,11-10 1,0 0 5,0 0 10,0 0-5,0 0-8,0 0-9,0 0 1,0 0-5,0 0-3,0 0-6,27-47 3,-19 32-2,1 0 1,2 2 3,-11 13-4,17-24-3,-4 10-2,-6 6 2,-7 8-8,16-16-3,-16 16-1,9-11 2,-9 11-9,0 0-2,0 0 0,14-10-7,-14 10-3,0 0 0,0 0 8,0 0-2,0 0 0,12 40 3,-12-16 4,-1 3-1,-1 1 4,-1 3 5,-1 0-1,0-1-9,1 0-1,-1 1 16,2 0-7,-1-2-11,1-4 4,2-5 6,-4-1-5,4 0-5,-4-2-13,4-3 13,-2-2 3,0-2-7,0-2-7,2 1 8,-2-2 5,0-2-3,2-5-15,-2 10 2,1-6 7,1-4-6,-4 8-4,4-8-7,-5 5 18,5-5-1,0 0-9,-13 7 3,8-3-3,5-4-4,-13 1 0,13-1 2,-11 2-6,11-2-4,0 0 3,-22 0 3,22 0-5,-17-2 4,17 2 6,0 0-3,-15-1-6,15 1 10,0 0 2,0 0 0,-13-2-3,13 2 8,0 0-3,0 0 1,0 0-3,0 0 5,0 0-3,0 0-5,-8-2 5,8 2 5,0 0-9,0 0-4,0 0 12,41 0-4,-25-2-5,2 0-7,2-1-2,2 1-4,6 1 5,-8-5-22,-2 1-10,0 3-3,-3 1-10,-3-2-15,-1 1-2,-3 2-13,0-2-18,-8 2-14,11-1-15,-11 1-20,0 0-37,0 0-2,12-7-25,-12 7-25,0 0-179,0 0-451,0 0 200</inkml:trace>
  <inkml:trace contextRef="#ctx0" brushRef="#br0" timeOffset="2724.4965">11329 1290 36,'0'0'157,"-17"0"6,17 0-3,0 0 5,0 0-6,0 0-6,-15 1-11,15-1-5,0 0-3,0 0-12,0 0-9,0 0 0,0 0-6,0 0-10,0 0 3,0 0-4,0 0 10,0 0-1,0 0-2,38 10 5,-16-10 4,6 2 12,1 5-10,10-7 3,11-2 1,4 4-6,4 0-5,1-1-8,-1 1-9,0 1-2,1-2-6,1 7 5,1-5-22,-1 4-7,3-5-1,2 3-6,-6-2-9,1 0-5,-8 1 2,3 1-9,-15-6 6,11 1 1,-12 1-2,11-1-18,-10 0 2,10-7 6,-12 5 12,0 2-20,0-1 1,1 2 6,1-4-1,-2 3-3,-2-1 2,0 1-6,-2-2-2,-2-3-3,-2 3 6,-2-1 3,-8 2-12,1-2 7,-2 1 3,0 2-1,-6-1-14,1 1 5,-3-2 8,-11 2-8,21-2-4,-9-2-2,-12 4 10,18-1-6,-18 1-16,13-4 12,-4 2 8,-9 2-5,14-2-16,-14 2 19,10 0-6,-10 0 6,12-3-11,-12 3 0,0 0-11,0 0-13,0 0-3,0 0-11,11-4-22,-11 4-23,0 0-31,0 0-45,0 0-31,0 0-31,-6-12-47,6 12-31,-1-10-233,1 10-579,-4-10 255</inkml:trace>
  <inkml:trace contextRef="#ctx0" brushRef="#br0" timeOffset="3069.2183">13552 777 89,'0'0'213,"0"0"-10,0 0-24,0 0-2,0 0-12,0 0-13,0 0-2,0 0 5,0 0-1,0 0-9,0 0 3,86-6-13,-54 6-6,-3-4-9,2 0-7,1 4-6,0-1-3,0 3-14,-32-2 0,46 0-6,-46 0-14,39-2-4,-39 2 1,28-1-17,-28 1-11,0 0 7,0 0-2,28-2-10,-28 2-7,0 0-2,0 0-14,0 0-18,0 0-11,20-4-15,-20 4-33,0 0-26,0 0-18,0 0-26,0 0-35,0 0-29,0 0-38,0 0-147,0 0-418,0 0 185</inkml:trace>
  <inkml:trace contextRef="#ctx0" brushRef="#br0" timeOffset="3801.6287">14005 623 133,'0'0'227,"0"0"-7,0 0-9,0 0-20,0 0-1,0 0-7,0 0-10,0 0-6,0 0-14,0 0-11,0 0-14,0 0-8,0 0-16,0 0-11,0 0-6,0 0-8,0 0-6,0 0 1,0 0-3,0 0-17,0 0 13,0 0-6,0 0-11,17 48 4,-7-38 3,-1 2-14,4-2-2,-13-10-2,18 15-6,-18-15-3,17 15-5,-17-15 0,13 9 0,-13-9-6,0 0-5,12 8 5,-12-8-9,0 0 10,0 0 9,0 0-18,0 0 27,0 0 13,0 0-5,0 0 8,17 9 5,-17-9-4,0 0 5,0 0-9,0 0-10,0 0-2,0 0-3,0 0-7,0 0-11,0 0 4,0 0 1,-29 24-1,12-12-10,2 2 3,-6 5 1,1 4 3,-4-1-19,4-4 9,5 2-3,4-5 3,-1 1-33,3-1-4,0 1-22,1-5-26,5 1-19,0 0-33,0-5-29,3 3-30,3-5-38,-3 2-34,6-3-249,-2-1-550,4-2 244</inkml:trace>
  <inkml:trace contextRef="#ctx0" brushRef="#br0" timeOffset="8432.6773">14410 693 23,'0'0'176,"0"0"-22,0 0-23,0 0-12,0 0-4,0 0-22,0 0 2,0 0 21,-13 51-13,5-22-9,0-5-11,5 3 0,-4 2-9,1-4-10,-3 2 2,5-3 4,-4-5 1,4 0 7,-2-2-1,2 0-7,-2-6 4,2 1 3,0-3 4,0 0-4,0-5-2,2 2 7,-1 0 2,-2-3 1,3 0 10,2-3 10,-1 7 6,1-7 14,0 0-1,0 0-16,0 0-3,0 0-11,-4-21-11,2 5-7,2-3-1,-3-10-29,3 2 9,3-2-11,-3-2-2,4-2-1,-1-2 0,4 2-17,1 2 0,1-4-2,2 4-6,2 1 1,5 1-6,-1 1 1,3 6-4,-3 3-8,9 0 2,-4 6 1,-3 3-36,0 2 1,6 2 1,-5 1-16,-20 5-11,40 7-13,-40-7-8,29 5-3,-19 6-2,-10-11-5,11 23 0,-10-13-1,-1-10-3,-19 44-3,1-18-19,-4 0-1,-3-1-4,-2-4-5,-4-3 7,2-1 13,4-1 5,5-8 6,5 0 16,2-1 8,13-7 10,-20 6 15,20-6 12,0 0 0,0 0 1,0 0 7,0 0 5,0 0-5,0 0 11,0 0 3,0 0 4,0 0-13,0 0 4,33 20 18,-18-8 1,0-3-3,1 4 11,-2 1 3,-1-1-8,0 1 4,-1 2-1,-2-4-10,-1 4 13,1-1 0,0-2-7,-4-1-4,-1 0-16,-1-3-28,1-1-23,0 4-34,0-6-32,-1 2-114,0-5-265,0 0 117</inkml:trace>
  <inkml:trace contextRef="#ctx0" brushRef="#br0" timeOffset="8768.2686">14670 846 40,'0'0'180,"0"0"-15,0 0-39,0 0 3,0 0-6,0 0-25,0 0-6,0 0-7,0 0-7,8-6-3,-8 6-6,0 0-12,11 11 5,-2-5-8,0-3-4,-9-3 1,0 0-6,0 0-3,43 2 5,-43-2 2,0 0-9,0 0 6,41-11 0,-41 11-1,19-8 0,-19 8 9,12-12-6,-12 12 5,9-14 12,-9 14-4,5-12 2,-5 12-2,0 0-10,0 0-6,-1-20-11,1 20-2,0 0-8,0 0-13,0 0 7,0 0-3,0 0-7,0 0 7,-65 32-8,48-21-10,4 4-3,4-1-2,-1-1-6,3 1-11,3-3-6,2 0-3,1-1-18,2 0-9,3 2 2,2-3 5,4-1-13,2-2-4,8 2-21,0-4-14,2 0-17,7-4-28,1-1-11,-5-2-86,-3-1-268,-2-3 119</inkml:trace>
  <inkml:trace contextRef="#ctx0" brushRef="#br0" timeOffset="9241.3997">14985 926 492,'16'-17'-9,"-16"17"27,10-17 15,-3 5 29,-7 12 12,0 0 14,8-18 21,-8 18-2,0 0-13,6-13-2,-6 13-17,0 0-15,0 0 2,2 4-4,-2-4-4,-2 17 6,2-7-1,-3 1-4,2 0 0,-3 5-5,2-5-10,-1 0 4,2 1 0,-2 0-9,-1-3 4,2-1 2,2-3-5,-2 2 0,2-2 2,-1 0 6,1-5 10,-4 5 12,4-3 5,0-2 3,0 0 5,0 0-6,0 0-10,0 0-5,0-12-5,4 0-10,-1 0 1,-1-1-4,-2 13-10,13-35-3,-4 20 5,0-2-12,1 1 3,3 3 0,-1-3-9,-3 8 0,-9 8-2,23-19-1,-12 9-4,-11 10 3,22-6-4,-22 6-5,0 0 2,36 5-1,-36-5-5,26 12-5,-16-4 6,1 4-2,-4-2-1,0 0 1,-2 1 1,-1-1 0,-3 0-6,-2 1 8,1-3 0,1 0-2,0-3 3,-1-1-1,0-4 7,-1 8 3,1-8 0,-3 2 7,3-2 0,0 0 4,0 0-11,0 0-6,0 0 6,0 0-1,9-37-9,-9 37 13,18-23-8,-5 5-10,-3 4 6,4 4 4,-2-2-5,4 3 4,-16 9-3,22-12-6,-22 12 4,25-7-4,-25 7-5,0 0 0,0 0-5,40 12-3,-40-12 2,12 18 0,-8-5-1,-2 3 5,-2 2 2,-1-4-11,-2 2-7,-2 0-21,1-2-29,1-1-26,0-1-40,-2-1-36,1-1-42,3-6-142,-3 2-396,4-6 175</inkml:trace>
  <inkml:trace contextRef="#ctx0" brushRef="#br0" timeOffset="9535.4462">15721 761 81,'0'0'251,"0"0"-32,0 0-16,0 0-16,0 0-17,0 0-15,-47 27-8,32-10-15,2-1-11,0 4-5,0 4-8,6-7-13,-1 0-3,2 0-13,2-5-5,4 0-4,2 0-2,2-2-11,2 1 3,4-3-5,0-4-11,0-3-4,3 2 1,6-2-5,-1-6-9,0 1 3,-4-3-3,3-3-1,-4-3-9,-1 0 2,-1-2 0,0-2-3,-5 5 7,-3-5 22,-3 0-11,0 17-4,0-29-3,0 29-5,-9-21-8,2 11-3,7 10-2,-26-15-15,13 6-19,13 9-15,-27-5-21,27 5-30,-28-3-30,28 3-27,0 0-28,-33 9-35,33-9-159,0 0-400,-16 13 176</inkml:trace>
  <inkml:trace contextRef="#ctx0" brushRef="#br0" timeOffset="9825.2881">15888 795 264,'0'0'290,"0"0"-30,0 0-16,0 0-27,0 0-30,0 0-18,0 0-17,0 0-18,0 0-7,0 0-11,31 26-10,-28-14-7,4 4-6,-2 2-6,4-1-11,-3 0 0,-2-1-7,1-4-11,2-1 0,-2-1 1,-2-3-10,1-2-1,-1 2 2,-1-3 0,-2-4 13,6 5 18,-6-5 10,0 0-7,0 0-3,0 0-13,21-16-7,-17 6-9,3 1-3,-7 9-6,16-30 1,-11 16-5,4-2-8,1-1-3,-5 0 10,-5 17-22,10-21 6,-7 12-4,-3 9-24,0 0-21,9-18-31,-9 18-38,0 0-27,9-13-52,-9 13-48,0 0-43,0 0-247,0 0-554,9-12 245</inkml:trace>
  <inkml:trace contextRef="#ctx0" brushRef="#br0" timeOffset="10142.6347">16230 753 199,'0'0'238,"0"0"-31,0 0-7,0 0-22,0 0-24,0 0-18,0 0-7,0 0-13,0 0-7,0 0-10,0 0 0,0 0-9,0 0-8,0 0-1,36 15-6,-36-15-11,0 0-3,38-2-8,-38 2 2,25-7-6,-25 7 7,24-9 1,-24 9 0,15-12 6,-15 12 7,12-11 2,-12 11 1,0 0-2,6-15-22,-6 15-7,0 0 1,0 0-17,0 0 4,0 0-3,0 0-13,0 0 5,0 0-2,0 0-7,-82 21-3,62-2-4,7-7-6,8 0-7,-4 2-1,2 1-10,5-3-7,4 2 1,1-2-6,3 1-6,1-4 5,8 1-30,-2-3-13,6 2-10,-2-4-14,2-1-22,2-1-32,-2-3-36,-1 0-189,-5-1-410,1-1 181</inkml:trace>
  <inkml:trace contextRef="#ctx0" brushRef="#br0" timeOffset="11107.5805">16984 762 187,'0'0'217,"0"0"-7,-4-27 1,4 27-20,0 0-15,-11-17-17,11 17-12,0 0-24,-14-8-16,14 8-5,0 0-20,0 0-9,0 0-2,-61 27-4,45-15-15,4 1 0,-1 3-7,0-4-6,5 3-6,1 2-1,-1-3-13,4-4-4,3 2-1,-3-3-14,4 1 6,3-4-3,-1 0-1,4-1-2,-2-3 0,1 1 2,-5-3 1,13 0-3,-1-3 1,-12 3-1,0 0 1,30-16 1,-30 16 0,18-20-6,-8 11 10,-10 9 1,17-23-2,-12 14 7,-5 9 22,14-18-3,-14 18 0,9-11 4,-9 11-11,0 0-8,0 0-5,0 0-10,0 0-1,0 0 8,0 0-5,0 0 2,0 0-2,-1 25 0,1-13 4,4 0 1,1-3-4,0 3 5,5 3 3,-2-6-6,7 3 1,0-2 2,3-4-3,-1 0 2,3-3 9,0-3-11,1-2 2,6 1 3,-5-5-3,-22 6-2,38-18 2,-15 4 1,-7 2 2,3-7 5,-6 6-2,2-11 2,-4 2-2,0-4 4,-2-1 1,-4-2 0,1 5 3,-1 6 1,0 3 4,-1-2 1,-4 17 8,3-22-2,-3 22 1,3-15-8,-3 15-13,0 0-6,0 0 1,0 0 0,0 0 0,0 0-1,-17 45-1,10-20-1,-2 3 0,5-1 2,-4 0-6,4-8 4,2 1-5,0-3 0,4 4 1,0-3-3,0-6-9,2-1 6,-1 2-1,4-6-7,0 0 16,4-1-11,1-5-1,-1 1-1,3-3 8,-14 1-6,0 0 3,45-19 0,-29 7 9,-1-1-16,5-4 6,-4-3 0,-1-4-2,-2-2 4,0-1 1,-2-2-2,-1-2 2,-2 6 6,-2 1 5,-3 6 11,0 6 9,-3 12 2,3-23 5,-3 23-2,0 0-14,0-15-7,0 15-3,0 0 1,0 0-4,0 0 1,0 0-2,-31 50-4,22-22 2,0 0-4,2-2-7,2 3-2,3-4-6,2-5-2,2-1-5,2-1-1,1-1-5,3-1-5,2-2 2,-1-5-5,4-1-18,1-2-17,4 2-19,-2-5-50,2-3-43,-18 0-52,0 0-171,43-16-438,-30 8 194</inkml:trace>
  <inkml:trace contextRef="#ctx0" brushRef="#br0" timeOffset="14957.0048">18096 777 40,'0'0'63,"0"0"-3,0 0-2,0 0 3,0 0-1,0 0 2,0 0-8,0 0 3,0 0-4,0 0 2,0 0-8,0 0 1,0 0-17,0 0 13,0 0-8,0 0-5,0 0-5,0 0 0,0 0 2,0 0-12,0 0 2,0 0-10,0 0 1,0 0-10,0 0 21,0 0-7,0 0-3,0 0 1,0 0 0,0 0-8,0 0 7,0 0 3,0 0-13,0 0 6,0 0-7,0 0 13,0 0-13,0 0 1,0 0 1,0 0 13,0 0-17,0 0 9,0 0-9,0 0 6,0 0-5,0 0 15,0 0-13,0 0-1,0 0 7,0 0-10,0 0 10,0 0-3,0 0-9,0 0 12,0 0-7,0 0-7,0 0 10,0 0 4,0 0-7,0 0 0,0 0-1,0 0 11,0 0-18,0 0 18,0 0-6,0 0-8,0 0 10,0 0-11,0 0 9,0 0-2,0 0-1,0 0 2,0 0 5,0 0-3,0 0-4,0 0 14,0 0-8,0 0-7,0 0 11,0 0 5,0 0-4,0 0 13,0 0 5,0 0-19,0 0 4,0 0 9,0 0-9,0 0 2,0 0 11,0 0-3,0 0 12,0 0 7,0 0-1,0 0 4,0 0 4,0 0 9,0 0-2,0 0 7,0 0 5,0 0-3,0 0-7,0 0 8,0 0-7,0 0-7,0 0-1,0 0 1,0 0-11,0 0-11,0 0 5,0 0-5,0 0-11,22-35 5,-22 35-1,12-11-2,-12 11-2,0 0-3,20-11-2,-20 11-1,18-7-7,-18 7-1,0 0-3,0 0-2,0 0-1,0 0 4,39 22-4,-35-11 1,-4-11 0,6 21-11,-4-8 17,-2-13 0,2 25-10,-4-15 8,0 2-1,2 0-4,-1-3 2,-4 1 9,1-3-7,4-1 6,-4 1-1,2-3 0,1 2 0,-1 0 1,0-5-2,0 1 0,2-2 10,-2 5 2,2-5 3,0 4-3,0-4-2,0 0 3,0 0 7,-3 4-1,3-4 2,0 0 7,0 0 5,0 0-8,0 0 2,0 0-1,0 0-1,0 0-7,0 0-2,0 0-1,0 0-3,0 0-2,0 0-3,5-42-8,-5 42 11,7-20-5,-3 10-6,-4 10 2,16-29-3,-8 13-4,1 4 3,2 0-2,1-2 6,-12 14-7,19-16-1,-9 8-4,-10 8 6,22-10-1,-22 10-7,15-9-2,-15 9 3,0 0-2,0 0-9,0 0 2,0 0 2,0 0-4,48 16-5,-42-6 5,-6-10-3,6 21 1,-6-21 2,2 25 2,0-11 4,-4-2-5,4 0 2,-6-1-5,2-1-13,1-4-6,-2 5-15,2-3-20,-1-1-13,0-2-11,2 3-22,-4-4-34,4-4-7,0 5-20,-1-2 1,1-3-13,0 0-100,0 0-314,0 0 139</inkml:trace>
  <inkml:trace contextRef="#ctx0" brushRef="#br0" timeOffset="15290.9314">18529 698 77,'0'0'178,"0"0"-23,0 0-21,0 0-8,0 0-9,0 0-8,0 0 2,0 0-12,0 0-2,-23 33-8,19-19-3,4-14-11,-7 23-7,-1-6 1,8-17-6,-5 20-13,4-8 5,2-3-6,-2-2 0,2 3-7,-1-5 2,5 3-10,0-4 0,0 2 6,2-2-7,0-1 1,2-1 4,-9-2-14,0 0-3,0 0 6,0 0-2,46-12 0,-46 12 3,17-10 2,-17 10 4,10-19-10,-3 9 9,-7 10-1,7-22-4,-7 22 2,3-19-3,-3 19-8,-7-20-3,7 20 0,-7-21-7,7 21-2,-8-15-1,8 15-15,-13-15-8,13 15-16,-14-10-23,14 10-12,-16-8-23,16 8-24,0 0-20,0 0-17,0 0-20,0 0-123,0 0-319,-43 14 140</inkml:trace>
  <inkml:trace contextRef="#ctx0" brushRef="#br0" timeOffset="15676.9514">18746 681 26,'0'0'181,"0"0"-12,0 0-20,0 0-16,0 0-14,0 0-8,0 0-15,34 29-4,-32-12 2,2-2-7,-4-15-10,4 25-1,-2-11 3,0 5 2,-2-19-10,-2 19-9,-1-11 6,4-1-3,-2 2-4,-1-6-5,-2 2 10,4-5 10,0 0 12,0 0 4,0 0 15,2 12 5,-2-12-8,0 0-19,0 0 1,0 0-8,0 0-7,0 0-10,23-51 0,-12 36-14,-1-2-5,3 4 3,-1-4-10,-2 5-4,5-2-3,2 2-1,-2-1-3,2 5-5,-3 1-3,-14 7-3,24-6-5,-24 6 1,0 0-7,36 15-1,-21-4 0,-4 0-5,1 2-4,-5 3 2,-7-16-8,11 27-6,-9-13-16,0 2-14,-2 0-27,-2-5-8,0 4-29,0-5-28,0 0-26,-1-3-46,1 0-31,-2-1-123,4-1-398,0-5 176</inkml:trace>
  <inkml:trace contextRef="#ctx0" brushRef="#br0" timeOffset="15941.5887">19254 732 15,'0'0'215,"0"0"-15,0 0-12,0 0-25,0 0-15,0 0-10,0 0-18,0 0-9,0 0-4,0 0-15,0 0-8,0 0-3,85-5-12,-85 5-8,32 0-4,-32 0-13,28-3 2,-28 3-2,0 0-3,26-3-6,-26 3 10,0 0-4,0 0-7,0 0-8,0 0-7,0 0-26,0 0-42,0 0-25,0 0-51,0 0-28,0 0-150,0 0-328,0 0 145</inkml:trace>
  <inkml:trace contextRef="#ctx0" brushRef="#br0" timeOffset="16772.5901">19622 698 83,'0'0'212,"0"0"-12,0 0-22,0 0-16,15-21-16,-15 21-17,0 0-15,0 0-4,0 0-11,0 0-10,50 39-1,-38-22-8,-3 0-11,-1 2 0,-4 0-11,-3-2 0,3 0 4,-4-3-10,0-2-2,0 0 6,0-4-3,0-1 8,0 1 4,-2-3-3,2 1 3,0-1 10,0-5 2,0 0 13,0 0-3,0 0-14,0 0 2,0 0-10,0 0-13,0 0 0,0 0-6,15-44-17,-6 28 8,4 0-5,1-1-4,-4 1-2,3-1-4,-2 3-10,2 1 4,1-2-16,-2 2-13,-1 5-10,-11 8-28,20-8-26,-20 8-29,20-11-23,-20 11-32,0 0-33,25-1-26,-25 1-179,0 0-432,0 0 193</inkml:trace>
  <inkml:trace contextRef="#ctx0" brushRef="#br0" timeOffset="17151.1328">20051 735 129,'0'0'160,"0"0"-14,0 0-27,0 0-9,0 0-3,0 0-8,0 0-9,0 0 0,0 0 0,0 0-7,0 0 1,0 0 6,0 0 5,13 38-20,-13-38 1,0 0 3,29 3-12,-29-3-3,0 0 0,0 0-9,49-15 1,-49 15 11,20-10 8,-20 10-1,17-9 10,-17 9-2,11-15-3,-11 15 2,9-12-2,-9 12-10,0 0-6,0 0-3,0-22-15,0 22-6,0 0 5,0 0-16,0 0-2,0 0-3,0 0-5,0 0-5,-78 31 6,64-21-7,-2 3-1,4 1-2,2 1-2,-1-3-1,2 5-6,5-7-2,1 1-10,-1 2-2,5-4 1,-1 3-13,3-4 3,0 2-8,1-4-13,5 2-9,2-4-35,-1 1-31,6-1-26,1 0-34,0-7-17,6 2-23,-4-3-111,9 0-357,0-4 159</inkml:trace>
  <inkml:trace contextRef="#ctx0" brushRef="#br0" timeOffset="17653.1144">20548 688 39,'0'0'168,"0"0"0,0 0-6,0 0-12,-8-24-4,8 24-8,0 0-5,0 0-9,0 0-10,0 0-7,-6-13-11,6 13 0,0 0-11,0 0-6,0 0-6,0 0-6,0 0-5,0 0-7,0 0-8,0 0-1,0 0-13,-24-6 3,24 6-2,0 0-4,0 0-1,0 0 2,-40 22-11,28-11 4,-1 2 2,-1-1-7,1 2 6,-3 0-3,4-1-9,0 2 4,-2-1-6,5 1-2,0-1 8,0 1-3,3-6-8,2 1 7,2-3 0,-1-1-6,3 3 5,1-2 10,3 1-14,0-4 1,5 3 2,-3-3 0,1-1-5,6-3-3,4 0 8,-17 0 0,0 0-2,51-11-5,-35 4-3,2-3 5,-3 3 0,-1-6-2,-14 13 0,22-24 2,-11 7-5,-1 5-1,0-5 3,-2 0-2,-3 7 7,-5 10 4,10-19-5,-10 19 6,7-17 10,-7 17-3,3-14-6,-3 14-8,0 0-4,0 0-3,0 0 1,0 0 0,0 0 1,0 0-2,0 0 7,0 0-12,0 0 5,0 0 5,-12 56-2,12-56-12,-4 21-5,4-21-4,4 20-22,-4-20-24,2 17-15,-2-17-21,7 13-17,-2-5-6,-5-8-31,0 0-28,32 12-143,-32-12-352,31 3 156</inkml:trace>
  <inkml:trace contextRef="#ctx0" brushRef="#br0" timeOffset="17868.2591">20874 662 197,'0'0'197,"0"0"-20,0 0-20,0 0-14,0 0-12,0 0-11,0 0-3,0 0-12,-45 23-4,27-4-1,4 2-11,-4 0-9,9-5-6,-2-2-12,3 2-3,3-1-5,1-1-4,2 1-5,0 0 0,4-4-10,0 0-6,5-2-3,-1 1-12,6-3-4,-2-1-11,4-1-31,10-2-25,-2-2-35,6-3-44,3-4-36,-3 3-117,-1-6-311,-2-2 138</inkml:trace>
  <inkml:trace contextRef="#ctx0" brushRef="#br0" timeOffset="18392.872">21043 605 56,'0'0'94,"0"0"-6,0 0-4,0 0 8,0 0-17,0 0 11,0 0-3,0 0-9,66 8-3,-66-8 9,0 0-4,39-3 0,-39 3-2,25-4 10,-25 4-2,0 0 1,28-9-4,-28 9 8,10-10 0,-10 10-5,8-19 0,-8 19-2,5-15-1,-5 15-6,0-18 0,0 18 2,0 0 2,0-20 2,0 20-7,0 0-10,0 0-12,0 0-11,-5-17-2,5 17-4,0 0-6,0 0 0,0 0 6,-22 50-11,16-33-3,-7 10 2,2 0-3,1 2-1,-1-1 7,2 2-6,-2-4 4,3 3 6,2-6-3,-3 0-2,1-6 6,4 2 3,-1-7-10,1-2-2,0 2 3,3-5-4,1-2-4,-4 1 11,4 0 9,0-6 10,-4 5 11,4-5 15,0 0 17,0 0 14,0 0-15,0 0 6,0 0-9,0 0-19,0 0-1,25-32-7,-14 15-12,9-9-5,-4 7-3,3 0-4,0-5-11,4 6-1,4 5 1,-4-1-9,-5 2-4,1 7-6,-2 0 5,-17 5-9,32-7-4,-32 7 0,24-1-11,-24 1-12,0 0 6,31 13-2,-31-13-13,18 13 2,-13-2 7,-5-11-9,8 22 5,-5-9-6,-3-13-12,4 24-17,-4-9-10,0-5-29,0 1-29,0 2-26,0-4-42,0-2-27,0-2-36,0 2-170,0-7-471,4 7 209</inkml:trace>
  <inkml:trace contextRef="#ctx0" brushRef="#br0" timeOffset="19281.2322">21714 732 81,'0'0'223,"0"0"-12,7-25-11,-7 25-7,3-14 2,-3 14-5,0 0-9,1-21-11,-1 21-11,0 0-11,0 0-16,-5-17-11,5 17-12,0 0-9,-17-11-18,17 11-8,0 0-8,-33 1-9,33-1-4,-36 11-9,12 6 0,4 0-1,2-5-10,1 7-5,-5 4 3,7-8 2,5-1-13,-3 3-3,4-1-2,5 1-1,-1-6-2,5 1-5,-3 0 4,3-3-9,3 1 1,2-3-1,3 1-3,0-6 0,2 1 4,0-3-3,3-1-5,-13 1 4,0 0 2,43-14-4,-25 5 3,-4-4 0,1 2-8,-2 1 5,1-6 1,-1-5 1,-4 9-2,3-2 1,-5 4 2,-7 10 1,9-16 8,-9 16-5,10-13-5,-10 13-3,0 0-2,4-13-3,-4 13-8,0 0 10,0 0-5,0 0 0,0 0 3,0 0 3,0 0-6,0 0-1,-14 49 3,14-49-7,0 19-6,0-19 8,2 20-8,-2-20-2,8 16-1,-1-8-2,2-1-11,-9-7-3,20 12 0,-20-12-15,28 1-17,-28-1 3,0 0-13,46-8-2,-46 8-6,29-17 6,-17 8-3,2-4 18,-3-2 8,3-8-2,-6-3 6,2 3 11,0-4 5,0 3 8,-4-4 26,3 11 19,-4-7 10,-1 6 13,1 7 20,-5 11 7,4-16 9,-4 16-7,0 0-7,3-17-14,-3 17-14,0 0 2,0 0-7,0 0-1,0 0 6,0 0-3,-17 45 2,8-21 2,-1 2 3,3-1 0,2-7-3,0 2 3,-1 6-1,-2-10 1,3 0-2,1-3 0,4-13 1,-4 25 2,4-25-9,-7 16-2,7-16 11,-1 13 4,1-13 16,0 0 6,0 0 14,0 0 22,0 0 2,0 0-9,0 0-11,0 0 0,0 0-3,0 0-14,0 0-3,0 0-7,0 0-6,21-50-2,-13 40-6,3-4-4,1 2 0,3 0-2,-1 2-9,4 3 4,3-2-5,-21 9-9,32-9-3,-32 9 0,30 3-11,-30-3-8,23 10 15,-23-10-20,15 17-4,-9-5 5,-6-12 2,4 20-2,-6-3 3,2-17 3,-16 28-6,3-14 1,1-2 4,-3-1-9,2-1-5,-2-1 4,-1-2-4,4-2-13,2-3 0,-4 2-7,3-2-14,11-2-16,0 0-12,0 0-24,0 0-21,-39-13-17,39 13-32,-7-12-16,7 12-31,1-20-145,-1 20-404,8-23 180</inkml:trace>
  <inkml:trace contextRef="#ctx0" brushRef="#br0" timeOffset="19525.9369">22277 446 252,'0'0'250,"0"0"-30,0 0-30,0 0-21,0 0-20,0 0-12,0 0-15,0 0-6,0 0 0,-1 51-7,-6-24-2,2 2-6,0-10-3,1 8-6,-2-3-6,0 1-10,3-6-8,0-2-6,3 2 5,-1-4-11,1-15-5,0 24-7,0-24-7,1 19-15,-1-19-12,3 16-20,-3-16-15,7 15-29,-7-15-19,13 9-24,-13-9-41,0 0-26,30 1-16,-30-1-20,0 0-111,38-17-338,-24 3 150</inkml:trace>
  <inkml:trace contextRef="#ctx0" brushRef="#br0" timeOffset="19904.2098">22443 649 32,'0'0'122,"0"0"-12,0 0 0,0 0-15,0 0-6,0 0-9,0 0-6,0 0 2,0 0-2,0 0-3,0 0 7,0 0 1,0 0 7,0 0 3,0 0 0,0 0 0,0 0 3,0 0 10,0 0 2,44 0-1,-44 0-2,0 0 4,34-6-4,-34 6 3,23-8-2,-23 8 1,19-9 4,-19 9-2,13-10-3,-13 10 15,11-10-7,-11 10-2,0 0 3,8-14-12,-8 14-10,0 0-5,0 0-15,0 0-12,0 0-15,0 0 3,0 0-14,0 0-2,0 0 3,0 0-15,-69 7 0,69-7-3,-38 24 0,21-12-2,1 2-11,2 1 7,0-2-5,5 1-12,1-1-1,3-1 4,5-12 7,-8 23-14,8-23 6,8 22 5,-2-12-2,-6-10-6,22 14-3,-2-5 7,7-1-11,-5-5-9,7-1-7,1 0-7,-30-2-13,60-4-12,-32-1-3,-8 2-4,-20 3-11,36-12-9,-18 5-9,-18 7-7,22-10-10,-22 10-21,18-12-25,-18 12-4,12-6-23,-12 6-4,0 0-151,9-12-373,-9 12 165</inkml:trace>
  <inkml:trace contextRef="#ctx0" brushRef="#br0" timeOffset="22165.0665">14404 1646 28,'0'0'56,"0"0"3,0 0-5,0 0 11,0 0-11,0 0 1,0 0 1,0 0-12,0 0 21,0 0-24,0 0-2,0 0 2,0 0 2,0 0-2,0 0-7,0 0-12,0 0 2,0 0 4,0 0-13,0 0 11,0 0-21,0 0 15,0 0-3,0 0 1,0 0-3,0 0-6,0 0 2,0 0 1,0 0-4,0 0-7,0 0 17,0 0-3,0 0-9,0 0 5,0 0 2,0 0-7,0 0 10,0 0-16,0 0 15,0 0-6,0 0-4,0 0 7,0 0-4,0 0 8,0 0-2,0 0 1,0 0-8,0 0 0,0 0 5,0 0 4,0 0-10,0 0 6,0 0 6,0 0 0,0 0-11,0 0 3,0 0 6,0 0-4,0 0-3,0 0-4,0 0 3,0 0 1,0 0 4,0 0 2,0 0-8,0 0 5,0 0-9,0 0 11,0 0 5,0 0-6,0 0 1,0 0-6,0 0 2,0 0-5,0 0-3,-3 4 6,3-4-2,0 0-1,0 0 1,0 0-5,0 0 1,0 0 3,0 0-8,0 0 12,0 0-2,0 0 0,0 0-8,0 0 4,0 0-4,0 0-6,0 0 4,0 0-6,0 0-26,0 0-16,0 0-44,0 0-15,0 0-96,0 0-224,0 0 100</inkml:trace>
  <inkml:trace contextRef="#ctx0" brushRef="#br0" timeOffset="23764.6527">14261 1852 50,'0'0'138,"0"0"-8,0 0 0,0 0-4,12-15 1,-3 8-2,4-6-6,0 5-6,0-10-1,9 0 4,-2-3-9,0 0-5,1 3 0,1-10-5,-2 7-3,1 1 1,-1-2-1,-7 10 5,-1-4-4,-1-1-5,-2 4-2,-1 0-6,-1 4 1,0 1-1,-2 0-6,-4 1-10,3 1-1,-1 1-5,-3 5 0,2-11-13,-2 11-5,0-3-9,0 3-4,4-5-7,-4 5-6,0 0 0,0 0-8,-13-2-3,13 2-1,-13 7-5,6-4 6,-1 0-7,0 6 3,-1-2 4,1 3-8,3-1 2,-3 2-6,5-1 4,-3 1-3,4 2 2,-2-2 1,4 0-1,0 5 2,1-6 1,2 4-1,3-3 0,-2 0-3,0 4 9,4-4-7,1 0 4,-4-3 4,0 2-6,5 2 4,-7-3-3,6-1-1,-4 2 6,0-1 24,-1-4-5,1 3 4,-3-2-5,0 0-1,3-1 1,-5 0-4,2 2-3,-4-3 2,1 2-5,-5-1 8,-1 0-12,0 0 7,-2-4-2,-1 4 5,-1-2-7,-3-4-14,1 2 6,0-1-11,-6-1-3,7 0-6,-3-3-18,3 1-5,-1 0-12,2-2-6,-1 0-12,3 0-13,1 3-17,1-3-20,-2 2-26,6-2-35,1 0-11,0-2-198,-1 3-422,3 4 188</inkml:trace>
  <inkml:trace contextRef="#ctx0" brushRef="#br0" timeOffset="24055.5691">14893 1354 200,'3'-5'208,"-3"3"-14,0 2-32,0 0-11,0 0-16,0 0-20,-3 12 3,-5 5-13,1-1-10,-3 9 0,3-2-12,-5 5-4,3 1 0,-1-5-9,0 5-2,2-2-4,-1-2 1,1 1 3,1-1-5,0 0 0,2-8-7,1-2-3,4 2-4,-2-5-7,0 0 6,2-3-1,-1 0-12,4-1 1,-3-3 1,1 0-8,0 4-4,5-8 1,-1 3 0,2-2 0,-2-1-10,6-2-12,0-1-21,-1-3-42,1 5-27,3-5-26,-2-4-43,0 1-41,-2 1-173,-3-2-399,-2 2 177</inkml:trace>
  <inkml:trace contextRef="#ctx0" brushRef="#br0" timeOffset="24286.6488">14718 1589 137,'0'0'189,"0"0"-14,0 0-8,0 0-24,-8-1-7,8 1-12,0 0-12,0 0-5,0 0-12,21-4-7,-9 1-7,3 1-11,3-1-5,4-2-10,-2 1-9,0 1-1,0 1-5,1-1-2,-2 0-14,-2 2-24,-6 1-17,1 0-34,-1 0-18,-1-3-34,0 3-28,-1 0-130,-9 0-283,10 5 125</inkml:trace>
  <inkml:trace contextRef="#ctx0" brushRef="#br0" timeOffset="25020.6048">15230 1594 141,'4'-9'191,"-3"5"-1,2-1-17,-2-7-18,4 8 0,-4-5-10,0 5 11,-1-2-7,2-1-8,-2 7-6,1-10-5,-4 5-20,3 5-17,-7-10-5,4 10-11,3 0-6,-10-1-12,10 1-8,-16 4-1,4 3-11,0 8 4,-7 2-7,4-4-5,0 7 2,-3 3-3,8-7-6,-5 7-1,7-3-7,0-3 5,4 5-2,-1-8-8,5-2 4,0 1-2,0-2 0,4-2 1,0-3-7,1 2 6,2-4-4,3-1 0,3-2 3,1-5-4,-1-1-1,8-2 1,-9-3-3,6 1 4,-4-4-3,0 1-1,4-7-1,-2-3-2,-5 7 2,0-1-1,-1-2-2,-4 4 5,2-3 0,-2 8 5,-1-3 4,-1 2 3,-2 5 5,1-4-4,-2 4-2,2 2-3,-3 3-23,3-4 12,-3 4-2,0 0-2,0 0 5,0 0-3,-6 21 1,6-9 3,-2 0-2,0 0-3,2 3 8,-2-5-4,2 4 0,2-4 4,-2 2-3,2-2 0,1 2 3,-1-5-3,2-1 6,0 1 1,4-5 0,-1 5 2,-2-5 0,3-2-5,4 0 6,-3-2-8,0-1-1,1-2 2,-1-2 1,3 1-15,-1-9 11,-3 7 0,1-9-2,1-2-1,-2 5 3,0-6 2,-1-2-3,0 5 1,-3-1-7,-1 6 19,0-5 5,0 8 4,-2-2 7,1 6-3,0-2 5,-1 2 2,-1 2-13,0-2 2,1 1-14,-1 4-10,0 0 5,0 0 0,0 0-6,0 0 4,-4 19 1,2-7-1,-2 5 1,0 2-3,-1-2 0,2 12 5,-3-9-6,0 3 0,2 2 7,0-7-11,0 3 3,3-4 0,-2-5-6,3 2 0,0-4-12,0 0-8,0-1-3,2-2-9,0-1 8,1-1-9,2 1 0,0-1-2,4-5-12,-2 3-14,4-4-17,-2-1-16,6-2-24,-5-1-20,3 0-5,0 0-20,-3-2-17,0 0-17,3-1-145,-6 0-376,1 2 167</inkml:trace>
  <inkml:trace contextRef="#ctx0" brushRef="#br0" timeOffset="25932.9852">15401 1614 11,'33'-1'129,"-11"-2"-22,-1 0 1,8 1-15,2-5 0,-1-1-9,2 6-3,-4-2-18,-9 1 3,2 1-2,-8-1-14,0 3-1,-1-3 3,-5 3 6,-1-1 2,-6 1-5,11-1 9,-11 1-6,6 6 5,-5 1 14,0-2-3,2 2 6,-3 2-2,0-4-21,0 4 9,1-1-7,0-3 0,1 7 2,-1-9-8,1 4-4,2 0 2,2-2-5,-3 2 1,4-7-4,-2 1 2,4 1-2,1-4-6,1 2 2,-5-4-12,6 0 2,-5 1-1,2-4 1,1 0 7,-4 3 7,-1-6 1,0 3 7,-1-3 0,1 0-4,-2 4 8,-2 0 1,-1-4-5,4 5-7,-8-3-7,3 2-12,-2 1 0,-2 2-6,-1-1-6,-1 4 1,-4 1 0,-2 3-6,-5 3 1,7-1-6,-6 9 3,1-2 1,-4 4-3,9-1 6,-2-3-9,4 6 4,1-4-4,4 0 2,2 2-5,-1-8 2,5 3 4,3-2-2,0-1-2,3 1-5,3-3 13,1-2 1,7 0-2,-2-1-6,5-3 3,0-2 2,-3-5-2,8 3 2,-1-5-3,-5 1 1,-3-2 1,4-6-3,-4 8-9,-3-8 13,4-2 1,-6 4 1,2-8 1,-2 7-6,-4-3 24,5-8-6,-5 8 4,-1 3 6,-2-2 1,-1 6 5,-2 0 2,-2-1-4,3 5 5,-3-3-4,-2 1-12,4 1 1,-3 7-12,-2-10 4,2 7-9,0 3-2,-3-6-4,3 6 5,-2-3-9,2 3 1,0 0-7,0 0 3,-16 10 3,13-3-5,-1 3-11,1-5 10,3 2 0,-2 3 6,2-3-9,-1 2 3,-2 1 6,6-2-4,0 4 6,0-3-1,0 1-1,3 0 5,-1-1 0,0 3 0,1-4-1,1 3-3,0-2 8,2 0-18,-3 0 14,0-1 11,-1-1-14,4 1 11,-1-2-5,-1-1-6,-4 2 0,3-2 3,-3 0-1,2-1 2,-2-1 0,1 1 2,-1-3 2,1 2-7,0-1-7,-4-2 8,0 0-4,3 7 11,-3-7 2,0 0-6,3 3-2,-3-3 5,0 0-4,0 0 4,0 0-2,0 0-3,0 0 3,0 0-1,-10 5 0,3-4 1,7-1 4,-12 3 2,12-3-5,-11 1 4,0 0-13,1 0 8,0 1 4,0-2-7,-4 2 0,6 0 2,-5-1-2,6-1-1,-1 2-2,-4-1-8,0-1-4,5 0-13,-3 0-3,1 1-19,2-1-22,7 0-15,-13 0-26,13 0-25,-12-2-28,12 2-45,-9-7-39,5 5-213,4 2-499,-5-6 221</inkml:trace>
  <inkml:trace contextRef="#ctx0" brushRef="#br0" timeOffset="26959.8935">16987 1545 32,'0'0'38,"0"0"-10,0 0-1,0 0-1,0 0 1,0 0-9,0 0 12,0 0 0,0 0 6,0 0 1,0 0 5,0 0 3,0 0-1,0 0 0,0 0-11,0 0 5,0 0-7,0 0 0,0 0 6,0 0-8,0 0 0,-12 10-11,12-10-10,0 0-7,0 0-18,0 0-13,0 0-26,0 0-54,0 0-118,0 0 52</inkml:trace>
  <inkml:trace contextRef="#ctx0" brushRef="#br0" timeOffset="31914.2154">1915 5575 61,'0'0'85,"0"0"-6,0 0 8,0 0 1,0 0 10,0 0 0,0 0 1,0 0 4,0 0-15,0 0 4,0 0-4,0 0-11,0 0 1,0 0-10,0 0-3,0 0-2,0 0-2,0 0 1,0 0 1,0 0-2,0 0-5,0 0-2,0 0-2,0 0-6,0 0-4,0 0 0,0 0-2,0 0-2,0 0 8,0 0-7,-5-13-3,5 13-1,-1-3-1,1 3 0,-2-2-6,2 2-2,0 0 1,-2-4 1,0 0-3,2 4 1,0 0-2,-3-4-1,3 4 1,-4-4-1,2 1-1,2 3-2,0 0 0,-6-3-3,5-1-1,1 4-2,-10-3-2,8-1-3,-2 1 1,-3 0-3,3 1-1,-5-3 0,3-2-2,-2 6 2,-1-3-2,4 3 0,-4-3-3,4 2-2,-4-1 1,2 1-2,0 2 0,0-1 4,7 1-6,-11 0-2,7 3 0,4-3-4,-11 7 4,8-2 0,2 0 2,-1 2 2,0 1-2,2 1 2,2 2 1,1 1-3,2-2 4,0 1 0,3-2-3,-2 1 3,3 0-3,-1-1 2,2 0 0,-1 1 1,0-4 1,4 3-1,-4-3 0,0-1 0,1 2-2,-1-1-1,-3-2 4,4 2-5,-7-3 5,3 2-4,-2-2 3,-1 3-2,1-1-3,-4-3 3,2 3 2,-4 0 0,-2 0 5,1 2-3,-4 0 0,-2-2 3,-2 3-1,0-1-2,1-5 0,-2 3-6,2-1-8,-3 2 2,3-4-12,2 1-6,-2-1-9,2 2-11,3-3-9,-1 1-14,2-1-14,-1 0-21,5-1-20,0 0-7,0 0-18,0 0-139,-4-7-314,4 7 139</inkml:trace>
  <inkml:trace contextRef="#ctx0" brushRef="#br0" timeOffset="32215.0066">1905 5238 25,'0'-3'164,"0"3"-17,0 0-15,0 0-3,0 0-20,7 10-7,1 4 1,-2 2-4,2 2-5,3 6-2,-2 0-6,0 4-3,1-2-5,1 0-6,-1-1-5,-2-1-1,-1 0-3,0-5-8,-1-1 2,0-2-1,0-1-5,-1 1-3,0-6-4,-1 2 0,1-2-6,-1-2 7,0-1-9,1-3-5,-4 1-3,3-2-3,0 1-2,-1-3-1,-3-1-3,9-1-5,-9 1-7,12-7-19,-7 4-22,3-3-30,-3-2-30,3-2-30,2-4-32,-6 4-156,1-3-338,-2 0 150</inkml:trace>
  <inkml:trace contextRef="#ctx0" brushRef="#br0" timeOffset="32451.2505">1942 5514 63,'-1'-10'121,"1"10"-15,12-8-3,-4 1-10,1 2-14,-1-5-10,2 1 0,-1 1-14,1-1-3,-1 3-6,0 0 1,-3-1-7,2 4-7,-3 1-16,3-2-14,-3 0-14,4-1-12,-7 3-18,5 0-34,-4-1-66,-3 3-153,0 0 67</inkml:trace>
  <inkml:trace contextRef="#ctx0" brushRef="#br0" timeOffset="33433.1">2233 5303 104,'-1'-5'160,"1"2"-11,-3-1-9,2-1-20,-3 0-8,-1 2-4,5-1-9,-6 1-5,2 1-6,1-1-2,3 3-6,-7-3-4,7 3-12,-10 1 3,10-1-12,-12 5-6,4-3-5,2 6-6,-2 4 0,-1 1-13,0 3 5,3-1 2,-2 3-5,2 2-1,3-3-2,-2 2-2,5-3-4,0 2 2,3-1-3,-1-3-2,0-3 0,-1 2-1,5-5-1,0 2-8,1-5 3,1 2 0,-4-2 7,3-2-9,2-2 0,-1-1 3,-1-1 2,2-2-6,-2 0 1,-3-4-1,5 0 2,-2-2-3,-3 1 2,1-2-1,-1-2-3,-4 2 1,1-7-1,2 1 1,-3-1-2,-3 2 5,2-1-2,-2 0 3,1 3 6,0 4-3,0-3 2,-2 2 2,3 4-8,0 3-1,-1-4 2,2 4-2,-2-2-2,2 5-6,0-5-2,0 5 0,0 0 2,0 0-1,0 0 2,0 20-2,2-11 1,1 2 0,-2 1 1,5 5 4,-2-5 0,-1 1-2,1-1-2,1 2 2,0-2-5,1-5 2,-2 0 4,0 3-4,4-3 6,-3-2-1,-5-2 1,13 3 5,-8-5 1,0-1-2,-5 0 2,9-1-5,-4-3 6,2-1-10,0-1 6,2-3-4,-3-3 2,3-2-2,-3-6-2,0 3 3,-1 0 0,4-7-2,-5 5 0,-1 1-3,0 0 2,0 1 1,-2-3-4,1 4 2,-3 1-2,0 3 6,-3 2-1,0-1 1,0 5 0,2-4-2,-1 6-2,1 1-1,-2 0-5,1-1-1,1 2-3,2 2-11,0 0 9,-9 0-10,9 0 5,0 7-6,0-4-4,2 3 8,3 1-3,2-1 5,2 5 6,1-6-1,5 5 3,0 0-3,0 0 3,0-1 3,2 2-4,-4 0 5,2 0-1,-5 2 7,-1-4-4,-1-2 0,-1 3 1,0-2 7,-4-3-10,1 2 4,-1-5-3,-1 2 8,0-1-2,2 2 1,0-1 1,-3-3 1,-1-1-1,0 0 4,0 0 4,14-9-8,-9 4 5,3-2-3,0-5 1,-1 1 6,1-2-9,-2-2-1,-1-2-3,1 0 1,-3 1-4,-1-4 6,-3-6-6,-1 1 2,-2 0 8,-1-1 3,0 2 10,0 5 6,2 2 10,-2 0 14,1 3 5,-3 1 6,4 5 5,-1-3-1,1 5 2,1 1-4,-1 1-11,1 1-12,2 3 3,0 0-6,0 0-7,-7 11-8,5-2 5,2 7-4,0 0-1,2 1-2,2 3-2,1-2-2,3-1 0,-1 0-5,4 7 1,0-10-2,-3 3-2,3-4-3,0-1-1,-3-2-4,2-2-1,0-1-4,-1-2-3,1 0-15,-5-1-13,7 0-20,-8-3-19,7-1-29,-11 0-47,14-5-40,-5 1-192,-5-1-416,1-3 184</inkml:trace>
  <inkml:trace contextRef="#ctx0" brushRef="#br0" timeOffset="33675.8593">2628 5111 24,'0'0'219,"0"0"-15,0 0-15,12-12-12,-2 5-12,0 0-16,5-3-18,-3 3-10,1-3-6,-2 3-15,-2 0-10,3-2-11,-1 3-8,-3-3-2,1 4-10,-1-1-17,-2 1-17,-1 1-33,-1 1-35,-1-1-35,2 2-29,0-3-45,-2 3-122,-3 2-297,4-3 133</inkml:trace>
  <inkml:trace contextRef="#ctx0" brushRef="#br0" timeOffset="58469.3869">13516 2569 157,'2'-4'157,"-2"4"-16,0 0-14,0-6-11,0 6-16,0 0-9,0 0-4,2-4-14,-2 4 1,0 0 12,0 0-5,0 0-9,0 0-10,1-4 1,-1 4 4,0 0-9,0 0 5,0 0-4,0 0-7,0 0 3,0 0 4,6-2 5,-6 2 2,0 0-3,0 0 1,0 0-8,-6-5 3,6 5-6,2-5 4,-2 5-1,-2-5 5,2 5-4,-1-4 0,1 4-6,1-4 1,-1 4-5,0-6 3,0 6-9,0 0-2,0 0-6,-2-3-9,2 3 2,0 0-5,0 0-3,0 0-7,0 0 3,-12 15-2,5 0-2,-2 1 0,-2 6-3,0-4 0,-5 10 4,1-5-6,0 3 2,2-3-1,-2-2 0,4-3 1,1-1 0,1-2-3,-1 0 2,4-1-3,-1-4 2,1 0-1,2-1-2,-2 1 0,2-5 3,2 0-3,-1-2 2,2 2 1,-1-2-1,0 0 8,2-3 5,-1 5 6,1-5 3,0 0 4,0 0-5,0 0-5,9-18-1,-4 7-5,5-8 3,0-4-3,2-3-4,2-3-2,-1 2 2,0-6-1,4 2-4,-6-1 1,1 3 3,2 2 6,-4 0 7,-2 10-2,-1 1-4,0 6 12,-1-2-13,-2 8 7,0-5-6,-1 7-3,-1-3-3,2 5 2,-4 0-5,14 6 11,-6 5-13,2 4 0,1 7 7,-3-4-6,3 9-1,-1-2 0,-5 3-1,-1-10-4,2 8 5,0-6 0,-3-1 2,1 0-2,1 0-3,-3-4-10,4 3 11,-6-6-7,3-3-17,1 3-13,-2-5-26,-2 0-21,2-1-25,0 1-28,-2-3-25,2 1-29,-2-5-24,2 5-28,-2-5-176,0 5-450,0-5 200</inkml:trace>
  <inkml:trace contextRef="#ctx0" brushRef="#br0" timeOffset="59007.1393">13453 2741 72,'24'-3'113,"5"0"-14,1 1-1,-1-3-20,2 1-8,-4 1-4,-6 1-8,8-6-11,-8 2 0,-3 2-10,0-3 1,-4-1 17,-2 2 4,-1-1 12,-2-3 13,-3 0 7,2-6 1,-2 0 4,-2 0 5,-1 1 5,0 5 9,-3-1 5,2 3 5,-2 0-30,0 2 3,0 0-11,0 2-5,0-1-10,1 3-12,-1 2-9,0 0-6,0 0-3,0 0-8,-5 21 2,0-6-6,0 4 0,1-1-4,-1 9-4,0-6 0,-1 3-5,4-5 3,-2 0-3,0-1 1,4-1-4,0-1-5,0-8-4,3 6-8,-2-4-10,3 0-6,0-3-5,0 0-8,4-2-8,-2-3-20,4 1-13,4-6 1,2-2-12,0-2-1,-2-3-6,2 1 8,-3-6 3,2 1 8,-2-11 6,4 4 9,-7-6 4,2 3 20,-5-2 10,0 6 13,-3 1 13,-1 1 13,1 7 22,-4-1 6,3 5 4,-2 1-5,-1 1-8,0 1-5,0 4-4,0 0 0,0 0-2,-10 17 1,5-5-6,1 5 4,-4 0-6,1 2-1,4 0-7,0 1 4,2-3-1,0-1-3,2 2-1,2-8-3,3 6 1,1-6-7,1 0-4,7 0-5,-3-6-28,8 3-30,0-6-22,2-1-34,-1-2-49,1-2-125,2-5-321,-3 0 142</inkml:trace>
  <inkml:trace contextRef="#ctx0" brushRef="#br0" timeOffset="59896.2626">14830 2527 3,'0'0'95,"0"0"3,0 0 0,0 3-10,0-3 8,0 0 3,0 0-12,0 0 16,0 0-8,2 2 8,-2-2-4,0 0 13,0 0 3,0 0 4,0 0 7,0 0 0,0 0-1,0 0-12,0 0-9,0 0-7,-1-14-8,0 9-7,1-2-9,0-1-10,-2 2 1,2-2-10,-1 0-5,0 2 1,1-4-9,0 3 1,-1 3-6,1-3 0,-2 3 1,1 1-8,-1 0 4,-1-3-11,-2 6 2,0-3-7,-1 1-6,-2 2 1,-2 0-3,-1 5 1,-1-3-5,2 3 7,-3 0-8,4 4-4,-1-1 2,0 1 6,0 7-8,1 0 8,2 1-9,3 1 1,-1-1 0,2 0 4,3 3-1,0-3-1,3 1-1,1-2-2,-1 2 4,-1-2 1,2-4-4,-1 3 6,2-6-7,-5-1 4,2 1 1,-1-1-4,0-2-1,-1-2 5,-1 2-6,1-6 8,-1 6-3,-6-2 5,7-4-2,-15 2-2,2-2-2,-3-4-4,-2 1 1,-2-1-3,7 1 2,-4-2-6,4 3 3,0 1-2,4-3-1,1 4 0,-2-2-10,5-1-6,5 3-14,-7-3-6,7 3-15,-7-4-20,7 4-18,0 0-22,0 0-31,0 0-19,22-3-38,-12 1-132,8-3-366,0 1 161</inkml:trace>
  <inkml:trace contextRef="#ctx0" brushRef="#br0" timeOffset="60130.8971">15002 2367 21,'3'-4'219,"-1"1"-27,-2 3-16,0 0-19,0 0-13,4 13-14,-6-1-15,-1 7-8,-1 10-3,-6 1-9,5 3-3,-3-3-13,2 1-2,-3 0-12,1-3-8,3 0-1,1-4-10,3-5 1,-1-2-2,-3-1-8,5-4 7,0-4-13,3 2 3,-1-1-8,1-2-1,1-3-4,4 0-5,2-2-11,7-3-19,-5 0-45,7-3-42,-3-4-57,-2-1-165,0-2-347,-1 2 153</inkml:trace>
  <inkml:trace contextRef="#ctx0" brushRef="#br0" timeOffset="60318.006">14905 2583 12,'19'-5'160,"10"-2"-9,4 5-12,0-4-18,6 2-9,-4 1-11,1-2-14,-2 3-10,-5-1-21,-1 3-25,-9 0-56,1-2-52,-7 2-81,-3 0-171,-10 0 76</inkml:trace>
  <inkml:trace contextRef="#ctx0" brushRef="#br0" timeOffset="61006.7968">15506 2591 24,'3'-6'189,"-2"2"5,1-1-10,1-1-8,-2 0-1,-1-1-8,0-1-4,-4-2-4,2 1-7,1-1-5,-5 3-6,3-5-8,-1 7-8,-2-4-5,0 3-10,-1-1-14,0 4-13,-3 2-3,-3 1-12,-4 6-6,-3 2-6,0 6-4,-2 2-6,1 5 0,2 1-9,1 1-2,2 2-1,2 0-5,3-1-8,8-6 3,-1 2-4,4-6-1,0-1-4,2 3 1,2-6-1,2-2-4,4 1 1,0-4-5,4-2 5,-3-2-3,6-1-4,0-1 1,2-7 1,-3 1 0,0-1 1,-3-4-4,3 0 7,-6 0-13,3-1 6,-4-4-4,-1 0 3,2-1-2,-3 1-1,-3-2 5,-1 4 0,1 5 7,-2-1 4,1 5 4,-2-1 0,1 1-7,-1 3 2,-1-1-10,0 4-1,0 0 3,0 0-4,0 0 2,-3 20-7,2-10 8,-2 0-8,3 7 6,-2-5 0,2 5 1,-1 0-1,1-5-3,0 0 2,1-1-1,3 0 3,1 3 0,4-4-3,-2-1 5,7-1-2,0-1-1,3-2 0,3-3 2,2-1-2,-2-1 0,0-3-2,-1 0-1,-4-6 5,3 2-9,-2-3 6,-2-4-9,-2 1 8,3-9-1,-1-2-3,-3-4 3,-1-4-2,-1 3 2,-3-7-3,4 5 1,-2-4 3,-4 2-7,4 10 3,-8 2 11,4 9 5,-2 0 5,-2 2 7,1 3-10,-2 2-1,1 5-11,0 0 3,0 0-4,-9 14 3,4 2-4,-2 2 5,-2 9 1,0 2 4,0 0-7,1 2 8,-5-2-7,6-2-6,5 0 5,-6-1-1,5-8 2,1 1-5,2-3 0,0-3 2,0 3-1,3-7-4,-1 2-8,6-1-8,-6-5-23,7 2-18,-1-3-29,1 1-40,4-4-43,-2 0-25,1-3-51,2 0-212,-2-4-497,-1-3 221</inkml:trace>
  <inkml:trace contextRef="#ctx0" brushRef="#br0" timeOffset="61719.4276">15646 2565 119,'21'-6'166,"-11"6"4,4-2-6,7 1-9,-1-2-9,1 4-2,9-4-10,-4 3-1,-3 0-3,-2-2-13,9 1-3,-11 0-10,0-2-6,-6 3-6,0 0-4,-7 0-3,6-2 1,-12 2-7,12-1 3,-12 1-6,9 0-7,-9 0-6,0 0 1,9 0-12,-9 0-6,0 0-3,10-2-4,-10 2-1,8-2-3,-8 2-6,10-1 3,-6-1-3,2-2 0,0 1-5,1-2-4,0 1 0,0 0 8,-4 0-2,2 3 16,-1-5-8,-4 6 2,6-5-4,-6 5 1,0-4 3,0 4-2,0 0-8,0 0-6,-6-6-4,-1 4 4,7 2-6,-19 3-6,9 2 3,-3 2 1,-1 1-7,-2 2 2,5 1 3,-4 1-6,6-2-2,2 3 0,-1-2-1,0 4 1,4-3-7,3 2-1,1-2 3,0-2-8,2 2 0,3-3 7,3-1-1,0 1 0,4-2-4,5-2 4,-4 0 0,8-3-2,0 0 4,2-4-2,-2 0 3,-1-3-2,5 0 4,-2-4-4,-3 1 0,-2-1 2,-3-3 2,6-5 1,-8 1-3,1 2 2,-5-2-6,2 1 6,-5-1-3,2 3 8,-8 4 1,5-3 1,-4 4 4,-1 0-2,0 2 2,0-1-3,-1 2 0,1 0-5,-5 0-3,5 5 0,-8-4 0,8 4-2,0 0 0,0 0 1,-8 10-5,8-10 0,-2 9 1,2 0 0,2 2-2,1-1 4,2 1 0,0-2 0,2 3-2,-1 1 5,3-4-3,-4 3 4,1-4-1,1 2-6,-2 3 8,0-8-4,-1 4 4,-1-5-3,-2 1 0,0 0 1,1-1 0,-2-4-1,-2 10 8,2-10-9,-4 6 4,-1-3-1,5-3 0,-9 8 2,1-6-1,-2 1 0,0-1-3,-3 2 1,-3-1-12,-1-3-18,-3 3-21,0-6-24,5 6-20,-5-3-31,-1-3-20,6 3-20,5 0-19,0-2-25,2 1-20,8 1-132,-9-4-390,9 4 173</inkml:trace>
  <inkml:trace contextRef="#ctx0" brushRef="#br0" timeOffset="62878.8857">16899 2539 147,'2'-5'159,"2"1"-1,-4 4 0,1-13-3,-1 6 0,0-2-12,-1 2-4,-1-1-10,-5-1-4,3 2-8,0 0-5,-1-3 2,0 6-16,0-3-9,-2 0-11,1 5-8,-4 2-9,-1 0-2,-2 2-6,-1 4-7,-2 5-3,-1 1-6,-3 12 1,1-4-7,0 2 0,4-1-5,8-2-1,-3-1-3,4-1-3,4 3-4,-1-4-1,3 2 1,2-8 0,3 1-1,1-4 2,2 2-4,1-2-1,4-3-4,1-2 2,3-2-4,-5-2 1,5-3-1,-3 1-1,2-2 2,-2-4-2,-4 3 1,1-5-1,1 0-1,-4-5-1,4 3 3,-4-1 5,-4 3 4,-2 2 5,2-2 4,-4 4 8,5-3 0,-3 3 6,0 1 0,-1 2 4,-1 3-16,0 2-10,0 0 0,0 0-3,0 0 0,0 0 5,-14 11-6,10-3-1,-1 4 2,0-2-5,2 2 4,1 0-7,2-2 4,0 2-2,2 0 1,1-2-4,4 2 0,0-4 3,2 0-6,3 0 9,1-6-6,4 5 1,-2-5-2,-2-1-1,3-3-1,3-1-1,-2 1 2,-5-3-1,0-1 2,1-4-2,-1-1 0,1-1 1,-1-4-2,-3 1 2,-2-2-6,1 2 5,-2-2-1,-6 2 1,6 4 4,-8-1 1,4 3 6,-2-2 1,-2 6 1,0 0-5,0 1-7,2 4 4,-10-4-2,10 4 0,-13 1 9,4 4-12,-1 1 0,2-2 0,1 5 5,0-4-5,3 4 6,0-2-5,1-2-4,2 3 4,1-3-1,1 2 3,3-2-3,3 0 3,0 2 7,4-4-8,3-1 0,-2-2-2,8 0 3,-3-2-3,-3 1 1,-1-1 2,1-2-5,-3-1 8,7-1 0,-7 1 8,-4-1 13,1 0 5,0 2 7,-3 2 1,0-1-2,-5 3 0,6-4-3,-6 4-11,0 0-2,0 0-4,0 0 0,0 0-5,-14 16 1,5-4-4,2-3 5,-1 1-8,0 3 3,-1-3-5,3 5 0,-2-2 1,4 0-3,1-4-2,2 1-4,-1 0-6,3-3-11,0 3-10,3-1-9,1 1-8,4-4-25,3 0-23,-1-1-17,2 0-4,6-3-3,-1-1-21,1 0-21,1-3-20,-4-1-7,3-2 5,-5-4 8,-2-1 21,-2 0 10,0-1 19,-1 0 16,-2 1 28,-3-1 10,2 2 26,-2-1 17,-3 6-3,1 0 19,1 1 11,-3 3-2,3-8 4,-3 8 3,0 0 13,0 0-13,0-3 11,0 3 5,0 0 1,0 0 9,0 0-8,0 0 7,0 0 5,0 0 6,16 3-1,-10-3 5,-6 0 6,23-3 11,-12 1 8,6-6 6,-4 3 2,-3 1 4,6-5 3,-6 6 9,-2-3 11,-1 0 4,0 2 1,-4-2-2,0 3 0,1-1-1,-4 4-14,4-6-5,-4 6-15,-1-5-15,1 5-4,0 0-5,0 0-4,-26 10-5,12 0-5,0-1-3,3-1-7,0 0-8,-3 4-8,7 1-3,-2-6-14,4 5-7,0-1-12,5-3-1,0 4-4,5-4-6,4 0-6,0-5-22,0 2-35,4 0-39,0-5-51,6 0-30,-2-3-205,-5 1-462,0-3 204</inkml:trace>
  <inkml:trace contextRef="#ctx0" brushRef="#br0" timeOffset="63681.4772">18168 2804 151,'0'0'175,"17"-8"-15,-4-1-20,0-3-5,6-3-16,-5 3-7,5-6-3,-3-5 0,-6 8-7,2-8-7,-4 7 3,-1-10-3,-3 12 14,-2 0 6,0 2-2,-5 1-4,2 4-9,-5-2-15,1 4-6,-5-1-7,1 4-13,-4 3-3,2 0-10,-1 5 1,-3-1-10,6 4 2,-2-2-5,3 4-5,2 0 1,2-4-8,1 4 1,5-6-4,-1 5-2,1-2-2,6-1-1,3-2 1,2-2 3,6-1-7,4-2 7,7-3-10,-2-4 0,2-3 0,1 1-1,-5-1 1,-2 0-6,0-4 5,-8 6-6,-5 1 8,1 0-8,-6 5 7,2-2 1,-3 0 0,0 3 4,-1 0-5,-4 1-4,0 0-4,0 0 2,0 10 1,-4-1 2,-1 1-4,0 2-1,-1 4 5,1-5-5,-1 1 4,2 0-5,2 0-2,-1 0-22,3 0-20,0-2-22,3 0-17,1-2-21,2 0-19,-1-1-33,3-2-29,2-2-24,2 1-133,3-4-371,3 0 165</inkml:trace>
  <inkml:trace contextRef="#ctx0" brushRef="#br0" timeOffset="63989.4597">18737 2595 171,'0'0'192,"-1"-4"-17,1 4-11,0 0-17,-4-3-13,4 3-14,0 0-10,0 0-6,0 0-13,0 0-3,16 10-8,-11-7 1,9-3-6,-3 1-8,3-3-5,4 2 0,3-5-4,-1 0-4,2 0 9,-2-2 7,-3 0 6,2-1 6,-3-1 0,-5 2 7,3-4-6,-4 5 7,-3-4 2,0 3 0,-3 2 7,0 0-8,1 0 1,-4 1-10,-1 1-11,0 3-6,0 0-16,-15-2-1,6 6-7,-6 4-9,-2 1 6,-1 0-12,-1 3-5,6 3 2,-2-4-15,2 3 3,3 0-10,4-1-7,2-4-15,1 3-9,0 0-10,3-4-15,1 4-4,6-3-26,0-2-27,3-1-32,5 1-27,3-2-19,12-1-7,-2 1-11,5-5-10,-1 0-135,1-2-383,-1-5 170</inkml:trace>
  <inkml:trace contextRef="#ctx0" brushRef="#br0" timeOffset="64307.846">19270 2617 64,'22'-15'66,"-9"0"29,2-1 12,-2 0 29,-3 2 18,-2-1 23,-4 4 8,-3 2 2,3-1 2,-4 1-6,0 2-10,-4 1-11,3 2-16,-6 1-20,2 0-9,-4 3-16,-4 5-5,-3-2-12,-1 6-7,-1 4-9,3 1-2,-7 3-10,8-3-5,-2 6 1,4-5-8,3 3-6,2-3-8,5 0-3,0-3-4,3 0-8,2-2-2,3 1 0,3-5-6,2 1-2,1-7-3,7 1-4,-1-2-7,-3-4-14,4-2 0,-1-2-3,0-2 5,-4-1 0,3 0 0,1-9 5,-8 6 2,-1 0 5,-1 2 5,-2 4 8,0-3 9,-3 7 9,-1-2-4,1 5-2,-3-3-8,0 5 0,0 0 0,0 0-4,0 0 3,-12 15-5,7-6 6,-1 1-3,1 0-1,2 2-4,2-3 0,0 4-2,2-8-11,0 6-7,0-5-23,5 1-34,-2-3-37,3 1-29,3-2-45,5-3-50,3-2-135,11-1-404,0-2 180</inkml:trace>
  <inkml:trace contextRef="#ctx0" brushRef="#br0" timeOffset="64843.0577">19789 2396 183,'-5'-4'248,"0"3"-18,-7 4-10,1-1-13,-1 5-10,-7 3-14,5 1-13,-6 11-9,-1-4-13,8-1-8,1-2-13,-4 6-7,7-7-11,3 3-5,2-5-6,2 4-7,3-5-6,5 1-12,-1-3-1,2 0-16,11-5-1,-3 4-6,7-6-8,7-2-9,-2-6-20,2 3-27,2-3-39,-3-5-26,-2-1-34,-2-3-16,2-2-19,-3 0-13,-2-2-6,-3-3 11,0 3 8,-4-1 16,-1-4 18,-3 7 7,2-7 32,-4 6 9,2-5 32,-1-1 25,-2 7 25,1 2 23,-2-4 15,1 2 16,-3 5 18,-1 2 22,-3-2 18,0 7 19,2-2-13,-2 5 3,0-3-7,1 2-11,-1 3-14,0 0-15,0 0-9,0 0-9,0 0-4,-8 20-5,3-2-5,-3 5 4,1 4 0,-3 1 5,3-1-3,-2 4 7,0-1-6,0-3-3,0 2-4,3-3-6,-2 0 0,3-11-3,1 2-17,0-6-2,3 0 14,-3-4-18,4-2 7,0 0-4,0 1 2,0-4-3,0-2 7,0 0-7,0 0-9,12-8 3,-3-2-11,2-2 4,6-10-5,5 3-2,-7-3-3,0 7 1,-1 2 3,-1 2 0,-5 0-7,2 5-6,0 3 4,-5-4 1,-1 5 3,3 0-9,-7 2-8,11 0 14,-8 3 2,-1 2-12,2-1-7,-3 1-6,2 4 0,-3-3-7,0 5-9,3-1-28,0-5-33,1 8-32,-3-4-36,3 3-19,4-3-53,-2-1-43,3-1-202,3 0-523,3 1 232</inkml:trace>
  <inkml:trace contextRef="#ctx0" brushRef="#br0" timeOffset="65622.5255">20576 2369 112,'-2'-9'240,"1"-3"-12,-3 0-17,2 3-9,-2 3-16,2 2-18,-3 0-18,-3 3-10,-2 1-20,-2 2-8,-7 4-13,2 5-4,-3-1-13,-3 9-3,4 1-13,-3 1-3,4-1-5,6-3-6,4 0-7,0-1-2,3 1-3,5-4-5,0-1-3,2-2-4,1 1-2,1-6-2,6 2-1,-1-2 2,4-3-10,1-3 5,0-2-12,5 0 6,-2-6-1,1 2-4,-2-6 4,-3 1-6,0-1 4,0-2 12,-2 2 12,-1-2 10,-3 4 10,-1-6 8,-2 9 9,-2-1-2,1 2 4,-3 1 4,2 1-12,0 0-6,-2 1-12,0 4-7,0-2-8,0 2-2,0 0-6,0 0 2,-7 11-8,5-5 2,-2 0-2,4 5 0,-4 0-8,2 1 2,2-4 2,0 4-4,0 0 1,6 0-6,-2-2 2,3 0-2,1 0-3,5-3-3,-2-1-17,10-2-12,6-1-11,1-2-6,-1-2-6,1-2-1,-9-2 0,2-3 5,-3-1 6,-2-1-1,-1-4 3,1 0 7,-1-11 0,-1 5 6,-5-4 8,-1-1 11,1 0 15,-3 0 15,-2 4 10,-1 5 8,2-2 10,-4 0 4,0 8 2,2 1-5,-3 2-3,0 1-9,-2 2-8,4 2-14,-2 2 8,0 0-1,-2 14-5,1-2 0,0 6 1,-5 1-2,3 10-5,-3-3 7,-1 4-3,1-4 2,1 1 8,-3 1-6,3-3 6,-3-1 5,3-9 6,1-1 9,-2-2 8,2-3 5,-1 1-1,5-3 2,0-3 11,-4 2 6,3-3 28,-2-1 8,-1 0 17,4-2 3,0 0-11,0 0-12,0 0-7,-3-13-12,8 4-10,0-2-11,0-3-8,4 0-6,9-7-9,-8 5-5,8 4-4,6-5-6,-7 7-4,9-3-11,-7 7-1,-1-2-7,3 3-6,-2 1-9,-2 3-5,-3 1-8,-1 3-9,-3 0-7,3 1-5,-3-1-9,0 3-12,-1 0-7,-4 4 10,-2-4-4,-3 4 2,-3 0 11,-3 0 2,-4-1-1,-4 1 10,-4-2 3,-9 1 1,3 1 2,3-3 8,-9 0-11,4 0-5,-1-4-8,7-3-7,1 2-16,-2-2-9,8 2-15,-2-6-19,6 6-24,1-5-43,3 2-29,0-3-47,4-1-48,2-1-48,5-1-185,6-1-580,2-1 258</inkml:trace>
  <inkml:trace contextRef="#ctx0" brushRef="#br0" timeOffset="66151.1777">21427 2135 298,'4'-5'343,"0"-2"-18,-2 2-32,2 2-28,-4-3-21,0 6-33,0 0-21,0 12-6,0 2-12,-4 4 3,-4 9 7,1-2-6,-1 4-10,0 2-12,-4-1-13,2 1-11,0-2-17,0 0 5,0-4-28,3 1-14,-1-9 0,2 1-15,5-4-31,-3-5-47,0 1-35,4-3-35,-3 1-38,3-1-29,3-2-26,1-3-15,1 0-26,-5-2-2,11-3-6,-1-1-13,0-4 24,0 2 19,0-6 26,0 2 27,4-1 42,-5 1 35,1-3 45,-1 6 37,-4 3 34,2-1 14,-3 2 13,-2 0-1,2 1 1,2 0-8,-6 2 11,4-5-4,0 5-3,-4 0-2,5-3-9,-5 3 3,9-2-8,0 2 0,0-2-2,5-2 2,5 0 7,-1 2 4,1-1 10,0-2-3,-1 1 11,0-4 9,-5 3 5,4-3 4,-6 2 9,1-1 4,-3 0 8,-2-1-2,-3 3 2,0-2-1,-2 2-5,-2 3-27,0 2-17,-5-8-7,0 8-13,-8 3-1,-2 0-6,-2 1-8,-1 3-5,1 3-7,0 2-1,-1 0-8,4-2-12,3 4-6,3-4-7,2 0-6,2 0-1,1 1-13,3 2 5,7-6 1,-1 3 1,7-3 2,4 3-1,9-2-3,2 1-6,2-7-16,0 1-16,1-1-25,1-2-19,-4-5-30,2 0-9,-9-1-17,7-2-5,-10-2-22,0 3-11,1-2-19,-2 1-23,-2-2-188,-6 3-464,0-2 206</inkml:trace>
  <inkml:trace contextRef="#ctx0" brushRef="#br0" timeOffset="67345.8853">11547 3800 3,'1'-9'208,"1"-1"3,0 4-11,1-5-17,-3 3-4,0-2-15,-1 6-1,-2-8-9,-1 5-11,2 1-10,-2-1-14,-2 3-6,3-1-11,-2 3-7,0-1-14,-3 2-10,-3 2-5,-2-1-9,4 5-6,-3 2-4,-3 3-3,3 6-6,3 1-3,-2 0-1,1 0-5,2 8 1,3-1-2,1 1-2,1 1-3,3-5 0,3 4 1,0 0-2,1 1-1,1-7-2,-4 5 1,5-3 2,-3-4 4,1 3 8,-4-1 2,-3-4 5,2 0-6,-2 2 2,0-6 2,-1-1-13,-1 0 4,-3-2-3,-1 0 0,-4-2-4,3 1-2,-4-7-3,-3 0-2,2 0-2,-2-4 4,-2-1-7,1-3 2,2-1-10,2 0 3,1 1 0,2-2 0,-1 0-3,2-2-2,-2 5 3,7-2 0,0 3-2,1-1-10,0 2-7,2 1-25,0 1-26,1-1-22,1 4-30,3-4-21,-3 4-21,10 3-36,4-3-42,-5 0-169,4 3-441,1-5 196</inkml:trace>
  <inkml:trace contextRef="#ctx0" brushRef="#br0" timeOffset="67602.5261">11646 3825 223,'5'-9'234,"-1"-2"-7,-4 4 2,4-3-5,-2 4-32,2 0-17,-3 4-21,-1 2-19,0 0 0,0 0-1,3 20 0,-9-3 7,-2 2-1,2 11-18,-5-1-10,2-1-5,-1 1-7,1 2-3,0-4-4,0 1-1,4-1-4,0-5-6,1-1-9,1-5-12,2 0-1,2-4-12,0 0-1,2-2-2,0 0-5,2-1-9,0-4-5,4-2-23,-4 1-27,8-6-30,-2 1-26,1-3-34,-1-1-23,2-2-32,1-3-22,1-3-30,0-1-18,-2 3-191,-1-3-464,-4 1 205</inkml:trace>
  <inkml:trace contextRef="#ctx0" brushRef="#br0" timeOffset="68441.3449">11492 3987 104,'-4'0'204,"4"0"-11,0 0-16,0 0-12,15 2-15,-2-4-9,6 4-9,1-2-12,10 1-4,0-4-9,1 0-10,1 1-5,0 1-8,-2-1-10,1-2-4,-3 4-6,-6-2-6,1 1-2,-5-1-7,-5-1 0,2-1-5,-1 1 2,-5 0 6,0 1 3,-2-3 12,0 1 4,-1 1 3,-2-1-2,-3 0 8,4-3 2,-5 2-3,0-2-6,-5 1 3,5 2-8,-2-3-7,-4 1-3,1 2-6,-5-1-1,2 3-10,-1 0-3,-3 5 2,1 3-9,-1-2-5,-2 9-6,0 2 4,2-1 3,3 6-7,-4-1-4,5 6-3,1-7-4,1 7 3,6-7 2,-2 0-7,7 0 1,-3-3-7,2 1 3,2-5-8,3-3-4,4 4-6,0-7-9,4 0-7,2-1-16,0-4-6,3-2-12,8-5-10,-3 2-4,-7-4-2,4-1-3,-6-2-3,3-5 9,-7 2 6,4-5 9,-4-3 3,2 1 11,-3 1 11,-3-6 13,1 4 14,-8-2 14,3-3 15,-3 2 11,3 8 11,-5-2 12,0 1 10,0 3 3,-1 4 2,0 5 9,4-1-18,-3 3-3,-1 1-15,0 1-4,0 3-6,0 0-2,-1 20 3,-3-3-6,1 8 5,-3 7 0,0 2 7,-2 14-3,-2 0 13,-2 2 2,4-3-1,-2 1-3,-2-2-7,2 2 0,-1-12 0,3 8-5,0-10-5,3-3-5,-4-1 5,4 3-5,-2-6-7,5-1-16,-3-7-18,2-4-37,2-5-33,-3-3-25,4-2-31,-3-1-28,3-4-21,-3 4-12,3-4-13,0 0 1,0 0 16,2-20 18,1 10 21,2-2 19,-3-3 17,2-2 20,-1 1 20,-1-4 20,3 2-3,1-8 41,1-1 16,-2 1 15,2-3 22,0 0 18,5 1 13,-1-2 8,0-1 11,1 1 4,-2 0 6,3-1 4,4 4-3,-2 2 3,3-1 6,1 6-9,-2 0-2,-3 8-11,1-2-7,2 6 0,0 1-7,-3 1-4,-2 3-4,0 2 0,1 2-9,0 2-3,-3 3-1,0 1-3,-4 0-5,3 4-6,-5-1 7,-8 3-10,3 3 0,-4 1-2,-4-1-6,-1 1 2,-9 2-4,3-5-3,-8 0-13,0 0-12,-2-2-16,1-5-12,3 1-12,-4-3-25,5-1-10,-3-1-25,7-2-15,-3-1-19,8-1-19,-1-2-53,4 0-143,1 0-394,6-3 175</inkml:trace>
  <inkml:trace contextRef="#ctx0" brushRef="#br0" timeOffset="68800.7619">12574 3944 242,'4'-3'238,"0"-3"-20,0 2-17,5-2-25,1-2-13,4 0-20,1-2-12,2 4-12,1 1-13,0 0-10,0 2-9,-7 3-9,3 0-7,-5 2-10,0 4-2,-2 2-10,-4 2-5,-3 7-1,-5 1 0,-5 7-7,-6 0-5,-5 2 0,-5 0-2,2-1 1,0-5-7,-2-1 2,9-2 6,2-5 3,5-3 2,3-1 4,2-3 3,1 0-1,2-2-4,0-4-1,2 0-4,11 2-4,-2-2 2,7 0-8,4-2-2,2-4-1,6 2-2,0 2-2,-6-1-5,6-1 5,-1-1-19,-7 0-18,-1 2-26,-3 0-26,0 1-25,-7-1-37,3-1-39,-5 0-27,-1 1-26,-3-1-126,-1 1-381,-1 0 169</inkml:trace>
  <inkml:trace contextRef="#ctx0" brushRef="#br0" timeOffset="69332.8776">11268 4361 56,'-10'0'203,"0"0"-4,2 1 2,0 0-5,3 0-6,-1 1-5,6-2-7,-7 0-10,7 0-16,-6 1-5,6-1-9,0 0-7,-3 4-6,3-4-7,9 4 5,4-3 8,6 2 5,11 1 2,6-2-3,15-1 10,7-2 2,5 4 0,3-3-7,30-2-9,-7 2-5,-24-3-10,30 0-12,-3 1-14,-26-2 6,31-2-20,-32 4-7,27-3-9,-25-2-6,22-1-9,-25 4-1,-4 1-1,3-1-4,-4-1-6,0 0-4,-5 1-1,1-1 1,-3 2-9,-16-2 4,2 1-8,-4-1-4,0 2 2,-4-2 2,-9 3-6,-2-2-3,0 1-4,-8 3-2,3-3-7,-7 2-7,0-2-1,-3 3-32,-4 0-18,9-2-21,-2 1-21,-7 1-23,6-2-38,-6 2-43,1-3-40,-1 3-47,2-4-29,-2 4-217,0 0-586,-2-6 259</inkml:trace>
  <inkml:trace contextRef="#ctx0" brushRef="#br0" timeOffset="70070.8909">13345 3934 242,'-4'1'256,"4"-1"-6,-4 3-10,4-3-15,0 0-15,-4 4-8,4-4-7,0 0-16,0 0-4,6 4-10,-1-2-7,3-2-6,3-2-12,2 2-12,6 0-13,1 0-10,9-1-7,3 1 5,2-2-10,-1 1-13,-2 0-10,-1-2 1,-2 3-12,-7 1-12,-2-2 4,-9 1-13,4-3-8,-6 6 5,1-6-12,-4 3 5,3 3-2,-8-3-5,6-3-11,-6 3-12,0 0-18,7 0-22,-7 0-29,2-4-33,-2 4-31,0 0-34,-2-5-30,2 5-26,-5-5-18,5 5-16,-4-5-167,-2 1-460,2 1 203</inkml:trace>
  <inkml:trace contextRef="#ctx0" brushRef="#br0" timeOffset="70431.9981">13638 3837 19,'-4'-6'130,"0"0"25,-3 1 14,3 2 11,2-1 4,-2 1 11,4 3 2,-6-4-9,3 3-6,3 1-13,-5-6-12,5 6-14,0 0-13,-3-1-17,3 1-5,0 0-10,0 0-8,0 0 0,0 0-3,8 13-2,-2-7-4,3 2-11,0 1 5,1-1-8,5 0 0,2 4-10,2-3 4,5 2-6,0 0-5,1 2-3,-6-5-1,0 1-2,1-5-10,-6 0-3,6 3 2,-10-6-6,3 3 3,-5-1-2,0-1 3,-3 0-6,-1 0-4,2-1 14,-6-1-5,4 2 7,-4-2-4,3 2-6,-3-2-1,-4 6 1,-5-2-8,1 2 2,-2 1 0,-5 4-1,0-1-1,-1 2-2,1 0 0,0-2-2,1 4-3,-2 0 0,2-1 6,-1 0-5,5-4-2,-3 4-2,3-3-1,2-2-8,2 2 5,-2-3-6,3-2-11,1 1-5,0-1-17,2-4-14,0 3-9,-2-1-20,4-3-20,-1 5-24,1-5-28,-4 3-31,4-3-51,0 0-47,0 0-223,0 0-541,0 0 241</inkml:trace>
  <inkml:trace contextRef="#ctx0" brushRef="#br0" timeOffset="71952.9187">14509 3782 42,'0'-5'228,"3"-1"2,-1-3-7,-1 3-17,3 1-23,0-3-13,0 2-3,-1-1-3,-1 2-6,0 2-6,-2-3-15,2 3-10,-1 0-18,-1 3-9,0 0-9,0 0-9,5 12-1,-3 4 3,-2 2-14,-2 6 0,0 3-5,-1 0-5,0 2-2,1 1-6,-3-6-2,1 3-5,0-4-3,0 5-5,-6-6-6,2-4-9,2-1-24,2-1-27,-3-3-25,0-3-41,1-1-38,3 0-35,0-4-37,-1-1-22,2-1-178,-1-1-437,3-2 195</inkml:trace>
  <inkml:trace contextRef="#ctx0" brushRef="#br0" timeOffset="72340.7263">14483 3931 40,'6'-19'114,"2"-4"11,0 4-10,1-6 18,1 0 4,-4 7 1,10-3-3,-6 3-7,1 2-7,8-6-3,-5 10-10,9-8-8,0 3-3,2 2-6,0 2-5,-7 4-10,-1 2-10,-4 6-1,3-2-16,-5 5-1,-1-1-3,-1 3-4,-1 4-4,-3 1-6,-4 3-4,-4 6-1,-5 6-9,-5 0 3,-5 2-9,-1-4-8,-4 0-9,-1 1-8,2-3-1,-1-1-1,5-6 3,2-5-6,6 2 5,0-3 4,0-1 3,5 0-2,0-5 5,1 2-6,0-1 5,4-2 3,0 0 0,0 0 4,16 0-5,-5 0 7,1 0-2,7 0 4,1 0 3,1 3 3,0-3-2,-2 5 4,1-1-6,-4 4 4,3-4-1,-6 3 6,1 0-6,-3-1 0,-6 3 3,0-1 6,-3 2 8,-5 0-10,-4 1 3,-5 1-3,-4 1-3,-9 1-1,1-1 4,-4-4-10,-2 1-4,4-3-10,-2-1-7,6-2-5,3-4-1,-1 1-11,1-2-14,0-1-6,8 1-20,0 0-10,5-1-34,6 2-10,-8-4-45,8 4-127,0 0-318,4-9 140</inkml:trace>
  <inkml:trace contextRef="#ctx0" brushRef="#br0" timeOffset="72700.5384">15017 3870 230,'2'-3'234,"-2"3"-24,0 0-19,0 0-7,0 0-21,-8 18-13,3-3-12,-5-1-11,2 3-9,3 0-9,0-1-12,1 2-8,-1-1-7,5 0-13,-4-1-2,8 1-8,1-6-7,-1 0-5,4-1 0,1 1-4,3-4-7,5-1 1,1-2-6,2-3-1,8-2-4,-9-1 0,0-5 1,-8 0 3,17-5 6,-13 2 8,-2-2 5,0-2 8,-4-1 2,-1-2 7,-6 5-1,-2-2 1,3 1 1,-6 0-9,1 1-5,-6-3 1,-2 6-12,-2 0-10,-1-1-7,-6 1-8,0 5-14,3 3-20,-3 1-20,-3 1-30,4 1-21,-2 2-23,4 2-28,1 1-27,6-3-43,-2 3-22,4-3-183,1 0-447,3 0 199</inkml:trace>
  <inkml:trace contextRef="#ctx0" brushRef="#br0" timeOffset="72924.6993">15379 3850 148,'0'-4'319,"0"4"-23,4-6-33,-4 6-22,0 0-22,0 0-25,0 0-22,15 11-8,-6 1-18,1 3-11,2 0-12,0 1 0,2 1-8,2 2-14,4 2-8,-4 0-8,2-4-13,-6-3-3,2 0-8,-2-1-12,-4 1-2,2-7-20,-1 1-27,-4-4-37,-3-1-29,2 4-32,0-6-46,-4-1-39,0 0-51,0 0-183,0 0-452,0 0 200</inkml:trace>
  <inkml:trace contextRef="#ctx0" brushRef="#br0" timeOffset="73081.0431">15649 3832 82,'0'0'149,"0"0"-4,0 0-1,0 0-1,-19 18-1,6-5-10,-1 2-12,-8 4-12,2 7-6,-1-6-12,2 4-7,-2-2-6,1-2-22,4 1-43,2-6-36,7-6-50,1-1-66,-1 1-85,5-3-243,-1-2 108</inkml:trace>
  <inkml:trace contextRef="#ctx0" brushRef="#br0" timeOffset="73582.6467">16149 3687 213,'2'-8'266,"-2"0"-16,1 3-25,-1 0-14,0 5-28,0 0-13,0 0-25,-7 16-10,2 7-12,-2 4-9,-2 6-7,-2 2-11,1 0-8,2-2-9,0 1-7,-1 0-8,4-4-6,1-4-5,0-3-6,2-5-4,2 0-3,2-4-8,-2-3-1,4-1-5,-1-2 1,2-2-8,0-1 0,0 0-5,4-5-6,0 0-21,4 0-22,0-2-34,3-5-28,-2 3-21,-2 0-28,1-5-30,3 1-8,-2-1-8,-3-3-130,-2 4-348,-1-2 155</inkml:trace>
  <inkml:trace contextRef="#ctx0" brushRef="#br0" timeOffset="73784.143">15973 3912 57,'22'-11'169,"1"9"-13,5-4-15,4 1-6,0 0-20,1-3-12,3 6-5,-1-5-14,-3 4-2,-2-1-16,-8 3-11,0-1-25,-11 1-23,2 0-33,-3 0-52,-2 1-36,-2 0-66,-1 1-195,-5-1 86</inkml:trace>
  <inkml:trace contextRef="#ctx0" brushRef="#br0" timeOffset="74236.5291">16674 3883 195,'0'-8'214,"-2"-4"-16,4 3-10,-2 0-17,-2 1-17,2 1-8,-3 1-13,-1-1-9,3 0-4,-4-3-12,1 6-1,0 0-16,-3 3-11,-4 1-10,1 3-3,-2 2-9,-4 6-5,-1-1-8,-2 8 1,-5 2-4,7 2-8,-4-2 0,6 1-4,2-4-2,6 1-5,0-1-1,2 1-3,5-5-1,0-1-3,5 0 1,-2-2-5,4-2 3,3 0-5,2-3 0,-2-4-4,10-1 2,-8-1-5,9-6 0,-4 1-7,-1-2 8,-2 0-6,1-4 3,-2 2 2,-3-5-2,1 2 0,-4-3 3,-1 1 2,0 0-2,3-2 5,-5 6 5,-1 0 15,1 4 7,-4-1 8,6 3 0,-6-2-3,0 5-2,0 2-9,2-6-1,-2 6 0,0 0-7,0 0-1,-2 15 2,0-5-4,-2 2-5,2 1 0,2 4-5,-2-3 4,2 1-1,2 1-16,0-1-4,2-3-9,1 1-9,2-3-11,0 1-13,2-2-29,4-5-39,0 0-46,6-3-27,-1-1-27,2-4 2,-3 2-125,1-5-369,-2-3 163</inkml:trace>
  <inkml:trace contextRef="#ctx0" brushRef="#br0" timeOffset="74621.3277">16926 3938 121,'10'-26'53,"1"2"10,1-5 11,-6 0 1,3-1 31,-4 3 7,2 1 20,-6 6 13,3 5 0,-2 2 9,1 3 5,-3 1-8,0 3-12,0-1-15,0 4-15,0 3-6,0 0-8,0 14 0,0 0 5,-1 6 4,-2 7 9,-2 2-14,0-1-2,2 3 0,-3-3 1,2-1-3,0 0-6,0-2-4,3-6-5,-3 0-1,0-4 1,3-3-3,-3-3-6,4-1-1,-1-2 2,-2 0 14,3-1 12,0-3 20,0-2-1,0 0-4,0 0-13,0 0-4,0 0-9,4-19-7,-4 10-13,3-2 4,3-1-9,-1-2-7,3-1-6,0 3-8,2-3-4,5 3-2,-2 2-8,5-1-3,-1 4 1,2-1-7,-1 6-9,1-1-3,1 3-7,-4 3 2,-3 1-17,-1 2 2,-2-1-8,3 3 0,-5 1 2,-2-1-5,-3 2 0,-1 1 4,-4 0-2,-3 0-7,-6 2-1,-3 2 2,-5-1-3,0-4-6,-8 2-3,0-3-7,-3-1-1,1-4-10,9 1-8,0-4-7,2 1-9,0-2-19,0-2-12,6 1-30,3 0-23,1-2-25,1 2-38,5-3-43,0 0-33,2 0-174,0 4-518,4-9 230</inkml:trace>
  <inkml:trace contextRef="#ctx0" brushRef="#br0" timeOffset="74844.8317">17274 3684 120,'8'-17'226,"0"0"-4,-3 8-7,-3-1-15,2 4-18,-2-1-16,0 3-17,1 0-19,-3 4-10,0 0-6,0 0-8,-3 29-7,-1-9-6,0 5-5,-1 4-7,1 0-5,-6 0-11,4-1-3,1 0-8,1-4-3,-1 3-2,0 0-3,3-9-9,1-3-4,1 2-7,0-5-10,1-1-18,2-2-20,1 0-38,0-4-57,0 1-70,2-5-48,-6-1-133,14 0-398,-3-4 177</inkml:trace>
  <inkml:trace contextRef="#ctx0" brushRef="#br0" timeOffset="75127.099">17467 3851 121,'0'0'151,"0"0"-7,8 8-3,-5-7 2,-3-1 5,10 3 4,-4-3 4,2 0 7,1 0 8,3 0 5,-1-3-12,0-1-7,5-2 2,-5 1-2,3 1 0,-4-3 1,-1 3 3,0 1 6,-4-4-19,-1 4-2,0-1-10,-2 1-12,-2 3-14,0 0-6,0-8-14,0 8-12,0 0-7,0 0-7,-24 7-8,14-3-10,1 3 1,-3 1-13,2 1-10,4 0-13,-3-1-15,2 6-18,1-2-15,3 0-18,1 0-16,2-3-11,3 2-13,-1-4-5,4 3-1,1-3-12,-1-2-19,3 1-36,3-2-27,-1 0-22,1-1-18,3-1-200,-2-1-471,-3-2 208</inkml:trace>
  <inkml:trace contextRef="#ctx0" brushRef="#br0" timeOffset="76130.8776">18831 3699 186,'0'0'222,"-2"-6"-15,2 4-6,0 2-18,-3-7-12,3 7-10,-2-2-8,2 2-5,0 0-4,-3-4-9,1 2-5,2 2-14,0 0 1,-6-6-8,6 6-3,-5-3 3,5 3-13,0 0-6,0 0-12,-9 0-3,9 0 4,0 0-24,-18 9 1,9-5-5,-4 8-3,0-3 1,3 6-11,-4 1 2,1 6-7,-3-2 1,3 1-7,0-4 3,4 0-10,2-1 2,1 2-6,1-3 3,0 0-1,5 2-5,0-4-1,2-1-3,3-2-3,0 0-3,6-2-6,-2-4 4,10 4-3,-1-3-7,0-3 2,4-3-7,1 1 3,-3-2-4,0-3-1,0-2 1,-1 0 0,-1-1 4,5-9 1,-9 7 1,0-5-2,0 0 5,-5 0 4,3 1-5,-5-3 2,-2 2 3,2 1 2,-2 3 4,-1 0-2,-2 1 5,0-1-4,-1 5 4,0-2 1,-1 4-2,0 4-3,-1-8 5,-2 3-3,3 5 7,-5-4-9,5 4 2,-6-3-2,6 3-1,0 0 0,0 0-1,0 0 3,-10 0-6,10 0-2,0 0-2,0 0 2,0 0 3,0 0-1,0 0 2,0 0-1,35 4 6,-16-4-7,0 0 4,-2 0-5,2 0 1,-2-1 4,1-4 8,-8 1 2,3 3 14,-7-1 7,3-1 13,-2 3 2,-7 0 10,0 0 2,14 0 14,-14 0-20,0 0 3,0 0-15,0 0-1,0 0 0,2 5-3,-4 5-5,-6-5-2,3 8-7,-4 3-5,1-1 3,-2 0-7,3 2 5,1-6-6,1 5 2,1 0-5,-2-2-3,6 1-19,0-4-20,0-1-16,0 1-15,0 0-11,6-4-25,-2 3-25,4-2-22,1 0-24,2-2-25,2-2-35,9-1-36,-1-3-222,-1 0-527,3 0 233</inkml:trace>
  <inkml:trace contextRef="#ctx0" brushRef="#br0" timeOffset="76468.885">19402 3812 199,'-1'-3'206,"1"3"-4,0 0-20,0-7-13,0 7-16,0 0-14,0 0-14,0 0-8,0 0-7,0 0-4,0 0-8,0 0-2,12 12-5,-6-9-4,0 2 1,3-4-1,0 4-8,2-5-6,2 1 3,-1-2-3,2 0 13,-3-1-11,3 0 6,-1-1 2,-3-1 6,0-1 1,-1 0 6,-2 4-8,-1-5 7,-3 1-5,7 0 3,-6-1 0,-4 6-14,4-9 0,-4 9-8,0-10-12,0 10-5,0 0-4,-4-8-8,4 8-6,-14-1-5,14 1 3,-21 5-15,10 3 3,-6 2 6,-1 1-2,4 2-4,-5 1-10,1 2 4,6-2-11,1 3-11,0-2-14,2-1-10,5-1-21,-1-5-12,3 5-16,2-1-14,2-2-20,-2-3-28,6 1-29,5 4-8,5 0-7,8 0-15,8-4-17,0-2-37,4 2-163,-3-1-452,3-5 200</inkml:trace>
  <inkml:trace contextRef="#ctx0" brushRef="#br0" timeOffset="77032.4543">19936 3845 151,'2'-17'199,"1"0"1,-1 1 3,1 4-9,-6 4 1,3-4-10,-2 8-9,2-3-21,-3 4-14,-1 0-17,4 3 0,-15 6-18,2 1-13,-2 2-5,-1 3-6,-1 1-8,-1 5-12,4-2-4,0-1-5,-1 5-4,5-4-8,3-1-3,1 2-4,3-1-6,-1-4-4,4-1-1,3-1-9,-2-3 0,3-2-8,0-2 3,2 2 2,3-4-6,0-1 1,0-3-4,3 0 4,-2-4-8,1 1 7,-1-2-3,3-6 2,-1 1-3,1-1-1,-4-5 4,-3 4 0,5 0 1,-7 1 4,1 2 5,-1 6 2,0-1 4,-4 3-4,2-2 4,-2 6-10,3-4 0,-3 4-4,0 0 2,0 0 4,0 0-6,0 0 3,0 18-2,0-9-2,-3 0 0,3 3 0,3-2-5,-3 2 1,2-3 2,1 1 0,2 0-2,1-3 2,-3 0 1,5-3 1,3 0-2,2 0 4,-1-1-1,2-3-3,-1-3-2,2 2 2,-3-3 1,4-3 0,-2-4-1,1 0 1,-2-2-5,0-4 5,2-5-1,-1-3-1,-1-1 0,-2-1 2,1-1-3,-3 1 4,0 2 0,-1 1 6,-2 6 8,-3 3 13,-1 5 5,2 0-1,-1 5 4,-3-2-12,1 1 1,-1 2-4,0 4-5,0 0 6,0 0-9,0 0-2,-8 20 0,6-11-6,-5 11 11,1-5-15,-2 2 4,3 1-6,1 7 7,-1-7-8,3 3 1,0-3 4,1 0-6,1 0-9,1-3-8,1 1-8,0-5-14,3 1-22,-1-2-19,1 0-29,-1-4-19,4 0-23,-2-1-41,2-4-40,1 2-23,2-3-145,-11 0-432,13-4 193</inkml:trace>
  <inkml:trace contextRef="#ctx0" brushRef="#br0" timeOffset="77411.0407">20129 3739 137,'0'0'150,"0"0"-1,23 0-16,-9 0-6,5-1-10,8-3-11,5 0-6,-2-1-2,2 3-5,-1-5 0,0 3 0,-3-2-5,-9 4 11,0-1 5,-7 1 13,0-1 13,-1 3 1,-3-1 6,-8 1-1,9 0-8,-9 0-12,0 0-10,10 0-15,-10 0-6,0 5-4,0-5-12,-3 9-5,-2 3-7,3-3-4,-2 0 1,0 4-11,-1-3 1,2 1-3,1-1-9,0 0 1,1 2-8,1-4 2,1 4-3,1-3-3,0 2 1,2-6-9,1 4-7,0-2-1,1 0-5,4-2-22,-1 0-15,0 1-16,-2-6-26,5 3-23,-2-3-21,3 0-41,-2-3-13,3-2-16,-2 1-17,-1-3-12,2-3-144,0 1-397,-3 1 175</inkml:trace>
  <inkml:trace contextRef="#ctx0" brushRef="#br0" timeOffset="77560.1473">20648 3612 8,'0'0'62,"-3"-3"-58,3 3-17,0 0-13,0 0 6</inkml:trace>
  <inkml:trace contextRef="#ctx0" brushRef="#br0" timeOffset="78261.0491">20929 3649 265,'0'0'259,"-1"-5"-23,1 5-25,-4-1-20,4 1-14,-10 7-20,1-1-12,-4 1-13,-4 7-9,-1 2-13,-7 3-7,4-1-10,0 1-8,5 0-9,2-2-9,3-3-7,6-3-7,-3 3 0,3-4-13,2 2-7,5-2-8,-1 0-1,5-1-9,-3-2-8,3 0-5,2-3 3,6-1-6,-3 0-2,1-2 2,3-4-4,3-1 8,-5 0-4,-3-2 0,3-2-1,-4-1 2,-3-1 1,1 0 1,-1-2 1,-2 0 3,-4 0 5,0 0 3,4-1-3,-8 3 6,4-2-6,-3 3 4,1-2-4,-6 2 0,4 0 6,3 0-3,-3 3 3,3 2 1,2-3 5,-1 1 6,0 0-1,5 0 5,2-1-6,3 0 0,0 1 4,8-3-1,-3 3-6,3 1 10,-2-1 0,1 5 5,1-1 0,-4 2 2,4 1-6,-4 1 0,-2 4 1,-2 1-6,-4 1 5,5 3-10,-5 3 4,0 4-7,-2-1 12,-1 1-1,1 3 3,-3-3 14,-1 1 2,-1-1 2,1-1 2,-3-4-2,2-2-4,-2 1 0,1 0 4,2-7-1,-2 3 7,1-3 4,1-5 4,-5 8 0,1-4 16,3 0 7,1-4-3,-5 0-3,5 0 2,0 0-10,-8-9-3,7 4-7,2-5-7,-1 0-2,4-6-10,4-2-4,-2 0-5,12-6-5,2 0-2,0 1-3,4 1-7,-2 4-2,-2 2 0,6 2-6,-1 2-1,-7 6-1,-1 2-9,-1-1-3,-4 3-6,3 4-8,-2 3 1,-2 1-2,-2-1 3,-2 5-5,-1 5 8,-1 2-3,0 2 0,-3 0-3,-1 1 7,-1-2-2,0-1 1,0 0 1,1 0 4,0-3-8,2-2 7,1 0-17,1-5-12,1 1 1,4-1 5,1-1-1,2-2 4,0-1-14,8-3 5,-3 1-10,-4-1 6,3-2-19,-1-4-7,-3 0-1,4-2-8,-3-1-8,0 1-18,-5-1-14,-2 1-17,2-4-16,-1 6-14,-2-2-26,-4 1-33,1-2-39,0 4-35,-4 0-222,1 5-557,-3-7 247</inkml:trace>
  <inkml:trace contextRef="#ctx0" brushRef="#br0" timeOffset="80330.5252">12241 5203 57,'0'0'87,"0"0"-6,0 0-5,0 0-3,0 0-3,0 0-5,0 0-6,0 0-2,0 0-5,0 0 5,0 0-9,0 0-11,0 0 2,0 0 7,0 0-11,0 0 0,0 0-9,0 0 4,0 0-7,0 0 0,0 0-1,0 8 1,0-8 1,0 0-3,0 0 3,0 0-6,0 0 6,0 0-1,0 0-5,0 0 5,0 0 3,0 0-3,0 0 3,0 0-2,0 0 2,0 0-3,0 0 2,0 0 1,0 0 5,0 0-5,0 0 9,0 0 5,0 0-1,0 0 5,0 0 2,0 0 0,0 0 4,0 0 9,0 0-2,0 0 4,-13-7-4,13 7 3,-4-2-13,4 2-5,-3-4 2,0 0 1,2-3 3,-2 4-5,1-4 3,0 2 4,0 0 4,0 2 5,1-3 3,1 1 2,-2 0 9,2 0-4,-1 0 7,2 2-1,-1 3 1,-1-6 0,2 3 0,-1 3-14,0 0-7,-1-5-11,1 5-3,0 0-6,13 10 7,-2 0-1,7 1 4,0 7 4,5 6-3,0 1 2,8 13 7,-1 0-1,0 1 0,0 2-3,-2-2-3,-1 1 0,-12-10-1,5 2 4,-3-3-4,-1 0 0,-2 0-9,-2-3-2,-1-2-2,-4-6 1,1-1-8,-3-1-3,-1-5 3,-2-1-9,4-1 0,-6-2-1,2-2-4,-1-1 2,-1 0-8,3 0-2,-3-4-1,3 2-22,-3-2-21,0 0-32,0 0-20,2-14-41,-1 4-33,-2 0-38,1 0-30,1-8-46,-2 0-45,-1-1-184,2-7-549,0 3 242</inkml:trace>
  <inkml:trace contextRef="#ctx0" brushRef="#br0" timeOffset="80549.7044">12748 5100 87,'3'-9'163,"-1"3"-7,-4 0-11,2 2-9,0 4-9,0 0-11,-15 8 1,2 4-7,-3 2 4,-8 12-5,4-1-6,-9 17 1,1 2-2,-4 1-7,0 0-3,4 4-7,-5-4-8,1-1-4,4-2-11,0-1-2,9-12-6,2-1-7,-1-5-4,1 1-5,6-8-4,1-2-5,0-2-10,5-4-16,0 1-20,-1-4-26,4 0-30,1-1-48,1-4-39,3 2-36,-3-2-119,0 0-342,15-4 151</inkml:trace>
  <inkml:trace contextRef="#ctx0" brushRef="#br0" timeOffset="81094.4733">13006 5541 26,'4'-5'157,"1"1"-10,-1 0-7,5-4-14,-1 1 4,1-2 5,-1 1 0,2-2 4,-2 3 0,2-2-1,-2 1-6,-1-4-3,-2 3-6,1-1 1,0 3 4,0-4-3,-5 5 4,1-2-9,-3-1-3,1 1-5,0 4-7,-2-4 7,0 1-9,-1 1-9,0 3-9,-2 1-7,-3 2-9,-1 1-5,-4 2-7,-2 7-7,-1 2-4,0 2-7,-7 3 8,8 2-18,-2 0-3,4-3-1,-2 5 1,8-3-7,-2-1 3,0-3-5,8-2 4,1 0-10,0 0 2,0-3-12,1 1-2,7-3-5,-5-2 5,5-1-7,0-1-3,1-3 6,3-2-2,-1 0-5,3-4 6,-3 0-2,-1-5 2,4 0-1,-2-4 0,0-1 4,-2-1-2,-2 0 4,2 0-1,-2 4-2,-1-3 4,-5 5 9,1 0 5,1 1 7,-3 5-1,2 0-2,-2 0 2,0 3-6,-1 2 3,0 0-7,0 0-2,0 0 5,-1 15-2,0-3-3,-1 4 2,1 2-2,1-2 3,3 4-5,-2-2 2,3 6-1,-1-3-8,2-6-5,2 1-11,1-1-10,2-3-28,1 0-23,2 1-28,-3-6-22,1 0-38,2-3-44,3-3-46,-3-1-227,3-2-522,-4-1 232</inkml:trace>
  <inkml:trace contextRef="#ctx0" brushRef="#br0" timeOffset="81301.6241">13352 5378 95,'2'-10'213,"-1"3"-8,-1-1-17,0 4-19,2 1-10,-2 3-2,0 0-3,14 8-9,-11 4 2,10 0-9,-3 5-10,-1 0 0,7 4-9,-1 0-9,0 4-14,-1-3-7,3-2-9,-4 1-7,-3-6-7,0 2-5,2-3-9,-3-2-6,-2 0-9,1-4-16,0 1-16,0-2-24,-5 0-33,0-2-41,1-1-26,-3-3-50,1 2-42,-2-3-159,0 0-400,0 0 176</inkml:trace>
  <inkml:trace contextRef="#ctx0" brushRef="#br0" timeOffset="81485.3424">13607 5307 7,'0'-5'153,"0"3"-15,0 2-17,0 0-7,-10 14-4,1 3-10,-1 0-7,-6 8-3,2 0-10,-4 1-5,3 0-2,-3 1-10,-1-1-3,2 1-8,2-5-7,4-5-3,-1 0-3,3-3-5,1-2-9,5-4-25,-1-1-59,2 0-65,-2-4-99,4 1-239,0-4 106</inkml:trace>
  <inkml:trace contextRef="#ctx0" brushRef="#br0" timeOffset="81972.9981">13797 5381 212,'2'-6'296,"2"2"-27,-3 2-24,1-1-26,-2 3-22,0 0-19,0 0-14,0 12-16,-3-3-13,0 3-9,0 3-12,0 0-10,-4 1-11,5 1-9,-1-4-8,2 1-3,0-1-10,2-1-4,4-1-7,-1 1 0,0-1-4,5-2-4,0-1-7,1-2-3,2-1-4,4 0-1,0-2-3,3-1-6,-6-4 0,8-1 1,-3-3 1,-3 1 3,3-4 0,-4-2 9,2 1 7,-3-5 7,3 1 0,-4 1-1,-1-10 1,1 6-1,-4 1 11,-3-2-1,0 3-10,-2 2 1,-3 2-3,0 0-1,0 0-7,0 0-2,-3 0-9,2 5 1,-3 3-10,0-4 1,1 6-3,-5 1-1,-2 3-8,1 4 2,1 0-7,2 1-6,-1 0 3,4 5 1,-3-2-6,8 0-4,-2-1-3,5 1 6,1 1-1,3 1 0,-1-1 8,1 0 2,3 2-6,-3-5-5,3 5 13,-4-6-10,-1 3 2,2-4 2,-4 3 2,2-3-4,-4 1 2,-1-1 0,0-1 5,-2 5-1,0-6 0,0 2-2,-4-2 2,1 2 3,-4-2-4,1 0 1,-3 1 5,-1 0 2,-2-1-5,0-1-3,1-1-2,0-1-6,-2-1-19,2-2-28,-5 1-19,-2-3-34,5 1-47,-4-3-28,1-2-61,5 2-58,-5-4-185,5 1-527,-1-4 233</inkml:trace>
  <inkml:trace contextRef="#ctx0" brushRef="#br0" timeOffset="82140.7359">13796 5129 219,'-2'-4'216,"-2"0"-21,1 3-21,3 1-18,-5-3-21,5 3-25,0 0-29,0 0-39,0 0-59,0 0-55,0 0-135,-1 12-223,1-12 98</inkml:trace>
  <inkml:trace contextRef="#ctx0" brushRef="#br0" timeOffset="83515.0394">14523 5382 101,'0'0'134,"0"0"-5,0 0-21,0 0 5,0 0 2,0 0-6,0 0 8,0 0 1,0 0 4,0 0 1,0 0 1,0 0-2,0 0-2,0 0-4,0 0-1,0 0-7,0 0-3,0 0-8,0 0-4,0 0-14,0 0-6,0 0-4,0 0-6,0 0-12,0 0-3,0 0-5,0 0-5,0 0-4,0 0-1,0 0-4,0 0-4,0 0-2,0 0 2,0 0-6,0 0-3,0 0 0,0 0-2,0 0-2,0 0 1,0 0-5,0 0 3,0 0-1,0 0-2,0 0 0,0 0 1,0 0-5,0 0 7,0 0-1,0 0-9,0 0 4,0 0-1,0 0-3,0 0 3,0 0 0,0 0-6,0 0 4,0 0 2,0 0-2,0 0-4,0 0 4,0 0 0,0 0-1,0 0 2,0 0 0,0 0-2,0 0 5,0 0-5,0 0-3,0 0 0,0 0 2,0 0-1,0 0 4,0 0 0,0 0-3,0 0 0,0 0-3,0 0 11,0 0-8,0 0 2,-4-2-3,4 2 2,0 0 0,0 0-4,0 0 1,0 0-1,0 0 2,0 0 1,0 0 1,0 0 0,0 0-1,0 0 1,0 0-1,0 0-1,0 0 4,0 0-2,0 0-2,0 0 1,0 0-1,0 0-3,0 0 7,0 0-3,0 0-3,0 0 4,0 0 1,0 0-2,0 0 3,0 0 0,0 0 0,0 0 2,0 0 2,0 0 6,0 0-2,0 0 3,0 0-5,0 0 1,-4 7 3,4-7-2,0 0 0,0 0 6,0 0 0,0 0 3,0 0 3,0 0-3,0 0 2,0 0-4,0 0 6,0 0-3,0 0 2,0 0 1,0 0-5,0 0 0,0 0 0,0 0 5,21 0 6,-10-1 3,7-3-3,9 0 3,3-1-5,0 1-1,4-1-5,-2-2-3,2 3 1,0 0-1,-2-4-2,2 6-2,-2-1-4,-13 1 0,2 2-1,1 0 1,-4-7-4,-6 5 0,-1 3 0,-3-3-6,-1 2 7,-2 0-8,-5 0 5,10-2-6,-10 2 4,6 0-1,-6 0-1,0 0 3,10 0-1,-10 0 8,0 0-16,6 2 16,-6-2-17,0 0-9,0 0-10,0 0-8,6-2-15,-6 2-16,0 0-11,0 0-17,0 0-18,0 0-32,0 0-9,0 0-6,-3-5-10,3 5-7,0-8-6,0 8 9,-3-9 1,2 4 17,-3 1 19,-1-3 11,0-2 18,-1 3 0,-3-4 18,2 4 12,-3-5 18,3 4 15,-4 0 2,1 0 22,1 2 25,0-2 15,1 2 18,-2 2 16,5 1 6,-1-1 23,1 1-1,1-2 5,-2 1-5,2 1-1,4 2-4,-2-1-9,2 1-3,-3-3-9,3 3 4,0 0-4,0 0-3,0 0 0,12 6 4,-2 1 2,1-2-1,2-1 2,1 4-9,-2-3 4,6 0 0,0-1-2,-1 3-2,2-3-1,-4 1 4,2-1 1,-4 0-1,1 1-4,-5-2-1,-2 1-5,0-1 2,-2 3-7,-3-2 3,1 6 3,-1 2 7,-4 5 6,-1 1 0,-4-3 3,-3 2 5,-2 6-8,-3 0-2,-1-3-4,-3 1-7,1-3-5,6-1-3,-3-3 1,4 1-18,-2-1-26,0-1-27,4-4-29,4 0-28,-2-2-41,1 1-45,0-1-52,4-2-52,-2-3-239,2 2-560,1-1 248</inkml:trace>
  <inkml:trace contextRef="#ctx0" brushRef="#br0" timeOffset="84288.794">15689 5136 109,'2'-11'234,"1"-1"-2,0 3-20,1 0-17,-1 2-4,-2 1-11,0 2-5,-1-1-11,2 1-17,-2 4-11,0-3-10,0 3-12,0 0-3,0 13-8,-2 0-2,1 6-1,-3 6-4,2 4-7,-3-3-6,1 8-1,0-2-7,2-1 1,-2 3-8,1-3 0,0-1-7,1-4-2,-2 1-4,0-9 6,1 0-4,0-1-4,0-2-10,1-1-11,-1-4-2,2-2 4,-2-3-5,2 2-4,0-1-2,-1-1-4,0-1-2,-1 0 2,3 0-5,0-1-10,0-3-7,0 0-22,-1 6-23,1-6-37,0 0-41,0 0-54,0 0-48,-10-9-46,7 5-216,3-6-529,-2 0 235</inkml:trace>
  <inkml:trace contextRef="#ctx0" brushRef="#br0" timeOffset="84798.8477">16176 4947 38,'2'-1'195,"-2"1"-6,4-4-12,-4 4-6,2-2-13,-2 2-14,0 0-8,0 0-13,0 0-4,-1-5-10,1 5-2,0 0-5,0 0-4,0 0-4,0 0-10,0 0-3,-7-3-9,7 3-4,-7-2 3,7 2-7,-8-2-3,8 2-5,-9 0 0,9 0-5,-9-3-9,3 3 1,6 0-6,-14 3-2,7-1-4,0-2-5,-3 6 1,-2-1-4,3 3-2,0 0 1,0-2-7,-2 2 2,3 2-3,0 0 1,2-1-1,2 0-2,-1-1 1,0 4-6,5-5 4,3 2 5,-1-1 0,3-3-11,2 1 5,2 0-6,5 2 4,5-4-2,-8 0-3,7 2 2,-6-2-1,3 0 3,-3 0-4,-3 1 0,5-1 6,-5 0 2,1 0-11,-6 3 0,1-2 0,-3 0 3,1 2 0,-1 2-1,-4-1-1,-2 0 1,-2 1 1,-1-3 2,-3 3-4,0-2 1,-9-1 1,3 0-5,-3 1 3,1-2-2,6-2-3,-5-2 1,5 1-2,-1-2-3,3 0-5,-1-3-8,4 3-8,-1-7-4,3 4-19,-1-1-20,3 1-27,0-2-32,0 1-27,3 0-35,2-4-29,1 3-135,-3-1-386,4-1 170</inkml:trace>
  <inkml:trace contextRef="#ctx0" brushRef="#br0" timeOffset="85083.8411">16510 4816 151,'0'-5'224,"4"1"-20,-1 2-20,-3 2-24,0 0-10,0 0-14,1 12-8,-5 0-15,0 6-8,-1 0-8,0 7-8,-3 4-9,-2-3-3,6 0-5,-3 0-3,1-6-5,1 3 3,0-5-5,0-1-6,5 0-10,0 0-2,-2-5-4,2 0-6,0-2-3,2 0-4,0 1-1,4-5-3,-2-2-3,2 3-10,4-6-6,0 2-16,3-3-20,-1 0-23,-1-1-19,3-2-54,-1-4-13,-1 0-9,-1 0-17,-1 0-12,-1 1-98,-2 0-298,2-1 132</inkml:trace>
  <inkml:trace contextRef="#ctx0" brushRef="#br0" timeOffset="85280.2801">16338 5070 71,'0'0'207,"6"-7"-10,3 5-13,3-2-10,7-1-13,11-1-13,-1-1-14,3 3-16,-2-2-10,2 0-11,0 1-10,0 4-6,-3-2-16,-2 2-12,-8-3-12,-8 2-29,1 2-22,-7 0-40,3-2-43,-3 1-45,-5 1-137,0 0-297,0 0 132</inkml:trace>
  <inkml:trace contextRef="#ctx0" brushRef="#br0" timeOffset="86096.5331">17371 5242 43,'9'-14'248,"-2"0"-11,-2 3-11,0 7-6,0-1-22,-2-3-19,-1 6-7,-2-3-18,3 2-15,-3 3-13,0 0-12,0 0-11,4 9-4,-4 0-10,-2 1-7,-3 10-5,3-2 0,-5-1-14,0 9-6,-1 1-4,0-2-7,1 4-7,-1-3 0,0-1-8,-1 0 1,4-5-4,0-1-6,0-1 0,1 1-2,2-2 1,0-4-7,0-2 0,1 1 0,2-3-5,1 2-3,-2-6-13,4 2-13,-2-2-17,0 0-11,6-3-16,-2 0-30,-6-2-41,13 0-53,-7-2-37,4-1-158,2-1-414,-3-1 183</inkml:trace>
  <inkml:trace contextRef="#ctx0" brushRef="#br0" timeOffset="86601.7898">17067 5459 34,'0'0'194,"0"0"-19,0 0-8,0 0 4,0 0-4,0 0-4,0 0 0,32-6-4,-14 5-4,5-1-11,11-3-1,-1 1-16,4-3-3,0 1-12,-3-1-2,6 5-3,-7-6-3,-3 4-5,-2-3-7,-7 5-1,-6 0-9,-5 1 8,0-2-3,-4 2 4,-6 1 1,13-1-4,-13 1 0,8-2-2,-8 2 1,0 0-8,0 0-13,7 0-5,-7 0 2,0 0-12,0 0-9,0 7 6,0-7-10,-5 12-1,3-5-7,-2 3-5,0 2-4,1-1 2,-2 5-1,0-4-3,1 2-2,1-1 0,1-1 0,1-1-11,2 1 4,1-1-6,1-2 4,3 0 0,-3-1-8,5-3 4,-2-1-2,5-1 6,0-1 1,1-2 0,3 0-8,0-2 3,4-4 4,-2 0-5,0-1-4,-3-1 2,-3 3 4,-3-4-1,1-1 2,1-4-3,-4 4-1,1-5-1,-6 3 2,-1-2-9,-1 3 2,-3-1 8,-1 1-7,-1 0-6,-2 0-4,-4 4-7,0 0-21,-1 2-2,1 1-13,-4-1-13,3 1-18,-1 0-20,-4 4-20,6 0-29,-3 2-36,6-1-33,2 0-38,-1 4-231,2-2-534,6-3 237</inkml:trace>
  <inkml:trace contextRef="#ctx0" brushRef="#br0" timeOffset="87066.4307">18222 5331 205,'0'0'219,"0"0"-7,0-7 4,4 3-11,-4 1-10,4-5-5,-4 1-2,4 0-6,0-3-13,-1 0-4,4 1-19,-3-3-9,6 0 3,-2 3-18,3-3-14,2 0-15,-3 5-5,7-1-7,-7 1-6,3 4-4,0-2-11,-1 2-11,1 4 7,-1 4-16,-1-1 0,-2 6-8,-1 5-10,-2-3 1,-5 7 1,-5 10-2,-3-2-2,-3 2-5,-6 1 1,0-2-5,-5-2-3,-1-1 2,1-2-5,-1-3-1,2 0 2,4-9-2,1 0-1,6-1 2,1-3 0,3-3-2,-1 1 1,2-2 0,0 1 0,4-1-2,0-3 0,0 2 3,0-2 3,8 0 8,3 0-7,1 0 6,2-5-4,4 4-3,4-4 3,-3-1-2,3 2-4,4-2-4,-5 2-7,-1-3-7,9 2-17,-8 0-24,-2-2-22,-7 4-35,-2-2-46,4-2-55,-4 2-39,2-3-232,-2 2-523,-3 1 233</inkml:trace>
  <inkml:trace contextRef="#ctx0" brushRef="#br0" timeOffset="87456.7215">18569 5034 59,'5'-17'229,"1"2"-8,2 1-15,0 4-12,3 3-17,-1-1-7,-1 4-10,0 4-12,1 0-4,-2 5-14,5 2-6,-3 3-9,-1 4-12,-8 0-5,3 6-10,-1-4-5,-6 0-4,-1 1-6,-1-3-4,1-2-7,-1 0 7,0-2-4,0-2-3,1-1-1,-1-1-7,1-1 4,0 0 4,3-3-1,1-2 3,-4 1-2,4-1-5,0 0 2,-3-12-2,6 2-3,2 1-5,3-7-4,1 0-2,3-1 2,0 3-3,1-2-8,9-2 4,0 3-15,1-2 5,-6 5 0,4 5-5,6 0 0,-7 4-2,2-1-3,-3 5-4,-1 2-4,-4 1 0,0 5-1,-2-2-1,-3 0 0,-2 2-5,1 4 0,-7 1 0,2-2-10,-3 0-8,-3 0-10,2 1-18,-4-4-30,0 3-33,1-2-45,0 0-46,0-4-53,-1 2-63,2-4-175,0 1-528,3 0 234</inkml:trace>
  <inkml:trace contextRef="#ctx0" brushRef="#br0" timeOffset="87880.7845">19320 4971 181,'-2'-12'232,"-1"3"-11,-7-1-14,4 0-16,-1 4-15,-5 1-8,-1 2-22,0 3-14,-6 0-10,-1 7-11,2 0-11,-7 5-7,-2 5-7,3-1-12,3 1-6,2 4-4,1 0-9,4-2-2,5-1-9,4-3-4,2 1-3,0-5-3,7 5-3,1-7-2,-1 3-2,3-4 2,2 1-1,5-8 0,-3 3-2,5-4-1,0-2-1,4-1 0,-3-2 2,-1-2 2,1-2 7,-2-1 10,-2-1 2,0-3 1,-2-2 7,4-5-13,-2-3-1,-4-2 2,1 0-2,-1-3-10,-1 5 2,-4 4 3,0 3 2,-1 5 0,1 2-1,-4 4-1,0-3-3,2 5-4,-2 4-10,0 0 4,0 0-8,-6 14 3,3-3-3,-4 6 0,2 2-1,0 7 1,1-1-2,0-1 1,2 2-3,-1-5 0,4-2-2,1-1-4,2-1-3,0 0-6,1-2-2,2-1-16,3 1-13,-4-7-26,5 3-21,-1-8-19,-1 6-17,-1-6-27,2 1-30,2-4-30,-6 0-22,-6 0-7,12-4-175,-5 1-443,-2-2 196</inkml:trace>
  <inkml:trace contextRef="#ctx0" brushRef="#br0" timeOffset="88425.8067">20026 5107 281,'0'-16'292,"0"7"-13,1 0-14,-1 2-33,0 2-19,-1 2-25,1 3-17,0 0-17,-12 17-11,4 0-8,-2 9-9,-7 6-7,2 12-2,2-10-19,-1 0-17,0 9 3,-1-8-5,7-1-7,-1-1-4,-2-4-5,3 0 3,4-4-7,-2-7-4,2 4-7,3-11 1,-1 1-5,0-3-3,0-1-1,2-4-1,-2 1 2,2 0 14,0-5-13,2 7 2,-2-7 3,7 5 4,1-3-2,2 0-3,4 1-9,-1-3 1,7 0-3,3-3-12,4 3 7,1 0-10,-7-2-5,0 1-9,0 0-18,1-2-24,-3 1-15,1-3-22,-6 2-27,0-4-26,0 5-23,-5-3-35,5-2-36,-1 2-26,-1-2-33,-2-1-189,-4 3-506,5-4 224</inkml:trace>
  <inkml:trace contextRef="#ctx0" brushRef="#br0" timeOffset="89087.9457">20478 5309 29,'4'-11'183,"-3"1"7,0-2-2,-1 3-5,0 1-5,-1-2-10,-3 1-8,-5 0-17,-1 2-7,-3 1-8,-1 1-15,-4 3-7,-1 4-12,-1 3-2,1 5-15,-2-2-9,-3 5-11,1 4-3,2 0-2,2 2-5,5-4-2,1 7-5,2-5-6,4 0-3,2 1-3,4-2-8,2-2 0,2-4 1,2 1-4,4-1-2,2-3 0,-3 1-2,7-5 1,-2-3-6,0 0 3,7-3-4,1-2 5,-4-3-5,-1 0-1,0-4-1,5-3 4,-2-2 1,-6 1 5,1 0 17,-5-2-3,-1 1 10,-2-1 4,-2 8 3,2-6 4,-2 5 2,-1 2 5,1 2-2,-2 2-5,-2 0-10,0 5-1,0 0-2,0 0-5,0 0-7,0 0 0,-14 17 1,9-4-1,0 3-3,0 1-8,1-2 3,1 1-1,2-1-6,1 0 3,1-1 0,2-2-2,1-2-7,5 0 6,1 0-9,-1-3 1,3-1-1,1-1 5,0-3-3,6-4-1,0 0-5,1-1 7,0-3-7,1-2-1,-1-1 10,4-4-3,-2-3-3,-3-1 0,2-5 3,-5 1-3,0 0 6,-4-1-1,-3 4 3,-2 1 5,-1-3-2,-4 2 5,0 1 12,-2 5-11,0 1 1,-1 0 0,-2 5-4,-1-1 0,-1 4 1,-1 1-9,-1 0 5,-4 6-7,2-1 3,1 6-1,-2-3 1,4 8-2,2-2-3,3-2-2,2 8 3,3-2-3,1 1-5,0 0 2,6-3 14,1 2-14,1-3-6,-2 4 4,1-3-1,0-1 2,-3-4 3,-1 1 1,2-2-2,-5 0 2,-1 0 1,0-1 1,-4 1 0,0-3 3,-2 2 3,-1 3-2,-5-4 0,-2 1-2,1-1 4,-4 1-3,-3-2-2,0 0-3,-1 2 1,-4-6 2,4 3-6,-2-3-18,-1 2-22,3-3-33,3 0-34,4-3-44,-3 2-48,3-2-35,2 1-54,3-1-180,5 3-511,-3-11 226</inkml:trace>
  <inkml:trace contextRef="#ctx0" brushRef="#br0" timeOffset="89311.7344">21011 5048 218,'2'-8'265,"1"4"-27,-3 3-10,0 1-15,0 0-10,0 18-11,-1-5-9,-3 4-16,-5 9-11,2 0-14,2 1-4,-2-3-10,-1 1-13,3 4-9,-1-2-10,0-2-10,5-4-9,-2-3-10,5 0-3,-2-3-8,2-5-4,1 2-9,1-3-8,1 0-14,1-2-18,3-2-21,-2-4-30,3 2-41,-1-3-49,0 0-34,0-4-45,3 0-218,-3-1-472,0-4 209</inkml:trace>
  <inkml:trace contextRef="#ctx0" brushRef="#br0" timeOffset="89495.8652">20999 5223 39,'12'-5'278,"3"-2"-17,4-1-19,2 4-19,7-4-22,0 2-23,1 2-17,-2-3-14,3 3-16,-9 2-15,-3 1-22,1-2-36,-6-1-41,-4 4-50,-3-2-74,2-1-61,-8 3-139,0 0-332,0 0 148</inkml:trace>
  <inkml:trace contextRef="#ctx0" brushRef="#br0" timeOffset="90132.6732">21950 5167 158,'1'-7'236,"-1"4"-12,1-2-9,3 0-11,-4 0-11,3-1-7,-3 0-8,0 0-8,-3-1-7,3-1-10,-4 1-11,3 0-13,-4 0-5,-1 1-10,-1 2-11,0 0-7,-3 0-12,-1 3-3,0 1-13,-1 2-6,-4 5-4,-1 0-10,2 0 2,-2 5-9,4 0-1,-1 0-2,3 2-1,2-1-8,1 2-1,4 0-3,1-1-3,3 3 2,2-5-2,2 5-6,0-5 1,2 2-3,2 1 3,-2 1-3,2-1-3,-1 0-2,-1-4 0,0 2 0,-3-1-2,0 0-3,-3-1 2,0-2 0,-1 0-2,-4-1 5,-3 0-4,-2 0-2,-1-3-3,-2-2 3,-8 1-3,2-6 6,1 1-6,-3 0 2,2-4 1,2-2-1,0-1-1,3-1-1,1-4 2,3 1-1,2 3-1,3-3 3,2 2-10,0 5-3,2-3-1,1-1-4,0 4-3,0 5-3,4-9-4,-1 6-12,0 3-5,-3 0-9,0 0 0,14 3-13,-10 1-15,0 1-13,1 0-36,-2 2-41,3 1-39,-1-3-51,1 5-149,0-4-440,1-1 196</inkml:trace>
  <inkml:trace contextRef="#ctx0" brushRef="#br0" timeOffset="90423.1418">22066 4992 77,'14'-24'238,"-5"9"1,-2 0-8,0 7-9,-3-1-16,-1 4-17,1 0-22,-2 5-12,-2 0-18,0 0-5,-4 17-11,-1-3-5,1 11-9,-3 1-3,-2 1-10,-2 4-6,1 0-7,0-1-8,1 0-6,4-2-4,-3 5-5,5-3-7,-2-4-4,4 0-2,2-8-4,2-1-7,1-3-2,-1-4-4,3 0 0,-2 0-3,2-1 1,2-4-9,1 0 3,2-2-1,0-2-2,5-5-8,2-1-18,-4 1-16,-1 0-14,2-3-21,-1-3-12,-1 1-18,-4 0-30,-1 0-39,-2 0-21,-1 0-34,0-1-21,-5 0-133,0 1-396,-1 1 175</inkml:trace>
  <inkml:trace contextRef="#ctx0" brushRef="#br0" timeOffset="90639.2954">21959 5199 194,'-8'-1'205,"8"1"-10,0 0-15,0 0-14,14-8-7,-1 4-13,5 2-11,5-3-8,10-4-11,-3 6-6,4-2-13,-1 1-13,-3 0-6,-10 2-8,3 0-8,-5-1 1,-5 2-12,-3 0-6,-4-1-7,1 2-2,-7 0-9,10 0-15,-10 0-25,5 0-37,-5 0-33,0 0-39,0 0-34,0 0-41,0 0-100,0 0-320,0 0 143</inkml:trace>
  <inkml:trace contextRef="#ctx0" brushRef="#br0" timeOffset="91548.0474">22563 5154 87,'2'-6'240,"0"0"-10,-2 0-10,0 0-15,4 0-14,-4-1-16,0 1-9,0-1-15,-4 0-5,2 2-12,0-2-8,-3 1-14,0 2-13,-3 0-10,-2 1-5,-1 4-14,-2-1-6,-6 6 0,0 1-12,-7 7-4,-1 2-2,4 3-7,0 3-3,1-1-5,2 3-2,6-1-3,1 1 1,3-7 2,3 1-9,4-1-5,1 0 0,-1-6-4,6-1-1,0 1 2,2-4-1,3 3 0,0-9-2,7 1 0,2-2-3,0-2 2,2-1-3,-2-5 1,2 1 0,-2-5-3,-2 2 0,-1-4 1,2 2 6,-6-5 3,4 3 2,-5-3 4,0 0 7,0 0 0,-2 2 3,2-1 10,-5 3 4,0 5 2,1 1-4,-5 0 1,5 2-8,-5 1-1,1 1-3,-1 3-2,0 0-1,0 0-8,-8 10 2,2-1-2,1 1-4,-2 7-7,3 0 5,-2 0 2,1 1-6,4 3 4,0-3 9,2 0-19,3-3 5,2 2 0,2-3-3,-1-2 3,4 0-4,3-2 2,3-3 0,-3-4-1,5 0 1,-2-3-1,-2-5 2,4 2 0,-2-5-1,-3-4 3,1 2 7,-1-4-2,1-11 10,1 4-2,-3-5 0,2-3-1,-5 0 8,4-2-8,-6-1-4,7-17 0,-6 15-6,0-1-1,1 3-6,-3 3 8,-2 4 5,-1 8 11,-3 5-7,2 0 10,-3 3-3,1 4-6,-1 1-5,0 4 0,0 0-2,0 0 0,-5 17-2,0-1-1,-3 10 0,-1 0-1,0 2 0,1 1 0,-1 1 2,3-1-9,1-1 3,-3 3 3,4-2-1,3-2-2,2-2-3,-1-4 2,4-4-1,0 0-1,0 0 4,5-4-7,0 0 5,2 1-1,1-8 5,3 6-6,-2-8-1,6 4-2,3-6 4,5-2-5,-7-5-2,1 3 6,-1-1-5,-2-2 1,0-6 2,-3 1 2,2 0-4,-4-5 7,2 1-5,-2 0 0,-2-3 1,-1 0 4,-1 1 5,-1-2-2,-2 2 0,-3 2 3,-1 5 3,0-3 8,0 4-9,-4 2 5,2 1 2,-2 2-19,-2 0 3,4 3-4,-12 3 8,4 2-4,-2 2-3,3 1 1,-1 3-6,0-3-2,1 5 3,4-2-5,-1 4 2,0-2-5,4-1 0,4-2-12,-3 3 5,3-1-11,0-4-1,2 1-1,1 1-1,3-5-1,-1 2-5,4-3 3,3-1-8,2-3-8,1 1-6,-5-2-20,2 1-13,1-7-6,-5 1-12,-1 0-8,1-1-3,-2 1-2,-2-3-11,3 2-15,-4-3-23,-3 3-28,1-3-33,-3 5-28,-2-3-160,0 4-450,-1-2 200</inkml:trace>
  <inkml:trace contextRef="#ctx0" brushRef="#br0" timeOffset="91832.7459">22797 5071 194,'-5'-2'233,"5"2"-13,0 0-12,0 0-10,0 0-8,15-5-8,-3 2-9,7 0-6,9-2-12,4-2-9,0 0-12,1 2-12,1-5-14,-1 3-11,1-1-12,-3 2-6,-4 0-7,-6 0-8,6-1-14,-9 2-11,0 0-27,-9 0-23,1 4-26,-4-1-38,1 2-53,-2-3-55,-5 3-66,4-1-126,-4 1-405,0 0 180</inkml:trace>
  <inkml:trace contextRef="#ctx0" brushRef="#br0" timeOffset="93225.6013">12275 6607 168,'-2'-4'240,"1"0"8,1 4-6,0-6-28,0 6-14,0 0-16,0 0-10,0 0 1,14 14-7,-6-5-2,3 4-11,0 3 2,2 0-11,1-1-5,0 1-15,-2 0 5,6 4-5,-3 2-7,-1 2-9,-2-9-8,2 6-5,-3-6 2,-2-1-27,1 1-3,-2-4-6,0-1-5,-5-1-11,3-1-6,-4-2 6,1 0-2,-1-3-9,4 1-11,-4 0 0,0-2 2,-2-2-15,0 0-16,0 0-28,0 0-27,0 0-29,2-10-27,-2 4-22,1-5-23,1-1-12,0 0-12,2-5-12,3 0-11,0-2 15,-2 4 11,0-2 29,1-3 6,3 4 15,-3-4 19,4 3 17,-3-2 21,1 1 19,-3 0 34,1-1 19,1 2 18,-3 2 13,0 3 17,-2 0 12,-1 2 9,1 3 4,-1 1-4,0 1 0,-1 1-4,0 1-5,0 3-3,0 0-7,0 0-5,0 0 5,-7 15 4,-4 1 3,1 9 3,-4 5 9,-2 4 2,-5 18 3,1 3 1,-11 21 4,12-21-7,-4 2-5,1-2 2,-9 21-7,11-26 0,3-1 6,-1-6-7,6-9-1,2-3-6,-2 1-4,2-8 2,4-6-7,-2-2-7,3-3 3,1-4-5,0-2-1,2 6-12,-1-9 4,3-1-23,0-3-42,-3 2-49,3-2-45,0 0-70,0 0-77,4-17-243,0 9-567,0-5 252</inkml:trace>
  <inkml:trace contextRef="#ctx0" brushRef="#br0" timeOffset="93865.2687">12987 7024 203,'7'-3'214,"-2"-5"-4,1 3-4,0-4-10,1 2-15,0-3-7,-1-5-7,1 2-9,0-5-9,-1 3-10,2 0-9,-3-3-8,-1 2-9,-1 0-6,-3 1-3,2 3-7,-1 3-3,-2-1-6,-1 3-6,1-1-11,-3 6-7,-2-2-1,-1 5-3,-5 4-13,-4 4-5,-4 7-5,-4 3-3,0 3-3,2 7 0,3-4-7,1 3 2,1-1-6,6-1-3,4-1-3,4-6 9,1-2-11,4 0 2,3 0-3,0-8 0,1 4-3,3-6-5,3 0 6,-2-5-1,3 1-2,-3-3-3,4-3 4,-1-1-4,1-4-1,0-2 12,0-3-11,-3 0 3,-3-2-2,-1 0 3,-1-3 6,-1 1 1,-3-3-2,1-6 4,-3 9 5,4 0 4,-4 8 6,0-3 5,1 3 3,-1 1-4,1 5 0,-1-2-11,0 5 0,0 0 0,0 0-8,-6 13 6,3-1-4,2 0-4,0 7 2,0 0-6,3 0 5,-1 2-11,2-3-6,3 1-16,-2-2-18,2 1-29,1-1-22,0-3-31,1-5-23,2 2-34,-1-5-45,2 1-53,-1-3-227,0-3-542,2-1 241</inkml:trace>
  <inkml:trace contextRef="#ctx0" brushRef="#br0" timeOffset="94097.5786">13262 6903 151,'0'-13'249,"0"5"-2,0 1-23,5 2-17,-2 1-15,-3 4-3,6 1-9,-1 4-3,3 5-7,6 3-14,-1-1-9,7 9-10,1 0-12,-2-3-10,0 4-7,1-2-11,2-1-11,-6 1-7,1-7-15,-1 0-5,-4-1-6,-3-3-13,2-1-20,-6 0-21,0-4-16,0 1-11,0-1-17,-4 0-38,-1-4-31,0 0-35,0 0-27,0 0-20,0 0-19,-16-8-160,11 1-406,-3 1 180</inkml:trace>
  <inkml:trace contextRef="#ctx0" brushRef="#br0" timeOffset="94339.7459">13515 6784 150,'1'-6'170,"-1"2"-14,-1 0-8,1 4-4,0 0 15,0 0-6,-15 12-1,6 2-5,-2 3-9,0-1-8,-1 1-11,-1 10-8,-2-3-13,3 0-2,1 0-16,-2 1-10,4-7-8,-1 0-17,3-1-21,2-1-30,0-4-32,2-2-54,1-3-49,4-1-65,-1-2-106,3 0-337,2-3 149</inkml:trace>
  <inkml:trace contextRef="#ctx0" brushRef="#br0" timeOffset="94721.5205">13670 6852 25,'10'-16'275,"-4"7"-1,2-3-7,-2 7-9,-2-2-23,-4 3-22,3 3-17,-3 1-13,0 0-14,4 17-14,-4-3-6,-2 3-9,0 2-6,-3 6-16,-1-1-7,4-5-11,0 8-11,2-8-12,0 1-3,2-4-4,0 0-9,5-2-5,-3-2-4,2 0-9,2-4-2,3-1-4,1-2 12,3-3-20,3 1 2,1-4-10,0-3 2,4-1-3,-4-2-11,1-4 8,4-2-5,-4-2-2,-3 1 2,0-6-1,-3 7-6,-2-13 6,-1 2-2,0-2 5,-4 8 12,-2-1-4,-1 2 4,-3 2 2,1 3 0,-4-1-6,1 3 0,-3-1-1,2 6 1,0 0-5,-4-1-3,1 4-2,-2 2 0,7 0-3,-13 6-1,5-1 4,0 2-10,3 4-1,1 0 8,4 1-12,2 0 0,5 3 0,0-1 1,3 3-9,2-3 2,2-1 7,-1 1-4,2-2 11,1 3-11,-3-4 5,-4 0-3,0 1-2,4 0 4,-6-1 4,-4 0 5,3 0 2,-3 0 0,-3-1-1,0 0 7,0-1-2,-3 1 1,-4-1 1,-1 0 7,-3-3-4,3 1-14,-8 2 12,-2-4 0,1 0-7,-2-2 6,0 0-13,1-3-2,-1 0-9,-2-4-30,2 0-24,0-1-40,-1 0-42,2-5-45,2 3-39,0-8-36,2 2-39,2-1-195,2-3-540,1-1 238</inkml:trace>
  <inkml:trace contextRef="#ctx0" brushRef="#br0" timeOffset="94929.6997">13744 6662 52,'0'-5'154,"-1"1"-23,1 4-15,-3-4-5,3 4-11,0 0-11,0 0-21,0 0-48,0 0-76,0 0-76,0 0-141,10 9 64</inkml:trace>
  <inkml:trace contextRef="#ctx0" brushRef="#br0" timeOffset="95540.9767">14479 6884 142,'0'0'224,"0"0"1,0 0-4,0 0-4,0 0-8,17-6-14,-8 3-14,10-1-14,1-4-11,1 6-19,9-3-15,1 2-10,-2-1-11,3-1-13,-1 2-8,-3 0 2,1 2-16,-2-2-10,1 3-2,-9-2-5,2 2-5,-4 0-5,-2-3 4,-5 3-13,2 0 4,-6-1-11,2 0-3,0 1-2,-3 1 12,-5-1-14,8-3 0,-5 0-4,-3 3-3,7-2 1,-7-3 3,5 3-9,-5 2-8,4-3-1,-3-3-11,-1 2-15,0-1-14,-1-2-9,1 1-12,-2 1-1,0-5 2,-3 2-4,0-2 2,-3 1 5,3 0 6,-2 0 8,-3-2 3,2 4 4,-3-2 6,1 2 3,1 1 10,0-1 0,0 2 8,-1 0 10,4 3 6,-1-1 4,1 0 4,-1 0 2,0 2 4,0-2 2,2 3 5,5 0-2,0 0 7,-7 5 2,3-2 5,3 2 4,2-1 4,4 1 1,-1 2 4,5-2 0,1 0-6,7 5-2,-2-5-6,3 2-2,1-1-2,-2-1-4,1 0-4,-6 0-1,1-2 0,5 1 3,0 0-1,-6-2 6,0 0-2,-3 0 3,-2-1 0,-3 3 6,2-4-6,-6 0 1,9 3 2,-7-1-1,-2-2 0,0 8 2,-4 2-1,-2-1 2,-1 3 1,-1 3 2,-5 6 1,-4 1 2,4-6 6,-2 4-11,1-5-5,0-1 2,3 3-4,-1-2 0,1-3-7,-1 2-1,5-4-3,-1 0-4,3-1-15,0-1-16,0-2-25,3 0-27,-2-1-24,2-1-21,-1-1-38,1 0-47,2-3-54,0 0-251,0 0-545,0 0 242</inkml:trace>
  <inkml:trace contextRef="#ctx0" brushRef="#br0" timeOffset="96479.2314">15922 6800 94,'0'0'179,"0"0"4,0 0 9,0 0 4,0 0 10,0 0-2,0 0-3,0 0-4,0 0-9,-7-1-6,7 1-3,-5-3 10,5 3-27,0-3-9,0-2-18,0 5-5,3-11-12,1 3-11,1-2-10,2 3-16,3 0-5,0-1-9,2 1-8,3-1-10,-2 3-1,3 1-7,-3 2-4,2 1-7,1 2-1,-5 4-3,1 3-4,-2 5-5,0 2 3,-6 4-1,1 8-7,-7 2 4,-6 0 4,-6 2-6,-3-1-2,-2-1 12,-2 2-19,1-5 2,-3-2 1,2-1-6,2-3 7,3-6-7,3 0 5,3-4-4,1-3-6,3 1 6,2-3 1,-1-1 4,1-2 1,4 2 0,0-4 12,0 0-7,5 8 0,5-8-6,1 3 5,3-3-1,4-3 0,2 3 2,2-2-5,8-3-5,-3 0 9,-4 3-8,5-5-12,0 2-23,-6-2-21,-1 1-36,-2-1-22,-1 1-26,-2-2-29,1 1-32,-4 2-33,3-5-18,-2 2-248,-5-3-536,4 1 237</inkml:trace>
  <inkml:trace contextRef="#ctx0" brushRef="#br0" timeOffset="96821.1108">16300 6663 136,'-2'-17'223,"4"7"0,-4-2-8,5-2-2,0 3 10,1 1-14,2 1-10,1 1-16,0 1-13,-1 3-11,0 4-6,2 0-15,0 7-10,0 2-10,-4 3-8,1 6-7,-1-1-8,-4 2-7,0 5-13,-3-4 0,1-4-11,-3 1-8,-1-2-3,1-3-5,1-2-6,0 0 1,0 0-3,3-9-1,-3 4 4,1-2 9,3-3-1,0 0-5,0 0-1,7-15-11,2 1-1,1-3-7,9-2 1,-1-3-3,3 2 0,0-2 4,3 3-9,-1 2 6,-1 3-1,1-3 3,-5 9 2,1 1-3,-1 4 3,3 2-5,-10 1 1,2 3-2,-2 1-5,0 3-1,-2 1 0,-1 1-9,-2 1-1,-3 4-7,-1-2-14,0 5-32,-4-1-38,0 0-43,-3 0-40,1-6-71,1 0-71,-2-1-256,3 1-612,2-4 272</inkml:trace>
  <inkml:trace contextRef="#ctx0" brushRef="#br0" timeOffset="97195.0601">17012 6629 48,'4'-17'281,"-3"0"12,-1 4 5,-3-2-9,-1 4-14,-1 1-5,-1 2-30,-2 2-27,-1 3-17,-4 1-24,-4 7-15,-2 0-16,1 2-19,-7 7-5,1 0-17,4 3-8,4 1-9,2-1-4,4-5-12,3 2-10,3-1-7,2-2-5,2-1-9,2 0-4,3-1 0,3-2-7,3-2 3,1 0-4,6-5-4,-1-4-3,3-1 1,-1-1-2,-4-3 4,-2-1-7,1-2-2,0-2-1,4-8 11,-4 1 0,-1-1 1,-4-2 14,-3-3-7,3 0 7,0-2 0,-4 1 3,-2 9 8,0 3 4,-1 2 5,-1 4-3,-1 3-16,0 0-1,0 2-2,-1 2-2,1 3-2,0 0-5,-2 20 4,-2-3-10,0 2 3,-1 6 1,-4 5 1,4 0-26,-2-1 17,3 0-4,-1 0-2,3-3-4,2 3-2,0-9-8,-2-2-24,5-2-31,2-4-29,0 2-38,3 1-25,1-7-55,1 1-48,6-6-78,2-2-256,11 2-636,1-3 281</inkml:trace>
  <inkml:trace contextRef="#ctx0" brushRef="#br0" timeOffset="97463.1676">17572 6511 71,'6'-18'320,"0"2"26,-3 3 12,1 3-14,-4 3-33,0 1-29,3 1-23,-3 5-33,0 0-8,0 0-12,1 21-8,-5-4-6,0 7-3,-1 3-6,-3 1-12,-2 1-13,4 1-10,-4 3-9,0 1-10,1-2-12,-1-1-10,2 1-8,1-6-10,5 3-11,-1-4-4,3-6-9,2-2-4,-1-1-9,3-1-3,0-3-9,1-1-5,3 1 3,0-3-12,1 0-18,3-1-22,0-3-31,2-1-36,-1-1-39,5-1-27,-4-3-16,3-5-23,-3 4-21,-2-3-10,1 1-14,-1-4-25,-1 1-22,0-6-17,-2 6-5,-1-4-175,-4 3-514,-2-1 228</inkml:trace>
  <inkml:trace contextRef="#ctx0" brushRef="#br0" timeOffset="97857.0845">17678 6812 90,'-19'-7'103,"4"1"2,-3 2 16,1-1 9,-1 3 9,-1-2 8,6 2 3,3 1 1,-1 1-8,4 0-10,7 0-7,-10 0-5,7-3-9,3 3-5,0 0-1,0 0 3,0 0 0,0 0-5,24-1-7,-5-2-4,2 0-7,7-1-5,2-2-1,-1 4 0,-2 0-3,-6-1 2,-1 1-3,1-2 3,-2 1 5,-8 3-2,-1-2 2,-1 1-5,-4 2-4,-1-2-4,-4 1-5,9 3 9,-9-3 1,1 9 8,-2 1-6,-5 0 4,3 2-4,-1-2-6,-2 2-6,2-3-4,-1 8-9,2-5-2,3-2-12,-1 0 1,2 1-4,-1-1-3,4-2-12,5 0 5,-4-1 0,8-1-5,-3-3 1,3-1 6,6-1-8,0-1-6,-1-1-6,0-4 3,-4 3 15,0-5-15,-4 2 5,3-4-4,-5 0 6,1-1 6,-3 1-1,1-7 1,-5 4 0,-1 0-3,-4 0 0,-1-1-3,-5 4 1,5-3-3,-4 3-7,-7-2-3,0 2-3,0 2-19,4 3-23,-7 0-25,2 0-39,-5 1-25,8 3-29,-2 0-35,5 0-32,-3 0-33,4-1-56,4 2-287,-3-1-649,8 0 288</inkml:trace>
  <inkml:trace contextRef="#ctx0" brushRef="#br0" timeOffset="98763.518">18956 6705 21,'10'-23'239,"4"1"-3,-2 0-2,-3 6-13,0 1-8,-4 6-4,0 1-17,-3 1-19,2 2-14,-4 5-14,0 0-8,0 0-7,-4 20-2,-3-2 6,-3 11-5,-1 2-11,-8 11-3,1 2-13,-1 2-3,5-12-10,-8 9-10,8-9 11,0-5-28,0 2-5,-2-6-7,1-4 1,5-6-6,1-1-8,3-6-3,-1 1 2,4-3-10,-4-5 3,5 2-6,-2-3-2,4 0-2,-4-11-2,4 5-5,0-5 1,3-2-3,-3 1-2,3-3 3,4 5-3,0-6-2,0 7 0,2-2-4,2 2 5,-2 4-2,0 0-1,3 3 2,-2 4-5,2-1 5,0 0-4,1 9 3,1-3 2,3 4 7,-2-1-9,0 2-2,2-1-5,-2 1-7,3 0-23,-1-2-28,-1 1-27,1-1-31,2 1-41,-1-6-41,1-1-42,8 4-34,-5-7-201,-4 0-515,5-2 229</inkml:trace>
  <inkml:trace contextRef="#ctx0" brushRef="#br0" timeOffset="99367.8312">19355 7022 41,'11'-14'88,"2"-5"13,-3-5 10,-3 8 19,3-6 21,-1-4 8,-8 8 11,-1 1-3,3 0 0,-6 5 6,3 2-5,-3 0-9,-2 3-10,0 2-13,-2 3-11,-4 2-6,0 5-7,-7 0-7,1 7-1,-1 0-9,-1 5-7,-1 2-5,3 0-10,1 3-10,4-7-4,4 2-5,1 0-1,0 2-12,6-7 0,-1-3-7,3 1-4,1-1-3,3 1-2,1-5-3,3-2 8,-2-3-15,6-1-1,-1-3 2,0-3-1,4-1-6,-6-3 2,6 1 1,-3-7-4,6-5 0,-7 6 1,-1-1-4,-1 1 9,0 2 8,-3 5-1,-4-1 15,-1 5 4,1-1 3,-1 0 0,-2 5-8,2-3-6,-2 4-5,0 0 3,0 0-3,-16 12-4,9-2-3,1 0 1,3-1-5,-2 1 6,1-1-10,4 3-1,1 0-3,-2-2-3,3 1 0,1-5-4,3 5 0,2-7 2,2 2 3,2 0-5,6-4-2,0-2 0,-2 0 2,3-4 1,-1-1-4,5 0 5,-5-3 0,9-3-2,-9 1 0,-1-2-1,3-8 9,0 2-8,-2-1 4,1 1-5,-10 1 9,1 0 2,-5-2 2,-1 1 1,-2 5 10,0 1 5,-2-1 2,-2 3-11,0 1-1,-3-1 2,1 5-2,-2 2 1,0 0-4,-1 3-1,-2 3 2,-1 2-1,2 2-3,2 1-4,0 6-3,4-3-3,2 6-3,4-1-3,3-1-2,6 8 1,-1-6 4,6 2 1,1-1 0,-4-4-1,6 2 9,-6-3-11,-2-2-3,-1-2 8,-6-1 0,-1-4 8,2 1 6,-5 0-1,1-1 12,-2 1 21,-2 0 0,-3 0-14,-5 0 11,-4-2-6,-2 1-7,-7-1 2,1 1-7,1-4-5,-9 0 2,8 0-16,-3 0-14,6-2-28,-5 2-34,9-3-30,-1 1-38,5 0-45,-2-2-44,4-1-56,5-1-51,1-1-211,2 0-590,4-3 261</inkml:trace>
  <inkml:trace contextRef="#ctx0" brushRef="#br0" timeOffset="99602.988">20037 6555 141,'18'-18'283,"-9"6"7,0 4-9,-3 2-21,-2 0-22,-1 6-21,-3 0-20,1 10-9,-4 4-17,-2 6-12,-3 9-6,-5 2-4,-2 4-6,-5 9-18,-2-4-9,4 6-12,3-13 1,7-1-19,-1 0-12,-1-5-1,5-1-8,5-1-3,0-9-13,0-2-10,10 1-9,-1-6-12,0-2-10,0-4-38,5-1-39,0-4-37,3 0-39,0-3-43,0-5-48,5-7-48,-9 5-177,-1-1-500,-2 0 221</inkml:trace>
  <inkml:trace contextRef="#ctx0" brushRef="#br0" timeOffset="99840.9819">19987 6767 143,'0'0'249,"0"-2"-14,0 2-10,9-4-8,4 0-16,4 3-16,2-3-19,0-1-14,8 1-14,-7 0-14,10 0-15,-2-1-13,-7 2-24,-3-1-26,3 1-35,-8 0-28,-1-1-29,-1 2-44,-2-1-51,-1 1-56,-4 0-116,-4 2-340,4-5 151</inkml:trace>
  <inkml:trace contextRef="#ctx0" brushRef="#br0" timeOffset="100232.1019">21126 6774 166,'6'-4'218,"0"1"6,-1 1 4,1-2-3,-2 2-11,0-1-8,-1-1-6,0 0-6,-3 4-12,-6-8-16,0 5-13,-2-2-9,-3 3-8,-3 0-11,-4-1-3,-1 2-20,0 2-7,-2 2-5,2 1-11,-1 4-9,8-1-7,1 0-10,1 0-3,3 3 0,3 2-7,4 4-9,0-3 3,4-1-4,4 5-5,3-2-2,0 1-4,-1-1 1,4 0-1,-3-2-6,3-1 1,-9-3-7,2-1 0,-4-3 2,0 2-1,-3-1-5,0-1 5,-5 3 3,-4-1-3,-4-3-5,-3-2-1,-5 2 0,0-2 1,0-1-2,-6 0 2,-1-1 0,0 3-1,5-3 0,5 1-5,0-1-1,1 2-8,4-1-20,2-1-25,0 1-34,3 1-35,2 0-30,1-2-42,5 0-54,0 0-54,0 0-162,0 0-502,0 0 222</inkml:trace>
  <inkml:trace contextRef="#ctx0" brushRef="#br0" timeOffset="100505.5208">21398 6553 199,'6'-16'318,"-3"4"-5,-1 2-22,2 0-24,-1 5-28,-2 0-22,-1 5-20,0 0-8,-4 16-1,-2-1-8,-3 9-6,1 3-6,-2 3-11,-1 3-16,-4 11-15,5-8-16,-1 8 1,2-13-2,5 2-14,-4-3-2,3-3-3,0-1-25,5-8 8,0-1-6,4 0-9,-3-6-2,4-1-11,0 0 10,-1-2-17,3-4-3,3 1-8,5-3-15,-2-2-19,5-2-32,4-3-21,-6-2-21,3-4-22,-1 2-16,-3-3-19,-2 2-20,-5-1-39,-2 1-40,-3 1-30,-3-2-34,-3 2-165,-3-1-506,-2 2 224</inkml:trace>
  <inkml:trace contextRef="#ctx0" brushRef="#br0" timeOffset="100712.5803">21135 6795 228,'0'0'250,"8"-5"-2,2 1-14,9-3-12,10 2-16,2 0-18,3 1-18,2 0-17,1 0-15,1 1-14,-1-1-21,-3 2-33,-4-1-42,-4 1-36,-3 1-34,-6-1-49,-1 2-43,-3-1-53,-6 0-130,0 0-344,-7 1 153</inkml:trace>
  <inkml:trace contextRef="#ctx0" brushRef="#br0" timeOffset="101486.4693">21878 6728 205,'4'-6'273,"-4"-5"-10,0 6-16,0-5-15,0 1-15,0 1-16,-2 0-13,-2-1-13,1 1-15,-1-1-14,-3 4-10,0 1-14,-3 0-13,1 4-9,-6 1-13,-2 6-6,-2 1-8,-4 6-2,-1 0-8,-2 6-2,7 0-6,-4-1-8,12-2-5,-4 5-3,6 2-2,3-7-3,5 0-7,1-3 3,1 1-8,2-3 0,2-2 1,2-3-4,6 0 0,0-2 1,4 0-5,-2-6 0,3-2 1,0-2-3,-7 0 2,5-1-5,2-6-4,-6-2 2,-1 2 3,0-3-1,0 1-1,-3-3-2,1 2 4,-1 1 6,-1-1 8,-3 6 1,-2 2-4,3 1 2,-5 0 2,2 0 1,0 4-9,-2 2 0,0 0-2,0 0 1,0 0-3,-6 14-2,3-6 2,1 3-3,0 0-2,0 0-3,2 6-5,0-5 6,0 5 7,4-5-10,-2 1 4,5-2 7,4 2-13,1-2 14,-2-3-3,3-3 2,1-1 8,4-2-2,0 1 3,3-3 13,-9-3-5,8-5 4,-10 2 8,5-5-3,2-1 0,-1-4 1,-2-5 11,4-3-27,-5-3 11,-2 1-8,2-2 6,-5-2-9,2 1 1,-2-2-6,-3 4 2,0 0 16,-3 8-5,0 1 6,2 7-5,-2-1 10,-2 3 6,0 1-7,0 3-8,0 2-8,0 3 1,0 0 5,0 0-11,-10 16-6,5 0 0,-3 1 1,3 0-2,0 11 1,-4-1-6,3 2 1,2-3-3,1 2 4,2-3-4,2 0-4,2-4 3,-1 4 4,2-7-4,4 1-11,2-2 3,3-5-5,-4-2 2,5 1-4,3-5 4,-1 1-8,3-4 3,-1 0 8,1-5-8,-2-2-3,2-1 7,0-1-1,-5-4 4,3-3 0,-3 2-1,1-5-2,2-5 11,-8 7-9,4-3 9,-6 2-2,-2 5 6,0-2 4,-3 4 1,-1-1 1,0 4-3,-3 0-5,-2 2-4,-1 1 2,-3 2 0,-2 4-2,0 0-1,0 2 3,-1 1-6,0 2-12,3 2 6,3-3-9,0 4-4,1 0-3,4 0-16,0 1 0,4-4-20,2 3 14,5-3-1,2 0-2,3 0 8,4-7-5,1 5-10,-1-5-24,1-2-10,-3 0-18,2 0-3,-6-4-15,-5-2-14,1 0-18,0 1-13,-2-3-23,0-1-24,-3-2-17,0 3-32,0-5-17,-5 6-197,0-5-517,0 8 228</inkml:trace>
  <inkml:trace contextRef="#ctx0" brushRef="#br0" timeOffset="101765.8094">22216 6616 8,'0'0'307,"0"0"-6,-9-2-8,9 2-26,0 0-20,10-7-14,-2 3-11,8-1-13,6 2-16,9-2-11,1 0-10,2 1-17,3 0-7,4 0-12,9-4-16,-14 4-1,3 2-20,-7-2-14,-5-2-3,-9 3-14,1-1 1,-9 1-10,3 2-6,-3 0-3,-4-2-8,-1 3-30,0-2-21,-4-1-47,-1 3-44,0 0-45,0-3-42,0 3-44,0 0-38,0 0-220,-14 1-530,14-1 234</inkml:trace>
  <inkml:trace contextRef="#ctx0" brushRef="#br0" timeOffset="108083.8267">12426 8261 95,'2'-4'138,"-2"4"-3,1-5 9,-1 5-15,0-4 7,0 4 5,0-3-9,0 3 0,0 0 0,2-7-5,-2 7-2,2-3 0,-2 3-6,0 0-4,0 0-6,0 0-9,0 0-6,0 0-4,0 0-8,0 0-3,0-3-2,0 3-3,0 0-3,0 0-4,0 0 1,0 0 0,0 0 1,0 0 3,2-4 2,-2 4 2,0 0 3,0 0-8,2-3-9,-2 3-4,1-5 0,-1 5 0,1-2-4,-1 2 5,0 0-2,4-5-2,-4 5-12,1-5 7,-1 5-1,2-4 1,-2 4-3,2-3-4,-2 3 0,1-5-4,-1 5 0,4-4 0,-4 4 2,1-3-2,-1 3 1,0 0-12,2-4 9,-2 4-5,0 0-1,0 0-1,1-3-6,-1 3-1,0 0-4,0 0 1,0 0-11,0 0-3,0 0 4,0 0 1,0 0-4,0 0 4,-1 13-8,1-7 4,0 1-4,0 3 5,0-2-4,1 3-2,-1 2 7,-1 2-4,1 1 1,-2 1 3,2 0-6,0 3 11,2-1-1,-4 6-1,1-4 2,0 6-1,-2-1 5,3-1-8,-1-4 0,-1 4 1,2-7 6,2 8-10,2-2 9,-3 2 4,0-3 2,1 2 14,-1-5-8,1 4-2,0 2-7,-1-6 13,0 0-2,-1 3 2,4 3 0,-4-7 0,0 1 6,0 2-4,0-4-2,2 1 3,-2 5 1,0-5-1,0 1 3,2-3-5,-1 2-2,-1-2-1,2 0 0,-2 0 3,0 2-3,5-1-5,-5-2 4,1 1 1,0 0 2,0-2-4,-1 3 3,2 0 0,2-1-1,-1 2 3,-3-1 5,0 0-6,0 2 2,0-4 2,0 3-7,0-1-1,0-1 2,0 0 1,0 0 1,0-1-3,0-3 2,3 4-4,-3-1-1,0 1-3,0-2 4,0 1 0,0-5 0,3 5-2,-6 1 3,3-4-2,3 3-1,-3-3 1,0 3 0,0-4-4,0-1 1,0 3 2,0 0-1,0-2 4,0 3-5,0-1-2,0-1-4,0-1 2,0-1-3,0 2 2,0-2 0,0 0-3,0 2-1,0-2-1,0 1-1,0 5 0,0-1-1,-3-3 2,2 4-2,-1 0 1,4 1-3,-4-2 1,2 1 0,0-1-2,0 0 0,0 0 0,-2 1 5,1 0-3,1-3-1,0-2-1,-3 2 1,2-2 10,1 1-11,0 3 0,-2-6 2,1 1 0,1 3-5,0 3 1,1-3-1,-1 2 2,2 0 0,-4 1-2,1 0 1,1 0-1,-1 1 2,2 0-4,-1-1 6,0-1-3,0 1 0,-1-2 1,1 1 0,0-1 3,0-3 2,-1 1-3,1-1 1,0 5-5,0-5 6,0 1-7,-4-1 5,4 5-3,-1 0 3,1-2-1,0 1 3,0-1 3,-2 1-11,1 1-1,1 0 0,1 0 0,-1 2 4,0-1 3,0 0-9,-1-1 4,1 0-3,-2 0 5,2 1 2,0 0-3,-2-1-5,1 0 10,0 0-8,-1-2 2,0-1 0,2 1 1,-2 2 0,1-2-2,0-1 0,0 1-3,-1 2 4,1-3-5,1 2 4,-1 2 0,-2-1-4,3 0 5,-1-1-1,-1 2 0,0 0-4,0 0 1,-1 2 1,2-3 0,1 1-7,-3 0 10,2 0-3,-2-1 4,1-2-1,2 2-5,-1-5 1,-1 1-4,0-1 5,0 2 4,1-2-5,-1 1 2,2-2 0,-4 1-4,3 1-2,-1-2 5,1 7 1,0-4 0,1 3 10,-2-1-12,2 0 0,-1 2-3,1 0 6,0 1-5,0 1-1,0-3 1,-1 1 13,1 2-11,0-2-2,-3-1 9,2 1-7,1 1 1,-1 1-2,1-4 3,-2-4-1,2 4 0,-1-5-4,0 6 4,-2-5-2,5-2 2,-4 4 0,4-4-2,-4 0 1,1 1 3,-3 0 0,4 4-3,0-4 1,-1 0-4,-3 1 2,3 1 3,-2 0-1,3-1 5,-2 2-6,1 1 0,-1 2 6,2-4 7,-4 3-6,2-5-5,0 6 3,2-3 7,0 3-13,0-6 5,0 2-1,0 0 0,0-2 2,-1 0-6,1-1 3,1 0 7,-4 1-11,3-2 3,2 3 0,-2-3 0,0 0 0,-2-1-2,4 5 1,-4-5 5,2 0-2,-2 2 0,2 0-5,0-1 4,0 2 0,2-1 10,-4-1-12,2 2 6,0-1-4,-1 2 1,1 0-2,-3-3-3,3 2 7,-1 1-6,1-3 7,0 0 0,0 2-1,0-1-3,0-1-4,0 1 3,0-3 1,0 3-3,1 0 12,-1-2-12,0 3 2,0-4-1,-1 0-4,1 0 6,0 3-5,-3-3 8,3 1-4,3 2-1,-3-3-2,-3 0 7,3 1-3,0 1-9,0-2 11,0-2-6,0 3 1,0-2 1,0 2 0,0-1 8,0 3-8,0-1 9,0 1-5,0-3-9,0 5 8,0-3-5,0 2 9,0-1 0,0-1-13,0 1 7,0 0-2,3-1-3,-3 1 3,1 0-1,-2 0 2,2 1 3,-1-1-6,3 0 3,-2-1 5,1 2-4,-2-1-2,0 1 0,2 0-3,-2-1-4,1 3 12,-1-4-4,0 4 1,0-1 1,0-2 0,0 3 3,0-4-8,0 3 4,0 0-4,0-1 6,0 1-1,0-3-5,0 3 3,0-1 3,2 3-2,-2-2 4,0-4-8,0 6 1,-2-2 5,4-2-3,0 2 4,0-2-5,-2 0 4,0 2 1,0-1-5,1-1 2,0 0-4,1 2 9,-2-1 1,1 0-4,1 0-5,-2-2 1,3 2 5,-3-1 0,1 0-6,-1-1 2,0 1 0,3-3 7,-2 0-5,-1-2-3,0 4 0,0-2 1,1-1 4,-1 1-3,0 2-1,-1 2 0,2-2-6,-2 0 11,1 1-6,0 0-1,-1 0-2,1 2 12,-4-2-15,4-3 4,0 3 8,-3 2-8,3-5 7,0 1-6,0-1-1,0-1 4,0 0-6,0-1 8,0 2-2,0-1-3,0 2 0,0-3 2,0 0 0,0 2-2,-2-4 0,1 4-1,1 0-1,-2-2 3,2 3 1,-1-1 1,0 0 6,-3 0-11,2 1 3,2-1 5,-1 2-3,-1-2-1,2 1 4,-2-3-3,2 3-3,0-2 0,-1 1-2,1-2 10,0 0-9,-3 3-2,3-1 10,0-2-5,0-1 0,0 3 0,0-2-4,0-2 7,0 0-3,0 2-1,0-1-2,0 0 0,0-4 9,3 3-15,-3-3-5,0 0-1,0 3 1,0-3-7,0 0-5,0 0-8,0 0-13,0 0-15,0 0-23,0 0-26,0 0-32,0 0-25,0 0-59,0 0-36,5-10-39,-5 5-42,0 0-60,1-4-53,-2 1-357,2-1-880,1-2 389</inkml:trace>
  <inkml:trace contextRef="#ctx0" brushRef="#br0" timeOffset="109472.7601">12393 13606 45,'0'0'65,"0"0"-3,0 0-1,0 0-6,0 0-3,0 0 7,-4-4 9,4 4-12,0 0 7,0 0-5,0 0 4,0 0 0,0 0-3,0 0 7,0 0-5,0 0-2,0 0 2,0 0-4,0 0 2,0 0-5,0 0-6,0 0-3,0 0 0,0 0-7,0 0 0,0 0-5,0 0 0,0 15-2,0-6-2,0-1 0,0 2 4,0 3 1,0 0 0,0 0 4,0 5 0,0 2 5,4 5 1,-3-2 7,-2 4-3,2-7 1,-1-2 0,-1 7 0,2 1-2,-1-6 2,0-4-2,2-1 1,-2-1-3,0-3-4,1-1 1,-1-1-4,1-2-3,-1 0-4,0 0-1,1-4 4,-1 1-1,0 0 5,0 0-1,0-4 1,2 5-1,-2-5-3,0 4-2,0-4-8,0 0 1,-2 5-5,2-5-3,0 0-8,0 0-22,0 0-35,0 0-49,0 0-57,0 0-53,0 0-200,0 0-438,0 0 193</inkml:trace>
  <inkml:trace contextRef="#ctx0" brushRef="#br0" timeOffset="112438.6322">12444 14018 23,'0'0'62,"0"0"1,0 0-6,0 0-1,0 0 7,0 0 1,0 0 9,0 0 0,0 0 15,5 4 3,-5-4-1,0 0 5,0 0 4,0 0 4,7 2-3,-7-2 3,0 0 3,0 0-6,0 0 5,5 1 1,-5-1 0,0 0-1,2 3 1,-2-3-2,0 0-5,0 0 0,0 0-3,0 0-6,3 2 0,-3-2-6,0 0-4,0 0-4,0 0 1,0 0-8,0 0-5,0 0-1,0 0-4,0 0-2,0 0 1,0 0-3,0 0 0,0 0-7,0 0 2,3 3 0,-3-3-5,0 0 7,0 0 0,0 0-14,0 0 2,0 0-2,0 0 9,0 0-3,0 0-3,0 0 4,0 0-4,0 0 3,0 0-7,0 0 4,0 0-2,5 1 2,-5-1-9,6 1 2,-6-1 0,0 0-18,9 0 12,-9 0-8,8 3 0,-6-3 5,-2 0-2,11 0-5,-11 0 1,11 0 3,-5 0 1,-1 0 0,5 0-2,-3 0 3,5-1 8,0 1-9,1-2-1,-3 1 4,6 0 2,-4 1-6,2 0-3,3 0-4,3 0 2,0 0-3,-5 0-4,-1 0 1,5 0 2,2 0-6,-2 1 0,3-1-1,-1 0 3,1-1-1,-3 2 3,3-2-5,9 1 3,-2-3 0,2 1-3,-1-1 6,1-1-2,2 1-1,0 1 11,-2-2-22,0 1 13,1 2 0,-3 0-3,1 1 2,-2 1-2,-2-2 8,-4 2-7,5-2-3,1 2 1,-7-1-2,5 3 11,-1-3-8,-5-2-10,3 2 8,7 0 4,-9 0-5,9-2 4,-2 1-9,-2-1 4,3-1 4,-7 3-3,7-2 1,-6 0 2,-3 1-2,3 1 0,4-1-14,-7 0 19,3 1-5,-1 0 2,-5-2 0,2 2-4,-1-1 4,1 0 0,-1 1 3,-1 0 3,1-1-3,-1-1 3,2 2-2,1-4 2,0 1-7,1 1-3,1-1 10,-1 1 0,8 0 0,-7 0-1,8 1 5,-2-2-6,2 4-4,-3-1 5,1-3-3,-6 3-2,-2 0 1,1 0-1,-1 0-1,-3 2 8,1-1-7,0-1-3,1 2 1,-8-2 0,3-2 0,4 4 3,1-4-3,1 2 4,-4-1-6,2 1-4,-1 0 5,2 0 1,0 0 5,2-2 0,0 2 0,2-1-5,-3 0 7,8 1-17,-5 0 12,4-3 1,-6 3-2,-2-1 0,2-1 0,-1 2-1,3 0 2,-6-2-4,-2 2 7,3-1-14,-5 1 9,1-1-2,5 0 0,-6 1 2,2 0-4,0 1 0,-2-2 8,6-1-4,0 0-3,-2 2 3,4-2-1,-5-1 3,6 1-3,-2 1 2,1-3 3,-1 1-2,3 3 1,-2-2-4,-2 0 3,3 1 1,-6 1-1,3 0-1,0-3 2,-2 2 0,1-2 2,-4 3-4,0 0-3,3-1 2,-4 1-2,5-1 0,-1-2 2,1 3-3,1 0-4,-1 0 6,2-2-4,-3 2 1,2-3-4,-2 3 5,1 0-1,0 0 1,0-2-2,-3 2-2,0 0 3,-2-1-1,3 1 2,-4 1-3,1-1-1,3-2 2,-3 2 1,0 0-1,2 0 0,2-1 2,2-1 0,-2 1-2,1 1 1,2 0-1,0-1 2,-3-2 0,3 3-3,-1-1 7,2 1-4,-3-6-5,4 6 8,-4-1 0,-1 1-3,-5-2 2,2 0 1,4 1-3,-5 1 2,2-1-2,-1 1 1,0 0-2,-2 0 1,2-3-1,1 3 2,-2-1-2,5 1 1,1-3-1,-2-2-1,3 5 1,-3 0-3,2-3 3,0 1 0,-6 0 1,0 0-4,3 1 3,-1-1 0,-2 2 2,0-1-4,1-2 0,-2 2 1,2 1-1,-4-3 3,-1 3-6,4-2 3,-2-1 2,1 2-2,3-2-1,-2 1 3,4 2 1,0-3 0,3 0-3,1 3-1,-3-2 5,1 0-4,2 1-3,-1 0 6,-4-2-5,-3 0 2,4 1 0,-4 0 1,0 0 2,0-1-3,-1 1 2,-1 1-4,-7-1 5,5 2-2,-1-1-1,1-1 1,0-1-1,1 0 1,3 2 3,-1-1-8,2-1 0,1 1 4,-3 0-2,6-1-1,1 0 4,-7 1-2,4 0 1,-3 0 4,4 2-4,-2-1 0,-3-1 1,1 2 0,-2-1 1,5 1-1,-6-1-1,-1 0 4,4-1 0,-3 1 0,0 2 1,4-2-3,-1-1-4,0 2 2,1-2 2,4 0-1,2-1 0,-2 3 0,3-2 0,-1 1 3,-2-1-1,0 0-1,1 2 1,-2-1-1,-2 2 0,0-2 0,-1 0 3,0 1 2,-1-3 2,3 2-1,-6 1 1,6 0 1,-3-3-1,-1 2 0,0-2 1,2 2 0,-1 1 0,6-1-7,-7 1 6,-2-2 2,4 1-3,-1 0-1,0-2 0,-3 2-2,2 0 1,-4-2 7,0 3 0,0-2-2,-8 2 3,12 0-2,-8-2 2,1 2 0,-1 0-2,-4 0-2,0 0-1,9 0-1,-9 0 4,0 0-5,6-3-1,-6 3 1,8 0-2,-8 0 2,4-2-4,-4 2 4,0 0-4,0 0 3,0 0 0,0 0-1,0 0-1,9 0-4,-9 0 4,0 0-1,0 0 0,0 0-3,0 0 3,5 0-3,-5 0 2,0 0-1,0 0 1,0 0-1,0 0 3,6 2-4,-6-2-2,0 0-1,0 0 3,8-2 0,-8 2 3,0 0 0,9 0-3,-9 0 1,9 0 1,-9 0-1,14 0-3,-9 0 0,-5 0 2,12 0 1,-5-2 1,-1 2-3,-6 0 2,9 0-1,-9 0 5,7 0-5,-7 0 1,0 0-1,0 0 2,7 2 1,-7-2-3,0 0 1,0 0-8,0 0 8,0 0 1,6 0 0,-6 0-3,0 0 0,0 0 0,5 2 1,-5-2 4,0 0-2,0 0-1,12-2-1,-12 2-2,10 0 2,-5 0-1,-5 0-3,12 0 6,-6 0-1,1 0 0,-2 0-3,-5 0 4,12 0-5,-2 2 3,-3-2 0,0 0-2,2 3 1,-2-3 1,3 0 2,-4 0 2,5 0-5,0 0 2,-1 0-1,-2 0 0,1 2-2,1-3 2,-3 2 3,0-1-4,2 0 1,0 0-11,1 0 11,-1 0 3,3 5 0,-3-5-3,3 1 0,1 0 0,-1-1 0,-1 3 1,0-6-2,-1 3 4,1-1-2,0 1-2,-3 1-2,4-2 4,-7 2 1,0-1 0,4 0-1,-9 0 1,12 0-2,-6 0-1,-6 0 1,11 0 2,-6 0 0,3 0 1,3 0-4,0 0-1,0 0-4,3 0 8,-3 0-4,3 0 3,-2-1 1,1 2-3,-3-1 2,2 0 0,-2 0 1,-1 0-1,-4 0-8,0-1 10,3 2-3,-8-1 0,9 0 1,-9 0-1,10-1-1,-10 1 0,9 0 3,-9 0 0,8 0-1,-8 0-1,11-1-1,-4-2 4,-2 1-3,0 2 3,8 0-4,-7 0 0,1 0 3,0-1-3,1 1 1,1 0-2,-1 0 2,-1 0 3,-7 0-1,12 0-6,-5-1 5,-7 1-1,9 0 3,-9 0-3,9 1 1,-9-1 4,9 0-7,-9 0 2,5 1 0,-5-1 2,4 2 0,-4-2-1,0 0-4,12-3 3,-5 4 2,-7-1-1,12 0 0,-12 0 1,11-1-2,-6 1 0,4 1-2,-2-2 1,-7 1 1,14 1 0,-8-1 1,-1 0 0,-5 0 2,12 2 0,-8 1-4,-4-3 1,8-3 0,-8 3 1,0 0 2,7 3-3,-7-3 4,6-6-2,-6 6 0,0 0 1,9 1 1,-9-1-6,8 2 3,-8-2 7,6-3-7,-6 3 1,0 0 1,9 0-3,-9 0 6,0 0 3,8 1-2,-8-1 1,6-1 3,-6 1-4,0 0 1,5 1-3,-5-1-3,0 0 2,0 0 2,0 0-5,0 0 5,0 0-1,0 0-3,6-2-7,-6 2 8,0 0 0,0 0 0,0 0-5,0 0 4,0 0-8,0 0-11,0 0-10,0 0-15,0 0-24,0 0-25,0 0-26,0 0-50,0 0-49,0 0-47,0 0-36,-13-3-35,13 3-38,-7-4-39,-1 2-286,2-2-754,-5 1 334</inkml:trace>
  <inkml:trace contextRef="#ctx0" brushRef="#br0" timeOffset="114635.6251">12849 14384 118,'0'0'145,"0"0"-9,0 0-6,0 0 2,-5 17 2,-1-5-4,-2 2-5,0 3-1,2 2-2,-5 5-3,-1-2 0,-2 2 1,3 0-3,0 0-5,-1-8-3,3 3-1,0-5-9,0-1-3,4 3-6,-4-4-6,2-4-5,5 0-9,2 0-2,-7-5-6,5 3-4,-2-2 1,1 0 4,2-1 5,1-3 7,-1 4 7,1-4-5,0 0-3,0 0-7,0 0-4,9-14-3,-3 4-1,2-5-10,1-1-5,0-1 2,3-12-5,4 0-1,2 2-5,-5-2-3,4 0-7,-3-1 4,0 0-7,1 1 4,-1 0 4,2 5 7,-2 0 1,-2 6 4,-1 2 26,-1 3-24,-3 4 9,1 0 0,-2 5-3,-2-2-4,3 3-1,-2 4-4,3 0-6,-2 6 5,3 2-1,0 5 3,2 3-2,-2 0-1,2 7 0,0 2-2,-1-4-7,-4-3 2,6 5 8,0 1-3,-1-1-15,0-2-11,-1 4 12,2-6-4,-2-1 0,-4-1-6,1-2 4,-1-1-4,-3-3 0,5 0-3,-2-3 2,-3 1-4,1-3 7,-1 1-6,0-2-9,0-1-5,-1 0-8,-1-1-16,3 0 4,-4-4-12,0 5-16,0-5-21,1 4-26,-1-4-30,0 0-45,0 0-18,0 0-20,0 0-16,0 0-20,-11-14-36,7 9-25,0 0-195,2-1-545,-1-2 242</inkml:trace>
  <inkml:trace contextRef="#ctx0" brushRef="#br0" timeOffset="114922.7245">12845 14521 18,'0'0'145,"0"0"-10,0 0 1,0 0-7,0 0 1,0 0-6,0 0 5,20-2 2,-9 0-7,2 2 6,-2-3-13,5 3-7,3 0-12,1 0-9,-1 0-9,1-2-6,-4-1-8,-5 3-7,3 0-6,-3-1-5,0 1-5,0-1-2,-5-1-6,1 4 0,1-7-14,-2 5-4,-1-1-3,-5 1-12,10 1-14,-4-3-20,-6 2-30,6 0-34,-1-3-32,-5 3-45,0 0-132,6-2-331,-6 2 146</inkml:trace>
  <inkml:trace contextRef="#ctx0" brushRef="#br0" timeOffset="116525.0937">14135 14362 64,'2'-6'158,"1"0"-7,-2-1-8,2 2 5,-3 1-6,1-1-2,-1 1-2,5 0-10,-5 4-11,1-3-8,-1 3-10,0 0 14,0 0-12,0 0 1,2 19 1,-4-9 2,1 7-1,-4 2-6,4-1 1,-2 8-4,-1-1-1,2 1-7,-1 3 0,-3-4-5,3-2-2,-2 2-2,0-5-6,3-4-3,0 2-3,-2-2-1,1 0 0,0-3-4,0-1-3,2-1-1,-1-5-2,0 1-4,0-2-2,-2 0 1,4 0 0,0-3 6,0 3 1,0-5 10,0 4 7,0-4-3,0 0-2,0 0-11,0 0 1,0 0-4,-6-11-10,6 3-4,0-2 6,0 0-11,2-7-1,-1 1-5,2-3-5,-3-1-2,8-3 6,-2-3-4,-3 6-1,0 2-6,5 0 1,-2 0-1,-1-1-4,-1 4 1,5-1-3,-2 0 3,3 2-1,-5 4 0,3-6-6,0 1 0,0 5-5,4-4 3,-2 3-3,5 0 2,1-1 3,0 4-10,5-1 3,-3 2 4,3 2 4,-2 1-11,-6 1 4,3 2-6,-5 2-6,-1 2-5,2 1-7,-4 1 11,-3 3-12,-1 1 6,-3 3 2,-2 0 2,-2-1-7,-3 1 3,-4 4-11,-2-2 4,-4 7-16,-1-8 0,2 0-8,-1 0-3,-6 3 0,5-7 1,0 3 2,6-5 0,-2 0 2,4-2 4,-4 0 3,3-1 3,2-1 5,3-3 1,1 3 1,1 0 2,-1-1 5,4-2 3,0 0 4,0 0-5,0 0 11,9-9-5,-2 6 4,-1-1 11,7-2-10,-1 3 4,1-1 0,0 0 3,4-2-2,-6 4 3,11 0 1,-6-1 6,6 3 3,-6 0-3,6 2-2,-3 3 5,-1 1-1,-2 1-5,-1-1 8,0 2-8,-6 2 1,-4-1-2,0 0 7,-2 3 1,-7-1-4,0 2 3,-5 1 5,-5 2-3,-6 2 0,-4 2-3,-1-6 0,2 0-3,-2-3 4,-2 1-6,8-5 4,3-1-3,-3 1 4,4-7-4,2 4-2,1-2-3,2-2-2,2 1-11,2-3-6,1-1-19,-1 1-7,6 2-24,-6-6-18,6 1-35,0 2-24,2-1-39,6-1-41,-3-1-37,1 3-204,3-3-507,3 1 224</inkml:trace>
  <inkml:trace contextRef="#ctx0" brushRef="#br0" timeOffset="117530.9071">15694 14254 23,'0'0'138,"0"0"-17,0 0-5,0 0-2,5-2 4,-5 2 2,0 0-1,0 0-2,0 0 7,0 0-3,6 6-1,-6-6-2,1 3-1,-1 1-3,0-4-7,2 5-5,-2-5-9,1 5-6,-1-5-7,0 5-5,0-1-4,0-1-2,0-3-9,0 7-4,-1-4-2,1-3-4,0 7 2,0-4-6,0-3-2,-2 6 1,2-6-5,0 0 3,0 3-1,0-3-1,0 0 1,0 0-1,0 4 3,0-4-6,0 0 1,0 0 3,0 0-4,2 4-2,-2-4 1,0 0 1,0 0 0,0 0-3,0 0-5,0 0-2,0 0 4,0 0-2,0 0 3,0 0-5,0 0-1,0 0-1,0 0 0,0 0 3,0 0-4,0 0 3,0 0-8,0 0 0,0 0 2,0 0-2,0 0-6,0 0 2,4-10 1,-4 10-8,2-6 4,-1 2-7,1 0 1,-1-1 0,2 0-1,-3 1 16,2-2-4,1 1-15,-2-1-1,-1 0-2,0 1 6,1 0 0,-2-2-4,1 1 6,-1 1-10,-2-1 5,1 0-2,0 1 3,-2-1-2,1 1 5,-4 2-12,1-1 3,0 1 0,-1 1 2,-1 0-3,2 2 4,-7 2-6,3 0-2,-6 6 2,1-1 2,-2 2 0,0 4 6,-4 4-3,0 4-3,3-1 0,0 4 5,0 0 2,3 0 8,3 1-12,1-3-1,4 4-2,3-6 4,3 6 2,4-7 8,-1-2 3,8 2-2,-2-4 3,5 1 0,2-3 15,2 0-9,8-1 2,-5-6-1,10 5-11,-2-7 11,-1-2 1,0-2-6,-6 3-2,7-6 1,-8 2 0,-2-2 2,2 2-11,-7-3 8,-1 1 1,-1-1 2,-2 2-1,1-1-1,-5 3-2,1-2 3,0 2 0,-6 0-2,7-3 2,-3 1-6,0 0-3,-4 2 12,4-3-20,-4 3-19,0 0-10,4-2-13,-4 2-18,0 0-18,0-6-16,0 6-7,-3-5-14,3 5-17,0 0-18,0-4-23,0 4-31,0-7-31,0 7-39,0-3-195,0 3-507,-1-6 225</inkml:trace>
  <inkml:trace contextRef="#ctx0" brushRef="#br0" timeOffset="118327.5507">16851 14253 15,'3'-5'181,"-1"-2"-3,0 4-1,0-4-2,-2 0 7,3 4-11,0-4-6,-3 0 2,3 4-2,-1-1 1,0-3 1,0 3-6,-1 0-4,1 2-5,-2 2-10,0-5-12,0 5-14,0 0-6,0 0-3,0 0-3,-2 13 2,1 2-9,-1 1 4,-5 3-2,7 8 2,-6 0-8,4-1-6,-2 4-10,-1-1 0,2-5-11,0 1-4,0 3-6,2-9-8,-2 0-2,3 0-2,-2-1-11,0-3-1,1-5 2,-2 0-13,1-4-9,2 2-17,-3-3-15,2 0-19,1-2-5,0-3-40,0 0-25,0 0-29,0 0-23,0 0-26,-5-16-24,9 8-29,-2 0-19,1-4-9,3-4-169,-3 0-471,-2-1 209</inkml:trace>
  <inkml:trace contextRef="#ctx0" brushRef="#br0" timeOffset="118659.5221">16856 14278 2,'0'-9'100,"0"0"14,-2 2 10,1 1 16,1 0-1,-2 0-1,2 2 7,2 2 2,-2-4-4,0 6 3,0-5-1,1 1-5,1 2-6,-2 2-2,4-5-3,-1 4-2,3-1-3,0-1-6,2 2 6,3 1-7,1 0-3,2 0 0,4 1 0,4 2-7,0 0 2,6 4-8,-1-2-11,-1 5-5,-4 1 3,5 3-2,-4 1 3,-9-2-3,8 2-12,-7 0-3,-3 1-1,-3-1-2,2 1-7,-6 1-1,-2-2-5,-4 2 0,-2-2-1,-2-2-1,-5 2-3,-1 0-2,-5 7-6,0-10-3,1 0-19,-1 1 14,-5-5-4,4 2-6,-2 0-2,-1-1-3,1-3-4,2 1-4,3-2-10,0-3-4,2 0-8,1 1-23,0-3-20,4 2-22,-1-4-10,8 2-20,-14-1-22,11-1-24,-3-1-24,3-3-21,3 6-35,-6-5-29,1 2-31,5 0-205,-3-3-538,3 6 238</inkml:trace>
  <inkml:trace contextRef="#ctx0" brushRef="#br0" timeOffset="119486.9521">17844 14180 33,'2'-10'186,"0"1"0,4-1-3,-4 6 6,-1-2 1,2 1-3,-1 1-9,-1-1-16,1 3-13,-2 2-9,0 0 3,0 0 0,0 0-1,2 12-3,-2-4-6,-1 1 0,-2 5 3,2 1-13,-1 4 1,-2 0-5,1 0-17,-3 6-6,3 0-5,-2 1 5,1-2-5,2-5 6,-5 1-23,6 1-2,-2-2 2,-3-1 1,2-1-12,7-2-3,-8-4-8,5 1-4,-4-2-4,0 0-3,2 0-5,4-6-11,-4 2 2,0-2 3,2-4-8,-1 7-1,1-7-6,-3 4 3,3-4-10,0 0-8,0 0-12,-4 1-14,4-1-16,0 0-17,0 0-16,-6-12-24,6 8-15,0-2-20,-4-3-27,3 0-26,-3-2-24,4 2-26,0-4-36,4 1-205,-4 0-517,1-5 228</inkml:trace>
  <inkml:trace contextRef="#ctx0" brushRef="#br0" timeOffset="119776.808">17913 14074 98,'0'0'173,"-3"-5"4,3 5-6,0-5-2,0 5-5,-2-2-5,2 2-5,-1-5-4,1 5-6,0 0-1,0 0-7,0 0-7,0 0 4,0 0-7,0 0 1,3-5 4,-3 5-1,11-1 1,-3 0-6,6-2-2,2 3 3,5-4-13,-1 3-6,13-2-11,-1 2-6,0-3-5,1 0-7,-1 3-13,-2 0-6,0-2 0,-8 3-11,-1 0-2,-6-1-2,-5-1-24,1 4-11,-1-4-13,-4 2-21,-1 2-19,-5-2-22,7 1-17,-7-1-26,0 0-27,-4 8-33,4-8-20,-13 2-23,8 1-33,-7-1-215,-3 5-497,2-4 219</inkml:trace>
  <inkml:trace contextRef="#ctx0" brushRef="#br0" timeOffset="120014.9855">17904 14253 69,'4'5'166,"2"-3"3,1 0-3,2 1 0,7 0-11,2-1-3,5 0-16,-1-4-11,6 1-13,0-1-10,-7-2-28,1 3-5,-3-3-6,0 4-5,-1-1-10,-5 1-3,-1 0-12,-3-2-10,-2 4-20,-3-2-34,-4 0-25,7 1-15,-7-1-26,1 3-27,-1-3-20,-8 6-92,-1-3-255,-2 2 114</inkml:trace>
  <inkml:trace contextRef="#ctx0" brushRef="#br0" timeOffset="120257.6477">17798 14533 74,'-4'6'148,"4"-2"7,0-2 3,4 3 6,1-3-3,8 0-2,5-1-4,4-1-2,7-1-11,3 0-2,2 1-9,2-1-7,0 1-12,3-2 0,-3-1-13,0 1-13,-4 2-6,0-2-9,-9 2-10,-5 0-7,1 0-6,-6-3-2,1 1-7,-7 2-10,4-2-12,-2 1-13,-3 0-23,1-1-30,-2-1-32,0 0-25,1-1-41,-1 0-37,1-2-172,-1 2-386,0 0 170</inkml:trace>
  <inkml:trace contextRef="#ctx0" brushRef="#br0" timeOffset="121087.7013">19242 14006 180,'3'-5'201,"2"-2"-8,-3 3-18,1 1-14,1 0-12,-4 3 5,0 0 3,2 17 1,-2-6-6,-3 7 1,-3 9-4,-1 2-5,0 2-10,-2-2-1,2 3-2,-3-3-6,3 3-1,-1-3 9,3-3-8,1 0-3,1-6-5,0-1 12,1-2-25,2-2-8,0 2-6,-2-7-13,1-1 0,-1-2-9,2-1-4,0-1-4,0 0-4,-2-1-9,4 0-2,-2-4-5,0 0-6,-4 3 9,4-3-10,0 0-7,0 0 1,1-14-7,0 9-18,-1-3-9,0-1-12,2-2-5,-2-1-16,2-6-4,2 0-1,0-8-3,5 0 1,-4-1 5,1-2-1,1 0 1,0 0 5,2 0 3,0 3 4,-1 1 5,-1 7 4,-1 0 1,-3 1 8,4 2 15,-5 5 6,0 1 9,0 2 5,-2 2 11,1 0 4,3 0 7,-4 1 0,1 1-5,-1 3 10,0-8-5,0 8 8,0-5-6,4 3-1,0 0-2,-4 2 5,9-4-2,-1 1 14,5 0-14,3-1 12,5 1-2,-1 1-8,1-3 4,9 2-9,0 0 10,-2-2-3,3 1-12,-2-1 0,-1 2-6,-6-1-4,-1 3-4,-1-1 4,-6-2-15,2 2 5,-2-1 0,-2 2 0,0 1-9,-7-1-7,3 0-11,-3 1-19,-5 0-17,13-3-12,-10 3-27,-3 0-28,0 0-25,7 0-21,-7 0-26,0 0-32,0 0-28,0 0-25,0 0-16,0 0-23,0 6-210,0-6-558,-9 7 247</inkml:trace>
  <inkml:trace contextRef="#ctx0" brushRef="#br0" timeOffset="121471.0209">19256 14188 134,'0'0'202,"-4"1"2,4-1-1,0 0 5,0 6 4,0-6 0,4 5-2,1-4-5,2 0-8,0 1-14,6 0-6,-2-1-10,2 1-12,5-2-6,5 0-13,-1 0-7,6 0-4,2-2-10,-11 1-9,10-1 0,6-2-10,-2 1 6,-1 1-17,-10 0-5,6-2-3,-7 3-2,-3 0-12,2-2 0,-7 2-7,0 1-2,-4-3-3,3 2-13,-5 0-3,-1 1-1,1-2-4,-7 2 1,10-1-5,-10 1-13,0 0 4,7-1-11,-7 1 0,0 0-10,6-1-15,-6 1 11,0 0-26,0 0-9,7 0-9,-7 0-8,0 0-11,0 0-13,0 0-12,0 0-17,0 0-19,0 0-13,0 0-13,0 0-20,0 0-12,0 0-12,0 0-15,0 0-9,0 0-10,0 0-149,0 0-415,-16 3 184</inkml:trace>
  <inkml:trace contextRef="#ctx0" brushRef="#br0" timeOffset="123297.7931">13179 15370 45,'0'0'74,"3"-4"-3,2 1 15,-5 0 4,0 3-4,0 0-2,3-3-1,-3 3-4,0 0-5,0 0 1,0 0 10,0 0 2,0 0-2,0 0 2,0 0 2,2 9 2,-2-9-7,0 5 2,0-5 3,-4 4 1,4-4-1,-1 4 5,1 0-1,0-4-4,-6 4-1,4-3-1,2-1-3,-1 4-7,1-4-1,0 0-4,-7 3-1,7-3-6,-3 3 11,3-3-18,0 0 0,-4 2-1,4-2 1,0 0-5,0 0 0,0 0 8,0 0-7,0 0-5,0 0 3,0 0-6,0 0 0,0 0-9,0 0-3,7-10-2,3 3 3,-4 0-7,3 0-2,3-1-6,2-4 3,4 3-3,-4-2-2,4 5-1,-2-5 0,-1 0-4,-4 5 5,-3-1 0,2 3-2,-3 0 13,-2 3-5,-1-3-4,0 3-5,-1-2 0,-3 3 1,0 0-6,0 0 5,0 0-2,-3 23 6,-3-15-6,0 6 1,-2 11 3,1 0-3,-1-1 3,-1 1-3,1 1-1,-2-2-4,8 4 10,-5-5-16,-2 2 5,7-7-6,-6 2 3,6-3-3,-4 1-1,2-1 39,2-1 4,-2-1-31,1-3 21,0-3-14,-1 0 0,1 1 6,0-5-5,3 0-2,-2 2 1,1-4-29,-2 1 20,3-4-11,-1 6-6,-1-2-9,2-4-12,-4 5-9,4-5-4,-3 4-13,1-3-1,-3 3-6,1-3-2,-1 2-9,-1-2 13,-2 2 0,4-2 1,-5-1 2,9 0 6,-14 2 6,6-4 1,0 4 8,2-4-1,0 1 2,-1 1 5,7 0 3,-13-3 3,10 2 6,3 1 8,-9-1-2,9 1 4,-6-2 2,6 2-1,0 0 3,0 0-1,0 0 0,0 0 2,18-6-1,-8 6 1,5-2 2,4 2 2,1-2-6,1 2 5,8 0-5,-9 0 7,1 0-5,2 3-9,0-3-15,-3 2-20,0-3-26,-1 2-36,-2-2-47,5 0-45,-5 0-44,-3-1-176,-5-1-453,5-1 201</inkml:trace>
  <inkml:trace contextRef="#ctx0" brushRef="#br0" timeOffset="123658.8708">13749 15446 45,'4'-9'202,"-4"-2"-5,0 2-8,-3 4-13,2-2-16,-4 2-12,2 0-17,-4 3-5,-1 1-12,-1 0-5,9 1-10,-21 4-3,7 1-6,5 2-4,-6-1-3,1 3-3,6 2-9,-6 2 2,5-4-9,0 5-4,1 0-4,2 0 0,3-3-7,4 4 0,1-5-1,0 2-2,5 0-1,4 2 6,-2-1 1,4-1 5,2 3 1,2-4 0,0-2 11,-4 4-14,2-3-6,-3 2-14,-3-4 11,-3-1-2,-1-1 0,-2 1-1,-1-1-4,-2 1-2,-2 1-2,-5-1-5,0 0 1,-6 0-2,3 0-13,-8 0 1,-1-1 2,0-3-11,2 1-2,-2-2-11,1 3-11,4-5-10,-4 0-11,6-2-17,5 2-15,-1-1-18,2-2-21,-1 0-25,3-2-38,4-1-36,2-3-37,0 1-177,2-3-454,4-2 201</inkml:trace>
  <inkml:trace contextRef="#ctx0" brushRef="#br0" timeOffset="123961.0903">13912 15252 63,'8'-7'194,"-3"4"-5,-1 1-15,0 2-7,-4 0-6,9 8 2,-8 2-13,0 6-3,-1 4-7,-2 9-2,-3 0-7,1 1-6,-1 0-5,-2-1-8,5 0-1,-5 3-4,0-4-3,3-1-3,1 2 2,-1-4-13,3-6 0,0-1-12,-2 0-8,6-1-8,-2-5-4,3-2-11,0 1 0,2-1-8,-1-2-5,4-1-7,0-2-6,1 0-13,-1-3-18,2-1-17,0-4-17,-1 2-23,2-5-23,-1 0-28,0-1-36,3-5-41,-4 0-48,-2 0-162,0-2-437,1-1 195</inkml:trace>
  <inkml:trace contextRef="#ctx0" brushRef="#br0" timeOffset="124257.3834">13969 15432 174,'0'0'189,"-8"-3"-12,8 3-18,0 0-11,0 0-8,0 0 2,0 0 4,0 0-3,0 0 3,26 0-12,-9-3-12,11 2-6,1-4-17,-1 1-5,1 1-13,-2 2-5,3 1-15,-1-4-8,-10 4-18,10-3-21,-10 2-27,-6-1-41,-1 2-49,0-2-53,1 2-48,-13 0-117,18 0-346,-6-2 154</inkml:trace>
  <inkml:trace contextRef="#ctx0" brushRef="#br0" timeOffset="125164.7078">14835 15528 2,'-7'0'153,"7"0"-7,0 0-7,0 0 1,0 0 8,0 0 15,0 0 7,0 0 2,18 5 7,-6-5 2,1 0 1,6 0-1,10 0-4,-1 0-4,4 0-10,0 0-6,3 0-8,1 3-5,4-6-11,-2 6-6,15-3-6,-2-3-9,0 3-11,4-3-13,-5 3 4,5-3 7,-2 2-17,0-2-6,-1 4-5,4 1 9,-4-2-16,-14-3 0,17 3-5,-15 0-8,12 0 10,-13 0-11,1-3 2,-2 3-2,14-1 1,-12-2-8,-2 3-1,1-1-3,1-3-2,11 1-1,-14 2-4,0-2-7,0-1 0,-1 3-8,2-3 5,-2 2-3,1 0 5,-3-2-9,1 3 0,-3-1-8,-1-1 14,-2 2-9,2-2-4,-4 1-10,1-1 7,0 0-2,-8 2 5,12-2 1,-5 3-5,1-3 5,-7 3-5,1 0 1,7-1 1,-1-6-4,-8 2 5,-2 4-8,2 1 1,-4-1-2,-2-1 5,-3 0 0,-4 2 0,6-2 2,-13 2-8,13 2 0,-13-2 2,11-2 4,-6-1-5,-5 3 0,7-2 10,-7 2-7,5-3 1,-5 3-2,4-3-1,-4 3-1,0 0 4,8-1-4,-8 1-1,0 0-2,3-4 6,-3 4 1,0 0-7,0 0-2,0 0-2,0 0 0,0 0-10,0 0 2,0 0-3,0 0-7,-7-10-16,7 10 3,-8-3-6,8 3 8,-12-4-17,9 1 4,-4-2-11,7 5-2,-17-2-1,11-3 5,-7 2-9,3 0 11,-2-1-3,-1-1-2,-2-4 17,1 2 2,-1-1 5,2 3 6,2 1 3,-3-1 0,2-2 9,3 5-3,-2-2 10,4 2 0,1-1 3,-2 0 8,8 3 2,-7-5 5,7 5 5,0 0 1,0 0 4,-12-2-2,12 2 6,0 0-3,0 0 9,0 0 0,0 0 7,0 0 2,0 0 1,0 0 3,31 11-6,-17-9-1,0-1 7,5 4-6,0-4-2,0 1-12,1 6 11,0-3-14,-1-3 17,-3 3-11,-1 0 2,0-1-6,-1 2-2,-3-2-1,-1-1-2,-4 0 4,-1 1 6,-3 4 8,0 1-2,-4 3 7,-2-2-14,-6 6 22,-2 0 2,-2 5-10,-7-2 8,2 3-12,1-1 3,-2-1-7,0-2 0,3 0-6,-3 0-1,4-6-15,-1-1-11,5 3-32,-4-1-28,6-5-28,0 0-39,2-2-47,-1 1-44,4-2-58,1 0-65,-3-1-253,3-1-652,4-3 289</inkml:trace>
  <inkml:trace contextRef="#ctx0" brushRef="#br0" timeOffset="125762.9934">17768 15257 201,'2'-9'253,"1"-1"-22,3-2-16,-1 5-9,5-8-14,-1 6-12,0 1-31,4 1-14,1-3-5,3 3-13,-3 6-8,4-3-6,0 4-10,1 1-7,2 3-9,-4 3-4,-2 7-10,-6 1-3,0 2 0,0 8-7,-8 1-2,-4 1-5,-7 2-8,-5-4 1,0 1-4,-5-2-1,-3 0-3,-2-5 4,5 3 0,1-4-3,-4-1 6,6-5 3,4-2 6,-4-1-4,6-2 4,2-2-1,1-1-7,2-1 5,3 1-6,1-2 2,0 1 12,2-3 3,0 0 7,7 8 4,5-7-9,-1-2 2,8 2 0,-1-1-5,0 1-9,5-2 13,4 1-19,-4 0-1,4-1-7,2-5-6,-10 5-27,2-3-16,-2 0-19,1 2-16,-3-4-22,-1 1-19,1 1-22,-4-1-18,0 1-22,0-1-23,-2-2-36,0 2-32,2-4-43,-6 2-156,-1-4-481,4 1 214</inkml:trace>
  <inkml:trace contextRef="#ctx0" brushRef="#br0" timeOffset="126114.7533">18225 15158 22,'5'-17'180,"0"1"13,1 4-8,2 3-6,-3 5-9,6-1 3,-5 5-10,3 0-4,0 7-4,-1 3-6,-1 0-5,1 9-3,-2 1-11,0 3-5,-4 2-6,-2-6-16,-1 0 1,-2-7-8,-1 8-2,0-8-4,1-3-2,-1 2-1,-2-3-1,2 0 4,1-4 1,-1-1-6,2 0-4,2-3-2,0 0-9,-9-7-3,7 2-6,2-6-6,2 2-7,0-8-5,5 3-3,-1-3-8,3 0 2,6-7 8,0 5-23,4-1 5,-4 6-8,9 1 5,-1 1-6,-5 4-4,8 3 3,-6 5-2,-1 0-1,1 1-4,-4 6-1,-4 1-5,2-1 6,-4 4-2,-4 0 1,0 0-2,-4 1-2,0-3 11,-2 5-17,-2-2 7,-1 0-1,-3 2-4,1-5-5,-1 2-15,2-3-23,-2 1-20,3-4-33,-5 1-31,7 0-26,-2-2-33,1-2-40,-1-1-48,3-1-230,0 0-548,0 0 243</inkml:trace>
  <inkml:trace contextRef="#ctx0" brushRef="#br0" timeOffset="126535.1095">18932 15162 180,'1'-4'191,"2"-7"-13,-2 5-14,-2-2-4,-3 0-13,1-1-11,-2 0-6,2 2-6,-3 0-9,-5 2-9,4 0-9,-3 4-5,-3 2-7,0 2-6,-4-1-7,0 7-4,0-1-6,1 4 0,2 0-7,2 2-4,-1 1-5,4-1-2,0 4-3,4-4-1,-1 2-4,2-6-4,4 1-2,0-2-1,5 3 1,0-4 1,4-2 0,0 0-9,4-2 2,0-2 1,3-2-4,2-5 0,-2 1-3,0-1 1,-2-3 4,-1 0-3,2-5 9,-2 1-11,1-2 3,-1-7-1,1-2 3,-1-4 1,-4 1 1,-1-1 0,-1-6-4,0 2 6,-2 0-3,0 3 5,-3 1 4,1 12 3,0 1 5,-2 5-7,0 3-6,-1 3-3,0 3 0,0 0-7,0 0 6,-6 27-2,3-7 2,-3 5-10,1 2 4,-2 3-2,0 0-2,-1-1-3,0 1-2,1-2 0,3 0-4,-3-3-3,2-1-6,0-5-26,5-1-19,-1-1-28,1-6-26,-2 5-30,4-5-57,-1 1-69,3-5-206,0 1-503,5-1 223</inkml:trace>
  <inkml:trace contextRef="#ctx0" brushRef="#br0" timeOffset="127464.2997">19516 15047 156,'0'-7'260,"2"0"-25,-4 1-19,4 1-25,-2 5-8,0 0-4,0 0 3,-9 14-4,4-2-1,-3 5-7,-2 6-11,-1 4 2,2 1-10,-3-3-3,1 2-12,3-1-6,-1 3-3,-1-3-12,4-1 5,2-4-13,0-3-10,1-1 4,0-5-8,1-2-8,2 2-3,-1-1-12,1-1-8,1-3 0,4 3-14,-1-5 5,1 4-8,-1-4-13,3 5 7,0-4-14,6 0-8,2 3-37,3-7-24,1 0-30,-2 5-37,2-10-19,3 3-36,0 0-16,1-3-10,3 0 2,1-3-2,0-3 4,-8 4 20,8-7 15,-10 1 15,7-1 17,-1-2 10,-4-5 13,-2 5 19,1-5-2,1 0 27,-5-6 9,1 5 20,-3-2-1,-2-2 23,-2 7 19,-1-3 12,-4 4 15,1 0 5,-2 3 9,-4 6 1,-1-4-1,-1 5 0,-2 3-2,-5-1 0,-2 5-1,-5 2 2,1 2-3,-3 4 0,-2 6-1,1-1-6,5 0-4,-3 3-4,6-3-1,1 2 3,2 1-1,1-3 1,4 4-10,1-7-4,4-2 0,-4 2-2,6-3-2,0 0-2,-1-2 0,5-2 0,-3-1 0,3 0-1,0-3-3,3 0-2,3-5 1,-1-2-2,2-5-1,0 2 0,2-2 1,-2-4-4,6-3-6,-6 2 3,-2 1-1,2 2 3,-4 1-2,-2 4 7,0 0 0,-3 3 1,0 1 0,-2 2-6,0 1 2,-2 2-1,0 0-3,-3 15 2,-2-8-2,0 5 3,-1 0 0,-3 3 4,3 1-5,1 0-1,0-3-1,1 7 5,3-10-3,1 3 1,1-2 2,2-1 0,-1-1 3,3-1 3,3-2 0,-1-2-6,5-1 4,-1-2-2,6-1-1,-4-1 0,6-2 4,-1-3 0,1 2 2,-2-4 0,2-2 7,-1 0-1,-1-1 3,4-7 2,-2 0-2,-4 3-3,2-5 1,-4-2 6,2 1-5,-5 4-7,-4-1 4,0 0-1,1 2 3,-5 4-2,-1 2 3,-1 0-6,-1 0 15,1 5-17,-4-2-1,-2 4-6,1 1-2,5 2-2,-12 2-5,7 3 5,-2 0 5,1 3-10,1 3 7,3 0-6,1 2 2,1-1-5,1 3-1,1 2 2,3-2 0,4 2 9,-1 0-9,-1 1 9,-1-2-3,0-2 5,3 3 3,-1-3 1,-3 0 2,-4-6-1,3 4 0,-4-1-3,0-5 12,-1 4 1,-2-3-5,2-3 3,-4 2-7,-3-1 7,-1-1-2,-1 1-2,-3-3-1,-5 1-4,-1-3-3,3 3-6,-5-5-13,4 1-14,-2 1-22,2-3-23,0 1-24,5-5-27,-2 2-24,5 2-31,3-2-52,1 0-55,1-3-277,4 0-602,5-1 266</inkml:trace>
  <inkml:trace contextRef="#ctx0" brushRef="#br0" timeOffset="127733.0805">20502 14942 145,'4'-9'258,"-1"4"-17,-2 1-28,-1 3-6,0 1-13,0 0 3,-5 20-5,-6 3-3,0 4-6,1 0-10,-4 2-5,2 1-5,-2 0-7,-4 4-14,5-7-7,1 2-13,1-3-10,4-1-9,-1 1-17,1-8 1,5 0-14,2-5 0,0-4-9,0 5-11,5-5-5,-1 0-13,4-2-18,2-2-20,-2-3-24,7 1-24,-5-3-31,3 0-28,1-1-44,-1-5-42,5 0-34,-3-3-31,2-3-192,-2 0-490,0 0 216</inkml:trace>
  <inkml:trace contextRef="#ctx0" brushRef="#br0" timeOffset="127992.4033">20486 15122 19,'0'0'207,"7"-5"9,1 1 0,5 3-6,7-4-4,9 0-12,-1-2-21,2 2-10,-1 1-23,-2 1-15,1 2-10,-8-2-13,-3 0-22,0 1-26,-2-1-36,-4 2-43,1 0-70,-1-2-67,-6 0-164,1 2-354,2 0 157</inkml:trace>
  <inkml:trace contextRef="#ctx0" brushRef="#br0" timeOffset="128428.0791">21215 15309 164,'0'0'225,"14"-8"-2,-10 4 1,5 0-9,1-5-5,4-1-12,-2-2-13,3 0-11,-1-5-19,8-3-8,1-1-9,-3-3-8,2 0-7,-2 0-7,1 1-4,-8-3-5,3 5-7,-7 2-3,-1 2-1,-3 0-8,-1 5-7,-3 2-8,-1 0-9,-4 3-6,1 1-2,0 4-11,-5-1 2,8 3-11,-17 6-6,7 3-3,1-1-3,-2 5-1,2 1 4,4 3-13,2 2-7,3-2 0,3 2 2,2-5-4,5 5 1,6 1-2,-3-5 0,4-1-2,1 5 6,-1-3 0,-3-5 2,0 4 1,-6-6 6,1 2 0,-2-5-3,0 4 6,-5 1 2,-1-4 16,-1-1-2,-1 1 3,-1 0 4,-5 1-6,2-2-3,-6 2-1,0-4 0,-1 0-5,-5 5-4,-1-5-8,0-2 3,0 0-6,-5-1-25,5-2-12,-1-1-14,1 1-25,4-2-23,-2 1-32,2-1-36,0-4-43,5 4-36,2-7-45,2 4-255,5-3-576,5-2 255</inkml:trace>
  <inkml:trace contextRef="#ctx0" brushRef="#br0" timeOffset="128708.8977">21885 14832 224,'7'-20'250,"-3"1"2,-2 6-1,0 3-10,1 1-11,-1 2-22,-2 2-23,0 4-14,0 1-7,0 0 0,-4 22-7,-1 3-2,-6 6-9,-1 13-13,-7 1-11,8-13-11,-11 14-2,9-14-16,0 0-10,3-1-4,1 0-12,-2-4-5,8-3-11,1-4 3,0-3-4,4-3-5,0 1-6,1-4-4,6-4-6,-2 1 3,1-3-4,6 2 1,-2-5-5,7-2-17,0 0-7,1-1-20,-1-2-13,-2 0-19,-2-1-13,-3-2-19,-2 2-23,0-1-37,-2 0-41,-3 0-39,-1-2-31,-3 2-29,-2-3-155,0 3-473,-3-3 210</inkml:trace>
  <inkml:trace contextRef="#ctx0" brushRef="#br0" timeOffset="128954.1233">21721 15065 45,'-1'-4'180,"1"4"-7,5-7-3,0 5-9,5-1-6,3 1-11,-1 1-16,8-4-1,1 4-15,1-2-7,-2 3-14,7 0-6,-1 3-7,-3-3-13,-6 0-8,5 0-3,-7 0-10,-1 0-14,-4 0-13,0-3-25,-3 3-31,-7 0-40,9 0-31,-5 3-41,-4-3-122,6 1-295,-6-1 131</inkml:trace>
  <inkml:trace contextRef="#ctx0" brushRef="#br0" timeOffset="129778.4931">22341 15083 211,'1'-5'227,"8"-3"-7,-4 0-9,0 0-11,3 0-7,1-1-4,-3 2-6,2-3-1,-3 3-8,-1-1-3,1-1-17,-4 4 1,2-3-10,-5 1-16,1 5-8,-5-4-16,1 4-8,-3 1-13,-5 2-7,-4 5-5,-4 1-8,-7 7-8,2 1-5,0-1-3,-1 4-10,3 0 10,3-1-19,2 0-4,2-2-6,7-1 0,2 0 0,3-3-3,0 1 2,3-2-4,4 1-2,2-3-1,2 0 3,3-1-5,0-2-3,4-3 4,-3-2-2,3 0 1,1-2-1,4-3 1,-4 1-4,2-2-4,-4 0 7,1-4-9,2-2 4,-2-1-5,2-1 7,-2 2 1,-4-4-3,2 4 0,-3 2 3,1 1 2,-5 1 0,1 3-2,-1-2 0,0 3-3,-3 2-4,-1 2 8,0 0 1,0 0-3,0 0 3,0 13-6,0-7 6,-1 2-3,-3 1-3,4 0 1,0 2 9,0 0-7,5-1-2,-4-1 8,6 0-2,-2 2-1,0-7 1,5 0 0,2 2 4,-2-1 3,9-2 3,-5-2 4,4 0 6,-4-2-1,-2 1 7,-1-4-2,3 2 0,-5-7-4,3 2 3,0-6 0,0 0-3,-3-1-1,1-3-5,-1-7-1,1-2-3,-1-1-6,-1-1 2,0 1-1,-2 0-3,3 0 5,-3 2-12,2 1 5,-2 8 0,1 1 2,-5 5-3,0 1 0,1 1-7,-1 6-4,0-2 2,-2 4-6,0 0 2,0 0 5,-2 23 1,-3-6-2,2 3 5,-4 4 0,-1 4-1,1-2-6,1 0 7,1 0 0,1-1-4,-1-6 9,1 1-11,4-1 8,0 0-2,0-2-7,4-3 4,-3-2 2,3-2 1,1 1-2,0-5-1,4 4 5,1-5-4,-1-1-4,2-1 1,0 0 1,-1-3 3,3 0-2,2-4 6,-4-1-6,1-1-8,1-5 10,1-1 1,-1 3-6,-4-5-3,6 0 2,-3-1 8,-3 1-8,-2 3 3,1 2 6,-3 0-9,-2 2 3,1 1-6,-3-1 5,0 4-6,-1 0-1,0 3-4,0 0 6,0 0-1,-18 11-2,8-2 3,3 1-2,-3 2-3,1 3-2,2 0-6,-1-5 8,8 3-14,-4-2-6,3-2 10,1 3-4,1-5-2,3 4 4,0-1 1,5-3-1,1-1-4,-1-1-1,4 0 4,0-1-8,-1-2 1,2-1-16,3-4-17,1 2-10,-6-2-12,1 1-14,-2-3-11,1 1-16,1 0-23,-4-4-27,1 2-23,-1-2-20,-4 0-27,-1 5-182,0-3-465,0-2 205</inkml:trace>
  <inkml:trace contextRef="#ctx0" brushRef="#br0" timeOffset="130065.7272">22709 14925 140,'-1'-1'260,"-4"-2"-9,5 3-12,0 0-17,0 0-23,11-6-17,-3 3-9,5 0-4,6 1-18,1-3-17,-1 2-8,7 1-13,4-4-9,0 2-9,-1 0-7,-1 0-12,-6 0-11,2 2-3,-6-1-7,1 1-3,-8 1-12,4-1-1,-7 0-5,1 1-12,-3 1-11,2-1-19,-4-1-25,-4 2-34,0 0-39,6-1-45,-6 1-40,0 0-31,0 0-166,0 0-419,0 0 185</inkml:trace>
  <inkml:trace contextRef="#ctx0" brushRef="#br0" timeOffset="137563.9209">11633 13434 194,'0'0'188,"-2"-4"-15,2 4-16,0 0-11,0 0-11,0 0-8,0 0-4,0 0-4,-1-3-3,1 3-4,0 0-6,0 0 0,0 0-3,0 0-4,0 0-3,0 0-10,0 0-3,0 0-4,0 0-3,0 0-6,0 0 1,0 0 3,0 0-4,0 0-3,0 0 3,0 0-3,0 0-1,0 0-2,0 0-2,0 0-8,-2-6-4,2 1-7,-4 2-4,4-2 0,-1 1-4,1 0 2,0-1-1,0-1-7,-3 1-1,0 1 5,3-1-1,-2 1-1,1-1 1,-3 0-3,0 1-1,0 1-5,0-1 0,-1 0 0,0 4 1,5 0-6,-10-2 2,3 2-3,-1 2-7,-1 1 0,-4 5 0,-3 0 5,-4 10-8,3-5-2,-4 5 5,3 3-2,-4 0 0,2 2 3,2-1 3,0 2-5,2 2 6,1 0 2,4 1-10,-2-2 1,5-1-2,3 1-2,1-4 3,2-4 2,0 2-2,6 7 1,0-8-3,1-1-2,1 2 2,5-5-1,-1 1 0,4-2-7,0-2 2,2-3-2,-4-1-7,1-3-1,5-2-3,-3-1-8,2-2 4,2 1-2,-5-4 2,-2 2-4,2-5 6,-4 2 0,-1 0-1,2-6 0,-3 1 6,-2-1 2,0 2-2,0-1 8,-2 0-3,-3-2 13,0 0-14,0 2-3,1-4 5,-1 4-2,-4-2 3,-2 0 1,-2 5-3,3-5 2,-4 3 3,1 1 5,-3-1-7,2 3 4,-3 0-2,5 1-2,-1 2 0,-1 0 1,3-1-1,-1 2 1,3-1 0,3 3-4,-7-2 7,7 2-14,0 0 1,-1-3 3,1 3 0,0 0 4,0 0 0,0 0-3,15 0 2,-6 0 0,-1 0 4,10 0-2,0-1-2,-2 0 2,3 2 3,10-2 0,-14 2 2,5-2-4,-1 1 3,-6 0 0,-4-1-2,3-1 2,-5 4 0,1-4 2,-8 2 3,12 0 4,-12 0 7,9 0 6,-9 0 4,7-1-5,-7 1 0,0 0 14,5 0-7,-5 0-4,3 4 0,-4 0-1,-1 2 1,1 3 5,-3 3 1,0 5 9,1 0-6,-3 0 6,3 9-7,-4 3 17,4 0-9,-4 0 2,0 1-1,4-4-16,-3 5 6,0-2-8,3-2-4,-1-3 4,-1 3-3,1-8-5,2 0 1,-2-2 11,4-2-9,-4-5-11,4 2 5,-2-5-1,0 3-9,2-3 3,-2-2 0,2-3 2,-3 3-4,3-5 5,0 5 2,0-5-12,0 0 3,3 5-9,-3-5-7,0 0-5,0 0-15,0 0-15,0 0-19,0 0-21,0 0-22,0 0-27,0 0-33,-3-15-31,0 13-53,3 2-45,-3-9-220,3 5-563,-2-2 249</inkml:trace>
  <inkml:trace contextRef="#ctx0" brushRef="#br0" timeOffset="139053.712">11398 12329 41,'1'-7'155,"2"-5"0,-2 5-8,3-5 0,-4 5-7,4-1 1,-3 3-1,1-2-1,1 2-7,-3 1-8,1 1-9,-1 3-2,0 0 4,0 0 5,3 23 1,-6-5 2,2 7-1,-2 4 0,-3 4-5,1 1-6,1 1-5,-4 12 0,-1-13-7,4 1 0,-1-2-11,3-4-2,-1 2-7,2-4 1,-1-8-2,1 3-14,-3-5 1,3-5-12,1-1-5,0-1-2,1-2 0,-1-1-10,-2-1-5,3-2-7,-1 0-1,-1-1-15,2-3-31,0 0-27,0 0-19,-3-12-39,0 5-30,2-3-29,1-3-20,0-5-25,1 0-26,2-1-36,-2-8-148,0 2-454,3-1 202</inkml:trace>
  <inkml:trace contextRef="#ctx0" brushRef="#br0" timeOffset="139324.2597">11368 12327 163,'-3'-5'178,"3"0"1,0 0 2,0 1 6,-1 1-1,0-2-2,1 5-1,-1-4-3,1-1 1,0 5-7,0 0-8,0 0-8,0-5-12,2 1-11,-2 4-10,6-2-14,-1 1-8,1-5-7,5 3-5,4-1-11,2 2-4,6 0-2,9-2-13,-6 0-5,4 0-4,0 1-10,0-1-6,-10 2 15,1 2-15,-4 0-9,-4 0-8,-1-1-4,0 1 1,-6 0-25,4-2-3,-6 0-6,-4 2-5,10 0-9,-4-1-10,-6 1-14,0 0-9,6 0-25,-6 0-20,6-3-28,-6 3-23,0 0-21,2-6-32,-1 3-38,-1 3-139,0 0-423,0 0 186</inkml:trace>
  <inkml:trace contextRef="#ctx0" brushRef="#br0" timeOffset="139719.6217">11339 12547 62,'-5'1'213,"5"-1"0,0 0-8,-3 2-2,3-2-11,0 0-16,0 0-6,0 0-14,0 0-4,0 5-5,0-5-3,0 0 0,8 5 0,-3-4-5,3-1-1,5 0-8,4 0-10,3 0 2,8 0-8,0-2-10,1-4-7,-1 3-1,3 0-18,-3 1-4,0 0-9,0-1-3,-7 1-13,-2 0 1,-2 2-5,2-1-7,-9-1 0,0 2 1,2-1-14,-6 1 3,0-2-5,-6 2 4,11 0-9,-8-2 4,-3 2-8,0 0 1,8 0 2,-8 0-14,4-1-2,-4 1-8,0 0-16,7-1-14,-7 1-13,0 0-14,0 0-10,0 0-13,0 0-20,0 0-26,0 0-22,0 0-30,0 0-30,0 0-46,0 0-192,-1-5-490,1 5 217</inkml:trace>
  <inkml:trace contextRef="#ctx0" brushRef="#br0" timeOffset="142183.4359">11442 11127 183,'2'-5'204,"1"1"-13,-1-4-5,-2 3-7,2 0-8,0 1 0,-2-2-7,1 2 6,0 2-15,2-2-13,-3 4-11,0-4-9,0 4-11,0 0-10,0 0-3,-4 17-4,1-3-3,-4 4-6,2 8-2,-1 2-10,0 2-2,0 3-9,2-2-2,-1 2 1,0-2-12,1 0-8,3 2-6,-3-4 3,1-3-7,0 3 0,1-11-6,2 0-4,-1-3-10,1-3-7,0-2-12,0-1-18,-4-4-15,4 2-15,0-4-18,0 1-21,0-4-46,-3 3-31,3-3-37,0 0-49,0 0-137,0-17-427,0 10 190</inkml:trace>
  <inkml:trace contextRef="#ctx0" brushRef="#br0" timeOffset="142480.0422">11394 11110 9,'-2'-5'204,"2"5"-4,-1-4-10,1 4-13,-1-3-14,1 3-14,0 0-1,0-5-6,0 5-1,4-3-5,-4 3-1,10-1-6,-2 0-4,4-1-11,6 0-4,2-2-10,2 0-6,9 1-7,1-2-13,0 1-4,3 0-12,-3 0-4,-2 0-3,0 2-6,-10-1-5,0 3-15,-3 0-11,-5 0-16,-1 0-7,-3 0-6,-2 0-7,-1 0-6,-5 0-9,8 3-7,-8-3-12,-1 4-16,1-4-25,0 0-38,-10 7-24,4-4-29,-1 0-166,-2 1-383,0 0 170</inkml:trace>
  <inkml:trace contextRef="#ctx0" brushRef="#br0" timeOffset="142767.7213">11370 11340 135,'-2'3'156,"2"-3"8,0 0 2,3 7-2,-1-6 5,5 3-1,2-2-5,4-2-2,6 2-7,-1-2-9,12 0-4,1 0-5,0-2-10,2-4-5,-2 5-11,4-3-9,-4 0-10,1-1-10,-13 4-11,0 0 6,-2-2-14,-4 3-13,-3-2-2,-1 2-5,-3-1-9,-1 1-10,-5 0-3,8-1-10,-8 1-18,0 0-16,0 0-19,0 0-19,0 0-12,0 0-19,-16 9-11,9-6-24,-1 1-13,1-1-21,0 0-17,-4 1-23,-1 1-109,-3 0-337,3 3 150</inkml:trace>
  <inkml:trace contextRef="#ctx0" brushRef="#br0" timeOffset="143064.9738">11462 11553 103,'-7'2'183,"7"-2"-6,-2 3-8,2-3-5,-2 4-6,2-4-3,0 0-2,3 6 0,1-5-5,3 2-8,2 1-7,5-1 1,1-1-11,7-1-10,-1-1-8,8 0-10,2-2-8,-1 1-7,0-1-11,0 0-5,0 0-9,-2 2-3,-10-4-8,1 4-1,-2-2-2,-4-1-6,-3 2-4,-2 1-6,-1 0-1,0-1 3,-1 1-5,0-2-5,-6 2 5,8 2-9,-8-2 3,8-2-7,-8 2-2,0 0-3,0 0-2,0 0-7,5-2 0,-5 2-2,0 0-6,0 0-4,6 0-14,-6 0-8,0 0-13,0 0-21,0 0-25,0 0-30,0 0-15,0 0-34,3-5-26,-3 5-165,0 0-397,0 0 175</inkml:trace>
  <inkml:trace contextRef="#ctx0" brushRef="#br0" timeOffset="144972.9956">11608 10038 183,'2'-7'222,"-1"0"-5,-1 0-9,3 4-12,-3-4-9,0 2-8,0 0-9,0 5-7,0-3-6,0 3-9,3-2-10,-3 2-6,0 0-4,0 0-13,0 0-6,0 0-8,-3-7-1,3 7-4,0 0-11,0 0 2,0 0 14,0 0-12,0 0 5,-6 14 2,6-4-10,-2 0 15,2 6-2,-1 4-1,-5 4-3,2 3-4,1 4-5,-2 1-4,1 4-7,1-4-4,1 4-8,-1-3-12,1 0 0,-1 0 5,-2-5-15,4-3-1,0-1-7,-1-5-2,1 1-8,1-3-19,0-4-22,0-3-20,0-3-13,0 0-17,1-1-5,1-3-17,-4 1-22,2-4-29,0 0-34,0 0-35,0 0-33,-1-16-25,0 8-35,-1-4-195,0-2-540,2 2 239</inkml:trace>
  <inkml:trace contextRef="#ctx0" brushRef="#br0" timeOffset="145477.038">11334 10133 97,'-2'-6'195,"1"1"0,1 1-9,-1-2-4,1 2-1,0 4-11,1-8-2,0 2-6,2 1-7,0 0-7,0 2-8,3-2-8,-3-4-3,5 6-10,-1-1-3,4 1-7,-2 3-6,5-4-8,-1 1-3,5 0 7,3 3-10,-1 1-7,1-1 0,7 1 6,-6 3-12,7 0-4,1 5 2,-1-1-3,0 4-13,-1 1 20,0 0-19,-3 2-11,1 2 1,-3 0-3,-4 3-4,-4-7-7,1 8-3,-6-5-4,0-1 2,-3 2 11,2 0-17,-3-1-4,-3-1-8,-1 2-2,-2-1 5,-2 1 6,-3 0 0,-1 0 9,-4 0-14,0-1 6,-8 3 2,0 0-11,-5-1 2,2 0 6,1-1-12,2-5 5,-5 3-6,6-4 12,0 0-14,-2-1-2,2-1 1,3 1-2,0-6 2,1 0-4,0 1 0,0-3-7,-1 3 1,3-4-9,-4 3 1,3-2-5,-6 0-10,3 0 1,-2 0 0,4-1-6,0 1-1,-4-1 0,5-1-6,1 0 8,2 2-7,0 0-4,1-1-6,2 0-11,1 2-7,5-3-14,-9 1-11,5 0-19,4-1-18,0 0-30,-9 2-30,9-2-19,0 0-31,0 0-214,0-9-491,0 9 217</inkml:trace>
  <inkml:trace contextRef="#ctx0" brushRef="#br0" timeOffset="146622.8878">11762 9261 79,'0'0'146,"1"-2"-4,-1 2 8,0 0-9,3-3-9,-3 3-3,0 0-7,0 0-5,0 0 0,0 0-2,0 0-4,0 0-4,0 0-2,0 0-3,4-3-6,-4 3 0,0 0 0,0 0-6,0 0-2,0 0-2,0 0-1,0 0-6,0 0 0,0 0-6,0 0 1,0 0-7,0 0 1,0 0-3,0 0-2,0 0-1,0 0 0,0 0-2,0 0 1,0 0 6,0 0-1,0 0-2,0 0-4,0 0 3,0 0-7,0 0-10,-8-4 0,7 2-4,1 2-1,-6-5-3,4 2-10,-3-1 2,1-1-6,0 1 0,0-1-5,-1-1-2,0 1-2,-5-1 1,4 1 6,-1-2-3,-1 4-7,-2-2 7,3 0-7,-1 3 2,3-1-3,-5 3 3,4 0-8,-3 2 5,0 2 0,1 4-7,-5-4 1,2 8 0,-3 2-13,2-1-2,-4 9 3,4 1-2,-1-1 5,4 2 0,-3-2 0,4 4 9,-1-3-13,5 2 6,1-5 0,3 6 0,0-7 2,3 1-3,1-2 4,3 0 0,3-1-4,1-1 4,2-2 1,4 0 1,7 0-8,-5-6-1,9 2 15,-2-5-16,3 0-15,-1-1-11,-2-2-20,-3-2-16,5-5-21,-6 1-23,-1-1-19,6-2-21,-11-1-9,-1 1-24,0-2 4,-3 1-17,-1 1-17,0 0-21,-5-2-144,1 1-412,-2 0 182</inkml:trace>
  <inkml:trace contextRef="#ctx0" brushRef="#br0" timeOffset="147318.9799">11473 8294 81,'0'-5'223,"1"1"-7,-1 0-6,4-1-7,-1 1 1,-3 1-10,0 3-7,3-5-10,-3 2-9,0 3-14,0 0-17,0 0-10,0 0-1,0 0 9,4 16-3,-5-4-6,2 9 10,-2 4-4,-2-2-3,2 7-11,-1-1-3,2 0-1,-7-2-5,7-1-1,-3-2-14,1-1-7,2-1-9,-4-4-6,3 2-8,-1-3-7,2 0-4,-2-1 3,-3-4-10,5-2-5,-1 0-7,1 0-13,-1-1-10,1-2-16,0 1-14,-4-4-14,4 4-15,-2-3-19,-3-2-21,3 3-20,1-3-31,-5-1-36,6-2-40,-3 3-51,3-3-48,0 0-186,-12-7-542,8 1 241</inkml:trace>
  <inkml:trace contextRef="#ctx0" brushRef="#br0" timeOffset="147891.4048">11358 8425 70,'1'-8'225,"1"-2"-5,0 1-3,-1 1-6,2-1-8,-2 1-11,2-2-16,1 1-12,0 0-5,-1 0-6,4 1-13,2-2-9,-3 0-10,2 1-9,5-4-4,1 1-5,0 3-10,-2-2-10,4 2-6,2-1-8,-1 1-5,2 1-5,-3 4-5,2-2-10,-2 2 0,0 3-10,-3 2 12,-3 1-15,2 3-3,-5 0-5,-1 3-6,-2 2 6,-2 3-4,-2 3-3,-4 1 11,-5 1-13,-4 6-3,-1-4-3,-3 2 0,-3 0-5,1-1-5,-1-1-6,5-5-1,-4-1 1,6-2 1,-1-5 6,1 3-11,2-5 4,4 2 2,-1-7 0,2 4 1,3-1-1,-2-1-2,2 0 2,3-2-3,0 0 1,0 0 2,0 0 1,0 0 2,0 0 2,0 0-3,18-9-1,-5 4 12,-1 0-6,4-2 1,-2 0 1,5 2 2,-2 0-1,2 1 1,0 2 0,0-1 4,1-2 3,0 7-4,1-2-4,0 0 6,-4 7 0,2-2 1,-5 3-2,-2 1 0,2 3 1,-7-2-3,-3 2 3,-2 3 0,0 4 4,-6-1-2,-2 0-1,-1-1 3,-7 6-4,-4-2 1,-1-2 2,-2-2 1,-2 2-4,3-7-4,-1-2-2,4 0 3,0-3-1,-2-4-3,3 1 1,5-1 0,-1-3 0,1 0-7,1-3-9,3 2-10,0-4-9,0 4-20,4-2-11,-3-1-19,3-1-21,-1 1-15,0 3-19,4 1-20,-1-3-10,1 3-24,0-7-3,0 7-32,0 0-145,0-4-400,0 4 176</inkml:trace>
  <inkml:trace contextRef="#ctx0" brushRef="#br0" timeOffset="151761.7233">10229 9509 30,'0'0'134,"0"0"-5,0 0 5,-3 2 1,3-2-2,0 0 10,0 0 1,0 0 1,0 0 3,0 0-6,0 0-2,-6-8-1,6 4-7,0 4-6,-3-10-4,3 3-9,0-3-8,1 2-5,1-2-8,0-1-5,-1 0-8,2-1-3,-2 1-6,2-1-8,3 3-8,-1-1 6,3 0-16,-2 1-2,3 3-4,-2-1 9,2 2-19,1 3-4,1 4 6,0 1-9,-3 4-4,0 3 0,1 6-4,-2 1 5,-1 8-8,-1 0 11,-5 2-11,-1 2 1,-6-1 0,-4 0-1,0-3 2,-2 1-6,1-1-2,-2-4 3,-1 2-1,3-7 1,1-3 5,-1-3-6,2 3-3,4-5-3,-4 0 9,7 1-5,-4-5-4,5 3 13,-1-4-11,2 1 7,-3 1 7,4-5-2,5 6 2,-2-4 8,3 1 4,0-1-6,4-2 0,0 2-3,4-1 0,0-2 1,2-1-7,3 0 1,2-2-3,-1 0-10,0 1-16,-3-4-19,3 2-16,-5-4-17,3 1-21,-4 0-19,3-3-22,-2 4-16,-1-3-12,-1-2-9,2 1-11,-3-1-12,-3-1-7,-2 3-24,-5-2-112,3 0-357,-4-3 158</inkml:trace>
  <inkml:trace contextRef="#ctx0" brushRef="#br0" timeOffset="152113.166">10464 9254 48,'1'-26'149,"-1"9"-6,1 2 9,-1 5 12,1-1 4,-1 2-9,2 3-1,-1 1-9,2 3-6,-3 2 0,8 0-4,-8 0-6,9 7-2,-3-1-12,-3 2-2,1 6-7,1-5-4,-2 9-4,1-5-9,-4 1-8,1-3-5,0 0-8,-1 1-4,-1-2-7,1-1-10,0-2 0,0-2-4,0 2-4,-1-2-3,2 0-1,-2-3-5,1-2 8,0 6-2,0-6 6,0 0-2,0 0-5,0 0 0,3-15-13,0 3-1,1 0-4,4 0-3,0-5 2,1 0-4,0 1-2,2 3 4,-2 4-7,0-1-2,1 2-3,-1 1 2,-4 4-3,3-1 0,0 4 5,0 2 0,1 3-2,-3 2-3,2 1 0,-5 3-3,2 6 4,0-1-2,-5-2 2,0 5 0,2-3-5,-2-1-8,0-1-18,-2 1-17,1-3-25,-1 1-28,0-1-24,0-4-44,2 4-20,3-8-33,0 4-27,0-4-199,3-2-480,2-2 213</inkml:trace>
  <inkml:trace contextRef="#ctx0" brushRef="#br0" timeOffset="152512.2512">10923 9226 45,'9'-18'162,"-5"-1"12,0 2 6,-1 0 1,-3 0-2,0 3-1,-2 1-2,1 4-9,0 0-14,-2 1-12,-1 1-6,-2 2-15,1 3-10,-1 0-10,-2 4-7,-2 3-11,1 4 4,-4 3-9,0 2-3,-1 8-4,0 2-2,6-6-7,3 0-3,1 0-6,0 1-1,1-2-5,3 0-5,0-3-5,3-4 1,-3 1-6,4-3 1,2 0-2,1-4 1,2 1 7,-2-3 3,3-2-2,1-2-1,1-1 0,-1-4 0,1-2-5,2-3 2,1-3-5,-3-2-11,1 0 7,1-4-6,-4-3 2,-2-1 0,2 1 7,-7-3-9,3-2 2,-1 3-7,-5-3 1,1-2-3,-2 1 3,0 3-3,1 8 11,0 1 0,-4 5 6,4 3 5,-2 3-9,4-2 10,-6 8-18,4 1 1,0 0 6,-5 14-8,1 4 6,2 8-16,-1 6 6,2 2-6,-2 11 5,6 4-4,-9-4 1,3-10 0,4-1 2,1 0-4,-2-1-26,0 1-12,3-3-14,0-1-18,-2-4-18,2 0-23,-1-6-27,0-3-31,0-2-29,-1-3-34,1-2-43,-2-1-212,2-3-520,-2-2 230</inkml:trace>
  <inkml:trace contextRef="#ctx0" brushRef="#br0" timeOffset="153556.6464">10433 10293 72,'-2'-20'191,"1"5"-8,0-2-16,1 5-2,-3 5-11,3-1-8,0 1-8,0 2-6,0-3-10,0 4-6,0 4-8,0-5-3,0 5-7,-2-4-7,2 4-2,0 0-2,0 0 1,0 0 1,2 13-3,1-1 6,-2 1 0,0 3-3,1 2-2,-1 8 7,1-1-10,-2 4-4,2-1 0,-1 5 0,-1 2-4,2 9-1,-4-7 3,0 14-3,1-1-2,-1 1 0,-1-2 5,3 1-4,-1 4 5,-3-2 1,3-1-1,0 3-1,-3-2-3,1 0 3,0 0-4,0-1-4,1-1 4,0 0-3,1 3-4,-1-4 0,2 5-3,-3-3 7,3 2-11,0 0-2,-3-2-3,2-1-3,-1 3-4,-4-3-2,5 0-3,-3-4-1,4 2-1,-4-13-4,3 0-4,-1 1 1,2 0-1,-3 11-2,3-11-4,-3 0-5,3-5 10,0 1-9,-1 0-5,1-3-1,-2-1-6,0-1 6,2-3-3,0-3-3,-2-3-1,2-1 3,2-1-5,-2-3 1,0-4-4,-2 1-12,4-3-12,-2-1-9,0-1-16,0-1-12,0 1-20,0-5-15,0 2-17,0-2-17,0 0-13,0 0-6,0 0-2,0 0 2,0 0-13,0 0-4,0 0-16,0 0-14,-3-11-10,-1 7-14,2 0-12,-1-3-13,-2 1-13,3 0-203,-1-1-494,-4-1 218</inkml:trace>
  <inkml:trace contextRef="#ctx0" brushRef="#br0" timeOffset="153840.8889">10185 12304 175,'-5'-7'188,"2"1"0,-2 2 12,2-1-1,3 5-4,-4-3-18,4 3-11,-5-4-5,5 4-8,0 0-1,0 0 3,9 16-3,-3-7-3,3 1-4,-3 7-9,4 0-9,4 7 2,1 0-14,0-1-10,0 3-3,2-3-16,-3 0-3,-1-1-7,-3-6-11,2-1-4,-3-1-6,1 2 3,0-6-19,-5-1-13,0-2-15,1-3-12,-2 4-18,1-4-8,1-3-11,0-1-15,-6 0-20,10-3-25,-4 1-23,1-5-32,-4 4-23,5-4-7,0-3-7,0 3-18,-1-5-8,1-2-164,-3 3-409,5-3 181</inkml:trace>
  <inkml:trace contextRef="#ctx0" brushRef="#br0" timeOffset="154123.2671">10588 12281 119,'8'-17'142,"-3"-2"13,3 4 14,-1-1 22,-3 5 5,1 0 8,0 3-1,-3 1-1,-2 2-7,0 1-11,4-1-13,-4 5-16,0 0-9,0 0-9,0 0-12,-13 19-4,4-4-7,-5 7-4,-2 2-4,-1-1-10,0 4-3,2-3-6,-3 0-10,2 0-5,0-1-12,-2 1-8,4-2-2,-1 2-8,3-7-13,3-5-28,3-1-28,-1-3-34,1 1-33,3-1-41,-3-3-37,2-1-47,-1-3-40,5-1-215,0 0-512,0 0 228</inkml:trace>
  <inkml:trace contextRef="#ctx0" brushRef="#br0" timeOffset="154925.0113">9489 13525 8,'-2'-26'123,"2"0"-7,2 0 4,-2-3 3,1 2 9,3 3 8,-1-2 7,0 8-3,-2 6 8,-1-1-1,5 3-1,-3-1-4,-2 5-6,2 1-4,0 0-14,-2 2 1,0 3-14,0 0-7,0 0 19,0 27-4,0-8-3,0 6 2,0 4-10,0 2-7,0 1-3,0 2-3,-2 0 0,0-1-8,0 1 2,-3 0-8,5-1 3,-4-1-3,1-4-7,-2 2 9,5-4-7,-4 1-1,0-8-5,0-1 0,3-5-6,-1-2-11,-1 2-6,2-2 2,-2-4 1,2 1-10,1-3 9,0-1 6,0 1-4,0-2 3,0-3 8,0 5 1,0-5 4,-3 4-14,3-4 13,0 0-6,3 5-6,-3-5-6,0 0 1,0 0-15,0 0 4,0 0-2,0 0-6,0 0-4,0 0-10,0 0 3,14-5 0,-14 5-2,5-3 0,0 3 1,-5 0-5,10-4-4,-2 4 0,-4-2 2,5 2-4,-3 1 2,3-2-11,-2 1 7,3 0-8,-3-3-11,1 6-14,1-3-9,-2 0-31,3 0-15,1 0-16,-2 0-17,-1 0-12,3-3-19,-2-1-15,4 4-24,-4-1-22,1-1-29,3 0-17,-4-1-9,1-1-27,2-1-229,-2 1-562,-1 0 249</inkml:trace>
  <inkml:trace contextRef="#ctx0" brushRef="#br0" timeOffset="155622.8658">9830 13682 13,'-2'-17'161,"1"1"12,0-1 2,-2 3-2,1-3 2,-2 5-9,-1 0-9,0 1-8,0-4-10,0 5-10,-3 3-2,3-2-13,-2 5-9,-2 1-11,4 2-9,5 1-9,-16 8-6,2 4-7,0 2-3,0 7-1,-3 4 0,3 4-4,4-4 0,2 3-7,-1-3 0,5 4-3,4-10 0,0 2-3,4-3-4,-1-1 0,3-3-8,2-2 0,-4-2-2,4 0-1,-1-5 1,6 0 1,-6-3-2,2-6-3,3-3 0,2-2-4,1-3 1,-1 0 0,-2-5 0,-2 0 1,4-7-4,-5 7 1,1-9 1,-4 2-1,-2-1 4,-1 8 2,-1 1 0,0 3 1,0 4 5,-1-1 1,-1 3-5,0 2-3,0 2-6,0 3 1,0 0-1,0 0-1,-5 17-3,3-8 0,1 7 2,1 0-4,0 2-8,-2-2 0,2 1 1,2 0-1,-2-1 2,5 0 1,-5-5-1,2 0-4,1-4 5,-1 2-1,1-3-6,1-1 5,1-1-2,3 0-1,-2-3 5,3-1-6,4-3 0,-1 0 5,1-3-2,2-1 6,-2-6-7,3 1 3,-4-2 1,3-1-3,-3 1 0,2-8 0,0-2 0,-2 0-2,-2 0 0,-2 1 2,-8 3 0,2 2 0,1 1 7,-3 2 8,0 4 4,0 3 0,-1-2 6,-3 3-3,4 0 3,0 6-9,-5 0-3,5 1 0,0 0 0,-17 7-9,13 2 3,0 1 0,-1 0-3,3 2-1,-1 5-5,6-3 2,0 2 12,4 0-16,-3 1 9,4 1-6,2-3-1,1 3 11,-1-2-10,3 1-1,-4 0 0,3-2-2,-2 2 10,0-1-2,-1-1-3,0-2 14,-3 1-2,-2-1 5,-2-5-4,1 2 3,-1-3 6,-2 1-2,0-1 2,-5-2 2,4 0-8,-2-1 14,-1 1-17,-1-5 5,-3 3-10,-2-6-10,10 3 11,-21-5-11,10 1-9,-6-1-11,6-3-8,-1 1-10,2 2-12,0-2-12,1 1-17,0-2-12,1 4-17,2-1-20,-1 1-23,4 0-27,-2-1-37,2-2-27,0 2-31,6-1-215,-3-2-524,6-2 232</inkml:trace>
  <inkml:trace contextRef="#ctx0" brushRef="#br0" timeOffset="155909.0813">10312 13333 191,'1'-10'256,"0"-1"-2,2 6-9,-3 0-17,0 0-25,1 2-18,-1 3-15,0 0-8,2 15-6,1 0-6,-6 10-8,3 4-1,-2 1-5,1 4-7,-2 12-9,-2-12-3,0 0-5,1 12-3,3-13 1,-3-1-19,2-4-3,2 2-5,2 0-7,-2-11-2,4 0-5,-4-7-8,2 1-5,1-1-3,1-3-13,0-2 7,-3-2-8,4 1-4,2-2-7,-1-1-13,-1-1-16,3-4-12,-2-3-17,7 1-19,-6 3-20,2-3-21,1-2-19,-1 1-23,-3 3-22,4-3-22,-3-4-24,-2 4-19,3-2-19,-3 1-29,-3-1-137,1 0-438,0-3 193</inkml:trace>
  <inkml:trace contextRef="#ctx0" brushRef="#br0" timeOffset="156200.3962">10299 13583 198,'0'0'249,"0"0"-8,0-4-7,0 4-8,9-3-14,1-2-15,3 5-20,6-5-16,2 1-13,3-2-11,4 1-14,-7 1-11,5-2-11,-6-1-10,1 6-9,-8-4-13,1 2-17,-5-1-23,-3 3-22,0-2-24,1 3-29,-2-2-32,1 2-20,-6 0-15,0 0-23,7 2-36,-7-2-193,0 0-394,-2 5 174</inkml:trace>
  <inkml:trace contextRef="#ctx0" brushRef="#br0" timeOffset="167972.3829">12480 8133 14,'0'0'48,"0"0"-5,0 0 3,0 0-8,0 0-1,0 0 4,0 0-6,0 0-5,0 0 5,0 0-4,0 0-2,0 0 3,0 0-7,8 6-2,-8-6 2,0 0-6,0 0-2,0 0 6,0 0-3,0 0 0,0 0-4,-3 7 8,3-7-3,0 0 5,0 0-1,-1 5-5,1-5 6,-3 2 0,3-2-3,-1 3 1,1-3 6,-1 4-4,1-4-4,0 4 3,0-4 1,-4 4 1,3-2-9,1-2-2,-2 4 4,2-4-5,-3 3 7,3-3-2,0 0-5,0 4 12,0-4-9,0 0 8,0 0 8,0 0-3,0 0 4,0 0-2,0 0 17,0 0-5,0 0-1,0 0 2,0 0-8,0 0-5,0 0 6,2-13-4,-1 6 1,-2 2-7,-1-3-4,2 0 1,2 1-6,-1-2 1,-1-2-1,2 1 0,-1-1-10,3 1 3,-4-1 0,1 4-1,0-1-5,2 1 5,-3 2-8,1 0 6,-1 1-4,0 4 1,0-3-4,0 3 1,0 0-3,0 13 2,-3-2-6,2 0-4,0 7-13,-4 0-6,2 8-39,0-7-32,3 5-35,-2 0-140,2-4-295,0-4 131</inkml:trace>
  <inkml:trace contextRef="#ctx0" brushRef="#br0" timeOffset="169293.0708">12479 8088 24,'0'0'104,"-7"-3"-16,7 3-13,-3-3 0,3 3 4,-6-4-6,2 0 7,2 3 6,2 1 7,-5-3-3,2 0 8,3 3 1,0 0-2,-6-1 4,6 1 6,-4-2 2,4 2-2,0 0 2,-2-3-4,2 3-1,-4-4 0,4 4-2,0 0-3,0 0-2,0 0-6,0 0 0,-2-4-3,2 4-7,0 0-1,0 0-4,0 0-2,0-4-7,0 4-2,0 0-3,0 0-6,2-5-3,-2 5-6,4-3-3,-2 1-5,5 0-2,1 0-5,3-1-3,3 0 6,1 1-10,5-2 1,8 1-4,-1-2 2,0 2-3,4 2-3,2 0 6,2-2-4,2 3 8,-1 1-11,1-1-7,2 2 4,-2 0-4,3 0 3,0 2-1,-4-2-5,5 0 0,-3 1-1,0-3 2,-3 4-2,-3-4-2,-1 3-1,1 0 2,-4-6-2,0 3 1,2 3-1,-11-3 0,3 0 0,-2-3 1,-1 3 0,-1 0-2,-2-3 10,3 3-7,-5-1-6,-2-2 0,2 2 5,1 0-2,-4-2-2,2 3 1,-4-2 2,-2 2-3,3-3-1,-4 3-3,-2-1 13,-4 1-9,9-2 3,-9 2 1,6 0 4,-6 0 2,0 0-4,9-1 11,-9 1-7,0 0 1,0 0 2,0 0-5,8 0 3,-8 0-9,0 0 5,0 0 6,0 0-6,0 0 4,0 0 17,3-1-17,-3 1 5,0 0 5,0 0 2,0 0 4,0 0 13,0 0-14,0 0 1,0 0 2,0 0 3,0 0-2,0 0 4,0 0-1,0 0-2,0 0 0,0 0 6,0 0 5,0 0 5,0 0-2,0 0 5,0 0 0,0 0 6,0 0 10,0 0-7,0 0-2,0 0 6,0 0-1,0 0-2,0 0-2,0 0 0,0 0 3,0 0-9,0 0 0,0 0-1,0 0-5,0 0-2,0 0-3,0 0 3,2 5-3,-2-5-2,0 0-2,0 0-2,0 0-4,0 0-1,0 0-5,0 0 1,0 0-2,0 0 8,0 0-6,0 0-1,0 0-1,0 0-3,0 0-2,0 0-1,0 0-1,0 0-5,0 0 5,-5-12-3,2 9-4,3 3 1,-3-4 1,1-1 2,2 5-4,-5-2 5,5 2-6,-1-4-2,1 4 2,0 0-3,0 0-2,-6-3 2,6 3-3,0 0 1,0 0-4,0 0 0,0 0-3,0 0-3,0 0-8,0 0 8,-7 0-2,7 0 2,0 0-7,0 0 4,0 0 1,0 0 3,0 0 0,0 0 0,0 0 1,0 0 1,0 0-2,-5 4 2,5-4 0,0 0 1,0 0-1,0 0 1,0 0-1,0 0 3,0 0 0,0 0-4,0 0 1,0 0-1,0 0 3,0 0-5,0 0 2,0 0-2,0 0 1,0 0 1,0 0-2,0 0-1,0 0 1,0 0-6,0 0 2,0 0-1,0 0-1,0 0-1,0 0 3,0 0 0,0 0-2,0 0 2,0 0 0,0 0-1,0 0 3,0 0-4,0 0 3,0 0 5,0 0 0,0 0 1,0 0-2,0 0 4,0 0-4,0 0 3,0 0-2,0 0 1,0 0 0,0 0-1,0 0 0,0 0 4,0 0-3,0 0 3,0 0-7,0 0 9,0 0-6,0 0 2,0 0-1,0 0 1,0 0-15,0 0-14,0 0-20,0 0-13,0 0-24,0 0-39,0 0-42,0 0-23,0 0-31,0 0-47,0 0-67,0 0-46,0 0-270,0 0-708,0 0 314</inkml:trace>
  <inkml:trace contextRef="#ctx0" brushRef="#br0" timeOffset="172192.5639">13578 8090 52,'2'-4'69,"-1"2"-1,-1 2 2,6-5-11,-6 1 8,3 2-9,-3-4 5,0 6-2,2-6 5,-1 3 3,2-1 2,-3 4-5,0-5 8,0 5-1,3-3-3,-3 3 0,0-4-2,0 4 0,0 0 0,0-3-6,0 3 4,0 0 2,0 0-6,0 0 10,0 0-14,3-4 0,-3 4-4,0 0 2,0 0-5,0 0 2,0 0-1,0 0-7,0 0 1,0 0-4,0 0 3,0 0-5,0 0 0,0 0-4,0 0-4,0 0 1,0 0 2,0 0-2,0 0-2,0 0 6,0 14 1,2-7 1,0-2-4,-2 1 2,4 5-3,-4-1 2,1 0 1,1 2-2,-2 0 1,4-2-6,-4 2 1,2 1 3,-2 0 2,0 2-2,0 2 0,0 1 3,0 0 1,1 1 3,-2 0-5,-1 2 0,4 4 0,-2-6 0,-2 1 1,-2 7 3,4 3-8,-2-9 6,2-3-6,0 10 5,0-5-3,-1-3 0,1-3-4,0 3 5,0 1-4,-3 4 0,6-5 7,-3-2-13,-3 2-2,3 1 0,0 2 3,3-2 0,-3 4-2,0-7 2,0 7-4,0-6-4,0 2 9,1-3-13,-1 3 6,0 6-8,0-7 4,2-1 2,-2-1-6,0 2 2,0-3-1,0 2-5,2-2 0,-2-7 6,0 6-2,0 1-7,0-1 11,2 1 2,0-5-1,-4 0 1,2 0-2,0 0 9,0 3-4,2 1-8,-4 0 14,4-3-6,-4 0 11,2 5-11,-2-1 2,0 1-12,2-2 9,0 2-4,2 1-1,-4-1-4,-1 8-3,3-8 6,-4 0-11,0 4 9,1-4-6,3 2 7,-2-2-2,1 1 0,1 1 1,0-3 2,-3 1 2,2-1-1,5 0-1,-4-2-7,0-1 7,-3 0 5,2-1-8,5 1-4,-7 1 4,6 2-4,-3-2 10,0 1-10,0 1 6,-3-2-3,6 2-2,-3 0-1,-3 4 1,6-1 6,-3 6-5,1-1-3,-2-6 5,1 0-1,0-1-3,0 1 3,-3 2-7,6-1 0,-3-3 0,0 1-9,0 0 17,0-2-7,1 0 0,-1 0 3,0-1 2,0-1-1,2-3 3,-2 5-5,3-5-1,-6 4 1,3 0-6,0 1 6,0 0 1,-2 1-4,1-1 6,2-1 0,-2-2-3,1 3-4,0 1 3,0-2-2,0 1-4,0 1 3,0-4 6,0 2-3,0-2-1,0-2 0,0 1 9,0 2-8,0-4 1,0 1 0,0 2-2,0-1 1,0-3 0,0 1 0,0 1 1,-3 0-4,3-2 1,0-1 3,0 4 1,-1-3-6,-1 1 5,4 1-8,-1 5 10,-2-4 0,2-2-6,-1-1 7,0 3-5,-1 2 4,1-3 5,0 2-5,-2-2-2,2 1 3,0 2-6,0-3 6,-2 2 0,2 3-2,0-3-4,-1-3 7,1 5-11,0-1 11,0 0 0,-4-2-4,4 0-4,-2-1 9,2 1-4,-2 1-2,1-1 0,1 4-7,0-3 7,-4 3 1,2 1 0,2-4-1,-1 3 1,-1-2-1,1 1 0,1 1-12,-3-1 10,0 2-2,3 3 3,-4-3-1,1 2 1,1-2-3,1-1-3,0 2 6,-1-1-3,-1 2 2,1-4 1,1 2-2,-5 3-2,5-10 0,-2 6-2,3 2 4,-3-1-3,5-2 1,-4 0 1,1-2 0,2-2 1,-1 4-3,-2 2 6,2 2-9,-3-2 6,-1-2-1,3 2-5,0-3 4,0 3-1,1 3 7,-2-2-7,-3-1 3,0 6 0,2-4 4,2 0-3,-3 2 0,2-4-8,2-1 2,-1 2 5,-3 0-1,2 0 3,2-8-8,0 10 12,-2-12-9,2 6 2,-1-4-4,1-1 9,1 3-9,-1 0 3,-1-2-1,2-1 9,-2 3-6,1 0-1,0 0-1,0-1-7,-3 3 5,6-2 3,-6 5-3,3 0 0,0 0-1,-3-2 5,3 2-2,0-3 1,0 5-5,0-3 5,-2 3-2,2 0 1,-1-2-1,0 1 2,2-1-1,0-1-3,-1 1 1,0 2 0,2-7 6,-2 1-2,0 3 1,-2-3-1,1 3 0,1 1-3,-1-2-1,1-3 1,-3 1 2,3 3-1,3 1 2,-6 0 2,3 1-4,-3 0 3,3-1-1,0-1-3,0-1-2,0 5 1,3-1 4,-6 0-3,3-1 1,0 0 0,3 2-2,-3-2 4,3 3-6,-3 4 3,1-8 1,-1 0 1,-1 1-3,1 1 2,0-2 2,0-1-10,0 1 12,0-1-4,-3-4 1,6-1 1,-3 2 2,-3-1-5,3-2 4,0 4-2,0-4 2,0 2-1,0-2-1,-3 2 1,3 0 2,0 0-4,-4-3 3,4 1-3,0-1-3,-1 3 4,5-1 1,-7 0-3,2 0-1,-1-1-2,2 4 5,0-5 3,-2 2-2,1 3 1,-2-2-1,3 0 2,0 0-1,0-1 0,-1 0-4,1 1 6,-3-1-3,3 0 2,0 1-4,0 0-3,0-2 3,0-1 4,0 1-6,0 0 0,0-1 6,-1-2-3,2 1-4,-3 1 1,-2-1 1,4-1 1,-1-1 1,-1 2 5,-1 0-6,0 1-3,3-1 3,-1-1 2,-1 3-3,0-3-1,-2 5 3,0-4 2,4 3-7,-2 0 3,1 0 0,1-2-2,-5 1 2,3-1 2,2-1-4,0-1 2,-1-2 0,-1 2-5,2 0 3,0-1-8,-2-1 11,0 1-8,2-2-1,0 3 3,0-3-2,-2 1 2,2 3 3,-3-3-7,3 0 6,0-1-1,0 1 1,0 2 8,0-2-7,-2-2-2,4 2 2,-2-5-9,-4 9 3,4-7 1,2 4-3,-2-6 3,-2 4 2,2-4-3,0 0 4,0 5 2,0-5-5,-2 2 3,2-2-6,0 10 4,2-8 2,-2-2-2,-2 8 5,2-5-4,-2 1 1,2-4 5,0 5 0,0-1-2,-2-1-5,2-3 8,0 6-5,0-1 6,0-5-2,0 6-4,-2-2 8,2-1 0,-1 1-6,1-4-1,0 4 3,-3 1 2,7-1-4,-4-4-3,-1 7-2,1-2 4,-3-3 4,3-2 2,0 5-4,0-2 2,0-3 0,0 5-5,-2-2 0,2-3 2,0 0 11,2 6-10,-2-6-2,0 3 2,0 1-4,0-4 7,0 0 0,0 4-7,0-4 5,3 4-4,-3-4 4,-3 4 0,3-4 2,0 8-7,-2-6 4,2-2 0,0 5 3,2-2 1,-2-3-10,-2 7 3,2-7-2,0 5 8,0-1-2,0-4 2,-1 8-8,1-6 12,0-2-4,1 4-4,-1-4 5,-1 7-3,1-7 5,1 4-8,-1 0 3,0-4 0,-1 8-7,1-6 11,0-2-2,0 8-7,-3-4 7,3-4 2,-3 7-4,3-5-1,0-2-2,0 5 2,-1-4 4,1-1-1,0 8 1,0-8-11,-1 6 10,1-6-6,0 0 8,0 3-9,0-3 8,0 4-6,0-4 4,-2 5-3,2-1 0,0 2 7,-2-3-8,2 1 4,0 2-1,0 0 0,0-1 0,-1-1-4,1 0 4,0 3-3,0-2 8,0-3-2,0 4-7,-3-2 4,3-4 4,-1 5 1,1-5-6,1 4 4,-1-4-1,-1 5 1,1-5 0,1 4-2,-1-4 5,0 5-4,0-5 1,-1 5-1,1-2-2,0-3-3,-2 5 5,2-5-1,0 5 2,0-5 0,-2 2 0,1 1-2,1-3 0,-3 6 0,3-6-2,0 6 0,0-1 2,-2-1-1,2-4 3,0 8-1,2-5-6,-2 1-1,0 0-2,0-4 10,0 8-8,3-5-1,-3 0 6,0-3 3,0 0-7,0 4 2,0-4-4,0 0-2,-3 4-8,3-4-9,0 0-9,0 0-21,0 0-21,0 0-22,0 0-25,0 0-34,0 0-47,-7-12-65,7 5-60,-3 1-295,2 0-675,-3 1 298</inkml:trace>
  <inkml:trace contextRef="#ctx0" brushRef="#br0" timeOffset="175879.1654">12523 9198 30,'0'0'79,"0"0"-6,0 0-5,0 0-9,0 0 0,0 0-12,0 0-6,0 0-5,0 0-2,0 0 1,0 0 3,0 0-4,0 0-6,0 0 8,0 0-10,0 0-1,-2-6-7,2 6 10,0 0 0,0 0 5,0 0-7,-2-3 2,2 3 1,0 0 0,0 0-3,0 0 3,0 0 1,0 0-13,0 0 11,0-5-1,0 5 4,0 0-8,0 0 6,0 0 6,0 0-4,0-4 6,0 4-4,0 0 11,-3-5-6,3 5-1,0 0-1,0 0 3,-2-3-8,2 3 0,-2-3 9,2 3-4,0 0 0,-6-4 3,6 4 6,0 0-7,-3-5 10,3 5-6,0 0 5,-4-3-1,4 3-7,0 0 3,0 0-7,0 0 3,-2 0-1,2 0-5,0 0 4,-4-3-4,4 3 4,0 0 6,-4-2-3,4 2 2,0 0 0,0 0-2,0 0 0,-4-3 1,4 3-6,0 0 0,0 0 4,0 0-3,0 0-5,0 0 0,0 0-3,0 0-1,0 0 4,0 0-10,0 0 0,0 0-3,0 0-2,0 0-1,0 0 2,0 0-1,0 0-2,0 0-2,0 0-2,0 0-1,0 0 0,0 0-1,0 0 0,0 0-6,0 0 0,0 0 0,0 0-1,6-5 1,-6 5 2,11 1 2,-3-1-5,1-2 1,1 1 0,5 1 2,0 0-1,3-2-1,1 2 2,3 2-2,0-4 1,6 4-2,-9-2 0,10 0-1,-8 1 2,8-2 2,1 3-2,-1-3 0,2 2 2,-1 2-3,1-2 0,1-1 4,0 0-1,5 1-4,-4 0 1,2 1-2,-1-2 6,1 0-8,0 0 6,1 0-3,-1 0 2,-2-3-3,4-1 4,3 3-5,-1 0 6,-5 1-6,5 1 4,1-1 2,-3 0-3,-1 0-1,0 0 0,-5 3 3,0-5-2,-4 2 0,-7 4 1,1-5-2,-2 1 0,0-1-3,-1 1 2,-3 0 2,0 0 1,0-2-2,1 1-1,-3 0 4,2 0 1,-1-1-3,0 0 0,-1-3 2,0 4-1,0 0-1,-2 1 2,1-3-3,1 3 0,-8-2 1,4 4-3,1-4 1,1 2 2,-5-1-2,4 1 3,-6-1 2,4 1-2,0 0-3,0 0 3,-1 0 8,6 0-9,-1 1 0,-2-2 0,2 1-2,0-3 1,6 5 1,-5-4 1,0 0-1,1 2 1,-1-3-3,6 2 3,-8 1-2,4-1 1,-4 1-2,2 0 5,-2 0-4,1 0 3,-6-3-2,1 6-2,5-3 2,-6 0 0,-6 0 1,13-3-2,-8 6 1,2-6 1,-2 3 0,-5 0 1,10-1-1,-4 1-3,5-1 1,-4-4 0,3 5 3,1-1-1,-1-1 0,3 0-3,-3 0 1,0-1-1,0 3 2,-1 0 2,-1 0-2,0-1 0,-1-2-3,-2 3 1,-2-1 2,-3 1 2,10 0-3,-10 0 0,9 0 1,-9 0 2,7-2-1,-7 2-1,0 0-3,6 0 2,-6 0-1,0 0-2,6 2 5,-6-2-1,0 0 0,9 0 0,-9 0-1,3 3 4,-3-3-4,0 0 2,0 0-2,0 0-3,0 0 5,0 0-3,8-5 4,-8 5-3,0 0-4,0 0 7,0 0 1,0 0-4,6 2 0,-6-2 3,0 0-2,0 0-3,0 0 0,6 1 4,-3 2 0,-3-3 1,0 0-3,10 1 0,-10-1 2,9 0 2,-4 0-4,-2 3 5,-3-3-4,11 0 2,-11 0-2,8 0 1,-8 0 0,5 0 1,-5 0-3,6 2 2,-6-2 7,0 0 1,3 2-5,-3-2 3,0 0-2,0 0 3,0 0 0,0 0-1,0 0-4,8 1 14,-8-1-7,0 0 0,0 0 1,0 0 1,0 0 1,0 0 4,0 0 3,0 0-3,0 0 5,0 0 6,0 0-8,0 0 1,0 0 0,0 0 0,0 0 0,0 0-4,0 0-3,0 0-1,0 0 3,0 0-6,0 0 2,0 0-5,0 0 2,0 0-4,0 2 2,0-2 0,0 0 9,0 0-8,0 0-7,0 0 3,0 0-1,0 0-1,0 0 1,0 0-2,0 0 2,0 7-4,0-4 1,0-3 4,-4 5-7,4-5 17,-3 9-13,6-5 4,-6 0-8,3 3 0,0 3 3,-1-3 10,0 5-10,-1-1-2,2 0 3,-2 5 2,2 0-3,0-3 1,0-3 0,-3 5-1,3-3-2,-1 0 1,0 4 3,-1 1-2,1-5 7,-1 3-7,2 1 6,-3 0 5,2 1 1,-2 1-3,2-5 5,0 4-3,-1 0-4,2 0 6,-3 0 0,3 1-3,-2 0 1,0 4-2,2-3-3,-1-2 3,1 3-4,-3-1 4,3 0-2,1 0 0,-1-1-7,3 1 7,-3-2-3,0-1-1,0-3 1,0 2 0,0 1-1,0-4 2,0 4 1,0 2 2,0-3 10,0 2-13,-3-5 2,5 6 1,-2-1 0,0-1-5,0 1 15,-2 2-8,0-2 0,3 1-1,-1 0 2,-1-3-2,2 2 5,-1 0-1,1-5-6,-1 0 5,0 2-8,2-2 3,-1-1 7,-1 5-10,0-4 0,2 3 6,-2-1-8,2-2 5,-4 0 0,2 1-1,0-2 4,-2 3 2,2-1-3,0 2-11,0-1 13,0-2 3,2 5 0,-2 0-4,0-6 2,0 2 1,-2 2 1,2-1-5,2-2 3,-2 0 0,2 1-2,0 2 2,-1-2-2,-1-3 0,2 2-3,-1 1 11,-1-4 1,1 4-3,-1 2 2,0-5-4,0 2 3,0-1-1,0 2-4,-1 0 3,0-1 3,1-1-2,0 1-8,0 4 3,0-4-1,-2 3-2,2 2 4,0-6-3,2 2 3,-2-1 1,0 0 1,1 0 1,-1-1 1,1 1-3,-2 4 9,2-3-3,-1 0-5,0 1 1,0-1 15,0 2-13,0-1-6,-1-4 4,0 4-3,1 0 3,0-3 5,1 1-9,-1 0-5,0 0-5,1 0 4,-1-2 10,0-1-8,0 4-2,0-3-1,0 1 1,0 0 3,0 0-3,3-1 4,-3 2-7,0 0 6,1 0 3,-1 0-1,-1 1-2,2-2-2,-1 1 7,3 1-6,-3-3-3,0 1-3,0-1 5,1 0 7,0 0-3,0 0-5,-1-3 7,0 3-18,0-3 20,3 1-11,-3 0-2,0-1 3,1 1 2,-1-1 0,0 2-6,2 0 6,-1 3-8,-1-5 13,2 4-6,-2-6-5,0 6 3,2-2-1,-2 0 4,1 1-6,-1 0 0,0 0 2,4 2 4,-3-2-2,-1-1 2,3 0-10,-3 2 11,0-2-5,0 0 8,0 3-12,0-3 10,0 2-9,0-5 5,2 5-1,-2-5 1,1 3-2,-1-1 0,0-2-1,0 1 1,0 2 7,2 1-4,-2 0-1,1 0 3,-2-1 8,2 4-2,-2-2-3,1 1-2,0 1 3,-3 1 0,4-2-4,1 6 4,-2-7-2,0 1 2,1-1 0,-1-2-3,3 1 6,-3 0-9,0 1 4,1-4-2,-1 1 0,2-1-2,-2 4-2,0-5 4,0 4-1,0-4 3,0 3 5,0 0-3,0 3 0,2-3 3,-2 2-3,1 0-1,-1 0 1,3-2-2,-3 3 3,0-2-3,1 1-7,-1 0 11,2-2-9,-2 2 4,2-3-2,-2 1 2,0 0-5,3-3 1,-3 1 0,0-1 3,0 1-6,0-2 7,0 2-3,0-2-1,0 4-1,0-2 3,2-2 2,-2 1-2,0 1 2,-2 0-2,2 0 0,0 0-2,2 2 7,-2 2-4,0 0-1,2-4 2,-4 2-3,2-2 0,1 1 1,-2-1 0,1 2 3,0-1 0,0 1-4,0-4 4,0 0-4,1 1-1,-1-2 0,0 1 2,0-1-1,0-1-2,0 2 1,0-5-9,0 5-20,0-5-24,0 0-41,1 4-40,-1-4-55,0 0-48,0 0-52,0 0-59,0 0-56,0 0-259,0 0-713,-9-14 315</inkml:trace>
  <inkml:trace contextRef="#ctx0" brushRef="#br0" timeOffset="177589.6093">14712 12215 41,'0'-4'54,"0"4"0,0-5 0,0 5-6,0 0 0,0-8 9,0 8-3,2-4-3,-2 4 6,0-5-1,0 2-5,0 3-3,0-5 5,0 5-5,0-6-5,2 3 2,-2 3 2,0 0 7,0-4 4,0 4 2,0 0-4,0-5-1,0 5-9,0 0 3,0 0-2,0-3-3,0 3-3,0 0-6,0 0 0,0 0-7,0 0 4,0 0 6,0 0-9,2 15-1,-2-10 7,0 2-1,0 3 1,0 6 5,2 1 7,-1 3 0,-1 6 1,2-1 2,1 0 1,-1 0-2,0 6-1,-1-1 17,1-1-5,0-3 0,1 0 3,-3 3 1,-1-1-6,2 1 3,-1 0 2,-1 0 0,1-2-2,0 2 4,1-2-8,-1 1 0,2-1-1,1-1-5,-3 0-3,1 0-3,1 0-3,2 3 1,-4-3-5,2-2-3,-2 1 6,1 1-1,-2-2-2,2-4 1,-1-1 0,-3 2-2,3-3 7,2 1-7,-4-1 2,2 1 4,-4-2-10,4 2 6,-2-1-7,2-2 2,0 1-3,-1 1 3,-4-1 5,4 1-4,-1-1-4,2 0 1,-4 0-4,4 0 1,-1 2-4,-1-3 0,2 0-2,-2 1-2,-1-1 0,3 1-5,0-5-1,0-1-2,3 0-1,-6 1-1,6 0-5,-3-1 2,0-2-2,0 1 6,0 1-5,-3-2 3,3 1 2,0-3-2,0-1 1,0-1-3,0 4-4,0-4-11,-2 1 14,2 1 2,2-3-4,-4 1 3,4 0-3,-4-1 6,2-4-9,2 6 0,-2-3 1,3 3 5,-6-3-3,3 4-1,0-5 7,0-2-7,-2 8 3,4-1-3,-2-5 2,0 2-2,3 3 3,-6-1 1,6-3 0,-3 4 6,0-7 0,0 5 1,0-1-6,0 1 0,0-1 3,0 0 20,0 2-20,-3-3-3,3 2 6,0 0 6,-2 2-8,2-2 0,0 0 4,-1 2-4,1 2-9,-2-3 9,2 2-1,-2 1 3,0 0-4,2-2 6,-2 2-6,2-5 0,0 3 1,0 0-3,-2-4-2,0 5 3,2-4-2,0-2 0,0-2 9,0 4-12,0 2-10,0-6 13,0 0 0,0 5-7,0-5 3,-1 4 0,1-4 0,0 0-9,0 5 6,0-5 1,0 0-1,0 0 4,0 0 2,1 3-5,-1-3-4,0 0-1,0 5-2,0-5-7,-1 5-4,1-5-11,1 5-13,-1-3-9,0-2-6,0 6-2,0-2-17,0-2-11,0-2-25,0 5-22,0-5-36,0 5-29,0-5-49,0 0-55,0 0-253,0 0-599,0 0 265</inkml:trace>
  <inkml:trace contextRef="#ctx0" brushRef="#br0" timeOffset="180897.1679">12525 10067 39,'0'0'51,"0"0"-1,0 0-1,0 0-3,0 0-4,0 0 6,0 0 5,0 0-1,0 0 2,0 0-1,0 0-3,-4-5-14,4 5 19,0 0-11,0 0-3,-2-2 2,2 2-5,-5-3-10,5 3-2,0 0 8,-4-4-6,4 4-4,-4-1 11,4 1 0,0 0 2,-4-3-5,4 3 4,0 0-2,0 0-5,-5-1-8,5 1 11,0 0-10,-6-4-2,6 4-1,-3-1 11,3 1 2,-6-3-6,6 3-2,-2-2 6,2 2 6,0 0 6,0 0 1,0 0-3,-5-5-1,5 5 0,0 0-6,0 0 1,0 0 2,0 0-2,0 0 0,0 0-1,0 0 0,-6 0-2,6 0-3,0 0-3,0 0 5,0 0-1,0 0-3,0 0-3,0 0 0,0 0-3,0 0-4,0 0 4,0 0-4,0 0 4,0 0-4,0 0 5,0 0 1,0 0 1,0 0 2,0 0 3,0 0-1,0 0 0,22 0-2,-16 2-1,0-2 2,5 3 0,-2-6-4,2 3 0,3 3-1,-1-6 0,3 6 2,2-2-1,-4-1-4,7 0 2,-2 0-1,4-1-3,-3-4-3,2 5-2,7 0 3,-8 0 0,8 0 2,-9 0-4,0 0-1,7-1 2,-7 0-3,0-2-1,3 3 0,0 0 6,-2-2-3,8 2-4,-10 2 4,11-4 2,-9 2-3,8-2 4,-3 4-4,2-2 5,-6 0-3,8 0 2,-1 0-3,-1-2 2,3 2 0,-2-1-1,1 1 2,-1-2-5,2 2 0,-1-3-2,1 4 1,-2-2-4,1 2 5,-9-1-4,8-1 1,-8 2 0,-1 1-6,1-4 6,-5 2 5,4 4-9,-10-4-3,6-4 10,-5 4-8,2 0 2,-3 2-4,2 0 3,0-1-5,-1 1 5,-2-2-3,2-2 0,1 2 1,-3 0 4,2 0 0,0 0 12,2 0-14,-3 0 0,2-1 3,-1 1-3,2-2-4,-1 2 10,2 0-5,-4 0-1,3-2 0,-2 4-2,0-2 2,3-2-3,-3 2 1,2 0 1,0 0 3,2-1-5,-2 0 3,-1 1 5,3 1-7,-3-2 1,2-1-1,-2 5-1,1-3 8,-3-1-9,2 1 5,-1 0-6,-1 0 1,0 1 3,2-1-4,-2 0 3,3-1-6,-2 2 6,4-2 9,-4-1-9,-1 2 2,10 0 0,-1-1-4,-2 1 2,2 1 2,-1-1-3,0 0 3,-4 2-1,0-1 5,1 0-6,1 1 0,-3-2-1,1-3 0,-1 6 1,0-1 1,1-4-3,5 4 3,-7-4 1,8 4-1,-8-2 1,6-4-1,-1 6 4,0-2-1,-3 0 0,5-2 9,-5 1-10,5 0-5,-2-1 5,2 2-2,-6-1-2,1 1 3,-1-3-2,0 3-1,0 0 2,1 0 0,-2 3 2,-1-6-4,1 3 3,1-1-3,-2-4 2,3 4 3,1 1-4,0-3 3,1 1-2,3 0-2,-3-1 7,0 2-6,3-3-1,-2 2 3,2 0 9,0 2-10,-7-2 0,-2 1 0,3 1 0,-3 0 0,0 0-2,0-1 2,0 1-2,1-3 3,-5 3-6,1-1 4,-1 1-1,5 0 0,-3 0 0,1 0 2,0-4-5,4 3 2,-1 0 5,4-2-1,-6 2-3,7-1 2,-4 0 0,6-2 0,-1 3 2,3-1-8,-1 0 10,-5 1-5,7 2 2,-4-2-1,-1-1 3,4 1-4,-10 2 0,3-1-1,-1 0 1,-1 0-1,-1 0 0,1 0-3,-4 0 9,0 0-4,0 0-1,0-1-1,-1 0 3,4 0-3,-2-1 4,-2 1 3,3 0-1,-1 0-1,-1-1 3,-1 0-3,1 2 0,0-2-3,-2 2 2,2-1 3,1 1-5,-3 0 2,3 0 2,-1-3-4,-2 3-3,3-1 3,-2 1 0,1 1-1,1-2 4,-1 1-3,1-1-3,3 1 2,-2 1-1,0 0-1,1 0 4,3-1-2,-3 0 0,2-1 11,-1 2-13,3 1 1,-3-2 3,1 0-3,-3 0 1,-2 0 1,2 0 9,-5 0-9,2 0 1,-7 0 0,10 0 3,-6 1 0,-4-1 1,7 0 2,-7 0 5,0 0 0,8 2 0,-8-2 0,0 0 0,0 0 3,5 0-4,-5 0 3,0 0-2,0 0 0,0 0-1,0 0 2,0 0 2,0 0-6,0 0 0,0 0-4,6 0 14,-6 0-7,0 0-4,0 0 2,0 0-3,0 0-3,0 0 9,0 0-1,0 0 5,0 0-1,0 0 3,0 0 2,0 0-1,0 0 2,0 0 0,0 0-2,0 0 7,0 0 3,0 0 4,0 0 3,0 0 2,0 0 2,0 0 3,0 0 4,0 0-5,0 0 1,0 0-2,0 0 8,0 0-4,0 0-3,0 0-2,0 0-1,0 0 1,0 0-2,0 0 5,0 0 2,0 0-2,0 0 7,0 0-1,0 0 0,0 0-3,0 0 3,0 0-7,0 0-4,0 0 2,0 0-4,0 0-4,0 0 1,0 0 0,0 0-1,0 0-1,0 0-6,0 0 1,0 0-2,0 0-1,0 0-1,0 0-6,0 0 3,0 0-5,0 0-5,0 0-14,0 0-28,0 0-31,0 0-38,0 0-54,0 0-56,0 0-59,0 0-64,0 0-90,0 0-291,0 0-770,0 0 341</inkml:trace>
  <inkml:trace contextRef="#ctx0" brushRef="#br0" timeOffset="182956.4798">15960 10023 85,'0'0'114,"1"-6"-1,0 3 0,-1 0-1,0 3-5,3-6-4,-1 3 0,-2 3-3,4-5-4,-4 5 4,0-3-9,0 3 6,2-5 1,-2 5-1,2-4-2,-2 4-5,0 0-2,0 0-4,0 0-4,2-4-5,-2 4-5,0 0-8,0 0-2,0 0-4,0 0-6,0 0-3,0 0 1,0 0-6,2 13-3,-2-10 3,0 5 3,0 2 0,0 7-3,0-5 3,1 8 3,-2 5 2,1 1-10,1-1-1,-1 3-4,2 1 3,-1 0-1,2 3 1,-3-1-4,0-2 2,3 4-1,0-3 2,0 0 2,-1-1 2,1 0 3,-1 3 9,1-2-8,-1 1-5,2 1 2,-3-3 0,3 1 8,-2 2-8,2-2 7,-1 2 0,-1-1-11,1-2 5,0 3 0,0-3-2,-2 0 5,-1 0-2,0 2 16,0 1-22,0-4 1,0-3-3,2 2-1,-2 0 7,2-4 1,-2-3-1,0-1-14,-2 1 16,2-1 1,0-2-8,-2 2-4,2 0-3,-1-2 4,2 3 2,-1-2-2,0 0 5,0 1-4,-1 1-2,-2 5 0,3 0 1,0-7-1,0 3-3,-1-3-3,1 1-4,-5 0-1,5-2 2,-4 3 4,4-3-4,-1 0 0,2 1-5,-2-1 1,1 0-4,-2 1 4,2-4 4,0 3-2,0 0-5,0 0 4,2 0 0,-1 2-4,-1-5 2,0 7-2,0-4 8,-1 0-4,1 1-5,0 2-1,1-3 4,-1-1-8,-1 2 5,-1-1-4,2 1 3,-2 0-2,2 1 0,-2-3-5,2 1 1,0 0-2,-3-1 0,3-4-2,0 1 2,3 2 0,-6-4-5,3 3 5,0-4-2,0 2 1,0 0 2,0 0 0,0 1 3,0-3-2,-2 2-4,2 4 2,-2-3 1,2 0 2,0 2-1,0 0 0,0 0 2,-4 1-5,4-2 4,-2 1 0,1 1-2,-1-3-1,2 2 2,0-2-2,0 0 2,-3 0-2,1 3-1,2-1 6,0 1-5,-2-5 0,1 2 0,1-3 2,0 5 0,0-4 2,-4 1-3,2 1-1,2 2 3,0-3 1,-3 2-2,3 1 0,0 1 4,-1-3-3,1-1-2,0 2 2,-2-1-2,2 3 1,0-1-3,0-3 2,0 1-2,2 1 1,-2 3 0,0-2 0,0-2-3,-3 0 2,1-1-2,2-1-2,0 0 1,-1 0 1,0 0-3,2 0 5,0-1-6,1 0 0,-2 4 5,0-7-5,0 4 1,0-2 3,-2 1-3,4-1-1,-1-4-1,1 5 1,-2-1 6,0-1-1,0 1-4,1 0 1,2 0 3,-3 2-4,2 2 1,-1-3-3,2-1 2,-3 0 1,0-1 0,0 2-2,0-2-5,1 0 11,-1 1-4,0-1-5,0 1 7,2 2-3,-2-2 0,0 1 0,0 0 4,0-1-2,-3-2-1,3 3 0,1-3 2,-2 3 0,2-2-2,-2 3 2,1-2 0,0 0-1,0 0-1,0 1-2,0-5 2,0 4 1,0 0-1,1-1-1,-1 0 2,0-1 0,0 0-2,-1 3 2,1-3 0,0 3-5,-3 0 9,3-3-3,3 4 0,-6-2-1,2 0-3,-1 0 3,2 3-4,0-4 2,0 2 2,-3-3-2,3 5 4,0-3-3,-1 0-1,1-1-2,0-2 1,0 2 0,0-2 1,0 1 4,0 0-3,0-1-1,0 2 0,0 0-1,0-3 7,0 0-7,0 3 0,0 1 1,0 0 3,0-4-5,0 5 4,0-4-2,0 2-1,-2-1 1,1 0 0,1 3-2,-3-5 3,3 3-1,1-2-3,-1 0 1,0 3 1,0-1 6,-1-1-9,2-2 3,1 2 1,-4 0 0,4-1-2,-2-1-2,0 1 4,0 4 1,1-5-1,-2 3-2,1-2 3,0-1 1,0 6-4,1-6 6,-2 2-4,1-2 1,-2 1-4,1-1 3,0 0-7,2 1 8,-1 0 1,0-2-5,0 2 1,0-1 4,0 0-3,-1 1 1,1-3 5,-2 0-9,2-3 2,2 9 1,-2-4-2,1-1 1,-1 0 2,0 2 1,0-1-2,1 1-3,-2-2 4,2 3-1,-1 0 1,0-3 0,-1 3 1,1-2 0,-1 0-4,1 2 2,0-3 1,0 1-1,0-1 0,0 3-2,0-7 3,0 6-6,1-4 3,0 0-1,-1-2 2,0 5-1,0-5 3,3 4 3,-3-4-4,0 0-3,0 0-13,0 0-13,0 0-22,0 0-25,0 0-32,-4-12-37,4 7-47,-1-1-36,-1-1-50,0-2-52,-3-4-57,1 1-326,2-1-773,-1 1 341</inkml:trace>
  <inkml:trace contextRef="#ctx0" brushRef="#br0" timeOffset="184719.8883">12488 10926 43,'0'0'47,"0"0"-4,0 0-11,0 0 3,0 0-5,0 0-7,0 0 1,0 0-4,9 3 0,-9-3 8,0 0-6,0 0 6,0 0 0,0 0 2,0 0-5,0 0 1,0 0-2,0 0 5,0 0-1,0 0 2,0 0 10,0 0-6,0 0 7,0 0-5,9-5 9,-9 5-12,0 0 7,4-2-4,-4 2 2,0 0-10,4-5 8,-4 5-1,0-3 4,0 3-6,5-2 5,-5 2-5,0 0-2,0 0 3,0 0-5,0-3-6,0 3 0,0 0 3,0 0 3,0 0-5,0 0 1,0 0-2,0 0 2,0 0-7,0 0-5,0 0 4,2-4 2,-2 4-10,0 0 5,0 0-2,0 0-7,0 0 6,0 0 3,0 0-14,0 0 0,0 0-1,0 0 7,0 0-3,0 0 4,0 0-6,0 0 0,0 0-2,0 0 3,0 0 0,0 0 2,0 0 0,0 0 1,0 0-10,0 0 0,0 0 2,0 0 7,0 0 0,0 0 6,0 0 2,0 0 5,0 0 1,0 0 10,0 0-3,0 0 0,-5-5 6,5 5 6,0 0-4,0 0 2,0 0 2,-6-3 0,6 3 1,0 0 1,0 0-7,-4-3-1,4 3 0,0 0 2,-4-2 2,4 2-1,0 0-3,0 0-5,0 0-1,-5-2-4,5 2 1,-3-3-2,3 3-3,0 0-3,-5-2 0,5 2 1,0 0-8,0 0 5,-7-2-2,7 2 1,0 0-1,0 0-3,0 0-2,0 0 0,-10 2-2,10-2 2,0 0 2,0 0-7,-5-2 5,5 2-2,0 0-3,0 0 5,0 0-4,0 0 0,0 0 0,0 0 1,-8-1-3,8 1 3,0 0-2,0 0-1,0 0 5,0 0-2,0 0-2,0 0 2,0 0-2,0 0-1,0 0 1,0 0 2,0 0-2,0 0 0,0 0 2,0 0 2,0 0-1,0 0-3,0 0 0,0 0-1,0 0-1,0 0-1,0 0 0,0 0 3,0 0-1,0 0-7,0 0-1,0 0-3,0 0-1,0 0-5,0 0-6,0 0-12,0 0-18,0 0-13,0 0-14,0 0-26,-3 3-17,3-3-31,-2 6-158,2-6-339,-1 5 151</inkml:trace>
  <inkml:trace contextRef="#ctx0" brushRef="#br0" timeOffset="186785.9943">12489 10922 10,'0'0'76,"0"0"12,0 0-13,0 0-4,0 0 1,0 0 1,-7-5-11,7 5-1,0 0-5,0 0 4,0 0-7,0 0-14,0 0 1,0 0 0,-2 6 1,2-6-9,0 0-2,0 0 4,0 0-4,0 0-7,0 0 2,0 0-3,0 0-6,0 0 9,0 0-4,0 0 0,0 0 5,0 0-2,0 0-12,0 0 2,0 0 10,0 0-5,0 0 3,0 0 1,0 0 1,0 0 2,0 0-6,0 0 2,0 0-1,0 0 8,0 0-1,0 0-5,0 0 4,0 0-1,0 0-5,0 0 0,0 0 4,0 0 0,0 0-3,0 0-3,0 0 2,0 0-5,0 0 1,0 0 4,0 0 2,0 0-1,0 0 7,0 0-6,0 0 0,0 0 8,0 0 1,0 0 1,0 0 3,0 0 5,0 0-1,0 0 1,0 0 2,0 0-1,0 0 3,0 0 1,0 0-3,0 0 1,0 0-5,0 0-1,0 0-1,0 0-2,0 0 2,0 0-6,0 0-2,0 0-1,0 0-4,0 0 5,0 0-11,0 0 7,0 0 3,0 0-6,0 0 0,0 0-1,0 0-2,0 0 5,0 0-4,0 0-1,0 0 0,0 0 0,0 0-5,0 0 1,0 0 1,0 0-2,0 0-7,0 0 0,0 0 0,0 0 1,0 0-1,0 0-1,0 0 1,19-5-1,-12 5 1,1 0 0,1-1-4,2 1 2,3 0 1,-1 0-1,6-3-2,-3 3 6,7-2-1,-2 2-2,3 0 3,4 0-1,-1-3-3,2 3 4,0 0-4,-8 0 1,7 1 1,-1 0 0,1-1-1,2 1 5,-2-1-3,-8 2 2,6-2-1,4 3 0,-8-2-1,6 0 2,-1 2 0,1-2-3,1-1 2,-9 1 4,9-1 1,-2-1-2,2-1 5,2-2-3,0 4 4,-1-3-3,1 1-1,-2 1 0,6-1 0,-6-1-2,3 3-1,-1 0 1,-4 0-2,0 2-2,-4-1 1,-5 0-3,-2 0-2,-2 0 5,0-1-4,-1 2 12,-2 1-16,2-3 1,1 0 2,-4 1-1,1-1 0,1 1 0,3-1 1,-5 2-3,3-2 5,-1 0-4,8-3 1,-1 3 4,-1 0-1,2-4 1,-1 4-2,0-2 1,3 2-3,-3-1 5,0 0-5,3 1 2,-3 0-1,-2 1 0,-1 0-1,1 1 2,0-4-2,-4 4-2,-1-2 3,2 0-3,-2 0 0,2 3 3,0-3-1,-1-3 2,-2 6-4,2-3-2,2 1 2,0-2 0,-2 2 4,5-2-2,2 1 1,-3 0-2,4-3 3,-2 3 1,1 0-7,0 0 7,0 0-4,0 0-2,-1 0 5,0 3-1,-7-3 0,8 0 2,-8 1-6,2 2 2,-1-3-4,1 1 8,-4 0 7,3-1-12,-4 0 0,3 1-2,-1-1 2,3 0 0,-2 0 0,2-1-3,-1 2-5,1-2 9,4 1-1,-1 0-3,1-1 0,-1 0 0,-2 2 3,4-1-3,-1 0 1,-5 0 15,5 1-11,-5-1-4,1 0-1,-1 0 3,-1 3-1,4-3 1,-3 0-6,0 0 3,6-2 12,-7 2-10,2-1-1,5 0 0,-2 0 1,1-1-3,0 0 5,-1-1-2,5 3-4,-3-3 20,0 1-17,3 1 0,7-1-1,-11 2 0,3 0 5,-2 0-3,2 0 1,-1-1-5,-2 1 8,1 0-5,0-1 0,1 1 2,-1 0-4,-1 0 5,3-2 0,0 1-2,-2-1 10,3 0-8,-2-1-5,2 2 4,0 0 2,-1 0-4,2 0-1,4-2-1,-6 1 3,9 0 0,-12 2 3,3-1-4,-5 1 5,3 0-6,1 0 7,-9-2-7,3 1 4,5 1 1,-6-2-2,1 2 4,-2-2 0,2 1 2,2-1-3,-2-2 2,3 3 1,0-2 0,2 1-2,-6 0 1,6-1 3,-6 2-4,6 0 4,-3-1-7,-2 2-1,-1-4 2,1 4 5,-1-1-4,1 1 2,-2 0-2,-1-3-2,0 3 1,0-1 3,-6 1-6,8-2 3,-6 2 10,0 0-15,4-3 4,1 3-2,-2 0 4,0-3-2,1 1 2,3 2 1,-1-3-3,0 3 5,1-3-4,-1 3 0,0-4-4,3 2 5,-2 2 1,-1-3-3,1 3 3,-1 0-3,3 0-3,-3 0 8,-2-1-4,3 1-2,-4-1 0,0 1 17,0-2-16,1-1 5,0 2-2,3 0-2,-3-2 3,2 1-6,0-1 6,0 2-3,1 0 5,5-2-4,-2 0 4,2 2-2,-2-2 0,1 2-2,-6 0-2,4-1 2,-3 1-4,0 1 6,-2-1-4,0 1 3,3-3-2,-5 3 0,4-2-4,-3 4 0,-1-5 3,0 3 2,-1-2-2,5 2 4,-2-2 3,2 1-6,-4 0 6,4-2-6,-2 2 0,2 0-5,-2 1 3,2 0-7,-1-3 10,-1 3 2,3 0-5,-4 0-1,2 0 3,-1 0 1,-3-2-7,-8 2 2,18-2 2,-12 3-2,3 0-5,-9-1 15,12 0-4,-2 0-5,-10 0 7,11 0-2,-11 0-5,17-2 2,-11 2-4,4-1 14,0 1-13,2 0-4,-3-2 1,5 2 7,-5 0-3,0-1-8,4 1 5,-6 0 5,0 0 3,-2-1-3,-5 1-2,10 0 2,-10 0-2,9-1-1,-9 1 1,8-2 1,-8 2-1,4 3 4,-4-3-1,0 0-6,0 0 13,0 0-1,0 0-4,0 0-3,0 0 2,9-3 4,-9 3-2,0 0-2,0 0-2,0 0 5,0 0-2,0 0-10,0 0 11,0 0-2,0 0 1,0 0-2,0 0-2,0 0-19,0 0-32,0 0-24,0 0-55,-14 8-49,14-8-46,-9 2-67,2 3-263,7-5-600,-10 1 265</inkml:trace>
  <inkml:trace contextRef="#ctx0" brushRef="#br0" timeOffset="188633.677">17221 10811 81,'2'-4'142,"1"2"-8,-1-2 3,0 0-2,0 0 2,0 1-7,-2 3-7,3-4-1,-3 1-6,0 3-5,0 0-3,3-4-8,-3 4-6,0 0-7,0 0-9,4-3-4,-4 3-8,0 0-7,0 0-6,0 0-6,0 0 3,0 0-9,0 0 2,1 12-1,0-7 7,-1 3-3,0-2 2,1 6 0,-1 1-1,-1-1 3,0 5 0,-3 1-2,2 0 1,-1 2-4,2-1 0,-3 6 0,1 3 0,0-5-1,1 2-2,1 2 1,1-2 8,0-7-7,1 10-3,1-6 1,0 4 11,-1 0-14,-1-2 2,3 0 2,0 5-3,-1-7 0,-1 5-2,1-3 3,0 0-4,-2 3 16,3-1-8,-3-1 0,1 5-8,-1-4 10,1 0-3,-1-1-3,-2 1 4,-1 3-3,3-2 3,-1-4-7,0 1 8,1-3-5,-2-2-5,1 0 0,1 0-2,-1 0-2,1 1 3,0-4-3,0 1-4,0 1-1,0-1 4,1-1-8,0 1-2,1-2 6,-2-2-4,0 1-4,1-1 2,0 0 3,2 1 0,-3-1-2,2 3-1,-1 0 0,0 0 4,1-5-2,-1 7-6,1-5 0,-2 2-3,0 0 9,1 2-8,-2 0 6,1-1-7,0-4 3,0 4-2,0-3 3,0 2-2,-2 0-2,2 0 2,-1-1 1,1-1 1,-2-1-2,2 5 2,0-5-8,-1 0 0,0 5 12,1 0-6,-1 0 1,1-4-2,-4 6-1,4-2-1,-4 3 1,2-4-2,2 3 0,-3-2 0,1 1-3,0-1 2,0 1-5,1 0-1,1-2 12,-3 1-8,2-5 0,-2 1-2,3 3-4,-3-4 2,2-2 1,-2 2-4,1 0 2,2-1-4,0 1 3,-2 0 1,0-1 0,2 1 2,0 3-4,0-4 1,-1 0-1,0 1 3,0 2-2,-1-2-1,1 3 3,1-5 0,-1 2 0,1-2-2,-2 2-8,1 2 9,0-3-1,1 2 0,0-1 1,-3 2-2,3-1 4,0-1 4,-1 5 0,-2-7 0,2 2 2,1 0 1,-1 0 0,-3 1 0,3 0-3,-2-1-1,3-2 5,-1 2-6,0 0 1,0-2-1,-1 2 3,1 0-7,1 0-2,0-1 1,0 0 1,-4 1-2,4-1 1,0 0 1,0-4-1,0 5 5,4-2-7,-8 2 0,4-3-3,0 2 7,-3-2-2,3 1-1,0 0 0,0 1 1,0 0-1,-1-4 0,0 5 0,1-2 7,-4 1-4,4-3-4,0 4 4,0-2-9,0-1 6,0 3 2,0 0 0,0-3 3,0 2-4,0 0-2,0-1 2,0 0 0,0 0-1,0-1-2,0 0 2,0-2 2,0-1-2,0 2 1,0-1-1,0-2 1,0 2-1,-3-2 3,3 0-2,0 1 2,0 0 1,0 0-1,0-1 3,-1 1-2,1 0-4,0-1 5,-1 1-4,-3-1 3,8 0-3,-8 0 2,4 2-1,0-2-2,-2 1 6,0 1-5,2-2-1,0 0 1,0 0-2,0 1 5,-1-1-3,1-1 2,0 1-2,0 3 0,-2-7 5,2 6-3,-2-1 4,2 1 2,-1-3-2,1 1-1,0-1 1,0 0-4,-3 2 1,3 0 1,0-2 0,-1 1-4,2 0 5,-2 0-2,-1 0-3,4 0-1,-1 1 1,-2-2 2,2-2-2,-1 3 1,0 0 3,-1-1-3,1-4 4,0 8-3,0-4-1,-2-1 0,2-3-8,2 7 9,-2-7-2,-2 3 0,2-3-6,0 4 8,0-4-3,0 7-1,0-7 1,0 4 0,0-4 3,-2 5 0,2-5-4,2 1 0,-2-1 3,-4 4-1,4-4-14,-2 6-12,2-6-25,0 0-25,0 0-22,0 0-38,0 0-36,0 0-32,0 0-48,0 0-59,0 0-76,-4-22-324,0 3-765,8-7 340</inkml:trace>
  <inkml:trace contextRef="#ctx0" brushRef="#br0" timeOffset="191383.1813">12326 11802 59,'0'0'62,"0"0"-13,0-6 10,0 6-4,0 0 2,0 0 0,0 0 8,0 0 8,0 0-17,2-4 11,-2 4 2,0 0 2,0 0 2,0 0 3,0 0-11,0 0 0,0 0 0,0 0 2,0 0-3,0 0 5,0 0-7,0 0 5,0 0-10,0 0 2,0 0 0,0 0-5,0 0 2,0 0-7,0 0 3,0 0-2,0 0 0,0 0 3,0 0-3,0 0-2,0 0 5,11 6-5,-11-6 0,9 0 0,-3 2-2,-6-2-6,10 1 5,-3 0-5,-1 0-3,0-1 2,0 1-4,2-1-1,0 1 2,2-1-3,0 3-2,-1-2 0,1 0-3,3 1-3,-3 0 1,4-2 0,-2 0-1,2 4-2,6-3 0,-1-1 1,-1 0-3,13 0 8,-4-2-9,2-1 0,3 1 1,-1 0 1,1-1 0,2 1-6,-1 1 2,3 1-3,-4 0 1,0 1-1,1 2-2,-5-1-5,1 2 23,-3 1-5,-5-2-2,-1 0-3,1 1-2,-2-3-3,-1 3 1,3-2-2,-2 0-3,1-1-1,2 0 0,-2-2 2,0 1-4,2-2 3,0-1-6,6-1 2,2 0-3,2 4 4,-4-1-3,2-1-1,-2 2 0,5-1-1,-3 2 1,2-1-2,-4 2 2,-1-1-2,-3-1 2,-4 3-1,8 1-2,-8-1 2,-1-1-1,-2-1-2,2 0 2,0 2-2,-6-3-1,3 0 0,2 0-1,1-2 4,-2 4-1,2-4 0,1-1-3,0 2 0,1-3 3,8 0 0,-3 4 0,2-4-4,2 1 2,-1 2 2,-1 1-3,-2 0 1,4 1 2,-1-1-2,-1 0 1,-6 3 6,6-3-6,1 0 3,-9 1-4,10-1-1,-10 3 3,10-3-1,-2 0 1,-6 0 0,0 0-1,7-3 2,-1 2-5,-1-1 6,1 1-3,-7 0 0,10-1-2,-8 2 2,5-1-5,-8-3 7,8 2-1,2 4-1,-8-2 4,5 0-6,-4 0 2,-4-2-2,3 2 3,-2 0-4,-1 0 5,2 0 0,-5 0-4,6 0 6,-3 2-8,-2-2 7,1 0 0,-4 0-1,0 0-4,0 0 2,4 0 0,-5 0 2,2 0 4,0 0-4,8 0 5,-4-2 0,-1 0 7,5 1-3,7-3 1,-3 2 2,-1 1 0,-1 0 1,0-2-5,0 1 3,-4 2-2,2-2-4,-2 2 4,2 0-2,-2 0-2,-5 0 1,3 2 2,3-2-4,-4-3-5,3 4 1,-8-1 4,7 0-2,-2 0 0,0 0 3,3-1 3,-1 0-1,-1 0 6,3 0 0,-2-2-1,2 2 3,3 0 1,1-4-2,-3 5 5,5-4-2,-7 2 7,-1 2-12,2-1 1,0 0 1,-3 0-2,3 1-1,-6-2-6,3 2 2,0-1-3,-1 1 6,-1-3 10,1 3-15,2-1 1,-1 0 0,-3-1 5,3 0 0,1 2-3,-2-1 5,4 1-4,-3-1 2,3 0 1,1 0-2,-1 1-3,5-4 0,-8 1-4,4 3-2,0-2 10,-3 2-4,3-2 2,-2 0 2,-2 0 7,0 1-16,0 1 2,-6-2-2,6 0-7,-2 1-2,1 1 11,-6-2 3,2 0 2,-1 1-1,2-1-5,-2 1-3,6-3-3,-2 1 6,1 1-2,1 0 4,-4 0-4,5-1 10,-7 3 1,6-2-16,-8-1-1,9 1-1,0 1 3,0-1-3,-3-1 5,-4 3 3,-1 0-3,8-4 3,-9 4-8,3-1 2,-2-1 0,2 1 1,1-1-4,0 0 10,-2 1-5,5 0 2,-1-2 10,2 2-11,2-2-1,-3 2-4,1-2 3,2 2-5,-2 0 3,3 1 4,-2-1-5,0 1 4,-3 0-4,-3-1-3,0 1 13,-3 0-9,0 0 1,1-4-4,-2 4 2,-1 0 7,-2-2-1,5 0 2,-2 0-2,4-1-5,-3 1 4,8 1-1,-8-1-2,3-1 1,2-1 3,-1 4-6,2-2 5,-2 1 4,-2 0-3,3-2-14,-3 2 12,1-1-2,-1 1 4,-2-2-4,2 0 6,-5 3 6,1-1-12,0 0 13,-4 0-10,4-1 15,-1 0-16,2 1 0,-5 1-1,0 0-4,3-3 5,3 2-1,-1-4 4,2 4-2,0-1-6,1 1 6,1 0-2,0 0 0,4-1 0,-6-1 1,2 3 3,-3-1 5,2 1-14,-1 0 6,-2-1 0,-2-1 13,-1 4-16,-7-2 7,12-3-1,-6 3-3,-6 0 4,11 1-7,-5-2 4,-6 1-1,10-1 1,-10 1 0,14-3 3,-8 3 4,1 0-7,-7 0 6,19-3-24,-8-1 21,-2 4-4,1-1 5,-2-1-2,-3 2 10,2-2-12,0 0 0,-2 0 8,-2 1 12,-3 1-17,10 0 7,-6-3 0,-4 3 2,9-1-4,-4 1 2,-5 0-11,8-1 10,-4-1-3,3 1 4,2 0-7,-2 1-5,3-3 9,3 1-9,-3 2 1,2-5-4,-1 4 1,0 0 11,-1-3-3,1 3-2,-3 1-14,-1 0 16,-3-3-3,-4 3 1,14 0-1,-10 0 5,-4 0-1,9-1 0,-9 1 1,6-4-2,2 2 4,-3 1-13,-5 1 9,13-2 2,-4 0 1,-2 0-5,-1 2-2,1-3 0,1 0 2,-4 3 1,1-2-2,-5 2 5,8-1 7,-8 1-1,6-2 8,-6 2-2,5-1-2,-5 1 7,4-3-12,-4 3-1,0 0-2,0 0 3,5-3-1,-5 3-3,0 0-5,0 0 5,0 0 4,0 0-5,0 0-3,0 0 0,0 0 3,0 0-5,0 0-4,0 0 15,0 0-3,5-1 0,-5 1 7,0 0-5,0 0 0,0 0-6,0 0 1,0 0 4,0 0-7,0 0-1,0 0 0,0 0-2,0 0 3,0 0 0,0 0-6,0 0-3,0 0-5,0 0-11,0 0-8,0 0-20,0 0-23,0 0-37,0 0-26,-10 7-43,10-7-39,-8 1-57,8-1-40,-10 2-70,1-2-203,-2 1-633,0 0 280</inkml:trace>
  <inkml:trace contextRef="#ctx0" brushRef="#br0" timeOffset="197739.1859">18428 11522 23,'0'0'50,"0"0"-5,1-4-3,-1 4 7,0 0-11,0 0 0,4-4-1,-4 4 0,0 0 0,0 0-6,0 0 0,2-3-5,-2 3 7,3-2-1,-3 2-3,0-4 1,0 4-3,3-3 3,-3 3-5,5-2 0,-5 2 0,4-3 11,-4 3-7,1-4 11,-1 4-16,4-2 7,-4 2-1,0 0-3,6-4 12,-2 3 1,-4 1-2,5-1 5,-5-4-6,0 5 6,7-4 9,-7 4-6,5-1-2,-5 1-1,0 0 3,0-2 4,0 2-5,9-2-3,-9 2-2,4-3 3,-4 3-3,6-3-2,-3 0 3,-3 3 2,6-4-1,-4 2-1,-2 2 6,0 0-1,9 0-5,-9 0 4,2-2 0,-2 2-5,0 0-1,0 0 0,0 0-3,4-3-6,-4 3-1,0 0 4,0 0-1,1 10-3,-2-3 3,-1-2 3,2 2-2,-2 4 4,2 5 3,-2 0-1,0 3-4,0-1 2,-1-1-2,1 11 0,1-4-2,-1-3 1,2 4 0,0-2-2,-3-2 6,3 4 2,-2 2-3,0-7 4,1 7 0,1-2 3,-4 0 4,4-1 1,0 2 1,-1-6 3,-2 4-8,1-2-1,-2 4 1,3-7-5,-3 6 1,4-6-2,0 5-1,-1-2-4,1-3 6,0 6-8,0-6 0,-2 7 4,2-7-12,0 5 7,-1-4-1,2 0-1,-1 1-1,2-3 1,-2 0-7,0-1 0,0 3-2,-2-4-6,4 0 4,-1 0 11,-1-3-13,0 4 0,0-1-1,0-1-3,0-1 3,0-1 1,0 2 0,0-3 14,4 5-12,-3-3-4,-1 3-3,-1-5-4,1 0 8,0 2 0,0 0 2,-4-2-7,4 0 8,0 0-5,0 1 1,-1 1 6,-1-3-9,2 0 3,0 2-1,0-4-1,-1 2-2,1-1 17,-1 1-18,1-1-3,0 1 4,0-3 2,0 2-4,0-1 3,0 1-5,0-3 6,-3 2-4,3-3 1,0 6 2,0-8-2,-1 6-1,1-5-3,0 1 5,-3 2 0,3 2-2,0-3 18,3-2-18,-3 3-2,0 1 1,-3-2 4,3 0 1,0-1-6,0 1 14,0 3-16,0-3-2,0 0 4,-1 0 2,0 1-1,-2 1 2,3-2-2,-2-1 0,0 4-3,2 1 7,0-4-5,-1 5 3,1-4-7,-2 2 3,-1-1 5,3 1 3,0-4-5,-1 2 2,-2-1 8,3 3-7,0-3-1,-1 3-2,-2-3-2,2 1 7,1-1 1,-2 0-5,2 1 2,-2 3-1,2-5 4,0 3 0,0-2-2,-1 1 0,-2 0-1,3 1 3,-1-2-5,-1-1 1,0 2-2,2 0 3,-4-1-1,4 0 5,-4 0-10,4 0 6,-3 3 3,2-2-3,-1 2 1,2 0 0,-1-1 2,-1 0 1,0-1-4,2-1 2,-2 2 1,0-1-2,-2 0 0,3 1 6,1 0-2,0 0-1,-4 2 0,4-2 0,-2 0 3,-1 2 30,-2 0-5,5-2-2,-4 2-4,4-1-3,-3-2-4,-1 1-4,2 1 2,0-3 0,1 3-5,-2-3 0,3-2-4,-3 2 2,3-1-2,-4 0 0,1 1-1,3-2-1,0 0 1,-3 0-3,3 0 3,-1-1-6,1-1 4,0-3-1,-1 5-1,1-5-3,-2 4 3,2-4-5,0 3 0,0-3 1,-3 3-3,3-3-1,0 0-1,0 5 1,0-5-1,-2 2-1,2-2 1,0 6 1,0-6-2,0 4-2,0-4 2,0 0 1,-1 5-4,1-5-4,0 0-9,0 0-15,-1 4-22,1-4-20,0 0-27,0 0-44,0 0-46,0 0-51,0 0-70,0 0-84,-11-10-371,7 5-825,-3-6 365</inkml:trace>
  <inkml:trace contextRef="#ctx0" brushRef="#br0" timeOffset="200930.6543">12373 12982 33,'0'0'63,"0"0"1,0 0 6,0 0-3,0 0-8,0 0 2,0 0-4,0 0-2,0 0-6,0 0-1,0 0 0,0 0-4,0 0 6,0 0 2,0 0-2,0 0-1,0 0 0,0 0-2,0 0 10,0 0 0,0 0-5,0 0-5,0 0 9,0 0-4,0 0 8,0 0 5,0 0-3,0 0 3,5 8-4,-5-8-4,11 3-1,-4-2 7,-1-1-7,2 1 1,4 1-2,0-2-2,0 3 4,0-3-6,9 2-4,-6 2-4,3-1-1,-1-1-5,3 1-4,-3-2 7,4 1-4,7 4 4,-1-5-4,3-1 1,-2 0-3,8 0 5,-3-1-1,3 0-6,-1-1 1,2-2-2,3 2 0,12 0-4,-15 2 0,4 0-2,-1 0-1,0 0-3,-2-1-1,0 6-2,-1-4 1,0 4-2,-5-3-3,1 0 0,2 1-4,-4-3 2,3 4-2,0-1 4,1-1-6,-4-2 2,1 6 0,0-6-6,0 2 8,2-2-5,-2 0 4,3 0-2,0 0 1,0-2 0,1-4-1,-2 9 2,-2-1-2,2 1 6,-4 1-7,-11-1-2,2-1 3,-1 3-3,-3-3-1,-4 1-1,1-1-1,0 1 9,-2-1-10,7 1 1,-6-2 4,1 2-1,-1-4 2,5 2 3,0 0 5,2-2-6,-1-2 11,-2 3-3,13-4-7,-10 3 5,11-2 2,-12 2-7,4 0 1,0 1 3,-2 0-4,0 1 1,-1-1 0,-1 0-3,0 1 0,0 2-4,-6-2 2,0-1 2,3 0-5,-2 3 4,1-3 0,4 0 0,-3 0 1,4 0 0,-2 0 1,3-3 13,0 1-12,0 2 0,1-4 1,0 4 10,0-1-13,6-2 3,-6 3-2,0-2-5,-1-3 6,1 5-2,-3-1-4,2 1 2,-5 0 10,2-1-11,0 2-4,-1 0-2,-3-1 3,-1 0-1,4 3-2,0-6 17,-3 3-11,-2 0 2,3 0-2,4 0 1,-4 0 4,-2-1 3,9 1-7,-4-1 8,2-3-1,2 1-7,-3 3 20,2 0-22,-1 0 7,-1 0-5,0 0 2,2-3 0,-4 3 0,-1-2-7,0 2 4,-3-2-3,-1 2 0,1 2 2,-3-4 4,4 1-3,-2 0 2,2 0 7,0 1-14,2-4 3,0 1 5,0 3-4,3-5 7,-2 3 3,3 0-3,3-2-1,-1 2 1,-1-1-2,0 1 6,0 0-6,-2 0-6,3 1 0,-5-1 1,2 2 5,-6-2-7,0 2 5,1-2 7,-2 1-13,-1 1 1,-1 0 7,1-2-6,-3 2-4,3-1 8,-2 0-4,1-2 0,2 2-5,-2 1 6,0-4 2,5 2-5,3-1 6,-8 0-1,3 1-1,2-1 0,-2 2-3,4 1 3,2-3-4,-6 1 2,1 0-1,-1 2 3,-2-1-2,1-1 16,0 1-21,0 1 1,-3 0 6,-1-1-11,0-2 8,0 3 12,2-1-16,-1 1-4,0-1 1,0 1 4,4 0 0,0-3-7,-2 2 10,1 0-1,1-2 0,2 3-2,-2-3 1,2 1 16,5 2-17,-3-2 2,1-3-3,-5 5-1,3 0 3,0-2 1,-2 0-6,-1 1 3,3-1 1,-6 2 0,10-1 17,-9 0-19,1-2 6,0 3-4,0-2 3,2-1-2,-3 2-5,2 1 4,0-3 3,2 2-3,5-3 0,-5 1 3,3 2-1,-2-2-5,-2 2 0,8-1 6,-9 0-5,2 2 4,2-2 0,-2 1-3,-2 1 4,5 0 8,-4-4-10,4 3 3,-5 0-2,4 0-1,1-1 3,0 1 1,-6 0-4,8-2 7,-1 3 0,2 0 3,-1-1-7,1-1 20,-1 2-21,0-4 0,0 3-3,-2 1-1,0-1 6,-2 0-8,-1-1 10,2 1-4,2 0 0,-5 0 0,-1 1 8,5-2-7,-5 2 4,5-3 2,-6 3 10,8-4-15,-4 2 1,5-1 0,2 0-2,-3 1 1,4 0-3,-2-2 2,-1 2 12,0-1-16,0 2 0,0 0-7,-3-1 22,4 0-17,-4 2 0,0-2 11,-4 2 6,0-3-11,1 2-2,1 0-4,-3-2 5,0 1-4,4 0 1,1 1 5,-2-2 4,-1-1-5,2 2 0,1-1 2,2 2-9,-1-2 5,-5 0-2,1 1 4,4 1-2,-1-1 1,-6 0-9,1-1 16,3 2 0,1-3-8,-5 4 0,6-3 0,-1 2 13,-7-2-10,6 3 3,1-4-2,0 2-9,-2 2-6,3-4 12,0 1 2,2 2-4,2-2 16,6-2-17,-7 4-2,-2 0 2,2 1-4,-4-2 4,1 2 6,0-2-6,-5 2 1,1 0 1,-4-1-2,1-1-9,0 2 10,-3 0 6,1-3-6,-1 3 6,-8 0-4,11-1-3,0 0-9,-6-1 11,4 2 0,2-1 4,-5 0-5,9 0 1,-5 1-2,4-2 3,-2 2 13,1-1-12,-2-1-3,1 2 1,0 0-6,-1 0-3,-2 0 5,1 0-1,-4 0 1,2 0 16,-2-4-19,3 4 6,-1-1-3,1 1 1,1-1-2,0 0 2,-1 1-1,0-2 1,3 1 3,1 0 8,-1 1-11,2 0-1,-1-1 4,5 1-2,-5-2-10,2 2 9,3-1 2,-1 1-1,-5 0 5,0 0-7,1 0-4,-1 0 6,-3 0-3,-1 0 7,2 0-3,-5 0-2,4 0 0,-9 0 3,14 0 4,-6 0-1,-3 0-6,-5 0 3,14 1-5,-4-1 9,2-1-1,-3 1-2,2 0-4,-3 0-4,2-2 3,2 2-7,-1-2 13,0 2-1,-1-2-2,1 2-5,-2 0 3,3 2 6,-1-4-4,-1 2-3,1-1 1,-1 0 5,1 1-8,-2-1 6,3 1-2,-5 0 3,5 0-3,-3-2 4,1 2-2,2 0 10,-2-2-15,3 2-1,0-1 3,0 1-1,0 0 3,-1-2-7,4 4 3,-3-2 1,-1 0 1,1 0 6,0 0-6,0 0 0,-1 0 7,-1 0-5,-3 0-1,5 0 2,-7 0 1,-1 1-3,1-1-8,-6 0 1,10 0 10,-2 0-9,-8 0 9,11 0 9,-5-1-14,1 1 1,0 0 0,3-2 1,1 2 5,-3 0-10,0-1 21,4 1-20,0-1 2,0 1 5,-2 0-9,-1 1 11,1-1-3,-2 0 0,1 0 8,-3 0-4,-2 1-1,-4-1-4,9-1 2,-6 0 4,-3 1-1,11 0-6,-11 0 6,8-1-1,-8 1-7,10 0 10,-6-2-5,-4 2 0,13-1 2,-6 1-2,1-3 2,0 3 2,-8 0 9,10 0-20,-5-1 4,-5 1 6,9-1-3,-9 1 0,6 0 9,-6 0 5,0 0-6,9 0 2,-9 0-2,0 0-3,0 0 3,7-1-3,-7 1-5,4-1 8,-4 1-14,0 0 20,12 0-17,-12 0 1,9-2 7,-9 2-4,9 0 2,-9 0 1,6 0 2,-2-2-11,-4 2 24,0 0-14,9-1 4,-9 1-3,0 0 3,0 0-8,6-1 0,-6 1 4,0 0 0,0 0-3,0 0 5,0 0-5,7 0 0,-7 0 3,0 0-3,0 0 0,9-1-2,-9 1 5,0 0-3,8-2-1,-8 2 9,0 0-9,6-1 2,-6 1 0,4-1 2,-4 1-2,0 0 2,0 0 4,0 0 2,0 0 0,0 0-1,0 0 2,0 0-1,5-3-3,-5 3 0,0 0 0,0 0 6,0 0-5,0 0-7,0 0 0,0 0-2,0 0 11,0 0-5,0 0-2,0 0-5,0 0 9,0 0-3,0 0-4,0 0 2,0 0-6,0 0 12,0 0-4,0 0-4,0 0 5,0 0 0,0 0-14,0 0-9,0 0-23,0 0-21,0 0-22,0 0-44,0 0-37,0 0-45,0 0-60,0 0-79,0 0-69,0 0-210,0 0-675,0 0 300</inkml:trace>
  <inkml:trace contextRef="#ctx0" brushRef="#br0" timeOffset="202229.2429">18824 13742 3,'0'0'89,"-7"-3"-7,7 3-3,0 0-6,0 0-7,0 0 3,0 0 4,-1-2-11,1 2 7,0 0 1,0 0-14,0 0 4,0 0-2,0 0-6,0 0-3,0 0 5,0 0-11,0 0-2,0 0-5,0 0 5,0 0-1,0 0 1,0 0 5,15 7-3,-15-7 0,7 0 7,1 3-3,-3-3 6,7 0-6,-1 3 4,3-3-7,-1 0 2,5 0-4,0 0 2,1 1 0,0-1 2,0-1-2,2 1-5,-1-3 1,3 6-2,0-6 0,0 3-2,5-1-2,-8 1-3,0 0 1,0 0-2,-2 0-3,4 0 2,-2 0-3,-2-3 0,4 2-4,-3 1 2,-5 0 2,5-3-3,-7 2-1,3 2-3,-2-2-4,-1-2 3,0 3 0,0-1-4,1 1 2,-1 0 1,-1 1-3,4-2-2,0 2 1,-1-2-1,4 1-1,5-1 5,-4 2-5,2-2 0,-3 1-2,0 0-1,-3-3-1,4 3 4,-3-1 2,1 2-7,-6-1 2,1 0 5,-2-1-3,2 0 2,-3-2 4,0 3-2,1 3-3,-1-6 5,-1 3-2,-2 0 2,3-2 1,0 1-6,-4 1 0,3-1 6,0 2-1,0-2-7,1 1 2,2 0 3,0 0-1,1-3 1,-1 3 3,1-2-3,-2 0 4,0 2-1,-2-2 17,3 2-3,-6-3-4,4 2 0,-4 1-5,-5 0 3,9-2-6,-9 2 1,8 0-4,-8 0 2,0 0-2,10-1-3,-10 1 1,0 0-3,4-1-2,-4 1 0,0 0 1,6 0-2,-6 0 0,7-3 4,-7 3-3,6 0 0,-6 0-3,8-1 1,-8 1-1,6-1 3,-6 1-4,0 0 1,9 1-4,-9-1 1,0 0 3,4 1-3,-4-1 0,0 0-1,4-4 0,-4 4 4,0 0-5,0 0 4,0 0 1,0 0-3,0 0-2,0 0 6,0 0-1,0 0 3,0 0 0,0 0-5,0 0-1,0 0-7,0 0-13,0 0-26,0 0-24,-17-2-36,17 2-47,-14 0-41,5-3-40,0 0-38,-6-2-157,5 3-460,-2-5 203</inkml:trace>
  <inkml:trace contextRef="#ctx0" brushRef="#br0" timeOffset="203545.3173">19919 12599 7,'0'0'86,"0"0"-13,4-1 3,-4 1-9,0 0 2,0 0-10,0 0 3,0 0-12,0 0 3,0 0-7,0 0-6,0 0 7,0 0-11,0 0-9,0 0 8,0 0-1,0 0 0,-2 7-2,2-7-6,0 0 8,0 0-10,-5 5 0,5-5-5,0 0 5,-3 5-2,3-5 0,-2 3-2,2-3 4,0 4 2,0-4 7,-3 5 5,3-5-4,0 4 0,-2-1 1,2-3-1,0 0 0,-3 5-6,3-5-4,0 3 4,0-3-11,0 0 5,-3 4 1,3-4-1,0 0-7,-5 2-4,5-2-1,-4 1 3,4-1 0,0 0 2,-8 2-4,8-2-3,0 0-2,-8 0-1,8 0 7,0 0-4,0 0-2,0 0 3,-9-3 3,9 3-5,0 0 2,0 0-1,0 0 3,0 0 0,0 0 1,0 0 2,-4-1 4,4 1 5,0 0-2,0 0 9,0 0 1,0 0 5,0 0 5,0 0-5,0 0 7,0 0 4,0 0-2,0 0 1,0 0 5,0 0-1,0 0 1,0 0-4,0 0 2,0 0 3,0 0 9,0 0 0,0 0-1,12-6-2,-12 6-2,4 0-2,-4 0-6,8 0 2,-8 0-5,0 0-7,0 0 4,9 0-6,-9 0-2,5 3 0,-5 1-1,3 2 0,0-1 2,-1 4-4,3 1 2,-2 0-1,0 5-3,1-3-4,-2 3 4,-1 3 1,0-1-3,-1 1 1,3 0-2,-1 2 1,-2-2 4,2 2 3,-4 0-3,4-3 1,-2 3 2,0-2-3,2 2-3,-6-1 10,4 0-4,0 0 0,-4 1 21,4-1-23,0 1 0,-1-1 1,0 1-5,0-2-12,2-1 12,-1 3 5,0-3-5,0-2-5,0 4 2,0-2-2,0 0 2,0-5 7,1 4-16,-1-4 1,1 1 5,-1-3-10,0 2 4,0-2-2,0 0 7,0 1 1,0 0-8,0-2 0,0 0 6,-1 3-6,1-3-3,0 2-13,0-2 13,0-1-9,0 1 8,0-1 1,0 1-3,-1-3 6,1 2-6,-1-2 0,1 4-2,0-3 5,-2 2 3,2-2-12,-2 2 7,2-2-18,0-1 16,-2 1 4,2 2-4,0-5 0,0 5 1,0-4-2,0 2 2,-2-2-5,2-1 3,-1 2 0,1 1-2,0-4 2,0 3 0,0 0 9,-3-1-26,3 1 16,0-2 5,0 3 3,0-1-8,0-3 5,-2 2-9,2 2-6,-3-4 10,3 2 0,0-1 7,0-4-1,0 8-2,0-5 2,0 2-2,0-1-15,0-4 17,0 4-3,0-4 4,0 6-1,0-6 0,0 4-1,0-4 0,0 3 1,0-3-8,0 4 7,0-4-3,0 0 1,3 5-2,-3-5 0,0 0-3,0 0 5,0 0-5,0 0 5,0 0-4,0 0 1,0 0 3,0 0-9,0 0 6,2 5 0,-2-5 0,0 0-2,0 0-3,0 0-7,0 0-10,0 0-19,0 0-19,0 0-23,0 0-30,0 0-36,0 0-39,0 0-45,-7-14-36,7 10-38,-3-2-44,0-1-203,-1-3-595,1-1 263</inkml:trace>
  <inkml:trace contextRef="#ctx0" brushRef="#br0" timeOffset="212222.6387">793 16029 21,'1'5'122,"-1"-5"-11,0 0 1,3 4-7,-3-4-2,0 0 4,0 5 3,0-5-5,0 0-3,0 0-1,1 5 4,-1-5 0,0 0 2,0 0 5,3 2 7,-3-2 3,0 0-8,0 0-8,0 0-9,1-12-11,1 7-7,0-1-8,0-1-3,1-2-6,-2-2-4,2 1-2,-1-2-6,0 0-5,-1-5-1,-1 6-4,-1-4-4,1 3 9,0 1 1,-4-1 2,4 3-1,-4-1-12,-1 3 6,3 0-4,0 2 0,-2 3-7,-1-1-6,0 1-4,-2 0-2,-1 2-5,-1 4 3,0 3-8,1 2 2,-1 1-5,-1 7 3,-3 4-6,5 7 4,3-9-7,-1 8 3,2 0 1,5-3 2,-2-4-6,5 13 9,-4-5-7,6 0 2,-2-1-3,0-2 4,-2-7-1,1-1 1,-3 1 0,1-7-5,-2 2 9,1 1-4,-4-5 2,-1 1 2,-1 1-4,-5-2 5,-1-2-1,-7-2-5,6-3 0,-9 0 4,6 1-5,-1-6-30,3-1 2,1 0 1,-1-7-1,0 5 1,5 0 0,-5-4 1,9 5 8,-3-4-3,4 6 2,-1-2 1,1 0-9,2 2-5,2 3-6,-3-1-3,3 1-8,0 0-11,0 0-15,0 0-24,9 10-26,-5-3-31,0-3-22,0 1-16,2 0-154,2 0-376,3 0 167</inkml:trace>
  <inkml:trace contextRef="#ctx0" brushRef="#br0" timeOffset="212554.0839">949 15918 61,'5'-7'185,"-5"4"-12,4-2-27,-3 3-13,-1 2-17,0 0 3,0 0-3,-5 22-3,1-3-5,-5 5-5,2 10 0,-1-3-5,-2 4 1,-2-2-4,2 1-3,0 12 3,1-16-9,2 1-2,1-5-10,1-1 2,1-4-13,-1-4 1,4 0-9,1-5-7,-2 0-5,2-6-4,0 3-2,3-4 7,1 0-15,1 1-4,1-3-17,2-3-7,5-2-17,-4 0-22,1-3-12,0-2-32,-1 3-22,3-4-34,-2 0-14,0-1-23,-2 3-155,-3-3-357,1-1 158</inkml:trace>
  <inkml:trace contextRef="#ctx0" brushRef="#br0" timeOffset="213210.2042">761 16160 42,'0'0'141,"0"0"-22,0 0-4,0 0-11,0 0 3,0 0-20,27-3-23,-27 3 15,25 3-12,-7-3 6,3 1-4,-1-2-12,2 1 4,0-2-7,3 6-5,-3-4-8,-3 0-7,3 3 5,-4-6-5,-5 6-9,1-2 3,-3-2-8,3 5 6,-5-4-8,0-4 5,-9 4-3,13 2-7,-13-2 7,0 0-5,15 2 10,-15-2-2,9 1-1,-9-1 1,0 0 2,0 0-9,9 4 5,-9-4 0,4 3-6,-4-3 8,0 0-4,6 4-5,-6-4 2,0 0 2,10 6-6,-7-5 3,-3-1 3,0 0 4,6 5 4,-6-5 3,8 2 8,-8-2-2,0 0 7,0 0-5,17-7-2,-12 3-1,0-3-1,3-3-3,-5 4-1,4-5 0,-2 4 10,-3-3 3,1 0 3,-3 3-1,4-2-8,-4 4 1,0 0-2,0-2 2,0 7 2,-4-9-8,4 9-3,-5-3-5,5 3-3,0 0-2,-23 19-4,9-7 2,-4 8-3,-4 4 0,5 2-4,2-2-2,4 0-5,1 3 7,1-3-4,7-4-2,1 4 6,2-8-7,6 0-1,2-2-1,-2-6 3,9 1 1,3-4-6,1-5 2,1-2-2,12-2-7,-4-4 1,1-2-6,3-2 6,-6-4 1,1-2-1,-5 1 3,1 0-3,-2-3 7,-2-6-3,-3 1 2,-3 1-1,-4-1-2,0 2 5,-2 3-3,-3-5-2,1 7 11,-2 0 1,0 1 3,-1 1-1,-3 4 6,0 3 6,0-1 3,1 3 4,-1 2-5,0 5-9,-1-9 0,1 9 1,0 0-10,0 0 6,0 0 0,-9 23 4,5 2 7,-5 3 0,0 4 5,-4 14-3,2-12 5,-3 16-6,-1 0 2,2-3-3,-1 2-1,-3-6-6,2 1-1,6-13 4,-2 1-2,1-1-2,1-2-14,0-1-10,-2-4-21,5-6-15,0-1-27,0-3-30,1-1-34,-1-6-32,2 2-39,1-5-17,3 1-175,0-5-432,-4 3 191</inkml:trace>
  <inkml:trace contextRef="#ctx0" brushRef="#br0" timeOffset="213549.4418">1409 16416 123,'9'-26'189,"-4"9"-2,8-8-2,-6-2-11,2 11-2,5-8-24,-4 8-4,0-1-8,7-3-14,-2 8-8,0 0-7,-2-1-8,4 4-9,0 4-6,-4 0-11,0 7-7,2-4-7,2 9-6,-8-2 1,3 2-9,-5 3 2,3 1-4,-6 2-4,-2 0 2,-2 3-4,-2 2 1,-6-4-4,-3 5 1,-6 0 3,2-6-8,-8 4-1,2-3-1,1-5-5,-6 2-3,7-5 1,0 1-8,0-4 2,1-2-12,4-2-4,-3-1-16,6-1-14,-2-3-12,8 3-30,-4-2-18,8 0-36,-3-2-27,4-3-40,0 1-178,5 0-402,1-2 179</inkml:trace>
  <inkml:trace contextRef="#ctx0" brushRef="#br0" timeOffset="214057.1488">1864 16077 194,'0'-4'196,"0"-3"-18,1 0-6,3-2-14,0 0-11,0 1-11,7 0-3,-3-2-6,1 2-9,1-1-3,5 1-15,-2-1-7,2 0-13,-3 6-7,1 3-8,-4 2-6,1 3-7,-3 0 4,0 2-11,-2 5-2,-4-2-7,-1 5 0,-4 3-5,-1-2-1,-6 8-3,-5 0-1,-2 2 2,-2-5-8,2-1 2,3-6-6,0-1 1,-3-2 0,9-3-5,0-1 5,1-1-8,2-2 5,2-3-3,0 1 0,4-2-7,0 0 2,0 0-6,14-7 4,-1 4-4,0 1 2,6-1-1,0 4-1,-1-2-1,1 6-2,0-3 1,-2 3-1,-3 0 2,-4 1 2,1 0 6,0 2 0,-2 1 6,-4 1-1,-4-1 12,-1 1 5,-2 2 2,-9 5-1,-2-7 2,-7 6-4,2-4 1,-6 1-6,0-1-1,-3-2 5,6-3-13,-4 0 4,5-3-8,-1 3 6,2-6-3,1-2 2,6 2-6,2-3-13,-2 2-10,4-4-9,1 1-16,2-1-27,1-2-22,3-1-38,1 0-30,4-1-40,2-2-25,3 0-147,4-2-397,0-2 175</inkml:trace>
  <inkml:trace contextRef="#ctx0" brushRef="#br0" timeOffset="214717.1363">2418 16136 72,'-5'-3'239,"-3"1"-5,8 2-19,-10-2-13,10 2-30,-9-1-16,9 1-14,0 0-14,0 0 0,0 0 4,0 0-7,0 0 2,0 0-6,19 10-2,-6-9-13,8 5-2,7-6-8,0 3-11,3-3-5,-1 2 3,1-2-17,0 4-5,-3-4-8,1 0-7,-8 0-2,-1 0-2,-2 3-2,-5-6-3,0 7-9,-3-5 2,-1 1-1,0 0 1,-9 0-7,12 0-1,-12 0 1,9-3-3,-9 3-4,0 0-18,7-2-5,-7 2-17,1-8-10,-1 2-8,1 1-12,-1 5-4,-1-12-13,0 6 4,-2-5 5,1 4 3,-2-6 6,-1 2 2,-1 0 5,-2-5 4,1 8 11,0-3-4,-1 1 9,-7 0 3,7 1 8,-1 1 14,-1-1 3,-3 5 8,2-4 2,2 5 5,2 0 2,-2-1-4,3 1 0,-1 2-6,7 1-2,0 0-1,-11 6 3,10-1 1,1-5 4,0 10-4,1-3 2,4 4 5,3-1 0,7 3 3,-3 2-1,7-4 1,-5 0 3,5 1 1,-1-2 0,0-1 0,1-2 3,-2 1 4,-5-2-3,5 0 4,-6-3 1,1-2 1,-1 3 9,1-3 3,-7 0 9,-5-1 3,13 4 4,-13-4 3,10 2 5,-10-2 3,0 0-6,0 0 3,0 0-1,4 3-21,-4-3-4,-9 13-2,1-4-8,-5 3 7,-3 0-7,0-1-10,-4 7-1,0 1 1,3-1-2,2-5 3,4 2-16,0 0-7,-4-3-25,7 5-25,-6-3-31,5-2-38,0-2-38,5 0-47,-1 1-39,0-4-48,4 2-230,-4-3-561,5 0 249</inkml:trace>
  <inkml:trace contextRef="#ctx0" brushRef="#br0" timeOffset="221164.6924">3393 15888 24,'0'0'94,"6"-1"-10,-6 1 1,0 0-8,5-1 4,-5 1-1,0 0 1,0 0 5,5-4-1,-5 4-5,0 0 6,1-3-4,-1 3 6,0 0-2,0 0 3,0 0 2,2-3-5,-2 3-3,0 0 0,2-4-11,-2 4-2,5-7-2,-3 4-5,0-2-4,0 0-3,0-2-5,5-2 4,-7 1-7,3-1-3,-3 3 0,2-2 10,-2 2 0,-2-1-4,4 2-3,-4-2-1,2 4-11,0-1-5,0 4-3,0 0-4,0 0-1,-21 11-2,9 4 2,-1 1-3,-4 7-1,-2 4-2,1-1-2,1 3 0,0-1-3,4 1 0,-1-4-2,4 4 0,4-1-4,1-3 4,3 3-8,2-4-7,0-6-7,2-2-11,3 0-8,-2-6-15,6 0-4,0-1-15,1-2-13,2-2-16,-1 1-19,7-4-24,1-2-15,-2-5-7,1 1 2,-1-2 16,-2-5 15,-1 1 10,-3-2 12,1-4 15,0-1 14,-1 2 11,-2-2 16,-2-1 12,1-1 28,-2 2-1,-1 0 22,-1 4 10,0 4 17,0 0 3,-2 4 3,1-2-4,1 3-2,-4 0-4,0 4 4,0 0 5,4 11 6,-4-7-1,0 7 10,1-1-5,0 2 1,2-1-8,-2 0-4,4 6 0,3-7 2,-4 2-1,1-5-1,3 5-6,-3-7 7,3-2 0,1 5 9,1-7-7,3-2 9,-2-5-4,8-1 0,-2-4 5,-2-2-1,-1 3 2,-4-3-3,3-3-6,-6 1-2,0-2-7,1 1-1,-6-4-6,-1 3 1,-2 0-6,0 5 3,-3-1-4,-2 2 0,0 1-5,0 7-1,-3 0-6,-3 5 2,-5 4-5,-2 4-2,-4 6 1,1 8 2,1 2-5,1 2 1,5 4 0,-2 14 4,7-12-5,2-1 1,6 1 1,3-4-31,3 0 7,3-5-2,1-5 9,2-5 0,6-2 8,1-2 5,3-6-3,1-1 8,10-4-4,0-8 5,-1-1-3,0-3-3,2-5 2,-4-1-1,-1 2 1,-4-10 0,-3 1-1,-1 2 3,-3-6-3,2-1-1,-6 1 2,1-6-5,-3 2 2,2 0-3,-6-1 1,2 1 0,-7 3-2,-2 3 0,1 7-2,0 8 5,0 1-1,0 0-6,-1 7-2,1 4-1,0 0 2,0 0 5,-13 17-7,4 0 3,4 11 2,-7 0-1,3 4 3,-2 13 0,2-13 1,-1 2 2,3-2-3,2 3-1,3-6 1,0-3 1,1 2 0,1-7-3,1-4-2,1-1 5,1-5-4,1-1 11,0 1-2,2-5-3,1-2 2,-1-4 1,3 0-3,-9 0 6,26-10-6,-11 2 1,7-8-1,-9 4-6,5-11 0,-3 0-5,2-1 8,-4-6-4,2 0 0,-1-6 0,0-8-2,-3 12 0,-2-2 1,-1 3 1,-2 2 1,-1 3-3,-4 9 4,2 5 5,-2-1-2,0 4 8,1 4-12,-2 5-3,0-5 4,0 5-7,0 0 4,-14 22 3,5-4 0,0 7 0,0 1 3,1 6-5,1-3 4,-1-2-3,4 5 1,-3-2 4,7-2-5,-2 1 5,2-9-5,2 5 4,-2-7-4,4-2 2,2 1 5,-2-9-2,1 3 0,4-1 1,1-5-1,-1-2 6,2 1-5,2-6 2,4 0 2,-2-3-4,6-4 3,-5-1 1,6-6-8,-1-2 6,-3-3-3,0 0 1,-2-1-1,-2-4-2,-1 2 2,-2-1-4,-2 7 4,-1 0-1,-3 1-4,-1 3 3,-3-1 0,0 6 0,-1-1 5,0 0-3,0 4-3,-2 0-3,0 1-4,2 5 2,0 0 1,0 0-2,0 0 0,-18 10-3,12-3 7,4 4-3,2 0-1,0 6 3,1-5 1,3 5 1,2 0-2,2 2 1,1-2 4,0 0-5,1 1 1,1-2-1,1 0 5,-2-1 0,-1-2 3,-1-4 0,-2 3 3,-1-3 0,0 1 4,0-5-4,-3 3 16,-2-2 5,0-2 8,-4 3-3,-1-3 2,-3 2-5,-3-2-5,2-4 0,-4 3-4,-1-3-3,1-3-10,-1 2-17,4-2-7,-3 0-24,1-2-20,1 2-23,0-4-19,4 5-27,1-3-28,0-2-32,3 0-37,-5-1-180,5 1-437,3 7 193</inkml:trace>
  <inkml:trace contextRef="#ctx0" brushRef="#br0" timeOffset="222340.6831">4776 16100 85,'0'0'161,"-5"-2"-9,5 2-18,-5-1-7,5 1-7,0 0-6,0 0-8,0 0 4,0 0-6,0 0 3,0 0-9,0 0-1,0 0-4,13 10 1,-7-8-5,0 0-4,7-1 0,-3-1-9,3 1-7,5-1-7,4 2-1,1-6-7,4 2-3,3 0-3,0 4-5,-4-6-7,3 6-1,-9-4-7,-1 4 3,-1-4-7,-4 3-2,-2-1-8,-7-1-4,4 2-3,-3-2-4,-6 1-7,9-1-12,-5-3-7,-4 2-11,0 2-2,2-7-10,-2 7-3,-3-8 1,-5 0 4,3 0 0,-4-1-3,4 0 8,-8-4 1,3 3 6,2 0 4,-1 2 11,0-2 6,3 2 12,-2-1 5,0 4 13,4-2-1,1 4-2,-2 0-7,1 2-1,4 1 8,0 0-6,0 0 2,-1 7 5,6 3 1,1-3-1,0 5 0,2 2 3,1 0-3,0 1-2,-1-1-1,1 1 2,-4 2-2,-2 0-1,4 1 3,-4 3-7,-1-4 4,-2-6-2,0 2 0,-2 3 1,-1 0-3,-4 0-1,0-6-16,2 2-9,-7 0-24,5-2-29,-2 0-32,1-1-43,0-4-43,-2 0-127,5 0-342,0-3 151</inkml:trace>
  <inkml:trace contextRef="#ctx0" brushRef="#br0" timeOffset="222919.5977">5619 15855 33,'1'-5'164,"1"-2"-13,0 2-14,-2 3-15,0 2 1,0 0-12,0 0 24,-12 14-20,5-3-2,-2 5-4,-5 6-6,3 2-6,-2 1-6,-1-1-6,4 4-3,1-4-7,1 0-7,7-5-10,-4 6 1,2-6-7,3-1-3,3-2-3,2-1 1,-1-5 0,3 1 2,0-5 0,3 0 2,-2-3-3,7 0 3,-2-3-2,3-1-1,-3-2 2,4-4-4,-1-2-2,1-5-1,-4 2-4,-2-5-5,3-3-2,-2 3-3,-5-7-2,0 0 2,-1 0-7,-3-1-5,-3 1 3,-3-2-6,-3 2-2,1-1 1,0 6-2,-2 2-2,0 3 2,-2 1-7,2 4-7,-2-1-11,-1 5-6,-2 0-15,0 3-6,-2 3-13,0 2-22,-2 3-30,0 3-32,3 1-40,3 2-28,0 3-170,-2-1-406,7 2 179</inkml:trace>
  <inkml:trace contextRef="#ctx0" brushRef="#br0" timeOffset="223289.1013">5741 15986 132,'2'-3'169,"5"1"-12,-5 2-15,5 2-5,-2 1-7,4 6-7,0 0-2,-2 4-4,-5 4-6,0 3-2,1 3-3,-3 4-6,0-10-4,0 3 2,0-3 1,-4 0 4,3-4 1,1-5-2,-2 2 3,0-4-2,2 2 5,0-2 1,-2-2 7,2 0-2,0-4-5,-6 3-14,6-3-5,0 0-14,-1-12-6,1 2-9,0-2 1,4-8-8,1 2-10,4-11-4,1 13 1,3-9-8,3 5-6,-4 3-5,7-3-1,-4 8-4,1 1-13,-2 0 5,-1 7-2,2 2 2,-1 2 1,-1 0-6,-1 4 0,0 4-2,-3 3 5,2 4-2,-4 0-2,-4 2-2,-1 12 2,-2-10-6,0 1-12,-5-2-9,-4 7-21,4-8-12,0 3-25,-3-6-31,4 0-44,-2-4-47,2 2-45,3-8-30,-3 0-157,4 0-472,0-4 209</inkml:trace>
  <inkml:trace contextRef="#ctx0" brushRef="#br0" timeOffset="223642.4663">6135 16036 28,'0'0'208,"0"0"-11,0 0-17,-8 13-8,5-6-17,2 2-11,0 1-12,1-4-5,-2 1-13,4 0-6,0 2-7,-2-2-2,5-2-1,0-1 3,0-1-2,6 2 0,-5-5-12,7-5 1,-4 1-10,4-2-4,-3-2-2,3 1 1,-4-1-7,1 1 1,1-6-2,-4 4-6,1-1 0,-2 0 1,-4 1 4,-1 2-3,1 1-8,-4 2-2,-1 0-6,-3 1-5,-4 3-7,-1 3-1,-4 2-5,-3 6-2,4 0-9,-7 9 4,1-2-3,1 6-3,2 2 1,4-2-5,5-5-2,-1 6 12,7-8-10,2-2 1,-1-3-6,6 4 4,-1-6 0,2-2-9,5 1 9,5 0-7,3-4-2,0 2-7,3-6-14,6-1-11,-1-3-16,2-2-18,-9 1-15,6-1-17,-8-2-29,0-1-43,0-1-40,0-3-35,-4 0-174,4 0-453,-5-1 201</inkml:trace>
  <inkml:trace contextRef="#ctx0" brushRef="#br0" timeOffset="224172.9403">7248 15926 2,'3'-12'194,"-3"1"-4,-1-1-5,-1 2 0,-1 1-7,-3 2-12,0 0-15,-5 3-9,-1 0-9,1 4-9,-5 0-10,0 4-4,-3 4-10,3-3-6,0 7-4,2-3-11,0 6-2,6-1-7,-1 3-5,3 3-9,2-2-2,1 3-6,6-2-1,1-2-7,1 0-8,5 9 4,-6-10-3,5 2-4,-2-3-2,0 0 0,-2-3-1,-1 0-6,1-3 4,-3-3 0,0 0 6,-2 0 7,0 0 8,-4-1 1,1-2-5,-5-1-4,-4 1-2,-2-1-4,-2-2-4,-4 0-1,0-3 0,-1 3-7,6-1-1,-6 1-7,5-1 1,0 1-5,3-2-6,1 1-10,1 0-14,2 1-16,1-1-19,8 1-20,0 0-24,-11 0-32,11 0-40,0 0-38,0 0-220,0 0-468,27-11 207</inkml:trace>
  <inkml:trace contextRef="#ctx0" brushRef="#br0" timeOffset="224459.1797">7335 15836 95,'6'-10'228,"-4"3"-15,-1 1-27,3 4-14,-4 2-22,0 0-3,0 0-9,7 15-3,-9 4-2,0-2-4,0 9-3,-6 2-10,4 3-6,-1-2-6,-4 2-9,0-4 2,4 1-5,0 0-4,-1-3 0,4-7-5,-2-1-6,3-1-6,1-3-4,0-4-8,0 3 7,0-4-10,1-3-4,3 2-5,-1-2-7,3-3 1,2 1-7,2 0-4,-1-3-22,3-1-9,-1-3-18,0 2-18,-2-2-13,1-2-25,-3 1-18,0-2-31,0 2-20,-1-3-34,-2-1-26,-2-2-27,-1 1-139,-2-1-401,1-1 179</inkml:trace>
  <inkml:trace contextRef="#ctx0" brushRef="#br0" timeOffset="224748.8928">7206 15963 41,'0'0'178,"0"0"-20,0 0-3,0 0 5,0 0-8,15-3-3,-4 3-11,3-4-6,4 2-15,5 0-11,-3-1-7,2 2-12,6 0-5,-9-2-13,1 0-7,-6 0-11,0 2-16,-4 1-26,-10 0-22,16 0-17,-5 0-24,-11 0-27,0 0-37,14 1-23,-12 2-117,-2-3-278,0 0 123</inkml:trace>
  <inkml:trace contextRef="#ctx0" brushRef="#br0" timeOffset="225529.7724">7683 16002 123,'4'-7'161,"-3"2"-3,2-2-6,-2 1 5,0-5-12,-1 5-5,0-2-2,0 3-3,-1-4-6,0 3 1,-2 0-11,2 3-11,-7-2-16,2 3-6,6 2-9,-18 4-5,5 1-8,-2 4-1,-2 5-9,-4 4-2,1 4-4,1 2-9,-1-3-1,7 4-4,4-8-3,1 1-3,1 1-1,3 0-4,4-6 1,0-3-8,4 3 6,3-3-4,0-3 2,2-3-1,5 1-2,-4-4 0,3-4-3,4 0 3,-1-2-3,0 1-1,0-4 1,-5-1 1,2 0-2,-5-1 2,2-2 2,-1-3 1,-1-1 3,-6 1 7,3 3 1,-1-6 10,1 4 4,-2 2 7,-3 0 1,1 6-6,2-2 3,-3 3-1,0 0-11,0 5-5,0-7-10,0 7 9,0 0-9,0 0 2,0 0-4,-12 24 1,8-14-5,-1 1 3,3 6-2,-5-2-5,5-3-1,-2 5 4,3-4-3,2 3 3,3-4-2,0 0-2,1-3-3,1 2 2,2-6 2,5 0 5,-3-3-15,4 0 8,4-4-4,-4 2 5,3-7-1,2-1-1,-2 0 2,-1-1-3,2 0 3,-3-7-2,-1 2-1,0-5-4,-1 2 4,1-9-5,-1 2 1,-3-3-3,-2 0 0,-3-1 0,0 4-1,-1-3 7,1 9-5,-1 2 1,-4-1-4,3 7 4,-1-1-3,-2 5-6,0 2 1,0 4-2,0 0 7,0 0 4,-11 26 1,5-9 12,0 6-10,1 1-1,-3 3 3,3-1-2,0 3-4,1-6 4,-1-2-5,2 6 5,3 0 2,-1-10-2,2 2-1,2 1 5,3-6-5,-1 3-2,2-7 3,-2 1 6,4-3-6,-3-1 3,2-4 2,3 1 0,3-4-5,-2 0 5,2-2-15,-1-3-5,-3 1 13,5-4-1,-1-3-2,-2 1 2,-2-3-1,3-3-4,-3 1 4,-1-1-5,-4 6 3,4-5-4,-5 5 2,1-2 2,-4 5-5,2 0 0,-2 1-1,-1 2-7,0 4 10,0 0-1,-10-2-2,10 2 3,-13 9-4,4-1 1,-1 4 2,0 2-3,-2-2 8,6 3-2,-1 2-3,2-3 2,1 3 5,3-6 5,1 0-11,0 0 0,3 5 3,-1-7 0,3 0 3,4 0 0,-1-3 0,1-1-5,2-1-4,2-3-8,0 1-6,0-3-17,0 0-5,0-1-16,-2-1-5,1-1-26,-1-2-16,0-1-31,-5 0-26,2-2-28,0-2-21,-3 1-23,0 2-12,-3-2-134,1-1-409,-3 2 181</inkml:trace>
  <inkml:trace contextRef="#ctx0" brushRef="#br0" timeOffset="225838.9863">7921 15949 61,'0'0'182,"0"0"0,0 0-13,0 0 3,0 0-6,28-7-3,-10 3-3,5 3-6,-3-2-8,7-1-12,4-1-8,-5 0-14,-4 3-7,0-3-12,-4 3-7,0-1-8,-4-1-6,0 1-12,-7 1-22,-1 2-21,0-3-27,-6 3-38,0 0-36,0 0-40,15 0-48,-15 0-168,0 0-368,0 0 163</inkml:trace>
  <inkml:trace contextRef="#ctx0" brushRef="#br0" timeOffset="227876.2007">8945 16188 125,'4'-9'139,"-2"-1"-8,2 1 3,-4-3-6,3 0-3,-2 2-6,-1-3-4,2 2-1,-4-1-1,1 2-4,1 0 0,-3 5-8,1-2-6,0 0 0,-2 4-14,-1-2-9,-2 3-4,-4 4-7,-2 1-3,-5 6-5,-6 6 1,-1 5-2,3 3 0,-5 2-7,5 2-2,3-1-7,-1 3-1,5-4-3,4 2 6,4-9-39,4 2-1,1-3 4,2-6-2,3 2 3,2-5-1,0 3 1,4-9 2,1 1 2,7-3 5,1-3-7,2-7 2,6-3-2,-3-4 3,-1 1-3,-1-2 5,-5-4-4,0 1 3,-6 6 6,-2-9 4,4-1 2,-5 1 0,-2 7 3,-1 0 11,-2 0-4,1 8 7,0 1-2,-2 2 0,-1 0-5,0 2-8,0 4-3,0 0-1,0 0 0,0 0-1,-10 16-6,5 1 4,2-2-2,-1 2-3,2-3 3,-1 3-5,3 0-1,-1 0-3,2 0 2,1-6-2,0 2-2,1-1 2,0-2-2,1 0 5,2-5-4,1 4 4,1-3-1,2-2 1,3-2 0,-3-3 6,6-2-9,-5-2 1,7 0-3,-4-7 2,4 0-4,-3 3 5,0-8-5,1-3 4,-6 3-2,5-6 1,-2 1 2,-3-1-1,-2 3 4,1 3-7,-4-1 1,0 3 0,-6-2 3,2 5-3,-1 2-1,-1 1 1,1 1-3,-4 3 3,1-2-5,0 5 1,3 2 1,-11 0-4,11 0-3,-14 8 7,9-2-4,-1 6 2,1-3 2,2 8-2,2 3 1,2-2 7,2 2-7,3 3-1,2-5-1,3 5 7,1 0-8,-3-7 2,0 0 1,-2-4-1,1-1 2,-3 0 2,-1-5-1,1 3 0,-3-4 1,-2 4-2,-2-1 4,-5-5-3,0 6 4,-2-7 1,-5 2-5,4-1 2,-2-2-7,-2-2-14,0 1-9,1-3-16,1 2-12,1-2-22,-1 1-23,0-2-19,6-2-29,-3 1-28,6 3-40,3 2-166,-2-9-415,2 9 184</inkml:trace>
  <inkml:trace contextRef="#ctx0" brushRef="#br0" timeOffset="228298.5701">9578 15926 73,'4'-6'179,"-2"2"-17,1 2-20,-3 2-11,0 0 9,7 11 6,-9-2 0,2 9 0,-2 1-4,-2 8-6,0 0 0,-1 1-5,0 2-4,1-2-3,0-3-3,-3 1 1,5-7-7,0 0 1,-3-2-7,4-1 1,-3-7-7,3 1 9,-3-2-10,3-2 3,0 0 6,-1-2 6,2-4 12,-2 7-8,2-7-7,0 0-13,0 0 3,0 0-20,-6-17-7,6 7-10,0-4-6,0 0-4,1-5-6,2-4-6,1-1-5,-1-2 5,2-4-10,0 4-8,1-4-8,3-1 0,-1 2 0,0-1-7,4 0 3,2 1 1,-2 4-10,5 1-3,1 3-6,1 3 2,-2 5-13,1 1 1,-1 2 2,1 4-31,1-1-10,1 3-20,-4 2-14,1 1-24,-4 2-25,-1 2-24,-1 0-19,-2 2-30,0 2-23,1-2-23,-7 1-10,-3 3-11,0-2-153,-3 2-463,-1-3 206</inkml:trace>
  <inkml:trace contextRef="#ctx0" brushRef="#br0" timeOffset="228731.6877">9587 16029 17,'0'0'144,"10"2"-1,-10-2-5,13 0-3,-3 0-6,4-2-6,7 2 1,-6 0-6,7-3-2,-2 3-4,1-1-3,-1-3-3,-2 4-4,-4-1-2,-2 0-3,-1-1-8,-3 4-5,-8-2-1,11 1 2,-7 1 7,-4-2 1,4 7 0,-7-2-6,1 4 3,-5 3 1,2-2-8,-4 5-3,-2 3-11,2-3 0,2 1-8,0 0-7,3-1-2,0-5-7,3 2-1,1-3-6,1 1-3,0-2 1,5-1-7,-1-1 4,2-3-8,5-2 1,2-1-13,2 0-17,2-3-15,-3 2-29,3-5-20,-8 1-29,3-1-29,2-3-28,-3 4-7,-2-3-33,-4-1-27,2-3-15,-5 0-125,1 0-391,-1-5 173</inkml:trace>
  <inkml:trace contextRef="#ctx0" brushRef="#br0" timeOffset="228766.7121">9913 15884 28,'0'0'78,"0"0"7,0 0-36,0 0-28,0 0-39,16 10-23,-16-10-44,9 6 20</inkml:trace>
  <inkml:trace contextRef="#ctx0" brushRef="#br0" timeOffset="229183.2605">10032 15974 40,'0'0'193,"0"0"-16,13 3-13,-6 1-6,-2 1-11,3 2-4,0 3 6,-3 2-1,2-2-3,0 6-8,-3 1-4,-4 2-2,0-3-8,-4 0-3,1 2 7,1-2-12,-2-6-3,-3 2-1,2-3-6,3-2 3,-3-2-8,1 0 4,4-5 6,-4 7-4,4-7-12,0 0-11,0 0-5,0 0-12,-8-21-3,13 9-9,2-5-6,2 0-1,9-5-8,0 1-5,-3 3-3,4-2 0,-2 7-3,6-3-9,-5 7 4,1-3-8,0 6-1,-4-2-2,4 8-3,-6-3-5,0 6 2,-3-1-1,-1 5-2,-3 0 4,1 3-4,-3-1-1,-4 3 2,0 1 0,0 3 3,-4 0-3,-3 3-7,0-1-12,-1 0-21,-1 6-12,-2-11-27,3 3-35,0-6-33,-2 2-31,4-4-36,2-2-40,-1-2-29,2 3-171,3-7-488,1 5 216</inkml:trace>
  <inkml:trace contextRef="#ctx0" brushRef="#br0" timeOffset="229706.8131">10621 15956 147,'6'-9'185,"-3"-1"-1,-3-1-5,0 5-10,0 0-11,-5 4-9,-2-2-11,7 4-9,-18 4-5,0 2-8,2 6-1,-10-1-5,3 8-6,0-3-11,4 1-7,2 2-4,6-5-13,1 1-5,3-3-6,3 0-5,3-1-6,1 1-3,1-2-4,7-4-2,-1 1-2,3-5-7,3 0 2,1-4-1,-2 1-8,-1-2 4,4-2-6,-3 0 1,0-2-3,-2-1-1,-1-1 0,4-5 0,-3 1-1,-1-2-1,0-1 1,-2 1 1,-2-1-2,-1 7 1,0-2 4,-3 1 8,3 4 0,-2 1-7,-1 1-2,-1 4-7,0 0-3,0 0 3,0 0 1,0 0-3,-16 21 1,11-9-2,-2 4 5,-2-3-7,4 5 8,-2-3-6,3 3-1,0-2 2,3 1 1,-2-4 2,3-1-8,3-1 3,-2-1-4,3 1 7,0-3 4,1-3-5,2 0 5,3-2 0,0-3 1,0 0-1,1-4-2,3 0-2,-1-3 2,0-4-9,2 1 13,-5-3-8,2-3 4,-1 1-4,1-8-2,-3 5 8,1-7-9,-1 0 2,-3-3-6,0 2 2,0 6 2,-2 1-4,0 4 3,-1 3-2,-1 3-2,-1 1-5,2 3-3,-3 1 4,0 4-5,0 0 6,0 0-2,-9 21 1,5-7 4,-3 4-4,4 1 7,-3 1-6,0 5 3,1 0-2,1-7-2,-1 7 3,1-7-3,4 1 0,-1 1-2,4-3 6,-2-1-8,4 0 2,-2-5 0,0 1 3,3-3-3,1-1 2,2 1-3,-1-4-5,1 2-5,0-4 5,3-1-6,-2 1-5,-2-3-7,-8 0-12,22-5-5,-12 2-15,0-2-10,1 1-9,-2 0-5,-2-1-25,3 0-8,-2-2-25,-1 6 0,-2-3-25,-5 4-21,8-11-18,-4 7-119,1-1-354,-5 5 157</inkml:trace>
  <inkml:trace contextRef="#ctx0" brushRef="#br0" timeOffset="231883.6737">5218 16816 90,'-8'-4'199,"5"3"-18,3 1-5,-6-8-10,6 8-13,-1-9-12,1 4-7,3-3-14,3 0-9,3 2-8,0-1-13,0 0-4,1 4-12,4-3-8,-1 2-6,-4 0-7,5 4-4,-2 2-7,-2 0-3,-1 6-2,-5 0-3,1 2-3,-1 3-3,-8 3-8,-1 1 4,-3 8 0,-5 4-8,-2-4 3,-6-1-3,2 0 0,-3-5-7,1 5 5,-1-7-7,1 0 8,4-7-6,2 0 0,2-1-3,1-2 4,3-2-8,0 0 8,4 1-4,1-2 5,-1-3-6,5-1 8,0 1 0,0-1 7,0 0 0,8 3 10,1-1 2,1 1 4,3-3-3,6 4 1,-1-4-4,2 4 30,7-3-4,-8 2-5,3-2-3,-2 3-6,1-2-9,-2 1-11,0 1-12,3-4-24,-7 3-20,0-3-36,-2 2-26,-1-4-45,3-1-47,-3 1-44,0-4-155,-3 0-418,0 2 184</inkml:trace>
  <inkml:trace contextRef="#ctx0" brushRef="#br0" timeOffset="232263.712">5524 16790 54,'3'-13'190,"1"1"-7,2 2-6,-3 0-13,1 5-17,1 1-10,3 2-17,-8 2-2,9 2-11,-3 2-7,0 4-2,0 1-7,0 3-9,-2 1-4,0 3 0,-3 1-1,-1-4-5,-1-3-8,1 6 6,-4-4-8,0-2 0,1-2-3,-2-2-3,1 2 5,1-3-6,-1-1 1,4-4-2,-5 3-6,5-3 3,0 0-10,0 0 1,-8-16-13,12 5 3,0 0-8,1 1-1,4-7-1,1 2 0,2 0-7,2 0-1,1 4 1,-1-5-4,3 5-2,2 4 4,-3 3-7,3-2 3,-3 5-9,-1 1 4,-2 6 2,0-3-2,-4 1 1,-2 6 2,0-3-5,-2 3 3,-3 2 5,-2 0-17,0-3 7,-2 8-8,-3-6-21,0 6-15,1-8-30,-1 4-33,1-3-27,-1-1-48,0 0-37,5 1-171,-3-5-422,3 1 187</inkml:trace>
  <inkml:trace contextRef="#ctx0" brushRef="#br0" timeOffset="232674.4475">6109 16753 216,'2'-8'212,"-2"2"-10,-1 0-22,-2 1-9,-4 3-14,7 2-15,-21 1-6,3 5-14,-3 0-13,1 3-8,-6 4-9,0 0-12,3 2-3,1 1-9,6-5-6,3 5-4,2-4-8,4-2-5,4 2-3,2-4-7,1 4-1,3-5-2,1 1-1,3-6-2,4 0-4,1-2 3,9-2-8,-3-3-3,2-2 5,6-5-3,-2-1 1,1 1 4,-10 0-4,6-8 4,-8 4 3,4-6 8,-3-2 2,0 0 5,-4-3 3,-3 1-4,0-2 5,1 0 4,-3 4 7,-1 9 9,0-2 1,-4 7-2,1 1-5,-1 3-13,0 3-6,0 3-1,0 0-3,-4 18-4,3 0 7,-7 8-10,3 1-6,0 2 7,1-3-10,-1 3 0,2 0 3,1-1-4,-3-2-2,3 2-8,1-3-12,1-6-13,-1-4-22,-1 2-19,4 0-28,-2-5-38,0-3-45,1 0-45,0-3-71,-1 0-184,3 0-505,-3-6 224</inkml:trace>
  <inkml:trace contextRef="#ctx0" brushRef="#br0" timeOffset="233282.9919">6742 17055 61,'0'0'219,"0"0"-18,0 0-11,-4-7-17,4 7-6,0 0-4,4-12-12,0 9 1,3-8-7,0 1-7,5-3-4,1-2-6,-2-2-6,10-4 2,-6-2-12,-5 7-3,3-5-8,4-2-11,-8 7-1,-4-3-3,3 2-2,-2-3-5,-3 8 2,-1-1-2,-2 0-8,0 4-6,-3-1-8,-1 4-6,0 1-5,-4 1-3,3 4-7,5 0-6,0 0-2,-27 5-1,18 5-2,0 1-6,-1 5-3,1 2 0,2-2-3,3 4-2,3-1-2,2 7 3,6 0-2,-7 0-5,6-6 2,7 4-1,0-2 0,-1 1-1,0-6-5,0-2-2,0 0 7,0-1-2,-3-2 0,-3 0 32,2-4-7,-2 1-7,-1-1 5,-1-3-9,-1 2 12,-3-3-13,-2 2 9,0-2-8,-5 1 0,-2 0 4,-3-3-14,-6 3 5,1-4-6,-5 2-5,2-2-18,0 1-9,1-5-15,-2 4-15,4-4-18,4 3-22,-4-2-30,4 2-16,2-2-26,4 2-32,3-3-50,4 3-231,-6-7-521,6 7 232</inkml:trace>
  <inkml:trace contextRef="#ctx0" brushRef="#br0" timeOffset="233595.204">7157 16743 68,'5'-10'223,"1"0"-16,0 3-10,-2 1-20,0 1-13,0 4-18,1-1-10,-5 2-6,8 3 1,-3 6 4,-3 0-4,1 4-2,-3 7-3,-1-2-21,-5 9 10,1-1-11,-2 1-16,0 3 6,2-3-9,-1-2-9,2-5-2,-1-2-11,2 2 2,0-5-11,1 2 3,1-5-6,2 0-3,-1-2-8,3 2-3,-3-7 0,4 3-10,1-2 3,-3-3-4,5 3 1,-1-2-11,0-2-9,3 0-18,-1-2-25,1 0-7,4 0-13,-4-2-20,0 0-17,-3-2-33,2 2-18,-3-2-34,3 0-35,-3 0-11,-1-3-147,-4 2-403,1-4 179</inkml:trace>
  <inkml:trace contextRef="#ctx0" brushRef="#br0" timeOffset="233904.3997">7038 16918 79,'0'0'200,"-5"-6"-17,5 6-15,0 0-3,20-6-14,-7 3-8,5 2-14,0-6-10,5 5-12,-3-2-12,2 3-5,-2-1-10,3 0-10,-2 1-11,-4-3-25,3 3-17,-1 1-36,-1-1-30,0 1-45,0-1-60,-8 1-109,3 0-284,-1 0 126</inkml:trace>
  <inkml:trace contextRef="#ctx0" brushRef="#br0" timeOffset="234736.874">7687 17002 160,'5'-7'166,"0"0"6,-2 2-12,1-1-2,-3-1 3,0-2-4,2 1-6,-3 1 0,0-3-8,-3-2-4,1 0-12,-2 3 2,1-1-8,-1 1-5,-2-1-9,-4 2-12,1 1-4,-9 2-11,8 0-6,-6 5-4,2 0-19,-3 5 8,-2 1-9,2 7 0,0 2-11,-2 5 2,2-1-15,2 4 6,6-7 0,4 0-7,-4-1 4,5-1-7,5-1 10,-1-1-18,7-3 8,-5-1-6,6-3 2,0 2 0,4-4-3,1-3-3,0-3-2,3 0 2,-1-2 2,4-4-3,-3 0 1,-6 1-4,2-4 3,-1-2 0,0 1-3,-4-2-5,3-1 5,-3-1-4,-2 0 0,-1 8 3,-1-3 2,-1 4 2,1 1-5,-2 2 0,0 2-1,-1 3-5,0 0 3,0 0 1,0 0 0,-11 15 2,7 4 1,0-7 0,3 4-3,-1 0 2,0 1-2,-3 1-2,8-2 2,1-1-1,-1-6-14,1 3 19,2-3-5,2-1 0,2-1 8,2-2-3,3-3-12,-2-2 8,5-2 4,0-3-4,1-2 2,-3 2 0,0-3 4,-4-5-7,4 1 10,-3-9-8,-2 7 4,-1-11-1,2 2-2,-3-2 0,0-4 0,-3 3-2,0-3 2,1 2-4,-3-2-3,1 15 8,-4-6 5,2 4-11,-3 6 26,1 1-15,-2 4 4,2 2-11,-1 3-1,0 0 4,0 0 3,-5 21-1,0-1-2,-4 3 2,1 2 3,2 6-1,-3-1-4,0-1 6,4-3-9,2 4-2,2-9 4,1-2-2,1 1 3,4-1-2,-1-2-1,5-2 1,-1-1-1,1-4 3,5 3-1,-5-7-7,5-3 8,4-2-5,-1 2 5,0-6 0,2-1-7,-2 3 10,1-7-10,-4-2 3,0-1 1,-1 2 3,-1-5-3,-2 0-5,0-1-1,0 1 2,-1-4 4,-5 6-5,-3 0-16,-2-2 10,1 4 10,-3 3-5,2 2-8,-4 3 7,-9-1 2,14 3-1,-20 10-2,8-5-1,-3 9 3,1-2-21,3 3 24,3 1-2,2-1 3,1-2-4,4 4-1,2-5 5,4 3-5,-1-2 8,3-5-7,6 6 0,-1-7 3,2 1-1,0-6 3,-2 5-2,8-5-2,-4-1-10,1-1-3,-2 0-6,-2-2-6,-1-1-23,1-2-9,-3 1-21,1-2-18,-1-1-31,-1 1-8,-1-2-16,0 3-10,-3-5-24,1 0-10,-2 1-16,-3 0-6,2 2-151,-5 1-398,-1-3 176</inkml:trace>
  <inkml:trace contextRef="#ctx0" brushRef="#br0" timeOffset="235103.1328">7783 16872 39,'0'0'211,"0"0"-21,0 0 4,0 0-16,0 0-2,32-3-9,-3 0-10,3 3-13,3 0-7,2-4-17,1 5-9,-4-1-12,-2-1-5,-2 2-14,2-4-30,-14 2-35,-3-1-42,-2 1-43,-1-1-64,-2 2-52,-10 0-106,14-5-314,-10 2 139</inkml:trace>
  <inkml:trace contextRef="#ctx0" brushRef="#br0" timeOffset="235823.26">9071 16982 168,'14'-17'250,"-3"0"-16,2 0-11,-3 3-14,-1-5-17,-2 5-3,-2 2-8,0 3-4,-4-2-8,2 5-12,-3-2-9,-3 4-17,0-1-8,-4 3-18,7 2-10,-18 2-6,4 2-13,-4 7 7,-2 7-6,-3 3-8,5 1-3,0-3-9,4 6-2,4-8-8,2 8-3,3-9-1,2 1-5,3-3-8,1 1 1,5-6-3,0 3 2,3-7-5,4-1 1,4-2 0,2-4-6,3-4-6,-2 1 4,0-5-2,6-4-7,-7 5 6,-2-3-2,-3-1 2,2-7-5,-4 3-12,2-7 12,0 2 0,-9 3 1,3 5 5,-3-3-5,-1 5 6,-4 2-17,1 5 24,0-2-15,-3 2-10,2 5 17,-8-2-20,8 2 19,-13 14-19,4-4 16,3 0 4,-3 5-14,-4 2 8,9 1-7,-2-1 3,6-2 5,-5 1-5,5-5-9,5 3 12,-1-2-5,-1-2 3,9-2-2,-4 1-1,5-4 4,6 2-2,-8-7 1,9 0 5,-2 0-2,2-3-6,-1-1 5,0-4-1,7 1-3,-7-8-7,-2 3 5,0 0-5,0-1 0,1-5 10,1-4-2,-3 0 4,-2 1-8,-2-1 3,-2 7-3,-4-2-3,-1 2 7,-2 4-7,-3-1 1,0 2 3,-3 0 1,1 4-10,-2 2 9,-2 0-9,-3 4-2,9 0-1,-15 5 8,4-1-6,2 11 3,0-8-1,2 8-1,1 2 1,2-1-1,4 2 6,4-7-9,3 6 12,3 0-6,0 0 6,5 0-8,-3-2-1,4-3 5,-1 0-1,2 0-2,-6-2 7,3 0 1,-6-3-5,-2 0 2,1 0-1,0 1 10,-4-1 11,-3-3-2,0 4 10,-2-3 9,-4 4-11,-3-4 7,-1 5-9,-8-5 9,1 4-9,-2-4-1,-1 0-6,1-1-1,0-1-21,-4 1-7,2-3-27,1 3-2,-2 0-36,4 0-21,0-3-34,5 2-32,-1-2-37,4 2-46,4-3-60,-7 2-209,13-2-555,0 0 245</inkml:trace>
  <inkml:trace contextRef="#ctx0" brushRef="#br0" timeOffset="239491.1095">10137 16574 104,'0'-5'146,"1"2"-8,0-2-19,-1 5-4,0 0-5,0 0 8,0 16 4,-2-4-4,-2 6-6,0 7 0,-1 4-9,-4-2-12,2 4 0,0 0-9,2-2-9,1 0-3,0 0-7,1-6-5,1-5 3,-1-2-3,1 1-2,-1-6 0,1 0-4,0-3 3,0-4 0,2 4 14,0-5 0,0-3 4,0 0-9,-4 5-8,4-5-1,0 0-9,0 0-1,4-21-8,-4 8-2,0 4 0,0-8-9,2 0 1,1-1-6,1-8 0,-2 2 0,2-1-6,-4 0 1,1-1 0,6 7-4,-6 0 3,2 2-6,2 5 5,-5 2-4,4 1-3,-3 3-3,1 2-6,5 4 4,-7 0 7,10 7-3,2 7 13,1-1-6,0 4-1,3 7 2,0 0 0,-1 6 0,1-4-3,-2 2 2,1-1 3,-1-3-5,2 1 4,-2-4-7,-4-5 0,1 0 4,0-6-3,-5-1 6,2 0-1,1-2 2,0-2 8,-6-2 7,5-1 2,-2 1 1,-6-3-3,13-7-5,-6 2-1,-1-3-1,-1-4-3,1 1-1,1-5 1,-2-2-11,-1 1 7,1-9-3,1-1-6,-2 2 5,-1-3-9,-1-2 5,-2 4-9,4 0 4,-4 0-4,1 2 4,-1 7-11,0-1-6,2 5-3,-2 6-7,0-3-17,0 5-22,0 1-16,0 0-18,0 4-16,0 0-29,0 0-17,0 0-41,0 0-20,-4 21-23,5-13-154,-1 0-428,1 2 190</inkml:trace>
  <inkml:trace contextRef="#ctx0" brushRef="#br0" timeOffset="239934.2563">10598 16751 70,'0'0'193,"-19"14"-16,10-7-5,-2 7-13,2-5-12,0 7-6,-2-2-21,5 1-3,-2 0-14,4 2-2,0-6-10,2 0-16,-1 0 0,6 6-6,-2-8-1,4 1-4,-1-5 1,5 2-9,4-2 7,-4-5-9,7 0-2,0 3 5,-4-6-9,4-2 6,-3 0-3,-1-2 4,-2-1-9,1-1 4,-4-3-5,0 5-3,-3-4 5,-1 0-9,-1-1-2,-4 3 0,0-4-8,-1 4-2,-2-2-5,-1 2-2,-4 4 1,3-2-7,-4 5-4,-3-1-6,2-1-11,-4 4-7,5 1-11,-3-1-9,2 1-18,1 4-13,1 0-30,4-1-24,-1-1-30,5 2-23,-1 0-6,3-5-19,0 7-112,0-7-336,8 5 150</inkml:trace>
  <inkml:trace contextRef="#ctx0" brushRef="#br0" timeOffset="240361.0863">10804 16774 194,'3'-2'182,"-3"2"-21,10 0-14,-10 0-12,0 0-14,13 7-4,-7 3 1,0-5-7,-2 7-2,3 4-2,-3 2-4,-3-2-6,-1 1-3,3 0 0,-3 0-6,-4 0 2,4-5-8,-4-2 3,0 0-4,3 0 7,-1-6-10,-1 3 3,0-5 2,-1 3-4,4-5-6,0 0-7,0 0-5,0 0-6,-4-14-3,8 2-12,0 3-1,2-7-3,5-7-5,-1 6-2,6-4-7,4 3-1,-6 4-1,2 2-5,1 4 0,0 0-5,-5 2 1,1 4-4,0 1-2,-2 2 1,1 3-5,-3 3 3,-1 0 1,-2 1-7,-1 2 3,-2 4 2,-2 1-3,-2-1-5,0 1-4,-4-2-7,0 5-9,2-6-16,-5 3-5,4-4-24,-1 0-23,-1-2-32,0 0-17,3-3-51,2-1-24,0 1-179,-3-1-427,4-5 190</inkml:trace>
  <inkml:trace contextRef="#ctx0" brushRef="#br0" timeOffset="240397.113">11192 16840 187,'0'0'196,"0"0"-19,9-3-14,0 1-17,4 1-10,-1 0-12,4-2-15,4 3-6,-2 0-3,2-2-5,1 3-2,-2-3-18,0 0 0,-6 1-10,0 1-10,0 0-3,-6-1-11,4 0-2,-11 1-12,14-2-16,-14 2-24,10 0-23,-10 0-30,0 0-52,9 2-41,-9-2-121,0 0-303,0 0 134</inkml:trace>
  <inkml:trace contextRef="#ctx0" brushRef="#br0" timeOffset="240854.1732">11681 16641 79,'0'0'169,"0"0"-1,6 13 5,-6 0 1,0 10-2,-2 5-10,-2-1-6,-3 7-8,2-2-11,-1 1 0,-2-4-6,-1 1-6,1-4 2,1-1-17,0-6 0,3-4-1,1-2-3,0-1-4,0-3-7,0 0 3,1-4 7,2 2 9,-1-5 0,1 5 2,-3-7-12,3 0-7,0 0-5,0 0-13,0 0-5,6-12-5,0 3-9,-3-3-4,3-3 2,2 1-6,-3-10-3,2-1-11,1 8 5,0-12-13,2 2-1,-1-1-9,4-1-9,0-3 7,3-3-5,-4 2 2,6 4 1,4-12-12,-4 12-3,0 3-1,0 1-10,5 6 6,-6 0-16,7 4-5,-7 6-4,1-1-8,3 5-13,-3 2-16,-2 1-25,0 5-24,-5-1-25,-1 3-25,1 5-29,-2 2-28,0-1-36,-4 4-216,0 2-512,-5-1 226</inkml:trace>
  <inkml:trace contextRef="#ctx0" brushRef="#br0" timeOffset="241196.7311">11768 16820 75,'0'0'150,"0"0"-12,0 0-17,0 0 6,0 0-17,40 0-6,-25-2 4,6 1-2,0-3-2,9 2-2,-10-1-4,1 1 12,0 1-6,-3 1-3,-6 0-5,-1-2-3,-3 2 2,0-2 1,-3 2 0,-5 0-1,0 0-4,9 3 6,-9-3 3,0 7-1,-3 2 4,-3-4-12,-2 8 1,-4 0 4,0 0-20,0 1-2,1 1-10,-1-2-2,5-2-6,-1 4-6,3-6-9,-2 4 3,6-4-7,2 2 0,-1-3-3,8 1-3,-5-3 5,4 1-18,5 0-6,2-4-15,-1-1-15,4 1-23,1 0-15,0-3-38,0-3-26,-6 0-25,4-6-32,-4 4-13,1-1-38,1-6-22,-6 2-142,0 2-423,4-5 187</inkml:trace>
  <inkml:trace contextRef="#ctx0" brushRef="#br0" timeOffset="241415.0488">12141 16728 13,'-1'-6'75,"1"6"-12,0 0-13,0 0-18,0 0-37,0 0-33,0 0-42,0 0 19</inkml:trace>
  <inkml:trace contextRef="#ctx0" brushRef="#br0" timeOffset="241730.0265">12251 16833 99,'0'0'157,"7"-5"-6,-7 5 0,14-1-3,-14 1-5,14 1-3,-6 1 0,-4 5 0,3-2-2,-4-1-1,2 6-1,-2 2-1,1-3-2,0 2-13,-2 4-1,-4-3-6,4 0-10,-6-2 4,4 1-19,0-1-2,-6 0-9,6 0 3,-3-5-6,3 0 5,-2-1 0,-1 0 13,2-1 0,1-3-9,0 0 3,0 0-15,0 0-5,0 0-2,0 0-7,-2-20-13,5 9-4,3-1 0,2-3-3,4-2-8,-1 1-1,8-2-3,0-1-4,-4 5-2,6-1 0,3 3 1,-8 2-8,5 1-4,-3 3 9,0 1-10,-2 1-5,-2 3 6,-5 2-6,2 2-6,-3 2 6,0 2-6,-1 2 3,-3-1-6,-1 4 6,-3 3 3,0-2-6,-1 3 1,-3 2 1,-1 0-12,-1-2-15,-4 1-12,3-4-29,-1 1-21,5-3-33,-3 0-27,-1-2-47,0-1-38,4-1-49,-3 0-183,4-1-505,0-1 225</inkml:trace>
  <inkml:trace contextRef="#ctx0" brushRef="#br0" timeOffset="242375.0065">12961 16828 64,'4'-12'214,"-2"1"-13,0 0-13,0 1-5,-4 0-17,2 5-11,-4-3-14,0 3-9,-2 2-11,-1 0-10,-2 3-3,-5 2-12,-2 2-4,-4 6-6,-7 5-7,8 2-3,-4-2-11,1 5-6,1-2-6,8-1-5,2-2 3,-2-4-15,12 2 6,-2 2-12,0-1 0,6-6-2,0 4 4,1-6-11,1 2 4,7-5-5,-3 1 3,2-3-6,3 0 3,-2-6-3,2 4-4,1-7-4,1-1 3,-2 1 1,-2-6-4,1 3-1,1-2 1,-4-2-4,1-2 1,0 5 1,-6-3 0,0 2 0,2 4 2,-5 2-3,0 1 3,0 1-3,-2 2 3,0 3-2,0 0-4,0 0 2,0 0-1,-19 12-3,11-3 2,2-1 2,1 4-4,-2 5 6,2-9-5,4 4 4,0-3-4,1 3 2,0-1-4,4-2 7,-1 0-4,4-1 6,1-2-5,2 0 4,2-4-5,6 1 6,-2-6-7,4 1 9,-2 2-1,0-5 2,2-2 0,-4 0 2,-1-3-1,6-7-4,-7 5 4,-3-3-4,2 1 3,0-8-5,-4 4 0,5-6 2,-5-2-4,-2-1-2,2 1 3,-2-1-2,-1 5 0,-3 6 7,-3 4-2,0 3 2,2 1 3,-4 3-8,2 2-1,0 3 0,0 0 1,-16 13-5,9 1 2,-2 1-3,1 3 2,-1 4 4,-2 3-6,1-3 3,1-2-5,1 5 7,4 0-5,0-1 0,3-3 2,-2-5-8,3 3 2,1-2-8,5 2 0,-3-9-10,5-1 5,0 3-16,-1-3-7,2 0-11,1-2-13,1-3-18,2-1-11,1 0-25,-3-1-12,7-2-24,-8 0-18,-1-1-25,1-1-155,-2 2-381,1-5 169</inkml:trace>
  <inkml:trace contextRef="#ctx0" brushRef="#br0" timeOffset="242599.6621">13628 17007 223,'0'9'211,"-6"-2"-15,4 6-16,-3-4-14,0 8-16,-1-2-12,-1 2-21,0 6-3,-2-7-16,-3 5-7,1-6-18,1 0-23,-1 2-21,1-3-42,-2 0-48,2-2-53,-3 1-47,-1-6-88,5 5-268,0-3 120</inkml:trace>
  <inkml:trace contextRef="#ctx0" brushRef="#br0" timeOffset="244026.8339">5542 17544 79,'0'-5'176,"2"1"-4,-2 4-12,0 0-5,0 0-5,-4 31-9,-1-5-14,4 1 0,-3 2-18,-2 0-6,2 2-1,0 1-35,-1-6-9,-2 3 3,2-6-7,4-6-7,1-1 4,-5-5-2,3 0-10,1-5 4,1 2 8,-1-1 12,1-7 1,-3 2-2,3-2 11,0 0-17,0 0-4,0 0-5,3-22 5,-2 10-3,-1-4 3,1-3-1,1-7 0,3 0-7,-4-4-4,0 1 1,1-2 0,-2 3 4,5 2-3,-1-1-4,1 0 1,-1 8 5,1 5-1,0 5-8,-1-2 0,1 4-7,3 5 0,-8 2-3,13 2-5,-13-2 7,16 19 5,-5-1 10,1 3-18,-4-4-1,1 7 3,6 5 4,-7-4-11,-1-6-1,0 0 4,1-3-3,-1 0-2,-1-2 2,1-5-6,-5 1 8,2-4 2,-1-4 2,-3-2 11,5 7 20,-5-7-18,0 0 4,0 0 5,25-14-14,-17 3-1,7-3-2,6-8-11,-2-3 3,1 0-2,-4 1 2,1-3-3,-2-3 1,0 7-3,-2-6-10,-1 7 6,-1 8 4,-5 3-12,-1 0-1,-1 3 4,0 2-3,-4 6-8,0 0-2,0 0 5,0 0 0,9 17-3,-9 1 6,0 2 3,-6 5-6,5 0 0,0 5 0,-3-3 4,1 1-3,1-1-13,1-1-4,-2-5 4,2-3-29,1-3-13,1 0-16,-2-1-33,0-3-14,1 0-21,0-1-28,1-1-25,-2 0-23,2-3-34,2-2-14,-2 0-180,-1-4-480,4 7 213</inkml:trace>
  <inkml:trace contextRef="#ctx0" brushRef="#br0" timeOffset="245183.9035">6312 17706 25,'2'-15'216,"1"4"-15,-2-6-17,0 2-3,-1 3-6,-1-3-9,-3 3-8,1 2 0,1 2-7,-3-3-16,0 4-8,1 3-4,0-4-15,-4 5-12,8 3-10,-15 0-8,15 0-11,-23 8-3,9 3-6,-3-1-7,-2 9-1,-2 5-5,1-2-5,5 0-1,-1 7-3,4-4-7,4-7-4,-1 2 4,5-2-5,2-2-1,0-3-4,4 1 5,1-2-3,0-4-3,4-1 1,3 0-3,-1-4 3,3-1-6,2-4-2,5-1-1,-5-4 0,4-3 0,-1 2 0,-2-1 9,0-12-13,-4 7 1,-1 0 3,-1-3-5,1-7 4,-4 6-2,-1 0 0,0 2 4,-1 4 3,-4 0 7,1 1 3,2 2-1,0 4-3,-3 5-3,0-6-4,0 6-4,0 0 6,0 0-2,0 0-7,-14 31 5,11-15 3,-1 3-8,5-3-3,-2 4-2,1 2 0,3-6 12,2 0-15,0-1 5,1 1 2,3-9-7,0 3 4,2-3 0,0 0 3,4-3-3,6-2 6,-8 0 1,6-4-7,-5-1-1,7-2 4,-3-5-10,0 1 3,-3-3 5,0-5-4,0-2 1,-4 7 1,-2-1-2,0-4 1,-2-8-2,-1 12 2,-5 3 1,-1-2-5,-1 3 2,-3 3 4,2 0-8,-5-2-2,7 8 5,-10 0-2,10 0-4,-13 0 1,13 0 6,-9 10-6,7-3-3,3 2 4,2 3-2,3-2-2,2 2 1,3 4 8,1-3-2,-1-1-6,5 2 3,-2 2 5,0-2-1,0-1-5,-6 0 2,2 2 7,-1-1-3,-4-4-2,-1 1 4,2-2 3,-2 3 0,-2-3-15,1-2 4,-1-1-7,-2-1-15,2-1-9,0 0-7,-2-4-21,11 0-6,-11 0-7,16-8-14,-10 0-5,12-6-11,-4 2 14,8-10 2,-4-2 11,4 2 6,-7-2 7,2-4 8,1-3 20,-4 5 7,0-7 3,0 2 31,0 5 19,0 2 9,-5-2 13,-2 9 12,-1 8 17,-1-4 1,-1 4 1,-2 3-6,-1 1-1,-1 5-7,0 0-1,0 0 10,0 0-5,0 0-5,-10 33-2,6-15 1,-3 10 8,-1 2-9,2-1-1,-3 0-14,5 3 2,-1-2-6,2-2-6,0-2-9,1-1 3,0-5 1,0-1-5,0 0-5,2-9-2,-4 3 5,4-1 0,0-1-2,0-5-8,0-1-1,0-1 7,-2 2 0,2-6-5,0 0-5,0 0 5,0 0 0,0 0-8,13-14 0,-6 2-6,0-3 5,5 2-2,2-11 2,1 2-4,-2-3 2,1 5 0,5 0 3,-8 4-3,6-6 3,-1-2-1,-7 13 3,1-2-4,-2 3 3,-3 4 2,2-2-6,-2 1 7,-2 4-4,-3 3-8,6-8-1,-4 4-3,-2 4 1,0 0-5,0 0 6,0 0-6,0 0-1,0 0 3,-25 17-4,14-4-8,-1 1 4,0 0 2,-1 0-10,4-1 2,0 3 2,4-6-3,0 0-1,1 1 8,3 0-1,-2-2-3,2 1 11,0 0 0,-1-1-2,2 1-1,0 0 8,2-3 0,-1 0-3,0 4 5,2-2 2,-1-2 0,6 2-2,-4-4 8,0 5-1,3-4-6,1 2 1,1-1 6,0 0-3,0-2-5,3 1 5,-1-3-10,-6 1-5,9 1-1,-3 0-17,-2-3-21,3 1-17,-6-1-30,4-2-19,2 1-27,-4 0-31,2 2-32,-1-3-108,-2 0-348,4 0 154</inkml:trace>
  <inkml:trace contextRef="#ctx0" brushRef="#br0" timeOffset="246043.5571">7480 17554 104,'0'-10'219,"0"10"-21,0 0-24,0 0-7,13 0-1,4 10-3,-2-2-11,8 8-12,5-3-2,1 9-13,2-1-7,7 13-4,3-4-4,-9-8-8,9 7-7,-3 1-7,2 0-9,-11-10-10,2 0-3,-1 1-7,-3 0-6,-2 2-5,-1-3-6,-1 1-1,-4 1 23,-4-8-15,-3-1-5,1-1-2,-3 1 0,-2-2-16,-6-6 5,6 2-9,-4-1 7,-3 0-1,3-1-6,0-3-1,-4-2 0,3 7 2,-3-7-4,3 3-7,-3-3-3,0 0 3,4 5-5,-4-5-9,0 0-8,0 0-11,0 0-12,0 0-33,0 0-24,0 0-31,0 0-14,-5-16-20,1 10-31,3-1-38,-3-4-161,0 0-418,-1 0 185</inkml:trace>
  <inkml:trace contextRef="#ctx0" brushRef="#br0" timeOffset="246462.8592">8165 17561 154,'0'0'186,"-36"18"-14,14-2-5,-3 3-10,2 6-4,-4 1-18,-6 7-14,5-7-4,-7 9-10,10-8-5,-9 9-11,8-10-12,0 0-13,-1-1 5,-1 2-8,5 0-9,-1-3-8,-2-2-2,2 2 2,7-2-7,-5-4-11,7-5-11,4-2-8,-1 0-2,3 0-16,9-11-12,-17 13-15,17-13-16,0 0-17,0 0-42,-11 8-34,11-8-153,0 0-324,0 0 144</inkml:trace>
  <inkml:trace contextRef="#ctx0" brushRef="#br0" timeOffset="250721.346">9548 17880 125,'0'0'132,"0"0"-5,0 0-3,0 0 4,0 0-4,0 0-8,-1-3-2,1 3-3,0 0-7,0 0-2,9-4 1,-5 0-3,-4 4-6,14-1-2,-14 1-12,12 5-4,-4 1 8,-1 10-2,-2-4-3,0 5-4,-1 4-6,-4 4-4,-1 2-9,-5 1 23,0 3-10,-4-3-21,-4-2-27,1 1-30,-2 4-53,2-8-39,0 0-60,1-6-214,4-3-406,1-5 181</inkml:trace>
  <inkml:trace contextRef="#ctx0" brushRef="#br0" timeOffset="251356.79">11685 17399 137,'2'-20'191,"1"6"2,-2 2 1,-1 4-10,2 1-17,0 3-11,-2 4-10,0 0 3,0 0-4,-5 21-5,0-2-1,-2 10-18,3 1-9,-4 3 1,1 1-12,1-2-5,-1 2-6,-1 1-6,-1-3-8,3 0-4,-3-1-5,0-4-9,-4-1-33,4-2-1,1-7-5,2-2-3,-2-1 2,2-2-3,2-3-9,-1-1-3,1-2-8,-3 2-19,4-2-18,-1-1-16,0-1-35,4-4-21,-8 0-31,8 0-38,-6-9-26,1 3-155,3-3-395,2-4 175</inkml:trace>
  <inkml:trace contextRef="#ctx0" brushRef="#br0" timeOffset="251710.0452">11535 17512 120,'-2'-7'190,"0"0"1,2 7-1,-2-6-9,0 0-10,2 6-4,0-5-12,0 5-17,0-6-12,0 6-2,5-6-8,1 1 0,1 3-1,3-3-5,0-1-6,9 1 1,2-1-5,-3-2-12,10 0-6,-1 4-6,-9-3-12,6 5-3,-4-1-4,1 1-4,-1 0-8,-2 0-4,0 2-15,-5 0-12,-2-3-12,-2 7-21,-3-4-26,-6 0-26,0 0-17,16 3-31,-16-3-17,0 0-34,9 2-32,-9-2-178,0 0-412,0 0 183</inkml:trace>
  <inkml:trace contextRef="#ctx0" brushRef="#br0" timeOffset="252048.127">11531 17619 121,'0'0'163,"0"0"1,0 0-11,12 5-7,-3-4 1,4 0-6,5-2-11,4-5-9,4 6-1,2-3-6,-7 0-13,5-2-5,-6 4-2,9-2-9,-11 1-3,-2 1 5,-5 1 2,3-2-1,-2-2 1,-2 1 5,-2 1-2,-8 2-1,12-3-13,-12 3-1,9-1-6,-9 1-13,0 0-6,0 0 1,10 5-7,-10-5 2,-2 8-3,4 2-2,-5 2 2,3 3 0,-6 1-5,3 0 3,2 2-1,-3 2-7,0-6-3,3 6-1,1-3-4,0-1-5,0-5-2,0 2 3,3-2-13,-1-1-3,5-1-12,-6-5-21,8 1-16,-1 0-30,-4-5-38,5 3-40,-9-3-36,20-3-57,-11-2-31,3-1-142,3-4-450,-5 1 199</inkml:trace>
  <inkml:trace contextRef="#ctx0" brushRef="#br0" timeOffset="252442.0885">12120 17623 36,'7'-4'197,"2"-1"-19,1 2-7,-1 3-8,3 1-12,1 3-4,-3 4-2,3 4-7,-3-1-10,0 4-9,-1 9-3,-3-4-3,0-2-1,-4 3 0,-2-4-14,-1 0-3,0-1 3,-2-2-8,2-4-8,-2-2 1,-1 4 9,2-7 8,1-1-11,-3 0-7,4-4-2,0 0-12,0 0-6,0 0-6,-9-16-9,10 4-4,3-1 2,4-3-8,2-10-10,1 2 2,0 6-1,8-1-5,-4 2-3,3-1-4,7 1 4,-6 8-8,-2-2-1,2 6-3,-6 5 3,-1-1-8,0 2 6,0 4-4,1 0-4,-4 2-2,0 2 13,-2 1-10,1 0-5,0 4 3,-6 3 0,2-6-26,-1 7-10,-2-3-11,2-3-18,-1-1-18,-2 0-32,-2 0-31,2 1-27,-3-3-43,3-3-28,0 4-166,0-3-443,3 0 197</inkml:trace>
  <inkml:trace contextRef="#ctx0" brushRef="#br0" timeOffset="253083.4259">12920 17633 120,'1'-9'211,"3"1"-15,0-4-17,-1 2-7,-3 3-6,3-5-14,-3 2-7,0 6-7,0-1-9,-3-2-6,3 7-5,0-8-13,-3 7-6,3 1-6,0 0-12,-16 1-7,8 6 3,-4 3-4,0 1-7,-2 0-3,-3 10-4,2-8-5,2 3 1,-3 5-5,6-7-10,1 1-4,5 3 5,-2-3-11,4-3-5,0-4 4,2 0-1,0-3-10,4 3 0,-1-5 4,6 2-2,-9-5-5,16-3-3,-5 0 1,-1-1-1,1-3-2,0-1-5,3-5-2,-1 0 6,-3 0-3,-1-3-2,2-1 1,-2 2 0,-3 3 3,-5 2-5,4-2 6,-1 4 7,-2 4-4,-2-4-9,4 7 4,-4 1-3,0 0-2,0 0 5,0 0 1,0 0-8,3 16 4,-3-8-1,1 3 0,0 1-2,2-3 4,1 2-3,1-3 2,1 2 4,2-4-6,-1-1 0,2 2 2,5-3 0,0 0-2,4-7 10,0-2-6,8-6 8,-1-2-12,-1 1 6,0-3-6,-8 2 0,3-5 4,-6 1-4,3-5 0,-4 1 4,-3-4-3,1-1-3,-3 2 1,-5 7 5,2 0-4,-4-1 1,0 8 7,0-1 4,-2 1-7,0 6 4,2 4-3,-6 0-4,6 0 1,-13 14 3,8-2-6,-2 8 4,0-2 3,3 8-5,-5-2 1,6 2 1,1-6 5,4-1-14,0-2 4,3 2 4,2-3-6,0 0 4,4-5 0,-1-1-8,0-2 0,2-1 2,0-3-15,-2-3-13,3 1-10,0-2-19,-13 0-27,23-5-22,-13 0-22,1 1-22,-4-3-29,1-3-31,-1 2-21,3-6-141,-3 2-407,5 0 180</inkml:trace>
  <inkml:trace contextRef="#ctx0" brushRef="#br0" timeOffset="253690.577">13928 17761 141,'0'0'237,"4"-19"-17,1 9-3,2 3-10,2-10-18,5 0-1,4 0-10,7-5-15,-5-2-11,4-5-12,-1 4 1,0-5-11,0 1-11,-3 3-4,-5-1-12,-2-1-6,-2 5 1,-7 3-8,0 3 5,-2 5-1,-2 1-10,-4 1-10,2 5-2,-6 0-12,-3 4-4,-1 2-8,0 2-7,-7 8 0,3 0-5,1 2-6,-1 8-6,3 2 4,4 4-8,8-4-1,2 3 1,8-7-10,2 4 0,5 4 6,1-5-4,3-3-4,-3-1 5,1-4-9,-3 0-2,-1 1 7,-5-7-3,1 1 1,-1 1 9,-3-3 5,-3 2 11,-1-4 7,-5 2-10,-3 1 5,-3-1 5,-10 3-9,-2-5-9,-2 4 3,-8-4-17,-3 2-13,3 0-5,6 0-26,-2-1-16,8-2-20,0 1-38,7-3-23,2-1-38,3 2-39,1-3-29,6 0-40,0 0-192,0 0-510,30-8 225</inkml:trace>
  <inkml:trace contextRef="#ctx0" brushRef="#br0" timeOffset="254056.7624">14483 17394 213,'4'-13'231,"-4"6"-2,0-2-21,4 2-20,-6 2-16,2 5-20,0 0-5,0 0-3,0 0-11,4 20-2,-6-2 0,-2 2-8,0 9-3,-2 2-4,-1 0-12,-2 2-5,3 1-1,-4-4-10,2 2-4,1-3-2,-2-3-9,4-6-4,5-2-6,-1-1-10,2-6-3,-1 1 0,9-1-10,-5-5-5,3 4 0,1-4-10,3-5-18,1 2-11,1-2-19,7-5-28,-1 1-23,-2-2-32,1-4-29,-7 4-20,5-4-29,-3-1-2,-3 2-31,-3-1-8,-1-3-131,-4 7-385,-2-7 171</inkml:trace>
  <inkml:trace contextRef="#ctx0" brushRef="#br0" timeOffset="254391.6378">14374 17574 134,'-5'-1'217,"5"1"-22,-7-4-15,7 4-14,0 0-6,12-11-10,-3 7-8,9-4-3,3 6-12,5-6-15,5 3-6,2 4-7,-1 0-14,-3-1-11,-2 2-15,-5 0-23,-3 0-32,-1 2-30,-4-2-36,-1 0-28,-1 1-33,0 1-29,-2 1-137,-4 2-313,-6-5 139</inkml:trace>
  <inkml:trace contextRef="#ctx0" brushRef="#br0" timeOffset="255225.5182">15009 17619 38,'0'-3'235,"-3"-4"-23,3 0-15,1 1-22,1 0-16,-2-7-2,2 9-2,-2-11-10,0 5 1,4 2-5,-4-5-6,0 4 2,0 3-7,-1-5-7,-2 5-2,3 1-13,0 5-10,-5-6-11,5 6-3,-15 4-15,3 3-4,-2 1-5,-4 4-14,-1 7 3,-1 3-4,-1-1-9,1-2 0,2 4-2,4 0-2,5 0-6,5-6-1,0-5 0,2 5-9,-1-5 6,7-2-10,1-2-1,0 0 4,3-3 0,1-2-7,5-2 2,-1-3 4,1-2 3,3-6-11,0 1 8,-2-1-6,0-5 8,0-2-8,-3 0-6,0-5-1,2 0 9,-7 3-6,3-5 0,-1 6 11,-5-2-14,2 5 2,-2 4 8,-3 0-3,2 2-1,-1 4-3,-1 2-5,-1 3 3,0 0 1,0 0 0,0 18 1,-2-7-4,0 0 0,0 8 5,1-3-5,0 1-2,1 3 6,0-3-3,1-2 2,2-3 3,0 2-5,3-5-2,2 3 10,-1-7-2,2 2-2,2-4 4,2-1-3,-1-8 0,9 0 4,0 0-2,3-7-1,-1-3 2,-1 1-2,-1-3-4,-4-4-3,2-1 9,-3-3-5,1-3 1,-4 1-4,-1-4 5,-2-3-7,3 5 10,-6 1-2,2 1 3,-5 9 3,-2 5 11,-2 3-7,0 1 1,0 5 4,0 5-8,-7 0-3,7 0 4,-13 20 10,2-3-14,-3 9-5,4 3 5,-1 5-6,0-2-1,-4 11 4,6-11-1,1-6-5,1 6-1,6-4 0,-4-1 2,6-7 0,2-3-1,2 2 1,-1-2 0,2-6 3,5 2 1,-3-2-8,0-6 3,3-1 5,4 0 3,-3-4-15,7 0 11,-2-4-10,-2-4 13,4-2-12,-8 6 2,3-7 2,0 1-1,-5-1-1,3 0-5,-5-4 0,-1 5 9,2-3-8,-3-1 5,-3 3 1,0 1-4,0-1 6,-1 5-7,-2-4-1,-1 4 9,0-2-4,-2 4-11,0 0 3,-3 2-2,7 2 2,-11 0-2,11 0 3,-13 5-4,7 4 5,-1-1 0,0 4-5,4-6 9,1 6-2,0-1-3,4 1-2,0 0 2,2 1 5,4-4-4,2 3 3,-1-3 10,2-1-16,4 0 7,1-2-1,1-3-5,1-3 2,2 0 6,0-3 1,2-2-5,6-2 7,-2-3 9,-3-4-11,-4 5 5,-1-1-6,-1-2 3,-1 1 8,0-3-2,-3 0-1,0 2 6,-4-4-3,1 0 7,-6 3 3,0-1-13,-3 2 1,-1 3 10,-1-1-3,-3 0-2,1 4 3,-1 1-3,-3 0-8,2 2 7,-3 1-4,2-1-2,6 3 0,0 0-3,-13 9-5,10-3 2,-1 3 0,4 1 9,5 2-5,1-1-4,0 1-2,3 2 1,-1 0-3,6 0 6,-5 0 0,1 1-5,0 2 9,-2-4-1,1 1 1,-4 1 3,-1-3 2,1 0 3,-4-2 3,1 2 7,-2 0-3,-4-3 2,-1 1 2,0-1 0,-3 1-11,0-2 3,-3 1 3,3-4-13,-5-2-1,-2 6-16,1-6-20,-6-1-20,5 0-26,0-1-34,-4-1-38,5 2-35,-2-4-41,4-1-50,0-2-44,0 1-180,1-6-539,2 4 239</inkml:trace>
  <inkml:trace contextRef="#ctx0" brushRef="#br0" timeOffset="255606.7256">15245 17508 159,'-15'2'212,"15"-2"-22,0 0-11,0 0-17,0 0-17,0 0-10,37 8-14,-15-8-16,9 0-4,5-3-22,-4 0-23,5 1-32,-5-1-37,1-2-42,-4 1-39,-8 1-46,0 0-88,-3-1-247,-2 0 109</inkml:trace>
  <inkml:trace contextRef="#ctx0" brushRef="#br0" timeOffset="256207.1405">16477 17625 180,'-12'3'247,"2"-2"-8,-4 1-13,4-2-1,-1 5-13,0-2 2,5 0-1,-2 0-15,8-3-18,-11 2 0,7-1-17,4-1-12,0 0 5,0 0-9,0 0-12,0 0 0,0 0-14,41 3 0,-12-3-7,6 0-14,0-1-18,0-1 8,2 2-10,1-3-3,-3-1-10,4-1-6,-7 3-3,0-1-18,-2-2 2,-11 3-7,-1-3 3,-7 2 3,3 3-7,-5-5-3,0 0-5,-2-2-2,-4 0 2,-1 2-8,2-2-12,-4 0-18,0-1-7,-4 1-9,0-5-16,-1 1-11,-3 3 2,1-4 2,-5 0-3,4 6 9,-3-3 0,2 1 0,-3 0 9,3 3 8,0 0-1,-2-1 7,6 2 10,-2 1-5,2 1 1,0 0 2,5 2-12,0 0 21,0 0 3,-8 7 7,8-7 6,8 14-8,0-5 8,1 4 5,4 0-4,-1 1 3,0 1 8,3 0-6,-1 1 1,0 5-2,-5-4-1,0 0 3,-4-2-3,0 2-1,-1 3 10,-6-4-2,2-4 4,-5 4 4,-4 0-9,2 1-8,-6-4 7,6-4-3,-6 3-17,0 0 6,1-5-22,3 0-15,-2-1-11,3-2-28,1 0-42,-1 0-23,3-3-9,0 2-15,5-3-34,0 0-16,0 0-36,0 0-20,0 0-176,1-12-477,-1 12 211</inkml:trace>
  <inkml:trace contextRef="#ctx0" brushRef="#br0" timeOffset="257538.1809">17798 17312 172,'-1'-5'193,"1"5"-11,0 0-16,0 0 1,1 12 0,1 0 22,-4 5 0,-8 9-6,2-1-4,3 3-1,0 1-12,1-5-10,-4 3-5,2-2-7,1 1-12,-2-2-5,3-5-16,-2-1-9,0 2-17,0-1-6,3 0-7,-2-7-9,0 5-2,0-3-15,1-5-18,2 3-16,-1-4-18,-1-1-28,3 0-24,-2-3-35,1 0-36,-1 0-33,3-4-57,-4 5-43,4-5-162,0 0-457,0 0 203</inkml:trace>
  <inkml:trace contextRef="#ctx0" brushRef="#br0" timeOffset="257968.7193">17559 17442 39,'-4'-5'248,"3"-4"-19,-4 5-14,1 0-19,4-3-23,0 2-10,0 5-10,-1-10-8,2 6-3,6 0-3,-1-2-13,4-4-3,3 5 1,2-2-1,12 0 0,1 2-3,3 2-7,-3 1-3,9 5-6,-4 1-7,-3 2-13,-1 8-3,-1 0-9,-2 2-10,-6 5 6,-4 0-11,-2 2-10,-7 0-1,0 5-6,-5-2-8,-6 3 3,0-3-8,-1-9 0,-5 10-2,-6-5 0,-1-1-5,-3 1-1,0-3 5,-4-1-5,-3-1-2,1-1-6,0-2 5,0-4-8,-3 1 6,2 0-4,2-4-6,-2 1-5,6-3-19,2-2-19,0-2-18,1 2-22,0-2-24,0-4-33,6 1-24,4 1-40,-2-4-49,5 3-227,5 2-515,-3-10 229</inkml:trace>
  <inkml:trace contextRef="#ctx0" brushRef="#br0" timeOffset="258371.0088">18175 17732 57,'0'0'182,"0"0"-8,3-5-20,-3 5-4,0 0 3,2-4-11,-2 4 8,0 0 3,0 0 7,0 0 7,0 0 12,0 0 7,0 0 3,0 0-6,0 0 5,0 0-22,0 0-5,0 0-7,0 0-14,-14 10-12,10-6-13,-2 4 1,-3 1-14,-2 3-8,2-2 0,-3 6-13,2-2-8,1 0-15,-4 3 1,0 4-26,3-5-37,1 1-34,4-1-89,-4-2-69,2-4-83,4 4-305,-1-6-630,3 2 278</inkml:trace>
  <inkml:trace contextRef="#ctx0" brushRef="#br0" timeOffset="258918.6257">18709 17419 123,'4'-11'217,"1"5"-17,-2-2-14,-2 4-18,2 0-13,-1 0 20,-2 4-3,0 0-4,0 0 2,5 9-5,-5 3-1,-2 0-9,-2 2-9,0 4-6,2 1-10,-1-2-5,-1 8-13,0 1-3,-2-2-8,1-5-14,-3-1-19,4-2 12,-1-2-3,1 3-6,-1-7 1,5 0-14,-5 0 8,4-5 0,-2 3-7,2-3-5,-1-1 9,2 1 8,0-5-4,-3 7-5,3-7 11,-4 5-7,4-5-3,0 0-2,-4 4 8,4-4-3,0 0 1,0 0-3,0 0-4,0 0-6,0 0-7,0 0-5,-9-9-1,11-3-6,-4 0-2,2-1-4,2 1-2,-2-4-1,-2-1-6,4-3-5,3-6 4,-3 9-8,2-8 9,1 1-14,3-5-1,2 2 7,3-2-2,-4-4-6,2 4 8,2-2-10,1 6 1,0-1-3,2 1-6,0 3-1,2 1-10,3 0 10,0 7-7,-2 3 0,7 1-3,-9 2-8,12-2-9,-7 6-4,6 2-14,-8 4-17,1 2-25,-2 4-7,-2 1-17,-3 2-22,-3 3-23,-6-3-29,-1 7-24,1-6-42,-10 1-26,5 4-266,-9-3-595,1 0 262</inkml:trace>
  <inkml:trace contextRef="#ctx0" brushRef="#br0" timeOffset="259252.2926">18695 17495 205,'-5'3'211,"5"-3"-9,-9 4-17,8 0-7,1 0-5,0-4-12,9 7 2,1-2-1,4-3-13,7 1-6,-2 0-14,13-4-6,0 3-6,2-3-17,-1-2-4,2 0-11,-4 1-9,-3-3-23,-9 3-19,-5-1-39,3 3-38,-5-4-54,-7 3-48,4 0-75,-9 1-153,0 0-404,14-1 180</inkml:trace>
  <inkml:trace contextRef="#ctx0" brushRef="#br0" timeOffset="259619.3017">19346 17706 157,'0'0'245,"0"0"-17,0 0-30,0 0-3,0 0-11,0 0-9,0 0 3,0 0-8,0 0-9,0 0-2,9 12-5,-11-6-5,1 3-8,1 3-6,-4 1-16,-1 5-11,-4-1-14,0 0-52,0 0-17,-2 0-32,-4 3-44,-1-6-51,5 0-44,-2 0-62,-2-1-210,0-3-451,-1-2 200</inkml:trace>
  <inkml:trace contextRef="#ctx0" brushRef="#br0" timeOffset="260415.1684">20028 17189 19,'4'-6'240,"-1"-3"-17,-1 4-13,0-2-7,0-1-11,-2 3-1,0-3-14,-2 2-7,2-1-2,-1-3-12,0 3 0,-3 4-16,3-5 4,0 2-3,-3-1-13,0 3-10,0-2-7,0 2-17,0 3-6,4 1-3,-13-4-32,7 1 7,6 3-5,-24 7-10,9-2-11,-2 9 8,-6-1-2,-3 6-10,4 4 3,-5 0-11,4 5 0,-8 12 0,8-12-2,3 1-3,2-1 0,2 2-6,4-3 2,3 2-1,3 0-5,4-8 3,3 4-1,0-6-4,5-1 5,1 2-3,7-6-1,2 6 5,-2-8-2,1-2 2,3 2-5,-3-6-4,3-1 3,3-1 0,-2-1-1,-1-4 4,-2-1-5,0-2 5,-3 1-1,0-2-4,-2 0 5,2-5 6,-3 1-3,-3 0 0,1-3-3,-8 4-2,5-5 3,-5-2-2,-1 5-11,-5 0 8,0-2-1,-3 0 4,-4 0-8,5 4 5,-3-4-2,0 5 4,1 0-6,0 0-2,3 1 4,1 3 4,-1-1-10,2 3 0,0-5 0,4 5 0,-4 0-1,5 1-17,-4-3 20,4 3 0,0 0 3,0 0-1,0 0 6,23 0-6,-13 0 6,3-2-3,6 2-11,0 2 15,0-4-2,2 4 4,-1-2-7,3-2 4,-1 2 1,-4 2 3,1-4 4,-5 2-6,0 0 11,0-2 7,-5 4 7,3-2 4,-5 0 9,1 0 6,-8 0-5,0 0 6,11 2-3,-11-2-1,4 4-9,-4 4 12,-4-1-4,3 7 4,-6-3-9,1 6 10,1 2-6,-4 6-6,2 2 1,-2-1-8,2 4 0,1-3-1,1 1-9,3 1 2,1-1-11,-2 1-18,0-9-11,-1-2-34,0 2-35,2-3-66,-7 0-54,0 0-59,3-5-74,-3 3-309,2-6-698,-2-1 309</inkml:trace>
  <inkml:trace contextRef="#ctx0" brushRef="#br1" timeOffset="298652.1516">12118 10571 48,'-8'0'63,"8"0"-14,0 0-1,-8-1-4,8 1-4,0 0 3,-9 1-12,9-1 6,-9 0 7,2 1 1,7-1-3,-12 0 6,5 3 0,2-3 0,-1 2-10,-2-2 21,8 0-6,-14 1-3,8 1 12,1-2-5,-2 0 1,7 0 4,-9 0-4,4 2 0,5-2-2,-9 0 0,5 1-6,4-1 2,0 0 1,-7 2-1,7-2-3,0 0 1,-7 2-2,7-2-8,-2 2 5,2-2-2,0 0-4,0 0 4,0 0-3,0 0-8,0 0 3,-7 1-3,7-1-3,0 0-6,0 0 0,0 0-3,0 0 0,0 0-4,0 0 4,17 2-2,-12 0-8,5-2 5,0 2-3,3-4 0,1 4 1,3-2-2,-2 0-3,4-2-1,1 2 2,-3-2-5,4 2-2,-4 0 0,1-2-5,-5 1-5,-1 1-3,1 0 0,-3-1-2,-1 0-2,-3 1-5,1-2-3,-7 2 3,11 0 0,-11 0-1,7 0 1,-7 0 3,5-2-9,-5 2-1,5-1-6,-5 1-11,4-2 3,-4 2-14,0 0-6,0 0-9,0 0-12,1-5 0,-1 5-6,0 0 0,0 0-8,-5-7-7,5 7 5,-4-3-14,4 3-57,-2-4-184,-4 3 82</inkml:trace>
  <inkml:trace contextRef="#ctx0" brushRef="#br1" timeOffset="299419.5202">12177 10495 91,'-5'-5'103,"1"3"1,0-2 14,1 1-11,0 0 0,3 3-2,-3-6 4,3 6-7,-3-4-3,3 4-3,-4-2-5,4 2-18,0 0-7,0-2-6,0 2-2,0 0-7,0 0-11,0 0-3,0 0 1,0 0-2,4 9 0,2-4 0,-3 0-7,3-2-4,0 5-1,6-1-4,-2-3 2,0 2-1,2 1 0,2-1-4,-1-2-2,-1 1 4,4-2-2,-7 1-8,4 0 3,-3-3-2,-3 2 1,-2-1-2,3-1-1,-3-1 1,2 2-2,-4 0 11,-3-2 2,6 1 8,-6-1 6,3 5 5,-3-5 0,6 0 4,-6 0-7,0 0-2,4 2-1,-4-2-7,0 4-3,0-4-2,-4 4-3,-3 5 1,3-1-4,-5 0-4,-1 6 0,0-5-5,0 5-4,0 4 9,-2-7-4,2 3-4,0 0-15,-1 1-18,2-2-22,3-4-26,-2 1-35,6-1-6,-1-4-32,1 4-12,-1-2-146,2-2-333,1-3 149</inkml:trace>
  <inkml:trace contextRef="#ctx0" brushRef="#br1" timeOffset="301004.0456">12682 14362 4,'0'0'184,"0"0"-13,0 0-2,0 0-12,0 0-16,0 0-14,0 0-3,0 0-6,0 0-10,0 0-8,0 0-2,0 0-5,0 0-2,0 0-14,0 0-1,0 0-9,0 0-10,0 0-17,0 0-29,0 0-36,0 0-38,0 0-44,0 0-39,0 0-133,0 0-302,0 0 134</inkml:trace>
  <inkml:trace contextRef="#ctx0" brushRef="#br1" timeOffset="304885.6466">12962 10396 5,'0'0'77,"0"0"-5,0 0-3,0 0-4,0 0 4,0 0-4,0 0-4,0 0 13,0 0-13,-1-12 1,1 12-3,-2-5-4,2 5-2,-4-5-5,2 0 5,0 2 1,-1-1-3,1-1-1,-3 1 10,3 0 1,-2-2 5,-1 1 3,1 1-1,-1 1 7,5-2 2,-1 2 2,-5-1-3,5 1 2,1 3-3,-4-2 0,4 2-2,0 0-6,-2-5-6,2 5-6,-3-4-13,3 4 2,0 0-9,0 0-1,0 0-5,0 0 1,0 0-6,7 9-3,2-4 2,0 4-1,2 3 1,4 3 1,4 4-2,3 1-2,0 0 1,4 1-3,-4 1-2,4 1 0,1 0-1,0-2-3,-2 1-1,0 0 0,1-1-1,-4 2-1,-4-4 0,5 0 0,-6-8-2,-2 4 2,-1-2-3,-5-6 0,5 4 2,-6-5-3,-3-1-2,0 0 2,-1 0-1,0-3 0,0 1 3,-3 1-1,1 0-4,2-2 2,-2 1 1,-2-3 1,0 0-2,4 1 1,-4-1 0,2 3 1,-2-3 1,0 0 0,0 0 4,0 0-6,0 0 4,0 0-6,0 0 1,0 0 0,4 2 4,-4-2-10,0 0-3,0 0-7,0 0-9,0 0-9,0 0-7,0 0-14,0 0-3,-10-9-15,10 9-20,0 0-19,-9-2-31,9 2-7,-12-6-8,5 6-24,-1 0-129,0-3-332,-2 1 148</inkml:trace>
  <inkml:trace contextRef="#ctx0" brushRef="#br1" timeOffset="305505.7384">13331 10260 127,'1'-4'179,"-1"-1"-14,1 2-17,-1 3-16,0-5-13,0 5-18,0-4-9,0 4-9,0 0-13,0 0-8,-8 11 3,3-5-12,-4 8 3,-2 1-11,-4 5 4,-2 3-2,-1 1 0,-4 0 5,4 3-2,-5 2 1,-8 7 1,7-7 3,-2-2-1,1-1 0,3 3-2,0-4 0,0 1-2,1-5 2,5-3-1,3-1-5,-1-5-6,4 2-7,4-8-1,-3 3-4,4-6 1,1 2-3,0-2-6,2 0-8,2-3-12,-4 5-11,4-5-8,-3 1-20,3-1-19,-5 2-20,5-2-35,0 0-34,6-10-30,-3 4-139,0 1-340,-3-3 151</inkml:trace>
  <inkml:trace contextRef="#ctx0" brushRef="#br1" timeOffset="306472.9777">13861 14529 25,'0'0'251,"0"0"-16,0 0-12,0 0-14,5 3-22,-5-3-16,0 0-22,0 0-13,0 0-22,0 0-27,0 0-23,0 3-35,0-3-37,0 0-29,0 0-33,0 0-34,0 0-44,4 4-105,-4-4-272,0 0 120</inkml:trace>
  <inkml:trace contextRef="#ctx0" brushRef="#br1" timeOffset="321212.1766">14010 10395 57,'0'0'81,"0"0"6,0 0-9,0 0-1,0-5 10,0 5-8,0 0-1,0 0 7,0 0-3,0 0 0,0 0-1,0 0-6,0 0-6,0 0 0,-8-4-9,5 3-9,3 1-3,-9-4-5,6 0 7,-3 1-10,0 1 1,1-4 5,-3 2-2,1-1-1,0 0 2,-1 0 0,1 1 1,-1-3 0,2 4 5,-1-2-3,2 0 3,-4 3 1,7-2 0,-2 1-1,4 3-2,-7 0-7,7 0 1,-5-3-10,5 3-3,0 0-5,-3-4 0,3 4-3,0 0-2,0 0-4,0 0 1,6 12 0,-1-8-1,-1 3 4,2 1 1,6 2 1,-1 2 8,3 0-7,2 0-2,0 0-1,6 7 3,2 1-3,1-3-1,-1 0 1,-1 4-3,5 1-4,-4 0 5,3-1-4,-1 2-2,-2-4 2,-2 2-1,-2-1-4,2-3 2,-7-3-3,-2-1-2,-4-3 2,0-1-1,-2 1 1,1-4 1,-3 0-6,0-1 4,-2-1-4,1 1 3,0-1 2,-4-1 0,2 0 1,1 0 0,-3-3 6,4 4 6,-3-2 6,-1-2 9,0 0-3,5 1 0,-5-1-3,0 0 0,3 3-5,-3-3-2,0 0-4,0 0 1,0 0 3,0 0-9,0 0 2,0 0-4,0 0-1,0 0-2,0 0-4,0 0-3,0 0-5,0 0-4,0 0-7,0 0-12,0 0-5,0 0-9,0 0-8,0 0-9,0 0-12,-7-13-15,5 10-15,-1 0-5,0-1-23,0 0 4,-4 1-23,5-2-13,-3 0-5,-1 0-20,0 2-126,-4-2-334,4-1 148</inkml:trace>
  <inkml:trace contextRef="#ctx0" brushRef="#br1" timeOffset="322019.8416">14259 10340 101,'4'-9'130,"-1"-1"5,2 5-5,-5 0-1,4-2 0,-3 3-5,1 1-8,0-1-9,-2 4-2,0-4-12,0 4-7,0 0-6,2-4-8,-2 4-13,0 0-8,0 0-6,0 0-6,0 0 2,0 0 11,-11 19 10,1-5 2,1 4-2,-8 8 1,-4 3 1,-7 9-2,-3-1-1,0 0 2,2 3-3,4-13-5,-7 12-6,7-10-4,-7 9-3,10-11-3,2-2 2,-1-3-8,1-1-2,7-4-2,3-4-10,1-2 6,2-4-4,0 3-2,2-3 0,-2 0-2,5-2 0,-2-2 0,3 1 1,-3-2 2,4-2 1,0 4-2,0-4 2,-3 2-3,3-2-1,-3 2 1,3-2-7,0 0-6,0 0-14,0 0-8,0 0-13,0 0-15,0 0-17,0 0-19,0-10-16,0 10-20,0 0-10,3-5-23,0 1-13,1 1-23,-1-1-146,1 1-359,1-2 160</inkml:trace>
  <inkml:trace contextRef="#ctx0" brushRef="#br1" timeOffset="326855.0441">15026 10258 75,'0'0'124,"-7"-2"-7,7 2-3,0 0 7,0 0 2,0 0-1,0 0-3,0 0 2,0 0-3,0 0 3,0 0-2,0-5-1,0 5-4,0 0-2,0 0 0,0 0-1,0 0-6,0 0-5,0 0-3,-1-3-4,1 3 3,0 0-12,0 0 11,0 0-21,0 0-3,0 0-5,0 0-9,0 0-6,0 0-8,0 0-4,0 0 3,0 0-12,0 0-3,0 0-1,0 0-2,10 14-4,-2-6-4,4 3 3,5 4-8,4 3 5,2 3-2,5 1 0,2 3-2,-2-2 4,2 1-4,8 8-1,-11-10 0,1 0-1,-2 1-2,0-3 1,1-1-3,-4 1-2,3-3 4,-7-7-2,4 6 0,-10-7-1,5 3 1,-9-8-4,1 5-2,-1-4 3,-2-2 1,-1 1 1,-3 1-5,1-4 5,-4-1-2,4 3 0,2-2-1,-4 2 0,-2-3 0,2 3 0,-2-3 0,5 2 1,-5-2 0,0 0-3,0 0-1,2 2 2,-2-2 2,0 0 0,0 0 3,0 0-3,0 0-2,0 0 1,0 0-1,0 0 12,0 0-13,0 0 0,0 0-3,3 3-5,-3-3-8,0 0-7,0 0-4,0 0-4,0 0-10,0 0-10,0 0-11,0 0-14,0 0-14,0 0-12,0 0-19,0 0-7,0 0-14,-14-9-21,8 8-20,2-5-14,-3 4-142,-2-5-367,0 1 164</inkml:trace>
  <inkml:trace contextRef="#ctx0" brushRef="#br1" timeOffset="327549.1102">15460 10297 94,'4'-9'120,"0"0"-12,-2-2-2,2 3 3,0-1-2,-2 3 0,2-4-11,0 4 13,-2 1-4,-2 0-4,1 1 1,2 1-1,-1 1-2,-2 2-4,1-5-5,2 2-13,-3 3-3,1-4-3,-1 4-10,0 0-5,0 0-12,0 0-4,0 0-7,0 0 2,-5 12 7,-1-3 2,-4 4-1,-4 8 0,-4 3-2,-2 0 4,-4 3-4,-10 10 4,2-1-2,-5-2 1,12-9 1,-13 9 1,12-9-7,0 1-4,0-1 1,1-3-3,-1 0-3,7-2 0,-2-2-5,3-1-1,5-1 0,-1-5-6,5-1 2,1-2-2,2 0-2,-3-1 6,5-3-5,-1 1-6,1-1 3,1-2 0,1 1 6,-3 0-8,5 1 1,0-4-1,-4 3 1,4-3 2,0 0-2,-3 4 0,3-4 3,0 0-2,0 0-3,0 0-1,0 0 3,-3 3-6,3-3 6,0 0-4,0 0-1,0 0 0,0 0-4,0 0 2,0 0-2,0 0-3,0 0-7,0 0-2,0 0-9,0 0-7,0 0-9,0 0-7,0 0-18,0 0-12,0 0-23,0 0-1,0 0-24,0 0-20,0 0-20,0 0-22,0 0-28,0 0-139,-3-10-375,3 10 166</inkml:trace>
  <inkml:trace contextRef="#ctx0" brushRef="#br1" timeOffset="333683.1436">12794 12513 39,'0'0'85,"0"0"1,0 0-13,0 0 15,0 0-3,0 0-1,0 0 0,0 0-5,0 0-13,0 0 15,0 0-8,0 0-5,0 0 5,0 0-11,0 0 3,0 0-10,0 0-1,0 0-4,0 0 0,0 0-6,0 0 0,0 0-6,0 0-2,-11-7-5,11 7 3,-3-2-5,0-1-4,3 3 5,-7-4-2,6 0-3,0 0-2,-3 0 2,0-1 4,-1 0-8,3 0 1,-3-2 5,2 2-3,-3-5 5,0 1 0,0 1-4,3 2 1,-3-2 5,2 5 4,-1-3-2,2-1 1,1 3 0,-2-1 5,0-2-2,3 5 2,-6-1-6,5 0 4,2 3-1,-1-6-2,-1 3-1,2 3-5,0 0 1,-1-3 2,1 3 3,0 0-3,0 0 3,0 0-3,0 0 0,0-5-3,0 5-3,0 0 0,0 0 1,0 0-4,0 0-2,0 0 0,0 0-7,0 0 2,0 0-4,0 0 7,0 0-4,6 9-6,1-5 3,-2 5-5,8 1 5,1 1 0,-2 3 1,11 8 1,2-1 18,-2 0-1,2 3-6,2 1 0,-1 0-2,-1 0 2,1 0-4,-4-4-3,-2 0-1,2-3-2,-10-3 1,2-2-4,-2-2 0,-2-1 0,-2-2-2,-2 0 0,0-1-3,0 0 0,-2-3 1,-2 1-2,3 0 1,-1-3 2,-1 3-6,-1-4 3,1 1 0,-3-2-2,4 4 3,-4-4-4,1 3 1,-1-3 3,2 2 8,-2-2-10,0 0 3,0 0 2,2 5-3,-2-5 1,0 0 1,0 0-4,0 0 5,0 0-9,0 0 0,0 0-3,0 0-8,0 0-6,0 0-9,0 0-11,0 0-7,0 0-17,0 0-11,0 0-12,0 0-15,0 0-23,0 0-14,0 0-15,0 0-16,-9-10-1,5 6 0,-1 2-12,1-2-2,-5-3-111,1 1-317,1 1 141</inkml:trace>
  <inkml:trace contextRef="#ctx0" brushRef="#br1" timeOffset="334341.4555">12980 12329 36,'0'-4'116,"3"0"0,-3-3-3,0 3 2,0-1 0,2 3 0,0-4 2,-2 6 1,0-6-2,0 6-2,0 0-2,0-4-5,0 4-8,0 0-6,0 0-12,0 0-7,0 0-8,0 0-2,0 0-2,-16 14-1,6-2 1,-10 7-1,2 2-8,-2 3 3,-3 2-5,-1 1-7,-2 1-1,4 1-2,-3-3 0,2 1-3,0-2-1,2 1-4,3-2-2,-1-5-3,6-2 0,2-3-5,1-2 0,2-3-3,1-1-3,3-2 2,0-2-2,0 1 2,0 0 0,2-4-3,-1 1 4,3-2-3,-3 5 1,3-5-1,-1 6 0,1-6 1,-5 1 0,5-1-3,0 0-2,0 0 0,0 0-2,-4 3 0,4-3-3,0 0 1,0 0 4,0 0-7,0 0 0,0 0-3,0 0-7,-3 2 2,3-2-9,0 0-6,0 0-6,0 0-10,0 0-14,0 0-2,0 0-22,0 0-15,0 0-19,0 0-24,0 0-15,0 0-21,0 0-24,0 0-143,0 0-358,0 0 158</inkml:trace>
  <inkml:trace contextRef="#ctx0" brushRef="#br1" timeOffset="337949.1751">10406 12765 84,'1'-5'105,"-1"5"-10,2-5-9,-2 5 10,2-5-1,1 3-3,-3-2 0,3-2-2,-3 4 1,0-3-4,0 5-3,3-5 1,-2-2-3,-1 3-3,2 1-3,-1-2-3,-1 1-1,1-1 3,-1 1-6,0-1-7,0 0-5,-2 1-3,0-3-6,1 2-1,-2-2-7,3 1-2,-3 0 4,0 0-7,2 0 1,-3 2-2,2-3-1,-1 3-7,0-1 0,2 1-6,-1 1-6,2 3-2,-4-5-1,4 5-6,-3-4-3,3 4 2,-4 9-4,0 1 1,-1 0-1,4 7-2,-3 2 3,0 7-4,4-1 6,0 6-5,-2-4 3,4 3-5,-2-2 3,5 3 1,-1-2-3,-2-4 3,5 3 0,-6-3 2,5-7-1,-2 2 2,-2-7-2,-1-2 0,1 2-1,-1-4 1,-1 3 1,0-4 14,0-1-13,0-2 0,-1 1-1,-1 1-7,-1-3-3,-1 1-16,1-1-5,-1-1-17,-1-1-16,1 1-15,-1-1-11,-1 0-24,6-2-18,-14-2-20,9 2-126,-3-2-297,2-3 133</inkml:trace>
  <inkml:trace contextRef="#ctx0" brushRef="#br1" timeOffset="338575.5362">10223 12878 35,'0'0'108,"0"0"-4,0 0-13,0 0-2,4-7-1,-4 7-3,9-2 0,-6-1 7,3 2-5,-1-2 0,4-2 1,3-2 2,0 2-1,6-5-7,-2 3-1,3-3-7,0 1 0,-3 0-6,1-2-1,-5 6 0,-2-3-5,1 4-1,-6-1-6,3 3-2,-3-3-5,2 3-2,-4 2-4,1-3-7,-4 3-1,0 0-6,12 3 1,-10-2-1,0 2 0,0 2-2,0 0-1,0 3 0,1-1-1,-2 3-4,1-1-2,0-1 1,0-1-4,0 0-2,0 0 1,-1 1-1,2-3-2,0 2 1,-1-3 4,1 1-12,-3-2 0,5 2-14,-2-1-2,0-1-4,2-3-10,-5 0-13,11 0-7,-11 0-9,11-1-17,-2-6-16,0 1-26,1 0-15,0-3-15,-3 3-18,0-4-109,2 1-295,-4-3 131</inkml:trace>
  <inkml:trace contextRef="#ctx0" brushRef="#br1" timeOffset="338613.5666">10579 12553 85,'-2'-3'68,"2"3"-36,0 0-22,-2-3-43,2 3-35,0 0 15</inkml:trace>
  <inkml:trace contextRef="#ctx0" brushRef="#br1" timeOffset="339249.8375">10672 12637 95,'0'0'147,"0"0"-16,6 5-3,-4 1-5,0 0-11,-2 5-6,3 0-6,-3 1-3,2 3-9,-2-2-7,1 0-2,-1-1-12,0 0-5,-1 0-3,1-2-5,0-1-8,-2 1-3,2-3-5,2-2 1,-2 0-8,0 0 12,-2 0 10,2-5 18,-3 4 7,3-4 9,0 0-4,0 0-6,0 0-8,0 0-8,0 0-4,-1-14-7,2 7-5,-1-3-5,5-1-2,-4 0-6,3-3 0,0 0-3,1-1-6,0 0 0,1 3-4,2 2-2,0 0 0,0 0-4,-3 3-3,0 2 0,2-1-4,-3 3 1,3 3-2,1 0-5,-5 4 0,4 1 0,-2 3 0,0 1-1,3 6-1,-2-2 3,-2 2-2,-1 1 4,1-1-4,0 1-8,-2 1-13,0-1-15,-1-5-15,2 1-16,0-1-25,-3-1-22,4-1-4,0-3-20,-1 0-17,2 0-7,0-3-13,0-1-103,2-4-301,-7 2 133</inkml:trace>
  <inkml:trace contextRef="#ctx0" brushRef="#br1" timeOffset="339770.7924">11026 12617 146,'0'-9'155,"-2"-1"-1,0 3 1,1-2-2,1 6-9,-5-5-7,2 3-16,-1 3-11,0 2-12,4 0-14,-11 0-10,5 5-9,-3 5 1,0 4-7,-5 3-6,3 6-4,1-1-3,3-2-6,1-2-1,5 0 3,0 0-11,1 1-2,0-2-4,2-6-2,1 5-1,3-7-2,-1 0-1,2-3 2,-1-1-2,1-3 4,-1 0-1,2-2 1,-2-4-1,1-1 0,2-2 5,-2-1-6,-1-4-4,1-2 1,-1-2 1,-2-2-3,4-1-4,-3-5 0,1-1 1,-5 1-5,3 5 1,-4 4-1,2 1-1,-2 6-2,0-1-2,3 4-7,-1 2-4,-2 3 0,0 0 2,0 0 2,1 20-4,-1-4 4,0 3 4,4 1 3,-3 5-2,2-4-1,0-4 0,3 1 1,-4-1-4,9-1 8,-3-2-1,-1-4 7,-1 1 5,3-6 4,1 0 6,0-1 2,2-5 4,-2-2 3,3-2-1,4-4 0,-5-3-2,2 0-2,-3-5-5,3 0 1,-3-7 0,-1-2-5,-1-3-1,-1 0-3,-2-3-3,2-2-2,-3 0 1,-2-15-2,-2 16-3,1-3 2,-3 7-4,1 2 1,1 8 2,-1 7 3,0 1-9,0 5-4,0 3-1,0 3 2,0 0-2,-5 25 0,0-1 0,2 7 2,-3 3 0,3 14-3,0-1 6,3-11-6,0-2 3,1 3 1,3-4-6,0-2 1,2-1-5,2-2-14,-2-3-16,2 0-25,0-9-17,-1 1-33,1-4-29,-3-4-28,-1 2-28,4-5-160,-2-1-388,-2-3 172</inkml:trace>
  <inkml:trace contextRef="#ctx0" brushRef="#br1" timeOffset="343164.9551">13884 12394 159,'-1'-7'169,"-2"3"-19,3 1-3,0 3-10,-1-9-4,-1 6-1,2 3-11,-2-5-1,2 5-5,0-4-6,0 4-4,0 0-8,0 0-7,0 0-3,-3-4-11,3 4-8,0 0-8,0 0-4,0 0-2,0 0-1,12 0-5,-12 0 3,14 3-3,0-2 2,7 4-2,-1 2 0,10 2-1,0 4 7,2 2-6,2-1 3,0 5-6,-2 0 1,14 8 1,-2 0-6,-4 4-2,-12-9-3,3 2 0,-2 1-8,-3-2-2,1-2 18,0-1-6,-6 0-2,-2-1-4,-5-6-1,-4-2-3,0-3-4,-3 0-3,3-1-3,-2-1 2,-4-1 0,0 0-7,0-3 2,-2 1-2,2 1-1,-1-3 0,-3-1-3,4 4 1,-4-4 2,2 2-3,-2-2 2,0 0-3,4 3 0,-4-3 1,0 0-4,0 0-1,0 0-5,0 0-10,0 0-3,0 0-9,0 0-16,0 0-16,0 0-18,0 0-13,1-9-21,-1 9-26,-5-5-20,3 1-26,0 0-10,-3 0-11,1 0-19,-2-1-124,0-1-371,-6 1 164</inkml:trace>
  <inkml:trace contextRef="#ctx0" brushRef="#br1" timeOffset="343836.0219">14461 12334 183,'0'-5'185,"-4"1"-18,2 1-21,2 3-12,0 0-18,-2-2-9,2 2-13,-9 5-10,4 0-6,-4 4-1,-2 3-4,-2 1-1,1 3-3,-6 8 1,-2 2 6,2 2 4,-2-1-2,0 4-1,-7 12-3,1-4-6,3-10 3,1 0-5,1 0-3,1 1 0,2-1-7,-1-5-1,-1 0-7,3-3-3,5-6-2,1-1-6,3-6-1,-1 3-5,5-3-5,-3 1 0,3-5-2,3 1-4,-6-3-6,4 5-8,3-7-9,0 0-15,-6 3-13,6-3-14,-2 4-25,2-4-23,0 0-19,-4 2-21,4-2-26,0 0-33,0 0-139,0 0-358,0 0 159</inkml:trace>
  <inkml:trace contextRef="#ctx0" brushRef="#br1" timeOffset="345955.6076">15018 12310 47,'0'0'73,"0"0"-2,0 0-6,0 0-4,0 0 7,0 0-2,0 0 6,0 0-9,0 0-1,0 0 3,0 0 2,0 0-6,0 0-7,0 0 8,0 0-9,0 0 5,0 0 2,0 0-4,0 0-2,0 0 3,0 0-1,0 0-2,0 0-1,1-6 5,-1 6-6,0 0 4,0 0-3,0 0-3,0 0-8,0-4 2,0 4-5,0 0-1,0 0-5,0 0 0,0 0 1,0 0 3,0 0-8,0-7 0,0 7-1,0 0 0,0 0-7,0 0 1,0 0-3,0 0-7,0 0 8,0 0-8,0 0 0,0 0 1,0 0-2,0 0 0,0 0-1,0 0 0,0 0-5,0 0-1,0 0 3,0 0-4,0 0-1,0 0 3,0 0 0,0 0-5,0 0 2,0 0 2,0 0-6,0 0 1,0 0 8,0 0-7,0 0 0,0 0 0,0 0-1,0 0 1,0 0 1,0 0-2,0 0 5,0 0-11,0 0 11,0 0-3,0 0-1,0 0 2,0 0-4,0 0 2,0 0 0,0 0 0,0 0-2,0 0 4,0 0-1,0 0 2,0 0-2,0 0 0,0 0-1,0 0 3,0 0-3,0 0 3,0 0-3,0 0-4,0 0 3,0 0 3,0 0 1,0 0-1,0 0-2,0 0-4,0 0 3,0 0 0,0 0 5,0 0-3,0 0-1,0 0-2,0 0 2,0 0 3,0 0-2,0 0 7,0 0-3,0 0-1,0 0 7,0 0-3,0 0 1,0 0 3,0 0 1,0 0 1,0 0 3,0 0 6,0 0-4,0 0 4,0 0-1,0 0 3,0 0-5,0 0-2,0 0 1,-2-2-3,2 2-4,0 0 2,0-7 1,0 7-8,-2-4 2,2 4 2,0 0 2,0 0-1,-1-7 1,1 7-1,0 0-3,0 0 4,-3-2-6,3 2 2,0 0-4,0 0-2,0 0-3,0 0 2,0 0 1,0 0-2,0 0-2,17 9 1,-8-2 6,0-1-6,5 6 0,-1 0 3,11 6 0,-1 0 0,-1 2 2,5 1 1,-1 2 3,2 1-1,3 1 0,8 6 2,3 0 0,-7 2 18,-7-10-4,3 1-1,-4-2-5,1-1-2,-5-1-1,-1-2 0,-6-7-3,-1 3 0,-4-2-3,-1-7-1,-1 2 2,-4 1-3,3-6 2,-2 1-1,-4 1 0,1-1 1,1-1 1,-1 1 2,-1 0 3,-2-3 0,7 2 4,-7-2 1,3 4-1,-3-4 3,3 0-1,-3 0-4,0 0 1,0 0-5,0 0 0,1 4 4,-1-4-1,0 0-5,0 0-7,0 0-7,0 0-6,0 0-8,0 0-8,0 0-9,0 0-5,0 0-12,0 0-23,0 0-15,0 0-12,0 0-15,0 0-19,-6-10-13,6 10-17,-5-6-12,0 4-20,2-3-138,-2 1-364,-1-1 162</inkml:trace>
  <inkml:trace contextRef="#ctx0" brushRef="#br1" timeOffset="347032.2824">15424 12308 55,'0'0'73,"1"-8"1,-1 8 2,0 0 3,2-7-3,-2 7-8,1-2-1,-1 2 7,0 0-2,0 0 1,-1-9-2,1 9 4,0-6-3,0 6 0,0-5-2,0 5 1,-2-7-2,2 7 0,0-6-1,0 6-3,2-10-1,-2 10-2,0-7-5,0 7-1,0-8-2,1 5-3,-1 3-5,2-9-1,1 6-1,-3 3 0,1-7-4,-1 7 1,3-6-3,-3 6 1,0 0-5,0-7 2,0 7-5,0 0-2,1-4-2,-1 4-3,0 0-3,0 0 5,0 0-5,0 0-10,0 0-5,0 0-4,0 0-1,0 0 11,0 0-15,-8 16 1,-2-5 5,0 6-1,-3 5 4,-5 6 1,-1-1 1,-1 1 0,-8 11 5,6-10-3,4-1 0,-4 1 2,4-1-1,-1-2 1,1 2-1,1-3 0,2-4 1,2 1 0,1-6 1,3 1 1,2-7-2,0 1 1,4 0-4,0-2 5,-1-3-6,0 0 6,0 1-6,1-3-1,1 0-2,0-1 2,-1 3 0,3-6 2,-1 2-4,-2 1 1,3-3-3,-4 4 3,4-4 2,0 4-2,0-4 2,0 0 0,0 0 1,-1 5-1,1-5 1,0 0 0,0 0 3,0 0 0,0 0-2,-3 2 3,3-2-1,0 0 2,0 0 3,0 0-7,0 0 3,0 0-4,0 0 0,0 0-2,0 0 1,0 0-2,0 0 0,0 0 0,0 0-3,0 0 1,0 0-1,0 0 0,0 0 0,0 0-1,0 0 2,0 0-2,0 0 0,0 0 2,0 0 4,0 0-4,0 0-1,0 0-3,0 0 4,0 0 1,0 0 1,0 0 0,0 0-4,0 0 1,0 0 0,0 0 0,0 0 2,0 0 0,0 0 1,0 0-2,0 0 4,0 0-7,0 0 3,0 0 0,0 0 0,0 0 2,0 0-3,0 0-2,0 0 5,0 0-1,0 0-2,0 0 2,0 0-3,0 0 2,0 0-1,0 0-1,0 0 4,0 0-3,0 0 0,0 0 2,0 0-4,0 0 1,0 0-4,0 0 7,0 0-4,0 0 0,0 0 1,0 0-3,0 0 4,0 0-3,0 0 1,0 0 1,0 0-3,0 0-1,0 0 5,0 0-3,0 0 3,0 0-4,0 0-1,0 0 2,0 0 0,0 0 0,0 0 0,0 0-2,0 0 2,0 0 0,0 0 1,0 0-3,0 0 1,0 0 0,0 0 2,0 0-3,0 0 5,0 0-5,0 0 4,0 0-2,0 0 1,0 0-3,0 0 3,0 0-3,0 0 1,0 0 1,0 0-2,0 0 1,0 0 0,0 0 0,0 0 1,0 0-1,0 0 1,0 0-1,0 0 3,0 0-2,0 0-1,0 0-1,0 0-2,0 0-9,0 0-7,0 0-14,0 0-14,0 0-23,0 0-24,0 0-20,0 0-15,0 0-15,0 0-9,0 0-16,11 0-25,-11 0-133,0 0-355,11 0 157</inkml:trace>
  <inkml:trace contextRef="#ctx0" brushRef="#br1" timeOffset="358277.1666">17572 12151 5,'0'0'23,"-3"-5"2,2 2-1,1 3 0,-1-4-4,-2 1 6,3-3 3,0 6-3,-3-4-3,1 1 4,2 3 5,-4-6-3,3 3-4,-1-1-4,2 4 0,-7-6 7,7 3-3,-5-1 4,3-1-2,2 5 3,-4-5 13,1 0 0,3 1-8,-2 0 5,2 4-14,-2-5 7,0 2-2,2 3-2,-2-6-3,2 2 14,-2 1 2,2 3-3,0-6 6,0 6 0,-2-6 6,2 6 1,0-4-3,0 4 1,0 0-1,0 0 0,0-5-7,0 5-1,0 0-7,0 0-2,0 0-1,0 0-4,0 0-5,0 0 3,0 0-1,0 0-1,0 0 1,15 11 1,-9-6 1,6 5 1,0 0 0,5 0 1,-2 4 2,7 4-5,-3-2-2,3 4 0,5-1 10,-3 1 7,3-1 2,2 2-8,2-1-4,-3 0 1,1 3-5,2-1-2,-3-6-1,2 1-1,-7 1-2,-2-3-8,-2-5 5,-6 1-1,1-5-7,-6 2 0,0-5 4,-3 2-2,0-2-1,0 0 0,0-2 1,-1 3 1,-1-3-1,-3-1 2,5 1 2,-5-1 0,2 5 1,-2-5-4,0 0 0,2 2-1,-2-2 0,0 0 1,0 0-2,5 2 0,-5-2-2,0 0 1,0 0-1,5 2 0,-5-2-2,0 0-6,0 0-2,0 0-11,0 0-6,0 0-7,0 0-10,0 0-10,0 0-25,0 0-15,0 0-15,0 0-15,0 0-22,0 0-11,0 0-9,0 0-105,0 0-285,0 0 127</inkml:trace>
  <inkml:trace contextRef="#ctx0" brushRef="#br1" timeOffset="359005.3476">17790 12054 68,'3'-3'83,"-3"-2"-6,0 5-5,1-9-2,-1 4 5,0-1-6,3 1-6,-2-2-5,-1 1 5,2 1-3,0-1-2,-1 0 3,3-2-1,-4 1-4,3 1 0,-1-2-5,1 4-7,-2-3-3,2 0 7,0 4-2,0-3-1,-2 1 0,-1 0-11,4 4-4,-4-2 2,3 0 0,-3 3-15,0 0 8,2-4-9,-2 4-6,0 0 5,0 0-5,0 0-1,-5 12 11,1-1 1,-10 5 3,0 6 4,-5-1-4,0 5 5,-1-1-1,-1 1 4,4-1 4,-2 3-5,2 1 3,0 3-3,-1-1-2,0-2 4,1 0-11,3 0 4,-1-2 1,0-3 0,3 0-5,3-7 0,-1 0 3,2 0 0,-1-2-4,4-3 0,-1-2-5,2-2 0,-2 1-1,1-3 2,3 0-4,0-2 1,-1 0 0,1 0 4,0 0 2,2-4 7,-1 5 0,0-4 1,1-1-2,0 0 17,-3 4-2,3-4-3,0 0-2,0 0-2,0 0 1,-1 4-5,1-4-7,0 0 0,0 0-1,0 0-1,0 0-3,0 0-2,0 0-4,0 0 0,0 0-5,0 0-2,0 0-2,0 0-7,0 0-5,4-11-6,-4 11-10,0 0-6,0 0-11,1-3-18,-1 3-20,1-3-15,-1 3-24,0 0-18,0 0-11,2-4-19,-2 4-11,0 0-122,0 0-324,9 0 143</inkml:trace>
  <inkml:trace contextRef="#ctx0" brushRef="#br1" timeOffset="361126.4878">9822 10526 13,'0'0'55,"6"-2"-4,-6 2-2,0 0 1,11 0 7,-8-2-3,-3 2-3,6-3 6,-3 3 7,-3 0 2,0 0 4,7-4 5,-6 1 8,2 1 14,1-1-1,-2 1 1,-1-3 1,-1-2-3,2-1-5,-5-1-9,1-3-7,-1 0 0,-1-3-10,-1-1 3,0 5-2,1 0 3,-2 1-2,2 2-1,0 1-2,1 2-4,0 1-4,0 0-9,3 4-6,-6 0-5,6 0-3,-7 13-1,2-1 2,3 7 1,-2 8 0,4 5 2,0-2 0,0 5 3,6 13-4,-1-13-3,-2 1 0,-1 9 1,2-10-2,-1-1-1,1 2-5,-2-3-3,2-2 2,-1 0-8,0-6-1,-1 0 0,-2-4-1,0-4-6,0-2-11,-2-4-10,0 3-11,-1-5-18,-1 1-18,-1-3-21,0 0-31,0-4-18,1-1-26,-3-3-25,7 1-169,-13-8-378,6-2 168</inkml:trace>
  <inkml:trace contextRef="#ctx0" brushRef="#br1" timeOffset="361776.42">9733 10707 78,'0'-6'163,"2"0"-10,0 0-9,3-2-12,0-4-13,4 4-13,3-3 4,4-3-13,3-3-3,-1 7-5,0-2-3,0 0-7,-3 2 1,-2 5-6,1-2-5,-1 4-2,-4-1-2,1 1 4,-5 3 9,2 2 1,1 0 3,0 2 4,-2 3-2,1 3-1,-4 6-3,4-5-3,-5 5 0,4-4-6,-1 0-5,-2 4-5,0-5 0,1 3-11,-2-1-7,4-2 0,-3-3-4,4 1-4,-2-1-4,0-1-5,-1-2-9,1-3-15,1 1-14,6-1-13,-3-4-20,-2 2-19,4-5-19,-1 0-26,1-5-26,3-4-51,-3 1-33,-1-3-160,1-9-408,-6 5 181</inkml:trace>
  <inkml:trace contextRef="#ctx0" brushRef="#br1" timeOffset="362414.5305">10025 10376 39,'0'0'125,"-6"-2"-14,6 2-32,0 0-2,0 0-21,0 0-30,-3 7-13,3-7-12,4 5-15,1-1-8,-1 0 3,1-2-8,-1 2 9,1-1 0,0 1-1,3-1 9,-4-1 8,0 0 9,-1-1 16,1 1 13,-4-2 14,5 1 13,-5-1 6,0 0 5,7 3 0,-7-3-3,2 2 8,2 2 3,0-1 9,0 0-4,1 1 10,1 3 4,1 1 1,-4 4 1,1 0 1,2 2 2,-4 6-3,1-6-2,1 1-7,-4 1-2,0-4-4,0 0-7,0-2-4,0 1-2,-2-4-7,2 0 2,-2-2 0,2 0 1,0 1 6,0-3 4,0-3 8,0 3-4,0-3-4,0 0-10,0 0-3,0 0-9,4-14-2,-4 3-7,2 0-7,6 0 1,-5-3-8,3-3-4,3 3-4,-2 1 0,1-2-7,-2 4-4,3 1-1,0 4 1,-4 1-6,2 1-3,-1 2 3,2 2-8,-1 0 2,2 3-3,-2 1-4,0 1 3,1 3-4,-3 4-5,0-3-2,-1 4-6,0-1-9,0 0-20,2 0-7,-3-2-16,-1-1-19,2 1-16,0-2-12,4-2-9,-5 0-6,8-2-7,-2-1-4,1-4-11,4 0-6,6-4 13,-3-3 12,-1-1 17,6-6 12,0 0 11,-2-4 5,-8 7 14,3-11 13,-7 5 13,1-8 8,-1 1 24,-3 1 16,-5 5 20,2 1 17,-2 1 17,-1 0 6,0 3-4,-2 4 16,1 0-2,-3 3 0,1 1-9,-4 6-9,1 0 1,-4 6-6,0 2 0,-5 7-1,1 6-8,0 0 0,-1 1-3,2-2 1,7-1-7,0-2-1,1 1-1,3-1-3,0-4-5,6-1-2,-2-2 1,5-2-5,-4-1-1,5-4 0,3-1 0,0-2-6,2-5 2,0-1 0,1-3-4,1-4 2,-4-1 2,1-2 1,-4-1-2,5 0-1,-7-1 1,0 0-1,-1 1 4,0 1 11,-4 7 7,5 0 5,-5 1 1,0 3 4,1 1-9,-1 4-6,0 0 1,0 0 0,0 0-5,-6 23 0,3-10-1,1 4-7,-1 0-2,6 0 5,-3 0-3,2-4 3,6 3-3,-5-2-3,3-2 2,-2-2 2,4-3 1,3 1 0,-2-3 2,2-3 10,-1-3-11,1-1 4,-2-3-4,1-2-1,0-2 1,-1-4-2,2-4-3,-2-2 6,0-5 0,-2-2-2,-2-1-5,-3-5 3,1 2 0,-2 0-3,-1 1 7,-1 0-8,-2 10 2,3-1 6,-2 6 10,0 0-5,2 4 4,2 4 4,-5-1-14,1 7 3,2 0-2,0 0 0,-7 13-1,5 6-7,-2 5 6,1 7-6,-1 0 0,3 1 0,2 2 0,2-1 0,3-1-4,2-3-1,2 0 2,0-2-2,2-2 4,1-2-5,-4-5 3,5-5-1,-5 1-8,0-5-3,3-1 2,-3 1-6,2-5-7,-4 1-8,2-4-11,1-1-16,-4 0-19,2-1-18,0-5-15,-3 3-10,0-2-12,-2 1-11,0 1-19,-1 0-26,2 0-13,-3-1-27,-1 4-124,0-5-377,0 5 167</inkml:trace>
  <inkml:trace contextRef="#ctx0" brushRef="#br1" timeOffset="364398.1516">10139 14207 61,'0'0'94,"0"0"-6,0 0-1,9 9 1,-9-9 6,0 0 3,0 0 9,0 0 3,0 0 4,0 0 2,0 0 1,0 0-3,8-4-9,-8 4-8,2-6-6,-1 0-10,-1-3-5,0 1-5,0-5-3,0 2-7,0-6 2,-1 2-3,-1-1-2,-2-1-2,-1 3-3,1 3 1,-2-1 2,2 2 2,-1 2-3,1 2-3,0-1-7,-1 3-8,2 3-6,3 1-8,0 0-2,-14 14 2,8 3-4,1 12 3,1 7-7,-1 9 2,5 2-3,0 2 2,5 0-2,1-1 2,1-12 0,2 10-6,-6 1 6,5-2-3,-2-9 0,-4-4-4,-1 1 4,-1 1-3,-1-3 1,1-3-18,-2-3 6,-2-2 6,1-3 0,-4-3-1,0 0 2,-1-3-5,-2-1 4,-4-2-19,5-2-13,-3-1-18,1-5-21,-1-2-23,-2-1-24,1-2-12,-1-3-13,5-3-19,-3 1-10,4-4-19,-4-3-106,3-2-315,1 0 140</inkml:trace>
  <inkml:trace contextRef="#ctx0" brushRef="#br1" timeOffset="365197.3105">9915 14484 30,'0'0'107,"4"-4"1,-1 3-13,4-2 4,-2 1 5,4-3-3,1 0-5,3 2-3,-1-4 12,5 3-2,-1-5-7,1 5-1,0-3 2,-2 0 0,3 2-2,-3-2-4,0 0-2,-3 3-4,-2-3-5,-3 5-6,1-1-8,-3 0-3,-1 1-7,0 1-5,1-2-6,-5 3-2,9 0-1,-9 0-9,5-3 1,-5 3-1,0 0 2,7 8 3,-3-4-2,-2-1 2,-2 4-1,7 2 0,-5-2-5,3 2 0,-4 0-1,3 1-3,1 2-2,-2-4-1,0 1-5,3 0 0,-2 2-4,1-2 1,1-1-3,-3-2-1,1 5 0,-2-7-3,2 2 1,0-2-2,-2 0-3,2-2-1,1 1-4,-1-1 0,-4-2 5,7 1-10,-7-1-11,10-6-18,-1 4-18,0-6-18,-3 2-12,3-4-19,-1 0-17,-2 1-16,1-3-31,3-1-21,-5 1-151,-1 0-363,-1 1 162</inkml:trace>
  <inkml:trace contextRef="#ctx0" brushRef="#br1" timeOffset="365221.3275">10227 14272 25,'0'0'94,"0"0"-11,2-4-26,-2 4-15,0 0-16,0 0-15,0 0-23,15 4-17,-11-1-21,-2 0-54,2-1 24</inkml:trace>
  <inkml:trace contextRef="#ctx0" brushRef="#br1" timeOffset="365718.6821">10414 14275 46,'2'-3'114,"-1"0"-10,2 1 0,-3 2-8,0 0-13,0 0 6,0 0 5,11 5 0,-8 1 0,2 5 6,-3 0-6,4 5 1,-4 3-6,2-2-9,-1 2-3,-1-4-5,0 1-3,-1 0-3,2-5-4,-2-1-5,1-3-6,0 1 7,-1-4 8,-1 2 13,1-2 11,-1-2 1,0-2-10,0 0-5,0 0-3,2-11-11,-2 4-6,2-5-4,1-3-2,0-2-7,4-2-5,-1-1 4,1 1-11,3-1-4,-1 3 0,1 1-4,1 3-5,-1-1-3,-2 5-3,4 3 1,-3 2-3,-1 1 0,2 5 0,-1 1-4,0 1-2,0 2 2,-2 3-2,1 3 0,-2-4 2,3 9-2,-2-2-2,-2 1 3,0-1-2,0 2 0,-1-6-4,-3-1-1,5 0-18,-3 0-20,-2-4-26,3 2-17,0 1-15,-2-4-13,2 0-15,2 0-5,1-2-34,-7-3 7,18-5-13,-9 0-139,4-2-335,-4 0 147</inkml:trace>
  <inkml:trace contextRef="#ctx0" brushRef="#br1" timeOffset="366246.2832">10858 14253 56,'4'-17'96,"-4"2"6,0-1-7,-1 3 17,-2 4 7,2-4 8,-4 5 7,1-3-7,-1 6 3,1 0-10,-3 3-7,0 0-8,-1 4-7,-2 1-10,-2 5-1,-1 3-3,-1 4-4,-1 9-7,2-3-6,-3 1-6,10-5-7,-4 7-2,7-7-6,0 0 1,3-1-11,0-5 3,4 2-3,0-4-5,5 0 3,0-1-3,3-4-3,-1-1 0,2-3-4,1-1-1,-1-4 1,-2-4-2,3 0 4,0-4-3,-2-3 2,-5 1-2,0-4 3,-1 1 2,2-8-1,-6 7-3,1-1 11,0 4 10,-2-1 2,-2 5 2,2 4 4,-2 2-5,1 0-11,0 6-6,-2-5-6,2 5-3,0 0 1,-6 19 0,2-4-7,0 4 4,0 0-6,4-1-3,0 3-1,4-3 0,0 1-3,2-4-1,0 1 2,1-1-2,0-2 5,1-5 0,1 0 2,2 0-2,1-5 5,-1 1 1,2-4 4,1-4-1,-4-2 3,6-5 2,-5-1 0,3-3 3,-5-1-8,3-8-1,-1-2 2,-4-1-5,-2-2 0,2-2-1,-6-1-5,-1-1 3,0 3-5,-1 4 3,0 6 0,-2 2-2,0 7 1,0 1 8,3 3-7,-2 0-6,1 3 0,1 4 2,0 0-6,-6 14-4,1 3 5,2 8 0,0 3-1,2 1-3,2 4 3,2-3-3,3 1 5,1-2-5,-1-2 11,3-1-5,2-3-1,1-5-5,0-1 5,0-3 4,1-1 6,0-1-15,-2-5 2,-2 0 2,4-2-3,-1 0-2,-3-4-4,-1 0-6,1-1 0,-3-1-19,3 0-10,-4-3-21,2-1-12,-3 2-14,-1-3-10,0 0-12,0 2-19,-2-1-9,2 0-19,-3 5-18,1-8-14,2 1-14,-3 5-15,0 2-131,-7-7-379,7 7 168</inkml:trace>
  <inkml:trace contextRef="#ctx0" brushRef="#br1" timeOffset="369492.8795">12724 13395 122,'0'0'119,"3"-6"-6,-3 1 1,0 4 0,0 1-5,3-8 7,-3 4 3,0 0-1,0 4-1,3-7 0,0 5-2,-3 2 1,0-4-1,0 4-7,1-4-2,-1 4-7,0 0 9,2-4 0,-2 4-14,0 0-4,0 0-9,0-3-10,0 3-7,0 0-5,0 0-11,0 0-4,0 0 2,6 15-2,-3-7-4,4 5 0,2 4 1,4 8-3,0 1-1,5-1-1,4 2 1,-1 2 0,3-2-1,6 11 0,-6-10-9,0-1 0,-1 0-2,10 14 1,-13-14-2,4-1-3,-4-1-6,-1-3 2,0-1 2,-5-7-8,-2 1 0,-2-8 6,-2 3-8,-1-4-2,-1 2 0,-3-4 1,4 0 1,-4 0 3,3 1 0,-5-2 2,1-1 4,-2-2-8,0 0 1,2 4 0,-2-4-2,0 0-2,0 0-2,0 0-2,0 0-5,0 0-16,0 0-15,0 0-23,-11-14-21,8 11-13,-4-1-22,4-1-29,-1 0-29,-2-3-32,3 3-18,-3-6-188,-2 4-441,3-3 196</inkml:trace>
  <inkml:trace contextRef="#ctx0" brushRef="#br1" timeOffset="370183.3236">13069 13365 73,'0'-2'126,"0"2"2,0 0-4,-8 12 2,-2 4 3,-4 7-5,-2 1-9,1 3-8,-4 1-3,-1 2-4,1-2-7,0 1 0,1-3-7,1 0-1,2 0-6,-1-6-3,7-1-1,0-4-9,-1 1-2,3-2-5,0-6-8,2-1-5,-1 0 0,3 0-5,1-4-1,-1-1-3,0 1-2,2 2-2,-1-3-2,-1 1-5,3-3 0,0 0 2,-3 2-10,3-2-7,0 0-6,-1 5-11,1-5-19,0 0-12,0 0-17,0 0-19,0 0-4,0 0-27,0 0-16,5-17-21,-3 12-20,0 2-124,-4-2-309,2 5 137</inkml:trace>
  <inkml:trace contextRef="#ctx0" brushRef="#br1" timeOffset="371058.5801">13544 13339 12,'0'-5'123,"0"2"-9,3 1-3,-2-1-6,-1 3-5,3-7-5,-3 7-4,2-4-1,-2 4 6,2-4 0,-2 4-3,5-2 2,-5 2-4,0 0 0,2-2 1,-2 2-4,0 0 1,9-1-1,-9 1-2,0 0 3,7 3-7,-5 0 0,5 0 2,-1 4 0,5 0 7,0 7-3,4 1 2,8 6 6,4 1-7,1 2 4,12 5-4,6-1-11,-6 1-2,5-1-2,-3-1-7,1-1-7,-9-6-4,7 8-3,-8-8-7,-3-1-4,0 1 0,-2-3-3,0 0-8,-2-3-3,-4 3 0,-4-9-7,-8-3 3,2 1-5,-2 1 0,-5-4 1,2-2 1,-2 4-4,0-3 1,-2 2 9,-3-4-1,5 2 1,-5-2 5,5 4-2,-5-4-7,0 0 4,0 0-8,0 0-3,0 0-1,0 0-2,0 0-7,0 0-15,0 0-15,0 0-16,0 0-23,0 0-22,-9-10-28,9 10-29,-9-7-18,2 4-30,0-2-15,2 0-11,-3 0-19,-2 0-15,-1-2-136,1 0-417,-3 0 185</inkml:trace>
  <inkml:trace contextRef="#ctx0" brushRef="#br1" timeOffset="371752.1284">14128 13365 115,'3'-7'155,"-3"2"-15,0 5-10,0 0 0,0 0 2,-12 12 1,-2 3-8,-6 9 6,-4-1-13,-8 12-6,-7 2-6,4 1-4,0 0-2,7-13-7,-1 1 0,2-3-4,0 3-1,4 0-8,-1-5-4,2 3-4,8-11-5,-4 5-4,6-4-5,-2-2-7,5-3-5,6-1-4,-3-3-3,2 0-3,-3-1-3,5-1-2,0 1-1,-3-1-3,5-1 0,0-2-6,-3 5-2,3-5-1,0 0-7,-5 0-13,5 0-7,0 0-16,0 0-11,0 0-16,0 0-17,0 0-23,0 0-20,0 0-26,5-14-19,-2 9-22,4 1-23,-5 1-109,5-2-338,1-3 150</inkml:trace>
  <inkml:trace contextRef="#ctx0" brushRef="#br1" timeOffset="372718.5307">15086 13317 60,'-3'-5'140,"-1"-1"5,2-3-9,-1 2 5,0 1-3,1-1 4,1 1-5,-2 1-3,-1-3-4,1 4-9,-3-3 0,3 2-4,2 0-6,-1 2-7,2 3-7,-3-6-10,3 6-9,-1-3-7,1 3-9,0 0-5,0 0-3,0 0-8,0 0 1,1 12 4,3-2-1,3 2 1,3 4 4,4 6 1,5 0 0,-1 3-2,5 1-3,-1 0 2,-2-1-5,7 1-3,-2-1-1,2 1-7,-2-2 0,-5 1-3,1-4-6,-2-1 3,0-1-6,-6-4 1,-1-3-4,1 0-4,-4-3 0,0-1 0,0-1-4,-4-2 0,-1 2 3,0-5-3,-2 3 0,2-2 0,-1-1-1,0 1-3,0 0 3,-3-3-6,0 0-3,4 4 2,-4-4 1,0 0-3,0 2-2,0-2-6,0 0-10,1 3-6,-1-3-16,0 0-17,0 0-23,0 0-27,0 0-26,0 0-18,-13-8-24,13 8-17,-6-7-29,1 2-12,-2-1-130,2 0-388,-1-1 172</inkml:trace>
  <inkml:trace contextRef="#ctx0" brushRef="#br1" timeOffset="373301.7786">15397 13298 82,'0'-5'158,"0"0"-6,-4 1-12,4 4-19,-6-1-15,6 1 2,-17 9-4,3 3 1,-12 10 0,1 1 5,-3 3-11,-10 11-6,3-4-1,0 1-5,8-8 0,0 2-7,2 0-3,0-2-4,-1-4-3,6 3-4,-1-2-6,1-3-3,2 0-6,5-8-5,0 0-4,0 0-4,5-3-3,0 0-4,5-3-5,-3-1 0,3-1-4,0-1-1,-1 0 1,2-1-7,-3 0-6,5-2-3,-3 3-13,3-3-16,-5 2-24,5-2-18,0 0-21,0 0-19,0 0-22,0 0-24,8-14-16,-2 11-17,-1-2-93,3-2-300,-1 1 133</inkml:trace>
  <inkml:trace contextRef="#ctx0" brushRef="#br1" timeOffset="376081.0694">17623 13118 50,'-2'-2'68,"-5"2"-9,7 0 10,-9-6-9,3 4-1,3 0 6,3 2-3,-5-5-4,1 5 11,4 0 2,-5-2 3,5 2 9,-6-5-2,6 5 1,-7-2-1,6-1-7,1 3 3,0 0-2,-4-2-1,4 2-3,0 0-5,-3-4-4,3 4-4,0 0-5,0 0-6,0 0-9,0 0 3,0 0-6,0 0-6,0 0 0,0 0 0,0 0-2,0 0-1,0 0 1,0 0-2,13 10 3,-9-6-2,2 0 4,1 0-1,1 2 0,1 1 4,1 0-4,3 2 6,3 1 1,1 1 2,1-2 2,8 5-5,0 1 3,2 0-5,0-1 1,-2 1 2,5 2-7,-6-3 9,1 1-2,0-1-2,-2-2-3,1 3-1,-9-5-7,0 2-1,-2-4-2,0-1-1,-6-1-1,2-1-3,1 3-2,-4-4 0,-2-1-2,0-1-1,1 3 1,-4-3-3,2 1-2,-4-3-1,6 2 0,-3 1 2,-3-3-3,5 0 1,-4 5-4,3-4 3,-4-1-1,5 4 0,-2-2 0,-3-2-1,3 2 1,1 1 2,-4-3-3,0 0 2,6 2-1,-6-2 6,5 2-6,-5-2 0,0 0 0,2 2-1,-2-2 1,0 0-3,0 0 1,3 3 1,-3-3-2,0 0 2,0 0 1,0 0-1,0 0 0,0 0 3,0 0-1,0 0-3,0 0 2,0 0-3,0 0 3,0 0-2,0 0-4,0 0-5,0 0-5,0 0-6,0 0-6,0 0-8,0 0-8,0 0-13,0 0-7,0 0-11,0 0-8,0 0-2,0 0-11,0 0-9,0 0-1,0 0-13,-14-5-3,14 5-17,0 0-3,-8-2-10,4 0-13,4 2-84,-6 0-265,6 0 117</inkml:trace>
  <inkml:trace contextRef="#ctx0" brushRef="#br1" timeOffset="377899.1924">17895 13118 25,'3'-8'59,"2"2"6,-1-4-4,2 0-9,-2 1 2,1 0-2,0 1 0,1-1 9,-3 1-2,1-1 6,2 3 4,-4 0 2,1 2 2,1 2-3,-4-3-4,2 3-4,-2 2-4,2-3-2,-2 3-7,1-4-7,-1 4-8,0 0-1,0 0 2,0 0 5,0 0 0,0 0 1,-7 11 4,2-7 11,0 4-1,-4-2 1,-1 9 8,-4-1 1,-2 7-1,-6 1 1,3 0 6,-4 3 1,0 3-4,-9 8-1,0 2-4,6-11-3,1 0-3,0 0-4,3 0-5,-1-1-1,4-1-4,0-1-3,-1-2-5,8-6-1,-2-3-1,3 3-7,3-5 7,2-1-9,-1-3 3,2-1-4,1 1-1,-1-2 0,2 0-1,-1-5 2,2 5 2,2 0-3,0-5 0,-5 5 0,5-5-1,0 0 0,-3 2-3,3-2 0,0 0 1,-4 3-5,4-3-4,0 0 0,0 0-21,0 0-14,0 0-20,0 0-18,0 0-19,0 0-23,0 0-20,0 0-22,-2-15-28,2 15-33,6-5-153,-3 3-390,1-2 173</inkml:trace>
  <inkml:trace contextRef="#ctx0" brushRef="#br1" timeOffset="393045.8346">10559 7725 179,'-2'-5'184,"1"-2"-12,1 4-17,-3-1-18,1 0-13,2 4-14,0 0-9,0 0-5,0 0-5,0 0-2,0 0-5,15 13-7,-11-8-2,1 4-5,2 2-4,-1-1-1,2 4-5,1 0-8,-2-6-2,2 8-4,2-7-5,-1 2-3,-1 0-4,2-3-3,-2-1 2,-2 1-7,2-2-1,-4 0-4,2-2 0,-2-1-3,0 0 2,0-2 1,1 2 1,-6-3-7,5-3 0,1 1 0,-5-2-5,7-1 2,-4-6 1,2 2-2,-3-9-5,1 1 4,-1 0-2,-1-1-2,0-10-2,0 11 4,-2-1-5,2 2 8,-2 6 1,0 1 5,-2 0 4,4 5-2,-4-1-3,2 5-3,0 0-1,0 0 0,-7 20 4,1 4-1,-5 6 0,3 2 3,-1 4-4,-1 13 14,1-3-2,3-11-5,-2 0 0,6-1 0,-6-1-3,7-2-5,0 2-3,-2-7-10,2-5-18,1-3-28,0-1-26,-2-3-38,4-3-24,0 0-29,1-5-26,1-2-32,-1 0-110,0-3-360,-3-1 160</inkml:trace>
  <inkml:trace contextRef="#ctx0" brushRef="#br1" timeOffset="393766.0406">11069 7943 7,'2'-9'149,"-2"6"3,0-3-14,1-1-13,-1 2-4,0-4-1,1 2 0,-1-4-5,0 2 0,0-3 12,0-1-19,0 0 2,-1 1 2,-2-1-3,-1 1-3,3 3-5,-3-2-3,2 4-6,-3 0-2,0 4-14,-1 1-8,-1 0-9,0 2-2,-3 5-7,-7 4-6,1 2-3,-3 9-5,2 1-2,1-1-3,3 3-4,1 6 0,2-4-7,2-6-2,5-1 3,1 1-5,0-1-3,4-2 0,1-1-5,1-4 1,1-2-2,1-1 0,4-1-2,-1-4 0,4 0-1,0-2 2,1-5-4,-1 1-2,4-7 1,-2 1 3,-1-4-1,-2-1 1,-3-1-2,2-2-2,-4-1 3,1-7-3,-4 5-2,1 0 2,-2 2 2,-1 1-1,0 5 5,1 0 4,-2 3-1,-1 4-3,2 2-4,-2 3 3,0 0-4,0 0 0,4 16-2,-2-6 4,2 9 0,-1 0-2,3 7 3,5 0-1,-3-4-3,0-4-1,4-1 2,3 5-7,-4-8-2,6 1-26,-3-2-29,0-3-19,4 0-30,-4-4-22,0-1-22,2-8-29,3-1-31,-8 0-117,5-6-360,-8 2 160</inkml:trace>
  <inkml:trace contextRef="#ctx0" brushRef="#br1" timeOffset="393810.0685">11362 7824 6,'-1'-6'149,"-2"0"-2,0 1-13,0 1-16,1 1-6,2 3-2,0 0-3,0 0 7,12 13-8,-6-4-3,3 1-7,3 3-7,1 0-2,-3 2-5,5-2-9,-3 0 0,3 3-8,-2-3-9,1-1-6,-3 0-5,-4-2-10,-1 0-21,2-2-26,-5 1-33,1-5-29,0 2-27,0-2-28,-1-1-20,-2 1-95,-1-4-264,0 0 117</inkml:trace>
  <inkml:trace contextRef="#ctx0" brushRef="#br1" timeOffset="394490.8206">11494 7740 17,'-2'-4'135,"2"4"-14,0 0 1,0 0-2,-11 14-5,4 0-9,0 4-3,-2 4-10,0 4-7,-1-3-6,1 3-8,0-1-9,-1 2-1,6-8-12,-1 0-24,-2-2-25,4 0-12,2-2-27,1-6-27,1 0-17,2-3-14,0 1-84,1-5-195,2-1 86</inkml:trace>
  <inkml:trace contextRef="#ctx0" brushRef="#br1" timeOffset="394529.1053">11691 7694 205,'4'-8'213,"-3"4"-11,-1-1-20,0 2-20,0 3-14,0 0-8,0 0-3,-3 28-4,1-10-10,1 1-3,-2 9-10,3 0-11,-4-1-8,2 0-11,2-6-8,0 3-3,4-5-9,1-1-2,-2-3-5,4 0-6,-1-6 0,1 0-8,2-2 0,-1-2-2,1 0-3,2-5-3,2-2-3,5-3-3,0-2 0,0-3-2,-3 1-6,7-9 1,-3 1-2,-8 0-2,4-8-1,1 4 2,-6-4-4,-1-2 1,-1 4 7,-4 4 5,-3 4 8,-1 4 6,0-6 1,0 4-3,-1 4 0,0-1-4,-2 3 0,0 0-7,0 2-3,-1 2-5,-3 0-3,4 2 0,3 1-3,0 0-2,-13 8-3,11-3-4,1 2 1,-3 2 0,4 0-4,4 1 4,1 1 1,0 0-4,8 1 4,-3 1-2,-2 0 0,9-1-1,-4 0 0,-1 3-1,0-2 0,-1 0 3,1 0-1,-3 1-1,-2 1 1,0-3 0,-3-1 2,1 0-1,-3 3-3,-2-2 6,3-3 2,-2 0-7,-2-2 4,-2 3 1,3-4 2,-1-1-2,0 1-1,-4-3 1,1 0 2,0 0 1,-2-1-8,6-2-16,-11-2-18,4-1-22,-2 0-22,-2-1-26,-1-3-30,2-1-35,-3-4-35,-4 3-43,3-1-160,-4 0-438,-5-2 194</inkml:trace>
  <inkml:trace contextRef="#ctx0" brushRef="#br1" timeOffset="394560.1456">11527 7527 273,'-4'-7'287,"1"1"-20,3 2-14,-1 0-29,1-1-22,-3 3-20,3 2-27,-1-4-27,1 4-34,0 0-46,0 0-44,0 0-63,0 0-60,0 0-52,10 12-124,-6-8-319,2 3 140</inkml:trace>
  <inkml:trace contextRef="#ctx0" brushRef="#br1" timeOffset="396181.8516">21173 14018 77,'-1'-2'128,"-1"-2"-2,2 4-11,-3-4-11,3 4-8,0 0-8,-4-4-6,4 4-13,0 0-10,0 0 2,0 0 4,0 0-3,6 14 7,-2-8-1,2 3 5,1 1-13,3 4 4,2 2-2,4 4-3,2 2-3,1 0-3,-1-3-5,1 3 1,3-3-10,-5 1-5,-6-6-4,2-1-1,0 0-6,-7-3 2,2-2-2,-2-1-3,1 0-3,-2-4-1,-3 2-5,2 0 1,-2 0-3,0-4-4,0 2-8,-2-3-17,0 0-15,0 0-19,0 0-26,0 0-13,0 0-16,0 0-30,-14-9-15,7 6-80,-2-4-252,-2 1 111</inkml:trace>
  <inkml:trace contextRef="#ctx0" brushRef="#br1" timeOffset="396917.1703">21352 14006 92,'-8'15'99,"6"-3"4,-8 2-7,-2 10 0,-6-1-11,4 2-9,-2-2-1,0 3-9,-2-3-6,4 0-2,0-2-10,-1-1-3,2-5-5,4 2-11,-3-4-11,1 0-13,4-3-22,1-3-16,0 1-20,1 1-28,0-2-71,1-2-164,0-2 73</inkml:trace>
  <inkml:trace contextRef="#ctx0" brushRef="#br1" timeOffset="396955.2045">21781 14151 6,'4'-7'117,"0"2"2,0-2-12,1 0 6,-4 2-2,2-3-19,-1 3 4,0-1 4,-2-1-6,0 2-11,0 0-13,-3 0-6,0 1-9,1 2-7,-6 0-2,2 0-1,-6 5-12,1-1-1,-6 4-1,-2 3-4,2 3 5,-6 4-9,0 0 0,4 2-5,5-3 4,0-2-7,4 0 1,0 2-2,5-5 3,-2 7 0,4-7-8,0 0 0,3-4-4,0 1-1,1-2 3,3 0-4,2-3 3,1-1 1,4-2-2,1 0-1,-1-2-2,2 0 4,4-2-5,-4-5 4,4-1 2,-4-1-5,-1 0 1,-1-3 4,-2 1 1,1 0-1,-5 3 13,1-1 2,1 2 9,-4 1 6,3 2-1,-5 2-7,1 2-12,-1 0-1,-1 3-2,0 0-3,0 0 1,0 0-6,-4 14 6,-2-3 0,6-1-8,-3 2 4,1 1-4,0-1 1,1 3 2,1-2-8,1-2 3,2 0-8,-2 1-10,2 2-9,6-6-24,-7 1-18,7-1-8,-1-1-27,2-2-11,0-2-22,1-2-11,1 2-82,0-5-246,-1 1 110</inkml:trace>
  <inkml:trace contextRef="#ctx0" brushRef="#br1" timeOffset="397606.7856">21964 14074 97,'0'0'114,"5"7"-5,-1 0-10,1 1-2,3 1-9,-2 1 4,6 2-8,-2 2-3,1-1-9,2 1-8,0 1-2,-3-3-1,3 0-13,2 0 6,-1 0-13,-5-3 0,0-1-23,1-1 0,-1 0-27,0-1-25,-5-2-13,0 1-20,1-3-9,-1 1-14,-3-1-80,-1-2-184,0 0 82</inkml:trace>
  <inkml:trace contextRef="#ctx0" brushRef="#br1" timeOffset="397638.7996">22184 14018 64,'0'0'90,"0"0"-6,0 0 10,-3 12-21,-2-3 15,-4 8-6,-1-1-4,-8 3-5,0 2-3,0 1-9,0-2-5,6-4-6,-2 1-7,2 0-2,-2-2-15,0 0-9,5-2-28,-2-2-5,2 0-33,2-3-21,-2 2-18,3-2-55,-2 1-155,7-5 69</inkml:trace>
  <inkml:trace contextRef="#ctx0" brushRef="#br1" timeOffset="397671.8154">22320 14033 19,'-2'14'117,"-1"1"-10,-3 3-1,2 0-19,0 2-3,3-2-1,-2 0-6,1-2-1,1 2-4,2-5-2,-1 0-3,2-2 3,-2 0-6,2-1-2,2-2-10,-2-1-12,0 0 8,0-2-6,1 1-4,0-1-10,0-2-8,-1 0-13,2-2-29,-4-1-25,11-1-27,-5-2-22,4-5-17,-3 1-68,0-3-196,2-4 87</inkml:trace>
  <inkml:trace contextRef="#ctx0" brushRef="#br1" timeOffset="397701.8347">22485 13880 33,'0'-7'76,"0"5"-3,0 2-25,2-9-14,-2 9-18,0 0-15,-5 0-9,5 0-38,0 0-50,-7 9 23</inkml:trace>
  <inkml:trace contextRef="#ctx0" brushRef="#br1" timeOffset="398290.7317">22692 13995 121,'7'-4'141,"-2"0"-8,0 1 9,0-2-1,-1 1-8,0 1-5,-3-1-8,2-1-4,-3 5-11,0-5-14,0 5-10,-7-3-11,7 3-4,-10 0-9,0 2-8,-2-1-1,0 6-6,-4 0-1,1 1-7,0 2-4,-1 1-2,7 0-4,0-2-3,3 3 1,1-2-2,-2-1-3,6 3-1,1-4-3,1 1 1,3 0 6,0-3-4,2 3-5,2-1-3,-3-2 2,4 0-2,4-1 4,-3-1-2,3-1 6,-3 2-6,4-1 2,-1-1-2,-1-1 5,1 3-4,0 0 2,1 0-4,-3-1 1,-1 1 1,5 3 2,-6-3-4,1 2 4,-1 3-4,-1-1-2,-2 2 0,-3-5-4,2 2 2,-4 0 2,2 2 2,-6-2-5,2 0 6,-4 1 4,1-2 1,-4 1 5,-2-1-1,1-2 4,-7 2 1,3-3-3,-6 0 2,1 0-3,-3-3 0,2 0 0,-4-3-6,3-1 1,-1 1-3,1-1-5,-1-1-12,3 0-7,1-4-12,-1 4-14,5 0-11,0 0-21,2 2-12,2-1-19,1 0-10,3-1-16,-2 2-27,5-1-17,-2 1-112,3-1-306,1 3 135</inkml:trace>
  <inkml:trace contextRef="#ctx0" brushRef="#br1" timeOffset="404256.1756">16441 14805 37,'-2'3'77,"2"-3"8,0 0-3,0 0 11,0 0 3,0 0 7,0 0-1,0 0 4,0 0-9,0 0-7,0 0-9,0 0-14,0-13 0,0 5-11,2-1 0,-2-3-2,0-3-8,-2 0 0,2-1-9,-2-2 0,-1 1-9,-1-4 3,-2 4-17,3 4 7,0 3 5,-1 0 3,2 3 2,-1 1-8,-1 1-6,1 3 0,3 2-4,0 0 1,-18 10-2,8 4 1,1 2 2,-2 12-5,0 3 7,-1 1-5,2 4-2,-3 11 5,6-12-6,0 2 3,-3 7 3,6-11-3,-2 1-3,2-5-2,0 5 3,-1-6-3,3-2-2,-4-1 0,5-7-3,-1 1 7,-2-2 0,0-5-3,1 4-8,0-6 3,-1 2 6,2-4 0,-4 1-4,3 0-7,-2-3-13,1 1-12,0-3-15,-1 2-28,0-4-14,-1 1-23,1-1-24,5-2-15,-14-5-81,9 4-249,0-4 110</inkml:trace>
  <inkml:trace contextRef="#ctx0" brushRef="#br1" timeOffset="405144.1536">16179 14998 14,'3'-2'129,"-3"2"-8,5-3 12,0 1-24,1-6-8,4 4-8,0 1-10,2 1-1,-3-5 2,6 3-3,-1 0-5,-1 0-3,4 2 2,1-4-3,-5 4-1,1-1-2,-3-1-1,2 3-4,-3 0-10,1-2 1,-4 0-6,1 3-7,-3 0 4,-5 0-7,10 0 4,-4 6-3,-2-4-6,2 2 8,-3 1-3,-1 5 2,0-1-6,0 1 4,-2 2-5,3 4-1,-3-6-4,0 2 1,2-1-3,-2 1 0,0 0-4,0-2-4,2 2-1,-2-3-3,5-1 2,-5-1-8,0 1-5,3-2-4,-1-1-15,2-1-13,-3 1-17,2 1-20,-2-4-19,5-1-29,-6-1-31,7-1-25,2-1-134,-3-6-329,2 1 145</inkml:trace>
  <inkml:trace contextRef="#ctx0" brushRef="#br1" timeOffset="405185.1756">16555 14829 42,'0'-4'75,"0"4"-36,-3-4-29,3 4-38,0 0-30,0 0 14</inkml:trace>
  <inkml:trace contextRef="#ctx0" brushRef="#br1" timeOffset="405228.2104">16618 14936 77,'0'0'157,"0"0"-6,5 5-11,-5 1-2,0 1-11,1 2-8,-4 3-2,3 6-17,-2-3-6,-2 2-8,3-5-1,-2 0-6,1 0-1,-3 0-12,3-2 5,1 0-11,0-1-2,-1-4-3,1 0 1,1-1 5,-2 0 10,2-4 11,0 6 5,0-6 8,0 0-1,0 0-13,0 0-12,0 0-3,3-13-9,1 4-3,4-2-9,0-4-4,-1 0 1,3 1-10,1-1-2,0 1-6,-3-1 1,7 3-3,-6 4 3,1 2-7,-1-1-6,0 2 0,-1 3-5,1 0 2,1 4-4,-5-1 1,5 7-1,-5-6-2,1 7 0,-3 1-6,0 3 0,0 1-8,-6-3-9,3 5-16,0-6-21,0 1-12,-1 2-24,-1-4-20,1 1-17,1 0-18,0-3-22,0-1-8,1 1-10,2-2-125,0 1-340,2-5 151</inkml:trace>
  <inkml:trace contextRef="#ctx0" brushRef="#br1" timeOffset="405968.5766">17011 14962 137,'3'-12'150,"-2"2"5,-1 0-7,0 3-5,-3 0-18,0 4-9,-4 1-8,-4 0-15,-1 5-7,-2 3-4,0 4-3,-5 0-6,-2 6-4,4-3-5,1 2-5,4-2-4,0 3-8,4-1-4,2-4-2,2 2-5,2-1-5,0-3 1,2 3-3,2-7 0,0 2-1,3-2-3,0-1 0,0-4-5,4 1 5,0-3-7,0-4 3,1 2-5,-2-3 0,2-4 0,3-3-4,-4 0 2,-1-4-5,2-6 1,-4 7-1,1-8 0,-2 7 2,2 1 0,-3-2 5,-2 7 2,3 1-5,-1 0 6,-3-1-2,1 6 2,0 0-5,-2 0-3,2 4-3,-2 2 0,0 0 0,0 0-1,0 0 1,-2 18 1,-2-7-1,4 4-2,-1 2 3,-1 0 1,-2 0-1,3 0 2,-1 0-2,2-5 5,2 1 0,-1 1 3,2-3 1,-2 0-2,6-3 1,-2 2-1,2-4 6,0 0-4,-1-3 0,3 1-2,3-1 3,2-3 1,0-3-5,-2-1 0,6-1 0,-3-4 6,2-1-7,-5-2-3,2-4 0,0-5-2,0-4-4,0-1 2,-4 2 2,0-3-1,0 1-4,-4-3 0,0 1 7,1 0-9,-5 9 4,-1 3-4,-1-2 4,3 6 2,-3 2 1,1 3-4,-2 0-3,1 3-1,0 4 2,-5 0-3,5 0-3,-8 15 6,1 3-4,-1 6-2,0 2-1,1 1 5,0 2-3,2 0 2,0-3-1,2 2 2,1-1 0,3-4 3,-1-3-3,1-2-1,0-1-11,2 0-3,-3-4-12,3-3-13,-1 1-15,0-2-24,0-1-18,0-3-21,-1 1-26,0-2-22,-1 1-10,0-5-12,1 5-127,-1-5-340,2 1 150</inkml:trace>
  <inkml:trace contextRef="#ctx0" brushRef="#br1" timeOffset="407107.0915">19295 14693 54,'0'0'83,"0"0"5,0 0 3,0 0-2,0 0 12,10 7 2,-10-7 6,0 0-2,0 0 7,0 0-5,0 0-6,6-7-6,-6 7-9,5-6-3,-3-1-6,0 3 3,3-1-3,-2-7-7,-1 4-4,2-1-8,-1-3-4,-1 3-2,2-4-7,-3 2 1,-1 0-4,0-3-3,2 4-2,-4-1 1,2 1-7,-1 2-3,0 1-3,1 0-4,-3 0-1,-2 3-5,4 3-6,1 1 0,-8 0 0,8 0-2,-13 11-2,3 4-3,0-1 4,-3 14 1,1 1-1,-1 5 2,-3 0-18,4-2 4,-5 14 4,7-13 1,-4 13 0,4-12 1,0 3 1,4-7 1,-1 2 1,0-1 2,-1-5-2,3 1 1,0-3 1,-4-6-3,6-1 1,-3-2 3,2-3-4,2 0-1,-7-1 0,7-3 0,-1-1 2,-1-1-1,0-1-1,-2 1 1,1-3-8,-3 1-10,0 0-22,1-2-21,-2-2-26,-3 0-34,1-2-26,1-1-53,1-2-121,1-3-341,2 2 152</inkml:trace>
  <inkml:trace contextRef="#ctx0" brushRef="#br1" timeOffset="407840.4019">19072 14800 129,'0'0'146,"0"-5"-10,0 5-19,0-4-1,3 1-9,-3 3-9,6-2-3,-4-1-7,-2 3 0,11-3-3,-2 3 2,-3-1-5,6-2-1,-1 2-5,5 0-3,1-2-5,2 3 0,-2-1-4,1-1-4,-2 0-1,5 0-4,-3 2-4,3-2-2,-1-1 2,-2 2-1,-5 1-1,5-1-5,-7 1 6,2-3-4,-5 3 3,2 0-3,-4-2 2,1 1 0,-7 1 0,11 0 0,-7-1-5,-4 1 0,0 0-8,6-1-2,-6 1-4,0 0-1,5 2 4,-5-2-9,0 6-4,0-6-3,-3 9-2,0-4 2,-1 4-5,2 1 1,-5 0-3,2 2 0,0 1-1,1-3 0,-2 0 0,4 3-4,-1-3 2,-2 1-1,2-3-2,2 3-2,0-2 4,1-3 3,0 0-2,0 0-1,0-1-7,1 1-4,1-2-5,0-1-14,3-1-11,0 0-22,-5-2-24,13-4-22,-7 1-36,5-4-25,-2-1-22,-2-1-17,3-6-142,-5 4-374,0-4 165</inkml:trace>
  <inkml:trace contextRef="#ctx0" brushRef="#br1" timeOffset="407892.4389">19486 14645 49,'0'0'74,"-3"-4"-31,3 4-25,0 0-31,0 0-16,0 0-31,0 0 14</inkml:trace>
  <inkml:trace contextRef="#ctx0" brushRef="#br1" timeOffset="408567.5426">19527 14712 101,'0'0'208,"0"0"-23,0 0-25,0 0-14,0 0-15,0 0-2,9 15-9,-9-5-12,1 7-6,2-2-8,-3 3-4,-4 2-10,4-1-6,-4-2-2,-1 1-3,3-4-4,-5 3-1,5-5-7,-1-3 0,-1-2-2,4 1 3,-1-3 14,-3-1 4,2 2 12,0-2 10,-2-1-6,4-3-3,0 0-8,0 0-10,0 0-7,0-17-4,4 7-7,0-2-10,5-5 4,-1-2-7,5-2-1,2-1-13,-4 5 1,5-3-3,-1 5-8,-2 4 0,-2 3 3,5-1-5,-7 2-2,3 2-2,-1 2-4,1 3 9,-1 3-8,0 2-3,-1-1-1,-3 4-1,0 1 0,1 1-3,-2 6 1,-4-5 0,-1 4 0,-1 2 0,3-6-5,-6 2-6,2-2-9,-1 1-4,2-4-18,-1 2-13,-2-3-16,1-2-14,0 1-21,2-3-17,-2 1-14,2-1-18,0-3-3,4 5-15,-4-5-8,0 0-7,8 0-130,-8 0-344,10-7 152</inkml:trace>
  <inkml:trace contextRef="#ctx0" brushRef="#br1" timeOffset="409162.8826">19983 14759 39,'12'-11'112,"-3"-3"11,-4 5 7,1-2 0,-2 0-3,0 1-2,-3 3 4,1 0-11,-2 4-5,-2-2-17,0-2-8,-1 5-8,-2-1-4,5 3-4,-19 5-1,7-1-1,-5 4-4,0 2 1,-2 0-10,2 5 4,-2 1-7,5-2-2,2 2-4,2 0-4,1-2-1,5-1-4,1-1-6,-1 0-2,6-4 3,-2 1-5,3-4 1,-1 2-2,4-2 1,0-1-3,0-3-3,1-1-4,3-2-2,3-2 0,-2-2-3,4-2 3,-2-5-4,1 0 4,-2 1-9,-2-5 6,4 2-7,-5 0 3,-4 5-1,5-4-2,-5 5 5,-1 1-1,0 3 1,-1 1 4,-1 1-9,0 1-4,-2 2 0,0 0-2,0 0 3,-7 16-1,3-4 2,-2-3-5,3 3 5,-2 0-2,0 0-2,5 2 1,-1-3 0,2 0 2,-1 1 4,4-3 2,-3 1 4,4-5 1,0 1 3,-1-1 6,3-1 3,2 2-2,-1-5 5,0-1-1,3-1-1,0-1 9,2 0-15,-2-4 5,2-1-4,-3-2 0,6-1-3,-2-5 4,2 0-8,-5 0-6,5-7 1,-3 0-1,-3-2 1,0-1-5,2-1 3,-4-2-4,-1-1 0,-2 1 2,0 2-4,-2 1-1,1 0 1,-4 8-3,2 1 2,-2 5 1,1 1-3,-2 1-2,1 1-2,0 4 0,-1 1-3,1 3 7,0 0-6,-15 12 0,2 3-1,1 8 6,-3 5-4,6 2 1,0 2 2,-1-1 0,2 1 1,-1-1-2,4-2 1,-2 0-1,4 0 4,0-4-1,3-6-2,-1 1-1,2-2 6,2-3 0,-2 0 0,4-5-4,-5 3 5,4-5-5,1-1-1,-3-1-6,0-1 2,3-1-7,-2 0-6,0-1-6,0-1-13,2-1-4,-5-1-7,12-1-14,-12 1-14,6-2-7,-2 0-12,-4 2-14,8-2-20,-8 2-13,5-3-25,-3-1-18,-2 4-140,-1-5-352,1 5 156</inkml:trace>
  <inkml:trace contextRef="#ctx0" brushRef="#br1" timeOffset="424704.5192">16452 11142 62,'-2'-3'64,"2"3"21,0 0-12,0 0-8,0 0 2,-2-3 2,2 3-12,0 0 6,-5-5 2,1 1-1,4 4-4,-5-2 1,1-1 7,-1 0 0,4 2 5,-6 0 3,4-6 2,-2 7 3,3-5 0,-2 3 1,4 2-2,-4-3-1,0 0-1,4 3-6,0 0-2,0 0-3,-3-1-11,3 1-4,0 0-2,0 0-9,0 0-4,0 0-2,0 0 0,0 0-5,13 4-2,-6-2 1,6 3 2,5 5-4,-1-4 2,3 6-1,5-1 0,3 0 0,-1 7-2,1-3-5,-1 1 3,0 3-2,2-1-5,-5 2-1,3-3 1,-1 4 0,-3-1-6,-1-2-2,-9-3 2,3-1-2,-2 1 2,0-2-3,-1-2 1,-1 0-2,-4-6-1,-3 2 0,3-1-3,-5-3 0,-1 1 2,3 1-1,0-2 1,-5-1 3,4 0-2,-4 0-3,0-2 3,5 3 5,-5-3-8,0 0 0,3 5-1,-3-5 4,0 0-1,0 0 1,0 0-3,0 0-3,0 0 4,1 3-3,-1-3-4,0 0-5,0 0-2,0 0-5,0 0-2,0 0-7,0 0-8,0 0-12,0 0-12,0 0-7,0 0-16,0 0-13,0 0-20,0 0-17,0 0-8,-7-12-14,5 9-9,2 3-119,-4-6-303,-1 2 134</inkml:trace>
  <inkml:trace contextRef="#ctx0" brushRef="#br1" timeOffset="425424.9686">16933 11058 109,'0'-6'197,"-4"1"-6,4 1-16,-1 1-15,-1 0-19,2 3-11,0 0-17,0 0-9,-15 10-2,0 2-1,5 1-4,-3 3-3,-4 6 2,-5 2-3,0-2-6,0 2-2,-2 0 2,3-2-14,-3 0 0,2 2 1,-3-4-7,1-1-3,1 0-7,0 1 0,2-3-2,3-5-3,1-1-2,1-5-3,4 1-1,2 2-6,1-3 2,0-2-5,4-1-2,-2 1-2,2-1-9,1 1-2,1-4 2,0 3-1,-2 0-7,5-3-5,-5 1-6,5-1-15,-5 4-10,5-4-22,0 0-18,-4 1-15,4-1-20,0 0-22,0 0-7,0 0-34,0 0-27,0 0-200,16-9-415,-9 1 184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10:11:35.79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12790 8442 222,'-1'-7'221,"-1"-4"-10,-2 5-6,1-1-3,2 1-2,-1 1-6,0 0-4,2 0-6,0 5-13,-2-5-5,-1 1-7,3 4-3,0-5-9,0 5-8,0 0-5,-2-3 11,2 3-27,0 0 0,0 0-12,0 0-3,0 0 0,0 0 5,-4-4-22,4 4-6,0 0-3,0 0 5,0 0-22,0 0-3,0 0-13,0 0-6,0 0 4,0 0-14,0 0-2,0 0-1,4 18-5,-2-10-3,5 4 4,3 1 0,1 3-7,7 5 14,-1 3-17,1-3 5,6 2-7,0 2 8,3-1-11,2-2 2,1 0-5,-1 0 4,2-1 3,-5-4 0,0 1 3,-3-4-10,-6 0-2,1-4-3,-5-2 3,-2 1-4,-2-4 4,-1 0-3,-5-1 0,3 1-1,-1-3-2,-3 2 0,3-2 4,-1 1 13,-3-2-11,-1-1-15,4 3 18,-4-3 10,0 0-15,4 2 2,-4-2-1,0 0-5,0 0 4,4 3 4,-4-3-6,0 0-1,0 0 0,0 0-5,0 0 4,0 0-9,0 0 1,7 0 0,-7 0-6,0 0-5,0 0-3,0 0-5,0 0 5,0 0-6,0 0-5,0 0-1,0 0-1,0 0-3,0 0 0,0 0-2,0 0-1,0 0 3,0 0-7,0 0-2,0 0-4,0 0-2,0 0-7,0 0-12,0 0-11,0 0-14,0 0-14,0 0-16,0 0-12,0 0-14,0 0-17,0 0-3,-6-12-18,6 12-2,-1-6-14,-2 4-114,3 2-353,-1-5 156</inkml:trace>
  <inkml:trace contextRef="#ctx0" brushRef="#br0" timeOffset="471.6799">13215 8413 132,'4'-8'153,"-1"1"-5,0 2-2,0 0-2,-1 0 0,-1 0-3,3 2-5,-1-1-7,-2 1-10,-1 3-8,2-3-9,-2 3-8,0 0-8,0 0-10,0 0 1,-10 11 9,7 0 1,-8 6 4,-7 3-3,0 7-5,-7-3-1,-6 14-5,-2 2-2,4-2-3,-5-1-4,1-1-5,-2-3-6,3 4-2,3-11-4,-6 8-3,8-10-1,2-2-6,5-4-2,0 1-1,7-5-7,-1-4 2,4-1-4,4-1-1,0-1-4,1-2 0,0 0-8,1-4 4,1 3-2,0-1 2,-1-2-1,4-1-1,-3 5-7,3-5 8,0 0-11,-2 3 1,2-3-4,0 0-7,0 0-5,0 0-3,0 0-22,0 0-30,0 0-23,0 0-24,0-12-24,3 7-26,3-2-35,-3-1-20,3-1-205,0 4-453,2-3 201</inkml:trace>
  <inkml:trace contextRef="#ctx0" brushRef="#br0" timeOffset="54681.3684">12929 9431 72,'0'0'68,"0"0"-3,0 0-11,-4-3 7,4 3-6,0 0 6,0 0 5,0-4-3,0 4-6,0 0 2,-4-4 9,4 4-5,-1-4 5,1 4 4,-3-2 3,3 2 3,-3-4 2,0 1 3,3 3 12,0-5-5,0 5 0,-4-5-3,4 5 9,-3-4 5,3 0-1,0 4 0,-5-4 1,5 4-2,-2-4 2,2 4-2,-3-4-2,3 4-5,-3-5-5,3 5-6,-1-2-10,1 2-8,0 0-5,0 0-10,0 0 2,-4-5-10,4 5-9,0 0-3,0 0-6,0 0 2,4 17-2,0-6-1,1-1 2,4 5 6,-3 2-12,3 1 24,7 4-2,-4 2-2,4 0-4,0-3 2,4 4 5,-4-4-15,2 1 0,2 0 3,-3-2-4,-3-4 5,3 6-2,-3-7-4,-1 0 0,1-1 2,-4-1-2,2 2-2,1-5-6,-6-1 2,1-1-1,-1 0-2,0-1 0,-2-3-4,-1 1 4,-1-2 4,1 0 4,-2 2-13,1-4 8,-3-1 4,3 3-4,-2-1 4,-1-2 3,5 3-5,-5-3 4,0 0-6,4 0 0,-4 0 2,0 0-5,0 0-2,0 0 1,0 0-5,0 0-5,0 0-9,5 2-11,-5-2-15,0 0-9,0 0-12,0 0-15,0 0-18,0 0-21,0 0-22,0 0-20,0 0-19,0 0-29,-9-11-30,9 3-34,-2 3-186,-5-4-485,6-2 214</inkml:trace>
  <inkml:trace contextRef="#ctx0" brushRef="#br0" timeOffset="55109.4373">13261 9326 103,'1'-2'112,"-1"-3"-1,6 0 3,-3 1 4,-2 1 5,3-1 2,-4 4 6,3-5 3,-1 1 6,-2 4-2,1-4-1,1 1 5,-2 3-3,0 0-6,0 0-5,2-5-8,-2 5-5,0 0-10,3-1-7,-3 1-8,0 0-11,0 0-3,0 0-10,0 0 0,-12 16-2,6-8-1,-5 8-4,-2-1 0,-4 7-3,-1-2-2,-2 7 3,-1-1-1,-1 1-6,-8 11-1,-1-2-1,-2 2-5,-1-1-4,7-8 5,2-4-8,-9 11-4,10-7 6,3-5-9,0-3-1,3-1-4,6-5-5,3-6 0,4 1-1,-1-3-1,0-1-1,3 0-4,1-3 2,1 0-1,1-3-13,0 0-14,0 0-25,0 0-22,13-10-30,-8 3-32,-2 1-49,-1-4-59,2 2-60,-4 2-189,-1-1-519,-2 0 229</inkml:trace>
  <inkml:trace contextRef="#ctx0" brushRef="#br0" timeOffset="140500.0943">12900 11313 107,'-1'-5'143,"1"5"1,-2-4 2,2 1-9,-3 0-1,3 3 2,-3-8 5,2 4-9,1 4 3,-5-6-5,4 2 6,-2 0-2,3 1 2,-2-2-3,0 1 8,0 1-13,0-1-6,-1 1-4,3 3-4,-1-7-3,-1 4 7,1-1-6,1 4 1,-3-6-2,2 5-1,1 1 6,-2-4 4,2 4-13,0 0-8,0 0-8,-3-6-13,3 6-7,0 0-9,0 0-9,0 0-12,3 16 14,3-5-17,3 3-6,1-1 3,5 12-1,2-2 5,2-2-5,-2 4-7,1-3 2,5 1-5,-3 0-1,2-1 4,-2-1-8,-2 1 0,0-4 2,-4-3-5,-3-2-2,-1-4 4,-1 0 0,-4-1-7,3 0 2,-2-2 1,-3-2-4,1 0 1,-1 0 3,0-1-3,0 1 4,-1-3-1,-2-1 2,5 3-4,-5-3-2,1 5 0,-1-5-9,0 0 4,0 0-2,3 4 3,-3-4-4,0 0 6,0 0-6,0 0 2,0 0-7,0 0 2,5 0-5,-5 0-10,0 0-12,0 0-11,0 0-24,0 0-15,0 0-15,0 0-23,0 0-17,0 0-26,0 0-29,-9-13-31,4 12-42,3-2-15,-1-1-30,-3 0-208,2 0-552,2-4 244</inkml:trace>
  <inkml:trace contextRef="#ctx0" brushRef="#br0" timeOffset="140814.5036">13217 11229 43,'2'-6'166,"-2"2"-1,2-1 4,-2 2-5,0 3-8,1-3-4,-1 3-7,0 0-5,0 0 1,0 0 1,-10 17-5,1-4 4,-2 2-5,0 8-10,-6 2-4,2-2-4,-1 3 4,0 0-2,-1 0-14,0 4-6,0-2-5,1 3-3,-1-2-3,-1-3-9,0 0-2,2-2-5,6-6-2,0 1-14,0-5-4,0-3-2,8-5-6,-7 3-3,5-3-7,-1-1 12,4-1-6,-2-2-15,3-2-9,0 0-10,0 0-19,0 0-17,3-15-25,-2 9-26,4-3-36,1-1-30,1 0-46,0-6-35,-2 7-26,-1-1-198,2 3-487,0-1 216</inkml:trace>
  <inkml:trace contextRef="#ctx0" brushRef="#br0" timeOffset="157332.1079">12932 15027 5,'0'4'11,"3"-1"-5,-3-3-5,0 6-1,1-4 2,-1-2-2,3 7 4,-3-5 2,2 1-2,-2-3 7,0 4 4,0-4 15,5 8-4,-5-5 16,0 2 0,0 1 0,2 0 6,-4-1 0,2 1 10,2 0-5,-2 3 4,-2 1-2,2 0 1,-2-4-2,2 3 2,-3 2 3,3-3 3,0 3 5,-1-2 4,2 3 5,-1-3 7,0 3-5,0-6-4,0 5 5,3-2-8,-1 0 1,-2-1 0,2-3-3,-1 0-6,1 2-5,-2-6-6,0 3-2,0-4-3,4 7-2,-2-5-6,-2-2 0,0 0 4,0 0-1,0 0 2,0 0-2,8-17-1,-4 4-1,-2-3-9,1-11 4,3 0-10,-3-3 4,-1 2-1,2-4-5,1 2-1,-5-2-5,0 2 3,2-1-3,-1 1-1,-1 0 0,-1 4-3,2 7 3,-1 1-4,-1 4 5,-1 3-6,-1 3 5,1-2-1,2 4 1,0-1 2,-2 3 3,2 2-4,0 2-1,-4-3-3,4 3-5,0 0 1,-14 13 4,7-4-6,0 6-3,-4 1 0,2 0 1,-1-2-3,1 2 3,0 0-4,0-3 3,0 3-4,1-5 8,2 4-8,-3-5-2,3-2 3,2 3-3,-2-5 3,3 0 0,1 0-1,0-2-4,-2-3-2,3 4 0,1-5-4,-3 1 3,3-1-3,0 0 1,0 0 6,5-11-4,2 2 6,0-6-1,1-2 0,0 1-3,2 0 3,1-2 1,2-4-1,-1 7 0,1-3 0,-2 3 2,-3 8-3,5-8 2,-5 7-2,-3 4 5,2-1-3,-1 3 8,3 2 4,-2 2 1,0 5 1,4 3-2,1 7 11,2 10-13,0-5-4,1 4 3,-3-2-9,0 0-12,1-2-13,-2-6-24,4 6-20,-2-7-33,0 1-41,3-4-36,-1-2-23,-1-3-144,-2-3-376,1-2 167</inkml:trace>
  <inkml:trace contextRef="#ctx0" brushRef="#br0" timeOffset="158245.5909">14312 15259 55,'-1'-5'161,"-2"1"-20,3-1-18,-2-2-10,2 1-8,0-5-12,0 5-5,2-5-11,1 0 0,-6 0-10,3-1 3,0-3 8,0 1-5,0-1 3,0 1-4,0-3-1,-2 1-4,2 0-1,-1 3-7,-1-3 5,2 4-2,-5 1-3,3 0 2,1 2-3,1-3-1,-4 3-8,2 2-2,2 1-1,-3-1-4,1 4 1,0-2-8,0 0-1,-2 4-6,3-5-4,1 6 1,-4-4-6,4 2-1,0 2 0,0 0-4,0 0-1,-15 6-2,11 5-4,2-2 6,-3 7-5,-1 1-5,-1 3-3,1 3-1,-1-3 0,-2 4-2,2-4 1,0-2-2,2-1 8,0 2-4,0-2-2,-1-6 0,2 1 2,1-2 1,0 0 0,1-5-7,1 1 4,1-2 1,-2-2-3,2-2 1,0 0-1,0 0 1,8-14-2,-4 6 1,5-7-1,-2 1-2,-1-4 1,0-1-7,-1 2 7,3-2 1,-2 4-1,-2-1 4,-1 4 2,-1 0 2,1 4 6,1 0-1,-3 1 2,-1 1 3,3-2 2,-3 5 1,0-3 4,0 6-1,2-5-2,-2 5 3,0 0-1,4 0 0,-4 0 3,0 0-2,7 12 5,-4-6-3,3 3-4,4-1 1,-5 3-5,5 2 0,-1-5-3,-1 3 2,1-4-5,0 0-1,-4 3-6,0-1-9,3-2-5,-3-1-9,0-1-9,6 0-6,-8-1-15,1-1-13,0-1-19,0 1-24,-4-3-25,0 0-16,9-2-17,-9 2-163,5-3-356,-5 3 157</inkml:trace>
  <inkml:trace contextRef="#ctx0" brushRef="#br0" timeOffset="159501.5355">15350 15232 109,'0'0'180,"0"0"-10,0 4-8,0-4-11,0 4-18,0-4-8,0 0-11,0 0-3,0 0-8,0 0-5,0 0-3,13-8-8,-10 1-5,3-2-7,-2-3-8,0-5-10,4 0 0,1-8-9,-5 0-4,5 0-4,-9 6-3,5-6 0,-3 5-7,-2 2 5,0 1-1,0 0 3,0 5 0,0-1 2,0 4 2,0 0 0,0-2 0,0 2-5,-2 4 1,-3-2 1,2 3-3,3 0-3,-3 0-2,-3 2 0,1 2-1,5 0-6,-10 0 4,3 4-9,-3 2 2,0 1 0,3 1 1,-6 1-7,5 0 0,-5 3 1,4-2 2,2-2-4,1 3-1,0-6-2,1 4 3,1-4-6,2-2-3,-2 3-2,1-3 7,2 0-6,1-3 1,0 0 1,10 3-3,-10-3 3,11-9 2,-4 0-2,3 1-1,3-2-1,-2-3 3,3 1-2,0-1-2,-2 2-1,1 0 0,-3 3 4,-2 0 2,1 0 4,1 1-1,-1 3 10,-1-1 7,-2 5 8,1-2 7,3 2 13,-4 2 5,3 6-1,1 0 8,-1 5-7,2 4-3,4 7-7,-4-3 2,3 4-11,1-3-7,-6-4-1,3 0-15,2-2-7,-2-2-23,2-1-13,-2-1-38,1-1-17,4 0-23,-4-5-34,-2-1-20,1-1-52,1-1-23,-2-3-43,-2 0-151,1-1-462,-2-4 204</inkml:trace>
  <inkml:trace contextRef="#ctx0" brushRef="#br0" timeOffset="271316.2381">13854 9466 194,'0'-5'194,"-2"1"-4,0-1-12,2 1-5,0 4-5,-2-8-4,2 8-2,0-4-6,0 4-7,-1-4-5,1 4-5,0 0-9,-2-4 1,2 4-12,0 0-2,-3-2-10,3 2-8,0 0-3,0 0-9,0 0-7,0 0-6,0 0-3,0 0-9,0 0-1,0 0-5,0 0-3,0 0 4,8 9 0,-4-4-3,3 4 1,1-1 3,2 2 9,0 5-19,3 1 6,5 1-1,0 5-4,-1 1 4,6 0-14,-3 1 4,2 1-4,3-3-7,0 5-1,0-1-2,2-1 1,-4-2-3,1 0-4,-1 0-1,-1-2 0,-1 0-10,-6-7 6,-2-3-1,-3-1-10,-1 0 4,-2-5-2,0 2 7,0 0 10,-4-3-12,-1-1-5,2 0 2,0-1-5,0 0 4,-4-2 4,4 5-12,-4-5 11,0 0 1,2 3-3,-2-3-2,4 3 2,-4-3-7,0 0 5,0 0-5,0 0 1,0 0 6,0 0-5,0 0-12,0 0-5,0 0-13,0 0-7,0 0-6,0 0-6,0 0-14,0 0-16,0 0-12,0 0-13,0 0-11,1-11-17,-1 11-19,0 0-21,-6-5-17,6 5-28,-4-5-10,1 1-23,0-1-208,-4 0-487,4-2 215</inkml:trace>
  <inkml:trace contextRef="#ctx0" brushRef="#br0" timeOffset="271643.8197">14397 9359 119,'-3'-3'173,"-3"1"4,-1 2-10,-3 4-7,-8 3-6,-4 13-12,-7 2 0,0 3-11,-5 12-6,-6-3-10,5 2-1,-1-2-2,10-7-5,-6 9-10,7-9-3,-1 2-4,1-3-6,5-1-5,-2-2-11,3-2-4,1 2-3,5-6-7,3-2-5,-2-1-5,2-6-3,4 4-4,1-7-2,2 2-5,-1-5-5,0 2 10,1 1-8,0-2-4,-1-1-1,2 1 3,2-3-4,0 0-6,-3 3-4,3-3-13,0 0-19,0 0-12,0 0-20,0 0-29,0 0-29,5-12-36,2 7-25,-2-5-28,2 5-175,-1-5-406,1 3 180</inkml:trace>
  <inkml:trace contextRef="#ctx0" brushRef="#br0" timeOffset="381756.0726">14049 11056 219,'0'0'220,"0"0"-2,-4-4-18,4 4-16,0 0-21,0 0-16,-4-2-12,4 2-19,0 0-9,0 0-6,0 0-9,0 0-4,0 0-6,0 0-3,0 0 0,0 0-4,0 0 4,0 0 0,0 0 7,0 0-11,0 0 5,0 0-1,13 6 1,-12-3-1,5-1-3,-6 1-5,3 2-4,-3 2 2,4 0-6,-2 0-1,0 4-2,-1 0-7,5-1-2,-3 7-9,6-3-3,-4 2-2,4 2-1,4 4-7,-7-5-1,7 4 0,3 4 6,-2 4-12,2-7-5,0 5-1,0-1-3,1-1-6,1-3 5,-2 6 0,-4-11-4,5 2 2,-6-3-8,1 2 4,-4-5-2,6 0-4,-3 2 1,0-4 1,-4-3-6,0 0 0,0 0 1,-1 0-2,-1-5-2,-2 2 6,2-3-2,-1 1-4,-4-3-1,2 3 2,-2-3-5,4 2 0,-4-2-6,0 0-8,0 0-7,0 0-11,0 0-13,4-10-21,-5 5-18,2 2-14,-1 3-19,0-7-7,0 3-5,0-1-17,-1 1-5,-1-1-2,2-2-20,-2 3-9,1 2-13,-1-3-115,-2 1-348,4 4 154</inkml:trace>
  <inkml:trace contextRef="#ctx0" brushRef="#br0" timeOffset="382129.4843">14375 11061 192,'0'-4'193,"0"-1"-12,0 5-11,0-5-20,0 5-14,0-6-10,3 2-7,-3 4-6,2-4-1,-2 4 6,1-3-2,-1 3-4,3-3-2,-3 3 0,0 0 1,0 0 0,0 0 2,0 0-9,0 0-8,0 0-7,-12 19-3,7-4-6,-2 8-8,-4 5 8,-3 4-15,-3 13-8,-3-1-2,0-1-3,-2 6-7,5-6-3,-3 1-7,0 0 0,2 0 8,2-15-12,1 2-7,0-2 1,4-4-4,-1-2-3,5-8-1,2-7-7,1 2-11,1-4-11,3-1-13,0-1-11,0-4-13,0 0-25,0 0-32,15-18-42,-9-2-62,6-3-41,-7 5-194,-1 2-480,1 1 213</inkml:trace>
  <inkml:trace contextRef="#ctx0" brushRef="#br0" timeOffset="597222.4037">16400 13196 8,'-1'3'41,"1"-3"-8,0 0 6,-4 4 6,4-4-16,0 0 22,-3 2-1,3-2-3,0 0 9,-3 3-7,3-3 4,0 0 2,0 0 16,0 0-15,-5 4-2,5-4 5,0 0-7,0 0 3,0 0 2,0 0 3,0 0-1,0 0 5,-8-1-13,8 1 16,0 0 0,-9-6-4,9 6 4,-7-4-2,3 1 10,1 1-2,1-1-2,-5 1 2,7 2 3,-4-7-5,2 5 5,-1-1-1,-1 2-2,4 1 4,-3-5 1,3 5-5,-4-2-6,4 2-3,0 0-5,0 0-8,0 0-4,0 0-6,0 0-3,0 0-4,0 0-3,14 10-2,-8-2-3,4-1 12,3 1 2,1 4-5,0 2-3,9 5 0,0-2 1,1 4-4,3-1 0,-1-1-6,0 1 5,0 2-1,-1-1 3,1-1-7,0 1-2,-1-1-1,-3-3 0,0-2-2,-3 2-2,-5-5-4,-1-1 0,-3-1 5,-1-3-5,0 1 0,-4-4-6,0 0 5,0 2 2,-2-4-1,1 1 1,0-3 5,-4 0 6,5 2 6,-3 1 4,-2 1-1,0-4-2,0 0 3,3 2-3,-3-2 0,0 0 6,0 0-15,0 0 1,5 3-1,-5-3-4,0 0-1,0 0-4,0 0 2,0 0-10,0 0 1,0 0-8,0 0-7,0 0-2,0 0-10,0 0-6,0 0-8,0 0-9,0 0-4,0 0-13,0 0-11,0 0-8,0 0-20,0 0-15,0 0-21,0 0-28,0 0-27,-9-12-16,6 10-33,3 2-160,-8-3-432,3-2 191</inkml:trace>
  <inkml:trace contextRef="#ctx0" brushRef="#br0" timeOffset="597741.621">16805 13198 12,'0'0'96,"1"-5"4,-1 5-6,3-4-11,-3 4 10,3-7-6,-2 4 4,-1 3 10,6-7-8,-2 2 3,-1 0 1,-1 0 0,2 0 1,0 0 2,-4 2-4,5-2-7,-5 5-5,8-6 1,-6 3 0,-2 3-1,3-4-3,-3 4-3,4-4-6,-4 4-7,0 0-4,0 0-5,0 0-6,0 0-3,0 0-3,-22 17 1,0 1 8,-2 4-4,-17 10 0,0 4-1,-5 5-6,-1-1 2,1 3-3,0-2-3,0-1 1,4-1 1,2-5-4,5-1-2,9-7-2,0-1 3,6-7-12,0 1 2,6-4-1,2-4-5,4-1 3,2-3 3,2-1 1,-1 0-3,2-3 2,1-1-4,0 1 0,-1 1 1,3-4-5,-1 3-8,1-3-17,0 0-12,0 0-20,0 0-27,0 0-28,0 0-19,0 0-28,4-15-30,-2 14-37,0-4-204,-2 0-447,0 5 198</inkml:trace>
  <inkml:trace contextRef="#ctx0" brushRef="#br0" timeOffset="746467.2788">19047 12980 24,'-4'-3'139,"1"-1"4,-2 2 9,3-1 5,-2-1 2,1 0-3,3 4-2,-5-5 2,3 4 3,2 1-4,-6-4 0,4 3 5,2 1-9,-4-5-9,4 5-1,0 0-2,0 0-9,-5-2-1,5 2-7,0 0-3,0 0-5,0 0-6,0 0-14,0 0-7,0 0-13,0 0-8,0 0-10,0 0 1,0 0-3,-6 9-8,8-5-7,0 2 8,5 5 1,-1 6 0,7 5-4,3 0 3,-2 6 5,4 0 2,2 1-6,12 10 2,-4 0 2,3-1-2,4 1-2,-1-3-2,0 1-8,-1-1 6,-6-10-4,-4 0-4,2-1-1,0-3-4,-3-2-8,-2 0-4,-7-7 1,-1 2-1,0-8-2,-3 3-5,0-5 6,-2 1-5,0 0-4,-5-4 7,1 2 0,1-1-12,0-2 13,-4-1 5,1 4-5,2-1-3,-3-3-2,0 0 0,0 0-2,6 1-2,-6-1-15,2 3-22,-2-3-14,0 0-24,0 0-23,0 0-16,0 0-17,0 0-14,0 0-23,-8-14-15,4 13-21,0-4-17,0 1-26,1-4 2,0 2-23,-1-4-13,-2 4-150,1-7-459,2 3 203</inkml:trace>
  <inkml:trace contextRef="#ctx0" brushRef="#br0" timeOffset="746784.1768">19640 12994 157,'3'-5'164,"1"1"-4,-1-1-8,-2 1-17,-1 1-17,0 3-13,0 0 0,0 0-8,0 0 5,-18 7 1,5 5 8,-3 0-1,-5 7-1,-3 4-5,-1-2 4,0 8 3,-10 8-4,0-1 1,0 3-13,-4 4 9,-2-5-2,1 2-3,0-3-3,-1-2-3,0-1-7,1-2-3,12-10-10,2-4-6,-2 0-1,3-4-5,11-2-5,-2 0-5,6-4-6,3-3-11,-1-1 5,4-1-13,0-1-20,-1 2-18,2-3-41,3-1-41,-6 2-40,6-2-50,0 0-41,0 0-31,13-9-176,-11 3-468,4 0 207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9:56:11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 6205 51,'-2'-2'60,"2"2"-4,0 0 5,-4-4-5,4 4-6,0 0 1,0 0-2,-4-4-3,4 4 2,0 0-2,-5-2 2,5 2 1,-9 0 5,9 0 5,0 0 7,-8 0 3,8 0 2,-6-1 6,6 1 3,0 0 0,0 0 5,-10 0 3,10 0 1,-8 3 0,7 0 6,1-3 0,-7 0 3,7 0-2,-6 2 3,6-2 1,0 0-3,0 0-2,0 0 1,-4 0-8,4 0 0,0 0-1,0 0-4,0 0-3,0 0-8,0 0-5,0 0-4,0 0-7,0 0-1,0 0-3,13 4-1,-7-3 4,7-1 3,5 3 1,5-3 1,8 1 10,6-2-20,3 2 3,14-3-2,0 2-2,0 0 8,0-4-12,5 5 2,0-2-5,2-2-1,1 3-11,-1-2 5,-1 3-6,0 0-4,0-1 0,-1 0 0,-5 0-5,1 0-3,-15 0 1,13 0-6,-12 0 6,9 3 3,2-6-19,-17 3 12,-1-1-4,3-6-4,1 6 3,-2-2-6,-1 1 3,-3-1-1,1-2-1,-6 2 4,-3 2 0,-5-3-4,0 1 5,-3 2-2,-5-3-6,0 3 7,0 1-6,-2-1 2,-1 0 3,-2 1-1,-6 0-2,7 0 3,-7 0-4,8-2 0,-8 2-4,5 0-2,-5 0 6,0 0-6,0 0-2,0 0 6,6-3 4,-6 3-7,0 0 7,0 0-10,0 0-2,0 0-3,0 0 0,0 0-9,0 0-1,0 0-5,0 0-5,0 0-21,0 0-15,0 0-24,-10-6-14,7 3-20,3 3-23,-9-2-26,1 1-18,3-1-27,-3 0-17,2-3-14,-6 0 0,2 4-155,-1-6-436,-3 3 193</inkml:trace>
  <inkml:trace contextRef="#ctx0" brushRef="#br0" timeOffset="429.1322">2251 5995 70,'-10'-5'138,"-2"1"2,4 1 7,1-2 12,2 4 5,-2-1-6,7 2-3,-7-4-10,3 3-14,4 1-8,-5-2-12,2-2-11,3 4-8,0 0-7,0 0-3,0 0-3,0 0-1,0 0 3,14 11-4,-2-6-2,0 1-1,0-1 4,6 4-6,0-2-1,10 5 3,-1-5-6,1 3-3,0-1-7,-1-1-4,1-1-6,-9-2-5,0 1-1,2-1-9,-6 1 1,3-2-7,-5-1 2,1 0-4,-5 1-5,1-3 2,-4 1-2,1 0 0,-2 1 1,0-3 2,-5 0 4,6 1 1,-2 0 0,-4-1 0,0 0 5,8 3-4,-8-3 0,4 1-2,-4-1 1,0 0-4,0 0 3,0 0 1,0 0-5,3 1 5,-3-1-3,0 0 3,0 0-5,0 0-4,4 2-5,-4-2 6,0 0-10,0 0-1,0 0 4,0 0 0,0 0-11,0 0-4,0 0-6,0 0 4,-2 7 0,0-2 0,-1 2 3,-1 4 7,-6 5 1,-1 0 2,-4 9 0,-2-1 5,-2 1-4,-4 4-1,-1-3 0,-13 8-1,15-10-11,1-2-2,3 2-21,1-4-28,-2-1-39,5-5-40,2 2-49,1-5-53,6-4-57,-4 1-210,4-3-544,3-1 242</inkml:trace>
  <inkml:trace contextRef="#ctx0" brushRef="#br0" timeOffset="1517.0438">3102 6031 42,'4'-6'207,"-4"2"-9,0-1-10,0-1-13,0 6-9,1-3-16,-1 3-8,0 0-17,1-4-12,-1 4-10,0 0-16,0 0-12,0 0-11,0 0 1,-6 17 2,2 1 3,-6 7-2,1 3-3,-4 1 0,2 3 0,-3 2 11,0-3-6,-1 1-1,2-3-5,0 0 0,-1 0-2,4-5-8,-2-2-3,2-4 1,5-2-3,-3-5-7,3-2 2,2 0-1,2-2 2,-4-2-2,3-1 3,0 0 6,1-2 0,1-2 5,0 0 4,0 0 1,0 0-12,0 0-5,14-11-7,-4-3-5,-2 0 0,2-3-4,2-7-4,3-1 0,-2 1-5,-4-3 3,6 6-1,-8-5-5,4 4-1,-1 2 2,-1-2 2,-4 4 5,3 0 2,-1 4 1,-2-3 6,-1 7-5,0 1 8,1 0-4,-2-2 4,4 4-4,0-1-1,-5 1-15,1 2 2,-2 0 2,2-2-2,-1 5-3,0-1 1,0-1-11,1 1-2,-3 3-4,0 0-5,0 0 3,9 7-4,-4 0 12,0 1 4,6 9-6,0 0 14,1 9-14,2-4 6,-2 2-2,2-2 6,-1 5 6,0-3-2,1 0-3,-2 1 0,1 1 1,-2-3-11,4 2 7,-9-8 2,3 2 0,-1-6-8,-2-1 2,3 5 9,-4-5-10,-1-4 5,1 1-9,-2-2 1,-3-2-2,5 0 7,0-1-4,-5 1-2,1-2 0,-1 1-14,0-4-12,3 5-14,-3-5-5,1 3-14,-1-3-9,0 0-13,0 0-20,0 0-19,0 0-19,0 0-20,0 0-25,0 0-24,-10-11-20,9 7-20,-3-3-14,4 0-182,-5-2-476,2-2 210</inkml:trace>
  <inkml:trace contextRef="#ctx0" brushRef="#br0" timeOffset="1814.0945">3084 6277 11,'-9'-2'194,"9"2"3,-9 0-6,9 0-10,-6-2-12,6 2-8,0 0-10,0 0-5,-5-1-7,5 1-16,0 0-9,0 0 1,0 0 0,0 0-6,17 5-2,-7-5-9,4 0-11,-2 0-4,5 1-11,0-4-10,2 3-1,-1-2-3,-4 1-12,4-2-4,-8 3-6,2-1-4,0 1-7,-4-2-8,-1 2-5,-1 0-9,-6 0-12,9-3-14,-9 3-12,6 0-26,-6 0-19,0 0-28,7 0-31,-7 0-23,5-2-38,-5 2-157,6-3-387,-2 0 171</inkml:trace>
  <inkml:trace contextRef="#ctx0" brushRef="#br0" timeOffset="2971.0928">3483 6106 95,'0'-5'221,"-1"0"-8,-1-3-16,2 1-15,-1 1-6,1-4-13,-3 2-5,1-3-8,-2 1-5,1 0-4,2 3-6,-2-3-2,0 1-8,0 0-5,-1 1 4,1 0-12,0-1-11,-2-1-4,-3 0-5,1 2-6,1-1-4,-1 1-6,-3 0-4,2-1-7,-1 1-6,0 3-3,-2-4-4,-3 2-6,3 2-3,0 0-4,-2-1-8,-2 1 2,-1-1-6,-2 0-2,6 4-3,-6-2-4,4 1-1,-4 2-1,4 0-2,-4 1-1,4-3 4,0 3-13,-2 0 4,0 3 1,-5-2-7,9 2 4,-8-3-4,6 3 2,-2 0-5,0 1 3,-1 0-2,0 1-5,3 0 5,4 3-7,-4-4 7,-2 7-1,2-1 1,0 1-5,4-1 2,-4 2-2,2-1 4,1 2 0,1-1-3,-1 2 4,0 3 2,1 0-2,3 0 1,-2 3-3,-1 4 6,4-6 0,-2 5-2,3-3-1,-3-1 3,1 0-3,3-4 0,-2 4 4,3-2-3,-3-1-2,2 1 3,0-2 2,0 4-3,3-8 5,-3 6-3,0-4 3,4 3-4,0-3-1,-1 2 8,-3 1 0,5-1-7,-2-4 0,1 2 0,4 2 0,-4-1-1,1-4 4,-1 2-3,5 0 6,-1 3 3,0-3-12,0 0 3,2-2 3,-2 1-4,-3 0 3,5 5 6,0-5 1,-3-2 5,4 1-7,-2 0 1,-1 0-4,3-1 2,0 0 4,-3 0 1,3 0-6,0-1 2,0 0 2,0 1-3,2-1 13,1 0-14,-2-1 1,0 2 8,3-2-7,-2-2 0,0 3 4,3-3 6,-1 2 3,4 0-6,-2 0 3,-4 1-9,3-5 11,-2 2-8,5 2 3,-4-2 5,3 1 0,-1-1 4,0-2-3,-2 1 2,1-1 0,-1-1-4,3 2 9,-2-4-11,2 4 6,-1-2-10,1-2 19,0 0-17,-1 0 1,6-2 5,-1 1 0,0-1 3,-3 1-1,2 1-1,-3-1-17,4 1 16,-5-3 7,2 1-4,2 0 0,0 0-1,1-1 0,0-2-3,0 0 3,-2 1-4,0-2 1,-2 2-1,1-3 0,-3 4 4,2-2-3,-3 0 4,6-2-2,-7 0 3,4 2-7,-4-2-2,2-1 0,2 1 4,-6 0-1,3 0 6,-2-3-4,-1 3 0,1-3 4,1 2-2,-3-3 0,-1 2 2,1 0-5,2-3 5,-4 3-8,2-1 0,-2-1 0,1-2-1,3 4-4,-6-1 3,2-1 1,-1 0 3,1-2-5,-1 2-2,1-1 0,-2-1 3,1-1 0,0 2-2,-1-2 0,0 3 6,0 0 0,0-2-1,-1-1-3,-1 3-3,5 0 8,-6-1 3,2 2 3,-1-3 0,1 3-2,-2-3 0,0 2-2,0 0 0,0-1 3,0 4-2,0-6-2,0 2-2,-2 0-3,1 0 2,0 0-2,-2 2-5,2-2 6,-2 2-3,2-1 6,-1-2-3,-2 2 4,1 1 2,1 0 0,-2 0-2,0 0-2,0 0 1,-1-1 0,-1 3 1,1-2-7,-2 0 0,1 2-5,-2-1 2,1 1-4,0 0-1,1-4-1,-4 7-1,1-6-1,1 4-2,-1-1 1,-2 3-4,-1-7-3,3 5-3,-2 2-8,-1 0-11,2-1-9,1 0-17,2 3-19,2 1-20,-6 0-36,3-1-41,2 1-47,-6 1-53,2-1-53,0 2-64,0-2-62,-2 1-280,1 2-785,-3-2 349</inkml:trace>
  <inkml:trace contextRef="#ctx0" brushRef="#br0" timeOffset="6754.5538">3215 5917 17,'0'0'80,"0"0"-4,0 0-10,0 0-4,0 0 0,8 0 2,-8 0-4,0 0 2,0 0-3,0 0-3,0 0 4,0 0 3,0 0 0,0 0 11,8 0 1,-8 0 2,0 0 3,0 0 0,0 0-4,0 0 9,0 0-6,0 0-4,0 0 6,0 0-3,0 0-5,0 0-7,0 0 2,0 0 0,0 0-3,0 0-1,0 0-2,0 0 3,0 0-4,0 0 5,0 0-1,0 0 2,2-4 1,-2 4 1,6-3-2,-4 0 2,3-1 0,0 1-6,2-2 2,1-4 2,1 2-7,1-1-3,4-4 5,1-2-10,2 1 25,3-6-9,2 0 3,0-3-6,1 0 4,1 4-15,0-5 2,-1 0-6,1 1-2,-1 1 0,3 0 0,-3-1-12,-1 2 3,1-1 1,0-1-7,-1-2-3,1 1 6,1 0-14,-1-2 6,1 2-16,-3-1 3,-1-2 4,3 1-2,-1-1-5,1 3 0,4-1 1,-2-1-1,-2 4-3,5-1 5,-10 0-8,5-1-2,-1 3-1,-2-1 4,1-1 2,0 2-2,-1 2 2,0 0 4,0-1-1,-4 5-2,-2 0 3,4-3-1,1-1-4,0 1-6,-2 2 4,1-4-1,-2 5-3,3-6 0,2 3 3,-7 4 2,2 1-3,0-1-3,-1 0-4,2 0 6,-3 2 0,-1-1-3,-1 3 9,-2 2 1,5-3 9,-5 2-12,-1 1-3,0-3 4,6 0 0,-3-1 6,-4 1 0,5-2 8,-1 1-31,-1 2 31,2-3-19,0-2 7,1 5-2,-5-1-14,5 0 4,-5 0 7,0 0 0,0 4 2,0 0 12,-4-3 2,0 3-11,0 2-3,-1-2 6,3 0-2,-1 0 1,-3 2-1,3-4 1,-3 3-3,3 1-20,-2-1 29,2-4-12,3 2 3,-2-1-2,0-1-4,2 1 1,-2 3-2,-2-3-7,1 4 13,0-2-5,-2 1-2,1 0 3,-1 0-3,-2 3-1,1-1 7,1 0-6,-2-2 6,2 3-9,-4 2 5,5-4 3,-5 4 0,3-6-2,-3 6-4,2 0-2,-2 0 4,0 0 4,0 0-5,2-6 2,-2 6 0,0 0 2,0 0 0,0 0-7,0 0 11,0 0-20,0 0 10,0 0-10,0 0 5,0 0-2,0 0 2,-20 6-8,10-6 0,1 2-2,-9 1-2,4-2-10,-5 1 5,3 1 1,-1 0-14,-2 0 3,1 1 1,0-1 3,5 0-2,-1-1 2,1 1 1,-2-1 1,3 1 7,1 0-7,-2-1 6,3 2 3,-2-1 1,5-2 2,0 1 3,0-2 4,2 1-1,5-1-3,-7 1 4,5 2-5,2-3-2,-7 1-3,7-1 10,0 0-2,0 0 1,0 0 1,0 0 3,0 0-1,0 0 0,0 0 4,0 0 3,0 0 2,19-4-3,-10 3 4,3-2-29,1-1 7,3 1-2,2-3 1,-1 3 4,3-2 5,1-2-2,-4 2 12,3 0-11,-1-1 11,-1 0-4,-2 0 4,-3 3-7,1-2 1,-1 2-3,-5 0-1,2 1 3,-4-1 4,1-1 4,-1 4-7,-1-3 6,-5 3-1,7-1 2,-2-2-2,-1 2 6,-4 1-6,0 0 4,0 0-4,0 0-1,10 0-3,-10 0-2,0 0 0,4 5 4,-4 1-6,2 0 8,2 3-3,-3 2 0,2 6 2,-2 1-1,2 8 1,-2 1 0,-1-3 3,0 2-1,0-2-2,0-4 7,-1-1-9,2-3 5,-1 2-13,-1-6-17,1 5-14,0-3-27,0-4-15,0 0-21,-3 0-19,2-1-32,1-5-34,0 2-29,0-1-6,1-3-23,-1-2-159,0 0-441,9 0 195</inkml:trace>
  <inkml:trace contextRef="#ctx0" brushRef="#br0" timeOffset="7797.6993">5175 3956 163,'0'-4'169,"0"0"-3,0-1-6,0 5 0,0-5-12,0 5-5,0 0-9,0 0 0,0 0-16,0 0-12,0 0-13,0 0-11,0 0 0,0 0-1,0 22 2,-2-10 1,4 5-4,-4 1-5,0 7-2,2 0-6,0-5-1,-2-1-4,2 7-1,-1-7-8,1-1-5,0-2-3,0 4-3,1-6-7,-2-5-1,1 3-5,0 1 1,0-6-5,1 0-2,-1-2-1,0 3-4,0-4-3,-1 0 6,0 0 3,1-4 2,0 3 5,0-3 11,0 0 3,0 6 0,0-6-3,0 0 3,0 0-12,0 0 3,0 0-3,0-19-6,0 11-4,1-1 6,-1-1-12,-1-2 6,2 0 3,-1 0-5,0-5 1,0 0-5,0 2 8,0 4-5,-1-6 2,0 1 3,1 5-1,-2-6-2,2 2 4,2 2-8,-2 0-1,0 3-2,1-2 4,-1 0-6,0 2-4,0-2 7,1 1-1,0 1-1,1-3 5,0 2-5,2 0 0,-1 2-6,1-3 7,-1 4-4,0-3-4,5 5 1,-3-5-5,-1 1 3,2 4-2,1-5 0,1 6-3,-1-3 3,-1 2-2,3-1-3,2 2 0,-1 1 4,0-1 4,0 1-9,-1 2 2,-4 2 0,4 0-4,0 0 0,-1 0 0,2 2-11,-1 2 2,0 1 2,0 1-9,1-1 1,-4 2-4,1 2-5,-2 1 1,-1-1-1,-3 0 11,4 2-11,-4 0-1,-2 0 2,-5-2-1,3 3 0,-3-2 0,-1 0-1,-4 1-1,-1 0 4,1 1-3,-8 0 1,6 0 2,-5-2 0,5 2 2,-3-2 3,5-3 1,0 1 1,2-1 0,2-4 3,1 0-1,-1 1 6,4 0-2,-2-1 4,2-2 1,3-1 2,-5 3 3,2 0 2,3-3 0,0 0 1,-3 2 6,3-2 2,0 0 0,0 0 0,0 0-2,0 0 5,0 0-5,0 0-2,11-8 3,-7 7-4,1-2 3,1-1-1,1 1-3,1 1 4,1-1-1,1 0-2,0-3-3,-1 3-1,2 1 5,1-1 0,2 0-1,-7 2-4,0 0 5,5-1 1,-2 5 5,0-2-6,1 2 7,0 0-5,-2-1-4,0 3 2,-1 0-4,1 0 2,-2 1-1,-1 2 2,0-3-6,0 5 16,-1-1-18,-3 1 7,-2 0 0,2 0 3,-1 0 0,-2 0 2,-3 3 1,-1-4 5,-1 2 4,-4-2-4,1 1 5,-2 1 5,-4 1 2,2-3 1,-4 0-2,6-4-2,-5 2-4,3-4-2,0 1 5,0-2-5,-1 0-1,4 0-2,-1 0 3,1-1-6,1-1 6,3 0-20,-2 0-4,-1-1-10,9 1-7,-13-2-14,8 2-13,-1-2-13,-1 0-14,2 1-14,5 1-17,-11-1-13,11 1-22,-7-4-28,7 4-24,-7-3-34,4-2-178,3 5-441,-6-6 195</inkml:trace>
  <inkml:trace contextRef="#ctx0" brushRef="#br0" timeOffset="8860.9062">5562 3725 54,'0'-2'162,"0"-3"-16,-2 0 1,2 1 0,-2-2-4,-4 2-3,6-2-9,-4 1 0,0 1-4,0-2-7,1 1-6,-4-2-7,1 3 1,2-1-7,-5-2-8,5 2-8,-5-1-2,2 0-1,1 1-3,-3 1-11,3 1-3,-4-3-6,1 1 28,0 4-8,3-2-9,-5 1-5,2-5-5,-4 5-2,4 0-6,2 1-4,-4 1-2,1-3-5,-1 3-7,2 0-2,-6 0 1,5 3-7,-6-3-6,6 3 6,-4 3-12,0-3 3,2 2-1,-6 0 3,1 2-1,6 0-1,0-2-1,-3 1-1,5 0-4,-2-1 8,-1 4-11,3-1 2,0-1-5,-5 3 2,4-1 0,0-1-1,-5 3 5,6-1-3,-1 1 2,4-1 1,-2 1-2,3-3 1,-7 5 1,5-3-4,-4 3 4,3-2 2,4 0-2,-3 0 0,1 1-4,1-1-2,-2 1-3,1 0 8,2-1 0,-1 6-3,-1-6 6,6 2-6,-4-1 4,2 5 0,1-5-4,-1 4 0,2-3 3,-5 0 2,5-1 1,0 5 8,0 0-1,0-2-1,0-1-4,2-3 0,1 1-1,-1 1-4,1 0 1,-1-1 2,0 1 1,1-1-4,-3-2-4,4 5 7,3 0-6,-3-3 10,-4 0-6,6 0-1,-2-2 2,-1 1 0,3-2 0,-2 2-10,-1-2 18,6 7-2,-4-7 0,2 0-3,1 2 4,-2-2 0,3-1-2,0 1-12,-5-1 13,5-1 2,1 0-3,-1 0 7,-3 0 5,6 0-15,-3-1 5,0-2-3,1 2-7,0-2 0,2-1 6,1 0-17,0 0 22,1 0-10,3 0 5,1-2 0,-4 1-2,4-2-5,0 1 4,-4-2 1,-1 2-3,2-2 8,3 1-6,-4-2 0,-1 1-5,1 1-5,0-3 12,-3 2-6,1-2-4,-1 1 2,1-1 6,-2 1 5,-1-1-9,2-1 6,-1 0 3,-1 2-8,2-3 5,-2 0 1,0 0-2,1 0 3,0-2 3,-1-2-4,2 3 5,-2 0-4,0-2-8,0-1 9,0-1-7,0 2 6,2-1-6,-1 2 5,-1-3 1,-2 0 5,3 0-15,-2 3 2,-1-2 24,-2-1-1,6-2 5,-3 2 0,-3-1 4,0 1-9,3-5-2,-2 1 0,-1-3 2,2 2-8,-2 1-8,-1-3 4,1 2 3,-5 3 2,5-4 3,-1 1 4,-4 1 5,1 1 1,3-2 0,-7-1-4,6-1 3,-6 5 0,2-1-9,-3-2 3,3 1-3,-4-3-3,0 1-8,-2 0 0,1-2-7,2 2 6,-2-1-4,-2-3 3,0-3-7,2 6 2,-2 3 2,1-1-3,-1-2-8,1 3 5,-1-1-2,1 5-3,1 1-2,-2-1-2,2 3-2,-4 0-4,6 2-24,-3 2-1,1-3-15,1 2-17,0 0-31,-2 1-24,1-1-42,1 4-22,-4-6-48,-4 4-40,3-1-42,-5 2-39,-2-1-277,-4-1-684,1 3 303</inkml:trace>
  <inkml:trace contextRef="#ctx0" brushRef="#br0" timeOffset="9627.037">3409 4700 140,'0'-2'199,"0"-5"-12,0 2-7,0 0-10,0 2-2,1-4-3,-2 3-10,2 0 0,-2 0-10,1 4 1,0-7-7,-2 4-2,2 3-6,0 0-9,-3-4-7,3 4-9,0 0-17,0 0-13,0 0-5,0 0-10,0 0-11,-8 7 2,3 0-10,0 2-3,-3 6-4,1 0-5,-1 11 0,3-8-3,-2 1 0,0 6-7,5-9 0,1 3-2,1-1 0,1 0 3,3-2-1,0 2 2,4-2-3,-3-5 3,5 1 3,-5-1 0,4-1 7,0-2-2,4 0 4,-3-1 1,0-1 2,4-2 3,-1 0-1,2-4 8,-2 0-1,2 0-4,3-3 0,1-1-3,2 1-1,-4-4 0,2-2 9,-5 2-4,2-2 4,-2 1 9,-2 0 16,-3 1-13,1-3-1,-1 1 10,-3 1-1,1-3-4,-3 1 0,0-1-7,-1-3-8,-1-3 1,-2-3-8,2 2-5,-4-7-2,-2 5 0,0-6-6,-1 2-3,-2-2 6,2 7-10,-5-4-4,2 7-8,1-1 0,-3 3-5,4 3-1,-1 1-10,-2 1 3,0 1-9,0-1-11,0 5-15,-6 3-19,-2 2-17,-2 1-12,2 4-12,-2 0-14,3 2-25,-1 3-23,6-5-36,-2 5-42,5-4-45,3 3-43,0-3-204,2 1-574,3-4 255</inkml:trace>
  <inkml:trace contextRef="#ctx0" brushRef="#br0" timeOffset="14830.8777">5742 3855 82,'0'0'91,"-5"1"-1,5-1-7,0 0-3,-5 4-1,5-4-10,0 3 9,0-3-10,0 0 5,0 0-2,-5 3 4,5-3-6,0 0 7,0 0 0,0 0-2,0 0 1,-4 2 4,4-2-5,0 0-3,0 0 1,0 0 4,0 0 0,0 0-4,0 0 2,0 0-2,0 0 2,0 0 2,0 0 6,0 0 0,19-5 2,-11 5 3,6-4-5,4-2 0,3-1-5,7-2-4,3-1-4,0-4 1,2 6-4,0-5-4,2 1 2,2-1-7,-4-2 1,4 2-6,-1-1-2,1 5 1,-6-3-2,4 3-5,-3-5-1,3 4 1,-1-1-5,0 0 1,0-3-5,2 3-2,0-4-1,2 2 0,-2-3-7,10-1 0,-9 2-3,-1 1 2,-1 1-2,2 1 0,-1-2-6,-5 2 0,1 0-2,0 0 34,-2 1 2,0 0-2,-2-1-8,-3 0-8,2 2 6,-1-2-15,1 0 10,0 0-10,-8 5 2,9-5 0,-10 5-8,2-2-2,0 2-20,-1 1 21,-3-1-6,1 0 5,1 1-4,-3-1-2,-3 4-2,2-2-6,-3-2 6,2 5 1,1-5-7,-1 2 6,-2 0 4,2 1-2,-2-2-21,0 2 12,-2 1 9,1-1-3,-5 1-2,5-1-2,-4 2 0,1-1 6,2-1-12,-3 2 4,-1 0-5,-2 2 8,2-3 0,-1 1-2,1 0-1,-5 2 2,13-2 1,-10 1-7,-3 1 5,6-4 0,-1 3-9,-5 1 11,9-3-5,-4 2 0,0 0 1,3-3 4,1 2-9,1-2 6,1 0 3,0 2-4,0-2 5,-2 0-1,1 2-2,-1 0-1,-1 1 3,-2-2-10,1 2 8,1-1-2,-1-1-1,-2 3 5,3-3 0,-2 1-3,-1-1 3,3 0-23,-4 2 24,2-2-3,7 1 10,-6-1-6,0 1-1,0-3-1,4 3-16,-6-1 12,3 1 1,-3 0 5,3-1-3,-2 0-5,0 2 0,-1-1 7,0 1-4,2-2-13,-4 1 17,-3 2-7,8-2-1,-4 1 4,-4 1 3,6-1 0,-6 1-1,7-4 7,-7 4-8,4-1 3,-1-2-1,-3 3 1,4-2 7,-4 2-8,0 0 0,5-1-4,-5 1 5,0 0 1,0 0 0,0 0 6,0 0-4,0 0 0,0 0 3,6-2 1,-6 2-4,0 0-3,0 0-2,0 0 3,0 0-2,0 0 0,0 0 6,0 0 3,0 0-10,0 0-2,0 0 2,0 0-5,0 0-8,0 0-1,-16-3-1,16 3-7,-14-1 5,6 1-1,-1-3-11,-2 0 4,1 2-5,-1 0-7,-2-1-3,0 0 6,-5 1-8,4 1 4,-5 0 0,2 0 3,-1-3-1,-1 3 2,1-1 3,-1 1-4,2 0 2,1-1 10,4 1 5,-2 0-1,4 0 4,0 1 4,1 0-2,1-2 3,2 0 1,6 1 3,-10 0 0,10 0-4,-9 0 10,9 0-4,-8 0 4,8 0-4,0 0 5,0 0 0,-5 1-1,5-1 2,0 0 1,0 0 5,0 0-3,0 0-2,0 0 0,0 0-4,0 0 5,0 0 0,0 0 3,0 0 1,14 5 3,-6-4 5,-1 0 2,6 2-4,0-2 4,7-1-1,0 3 7,2 0-14,-4-3-1,4 0 0,-1 0-1,-4 1 5,4-1-23,-3-1 15,-7 1-2,4 1 3,-4-1 15,-2 1-16,0-2 3,-3 2-5,1-2 6,-7 1-5,9 1-9,-9-1 17,8-1 2,-8 1 0,9 1-2,-9-1 2,0 0 0,8 0-3,-8 0 3,5-1 0,-5 1-4,0 0 2,9-1-2,-9 1-9,5-3 7,-5 3 6,6 0-2,-6 0-8,0 0-1,0 0 11,8 0 1,-8 0-10,0 0 8,0 0-9,0 0 13,0 0-16,0 0 9,0 0-4,0 0 9,0 0 2,0 0-5,0 0-5,0 0 3,0 0 5,0 0-6,0 0 7,0 0-1,0 0 1,0 0-2,0 0 1,0 0-6,0 0 4,0 0-1,0 0 6,0 0-13,0 0-1,0 0 7,0 0-4,0 0-6,0 0-10,0 0 10,-1 8-1,1-8 1,-8 9-1,2-2 4,1 2-6,-4-1-2,3 6 2,-3-1-6,0-2 10,1 3-19,1 1-1,-2-5 15,2 4 7,2-2-5,-3-2 4,4 3 1,-2-5 1,1 4-2,1-3-2,-1-2 3,1 0-2,-5 4 1,8-6-3,-3 0-3,3 3 1,-3-4 5,4 1-8,-3-2 6,2 1 0,1 0 3,0-4-11,-3 5-1,3-5 8,-2 2-4,-2 1 4,4-3-1,0 0-1,0 6-12,0-6 22,0 0-6,0 0 2,-4 1-4,4-1-2,0 0 0,0 0-10,0 0 13,0 0-3,0 0 5,0 0 5,0 0-10,0 0 3,0 0 0,4 4 1,-4-4 7,0 0-9,0 0 1,0 0-1,0 0 2,0 0 6,0 0-6,0 0-5,0 0 5,0 0-4,0 0 3,0 0 7,0 0-6,0 0 5,0 0-6,0 0 5,0 0-3,0 0-1,0 0-6,0 0 3,0 0 3,0 0 0,0 0-1,0 0-20,0 0 19,0 0 1,0 0 3,0 0-3,0 0-10,0 0 15,0 0-6,0 0 2,0 0 2,0 0 0,0 0-4,0 0-9,0 0 9,0 0-1,0 0 2,0 0 0,0 0-5,0 0 2,0 0 0,0 0-12,0 0 15,0 0 2,0 0-4,0 0-2,0 0 2,0 0 1,0 0-5,0 0-7,0 0-3,0 0-4,0 0-6,0 0-11,0 0-19,0 0-6,0 0-11,0 0-23,0 0-11,0 0-20,0 0-11,0 0-27,0 0-17,0 0-35,0 0-44,0 0-35,1-12-243,-1 12-580,-1-5 257</inkml:trace>
  <inkml:trace contextRef="#ctx0" brushRef="#br0" timeOffset="15737.709">8289 2920 186,'-3'-6'223,"7"-1"-3,-4-3-5,0 0-5,1 4 9,0-2-3,-1 3-5,1-1-5,1-1-3,-1 3-1,1 0-1,-2 4-8,0-8-14,-3 6-12,3 2-19,0 0-12,1-6-11,-1 6-18,0 0-12,0 0-16,0 0-3,0 0-7,-1 21-8,1-9-5,1 12 0,1 2-12,-1 2 3,0 1 4,-1-2-12,1 2-6,1-1-3,-2 1 1,2-5-1,1-1-5,-3-6-3,1 3-1,2-5 1,-3 1 0,0-4-5,0-1-2,0-2 1,0-2-3,0 1-4,0 0 3,0-4-3,0-4 0,0 9 10,0-9-8,0 6 3,-3-4 1,3-2 4,0 0-2,0 0-5,0 7 2,0-7-4,0 0-26,0 0-37,0 0-33,0 0-37,0 0-35,-10-19-37,9 14-34,-4-7-30,3 3-41,-3-3-248,0 1-594,-1-4 262</inkml:trace>
  <inkml:trace contextRef="#ctx0" brushRef="#br0" timeOffset="16637.5973">8231 2917 32,'0'0'172,"0"0"3,0 0 0,0 0 0,0 0 4,4-3-3,-4 3 1,0 0-10,0 0-3,3-5-12,0 3-8,-3 2-9,6-7-8,-4 5-9,3-1-8,0 0-4,7-1-10,-4 1-6,3-1-7,0 0-4,4-4-14,-1 7 5,1-4-10,3 4-3,1-2-10,-1 0 0,-4 3-10,5-1 5,0-1-8,-2 4-1,1 2-4,-7-1 0,5 0-9,-2 5 0,1 2-7,-3 1 9,-3-2-5,1 5-1,-1 3 0,-4 3-3,-5-3-4,5 0 1,-5 1-2,-4 1 1,2-1 0,-2-2-1,-2 1 0,3-1-1,-5 1-1,-2-1 1,0-3 2,-2 0-1,-2-1-4,0 0-1,-1-2 6,-2 0 1,0 0-2,1-3 4,-2 0-1,1-1 0,1 0-1,-3 1-3,1-4 2,6 2-1,-6 0 1,7-1-4,-2-3-3,0 1-6,3-1-8,-3 0-5,4-1-11,0 3-14,0-3-17,4 0-15,-2-3-16,7 3-28,-12-1-40,6-2-34,2 2-27,4-4-43,-4-1-148,2 0-445,2 0 197</inkml:trace>
  <inkml:trace contextRef="#ctx0" brushRef="#br0" timeOffset="17646.3384">8827 2706 175,'0'-9'205,"0"4"-13,0-2-15,-2 2-2,-1-2-17,-1 1-7,0-2-8,-1-3-3,-5 2-8,2 1-9,-2 1-6,-3-3-8,-1-1-11,-1 1-12,-2 2-3,-1-1-3,-1 4-3,0-3-14,0 0-1,-10 1-7,4 3-10,2-1 1,-5 0-5,-2 1 0,9 4-3,-7-3-2,8 3-1,-1 0-5,-1 0-1,3 3-1,-4-1-2,2 2 0,1 1-2,-5 2 2,5 0 2,0 2-6,1-2 2,1 3-5,-3-3 0,6 5 1,0-4-3,2 5-2,0 0 2,-4-1 2,3 0-3,-1-1-3,5 2 3,-3-1 0,0 3 1,3-3 0,-4 4-3,4-1 2,-2 0 2,3 2-6,0-1 4,-2-1 0,1 1-2,1 2 5,3 2 6,-1-1-10,2-2 3,0 0-7,1 3 9,-1-2-4,2 2 3,2-3 2,-4 7-3,5-4 3,0-3-5,0 1 3,5 0-4,-1 2 4,1-3-4,1 1 1,-2 1 0,4-3 0,-2 2 2,2-3-2,3 9 2,-3-7 2,-2 0-3,4 0 5,-1-3-5,2 1 5,-1-2 3,-1 2-2,4-2 2,-3-1-2,1 2-6,-1-3 11,3 0-6,-1 0 0,-3-5-4,4 6 5,-3-3-3,3-1 2,-4 1-1,2-1 2,1 0-2,-3 0 3,7-1 0,-6-1-1,3-1 9,-3 0-7,4 0 3,-2-1-7,-2 1 1,8-1-3,-5 0-6,5 1 5,-4-2-10,5 0 8,-1 0-1,-6-1 7,-2-1-10,3 2 2,-2-3 2,3 1 6,-2-2-2,1 2 1,3-2 3,-5 1-3,4-3 3,2 1-4,-2 1 0,1-2 2,-2 0 3,-1-1-4,1 0 7,-2 1-1,2 0 6,-3-1 1,-1 0 1,3 0 1,-4-1-1,2-3 2,1 3-5,-2-1 3,1-2 3,5 0-5,-3-2 3,0 0-3,2-3-8,-1 3 5,-2-1-3,4-1-2,-6 1 4,3 0-1,-4 1 2,4-4 6,-4 2 4,1-1 0,-1 4 4,-2-2-4,3-3 0,-4 3-2,3-6-3,-3 3-1,-1-3-2,5 1-5,-2 0-5,-2 1 0,0-3-3,1 0-1,-2-1-5,2 0 0,-1 2-2,-1-3-5,3 2 1,-6 1 3,5-1-2,-4 3 0,0-2 1,-3 6-2,4-4-3,-1 1-3,-3 1 1,0 1-1,0 0-2,0 0 1,-4 0-3,0 0-2,-1 2 2,1-2-6,-1-1 3,0 4-5,-3-2-5,0 1-11,1 0-15,-3 0-12,4 1-8,0 2-6,0-1-17,0 2-10,0 1-15,2 2-5,-2-2-3,3 1-8,-1 1 6,-1 0-7,3 1-8,-3-1-3,1-2-9,4 5 1,-7-4-15,6 3-11,1 1-17,-4-5-23,4 5-34,0 0-39,0 0-232,-2-8-561,2 4 248</inkml:trace>
  <inkml:trace contextRef="#ctx0" brushRef="#br0" timeOffset="19394.5974">9297 2547 73,'4'-6'168,"-4"1"3,0-1-3,0 2 6,0 0-8,0-4-12,-2 4 5,-1-3-11,1 2-11,-3-1-11,0-2-9,-3-2-10,3 3-7,-5-2-3,0 1-11,-4-4-7,3 6-3,-2-5-12,2 3-2,-5-2-3,2 1-8,-3-1 0,-1 1-6,3-1 0,-2 0-2,-2 1-8,1 2 2,-1-1-6,0 1 6,0 0-2,1-5 3,-4 5-10,2 0 4,0 1-7,-6-3 0,6 4-2,-1 3-1,2-2 3,1-2-5,0 1 1,-1-1-3,0 5-2,-1-4 0,0 4-5,-1-1 0,2-1-4,1 1 5,-2 0-4,1 4 2,-2-5-3,1 4 2,1-2-1,-3 2-4,0 3 6,3-1-4,-8-1 2,4-1-1,0 4 1,-2-5 3,2 4-1,4 1 3,-2-2-2,2 3 1,0-3-3,5 0 3,-3 5-1,4-4 0,1 0 0,0 2-2,-1-3-5,0 3 4,1-1 0,0 1-4,0 1 4,4-2 0,-6 1-1,5 2 1,-4-1-5,3-1-1,-2 2 1,0-1 4,0-1 3,2 1-4,-1 2 0,1-4-1,1 4-1,-2-3 3,2 4 2,-1-3-1,-1 2-2,6 2 5,-4-4-8,-5 4 3,7 1 2,-2-2-1,1 0 1,0 2-1,-2-1 0,0 2 3,5-1 2,-5-1-6,2 0 2,3-1 1,-2 1-1,-1 0-3,1-2 5,3 1-4,-2 0 6,1 1-4,-2-1-2,4 1 1,-2-2-2,2 3 0,-1-3 1,1 1 4,-2 1-3,-1-1 2,5 2-2,-3-4 2,0 2 3,0 2 4,2-3-9,-2 4 5,-1-1-5,5-2 5,-3 1-3,0-1 2,1 0 0,0 1-4,2 1 5,-2-2-7,-1 2 1,3 0 0,0 1 3,0 0-2,0-1 1,0-3 2,0 4-5,3-2 15,-3 1-15,0 0 0,2 1-3,-2 0 9,2-1-6,-2-1 0,1 1 0,0 0-2,2-2 0,0 5 9,-3-6-11,0 4 2,3 0-1,-1-1-2,2 0-3,-3-2 10,1 3 0,1-2-4,1 2-4,-2-1 2,1 0-2,3 3 4,-3-1-2,1-2 5,1 3 13,-2-3-20,3 4 4,1-2-1,-2-3 1,1 1 5,0-2-7,-2 1 3,1 0 1,1-2-5,1 0 2,-3 1-1,0 0 5,2 0-1,-2-1-8,5 1 3,-4-2 1,0 3 7,0-1-8,3-1 6,0 0-2,2 1 1,-3-1 5,3 1-8,-1-1-3,2 3 8,0-1-6,-5-2-1,5-1 4,-1 0-1,-2-1 0,0 3-4,1-2 4,0 2-5,0-3 8,0-1 0,0 3-9,3-1 11,-6 0-2,3-1 1,3-1-4,-3 1 2,1 0 3,0-1 3,-1 0 0,3 3-10,-2-4 7,1 0 6,0 0-10,5 2 4,-4-2-10,0 2 13,-1-5-6,1 3 2,-2-3-1,1 3 5,0-2-2,2-2-5,1 1 3,-2 0 1,-2 0-3,4 0 3,-3-1 0,-11-1 2,30 0-1,-13 2 3,2-2-10,-2 0 2,0 0-2,-3 0 5,4-3-6,0 3 8,-1-4-9,-4 4 4,3-4 1,-3 4 4,-1 0 3,0-1 5,1-2 2,-1-3 8,-1 3-6,0-2 3,3 5 3,-2-7-9,0 2-1,1 1-2,-1-1 0,2 0-2,0-3 3,3 1-2,-2 0-2,0-3 4,-3 4-6,4-3 4,-5 2-1,4 0 11,-2-1-7,1-1-2,-5 2 6,3-1-1,0-1-6,2 1-2,-5-1 11,2 4-14,-2-4-1,2-1 4,0 2 1,-2-1-4,3 1 7,-2-1 5,-1 1-1,0-1 3,1 0 0,-3 1 1,3 0 5,0-5 4,-1 5 0,0-8-1,-3 6-5,4 0 0,-1-4 3,-1 4-7,-3 0 5,2 0-6,0-2 0,1 0 1,-2 1-7,2-3-1,-2 3-3,2 1 4,-4-2-6,1 3 6,1-4-1,-2 5 7,1-3 5,-2-1-4,3 2 0,-1 0 1,3-1-1,-3 0-3,0 1-2,1-1-1,-3-1-5,0-1 2,3 1 0,-5 0-6,5-2 2,0 2-7,-5 0 2,1 2 0,4 0-1,-3 0 3,-3 3-1,4-2 1,-4 1 4,3-2-3,1 0 6,-4 3-3,3-3-2,-3 1-1,2 0-2,-2-1 2,2-2-2,0 3-1,-2-3-1,2 2-1,-2-2 0,3 0-3,-3-4-1,1 5 1,-1 0 1,1 0-4,-1-4 2,2 5 3,-2-1-6,0-2 5,2 3-1,-2-1-2,0 3 0,0-3 1,-2 1-2,2 0 1,0 2-1,0 1 0,0 0 0,2 0 0,-2-3-2,-2 1 1,2-1 2,-2 2-3,0-1 4,2-3-1,-3 3-1,1-4 2,0 3-3,0-1 4,0-2-6,0 4 4,1-1 2,1 2 1,-4-1-6,4-1 3,-6 1-1,5 5 0,1-2-3,0 1 4,0 2-4,0-1-1,0-1 3,0 5-4,-1-6-1,1 6-5,0 0-3,0 0-9,0-9-23,0 9-11,0 0-21,0 0-24,-2-4-37,2 4-35,0 0-39,0 0-38,0 0-33,0 0-35,0 0-32,0 0-263,19 4-668,-19-4 296</inkml:trace>
  <inkml:trace contextRef="#ctx0" brushRef="#br0" timeOffset="25362.901">6251 3093 30,'0'0'171,"-2"-5"-19,2 5-5,-2-4-12,2 0-5,0 4-10,0 0-6,0 0-14,-5-5-13,5 5 6,0 0-2,-7 12-2,1-7-11,0 7 4,-3-3 23,3 8-4,-1-3-11,-3 6-1,2-2-7,0 5-3,3-4-9,0 0-1,5 1-8,-4 1-2,8-1-3,-4-4-8,4-1 3,-3-2-4,4 2 1,2-4-5,-1 2 5,3-5-2,-1 2 0,6-5 1,0 6 2,2-7-2,0 1-2,2-1-5,-1-3 3,2 1-4,-3-4 0,3 1-1,-2-3-2,-1-1-7,0 0 7,-5-2-3,5-2 1,-1-3 7,-6 2 0,-2-1 3,4-5-5,-4 3 1,0-3 2,-3-1-21,-1 0 16,2 0 4,-5 0-1,2 1-23,-2 0 19,0 4-6,-5 0 0,5 1-2,-5-2-5,-1-1-10,-2 5-11,0-2 16,-2 4-8,-2 0 1,1 0-1,-6 0-6,3 1-2,-5 5-5,2 0-10,-1 2-14,0 0-20,0 5-15,3 0-17,-1 2-28,3-4-24,1 4-36,1-4-45,6 1-53,-2 0-222,5 1-527,3-3 233</inkml:trace>
  <inkml:trace contextRef="#ctx0" brushRef="#br0" timeOffset="27325.2928">8975 2321 39,'0'0'59,"0"0"-2,0 0-1,0 0 7,0 0-4,0 0-1,0 0 3,0 0 8,0 0 7,0 0-3,0 0 6,0 0 1,0 0 1,0 0-2,0 0 4,0 0-7,0 0 1,0 0-9,0 0 5,0 0-6,0 0 0,0 0-2,0 0-7,0 0-3,0 0-5,0 0-8,0 0 9,0 0-4,0 0 0,0 0 2,0 0-5,0 0 4,0 0-5,0 0 3,0 0-8,0 0 6,0 0-3,0 0 2,0 0-1,-4 13 4,4-13-4,0 0-1,0 0 3,0 0-9,0 0 4,0 0-1,0 0 1,0 0-1,0 0 5,0 0-4,0 0 4,0 0-3,0 0-7,0 0 2,0 0-2,0 0 1,0 0-6,0 0 12,0 0-8,0 0-2,0 0-6,0 0-3,0 0-2,0 0 1,0 0-5,0 0 0,0 0-1,0 0-1,-5-10 0,5 10 0,0 0 0,0-5-2,0 5 3,0 0 1,0-5-3,0 5-2,0 0 1,0-9 2,0 6-4,0 3-2,1-6-3,2 1 5,-5-1-3,5 3 0,-2-5 0,2 4-2,0-5 3,-2 4-1,3-5-3,-4-1 1,2 0 2,6-4-6,-5 2 3,3-2 1,0 3-1,1-5-2,3 0-1,-1 2 3,-4-3 0,5 3-1,-1-2-4,3 2 2,-4-4 3,-1 2-1,2 0-4,-2 2 8,2-1-2,2 1 3,-4 0-2,2 1 4,0-3-2,1 3 2,-1-3 0,4 2-3,0-1-4,-2 3 7,9-5-8,-7 4 7,0 0-7,8-3-2,-6 5 0,-2-2 4,4 2 0,0-3-1,5-2-4,0 3 5,-7-1-1,2 3-1,6-3-4,1 1 8,-1 0-5,-4 6 3,4-8-4,-2 7 5,-4 0-7,8 0 6,-5-1-3,6 3 2,1-5-2,-4 3 3,0 4-5,4-3 0,3 1-4,-3 4 7,1-3-5,0 1 7,0 2-6,2 5 6,-12-2-4,10 0 3,-5 0-3,5 2 1,-8-1 0,2 2 2,0-2-1,-7 7 1,6-5 0,-5 6 5,0-2-7,-1 3 3,-4-3-4,2 3 4,-1-2 0,-1 5-1,-1 0-1,3 4 10,-1-4-16,-2 4 8,-1-1-5,-4 5 6,3-6-4,-1 10 3,-3-8-1,-1 6 0,-1-2 0,1-1 1,-5 6 8,1-6-8,-1 4 3,0 2-1,-2-6 4,-2 4-5,1-7-2,0 2 3,-4 6 0,2-1 1,0-8-5,-2 12 4,-1-11-2,0 6 5,-1 2-8,4-2 11,-3-7-4,0 5-1,-2 1-2,-5-1 4,7-4-4,0 0 4,1 3-1,-7-2 3,4-1 1,-1-1 0,0 0 0,2 1 2,-9 5-2,8-7 3,-8 3-5,4 1 2,1-5 1,1 0 0,-1 1 1,3-3-7,-6 3-3,3-5 3,2 2-2,-2-3 1,3 1 0,-4-1 3,2 1 1,-2 0-4,2-1-3,2 0 5,-3-1-5,3 0 5,2-4-6,-2 2 3,2-2 1,3 1-8,2-2 6,1 1-2,4-4-1,-10 5 5,6-5-4,4 0 4,0 0-2,-5 5 0,5-5 2,0 0 1,0 0 2,-7 2-2,7-2-1,0 0 1,0 0 3,0 0 8,0 0-14,0 0 0,0 0 3,0 0-7,0 0 4,8-14-2,-8 14 4,2-5-8,4 0 2,-1-1-1,-4 1-1,3 2 0,-3-4-1,2 2-3,-1 2 0,3 0 0,-3-3 5,3 1-8,-3 2 8,0-2 2,1-1-5,-1 2 8,1-3-10,-1 1 4,2 1-6,-2-3-4,1 0 8,-1-1 0,1 0 4,1-3-3,-2 2-4,1 0 6,-1-4-4,1 5 3,1-3-3,-2 1 6,-1 2-2,3-2-4,-2 5 6,0-1-4,-1 2 2,2 0 0,-3 0 1,0 5 0,1-7 4,-1 7-9,0-4-1,0 4-3,0 0 5,0 0-2,-13 10 1,7 0 1,-5 2-3,0 1 4,-2 1 0,0 1 0,-2 0 1,1 1 2,-2 3-4,3-6 3,1 0 0,5-3-4,-3 0 6,2-2 1,3-1-5,0 0 15,1-4-15,-2 4 5,3-5-4,0 3 13,0-3-13,0 1-1,3-3 4,-1 6-3,1-6 9,-3 2 0,3-2-6,0 0 4,3 5-4,-3-5 4,9 8-1,-4-7 8,1 2-11,3 2 3,1 1-1,2 1-2,-2-2 4,7 0 0,-4 5-3,6-5-2,-5 5-4,3-3 5,-2-1 3,1 2-3,-2-4-3,-2 1 5,1-2 0,-3 2-1,1-1-3,1 0-6,-1-2-18,-1 0-19,-1 2-28,2-3-32,-4-1-33,1 2-39,-8-2-42,17-3-47,-5 1-211,-3 0-517,2-1 228</inkml:trace>
  <inkml:trace contextRef="#ctx0" brushRef="#br0" timeOffset="27811.5209">10479 2302 28,'1'-2'207,"0"-2"-9,2-1-7,-3 2-9,0 3-18,1-3-8,-1-2-14,0 5-5,0 0-22,0 0-7,0 0-10,0 0-8,-10 7 3,4-1-5,-2 3 1,2 1-6,-3 3 0,-1 3-4,-3 3-6,4 1 0,-4 3-8,5-5-3,0 8 3,0-9-6,1 7 0,1 1 1,3-8-8,3-1 1,-2 1 2,6-4 1,-1-1 4,1 0-2,1-3 11,0 1-18,8 0 4,-2-3-2,1 0-2,-2-4 2,10 2-6,-5-2 5,0-4-1,-2-1 7,6-1 0,-2-1-5,-1-2 14,2-1-5,-5-4-1,3-2-9,-3-1 1,2-6-9,-3 2 0,1-6 1,-4 7 0,1-6-6,-3 3 9,-2 2-1,1-7-9,-4 8-2,-2 4-2,0 1-9,-4-4-3,0 6 3,0-2-11,-4 2-5,-1 1-3,-2 1-11,-1 4-11,-5-1-12,-1 2-16,2-1-20,-5 6-19,5 1-16,0-1-23,-2 3-18,3-2-27,4 2-16,0-1-28,-1 1-29,3-3-46,-1 3-208,2 0-534,1 0 236</inkml:trace>
  <inkml:trace contextRef="#ctx0" brushRef="#br0" timeOffset="30417.4146">5651 4480 107,'-1'-2'132,"1"2"3,-1-5-13,1 5 6,0 0 2,0-7 0,0 7 4,0 0 0,0 0 0,0 0 0,0-3-4,0 3 0,0 0-7,0 0-3,0 0-6,0 0-2,0 0-3,0 0-2,0 0-6,0 0 0,0 0-5,0 0-4,0 0 1,0 0-12,0 0 2,0 0-11,0 0-7,0 0-3,0 0-9,0 0-5,0 0-7,0 0-4,0 0-6,0 0 3,6 12 5,-1-5 1,7 6 17,-1-1 4,3 4-2,7 3 11,2 4-3,-4-3 4,10 3-1,1-1 7,0-1-7,14 9-3,-5 0 6,4 0-2,4-1 1,-5 2-1,6 1 3,0-1-4,-3-3-11,5 1 5,-1-1-3,-3 1 0,-1-1-9,3 1 3,-3-1-4,1 0 0,-2-2-3,2 2 2,0 0-3,0 0-6,1 2-3,3 1 2,-6 0-8,4-2-1,-9-2-3,5-2-2,-10-4-2,9 4 1,-13-4-5,2-3 3,-4 0-6,3-1 1,-3 0-1,-4 0-5,-1-4 5,0 3-7,-8-6 3,0 1-5,0-1 3,2-1 0,-6-2-3,5 3 1,-5-2 2,1-1 0,2 3-1,0 0 1,-4-3 4,6 1-5,-5-1 2,-2-1-1,1 0 0,-1-1-5,-1-1 6,-2 1-4,-2-2-3,5 0 1,-6 1 0,1-2-1,-2-2 3,3 3-4,-5-3 4,5 3-3,-5-3 2,4 2 2,-4-2-8,0 0 2,0 0 0,0 0 0,3 3-1,-3-3 1,0 0 0,0 0 2,0 0-2,0 0-2,6 1 1,-6-1 1,0 0 0,0 0-3,0 0 0,0 0-4,0 0-3,0 0-19,0 0-24,0 0-35,0 0-38,0 0-57,-15-7-35,8 2-47,4 3-62,-1-2-56,-2-2-334,1-1-773,4-1 342</inkml:trace>
  <inkml:trace contextRef="#ctx0" brushRef="#br0" timeOffset="30868.9997">7533 5436 217,'0'0'218,"-3"-6"-4,3 6-6,3-4-10,-3 4-17,0 0-15,0-5-14,0 5-12,-3-2-7,3 2-17,0 0-4,0 0-12,0 0-11,0 0-8,0 0-5,0 0-10,0 0 3,0 0-1,7 11-4,-7-5-1,3 5 0,-1 0-2,0 1 1,0 7-4,0-2 4,0 2 3,1 1-3,-1 5-2,2-2 4,0-2-2,-3-1-2,2-2-2,0 0-1,3-1-5,-6-4-6,2-1 5,0 0-9,-2 0-5,2-2 1,-2-1-1,1-2-8,-1-2 10,0 2-16,0-2 1,0-2 0,3 0-2,-3-3 4,0 6 2,0-3 2,0-3-4,0 0 5,-1 5-7,1-5 19,0 0-19,0 0-2,2 3 3,-2-3 0,0 0-2,-4 6 1,1-4 6,3-2-11,-10 3 2,4 2 21,-1-2-27,-6 1-8,-1 4 9,-4-1-3,-1 2 4,1-1-7,-12 1 5,1 1-3,-1 2-1,-1-1-1,-1-3-1,3 2-6,-4 2-10,4-3 7,2-1-8,-1-1-24,6 0-36,1-4-25,5 3-34,-4-4-57,7-2-77,4-1-81,-2-3-236,3-4-627,3-4 278</inkml:trace>
  <inkml:trace contextRef="#ctx0" brushRef="#br0" timeOffset="32380.0994">6031 5288 41,'0'0'205,"0"0"-8,0 0-8,0 0-9,0 0-4,0 0-5,0 0-13,0 0 1,0 0-9,0 0 3,0 0-4,0 0-4,0 0-5,18-4-7,-13 1-9,5-2-4,0 0-8,0-2-7,0 2-9,3-1-9,2-5-7,0 2-2,-4 4-13,2-7-4,1-1-2,-2 8-5,-2-4-6,1 2 2,-2-1-12,-1 2 3,-2 3-4,-2-2 2,1 3-7,-1-2-2,-1 2 6,-1 0-15,2-1-3,-4 3 3,0 0-6,0 0-4,0 0 5,5 7-2,-6 1-1,-3 0-4,2 8 2,-2 2 0,-3 3 2,0 3-5,1 1-1,-2 1 0,0 0 4,2 0-3,2 0-4,-2-2 11,2-5-11,0 1-2,1-3 2,3-1-5,-2 0-1,2-4 6,1-1-1,-2-3-4,1 3 6,0-5-3,0 1-2,0-3 6,0 1-5,0-5-1,0 5 1,0-5 5,0 4-2,-3-1-4,3-3 1,-1 5 1,1-2-3,0-3-4,0 0-2,0 0-3,-9 0-13,9 0-11,-9 0-8,9 0-1,-8 0 1,8 0-2,-13 0 2,6-3 1,-1 3 2,-2 0 1,3 0 3,-1 0 5,-1 0 3,1 0 2,0 3 3,1-3 4,-2 1 0,9-1 4,-7 1 0,0 1 3,7-2 0,0 0 2,-4 1-3,4-1 2,0 0 4,0 0-2,0 0 5,24 1 3,-9-1 1,5-1-3,3 0-1,-2 1 1,10-2 1,-3 2-1,1-1 0,-1 0 1,-8 1-4,0-3 0,2 3 2,-5-1 2,-4 1-3,-2-1-8,-1 1-16,-1 0-12,-5 0-33,2-2-31,-6 2-52,12-2-55,-11-1-235,4 0-483,-1 1 213</inkml:trace>
  <inkml:trace contextRef="#ctx0" brushRef="#br0" timeOffset="33057.024">7961 5886 151,'0'-5'197,"0"5"-19,-2-5-17,2 5-15,0 0-9,-1 15 7,1-3 0,-5 5-4,1 10-4,0 1-7,-1 4-4,0-3-4,0 2-12,-4-2 2,4 2-5,-2-1-10,5-4 11,-2-1-5,-1-1-3,2-7-5,2 0-12,-4-2-13,2-3-1,2-1-11,-3-3-1,4 0-7,0-2-5,-1-3-1,0 2-9,1-1-2,-2-1-5,2-3-3,-6 1-10,6-1-24,0 0-25,-4-8-26,3 1-20,-1 1-35,0-4-40,4 2-28,0-4-24,-2-4-12,2 0-158,1-2-408,1-1 182</inkml:trace>
  <inkml:trace contextRef="#ctx0" brushRef="#br0" timeOffset="33300.7449">7904 6058 6,'3'-10'67,"-3"0"0,2-2 2,0 5 7,3-2 14,-5 2 5,0-3 14,0 5 0,1-3 5,0 3 7,2 1 7,-3 1 6,5-4 4,-5 5 8,0-4 3,0 6 3,4-6-2,-4 5-4,0 1-6,5-7-3,-1 4-12,-2-1-6,6 1-9,1 0-6,2 1-8,0-2-10,4 1-7,1 0-8,13 1-4,-9 2-6,2-2-6,6 1-8,-9 2-4,3-1-5,1 3-5,-5-2-4,1 0-5,-4 1-12,-1-2-19,-4 3-17,2-2-18,-6 0-12,-1 1-17,2-1-13,-3 1-19,1 0-19,-5-2-31,6 2-38,-6-2-24,0 3-24,0-3-135,-6 7-403,-1-5 179</inkml:trace>
  <inkml:trace contextRef="#ctx0" brushRef="#br0" timeOffset="33544.1683">7894 6152 27,'0'0'170,"0"0"1,13 5 1,-4-3-9,2-1-10,7-1-11,2 1-11,1-1-13,1 0-10,-1 0-11,0 0-8,7-1-8,-9 1-8,3-1-9,-2 1-5,-7 1-8,0-2-9,1 2-3,-5-1-13,1 0-6,-2 1-17,-8-1-15,9 0-32,-9 0-33,5 0-27,-5 0-18,0 0-21,0 0-107,0 0-271,-14 8 121</inkml:trace>
  <inkml:trace contextRef="#ctx0" brushRef="#br0" timeOffset="33769.5908">7848 6345 81,'-1'4'132,"1"0"-9,0-4 10,3 6 6,4 1-1,0-3 3,2 0-3,3 1 2,6 4-2,-4-1-1,4 0-8,0-2-9,0-3-11,3 6-10,-3-4-10,1-1-8,-1 0-7,-1-1-5,1-2-9,0 0-10,1 0-8,1 0-15,-1-2-14,-2-1-25,0-2-33,-3 1-34,0-1-34,4-2-39,-7 0-33,0-1-118,-2-1-328,2 1 145</inkml:trace>
  <inkml:trace contextRef="#ctx0" brushRef="#br0" timeOffset="35089.5688">8546 5891 112,'0'-5'151,"0"2"-2,-2-2 1,1 1 1,-2 0-8,2-2-2,0-1-7,-3 2-2,3 0-4,-3-2-5,-2-2-4,3 2-1,-3 2-4,2-3-3,-3 0-4,0 1 1,2 2 0,-2-4-6,-1 3-3,0 0 0,-1-1-5,-3 1-1,1-1-5,0 2-9,0 1 0,-1-3-6,1 2-2,1 0-8,-3 1-3,3-1-1,-3-1 1,3 4-9,-2-2-4,1-1-2,2 2 0,1-1-1,-5 1-2,2 1-7,-1-2-3,-2 2-1,1 0-5,-4-2 1,4 4-7,-2 0-3,-2-1 4,-1-1-9,-2 2 0,7 0-1,-6 0 3,1 0-3,1 2-2,-1-2-4,3 1 4,3 0-4,-6 2 6,2 1-9,1-1 5,2-1-1,-1 1-3,2-1 2,-1 4-7,3-2 10,-3 1 5,2-1-8,-1 2-1,0 1-9,1-2 8,1 4-1,0-2 1,1 1 1,-1 1-3,3-1-3,-1 1 3,2-2 1,-1 3-3,-2-2 2,1 1 0,2-1-2,-1 3 4,0-2 1,-2 3-3,4-6-1,-1 6-3,-1-2 17,2 0-18,0 2 3,-4-3 3,5 1 2,-1 0 4,-3 7 0,2-3-2,1-4-5,-1 3 1,0-4 3,3 3 1,-5 2-6,2 3 6,3-2-1,-1-1 4,-2 1-1,4-1 10,-1-2-10,1 3-3,-2-5 9,2 2 0,0 2-8,0-2 7,2 3-3,-3-2 18,2 3-14,1-2 11,-1 0-12,1 3-1,1-5-22,-4 5 27,6-2 4,-2-2-12,-1-2 11,3 2-3,-2 3 8,3-2-8,1-1-9,-1-2 9,-2 2 2,2-1 2,0-1-2,-1 1 1,2 2-7,-1-5-2,2 2 7,-1 0-4,3 1-2,-3 0 1,1-3 1,2 2 0,-2-4-1,1 3-3,2-1-5,-2-2 4,3 2-3,-1-2 0,2 0 0,1-2-14,-3 1 17,3 2 3,5-1-6,-4-2 0,-1 0-1,5 0 2,-1 0-2,1 2 0,-7-3-2,5 0 6,0 0-5,0-2-4,-5 3 3,10-2 1,0 1-1,-4-1-2,3-2 1,1 2 12,-3-2-11,0 0 0,0 1 0,3-1-2,-2-1 3,1 0 1,0 3 1,0-3-5,-4 0 4,-1 2-7,-2-2 12,2-2-4,-2 2 1,1 0 3,1 0 4,-1 0 1,-1-3 1,1 3 1,5-1 1,-1-1 0,-3 0 1,0-1 1,5-1 3,-7 2 5,7-2-6,-4-3 4,-2 3 11,0-1-12,0 0 2,3-3 4,-1 0 1,-3 0 1,-2 1 4,1-2 1,0 1-9,-2 1 10,2-1 1,1-6-2,-2 5 7,-1-1-6,-2 2 1,-2-2-1,5-3 0,0 3-5,-3 1 4,-1-3 2,4-3 0,-4 5-1,1-5-5,0 1 3,1-3-7,-2 2-1,-1 3 4,0 0 2,2 2 0,-3-2 1,1 0-1,-1 1-3,-2 1 1,2 0 0,-1-4-2,-2 4 2,2 2-6,-1-3 2,-1 1-7,2-1 0,-2-1-2,0 1-3,-1-4 3,3 1-11,-3-3-1,0 0 8,-3-2 2,3 1-3,0 1 0,0 3-2,-1 2 1,1-5 2,-1 6-2,-2-2-3,2 1 3,-2 3-4,2-2 3,-1 2-2,-1-1 1,0 0 2,1 3-18,-1-3 7,1 1 5,-3 1-2,1-1-2,-1 2 1,1-1-2,-1-2 2,0 2-1,-3-3-2,3 4 2,1 0-2,0 0-4,-1-1 6,1 3-1,2 1-4,-2-1-8,0 2-6,2 1-8,-2-2-8,4 0-16,0 4-20,-5-4-15,5 4-20,0 0-17,-4-3-15,4 3-35,0 0-11,0-4-12,0 4-8,0 0-20,0 0-17,0 0-22,0 0-30,-4-5-38,4 5-39,0 0-255,-3-3-671,0 1 298</inkml:trace>
  <inkml:trace contextRef="#ctx0" brushRef="#br0" timeOffset="37251.7688">8741 3764 110,'4'-2'121,"-2"-1"10,1 0-9,-1-1 6,1 1 7,-3 3-4,4-4 0,-4 4-3,1-3-6,-1 3-5,0 0-6,0 0-6,3-3-8,-3 3-4,0 0-9,0 0-7,0 0-12,0 0 5,0 0-8,0 0 5,-5 16-10,1-7 4,-1 4 7,1 5 2,-8 7 0,5 1 1,-5 6 1,2 0 7,0 13 1,-3 1-7,4-9 1,-4 13 1,3-4-1,4-12-5,-1 12 5,0-10-4,-4 10 6,4-10-8,-1-4 8,2 4-1,-4-2-3,3 2 2,1 8 2,-4-10 7,1-3-15,1 1 5,-1 2-1,-1-1-2,-1-3-3,2 2-2,-1-1-2,0-2-6,0 0 4,-2-2 5,2 1-12,-2-3-1,9-6-3,-7 6 0,2-7-2,1-1-2,-1 0-3,0-2-2,3 1-1,0-2-2,1-3-3,-1 1-9,0 2 4,0-2-2,1-2 1,0 2-2,3-2 2,-3 0-11,1-1 0,1-2-3,0 0 2,1-1-3,-1-2-4,2-4 3,-3 10-2,3-10 1,-1 6-4,1-6-1,0 6 1,0-6-8,-4 3 7,4-3-1,0 0 0,-4 5-2,4-5 0,0 0 1,0 9 0,0-9 2,-1 8 1,1-1-2,0-7-1,-4 8 3,1-2-4,2-1-3,1-5 1,-4 15 0,0-6-2,1 3 4,-1-3 10,4 3-1,-4-3-7,3 2 8,-3 0-3,0 0-2,1-1 0,0 0-1,2-3-2,-1 2 2,1-4-6,-2 3 7,2-1 2,-2-2-6,2-1 1,0 1 2,1-5-1,-1 10-3,-1-5-1,2-5 4,-4 10-3,3-6-4,-2 1 2,2 0 3,1 2 0,-1-2 1,0 0-6,1-5 0,-4 9 0,2-5 1,2-4 1,-1 8 1,-2-2 4,3-6-8,-2 4-1,2-4 3,-2 7-1,2-7 1,0 6 0,0-6 4,-3 7-4,1-2-1,2-5-1,0 8 2,-3-4-1,2 1 4,1-5 1,-3 9-2,1-2-5,-1 1 5,0-1-3,-3 3-1,4 0 1,2-1 1,-4 3 0,-1-3 0,2 0-2,0 0-3,0-1 1,-1-3-14,4 1-9,0-1-8,-2-2-22,2-3-11,-2 9-18,2-9-9,-2 5-22,2-5-29,0 0-44,0 0-57,0 0-39,0 0-42,0-21-34,-2 9-251,4 1-662,-2-6 293</inkml:trace>
  <inkml:trace contextRef="#ctx0" brushRef="#br0" timeOffset="37957.7525">8235 5157 124,'0'0'162,"-3"-7"8,3 7-4,3-5 3,-3 5 4,0 0-10,0 0-4,1-7-9,-1 7-7,0 0-8,0 0-12,0 0-12,0 0-9,0 0-9,0 0 2,0 0-3,0 0 6,5 15-1,-1-3 2,-2-4 1,1 9-3,-1 2 4,-2 7 0,2 2 10,1 0-6,-3-2-3,3 1 3,-4 2 1,-2-2-6,3 1-2,0-3-7,-2-4 1,2-2-6,0-1 3,-2-1-4,2 0 7,-3-5-16,1-2-4,0-1-2,2-1-6,-2-1-1,0-3 1,1 1-6,1 0-2,0-5-1,0 9-5,0-9-2,-2 7 0,2-7-3,0 5 1,0-5-6,-2 6 2,2-6-7,-1 7-1,1-7-8,-2 7 2,2-7-5,-2 6-2,2-6-5,-3 5 0,3-5 1,3 7-4,-3-7-1,-3 5-5,3-5 2,0 0-3,0 0 1,0 6 3,0-6-4,0 0-1,0 7 2,0-7 3,0 0-5,0 0-2,3 6-5,-3-6 9,0 0-2,0 4-1,0-4-2,0 0 2,0 0-1,0 6-3,0-6 1,0 0-2,0 0 4,0 0-2,0 0 4,0 0-3,0 0-9,0 0 9,0 0-1,0 0 2,0 0-2,21-10-1,-10 3 1,3-3 4,2-2-2,3-5-9,4 1 5,0-1-8,1-1-10,0 1-4,1 0-8,-3 0-11,1-3 3,-7 7-11,6-5-9,-8 6 2,0-1-10,-1 2-4,2 1-8,-8 1 7,3 1-7,0 3 7,-5-2-14,-1 2-4,1 3-11,-2-3-23,-3-1-23,0 6-32,0 0-27,0-10-42,0 10-48,0 0-252,-7-6-594,3 0 262</inkml:trace>
  <inkml:trace contextRef="#ctx0" brushRef="#br0" timeOffset="40733.5433">8837 4783 16,'-14'4'76,"13"-1"-6,1-3 2,-8 2-7,4 1 5,-1-1 3,-1 1-7,2-1 8,-1 1 0,0 1-1,2-2 3,-1-1 1,-1 3 1,5-4 3,-5 5-2,4-5-3,1 0 7,-4 3 0,4-3 7,-3 2 1,3-2 0,0 0 3,0 0-1,0 0 2,0 0-8,0 0-2,13-10-7,-4 3-5,1-1-2,1-1-7,4 0-2,-4-1-4,4-2-4,0 2-1,-1-2-2,-2 1-3,1 0 0,0-3-3,-4 7 3,5-6-6,-5 3 3,-1 1 3,-1 4-6,-2-2 1,-1 4-4,0-1-6,0 1-2,-1 1-7,-1-1-4,-2 3-2,4-3-4,-4 3 0,4-2-4,-4 2-2,0 0 3,2 10-3,1-3 8,-6 3-12,2-1 7,0 8-5,-3 1-1,3-1 0,-3 4 0,0 4 0,0-7 6,0 7-4,0 0-1,-4 1 1,5-2 4,-1 0 0,0-4 4,0-3-2,2 0-3,-1 0 5,1-1-3,0-1 3,1-3-5,0 0 4,-3-4-2,4 0-4,0-1 0,-2 0-3,2-2 5,0 0-3,0-1-6,1 0 7,-1-4 0,-1 6-2,2-3 0,-1-3-4,0 0 4,-1 4-6,1-4 5,0 0-2,0 0 2,0 5-3,0-5 5,0 0-4,0 0 3,0 4-9,0-4-1,0 0 6,0 0-5,0 0-2,0 0-7,0 0-1,0 0 4,0 0-8,-18-4 0,18 4 1,-7-1 1,0-1 1,7 2-1,-13-1 1,6 1 3,-1 0 1,0 1 1,8-1 0,-12-1 0,6 2 1,6-1 0,-10 0 4,10 0-3,-5 0 1,5 0 3,0 0-3,-9-1-1,9 1 3,0 0-5,0 0 1,0 0 3,0 0 0,0 0 4,0 0-2,0 0-3,21-4 5,-10 4-2,1 0 0,2-2 3,-3-1 2,8 1-4,-1-1 1,0 1 1,0 0-3,1-1 5,2 2-4,-1-3 2,3 0 9,-5 1-6,-1 1 1,1-1-1,-5 2 0,-1-2 1,-4 2 2,0 1-3,0 0 7,-2-1 1,2 1 9,-8 0-5,8-1 4,-8 1-2,4-1 0,-4 1 5,7-1-2,-7 1 0,0 0 5,0 0 0,0 0-1,0 0 11,0 0-14,0 0 1,0 0-1,0 0 1,8 0-1,-8 0 7,0 0-10,0 0-4,0 0 1,0 0-2,0 0-3,0 0 0,0 0 4,0 0-5,0 0-1,0 0-4,0 0 1,0 0-2,0 0-1,0 0 7,0 0-7,0 0 1,0 0 0,0 0 11,0 0-9,0 0-7,0 0 3,0 0-3,0 0 6,0 0-2,0 0-5,0 0-4,0 0-5,0 0-8,0 0-7,0 0-9,0 0-9,0 0-15,0 0-11,0 0-19,0 0-13,0 0-21,0 0-22,0 0-40,0 0-24,0-7-37,0 7-178,0 0-459,0 0 203</inkml:trace>
  <inkml:trace contextRef="#ctx0" brushRef="#br0" timeOffset="43273.7648">7945 9326 123,'3'-9'197,"-3"2"-7,3 1-2,-3 1-16,2 0-11,-2 1-14,0 4-14,3-5-17,-3 5-4,0 0-7,0 0 2,2 13 3,-1-1 1,1 9 1,-1 7-9,2 3-2,-1 2-1,0 1-6,-2 12-8,0-14-3,0 2 4,0-1-9,0-3-6,0-2 0,2 0 3,-2-2-3,0-5-9,0-3-4,-2-2-2,2-2-7,0-4-1,-2 0-8,2-2-1,0-1-2,-2 0-5,2-2-3,-3-3-2,3 1 7,0 2-11,0-5-1,0 0-3,0 0-21,0 0-19,0 0-27,0 0-19,-4-15-27,4 3-27,0 0-20,0-3-13,-2-2-21,4-3-10,-1 2-1,1-9 8,2 1 9,0 1 4,-2 1 17,3-1 15,-1 2 21,-1-3 5,0 6 24,-1 0 4,0 4 17,3-2 9,-3 1 8,0 1 17,-2 4 16,2 0 10,-2-1 6,0 1 21,0 2 10,0-1-1,-2 1 19,2 1 4,-4 0 11,4 2 6,-3-2-1,1 2 7,2 2 0,-4 0 4,1 0 0,3 1 10,-2 0 1,2 4 3,-1-6-3,1 1-2,0 5 0,0 0-4,0-5 1,0 5 2,0 0-1,0 0-6,0-5 3,0 5-5,0 0-1,0 0-8,0 0-7,0 0-3,8-2-6,-4 2-9,5 0 4,4-3 7,1 3-17,6-2-4,6 2-4,4-3 2,-2 0-2,4-1-8,0 3-5,0-3-1,-4 4-1,-7-1-4,0 0-10,-2-2-7,-6 3-18,-2 0-11,1-2-9,-3 2-16,-4 0-19,0 2-23,-5-2-17,9 0-13,-9 0-11,0 0-14,0 0-18,0 0-5,0 0-31,-14 12-21,9-7-163,-4 0-422,-4-2 186</inkml:trace>
  <inkml:trace contextRef="#ctx0" brushRef="#br0" timeOffset="43661.5228">8043 9547 154,'0'0'170,"-3"0"-7,3 0-5,0 0-8,0 0-1,0 0-8,0 0-5,0 0 1,0 0-2,0 0-4,0 0-2,0 0-9,0 0-10,0 0-7,0 5-7,0-5-7,0 0-1,10 2-1,-10-2-7,11 0-2,-1 1-7,3 0-4,-1-1-5,2 0-3,4 0-7,0 0-3,1-1-6,3 0-3,0-1-3,0-1-2,-1 1-4,-1 2-8,0 0 3,-9-3-1,3 3-6,-1 0 1,-6-1 0,4 0-6,-4-1 1,-7 2 2,8 0-5,-3-1-2,-5 1-2,8-1 4,-8 1-7,0 0-4,5-1-8,-5 1-9,0 0-4,0 0-12,0 0-10,5-2-24,-5 2-27,0 0-23,0 0-23,0 0-23,0 0-30,0 0-27,-10-7-161,10 4-409,0 3 181</inkml:trace>
  <inkml:trace contextRef="#ctx0" brushRef="#br0" timeOffset="44807.0526">8529 9257 19,'0'-8'178,"1"1"-5,-1 0-3,-1 0-14,0 1-2,-1-3 1,1 4-6,-3-6 3,3 5-8,-3-1-4,0 2-7,0 0-6,-1-4-6,0 2-9,2 3-2,-3-2-7,1 1-9,3 2 0,-1-2-8,-3-2-4,-2 2-8,0 0-1,-1 1-1,2 1-8,-3-2-6,-1 0 0,-1 1-6,-1 0-3,4-2-4,-6 4-4,2-2 1,0 0-6,3 2-4,-3-2 1,3 2-3,-3 1 3,4-3-4,-2 4 1,0-1-3,0-1-2,1 2 2,1 0-4,2 2-11,-4-2 5,2 0-2,-2 2 5,-2-2-1,3 3-5,-3-2 2,0 1 5,0 2-6,-1-2 4,0-1-3,-4 3-1,6 0 5,-4 4-8,3-3 3,0-1 1,2 2-1,-2-1-4,1 0 6,2 1-8,-2 0 16,1 0-13,0 0-5,-2 0 5,3 5-5,-4-4 3,4 1 3,2 1 2,-6 1-2,5 0 3,0-1-5,-3 0-3,1 4 17,-1-1-11,3-3 1,-1 4 3,-1-1 1,1 0 0,2-1-6,-1 4 2,-1-3 4,3-1 4,0 5 7,-2-2-6,2 1-7,1-5 8,1 7 1,0-5-5,1 2 1,1 3-5,1-2 1,-3-3 2,1 0-2,3 1 0,1 3-4,-4-4-1,4-2 0,-3 4 2,3 3 1,-1-2 1,1 2 3,0-2 6,1 1-7,-1-1-5,3 0 3,1-1-1,-3-2-6,3 1 6,-3 3 2,4-5 2,3 6-5,-3-6 2,2 5-5,-2-6 1,6 5 5,-2-1-4,5 1-1,-5 0-2,-1 1-3,5-1 5,-1-1-4,-1 1-1,1-3 0,-1 2-3,-2-5 8,3 2-4,3-2 3,-1 4-5,2-6 3,-1 2 4,3-2-3,0 2 9,1-5-3,-1-4 2,2 5-1,2-1 7,-6-1-13,4-1-1,0 1 3,2-3-3,-4 0 1,0 0-1,3 0 0,0-3 0,-8 1 0,5 0-4,1-5 5,-2 4-5,0-1 8,-3 1-5,-2-2-1,2 2-1,1-3 3,-1 0 2,-2 1-1,-2 0 6,3-2 1,-1 2-6,0-2 5,-1 0 8,0 1-5,-3-3 0,1 4 3,1-4-1,1 4 0,-1-2-3,-2-3-1,0 3-2,2-3 4,-3 5-2,-1-2 1,1-3 5,3 1-2,-4 1-1,0-1-4,-1 0 6,2-2-1,3-1 0,-7 2-1,3-1 3,-1 0-3,0-3 1,-1 4 3,1-2-4,-1 0 7,-1 0-3,1 0-1,-3 1 0,3 0 5,-4-1-7,2 3 2,1-3-6,-2 2 4,-1-2-2,0 1-2,0-1-1,3-1-1,-3-3-2,-3 5-5,3-1 0,0-5-1,-1 5 1,-2-5 2,6 2-6,-3 1 2,0 2 3,0-1-2,0 2-4,-3-1 7,3-1-3,-4 1-2,2 1 0,1 0 4,-1-1-3,0 3 1,-1-5-3,0 5-1,2-5 1,1 3-3,-4 1 2,3-3-3,-2 1-1,-3-2-2,5 2 8,-3 3-8,1-2 4,0 2-2,-3-3 4,5 4-2,-2 2 8,2 0-6,-1 1-2,0 0-3,0 1 4,-1-2 1,2 0-4,-2 3 3,1-1 2,-1 0-6,1-2 0,-1 3-3,0-1 1,3 4-7,-2-5-8,0 2-9,0 0-13,2 3-17,-5-4-17,5 4-26,0 0-25,0 0-32,-6-5-29,6 5-30,0 0-25,0 0-31,0 0-41,0 0-40,-3-2-35,3 2-267,0 0-708,0 0 314</inkml:trace>
  <inkml:trace contextRef="#ctx0" brushRef="#br0" timeOffset="46764.9246">8769 9017 104,'4'-3'109,"-4"3"4,8-2 0,-7 0-1,-1 2 17,3-3 7,-3 3 5,0 0 6,5-3 3,-5 3 3,0 0 0,1-2 0,-1 2-1,0 0-8,0-7-5,0 7-9,-4-3-1,4 3-9,-2-6-4,0 3-4,0 1-3,-1-3-9,2 2-4,-5-1-5,2-1 6,0 2-14,0-2 22,-1-2-27,-2 1-4,-1-2 1,0 3-5,-2-3-4,-2 1 0,3 0-5,-2 0 5,-2-1 2,1 3 2,-3-6-9,4 8 7,-4-8 0,-2 5-5,5 1-1,1-1-1,-2 3 5,0-3-5,2 1-8,-2 1 5,0-1-17,0 0 4,-2-2-3,2 5-2,-5 0-7,1-3-4,4 2 10,0 1-4,-6-2 0,2 1-4,2 0 3,-2 2-3,-1 0-3,-2-2 9,3 2-1,-1 1-3,4 0-1,-4-1-4,1 1-6,1 0 3,4 1-3,-7 0-6,2 2 6,-1-2-2,-3 2-3,6 1 0,-6-3 5,2 4-8,1 0-2,0-1 1,2 2 1,-3-2-1,3 2 1,4-2 0,-6 3-5,4-2-3,-4 1 5,6 0-3,1-1-1,-1 0-6,-1 2 7,2-2-4,-1 0 1,1 2 0,-2-2 1,3 3-6,-2 3 7,-3-2 1,0 3-3,1-1 3,1-1 0,-2 2-2,2 0 0,-1 0 0,5-3-3,-7 1 0,6-1-2,-1 1 1,-1 0 1,3 0 2,0 0-1,-1 2 0,1-2 1,3 1 1,-3 2-3,-1 1 5,1-2-5,0 2 5,-1 1-2,3-3 1,-3 3-3,0-1-4,3 1 2,0 0 2,1 1-3,-1 0 1,1-7 1,2 4 5,-1-2-8,-3 0 2,4 1 3,0-1-5,-2 1 1,2 0-6,0-2 5,2 4 1,-2-4-1,0 6 3,0-2 2,0 2-5,3-3-1,-3 0 0,3-1 2,0 3-3,-3-1-1,4-3 5,0 3-4,0 1 0,-2-4 1,2 1 4,2 0-4,-2 1 4,4-1-2,-3 1-3,0-2 0,1 3 7,0-1-10,-1-2 2,-1 2 4,5-1-2,-2 2-1,-1 2 5,2-3-1,0-1-1,3 5 1,-2-5 1,0-2-2,0 4-1,3 1 2,-2-3-2,3 1-1,-4 1 2,3-5 2,-3 0-3,4 4 8,0-1-10,-4 1 3,4-2 1,1 2-3,-3-3 1,-1 2-4,1-3 5,-1 1 3,4 0-3,-1 0 0,-3-1-3,5 5 1,-3-4 4,-1 0-3,0-1 0,3 1 1,-1 0 1,2-1 1,-1-1-4,-1 1 1,4 3 5,1-2-6,-2 0 3,-1-2 1,1 3 0,-1-4 0,3 3 0,-6-3-1,5-2 0,-2 3 1,-1-1 1,0-4-3,-1 3 1,0-1-1,2 2 0,-4-2-4,2-1 2,0 1 4,-3 1-3,2-2 0,0 1 2,2-1-5,-1 1 3,-3-1-2,6 0 4,-1-1-1,1 2-1,-2-1 3,4-2-3,-3 1 1,2 0 2,-3 1-3,2-1 3,-1 0-1,1-1-3,-2-1 5,-2 1 0,2 0-5,-2-2 4,2 0-3,-4 2 4,6-1-2,-2 0-2,0-1 2,2 0 0,-2 0-1,-1 1-1,2-1-2,1 0 2,-2 0 1,2-1-2,-3 1 3,2-2-4,-1 2 2,3-2 0,-1 2 0,0-2 1,-2 0-1,1 1 2,0-1-2,1-3 2,1 3-6,-3-1 6,0 3-2,-1-3 4,4 1-1,-3 0-1,1-1 2,0-1-5,-2 1 1,3 1 0,-2-1 2,0 0-1,1-1 6,0 0-4,-1-2-1,-1 3 0,1-1 2,-1 1-3,1-2-2,-3 3 1,1 0-1,1-3 5,1-1-1,0 2-2,-4-1 2,4 0-2,-5 2 5,-1-1-5,5-3 0,0 0 0,3 0 2,-6 0-3,3 1 2,1-1 1,-1 0-3,1-3 0,-1 5-2,0-4 3,1 3-1,-5-1 0,3-2 2,-1 3-3,1-1-1,-1 0 5,-1 0-4,0 3 3,1-4-3,-2 3 6,-1-2-5,2-2 5,2 0-5,-4 3 2,4-6-2,-2 4-1,0-1 3,2-1-2,-3 2 0,0-1 2,1 1 2,-1-1-5,0 1 5,-1 2-4,-2 0 3,5 0-2,-5-1-1,3-3-2,-1 0 3,2 5-1,-4-1 2,0-2-9,4-4 8,-3 4 0,0-1-1,1 0 0,-1 1 2,1-1-4,-1 1 2,1-1 0,0 1 0,-1 2 0,-1-3-1,1 0 5,1-1-4,-2 3-2,1 0 2,-2 2-2,4-3 1,-2-1 3,-1 1-1,1-1 0,-2 1 1,0-3-2,2 3-2,-1-2 0,0 1-1,-1-3 3,2 5-2,-2-4-1,2 1 8,-3 1-4,0-3 3,3 5-3,-2-2 1,1 0 0,-2 3 1,0-2 2,0 0-3,0 0 7,0 1-7,-2 0-2,2-3 0,0 3 3,0-4 3,0 2-4,2 0 0,-4 1 1,1 1-3,1-3 1,1 3-1,-2-4-1,2 5 5,-2-2 0,1-1 3,-3 1-3,3 1 3,-2 1 2,1-2-1,1 3-2,-1-2 0,1 2-1,-2 1 6,1-2-2,0-1 0,-1 2-1,1 0-7,0-2 3,0 2 2,-2-2 1,2 0-1,0 1 2,-1-1-5,1 0 1,1-1 4,-1 2 1,-1 0-1,1 0 4,0 1 0,1-2-2,-4 2 2,3-2-2,0 2-1,-2-2 2,2 2-2,-3 0 0,4-2 1,0 4-5,-1-2 2,-2-2 1,2 3-2,-1 0-1,-1-5 0,3 4-3,0 0 5,-4-2-3,2 2-2,1-2-2,-1 1 3,-2 0 0,3 0-2,-5-1-1,6 1 2,-3 1 0,1-2-2,0 1 4,-1-1 1,1 3-2,0-1 3,-5-2-6,4 2 1,1 1-2,-3-1 3,-1 1-2,2 0 0,1-1 3,-1 1-4,-1 0-2,4 0 0,-3 1-8,4-2-13,-5 3-12,5 2-15,-4-4-18,0 3-23,4 1-18,-1-5-30,1 5-35,0 0-35,-3-6-35,3 6-46,0 0-53,-5-3-52,5 3-313,0 0-768,0 0 340</inkml:trace>
  <inkml:trace contextRef="#ctx0" brushRef="#br0" timeOffset="49313.919">7830 6661 105,'0'0'137,"0"0"0,0 0-5,0 0 3,0 0-1,0 0 6,0 0-4,0 0-4,0 0-7,0 0-2,0 0-2,0 0 10,0 0-9,0 0-4,0 0-5,0 0-6,0 0-6,0 0-7,0 0-6,0 0-6,0 0-6,-6 6-2,3-1-3,-1 1-2,-2 0 2,1 2 0,-2 3-3,-1 2 2,0-1 3,-1 3-1,-1 1 4,1 2 4,-6 5-1,4 4 4,1-4 5,-3 2-5,3 2 6,-2-1-17,5 2 14,-6-2-12,4 1 3,1-2-5,1 0-2,4 0 4,-7 2-1,2-1 2,4-2-1,-1 4-3,0-2 4,0-1-6,1 0-5,0 1 3,-1-1-9,-2-1 2,5 3-4,-2-3 2,0-3-4,1 4-2,0 2-2,-2-2-2,1-7-4,2 3-7,2-1 1,-3 0-2,3 6-3,-2-2-1,0-4-2,2-2-2,0 0-1,2 2-2,-2-1 0,2 0 1,1-1 3,-3 0-4,2 0-5,-2 2 1,4-4-1,0 2 1,-3-1 0,0 1-6,3-2 6,-3 1-2,2 0-2,0-2-2,1 3 4,-2 1-1,1-5-2,-2 2-1,2 1-2,0-1 4,2 0-5,-2-1 2,1 2-2,0-4 0,-2 1 0,1 0 1,1-3-1,2 5 1,-4-4-4,3 2 4,-1 1 1,0-4-3,0 6 0,0-2 1,-1-2-5,-2-2 0,6 1 1,-4-2-3,2 3 0,0-1 2,2 4-3,-5-6 1,6 5-2,-4-3 2,1 0-4,-1 0 7,0 0-3,1-2-1,0 2 0,0-3 3,-1 1-1,1 0 0,0-1-3,-1 1 1,-1-2-1,0-1 0,3 0-3,-4 0 6,0 0-1,1-2-3,1-1 0,-4 2 0,4-1-2,-1-2 2,-1 4 1,-1-3-8,3 1 5,-2 0 1,1 0 0,-1-2 2,-2 1-3,2 1 3,0-1-2,-1-1 0,1-1 1,-1 2-6,-1-4 7,2 6-2,-2-1 4,3-2-7,-3 1 6,2-1-4,0 2 0,0-1 3,2 1 0,-2 0-2,0-1 1,1 4-3,-1-3 0,1 3 3,1-2-1,-3 1 3,3-1-4,-3-1 1,3 1-2,0 1 1,0-2 2,-3 0-2,1 0 2,2 2-2,-2-4-4,-1 0 7,0 0 0,0 1 0,2-1-1,-3-3-4,3 4 6,-3-4-4,1 5 3,0 0-2,0-1-1,1-2 2,-1 0-1,1 3 1,0-1 0,-2-4 0,2 5-10,-2-5-4,0 4-4,0-4-2,3 4-5,-3-4-4,0 4-5,0-4-4,0 0-14,0 0-7,0 0-13,0 0-11,0 0-26,0 0-25,0 0-30,0 0-27,0 0-22,0 0-27,0 0-28,0 0-29,-10-10-34,10 10-32,-2-7-255,1-1-667,0 3 295</inkml:trace>
  <inkml:trace contextRef="#ctx0" brushRef="#br0" timeOffset="50327.5605">7783 6737 28,'5'-5'82,"-3"3"5,-2 2 3,0 0-2,4-2-2,-4 2-5,2-5 6,-2 5 4,0 0 0,0 0 0,3-2 4,-3 2-8,0 0 0,0 0-3,0 0-3,0 0-10,0 0 0,-14 7-2,6-1-4,0 0-5,-3-1-3,0 4-2,-4 2-1,6-2-6,-8 3 5,3 0 2,-1 1-7,2-3-2,-1 1-2,1 3 1,0-5-3,-1 3 3,4-4-3,2 0-5,-1 1-3,2-2 1,0-3-1,2 0-7,-2 0 5,3 0-3,4 0 4,-5-3-1,5-1 2,0 4 0,0-4-1,0 0 4,0 0 1,9-8-1,-3 4-6,1-2-5,3-2 2,-1 2-2,2-3 1,-1-2-2,4-1-6,-2 1 5,1 0-2,1 1-7,0-3 3,0 2 7,-1 1-12,-3 0 1,0 0 0,1 1 1,0 1-2,1-4 1,-3 5 20,1-1 3,-1 1-6,1 0 2,0 0-6,-3 1 2,1 2-4,-2-2 3,2 2 1,-3 1 3,-1-1 2,1 1 0,0-1-3,-1 1 5,-3 1 1,-1 2 5,8-3-4,-8 3-6,2-2-1,-2 2-9,0 0 3,0 0-8,0 0 2,0 0 3,7 7-1,-4-3 0,-1 4-1,2 1 1,0 2-4,1 5 4,1-1 1,1 2-6,-3 1 1,6 7 2,-1-5 1,1 4 1,1 0-6,0 0 4,-2-1-5,3-5 2,-5-1-2,-2 0 3,-1-1-6,1-5 6,-1 0-15,-2-1-12,-1-3-15,2-1-15,-1-1-22,-2 0-11,2-1-21,-2-4-35,-4 3-33,4-3-30,0 0-37,-8 0-29,8 0-27,-11-3-167,6-1-488,-5 2 216</inkml:trace>
  <inkml:trace contextRef="#ctx0" brushRef="#br0" timeOffset="51148.7195">6867 7461 18,'0'5'152,"0"-5"-2,0 0 0,0 2-2,0-2-6,0 0 7,0 0 1,5 4 1,-5-4 7,0 0 2,0 0 1,0 0-3,15-7-6,-6 0-9,-2-1-10,3 4-5,-3-6-9,5 3-3,-5-5-10,1 3-4,3 0-1,1-4-2,-6 1-10,4-1-4,-2 4-12,0-1-4,-3 3-5,4 0 0,-4 1-1,-1 1-17,-1 1-2,0-1-6,0 2-3,-2 0-7,2 1 1,-3 2-12,0 0 7,0 0-4,0 0-1,4 11-3,-4-4 2,1 4-1,-1 0 2,-1 9-3,1-3-5,-3 1 2,2 9 5,1-8-3,0 1 1,0 3 1,-3-3-4,3 5 2,-1-1-1,1 2-2,0-6 1,-1-2 5,1 0-7,1 1 0,0-3-5,-1-4 7,0 0-2,3 0-2,-3-5-5,0 2 4,0-3-6,0-1 10,0 1 2,0-3-9,0 1 1,0-4 1,0 4-3,0-4 4,0 4 1,0-4 0,0 0-9,0 7-2,0-7-5,0 0-8,0 0-1,0 4-9,0-4-6,0 0-7,0 0-8,0 0-9,-7 2-7,7-2-2,-5 1 2,5-1-4,0 0-3,-11-1 1,3 2 3,3-1 5,-1 1 7,-2 1 3,-1 0 3,-1 0 9,1 1 0,0-3 4,1 3 3,0-1 4,1-1 3,2 0 6,-1 0 2,6-1 7,-6 2-3,4 0 2,2-2 4,0 0 2,-4 3 3,4-3 6,0 0 1,0 0 5,18-7-2,-6 6 0,4-6 7,2 4-8,1-1 1,9-1 0,-6 2 2,5-3-3,3 2-1,-2 0-1,-6 4-2,1-3-1,-4-1 2,2 3-1,-5-1-1,-2-1-1,-2 3-1,-1 0-8,0 0-5,-6-1-6,0 1-16,-5 0-17,12 0-18,-12 0-22,7 1-27,-7-1-29,6-1-28,-6 1-27,7-2-183,0 1-416,-4-2 185</inkml:trace>
  <inkml:trace contextRef="#ctx0" brushRef="#br0" timeOffset="53154.7668">8395 6718 76,'0'0'121,"2"-2"-9,-2 2 0,0 0-5,0 0 9,0 0-5,0 0-7,0 0 8,0 0-6,0 0-4,0 0 4,5-1-2,-5 1-1,0 0-4,0 0-5,0 0 0,0 0-4,0 0 2,0 0-4,0 0-7,0 0 0,0 0 0,0 0-3,0 0-7,0 0 2,11 3 0,-11-3-1,5 3 2,-3-1-3,0 0 0,3 1-2,-1 0-2,2 3-2,0-4-6,1 2 5,2 1 2,1 1-2,1 1-9,4 3-5,-4-3-5,3 5 8,0-2-8,0 3-6,2-2 6,-3 3-2,3 0 1,-3-1 1,-3 2-5,3 0 4,2 7-3,1 1-1,-3 0 4,-1-7-6,3 5-4,0 1 11,0-1-5,-3 1-1,1-1 9,1 5-4,-2-4-1,-2 1 8,-1 2 0,0-7 0,-3 6 4,1 2 2,-2-6-5,-1 5-2,-3-7-2,4 1-7,-3 0 2,-2 1-4,2 4 1,-4-4-4,2 7 0,-2-3-1,2 5-8,-3-6 6,0 2-1,-1 0-1,4 1-3,-4-2 1,0-4 1,3 5-1,-3-6-4,0 2 8,3-2-4,-5 5-2,2-1 1,-2-2-2,5-1 0,-4-3-2,-1 1-2,2 2 2,-6 2-8,5-3 3,-5 4-5,0 0 2,5-5-5,-1-2 0,-3 1-2,2 2 3,0-2-4,-1-3-3,2 3 4,-3-1-2,3 1-2,-1-2 1,-1-1 0,3-2 2,-5 1-4,4-2 2,-1 3-2,1-2 4,0-2 0,-5 4-3,5-4 4,1 0-6,0 0-6,-3 0 6,2 2 1,-3-2-3,5-1 0,-4 1 0,2 1 3,1-1-5,-2-2 6,1 3-7,1-1 3,-3 2 0,3-2-1,-1-2 4,-2 3-1,2 0 4,-1-2-3,1 1-3,-1 0-1,1 1 0,0-1 5,-1-1-4,-4 3 1,4 2-2,-3-3 2,6-1 1,-3-1-4,1 1 2,-2 1-1,0-2-2,3 0 4,-3 3 3,2-4-8,-2 3 5,3-1 0,-1-3-3,-1 4 3,2-5-4,-1 5 2,2-3 1,0 0-1,0-2-2,0 0-2,-1 0 7,3 2-3,-5-2-1,5 1 4,-1-1 1,-1-1-1,0 2-1,1-4-4,-2 2 4,2 2 0,-1-2-2,0-3 1,2 3 0,2-1-3,-3 0 0,1-2 4,0 0-2,2-2 1,-5 6-2,4-2 3,-3-1 1,4-3-2,0 4-1,-1 0 1,1-4-3,-5 4 4,2-2-1,3-2-2,-4 5-1,3-2 4,-1 0-3,2-3 2,-2 4-2,0-3-1,2-1 0,0 0-4,-3 5 2,3-5-3,0 0 1,0 0 3,-2 2-3,2-2 0,0 0-2,0 0-5,0 0-2,0 0-14,0 0-3,0 0-14,3-16-3,0 7-8,3-3-7,-2-1-14,-1-5-3,3 0-8,0-8-3,2 1 28,-5 1-15,1-2 11,-2 10 5,4-5 5,-3 4 2,0 1 14,0 0-3,-1 0 0,-2 7 18,2 0 3,-2 3 7,2-4 2,-1 3 3,-1 1 11,0 2 19,0 4-13,1-9 10,-1 4 1,0 5-7,0-6 6,0 6 1,0-6-3,0 6-4,0 0-4,0 0 0,0 0-9,0 0 11,0 0-1,0 0 0,-9 24 1,5-12 0,-1 2 0,0 3 0,0 0-4,0 0 9,0 1 6,-3 8-6,4-12 6,-1 6-4,3-3-1,-3 0 11,1-1-9,2-4 1,1-1 2,-1 2-4,0-2 3,-1-2 2,2-1-2,2-3-5,-3 2-2,-1-1 2,3-2 0,-2 2-3,0-1 1,2-5-3,0 5 4,0-5-6,0 3 1,0-3-1,0 4-5,0-4 6,0 0-2,0 0 6,0 5-6,0-5-3,0 0 0,2 3-2,-2-3 6,6 2-4,-6-2-1,9 0-3,-3 0 6,-1 1 3,-5-1 7,16-3-17,-3 3 6,-1-3-4,-2 3 0,6 0 3,1-2-2,0 2 0,-3 0-5,6-4-3,1 3 1,-2-1 5,1 1-4,-1 1 3,0 0 1,-1 0 0,-5 0 0,0 0 1,1-1-2,-4-2-2,1 6 4,-4-3 0,1-1 7,-8 1-8,14-2 8,-10 2-5,-4 0-5,0 0 6,6 0-1,-6 0-1,8 0 9,-8 0-3,0 0-7,0 0-2,0 0 12,0 0-2,0 0 4,7 0-2,-7 0 1,0 0 1,0 0 1,0 0 3,0 0-3,0 0 4,0 0-2,0 0 3,0 0-4,0 0 7,0 0 4,0 0-6,2 3 3,-2-3 1,0 0-5,0 0 3,0 0-2,0 0 2,0 0-5,0 0-2,0 0-1,0 0 4,0 0-4,0 0-4,0 0 0,0 0 4,0 0 2,0 0-7,0 0 4,0 0 1,0 0-1,0 0 0,0 0 3,0 0-3,0 0 2,0 0 4,0 0-9,0 0 3,0 0 0,0 0-2,0 0 3,0 0 2,0 0 0,0 0-2,0 0 0,0 0-1,0 0 0,0 0-2,0 0 1,0 0-2,0 0 4,0 0-4,0 0 0,0 0 2,0 0 3,0 0-6,0 0-4,0 0 3,0 0-5,0 0 1,0 0-12,0 0-1,0 0-15,0 0-2,0 0-12,0 0-15,0 0-13,-14-6-13,14 6-33,0 0-18,-3-4-17,3 4-19,-1-6-24,-1 4-36,2-3-32,0 0-33,2-2-19,-2 0-272,1-3-632,2-1 281</inkml:trace>
  <inkml:trace contextRef="#ctx0" brushRef="#br0" timeOffset="54842.5897">9123 7843 109,'3'-7'148,"-3"7"1,0-3 1,0 3-3,0-4-6,0 4 7,2-7-2,-2 7 2,0-5-3,2 2 0,-2 3-1,0-7-4,0 7-3,-2-3-6,2 3 2,0 0-7,0 0 1,0 0-20,0-5-11,0 5-8,0 0-8,0 0-2,0 0-15,0 0-8,0 0-5,-7 11-2,4-7 4,-1 4-9,-1 2-3,-3 2 4,3 4-2,-2 1-4,0 1 4,0 2-1,0-2-3,-1 6 1,4 1-2,1-5-7,-1-2 5,3 1 0,1-1-1,0-1 1,3 4-7,-1-6 8,1-3-2,1 1-3,0-2-2,3-1 3,0-1 3,0 0-2,0-1 5,-1-1-4,5-2-1,-1 0 6,-1-1-5,3-1 14,-1-1-13,0-2-6,2-1 1,0 1 6,0-1-5,-1-2 2,-1 1 2,0 0-5,0-5 1,-2 4 3,1-1 9,-2-2-19,1-1 13,-6 3-13,8-4-3,-6 1 4,1-2-7,1 0 9,-5-1-5,6-1-8,-5 0 10,-3-2-4,4-4-12,-1 1 10,-2-4-8,1 1-1,-2 0 4,0-1-4,2 2 2,-2-3-2,-2 2-3,2 1 1,-2 1 3,-2 1-3,0 6 3,2-1-15,-7 1 9,5 0-3,-3 0 3,-2 3-4,-2-1 3,-1 3 0,0 1-1,-4-3-4,-3 3-6,7 3-10,-6 1-1,5 3-12,2-3-13,-3 4-16,2 1-19,-1-1-19,3 0-29,-1 0-25,0 3-26,6 1-30,-2 0-37,3-2-25,2-1-26,2 3-241,2-4-580,-1 4 258</inkml:trace>
  <inkml:trace contextRef="#ctx0" brushRef="#br0" timeOffset="58126.9235">3016 6824 25,'0'-4'197,"2"-1"1,-1 3-10,0-1-8,-1 3-10,0 0-9,1-5-6,-1 5-13,0 0-4,0-5-9,0 5-2,0 0-6,0 0-6,0 0-6,0 0 1,0 0-2,0 0 1,0 0-3,0 0 2,3-2-4,-3 2 1,0 0-3,0 0-1,0 0 0,0 0-5,0 0-8,0 0 1,0 0-9,0 0-4,0 0-12,0 0-2,0 0-2,0 0-3,0 0 20,1 15-17,-1-8 5,0 2 1,2 0-12,-2 2 6,1 5-12,-1 1 12,3 2-5,-3-1 4,1 9 4,1 4 1,-2-2 0,2 3 2,0 0 3,-2-2-5,1 4 1,-1 2-2,0-2 5,-1 0 1,-1 2 0,9 10 3,-8-14-3,0-1 4,1 3-3,1-1 2,-2 2-5,2 0 9,-4 12-3,0-15-1,3 3-2,-4-2 1,4 0-4,-1-1-2,-2 2 0,-1-1-3,1-2-3,1-1 0,-1 0-8,-1-2 4,3 3-6,-1-6-3,0 3 3,-1-3-6,0-6 5,3 1-7,0-1-1,-1 0-3,1 2-2,-1-2 3,-1 1 10,2-2-16,0 1 2,-2 0-6,2 1 10,-3-3-9,2 2-1,1 6 0,-1-8 10,1-4-13,-2 3 1,2 1-2,-2-5-1,2 0 0,0 5-1,-2-5-3,4 0 4,-4 0-6,4-2 0,-4 2-5,0-2 1,4 2 2,-4-3-4,2 1 2,0 1 2,0-1-6,-2 1 0,4-2 1,-2 3 1,0-2-1,0-1 0,0 1-2,0 0 2,0 0-5,0-1-3,0 0 3,0-1 2,0 2-2,0-3-5,0 1 12,0-1-13,0-1 3,0 2 2,0-3-5,0 2 5,0-2-2,0 3 0,0-4 0,0 2-1,0 2 0,0-4-3,0 3 4,0 0 4,0-3-5,0 4 5,0-3-8,2-1 7,-2 1-3,0-2 0,0 2-1,-2-1 1,2-4-3,0 8 4,0-6 0,2 2-3,-4 2-1,2-6 2,0 7 0,0-2 4,0 0 3,4 0 2,-4-1-11,0 1-2,-2 0 7,4 0-3,-2 0-1,0 0 0,-2 1 6,2-2-9,0 1 5,-2 1-6,2-1 6,0-3 3,0 3-3,0 0 1,0 0-1,0-5-1,0 10 3,0-5-1,-2 3-4,2-2-1,0 1-4,-1 3 7,0 0-1,2-1 1,-2-1-8,0 1 7,-2 0 0,1-1 1,2-1-8,0-1 7,0 1 3,0-1 2,0 0-2,0-3-5,0 1 5,0-1 0,0 3 1,0-6-6,0 3-4,0-3 14,-2 5-4,2-5 1,0 0 1,0 7 0,0-7-5,0 0 3,0 0-3,0 0 2,2 3-4,-2-3 2,0 0-4,0 0-6,0 0-2,0 0-6,0 0-17,0 0-12,0 0-14,0 0-10,0 0-25,0 0-25,0 0-30,0 0-33,-13-9-42,8 6-27,1 0-28,-5-2-24,4-2-34,-4 2-23,0-2-16,-1 0-10,1 1-6,0-1-278,-4 0-726,3-1 321</inkml:trace>
  <inkml:trace contextRef="#ctx0" brushRef="#br0" timeOffset="58724.3507">2749 8876 8,'-4'-2'127,"0"-3"27,1-2 10,-1 2 16,2 2 9,-1-2 6,-1 0 1,3 3-3,0-3-4,1 1-9,-3 2-5,3 2-4,-1-6-5,1 6-3,-4-2-9,4 2-2,0 0 1,0 0-24,-4-4-14,4 4-8,0 0-11,0 0-12,0 0 1,0 0 2,0 0 9,12 9 1,-11-4-6,4 2-5,4 1 11,-4 1-4,1-2 2,1 4-8,1 5 4,-2-1-6,3-2 0,-2 3-10,2-4-4,-2 2-3,0 3-9,0-7 5,-2 1-10,5-2-7,-5 0 0,2-2-9,-2-1 2,0 3-7,1-6-3,-3 2-5,1 1 2,-1-3-2,-1 1-2,3-1-4,-5 2-4,2-4-1,1 3 2,2-1-3,-5-1 3,0-2-4,4 4 3,-4-4 3,0 0-7,0 0-4,5 3 2,-5-3 0,1 2 0,-1-2-3,3 3 2,-3-3-1,0 0 1,0 0-5,0 0 3,9 0 3,-9 0-8,3 2 2,-3-2 4,3 2 1,-3-2-4,0 0 0,12 3 0,-11-3 2,-1 0 0,9 0-1,-9 0 4,10-3 1,-2 1-3,0-5 3,7 3-4,-1-5 0,4-3-3,5 0-1,0 0 2,1-2-3,4-1 4,-4-2 0,2 3-8,-1-1 4,0 3-3,-7 0-4,-2 5 2,0-3-1,-6 4 5,0 0-1,-1 1-4,0-2 6,-4 3-1,3 1 2,-3 0-1,0-3 0,-3 3-1,1 0 3,1 3-3,-4 0 3,5-3-3,-5 3-3,3-6 3,-3 6-1,0 0 0,6-1-4,-6 1-1,0 0-15,0 0 0,0 0-5,0 0-8,0 0-9,0 0-17,0 0-20,0 0-12,0 0-25,0 0-20,0 0-18,0 0-17,0 0-31,0 0-30,0 0-28,0 0-26,0 0-21,-21-1-261,15 1-614,6 0 272</inkml:trace>
  <inkml:trace contextRef="#ctx0" brushRef="#br0" timeOffset="60044.2889">3025 9658 79,'0'0'111,"0"0"-3,0 0 10,0 0-11,0 0 9,0 0 5,0 0 2,9 3-5,-7 1 6,-2-4-9,3 6 2,-1-2-5,-1-1 5,1 1 0,0 2-3,-1-1-2,0-1-6,-1-2-4,0 3-7,0 0 1,2 0-3,-4-1 0,2-4-7,0 5-6,0-5-1,0 5-4,0-5-3,0 3-1,0-3 0,2 4 2,-2-4-4,0 0 2,0 0-5,0 0-1,0 0 0,0 0-7,0 0-7,0 0 1,0 0-15,0 0 4,1-17-2,-1 10 0,0 0-7,-1 0-11,-1-2 12,0-2-8,0 1 6,0 1 0,-1-3-9,2 2 7,-5 1 2,5 3 0,-2-4 4,0 4 0,-2-2 5,1 4-12,0-2 2,1 0-8,-4 3-4,2 1 13,-1-1-17,-1 2 4,1-1-2,-4 2 9,1 2-18,0 2-2,-5 3 1,0 3-1,0 1-5,-3 7 8,-3 1 3,4 1 0,0 4 0,2 0 5,-2-1 3,3 5 7,3-4-7,3 0 3,-2 1 7,5 3-8,2-1-4,-1-3 2,8-4 3,-3-1-8,1 0-1,5-1 5,-2 3-11,4-4-1,-1 0 4,0-5 5,4-1-11,-2-5-9,2 4 0,1-6-22,3-1-15,5-5-22,-6 1-26,3-6-28,2-1-26,-2-1-34,-2 2-37,2-4-35,1-5-24,-3 2-39,-7 2-189,2 2-543,-3-2 241</inkml:trace>
  <inkml:trace contextRef="#ctx0" brushRef="#br0" timeOffset="61399.2489">3293 9440 107,'0'-3'175,"0"3"4,0 0-7,2-6 0,-2 3-4,0 3-3,-2-8 1,2 4-7,0 4-1,-1-6-6,0 2-3,1 0-2,-1-1-13,-2-2-6,2 2-7,1-2-6,-1 1-2,-1-3 1,2 4-3,-1-5 11,-3 4-25,3 0-3,-3-5-1,2 5 10,2-3-11,-3-1-2,1 2 2,-2-1 4,-1 4-5,1-2-8,-3 0-1,2 0-12,0-1-4,0 3 6,0 0-1,-3-4-12,3 4 0,-1 0-11,1-4 5,-1 6-5,-1-4 1,0 2 1,2 0-5,-1 0-3,-3-1 3,3 2-7,-3 2 0,0-3-4,0 1-3,-1-1 0,2 2-1,-5 0-4,2-1 0,0 2-5,-1 1 1,0-2-1,4 2-2,-2 1 1,0 0 1,0 1-7,-2-1-4,1 1-1,-1 2-3,0 1 3,-1-1 0,-1 2-1,2-5-4,2 7-3,-5-2 13,-1 0-7,0 4 2,3-2-1,0 1-1,0 0 4,1-2 3,0 2-10,-3 1 6,1 2 4,5-3-2,-3 0-1,3-1-9,-2 3 10,-2 0 3,-1 2 0,5-3 0,-4 3 2,3 1 0,-3-2-3,7 2 7,-6-1-3,0 2 0,1 1 1,2-1-2,-1 1 4,0-1-2,1 0-3,-2 1 7,3 2-1,0 0 1,-3-2-1,4 2-3,1 0 2,0-1-3,-1 2 0,1-1-1,1 1-2,5 0-2,-4-1 0,0 0-2,0 0 2,3 0 1,1 0-7,0 2 2,0-2 3,0-1-3,1 3 4,2-3-3,-2 5-2,2-3 0,-2 0 3,3 2-5,-4-4 2,5 2-2,-3-1 5,2 0-3,0-2-3,-1 3 0,3-2 4,-2-2-8,2 2 0,-3-3 2,4 3-1,0-1 4,-2-3-3,-1 3-3,2 0 2,2-4-3,-1 1 2,2 4 4,-1-5-5,2-1 1,-2 2 0,2 1 1,2-2 2,-1 1-2,2-2-1,-3 1 3,-1-1-1,8 0-3,-4 1 1,0-2 1,-4 0-3,4 1 4,-1-3-3,2 3-3,1-1 7,-5-1-2,2 0-4,4-2 5,2 2-2,-7-1-2,4 0 0,-1-1 1,2-1-2,0 1 0,-3-2 4,1 0-6,0 0 0,0 1 2,4-3-3,0 1-2,-2 0 1,-2-1-1,3 0-1,-4 0 0,1-1-3,0-1-1,4 1 1,-9-1 2,5-1-1,4 0 1,-6-1 2,4-1-3,-2 2 1,5-2-1,-8 0 1,7-1 3,-2-3-1,3 3 5,-4-2-2,7 1 6,-12-1-10,6-1 8,-1 3-2,-3-2 2,4-3 1,-3 1 0,1-5-1,-3 7 0,5-5 2,-3 3 0,0-4-3,0 1 5,0-4 1,-2 2-2,2-2-1,-3-1 0,1-1-3,-1 0-5,3-6 5,-4 7 4,1 0-3,-1 1 4,-4 0 3,3-2-7,-2 5 7,-2 0 6,1-2 2,-1 2 2,-4-5 0,4 5 0,-2-5-4,-1 2 0,1 0 0,0-1 0,-4 1-3,4-2-3,-4 0 1,4-2 2,-2 0-3,0-1 3,2 2-6,-2-7 7,0 6-2,-2-8 5,0 12 2,2-4 3,0 2 1,0-2 2,-2 2 3,-1 2 0,3-2 0,-2 2 2,-2-1-2,1-1 2,-1 5 1,-5-3-4,8 1 2,-7-1-3,3 1-4,-3-1-1,3 3-1,-1-4 0,-3 2-3,1-2 2,-2 2-4,1 1-4,0-2 1,0 1 0,-3 1-1,3-2 0,-1 4 0,-1 2-5,-2-3 1,3 4 1,-3-3 3,3 5-5,-2 0-2,3 2 2,-3 0 1,3 0-6,0 0-4,-3 0-2,1 2-12,-1-1-11,2 0-19,0 2-19,2 0-19,-2-2-26,-2 2-25,1-2-37,4 3-41,-5 0-37,3 0-42,-2 3-50,0 1-40,1 2-63,1-2-225,-1 4-730,2-4 323</inkml:trace>
  <inkml:trace contextRef="#ctx0" brushRef="#br0" timeOffset="64976.9005">3801 9850 19,'-9'-1'76,"9"1"-4,-2-2-10,2 2 4,-8 0-6,8 0 1,0 0 3,-9 0-12,2 0 4,7 0-6,-11-3 8,11 3 1,-5 0 6,5 0 10,-8 0 1,8 0 3,0 0 0,-9 0-2,9 0 3,0 0 5,-8 0-3,8 0 5,0 0-4,-7 0-2,7 0-8,0 0-3,-8-1-5,8 1-5,0 0 4,0 0 0,0 0-7,-7 1 2,7-1-3,0 0-3,0 0-1,0 0 2,0 0-3,0 0 1,0 0 1,0 0 2,0 0 0,0 0 4,0 0-1,0 0 2,0 0-2,14 6 3,-11-4-1,2 1 2,2-2-2,3 0 0,0-1-4,4 2 3,-1-2-8,9 0 0,-4 0 2,8 1 4,7-2-10,-4 2 2,2 0 0,1-1-2,1 0 2,4 0-5,1 3-1,-2-3 0,1 0 0,4 0 1,-1 0-7,8-3 0,-7 6-6,9-6 3,-9 3-3,-5 0-9,5 0 1,-3 0-3,1 3-1,0-3 12,-2 0-16,0-3 2,0 3-4,1 0-2,-5-1 2,3 1 2,1 0-5,-1-1 3,0 1-7,-4 0 3,0 0-5,0 1 1,-2-2 3,0 1-4,0-2 4,0 2 1,-1 0-9,1 2 4,-4-2 6,-4 0 3,0-2-7,5 1-2,-4 2 7,-3-1 0,1-1-12,0 1 9,0 3-5,-3-6 7,1 2 0,-2 1-3,0-4 7,0 4 1,-4-1-2,0 1-7,0-1-1,2-1 0,2 2 7,-4 0 3,6-3 1,0 6 1,0-6 0,0 3 0,-3 0-6,3 0 3,-1-1-5,-1 0 5,1 1-4,-5-2-2,1 2 2,0 2 2,0-2 12,-2-2-14,1 2-10,3 2 8,-2-4-3,-3 2-1,2-3 5,0 3 2,0-2 5,-3 2-8,4 0 9,-4 0-4,4-2 2,-1 1-2,2 1-4,2 0 5,1-2 4,-1 0-6,1 1 2,-3 1-1,2 0-7,-4 0 4,2 0 8,1-1-13,2 0 6,1 1-2,-9 0 5,6-3-2,-2 3-2,0-1-4,2 1 5,-2-3-7,0 3 10,-3 0-4,5 0-1,-3 0 0,5-1-2,-1 1 1,2 1 0,2-1 3,-1 0-1,0 0-3,-3 0 4,6 0-3,-5-1 0,-1 1-4,1 1-2,-4-1 4,3 0 9,1 0-5,-7 0-2,0 0 4,-1 0-3,0-1-1,2 1 5,-2-2 0,-4 2 0,3 0 1,4-2-2,-4 0-2,4 0 0,-3-1 1,2 3-2,1 0-4,-1-3 3,1 1 1,-3 1 1,0 0-4,2 0-3,2 1 6,-3-3-2,2 1 0,-4 1 0,0 0 0,1-1 0,-2 2 2,-2 0-3,2-2 3,-3 1-1,3 1-2,0 0 2,-1-2-2,1 1-1,2-1 1,-1-1-2,-1 2-2,5-4 1,-2 4 4,3-1 2,-4 0-6,0 1-2,3 0 10,-3 0-7,-1-1 0,0 2 1,-1-1-1,-1 0 5,0 1 0,-7 0-6,14 0-2,-10-3 5,-4 3-4,12 0 1,-5 0 0,-2-2 2,3 1 0,-3 0 1,2 0-5,0-1 3,2 1-4,-2 0 0,1 0 0,3-1 2,-2 0-5,0 2-2,0-3 6,2 3 0,-5-1 1,2-1 4,-1 2-6,0 0 2,-7 0 4,9-1 1,-9 1-3,6-3-1,-6 3 0,8 0 0,-8 0 4,0 0-4,5-1 2,-5 1-4,5-1-3,-5 1 5,0 0-5,6-3 3,-6 3-3,4 0 3,-4 0-1,0 0-1,8-2 1,-8 2-1,0 0-5,5 0 9,-5 0-1,0 0-4,0 0 3,0 0 0,4-2-4,-4 2-3,0 0 4,0 0 2,4-2-3,-4 2 2,0 0-1,0 0 7,9 0-7,-9 0 2,6-1-2,-6 1 4,7-2-3,-7 2-1,0 0 1,0 0-3,0 0 2,5-1 0,-5 1-8,0 0 5,0 0-2,0 0-7,0 0-3,5-4-8,-5 4-16,0 0-13,0 0-11,0 0-26,0 0-22,-13-3-11,13 3-18,-9-1-10,9 1-12,-10 0-14,3-1-15,7 1-11,-14-2-9,5 2-21,-2 0 0,-2-1 9,0-1 2,-2-3 2,-1 3 23,-3 2 10,3-4 12,-2 3 22,-3-1 23,3-3 14,1 3 11,-3-1 21,5 0 0,2 2 12,-1-4 18,4 4-1,-3-2 12,4-1 5,-1 1 14,0 1 9,3-2 14,0 3-8,2-3 28,1 1 21,-1 1-1,-2 0 10,4-1 9,-3 1 8,2-1 9,1 1 5,-1-1 13,-2 1 2,2-3 6,-1 5 5,5 0-4,-8-3 3,8 3-1,-6-2 3,6 2 0,-3-3 1,3 3-1,0 0-3,-10-2-1,10 2-4,-4-1-7,4 1-3,0 0-4,0 0-4,-5-1-7,5 1-4,0 0-9,0 0 8,0 0-5,0 0 3,0 0 0,0 0 3,5 9-9,-1-6 1,1 0 1,3 0 1,2 1 4,-1 1-14,5-1 4,-3 1-8,3-1 1,3 2-1,3-1-9,-2 1-4,0-2-6,4 1-1,-4-1 8,0-1-15,1 2-4,-3-3 1,1 2-3,0-1 1,3-1-5,-3 3-3,1-4 8,-1 0-4,0 3-4,-2-3 2,-3-1-8,-2 3 3,-2-3 2,2 0 1,-2 0-2,-3 1 1,1 2-3,-6-3 6,8 0-3,-8 0-1,0 0 5,9 0-4,-9 0 4,4 1-5,-4-1 3,0 0 1,4 2-3,-4-2-1,0 0 7,0 0-11,0 0 0,0 0 1,0 0 2,3 2 2,-3-2-2,0 0-1,0 0 5,0 0 0,0 0-3,0 0 5,0 0-2,0 0 5,0 0-2,0 0-1,0 0 5,0 0-1,0 0 8,0 0-8,0 0-5,0 0 3,0 0 0,0 0-2,0 0 4,0 0-5,0 0 6,0 0-2,0 0-3,-20-1-4,20 1 2,-9 1 0,3-1 0,-1 1-3,-3-1-5,-3 2 4,1 0 1,-5 5-3,-3 1-2,0-1 2,-7 3 1,0 1-2,1 1 0,-1 4-2,0 0 2,4 1-2,-1 0 0,0-2 1,5 4-9,-2 1 14,1-1-6,3 0 1,4-4 1,3 0-1,2-1-4,-2 0 7,5-2-4,-3-2-2,3 0 4,0-1 3,2-2-4,0-1 2,0-2 0,2 1 3,-2-1 1,2-1 0,-2 0-2,1 1 0,2-4-3,-3 3-2,3-3 4,0 0 3,-1 4-3,1-4 1,0 0-1,0 0 2,0 0-6,-3 3-14,3-3-3,0 0-14,0 0-35,0 0-30,0 0-49,0 0-36,0 0-42,-5-12-44,4 7-41,1-2-41,-8 0-292,4-3-693,-2 3 307</inkml:trace>
  <inkml:trace contextRef="#ctx0" brushRef="#br0" timeOffset="66341.8604">5184 9356 19,'3'-3'138,"-3"3"-7,0 0-7,0 0-13,0 0-7,0 0-4,0 0-8,0 0-5,0 0-5,3-2-3,-3 2-7,0 0-4,0 0-2,0 0 1,0 0-4,0 0-4,0 0 4,0 0-7,0 0-1,0 0-2,0 0 3,0 0-5,0 0-4,0 0 0,0 0 4,0 0-4,0 0-1,0 0-4,0 0-4,0 0 1,0 0 1,0 0-6,0 0-1,0 0-4,0 0-2,0 0-1,0 0-2,0 0-2,0 0-3,0 0-2,0 0 2,0 0 1,0 0 0,0 0-2,0 0 0,0 0-3,0 0 4,0 0 0,0 0-3,0 0 2,0 0-3,0 0 1,0 0 3,0 0-4,0 0-1,0 0-3,0 0 3,0 0-1,0 0 0,0 0 2,0 0-1,0 0-4,0 0 3,0 0-2,0 0-1,0 0-2,0 0 2,0 0-1,0 0-2,0 0-3,0 0 1,0 0 3,0 0-2,0 0-2,0 0 0,0 0 0,0 0 3,0 0-3,0 0-1,0 0 5,0 0-3,0 0 3,0 0-2,0 0 3,0 0-4,0 0 1,0 0 3,0 0-2,0 0 0,0 0 1,0 0-4,0 0-1,0 0 4,0 0-4,0 0 1,0 0-2,0 0 1,0 0 1,0 0 0,0 0 1,0 0-2,0 0 0,0 0 2,0 0-3,0 0-2,0 0-6,0 0-9,0 0-16,0 0-14,0 0-27,0 0-36,0 0-31,0 0-36,0 0-32,-6 8-164,6-8-402,0 0 179</inkml:trace>
  <inkml:trace contextRef="#ctx0" brushRef="#br0" timeOffset="69698.0864">5178 9188 147,'0'-5'196,"-1"-2"-7,1 5-11,-2-3-4,0 1-15,0-1-18,0 0-5,0 2-9,-1-2-8,-2 1-2,3 1-9,1 0-10,-3 1-11,0-1 0,4 3-8,-9-1-3,9 1-11,-10 0-4,10 0-2,-11 0-9,3 4-3,1-2-3,-3 4 1,0 3-5,-2-1 5,1 4 1,-1 0-4,-2 2 1,0-1 1,3 1-5,-1 0 6,-1 1-9,3 0-1,1 2 2,-1-1-4,2 1-1,2-2-2,1 4-2,3-4 1,0 2-2,6 3-1,-4-2 1,0-1 3,0 8 0,2-7 1,5 0 2,-2-1 0,0 2-6,2-4 1,-1 1 5,0-3-5,3-4 9,1 3 0,0-4-3,3-1-1,1 1-3,3-1 3,1-3-4,0-1 1,-1-1-7,3-1 4,-3-1-5,-4-1 0,1-1-6,0-1 1,-2 3 11,3-4 3,-3-1-10,-1 0 0,0-1 1,-2 0 0,2-2-1,1-1-1,-5-2 2,2 2 0,1-5 4,1-1-3,-1-1-3,-4-3 2,1 2 3,-2 1 1,2-3-6,-3 2 3,0-3-9,0 2 3,-2 1 1,0-3-6,-2 5 8,0-3-4,0 5 7,0-2 0,-4 3-8,2 1 0,-1 0-3,-4 2 0,0-1-4,2 2 3,-3 0-6,-1 1-1,-1 4 5,1-2-5,-5 0-9,2 4-5,-1 1-12,-3 0-25,2 1-15,-3 4-23,2 1-19,-2 0-20,6 0-32,-1 0-31,1-1-31,2 3-43,-5-1-15,4-1-230,0 2-547,3 0 242</inkml:trace>
  <inkml:trace contextRef="#ctx0" brushRef="#br0" timeOffset="72065.0775">2329 7720 121,'-3'2'132,"1"0"-5,2-2-9,-7 5-4,5-5-6,-3 3-1,5-3-10,0 0 1,0 5 0,0-5 2,0 0-6,0 0-3,0 0 2,0 0 0,0 0 4,0 0 1,0 0-6,14-8-3,-5 6-7,1-2-3,-1-4-11,4-4-1,1 3-7,-4-4-7,5 0-2,-3 1-9,-1 1-3,2-2 0,4-1-2,-6 0-1,1 5 4,-3-3-1,-1 3-1,-1 0-4,1 1 3,-1 4-5,0-1-4,-4-2 4,1 2 6,-1 2-9,1 1-1,-4-2-5,4 1 1,-4 3-3,4-3-2,-4 3-4,0 0-4,1-2 3,-1 2-5,0 0-6,0 0 1,1 9 1,-1-2 0,-1 4-3,1 0 5,-1 5-3,-2 1 7,3 4-2,-5-1 1,3 6-3,0 0 2,1 4-3,-4-3 3,2 1 1,-1-1 2,2-1-1,-2 0 2,0-3 0,3-2-3,-2-4-1,2 3-2,1-3 2,0 0-2,0-5 3,0-1 1,0 0-7,0-4-1,0 0 1,0-2-2,0 0 1,1 0 2,-2-1 1,1-4-4,0 6 5,0-4 0,0-2-4,0 0 0,0 7 2,1-5-2,-1-2 3,0 0-1,0 0-5,3 3-9,-3-3-4,0 0-4,0 0-8,0 0-9,0 0-9,0 0-4,0 0-8,0 0-9,0 0-8,0 0-10,0 0-11,0 0 4,0 0-8,0 0 2,0 0 0,0 0-3,0 0 8,-17 0-7,11 0 21,-3 0 7,5 2 12,-5-1-4,0 0 13,0 2 9,0-1-7,1 1 31,-2-3 8,3 3 13,-1-2 13,3 0 13,-3 0 10,3-1-1,0 2 4,5-2 0,-5 1-1,5-1 0,0 0-4,0 0-3,-9-1 2,9 1-8,0 0-4,0 0 2,0 0 5,0 0 2,19-2-2,-6 2 3,-3-3-3,3 0-4,6-1 0,-1 1-3,0 0 0,1-2-3,-1 0-1,1-1 13,4 3 3,-5-1-3,0 0-10,-3 2 2,5 0-7,-7 0 0,-3-1-1,1 2-1,-1-2-1,-5 3 5,0-3 4,-5 3 3,9 0 7,-9 0 2,7 0 3,-7 0 4,0 0-2,11 0 16,-11 0-18,0 0 4,0 0 3,4 2-1,-4-2 2,0 0-5,0 0-5,0 0 10,0 0-11,0 0 1,0 0-4,4 2-4,-4-2-5,0 0-1,0 0-3,0 0-7,0 0 0,0 0 3,0 0-8,0 0-1,0 0 4,0 0 0,0 0 3,0 0-9,0 0-7,0 0-4,0 0 0,0 0-14,0 0 1,0 0-18,0 0-9,0 0-14,0 0-13,0 0-24,0 0-17,0 0-14,0 0-27,0 0-19,0 0-21,0 0-27,0 0-17,0 0-168,0 0-438,0 0 193</inkml:trace>
  <inkml:trace contextRef="#ctx0" brushRef="#br0" timeOffset="74624.9659">3328 10524 30,'-1'-5'119,"1"5"-4,0 0-13,4-4-11,-4 4 6,0-4-6,0 4-5,0-6 1,0 6-5,1-3-10,-1 3 3,0 0-5,-1-4 9,1 4-9,0 0 8,0-5-3,0 5-5,0 0 7,0-4 3,0 4 1,0 0 2,0 0 4,1-5-1,-1 5 3,0 0-2,-1-6 2,1 6-3,0-5 3,0 5-2,0 0-1,0-5 3,0 5-7,0-4 3,0 4-1,0-4 0,0 4-3,0 0-3,-3-5 0,3 5 1,0 0 0,0 0-9,0 0 5,-1-4-9,1 4-7,0 0-7,0 0 5,0 0-8,0 0-11,0 0 10,0 0-12,0 0-1,0 0-9,0 0-3,0 0 5,0 0 6,0 0-12,0 0 6,5 16 2,-4-9 5,2 2 5,3-2 4,-1 4 5,1 6 4,0-2-3,3 1 8,0 0-6,0 4 10,1 2-5,4 4 2,-1-2-2,1 4 7,2-2-2,1 0-1,-3 4-4,4-4 5,1 3-5,0 0 1,2 0 4,-3 3 0,2-1 2,7 10-6,0-2 1,-8-10-3,3 2-3,6 8-4,-8-8-5,11 7 3,-13-8-4,5-1-2,-2 2 3,7 10-8,-7-13-1,2 1-2,-4 2 1,11 7-4,-11-8-3,13 9-1,-9-13 0,0 3-2,-4-3-2,3 1 0,-5 0-2,4-3 0,-1 0 1,2 1-1,-4-4-1,0-2 5,-1 2-1,2-2 0,-4-3-1,0-1 3,-1 0-2,3 3-1,3 0-1,-8-4-3,2-2 2,-1-1 0,-1 2 1,0-2-6,-2-1-1,4 1 1,-6-1-2,1-2-1,1 1 5,-1-1-6,3-2 0,-4 2 1,-1 0 0,1 0 0,-3-1 0,0-1-1,0 0 5,1-1 0,-2 0-2,1 0 5,-2-4-2,2 4 0,-1-2-1,-3 0 10,4-1-7,-2 1-1,-1 0 2,-2-3-2,4 3 0,-4-3 2,3 2-2,-3-2 2,1 4 1,-1-4-4,0 0 2,1 3-3,-1-3 5,0 0-2,0 0-1,4 3 2,-4-3-4,0 0-1,0 0 0,1 4 3,-1-4-4,0 0 0,5 2 0,-5-2-6,0 0 3,0 0 1,0 0 3,0 0-3,0 0 2,3 3-1,-3-3 10,0 0-4,0 0-5,0 0 0,0 0 0,0 0 9,0 0-6,0 0 0,0 0-2,0 0 1,0 0 0,0 0-5,0 0 4,0 0 3,0 0-11,0 0 3,0 0 1,0 0 6,0 0-14,0 0 2,0 0 8,0 0-3,0 0-3,0 0 1,0 0-3,0 0-2,0 0 2,0 0-1,0 0 0,0 0-4,0 0 5,0 0 1,0 0-1,0 0-1,0 0 0,0 0 2,0 0-8,0 0 2,0 0 5,0 0 1,0 0 0,0 0-7,0 0 1,0 0 0,0 0 9,0 0-9,0 0 0,0 0 2,0 0-3,0 0-1,0 0 9,0 0-7,0 0 0,0 0 2,0 0 0,0 0 5,0 0-9,0 0 0,0 0 0,0 0 1,0 0 2,0 0-3,0 0 2,0 0-2,0 0 2,0 0 0,0 0 4,5 0-2,-5 0-2,0 0 1,0 0-1,0 0 0,0 0 1,0 0 0,0 0 0,0 0-10,0 0 9,0 0-2,0 0 2,0 0 3,0 0 1,0 0-5,0 0 4,0 0-3,0 0 3,0 0 2,0 0-2,0 0-1,0 0-2,0 0 0,0 0 1,0 0-2,0 0-5,0 0 12,0 0-9,0 0 3,0 0 6,0 0-11,0 0 3,0 0 0,0 0 3,0 0 0,0 0 3,0 0-4,0 0-2,0 0 0,0 0-7,0 0 1,0 0-2,0 0 7,0 0-5,0 0-9,0 0-8,0 0-10,0 0-9,0 0-11,0 0-11,0 0-25,0 0-33,0 0-41,0 0-38,0 0-42,0 0-42,0 0-32,-1-12-39,1 12-25,0-6-38,0 4-18,0 2-310,-4-5-812,4 5 359</inkml:trace>
  <inkml:trace contextRef="#ctx0" brushRef="#br0" timeOffset="76283.0699">4256 12112 116,'-10'0'125,"10"0"2,0 0-8,-5-4 5,5 4 2,0 0 4,0 0 1,-4-4 3,4 4 6,0 0 3,0 0 1,0 0 1,0 0-4,0 0-4,0 0-7,0 0-9,0 0-7,0 0-13,0 0-7,0 0-12,0 0-2,0 0-5,0 0-1,15 10-8,-7-5 1,1-2 2,5 1 2,0 4-9,2 1-6,2-1-1,1 1-2,4 3-6,-5-2-3,1-1-4,1-2 5,-6 3-14,2 0 0,-4-5-3,1 2-7,-3-2 4,-5 0-3,6-1-3,-5-1 2,0 1 3,-2-1 4,2 1 6,-1-2 7,-1-2 11,-4 0 4,4 4 7,-4-4 2,5 0-8,-5 0 3,0 0 0,0 0 1,0 0-7,0 0-2,8 2-6,-8-2-2,2 1-12,-2-1 6,0 0-15,0 0 12,0 0-7,0 0 2,0 0-1,0 0 5,4 3-3,-4-3-4,0 0 12,0 0-10,0 0-1,1-8 1,1 3-6,0-1-1,2 0-1,0-3-8,1-1 5,3-1 3,-1-6-12,2 1-2,5-6-8,2-1 3,-2-5-1,0 1-2,-4 0-1,3 1 10,0 1-14,-3 1 3,-2 6 1,-1-1-6,0 4 2,-1 3 10,-4 1-4,3 2-4,-2 0 11,0 4-10,-1-1 1,1 2-1,-2 0-13,-1 0-4,0 4-8,1-4-1,-1 4-12,2-2-12,-2 2-16,2-3-11,-2 3-17,0 0-14,0-5-13,0 5-21,0 0-25,0 0-23,0 0-26,0 0-25,0 0-18,0 0-34,0 0-184,0 0-518,0 10 230</inkml:trace>
  <inkml:trace contextRef="#ctx0" brushRef="#br0" timeOffset="78026.8298">5540 12707 93,'0'0'159,"0"0"-11,0 0-5,0 0-5,7-3-2,-7 3 9,0 0 2,0 0-2,0 0 0,0 0-7,0 0 10,1-2-12,-1 2-5,0 0-10,0 0-10,0 0-9,-1-7-9,1 7-10,-7-2-6,4-1-4,-3 1-3,-1-1-5,3 0 1,-4 3 1,3-2-1,-4 0 1,-1 0-5,2 1 2,-2 1-2,-2 0-5,3 0-7,-1 2-5,-1-1-3,-1 3-8,-1 0-1,1 2 0,-3 2 3,-1 3 3,3-1 4,-3 2-4,4 3 2,-7 3 4,6 0-2,-1 3 8,1 2-4,2-1-2,-1 6 2,3-6-12,0 4 7,3 2-5,3 0 0,-2 1-15,4-4 4,0 1 2,2-6-4,-1-1-4,1-2-2,1-1 4,1 2 4,1-3-7,0-3 9,5 2-14,-3-4-1,2 0 1,5-1-9,-2 2 8,0-3-9,4-3 12,-1 0-4,2-2 6,-6-1 3,6 0-14,-3-4-1,0 0-12,-1-1 4,1-1-3,-1-1-1,-3-3 4,0 6-4,-1-8-5,0 5-8,-1-4 2,-2 2 3,-3-1-5,1-2 9,2 3-21,-4-4-1,-1 0 6,0 1-1,-3-1-4,0-1 0,2 2 8,-4 3-3,-1-5 6,-1 3 1,-2-2-4,0 2 5,0 1 2,-3 1 14,0 3-14,3-4 2,0 1 5,0 4-5,2-3 5,0 2-1,3 2 4,-1 0-2,5 2-3,-5-5-1,5 5 2,-5-1 0,5 1 4,0 0-2,0 0 6,0 0-3,0 0 2,15-1-1,-6 1 4,-3-1-3,6-1 3,0 0 1,3 0 4,1 1 0,1 1-4,1-4 2,-1 3 5,-3-1 0,4 0-2,-6 1 2,3-2 1,-3 2 8,-3 1-2,1-3 1,-6 3 3,3 0-2,-1-2 3,-1 1-4,-5 1-1,0 0 0,10 1 3,-10-1 1,0 0-9,0 0-1,8 0 3,-8 0 2,1 7 8,1-3 3,-2 4 11,0 2 2,0 2 0,1 5-5,-1 2 15,-1 1-15,1 6 15,-3 3-1,-1 0-11,2-4 4,-1 4 4,3-3-7,-5 1-8,3 0-13,0-8 8,-2 7 3,3-10-4,-3 0-2,2-2 0,2-3-5,-3-2 0,3 1-18,0-3-20,0-2-9,-4 2-21,4-6-13,0 3-14,0-4-26,0 4-26,0-4-38,0 0-29,0 0-35,0-16-29,4 6-10,-4-2-32,3-3-193,-1-2-536,-1 3 238</inkml:trace>
  <inkml:trace contextRef="#ctx0" brushRef="#br0" timeOffset="79272.0903">5729 12648 154,'-1'-6'194,"0"1"-10,1-2-16,0 2-15,0 1-14,0-1-4,0 1 2,0 0-2,0 4-2,0-8 0,-4 6-4,4 2 2,4-9-1,-8 3-3,4 2-1,0 1-8,-4-3-8,1 0-1,0 3-7,1-5-3,-3 2 1,3 2-8,-1-3-7,1 3 4,-2-1-10,0 1 3,1-1-2,-2 3-7,1-3-1,-1 2 1,1-1 15,2 1-6,-4 0-15,0-1-5,2 2-9,-2-1 0,1-1-10,0 1 8,-1 1 0,-2-1-9,-2 1-7,5-1 3,-4 2-2,1 1-11,-4-4-2,0 3 0,4-1-4,-6 1 3,1 1-15,-2 0 12,-1-3 0,-3 5 1,-1-1-6,3 0 0,-3 2-5,2-2 7,-3 2-5,2-2 5,3 3 3,-3 0-11,2 0 7,4-1-6,0 2-1,-4 2 1,6-2 11,-4 4-15,5-1 2,-7 1-4,4 4 6,-2-3-2,2 3-5,0 1 5,-1 2-3,3-4-1,-3 5 6,-1-3 1,5 1-1,-2-1-3,3 1 1,-1-1 2,-2 3 0,3-2 2,3 2 5,-4 0-3,2 0 5,1 0-3,-1 1 8,2 0 1,1-1-7,1 4-4,-1 4 14,3-6 1,-2 0-6,-1-2 0,4 10 1,-2 0-5,2-1 2,1-2-4,0-1-10,2 3 8,0-2 1,3-5 4,-3 0-5,2 6-3,0-5 1,2 3-3,-1-3 3,1 6 0,4-2-4,-5-5 0,0-1-1,4-1-3,-2 3-2,1-2 6,1-1-5,-2 0 0,3 0 3,-1 0-1,0 0-2,1-2-1,-1 1 1,0-1 1,3 0-1,-1-2 0,0 3 1,1-4-2,-3 2 8,7-4-8,-2 2-14,2-2 14,-1 0-4,4-3-3,-1 5-2,0-3-5,1-1 2,0 0-6,-2-2-3,2 0 4,0 0 2,-1-1-6,-2 2 2,-3-6 4,4 3-3,-4-1 7,1-1-2,-1 3-4,5-5 8,-5 1 1,5-1 0,2-4 3,-4 2-3,4 0 3,-2 2-3,1-5 3,1 1 2,-3-2-2,1 1-3,-3 3 4,3-3 4,-5 0 4,1 0-3,-1 3-15,-3-5 13,0 2 4,3-2-2,-3 1 3,3-1 2,-4 0-3,5 0-3,0-3-6,1 2 9,-3-4-3,3 1 2,-1-1 5,0 0-4,-5 4 6,-1-4 1,2 3 4,3-3-1,-8 2 7,4-2-1,1 0 2,-6-3 2,7 2-10,-8 2 11,3 1 3,0-3-4,0 0-2,-2-4-2,-3 0-3,5 1 1,0 0 0,-2 0-2,1 0 6,-1-1-4,1 1 5,-2 1 4,1 4 8,-3-2 1,3 1 2,-3 2 6,3-3 3,-4 2-5,0 2 4,0 2-8,0-4-1,0-3-2,-4 2-2,4 2-3,-1-2 0,-1 0-4,-1-1 3,-1-3-3,4 2-4,-3-6-1,2 2-4,-1 0 1,0 3 0,0-4-4,2 2 2,-2 3-1,1-1 1,-1 3-3,2-3 2,0 2 6,-5 1 0,5 1-3,-1-1 5,-5 3-3,3-2-1,0 0 3,-2 3 3,1-3 2,-1 1-1,1-1-4,-2 1-1,0-1-1,-1 1-3,-1-2-2,0 3 0,1-2 1,-1 0-4,-1-3-5,-2 3 4,4 0-3,-5 0-1,1-1 1,-2 1-1,6 1-2,-5 2 3,2-1-3,1 3-2,-5-5-1,4 4-2,-3 0 1,3-3 0,-2 7 1,1-5-8,2 2-11,-1 2-7,-4-3-11,5 2-20,-5 2-14,5 1-14,-3-3-14,3 3-37,3 1-28,1-2-51,1 1-32,-1 2-45,5 0-45,-9-3-41,9 3-28,0 0-318,-9 1-782,9-1 346</inkml:trace>
  <inkml:trace contextRef="#ctx0" brushRef="#br0" timeOffset="81529.6595">6128 12385 85,'0'0'221,"0"0"-5,0 0-6,0-5-9,0 5-11,0 0-13,0 0-5,-6-4-11,6 4-7,-3-3-7,-2 1-7,5 2-6,-5-3-6,1 0 1,-1 1-2,1-1-6,-1 1 0,1-1-5,4 3-2,-9-4-8,4 1-5,-4-1-9,5 1-3,-2-1-9,1 2-3,-3-2-3,-2 0 3,1-1-16,0 1 13,-1 1-11,1-2-9,-3 0 5,1 0 0,-2-2 6,0 5-7,2-2 1,-1 1-9,-1-1 3,2-1-3,-4 0-3,3-1-4,-1 2 3,-3 1-7,2-2 1,1 0-1,1 1-4,-4-1 2,2 2-5,0-2-3,-2 1-1,2 0 5,-2 0-2,-2 0-2,-1 1-4,2-2-3,-1 3 0,3-1-3,-4 0 2,2 1-1,2 0-1,2 0-2,-1-1 0,0 1 0,-4-1 1,4 1-2,1 4-2,0-4 0,1 1-2,0 1 7,0-1-5,0 1 2,-1 1-1,-1 0-6,4-1 5,-3 0-2,-1 2-3,1-1-1,-2 1 1,0 0-2,-1 0 2,2 1-3,-3 0-1,2-2 3,-3 4-4,5-3-3,1 2-3,-1-2 15,-1 2-2,2 2 1,1-4 1,-3 5-2,1-1 0,-1 1 4,4 0-1,-5 0 4,3 0-1,-5 4 3,2-2-2,1 0-3,-3 2 4,1-1-4,4 1-1,-3-1-4,-1-1 3,7 1-5,-5 0 3,1 1 0,0-1-2,4-1-9,1 0 8,-2 0 2,1 1-4,0 0-7,1 1 5,3 0 5,-5-2-6,3 3 2,-2 2 2,-2 1-4,2-1 5,0 3 1,-1-2 0,2 2-2,-1 0 7,1-1-14,-2 2 9,0-2-2,2 1-3,0-2 3,1 2 0,0-2-3,4 1 2,-2 0-1,-1 0-2,2-4-1,0 5 2,0-1 3,3 2-3,-3-4 2,2 5-2,0-4 0,-3 4 0,5-2-1,-5-2-3,-1 2 6,4-1 3,1-1-2,-3 4-2,3-2 0,1 2-2,-4-1-1,1-1 1,2-1 3,0 0-5,1 0-3,0-2 3,0-1 3,0 1 0,0 3-1,0-2 2,0-1-2,1 1 2,0 2-4,2 0 0,1-1 3,0 1-1,-3-2-2,0 1 1,-1-3 1,4 3-2,-1 0-2,-2-4 2,4 0 5,0 4-7,-1 0-2,3-1 3,-4-4 1,6 5-2,0-3 2,-6-1 0,4 0-4,2 2 4,2-1-5,-3 1 1,3-1 0,-4-2-1,2 1 1,-1 3 0,1-4-7,2 0 6,-6-2-4,2 1 2,1 0 5,-1-1-4,1 1 1,1-2 0,1 1 0,3 0-3,-8-1 4,4 0-4,0 1-3,0-2 4,0 0-1,1 1-1,-3 1 1,2-2-2,1 1-5,1 1 4,-1-1 1,5-1-3,-4 2-2,-2 1 3,1-1-2,-1-3 2,0 5 5,1-2-4,-1 0-1,0-1 0,1 1 0,-1-1 5,0-2-4,1 1 5,-1 1-12,3-3 10,-2 3 3,3-3 0,-3 0-4,0 3 1,3 0 0,1-1 0,-3 0-4,1-2 5,0 0-1,4 4-5,-5-4 8,0 0-4,-1 2 5,4-4-4,-5 4 3,1-1 0,1-2 1,-1 0 4,0 1-4,2 0-2,-1-2 3,-2 1 0,0 1-2,0-2 1,0-1 0,2 3 3,-1-4-3,0 3 3,1-2-3,2 1 2,-1-3-1,-3 0 2,3 1 2,0-1-2,-1 2-13,-2-2 16,2 0 0,0 0-4,-1 0 2,0 0-1,3-3 0,-1 3 1,-1 1-2,-2-2 1,0 1 3,1 0-4,1 0 0,1 0 2,-2 0-2,-1-5-1,-1 5-3,4 0 8,-5-3 1,4 2-2,1-2 0,-2 3-1,-2 0 0,3 2 0,-2-6-1,-1 3 0,1-1-1,0-1 2,0 3 0,1-2 1,-3-1-3,0 2 3,3-3 0,1 0 1,-2-1 1,3 1 0,-1-1-1,1 2-4,-1-4 5,1 2 1,0-1-15,0 0 11,1 1 4,0-2-3,-3-1 0,2 3-2,2-2 2,-4-1 5,4-3-6,-3 3-1,-1 4 1,-1-4 2,2 4-3,-7-1 3,7-6-2,2-2 3,-4 8 2,-1-2-2,0-2-3,3 0 2,-5 2-3,8-7-9,-6 6 13,0-2-1,3-2-2,-1 3 2,2-4 2,-2 7-3,-2-6 11,1 4-6,0-4 2,-3 5 2,3-3 1,-3 3 7,-1-2-6,3 1-6,-4 1-3,2-3 8,-1 2 0,0 0-1,1 0 0,0 0 4,-4-2-5,4 1 2,-3 0-5,1-3 3,1 4 1,-1-4 1,0 0 1,0 5 3,0-3-1,-1-1 2,1 3 2,-1-2 0,0 0 5,-1 3 0,-2-1 2,3 1 3,0 1 0,-3-2 0,3 1-2,-2 1-3,2-2-1,-1 3 2,-2-3 0,2 0 1,-2 4 3,1-2 1,0 0-2,-1-1 0,1 0 1,1-1 2,-1 2 1,0-1-1,0-1 2,1 2-1,-2-2-2,1 2-3,2-4 2,-3 3-1,0-1 0,1 1-7,-1 1 0,0 1-3,0-3 2,0 1-1,0-1 1,0 2-4,0-5 4,0 5-3,0-1 0,1-1-1,1 2 2,-4-2-2,2 0 0,-1 1 2,1 1 0,1 0-4,-2-1-1,0-1-7,1 1 10,0-2-1,0-1-4,0 0-2,-3 1-2,2-2 3,-1 1-2,1-6 0,0 4-3,1 1-2,-1-4 2,1 1 0,-2 2 1,1 1 3,-1 0-3,-1 3 4,2-2 1,-1 1-3,0 1 2,2 0 3,-5-1-2,4 2-2,-2-5 2,1 5-5,-1-1 2,0 0-2,1 2 2,-1 1-1,1-7-4,-1 1 1,0 2-1,2-2-6,-4 1 9,3 0-2,-1 1 1,-1-2 0,2 1-3,-2-1 0,0 4-3,0-3 9,-2 0-5,5 3-3,-3-2 3,-1 0 4,2 3-2,-1 1-3,0-4 3,0 3-2,0-2-2,0 2-2,0 2 5,-1-3-5,1 1 4,0 1-3,1-2 4,-1 2-5,0-4 4,0 2-4,-1-1-8,1 2 7,-1-2 2,2 4 2,-1-2 0,1 0-3,-1 1 1,0-1 3,0 1-6,-1-2 5,2 3-1,-1 0 0,2-3-2,-2 2 5,0 3-3,2-2 3,-1-3-4,-1 2 1,0 1-3,2-4 2,-2 4 2,-1-1-6,2 0 3,-2-1 4,0-1 3,0-1-10,0 3 1,0-2 2,-3 0 2,1 1 0,1-2-2,4 0-10,-5 1 14,2-3-2,-2 4-6,0-2 5,1-2 2,1 2-2,-3-2-3,1 3-3,3-4-1,-4 4-11,3-3-15,-5 2-6,1-3 6,1 3-11,0 0-17,-2-1-21,1 4-32,0-4-38,0-2-43,0 5-64,0-4-58,0 2-66,0-1-81,-6-3-388,6 7-921,-5-6 409</inkml:trace>
  <inkml:trace contextRef="#ctx0" brushRef="#br0" timeOffset="82459.0201">4652 12235 28,'0'0'79,"0"-5"1,0 5-6,0-4 5,0 0 3,0 4 2,0-7 4,0 3-4,0 4 7,0-5 12,0 5-1,0-3 5,0 3-6,0 0 3,-1-7-5,1 7-4,0-4 2,0 4 1,-4-5 1,4 5-2,0-3 3,0 3-2,0-5 2,0 5 0,0 0 1,0 0-1,0-7-5,0 7-1,0-2-3,0 2-6,0 0-7,0 0-7,0 0-7,0-6-7,0 6-11,0 0-2,0 0 5,0 0-16,0 0 3,0 0-8,0 0 3,10 13 3,-3-5 4,-5-2-2,2 1 1,5 4-4,-5-1 4,2 4 6,3 3-5,0-3 0,0 2-2,1 1-3,3 0 12,-4 0-11,2 0-2,-1-1-7,-1-2 2,2 1-2,-1-1-4,-5-5 2,0 4-4,3-5 8,-4 1-13,1-2-6,-1-2 3,1-1 4,-3 1-3,2-1 4,-1 0 2,-2-3-1,3 2-5,-4 0 9,4 2 2,-4-5-1,0 2-1,0-2-5,6 4 10,-6-4-8,1 5-4,-1-5-1,0 0 0,3 3-3,-3-3 2,0 0-2,0 3-7,0-3 5,0 0 1,4 2-2,-4-2 0,0 0-1,0 0 2,0 0-5,0 0 6,0 0 1,0 0-3,0 0-5,0 0-2,0 0-3,0 0-14,0 0-12,0 0-17,0 0-22,0 0-40,0 0-52,0 0-57,0-13-63,-4 9-59,0 2-196,4-3-579,-6 3 256</inkml:trace>
  <inkml:trace contextRef="#ctx0" brushRef="#br0" timeOffset="84977.8915">3182 11697 22,'0'0'151,"0"0"-9,0 0-10,0 0-7,0 0-1,0 0 0,0 0 0,0 0-2,0 0-3,0 0-1,0 0-5,0 0 3,0 0 4,16-8-5,-11 3-13,3 0 2,-2-4-10,4-1-5,2-3 1,2 2-5,-4-4 0,2-1 2,1 1-10,-2 0 0,3 0-7,-4-2-2,2 3 0,-1-1-10,-2 3 8,-1 2-11,0 3-6,-5 2-1,1-1-7,0 3-5,0 0-3,0-3-5,-3 4-5,-1 2-1,4-4-7,-4 4-3,0 0 1,0 0-4,1 9 14,-1 0-10,0 3-3,0 3-1,-1 2-2,1 8 5,-2 1 1,0 2-4,1-3 4,-2 0-2,2 3 2,1-10 0,-4 7 1,4 0 2,0-4 3,0-3-4,-4 1 2,4-2-4,0-2 2,-1-2-4,-2 1 4,2-2-8,2-3 4,-2 1-2,1-3-2,0-2 3,0-1-2,0 2-1,-2-3 2,4 2-4,-4-2 1,2-3-5,0 6 8,0-6-3,2 3-1,-2-3 0,0 0 4,0 0-8,0 0-1,0 0 0,-2 5-6,2-5-1,0 0 3,0 0-7,0 0-3,-3 3 1,3-3-8,0 0-5,0 0-4,0 0-4,-9 1-2,9-1 0,-9 0 2,9 0 5,-14 0 1,9 0 2,-4 0 6,1 0 1,-1 2 3,3-2 1,0 3 3,0-3 2,6 0 4,-14 0 6,9 1-2,5-1 0,-6 3-2,6-3 1,-5 0 0,5 0-3,0 0 0,0 0 3,0 0 0,0 0 2,0 0 0,0 0 0,25-3 7,-15 2-7,3-3 2,1 3-1,4 0 2,0 0-4,-2-1 5,3-1 0,0 3 0,-3-3-1,2 3 16,-5-2-1,1 2 2,-2 0-5,0 0 3,-4 0 1,-2-2 0,0 0 1,1 2 3,-7 0 3,13-1-1,-13 1 6,6 0-2,-6 0 2,7-1 1,-7 1 1,5 0 4,-5 0-1,0 0-2,0 0 13,9-1-7,-9 1 8,0 0-7,5-1 12,-5 1 5,0 0-3,0 0-1,0 0-7,0 0 11,0 0-3,0 0-2,0 0-2,0 0-7,0 0-6,0 0-3,0 0-8,0 0 0,0 0-2,0 0-1,0 0 3,0 0-6,0 0-8,0 0-2,0 0 2,0 0-3,0 0-14,0 0 13,0 0 1,0 0 1,0 0-5,0 0-2,0 0 8,0 0-8,0 0 4,0 0 6,0 0-13,0 0 0,0 0 6,0 0-6,0 0 9,0 0-7,0 0-4,0 0 7,0 0 0,0 0-5,0 0 0,0 0-1,0 0 2,0 0 0,0 0-2,0 0-1,0 0-4,0 0 6,0 0 2,0 0-7,0 0 5,0 0 2,0 0 0,0 0-3,0 0 12,0 0-26,0 0 14,0 0 0,0 0-5,0 0-2,0 0 3,0 0 5,0 0-4,0 0-4,0 0-13,0 0 10,0 0-19,0 0-1,0 0-4,0 0-16,0 0-15,0 0-21,0 0-23,0 0-28,0 0-31,0 0-39,0 0-39,0 0-33,0 0-42,0 0-170,0 0-532,0 0 235</inkml:trace>
  <inkml:trace contextRef="#ctx0" brushRef="#br0" timeOffset="87280.7919">6187 12599 118,'0'0'120,"0"0"-5,0 0 9,0 0 7,0 0 10,0 0 12,0 0-4,0 0 1,0 0 9,0 0-5,0 0-11,14-6-5,-10 2-9,-1-2-5,3 2-10,-1 0-4,-1-2-3,6-1-8,-3-3-3,0 1 2,4 1 4,-4-2-1,5-4-3,1 0 6,-3 1-4,2 0-3,-1 0 12,1-2-1,-1 1-21,0-3 14,4-3-16,0-1-3,-2-2-3,4 1-12,-3 0 2,1-2-11,2-2-1,-1 2-6,3-2-1,-2 2-3,3-1-10,-5-4-2,4 1 0,-1 3-2,-2 3 5,2-4 4,-3 4-3,1-1-13,-3 2 20,-4 4-2,3 0 0,-3 1-6,2-1 7,-3 0-8,1 0 0,0 2-21,3-2 10,-3 1 7,2-5-10,2-3 1,-1 7-5,3-4 9,-2-1-19,-2 0 3,6-1 0,-7 6-3,2 0-2,2 0 4,-1-3-3,-4 6 4,2-1 4,-5 6-13,2 0 17,-1-2-1,-1 1 0,0-1 1,0 3-1,2-3-5,-2 0 3,1 3-6,-1-4 2,2 3-2,2-6 4,2 1-8,0 2 5,0-2-23,-1-2 23,1 3 3,-1 0-5,1 1 2,-1 0 4,-2 3 6,-2-2 5,-2 2 1,1 0-3,3 2 0,-4-5 2,2 4 0,-1 0-4,0-2-3,0 3 2,-1-4-6,2 1 0,-2-1-2,4-3-2,0-1-3,3-1 8,-1 0-6,-2 3 0,1-3-5,1 0 1,-2 0-4,2 2 4,-3 2-5,0 2 7,-1 0-1,1 0 1,-3 3-1,3-2 1,-4 0-4,2 0 1,-1-1 1,3 2-2,-3-1 3,1 0-5,2-5-2,-1 2 1,-1 1 1,1 2-2,5-5 1,-6-1 3,2 7-4,0-4-2,-1 2 4,0 0-3,-1 0 4,2-1-3,-1 1-1,0 1 1,-4 1 4,4-1-5,-1 0 3,1 2-2,-1-3 2,2 0-2,-4 0 1,5-2 0,-3 2 0,3-4 3,0 0-4,3 1 0,-6 3-1,3-6-1,2 3 1,-1-1-3,1 2 6,-5 0-6,3 2 2,-4 0 2,3 2-10,-2-2 11,-1 2-3,1-2 2,-1 3 3,1-3-4,-2 0 1,1 1 1,0 0-6,4-3 2,-4 1 1,3-3 0,-1 1 1,2-1-3,0 0 1,-2 4 4,-1-2-2,3 4-1,-4-1-5,-1 3 5,1 0 1,-1 0 2,-1 0-3,3-1 2,-3 2-1,-1 1 0,2-1-6,-1 2 9,-1 0-2,0-2-1,0 0 0,0 1 2,1-1-3,-3 5 2,1-7-1,-1 7 0,4-5 0,-1 3-2,-3 2 1,2-3-1,-2 3 1,0 0-2,0-5-1,0 5-2,0 0 3,0 0 0,0 0 2,-2-5-1,2 5-1,0 0-1,0 0-7,0 0 6,0 0 1,0 0 4,0 0 0,0 0-1,-3-4 0,3 4-5,0 0 4,0 0 0,0 0-1,0 0-2,0 0-2,0 0 2,0 0 4,0 0-4,0 0-3,0 0-3,-14 10-1,9-6-2,-1 1 6,-3 4-1,-3-3-3,3 3-2,-6 1 15,2 3-11,-5-2 0,2 3-3,1-2 2,-2 0-4,1 1-2,0 1 0,-1-4 5,4 2-4,-2-3 8,4-1-1,-1-3 2,3 2-1,1-2-2,3-2 0,2 2-2,0-4 5,-1 2-6,4-3 1,-4 4 2,4-4 3,0 0 5,18-7-3,-13 3 2,6 1-2,1-4 1,3-3 8,0 5-7,0-1 1,2-2 0,-4-2-1,5 1 2,-3-1-1,1-1 3,-2 0-4,0 4 12,-1-4-7,-4 2-1,1 0 1,3-3 4,-5 3-2,3 1 7,-2 0-1,-2 1 11,2 0-6,-4 2 2,-1-2 3,2 3 1,-1-1 2,-1 2-3,2-1-2,-3 1 0,1 0-7,-1-1 7,-3 4-1,4-3-3,-4 3-5,5-1 0,-5 1-1,0 0 5,11 4-1,-7 2 0,0 2 4,1 0-4,2 3 0,-1 4-2,0 1 3,1 1 0,-1 3-2,2-3 2,-1 2-7,0 1 5,-2-1-6,3-2 4,-6 3-3,6-2-4,-4-1-7,-3-3-7,3 3-8,-4-7-20,1-2-17,2 2-29,-3-5-36,1 0-32,0 1-24,-1-3-23,0 0-32,0-3-39,0 0-41,-2 6-36,2-6-301,0 0-703,-9 1 312</inkml:trace>
  <inkml:trace contextRef="#ctx0" brushRef="#br0" timeOffset="88041.1354">6571 11306 202,'0'-5'209,"-1"-3"-12,1 1-6,-1 2-6,1 0-10,0-2-4,0 3-4,1-1-1,-2 0-10,1 1-4,-3-1-3,3 2 6,-1-1-3,1 4-8,0-5-1,0 5-8,-1-5-15,1 5-8,0 0-6,-3-3-10,3 3-6,0 0-3,0 0-2,0 0-10,-5 10-1,0-4-5,2-2-1,1 2 3,-2-1-7,0 7 2,0-1-3,-1-2-1,1 3-4,1-2 0,-1 2-4,1 5 12,1 0-16,-1-6 5,-1 7-1,1-2-5,2 4 1,-1-2-2,2 0 18,3-1-19,0 2-4,2-2-5,-1-2 2,1 2-1,3-2-4,-2-4 0,2 2 2,3-2-3,0-1-6,-2-4 6,1 3 3,0-5 1,3-2 2,-8 0 2,9-2 4,-1-2-4,1 1 1,-5-3-4,6-4-4,2 2 1,-4-1 2,2-5-1,-2 1-8,-5 1 0,3-5-2,-1-1-2,-1-1-3,-1-3 1,-3 1-4,2-6 1,-3-5-1,-1 5-1,2 0-1,-4 5-3,-2 2-3,-3-2 2,-1 3 2,2-1-6,-3 3-3,1 5 0,-2-2 3,-1 3-4,1 1-3,-2 0 1,0 1-3,-4 5-5,1 1-11,-2 1-1,-4 1-10,4 2-15,-3 2-6,3-1-33,0 4-28,3-3-39,0 3-39,4-3-37,-2 1-47,1 1-41,4-2-55,-1 2-323,0 0-746,1-2 330</inkml:trace>
  <inkml:trace contextRef="#ctx0" brushRef="#br0" timeOffset="91964.4917">4684 13183 68,'0'6'85,"0"-6"8,0 0 1,0 0-1,0 0-8,-1 4 3,1-4 8,0 0 7,0 0-4,-4 3-2,4-3-5,0 0-4,-5 0-1,5 0-7,0 0-1,-6 2 0,6-2-3,0 0 0,0 0-4,-4 1 0,4-1-5,0 0 2,-7 1 11,7-1-1,0 0-5,0 0 1,0 0-7,-6 1-1,6-1-2,0 0-5,-9-3-3,4 1-7,1-3-3,-1 3-2,-4-3-2,4 0-7,-2 2-3,1-2 0,-4-1 3,0 2-4,1-1-3,-2-1 2,0 1-9,1 0-1,-2-1 0,1 2-1,-4 1 0,3-2-5,-2 1 0,0 2 1,0-1 0,1 1-2,-1 1 0,-3 1 2,-1 3-3,3 0 0,-2-3-2,-1 5 2,6-4-2,-6 3 1,2 2 3,0 0-3,-2 0 8,-1 4-3,0 0 1,2 0 3,-10 5 2,2 0-2,2 1 6,-1-2-6,0 3 6,2 0-2,1 0 0,-1 2-5,2-1 1,-3 1 0,2-2-3,-2 4-1,5 0 9,0 0-4,-3-2-3,2 3 0,2-1 4,-1 1-3,4 0-4,-5 0 1,3 0-5,1-1 1,-2-1 3,3 2 5,-1 1-5,2 3-3,3-9-1,-5 4 3,3 4 4,2-7-1,1 4 1,-1 3 0,5-7-2,-4 3 5,6-3-5,0 2 5,-5 4-3,6 0-27,0-3 1,1-3 5,-3 11 0,2-4-2,4-4 3,-2 4 11,0 0-15,4-6 4,-3 6-1,3-6 2,0 6 1,1-6 0,3 0 1,0 5-2,-1-6 0,2 0 13,2-2-11,-2-2 0,1 3-1,2-3 1,1 1-1,-2-3 2,2 3 6,0-4-11,3-1 9,0 0-4,-1 2-2,3-3 1,-4 1-1,1-2 1,2 1 3,-1-1 0,1 0-3,1 1-2,0-2 4,-3 0 5,4-2-4,2 1 7,-2-1-10,-2-2 5,3 0-4,9-3 1,-8 4 1,1-5-3,6-2 4,-8 3-1,2-3 11,6-1-16,-10-1 9,4 0-1,-2 1-2,-2-3-3,5 1 4,-6-1 0,3-1-2,-2 1 2,-1-2-3,0-1 1,0 2 3,1-1-1,1-3-4,-2 2 7,2-2-2,4-2 0,-3-2-5,3 1 2,-2-3-2,-2 3-3,-1 2 5,-3 0 3,2 1-6,2-2-3,-6 2 14,1-1-13,0 0-2,0 1 5,0-2-1,-3 5 0,1-4 1,-2 4-6,-2 1 7,-2-1 2,2-1-6,-2 0 1,2 2-1,0-2 0,2 2 5,-4-2-5,3 1 0,-1-1 3,2 1-3,-4 1-2,1 1 6,-1 0-2,-1 2-7,2-3 7,-5 4-1,5-1-2,-5-2-3,2 3 0,-1 3 6,-3 1-3,7-8 2,-4 4 2,1-1-7,-4 5 1,0 0 1,3-7 3,-3 7-3,3-3 6,-3 3-3,4-4 1,-4 4-3,4-3 1,-4 3 1,4-4 2,-4 4-3,0 0-1,6-5 2,-6 5-3,2-3-3,-2 3 8,0 0-6,0 0 3,2-6 1,-2 6 1,0 0-2,0 0 6,0 0-3,0 0-7,0 0 0,2-4-1,-2 4 9,0 0-7,0 0 5,0 0-6,-16-4 1,16 4-3,-9-1 3,4 1 3,-8 0-6,4 1 1,-4 0-1,-2 0 5,-2 2-4,-1 1-3,-2-2 0,1 1 0,-4 2-2,-3-1 2,-3 2-5,7-1 0,-2 1-2,1-1 3,5-2 2,2 4-3,-1-2 5,5-5 1,-1 3 0,6-1-4,0-2 4,2 3-5,-1-3 4,1 4-2,5-4 8,-7 0-10,7 0-2,0 0 5,-2 4 0,2-4 1,0 0 0,0 0-1,18 2 9,-13-2-3,6 0 0,3-1-4,-1 0 1,6-3 9,-1 0 0,1 1-6,2-1 7,-4 0-3,7-1 0,-5-1 1,3 3-2,-3-2 7,0 1-4,-3-1 1,-2 2 4,-1 0-1,0-1 1,-1 2 0,-2-1 0,0 1-2,-5 1 0,3-1 0,-8 2 2,9-1-2,-9 1 2,9-3 0,-9 3 0,0 0-4,10-4 2,-10 4-4,0 0-4,4-1 1,-4 1-6,0 0 7,4 7 6,-4-3-8,1 3 5,-1 3-1,0 5 3,-1 2-3,1 8 9,-3 1-2,-2 3-2,4-1-1,-3 1 3,-1 1-3,0 1 0,-2-2 1,5-2-6,-2-2-1,0-1-6,0-5-7,3 0-6,-3-1-14,4-1-20,-4-6-24,4 1-24,-2-2-25,2-3-26,-4 0-25,4-1-8,0-2-21,-3 0-26,1-1-17,2-3-188,-9-2-472,9 2 209</inkml:trace>
  <inkml:trace contextRef="#ctx0" brushRef="#br0" timeOffset="93300.4647">3924 13895 71,'0'0'103,"0"0"3,0 0-7,0 0-2,-13 5 3,10-4 5,3-1-1,-4 4-8,2-2 0,2-2-6,-1 4 2,1-4-10,0 0 5,0 0 1,0 5-1,0-5 9,0 0 3,0 0 0,13-2-7,-13 2-8,12-5-5,-2 2-3,-1-3 0,8-5-3,-4 6-3,-3-4 0,0 2-7,2-3 2,2 2-3,-5-2-3,5 0-3,-5 2-2,0 1-6,-1 0-4,-2 1-4,-1 0-5,0 1 1,0 2-4,-2-2-5,3 1-5,-4 1-1,1 0-5,-3 3-2,4-2-6,-4 2 0,1-3-5,-1 3 0,0 0 3,1 9 0,-1-5 5,0 4-6,-2 1-1,1 3 6,-3 3-1,0 2 5,0 2 0,0 0-3,1 1-2,-1-2-3,0 7 1,1-6 3,1 1 1,-2-1 1,2 1-1,2-2-5,-4-2-1,4 1 1,0-8 2,0 3-2,0 0-1,-2-4-3,4 1 2,-2-2 1,0 0 12,0-1-14,0-2 3,0 0-3,0 0 4,0 0-1,0-4-3,-2 6 6,2-6-4,0 0-2,0 4 3,0-4-1,-2 3-3,2-3 0,0 0 3,0 0-7,0 0 5,0 0 1,0 4-1,0-4-4,0 0-1,-9 0-3,9 0-5,0 0 2,-9-4-2,9 4-3,-10 0 0,10 0-1,-12-1 1,6 1 0,-3 1 11,1-1-11,-2 2 4,2-1-2,-1-1 1,3 1 0,-1 0 1,2 1 1,5-2-2,-9 1 1,9-1 0,-7 0 0,5 4-1,2-4 3,0 0 3,0 0 0,0 0 0,0 0-2,0 0 3,18 0-1,-10 0 3,2-3-1,4 3-1,-1 0 3,6-1-2,-1 0 2,4 1 0,-1-2-2,0 2-1,-1-2 4,0 2 1,-8-1 1,6-1-4,-2 2 3,-1-1 2,-6 1 2,2 0-2,-5 0-1,4 0 5,-10 0 1,9 0-1,-9 0 7,8 0-1,-5-2 1,-3 2 1,7 0-2,-7 0 5,0 0-1,0 0-2,0 0 4,0 0-4,9 0 5,-9 0-5,0 0 1,3-2 0,-3 2-2,0 0-1,0 0-2,0 0 1,0 0-2,0 0 0,0 0 0,0 0-5,0 0-2,0 0-2,0 0-3,0 0-4,0 0-7,0 0-3,0 0-7,0 0-11,0 0-14,0 0-15,0 0-22,0 0-18,0 0-22,0 0-19,0 0-21,0 0-20,0 0-16,-6-9-16,6 9-139,-5-1-384,5 1 169</inkml:trace>
  <inkml:trace contextRef="#ctx0" brushRef="#br0" timeOffset="99846.7417">8758 6300 18,'0'0'163,"0"0"0,0 0-20,0 0-5,0 0-5,0 0-3,0 0-7,0 0-1,0 0-5,0 0-1,0 0-2,0 0 1,0 0-4,0 0-4,0 0-3,0 0-7,0 0-5,0 0-6,0 0-5,0 0-7,0 0-6,0 0-6,0 0-4,0 0-7,0 0-4,0 0-4,0 0 1,0 0-2,0 0-1,0 0 5,0 0 1,0 0 6,9 3-4,-9-3 5,6 1 4,-6-1 1,9 0 0,-4 3 0,-1-3-6,-4 0 6,9 3 1,-4-2-7,3 0-5,-2 2 3,2-1-1,-1 1-2,3-2 7,0 2-13,-1-1-5,3-1-10,-5 0 3,7 4 3,-5-2-2,3-1-2,1 4 2,0-1 2,-1-1-6,4 5 4,-3-4-5,1 0 0,3 2 0,-3 2-2,2-2 1,-1 2 7,-4-2-12,4 0 1,0 0-14,-4-1 4,0 3 3,1-4 3,-2 6-2,0-6-2,-1 5 2,1-4-2,2 3 0,-6-1-5,4 1 0,-1 0 6,2-1-6,0 4 0,1-1 15,-2 1-15,0 1 1,3-3 2,-2 5 6,3-1 4,-3 0 0,1-1 4,-1 1-4,1 1-1,1 1 1,0-1 3,-2 1-6,0-1 10,1 0-14,1 2 13,-4 0-15,8 4 3,-8-3 0,0 1-7,2-2 4,1 4-3,-4-4-1,3 0 0,-2 1-2,0 0 3,1-1-2,0 0 0,-3 0 1,-1 0-1,1 0-1,-1 1 1,0 1-3,-1 0 6,3 6 9,1-2-14,-3 1 3,-1-5-2,0 8 4,2-4-3,2 1 4,-3 0 1,-1 2-2,2-7-3,0 5 4,0-1-1,-4 1 2,3-3-3,-1 4 9,0-7-14,0 10-3,-1-10-7,2 6 14,1 1-2,-4 2 0,1 0-2,-2-3 5,2 2-2,0-3-2,-2-2-2,-2-2-1,0 8 1,0-1 2,0 1-2,-2-2 2,-1-1-5,3 3 2,-1 0 0,1-1 8,-1 2-17,2-5 13,-1 3-4,0-2 4,-1 3-6,1-9 5,-3 10-2,3-10 7,0 8-9,3-7 1,-6 5-1,3 1 0,0 1 7,-2-7-5,0 8-3,2-8 3,-2 7-20,2 1 22,-2 0 1,1 0 1,1 4-4,-2-11 3,2 6-3,-2 0 2,-1 2 1,1-3-5,-2 0 5,2 2 3,0-3-5,1 3-1,-3-4 6,3-3-3,1-1-10,0 2 12,-4 4-2,2-4 0,0 2 3,1-4 0,-5 0-3,4-1 2,-3 1 0,1 0 0,3-1 0,-4 1 4,-2 0-3,-2 5-2,1-1-3,2-5 1,2-1 2,-1 3-3,0-2 1,-1 7 2,2 2 1,-2-3-5,2-5 6,-1 1-4,-1 0-2,-1 3 0,3 2 1,-3-6-4,3 0 7,-6 6-14,7-6 11,-5 7 4,2-6-2,1 4 0,-2 0-1,-3 0-10,3-4 10,0 5 2,0 0-3,-2-3 1,2-2 2,0 3-1,1-5 3,-4 6-4,3-5-11,-1 4 13,1-4 1,1 0-14,-6 5 14,3 0-2,1-6 0,-1 5-1,2-3 1,-2 4 3,0-1 2,-4 5-3,6-5 1,-5 4 0,1-2-2,-2 4 3,1-12 4,1 9-5,1-1-9,0-3 7,1 4 0,-3-1-3,1 1 4,0-5-5,2 3 2,-2-1 1,3-4 1,-3 2-3,1 4 0,-1-3 1,1 2 0,1-6-1,0-1-6,0 1 8,-1-1 1,0 7-2,1-7 3,-1 1-2,-1 7-2,3-7 1,0-1-1,-2 5 1,1-4-2,-1 0 2,2-2 3,-1 1 1,0 10-1,-1-5-2,1-5-5,0 1 2,-1-1-1,2-2 1,0 2 2,0 0 2,-2 0-6,3 0 5,0 2-3,-4-2 0,3 0 0,0-3-3,1 3 5,-2-1-4,0-1 2,-1 1-2,6-2 0,-5 3 0,2 0 0,0-1-2,-2 0 3,-1-1-2,2 2 1,-1-3-2,-1 2 5,2 0-4,-1 2 3,1-3-2,0 0-1,-3 0 0,4 0 1,-5-2 2,3 0 4,1 1-6,-2 1 4,2-4-2,-2 1 0,3-1 1,-3 2 1,1 1 0,0 0 1,-2-5-4,4 4 1,-2-2 2,0 2-1,-4 0-2,3 0 6,-3-4-4,7 2-5,-5 1 7,0 3-3,3 1 2,-2 0-2,1-3 1,-4-1-1,4 3 1,3-4-4,-2 1 6,-2 0-1,-2-1 0,1 3-1,5-4 1,-3 4 2,-3-3-6,1 4 1,-1-2 1,1-1 0,1 0 2,1 2-3,-3-2-4,1 0 7,-2 1-5,1-1 3,0 1-1,1 0-2,1 0 4,0 0-4,0-2 2,-1 0-3,-2 3 2,2-1 1,-3 1-1,3-1 2,-2-1-2,2 2 1,-2-1 1,0-1 0,0 1 0,3-2-4,-5 1 4,2-1-3,0 3-3,0-3 3,0 2-1,1-2 2,3 0-1,-8 0 2,2 0-1,2 2-1,-2-2 1,0 1 2,-2-1-1,-1 3 0,4-4-2,1 1 1,-1 0 0,-2 0 1,0 1-3,-2 0 2,5 0-1,-1-2 4,-1 1-1,-4 2-3,5 2 4,-1-2-2,-1 0 1,1-1-2,-1-2 1,-4 7-2,3-5 3,-1 0 0,-6 5 0,9-5 0,-2-2-3,2-1 0,-4 3-2,4 0 3,-2 0-3,1-2 2,0 2 1,-3 0 1,1 0 0,2-2 1,0 2-1,-2 0-1,1-3 0,1 1 1,0 0 1,-3 2-3,3-2 1,-1 2 0,2 0-1,-2-4 0,-1 2 2,1 3-1,3-5-1,-2 4 1,-1-2-2,2-2 3,-2 1 1,1 0-2,-2 1-1,2 0 0,0-3 0,0 3 1,1-3 0,0 3-1,-2-3 4,1 2 1,3 1-7,-4-4 4,3 3 2,0-4-2,1 5-4,2-6 4,-1 1-2,-1 1 2,1 1-2,-2 2 3,1-4-2,3-1 1,1 4 1,-4-2-3,3 0 0,-2 0 0,2 2 3,-8-3 2,7 2 0,2-3-6,-1 0 0,1 1 4,-3-1-1,2 1-2,2 0 2,2-1-2,-1-1 1,2 0 1,-1 1 3,-6 3-4,5-4 0,3 0 1,-1 0-4,-5 3 1,2-5 0,4 1 0,0 2 2,0-3-1,4-1-4,-6 4 9,1-1-7,1-2 4,3 3-1,-3-1 0,4-3-1,-5 1 2,0 0 1,3 3-2,2-4-2,-7 3 0,0-1 3,3 1-3,4-3 1,-6 4 0,2-1 0,0-1 1,-1 1 0,0-2 0,3 3-1,-2-1-1,4-3-3,-7 4 3,4-3 4,3-1-5,-4 3 0,4-3 0,-4 2 1,4-2 2,0 0-5,0 0 3,-5 3 1,5-3-3,0 0 3,0 0-2,0 0 0,0 0-2,0 0 2,0 0-6,0 0 6,0 0-1,0 0 0,0 0 3,0 0 3,7-12-5,-3 7 0,0 0-5,1-2-2,3-2 0,1-1-4,1-6-4,0 0-7,2 0 9,2-4-4,4-1 2,0 1-1,-7 5 1,1-1 3,3 0-1,-4 0-2,2 2 2,-1 0 4,-2 1 2,-5 4-3,2 1 2,0 0 1,-3 3 6,0 1-3,-2 0-8,2 1 6,-1 1 1,-3 2-5,2-5 2,-2 5-2,0 0-1,4-3-3,-4 3 2,0 0 3,0 0 0,0 0 2,0 0-2,0 0 1,-6 15-3,1-8 6,-1 2-9,1 1 10,-2 0 2,-5 3 3,1 1-5,-3 3 3,-1 2 5,2-4-14,0-1 10,2 2 0,-1-1 2,-1-1-5,-1 0 6,4-1 0,-4 3 8,3-2-12,4-5 3,0 1-3,-2-3 4,4 3-5,0-5 2,1 0-1,0 0 0,2-1 0,-1 0 4,1 0-3,-1-2 0,3-2-3,-3 3-1,3-3 3,0 4 3,0-4-8,0 0 8,2 7-6,-2-7 12,5 3-10,-1-1 1,1 1 3,0-1-3,3 0 1,-2 0 0,6 1 7,-2 0 0,1-1-7,1 3-2,1-1 5,5-1-1,1 2 0,-3-3-5,3 4 7,-2-2-7,1 2 6,-1-1-4,1 2 0,-1-5 4,-2 1-3,3 2 2,1-4-3,-4 6 3,-2-4-1,0-1 0,-3 1 1,-1-1-2,-1 1 1,-2-2-10,-1 2 8,3-4 1,-8 1 4,7 1-2,-2 0 0,-5-1 5,5 4 2,-5-4-5,4 0 1,-4 0 2,0 0 1,3 3-4,-3-3 1,0 0-1,0 0 3,5 0-3,-5 0-2,0 0-9,0 0-17,0 0-22,0 0-13,0 0-32,0 0-36,0 0-27,0 0-20,0 0-32,0 0-39,-17-3-33,17 3-30,-5-1-30,5 1-242,-6-4-630,1 1 279</inkml:trace>
  <inkml:trace contextRef="#ctx0" brushRef="#br0" timeOffset="101450.6824">7851 13039 3,'0'0'97,"0"0"-9,0 0-10,0 0 7,0 0-8,0 0-7,0 0-14,0 0 7,0 0 2,0 0 11,2 10 0,-2-10-7,0 0 2,0 0 8,-3 2-4,3-2 1,-1 4 1,1-4 4,0 0-1,-1 7-3,0-3 1,-1 0-4,1 1-7,-2-1 5,1 1-10,1-2-6,-2 1-2,-2 1-4,5 0-4,-3-2-1,3-3 0,-1 5 1,-1-3 1,-1 3-3,3-5 0,-1 5 5,1-5-2,0 0 5,-2 2 3,2-2 19,0 0 0,0 0 1,0 0 1,0 0 2,0 0-2,0 0-10,0 0-4,8-7-3,-4 0-6,1 2-5,0 0-2,3-5-4,0 3-2,0-3-5,1-2 3,2-2-6,-1-1 1,3 1-3,-4 2-4,5-1-4,-4-1 1,1 1 1,-3 2-6,0 1 5,-1 0-4,-1 2 2,4-1-1,-5 4-4,-1-2-3,-2 3 1,2-1 3,-1 5 4,-3-3-12,3-2-6,-3 5-1,5-2 3,-5 2-1,0 0-2,0 0 2,0 0 0,6 10-3,-6-7 3,2 3 1,-2 2-1,-2 1 7,2 2-4,0-1 0,0 8-1,-2-1 9,1 2-2,0 6 0,-1-1 1,-3 2 1,5 2 7,-3-5-13,1 2 7,0 0-6,-1-5 1,-1 5 1,-1-6-1,3 0 1,-2 1-5,1-2 2,1 0-1,1-1-2,-1 0 10,0 2-13,2-2 13,0 0-3,-2-8-13,2 4 4,0-4-1,0 1-3,0 0 5,0-1-8,0-1 2,0-2 4,0 0 0,0-3 10,0 3-14,2-3 0,-2 0 10,0-3-12,0 6 0,0-6 0,0 5-5,0-5 4,0 0-6,0 0-2,0 0-4,0 0-4,0 0-1,0 0-6,0 0 1,0 0-7,0 0 0,0 0-4,-9-12-2,4 10-2,1 1-2,-3 0-1,0-2 3,-1 1 0,-1 1 0,-2 0 10,-1 1-3,2 0 7,-3 0 4,1 0-2,0 1 3,0 0 2,3 1 2,-2 1 2,1-1 5,1-2-2,1 0 1,1 2-3,7-2 3,-8 1 0,4 1-2,4-2 0,-5 2 0,5-2-1,0 0 3,0 0 0,0 0 1,0 0 0,14 5-1,-8-7 2,6 2 3,2-1 0,5-1 0,-7 0-1,8 0 1,-1-1 2,2 1 0,-1-1-21,-2 1 4,4-1 1,-3-1 0,-1 1 1,3-2 3,-3 3-1,-1-3-1,-1 0 0,1 2 4,1-1-5,-5 1 3,1 0 1,4-3 1,-6 2 3,-2 0 5,8-1-1,-9 1 7,0-1-5,-3 2 3,-2 0 4,4 1 1,-6-2 1,-2 4 3,7-3 0,-5 1 3,-2 2 2,3-4 0,-3 4 0,2-4-3,-2 4 1,2-4 0,-2 4-1,3-3 1,-3 3-3,0 0 2,0 0 4,0 0-7,0 0 4,0 0-5,0 0-1,-1-4-5,1 4 3,0 0-3,0 0-6,0 0-6,0 0-8,0 0-11,0 0-14,0 0-12,0 0-19,-18 4-10,15-1-18,3-3-13,-7 2-15,5 3-22,-2-3-9,0 1-16,1-1-129,3-2-334,-9 3 148</inkml:trace>
  <inkml:trace contextRef="#ctx0" brushRef="#br0" timeOffset="113267.9592">9100 3538 8,'0'0'83,"0"0"0,1-4-4,-1 4-3,0 0 0,0 0-1,0 0-6,-1-4 1,1 4 6,0 0 4,0 0-3,-2-3-3,2 3 2,0 0-8,0 0 2,0 0 0,0 0-1,0 0-1,0 0 3,0 0 3,0 0-1,0 0-1,0 0-2,0 0 2,0 0-2,0 0 4,0 0-4,0 0 2,0 0-3,0 0 4,0 0 4,0 0-10,0 0-5,0 0-1,0 0 32,0 0-9,0 0-8,0 0-5,0 0-3,0 0-8,0 0-4,9 7 2,-9-7-12,0 0-3,0 0 3,0 0-7,0 0-2,0 0-12,0 0 10,0 0-10,0 0 10,0 0-11,0 0-2,0 0-2,2 5 0,-2-5 3,0 0-4,0 0-7,0 0 3,0 0-4,0 0 0,0 0 0,5 2 1,-5-2 5,7 2 5,-4 1 5,5-1-3,-3 0 0,7-1-4,-3 4 1,3-2-4,0 1-2,1-1 2,3 4-2,5-3 0,-5 4-5,1-1 0,0 1 2,0-2-3,0 4 3,4-2-7,-4 2 1,0 2 4,6 2-2,0-1-2,-5-2 0,1 0-3,3 3 3,-6 2-2,6 1 7,1-3-7,-7-2-1,5 5 4,-1 0 1,-6-2-7,3-1 6,-1 1-5,3 5 4,-1-2 1,-4-2 3,0-2-18,6 7 11,-4-1 4,-4-4-8,5 3 8,1 1 1,-4 2-1,1 2 0,1-3 0,1 2 3,-2-1-3,-2 1-2,3-2 5,-3-5-6,3 7-3,-1-1-1,-1 1 9,2 1-9,-6 1 5,4-4 1,-1 1 1,0 2-2,0-1 2,-2 1 1,2 0 0,-2 5-3,2-3 5,-1-1 0,-2 3-1,3-1-1,-3 0-8,2-1 8,-2-1-7,2 3 8,-2-3 2,0 1 3,-1-1-7,2 3 2,-1-1 1,-1-1 4,-1 2 1,2-5 2,0 4 9,-1 0 0,1-3 1,-2 3-3,-1-1 4,3-1-1,0 2-23,-2-8 18,1 5-4,-1 2 7,1 1-11,-3-8 8,1 6-5,0 4-6,0-3-2,-2 1 7,3-1-5,-2-3 2,-1 3 0,3 0 4,-3-2-6,1 1-7,-1 1 7,0 0 3,-2 1-4,1 0 7,0 0 0,-3 2 1,2-3 4,-1-1-2,1 4 0,1-3-4,-1 1-3,2-4 3,-4-5-4,3 8 0,0-1-5,-1 4 7,0-11-8,1 7 1,0-5 0,-2-2-19,2 2 19,-1 7 0,-1 2 2,-1-2 3,1-1-22,-1 1 18,0 1 4,-3-2-3,2 3 5,0-2-3,-3 1-4,2 0-3,0 2 2,-6-6-1,6 3-4,-2-1 7,2-1 0,-4-1-4,2 3 2,1-8 1,-1 0-2,1 0-4,0 1 4,0-1-1,-1 2 1,0-3-19,-1 2 22,1-2-3,-1 4-5,0-3 4,2 0-3,-2-1 1,0 1 1,-1 6 2,1-1-7,1 4 6,0-3 1,0-4-15,0-2 8,-1 0 8,1 8 0,-1-8 5,-1 2-4,1 3-1,0-3 1,-1-3 4,2 2 0,-1-2 6,-1 1 0,0-2-3,0 1-2,1 1-2,-5-2-1,5 0 3,0-1-1,-2 1 1,2-2-3,-1 0 2,-2 2-4,5 0 0,-4 0-1,0-1-3,2-1 5,-2-1-2,0 2 2,-1-1-3,0 0-4,0 1 1,-1 0 2,2 0-1,-3-1 5,2 0-5,0 2-3,2 0 3,-3-5-1,2 0-4,0 0 7,0 4 1,-1-1-1,1-4-6,-3 6 2,7 1 3,-6-8 0,5 1-5,-5 2 6,6-1-4,-5-1 0,1 4-3,-2-2 7,2 0 3,-2-1-8,2-1 2,2 1 2,-3 0-2,2 3-2,-2-4-7,-1 5 7,3-4 3,-2-2-3,-1 6 4,1-1-1,1-4-3,-3 3 2,5-2 3,-4-3-4,2 3 5,-1 0-5,2-2 2,-4-1-6,3 2 6,0 2-1,-1-2 2,1 0 3,0 0-3,-4 4 0,1-5 0,-1 3-4,3 2 6,-4-4-6,4 0 6,-6 2-3,3 1-1,0 1 5,2-5-3,-1 0 0,2 0-3,-1 0-2,-1-1 0,2 0 3,-2 2-3,0-1 4,2 1-1,-1-1 1,0-1-6,-1 2 7,0 0 0,3-3 0,-3 3-2,2-3-11,0 2 7,-1 1 4,0 0-1,0-3 0,0 1 6,0 1-4,0-1-3,0 1 3,0 0-6,-1-3 6,2 3-6,-1-1 5,-1 5-1,1-4-1,-1 0 2,1 2 2,1-5-4,-2 4 0,3-4 1,-2 3 5,2-3-5,-1 2 2,-2-1-1,3 1-5,-2 1 1,-4 1 5,3-1-1,0-1-1,-2 4 1,0 1-3,4-6 3,0 3 0,-3-4 1,1 3-2,0-1 3,1 1-9,2-2 6,-3 0-2,1 1 1,-2-1-1,5 0 2,-3 0-10,1 0 13,0 1 1,3-4-3,-1 4-2,-1-1 1,-2 0 4,-1 1-3,0 0 2,3-1 0,-1 1-4,-3-3 0,6 5 1,-3-5 2,3 3-1,-3-1-2,-2-1-1,4 2 1,-2-4 1,3 2-4,-1-2 7,5-5-1,-10 12-1,4-9-6,3 3 6,-5-1-1,3 0-1,5-5 0,-10 11-1,6-5 3,-1-2-1,5-4-1,-7 12 2,1-6-2,-1 1 3,7-7-3,-7 8-2,2-1 4,-3-2 2,4 2-1,-2-2-1,1 1-1,1 0-2,-4-1 2,8-5-5,-10 15 4,5-11 2,0 1-1,5-5-5,-8 9 2,2-2-1,3-2 2,-5 1-1,8-6 5,-7 10-5,2-3 5,1-1-4,-6 2 7,5-3-3,5-5-6,-8 10 8,2-3-5,1-5 0,-1 4 2,0 1 0,1-2-2,0 4-1,1-4 4,4-5-3,-10 10 0,6-6 6,4-4-3,-9 9-4,3-5 1,6-4 0,-6 7 1,6-7-1,-6 7-1,6-7-1,-5 5 3,5-5 1,-7 7-1,7-7-1,-5 7 1,5-7 0,-5 7-2,5-7 0,-7 8-3,3-3 7,4-5-3,-8 12 3,4-4 1,0-1 0,0 0-11,4-7 9,-6 8 0,6-8 0,-6 9-1,6-9 4,-5 8-2,1-2-1,4-6-3,-5 6 4,5-6-1,-7 6 2,7-6-2,-5 8 3,5-8-8,0 0 2,-8 7 6,8-7 0,0 0-4,-3 5 2,3-5 3,0 0-3,0 0 1,0 0-4,0 0 6,0 0-2,-3 8 0,3-8-8,0 0-3,0 0-10,0 0-22,0 0-19,0 0-25,0 0-61,0 0-71,0 0-54,0 0-72,3-25-71,0 15-265,1-4-733,0 3 325</inkml:trace>
  <inkml:trace contextRef="#ctx0" brushRef="#br0" timeOffset="115415.1587">9114 3609 121,'0'0'146,"0"-4"-20,0 4 13,4-4 1,-4 4 8,0 0 1,3-4 2,-3 4-7,0 0-7,0 0-1,1-4-7,-1 4-11,0 0-6,0 0-11,0 0-7,0 0-14,0 0-9,0 0-7,0 0-11,0 0-3,0 0-10,0 0 5,6 11-5,-2-6 4,-1 0-2,5 6 6,1 2-2,-1 2 2,4 3-3,-1 6 5,6 6-2,-6-1 1,2 0-2,0 0-2,0 1 1,-3 1-5,1-3-2,-4 1 0,0 0-1,2-6-4,-2 3-2,-1-6-3,-1-3 0,-1-2-13,2-2 7,-4-5-4,1 2 2,0-3-7,-3 0 1,3-3-1,-2 0 9,0 0 12,1 0 3,-2-2 17,0-2 4,2 5 13,-2-5 6,1 2 9,-1-2 3,0 0 8,0 0-6,0 0-7,0 0-8,0 0-13,0-13-2,-1 6-5,-1-4-11,-1 0-4,0-6 0,-1-2-6,3 0-11,-4-6-2,0-2-14,3 1 7,-2-2-5,1-3-3,-1 2-1,-2 5 4,5 6 0,-1 0-8,-6-1-3,4 2 14,-2 2-3,-1 1-8,2 2 0,1-1-3,-2 2 3,2 0 4,-1 3-7,1-2-1,0 0-5,2 4 8,-1-2-5,-1 0 6,2 1-6,-2 1 6,1 4-6,2-4 5,-2 0-1,1 2 4,-1 0-5,-1 0 4,4 0 1,0 4 3,-4-6 4,3 3-2,1 3 4,0 0-13,-1-4 0,1 4-7,-4-2 5,4 2 3,0-5 1,0 5-4,0 0 4,0 0 7,0 0-12,0 0 7,-3-5-2,3 5-3,0 0-3,0 0 3,0 0-7,0 0 7,0 0 0,0 0 7,0 0-7,3-2-3,-3 2 1,0 0 2,6-3-5,1 1 5,-5-2-12,5 1 8,-2 2 3,7-3-7,1 1 4,-1-2 5,8 1-5,1 3 1,9-2-3,-2-1 3,4 3 2,-1-2-6,4 0-8,-2 2 14,4 1-8,-5 0 1,3-2-2,-4 2-1,-1 0-4,-9 0 4,8-1 0,-10 2-4,-1-1 0,-4 0-1,-2 1 3,-1-1-4,-4-1 0,0 2 6,-2-1-3,-5 0 0,10 1 15,-10-1-10,6 0 0,-6 0 1,0 0-2,7 0 3,-7 0 1,0 0 3,0 0-8,0 0 1,9 1-11,-9-1-6,0 0-2,0 0-10,0 0-10,0 0-17,0 0 4,0 0-16,0 0-20,0 0-28,5 0-28,-5 0-26,0 0-10,0 0-21,-3 6-34,3-6-34,-2 6-181,0-3-497,0 1 220</inkml:trace>
  <inkml:trace contextRef="#ctx0" brushRef="#br0" timeOffset="118361.0551">10702 5759 20,'0'0'110,"-1"-5"-2,1 1-10,0 4 0,0-5-1,0 5 2,1-4-3,-1 4 3,2-5-1,-2 5 1,1-4 5,-1 4-4,0-6 5,0 6-4,1-2 1,1-2-2,-2 4 6,4-4-7,-4 4 1,0-5-1,0 5-3,0-4-1,0 4-2,0 0 0,0 0-4,0-4-6,0 4-10,0 0-10,0 0-5,0 0-11,0 0-26,0 0-4,0 0-5,0 0-2,0 0-1,0 0-1,-4 11 1,2-4-3,1 0 3,0 3-1,-1 2-3,1 1 1,0 3 0,-2 1 0,3 0-2,0 1 2,-1 1-1,0 0 4,1 0-2,1-2-5,-1 2 4,3 6-1,-2-6-1,0-1 4,2 0-3,1-1 3,0 0-1,2 0 3,-2 0-3,1-2 0,-1-1-1,-1-2 2,3-2 1,-2 0 6,2-1-4,-1-1 5,0 1 1,1-6 8,0 4 13,4-2 4,-1-2-2,0-3-5,1 1 4,1-1-5,0-1-1,3-1-1,-3-2 2,2 2-1,-2-6-4,4 1 2,-3 1-1,1-2-5,-2-2 5,0 3 6,2-5 8,-3 4-4,-1-2-5,-2-1 4,-1 0-6,0 0 4,1-4 0,-1 1-4,-4 3-2,0-2-5,0-3 2,1 0-3,-3 1-3,-4 2-2,1-2-5,1-2 0,-4 2 0,3 1-2,-3 2-4,-3-3 3,5 4-4,-3-4-2,1 2-2,-4-1 6,-1 4-2,1-4 1,0 6-5,1-1-2,0 1 1,-2-1-4,0 2 3,1 2 0,-1-2-7,3 2-3,-2 2-1,-2 1 5,4 0-4,1 2-4,0-1-4,-3 2-5,0 2-5,4 1-13,-5 0-6,2 1-21,0 0-11,2-1-18,-3 2-16,1 0-22,1 2-23,0 0-33,3-1-35,1-2-28,-1 4-26,1-1-142,2-3-455,-1 2 201</inkml:trace>
  <inkml:trace contextRef="#ctx0" brushRef="#br0" timeOffset="144362.9785">9367 2672 8,'-5'1'4,"5"-1"3,-6 2 0,6-2 1,0 0 14,-10 0-13,10 0-2,-6 0 3,6 0-5,0 0 6,-7 2-6,7-2 5,-6 0-4,6 0 3,-6 3-6,6-3 0,-7 0 2,7 0 4,0 0-4,0 0-1,0 0 3,0 0-3,0 0-4,-7 0 7,7 0-8,0 0 12,0 0-10,0 0 4,0 0-3,-10 0 3,10 0 3,0 0-5,0 0 1,0 0-1,0 0 3,0 0 0,0 0 5,0 0-5,0 0-4,0 0 10,0 0 6,0 0-12,0 0-3,0 0-1,0 0 7,0 0 0,0 0-3,0 0-4,0 0 5,0 0-2,0 0-5,0 0 2,0 0 4,0 0-3,0 0 1,0 0-5,0 0 4,0 0-6,0 0 6,0 0 0,0 0-1,0 0 1,0 0-3,0 0-5,0 0 10,0 0-1,0 0-4,0 0 2,0 0-6,0 0 5,0 0-1,0 0 0,0 0 3,0 0-4,0 0 4,0 0 5,0 0-11,19 1 2,-19-1 1,0 0 0,0 0 2,10-1 0,-10 1-7,7-3 6,-7 3-3,6 0 1,-2-2 4,-4 2 0,5-2-3,-5 2 0,8-1 2,-8 1-3,9-3-1,-4 2-3,0 0 7,2-1-3,-2 0 0,3-1-1,0 3 0,-2-4 9,2 3-7,2-1-1,0 0-3,-2-1 3,4 1 3,-3-1-4,1-1 3,1 2-2,-1-1-2,1 0 14,-4 3-13,2-6 3,-1 3-2,0 1 2,-1 1-1,1-1 0,-3-1 1,3-1-3,-3 3-1,-5 1 3,8-1 1,-6-2 2,-2 3-5,4-2 2,-4 2 1,7-1 2,-7 1-6,0 0 1,6-1 2,-6 1-6,0 0 4,6 0 1,-6 0 3,0 0-2,7-1 1,-7 1-3,0 0 2,3-2-1,-3 2 3,0 0-9,0 0 3,0 0-2,0 0-9,0 0 4,0 0-13,0 0-2,0 0-18,0 0-47,0 0 21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1-27T10:08:27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21580 18504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10:09:33.0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11065 438 82,'0'0'170,"0"0"-6,0 0 2,0 0-4,0 0 1,0 0-1,0 0-7,0 0-3,0 0-5,0 0-6,0 0-7,0 0-4,0 0-6,0 0-8,0 0-3,0 0-3,0 0-6,0 0-6,0 0-5,0 40-4,0-40-7,0 0-8,0 0-3,0 0-7,0 0-7,0 0-2,0 0-5,0 0-1,-3 19-3,3-19 9,0 0-9,0 0 1,0 0-2,0 0-3,0 0 11,0 0 7,0 0-3,0 0 0,0 0-2,0 0-13,0 0 1,0 0-8,0 0-6,0 0-1,0 0 0,0 0-11,0 0 6,0 0 0,2-58 0,-2 58-4,-2-17-5,2 17 8,-3-16-10,3 16-6,-5-16 2,5 16-3,0 0-7,-9-21 2,9 21-3,-10-12-2,10 12 4,0 0-5,-23-8 1,23 8-2,0 0-5,-36 6 0,36-6 4,-28 12-2,28-12 0,-26 17 4,13-7-3,6 1 5,-3 2-3,10-13-5,-13 26 4,9-15 3,4-11 6,-5 22-13,6-6 6,-1-16 1,5 29-2,-1-18 6,-4-11-3,10 24 1,0-10-2,2-1 5,1-1 1,1-2-4,3 3-4,-3 1-1,-2-2 10,0 2-6,-5-2-1,-7-12 0,15 19 6,-15-19-9,12 13 2,-12-13 5,7 18-1,-7-18-3,-2 13 8,2-13 0,0 0-3,-12 19 2,-2-10-8,14-9 9,-37 11 0,17-8 2,20-3 1,-41 5-9,41-5 7,-34 2-2,34-2-5,-32 2 0,32-2-5,0 0-4,-33-7-5,33 7-15,0 0-17,0 0-10,-21-7-35,21 7-37,0 0-38,0 0-48,0 0-39,0 0-37,0 0-153,0 0-482,0 0 213</inkml:trace>
  <inkml:trace contextRef="#ctx0" brushRef="#br0" timeOffset="268.037">11343 421 80,'12'-18'286,"-12"18"-9,8-13-17,-8 13-21,0 0-25,0 0-19,0 0-7,0 0-8,0 0-3,0 0-6,0 0-14,-11 55-8,2-30-9,-3 0-14,3 4-9,-1-2-5,1-1-18,1-3-4,0-6-9,2 1-10,3 2-2,-1-10-11,4-10-11,-3 26 2,3-14-8,0-12-4,3 18-13,-3-18-5,6 17-3,-6-17-19,10 8-5,-10-8-13,21 7-17,-21-7-28,0 0-36,0 0-42,42-7-37,-42 7-28,28-12-44,-11 5-204,-17 7-495,23-17 220</inkml:trace>
  <inkml:trace contextRef="#ctx0" brushRef="#br0" timeOffset="1248.0481">11179 558 118,'0'0'200,"0"0"-6,0 0-3,0 0-7,0 0-7,0 0-12,0 0-9,75 7-7,-39-7-11,15 0-10,-11-2-11,0 4-11,1-4-12,-3 4-7,-3-1-10,-1-2-10,-5 2-7,-29-1-2,33 1-6,-33-1-13,24 4-4,-24-4 1,0 0-3,0 0 0,19 9 1,-19-9 11,0 0-5,0 0 2,0 0 5,2 15-7,-2-15-6,0 0 2,0 0-5,0 0-2,4 17 0,-4-17-3,0 0-8,10 14 1,-10-14 1,0 0-2,13 8 4,-13-8-9,0 0 3,0 0-1,0 0-2,35-1-2,-35 1-3,0 0 3,0 0 0,34-15-2,-34 15 2,13-12 0,-13 12 6,9-10 8,-9 10 2,8-15 0,-8 15 0,0 0-5,-2-19-4,2 19-2,0 0 2,-18-18-3,18 18 2,-21-4-1,21 4-4,-32-1 1,32 1 2,-42 9-4,18 3 0,1 0-1,-2 1-2,11-1-6,0 3 4,2-1 2,2-5-10,4 8 2,2 0 2,4-17-3,2 24-10,-2-24-7,8 19 0,6-6-9,-1-4 0,3 1-8,4-4-5,-20-6-12,50 9-7,-22-9-10,1 0-11,-29 0-14,55-10-5,-33 5 5,2-9 6,2-1 7,-1-2 11,1-3 13,-5 2 18,-3-2 14,0-4 19,-5 0 17,2 3 20,-6 4 12,1-9 14,-1 9-1,-4 0 12,1 0 21,-1 6-2,-5 11 0,7-22 4,-7 22 9,7-14-6,-7 14-5,0 0-17,6-14-13,-6 14-5,0 0 1,0 0-3,0 0-2,0 0 6,0 0 0,0 0-2,-6 57 16,-3-32 1,1 5 2,-1 4-4,-5-1 5,-1 12-1,1-12 0,0 1-4,-2 1 4,1 11-11,-2-3-1,7-11 1,2 1-8,-4-1-1,4-3-2,2 5-2,0-3-8,3-7-6,-4-4-2,5-1-8,1-2-13,-2-5-10,2-2-19,-1-3-8,2-7 5,-2 12-26,2-12 14,-1 6-10,1-6-7,0 0-7,0 0 8,0 0 8,0 0-4,12-26 9,-11 17 7,8-5 0,-3-6 3,-1 2 14,3 2-6,2-8 9,2-4 7,-3 3 10,2-2-8,0 2 12,-1-3 2,2 1 7,-1 4 2,0-6 0,-1 3-1,3 4 9,-1-3-13,-1 3-2,1 0 7,0 6 1,-1 0-15,1 3 3,2 3-2,-14 10 8,29-17-15,-11 10 1,-18 7-11,37-5 10,-17 5-6,-20 0 2,36 10-8,-21-1 5,-2 3-3,-4 3-9,-9-15 2,10 21 8,-10-21-3,-4 26-3,4-26 5,-19 25-7,5-13 1,-2-1-15,-2 1-4,-1-5 1,-3 1 6,3-1-30,-3-3-14,22-4-2,-39 4-16,39-4-21,-32 1-12,32-1-21,-24-8-30,24 8-30,0 0-27,-21-14-39,21 14-38,-2-24-182,2 24-525,5-26 232</inkml:trace>
  <inkml:trace contextRef="#ctx0" brushRef="#br0" timeOffset="1762.7293">12397 473 155,'13'-14'300,"-13"14"-5,14-13 2,-14 13-7,0 0-22,10-12-24,-10 12-28,0 0-28,0 0-19,0 0 0,0 0-26,0 0-12,0 0-9,0 0-5,0 0-8,-20 58-9,11-44-13,0 2-13,1 1-6,-2-2-3,5-4-12,5-11-11,-9 20-5,3-9-6,6-11-5,0 0-3,-10 17-8,10-17-3,0 0 3,0 0-2,-3 14-2,3-14 3,0 0-10,0 0 4,0 0-5,33 8 9,-33-8-2,0 0-4,37 3-3,-37-3-2,34-4 3,-34 4 10,39-3-9,-39 3-6,35 0 7,-35 0-10,25-4 1,-25 4 13,0 0-8,32-4-4,-32 4 6,16-5 2,-16 5-1,14-12 1,-14 12 2,12-10-3,-12 10-1,4-19 4,-4 19 10,4-15-10,-4 15 6,0 0 1,0-19-4,0 19 9,0 0 0,0 0 5,-4-19-12,4 19-9,0 0 4,0 0 2,0 0-2,0 0 2,0 0-1,0 0-2,-26 53-2,22-38 5,-1 10 6,0-7-10,-1 2 5,4 6 6,-2-6-6,0-4-5,0 2 2,2-1 1,-1-1 2,3-16 1,-6 20-10,6-20 7,-1 19-5,1-19 1,0 0-10,-6 16 0,6-16 3,0 0-10,0 0-1,-6 15-3,6-15-11,0 0-15,0 0-16,0 0-11,0 0-24,0 0-38,0 0-35,0 0-30,0 0-46,0 0-50,0 0-208,0 0-540,0 0 239</inkml:trace>
  <inkml:trace contextRef="#ctx0" brushRef="#br0" timeOffset="2082.9712">12881 699 292,'0'0'353,"0"0"-13,0 0-19,0 0-11,0 0-22,0 0-12,0 0-32,0 0-18,0 0-15,78 4-16,-48-4-14,2 1-17,0-1-17,-4-2-15,8 1-8,-4-4-20,-3 4-6,-4 0-8,-25 1-12,42-4-12,-42 4 2,27 1-18,-27-1 3,20-5 4,-20 5-12,0 0-8,0 0-7,0 0-18,22-8-23,-22 8-33,0 0-28,0 0-28,0 0-29,0 0-35,0 0-31,0 0-37,0 0-39,-19-27-18,19 27-18,0 0-156,-13-16-503,13 16 223</inkml:trace>
  <inkml:trace contextRef="#ctx0" brushRef="#br0" timeOffset="2410.3778">13241 592 38,'-22'-15'72,"22"15"40,-14-9 2,14 9 30,0 0 25,-18-14 19,18 14 11,0 0 6,-16-9-3,16 9-15,0 0-14,0 0-13,0 0-11,0 0 0,0 0 1,0 0-8,0 0 4,0 0-9,0 0-3,0 0-5,0 0-4,28 47-16,-12-36-4,0-2-16,1 0 0,-3 4-13,3-5 0,-17-8-8,24 10-5,-24-10-6,25 9-12,-25-9 10,24 8 12,-24-8-3,22 4-6,-22-4 9,0 0 12,23 8-1,-23-8 3,0 0 1,0 0-5,15 7-7,-15-7-8,0 0-4,0 0-4,0 0-1,0 0-8,0 0 0,-40 30-3,23-18-4,-1 0-2,-5 2 3,0 3-14,7-6 1,-7 3 2,6-1-6,3-1-3,-4-1-4,5 1-12,1 0-14,-1-4-13,6 3-9,-2-4-22,6-2-21,-5 0-41,6 0-12,2-5-30,-8 6-24,8-6-24,-6 4-42,6-4-40,0 0-59,0 0-238,0 0-633,0 0 281</inkml:trace>
  <inkml:trace contextRef="#ctx0" brushRef="#br0" timeOffset="7526.9848">13630 374 159,'0'0'271,"0"0"-5,0 0-6,11-18-17,-11 18-11,0 0-20,0 0-22,0 0-19,0 0-16,0 0-8,0 0-6,0 0-2,0 0 0,-9 56-1,3-28-7,-1 0 0,-2 1-21,-2 2-6,5 1-1,-4-2-10,5-1-15,-2 1 2,1-1-3,-1-4-18,2-8-3,1 0-12,1 2-2,0-7-26,3-12-24,-5 20-24,5-20-26,-1 14-37,1-14-30,0 0-35,0 0-42,0 0-40,0 0-27,0 0-197,0 0-506,0 0 224</inkml:trace>
  <inkml:trace contextRef="#ctx0" brushRef="#br0" timeOffset="7710.4295">13640 536 142,'0'-15'168,"1"-1"14,-1 16 16,3-17 18,-3 17 9,0-20 3,0 20-7,0 0-9,3-19-7,-3 19-15,0 0-13,9-15-18,-9 15-8,16-13-10,-16 13-12,30-15-15,-4 8-5,2-2-12,6 0-5,2 2-13,-3 2-15,4 0-14,-4-4-22,-1 9-18,-1-3-32,-31 3-41,43 3-37,-43-3-47,29-3-48,-29 3-30,0 0-28,21 5-178,-21-5-466,0 0 206</inkml:trace>
  <inkml:trace contextRef="#ctx0" brushRef="#br0" timeOffset="7861.2213">13632 571 121,'0'0'223,"0"0"-13,0 0-18,0 0-21,0 0-19,64 0-21,-64 0-30,57-9-49,-30 5-33,1-2-45,2-1-39,-4-1-61,-5 6-67,-21 2-209,44-8 94</inkml:trace>
  <inkml:trace contextRef="#ctx0" brushRef="#br0" timeOffset="8147.9706">14011 519 20,'0'0'264,"-26"20"-2,15-8-4,-1 2-10,12-14-25,-17 24-17,11-7-12,-3 0-22,4 0-15,1 2-5,7-2-17,-3-17-16,4 23-6,1-9-12,-5-14-9,19 15-12,-4-6-5,3-4-7,-18-5-11,35 3 2,-35-3-5,39-5-4,-39 5-9,34-10-3,-22 0-2,2 0 1,-5-5-3,-9 15-1,13-22 1,-9 11 2,1-4 13,-5 15-18,0-24 2,0 24-1,-7-23-9,-1 8-4,8 15-3,-16-17-7,2 9-9,14 8-17,-24-15-14,24 15-22,-26-5-31,26 5-30,-23-3-42,23 3-36,0 0-38,0 0-25,0 0-167,0 0-456,-35 8 202</inkml:trace>
  <inkml:trace contextRef="#ctx0" brushRef="#br0" timeOffset="8432.1794">14082 572 82,'0'0'248,"0"0"-1,42-6 2,-42 6-7,29-6-11,-29 6-7,33 5-16,-33-5-16,40 5-9,-25 2-18,-1 0-10,0 5-6,-1 2-14,-6 2-14,2-2-8,-2 3-8,-4 0-6,-3 2-12,0-19-6,-2 23-3,2-23 2,-3 22 5,3-22 9,0 0-1,-5 17 15,5-17 10,0 0-2,0 0-9,0 0-6,0 0-9,0 0-12,0 0-9,0 0-9,0 0-9,33-52-4,-16 30-4,4 1-11,-4 3 0,5-1-7,-1 2-13,-5 7-6,1-1-22,-2-2-20,4 4-23,-3-1-18,-16 10-21,22-12-22,-22 12-27,19-13-24,-19 13-27,0 0-34,14-4-33,-14 4-32,0 0-235,0 0-572,0 0 254</inkml:trace>
  <inkml:trace contextRef="#ctx0" brushRef="#br0" timeOffset="9396.9103">15226 686 265,'0'0'281,"13"-21"-10,-13 21-14,0-20-21,0 20-6,4-18-16,-4 18-6,-4-22-14,4 22-15,-4-17-12,4 17-20,-8-16-9,8 16-14,0 0-20,-23-12-11,23 12-10,0 0-8,-44 7-10,19 8-4,-1 0-1,0 6-14,4 1-7,0 4 2,2-1-3,3-3-9,6 3 0,5-7-4,0 2 6,3-3-14,0 0-4,6-4 6,-1-2-11,3-2 0,0-1 3,8-1 1,-3-5-4,-10-2-6,0 0 5,51-5 8,-34-5-11,1 1 3,-1-4 4,-2-1-1,4-5 0,-4-3-11,0 1 10,-1 7 4,-5-3 11,-2-1 1,-1 1 19,-6 17 6,12-16 5,-12 16-1,4-16 1,-4 16-16,0 0-2,0 0-13,0 0 0,0 0-12,0 0 4,0 0 0,0 0 7,0 0-17,0 0-5,0 0 7,-10 53 7,10-53-13,2 23-5,-2-23 0,5 21-10,-5-21-5,11 18 7,-3-9 1,-8-9-7,20 10 2,-20-10 8,30 1-1,-30-1-8,0 0 4,53-16 6,-30 1-5,-2-1 0,-4 3 3,2-10-1,-5-2 2,3 0 1,-4-3 5,1 4 4,-3-1 3,-3 2 0,-4 8 16,3 0 9,-7 15 19,7-16 1,-7 16-3,4-15-11,-4 15 1,0 0-8,0 0-9,0 0 5,0 0-5,0 0-3,0 0 2,-18 46 1,13-28-2,0 11-2,-1-3-6,3 0 3,3-1-2,0 1-9,2-9 2,3 0-1,4-3-19,1 1 15,1-3 8,-11-12-14,28 15 12,-13-14-26,-15-1 14,47-1-5,-47 1 6,41-12-17,-15 3 19,-3-6-15,-4-3 18,-2-3-11,0-2 14,-2 0-11,-2 2 6,0-4 4,-7 6 8,-2 2 6,4 2 2,-7 0 3,-1 15 15,4-20-3,-4 20 2,0 0 4,0-17-17,0 17-8,0 0-3,0 0-2,0 0 5,0 0 0,0 0-2,-36 45-5,24-23-7,3 2 5,3 2-9,1-2 2,-1 1 1,6-1-6,-1-7-3,2 0-8,5-1 2,-1 0-5,3-2 0,-8-14-18,17 19-7,-6-12-21,-11-7-26,23 7-8,-23-7-28,32 1-28,-32-1-20,0 0-33,44-10-33,-30 0-13,1-3-45,-15 13-212,22-21-555,-12 9 246</inkml:trace>
  <inkml:trace contextRef="#ctx0" brushRef="#br0" timeOffset="10248.4507">16284 619 160,'0'0'267,"0"0"-5,0 0-2,19-14-13,-19 14-19,0 0-19,0 0-21,0 0-10,0 0-26,0 0-14,0 0-6,0 0-11,0 0-13,-27 46-10,25-35-8,2-11-11,-4 24-9,2-9-3,2-15-10,3 23-13,-3-23 8,9 20-8,-9-20-9,14 12-5,-1-4 0,-13-8-9,23 5-1,-23-5 2,32-1-2,-32 1-9,33-12 5,-16 5-1,-1-3-2,-5-2-5,2-2 16,-3 2-7,-1-5 14,-2 2 3,3 1 11,-10 14 8,7-24 10,-2 14-2,-5 10 6,0 0 3,5-19-14,-5 19-4,0 0-7,0 0-6,0 0-6,0 0-9,0 0 7,0 0-2,0 0-11,0 0-16,0 0-6,-23 57-6,19-43-22,4-14-24,-1 26-12,1-9-18,0-17-22,5 19-24,-5-19-6,13 17-8,-13-17-14,22 7-20,-22-7-21,31 0 1,-31 0-2,39-9 7,-17-1-5,-6 2 23,9-8 16,-3 3 21,-11-2 39,0 4 30,3-6 28,-5 5 27,-1-1 32,-8 13 31,7-18 25,-7 18 25,0 0 0,8-14-5,-8 14-8,0 0-11,0 0-7,0 0-3,0 0 7,0 0 3,0 0 4,0 0 8,0 0-17,-15 58 3,12-45-5,3-13-10,-6 21 1,3-8 3,3-13-7,-5 16-7,5-16-2,0 0 4,-7 15 3,7-15 6,0 0 13,0 0-5,0 0-7,0 0-4,0 0-12,0 0-2,0 0 0,0 0-14,0 0-2,34-53-3,-24 40-8,-1 5 5,7-2-2,-1 2-5,-15 8-2,36-9 4,-21 4-8,-15 5-1,37-3 4,-37 3-1,0 0-3,42 12-1,-31-5-2,-11-7-7,17 16 0,-10-5-11,-7-11-22,6 20-20,-6-20-29,-1 31-26,-2-21-48,3-10-35,-9 19-40,9-19-226,-10 17-501,10-17 222</inkml:trace>
  <inkml:trace contextRef="#ctx0" brushRef="#br0" timeOffset="10746.374">17154 606 306,'10'-19'316,"-10"19"-6,8-13-13,-8 13-26,0 0-31,0 0-21,8-11-16,-8 11 3,0 0-20,0 0 5,0 0-5,0 47-12,-3-30-5,1 0-22,-2 0-9,0 8-3,0-7-20,-1-6-11,2 4-7,3-16-10,-6 21-9,6-21-5,-4 14-8,4-14 11,0 0-11,0 0 4,0 0 8,-5 14-14,5-14-10,0 0-2,0 0-4,0 0-7,22-44-8,-13 25 0,5-3-8,1 0 3,-3 8-13,7-6 0,-4 7 0,2 3-4,1-1-3,0 5 2,1 1-6,-19 5 3,37-5 0,-37 5-7,0 0-1,37 7 1,-37-7-2,22 16-2,-13-2 3,-3 3 0,-6-17 5,9 23-3,-6-12-1,-2 6 11,-1-17-2,0 18-6,0-18 11,-3 18-6,3-18 4,0 0 7,0 0 12,-4 16 6,4-16 1,0 0 2,0 0-1,0 0-9,0 0-5,0 0-3,0 0-11,0 0 1,8-61-4,2 46-2,3-1-5,3-1 2,-1 5-1,9-5-1,-9 5-4,4 5 0,-2 1-3,-17 6-3,27-6 1,-27 6-5,0 0-3,0 0-7,41 7 2,-41-7 8,14 12 0,-14-12-2,10 21 0,-8-9 1,-2-12-14,1 30-15,-1-30-37,-8 29-27,5-14-28,0-4-38,3-11-41,-8 22-45,8-22-55,-5 18-32,5-18-237,0 0-633,0 0 281</inkml:trace>
  <inkml:trace contextRef="#ctx0" brushRef="#br0" timeOffset="11331.9574">18005 645 214,'9'-19'304,"-5"7"-7,-4 12-9,4-22-1,-4 22-11,0-20-18,0 20-19,-3-20-24,3 20-9,0 0-15,-13-18-24,13 18-25,-19-10-12,19 10-16,-32 0-5,32 0-22,-48 19 2,21-5-14,4 2-6,5-4-11,-2 8 6,4 1-8,3-5-12,6 1-9,1 1-6,2 0 3,4-1-9,0-17-9,7 25-3,1-12-4,-8-13-4,24 17-8,-6-11 10,0-3-8,-18-3-6,37 0 1,-37 0 5,37-14-7,-19 3 9,-3 2 0,0-3 1,-1-5-5,-2 0 9,2 2 9,-5-1 2,0 0 6,-4 5 7,-5 11 1,8-21 4,-8 21 6,4-12-12,-4 12 11,0 0-17,2-16-9,-2 16-6,0 0 3,0 0-2,0 0 0,0 0-5,0 0 3,0 0-5,0 0-2,-24 38 1,24-38-7,-4 22 4,4-22-7,4 22-5,-4-22 3,5 22-5,0-12-8,-5-10 1,14 14-7,-14-14 2,18 10-7,-18-10 5,26 3 1,-26-3-5,39-3-5,-39 3 10,39-12 2,-21 3 7,0-2 4,-1 0-1,4-8 5,-6 6-2,-2-1 5,-3-1 10,1 1-3,-4 0 8,-7 14 5,8-18 0,-8 18 9,1-15-11,-1 15 3,0 0-6,0 0 1,0 0-5,-11-21 2,11 21-7,0 0-6,0 0-4,0 0 3,0 0-5,0 0 2,0 0-3,0 0 8,-2 51-4,2-51 0,12 27 5,-7-8-5,3-2 7,-2-3 0,-1 1-1,1 3-5,-2-7-7,-4-11-15,8 21-7,-8-21-29,3 18-31,-3-18-30,5 16-27,-5-16-27,0 0-26,8 10-13,-8-10-4,0 0-163,0 0-424,0 0 188</inkml:trace>
  <inkml:trace contextRef="#ctx0" brushRef="#br0" timeOffset="11754.3864">18550 601 103,'7'-17'218,"-1"1"18,2 2 4,-8 14 13,7-23 6,-7 23-5,7-12-18,-7 12-17,0 0-30,0 0-14,0 0-15,0 0-5,0 0-11,0 0-6,0 0-3,0 0-5,-14 68-12,6-50 3,2 5-23,0 4 1,-3-9-8,4 2-10,0-5-12,1 2 0,-3 2-9,7-19-11,-7 25-4,4-14-1,3-11-9,-5 17-13,5-17-10,0 0-5,-1 17-11,1-17-4,0 0 7,0 0 4,0 0-7,0 0-4,0 0 6,0 0 3,0 0-4,0 0-7,0 0 11,48-45-2,-35 29-4,4-7 0,5 3 3,-6 6-2,3-6 9,-1 1-7,1 0-7,-6 9 9,-4 3-3,-9 7-5,18-15 5,-18 15 2,9-11 2,-9 11-7,0 0 1,0 0-4,0 0 2,0 0 7,0 0-7,0 0 0,0 0 3,0 0-2,0 0-1,0 0 1,-31 40-11,26-27 5,5-13 0,-9 24 0,5-15-6,4-9 7,-3 23 5,3-23-8,-2 23 4,2-11 1,0-12 5,4 22-14,0-10-6,-4-12-8,9 20-15,-9-20-3,9 18-20,-9-18-26,14 16-23,-8-9-22,-6-7-47,0 0-27,25 9-35,-25-9-210,0 0-496,33-3 220</inkml:trace>
  <inkml:trace contextRef="#ctx0" brushRef="#br0" timeOffset="12420.6928">18906 673 19,'0'0'251,"0"0"-17,0 0-19,0 0-9,0 0-17,0 0-14,0 0-20,0 0-6,0 0-11,0 0-15,0 0-11,0 0-1,0 0-7,0 0-15,0 0-3,42 23-3,-42-23-8,27 2-6,-27-2-1,40-2-2,-40 2-5,34-5 6,-34 5 7,30-5 8,-30 5 3,21-13 2,-12 6-1,-9 7 7,18-11 12,-18 11-7,0 0-1,10-15-6,-10 15-11,0 0-13,0 0-9,-5-19-14,5 19-3,0 0-10,0 0 6,-53 2-12,53-2-1,-46 17-3,28-8-4,0 3 0,4 0-9,-5-1-14,8 0-25,2 4-6,9-15-5,-8 20-6,8-20-22,-2 21-2,2-21-1,16 20-10,-2-10-11,6-3-9,11 0 3,1 0-6,6 0-20,-1-5-15,4 1 5,10-2 15,-13-6 8,0 0 6,-7-2 8,3-3 5,-4 2 19,-7-5 17,2-3 26,-12 7 27,2-2 29,-5-5 8,-5 3 16,-5 13 11,12-21 4,-9 5 1,-3 16 1,0-18-1,0 18-6,-16-14-3,16 14-1,0 0-9,-30-6-2,30 6-4,0 0 0,-49 15-3,49-15-7,-22 17 2,9-3-2,5-3-3,8-11-7,-14 26 2,12-15-6,2-11-6,-3 19-2,3-19 9,8 16 1,-8-16-7,11 12 3,-11-12 11,21 9-13,-21-9 1,0 0 8,36-1 1,-36 1-4,29-10 11,-14 0 2,1-2-4,-3-4 2,6-4 0,-3-4 4,2 0-5,-3-3 2,-2 0 5,-1 4 9,-3 7 8,-4 4 16,-5 12-4,10-19-2,-10 19-7,4-12-12,-4 12-7,0 0-4,0 0-2,0 0-7,0 0-3,0 0 1,0 0-3,-37 48-2,25-24-5,2 1-7,2-6-5,7 1-10,-4 5 0,1-6-4,4-2-12,5 4-1,-1-7-6,4 1-2,3 2-3,3-3-13,4-4-30,-2 1-37,3-3-24,1 0-46,-20-8-44,42 4-43,-42-4-208,39-5-526,-39 5 234</inkml:trace>
  <inkml:trace contextRef="#ctx0" brushRef="#br0" timeOffset="12692.8488">20215 562 282,'0'0'333,"0"0"-11,1-28-18,-1 28-19,0 0-29,0 0-29,0 0-28,-5-15-17,5 15-18,0 0-13,0 0-15,0 0 0,-56 34-15,33-15-9,-4-1-3,1 5-2,5-1-10,2-2-9,2 2-8,6-6-7,1-1-5,5-1-19,5-14 14,-4 23-21,4-23-25,4 22-22,6-13-20,3 3-28,3-6-32,4 2-27,7-3-38,5-2-48,-2-1-19,5-5-39,-6-4-11,-2-2-173,-1-4-476,-5-4 211</inkml:trace>
  <inkml:trace contextRef="#ctx0" brushRef="#br0" timeOffset="13670.3564">20358 681 464,'6'-14'21,"4"4"17,-10 10 36,8-19 16,-8 19 30,1-15 22,-1 15 11,0 0-2,0 0-8,-1-17-4,1 17-9,0 0-5,0 0-6,0 0-10,0 0-8,0 0-5,0 0-7,0 0-10,-40 29-7,40-29-5,-2 20-7,2-20-10,0 0 0,0 0-3,6 21 3,-6-21-5,0 0-14,28 9 3,-28-9 5,27 3 0,-27-3 4,0 0-1,41-10 1,-41 10 7,26-12 6,-26 12 10,26-15 3,-17 4 7,-9 11-2,15-17 4,-15 17-7,8-14-7,-8 14-3,4-13-3,-4 13-16,0 0-2,0 0-8,0 0-9,0 0 2,0 0-6,0 0 0,0 0-5,-71 21 0,57-12-8,-3 5-6,4 1 10,4-6-17,9-9-3,-14 22-15,10-12 3,4-10-4,-1 24 4,1-24-2,5 19 0,-5-19 1,18 17-1,-8-10-5,-10-7-1,38 13 2,-18-9 1,-20-4-5,41 0 5,-41 0 2,41-9 0,-21 1-7,7-4 13,-3 0 3,2-3-4,-3-3 0,-2-2 9,1-4 5,-1 0-2,0 2 6,-3-2 10,-1-1 8,-2 2 1,-3-2 2,-2 11 3,-5 1 19,-5 13 4,9-21-9,1 13-2,-10 8-4,0 0-9,0 0-7,4-14-3,-4 14 4,0 0-7,0 0 0,0 0 1,-35 50-1,24-26-2,-7-2 5,2-1-5,5 2-1,-3 5 5,4-10-8,1 4 0,3-2 9,2-3-8,3-1-6,1-16 4,0 24-2,0-24 1,7 22-8,-2-14 20,-5-8-9,17 12-2,-17-12-3,28 5 3,-28-5-3,33-4 0,-33 4 7,41-10-7,-18-5-3,0-3 4,-1 4 5,0-8-2,-6-2-1,2 5 12,-2-2-7,-6 4 9,1-5-1,-6 8 5,3-2-2,-2 4 0,-6 12 8,4-20 5,-4 20 3,4-16-7,-4 16-3,0 0-7,1-18 2,-1 18-21,0 0 12,0 0-6,0 0 2,0 0-5,0 0 9,-41 40-14,27-25 7,3 2 3,-2-3-2,-1 7 3,4-4-10,-5 4-6,5-4 13,2 0-8,3-1-4,1 2 0,4-18 2,-3 23-4,3-23 2,8 20-1,-3-9-11,-5-11 1,20 17 0,-7-12-8,6 2-2,0 0 4,-19-7 1,50 3-1,-20-7 9,-2 0-3,0-1 8,-9-2-2,7-5 0,0 1 10,-6-4 5,-1 7 8,-2-4-1,-1-3-1,-6 4 9,3-2 6,-4 2 2,-1-4-4,-8 15-7,7-20 7,-7 20-1,2-21 0,-2 21-7,-2-21 1,2 21-5,0 0 5,-10-13-9,10 13-1,0 0-6,0 0 4,0 0-7,0 0 7,0 0-2,0 0-4,0 0 3,-41 43-2,41-28 0,0-15 1,4 32 5,-3-14 0,3 0-7,1 0 1,-1-3 8,5 0-1,-9-15 0,5 22-1,-5-22 2,5 17-2,-5-17 6,3 11-4,-3-11 2,0 0-6,0 0 6,0 0 9,0 0-8,-9 20-6,9-20 6,0 0 10,0 0-4,-30 2-16,30-2-19,0 0-20,0 0-19,-43-6-29,43 6-32,0 0-41,-28-4-42,28 4-55,0 0-39,-23-6-187,23 6-526,0 0 233</inkml:trace>
  <inkml:trace contextRef="#ctx0" brushRef="#br0" timeOffset="13860.3001">21567 771 3,'0'0'329,"0"0"-5,0 0-16,0 0 0,0 0-9,0 0-9,0 0-17,-8 36-18,-5-21-22,3 2-29,-2-3-17,1 1-29,-2 0-43,-1-1-42,1 1-64,-1-4-63,5 4-57,-2-1-68,6-7-57,-5 3-229,4-6-504,1 0 223</inkml:trace>
  <inkml:trace contextRef="#ctx0" brushRef="#br0" timeOffset="14727.9194">21905 626 182,'0'0'186,"0"0"-5,0 0-21,0 0-1,0 0-4,0 0 1,23-14 4,-23 14-2,0 0-2,0 0 3,0 0 5,0 0-1,8-13 6,-8 13-15,0 0-8,0 0-13,0 0-8,0 0-10,0 0-8,0 0-15,0 0-15,0 0-5,0 0-8,0 0-3,0 0-10,0 0-4,-77 19-9,62-6-2,2 1-5,0 0-5,3 0-18,2-2-18,2 4-14,6-16-26,-5 20-18,5-20-28,4 21-14,-4-21-25,18 17-25,-4-10-31,6-2-12,8-3-14,-28-2-7,60-2-144,-33-7-398,-1 0 177</inkml:trace>
  <inkml:trace contextRef="#ctx0" brushRef="#br0" timeOffset="15032.8802">22185 498 99,'8'-17'162,"-6"2"15,2 2 4,-4 13-10,4-15-20,-4 15-17,0 0-10,0 0-16,0 0-6,0 0-6,0 0-2,0 0 0,-31 39-5,22-11 2,-5-5 1,4 2-3,-4 0-3,6-1-2,3-5-15,0-2-3,1 0-3,-1-1-10,0-3-4,5-13-3,-4 20-4,4-20-6,0 0 2,-5 18 1,5-18 1,0 0-3,0 0-7,0 0-2,0 0 3,0 0-6,0 0-2,60-44-4,-41 35-2,3-11-5,-3 9 0,-1 3-3,-4-1-4,-14 9-2,21-12 0,-21 12-1,16-3-2,-16 3 4,0 0 1,0 0-3,37 22 2,-29-12 3,-8-10-1,14 23-4,-9-8-2,4 2 1,-9-17-19,5 22-29,0-10-32,-5-12-39,8 22-29,-8-22-41,10 17-41,-10-17-142,13 11-403,-13-11 179</inkml:trace>
  <inkml:trace contextRef="#ctx0" brushRef="#br0" timeOffset="15334.78">22576 610 135,'0'0'222,"0"0"-16,0 0-26,0 0-14,0 0-9,0 0-18,0 0-14,0 0-10,0 0-6,0 0-2,0 0-11,0 0-6,0 0-6,0 0-5,0 0-6,56 8-4,-56-8 2,0 0-2,32-8-1,-32 8 7,23-8 14,-23 8 11,12-7 2,-12 7 1,18-10 8,-18 10 1,0 0 1,0 0-4,0 0-6,10-11-11,-10 11-18,0 0-11,0 0-1,0 0-6,0 0-8,0 0-8,0 0-6,-68 28-3,52-20-2,4 1-15,12-9-15,-18 19-17,8-6-18,10-13-21,-12 20-35,6-13-19,6-7-23,2 24-33,-2-24-26,17 16-23,0-9-23,2 0-25,10-5-135,0 3-432,2-4 191</inkml:trace>
  <inkml:trace contextRef="#ctx0" brushRef="#br0" timeOffset="15947.7562">23077 587 160,'0'0'217,"0"0"-18,0 0-13,0 0-13,0 0-8,-27-21-9,27 21-6,0 0-6,-51 19-11,26-5-6,9-3-12,0 2-11,3-1-10,-1 5-13,4-3 1,3 1-14,2 0-7,5-15-10,0 29 3,4-16 4,-4-13-22,18 18-1,-3-6 6,4-4-4,2-4-8,8 1-4,-6-2 4,-23-3-5,48-4-4,-26 0 2,-3-3 4,0-3 0,7-6 2,-7-3 0,2-1 10,-2-3 3,-4 0 1,-1-4 1,-1 1 6,-1 2-3,-6 9 10,0-3 4,1 0-7,-3 6 1,-4 12 6,5-17 4,-5 17-14,0 0-5,1-17-11,-1 17-8,0 0 0,0 0-10,0 0 6,0 0 1,0 0-2,-33 61-1,24-33 1,-4-2 3,4-1-4,0 2-5,-1-11 4,1 7-2,4-5-3,2-6 3,3-12-2,-10 18-3,10-18 6,-4 17-1,4-17-4,0 0 5,-3 14 11,3-14 8,0 0 0,0 0 4,0 0 0,0 0-7,0 0-4,66-21 0,-42 8-7,3-5 1,1 4-7,-2-4 6,-1 2-13,-1-2-1,-3 1 1,-2 5-5,-6 2-4,1-1 4,-14 11 2,13-11-6,-13 11-2,0 0-3,13-10 1,-13 10-7,0 0-3,0 0 1,0 0 3,0 0-4,0 0 2,-62 19-3,39-5-1,5-5-1,4 0-4,3 1 0,11-10 4,-14 19-12,14-19 14,0 24 3,0-24-7,9 22 8,0-5-3,3-2 4,3-2-1,6 3 3,0 5-1,-1-6 3,-2-3-3,-4 0 2,7 6-5,-11-7 0,4-1-16,-5-2-5,0 1-3,0-2-5,-4-4-15,-1 2-5,1-1-9,-5-4-10,5 6-20,-5-6-1,9 6-5,-9-6-27,0 0-44,0 0-26,0 0-48,0 0-204,0 0-491,0 0 218</inkml:trace>
  <inkml:trace contextRef="#ctx0" brushRef="#br0" timeOffset="17114.9817">11242 1364 45,'-4'-1'275,"-2"-1"-29,4-1-12,2 3 7,-9-2-29,2 5-9,-2 4-24,-2 3-13,-1 3-15,3 3-18,-5 8-6,9-8-19,-2 1-9,4 3-6,2-5-12,1 4-2,3-7-9,-1-2-8,4 4-4,0-7-12,0 3-4,1-6-5,-2 0-6,3-1-1,0-2-6,3-1-5,-2-2 3,1-4-6,1 0 3,-2-2-11,-4-1 11,4-1 7,0-1 0,-2 1 7,-3 2 12,2-2 9,-3 5 8,-3-4-6,3 5-8,-3 4-2,0-8-25,0 8 20,5-3-18,-5 3 3,0 0 0,0 0-4,-5 17-1,4-7-1,-1-3-7,-1 3-2,0 0-1,3-1-9,0-2 9,0-2-13,3 3 2,2-4 4,1 1-7,-1 0 5,3-2-4,3-1 6,1-2 1,-2 0-1,4-1 6,-5-3-4,2 4 3,-1-7 5,0 0-1,-1-1 9,-2-1-10,-1-3-4,-1 0 4,-3-6-9,-1 0 9,1 3-2,-5-4-8,0 6 3,-4-4-8,1 0 9,0 5-13,-6 0-12,3 3-11,0 4-13,-5-7-19,3 11-16,2-3-26,-2 3-20,11 1-34,-14 1-33,14-1-39,-7 2-33,7-2-174,0 0-473,0 0 209</inkml:trace>
  <inkml:trace contextRef="#ctx0" brushRef="#br0" timeOffset="17440.0189">11564 1286 137,'5'-5'311,"-3"1"-10,1 0-25,-2 0-24,-1 4-12,0 0-24,0 0-4,-10 15-1,5-1-16,-1 2-13,-3 11-1,-3-4-15,3 2-5,-1 3-22,-1-6-20,2 3-5,3-6-4,-1-1-14,0 0-21,4-2 0,-1-4-18,2-2 11,1-3-26,-1 1 11,0-1-1,-3-2-5,5-5 6,0 6-10,0-6-4,0 0-11,0 0 13,0 0-17,14-18-6,-5 8 10,3-12-4,3-1-24,0 10 25,3-11-13,-1 4-6,1 8-12,-3-1 10,2 4-3,-3 2 14,3 1-6,-7 3-2,3 3-8,-2 7 1,-1-3-7,0 6 18,-5-1-13,0 6 7,-1-3 2,-2 1-6,0 6-5,-4-2-28,0 0-27,-2 2-20,3-7-42,-2 0-39,3-2-58,0 0-41,3-4-58,-2-1-221,2 1-582,-3-6 258</inkml:trace>
  <inkml:trace contextRef="#ctx0" brushRef="#br0" timeOffset="18207.6907">11894 1427 163,'-4'-6'309,"4"6"-9,0 0-12,0 0-10,-11 13-8,5-8-24,2 4-24,0-2-18,4 0-24,0 5-18,1-8-5,5 4-25,-1 0-2,2-5-38,3 0 11,3 3-7,0-11-7,4 3-12,1 0-8,0 0-22,-2-4 9,1-3-4,-7 6-3,4-11-6,-2 2-1,-5 2 6,1 0 0,-4-2-5,0 6 11,-4-5-4,0 6 9,0 5-8,-9-9-12,0 6 8,-3 3-9,12 0 4,-29 11-8,12-5 1,1 6 0,-3 1-6,-1 8-4,1 1-5,6 2-7,1-7 4,3-2 0,5 1-11,2-3 0,4-1-12,2 1-26,5-3-23,0-2-21,8 1-10,4-6-25,8-1-21,3-2-19,1-6-16,2 1-17,-1-5 1,-2-1 8,0-5 7,-1-3 16,-3 4 19,-3-7 15,0-3 30,-4 2 44,-4-3 26,-2 1 29,-5-1 38,-1 2 30,0 9 22,-5-2 12,-1 3 17,-2 6 10,1 1 6,-2-1-11,2 2-13,-2 6-6,0 0-14,0 0 1,-14 14 0,7 1-8,-2 2-11,-3 7-2,1 7-10,3-2-5,-1 0-7,1 2-4,5-8-8,-1 4-12,4-8-13,0 7-14,1-10-15,5-5-18,0 0-22,-1 0-8,3-5-28,1 0-19,1-6-21,3 0-15,2-2-8,2-7-8,1 2 8,1-11-3,-3 4 17,-1-7 8,3-9 7,-4 7 24,0-3 11,0-1 34,-1 3 31,-2 0 27,-2 0 20,-5 10 34,0 3 11,-2 1 12,2 3-5,-2-2 14,-2 7-16,1-2-6,-1 4 0,0 0-1,0 0-2,-13 18 5,4-4-15,1 1 13,-4 9-5,2 0 4,1-5 4,3-1-15,-2 0 2,1-3-1,2 0-5,0-7-4,1 1-1,0-2-10,3 0-3,-1-2-2,0 1-3,2-6 2,0 0-3,0 0-2,0 0-9,0 0 4,0 0-3,25-17-4,-13 11-7,4-4 5,-1 3-10,2 1-2,-6 1-18,8 2 9,0 0-8,-1 5 3,4-1-8,-3-1 3,-6 2-4,5 1-8,-7 1-10,-2 4 4,-1-3-4,0-2-11,-3 8-4,-1-1-9,-3-1-15,1 1-16,0 0-22,-4-4-33,-1 2-26,0-1-36,0 1-43,1-3-55,-3-1-228,1 1-576,4-5 255</inkml:trace>
  <inkml:trace contextRef="#ctx0" brushRef="#br0" timeOffset="18423.1518">12072 1406 68,'-7'-1'244,"7"1"-17,0 0-10,0 0-9,41 4-21,-10-1-16,12-5-21,10-1-17,4 3-28,-2-5-36,1 8-44,-3-7-61,-3 1-63,-12 3-180,3-1-301,-5 1 134</inkml:trace>
  <inkml:trace contextRef="#ctx0" brushRef="#br0" timeOffset="19010.1214">12967 1485 101,'-14'-2'294,"14"2"-14,0 0-25,0 0-26,0 0-20,-12 6-17,12-6-14,0 0-4,5 7-6,-5-7-10,3 10-14,-1-3-12,2-3-17,2 5-3,-2-6-19,2 2-7,-3 1-2,3-3-16,-1 2 1,1-2-6,2-2-10,-1-1 1,-7 0-12,22-4 0,-12 2-4,-1-6-1,4 1 6,-4 0 3,0-3-5,1 2-4,-1-6 3,-2 4 1,-2-2-6,-1 4 11,-1-3-14,0 1 12,-3 4 4,-3-3-9,1 4-6,-3 3 1,-3 0-14,8 2 11,-25 4-14,8 6 0,-1 0 2,2 2-8,-4 10 6,0-5-5,4 4-5,2 1-9,5-6 1,4 0 4,3 1-6,2-5-6,0 4-20,2-6 5,8-2-10,1 6-6,1-12-5,8 2-15,-3-1 9,5-4-13,6-4 7,2-1-2,-4-5 3,3 1 13,-10-7 5,6 0 0,-3 0 5,-4-2-3,-3 3 13,1-7 6,-2 7 2,-4-1 18,-1 4 6,-4 1 8,0 3 6,-2 1 6,2-1-3,-3 4-2,0 2-10,-1-2-6,-1 5 6,0 0-6,0 0 1,9 16 5,-5-7-2,-3-3-2,5 9-7,-3 3 5,1-2-5,1 3-1,-2-4-4,7 0-8,-9-2 1,4-2-17,-1-1-10,0 1-13,1-3-22,1-2-19,-2-1-24,2-2-16,-6-3-23,9 3-37,-9-3-52,0 0-178,23-8-455,-14 1 201</inkml:trace>
  <inkml:trace contextRef="#ctx0" brushRef="#br0" timeOffset="19728.6717">14483 1359 126,'0'-7'324,"0"1"-19,2-3-14,-4 4-33,2 5-31,-3-5-23,3 5-15,-14 12-19,-6 7-4,-1 2-3,-1 5-8,2 3 4,-1-3-12,3 5-24,5-5 9,2-8-21,2 10-5,1-5-5,1-3-36,7-2 5,-1 0-15,1-10-19,3 4-11,2-6-22,4 2-25,4-5-28,8-3-42,8-3-19,-3-7-31,-1-6-8,2 8-2,-3-15 5,1 0 11,-3-2 20,8-17 12,-15 19 36,1-3 21,-4-2 12,-1 5 31,-3 4 16,-2 1 13,-1 2 32,1 6 14,-1 0 13,-5 0 2,4 6-6,-4-4-11,0 4-12,0 4-5,0 0-1,0 0 8,-8 29 6,1-14 3,0 12 6,-5-2 14,3 2-17,0 2 0,0-3-3,-3 0 10,3-4-8,4-5-17,0 1 0,1-7-9,2-3-7,-5 1-4,7-4 3,-1-1 11,1-4-3,-2 8-5,2-8-9,0 0 6,0 0-15,0 0 5,20-21 1,-9 7-7,3 2-3,-2-4-3,1 5-7,0-1 4,-1 0-8,-3 7-1,4 0 5,-5-2-3,1 5-6,0 0 6,0 1-13,-9 1 10,17 7 0,-13-2 4,3 2-12,-3 3 7,-1-4-12,-1 5-8,3-2-21,-5 1-32,3 7-21,-3-8-42,0 1-41,2 1-39,0-2-48,-2-1-42,3-1-187,2-1-534,0-3 237</inkml:trace>
  <inkml:trace contextRef="#ctx0" brushRef="#br0" timeOffset="20527.8028">14913 1491 16,'2'-11'325,"-2"8"-9,0-5-15,2 3-8,-2 5-30,0-7-28,0 7-24,0 0-26,-2-5-16,2 5-15,0 0-16,0 0-9,-6 20-16,6-15-8,0 0-11,0 4-11,0-9-10,3 9-5,0-3-5,1-3-9,0 2 0,-4-5-5,7 5-10,-2-3 4,-5-2-5,16-2 0,-7-1 1,-9 3 3,18-7-9,-9 2 20,-1-3 6,-1 1 6,-3-4 7,-1 5-8,3-3 3,-2 6 1,-1-2 0,-3 5-6,4-9-1,-4 9-15,0 0 2,0 0-17,0 0-2,0 0-1,0 0 0,-28 18-12,17-5-3,0 1-12,0-6-6,6 9-14,-2-3-4,3-4-16,2 1-7,2 0-2,0-2-8,4 1 3,1-2-8,3 1-1,4-4-1,0-1-13,9 1 2,-2-7-8,0 0-6,11 1 2,-11-3 3,0-1 10,1-3 9,5-2 9,-9 1 22,3-5 15,-2 2 14,-7 5 30,2-5 13,-7 5 13,5 1 12,-7-1 1,0 5 8,-3 2-4,7-8-14,-7 8-8,4-2 5,-4 2-11,0 0-6,0 0-4,0 0 4,0 0-11,-14 14-2,8-9-8,4-1-11,1 7-4,-3-4-15,4 0 0,5 3-7,0-2-3,-1 1-2,2-2 3,2-2-17,5 3 22,-3-4-4,1-1-1,1 2 4,1-8-8,1 6 13,-4-6 0,3 3-5,-4-2 10,-1-1 6,2-4 10,1 2 13,-2-3 8,-2 2 9,3-4 10,-4 0 3,0 1 16,-2-3 8,0 7 8,-1 0-5,2-2 11,-3 2 0,-2 5-2,3-9-9,-3 9-4,1-9-13,-1 9-8,0 0-7,0 0 1,0 0-10,0 0-7,-11 23 4,4-6 2,-3 4 1,1 5 16,-1 3-2,-3 5 5,0 11 1,3-12 11,2 4 3,-6 13 6,5-1-1,-8-3-1,6 3-6,-2-1 0,-3-3-1,6-13 5,-7 13-10,3 0 8,0-12-6,4-3-3,-2-2 0,-2-6-3,0 0-1,1-7-5,1-4-8,-4-1-1,1 0-4,1-8-2,-2-1-5,-4-3-7,7-6-9,-2-1-11,0-14-5,2 0-5,4-8-5,1 0-8,7-2-10,1-1-12,6-13-12,5 13-14,3-1-18,10-7-17,-5 11-17,11-7-18,-4 13-27,6 4-17,8-6-20,-3 11-19,6-6-23,-5 13-26,-3-2-20,0 5-11,-1 2-27,-2 2-31,-4-1-194,-10 3-597,-4-2 265</inkml:trace>
  <inkml:trace contextRef="#ctx0" brushRef="#br0" timeOffset="20845.4973">14068 1434 268,'-7'-5'278,"7"5"-22,0 0-29,0 0-22,0 0-37,0 0 1,0 0-23,0 0-9,24-2-19,-4-1-13,10 5-20,2-2-26,1-2-40,6-1-50,13 4-50,-12-4-61,1 3-189,13-2-360,-1-2 160</inkml:trace>
  <inkml:trace contextRef="#ctx0" brushRef="#br0" timeOffset="21385.7189">16458 1521 170,'0'-5'295,"0"0"-4,-3 0-17,3 0-14,0 1-11,-3 1-6,1-8-16,2 6 6,0 1-15,-4-3-4,4 2-15,-3 3-20,3 2-15,-4-4-20,4 4-16,0 0-21,-22 4-4,10 0-9,-5 6-11,1-1-7,-3 2-10,2 3-1,2-1-19,-2 1-4,3-1-7,5 3-8,-2-1-15,6-4-19,-1 0-10,4 0-13,2 1-10,2-2-17,1 1-21,6-2-26,1 0-24,6-4-27,3 3-27,9-3-11,2-2-33,3-6-2,1 1-12,0-3-6,-4-2-140,5 2-418,-6-8 185</inkml:trace>
  <inkml:trace contextRef="#ctx0" brushRef="#br0" timeOffset="22042.3389">16704 1596 558,'21'-15'22,"-3"3"39,-2-2 33,-5-3 32,0 7 19,-2-4 14,-3 6 23,0-4-3,-4 3 6,-1 1 4,0-4-4,-1 7-5,-1-4-1,0 3-17,1 1-16,0 5-13,-6-6-14,2 3-12,-7 3-11,0 4-7,-7 4-12,4 4-4,-5-3-14,-3 9-4,-1-1-5,4 1-2,4-5-5,0 8 0,2-5-8,1 1-7,5-3-7,3-4-14,0 2-4,2-2-5,1 1-12,1-3 29,3 2-3,1-5-17,3 4 4,-1-8-9,5 3 9,-1-4-4,3-2 4,-1-1-2,0-4 1,6 0 6,-5-6-7,4 3-10,3-9 16,-10 8 7,2-6 3,0 1 0,-4-1 13,0 3 2,1 0 7,-5-3 2,-2 10 14,-1-1-8,2 3 3,-2-1-4,1 1-19,-2 5 6,0 0-3,0 0-14,0 0 2,0 0-2,-17 19-5,12-9 3,0 4-14,0-4-4,1 2-9,0 5-10,0-7-17,1 2-17,2 0-6,2-1-6,-1-1-16,4 0-8,-1-1-3,3-1 2,2-6 4,1 4 1,6-5 9,-2-2-7,5-2 13,-3-2 2,8 2 14,-7-8 3,0 5 14,0-5 21,-4-1 23,2 0 26,-2-3 15,-2 4 30,-1-5 3,-3 7 29,0-1-4,-1 1 14,-1-1 13,-3 5-1,2 0-11,-3 5-7,0 0-10,0 0-19,0 0-16,0 0 4,0 0-9,0 0-4,-10 18-9,5-6 2,-4 2 3,-1 0-5,4 1-5,-6-1-6,3 1-4,4-1 1,0-2-8,1-4 0,0 1 2,-1-4-4,3-1-5,0 1 12,2-5-17,0 6 12,0-6 0,0 0 3,0 0-13,0 0 4,8-15-5,1 10-12,1-9 2,3 2-2,1 0-1,7-8-11,3 5 11,-10 7 0,-1 2-14,1 4 9,5-1 4,-2 3-3,0 3-5,2 2 2,-9-1-1,6 5 8,-7-1-4,0 2-2,0 6 4,-4-1-6,0 0-2,-4 1-8,-3-5-2,-2 1-21,3 0-13,-3-2-30,0-1-24,-1 1-32,1-5-49,-1 4-42,2-2-80,1-5-264,2-2-625,0 0 277</inkml:trace>
  <inkml:trace contextRef="#ctx0" brushRef="#br0" timeOffset="22596.1786">18005 1278 115,'5'-15'334,"-5"4"-7,4 4-14,-4 0-28,4 3-11,-4-2-46,0 6-15,0 0-26,0 0-10,0 0-9,-13 23 2,3-7-12,-4 6-7,3 5-10,0-1-12,-4-1-8,1 1-11,4 2-17,-4-1 6,3-5-13,4-3-5,-5-2-12,5-4 2,-2 1-25,5-2 0,0-5-12,-2-3 6,4 4-1,-3-5 3,5-3 7,0 0-9,0 0 6,0 0 5,0 0-9,0 0-12,0 0-2,18-21-5,-9 13-20,4-4 16,1-1-1,-1 1-11,3 0 6,1 3-16,1-2 15,-2 5-1,1 0-6,-1 5 8,1-2-9,-3 3-10,-2 3 1,-2 1-9,0 5 3,-1-1-5,-2 2 1,-2-2-3,-4 6-7,-2-6-2,-2 5-7,-3 3-7,-2-6-9,-5 3 11,-1-3-9,-4-1-8,0-1 11,-2-3-3,0-1-3,3-1-3,3-1-8,0-2-1,3-2-19,3 0-17,-3-2-28,5-2-23,0 1-26,2-2-25,3-3-44,3 0-29,3 1-172,2 1-484,1-1 215</inkml:trace>
  <inkml:trace contextRef="#ctx0" brushRef="#br0" timeOffset="22876.0744">18168 1419 133,'0'0'227,"0"0"-1,0 0-7,0 0 12,0 0-14,0 0-3,12 4-17,-12-4-24,0 0 1,5 1-12,-5-1-10,4 5-9,-4-5-16,11 2-2,-4-2-14,5 0-2,1-4-7,-1 1-8,9 0-1,-5-1 0,-3 0 6,2-7-6,-2 7 16,-5-2 1,-1 2 10,-2 0-3,-1 1-4,-1 0-5,-3 3-12,1-5-12,-1 5-4,0 0-7,0 0-11,-25 6-6,11 3-10,-2-1 4,0 2-10,4 1-8,3-4-5,-5 8-18,5-1-18,4-3-23,1 5-15,4-2-15,3-2-19,0-2-16,6-2-29,8 3-29,-1-1-45,9 0-25,-4-13-41,7 3-30,-7 3-246,1-6-587,3-6 259</inkml:trace>
  <inkml:trace contextRef="#ctx0" brushRef="#br0" timeOffset="23541.7686">19175 1371 158,'2'-5'290,"-2"5"-15,7-7-28,-3 6-16,-4 1-18,0 0-11,15 13-4,-13-1-13,3 2 3,-3-2-18,-2 8-2,-3 3-2,-1-6-22,0 1-9,-2 1-12,1-4-1,0-3-10,0-3-16,0 0-9,3-1-4,-2-3-4,3 0-5,1-5 4,-4 8 6,4-8-3,-1 3 14,1-3-15,0 0-10,0 0-8,4-20-2,4 7-10,2-10 2,5 0-25,0 2 6,5 1-4,3 5-5,1 1 3,-4 0-7,-1 3 5,-1 6-14,-1 1 4,3 3-11,-7 1 6,4 5 1,-3 3 3,-3-3 6,-4 5-9,0 5 2,1-1-2,0 2 8,-7 1-3,-2 1 6,-4-3 1,2-3-9,-1 2 8,1-4-1,0 2 0,-1-2 0,-2-1 2,1-2-4,2-2 6,1 0 11,-1-2-2,3-3 1,0 0 5,0 0-7,0 0-2,-4-16-7,7 0-3,6-1 1,5-7-9,0 0-2,4 2-5,-1 3-7,7 2 0,1-3-7,-1 8 2,3 0-1,-8 7-7,0 3 5,-1 3-1,-1 0-5,-3 2 7,-5 2 3,1 4-9,1 3 10,-3 3-6,-3-1 2,-1 3-9,-4-7-5,-4 4-9,-1 4-9,0-2-28,-3 0-42,2 0-28,-1-2-40,-1-4-52,1 2-44,-1-3-66,5-3-285,-2 0-677,5 0 301</inkml:trace>
  <inkml:trace contextRef="#ctx0" brushRef="#br0" timeOffset="24134.3318">20046 1470 68,'3'-10'346,"-1"-5"9,-2 4-6,-2-6-9,2 9-17,-4-1-19,1 2-25,-4-1-39,-1 2-18,-1 0-21,-3 1-20,-2 3-15,-5 3-19,1 3-31,-3 4 3,-2 6-13,6-2-4,-3 4-21,-1 2-13,8-4 7,1 1-17,5-5-5,1 6-25,2-4-16,4 3-1,1-3-18,3 1 2,1-4-14,5 0-2,-1-2-3,8-1 2,0 1-3,0-7-9,-4 0 10,2-3-6,2-1 10,-4-1 11,2-5 1,-6 4 14,6-9 5,-5 7 4,3-6 13,-1 1 7,-4-1 9,2 0 5,-6 4 2,0 2 8,1 1 5,-4 2 2,-1 5-4,3-7-9,-3 7-1,0 0-14,0-7 0,0 7 1,0 0-19,0 0-3,0 0 2,-9 21 3,5-12-13,0 2 5,1 0-12,2 0 7,-1 1-14,0 0-21,2-5 12,0 3-6,4 0 1,1-3-7,2 0 4,-2-2-9,4-1 8,2-3-8,3 1 2,4-2-1,1-2-7,0-1-2,4-3-15,2-2 11,-9-1 3,11-4 11,-5-4-7,-7 5-2,2-10 8,-4 9 2,-1-1 6,-3-2-3,-2 7 11,-2-4-12,2 3 2,-5 4 6,0 1 0,0-2-6,-1 2 4,0 1-1,-1 4-20,5-4-9,-5 4-7,0 0 13,0 0-5,0 0 7,3 15 2,-3-8 1,4 4 10,-2-3-2,2 2 5,-4 2 4,4 0-2,-4 0-2,-3-1-6,6 4 7,-3-7-6,0 6-5,0-8-3,-3 3-1,6-2-16,-6 0-15,2 1-9,1-1-11,0-7-14,0 8-12,0-8-7,4 6-18,-4-6-8,0 0-21,6 4-25,-6-4-4,12 1-106,-12-1-332,20-5 147</inkml:trace>
  <inkml:trace contextRef="#ctx0" brushRef="#br0" timeOffset="24588.1621">20588 1380 21,'2'-16'319,"-4"6"3,2-2 1,0 2-2,0 1-21,0 2-3,2 1-27,-2 3-33,0 3-15,0-6-33,0 6-22,0 0-23,0 0-2,0 0-18,-10 14-3,6-1-21,-1 4 7,-1 1-11,2-2 1,-3 3-20,1-3 3,2 1-6,0 0-10,1 0-10,0 0-7,-1-2-5,2-3 0,0 0-10,2-3-1,0 1-21,0-3 18,-1-2-6,1-5-15,1 10 12,1-5-10,-2-5 7,0 0 7,0 7-6,0-7-1,0 0 6,0 0-11,0 0 9,16-19-11,-6 10 2,3-6-4,0 0 0,6-5 1,3-2-10,2-1-9,1 3 16,-2 1 3,-2 0-3,-7 7 4,0-1-14,-1 3 4,-5-1 5,-1 6 2,-1 0 4,-1-2-1,-3 5-9,-2 2-2,4-3 4,-4 3 3,0 0-7,0 0-1,-19 19-5,9-13 10,-4 8 1,1 0-14,5-4-2,-3 4-3,2-3-11,2 3 0,2-6-2,0 3-4,4 0 5,1 0 1,0-2 2,-1 0-5,2 2-4,0-2 1,4 1 0,-1 0-8,1-1 4,2 4-5,-4-5-7,4 5-7,-3-9-22,1 7-19,-1-5-27,2 2-24,-1-4-29,3 6-27,-2-4-30,-1-1-42,3 0-196,2-3-511,-1 0 226</inkml:trace>
  <inkml:trace contextRef="#ctx0" brushRef="#br0" timeOffset="24936.1387">20922 1409 135,'-3'-4'359,"3"4"-22,-5-5-23,5 5-38,0 0-33,-3-3-18,3 3-14,0 0-28,0 0-16,0 0-13,0 15-13,0-15-14,3 7-15,0-3-8,-3-4-17,11 6 1,-1-4-12,1 2-6,2-3-4,-3 1-7,3-1-1,-1-6-5,4 5-7,-5 0 13,0-5 9,0 0 8,-1 0 9,-4 3-9,1-3 8,0-1-6,-2 2 5,-5 4-7,0 0 5,4-7 3,-4 3-12,0 4 0,0 0-15,-8-10-14,-2 10-1,1 0-4,-4 3-4,-5 4-6,0 3 0,-5 3 0,-1 4-13,6-7-3,-1 9-13,8-9-17,2 5-32,1-4-12,3 4-12,0-5-26,5 2-33,2-4-22,6 3-28,6 1 0,14 0-17,7-3-5,17 2-11,3-6-15,0-3-34,-5-2-6,4-1-174,-5-3-480,4-1 213</inkml:trace>
  <inkml:trace contextRef="#ctx0" brushRef="#br0" timeOffset="25269.7589">21452 1567 1343,'30'-15'-51,"-3"-2"41,-8 8 40,-3-3 57,-5-2 28,-2 8 40,-5-8 6,0 8 16,-4-1-3,-3-4-10,1 6-3,-5-6-13,-3 5-7,-3 3-2,-6 2-8,1 2 3,-4 4-20,-2 5-1,4-4-13,-1 5 0,5 0-13,2 0-3,0 3-7,2 0-9,7-3-11,1-1-3,0-1-16,4 0 4,3-2-11,2 1 7,1-2-8,6 1-9,2-7 6,-1 1-4,4-2-3,3-6-20,-2 1 17,-1-5-3,1 0-1,-1-8-7,0 4 5,-1-13 2,2 1 6,-4 2-7,-2-4 3,-1 5 5,-4 5-2,-1 5 15,-2 2-3,-2 4 20,0-3-10,-2 5-3,0 1-16,2 0 2,-2 5-12,0 0-1,0 0-10,-22 14 11,11 1-11,-1 2 1,0 6 8,-2 3-3,3 0-1,2 0-7,-1-2-3,6 1-18,3-7-4,1-1-2,1-1-7,2-5-21,1 0-9,-3-6-23,8 4-23,-4-4-46,4 0-23,0 0-29,1-5-30,3-2-44,-3-2-20,2 2-188,-1-2-531,-2-1 236</inkml:trace>
  <inkml:trace contextRef="#ctx0" brushRef="#br0" timeOffset="26063.0294">22189 1177 259,'6'-17'360,"-2"1"-10,0 6-20,-3 0-25,1 5-29,-1-2-19,3 2-29,-4 5-23,0-6-23,0 6-17,0 0-22,0 0-11,-14 23-15,2 2 4,-1 4-3,-10 23-15,-5-9 2,-4 7-12,-6 24-4,10-25-4,0 0-3,1 4-5,-1 1 6,1-6-15,-2 4-4,4-3-11,0-6 0,6-11-1,3-3-1,-2 0-12,2-7-19,6 0-5,2-5-17,1-6-27,5-3-42,-3 1-17,1-3-13,0-1-7,4-5-27,0 6-31,0-6-30,0 0-32,18-14-31,-9 7-45,1 0-196,7-7-539,3-3 238</inkml:trace>
  <inkml:trace contextRef="#ctx0" brushRef="#br0" timeOffset="26430.5326">22355 1468 249,'5'-11'364,"2"2"-12,1 1-20,0-2-17,-3 2-19,2 0-45,-2 4-10,0-1-29,0 2-22,-5 3-14,0 0-20,14 7-4,-7 3-9,0 6-22,-3 2-1,-3 7-7,-1-6-3,-1 0-9,-3 0-7,3-2-10,-4 0 0,1-2-10,0-3-5,3-1-9,-2-3-9,1-1-8,2-1 7,0-6 6,-3 9 0,3-9-3,0 0 7,0 0-5,0 0-16,0 0-3,8-22 2,-3 10-7,10-7-3,-3-6-1,3-1-2,2 2 1,2 4-7,-2 0-5,-4 7 3,2-2-8,-3 4 2,-1 2 4,-1 2-17,0 5-1,-5-1 2,3 0-10,-8 3 13,0 0-3,19 13-5,-14 2 0,-2 2-9,-2 0-11,0 0-18,-2-5-38,0 7-34,-1-6-41,1 3-33,-1-6-48,2-1-45,0 1-53,2-3-33,-1-2-187,6 0-602,3 0 267</inkml:trace>
  <inkml:trace contextRef="#ctx0" brushRef="#br0" timeOffset="26719.8524">22882 1448 81,'2'-5'298,"1"-2"7,-3 2-9,0 5-20,1-5-21,-1 5-29,0 0-13,0 0-9,0 0-11,-28 12-9,17-4-24,-1 6-4,-1-6-13,4 7-9,1-2-18,1 0-15,0 4 1,3-8-26,3 3 9,1-2-15,1 2-2,6-2-9,0-3-5,6 3-10,1-5 1,-1-1-14,0-3 4,5-1-11,2-1 10,1-3-6,0-1 11,-3-2-14,-2-3 0,-2-2 6,-1-3 4,-1 3 16,-2-4-5,-1 3 7,-2-4-23,-3 0 13,-4-9-4,-3 9-11,2 5 3,-7-1-13,0 2-33,2 4 12,-12-3-31,5 7-16,-3-4-29,-4 7-20,1 0-40,6 2-26,1 1-46,0 4-44,2-2-44,3 0-242,-1 2-584,7-2 258</inkml:trace>
  <inkml:trace contextRef="#ctx0" brushRef="#br0" timeOffset="26964.4254">23215 1296 217,'11'-12'353,"-3"4"-2,-1-1-3,-1 1-30,-2 4-20,-4-1-41,6 2-20,-6 3-28,0 0-18,0 0-7,0 0-9,0 24 1,-6-6-7,-2 5-10,3 4-13,-7-2-15,1 6-4,2-4-15,1-1-5,-2 1-17,3-8 1,5 0-21,-3-1-8,2-2 0,2-4-20,1 1-19,1-1-12,2-2-14,2-2-27,-1-3-13,5 1-25,-3-4-21,5 1-21,-1-3-35,5-3-29,-5 0-41,4-2-15,3-6-27,1-1-9,-4 1-13,4-3-190,-8 0-506,-2 3 224</inkml:trace>
  <inkml:trace contextRef="#ctx0" brushRef="#br0" timeOffset="27119.3314">23295 1419 96,'-10'0'179,"3"-2"20,7 2 15,-12 0 3,4-3-6,8 3 13,0 0-17,0 0-5,-11-1-24,11 1-13,0 0-15,0 0-16,0 0-4,24-7-18,-10 6-13,4-2-20,3 2-31,2-2-30,-3 0-49,10-3-38,-9 2-60,7-3-35,-11 3-73,5 1-135,3-4-403,-3 2 178</inkml:trace>
  <inkml:trace contextRef="#ctx0" brushRef="#br0" timeOffset="27465.7464">23855 1200 239,'4'-6'357,"1"-3"-32,1 1-12,2-4-33,6 4-21,-2-3-45,7 0-3,-1 4-27,1 0-27,0 5-22,-5-2-25,-1 3-14,0 4-11,-4-3-11,1 7-5,-3 0-10,-3 3 0,-4 1 0,-1 1-8,-9 2-3,-4 10-9,-6-7-1,-3 6-1,-2-3-7,-2-1 2,-2-5-5,2 3-2,0-1-9,12-7 1,-3 0-2,8-3-5,0 1 3,5-4-6,-2 1-1,7-4 4,-9 5-2,9-5-7,-6 3 6,6-3-4,-4 9 0,4-9 5,0 15 7,0-6 9,-1 7 21,-2-4-5,2-1 9,-3 5 9,1 0-5,0 1-2,-1 0-1,1-5-10,-2 5 16,0-6-13,4 1-33,-3 5-26,0-5-30,-1 5-50,0-5-63,0 0-65,0-1-82,-3 3-265,4-5-618,-2 3 273</inkml:trace>
  <inkml:trace contextRef="#ctx0" brushRef="#br0" timeOffset="27777.4428">23721 1890 2464,'-4'6'163,"4"-6"-116,-4 5 2,4-5 24,-10 5 8,5-1 27,0 1-8,-5 4-18,1-1-9,-2 2 10,3 2-1,-3-2 1,2-1 13,2 2-12,0-3-13,0 0 4,4-5-20,-1 4 9,4-7-10,-4 9-8,4-9 4,0 0-7,0 10 2,0-10 7,0 0-2,16 1 2,-16-1-5,14-1 7,-14 1 4,14-7 0,-4 4 10,-5-2 4,4 0 7,-4-2-3,2-2-3,-5 3-1,1 0-4,-2 1-10,-1-7-5,0 12-14,-6-11-8,-1 4-5,-2 0-23,3 3-21,-6 0-34,2 1-34,1 2-43,0 1-46,-1-2-54,10 2-72,-11 0-82,11 0-266,0 0-701,0 0 311</inkml:trace>
  <inkml:trace contextRef="#ctx0" brushRef="#br0" timeOffset="43699.7763">11902 2486 231,'0'0'207,"-8"2"-17,8-2-25,0 0-11,0 0-20,-4 5-12,4-5-21,0 3 7,0-3-6,-4 6 5,2-2-5,-1 3 2,1-5-10,0 3-2,0 0-10,2-3-1,-2 2-8,2-4 1,-1 4-1,1 0 5,0-4 3,0 0 5,0 0 9,0 7 8,0-7 8,0 0-2,0 0 7,0 0 3,0 0-12,0 0-19,0 0-2,-7-16-9,5 6-9,1 0-1,-2 1-9,0 0 4,3 1-8,-3 3-3,3-4-12,-3 6 9,3-1-7,-1-1-7,-4 2-7,5 3-4,0 0-1,-20 7-6,6 1 1,-10 15 4,1-3-3,1 6-9,1 0 16,0 4-17,2 2 11,4-4-12,-4-1-3,9-2-4,2 0-9,3 0-11,1 2-10,4-10-27,4 2-19,1-8-30,1 7-14,3-4-32,7-3-22,3 0-40,-1-6-42,9 2-43,4-5-181,-2-4-519,0-5 229</inkml:trace>
  <inkml:trace contextRef="#ctx0" brushRef="#br0" timeOffset="44406.2668">12010 2692 169,'-3'-5'206,"3"5"-13,0-5-19,0 5-13,0-2-20,0 2-8,0 0-11,0 0-10,0 0-14,0 0-10,0 0-6,-1 12 1,1-12-13,1 7-12,3-2-1,-1-2-11,-1 0 6,2-2-14,1 3 5,-5-4-6,12 1 4,-6-2-8,0 0-1,3-4-5,-1 1 2,1-2-1,0 1 0,-2-3 6,-1-1 5,-3 4 4,3-4 1,-2-1 8,-4 3 5,1 0 2,-1 2-2,-1-4 1,1 4-10,-3 1-4,-2-2-7,0 4-5,-1 1-7,-6 7-1,2-2 0,-8 6-5,1 2-4,2 3-2,-2 3 2,2 2-3,3-5-7,3 3 3,3-3-7,2 0 6,0-1-1,6-2-6,0-1 7,2 2-9,3-3 4,1-2-3,6 1 0,4-2 8,3-2-8,0-2-1,7-6-4,-5 3-4,5-7-3,2 1 2,-10-2 0,5-2 2,-7 1 2,3-8-4,-5-3 7,1-2-5,-4-2 5,-3 1 0,-1-2 6,0-2 2,-3 0-1,0 8 15,0 2 2,-6 3 9,2 1 6,0 3 3,-1 3 2,-1-2-10,0 5-7,0 0-3,0 4-4,0 0-2,0 0-1,-7 22 3,1-2-1,-2 3-5,3 7 3,-1-6 0,0 4-4,3-1 2,-1-2-3,4-5-2,0-2-2,2 3 2,0-3-6,4-1 2,3-1 3,-2-3-3,2-3 6,1-1-8,8-3 4,-6-4 1,8-2-5,-1 0 0,1-3 3,6-6 4,-11 2-6,9-8-3,-7 3 1,2-10 0,0 1 2,-3-6-4,-2-1 2,-3 0 1,0-2-3,-2 0 7,-5 4 3,2 0 3,-3 10 7,1 0 4,-3 7 6,0 2-5,1-1-8,-2 7-4,0 1 2,0 0-2,0 0-3,-12 22-2,3 2 1,0 1 1,2-1 4,3 2-1,-2 0-6,3-1 2,1-6-3,4 5 2,-2-5-1,3 1 2,1-8-4,5 2-2,1 1 0,2-4-13,-2 1-4,6-4-15,3 0-14,-4-4-22,4-1-24,0 0-23,1-1-35,-8-2-21,8 0-52,-3-5-34,-3-1-170,0 1-462,-5-3 205</inkml:trace>
  <inkml:trace contextRef="#ctx0" brushRef="#br0" timeOffset="44749.9427">13302 2486 283,'-2'-5'297,"1"0"-13,1-1-23,0 6-24,0-7-26,0 7-25,0 0-17,0 0-5,-19 13-11,9 3-1,-10 6-12,1 3-9,0 1-14,3 1-5,1 1-16,-2-2-9,5-2-3,6 3-10,-2-8-12,3 0 1,1-1-10,3 1-9,1 0-10,1-2-22,3-2-24,0-4-23,5-1-25,0 5-33,1-8-39,6 3-39,1-6-41,4-3-50,0 0-160,-1-5-457,8-1 203</inkml:trace>
  <inkml:trace contextRef="#ctx0" brushRef="#br0" timeOffset="45170.1735">13620 2476 59,'2'-9'264,"-1"4"-22,2-2-27,-1 4-13,-2 3-18,0 0-1,-6 17-4,3 1-4,-3 1-6,-3 7 0,-2 3-7,-1-2-9,-1 5-6,2-6-6,0 1-9,-2 1-9,3-6-12,5-3-5,-2-2-15,1-5 2,1 4-13,1-5-6,0-1-13,3-1-3,-1-1-14,0-3 13,2-5-9,-4 7 0,4-7 14,0 0-6,-3 5 5,3-5-8,0 0 8,0 0-19,8-32-10,-3 18 3,0-6-1,2-6-3,3-1 0,-4-4 0,1-2 0,1-1 12,-1 1-10,2 5 2,-3 0 0,4 5-1,-4 6 2,-1 2 2,-1 4-7,1 1 5,-3 1-13,-2 1-9,0 8 3,9-5 0,-9 5-3,0 0-2,21 15 0,-11-4 0,1 4-1,1 7-1,2 4-1,-1-2 1,1-1-2,-1 4 1,0-3 4,0 2-7,0-2 5,0-2 1,-4-4 2,0-1-8,0-2-4,-1 0-15,-3-5-22,0 4-12,3-7-26,-2 4-21,-2-1-21,-3-3-25,2-1-23,-3-6-27,3 9-15,-3-9-20,-3 8-27,3-8-42,-6 3-215,6-3-549,0 0 244</inkml:trace>
  <inkml:trace contextRef="#ctx0" brushRef="#br0" timeOffset="45348.8278">13569 2732 116,'0'0'243,"0"0"-25,0 0-25,0 0-16,0 0-19,21-8-17,-7 5-14,5 0-11,9-2-18,2-1-30,0 5-25,-2-4-43,1 3-46,-1-1-51,-1-1-48,-10 4-90,4-3-256,-2 1 114</inkml:trace>
  <inkml:trace contextRef="#ctx0" brushRef="#br0" timeOffset="45558.2865">14137 2738 322,'0'0'325,"0"0"-29,0 0-30,0 0-33,3 5-9,-3 2-15,-3 2-9,3 3-9,-2 5-11,-1 1-13,-3 6-15,3-5-20,-2 1-5,-1-4-17,3 4-16,-4-3-21,4 2-29,-1-1-35,0-2-44,-2-2-42,3-1-58,3-5-70,-1 0-63,-3-3-171,4-5-477,-4 8 211</inkml:trace>
  <inkml:trace contextRef="#ctx0" brushRef="#br0" timeOffset="46283.5092">14346 2588 289,'5'-8'327,"-3"-2"-10,1 4-5,1-1-11,-3 3-26,-1 4-21,5-9-30,-5 9-15,3-7-29,-3 7-19,0 0-15,0 0-20,0 0-7,0 0 0,3 23-1,-4-7-7,0 6-8,-2 1 4,2 4-9,-4 0-7,0 0-3,1-2-9,-2 3 2,0-2 1,0-1-15,3-6-9,-4 7-4,-1-4-5,3-4-2,0-2-2,2-1-9,2-3-4,-3-4 1,4-2 1,0-6-8,-5 10 7,5-10 0,0 7 7,0-7 14,-4 6 2,4-6-1,0 0-5,0 0-10,0 0 0,-1-23-6,1 12-2,0-6-7,1-1-5,3-2 2,1-3-6,0-5-2,3 2-6,-4-3 3,1 3-3,0-3-1,1 4 5,1 6-10,-2 1 0,0-2 1,0 2-2,3 2-3,-2-1-3,-1 5 6,4-3-5,-2 3-2,4-1-3,-3 4 5,6-4-5,-3 2-3,5 4-7,0 0 2,3 4-4,-2 1-6,-3 4-12,-1-1-9,0 5-17,0 2 0,-3 0-8,0 5 8,-6-1-5,1 5 13,-5-2-10,-4 2 3,-5 2-11,4-2 10,-12 3-13,4-4-1,-6 2 4,-3-2 12,-1-1-8,-1 0 10,5-7-9,2 2 13,1-4-2,0 1 14,1 0-3,4-2 1,5-1 7,0-3 1,6-1 3,-9 4-2,9-4 6,0 0 5,0 0 0,0 0 1,0 0 6,0 0-3,0 0 7,36-12 0,-19 8 1,-2 2 1,2-1 2,2 3-1,-6 0 4,5-2-3,-5 4 3,1-2 0,-2 5 3,0-3 0,-2 3-1,0 0 5,3-2-4,-4 4 7,-3-2-1,-2 2 1,4 4 11,-6-3-6,1-1 12,-3 3-8,-1-4 7,-3 2-1,-4 1 10,-1 2-4,0-5 0,-2 0-2,-5 4 3,1-3-4,-1 2 8,-4-3-14,4-2-1,1 3 4,2-7-6,-3 5-9,4-4-13,-1-1-11,1 0-22,1 0-18,11 0-29,-19-1-44,19 1-38,-11-5-40,6 0-62,-4-2-154,9 7-464,0-12 206</inkml:trace>
  <inkml:trace contextRef="#ctx0" brushRef="#br0" timeOffset="46627.3772">14550 2268 250,'-3'-3'281,"3"3"-24,0 0-24,-3-6-27,3 6-17,0 0-15,0 0 1,0 0 17,16 15-9,5-4-3,2 4-11,6 2-16,2 4-10,12 5-17,0 8-1,0-1-17,-4 3-6,-1 2-13,-6 1-6,-11-10-3,-2 3-5,-5 0-4,-5 0 1,0 1-3,-5 0-5,-6-1-2,-5-1-6,-3 1 5,-5-3-2,-5-3-11,-2 3-4,-7-5-6,2-2-2,1 0-30,-3-5-31,0 2-33,2-5-40,0 2-44,2-5-44,3-1-55,7-8-62,-5 2-232,7-2-579,-1-4 257</inkml:trace>
  <inkml:trace contextRef="#ctx0" brushRef="#br0" timeOffset="51986.4549">11319 1979 25,'0'0'110,"0"0"-3,0 0-20,0 0 1,0 0-1,0 0 0,0 0 9,0 0-11,8-3 15,-8 3 4,7-3-7,-7 3 4,7 0-2,-4-3-2,-3 3 3,6-4-8,-3 2 7,-3 2-1,6-2-3,-6 2-4,4-5 31,-3 2-20,-1 3-3,4-3-8,-4 3-8,4-5 2,-3 4-11,2-3-8,-3 4-3,1-6-10,1 3 4,-2 3-10,0-7 0,1 5-15,-1 2 2,0-6-8,0 2 5,0 4 1,-1-5-2,1 5-4,0 0-4,2-3-8,-2 3-8,0 0 4,0 0-4,0 0 1,0 13 4,-1-4-3,1 3 3,-1 3-6,-1 2 3,1 9 2,0-6-2,-1-2 4,0 10-1,1-7-4,-6 8 6,5-4-3,-1 1 2,2-6-1,-3-3-2,1 1 2,1-1-2,1-5-6,2-1 7,-1 0 0,-4-1-3,4-5 2,0 0-1,0 1 3,0-1 13,0-5 9,0 0 10,-1 8 10,1-8 0,0 0-9,0 0-1,0 0-12,0 0 0,1-26-2,-1 13-4,0-4-1,3-9-7,-1 1-2,-2-1-1,1-3 0,2 1-5,1 1-1,-2-2 0,2 4-10,-2-3 6,1 2 4,0 3-3,2 6 1,-1-2-9,1 4-11,1-4 11,1 9 2,2-4-3,2 2-7,-4 3-5,5 0-7,0 5-3,-1-3-14,2 4-15,2 1-15,0 2-15,-2 0-28,-1 0-16,1 2-13,-3 1-16,0 1-26,2 0-16,-2 3-26,-2-1-14,-4-1-132,3 1-403,-4 0 178</inkml:trace>
  <inkml:trace contextRef="#ctx0" brushRef="#br0" timeOffset="52782.2368">11334 2097 146,'10'-5'149,"9"-1"-11,-2 4-14,1-5-12,-2 3-3,1-2-7,5-1 4,-8 0-15,0 2 1,-3 3-4,0-2 5,0 1 5,-5-1 5,-1 3 2,2-2-4,-7 3 0,9-1-14,-9 1-8,0 0-9,9-1-10,-9 1-5,0 0-10,0 0-3,0 0-10,5 6 3,-5-6-7,-4 11 4,3-1-8,-2-2-3,2 5 2,0-1-10,-1 5 5,2-4-7,0-4 4,2 9-4,0-4-3,2 2 4,-1-4-2,0-2-3,3 1 3,0-3-2,1 2 0,-1-6 0,0-1 0,1 2 3,3-5-3,0 5-2,-10-5 5,15 0 0,-15 0-2,16-5 0,-7-2 1,-3 2 6,2-5-9,-5 2 12,1-3-15,0-1 8,-3 1 1,3-2-3,-4-3 2,0 1-3,-2 2-7,0-3 2,-1 0 4,-1 5 2,0-1-6,-1 2 2,-1 1-8,2 3 10,-2-2-8,0 0 3,3 3-6,-1 2 2,-3 2-4,7 1 0,-14 1 2,5 4-3,4 0 1,-3 2 2,2 0-1,-1 3 1,3-1-7,1-2-2,0 1 5,2 1 4,-3-1-2,4-3 0,0 3-2,4-4 8,-4 3-5,4-4 2,-4-3 6,7 10-9,-2-6 10,1-4-5,-6 0 6,15 1-3,-15-1 2,24-5-2,-12 0-5,5 2 5,-2-6-1,-2 4 1,3-5 0,-3-2-2,3 2 3,-3-2-2,1 0 3,-3-5-1,-5 5 2,4-2-1,-5 4 4,-4 3 1,3-2 0,-2 3 2,0-4 3,0 4 4,-2 2-8,0 4-1,0-7-7,0 7 4,0 0-6,0 0 0,0 0-2,0 0 0,0 0 3,0 0-8,1 18 6,2-9 0,5 2-1,0 5 0,1-2 2,4 3-3,-4-2 5,3 6 0,-2-8-7,-1 4 11,1 5-4,-5-6-3,3-5 5,-2-4-2,-3 4 0,3-3-2,-4-3 1,-1-1 0,6 1 4,-7-5-4,0 0 2,4 7 4,-4-7-6,0 0 7,0 0-7,0 0 3,20-8 0,-11 3 1,0 0-7,-1-3-4,3 0-14,3-3-2,3 0-18,-6-2-15,1 8-26,2-5-25,-5 4-45,2-3-34,-1 4-49,-1-2-119,1 0-380,0 2 168</inkml:trace>
  <inkml:trace contextRef="#ctx0" brushRef="#br0" timeOffset="53762.0134">12281 3513 31,'1'-3'225,"-1"-2"-17,3 0-14,-3 3-13,0-3-9,-3-1-9,2 1-10,1-1-5,-3 1-7,0-1-10,0 1-1,-1 0-8,-2-2-10,2 1-8,-1 1-2,-1-5-6,1 8-10,-5-5-12,4 5-1,-2-1-10,-2 0-5,0 3-7,-1 0-9,-3 0-2,4 3-6,-3 2-4,0 0-4,-2 2-4,3 2 0,-3 1-2,1 1-6,5 2 1,-1-3-4,4 5 3,-3-4-3,8 2 0,-3 3 1,2-3-4,2-1-2,3 2 1,1 2-1,5 4 1,-4-5-2,3 2-2,0-1 8,6 1-5,1 5 4,1 1-4,-3-7 1,2 5-1,-4-7 0,6 6 0,-7-5 3,0-1-1,-6-3-1,2 0 8,1-1 2,-4 5 8,1-3 7,-3-1 5,-2 2 6,1-1 6,-4 0-4,-1 2-5,-3-2 1,-2-1 1,-2 3-10,-1-3 4,-2-2 2,5-2-4,-4-2-2,1-1-6,-1 0-5,-4-3 3,4-1-3,0-2 0,3-2-2,-2-2-4,-2-5-5,3-1 7,2-3-11,0-1 7,0-2-8,6 1 2,1-3-17,3 1 10,0 0 2,3 2-3,1-1 1,5 0-20,-1 1 4,4 0-10,-2 3-13,2-1-15,-1 5-15,1-2-30,-2 4-24,-1 1-30,-2 3-33,4-1-45,-6 3-37,2-1-188,-7 3-494,11-1 218</inkml:trace>
  <inkml:trace contextRef="#ctx0" brushRef="#br0" timeOffset="54216.7928">12790 3442 186,'0'-5'224,"-3"-2"9,-1 4-21,0 1-23,0-2-12,-2 1-20,6 3-12,-11-2-16,4 3-11,-1 2-15,-5 0-3,-3 8-7,2 2-5,-8 6 1,4 3-4,0 1-4,2 3-9,2 3 1,-3 5-8,-1 8-4,5-8-5,-2 11-5,8-10-7,-3 9 4,5-10-6,1 0-6,0-2-6,4-2 0,2-1-8,0-1 1,4-2-14,4-7-15,-1-1-22,2-1-25,0-1-35,5-4-50,10-1-46,2-4-50,0-2-156,-8-5-423,10-4 187</inkml:trace>
  <inkml:trace contextRef="#ctx0" brushRef="#br0" timeOffset="54719.0028">13174 3575 5,'0'-8'214,"-1"1"-4,1 3-5,0 4-19,0-8-20,-2 5-15,2 3-24,0 0-9,0 0 2,0 0 0,-6 11 3,3-1 0,-3 4-3,-1 6 1,-4 3 0,1 0-6,-1 4-1,0-1-3,2-2 2,0-2-6,0-4-9,1-1-2,2 1-2,0-4 1,2-3-11,-4-2-10,7 1-5,-4-3-9,2-3-1,2-1-3,0 1-5,0-1 9,1-3 7,-4 7 12,4-7 2,0 0-1,0 0-16,0 0-5,0 0-4,6-27-8,-2 11 0,6-6-2,-1-5-8,-1 3-5,1-5-4,1 0 2,-1 6-4,1-2-4,-3 0-8,2-1 1,-2 9-7,1 0 1,1 0 6,-4 8-1,0-2 0,1-1-1,-4 5-2,2 0 0,-1 3-13,-1 0-2,3-1-2,-2 2-8,3 3-11,-6 0 20,12 10 2,-1-2-3,1 6 6,7 4 0,-6 4 2,4-1-7,-3 2 8,0 1 4,-1 1-5,1 0 1,-1 0-2,0 1 5,0-5-1,-4-4-9,1 3 2,-4-5-13,-1-1-22,3-2-36,-8-4-9,5 2-18,-1-3-30,-1-2-17,-3 0-13,0-5-18,0 7-31,0-7-43,0 0-28,-7 1-204,7-1-523,-13-1 232</inkml:trace>
  <inkml:trace contextRef="#ctx0" brushRef="#br0" timeOffset="54897.2248">13173 3749 90,'0'0'226,"-4"-4"-16,4 4-16,-1-3-22,1 3-20,3-8-14,0 6-12,4-3-13,2 3-16,2-2-10,3 0-9,5 0-13,-1 1-24,2-1-31,-1-1-38,2 3-60,0-2-48,-2 2-123,-6-2-278,-1 3 123</inkml:trace>
  <inkml:trace contextRef="#ctx0" brushRef="#br0" timeOffset="55101.3243">13758 3749 92,'0'0'288,"4"3"-29,-4 1-21,0 2-11,-2 3-11,0 2-16,-2 5-17,-2-1-20,2 2-16,-1-1-10,0 1-16,1 3-8,-2-4-20,2 2-25,1-5-33,0-1-39,1 1-34,-2-4-42,3 1-49,-2-4-53,3 1-177,0-3-386,0-4 170</inkml:trace>
  <inkml:trace contextRef="#ctx0" brushRef="#br0" timeOffset="55441.8473">14051 3602 276,'3'-7'337,"-3"1"-33,1 1-33,3 1-26,-4 4-23,0 0-24,0 0-16,-14 16-16,7 1-24,-2-4-9,0 4-4,1 1-13,-1 5-13,4-4-7,0 1-7,1-4-13,4 1-5,0 1-8,3-4-2,3 0-5,0-3-2,5 3-4,0-4-6,4-1-2,-4-4-7,7 0 0,1-3-5,-3-2-1,3 0 5,0-4 7,-7 0-8,2-3-3,0-4 15,-3-1 3,-1-3 8,-1-1-15,-3 1 14,1-4-6,-5 1-23,-1 2 7,1-2 5,-4 2-8,-4-1 3,2 6-14,-2-4-3,-3 5-14,-1-3-8,-1 6-7,-1 2-19,-1 0-13,-1 1-31,-2-1-19,2 5-28,2 0-22,-5 2-31,2 2-42,-1-1-41,7-1-27,-1 2-183,5-1-507,1-1 225</inkml:trace>
  <inkml:trace contextRef="#ctx0" brushRef="#br0" timeOffset="55697.9011">14295 3410 32,'0'-4'362,"3"-6"-30,-3 6-28,5 0-29,-5 0-37,5 4-29,-5 0-15,16 3-17,0 5-15,6 0-8,5 7-20,5 2-5,-1 3-20,-3 2 5,9 10-11,-10-7-6,5 16-9,-13-14 0,-3 5-8,6 15-1,-10-12-4,-9 0-12,-1 12-1,-5-13-10,-7 12 8,-4-12-26,1-3-17,-5 1-29,-5-2-41,-2-3-39,-2-2-40,-11 7-53,12-12-63,-1-1-53,-6-5-166,5-3-506,-3-4 225</inkml:trace>
  <inkml:trace contextRef="#ctx0" brushRef="#br0" timeOffset="56508.8139">12191 4567 136,'4'-11'248,"3"0"-10,-4 0-7,0 1-11,-1-2-12,1 2-6,-3 0-10,1-2-4,0 2-9,-2 1-10,-1-2-4,-2 2-10,4 3-15,-5 1-5,0 0-15,1 0-9,-2-1-9,0 3-8,-3 0-15,4 2-9,-2 1-2,-2 5-7,-3 0-10,0 1-4,4 3-7,-8 4-1,3 1-11,-1 2 3,6 5 2,-4-4-11,2 8-3,5-7-4,0 1 3,3 1-5,4 1 2,0 3 8,5 0-10,3 0 1,-1 3-10,1-3 7,3 0 2,1-1 1,0 0-4,1 1-5,0-2 7,-7-2 3,-1-1-4,0-2-4,-4 2 4,-1-3-2,-4-3 2,-1-1-2,-1 1-2,-6 1 4,-3-2-7,0-2 5,-5 1 0,-1-7-1,0 1 0,-10-1-3,10-3-2,-2-4-6,1-3 5,1 1-8,2-6 8,4 0-18,1-5 4,5-1-7,5-2-10,2-6-1,6 0-8,0-2-12,8 2-15,2 1-20,6 4-6,-3 1-15,1 2-23,3 3-26,0-1-31,3 3-28,-8 2-42,-1 3-186,1 1-480,2-2 213</inkml:trace>
  <inkml:trace contextRef="#ctx0" brushRef="#br0" timeOffset="56843.9927">12803 4439 157,'-1'-7'241,"-2"-2"-6,3 3-11,0 1-11,-1 1-8,-1 1-11,-1-2-8,0 5-14,0-3-6,3 3-22,0 0-1,-23 5-13,14 1 2,-3 7-8,-1 1-6,-4 9-5,1 2-6,-2 3-9,5 4-7,-2 0-7,0 1-7,1 10-5,5-11-10,2 2-11,1-1-3,1-1 0,3-2-6,5 0-6,1-4-10,5 0-11,-1-9-19,9 4-19,-5-7-31,2-1-41,3-3-49,10 1-44,-7-5-58,9 1-50,-2-3-155,6-4-488,3-5 215</inkml:trace>
  <inkml:trace contextRef="#ctx0" brushRef="#br0" timeOffset="57687.175">13199 4606 17,'0'-10'246,"0"0"-8,0 3-8,0 0-18,0 2-13,0 2-20,0-1-11,2 0-22,-2 4-10,0 0-5,0 0 0,2 15 6,-6-2-11,4 2-1,-3 6 2,-3 4-9,3 1-7,-3 1-1,3 0-2,-4 0-3,5-8-7,1 2-1,-5-6-1,4 3-2,0-5-5,-1-1 0,3 2-14,-3-6-8,0 2 13,3-5-22,0 2 4,-2-3 4,4-1 17,-2-3 6,-2 5 12,2-5 3,0 0-13,0 0 1,0 0-10,0 0-8,-6-21-7,6 11-4,0-2-7,0-5-3,0-5-6,0-5-6,5 1-7,-2 0-9,0-2 2,1-1-5,2 2-2,0 0-3,0 0-1,1-1-1,2 4-5,-1 7 1,-1-3-7,0 4 2,3 2-5,3 1-2,-1 1 4,-1 1-6,3 1-3,5 0 3,-1 3-5,-1 4 3,-2 2-5,-2 1 0,0 2-1,-2 3-4,-2 2-11,-3 4-4,4 0 8,-7 0-16,-1 10-15,0-3 13,-9 3-16,-1 1-3,-3 2-11,-6-6 3,-2 1-7,-3 0-3,3-3 3,1-3-1,1-4 8,-1 3 4,2-4 9,3-1 7,0-4 0,4 1 10,4-1 1,-3-3 1,5 2 3,3-2 1,0 0-2,0 0 7,0 0-3,12-9 6,1 7 3,0-1-3,6 1 5,-1 0 5,2 2 1,1 0-2,-4 2 2,2 3 14,-3-1-11,0-1 3,-6 4 3,2-2-3,-2 0 4,-1 3 4,-1-2-3,-5 5 5,-1-4-1,-4 2 5,-1 1-1,-5 1 3,-5 2-4,-2-3 8,-1 2-10,0-1-3,-3-3 6,-2 1-5,1-4-6,0 0-1,-2-3-6,3 1-2,0 1 0,6-3-10,1-2 3,3 2-5,-1-2-11,4 0-9,-1 0-19,1-1-24,4-2-26,2 4-22,-6-4-8,6 4-21,5-5 2,0 0-15,2 2-5,-1 0-14,1 1-9,1-2-133,0 2-367,-5 0 164</inkml:trace>
  <inkml:trace contextRef="#ctx0" brushRef="#br0" timeOffset="58206.5822">13763 4759 136,'0'0'299,"4"-5"-14,-4 3-7,0 2-20,1-3-24,-1 3-26,0 0-22,0 0-16,0 0-3,0 0-16,3 14-7,-6-4-8,2 1-11,-2 5-9,2 2-14,-4-2-3,0 0-11,-2 1-10,2 0-10,3-5-13,-3 0-28,1-1-29,2-2-37,-2 0-45,0-4-44,2 3-56,2-4-39,0 1-44,-1-2-148,1-3-447,0 0 198</inkml:trace>
  <inkml:trace contextRef="#ctx0" brushRef="#br0" timeOffset="58574.4493">14095 4595 88,'4'-16'292,"-1"4"-8,0 0 10,-3 3-6,3-2-17,-2 6-17,1-1-30,0 3-20,-1 0-22,-1 3-13,0 0-20,0 0-10,-14 10 4,7-2-17,-1 4-14,0 4-12,-1 0 7,-4 3-19,7-2-4,-4 0-7,3 7-8,4-7-6,-2 4-7,3-5-6,2 1-3,2-2-8,3-2 2,0 2-5,0-3-4,3-3-3,4 3 4,-3-5-5,0-1-3,7-2-2,-4-1-4,2-2-5,2-5 6,2 0-6,-2-4 9,0-1-7,-2-3 4,-2-1 5,-3-1-5,2-5-1,-1-5 4,-3 6 5,-3-1-3,0 0-3,-4 2-6,0 0 0,-4 2-7,2 1 2,-2 1-2,-3 4-6,-1-1-6,-1 4-8,0 0-17,-1 1-12,1 3-14,-2 2-9,-1 2-34,1 1-26,1 0-33,0 1-35,1 0-49,2-1-29,2-2-42,0 4-191,4-3-545,1-2 241</inkml:trace>
  <inkml:trace contextRef="#ctx0" brushRef="#br0" timeOffset="58817.0263">14337 4361 104,'3'-9'298,"1"3"-25,5 1-13,0 1-28,1 2-11,2 4-19,5 3-13,7 10-19,-1 4-8,2 2-4,-2 3-8,-4 5-4,3 13-2,-9-6-1,0 9-12,-9-10-12,-4 2-3,-3-2-11,-1 2-10,-3 7-14,-2-10-9,-3-5-3,-3-1 3,3-2-14,0-3-13,-4-1-15,0-3-20,1-7-23,3-3-29,1-4-36,-1 1-45,3-4-50,2-3-60,0 0-66,-2-5-184,4-3-523,1-3 233</inkml:trace>
  <inkml:trace contextRef="#ctx0" brushRef="#br0" timeOffset="59175.4754">14887 3592 251,'0'0'333,"0"0"-5,-6 0-21,6 0-17,0 0-18,0 0-19,0 0-20,0 0-15,0 0-14,0 0-13,0 0-23,0 0-12,28 0-17,-9-3-12,9 2-13,3-2-35,-1 5 17,0-4-18,1 4-3,0-5-38,-5 3-3,-5-2-25,-1 2-15,-1 2-27,-4-1-14,-5-2-27,0-1-25,-1 2-27,-9 0-36,0 0-37,0 0-46,0 0-34,0 0-175,-21 7-491,4-3 216</inkml:trace>
  <inkml:trace contextRef="#ctx0" brushRef="#br0" timeOffset="59373.6168">14976 3706 39,'0'0'243,"0"0"-10,3 6-5,4-6-11,-7 0-10,20 0-15,-7 0-17,6-2-20,-1 1-13,4 0-17,-3-1-12,3 2-26,-2 2-30,10 0-44,-13-2-46,7 2-48,-7-5-67,4 3-180,-11-1-354,4 1 156</inkml:trace>
  <inkml:trace contextRef="#ctx0" brushRef="#br0" timeOffset="59759.4125">14872 4613 174,'0'0'354,"-5"3"-28,5-3-18,0 0-20,0 0-32,0 0-22,0 0-18,26-3-30,-14 1-6,7-2-22,1 0-14,0 0-10,2 4-19,1-3-6,-3-1-17,2 2-10,1-1-14,-3 0-13,-2 3-24,-6-2-23,-1-1-29,0 2-38,-3 0-37,-2 1-31,-6 0-40,7-2-47,-7 2-48,0 0-167,0 0-465,0 0 206</inkml:trace>
  <inkml:trace contextRef="#ctx0" brushRef="#br0" timeOffset="59955.3744">14876 4790 39,'-4'2'319,"2"2"-18,2-1-17,0-3-7,8 6-19,-1-4-13,4 0-24,2-2-22,8 3-16,0-2-16,7 0-22,0-2-11,4 0-15,-2-2-13,-7 1-26,5 0-24,-2-3-33,-7 1-34,2 0-28,-8 2-36,-4-4-34,1 4-37,-2-2-50,-2 1-28,-3 2-169,1-3-426,-4 4 189</inkml:trace>
  <inkml:trace contextRef="#ctx0" brushRef="#br0" timeOffset="67349.9644">15727 3473 18,'0'0'248,"1"-5"-16,-1 5-21,0-3-27,0 3-21,0 0-23,0 0-12,0 0-10,-2 13-9,-1-2-5,1 5-4,-1 1-6,0 7-1,0 2-4,1-3 1,0-3 5,-4 7 6,5-8-4,-4 9 3,0-1-1,0-1-1,1-8 0,0-1 2,0-5-8,2-1-3,-1 0-9,1-2 1,-1-1-8,2-2-7,-3 0-1,4-3 8,0-3 4,-1 7-1,1-7 14,-3 6-17,3-6 27,0 0 2,0 0-3,0 0-11,0 0-7,0 0-3,0 0-10,2-19-7,-2 9-19,2-7 7,-2 0-10,0-2 4,2 0-7,4-9-2,-4 5-3,1 3-4,1 2-7,-2-6 0,1 5 0,0 1-2,-1 1-2,2 0-11,0 2 4,1 4 2,-2-5-6,3 0-4,-2 1 0,1 4 3,4-5-5,-4 5-3,1 0 1,4 0-4,0 0 1,0 6-7,2-8 9,1 9-2,1-2-3,0 3-5,-4-1 2,2 3-2,-1 2-14,2 2 3,-4 0-9,1 4 4,-3-2-5,1 6-2,-6-2 2,2 3 0,-2 1 8,-4-2 9,-3 6-11,-2-2-1,-2-1-1,-2 1-3,-2-1 2,1 1 1,-3-5-7,2 4-1,0-1 5,0-6-17,1 3 19,1-2-4,3-2 1,1-2 1,1 0 4,1 2 1,1-3 1,0-1 2,2-1-3,2-1 15,-5 4 3,5-4 1,-3 2 0,3-2 6,0 0-5,0 0 6,0 0-2,0 0-2,12-8-1,-8 5 6,1 2-5,0-5-4,2 4 5,2-3 2,-2 3-4,5-3 4,-3 2-2,4 1 1,-3-1-2,3 3-1,1-1 0,0 1 4,-1 0-1,4 4 1,-3-3-6,0 3 5,-3-1-4,1 2 8,1 1-3,-7 3-1,5-4 5,-4 5 0,-4-4 2,0 3 0,0 0 1,-4 3 0,-4-1 5,1 4-9,-2 0 1,-6-2 4,2 1 2,-6-3 3,2 0-4,-1 1 1,-3-4 2,1 1 0,-1-4 2,7-1 0,-1 0 0,0-3-5,2 1 3,0 0-3,3-2-8,-1 1-8,8-1-4,-11-2-10,6 1-19,0-1-10,5 2-16,-8 0-17,8 0-24,0 0-12,-12-2-37,12 2-17,-10-1-21,10 1-23,-11 2-14,7-1-149,-4 1-415,0-1 184</inkml:trace>
  <inkml:trace contextRef="#ctx0" brushRef="#br0" timeOffset="71149.9387">15689 4592 211,'-2'-5'249,"1"-2"-4,0 1-16,1 0-17,0 3-13,0-2-10,0-2-8,-1 2 4,1 5-3,0-5-3,0 5-4,0-7-15,0 7 0,0-5-7,0 5-13,0 0 8,-2-2-20,2 2-10,0 0-3,0 0-24,0 0 2,0 0 2,0 0-4,2-5-13,-2 5-6,0 0-12,0 0 5,0 0-13,-3 12 3,3-6 5,-3 4 1,1 3 3,-2 2-1,1 4-3,-3 7-1,1 0 14,-3 1-23,3 0-1,-3 3-2,2-2 3,-2-1-6,3-3-3,1 3-1,-1-6 1,1-3-10,4 0-11,-4-3-1,2 0 5,0-5 3,2-1-4,-2 1-3,2-4 2,0 0-4,0-1-1,-1 0 1,1-1-4,0-4 7,0 5-9,0-5-13,-3 3-9,3-3-29,0 0-29,0 0-29,0 0-38,-5-16-56,5 10-26,-2-1-28,-1 0-43,3-6-18,0 3-45,0-1-224,3-1-624,-1-3 277</inkml:trace>
  <inkml:trace contextRef="#ctx0" brushRef="#br0" timeOffset="71650.5572">15406 4577 42,'0'0'203,"-2"-5"-6,2 5-4,3-5-4,4 5-3,-2-3-3,4 0-1,-3 2-6,6-2-7,1 1-5,-1-3-3,7 3-10,0 2-6,3-2-5,-2-1-8,0 2-10,10 1-5,0 0-9,-2 1-12,-1 2-3,1 3-9,-2 4-7,-7-4-1,5 6-9,1 0-9,-8-1-1,-3 3-6,3-1 2,-7 2-6,-1 3 1,1-1-2,-5 1-2,-3 1-4,-2-1 2,-2 0-3,-3 7 6,-5-1-1,0-1 3,-6-1-4,-1-2-5,-4 0 2,1 2-4,-3-3 0,-1-1-4,-2-2-3,-1 0 3,0-3-7,0-2-2,1 2-4,-1-6 1,0 5-8,5-9 5,4 2-14,-5-1 8,3 0-8,3-3 2,-2 0-10,0 0 4,1-1 3,4 0-6,3 0 0,0 0 0,0 0-4,1 0-1,2 0 6,0 0-7,8 0-1,-8 0-1,8 0-2,-8 0-5,8 0 3,0 0-1,-8 0-6,8 0 4,-5-1-20,5 1-16,0 0-9,0 0-15,-4-2-22,4 2-20,0 0-37,0 0-24,0 0-35,0 0-28,0 0-37,0 0-188,-6-2-509,6 2 225</inkml:trace>
  <inkml:trace contextRef="#ctx0" brushRef="#br0" timeOffset="75805.9374">17225 3762 26,'7'0'131,"-7"0"-13,2 2-6,-2-2 10,0 7-5,0-7 4,0 3-18,0-3 5,0 4-3,0-4 0,2 5-8,-2-5-1,0 5-2,0-5-8,0 3 9,0-3-7,1 3 5,-1-3 1,0 0 5,0 0 4,0 0 3,0 0 3,0 0-3,0 0-4,0 0-11,0 0-10,0 0-5,-1-18-7,1 9-6,1-2 15,-2 1-21,1 3 4,-1 0-4,1-2 5,0 2-4,0 0 3,-1 2 6,-1 1-14,0 3-9,0-3-8,2 4-2,0 0-7,-14 11 2,2 0-3,-3 11-8,-5 1 3,7 0-5,-1 1-3,0 1 0,1-1-3,4 2 1,0-1-7,6-7 1,-2 3-9,3-2-9,0-2-14,2 0-22,2 0-18,2 0-23,2-5-28,-2 0-25,9 2-18,-4-8-19,6 3-18,4-4-18,0-2-10,-2-1-156,3-5-412,-1 0 183</inkml:trace>
  <inkml:trace contextRef="#ctx0" brushRef="#br0" timeOffset="76503.9207">17352 3972 38,'9'-17'97,"-2"0"10,0 3 9,-4 2 14,2 4 18,-4 0 9,3 1-3,-1 1-6,-1 1-24,-2 2-16,0 1-5,0 2-13,0 0-8,0 0-6,0 0-3,0 15-9,0-10 0,-1 1-14,0 1-1,2 0-3,-1 1-1,1-2-6,-1-2-5,5 3-1,-2-3-4,1-1 5,-2-2-2,3 3 12,1-2 2,4-4 4,-4 0-7,4-1 2,-1-1 5,-3 1 8,4-7-6,-4 3-1,1-2 4,-6-2-2,4 2 1,-1-3 0,-2 5 2,-2-3-1,1 1-5,-1 1-5,-1 3 1,0 1-11,-3-1-7,-1 4-6,5 1-6,-12 1 0,2 5-1,-5 2-1,1 5-1,-1 1-2,4 2-1,-3 0-1,5 0-5,0 1 2,4 0-5,-1-1 5,2 2-7,4-6-1,1 0-2,4 0 4,0-3-3,2-1 0,3 1 2,8-1 0,0-5 0,0-2-4,5-2 1,-4-1 1,8-6-4,-7 3-5,8-4 2,-11-1-1,3-6 12,-3 3-8,1-7 4,-2 0-4,0-5 3,-2-3 0,-4 2-2,3 2 6,-3-1 0,-5 6 10,-1 0 0,0 2 6,-1 4 4,1 4 4,-4-2 3,0 6-7,2-3 0,-2 5-9,0 3-4,0 0 0,0 0-5,-9 15 4,4-3-2,-3 2 1,-2 12-5,5-8 7,-3 7-3,2 1 4,2 0-10,0-1 9,3-4-1,-1-3 1,5 1-4,0-2 3,0-3-5,0 1 2,1-3-2,2 0-3,2-5 4,2-2-1,-1 0 3,6-4-4,-2-1 1,6-3-2,-1-2 1,1-2-5,-3-6-1,7-2 2,-8 1-3,4-9 3,-5-1-1,2 3 3,-2-2-2,-4 0 16,-2 5-9,0 5 5,-4-3-2,-1 1 2,-1 2 4,0 1 5,-2 4 3,2 2-1,-2 0-4,0 2-5,0 4-4,0 0 4,0 0-7,-16 11 3,7 0 2,0 5-7,1-1 3,-3 3-4,3 0 5,0 7-3,1-8 2,0 2 0,5-3-1,0 2-2,2-6 0,-2 1-7,4-1-1,2-1-11,3-1-14,-1 0-17,0-5-28,3 2-28,3 0-36,-1-4-37,2 1-42,6-6-41,-8 2-171,8-4-467,-2 0 208</inkml:trace>
  <inkml:trace contextRef="#ctx0" brushRef="#br0" timeOffset="76971.9567">18441 3646 127,'1'-7'205,"-1"1"0,2 1 1,-4 1-3,2 1-12,0 3-16,0-6-17,0 6-21,0 0-13,-13 6-13,2 3 3,-4 4-12,-8 10-8,2 2 1,1 6-6,-7 9-7,9-13-10,1 4-3,2-2-7,2-3-4,3 5-8,5-2-6,1-4 1,0-1-6,4-5-8,6-1-4,1-1-16,2-4-24,1 2-27,2-4-32,4 0-36,-1-3-43,6-4-28,-1 1-39,3-5-140,-3 0-388,9-5 173</inkml:trace>
  <inkml:trace contextRef="#ctx0" brushRef="#br0" timeOffset="77604.3603">18717 3734 101,'3'-7'262,"-2"5"-10,0-2-21,-1-1-19,0 2-28,0 3-15,0 0-16,0 0-9,0 0-3,-1 17 2,-2-5-1,-6 5-7,4 6-3,-4-5-8,0 6-3,0-5-11,3 5-2,-3-3 3,0-3-14,1-1-12,3-2-3,0 2-3,0-6-4,1-2-8,-1 0 3,3-3-8,-2 0 0,2-2-5,0 1 10,1 0 4,1-5 7,-3 6 7,-1-5 8,4-1 5,-2 3 1,2-3-15,0 0 4,0 0-21,-1-12-4,-1 3-5,4-3-10,-1 2-8,3-6-3,-2-2 3,2 0-5,0-10-6,2 11-4,-4-1-3,1-1-6,1 4-3,1-3 3,0 2-2,2 0-2,-3 5-3,5-5 0,-2 2 7,3-2-15,2 1 2,-2 2-2,3 2-7,2 0 3,-2 2-3,2 0-6,2 1-4,0 2 8,1 1 3,-6 2-1,0 3-11,1 1 1,-1 1-10,-4 5-2,2 1 0,0 2-7,-6 1 6,-4 6 3,-1 2-3,-7 0 14,-4 7-19,-6-2 1,-2-3-12,-5 0-8,3-1-1,-3-1-2,2-2 5,-3-5-2,7-2 8,2 0 4,5-3 3,1-3-2,-1 1 14,5-2 2,-1-2-1,3 1 4,1-1 1,4-1-1,0 0-4,0 0 5,0 0-3,13-12 1,-2 8 5,3-2 2,7 5 2,-4-3 2,1 3-3,-3 1 1,6 4 3,-9-2 2,7 4 1,-7-1-3,1 1 2,-2 1 2,0 1-2,-3-3 16,-3 5-14,-2-3 5,-2 3-4,-6-2 4,1 3 1,-4-1 1,-3 1 3,-3-1-5,-1-2-2,-4 1-4,-2-1-5,2-3-10,4-1-16,-3 1-3,1-5-13,3 0-11,1 0-10,0-2-16,2 2-22,0-6-20,2 1-18,1 4-26,6-5-21,-2 0-20,0 1-187,1-1-439,3 6 194</inkml:trace>
  <inkml:trace contextRef="#ctx0" brushRef="#br0" timeOffset="77854.5386">19012 3950 122,'0'0'315,"5"-2"-23,-5 2-35,0 0-27,0 0-24,0 0-15,7 8-13,-7-3-10,2 1 0,-2 4-4,0 2 3,0-1-18,-4 5-10,1 0-12,-1 1-5,1 1-17,-1-2-4,1 0-8,-4-2-14,6-2-10,-2 1 9,0-2-39,0 0-15,0-1-35,2 0-31,-1-3-30,-1-2-41,3 0-43,0-5-38,-4 7-30,4-4-239,0-3-499,0 0 221</inkml:trace>
  <inkml:trace contextRef="#ctx0" brushRef="#br0" timeOffset="78419.5477">19344 3759 104,'0'-7'321,"4"-2"-13,-1 5-9,-2-3-17,2 2-20,-2 3-23,-1-2-23,0-1-28,4 2-17,-4 3-25,0 0-13,0 0-12,0 0 3,0 24-4,-4-9-4,3 4-11,-6 8 1,1-1-5,-2 0-5,2 4-7,-2-4-9,3 3-1,-5-4-10,6 2-6,-2-4-2,3-5 5,-1-1-10,-2 1-13,3-5 0,-2-1-11,1-2-16,2-1-20,1-3-15,-1 1-14,2-3-10,-4 0-17,4-2-35,0-2-31,0 0-34,0 0-22,0 0-18,4-20-10,-1 8-15,3-5 9,2 3 12,-2-6 20,-1 3 14,1 0 29,0-1 7,1-2 50,-1 2 19,1-8 29,-3 9 30,1-2 20,0 4 23,0-3 29,-3 5 21,4 2 10,-5 0 16,2-2 8,1 4 7,-3-1 2,-1 0 1,4 1 2,-3 4-6,3-3 2,-3 4-10,-1 0-2,4-2-17,-4 6-12,7-7-12,-3 4-5,4 2 5,4-3-24,3 4-6,3 4-1,-1 0-2,8 10-3,-4-8-8,-2 7 5,4 1-3,0 4-4,-5 3-8,-2-3 5,0 4-4,-6-5-2,-4 2 3,1-2 0,-4 0-3,-1 0 10,-4-5-3,-4 5-1,-4-2 5,0-1 2,-2 1-11,-6-4-3,-2 6 7,2-7-7,-8 2-5,5-5-7,-5 4 8,6-4-10,2-1-9,0-2-11,1 0-16,0 1-22,1-3-19,2-1-18,2 2-27,2-1-24,4 0-31,-2-2-39,8 0-25,-9 0-48,9 0-219,0 0-545,-6-8 241</inkml:trace>
  <inkml:trace contextRef="#ctx0" brushRef="#br0" timeOffset="78741.3941">19544 3516 101,'-3'-4'312,"-1"2"-22,3-1-19,1 3-28,-4-4-30,4 4-23,0 0-14,0 0-22,0 0-9,27 7-11,-10 0-10,12 7-2,1 1-18,2 6-3,12 5-6,-11-3-7,8 9-4,0 4-5,-5 5-6,-8 2-5,-7 1-2,-9-10-11,-3 13 0,-5 2-1,-8-13 6,-5 8-18,-3-9-2,-4-3-1,-3 0 0,-4-4-4,0 1-3,-1-8-3,-2 3 0,-1-8-4,1 3-5,2-5-15,5-4-20,-1-2-26,5 1-35,-1-5-42,3-3-55,3-2-70,10 1-278,-14-4-565,10-2 249</inkml:trace>
  <inkml:trace contextRef="#ctx0" brushRef="#br0" timeOffset="95105.3189">20561 3875 143,'0'0'155,"0"13"-14,-3-2-12,-5 6-2,4 8-13,-3-2-9,2 3-7,-1 0-4,2-9-6,-1 1-11,1 2-8,4-3-6,-3-2-7,5 0 1,0-3-8,1-2-7,1-1-5,2-2 3,-2-3-6,1 2-1,3-2 2,0-3-1,5-2-2,0-3-8,4-2 0,-2 0 1,4-5 6,4-3-2,-6 1 7,5-5-2,-2-5 11,-2 2 1,0-3 5,1 4 5,-9 3-1,2-6 6,-3 5-5,-2 1 1,-3 5 4,1-1 1,-1 3-7,-3 3-1,3 2-4,-4-3-10,5 3-1,-7 5-3,2 0-8,0 0-5,0 0-5,0 0-5,-17 8 4,11 1-7,1-1 1,-3 2-1,8 1-3,-2 3 1,2-3-5,2 5 0,4 0 29,-2 1-4,1-2-7,4 0 5,0-1-1,4 1-4,-3-1-3,0-1-3,3 0-2,-4-2 5,1-3-2,-2 1-6,-3-3 0,3 0-1,-4 0-1,1-3 4,-3 0-1,1 0 7,-1-1 1,2 3 6,-4-5-1,2 4 3,-2-4-2,0 6-2,0-6 1,-6 1-6,1 0-4,-2 1 5,0 0-6,-3 0-1,0-1 0,-2 2-4,2-1-9,-4 0-15,1 0-21,-6-1-24,2 2-23,2-2-27,2-1-29,-2 3-29,2-3-40,-2 0-28,3-3-187,-2 2-458,2-2 203</inkml:trace>
  <inkml:trace contextRef="#ctx0" brushRef="#br0" timeOffset="95301.9959">20599 3798 118,'-4'-6'178,"4"2"-18,-1-2-36,1 6-51,0-7-59,0 7-30,0 0-30,0-4-56,0 4-109,0 0 50</inkml:trace>
  <inkml:trace contextRef="#ctx0" brushRef="#br0" timeOffset="95896.2481">21510 3938 149,'8'-8'197,"2"-1"-9,-1 1-12,-2 4-12,4-1-14,-6 0-16,2 3-9,-2 4-7,-5-2-7,11 10-8,-3-1-2,-4 3-7,3 2-4,-5 5 0,0-2 0,-2 2 26,-1 0-9,-2 0-5,1-2-6,-3 0-3,2-5-4,2-1-4,-3 0-7,0-4-2,2-1 4,1-1 3,-2 0 5,0-1 8,2 1-17,1-5 34,0 0-21,0 0-8,0 0-20,0 0-10,-1-21 6,3 4-10,5 1-3,3-8-6,-2 7-10,3-13 0,3 5 3,0 1-15,3 2 11,0-2-14,2 6 3,1-1-2,2 5-5,-3 2-2,0 4-4,-2 0 3,1 7-11,1-2 1,-1 6 1,-1 3-3,-2 4-12,0 3 17,-2 1 1,-2 3 3,-1 0 0,-5-1-2,2 2 8,-7 1-6,4-4 21,-8 2-17,4-4 8,-3 0-15,-1-4 8,3-1-5,-3 0 8,0-1-1,0-2 4,2-1 10,2-4 9,-5 5-3,5-5-5,0 0-8,0 0 5,-6-15-6,4 4-8,2-2 1,4-6 3,0 2 0,1-2-10,4 1 1,0 1-3,0-1-3,1 0 1,2 5-2,1 0-7,1 0 3,-4 6-2,1 0 1,1 3-1,-1 4-8,5-3 3,-5 6 0,2-2-2,2 8 4,-3-2 8,1 5-8,-2 3-1,3 1-21,-8-1 7,2 0-10,-4 2-23,1-1-20,-4 1-15,-1-6-28,-1 2-34,-4-1-43,5 0-49,0-3-30,0 1-26,0-4-170,1 3-513,4-5 226</inkml:trace>
  <inkml:trace contextRef="#ctx0" brushRef="#br0" timeOffset="97065.68">22483 3889 137,'9'-14'236,"-2"-2"-8,2 3-1,-6 1-5,2 3-4,-3-2-9,1 4-9,-3 0-16,0 1-10,0-3-12,0 1-11,-4 2-16,2 2-13,-2 0-15,-1 1-9,-3 2-10,-2 1-13,0 3-1,-1 3-5,-5 4-14,-2 1-5,0 9-8,-2-1-5,3 2 4,-1 0-7,5 1-4,3-4-3,1 0-2,-1 0-5,4-1-1,1 0-1,3-4-10,2-1 10,0-1-2,2 1 3,0-3 1,4-1-3,-3-2 4,1-1 5,2-2 3,1 0-1,5-3 3,-3-3-1,0-2-2,4-3-3,1-3-1,0 1-3,-2-5 6,-2 1 3,0-4-12,3-4 6,-7 4-3,3-2 7,-4 2 1,0 0 1,-1-1-7,0 7 3,-1 1 3,-2-1-4,3 1-7,-3 6 2,0-2-3,-1 1-5,3 1-1,-2 2-7,-1 3-5,0 0 0,0 0-4,0 0 3,-7 20-2,4-4 4,-1-1 3,0 3-7,2 0 16,0-1-17,2 1-1,0 0-8,2-3 22,2 2-4,-1-2-12,0-3 9,3-2 2,2 0 3,0 1-3,-1-2 5,3-1 4,3-1-7,0-6-4,1 2-2,3-3 7,-2-2 3,-2 0-6,4-1 7,-6-5 4,7-1-3,-5-4-7,3 0 1,-4-4 1,-2-1-3,-1 3 2,-1 0 3,-2-5-12,0 3 0,-4 2 1,-1 1 3,-2 4-2,1-2-6,-5 3-4,1 1 1,1 3-9,1 1-6,-1 1-19,-1-2-4,3 3-5,1 2 6,0 0 1,0 0 8,0 12 4,5-4 4,1 2 0,7 4 4,1-1 4,4 5 3,-5-3-3,0 2 3,-2-3 4,-3 3 1,3-3-4,-2 1 6,-5-3 3,1-2-2,-2 3 5,-2-4 0,2 2 0,-3-1 2,0-1-1,0 2 0,0-5 5,-3 0-6,3-2 6,0 1-3,0 0-1,0-5-1,3 4 2,-3-4 5,-3 3-4,3-3-13,0 0-20,0 0-25,8-11-18,-4 4-15,-2-3-8,5-1-7,0-7 1,1 2 5,1-3 7,-1 3 8,-1-9 9,5 1 4,-2-1 10,0 0 6,0-4 14,-1 2 8,4 4 6,-3-1 22,-6 6 15,6 2 15,-2-2 14,-2 8 17,-3-3 15,-1 3 15,1 3 9,1 2 9,-3-1-6,0 2-13,1-1-14,0 2-11,-2 3-8,0 0-3,0 0-6,0 0 2,4 14-8,-4 1 5,0 2 1,0 4-4,0 4 2,4 1-1,-5 0 1,1 0-3,-3-7 2,3 2-9,-1 4 11,-2-7-15,1 0 2,2-3-10,-2-4 4,1 2 6,1-2-6,0-2 2,-1 1-4,2-3 0,-2-2-4,1 1 14,0-4 6,-3 2 20,3 0 10,0-4 18,0 0 11,4 4 0,-4-4-13,0 0-4,5-17-8,3 8-7,1-7-4,1 0-7,4-7-13,3 0 5,-2-3-5,2 3-10,1 0-5,-2-2 1,1 4-4,2 1-4,-10 8 2,3-2-8,-5 3-10,2 4 13,-4 2-3,-1 0-5,-3 1-7,3 1-11,-3 1-13,2-2-11,-3 4 4,0 0-2,0 0 0,-9 9 7,1-4-10,-2 4-8,1-1-9,1 2-2,-1-1-5,1 1-2,1 2 1,-1-6 6,3 5 4,-1-3 3,2 2 4,4 0 11,3 0-1,-2 1 5,3 0 0,1-1 11,0 2 2,2-4-7,0 3 10,3 0-1,-5-1 6,7 3 0,-2 1 4,-4-5-1,2 1-4,0-1-5,1 2-5,-4-1-16,4 2-15,-4-2-27,0-6-24,0 2-25,-2 1-32,1-4-37,-1 1-26,0-2-35,-3-2-157,0 0-452,0 0 200</inkml:trace>
  <inkml:trace contextRef="#ctx0" brushRef="#br0" timeOffset="97872.4534">23458 3798 53,'1'-3'192,"-1"3"-17,0 0-14,0 0-3,0 0-10,9 5-4,-5 0 2,-2-1-3,2-1-4,4-1-5,0 4-10,3-4-4,-2 0-6,5-1-8,3 1-2,-2-5-4,-3 3 1,0-2 13,0 0-5,-3-1 4,0-1-4,0 0 6,-2 0-1,-2-1 6,-1-1-5,-1 0-8,2-2-29,-3 3 12,-2-6-14,0 6-11,-2-5-8,-3 4-11,1 1-5,-2 0-5,-5 4-11,-5-1 2,-1 6-9,-2 0 2,-8 5-3,6 4-19,1-2 20,4 0-9,0 1-4,1 1 1,0 2 2,4 0-7,1-3 6,2 2-10,2-2-5,3-3-6,3 2 3,3 0-1,3 0-5,6 3 3,14-2-1,4 0-1,6-3 1,15 1-4,-2-2-6,3-1 0,-12-7 1,-1 2 5,-3-3 2,0-2-3,-2-4 5,-3-1 3,0-2 6,-6-2-2,-4 3 5,-1-8 3,-5 3 10,-3-1 0,-1 4 6,-4 2 2,2-8 6,-8 5 4,2 3-6,-3-1 2,-3 0-6,1 0-5,0 3-2,-5 0-3,0 5-2,-8 0 3,3 6-4,-5 1-5,1-1-3,-2 7-2,4-1 5,-6-2 0,8 3 0,-2 0 2,6-1-4,-2 0-4,5-1 4,0 1-4,1-2 6,0 1-4,3-4 0,0 2 6,2-1 1,-1 2-2,5-4 6,0 1 6,3-4-5,2 2 6,3-3-1,-2-2 1,0 0 1,3-4 4,1-2 9,1-4-15,-1 0 3,-1-1 3,4-9-7,-3 0 1,4-4-8,-4-1 1,-3-1 3,0 3-1,-4 3 2,0 4-3,-4 6 2,1 0 2,-3 3 3,1-1 3,0 2-4,-2 5-6,-1-4-10,4 4-5,-4 3-6,0 0 4,0 0 4,-14 23-6,6-8 3,-6 7 8,3 4 2,0 3-2,0-3 2,3 0-3,2-2 1,1-5 8,1-1-8,3 8-3,-2-7-5,7-1 8,-3-5 1,3 1 3,0-4-3,4 2 3,1-4 2,6 1-5,0-1 8,3-3-2,1-1-8,-3-4-4,0 0-2,-3 0 0,1-4 7,3-2-16,-1-1 2,-1 1-7,-3 3-4,0-5 0,-3 2-7,2 0-13,-5 3-6,0-2-11,-3 2-13,3 0-14,-3-1-13,-1 1-17,1 0-25,1-1-22,-4 4-30,0-4-17,0 4-21,0-7-7,0 7-136,-10-3-409,6 2 181</inkml:trace>
  <inkml:trace contextRef="#ctx0" brushRef="#br0" timeOffset="99710.4001">11681 6321 25,'0'0'201,"-3"3"-4,3-3-16,-4 3-15,4-3 6,0 0-2,0 0 6,0 0-8,0 0-8,0 0-8,13-16-14,-4 8-12,1-5-1,-1-4-7,2 0-3,7-7-6,-1-4 2,2 1-9,-3-2-5,2 1-5,-2-3-3,-1 2-2,-4 0-6,-2 1 3,1 0-3,-1 2 10,-9 9-13,2 0-4,2-1-6,-7 3-4,3 2-7,-3 1-4,2 2-2,-1 3-18,-4-1 2,3 1-1,-4 3-6,5 2-10,-3-1-5,5 3-1,0 0-5,-17 9-9,12 2 4,0 0-1,0 6-3,3 3-2,2 4-2,2 4 4,2 0-4,-1-1 1,3 3-4,1-1 8,1-2-4,1 1 1,0-5 1,0 3-2,-4-6 4,3-3-6,-3-1 2,3-2 3,-6-3-3,0 0 5,0-1-2,0-3 11,-2-1-9,1 0 0,-4 0-2,-1-1 4,-1 1-10,-7-4-3,1 0-1,-5 0-10,0-2-4,0 0-4,-2-2-4,-1 0-9,3 1-8,0 1-3,5-3-9,-2 1-5,3-1-9,2 2-12,1 0-17,2-1-26,5 2-34,-10-1-27,10 1-12,0-4-12,0 4-178,0 0-428,10-7 190</inkml:trace>
  <inkml:trace contextRef="#ctx0" brushRef="#br0" timeOffset="100015.0004">12141 6026 171,'-6'0'206,"-1"6"-3,1 3-6,-6 0-12,-1 8-11,2 4-19,-1 2-12,3-1-11,0 4-15,2-1-12,4-6-7,3-2-5,1 0-13,1-5-6,7 2-6,-5-2 0,4-4-2,1 0-2,3-2-5,7-3-3,-2 0 0,2-8-4,-1 0-2,4-3-1,4-4 6,-11 0-1,2-2 3,-5 3 2,4-3 5,-7-3 9,-2 0-3,-1 3 6,-2-6-6,-4 3-5,-2-2-1,-4 4 0,1 0-16,-5 4-6,-1 4-6,-5-1-15,-1 3-19,-2 1-17,-10 4-20,7 1-22,2 4-29,-5 3-33,6 0-37,1 1-30,5 1-38,4-5-36,-1 2-158,3 0-451,6 0 200</inkml:trace>
  <inkml:trace contextRef="#ctx0" brushRef="#br0" timeOffset="102339.4411">12962 5897 44,'3'-5'179,"-3"-1"-4,2-1-2,0 2 4,-2 0-1,0 0-5,0 0-14,0 5-16,2-6-20,-2 6-16,0 0-9,0 0-7,0 0-3,3 18 3,-1-3 5,-4 2-5,-1 1-5,3 7-3,-4-5-3,2 4-6,-1-4-1,2-4-4,-3 4-6,0-3-5,0-5 1,3 1-7,-1-2-3,-3-4-3,5 0-2,-2 0-2,2-2 2,0-2 5,-3 1 12,2 1 10,1-5 7,0 0-14,0 0-2,0 0-5,0 0-6,-6-21-7,6 10-1,3-6-10,-3-1 1,4-7-2,0 0-6,0-2-2,3 2-1,3-1-5,0 1 0,-1 3 0,5-2-5,-5 10-1,2-2-2,0 3-1,2 3 1,-1 3-4,-1 4-10,-1-1 2,0 6-25,4 1 3,-4 2 2,-1 2 5,1 4 3,-2 4 1,-2-3 4,2 7 1,-7-2 3,1 1 0,1-2-1,-6-1 5,3-3 0,-2 1 1,1-4 0,-6 3 3,5-5 1,-2 3-1,3-3-1,-2-2 6,2-3 2,-2 1-1,0-1 3,3-2-1,0 0-7,0 0 7,-9-6-3,7-4 0,1 0-3,2-5-1,2-1-1,2-4 4,0 2-2,4 0-4,-1 0 1,3-1-4,-1 2 3,2 1 0,2 1-4,-3 5 2,0 1-3,0 2-1,-1 1 6,3 4-10,-3 2-2,3 2 4,-4 4 2,1 2 0,2 5 4,-5 1-2,-1 3 4,-3 3 3,-1-2-5,-1 7 4,-2-6 0,-1 0 0,0 1-2,-2-2-7,1-1 3,1-1-8,-2-4-13,3 0-16,-2-2-24,2-3-28,-1 3-32,1-5-33,0 0-35,1-1-26,0-4-19,4 5-176,-4-5-447,0 0 198</inkml:trace>
  <inkml:trace contextRef="#ctx0" brushRef="#br0" timeOffset="103590.3195">13611 5949 85,'2'-6'188,"2"-3"-2,-2 4-9,-1-4-8,1 1-3,-1-1-4,2-1-9,-3 3-6,-3-1-4,6 1-5,-6 1-6,2 0-1,1 0-2,-2 0-20,1 1-11,-1 1-5,-2 1-11,-2 0-11,1-1-5,5 4-11,-15 4-9,0 0 0,3 1-8,-4 6-3,1 1-2,-7 3-3,3 5-2,0 1-3,3-2-5,1-3-1,6 0 2,2 1-4,-1-2-3,2 2 0,4-4-3,-1-3-1,3 1 2,3-1-3,1-2 1,-2-3 3,3 0 1,3-3 0,4 0-3,-2-4 0,3-1 12,3-4-3,-1-3-14,-4 3 6,2-4-2,-1-2 1,-2 1-5,2-2 8,-3-1 3,-4 4 6,3 1-4,-1-1 5,-6 2 4,1 0 3,0 1 4,-2 3 0,0-2 0,0 5-1,4-1-9,-4 3-10,0-5 2,0 5 0,0 0-6,0 0 0,0 0-5,-6 20 0,5-13-1,0 3-5,0 2 0,2 2-1,0-2 2,0-2-6,5 4 2,0 1-6,0-3 4,1-2-1,-2-4-1,4 2 0,-1 0 1,2-6 3,-1 1-3,4-3 1,0 0-6,6-5 5,-2-2 2,0-2-3,-3 0-2,2 0 2,-1-6 0,-4 3 1,1-2 4,0-1 1,-3-2 0,-2 1-5,0 1 14,-3-2-14,-3 5 3,-1 1 1,0 2-4,-5-3 3,2 5-6,-3 0 1,0 2 0,-2 1 0,1 1-1,2 1-5,-3 2 4,-1 4-3,4-1-3,1 4 3,0 0-4,4 3 6,7 2 2,0 1-4,3 2 2,5 0 2,2 5-4,-4-5 6,1 1 0,3 3-2,-2-3 2,-5 1-1,2-3 6,-1 0-7,-3 3 5,-1-2 0,-2-8 4,1 4-3,-4-5 2,2 0 1,-1 0-1,-2-3 0,0 3 1,1-3-4,-2-3-4,0 0-12,6 0-12,-6 0-11,12-12-1,-3 4-4,1-4-4,5-3-10,-3-2 0,5-2 6,0 0 2,-1-3 3,-2-1 13,2 3 2,-6 2 5,-1 1 7,1-1 8,-2 1 10,-3 0 13,-1 2 6,-2-2 15,0 5 16,-2 2 14,0-2-3,-1 2 10,0 1-2,-2 1 4,0 3 2,1-1-7,1 3-3,-1-1-12,2 4-11,0-5-5,0 5-2,0 0-2,0 0-4,0 0-1,-8 14-7,7-4 0,-1 0-1,0 5-1,-3 2 1,4 0-3,-1 1-3,-4-1 2,5 2-4,-1 0 4,-4-2-4,5 0-1,-3 0 4,-2 1 7,3-2-1,0-1-4,1 4 1,-2-7-5,4-2 3,-1 0 1,-1 1-2,2-3-1,0-3-2,0 2 2,-2-4-3,2 4 0,0-5 7,0-2-1,0 8 1,-3-6 6,3-2 8,0 0 9,-1 6 1,1-6 4,0 0 2,0 0 0,0 0-3,0 0-3,0 0 7,0 0-17,6-16-1,-6 9 0,3-1-1,3-3-3,0-6-5,5 3 2,-2-4-4,8-3 0,-2-1-2,4-2-3,3-1 0,-4 4-3,5-1-4,-3 3 1,0-1 1,-4 6-2,-2 0-1,0 4-1,-1-2 0,-8 4 4,0 5-3,3-1-7,-5 0-2,0 3-2,-3 1-5,0 0-1,0 0-1,0 0-6,0 0-3,-22 10 1,10-3-5,1-1-5,2 3-4,-1-1-3,-2 1 3,3 0-8,-1 6 9,1-6-7,4 1 3,0 0 0,2 0 4,2-2 7,2 2-1,2 0 6,-3 0 1,6-1 4,-2 2 2,5-2 1,-6 1 2,4 0 5,-1-1 1,2 1 7,-1 0-4,1-1-2,-1 2 1,0-2-1,3 0-1,-3-1 8,2-1 1,-2-1-6,0-1-4,-1 1-9,3 0-9,-1-1-6,-2-4-9,2 4-10,-2-3-17,2 0-16,0 0-11,-1-1-18,2 1-18,3-2-16,-2-2-37,0 2-6,6 0-19,-7-1-121,6-1-361,5-2 159</inkml:trace>
  <inkml:trace contextRef="#ctx0" brushRef="#br0" timeOffset="104021.9019">15234 5699 255,'0'-12'254,"0"2"11,0 3-18,0 0-15,0 0-19,-2 3-22,2 4-24,0 0-15,-7 0-12,-4 8-10,4 2-8,-10 11-3,-1 4-10,2 2-4,-2 2-8,2 1-5,3 0-15,-2-3-4,5 5-8,4-10-5,-1 4-3,5-5-11,2 5-2,0-8-7,6 2-16,1-6-15,1-2-29,1-4-25,4-2-34,3 0-46,6-6-50,4-3-48,5-6-30,-3-4-151,-1-1-438,1-2 193</inkml:trace>
  <inkml:trace contextRef="#ctx0" brushRef="#br0" timeOffset="104659.8284">15414 5813 103,'-4'-2'179,"-2"2"4,6 0 3,-11 7-10,6-4-10,0 4-11,-2 5-14,1-3-15,2 1-10,3 1-7,1 0-11,1-1-6,1-1-7,0-1-4,6-1-7,-3-2-5,0-3-2,4 2-3,-5-4 0,5-1-7,5-3-5,-5-2-6,1 0 1,2-3-4,-3 0 5,0-3 6,-3 2 1,0-2 5,-1-5 4,-2 5 1,0 3 3,-1-2-2,-2 2 0,0 3-9,-1 1-10,0 1-4,1 4-5,0 0-3,-18 8-9,9 2 0,-3 2-5,-2 5 1,-1 2-1,-3 5-1,9-1-8,-2 0 2,6-4-9,0-2 0,5 0-1,0-4 2,5 4 0,-2-6-3,7 1 0,-1-2-1,4-3 3,8-2-2,-1-5 1,8-6-12,2 0 2,-2-4-3,-4 0-5,6-2 1,-8-5 1,4-1 2,-3-2 2,-5 0 1,0-2 1,-3-2 1,-1-2 4,-2-3 8,-2 3 3,-2-1 8,-3-1 5,-1 9 1,-3 0 7,-1 8 5,2-1 4,0 1 4,-2 6-7,-2 1-19,2-1 3,0 5-6,0 0 0,-9 16-6,1-1-2,-1 4 2,1 6-3,-1-1 2,2 2-2,-1 1 11,4-2-9,4-6-3,0-1 0,4 0-2,-2 1 1,6-4-2,-1 0 1,0-5 1,1-2 3,1 1-3,5-5 0,2-2-4,-2-4 3,5 0-3,-2 0-2,1-4 2,-3-1-1,0-3-1,1 0 2,-1-5-3,1-6 4,-1 2 1,-1-5-2,-3-2 2,-2-1-3,0 0 4,-1 3 1,-4 7 10,-2 0 6,0 5 0,-1 0-4,-1 3-1,0 3-4,0 0-5,0 6 0,0 0 1,0 0-4,-19 21-2,12-7 2,-4 2 1,-2 7-1,4 0 4,4-5-3,0 3-2,1 4 2,4-7-3,-2 0-4,8-3-3,-4-1-5,4-2-2,-4-3-8,6-1-20,4 0-26,-3-1-31,4-5-39,1 1-43,0-3-57,9-2-36,-4-1-222,2-5-537,1 1 237</inkml:trace>
  <inkml:trace contextRef="#ctx0" brushRef="#br0" timeOffset="104867.7997">16414 5490 219,'0'-5'218,"0"5"-22,-3-1-4,3 1-10,-6 10-7,-1 0-5,-1 6-12,-3 6-11,-1 3-16,2-1-11,2 2-11,-1-2-6,3 1-17,0 0-6,2-7-8,2 2-8,1-2-6,1 0-9,1-1-12,1-5-18,3 4-22,1-6-24,1 1-26,2-2-22,1-2-34,8-4-22,2 1-43,-1-1-162,0-6-363,4 2 160</inkml:trace>
  <inkml:trace contextRef="#ctx0" brushRef="#br0" timeOffset="105295.9374">16739 5565 46,'4'-12'280,"-3"4"0,0 3-11,0-2-14,1 2-34,-1 1-29,-1 4-18,0 0-18,0 0-5,3 17-8,-6-4-5,0 7-2,0 9 1,-5-1-7,-2 1-11,6 1 9,-4-4-27,3 1-1,-4 0-7,1-3-2,-2 1-2,5-8-3,1 1-4,-3-6 9,4 0 5,0-2-16,1-5-5,-2 5 1,2-5 0,1 0 3,-2-1 15,2 0 15,-1 0 6,2-4 2,0 0-9,0 0-11,0 0-11,-2-13-9,2 4-7,0-3-8,2-8-9,0 2-1,3-8-18,3-2 7,-5 0-4,4-1-4,-2 2-2,2 0-6,-1 2-2,1-1-2,2 9-1,-2 1-3,0 0-4,-2 6 0,5-3-4,-3 5-8,0 0-6,2 4 3,0 1-5,3 3 4,2 6-3,-1 3 3,1 3 0,4 5-3,-4 0 0,0 5 11,1 2-19,1-2 10,-5 2 4,-1 2-1,-1-4 1,-1-2-3,-4-4-5,6 4-7,-5-3-8,-4 0-13,2-5-22,-2 0-22,1-3-25,-2 0-26,1-1-24,-2-3-20,1 2-24,-6-2-25,5-2-36,-3-3-42,4 0-30,-11-4-230,7 1-607,-2-2 269</inkml:trace>
  <inkml:trace contextRef="#ctx0" brushRef="#br0" timeOffset="105483.0705">16720 5754 225,'-3'-4'221,"2"1"-19,1 3-20,4-6-19,-2 3-15,11 1-13,-4-2-15,9-3-13,-1 3-9,3 2-13,0-2-12,7-2-20,-7 4-43,10-3-43,2 0-59,-5 3-57,-7-2-109,1 3-280,8-2 124</inkml:trace>
  <inkml:trace contextRef="#ctx0" brushRef="#br0" timeOffset="105687.4684">17288 5728 306,'0'0'296,"0"6"-26,0-2-16,0 1-15,0 2-5,0 3-23,-3 1-14,0 4-17,-1 1-13,0 0-10,-3-1-13,2 1-16,-2 1-11,2 0-10,0-3-17,-3 1-28,5 2-28,-3-8-31,3 2-37,-4 1-53,4-2-57,-1-4-59,2-2-57,0 2-152,0-3-445,2-3 196</inkml:trace>
  <inkml:trace contextRef="#ctx0" brushRef="#br0" timeOffset="106275.9761">17610 5557 120,'3'-4'321,"-2"-1"-22,-1 2-29,3-1-27,-3 4-27,0 0-21,0 0-15,11 8-7,-7 4-1,1 1-8,-2 4 5,2 9-3,-8 0-8,1 2-1,-6 3-4,4-3-9,-3 1 5,-1 0-9,-1-4-11,1 2-12,3-8-3,-4-2-14,5 0-10,-6-1 0,6-4-6,-1-2-16,1-2-3,3 2 5,-4-4-13,5-1 5,-4-2 15,4 2 3,0-5-2,-5 1 2,5-1-16,0 0-7,-2-11-4,2 2-5,2-1-9,-2-2-2,2-3-4,1-4-4,1 0-3,2-6-3,2-3-7,-2 3 1,6-1 2,-2-2-5,-2 2-14,3 2 11,2 1 1,1 0-8,-2 6-2,3-3 0,-2 7-2,-1 3-2,4-2-3,-2 3-2,1 3-7,-4 1 0,2 4-2,4 1-17,-4 1-2,-1 4-5,-2 2-4,-4 2-2,2 0 4,-6 3-9,-4 4-8,-3-1 4,-4 1-3,-7 5-19,-1-2-9,-6-2-7,1 2-12,-2-2-1,-2-3 6,2-4 3,8 0 9,0-4 10,4-1 7,1-1 10,2 0 10,2-1 1,4-3 2,0 1 6,3-1-1,0 0 2,0 0 7,15-8-1,-1 4 4,-1 2 6,4-1 2,2 2 4,-1-2 2,0 5-3,1-1 3,-1 1 1,-1 2 0,-4-1 1,0 4 7,-4-2 0,1 1 3,2 2 0,-8 0 9,-2-2 8,2 3 0,-4-2 5,-4 2 1,-1-1 3,-2 1-3,-3 0 1,-5 2-2,-2-4-5,-2 0 4,-1 0-7,1-1-3,0-2-9,-3 0-15,0-3-21,3 2-23,0-4-31,1-2-40,-2-1-42,7 1-43,3-2-44,-1-4-169,2 2-466,2-2 206</inkml:trace>
  <inkml:trace contextRef="#ctx0" brushRef="#br0" timeOffset="106550.7257">17867 5317 265,'3'-7'287,"2"2"-25,3 2-30,-3 3-23,4 2-14,2 4 2,11 10-9,3 2-1,-2 7-8,12 10 3,-15-6-7,9 12-8,-5 4 5,-5 1-10,-10 1-3,-5 1-13,-4-1-2,-3-12-9,-4 14-2,-5-3-18,1-13 2,-1-3-9,-2 1-7,-4-1-11,3 1 5,-5-3-20,1-6-15,-4 1-11,5-4-15,2-6-25,3 0-38,-1-3-26,5-2-25,3-4-23,1 1-27,-2-4-33,1 1-29,6-2-42,0 0-54,-3-12-272,3 12-606,5-17 269</inkml:trace>
  <inkml:trace contextRef="#ctx0" brushRef="#br0" timeOffset="108499.5453">18744 5796 55,'2'-4'182,"2"-3"7,-1-1-7,-1-2 4,2 0-4,1-2-2,-3 0-10,-1 0-4,-1-2-9,0 2-5,0 0-5,-3 0-12,1 2-8,-3 1-12,-3 3-11,-1 1-13,-5 5-7,1 3-14,-5 4-4,-5 5-5,-2 5-5,0 2-3,3 3-5,-4 2-11,7 1 0,0-3-5,6 0-2,0 2-3,7-8-4,2 1-2,4 0 0,1-5-3,-1 1 1,4-4-1,1 0 0,6-3 1,0 0-4,-1-6 4,7 0 1,-1-5-5,2-1-1,2-4 0,-3 0 2,-2-3-4,0-2 2,5-3-4,-10 1 3,-1-4 8,5-4 10,-5 1 2,1 7 11,-3 0 15,-2 0 6,-4 6 4,2 1 3,-2 2-4,2 1-12,-2 2 1,-1 3-22,0 2-17,0 0 8,0 0-1,-3 17-4,-2-3 3,3 3 0,-2 3-9,-1 3-3,3 2 5,0-5-1,4-1-7,-2 0 5,4-2 1,-1 3-15,-2-4 14,3-1-3,1-5 1,-1 0 6,5-2 0,-3-2-5,0-1 1,2-2 7,4-3-6,-2-1-3,3-4 3,3-3-14,-3-1 12,-1 1 1,4-6-7,-2 0 8,4-5-4,-9 2-6,5-7 17,1-2-11,0 4-1,-5-1-5,-1-3-10,1 2 5,-5-1 3,2 7-2,0-7 4,-3 7-4,-2 1 6,0 5-4,0-2 8,-2 5 0,3-2-1,-4 2 2,2 5-2,-1-1-4,-1 0 4,2 1-13,-1 0 11,0 4-18,0 0 6,0 0-15,-5-4 17,5 4-13,0 0-8,0 0 20,0 0 1,0 0 4,0 0-7,0 0 6,0 0-4,-10 8 2,10-8 0,0 0 14,-4 1-14,4-1-5,-3 3 10,3-3-2,0 0 7,0 0-2,0 0-1,0 0 9,0 0-6,0 0 6,0 0-2,0 0-1,0 0 1,0 0-4,-4 2 2,4-2-3,0 0 16,0 0-23,0 0-1,0 0 4,0 0 1,0 0-1,0 0 1,0 0-5,0 0 6,0 0 1,0 0-4,0 0 4,0 0 3,0 0 8,0 0-1,0 0 6,0 0-1,0 0 5,0 0-3,0 0 2,0 0-2,0 0-2,0 0 0,6-11-2,-4 8-8,1-1 5,-1-1-17,1-3 16,-2 1 8,1 0-16,0-4 3,0 0-3,0 0 1,0 2-7,-1 0 3,1-2-3,0 1-1,0 4-9,-1-1 14,0 2 0,1 1-1,-2-2-1,1 3-5,-1 3-5,0-4 5,0 4-6,0 0-7,0 0 3,0 0 5,0 0 3,-5 27 0,3-9-2,-2 6-1,1 4 3,-3 1 3,3 3-5,-2-2 5,1 4 1,1-3-1,1 0-1,-2-1 3,0-1-3,0-4-6,4-6 15,-1 0-7,1 0 3,1-3-8,-1-5 7,1 4-1,-1-7-6,3-2 5,1 3-1,0-3 3,1-5 0,4 0-2,0-1-5,4-2 7,0-1-6,4-5-2,0-1 2,-2-3-5,8-2 0,-1-3 1,-3-5-1,0 0-1,1 1 1,-4-4 8,-1 0-6,-1 3 1,0-1-2,-5 7 3,0 0-2,-3 0 4,-2 1 0,0 2-14,-4 2 17,2 2-3,-2-1-6,-2 3 1,0 1-5,0-1 1,0 3-5,-1 1-2,-2 1-2,5 2-15,-13 2 17,7 0-2,-4 3 2,5 2-11,-3 2 11,2-1 9,0 5-7,1-1 2,2 2 2,3 3-4,0-5 5,1 1 5,5-1-6,-3 0 11,1 0-10,3 2 16,2 1-8,-1-3-4,1 0-10,2 2 9,-2-4-2,0 0 3,0 4 1,-1-6 1,-1 4 2,1-5-5,-3 2 2,-1-1 3,-3-3 3,3 2 0,-1-2-9,-1 0-12,-4 0 7,-1-1-9,-1 0 1,-1 2 3,-2-3-6,-6-1-1,5 0-6,-3-2 2,-1 0-7,-1 0 0,1-2-2,-2-1 8,3 2 4,-3-2 0,4-1 3,0 3 5,2-2-1,1 2 8,1 0-1,0-1 0,6 2 4,-10-2-1,6 1 1,4 1-4,0 0 3,0 0 4,0 0 1,0 0-8,-8 3 5,8-3 5,0 0 4,0 0 7,13 8-2,-7-8 2,1 1 8,-1 1 0,5-1-1,2-1-5,4-1 4,4-3-6,2 1 1,3-3 3,-8 0-5,5 4-3,-2-3 1,-1-4 3,0 3-1,0-3-2,2-5-1,2 1 7,-2-3-7,-1-2 3,-7 4 6,0-1-5,-1 2 12,-4-1-1,0 3 9,-3 2 11,-2-1 7,-1 3 5,2-1-3,-4 3-20,2 1 4,-3 1-6,0 3-6,0 0 3,0 0-1,-9 16-4,2-5 13,1-1-12,-3 6-2,1-2 3,3 3-6,0-2-5,1-1 1,2-2-3,-1 2 0,6-5 5,-1 2-5,2 0-2,5-2 12,-1-2 7,2 0-13,3-4-1,1 1 9,1-4-12,6 0-5,-3-1 13,1-4-3,0 0 3,-6 0-1,1-2 0,0-5 0,-1-1 6,-2 1 8,-2-1-6,1-1 0,-1 0-2,-8-3 3,2 1-8,-3 0 1,0 0 7,-4-1-15,-1 6-4,-4-1-1,1 1 2,-1 3-2,-1 3-1,1-1-9,-2 3-4,-4 2-15,3 2-7,-5 4-2,2 0-16,-2 2-20,5-2-23,2 2-20,-1 1-27,1 0-25,-5 1-43,4-1-52,5-2-46,-3 2-295,4-4-653,-3 0 289</inkml:trace>
  <inkml:trace contextRef="#ctx0" brushRef="#br1" timeOffset="130942.5016">11620 7083 56,'3'-11'158,"-3"0"2,1 0 0,3 1-2,-3 2-2,0 1-10,-1 0-15,0 4-13,0 3-4,0 0 1,0 0 7,0 25 1,0-5-2,-1 8-6,0 7-6,-4-3 7,1 3-9,-1 2-5,-3-2-14,4-2-4,-3 0-8,4-5-7,-4 1-1,5-3-7,-1-9-3,1-4-7,0 2-6,1-5-4,-1-1-1,2-1-2,-2-3-1,1-1 3,1 0 3,0-4 2,1 4-7,-1-4-2,0 0-2,4-14-1,-1 6-5,-2-4-6,3-5-1,1 0 1,-1-3-7,-1-10 1,3 0-2,-1-1-5,-1-5 2,1 1-2,3-9-1,2-1-3,-3 13 1,4-2-4,1 3-1,-1 2-2,6 2-1,-2 1 0,5 5 0,-7 4-5,1 4-8,3 2-10,0 1-11,0 4-13,1 3-18,-7 0-12,2 2-17,3 2-19,-6 3-20,1 0-33,0 0-33,-6 0-32,2 3-162,-4-1-428,1 1 190</inkml:trace>
  <inkml:trace contextRef="#ctx0" brushRef="#br1" timeOffset="131645.587">11617 7241 33,'0'0'150,"21"-9"-13,-10 4-8,3 0-13,4 0-12,-3-1-8,4 1-12,-5 1-6,-3-1 1,-1 1-14,-1 1-2,-2 3-1,0-1-3,-7 1 0,12 3 3,-10 0 7,0 4 0,-2 3 2,-4 6 6,-1 1-9,-2 1-2,-2 6-2,3-4-3,-4 4-8,6-6-3,0-1 1,3-1-3,0-4-3,1 0-3,2-1-3,3 0-5,3-3 4,0 2-6,2-6 2,4 2-8,3-4 3,2-2-4,-1 0-2,2-5 1,2 1-5,-1-4-1,-1-1 5,-3 0-10,0-2 0,-2 1-2,-3-3-1,-1 1-4,-2-5 0,-5 2 0,0-2-1,-3 2 0,-3-2-3,-3 0 2,-2 3-2,-4-1-3,1 3 1,-3 1-3,-4 3 3,2 4-3,-4-1 0,0 2 1,0 6 3,0 1-6,2 3 2,0 0 3,1 3-4,4 1 1,4 1 1,-2-3-2,4 6 1,4-4 1,0 1-2,2 0-1,4-3 1,1 0 1,2 0 2,2-2-1,6 0 5,3-1-3,2-4 0,-2 0 3,3-4-3,0 0 3,-1-4-5,8-2 4,-3 0 5,1-3-6,-1-2-3,-7 3 5,-3-2-3,1-4 1,2-2-1,-7 3 1,-3 0 0,1-2-1,-5-1 2,0 0-2,-3 2 2,-1-1-1,-4 5 1,1 0 2,-2 2 1,-1 3-7,3 2 1,-2 2 4,1 3-1,4 0-1,-9 3-1,7 6-4,-1-1 9,3 4-6,3 1 5,1 3-6,3 0 5,5 7-2,-3-5-1,3 0 2,-1-1-1,-2 0 1,0 0 0,0 2-4,3-3 3,-3 1 2,-5-3 6,1-1-11,0-5 1,-1 3 2,-2-6-1,1 3-1,-2-3-1,3-2 5,-3-1-3,3 2 1,-4-4-3,9 0 5,-9 0-15,18-6-3,-8 2-5,8-4-13,-1 0-12,0 0-13,5 1-15,-6-3-14,4 2-22,-1 0-18,-1-2-27,0 3-24,-1-4-115,-1 5-316,3-6 140</inkml:trace>
  <inkml:trace contextRef="#ctx0" brushRef="#br1" timeOffset="132178.4406">12853 6960 126,'1'-4'140,"-1"-2"1,0 6 0,4-6 0,-2 2-3,1-3 3,-1 1-4,-2 0-4,1-3 3,-1 3-2,-1-1-6,1 0 1,-2 0-2,1 0-4,-1 1-6,2 1-6,-4-1-6,1 3-2,-1 0-16,-1 2-7,5 1-4,-16 5-3,4 7-3,-5 1-6,-2 9 0,3 3-5,-3 6-6,1 1 0,-2-2-7,0 12-3,8-9-8,2 0-4,1-4 3,6-1-8,0-2-15,3-8-14,4 2-21,2-6-15,6 1-22,1-3-23,6-4-28,0-2-26,3-1-29,8-7-10,0-4-25,0-3-4,-2-4-152,-10 5-386,6-7 171</inkml:trace>
  <inkml:trace contextRef="#ctx0" brushRef="#br1" timeOffset="132873.041">12957 7200 885,'8'-17'-24,"1"0"17,-3 0 25,-5 2 19,1 6 9,-2-1 18,0 5 15,0-5 2,-2 6-4,1 2-2,1 2-4,-9 0 5,9 0-6,-6 6 3,2 0-3,0 1-8,0 0-1,2 2-6,-1-1-6,1 0-3,2-3 1,2 2-3,-1 1 4,1-2-6,2-3 0,0 2 0,2-1 0,0-3-6,3-1 1,-2-1-5,3-4 14,2 0-5,-2 0-5,0-2-5,-1-5-2,0 2 2,3 0 3,-5-4 2,-2 2 4,1 2 2,-2-6 6,-2 3-1,1 3 4,-3-1-2,0 3-1,-3 1-4,-1 2-7,-2 3-3,-1 2-4,-2 2-4,-4 3-3,-2 6-1,-3 2-3,4 1-2,-3 8-1,2 2 1,1-2-5,2 5-3,2-5 1,2-3-1,4-2-2,4 0 0,-1 3-3,5-4-1,-3-5-2,3 2 0,3-4 2,2-1-1,3 0 2,6-5 0,-2 1-3,3-4 5,11-5-3,-5-2 0,1-3-8,-2-1 4,1-5-2,-3-1-1,-2-5 0,-4 2 4,2-5-4,1-2 3,-3-2 3,-5 0 1,1 0 0,-6-2 4,-1 3 9,-1 1-1,-1-1 2,-2 11 6,0 1 7,-1 4 5,0 4 1,0-2 2,-1 5-10,0 1-6,1 4 3,0 0-5,-9 12 0,5 0-2,-1 3-3,-3 4-5,3 6 4,-2 0 1,4 0-3,-3 3 0,4-3-5,-3 1 1,2-1-2,2 2 1,1-8-4,0-2 2,1 0-4,-1-1-2,4-3 1,1-1-1,-1-2-3,1-1 4,0-2-1,3-3-5,6 0 3,-2 0-4,2-8-9,-2 2-2,5-4 0,0-6 2,0 1 2,-4-5 0,8-5-4,-5-3 8,0 1-1,-1-4-1,-1-3 1,-4 1 6,0 0-3,-2 0 0,0 0 1,-6 4 2,1 4 5,-2 2 6,0 4 6,-1 3-1,2 3 3,-2 1-7,-2 7-1,2 1 0,0 0 4,-10 12-6,3 2 1,-1 3 1,3 9-4,-2 0 4,-2 3-5,4-4 10,0 2-9,2 1-2,-3-4 3,6 3-2,0-10-9,3-1-3,0 0-1,4-3-6,-2-2-4,4-4-15,2-2-25,5 2-20,2-3-28,0-3-36,0-1-38,-1-3-31,3-2-52,-4-4-156,4-1-457,-5-2 202</inkml:trace>
  <inkml:trace contextRef="#ctx0" brushRef="#br1" timeOffset="133221.6139">14085 6824 170,'0'-11'253,"0"1"-6,-3 2-11,0 1-19,-1-2-9,-1 7-21,0-1-15,1 0-16,4 3-1,-22 8-13,7 4-6,-4 9-6,1 4-8,-9 13-10,7-7-9,0 12-8,5-10-12,-1 9-5,6-7-6,0-3-9,2 1-9,3-2-14,1-1-12,4-4-17,2-1-16,0-5-21,3-4-23,0-1-34,6 0-32,1-2-29,4 0-28,4-7-17,10 0-35,-1-3-154,2 0-408,-1-6 180</inkml:trace>
  <inkml:trace contextRef="#ctx0" brushRef="#br1" timeOffset="133688.2928">14413 6917 104,'3'-7'235,"3"-2"10,-3 3-14,-2 1-21,0 2-25,-1 0-19,0 3-9,0 0-1,0 0-5,-5 20-9,-1-2-2,0 5-4,-5 4-8,0 0-5,2 1-3,-1-2-4,-3 0-4,5 2-4,-1-3-7,0-3-3,0-4 4,4-1-4,0-2-8,-3 0-4,3-5-5,2-1-8,1-2-8,0-2-1,0 1 0,2 0 1,-1-3-2,-1-1 9,2-2 8,0 0-14,0 0 9,0 0-19,0 0-3,0-18-8,2 7-5,3-7-2,-2-1-3,4-7 1,2 0-13,0-6 0,1 1-4,-1-3 1,3 2-6,1 4-2,0-4 13,-2 1-24,2 4 19,-4 3 1,1 7 6,-2 2 7,-1 1 2,0 3-2,-2 3-1,0 3-7,-1 1-4,3 3 2,-7 1-3,9 5 8,-2 2-8,4 7 0,-5 1-4,2 1 3,2 2-6,-1 5-10,4 3 15,-3-5-8,2 2 0,-4-5-2,3 1 1,-2 1-8,1-1-2,0-2 13,-2-2-15,0 0-13,-4-2-17,2-3-19,-1 2-25,2 0-37,-5-4-8,1-1-17,1 0-16,-3 0-10,1-3-9,-2 0-3,0-1-36,0-3-39,0 0-24,0 0-27,0 0-197,-12-9-540,8 4 238</inkml:trace>
  <inkml:trace contextRef="#ctx0" brushRef="#br1" timeOffset="133979.0481">14372 7047 150,'-3'-4'247,"-3"1"-14,4 0-18,1 0-23,1 3-16,5-7-18,5 3-17,1-1-13,2 0-11,4 1-12,6-2-15,-1 2-18,-3 1-28,3 2-36,6-3-46,1 0-35,-1-1-38,-5 5-26,-4-3-150,2 2-310,-3 1 138</inkml:trace>
  <inkml:trace contextRef="#ctx0" brushRef="#br1" timeOffset="134244.9263">14924 6986 73,'0'0'307,"0"0"-17,0 0-24,8 2-23,-6 2-5,-2 3-12,0-1-10,-2 4-9,0 2-15,-2 3-21,2 2-13,-3-2-16,1 4-10,-2-2-23,5 0-19,-4-2-33,4-1-35,-3 0-27,2-3-34,-1-2-42,3 2-51,-4-2-41,4-5-40,-2 1-203,2-2-451,0-3 199</inkml:trace>
  <inkml:trace contextRef="#ctx0" brushRef="#br1" timeOffset="134514.615">15249 6852 259,'1'-11'298,"1"2"-6,-2-2-10,-3 5-12,-1 1-30,-2-1-17,-3 6-25,-1 0-12,-3 3-4,-2 3-14,-10 9-10,4 1-9,1 1-16,0 6-11,4-1-16,3 0-10,2-5-6,3 1-6,1 6-11,4-5-10,2-2-7,3 0-17,1-1-14,3-4-10,2-3-19,1 0-20,5 4-23,0-2-22,5-6-26,-2-3-31,2 4-34,-2-6-56,3-3-40,-1-2-213,1 0-507,-2-5 225</inkml:trace>
  <inkml:trace contextRef="#ctx0" brushRef="#br1" timeOffset="134531.6224">15417 6670 208,'-2'-10'267,"4"-1"9,-2 3-6,0 0-17,2 2-21,4 3-22,-1 0-14,7 1-14,3 2-9,3 5-11,8 4-18,2 4-1,0 6-13,-4-2-9,-2 1 1,-4 7-11,-2 4 2,-3 6 16,-4 1-10,-1 11-25,-12-2-9,-2-9-5,-9-1-9,-6 5-15,1-8-16,0-1-26,-10 7-24,7-13-28,-4 2-24,0-4-36,0-3-38,-1 1-53,2-4-55,3-2-72,0-2-169,-2-3-526,6-4 234</inkml:trace>
  <inkml:trace contextRef="#ctx0" brushRef="#br1" timeOffset="135641.8485">11853 8175 166,'1'-5'200,"1"0"-7,1-2-4,0 0-2,0-3-7,1 2 0,-4-1-3,3 0-2,-2 1-5,1-1-8,-4 1-10,1 1-3,-2-1-9,-1 0-12,1 2 4,-6-2-23,2 4-9,0-1-10,-2 0-6,0 3-14,-4 0-2,3 4-9,-2 2-4,-1 4-6,1-1-2,-4 4-6,7 4-3,-4 0-5,5 3-3,-1 0-2,3 2 0,1 4-2,1-5-4,6 3-3,0 0 0,2 0-5,1 2 2,6 1-2,0 1 5,4 0-4,1-3-3,0 1 7,1-1-6,-8-5 2,6 4 4,-5-6-2,-2-1 8,-1 1-4,-2-5 9,-4 5 1,-1-5 3,-1 2 0,-4-4 5,-8 0 2,4-2-8,-2 0-1,-5-2 2,-3-2-8,1-1 4,0-2-6,-1-2-8,3-3-5,-1 0 4,3-4 1,0-1-11,5 2 0,1-9-15,1 0-17,6 2-15,1-11-12,4 8-11,4-7-20,1 0-13,5 1-23,1 3-17,4 3-38,-5 1-22,5-2-18,6 5-21,-1-3-25,-7 6-179,2 2-476,-1 0 210</inkml:trace>
  <inkml:trace contextRef="#ctx0" brushRef="#br1" timeOffset="136012.2825">12433 8045 59,'0'-13'250,"0"3"2,-4 0-5,4 1-8,-1 2-8,-1 0-14,0 3-22,-3-3-19,0 6-12,5 1-17,-17 3-6,0 6-8,3 2-8,-7 7 1,-2 5-12,5 3 2,-5 5-17,-4 10-6,10-10-11,-6 12-4,4 1-14,7-12 7,1 1-21,3-2-3,5 1-10,0-3-23,3-2-17,3-3-19,6 0-27,1-9-23,0 0-30,5-5-44,3 1-42,10-6-34,2-5-24,0-5-174,4-4-454,-1-2 200</inkml:trace>
  <inkml:trace contextRef="#ctx0" brushRef="#br1" timeOffset="136413.9655">12737 8092 199,'6'-17'227,"-3"0"14,-1 8 4,3 0-12,-3 4-17,-2-1-23,0 6-15,0 0-1,-4 11-8,-2 0-3,0 5-9,-3 9-8,-2 1-5,-1 2-10,1-1-8,-2 2-6,2 0-1,-1-6 20,2 3-27,-2-3 2,1-6-1,3-1-8,2 0 7,2-5-27,-1 0-4,-3-4-8,7 0 1,-1 0 0,2-2 9,-2-4 8,2-1-3,0 0-13,0 0-3,0 0-6,0 0-5,9-22-4,-3 8-5,-2-2-3,1-2 4,1-2-8,0-5 5,1-4-6,1 0-3,-1 0-4,-1 0-2,3 5 4,1 0 2,-6 6 4,3 0 3,-4 7 7,-2 2-5,5 1-3,-5 2-8,0 3-4,2-4-5,1 5-1,-4 2-2,0 0-6,9 11 1,-6-1-1,4 4-4,-3 3 3,1 1-1,0 1-7,-2 0 1,8 6-1,-2-1 1,-3 2-3,-2-9 0,5 4-1,-3-2-9,-1-1-15,3-2-18,-4 1-17,0-2-30,-2-4-24,3 0-28,1-1-34,-4-3-19,-1-4-18,2 2-26,0 0-14,-2-1-36,-1-4-49,6 0-33,-6 0-231,3-7-641,-3 7 284</inkml:trace>
  <inkml:trace contextRef="#ctx0" brushRef="#br1" timeOffset="136735.9461">12673 8294 167,'-5'-2'201,"-3"-1"12,4 3-1,4 0-19,-6-3-8,6 3-15,3-6-17,4 3-13,6 0-10,3-3-14,8 1-14,3-1-9,3-1-19,3-3-31,1 2-40,-4 0-46,2 2-57,-1-5-53,-4 3-164,-1 1-343,-3 2 152</inkml:trace>
  <inkml:trace contextRef="#ctx0" brushRef="#br1" timeOffset="136753.9589">13212 8191 131,'0'5'282,"0"0"-1,0 0-6,-2 5-9,-5-1-15,7 1-20,-4 3-15,-1 4-19,-2 0-19,1 2-20,-2 4-20,3-5 5,-1 3-35,2-3-38,1 1-24,-3-2-44,3-2-36,-2 2-46,2-6-51,3-1-40,-1 1-65,0-6-152,2 0-418,-1-5 185</inkml:trace>
  <inkml:trace contextRef="#ctx0" brushRef="#br1" timeOffset="137078.4018">13523 8070 199,'2'-9'322,"1"0"-11,-2 3-18,0 1-28,2 0-20,-3 5-26,0 0-11,0 0-16,-10 15 2,3-2-13,-2 1 0,-1 3-12,0 5-26,1-6-2,1 2-17,3 1-5,0-3-16,1 4-14,1-5-3,7 2-16,0-1-5,1-5-9,-1 0-4,6-1-2,2-2-2,1 1-5,3-4-1,-4 0 6,3-4-17,5-4-2,-1-1-6,-2-2 3,-2-2 3,0-4-1,-2-1-4,-2-3 0,1-1 0,-2-7 0,-5-1-4,-4 4-2,-1-3-3,-1 5-4,-4 0 2,-5 0-5,0 2 2,-1 3-7,-2 1-15,-6 5 1,1 1-10,-1 5-15,0-1-5,1 3-18,-2 3-25,-1 1-17,6 4-30,-2-1-28,4 2-37,0-2-40,7 2-55,-1-2-249,4 0-585,-2-2 258</inkml:trace>
  <inkml:trace contextRef="#ctx0" brushRef="#br1" timeOffset="137387.5233">13791 7863 16,'0'-16'346,"0"4"10,0-1-7,3 5-22,-3 1-16,0 1-26,3 2-28,3 2-26,5 0-18,4 6-28,6 6-7,6 5-10,3 6-10,-2 4-10,4 14-5,-5 1-4,-2 2-6,-9 4-11,-6 1-8,-6 1-12,-6 0-6,-10-1-20,-1 4-24,-10 1-32,-2-2-43,-4-1-41,-4-4-30,-2-3-37,-4-3-47,4-3-45,-8-3-35,14-11-67,-6-5-214,7 0-583,-4-5 259</inkml:trace>
  <inkml:trace contextRef="#ctx0" brushRef="#br1" timeOffset="138264.8989">11699 9111 41,'5'-9'253,"-1"-1"-5,0-4-11,0 5-14,2-2-9,-2-3-14,1 2-2,0 4 4,-5-3-12,2 5-2,-1-1 0,-1 2-15,0-2-3,-1 4-15,-2-1-14,0 1-14,-3 1-9,0 2-14,-4 2-10,0 2-8,0 4-12,-6 2-4,1 2-11,-1 3 4,1 5-13,1 6-9,1 2 2,3 2-8,2-1-11,5 2 5,1 1 0,2-2-5,1 3-6,0 0 3,4-1 5,1 2-8,1-3-5,0 1 3,-2-1 1,-1 0 3,-1-1 0,-1-4 5,-2 1 3,0-1-1,-2-9-3,-1 0 5,-5-2 1,3-5-5,-3 4 1,0-7-4,-4 5-8,0-8 6,1 2-4,-4-4-1,4-3-1,0-2 1,-2-2-11,3-4 2,-1-3-2,1-4-5,5-2-1,-1-8-19,3 0 8,6-3-17,3 3-3,1-1-7,6 2-12,0 0-5,1 3-13,3 1-17,-2 7-15,1 1-21,0 1-18,0 0-23,-1 2-25,2 3-26,0 1-20,-4 1-24,-3-1-203,1 5-500,2-1 221</inkml:trace>
  <inkml:trace contextRef="#ctx0" brushRef="#br1" timeOffset="138680.1947">12388 8978 224,'-1'-3'243,"1"3"0,-3-6-5,-1 3-11,4 3-11,-3-2-13,3 2-11,-11 1-6,3 2-10,-3 0-4,0 4-9,-7 3-3,4 5-9,-5 8-3,-2 4-9,3 2-5,0 3-5,2-1 2,-9 13-22,10-13-13,4 2-10,2 1-12,2-2 1,-1-1-15,6-1-4,-1-3-17,6-1-23,-1-6-26,6-1-17,-1-3-42,2-1-32,2-3-36,3 0-58,2-7-47,4 1-38,0-5-225,1-2-545,7-5 241</inkml:trace>
  <inkml:trace contextRef="#ctx0" brushRef="#br1" timeOffset="139039.9343">12666 9152 21,'8'-14'244,"-3"2"8,1 2 4,-3 1-7,-2 1-9,2 3-14,0 0-20,-2 1-22,1 1-11,-2-1-16,0 4-10,0 0-10,0 0-9,2-6 7,-2 6-11,0 0-5,0 0-2,-13 10 3,8-5-13,0 2 8,-3 0-11,2 1-8,-2-6 2,2 7-7,1-5-2,1 0 8,-2 0-7,2 0 0,0 0 3,4-4-6,-7 3 3,3-1 3,2 3 3,2-5-9,-4 3 3,4-3-3,-5 2-7,1 0-8,-1 1-5,-1-1-4,3 1-11,-1 1-7,2 1-4,-4 0-2,1 4-2,-3-3-6,-1 9-6,-1-4 0,0 4-3,5 2 1,-3 1-5,1 0-2,-1 1-1,1-1 2,1 0-10,3 0 0,3 1-1,0-2 1,-3-4-6,7 3-3,-2-5-3,1 1-5,2-3-3,2 0-8,-1-4-15,5 0-24,0-1-12,10-3-24,7-6-23,2 0-26,-3-2-29,-1-4-25,4 0-23,-2 1-33,-1-2-40,-3 1 1,0-2-25,-7 4-234,-3-1-598,0 3 265</inkml:trace>
  <inkml:trace contextRef="#ctx0" brushRef="#br1" timeOffset="139373.9283">13059 9322 98,'0'0'253,"-2"-6"-1,2 6-1,3-6-12,-3 6-9,0-3-8,0 3-19,0 0-13,0 0-7,0 0 4,0 0-3,1 15-1,-1-4-3,-1-1-9,0 6 1,-2 1-20,-2 1-21,1-1-18,3 3-2,-4-2-23,2 0-19,0-1-40,-3-1-29,2 1-31,2-6-44,-2 5-45,0-4-57,3-4-54,1 0-62,-3-2-201,3-2-536,0-4 238</inkml:trace>
  <inkml:trace contextRef="#ctx0" brushRef="#br1" timeOffset="139714.1542">13417 9109 203,'5'-15'317,"-4"6"-4,1 1-16,-2 3-8,3 1-22,-3-3-30,-3 5-21,3 2-16,0 0-6,0 0-3,-10 12-3,5-2-17,-2 6 9,-3 1-14,-6 9-4,4-4-12,-1 4-16,2-4-14,2 4-10,-1-6-12,5 5-8,2-7-8,1 0-14,2 1 1,0-2-8,5-2-5,0-1-11,5-3 3,0 1-12,3-1 5,-1-4-11,1-2 2,4-2-4,1-3-1,2-3-2,-2-1 0,-1-4-5,4-2-5,-6-2 3,2-1 1,-2-7-6,0 0-5,-6-4 8,0 6 0,-2-8-3,-4 10 0,-1-3-3,2-1-1,-8 3-3,4 5 0,-4-3-5,3 1-2,-5 2-12,-3 2-18,1 0-8,1 2-14,-3 2-24,-1-1-14,0 2-15,-3 2-15,-1-2-18,-2 4-20,4 1-25,2 1-28,0 2-43,1-1-43,0 0-264,5 0-608,-2 1 268</inkml:trace>
  <inkml:trace contextRef="#ctx0" brushRef="#br1" timeOffset="140033.105">13861 8952 290,'3'-5'331,"-1"1"-23,2 0-27,3 1-27,-4 2-23,5 1-17,1 2-15,4 4-12,2 4-19,2 1-13,1 6 0,-3 4-13,2 2-3,-4 5-5,-3-3 1,4 6-2,-11 0-16,0 3-2,-3 0-11,-1 1-8,-4-2-7,-5 1-10,-4 0-1,1-1-18,-4-3-2,1 0-19,-3-3-25,-1-2-19,-2-5-33,7-1-23,-2-5-21,5-4-37,-2-5-38,3-1-58,2-5-73,1-3-269,2-5-604,4 0 268</inkml:trace>
  <inkml:trace contextRef="#ctx0" brushRef="#br1" timeOffset="140325.8721">14426 8170 222,'0'0'284,"0"0"-2,-10 3-8,10-3-6,0 0-16,0 0-10,-4 1-16,4-1-12,0 0-1,0 0-5,0 0-1,17 1-11,-4-1-15,7-1-13,1-1-15,8 0-19,-1 0-9,1-1-9,1 1-40,-2-3-29,2 3-27,-1-1-23,-7-1-27,-4 3-27,-7 0-31,2 1-33,-5 0-32,-3 0-45,0 2-30,-5-2-32,0 0-235,0 0-537,-18 11 237</inkml:trace>
  <inkml:trace contextRef="#ctx0" brushRef="#br1" timeOffset="140600.457">14410 8336 202,'-2'1'259,"2"-1"2,0 0-10,0 0-11,27-5-17,-7 1-22,-2 1-17,11 1-17,1-1-19,-2 1-15,2-1-24,-3 1-27,-6 2-32,1 0-36,-2 0-38,-2 0-50,2 1-31,-3-2-69,-8 2-185,4 0-386,-7-1 170</inkml:trace>
  <inkml:trace contextRef="#ctx0" brushRef="#br1" timeOffset="140872.0793">14606 9106 19,'0'0'369,"-6"1"-11,6-1-14,0 0-13,-5 3-24,5-3-23,0 0-22,0 0-22,0 0-15,13 1-10,-1-2-19,5 0-13,11-1-14,-2-1-19,4 0-13,2 1-14,1 0-20,2-3-16,-3 3-24,-1-2-27,-3 3-29,-8-2-25,-8-1-28,0 7-18,-3-6-15,2 2-13,-8 1-36,-3 0-46,0 0-47,0 0-22,0 0-23,0 0-214,-19 5-519,3-1 229</inkml:trace>
  <inkml:trace contextRef="#ctx0" brushRef="#br1" timeOffset="141136.2091">14624 9249 78,'-4'5'244,"1"1"24,3-2 17,3 0 5,1-1-11,1 2 0,7-3-8,4 1-19,7-3-1,4 1-19,6 0-16,-3-2-19,-2 0-17,4-2-20,-1 3-19,-5-2-33,-4-1-41,-1-1-31,0 0-43,-7 3-33,0-2-34,-2 3-36,-5 0-45,0-1-55,-1-2-53,-2 0-234,0 0-536,-4 3 238</inkml:trace>
  <inkml:trace contextRef="#ctx0" brushRef="#br1" timeOffset="144713.1289">15644 7990 28,'0'-4'163,"0"-2"0,0-2-1,-2 3 3,2-5 1,0 3 4,0 0-2,0-2 1,2 3 3,-1-3-3,0 5 1,-1-3-8,0 3-7,3 0-14,-3 3-13,1-4-7,-1 5-21,0 0-9,0 0-2,0 0 1,0 13 2,-1-2 3,1 7-3,0 3-1,-3 3-4,3-5 6,-1 1-12,-3 6 0,3-6-6,-2 0-3,2-3-5,-2 0 1,1-1-2,4-3 0,-5 2-9,3-6-2,-3 0 2,3-2-5,-1-1-11,1 0 6,-3-3-2,3 1-5,0-1 8,-2 2 2,2-5 2,-1 5 5,1-5 6,-2 3 4,2-3 3,0 0 8,0 0 1,0 0 3,0 0 5,0 0-14,0 0-5,0 0-6,0 0-7,0-13-6,0 5-3,0-1-10,0-3-3,0-2-2,0-3-5,2-3 0,1-7-2,0 4-7,-2-5 0,3 2 2,-2-2-7,2 1 1,1 0-4,-1-1-7,0 10 8,4-7-9,2 1-1,-4 7 0,1-1 0,8-4 1,-3 7-4,1 3 1,2-2 2,0 2-6,4 1 0,0 2-2,0 0-4,-2 5-13,4 4 0,-5 1-6,-3 3-6,1 2-7,-2 1-1,-3 3 2,-2 4 2,-2 2-9,-2-3 4,-4 2 1,-6 2-4,-2 0-4,-5 4 0,-5 1 6,4-3-9,-6 0 7,0-2-10,-2-2 24,5-2-10,1-1 4,-1-3 5,4-2-2,1-2 4,4 2 9,0-2 4,2-3-5,3 1 1,-1 0 1,2-2 0,3-1 0,0 0 2,0 0 3,0 0 3,0 0-3,23-8 2,-12 3 6,0 1 0,2 0 2,1 1-2,0 1 5,3 0 2,-3 1-5,-1 1 8,1 0-8,0 1 4,-1 2-1,-2 1 4,-1 0-2,0 2-1,-5 1 5,2 2-3,-7-1 6,0 4 2,-2-2 1,-5 5-1,-2-1-1,-3 1 1,-1 1-5,-4-4 6,0 0 1,-7 2 9,1-1-21,4-3-1,1-3 9,-1 0-6,0-2-6,3-1-1,2-1 0,1-3-2,0-2-11,3 0-11,1-1-13,4-1-6,1-1-9,0 0-9,0 0-18,4-1-17,-2 2-19,2 0-21,-2-1-21,4 1-21,-2 4-23,4-4-24,-2 1-15,-2 3-184,0 0-470,0 0 208</inkml:trace>
  <inkml:trace contextRef="#ctx0" brushRef="#br1" timeOffset="147280.3613">15531 9024 106,'0'-7'271,"2"-2"-10,-2 3-12,0-1-14,0 4-25,0-2-21,0 1-17,0 4-19,0 0-14,0 0-1,0 0-3,0 0-3,4 17 5,-4-5-4,1 7-6,-2 1 0,1 5-1,-2 0-7,1 0 2,-2 2-6,0 0-10,-1-8 1,-1 8-11,1-1 6,-4-2-16,4-3-2,-2 1 2,2-2-8,1-3-9,-2 2-4,0-4-7,3-2-2,-1-2-3,1 1-12,-1-1 11,2-4-17,-2-1-3,2 1-2,2-2-7,-3-1-3,-1-1-8,3-3-3,0 5-2,0-5-10,0 0-5,0 0-13,0 0-8,0 0-6,5-19 4,-3 8 18,3-5-18,-1 2 3,-1-6 2,1 2 4,1-8-5,2 0 11,-2-4-3,1 2 3,2 2-1,-4-4 5,2 3 3,0-3 7,-2 1 8,3 2 7,-4 2 2,0-1 11,0 7 6,0 2 5,-3 1 0,0 5 6,2 1 6,-2-2 0,1 5 0,2 0-3,-2 2-8,1-1-6,-2 2-4,4 0-1,-2 1-3,0-2 0,8 3-2,-5-1-1,4-2-8,5 4 4,-3 1-4,6-5 1,4 4 1,-2-1 0,0 0-4,0 1-2,1-1-12,-1 0-18,3 2-21,-3 0 2,-2 0-33,0 2-27,-7 0-22,3 1-21,-5-3-23,-2 3-18,-1-1-19,3-2-18,-6 3-2,2-2-13,-4-1-12,0 5-29,0-5-168,-6 4-483,-2 2 213</inkml:trace>
  <inkml:trace contextRef="#ctx0" brushRef="#br1" timeOffset="147622.7744">15491 9227 77,'-3'4'286,"-1"0"-11,3-1-18,-2 1-18,3-4-3,5 5-16,1-5-12,6 2-15,6 0-8,5-1-9,4-2-6,7 1-15,-2-4-10,-1 1-7,1 3-13,-4-2-18,1 0 3,-10 1-20,0-2-11,-5 3-5,-2-1-9,1 1-1,-5-3-13,-1 3-8,0-1-10,-7 1-11,6-1-22,1 1-10,-7 0-22,0 0-21,6-2-14,-6 2-21,8 0-24,-8 0-24,0 0-19,0 0-22,0 0-15,0 0-22,0 0-22,0 0-157,0 0-424,0 0 189</inkml:trace>
  <inkml:trace contextRef="#ctx0" brushRef="#br1" timeOffset="148477.9239">17231 8441 45,'1'-8'247,"2"0"-3,-3 1-9,0-1-11,1 2-13,0-1-5,1 2-5,-1-1-7,-1-2-8,0 3 0,0 0-11,0 0-6,-1-1-9,-1 0-2,0 2-1,-1 1-14,1-2 8,-2 2-24,-4 2-10,4-2-18,4 3-9,-19 4-9,4 5-6,-2 0-9,-1 5 5,-4 6 2,1 7-18,2 0 2,2 1-1,-2 3-2,2 3-12,4-4-6,5 3-1,0 0-1,2-3 0,4-1-10,4 0-4,-1-10-22,6-1-23,2 1-18,3-5-33,1-1-23,3-1-27,1-5-32,5-2-33,-1-3-19,10-6-24,1-6-20,-1-3-6,-1-2-16,-3 1-155,-3-5-467,-4 2 207</inkml:trace>
  <inkml:trace contextRef="#ctx0" brushRef="#br1" timeOffset="149178.4563">17380 8641 613,'8'-17'45,"-3"1"24,0 0 12,-2 5 19,-3 4 16,0-5 9,-3 4 10,3 0 3,0 4-6,0-1-7,0 5-8,-5-1-11,5 1-1,0 0-6,-9 9-10,9-1-6,-1-4-4,1 4-9,0 1-5,1-1-5,2 0-2,1 0-9,2 0-3,0 0-3,1-2-3,-1 0-4,4-2 0,1-3-8,-2-1 0,2-4 1,1 0-2,1-1 5,-3-2 1,4-1 4,-5-3 5,-1 4 6,5-6 5,-9-1 3,0 2 5,-3-3 3,2-1 1,-3 5 2,-3-1 0,2 1 0,-3 2-2,-3 1-6,1 1-13,-3 6-3,-1 1-6,-1 1 2,-4 7-7,-2 2-8,3 4-11,-4 5 11,1 8-2,4-4-11,1 5 6,4-4-1,3 2-3,5-5 9,-3 3-13,6-2-5,-1-5 6,6-3-5,2 1-5,2-1 17,1-5 3,3-1-19,2-3 3,0-5 1,4-3 2,6-2 2,-1-4-8,-1-3 1,0-4-3,-2-2-2,-1-1 6,0-5 16,-2 2-18,1-4 4,-3-4 2,-3 3 1,-2-7 0,0 2 0,0 1 9,-5-2-6,0 6 22,-2 0-16,-1 10 10,-5 0 8,2 5 6,-2 3-8,-1 2 5,3 2-11,-3 5 3,-3-5-12,3 5-2,0 0 2,-14 22-2,5-4-7,0 7 16,-3 3-14,5 2-2,-2-3 1,5 6 0,0-3-1,-2 1-4,6-1-6,0 0 3,4-3 4,0-3-2,-2-7-5,2 1-2,5-2-7,0-1-3,1-6-4,7-1-6,-3-3-2,3-5-7,4-1-2,9-6-2,-6-4-6,5-5 1,-4 0 14,-1-4-14,0 0 13,-1-3-1,-4-2-1,-3-1 5,0-5 3,-3-3 6,-2 5 7,-2 0 2,-2-1 5,-1 6 11,-2-2 5,-2 9 3,-2 5 14,-2 0 5,2 2-13,-2 3 11,-2 4-8,0 3-5,4 0-2,-12 8-4,2 5-2,3 3-6,-6 5 12,3 4-4,2 2-12,1 1 8,2-4-5,4 1 0,-1-4 2,2-3 1,2 9 5,-1-11-4,5 1 7,0 0-19,0-5-14,1-1-1,3-1-15,-1-4-4,2 1-20,5-1-21,-1-1-24,0-4-22,-1 1-31,4-2-40,1-3-30,2-3-28,4-2-26,-4 0-236,-4-1-556,9-1 247</inkml:trace>
  <inkml:trace contextRef="#ctx0" brushRef="#br1" timeOffset="149536.3799">18690 8153 17,'3'-10'274,"-1"0"2,2-1-6,-4 3-12,0 1-13,0 1-18,-1 1-10,-4-1-18,2 6-20,3 0-6,-18 5-2,-1 3-7,1 11-3,0 0-7,-6 8-12,-7 9-3,5 5-4,0 3-11,2 3-3,3-2-14,3-2-15,4 1-6,3-10-11,3 0-5,0-3-8,7-1-3,-1 1 4,4-6-21,3 1-1,3-1-20,6-5-16,-4-4-13,3-3-24,6-2-25,2-3-20,7-3-20,-1-1-37,4-4-41,1-3-48,4-5-37,-2-2-26,-4-1-218,2 0-545,-4-7 241</inkml:trace>
  <inkml:trace contextRef="#ctx0" brushRef="#br1" timeOffset="150022.6047">18961 8451 71,'5'-19'173,"0"-6"8,-2 6 5,-2 1 19,3 6 10,-1-4 7,-3 6-3,1 0-7,1 1-16,0 3-15,-1 0-21,0 3-14,1 2-11,-2 1-1,0 0-3,3 10-5,-3 1-2,2 6-3,-5 2 2,-1 10-12,0-4 5,1 3-6,-4 0-6,2-1 8,-1-3-17,1-4-3,1 3-4,0-5 7,0-2-10,-1-2-1,1 0-3,2-2-8,0-5-9,0 1 0,-1-4-3,3 2 4,-1-2 14,-3-1 6,4-1 12,0-2-2,0 0-10,0 0-9,-1-12-11,-1 3 3,2-6-11,0-4-2,3 0-9,-3 1-3,5-13 2,-1 4-6,4-3-8,-1 4-2,2-2-1,2 1-7,-1-2-4,1 2-2,3 2 0,2 2-2,3 3-2,-6 6-5,1-2 0,2 5-7,2 2 4,1 1-4,-2 1-4,1 2-9,-3 5-5,-3 0-8,2 5-5,-4 0-2,-2 2 0,-2 0-3,-2 3-5,-3 6 5,-2-3-16,-6 2-6,-5 9-14,-6-5-20,2 2 0,-8-1-14,1-3-2,0-2 3,1 0-2,3-4 4,3-1 13,4-4 11,2-2 1,3 1 4,1-1 0,1-1 4,3-2 1,2-1 7,0 0 16,0 0-8,12 4 10,-2-2 3,3 1 5,4 2 0,-1 3 6,-3 0 6,5-3-1,-4 4 9,-5-2-3,4 1 0,-3-2 3,-2 2-1,-2 0 5,-1 2 3,-2-3 2,-2 3 4,-5-2 3,-2 1-4,-4-2 5,-6 3 0,-3-1-2,0-1 1,-5 0 1,3-4-9,0 1-2,1-3-11,-1-2-11,0 3-13,3-3-13,4-1-12,1-1-19,1 2-32,0-2-30,4-1-33,3 1-26,0-1-224,2-1-470,3 0 207</inkml:trace>
  <inkml:trace contextRef="#ctx0" brushRef="#br1" timeOffset="150331.3589">19396 8441 222,'0'0'262,"6"-2"-12,-6 2-20,0 0-8,0 0-18,0 0-1,0 0 1,10 8-1,-9-2 4,-1 0-1,2 5 1,-2 5 2,-2 1-7,1 3-19,-5 4-1,1 3-14,-3-2-14,0 4-15,2-3-7,1 1-21,-4-1-11,0-8-27,1 10-27,3-11-46,-1-1-21,-1-1-51,2-5-38,1 2-38,1-3-41,0-1-49,0-3-42,2-1-29,-1 1-183,2-5-533,0 0 235</inkml:trace>
  <inkml:trace contextRef="#ctx0" brushRef="#br1" timeOffset="150698.0587">19775 8332 193,'5'-14'307,"2"3"-5,-5 3-4,3 2-12,-1-1-22,-4 2-27,0 3-23,5-1-23,-5 3-13,0 0 7,7 6-16,-6 2 2,-1 3-4,0 8-3,-1 0-6,-1 10-8,-3-2-6,0 2-3,4 0-11,-2 3-4,-2-3-2,-1 2 0,-1-2-6,5-2 2,-2-1-10,-4-1-3,6-6 1,-5 0-9,6-5-9,-4-4-7,2 7-9,2-8 3,-4-5-5,4 3 3,-1 0 2,2-2 14,-4-3 8,2 1-4,2-3-5,0 0-11,0 0-6,-6-12-7,4 3-8,4-7-6,-4-2-7,6-5-6,-2-6-4,5-1-5,-3 0-3,5-2-1,0-1-1,-3 0-6,7 0-2,-3 6-2,3-1-5,0 0 2,-3-1-7,4 6 1,0 1-8,5 1-2,0 3-6,2 1-5,-3 5-5,2 2-9,2-2-8,-2 5-12,7-1-13,1 2-25,0 3-14,-12 3-30,3 0-31,-7 0-35,-1 0-22,-1 3-19,-3 2-24,-4-1-22,0 3-24,-3-4-26,0 4-39,-8 0-248,1 1-672,-5 2 297</inkml:trace>
  <inkml:trace contextRef="#ctx0" brushRef="#br1" timeOffset="150967.7591">19767 8491 132,'-6'4'242,"2"0"-5,0-1-4,3-1 0,1 2-8,0-4-14,8 5-15,3-4-13,2 0-6,6 0-22,3-2-11,-2 1-15,10 1-6,1-4-15,-1-2-7,2 4-11,0-3-11,-5 0-1,-7 2-20,-2-1-16,-4-2-22,-3 3-32,0 0-36,-3-1-32,-1 2-34,-2-5-41,3-1-34,-2 3-35,-2-1-172,-1-1-429,1-1 190</inkml:trace>
  <inkml:trace contextRef="#ctx0" brushRef="#br1" timeOffset="151240.2538">20265 7997 113,'0'-12'310,"-3"4"9,2-2-26,1 4-19,0-1-36,0 3-26,1 1-16,-1 3-11,10-1-15,-10 1-17,18 8-8,-1 2-3,1 4-10,3 6-7,-1 5-7,1 1 2,-3 3-6,-3 3-2,5 11-1,-6 3 8,-2-2-8,-8-8-5,1 14-12,-6 0-5,-5 3-16,-4-3 0,-2 4-1,0-4-14,-12-1-4,-3-3-9,1-2-7,-3-4-28,7-11-25,-12 8-25,9-11-26,0-4-29,-5 0-29,1-4-33,1-1-35,2-4-47,0-4-42,4-2-272,4-2-599,1-1 266</inkml:trace>
  <inkml:trace contextRef="#ctx0" brushRef="#br1" timeOffset="161460.1101">21022 8413 55,'0'-6'235,"0"1"-16,0 1-22,0 4-22,0-3-21,0 3-15,0 0-9,0 0-12,0 0-6,-4 19-3,2-9-9,-1 7 0,-1 1-7,-3-2-4,4 8-6,-2-3-6,1-3-5,0 1-1,2-2-10,-1 1-4,2 1-5,4-3-3,-2-1-6,0-3-6,0-2 1,3 0-3,-2-5 0,5 1 0,-4-4-3,8-1-2,-2-3 0,4-2-6,2-3 4,2-3 7,-2-2 0,11-6 0,-6 1 5,0-4 1,-1-2-2,0-1 7,-3 0 2,-3 1-2,-4 1-1,0 5 1,-2 1 2,-2-1-3,-3 6-3,3-2-2,-5 4-2,1 1-4,-1 1 1,3 0-4,-3 1-8,0 1-1,0 5-4,0-7-5,0 7 1,0 0-5,0 0-3,0 0 0,-14 12 1,10-4-1,4 0-3,0-1 2,0 4-2,-2-2-2,4 2 5,0 1-2,1 0-4,6 3 1,-5 0 1,-1-4-1,3 1 1,1 1-5,-4-2 3,4 4 3,0-1-1,-3-4 1,1 0-3,3 2 3,-2-1-2,-1-2-1,-1 0 3,-1-4-6,-3-1 5,5 2 1,-4-1 2,1-4 0,-2 4-1,0-5-2,0 6-6,-3-4 14,2 3 0,-3-1-6,0-1-3,0 0 7,-2 2-3,-2 1-2,3-3-8,-3-2-1,3 3-3,-1-1-6,-3-1-20,-1 0-19,3 0-20,-3 1-29,1-3-35,3 0-40,-3-2-47,0-1-41,-3-1-200,5-1-504,-5-1 222</inkml:trace>
  <inkml:trace contextRef="#ctx0" brushRef="#br1" timeOffset="161824.2586">21067 8327 33,'0'-7'226,"-1"2"-15,1-2-18,-4 5-23,4 2-22,-3-7-40,3 5-29,0 2-22,0 0-46,8-1-51,-8 1-58,10 0-85,-10 0-199,14 1 88</inkml:trace>
  <inkml:trace contextRef="#ctx0" brushRef="#br1" timeOffset="162220.4038">21804 8395 260,'2'-5'255,"1"-4"-13,3 2-20,0-3-16,1 3-14,1-1-12,-3 3-10,2 1-9,-2 0-8,1 3-12,1 1-11,0 2-2,-4 3-3,6 4-9,-2 1-1,-3 7 0,0 0-11,-3 8-5,-2-4-2,-1-2-9,0 2 7,-2-3-18,2-1-1,-4-2 3,2 1-1,0-6-7,1 0-2,1-3 9,0-1-13,-1-1 11,1 0 9,2-3 2,0-2-11,0 0-2,0 0-10,0 0-8,-9-17-2,12 9-7,-2-5-10,2-4 3,3-7-9,2 0-1,5 0-7,-2-2 0,5 2-6,1 4 9,2 1-16,3 1-4,-4 9-6,0-3 10,1 7-7,-1-2-3,1 5 0,2 2-1,-4 2-2,0 8 2,1-1-5,-4 3 3,-4 2 1,-1 2-1,0 2 4,-5-3 0,0 2 7,-3 3 7,-2-6-10,-3-2 7,4 1 2,-4-2-6,-1-2 7,4 0 1,-3-5-1,0 3 6,0-6 1,-1 0 1,5-1 3,0 0-8,-9-6-2,7 1-2,0-2 0,6-5-4,0-8 1,1-3-5,4-2-4,5 0 2,-1 1-2,4 2-1,2-1-2,-2 3-7,5 2 3,3 4-3,-7 4 0,2 3 4,0 0-2,2 3-1,-4 4 0,-4 2-1,3 1-4,-7 1 6,1 4 2,1 4-7,-5-3 14,0 6-6,-4 2 5,-2 0-9,-2 1-19,-4 0-13,2 1-18,-4-2-28,1 0-30,1-1-29,0 0-36,0-2-44,0-2-30,5-3-35,0-3-32,1 1-231,4 0-597,5 0 264</inkml:trace>
  <inkml:trace contextRef="#ctx0" brushRef="#br1" timeOffset="163996.3681">22763 8387 90,'7'-17'222,"-2"3"2,-1 2 4,0-4-10,-4 3-5,0-3-11,-4 3-11,2 1-6,-3 1-18,-2 0-7,1 1-14,-1 3-6,-2 0-13,-1 2-6,0 1-22,-2 5-7,-1 3-2,-3 3-10,0 0-4,-1 7 3,-1 4-20,0 4-2,4 0-4,0 1-5,5-6 0,1 2-6,3-2-5,1 0 0,1 0-6,5 1-6,-2-7 6,1 1-10,3-2 2,1 0-1,1 0 3,0-6-3,1-1-3,5-2 0,-3-2 4,5-2-2,-5-1-3,4-4-1,-2 2 2,1-7-6,0-2-2,0 1 2,-2-3 0,3-7-4,-5 5-4,-1 1 4,2 1-4,-4 0 3,3 1 9,-3 6-6,-2-1 3,-3 4 1,4 1-6,-2 3-10,0-1 8,-2 4-4,0 0 1,0 0-1,-2 13 0,2-4 4,-6 2-6,5 1-1,-3 5 5,2 0-5,-1-1 4,3 0-3,0 0-4,0-6 6,0 2-4,3 1 3,1-4 4,1-1-4,4-1 16,0 0-14,0-5-6,5 1 5,-1-3-2,6-3-12,-1-2 3,4-2 6,-2 2-7,3-7 5,-2 1-1,0-4 2,-1-2 5,-4 3-5,-3 0-1,-3-4 1,-1 0 1,3-5-1,-5 6-7,-7 2 16,0-2-12,0 6 0,-1 0 0,-4 4-3,4-3 9,-8 5-7,6 0-2,-2 4 0,-3 0 4,8 1-7,-10 5 7,6 2-4,3-1 2,1 4-2,4 1 0,-1 1-2,4 0 0,2 1 2,1-1-1,3 4 0,-4-2 1,0 2 3,-2 0-1,4-1 2,-5-3-3,1 5 13,-3-6-11,-3 2 2,4-4-3,-3 1-5,0-2-10,0 0-9,-2-2-9,0-3-3,3 1-5,-3-4-5,1 2-17,-1-2-18,4 3-13,-4-3-8,0 0-1,15-7 6,-7 1 6,2-5 1,-1 1 14,5-6 7,0 2 8,-1-9 10,1 3 5,-3-3 14,1-4 8,-3 1 14,1 1 12,-1-2 10,-1 1 9,-3 1 18,1 6 13,-2 3 11,1-1 32,-1 6 11,-4 1 9,3 2 9,-1 1-17,0 2-7,-1 3-14,-1 2-3,0 0 1,0 0 2,5 11-7,-5 0 0,0 1-3,0 6 4,-1 2-4,-2-1-2,2 10 1,-2-3 0,-2-7 5,4 6 7,-1 3-12,1-10-6,-1 8 6,-1-6 2,-1 6-7,2-13-3,2-1 9,-2-5-22,2 1-8,0-1 6,0-2-1,2-1 1,-2 1 7,0-5-4,5 0 0,-5 0-5,10-4-13,-1-4 5,5-3-2,0-4-3,3-7-7,2 2 3,5-2-7,-3 0-2,0 1 8,0 4-8,-1 0-15,-7 3 7,-3 0 1,-1 6-2,0-2-6,0 4 3,-3-2 7,-2 5-15,-1-1-5,-2 3-6,-1 1-5,0 0 2,0 0 1,0 0-2,-20 13 12,8-2-22,2 0 16,-3 4-1,0-1-7,2 2-4,3-6-3,3 5 4,-3 1 8,3-2-6,2-3-1,1-1 0,2 1-5,5-3 3,-3 1 0,4-1-1,0 2-3,2-3-9,1-1-14,-3 0-19,5 1-27,-1-2-17,0-3-21,-3 1-17,3 1-18,2-1-18,-4-3-20,5-2-14,0 0-10,-2-1-6,2-2-1,-3 0 7,0-5 10,1 3 16,-2-3 19,-2-2 22,1-2 39,0-1 17,-1 1 35,-3-1 29,0 3 21,0 2 29,-3-2 40,-1 5 19,5 2 18,-4-1 10,-1 1 6,2-1-5,0 5 0,-2 1-8,0-4 2,0 4-2,0 0-3,5-2-1,-5 2-4,0 0 4,13 3 3,-4 0-2,-4-3 0,8 1-1,0-1-9,7-3-3,2 3-5,-6-2-2,2 0 3,3-3 3,-6 3 1,0-2 3,1-2 0,-5 1 5,1 0-5,-6-2 5,3 0 4,-4 3 7,-2-4 2,1 1-5,-3 1-6,-2-1-11,-2 0-11,-3-1-2,-2 3-5,-1 4-4,-1-2 4,-4 3-19,-8 0-14,8 5 12,-5 2-4,-2 0-2,4 3-7,1-1-10,0 3 8,3-1-5,-2 0 7,5 3-2,0 0-7,4-4 0,2 1-25,3 1 2,1-2-15,1 1-2,2-2 5,4 0 1,2 1 0,9-1 7,8 3 0,5-9 2,-1 4 1,7-4 3,-4-3-4,3-3 4,1 1-4,-1-4 11,-1 0-7,1-2 5,0-2 3,-4-1 0,-5-5-2,2 3 4,-6 0 6,1-3 2,-9 5 5,-3-2 9,-4 4 3,1-2 2,-6-1-1,-3 2-9,-2 1 6,1 1-7,-6 1 1,-3 4-1,0-1-3,-2 2-1,-6 6 0,4-2 1,-6 3-2,0 3-8,1-1 9,5 6-4,-4-1-3,5-1 3,-1 2 1,5 0-6,0 2 4,4-5-3,0 2-5,4-4-2,-2 1-2,3-1 0,0-1 14,3-1-8,-2 4 3,5-4 12,2-1-1,2-1-10,3-2-4,-1-6 10,4-1 4,2-1-8,-1-1 0,-3-3 3,2-2-4,0 0 4,-2-2 2,2-7 0,0 1-10,0-3 1,-2-2-3,-1 0 4,1-2 6,-5 1-3,0 2 3,0 0-3,-4 7 4,0 1-12,-1 3-7,-1 4 14,-3-1-4,1 4-1,-1 1-2,0 5 1,0 0-4,0 0 3,0 0 8,-9 22-9,5-7 2,-1 3 0,-4 0-2,4 7 0,-3-1 9,4 0-8,3-4-3,-3-2 17,6 8-8,0-7 0,-2 0-2,5-2-1,0 0 1,6 1-5,-4-1 9,5-4-9,-2 1-11,7-3 6,-3 0-8,4-4-5,1 1-8,0-5-10,-1-1-6,2-4 2,-6-1-12,4-1-6,-5-2-7,1-3-10,-4 4-5,3-2-6,2-3-8,-7 2-9,4-1-5,-4 2-15,-2-1-6,-1 3-19,-1-2-15,-1 5-10,-1-2-4,-2-3-12,1 3-11,-1 4-142,-6-9-377,-1 5 167</inkml:trace>
  <inkml:trace contextRef="#ctx0" brushRef="#br1" timeOffset="165302.3613">11424 10755 70,'-6'0'217,"6"0"-15,0 0-11,0 0-7,0 0-3,0 0 0,0 0-5,13-8-13,-4 2-6,9-7-9,5-4-11,1 0-7,2-5-6,3 1-9,-5-6-6,2 2-4,0-3-5,4-9 1,-6 8-3,-8-3-6,7-11-3,-13 12-7,2-2-8,-4 1 0,-3 4 13,-3 3-19,-4 5 2,1 3-11,-1 0-4,-2 6-7,-3 2-2,-2 2-5,-1 2-9,2 4 1,-5 4-5,2 0-4,-7 7-1,6 4-5,-6 5-3,3 3 1,7 2-3,-3 1-2,5 0 2,5 1 5,2-2-16,2 1 5,6 1-8,1-2 2,3 0 1,4-1-10,1 1 10,1-2-2,-3 0 1,-2-5-2,4 1-1,-8-4-3,-2 1 3,1-1-3,-4-2 1,1-3 4,-6-1-2,-1-1 0,-3 1 3,-1-3 0,-3 0 1,-2-1-6,-3 1-6,-3-1 3,-1-4-9,-4 1-5,4-2-3,-2 0-3,0-4-1,2 2-3,4 0-2,2-1-1,3 2-4,-3-1-17,0 0-11,6 1-17,0-2-22,1 2-24,3-1-23,-1-1-8,2 4-26,7-9-23,1 2-27,-1-1-157,1 0-424,1 0 189</inkml:trace>
  <inkml:trace contextRef="#ctx0" brushRef="#br1" timeOffset="165791.6175">11993 10398 123,'0'0'222,"0"0"-3,-13 6-10,7 2-6,-2 1-14,-2 9-16,1-2-11,-1 1-16,2 0-7,1 1-15,1-1-15,3 1-10,-1-2-8,6 0-6,0-5-9,0-2-8,3-1-4,3 0-6,0-4-5,2-1-2,4-3-6,0-5-3,3 3-2,-1-6-4,1 0-6,-4-6 1,1 5-3,0-4-8,-7 0 5,0-4-6,0-1 0,-5-2-2,-2 4 0,0 1-6,-4 3 1,-1 0-1,-4-2-2,0 6-3,-1 0-10,-2 3-14,-1 1-19,-6 3-18,6 1-32,-1 0-33,1 3-23,2-1-33,2 1-41,1 1-154,3 0-402,3-1 179</inkml:trace>
  <inkml:trace contextRef="#ctx0" brushRef="#br1" timeOffset="166247.1663">12673 10167 36,'-1'-3'245,"-2"0"-19,3 3-10,0 0-7,-3 13-8,2-2-13,0 10-11,0 2-11,-2 4-11,3-1-6,-4-1-11,3 1-3,1-6-12,-2 6-11,2-7-1,-2-3-8,2 0-8,-1-4-3,0-2-3,1 2-2,0-3-1,1-2-9,-1-3 1,0 2 12,-1-2 11,-1 0 10,2-4-5,0 0-10,0 0-14,0 0 1,-7-12-11,9 4-5,-4-3-3,0-5-3,2-2-3,0-5-5,2-5-3,-2-2-14,0-3 4,5-1-2,-5 3-5,2 1 2,1 1 0,3 3-8,-2 8 7,4 0-3,-4 7-4,-1 0-3,2 3-4,0 3-6,-2 2 0,5 6-3,0-1 5,-2 6-4,2 2-1,4 7-3,-2-2-3,7 11-2,-5-3 3,-1 0 2,3-1-2,-5-4-6,-2-2 8,4-1-2,-6-3 2,-1-3-2,4 1-9,-2-1 12,-1-3-4,0-2 7,1 0-1,-1-4 10,-5 0-14,19-7 5,-9 1-4,3-2-4,1-4-4,0-5 10,6-1-4,1-5-1,-3-1-4,-1-3 5,1-2-2,0-3 4,-2 10-5,-2-1-9,-3 5 13,-3 3-6,0 5 4,-3 1-3,-3 2-3,3 0-1,-2 6-3,-3 1 3,0 0 2,1 13 2,-4-1 0,-1 5 0,-5 8 1,0 2 3,1 1-3,-1 0-2,0 1-2,3 0-4,0-1 8,0-4-6,-1 0-8,1-5-24,6-1-23,-2-2-20,1 0-50,1-5-32,0 1-34,0-2-33,1 1-43,4-2-17,0-3-18,0 0-245,3-4-595,2 1 262</inkml:trace>
  <inkml:trace contextRef="#ctx0" brushRef="#br1" timeOffset="167362.9889">13429 10280 205,'6'-15'227,"3"-2"-3,-6 2-8,3 4-11,1-5-7,-4 0-1,0 4-7,1-2 5,-1 0-12,-3 3-16,-3-1-8,3 2-8,-4-1-13,1 3-6,0 1-7,-1 0-11,-5 4-12,0-2-15,0 3-8,0 2-8,-5 3-9,-2 4-6,0 2 11,-6 9-16,0-2-4,0 7-4,3 3-4,2 3-10,-1-3 4,9 1 0,-5-2-1,5 1-5,6-1-3,1-7-1,2-1 2,2-1-5,1-3 1,6 0-8,-1-4 2,-2-2 3,-1-4-2,7 0 2,1-1-4,-2-4-6,3-1 11,-3-4-8,3-2-1,-2-1 2,0-3-3,1 1 5,-4-3-4,0-4-2,-2-5 0,3 0-2,-4-1 4,3 6-4,-6-5 1,-1 5 8,3 3-8,-4 4 19,1-1-7,-2 8-7,3-2-4,-3 2 0,1 3-8,-1 2 2,0 0 6,0 0-8,-4 21 1,4-6 3,-3 6 7,1-1-9,-3 4-1,5 3 4,0-8-3,0-2-1,2 2 1,3-1 5,-2-4-5,1-2 1,4 1-1,-1-4 4,2-1-4,1-4 7,3-1-5,-3-2-1,4-2 2,4-3-3,-3-1-1,5-1-5,1-4 8,-5-3-4,7-3 5,-6-5-2,-3 0-3,5 0 3,-5-1 13,-5-2-18,1 2 5,-2 7 0,-4-2-10,-1 1 5,-2 4 13,1 4-10,-2-1-1,-1 1-8,0 3-5,-2 1 11,3 4-11,-6 0 6,6 0-1,-9 9-6,1-4 0,4 3 1,3 1 7,-3 1-12,4 2 3,2 0-3,1 0 4,4 5 3,0-1 2,1 0-3,0 0-1,-2-1 15,0 0-18,-3 2 2,1-1 3,-2 1 3,1-2 0,-3-3 0,0 0 1,-2-3-3,2 1-3,-1-4-10,1 1-3,-1-2-10,1-1-5,0-1-14,0-3-21,0 0-24,0 0-32,0 0-24,0 0-22,9-10-6,-2 3-5,4-4 5,2 0 6,1-4 1,0 1 15,1-1 16,3-6 28,-1 1 21,-6 3 14,3 0 24,-1-4 22,-4 4 17,2-1 16,1-6 46,-4 0 6,3 1 17,-2-1 16,-2-1 12,-2 8 8,4-1 7,-3-6 4,0 5 9,0 5-3,-3-3 1,0 5-1,1 4 0,-2-1-8,1 6-8,-3-3-18,0 3-5,0 3-12,0 0 5,1 16-2,-1-3-4,-3 2-4,1 11-2,-2 3 0,-3-3-3,1 5-5,0 1-6,1-4-10,-1 2 3,3 0-8,-1-4-3,4-5 0,-2-3 0,2 1-6,0-2 0,0-1-5,0-4-1,0-1-1,0-1 4,2-3-9,-2-3 8,0 1-3,0-2 16,0 0-8,0-3-3,2 4 8,-2-4-2,0 0 1,0 0-4,5-12-2,-2 5-4,1-5 7,3-4-9,0-2-8,6-11 16,1 2-18,3-4-1,-3-1 1,11-10-2,-8 14 0,6-1 3,-3 3-15,2 1 12,-4 4-10,0 1 8,-4 8-1,-1 2 8,-6 0-5,-1 6-9,-3 0 1,3 3 0,-6 1-1,0 0 3,0 8 20,-9 1-24,3 0 9,-3 5-5,-3-2-3,-1 4-1,-2 2-5,3-2 0,-2-2-9,6 1-1,-3 0-5,-1-2-4,7 0 3,0-5-3,3 2 4,-1 1-3,3-4 14,3 3-8,0-3-1,5 3 5,2-3 0,4 3 4,2-1-3,-2 1 3,4-1 1,-2 2 0,2 0 1,-2-3 1,1 4 6,0-4-9,-2 3 2,-3-4 8,-2 0-3,2-2-4,-4 3 3,4-3-2,-4 2-7,-2-5 12,-2 1-19,3-1-1,-3 0-11,0-1-6,1 0-4,-5-1-6,5 2-7,-2-1-16,-3-1-21,0 0-26,0 0-26,0 0-17,0 0-15,0 0-9,4-7-21,-4 7-201,-4-7-445,3 4 198</inkml:trace>
  <inkml:trace contextRef="#ctx0" brushRef="#br1" timeOffset="170534.8283">15029 10053 119,'0'0'114,"3"-4"-7,-3 4-6,0 0 7,0 0-12,0 0-9,0 0-8,0 0 4,0 0-10,0 0 8,0 0-12,0 0 1,0 0-2,0 0-3,0 0-7,0 0 0,0 0-4,2 8-1,-2-8-4,0 0-1,0 0 5,0 0-3,0 0-6,-1 5 1,1-5 1,0 0-2,0 0-8,0 0 7,0 0-3,0 0 2,0 0-5,0 0 2,0 0 3,0 0 0,1 4-2,-1-4-4,0 0 2,0 0-6,0 0-3,0 0-6,0 0 5,0 0-6,0 0-2,0 0 0,0 0 1,0 0-3,0 0-1,0 0 1,0 0 1,0 0 2,0 0-3,0 0 4,-5 3-2,5-3 0,0 0 2,0 0 1,0 0 0,0 0 0,0 0 2,0 0 3,0 0-3,0 0-1,0 0-5,0 0 0,3-13-2,-1 7 0,0 1-4,-2 0 2,0-4-6,0 1 4,0-1-5,0-5 1,1 6 0,-2-4 2,-1 2 1,1 5 3,0-4 0,-2 4-1,2-1 1,-3 0 7,2 4-11,-2 1 1,4 1-2,-13 7-3,4 1 6,-2 4 2,-5 5-1,2 4 3,-2 9 4,1-4-9,4 1 0,1 2 2,3-3-6,1-1 0,3 1 2,2-6-4,2-2 1,5 0 5,-1-2-7,6-3-5,-1 0-2,-1-5-14,2-3-12,6 1-13,3-2-9,2-8-10,-1 1-18,1-2-13,6-4-10,-1-2-6,-1-3-12,-4 0 6,-4 0 7,2-4 6,-1-2-5,-2 2 29,-5 1 10,-3 0 12,4 0 17,-5 0 24,0 2 16,-2 3 12,-2 3 15,-2-1 11,2 4 8,-2 0 4,-2 0-9,1 4-3,-1 2-1,0 0-3,0 0 0,0 0 7,0 0-8,-5 18 1,5-9-5,0-4-2,2 5-7,-1-1 2,1-1 1,0 1-3,3-2-2,-1 0-7,1-3 3,0-2-3,2 2 5,0-3-4,1-2-1,4-1-3,-1-3 1,1 2-1,-5-4-1,1 0 0,0-2 1,1-1-4,-5-2 1,-1-3 5,0 1 3,-3-2 2,0 3 3,0 2 2,-6 1 6,6-2 5,-6 4-5,-1 5-5,2-1 2,-8 3-3,1 1-4,-1 5 0,-2 6-4,-6 3-1,6 0 2,-5 8-1,3 0-1,4 0-7,3 3 2,2 0-6,7-7 3,1 3 3,1-4-1,3 0-1,4-1-5,3-2 3,2-3-2,3 0 0,5-5 2,-2-1 1,8-1-2,4-6 3,-3-1 0,2-4-5,-3-2 6,0-3-4,0-4 3,-4 2-5,-1-5 4,2 0 5,-5-1-8,-2-3-1,-1 0 0,-6-1 3,1-5-2,0 0 9,-5 1-7,-2 0 4,2 1 6,-3 1 9,0 6-2,0 3-2,-3 0 5,-2 7 10,2-1-2,0 0-2,0 6-3,0 3-1,0 2-6,-5-1-2,5 1-1,-9 10-4,1 6 0,0 4-8,0 6 8,0 1 0,0 2-3,1 3 0,0-3-3,2 1-1,1 0 5,4-3-4,0-1 4,0-2-5,3-4 1,1-3-5,2 1-2,3-5-1,-1-4-1,2-2 1,5-1 5,3-2-7,1-4 2,2-5-3,-1 0-1,9-6 1,-5-3-7,1-3 2,-2-2 3,-5-1-1,4-3 3,-8-2 0,4 0-3,-3-3-2,-2 1 10,-4-2-11,-4 0 7,0 4 10,1 4 3,-6 6-3,2-2-1,-4 5 8,4 0 1,-4 5-1,0-1-10,1 4 0,-7 4-3,8 0 2,-9 9 10,1-1-9,0 9 2,-1-1 1,-3 8-5,2 1-3,4 2 4,-2 0-3,6 1 3,0-1-1,3-8-2,0 0 0,1 0-2,3-2-10,0-2-2,4-2-4,-3-2-8,3-3 2,0-2-27,1 2-16,-2-4-21,4-1-23,0-1-27,-1-2-36,1-1-36,-1-3-29,1 0-231,-2-4-507,2 4 225</inkml:trace>
  <inkml:trace contextRef="#ctx0" brushRef="#br1" timeOffset="171005.4279">16535 9726 129,'-3'-12'282,"-2"3"-10,-2 1-18,1 4-28,-3 3-21,1 3-16,-1 1-15,-8 7-5,4 4-11,-10 5-6,4 6-6,1 2 0,-9 13-21,10-8-4,-8 8-9,10-7-12,4 0-6,-2-1-12,4-1-15,-1 2-1,5-4-7,1-2-5,4-7-6,0 2-1,0-5-17,6-5-12,6 2-20,-2-2-24,8-3-27,-2-3-28,7-4-30,6-3-40,3-2-19,4-5-27,-2-9-31,2 3-190,-3-5-452,-2 0 199</inkml:trace>
  <inkml:trace contextRef="#ctx0" brushRef="#br1" timeOffset="171450.5043">16722 9963 42,'14'-31'106,"-2"-2"7,-5 5 7,0 0 11,-1 7 10,-3 5 15,-1 3 10,1 3 1,-3 3-17,0 2-15,3 3-3,-3 2-2,0 0 2,-7 17-11,3-2-10,-1 6-1,-3 4-6,2 6-4,0-2 0,-2 3-16,-5-3-2,4 3-2,0-1-4,-1-2 1,1-3-3,5-6-2,-1-3-4,1 0-3,3-5-7,-5 0-5,5-4-5,-1 1 1,0-4 4,4-1 14,-2-4-4,0 3-9,0-3 0,10-9 1,-6 3 2,1-5-10,3-5 5,-2-3-3,3-7 2,0-1-9,3-4 7,-2 1-9,0 0 5,-2-2 1,2 0-4,-1 2-2,0 1 12,-1 7-10,-3 4 16,-1-1-1,2 4 2,-2 5-6,-3 0-1,3 4-9,-1 1-2,-2 2-7,3 0-6,-4 3-3,10 7 5,-5 1-3,0 4-6,5 5 3,-1 2-4,0 6-4,0 1 2,1 0-5,3 2-2,-3-2 3,-1-1 0,0 2-2,0 1-1,0-4-8,-4-7-6,3 1-15,-7-1-18,6-1-17,-2-4-26,-3-4-24,3 2-26,-2-3-23,-2 0-38,1-4-22,-2 1-34,0-4-41,1 3-49,-1-3-197,0 0-576,0 0 255</inkml:trace>
  <inkml:trace contextRef="#ctx0" brushRef="#br1" timeOffset="171480.5261">16755 9987 139,'-3'-2'256,"0"0"-3,3 2-23,-5-3-20,5 3-20,0 0-21,0 0-17,0 0-14,22 0-11,-12-2-19,12 1-5,-3-1-14,0 2-27,5-2-30,4-1-40,-5 3-35,2-3-47,3-1-42,-8 1-35,1 3-136,-5-4-329,0-1 145</inkml:trace>
  <inkml:trace contextRef="#ctx0" brushRef="#br1" timeOffset="171892.0786">17320 9965 60,'4'3'261,"-2"-1"-3,-2-2-9,2 11-11,-4 0-18,0-2-17,-2 8-18,-1 3-13,-2-2-21,-2 7-15,1-3-14,0-5-11,3 7-19,-2-4-28,2-2-35,2-1-52,-2-4-45,3-1-47,1-2-38,0 0-41,1-3-139,0-2-361,2-1 159</inkml:trace>
  <inkml:trace contextRef="#ctx0" brushRef="#br1" timeOffset="171915.097">17709 9757 145,'4'-17'271,"-3"8"-6,0-1-20,-1 3-22,-1 3-21,-3 0-17,4 4-12,-10 3-8,-1 3-17,-1 5-8,-3 6-3,-1 2-12,-2 2-4,4 2-10,-1-2-14,3 3-5,1-7-11,3 8-7,4-7-11,-1 2 6,5-2-14,4-2-9,0-3 1,1 3-9,4-8-12,1 5-9,7 0-16,-2-9-15,2 2-20,-1-4-25,-2-2-29,-1 0-37,6-1-31,-2-7-38,1-4-33,-1 4-185,-1-3-444,-3-4 197</inkml:trace>
  <inkml:trace contextRef="#ctx0" brushRef="#br1" timeOffset="172274.319">17846 9559 177,'2'-12'225,"6"7"-5,-4 0-12,8 3-15,6 2-7,-1 8-15,9 4-12,-4 5-17,3 4-8,0 1-1,-4 4-5,0 3-3,-4 5-1,-5-3-3,-3 3-9,-4 1-12,-4 12-10,-7 0-7,-1-12-8,-6-1-11,3 0-22,-12 8-28,5-11-32,0-4-31,-4-1-42,0-2-39,10-8-49,-5-1-47,0 0-164,4-5-421,2-2 188</inkml:trace>
  <inkml:trace contextRef="#ctx0" brushRef="#br1" timeOffset="173148.8579">18470 9922 181,'4'-3'210,"-1"-1"-19,1-1-10,1 1-5,2-4 0,0 0-7,-1-1-6,-1 2-3,-1-3-5,1-3-11,-2 4-3,-3-5-6,2 3-9,-4-2-4,0 2-6,0 4-8,-5-3-6,1 1-4,-3 3-14,-1 2-13,2 2-11,-6 4-5,0 2-6,-2 7-4,-1 1-6,-5 7-2,4 3 2,-1 0-11,5-1-5,2 5 0,5-1-4,2 0 0,2-6-4,3-2 1,0-3-1,3-3-1,3-1-1,1 1-1,0-5 0,4-3 1,-1 0-4,0-6 0,5 0 3,-1-5-5,3-2-1,-3-2 0,0-2-2,3-6 6,-6 3-6,-3-5 0,3 0 1,-4-3-4,-3 0 4,1 5-2,-3 1 0,2 0 3,-2 3 2,-2 5 3,2 0-1,-2 4-3,-2 1 1,2 3-9,0 3 7,0 0-2,0 0 2,-7 15-3,6-6 5,-3 8 2,1 0-3,1 2 1,-1-1-3,6 1 2,-2-2-2,2 0-1,-1-3 3,3 1 3,-1-3-3,2-1 4,1-2 0,2-1 7,-1-3-4,0-4 1,1-2-5,3-1 2,1-3-10,7-4 7,-6-1 1,0-3 5,0-1-6,4-6-1,-2-2-2,-1-3 6,-4-2-11,2-2 6,-3-1 1,-1-3-2,3-13-4,-6 17-1,-1-3 9,2 5 4,-2 3 5,-3 8 5,0 4 8,-2 0 3,1 3-6,0 3-10,-1 4-3,0 2 2,0 0-4,-1 19-5,-2-2 18,-1 10-15,-1 0 6,0 3-3,-2 2-5,3-3 1,0 3 1,-1-1-1,2-4-5,2 0-2,4-3 2,-1-3 0,3 4-1,2-9 1,2-2 1,-1-6 6,3 1-7,7-1 5,0-1-7,3-5 2,0-3 3,8-4 2,-1 0-10,0-3-4,-1-3 5,-2-2 1,-4 0 4,3-5-2,-4-2 3,0-1-5,-1-3 1,-6 4 0,-2-5-5,1 1-1,-7-2 2,2 8 3,-5-2 0,-2 3-1,-1 0 0,0 7 3,-2 0-1,-1 1 3,3 2-4,-8 1-2,5 2-10,-6 1 5,2 6 1,-2-2 1,-3 5-1,4 1-13,2 3 15,-4 4-2,6-3-2,1 6 1,2 1 1,1-1-6,4 0 13,1 3-7,1-3 0,4 2 1,0 0-7,2-4 20,1 2-14,-3 0-3,5-5 2,-6 5 5,2-5 0,-1-6 10,-4 1 1,0-2-13,0 0-1,-2-1 5,0 0 5,-3 0 1,0-4-10,0 6 13,0-6-7,-12 4 1,3-4-1,-4 1-4,0-1 0,-3 0-1,-6-1-6,4 1-2,-3-2-11,2 2-3,-1-2-27,1 1-20,1 1-19,5 1-17,1 1-22,0-2-31,3 0-36,9 0-32,-9-2-30,4 0-29,5 2-194,0-5-520,0 5 231</inkml:trace>
  <inkml:trace contextRef="#ctx0" brushRef="#br1" timeOffset="173562.4413">19412 9650 115,'7'-8'268,"-3"3"5,-2 1-16,-2 2-21,0 2-20,0 0-15,0 0-10,-14 6-8,5 3-11,-2 4 10,-1 1-15,2 3-7,-4-1-8,1 6-11,0-6-12,4 7-2,4-6 1,2 0-21,0 0-11,5 0-2,2-5-11,1 5-2,0-7-8,4-1-9,3 1 3,-2-6-4,10 1-5,0-4-3,0-2-5,9-2-9,-7-2 0,-3-1-2,0-4-3,1 0 1,-4-1-2,2-2 1,-1-5-6,-1-4 0,-7 4 0,-2 3-2,0-4-7,-2-1 6,-3 2-4,-4-2-9,-1 3-7,-4 7-3,-2-4 5,-2 0-12,-3 4-17,-2 0-14,1 5-18,-3 1-18,0 1-19,0 6-13,-1-1-40,1 3-26,2 2-31,-1 1-37,4 1-32,1 0-47,2-1-182,3 1-538,-1 1 238</inkml:trace>
  <inkml:trace contextRef="#ctx0" brushRef="#br1" timeOffset="205968.5576">10979 11132 84,'0'-7'208,"1"1"-8,-2 0-12,2 3-13,1-2-15,-2 5-18,0-4-6,0 4 3,0 0 5,0 0 4,0 0 0,0 24 2,-3-6-8,0 7-10,-1 1-6,-1 3-10,0 0-2,0 3-8,-2-3-9,2 4-5,-1-3-8,3-3-1,0 2-7,0 0-3,-2-3-8,1 1-1,0-8 0,3-4-8,0-3-4,1 0-10,-2-5 2,2 0-4,-1-3 6,1 2-2,0-6-8,0 0-2,0 0-9,0 0-1,0 0-7,-1-23 0,2 8-3,2-12-4,-2 3-1,-1-5 3,1-2-2,1-3-6,0-3 16,-1-9-20,-1 14 17,3-4-16,0 0 3,0 4 2,1 0-6,2 5-8,1-1 7,1 11 7,2 0-11,-1 3 3,4 1-8,-2 4 6,3 2 3,1 2-8,2-1 4,0 4-6,1 0-12,-4 1-3,2 1-23,-2 1-23,-5 2-26,2 0-29,-4-1-36,-1 3-32,1-3-37,-3 3-32,1 0-194,-5 1-494,-5-2 219</inkml:trace>
  <inkml:trace contextRef="#ctx0" brushRef="#br1" timeOffset="206641.4553">10865 11330 164,'-3'5'230,"3"-1"-3,4-2 2,-4-2-4,15 2-12,-3-2-20,7-2-14,2 0-14,9-5-18,1 0-12,3 3-18,-2-3-9,0 0-12,-1 3-10,-4-4-6,-8 5-12,0 1-11,1-2-9,-9 4-3,0-1-11,-3 0-3,0 1-1,-5 1-5,2 0 0,-5 3-1,0 1 1,-3 4-1,0 0 1,-5 6 0,3 0 3,-6 2 6,4-1 2,0 4-5,-2-4 3,6 2 3,-1-2-6,1 0-4,3 0 0,0-3-5,3-3-1,1 1 1,3 0 1,0-3-2,2 0-1,2-4-4,3 0 2,2-5-3,2-2 1,1-1 1,-2-2-5,2-1 3,-4-2 0,0 0-4,-4-2-3,-2-1 3,0 1-3,-1-3-4,-7-2 8,-1-1-13,-1 3 10,-3-2 7,-5 2-17,0 3 5,-3-1-8,-3 2 4,0 3-2,-3 1 0,-2 4-4,1 2-2,3 1 2,-3 5-1,1 2 2,4 0-4,-2 3 8,5 3-5,2-1-3,0-2 3,4 1 0,5 0 8,2 0-9,1-1 3,4-3 3,3 2 7,0-4-8,4-1 2,4 1 5,3-6-5,1-2 5,7-5-2,2-1 1,0-3-1,-2-2 3,1-3-3,-7 1 1,4-1 3,-6-1-4,0-3 3,-9 6 0,2-1 1,-5-2 0,0 2 9,-5 2-7,0 3 6,-4-1 5,4 5 15,-4 0-19,-4 0-3,3 3 1,-2 1-2,3 2-4,0 0 2,-11 7-3,8-3 2,1 8-4,2-4 9,0 4-9,2 2-2,3 1 0,-2 2-3,5-2 0,-1-1 2,-1 3-4,0 2 5,-1-4 4,-1 6-14,-2-2 6,4-2 4,-6 0 1,0-1 1,0-7-1,0 3-3,2-5 0,-2-2-2,0 3-4,0-4 0,4-2 4,-4-2-18,6 1-8,-6-1-7,17-6-6,-9 2-13,7-4-17,4 2-24,2 0-21,4-3-24,3-2-28,1 0-31,2-1-19,1 3-40,-3-1-157,2 3-447,2-3 199</inkml:trace>
  <inkml:trace contextRef="#ctx0" brushRef="#br1" timeOffset="207693.5165">12421 11084 247,'1'-16'249,"1"5"-2,-2 1-11,0-2-15,-2 6-7,2 0-9,-3 1-8,0 1-12,-2 3-13,5 1-6,-14 9-8,4-1-12,-4 5 1,-5 8-9,1 0-11,-2 4-11,2 1-9,1-4-9,2 3-11,5 0-11,2-7-6,2-1-8,4 3-5,2-3-11,2 1 12,3-5-30,3 1-11,0-3-9,4 0-16,7-3-15,-5-4-15,4-1-26,3-4-16,-1 0-12,2-4-11,-1 0 0,-2-2-5,-2-1 14,0-5 1,-1-3 15,-4 2 8,-1 1 6,-1-3 15,-1-1 21,-1 1 13,-3 5 19,0 1 10,-2 1 11,-1-1 12,-2 5 4,2-1 8,0 1-7,-2 3-1,0 2 0,0 0-2,0 0 0,0 0-2,0 0-3,0 15 0,0-9-3,4 1-3,-2-1 0,3-1 3,0 2-2,5 1 1,-4-4-2,10 1 0,-2-1-4,-2-3 0,2-1 1,-3-2-7,2-2 9,0-1-1,-1-1 4,-2 0 8,-1-2 0,-3-1-2,2-2-2,1 1 4,-8-1 7,1-1 7,-2 2-6,0 0 3,0 2-6,-7 2-1,2 2-6,0-1-10,-3 4 4,-2 1-9,-3 5 9,-4 1-11,2 7-4,2-1 1,-1 2-7,3 3-1,2 0-2,-7 6 3,9-4-5,-3-2 3,6 3-13,2-2 23,2 2-3,-1-4-18,2-5-1,5-1 3,1-1 7,-1-1-7,4 1 6,3-4-1,7-1 1,-6-4-4,6-1 0,0-4 0,6-3-3,-5 4 1,5-10-5,-6 0-1,-3-1 3,3-5 4,0-4 4,0 1-7,-3-5 1,0 0 4,-4 0-1,-3-1-1,-3 4 2,0-1 2,-2 11 7,-2 4 4,0 0 5,-3 1-1,3 4 5,-3 1-8,-3 3 5,3 2-4,-9 8-1,6 1-2,-6 5 0,1 2-8,2 4 15,-6 2-4,4 2-5,4-2 14,-3 0-16,6-3-4,1 1-6,1-3 10,0 1-1,2-2-9,0-3-5,3-1 3,1-2 3,1-1-2,1-3-1,1 1 0,2-4 5,2-2-7,2-5 4,5-1-11,0-3 4,3-3 7,-1-4-7,-2-6 5,-3-1-3,-1-3 3,-4-1 2,1-2-1,-4 3-1,0-4-5,-2 5 4,-5 6 16,1 2-6,-4 6 3,0 2-3,0 2 4,-4 3-1,4 3-3,0 0 2,-17 15-3,6 0 1,-2 7 8,1 6-11,-1-5 4,2 5 1,4-2 14,1 2-20,3 0 4,2-9-1,1 1-1,4-3-5,1 2-10,-1-2-6,6-2 3,-1-3-11,0-2-21,3-4 1,0-2-22,0-3-25,5-2-31,-1-2-32,-2 1-38,3-6-37,3 0-45,-4-2-34,0-4-209,2 0-561,-3 2 249</inkml:trace>
  <inkml:trace contextRef="#ctx0" brushRef="#br1" timeOffset="208131.8283">13969 10948 73,'-2'-19'267,"-1"7"5,3-4-3,-2 6-8,1-1-24,1 5-14,-2 0-20,-2 3-13,0 3-11,-7 3-5,-2 9-12,-6 5-11,-4 4-1,2 4-8,-9 14-8,8-10-15,-5 10-8,0 1-10,8-8-8,1-1-10,4-4 7,1 2-27,0-2-8,5 0-5,5-6-1,3-4-8,2 0-16,-1-3-11,7 1-17,1-5-15,5 1-34,2-3-34,1-5-45,4 1-55,8-4-36,4-4-37,-1-3-34,-4 2-163,4-4-493,-1-3 219</inkml:trace>
  <inkml:trace contextRef="#ctx0" brushRef="#br1" timeOffset="208550.5954">14239 11003 85,'9'-14'174,"-1"3"14,-3 2 13,-2 1 1,4 4-11,-5-2-3,1 3-8,-3 1-2,0 2-2,0 0 1,0 0-6,-3 19-5,-4-8-6,2 5-15,-4 7-4,-1 1-7,-4 1-15,2 0 5,1-1-10,-2 2-2,2 0-6,-2-1-6,1-4-3,5-2-10,-5-2 6,3-1-1,3-2 0,-2-2-14,5-3 1,-3 0-6,5 2-6,-1-6 7,2-3-6,-2 2-2,2-4 1,0 0-5,0 0-10,0 0-1,5-15-6,2 5-3,2-8 3,2-11-13,1 1-5,2-1 3,0-3-12,-3-2 9,2-2-1,9-5 14,-9 12 5,2-2-2,-5 3 7,3 5 8,2-1 0,-6 6-5,1 1-2,-1 4 2,-3-1-4,0 7-11,0 0-4,-2 0-3,1 7-2,0 0 1,2 3-1,3 1 0,-2 6-2,3 6-2,2 5 2,1 4-4,-5 0-5,5 1 2,-2 4-6,-2-2 0,-5-1 1,2-1-2,-1 1-3,-3 1 0,1-6-5,-2-1-6,-4-2-15,2-2-4,0 2-11,-2-6-13,0-2-18,0 1-22,1-4-37,-2 0-12,0-4-43,3 0-28,-2 1-34,2-5-54,-7 3-47,7-3-29,0 0-271,-7-11-693,3 7 306</inkml:trace>
  <inkml:trace contextRef="#ctx0" brushRef="#br1" timeOffset="208917.3883">14219 11161 12,'-10'-5'251,"0"2"0,3-2 0,1 4-9,3-2-19,3 3-16,0-5-17,0 5-15,13-4-14,5 0-16,3-1-13,-1 2-12,7-1-11,7 3-15,-4-2-12,2-2-24,-3 0-33,-2 1-45,-6 1-54,-1 1-46,1-5-44,-2 3-58,-2-1-133,-5 1-384,-2 1 169</inkml:trace>
  <inkml:trace contextRef="#ctx0" brushRef="#br1" timeOffset="208937.4013">14861 11132 211,'0'0'323,"1"-6"-13,-1 6-17,0-4-11,0 4-16,0 0-32,1-3-25,-1 3-9,0 0-10,0 0 5,-1 13-1,0-5-1,1 5-7,-9 5-6,1 7-13,-2-3-10,-1 2-15,-1-2-15,3-5-14,-2 8-4,-2-1-43,1-3-40,4-4-50,0 0-45,1-1-41,-3-3-59,5-2-73,3-4-63,-6 0-271,8-2-624,-4-1 276</inkml:trace>
  <inkml:trace contextRef="#ctx0" brushRef="#br1" timeOffset="209348.7335">15204 10905 60,'3'-12'309,"0"2"-9,0 5-16,-2-2-18,2 1-16,-3 6-8,3-2-19,-3 2-12,0 0-14,7 15-5,-4-4-6,-3 5-1,-3 3-7,2 8-6,-5 0-14,0 1 7,0-1-13,-1 2-11,-2-2-7,3 1-9,-4-5-6,3 5-9,5-10-9,-2 0-9,1-1-13,-3 0-7,2-7-11,0 2-3,2-3-11,-3-2-14,4 1-3,0-3-5,-1-2-7,2-3-15,0 0-10,0 0-11,0 0-2,0 0-16,3-15 2,1 3-1,0-5 8,0-1-2,4-6 1,-3-3 3,1 1 2,1-5-2,-1 2 2,-2 3 12,2 0 11,-3 0-1,0 7 10,0 1 5,-1 0 4,-1 1 15,-1 0-5,3 8 10,3-2 10,-6 2 3,-1 3 3,2 0 8,0 1 0,-1 0 1,0 2-7,3-1-2,-2 1-5,4 1-10,-1 0-3,4 1 4,1-1 0,4 2-3,6 0-11,0-1 0,8 1-5,-5 0 2,0 1-11,-1-1-6,-1 5-17,-2-3-24,-4 1-11,-3 0-25,0-1-23,1 0-33,-7 0-21,1-2-27,-3 2-24,-3-2-39,0 6-36,0-6-29,-9 9-24,4-4-263,-7 1-637,6-1 283</inkml:trace>
  <inkml:trace contextRef="#ctx0" brushRef="#br1" timeOffset="209674.8253">15201 11054 81,'-9'6'254,"-5"1"1,5-1 5,3-1-9,3 0 0,-3 0-9,2 0-12,4-2-9,4 2-21,2-1-16,3 1-14,4-2-10,9 3-19,-1-6-10,8 4-14,-3-1-19,-3-1-4,4-3-2,1 2-41,-8 2-15,-3-3-16,-5 1-24,0-1-28,-3 0-29,-3 3-24,-2-3-32,-4 0-29,4 1-28,-4-1-27,0 0-32,-14 7-182,0-2-449,-5 3 199</inkml:trace>
  <inkml:trace contextRef="#ctx0" brushRef="#br1" timeOffset="209693.8377">15103 11285 126,'-4'4'191,"1"1"15,1 2 9,5-2 3,-1-1-7,4 1-10,1 1-10,7-2-12,2 0-17,2-3-21,2 4-11,12-8-4,-5 3-16,2-2-18,-2-3-8,3 2-20,-5-6-28,-3 4-50,-1 2-42,-4-7-51,6 1-46,1-1-67,-8 2-136,0-5-385,0 0 171</inkml:trace>
  <inkml:trace contextRef="#ctx0" brushRef="#br1" timeOffset="210013.9632">15754 10717 250,'-8'-16'320,"4"5"7,2 0 9,0 1-28,0 2-9,2-1-30,1 5-26,3-1-30,5-2 13,2 5-37,7 1-1,5 2-11,5 5-11,3 4-6,0 5-11,-1 3-7,-1 4-6,-4 1-10,-1 3-6,-6 4-11,-3 3-4,-9 0-6,1 2-12,-10 10-2,-4 3-4,-7-2-7,-6-1-7,-6 4-8,-7-6-5,2 2-5,-7-8-6,0 1-6,0-4-5,-3 1-10,-2-6-22,13-10-21,-1 1-31,-1-2-25,2 2-36,2-5-36,-4-1-40,4-2-41,2-4-66,9-4-66,-2-1-281,5-1-698,2-2 309</inkml:trace>
  <inkml:trace contextRef="#ctx0" brushRef="#br1" timeOffset="211376.0457">11599 12288 55,'0'0'214,"0"0"-7,0 0-20,6-4-14,-6 4-12,0 0-8,1-3-6,-1 3-8,0 0-5,4-2-5,-3-2-6,-1 4 0,3-5-2,-3 5-8,3-5 4,-3 2-7,0 3-2,6-4-5,-6 4-6,0-6-7,0 1-1,-3 2-3,3-1-6,0-1-1,-1 0-10,-1 1-5,0-1 0,-2 0-3,-1 0-3,4 2-9,-5-1 0,0 1 0,1 0-14,1 1 3,-2-1-1,6 3-11,-18 3 4,8-1-8,1 3-5,-3 3 0,-1 4-5,2 3 4,-2 7-1,2-1-2,1-1-4,4 4 3,3 4-8,-1-1 6,1 3-6,3-3 0,3 2 4,-1-2-3,0-1-3,1 2 33,-1-1-1,2-2-4,-4-4 3,2-2 0,-1 1 4,-1-1-5,-3 0-1,-3-4 4,3 2 0,-5-8-10,1 1-1,-7 1-1,3-4 2,-3-1 5,1-3-12,-1-3-14,-4 0 6,-1-4 2,2-2-3,4-4 0,2-1-5,2-3-4,-1-2 3,6 0-6,2-2 13,4-1-21,2 1-7,1 1-9,4 0-10,1 1-11,7-6-3,-4 12-21,1-4-25,2 0-19,1 6-28,-3-1-29,1 1-38,4 1-40,-3-2-33,-3 6-206,-2-2-529,0 0 234</inkml:trace>
  <inkml:trace contextRef="#ctx0" brushRef="#br1" timeOffset="212073.9156">12123 12187 126,'0'0'149,"0"-5"1,0 5 1,2-5-11,-2 5 3,-2-2 2,2 2 1,0-7 6,0 7-2,0-4 2,0 4-7,0 0 3,0-4-5,0 4 2,0 0-8,0 0-4,-3-2-5,3 2-2,-4-3-1,4 3-15,-5-2-11,5 2-3,-5-3-8,5 3-5,0 0-3,-6-3-2,6 3 2,-3-1-10,3 1-6,0 0-5,0 0-8,-4-3-1,4 3-12,0 0-2,0 0-5,0 0 2,0 0-8,0 0-1,-12 4-3,8-1-1,1 2-4,-5 3 1,0 1 5,-3 5-6,1 8 0,-3 5 7,-4-2 0,-1 6-1,-1 10 0,3-7-4,-2 11-1,-2-2 1,3-10 2,4-2-6,2 4-7,2-5-11,6 0-6,2-2-14,1-1-22,1-10-34,5 0-34,4-2-47,3-1-53,2-1-54,3-6-42,2 0-209,2-5-562,9 1 250</inkml:trace>
  <inkml:trace contextRef="#ctx0" brushRef="#br1" timeOffset="212683.1096">12448 12271 121,'1'-11'257,"2"5"-13,-2-1-19,0 5-12,-1 2-6,0 0-11,0 0-12,-5 26-11,0-9-6,-1 3 3,-3 6-10,1-1 0,-5 2 2,3 1 7,0-4-16,-1-2 9,1 3-8,1-9-2,3 1 8,-1-3-10,1-2-8,3-3-12,-1 2-5,1-6-7,0 2-5,1-4-3,0 0-2,2 1-5,0-4-7,0 0-5,0 0-11,0 0-7,2-11-5,2 0-9,0-5-6,3-2-4,5-8-8,-1-3 2,1-5-7,1 3-3,-1-4-6,4-9 1,-5 13-3,-2-4 0,2 6 4,-3 3 4,4 3-3,-6 8 0,1 3 1,-4 2-2,3 1-4,-3 4-6,-1-1-11,2 5 7,-4 1 0,7 10 2,3 1 1,-3 4 1,4 11-1,1 1 1,-2-1 0,-1 3 3,1 3-1,-1 0-4,-2-1 1,0-2-2,2 3-2,-4-3 1,2 0 1,-6-5-5,0 1-12,1-7-11,-2-2-20,0 0-14,0-4-18,-2-2-30,4-1-34,-1-4-35,-2 0-24,1-1-32,-2-1-38,2-3-60,0 0-46,0 0-330,-6-12-751,3 5 332</inkml:trace>
  <inkml:trace contextRef="#ctx0" brushRef="#br1" timeOffset="212718.134">12438 12410 94,'-5'-7'269,"1"5"-3,0 1-17,1-2-20,3 3-25,0 0-15,0 0-20,12-4-19,-2 3-12,3 1-13,-1 0-11,12 0-16,-3 0-18,9-4-27,-1 8-39,-2-4-53,-6 0-62,8-5-49,-7 5-35,4 1-143,-6-1-355,-2 4 157</inkml:trace>
  <inkml:trace contextRef="#ctx0" brushRef="#br1" timeOffset="212747.1536">12893 12454 184,'4'1'253,"-4"-1"-3,1 5 5,0-2-1,-1 4-6,0-2-6,-2 5-11,2 2-11,-6-1-18,3 7-12,-4-1-19,1 1-24,0 0-13,-3 1-28,2-2-30,-2 1-35,2-3-43,3-3-47,-3 3-33,3-6-27,4 1-37,0-4-54,6-1-55,-4-1-139,7-2-427,1-2 190</inkml:trace>
  <inkml:trace contextRef="#ctx0" brushRef="#br1" timeOffset="213190.21">13169 12337 188,'5'-16'304,"-1"0"-2,-1 8-4,-3-1-18,1 3-22,-1 4-22,0 2-27,0 0-12,-13 8-9,2 5-5,0 3-5,-4 6-8,0 4-16,-1 2 6,3 1-27,1-2-4,4-1-16,3 3-9,2-3-11,3-1-9,1-4-4,6-1-11,1-3-4,3-4-3,0 0-5,0-6 1,5-2-1,-3-1-4,7-5 4,-4-2-3,6-4 4,3-3 5,-8-2-6,-3-1 0,6-8-1,-3-1-2,-1 0-3,-3-4 0,-3 0-9,-5-4-6,-2 11-4,-3 0-2,-4-2-1,-6-2-9,2 8 1,-3-2-7,-4 6-8,-2 0-5,-4 2-9,1 2-12,0 2-26,-3 4-14,4 0-29,-2-1-32,1 4-27,2 0-34,1 3-38,3-1-67,5 0-53,-1 0-282,4 0-673,4 0 297</inkml:trace>
  <inkml:trace contextRef="#ctx0" brushRef="#br1" timeOffset="213206.2213">13381 12030 159,'3'-17'324,"-2"8"-8,1-4-4,1 6-30,0 2-31,1 2-20,2 2-26,6 5-12,8 4-14,5 6-11,1 6-10,0 2-4,6 13-8,-8-8-4,4 14 0,-13-10 7,2 14-18,-7-9-13,-7-1-4,0 11-16,-6-10-7,0 0-7,-7-1-4,-8 8-11,1-13-1,2 1-6,-6 0-26,-3-3 7,3-3-16,0 1-9,-4-4-35,5-4-24,-3-2-34,1 0-32,5-7-41,-2 0-47,0-1-60,4-4-53,-4 0-260,1 1-614,4-5 271</inkml:trace>
  <inkml:trace contextRef="#ctx0" brushRef="#br1" timeOffset="214077.8993">11358 13358 125,'1'-4'218,"2"-2"-10,-3 1-4,0-2 0,0 0-7,-1 2-4,-1-3-2,1 1-7,-2 2-7,1-2-6,-1 3-14,0-1-10,-3 1-13,3 3-14,-4-2-8,7 3-11,-14 7-10,5-1 1,0 2-14,-3 3-4,1 6-8,0 0 1,-3 7-5,3 1 0,1 1-5,3 0-7,3 0-5,-1 1-6,5 0-3,3 0 1,1 2-5,2-3-4,2 3 0,-3 0-3,3-4-2,-2 5-1,1-5-3,-6 1 6,2-8-5,-3 2 1,-3-2 2,-2-1 4,-3-1 1,-1-3-5,1-3-3,-1-3-6,-4 1 8,-3-3-8,4-3-2,-7-4 3,7 2-7,-1-4 2,4-2-3,2-9-4,-1-4 1,0-5-4,8-3-3,2-2-3,4-1 4,3 7-5,1-6-6,3 2-2,0 5-12,2 1-11,-3 4-20,-2 2-25,2 5-32,-3 0-39,2 1-42,1 4-37,-3-4-37,3 6-222,-1-1-533,-2-1 235</inkml:trace>
  <inkml:trace contextRef="#ctx0" brushRef="#br1" timeOffset="214633.3963">11977 13161 20,'0'-13'253,"2"2"3,-2-3-7,0 4-17,-2-2-16,2 8-21,0-1-20,-3 0-9,-1 2-17,-1 3-8,5 0-13,-18 9-9,13-1-4,-5 7-12,-6 7-8,6 4-7,-2 3-9,-1 5-3,-5 10-6,8-9-5,-10 9 2,8 2-2,3-12-6,0 0-3,1 0-5,2 2 6,2-4-14,0-4-1,4 1-7,0-2-6,2-9-4,4 1-3,0-2-20,3-3-11,4 1-23,0-4-32,3-3-38,1-1-41,3-7-46,1 0-44,4-8-43,-7 1-141,12-4-450,-4-4 200</inkml:trace>
  <inkml:trace contextRef="#ctx0" brushRef="#br1" timeOffset="215142.2282">12281 13272 191,'4'-9'232,"-4"0"-20,0 5-13,1 3-4,-1 1-2,-1 11-8,1 5-7,-4 3-8,-2 10-8,-1 2-11,-3 3-9,5 2-13,-3-2-6,-5 10-8,4-10-9,3-3-3,-1-2-7,2-2-8,-2-1-9,4-9-6,-1-1-6,1 2-10,0-10-4,1 1-10,2-2-8,-1-2-17,1 0-12,0-2-21,0-3-24,0 0-13,0 0-22,9-17-21,-4 8-13,2-8-13,0-3 6,1-2 7,1-2-1,0-4 10,-1-2 10,-2 0 18,0-3 12,1-2 19,2 2 22,-6 1 21,0-1 25,4 4 18,-7 4 16,3 6 16,-3 1 15,2 2 14,-2 6 12,1-1 8,-1 3 8,-1 2 3,2 0-3,-1-1-6,0 3-11,0 1-10,0-2-8,3 2 3,-3 3-2,7-2 1,-1 2-1,1-2-2,7 1-10,3 2-5,2 1-10,4-1-1,4 0-6,1-1-19,-1 0-4,1 3-21,-2-3-23,-5 0-34,-2 4-43,-2-3-38,-4 2-34,-2 1-40,-5-2-36,-2 3-38,3-2-40,-7 1-259,-3 3-608,-1-3 270</inkml:trace>
  <inkml:trace contextRef="#ctx0" brushRef="#br1" timeOffset="215171.7353">12311 13447 149,'-4'4'253,"2"-1"-6,2-1-1,0-2-7,8 3-16,1-3-17,5 0-21,4 0-15,2 0-20,2 2-12,4-4-16,1 2-22,-7 0-26,2 0-33,-3 0-33,-6-2-42,-2 2-40,3 2-42,-8-2-32,1 0-29,-4 2-157,-3-2-361,-1 7 159</inkml:trace>
  <inkml:trace contextRef="#ctx0" brushRef="#br1" timeOffset="215195.7765">12250 13668 132,'-2'4'247,"4"-1"1,2 1-11,4 0-9,2-3-22,6-1-18,3 0-17,3 0-18,7-1-12,2-3-16,4 0-12,-5 2-27,4-3-27,-6-1-48,4 1-58,-6-2-60,-4 3-56,4-3-175,-8-1-367,-2 1 163</inkml:trace>
  <inkml:trace contextRef="#ctx0" brushRef="#br1" timeOffset="215645.3648">12835 13539 151,'4'6'291,"-4"-6"-4,-1 6 0,1-2-5,0 5-25,-3-1-20,1 3-25,-1 1-24,2 0-15,-2 2-21,-2 3-19,0-2-27,2-3-38,-2 5-37,0-7-43,1 3-45,4-2-56,-3-2-54,3 0-58,0-4-156,0 3-411,0-4 182</inkml:trace>
  <inkml:trace contextRef="#ctx0" brushRef="#br1" timeOffset="215669.8078">13226 13343 257,'2'-5'294,"-4"-2"-7,1 5-6,1 2-19,0 0-23,-10 9-16,5-1-19,-7 7-13,-1 8-2,-1 1-13,1 1-15,1-2-9,3-5-14,0 6-10,1-1-10,2-5-12,2 1-13,4-2-5,0 0-11,3-5-12,5 1-1,-2-4-5,3 1-14,1-3 8,2-1-5,1-4-3,1 0-6,-1-2-2,6-4-1,-5-1-1,4-1 19,0-3-4,-4-2-3,-3-2-2,1-2 4,-2 0 6,-2-4-7,1-3-5,-5 3 2,-2-7-6,-2 6-2,-1 1-6,-3 2-3,-3 0 6,0 2-11,0 3-1,-2 6-15,-3-2-9,1 3-10,-1 2-21,-5 2 3,1 1-32,3 2-29,-5 2-27,5 2-21,1 0-34,-1-1-41,4 3-49,2-1-50,-3-1-254,7-2-613,-1-2 272</inkml:trace>
  <inkml:trace contextRef="#ctx0" brushRef="#br1" timeOffset="216079.012">13583 13123 152,'0'-2'303,"4"-1"-19,-4 3-15,5 0-13,-5 0-10,12 8-14,-3 0-15,4 5-18,5 5-14,-2 4-2,0 3-7,-3 2-1,0 2-9,-4 0-5,-4 3-12,-3 2-9,-2 0-12,-2 2-13,-6-2-5,0 0-5,-10 12-9,6-13-13,-5-4-10,-2 3-5,-2-6-10,-2 1-25,1-3-11,0 1-31,1-4-23,3-9-44,0 0-46,-1-4-52,5-2-62,2-5-79,1-1-255,3-2-618,5-8 273</inkml:trace>
  <inkml:trace contextRef="#ctx0" brushRef="#br1" timeOffset="216497.4751">14085 12244 86,'0'0'316,"-12"0"2,12 0-16,-9 0-21,9 0-20,0 0-12,-9 0-12,9 0-12,0 0-17,0 0-9,0 0-12,0 0-7,0 0-8,0 0-9,44-1-14,-22 1-19,8-2-9,5 1-11,2-3-10,-1 3-18,0-1-20,-1-1-25,-5 3-26,-9-3-30,-1 2-23,-2 1-35,-7 0-29,-5 0-24,1-1-28,-7 1-25,9 2-33,-9-2-21,0 0-25,-20 3-198,9 3-497,-8 1 219</inkml:trace>
  <inkml:trace contextRef="#ctx0" brushRef="#br1" timeOffset="216516.4717">14128 12371 56,'-5'5'158,"0"-3"5,0 2 11,3-1 0,-1-1 7,4 3-5,-1-5-8,12 5-9,-2-1-13,3-1-18,5 3-9,2-4-12,1 1-12,5 3-14,-3-1-24,5-1-29,3-1-33,-11-2-38,2 3-40,-1-4-38,-1 0-59,-7 0-110,5 1-314,-6 1 139</inkml:trace>
  <inkml:trace contextRef="#ctx0" brushRef="#br1" timeOffset="216878.412">14123 13259 261,'-9'0'325,"9"0"-4,-9 0-15,9 0-16,-6 0-33,6 0-16,0 0-16,0 0 22,0 0-26,0 0-17,25 7-11,-5-5-7,1 1-8,10-3-14,4 2-16,0-2-21,-3-1 4,7 1-36,-6-1 0,-1 1-22,-4 0-12,-5-3-29,-3 3-21,-2-2-33,-7 0-27,-1 2-35,-3-1-31,-2 1-29,-5 0-24,3 3-30,-3-3-24,0 0-16,-15 6-31,-1 0-12,-9 4-153,-4-1-470,-5 3 208</inkml:trace>
  <inkml:trace contextRef="#ctx0" brushRef="#br1" timeOffset="217216.7099">14155 13439 109,'-10'8'159,"2"-1"10,6-2 24,1 0 10,2 0 11,1 2 1,6-2-6,2-2-8,3 3-10,5 0-10,1-1-12,11 1-6,-1-3-15,2-1-18,0 3-10,-1-2-4,3-2-22,-6-2-25,-4-1-28,-5 1-26,-4 0-33,0 0-44,-3-4-39,-2 2-67,1-3-65,-4 3-189,-3-1-456,0-1 202</inkml:trace>
  <inkml:trace contextRef="#ctx0" brushRef="#br1" timeOffset="221012.2353">14894 12489 58,'2'-17'113,"4"0"-6,-3 1 4,0-1 1,1-2 14,-1 1-5,-1 1 1,0 0 7,-2 3 7,2-2-2,0-1 1,-2 6-2,0 4-1,0-4-5,0 2 2,-2 2 1,2 0-4,0 2-4,0 1-10,-2-1-13,4 2-16,-2 3-16,0 0-4,0 0-6,0 0-4,0 12 1,0 5-2,0 1-2,0 10 1,-2-1-7,0 2 3,0 0-3,2 1-3,-6-2 0,5 3 0,-2-6 3,0 2 2,-3 1-2,3-9 4,-1-1-6,0 1 2,0-2 4,0-7 2,0 1-4,2-5 1,1 1 4,-2-2 5,2 1 3,-1-3 3,2 1 15,0-4 4,-1 5 4,1-5 3,0 0-2,0 0-13,0 0-4,-1-14-9,2 2-6,0-2-6,1-6-6,0 1-4,0-7-16,0-1 11,-2 0-2,1 1-2,-1 1-4,3 5-3,-3 2-5,1-2 0,1 4 0,0-1 2,1-1-2,-1 2-3,1-1-4,2 1-4,3 0-5,-2-1 11,3 4-12,0-2-7,3 2 13,1-1-4,1 4 0,0-2-5,5 1 2,0 4-3,-3 0-4,0 2-10,-3 1-4,0 3-15,-1 0 13,0 2-8,-5 2-4,1 2 3,-2 0 0,0 4 7,-6 3-1,2-1 2,-4 7-4,-4-2-2,-8 10-7,2-2-2,-3-3 0,0-1-14,-2 0 8,3-5-9,0 0 1,0-2 1,1-2 5,6-3 6,-4 0 5,2-1 6,3-1-3,0-2 6,0 0 4,3 0 1,1-2 3,-2 1 2,0-2 1,4-1 5,0 0-4,-4 3 4,4-3 2,0 0-5,0 0 4,0 0 1,0 0 1,17-4 1,-11 3 2,1-3 3,2 1 1,4 2-1,-3-3-5,3 1 10,4 2-4,0-4 0,2 4 1,1-1 1,1 2 0,-1 0 0,-2 2-3,-5 3 3,6-4-9,-8 3 6,1-2 6,-5 5 1,-2-2 3,-1 4 8,-2 2 3,-4 1 6,-5 2 4,-2 3-8,-1-2 7,-9 4-3,0 1 1,1-1-3,1-7-2,-2 1-5,0-3 3,2 1-2,-1-4 2,0 3-5,1-6-2,3-1 6,3-1-2,-1 0-1,4-1-5,-1-2-7,1-1 1,8 2-2,-11 0-23,7-3-13,1 2-16,3 1-18,-6-3-27,6 3-29,-2-2-29,2 2-20,0 0-28,6-11-33,-4 7-30,1 2-204,-1-1-508,2-1 225</inkml:trace>
  <inkml:trace contextRef="#ctx0" brushRef="#br1" timeOffset="227538.243">9095 8390 25,'0'0'41,"0"0"4,-6 0-2,6 0 0,0 0-1,0 0 6,0 0 4,0 0-14,0 0-7,-9-4 17,9 4 2,0 0 1,0 0 7,0 0-11,0 0 12,0 0 4,0 0-15,0 0 12,-5 4 1,5-4 0,0 0 6,0 0-4,0 0-2,0 0 3,0 0 1,0 0-9,-4 2-2,4-2-5,0 0-8,0 0-3,0 0-3,0 0-4,23-6-4,-5 1-9,12-2-29,6-4-40,12-5-38,6 0-43,-4 0-102,-1-1-253,-11 4 112</inkml:trace>
  <inkml:trace contextRef="#ctx0" brushRef="#br1" timeOffset="230106.7358">15087 13324 151,'0'-8'174,"2"3"-3,-4-2 0,4 0-2,-1 0-3,-1 1 3,0-1-3,0 1 10,2 1-6,-2 0-5,1 0-11,-1 5-11,1-2 10,-1 2-18,0 0-12,0 0-13,0 0-6,-7 12-5,3 2-3,0 6-1,-6 9 5,5 5-15,-4 0-4,1 2-8,0-5-4,1 4-1,-2-1-2,3-4-2,-2 1-7,5 1-6,-5-5 3,5-2-6,-1-6-4,0-3-2,2-6-6,0 2 0,1-1-5,-2-6-5,3 3 6,0-6-3,0 5 2,-1-4 2,-1 0 14,2-3-16,0 0 5,0 0-19,0 0-9,0 0-8,0-12-11,-2 5-8,1-2-17,-3-2-30,4-2-20,0 4-26,0-3-24,0-5-20,0 5-7,0-3-12,4-2-1,-4 0 7,3 1 6,0 1 9,3-1 4,-3 1 17,0-4 13,1 2 15,-1 4 10,-3 0 20,3 2 19,-3-3 27,1-1 23,-1 3 32,0 0 21,3 0 16,-3 5 13,0-1 14,0 1 14,0 3 10,1-2 3,-1 2 7,0 4-3,-1-4 6,2 0-12,-1 4 1,1-7-4,1 5-13,3-2-3,0-1-8,5 1-5,2 0-4,-1-3 2,8 0-21,2-1 1,-1 0 6,10 0-17,-5 0-5,-2 2-5,4-1-4,-9 2-3,2 3-9,-9-2-15,-3 1-19,0 1-13,-1 1-26,-2 0-25,2 0-29,-7 1-38,7-2-32,-7 2-26,0 0-36,4 4-21,-4-4-245,0 0-543,-13 10 240</inkml:trace>
  <inkml:trace contextRef="#ctx0" brushRef="#br1" timeOffset="230680.42">14946 13602 124,'0'4'230,"0"-4"2,5 6-5,0-1-10,3-3-13,4 1-8,-1 1-2,8-3-10,1 1-6,1 1-5,6-1-10,2-2-13,3-2-13,-13 2-15,2 0-12,-4-1-10,3-1-12,-9 2-9,4-3-17,-3 1-14,-2 0-25,2-1-29,-4 1-36,-1-1-40,-1-2-45,-1 2-42,0-1-25,0 2-54,-1-3-148,-1 0-428,-1 2 189</inkml:trace>
  <inkml:trace contextRef="#ctx0" brushRef="#br1" timeOffset="232349.9959">17155 12250 28,'0'0'169,"0"0"-17,0 0-7,0 0-8,3 10 0,-6-5-7,3 2-1,-1 0-7,0 1 1,-5 1-9,4-2-2,-1 0-6,0-2-8,0 2-6,2 2-5,-1-3-3,-2 1-5,2-3 1,1 3 0,-4-1-1,3-2 1,0 0-5,2 0 1,-2 0-6,2-4 5,-2 3 1,2-3 0,0 5 5,0-5 5,0 0 2,0 0-8,0 0-4,0 0-7,0 0-4,-6-14-6,6 4-11,0 2 3,-1-3-10,-1 0 0,0 2 2,-1-3-2,3 2 4,-4-1 1,1 2 1,-2 2 0,3 0-9,-2 5 2,-3 0-2,-2 2-10,-5 4 6,-2 9-6,-8 1-5,0 7-1,1 4-2,1 2-8,0 1 1,1 3 1,5-3-3,2 3 6,1-2-14,3 2 8,4-4 6,1 0-11,4 0 2,1-8-2,1 0 3,3-2-8,0 0-10,4 0-12,-1-5-19,1-6-20,2 3-20,2-2-21,-4-4-22,9 1-24,-1-4-25,6 0-15,-2-6-7,0 1-9,0-3-2,-2-2 4,0-2 11,2-5 20,-4-3 19,0-2 19,-2 1 14,-1-4 27,-6 9 18,0-3 23,0 4 27,-1-2 28,-4 5 12,1 1 27,2 3 13,-4 2-5,2 0-3,-3 1-2,0 4-4,0 1 4,0 0 3,0 0 3,4 13-1,-8-5 1,4 1-3,4 1 1,-4 1-3,1-1 13,2 0-3,-1 0 0,2-3-1,3 3-1,-4-5 3,2-1 4,1 1 0,-1-2-3,3-3-4,-1-3 0,1 2 2,1-5 3,0 1-1,-1 0 7,0-4-7,-3 0 3,0 0 3,-1-2-1,0 1-2,-1 0 2,-3-2-8,-2 2 16,2 0-17,-5 1 15,5 2-25,-4 2 1,1 0-11,-2 4-2,-3 1 5,-2 1-13,-1 6-5,-1 3 9,-1 5-20,0-1 5,-5 5-5,8 5 2,2-5-3,0 6 2,0-1-4,6-6 6,2 0-2,0 0-1,2-3-9,5 1 5,-3-2 11,2-6 0,5 2-22,0-3 9,2-2-3,6 0 2,-1-3 2,4-1-1,-3-4 3,1-1-1,1-4 0,-1 3 3,-2-8 1,1 1-3,4-5-5,-5-2 1,0-2-3,-4-4-3,0 1 8,0-5 2,-2 3-5,-3-6 4,-2 3 2,-1 2 12,-3 1 13,2 6-5,-5 4 11,0-1 6,1 4 5,-1 4-1,0 3 3,-1-1-2,1 3-16,0-2-5,0 6-2,0 0-7,-11 11 7,6-2-9,-3 8-3,-1 1 0,2 8-1,0-1 1,-1 0 0,4 0-13,-2 1 8,3-2-3,0 2 4,2-7-4,1 3-9,0-6 8,2 2-2,2-2-8,-1-4 4,1 0 0,3-4 0,-1 1-3,5-4 3,0 0-5,2-1 1,5-4 2,2-4-3,-1-2 3,3 1-7,-4-6 5,6-5-2,-3-2 7,-1-1-6,-3-6 8,-3 1-5,0-3 0,-1 1 1,-1-1 0,-2 2 0,-3 0-16,-1 6 17,-6 3-2,2 5 13,0 0-1,-2 3-2,0 3-4,0 1-4,0 4 3,0 0-2,0 0 1,-14 10 4,2 2 1,2 4-9,-2 7 13,0-1-27,2 5 30,3-9-17,1 7 6,2-6-8,1-1 0,1 2 6,1-3 2,1-4-11,1 0-2,3-1 5,3 0-11,-3-3-21,3-3-22,3 2-23,-1-2-19,2-3-23,3 1-35,-2-4-34,2-2-32,6-1-31,1-1-38,7-2-35,-9-3-173,-1-1-545,4-5 241</inkml:trace>
  <inkml:trace contextRef="#ctx0" brushRef="#br1" timeOffset="232835.3326">18387 12097 53,'-3'-6'270,"-1"0"-8,2-1-8,-4 2-17,3 1-14,-5 3-19,-1 1-17,-1 0-8,-2 5-6,-6 0-10,3 8-3,-6 4-5,-3 4-12,2 5-8,-7 11-5,1 9-4,2-4-9,3 3-8,3-2-9,6-10-7,3 3 4,-3 8-25,8-10 2,1-2-6,2 0-2,3-2-14,0-2-1,7-1-10,-1-8-2,4 3-15,-3-6-15,7-1-25,-1-3-24,4-2-25,1-3-34,3-1-35,7-2-38,2-3-52,0-5-45,-1-2-240,1-2-549,-2-4 244</inkml:trace>
  <inkml:trace contextRef="#ctx0" brushRef="#br1" timeOffset="233346.2727">18703 12270 16,'0'-10'243,"0"4"0,0-3-2,0-1-10,0 5-6,0-2-3,-4 2-5,8 0-8,-8 0-8,4 5-11,0-7-13,0 7-22,0 0-19,0 0-13,0 0 0,0 0-1,-9 13-10,5 5-2,-2-2-2,-2 9 1,-2-1 0,-1 4 2,2 0 7,-1 1-8,-1 3-1,3 0 1,-2-2-4,0 0-2,2-1-3,0 1-8,2-4-10,-2 0 2,1-9-6,3 3-7,-2-6-10,2-2-1,0-3-4,2-1-3,2-3-2,-3 2 5,2-4 7,-1 0 14,1 1 12,1-4-3,0 0-9,0 0-9,0 0-4,1-15-9,1 6-2,-1-3-3,2-5-8,-1-1 0,5-8-5,-1 0-6,-1-6-4,1 1-1,1 3-4,-1-2-4,2 3-3,0-4 1,-2 6-2,4-1 1,2 1-2,-1 1-2,-1 0-6,-1 10 1,2-3-3,1 3-1,1 2 0,0 2-5,2 2-7,1 0-5,1-1 0,-4 6-9,6-1 1,-1 4-3,-4 2-4,0 0-3,-1 3-9,-4 3 0,1 2-3,-3 4 7,0 2 0,-7 0-2,-6 10 5,0-7-2,-6 4 5,-5-2-1,-2 1-4,-6 0 12,2-3-1,-3 1-3,-1-1-2,1-2-6,3-3-3,0 1 1,7-8 7,2 0 0,4-2-2,1 0 1,2-1 5,1-1-1,2-2 8,-1 0-2,5-1 1,0 0-1,0 0 0,0 0 2,0 0 4,14-7 2,-5 4 3,3-3-4,0 3 14,3 1-11,2-1 4,1 0 0,-4 2 0,-1 1 0,6 1-1,-7 0 6,1 2-2,-2 1 2,-4-1-2,4 3-1,-3 0 0,-1 1 2,-3 0 0,0 1-2,-5 2 2,-2 1 3,1-3-3,-4 4 1,0 0 7,-7 0-6,1-1 1,-6-1-4,1 0 0,-2-1 0,-3-1 9,0 1-17,0-3 12,4-1-10,2 0-9,-2-3-6,7 0-5,-2-1-22,3 1-15,2-2-16,0 0-13,1-2-29,-1 1-27,6-2-31,-2 1-39,4 2-42,-3-8-44,3 8-252,7-9-606,0 2 269</inkml:trace>
  <inkml:trace contextRef="#ctx0" brushRef="#br1" timeOffset="233759.2093">19085 12532 51,'0'0'312,"0"0"-16,0 0-23,0 0-23,0 0-21,0 0-19,0 0-15,0 0-12,-4 11-10,0-6-3,1 7-4,-1-3-11,-3 2-1,2 2-1,-1 2-5,-1 2-11,-3-3-7,1 2-13,3 0-8,-2-2-8,1 1-9,-2 1-16,1-1-7,0 0-5,2-6-47,-2 2-31,3-1-35,1 1-45,-1-4-53,0 3-51,2-6-61,0 1-61,0-2-172,3-3-532,0 0 235</inkml:trace>
  <inkml:trace contextRef="#ctx0" brushRef="#br1" timeOffset="234212.7204">19448 12288 130,'6'-12'269,"1"0"-12,-2 3-12,-1-1-9,-2 3-16,2 1-12,1 1-8,-3-3-17,1 4 3,-3-1-17,5 1-12,-1 2-19,-4 2-11,0 0-6,0 0-3,0 0-2,0 0 1,-2 18-1,-3 1 2,0-2 10,-2 11-14,-2 0 6,3 2 0,-6 2-1,3 2-4,-1-1-2,-4 0-8,6 2-2,-4-1-8,1-1-6,4-3-5,-2-4-10,0-1-5,1-1-4,2-7-6,4-2-4,-3-2-3,3-3-10,-2 0 2,1-5-2,2 1 5,-3 0 6,4-4 9,-1 3 13,1-5-4,0 0-4,0 0-7,0 0-7,-4-13 1,5 3-9,2-2-2,1-3-4,1-10-5,4-1-6,0-1 1,-4 0-6,4-2-3,1-5 0,0 2-6,1-15 1,1 13-1,-1 0-1,6-9-3,0 0-1,-3 13-3,-2 1 0,2 2 4,-2 5-3,-2 3-1,2 4-4,-2-1 2,4 1-3,-2 5 1,1 1-2,1 2-1,3-1-4,-1 2-2,3 1-1,-1 2-3,2 0-5,0 3-6,0 0-8,-2 1-17,5 2-18,-5 1-22,-5-1-8,2-1-40,-5 2-37,1 2-14,-3 0-28,-6-3-30,0 5-30,0-2-33,-4-1-31,0 2-23,-5 1-232,1 1-642,-4 1 284</inkml:trace>
  <inkml:trace contextRef="#ctx0" brushRef="#br1" timeOffset="234595.3975">19488 12415 41,'-5'2'235,"-2"3"-5,5-2-9,-2-2-17,1 3-13,3-4-6,-1 3-3,1-3-7,5 4-4,0-2-6,7 0 8,2-2-12,2 0-10,7 0-10,5-2-10,-1 1-13,3-4-5,-1 2-12,0-1-12,-2 2-7,-9-1-1,0-2-7,2 3-12,-7 2-7,-4-2-7,0 1-7,-1 0-10,-3 1-15,-1-3-19,0 0-29,-4 3-28,0 0-34,0 0-28,0 0-24,0 0-30,0 0-31,0 0-23,0 0-17,0 0-146,0 0-424,-11-7 189</inkml:trace>
  <inkml:trace contextRef="#ctx0" brushRef="#br1" timeOffset="234944.3055">19968 11869 17,'-8'-9'304,"3"4"-9,1 0-24,-1 1-30,2 1-22,1 0-23,2 3-16,0 0-15,0 0-19,0 0-11,10 10-11,5-2-8,1 6-10,3 3-5,6 3-9,0 4-1,-1 3 0,10 16 2,-1-5 0,-4 6-8,-5 0-3,-7 4 0,-2 3-3,-7 3-8,-9 1-5,-6-4-8,-9 2 0,-5-5-6,-7-2-6,-5-2-2,-6-5-11,-2-3 14,1-2-21,-5-5-12,4 0-20,8-9-29,0-3-25,2 1-31,-1-5-36,0-1-37,8 0-38,6-5-39,1-2-44,5-2-167,1-3-488,5-3 216</inkml:trace>
  <inkml:trace contextRef="#ctx0" brushRef="#br1" timeOffset="247994.3989">20954 12235 38,'2'-10'218,"0"-1"-6,0-2-10,0 3-9,1-1-5,-2 3-12,-1 0-7,1 2-9,-2 1-16,2-1-11,-1 5-15,0 1-6,0 0-2,-7 14 5,4 2-4,-2 4-7,-5 6-1,0 2-8,3 1-6,1-3-1,-1 4-7,2-5-8,3-5-4,-1-3-5,3 1-4,3-4-3,-2-2-1,3-2-1,0-1-3,3 1-3,1-5 2,-2-4-9,3 0 0,4-3-5,2-5-5,3-3-5,7-2 2,-5-8-6,3 4 3,-3-8-1,1 3-7,-7-5 0,6 2-4,-8-4 2,1 1 2,-2 2-3,-1 1 0,-3 5-5,-3 3 9,-1 4 4,0 1-4,0 1 2,-2 3 9,-1 0 0,-1 1-10,-1 3 8,-2-2-2,4 5-12,-8 0 2,8 0-3,-9 6-4,1 2-2,3 1-3,-1 0 1,2 2 6,4 2-6,-3 0-3,4 1 7,-2-1-2,4 3 1,2 0 1,-2 0 0,3-4-4,-1 4 8,1-2-4,2 2 1,-1-4 6,-1 1-3,0-1 0,-2-1 7,0 0 25,-2 0-27,1-1 12,-2 1 4,1-5 13,0 4-8,-2-4-6,0-2 2,0 3-9,-2-2 1,-1 0-2,0 2-4,-1-3 2,-1-2-4,-1 2-2,-1-2 0,-7 0 0,2-2-20,-2 3-13,-1-6-17,-5 2-19,5-4-5,-3 1-40,0 0-19,0-3-27,0 4-38,0-4-34,0-1-40,8 1-38,-5-2-276,6 3-614,2-7 272</inkml:trace>
  <inkml:trace contextRef="#ctx0" brushRef="#br1" timeOffset="248500.0241">20974 11960 173,'-4'-8'212,"3"0"-9,-1 5-21,0-1-18,1 0-20,1 4-40,-2-3-34,2 3-39,0 0-42,0 0-44,0 0-60,4 11-69,-1-9-199,0 3 88</inkml:trace>
  <inkml:trace contextRef="#ctx0" brushRef="#br1" timeOffset="248991.8875">21733 12235 101,'-3'-5'242,"-2"1"-4,1-3-15,0 2-12,4-1-16,0-1-17,3 0-13,-2 2-17,3-3-8,1 2-5,-1 1-3,2-1-3,1 2 1,-2 2-6,1 2-10,-6 0 14,14 5-13,-7 2 3,-1 2 0,2 5-8,-1 3 10,-4 0-7,0 1 1,-3 1 3,0-1-2,-2 1 5,0 1-13,-2-6-5,-2 4-8,2-2 4,1-3-14,-2-1-2,1-2-5,0 0-4,2-3-3,-3-2 11,2 0-2,1-2 2,0 1 5,2-4-2,0 0-9,0 0-3,0 0-10,-6-14-9,7 1-3,4-5-6,2-7-5,3-4-4,3 4-5,2 0-2,2 0-4,-2 4 1,3-1-5,2 2-5,-4 6-2,0 4-2,-2 4-2,-1 0-3,0 4-2,1 1 3,-4 3-4,7 6-3,-7 0 5,2 6-2,-1 0-1,-1 1-1,-5 5-1,4 2 7,-8-3-2,2 0 2,-3 0-2,0-2 0,-1 0 0,-2-2 8,1-1-4,-3-5 2,3 0 2,0-1 3,-1-3-4,2 0 5,-1-1 1,0-3 6,2-1 2,0 0 0,0 0-5,-6-7 1,6-1-6,4-6-2,-1-3-4,6-5-3,4-6-5,1 2 0,2 1 1,-1 0-2,5 1 1,-1 4-3,-3 7 0,3 1-7,-4 2 9,3-1-2,-6 5-2,0 1-5,0 3 0,0 4 0,-2 0-1,0 3-2,-2 5 0,0-1-1,-3 5 4,-1 3 0,-1 3 2,-3-2 1,0 1 1,-3 1-1,-2 5-1,1-7-5,-3-1-15,2 0-24,-2-3-21,2 1-39,0-5 1,0 1-52,1 0-30,-1-5-33,1 1-33,2-2-32,-1 0-14,3-4-31,0-1-23,0 0-216,9 0-619,1-1 275</inkml:trace>
  <inkml:trace contextRef="#ctx0" brushRef="#br1" timeOffset="249532.0119">22474 12286 84,'8'-6'135,"-2"-1"6,5-2 2,-3 3 6,0-2 12,0 1 11,2-1 3,-1 0 6,-3-1 5,4 1 0,-5-1 1,-1-1-5,1 1-3,0 2-2,-1-4-5,0 1-3,-4-1 1,0 4-11,0 0-6,0 0-7,-1-1-9,-2 3-7,-1-1-11,3 0-7,-3 1-11,-1 1-7,-1 1-14,-2 0-2,0 4-14,-2 1-2,-7 5-11,0 4-1,-6 3-9,0 6 12,0 1-23,1 3 9,0 2-8,3-1 2,1 2-6,2-3 0,1 0-5,10-6-1,-3 0-1,6-1 5,2-1-11,0-6-3,2 0-2,3 1 3,1-4-2,0 0 1,0-3 1,3-4 2,3 0-5,-2-2 1,4-5-3,2 1-10,0-5 9,0-1-4,-1 0 2,-1-3 0,2-9 7,0 4-5,-3-1-1,0-3-1,-6 9-2,3-1-2,-1 1 2,-5 3 0,1-1 2,-2 4-9,0 3 3,2 0 2,-5 1-5,2 1 3,-2 1-11,0 3 11,0 0-8,0 0 0,0 0 3,-13 19 5,8-8-4,-4 5 5,1 0-3,2 1 2,0 0 6,5-1-4,-3 0 0,2-2-8,2-2-1,0 1 3,2-2 6,0-1-2,2-2 2,1 1-3,2 0 8,0-5-11,2 2-6,4-5 11,1-1-14,3-1 9,-2-5 4,4-2-6,-1-2 8,5-3-8,-1-3 7,-4-3-4,2 0-1,-1-3 5,-8-2-2,1 1-4,1 1 8,-4 6-9,0-1 8,-5 3 2,-3 2-7,-1 2 9,-1-2-4,-3 5-8,4 0-3,-4 4-2,0 0 10,3 1-21,1 2 5,0 0-8,-8 7-2,7 1 1,2 0 12,-1 5-15,4-1 1,4 8 13,-3-3-7,5 1 6,-2 0 1,-3-1-3,-1 0 2,0 1 8,-3-1-5,-1 1 1,0 1 5,0-5-3,0-1 9,0-3 3,-1 2-7,-3-2 2,4-3 5,0-3-12,-4 3-7,5-4-10,-1-3-15,3 5-15,-3-3-4,0-2-16,15-4-21,-10 1-21,8-1-20,4-5-16,-6 1-12,3-2-11,-1 0-22,4-2-13,-1-1-14,-2 2-12,-2-1-153,-2 0-425,1-4 189</inkml:trace>
  <inkml:trace contextRef="#ctx0" brushRef="#br1" timeOffset="250032.7124">23068 12162 39,'2'-7'140,"1"0"13,0 0 9,1-4 12,-3 7 9,4-8 10,-1 1 3,1 0-3,0-1 7,1 1-1,-1 3-3,-1 0-3,0 2 4,0 1-13,-4 0-7,3 2-16,-3 3-18,0 0-7,0 0-5,0 0-1,-11 17-7,5-2 4,-4 1-16,0 9-5,-3-3-1,-1 4-7,2 0-11,-2-1 0,5-1-3,0 1-4,-1-7-10,1 6-3,3-6-7,0-2 2,1 0-11,0-5-1,0-1-5,3-1-11,-1-1 1,1 0-5,0-4 4,-1 2-3,2-1 2,0-2 1,1-3 21,-2 3-6,2-3 0,0 0-2,0 0-2,7-16-4,0 6-7,5-2-2,1-9-1,1-3-4,5-3-3,3 2-6,1 1 0,0-3-3,1 2-1,-1 3-3,0 1-1,-8 7 0,0 2-5,-8 1-1,5 0 3,-2 6-4,-5-1-3,-1 2-8,1 0-10,-3 1-16,-2 3 4,0 0 4,0 0 4,0 0-3,-11 10 1,1-2 13,-3 1-7,4 0-2,-6 4-18,1-2 0,1 2-5,0-1-1,0 0-2,1 2 20,2 3-15,2-7 5,3 5 4,0-4-2,4 0 1,-2 3 0,-2-2 1,5 0 4,0-1 3,4 0 0,0 1-6,3 2 2,-3-4-6,6 0-9,-3-1-9,2-2-11,5 3-13,-3 1-18,3-5-13,2 1-7,1 1-20,0-4-12,2 2-33,-2-2-36,6-1-31,-3-6-28,1 1-17,-3 0-165,-1-7-495,0 4 219</inkml:trace>
  <inkml:trace contextRef="#ctx0" brushRef="#br1" timeOffset="250846.4031">23469 12243 129,'3'-11'190,"-3"1"20,0 3 15,0 0 8,0 2-4,0-1-7,-3 1-15,3 2-17,0 3-19,0-7-18,0 7-12,0-5-8,0 5-6,0 0-7,0 0-4,13 3-11,-13-3-5,17 2-10,-6 0-5,1-2-4,2 0-3,2-2-2,0 1 2,-5-1 0,3-1 1,-2 2 3,-5-3 10,4 0 15,-4-1-2,-4 1 6,2 0 1,-2-3-6,-2 3 6,1-2-22,-4-2-5,1 4-9,-3-2-5,-3-1-5,2 0-8,-8 3-5,3 1-8,-4 5-14,0-1 10,-5 3-4,-2 3-5,1-2-1,0 3 4,3 1-24,-5 7-1,8-2 10,-2 1-1,5-1-1,1 1-5,3 0-1,1 2-12,5-6 6,1 2 2,2-2-7,5-2-5,3 3 0,3 0-4,6-5 6,0 0 3,11 3-10,-2-5-3,3-3-9,1 1 0,-2-3-3,1-3 3,-2 3-5,3-7-2,-2 0 0,3-5 6,-6 0-1,3-5 3,-3 0 0,-3 0 5,-2 2 3,-8-1 3,0 3-5,0-2 10,-3-1 5,-1 3-2,-5-2 0,-1 5 9,-2-1 5,-2 4-3,2-3-2,-5 4 0,0-3 3,-2 6-6,-2 0-6,-5 0 9,2 5-7,-4 1-14,-3 0 17,-4 5-4,5 3 4,-2-1-3,-3 6-3,6-1 5,-2-3-3,4 3-2,1 1 3,6 1 10,0-3-13,2-1 0,-1-3 0,1 0 3,4 1-1,2-2-2,0-2 5,1-1-1,0-2 3,3 0-1,0-2 1,-6-2-4,17 0 0,-6-3-11,0-4 16,1 1 4,-5-2 0,9-7 5,-4 2-10,6-6-3,-5-3 5,2-2-2,-2-2-1,1-1 1,0-2-2,1-1 1,-4 0-5,-1 0 6,0 3-3,-2 0 0,-3 9 5,-1 0 5,-1 8 10,-1 1 0,-2 1-8,0 3 16,3 2-14,-3 3-1,0 0-3,-11 9 4,6 3-9,-4 3 4,2 12 3,-4-3-4,1 1 1,0 0-5,1 3 8,-1-2-5,-2-1-5,7 0 3,-1 0-2,3 0 2,2 0-8,-2-5 1,7-7 13,-4 4-3,3-7 3,3 1 1,-1-3-1,4-1-1,4-1-2,-1 0 2,2-4-2,4 1-8,2-6 3,-2 1-2,1-4-5,0 2-8,-1-3 3,1-3-4,-4-1 0,2 6-1,-8-1-4,1 2-5,-2-2-11,-3 3-19,-1 0-13,1 0-27,-3 0-25,1 1-19,-3 2-22,0 0-22,0-7-19,0 7-17,-10-4-23,6 4-19,-2-1-21,-1 1-19,7 0-228,-19 0-569,14-2 251</inkml:trace>
  <inkml:trace contextRef="#ctx0" brushRef="#br1" timeOffset="252380.0044">11313 14809 3,'-15'9'205,"-2"-1"-4,4-4-4,3 2-6,5-1-2,0-5-5,-1 2-8,2-2-13,4 0-14,0 0-12,-1-13-8,6 7-1,2-10-3,9-1-2,0-3-5,3-3 5,0-3-13,1 0-2,2 2-7,-3-5-11,4 2 1,-2 0-10,-3 0-7,2 1-3,-4-1-7,-2 6-8,-3-4-2,-1 8-7,-8-2-2,2 0-2,-1 2-8,-1 2 1,-2 1 2,-1 6-13,-2-3 1,2 6-1,-2-3-3,1 4-1,-2 2-13,-1 1 7,5 1 7,-10 6-17,5 3 0,-1 0-1,1 8 1,0 1-3,4 1 2,2 7-4,4-1 7,0-1-5,5 1-7,1 0 5,4 1-1,0-3 2,0-1 0,-1-1 0,-3-5-1,-1 0 0,0-4 2,-4 0-4,-1-4 3,-3 3 2,0-2-1,-2 0-3,-5-1 14,-1 0-12,-1-1-2,-3 0 4,-2-1-7,-3-4 1,-2 1-5,-5-1-4,5-2-2,1 0-4,0-2-4,3-1-3,1 1 7,1-1-6,4 0-4,0 2-10,1 0-11,6 1-28,-7-3-25,6 0-17,1 3-21,0 0-24,9-8-21,0 8-27,1-5-26,6 3-163,1-2-433,0 1 192</inkml:trace>
  <inkml:trace contextRef="#ctx0" brushRef="#br1" timeOffset="253026.0374">11844 14457 91,'-9'-3'226,"9"3"-11,-12 7-10,3 0-10,-2 8-18,2-1-14,1 12-8,2-2-13,-3 1-6,4-1-14,2-6-8,4-2-6,1 4-2,4-4-17,2-2-2,1 1-5,0-7-1,-1 0 1,3-5-6,3 0-5,4-3 0,-2-5 1,-2 0-2,1-6-2,-2 1 5,-4-4-4,-1-1 0,0-4-2,-4-5-8,-6 6-7,-4-6-6,-2 7-1,-1 0-3,-6 1-3,2 3-4,-4 4-3,1 0-5,-2 1-8,7 4-6,-5 4-15,5-1-10,-1 3-33,1 1-30,2 2-33,2 2-27,2-1-34,5 1-37,3-3-37,1 7-207,2-5-487,7 4 216</inkml:trace>
  <inkml:trace contextRef="#ctx0" brushRef="#br1" timeOffset="253615.8402">12437 14364 76,'1'-5'251,"-1"1"-18,1 1-14,-1 3-21,0 0-7,0 0-9,-4 22-6,2-5-11,2 9-3,-4-2-11,1 5-13,2-2-4,0 5-3,1-3-7,-2 0 0,1-2-7,-1-1-4,2-2-4,-3-8-9,2 0 4,1-4-15,0 0-4,-1-5 0,1-1 10,0-2 19,0 0-7,0-4 0,0 0-6,0 0-13,0 0-7,-4-19-8,2 8-11,1-10 1,-1-10-8,-1 2-8,2-4 5,-3 3-7,0-4-6,0-2 4,3 2-5,-4 0 2,2 3 0,6 2 9,1 3-10,-3 7-10,0 4 5,4 3-5,0 2-3,2 2 2,-1 4-6,3 2-6,3 4-1,3 5 7,2 2-7,-2 4-4,3 6-6,-4-2 3,1 5 10,0-2-6,-2-4 1,-2 8 2,-3-7 0,1 1-1,-1-4-4,1 3 5,-4-5-6,0 0 1,-2-6 1,-2 1 2,2-3-1,1 2 0,-2-3 2,1-1 2,-3-2-1,0 0 2,0 0-4,16-11 1,-11 4 2,3-7-6,1-2 0,2-6 0,1-2 2,5-2-4,-8 1-1,5-3-1,-2 1 1,-3-1-2,5 3-3,-6 1 3,2 9 0,-3 2 2,-4 3-4,1 3-4,0 1-5,-3 1-1,5 4 2,-6 1-4,0 0 6,5 10 1,-2-1-7,-3 5 0,3 4 12,-6 7-6,3 1 1,-3-8 1,1 1-4,-1 9-3,3-3-1,-2-4 6,1 5-11,-2-7-19,0 0-16,1 2-18,1-2-29,-2-2-18,3 1-36,0-6-22,0 1-37,4-1-40,-2-3-39,1-2-19,4-2-20,-3-1-227,6-3-600,0-2 265</inkml:trace>
  <inkml:trace contextRef="#ctx0" brushRef="#br1" timeOffset="254471.7984">13196 14405 30,'5'-9'181,"-3"1"7,5-1-5,-5-2-7,3 1-2,-3-1-6,-2 1-2,0-2-2,-2 3-1,-3-3-2,3 2-11,-3 0-6,-1 1-10,-1 1-5,2-1-5,-4 3-8,-1 1-13,-3 1-3,-1 4-13,2 1-6,-3 5-10,-2 2-5,-1 4-3,-2 8-6,-1 1-3,6 3 0,-2-1-5,5 2 4,1-3-3,4 2-12,2 1-4,3-8-6,2 0-1,0 0 0,2-1 2,5 1-5,-2-7 0,8-1 0,0-1-4,3-3-3,0-5-1,3-3-3,-1-3 0,1-5 3,-2-1-4,1 0 3,-1-2 1,-4-1-2,-2-2-6,3-4 1,-7 2 11,-2-1-7,-1 3 2,3-1 2,-5 2 5,-2-1 2,3 5 11,-1 1-1,-2 5 8,0-1-8,-2 2-1,2 1-2,0 4-11,0 0 3,0 0-6,0 0 0,-10 21-1,6-6-2,1 1 0,1 1 6,0 3-10,2-2 2,2-2 0,0 3-10,3-4 3,2 1 3,-2-5 1,2-1-5,-1-2 3,5 2-2,-1-4 5,-1-5 7,3 2-16,0 0-6,1-6 7,3 0 5,-1-4 0,0-3-4,1 1 4,1-3 0,-4-2-8,3-1-2,-2-5-1,-3 3 9,-1-5 0,-1 4-10,-4-2 2,-1 3 8,-3 6-5,5-2-4,-6 1 15,0 4-8,0 1-7,-2 0 4,1 2-3,-3 0-2,1 3-3,3 2-4,-9 0 2,9 0 6,-6 9-2,3-3 0,3 5-4,0 0 4,3 1-5,1 1 3,1 2-2,4 0-2,-2 0 5,3-1-1,-3 0-3,4-1-4,-5-2 11,0 4-1,-3-5 0,5 5 0,-7-2-11,0-3 6,2 2-9,-3 1 10,-1-2-11,1-1-1,1 2-10,-1-4-6,-1-1-11,-1-2-9,2-5-2,3 3-2,-3-3-2,4 4-4,-4-4-13,10-2-9,1-3-7,0 0-8,2 0-2,-2-2 6,3-4 2,3 2 11,-1-3 8,-1-2 8,-3-1 7,5-2 5,-7 3 7,4-8 8,-6 3 7,1-4 4,-2-3 4,1-3 15,-2 2 14,1-4 15,-5 0 0,1 3 11,1 2 11,-2 0 11,2 6 11,-3 4 7,0 4 3,1 2 6,-2 1-8,1 3-5,0 3-7,-1 3-2,0 0 3,2 16 5,-2 2 4,0 8-7,-3 3-5,2-1 1,-2 4 0,1-1-6,-5 0-6,5 1-3,1-3 3,-2-1-2,3-2 2,-1 0-3,1-6 1,1-3-5,0 0 0,-1 1 3,2-6-1,-2-5-2,1 1 3,-1 2-4,0-5 4,0-1 6,4-1-1,-4-3-6,0 0 5,0 0-3,15-12-1,-7 2-7,2-2 1,3-3-13,2-7 2,2-3 3,2-3-3,-1-1-6,2 0 4,-1-2-11,4 2 8,-3 0-11,-1 3 3,-2 3 6,-4 8-12,0 0 4,-5 2 5,-1 3 1,0 3-10,-2 0 3,-4 3 0,3-1-9,-2 1-4,0 2 4,-2 2-1,0 0-1,0 0-1,-13 14-3,5-9-6,-4 8 2,2-4-3,-2 3-6,-1 2-8,2-3 2,2-1 4,1-1-8,0 1 8,1 0-5,0-1 3,3 1 3,2-1-2,1 2 0,1 0 4,1 0 0,0-3-4,3 2 11,1 3 2,3-4-1,0 4 1,0-2 5,1-3 2,4 5 10,0 0-14,1-3 0,-1 2 5,4 0-4,-4 0 4,6 0-1,-4-1 3,2 0 3,-2 3-5,-2-5 5,0 2-2,0-4-1,-4 1-6,1 0-11,0-3-10,-3-1-19,-1 0-20,1-3-15,-3 1-14,-2 0-23,-2-2-35,0 0-42,21-4-33,-19-2-37,2 2-200,-1-3-505,4-1 225</inkml:trace>
  <inkml:trace contextRef="#ctx0" brushRef="#br1" timeOffset="255800.9046">15039 14184 206,'0'-6'204,"0"-2"-15,-1 1-3,0 1-9,-2 0 0,2 1-11,-3-1-9,3 3-5,-5-1-12,2-1-4,-3 5-8,7 0-7,-15 4-11,6 3-4,-2 5-9,-5 3-5,0 7-5,-4 4-5,5 0-8,4 2-3,-1-1-8,-1-2-5,8 0-10,1-3 2,2 2-13,4-4 3,2-2-10,4-3-3,1-1-6,2-3-13,2-4-11,2-3-25,5-4-28,1 0-23,1-5-24,2-4-33,3 0-11,-10-3 12,7-3 5,-9 3 7,0-2 13,-2-2 14,-2 0 3,-6-2 24,5-1-1,-4 0 17,-2 4 20,-2 3 25,1 0 14,-1 4 21,0 0 5,-2 4 2,2 0-7,0 3 5,-2 1 5,0 0 0,0 0 2,1 15 0,-1-9 0,0 5-2,0-3-1,0 2-2,6-1 3,-2 0 2,3-1 3,-1-2 0,3-2 1,4 1 3,-8-3 1,3-2-2,5 0 3,-4-2 5,-2 0 3,2-1 1,3-2 1,-5-2-1,0 1-1,-5-2-4,6 0 1,-6-2-4,1-2-5,0 0 1,-5 0 2,1 1-3,0 0 0,-2 4-3,-1-3-1,2 5-1,-1 0-10,-3 3 8,6 2-12,-10 5-1,3 2-2,-2 3 1,0 5-4,0 1-3,-2 8 0,3-1-4,-1 3 2,5-8-5,0 2 5,2-2-4,2-2 0,4-2 0,1 0-4,0-3 9,3 3-10,1-6 2,2-1 2,-1-1 0,6-5 2,1 2 1,2-3 2,-1-3 6,2-3-12,6-5-1,-4-3-5,0-1 6,1-1-3,-1-2 0,-2-3 2,0 0 0,-4-3-2,1-3-4,-4 0 6,1-2-4,-2 1 5,-8-2-2,6 5 8,-6 6 9,2 4 3,-4 0 4,0 4 3,-2 5-1,2 0-8,-2 1 3,0 5-5,0 0 9,0 0-10,-16 17-6,9-2 0,0 2-2,-3 9 1,3-1 6,1 3-9,3-3 0,-3-6-6,3 7 0,1-7-2,4 1 4,0-3 7,1-4-6,1 0-6,1-1 2,2 0 5,0-4-3,4-1 0,-1 1 3,4-6 4,4-2-8,1-1-1,-2-5-3,4-2 2,-2-1-5,3-8 5,1 0 15,-8 2-22,2-7 4,-4-1-2,0-1 3,-3-2-4,0-1 7,-3 8-6,-2-4 0,0 4-2,-2 6 9,-3 3-2,4 2 0,-4 2 8,-4 2-14,4 1 3,0 3 6,-8 9-2,1 2 1,0 6 1,-2 1-7,0 7 1,-1 0-2,3-6 5,5 0-2,-2 2-3,4-1 7,0-1-6,0-1-6,4-1 9,0-4-3,0-1 0,3-4 0,1 2 0,-2-3-10,7-2-8,-4 0-20,3-3-18,1 0-26,-1-4-19,2 1-27,-1 0-37,0-4-27,-3 0-31,8-2-33,-4-3-19,0 3-207,-2-1-523,4-4 231</inkml:trace>
  <inkml:trace contextRef="#ctx0" brushRef="#br1" timeOffset="256346.2245">16555 13957 11,'-1'-6'213,"1"-1"1,0 2-4,0-1-5,-2 0 6,1 2-6,-2 0-7,-1 1-14,4 3-11,-11 2-10,2 3-8,-5 6-6,1 3-5,-6 8-11,1 3-5,-1 2-12,2 5-12,-2-1-9,6 2-4,1-1-9,2 1-11,1-7-5,2 6-4,4-4-12,1-10-5,4 2-9,1-2-12,3-3-17,1-4-31,0-3-28,3 1-35,4-3-35,2-4-44,4 2-29,1-5-28,-1-2-18,9-6-166,-4 0-438,1-6 193</inkml:trace>
  <inkml:trace contextRef="#ctx0" brushRef="#br1" timeOffset="256855.1755">16759 14085 60,'13'-31'131,"4"1"21,-6 2 17,0 5 16,-5 8 16,0 5-7,-1 1-5,-1 1-12,-2 4-10,-1 3-4,-1 1 3,0 0-8,-3 20 2,-1-1-11,1 6-6,-5 3-5,0 1-9,1 1-1,-2 0-7,0-3-6,1 1 3,0-2-5,2-2 3,2-6 1,-2 0-15,3-4 5,-1 2-10,2-5 8,-1-3-14,3-1-5,-1 0 1,-2-2 1,2-1 6,0 1 10,1-1 2,0-4-6,0 0-10,0 0 1,0 0-11,0-13-3,0 1-7,2-5-10,2 0-7,1-7-7,2-3 0,0-3-8,0 2-2,3-5-4,-3 3 0,5 0-6,-4 1 2,2 3-2,-1 8-4,-1 0-3,1 1-5,-2 3 4,3 3-4,-4 2-3,3 1 0,1 2 2,-3 3-5,1 3 0,2 2 3,-1 3-7,5 5 1,0 3 4,-1 1-4,6 5-1,-3 1-3,-1 4 2,-2-3-1,1-1 1,-1 4 0,-3 0 1,-1-7-5,-2 2-3,-3-1-2,1-1-9,1 0-10,-6-3-15,2-2-22,1 0-24,-6 0-33,3-1-39,-2 0-31,2-3-36,-2-1-40,-2 0-36,2-3-54,-1-3-38,-3 1-209,6-2-650,-10-4 288</inkml:trace>
  <inkml:trace contextRef="#ctx0" brushRef="#br1" timeOffset="256892.1997">16832 14137 120,'-6'-3'222,"2"-1"-11,3 2-24,1 2-18,1-6-17,3 4-12,4 0-13,2-3-14,4 2-10,1-2-8,4 1-7,2-3-8,8 3-10,-3-3-7,2 3-9,0-2-8,-8 2-17,2 1-33,-3-1-42,0 1-54,4 1-21,-5 1-43,4-1-109,-1 2-295,0-2 131</inkml:trace>
  <inkml:trace contextRef="#ctx0" brushRef="#br1" timeOffset="257364.3609">17529 14107 284,'0'0'282,"4"-2"-20,-4 2-21,0 0-16,1 7-16,-2 0-11,-1 3-13,2 1-10,-4 6-14,0 2-9,-1 0-15,-3 7-13,0-3-9,1-5-13,0 7-12,-3-3-11,3-3-26,1-4-27,-1 0-38,1 0-49,0-4-58,2-2-63,0 1-55,-1-2-179,3-1-448,2-5 198</inkml:trace>
  <inkml:trace contextRef="#ctx0" brushRef="#br1" timeOffset="257395.3603">17869 13952 219,'1'-16'287,"4"6"1,-4 2-17,1 4-27,0 1-19,-2 3-12,0 0-13,0 15-13,-1 0 0,-4 9-28,1 1-10,-1 6 1,-2-2-5,2 1-8,0-2 1,-4 1-12,3-2-9,-2-3-12,2-5 0,-1-1-6,5-2-9,-1 0-7,2-6-6,-2-2-12,2-1-4,-1 0-4,0-2 2,2-2 7,-1 0 0,1-3-6,0 0-3,0 0-2,0 0-7,1-16-6,-1 2 0,0-1-8,4-2 0,1-7-9,0-2-6,5-1-4,-6-4 5,3 2 5,-1-3 3,-2 2-5,1 2 10,3 0 3,-4 3 7,-1 6-2,0 1 11,-3 6 2,4-5 9,-2 8-2,-2-2 1,0 7-5,3-3-5,-2 0-4,2 2-6,1 0-2,1 0-6,2 0 1,5 1-8,1 1-2,5-1-1,-1 2-3,6-1-4,4 3 1,1-1-3,-1-1-8,0-2-9,-6 5-17,-1-1-15,-3 1-24,-3 2-26,-2-3-21,-3 1-33,0-1-18,-2 3-17,-2-1-23,-3 1-22,-2-3-33,-3 9-25,-1-3-38,-5 3-25,-5 0-236,0 4-622,-4-4 275</inkml:trace>
  <inkml:trace contextRef="#ctx0" brushRef="#br1" timeOffset="257848.1828">17880 14069 205,'-5'3'227,"2"-1"2,1 0-12,-1 1-9,3-3-10,0 0-7,8 4-9,0-3-13,2 0-16,3-1-17,5-1-10,2 1-16,-1-3-9,2 2-17,0-2-15,-3 0-27,0 1-37,0-2-35,-7 3-38,-3 1-57,0 1-42,-4-1-25,-4 0-153,0 6-374,0-6 165</inkml:trace>
  <inkml:trace contextRef="#ctx0" brushRef="#br1" timeOffset="257872.2178">17815 14287 20,'-3'5'195,"1"0"9,2 0-4,5 0 0,-1-1-11,7-2-15,2 1-21,4 1-10,2-4-17,8 0-9,-6-2-13,9-2-8,0 1-13,2-4-8,-1 3-11,0-4-22,2 3-38,-4-4-38,1 1-55,-9 1-54,-4-1-178,-2 0-347,3-1 153</inkml:trace>
  <inkml:trace contextRef="#ctx0" brushRef="#br1" timeOffset="258273.8649">18401 13691 194,'-5'-9'281,"3"-1"-1,0 0-20,2 6-23,4-1-26,1 1-16,6 3-20,2 3-13,4 3-11,10 7-12,0 5-9,0 3-4,-4 5-7,-1 0-2,2 2-2,-6 0-3,-6 5-7,-4-1 10,-5 3-12,-6-1-9,-5 0-8,-1 12-9,-6-11-7,-6 7-11,3-9-5,-11 7-6,5-12-6,0 1-24,-3-2-30,0-1-19,-5-4-28,1-1-23,0-1-23,0-2-52,-1-3-54,5-2-45,2-3-238,4-4-535,1-4 236</inkml:trace>
  <inkml:trace contextRef="#ctx0" brushRef="#br1" timeOffset="259248.5525">19356 13984 54,'4'-9'231,"0"-4"-8,1 2 0,-4-2-4,0 1-7,2 0-6,-3 0-11,-3 0-9,3 5-9,-1-5-6,0 3-11,-4 4-10,-3-1-15,5 4-12,-6-2-14,-1 5-7,-3 4-12,-3 5-7,-5 4 3,0 6-14,-2 1-8,3 3-2,1 2-7,3-1-7,2 2 1,2-5-2,1 2-5,4 1-28,3-9 0,2 1 0,2-6-2,2-2 3,2 0 3,0-1-2,5-4-2,2-3 0,1-3 4,6-4-5,-1-4-5,2 0 6,5-7-4,-5-1 4,4-2-5,-4 1-1,-2-5 1,-2 2 3,-2-5 12,0 4 6,-3 0 18,-5 6 17,-1 5 5,-1 2 12,2 1 0,-3-2-3,-1 7-13,1-1-7,-2 2-5,0 3-4,0 0-8,0 0-1,-4 20-3,-2-7-4,4 4-2,-1 0-4,3 2-5,0-2 0,-3 0 0,3 2-1,3-2 1,0 2-2,2-9 3,0 6-6,2-5 2,1-4-2,-1 0 6,5-2 7,-4-3-9,2 0-1,1-4 1,5-1 1,-4-1-4,6-4 0,-4-3-3,3-2 0,-4-2-1,6-7-5,-3-1 0,-5-1 2,0-5-5,2-2-1,-3-16-7,2 17 11,-5 1 0,1 1-5,-3 1-3,-1 9 7,0 5-3,-3 4 8,0-3 3,0 4-2,1 4-6,-2-1-5,0 5 1,0 0-4,-9 12 1,3 0-1,-1 6 2,-2 12 4,0-3-3,-1 2-4,1 2 8,1-3-5,3-2-5,2 0 1,0-2 4,4-4 2,2-3-4,-3 2-1,5-2 2,-1-3 1,1-2-2,0-2 1,4 0 4,1-4 0,-1 0-2,3-1-5,1-5 0,4 0 2,-3-1-6,4-4 5,0-3-1,-3-1 1,10-5-1,-2-6-2,0 2 4,1-6-3,-4 1 4,-1-3 5,-2 0-3,2-2-4,-5 1 0,0-2 1,-6 4-3,2 1 5,-2 7-1,-6 1 3,1 4-2,-3 2-1,-3-1-1,2 6-1,0-4-1,-6 6-3,1 3 0,-3-1 1,0 1-8,0 4 12,-3 6-5,1 4-1,1 2 4,0 8-2,5 1-2,3-6 6,1 1-1,6-1-1,-2 1 1,5 4-2,0-7 2,1 0 4,0 2-2,3-4 0,-1 1 0,-3-3-3,2 1 0,-1-4-2,-4-1 7,1 0-4,2 0 7,-5-1 0,1-2 6,-3-1 7,0 1 6,-1-1 4,0 1-1,-4-1-3,-1 1-2,-5-3-1,-3 2-1,3-1-6,-8-1 2,0-1-5,0-1-6,-1-1-3,0-1-15,3-1-13,-2-1-13,5 1-19,-1-2-24,2-2-12,2 1-31,1-1-28,0 1-23,4-2-32,1 2-42,4-3-56,3-3-44,-1 3-287,6-2-689,6-3 305</inkml:trace>
  <inkml:trace contextRef="#ctx0" brushRef="#br1" timeOffset="259810.5124">20176 13815 38,'13'-10'227,"-7"3"17,2 0 17,-3-1 10,-2 2 2,-2 2-13,2 0-19,-3 4-15,0 0-21,0 0-12,0 0-12,0 0 1,-21 17-5,12-2-6,-3 0 0,1 1-4,-3 6-18,5-5-8,2 1-7,0 2-9,3-3-5,2 0-12,-1 1 2,5-4-13,-1-2 4,5 0-3,2-2 0,0-1-2,-1-2-3,5 1-3,3-7-4,2 2-3,-2-2 5,3-2 1,0-2 2,1-3-6,-4-1 0,2 2 2,-3-7-3,0 0-3,-2-1-5,0-3 4,-3-1-11,0-2 2,1-3-17,-6-3 3,-4 4-9,-4 2-7,-2 2-6,0 1-4,-3 0-2,0 8-9,-5-6-7,0 4-16,-3 3-13,2 2-20,-3 2-19,1 3-26,-1 3-32,-1 0-37,6 2-33,-2 2-42,2 2-44,0-1-56,3 1-79,1-3-58,-1 2-240,4-2-760,1 1 337</inkml:trace>
  <inkml:trace contextRef="#ctx0" brushRef="#br1" timeOffset="296986.0813">934 15647 89,'5'-17'133,"-3"0"4,3 0-7,-2 7 0,2-2-9,-5 3-3,4-2-3,-3 7-4,2-4-18,-2 4-3,-1 2-7,0 2-10,0 0 4,0 0 8,4 17 1,-8 1-8,0 12 6,-1 3 0,1 16-1,-5-1-8,0-1-6,-1-2 0,1-10-5,3-2-4,-3 1-5,2-3 1,0-1-8,-2-1-2,5-6-3,-1-7-2,2 0-4,-1-3 7,3-6-2,0 1-1,1-2 7,0-4 0,0-2 1,-3 7 2,3-7 1,0 0-8,0 0-2,0 0-4,3-22-5,-2 6-4,0-1-1,1-9-6,0-1 3,-2-1-6,3-1-4,-3-1-3,2 0 4,0-1-7,-1 2 4,1-2-6,1 2 3,-3 2-9,3 2 6,-2 7 0,3 3 1,-4 2-2,2 2 5,-1 1 2,-1-1 4,0 4 0,2 2-1,0-1 0,0 1 2,-1 2-5,-1-1 0,0 4-7,2-4 1,0 0 0,-2 4 1,5-5-3,0 1 6,1 1-3,2-1-2,1 0 2,1 0-3,3 0-2,6-2 5,-2 2-7,4-1 5,-3-2-2,3 5-3,-2-3-3,-2 2-10,-3 0-4,-3 2-18,-2 1-10,0-3-17,-4 2-10,-5 1-25,10 0-19,-10 0-19,0 0-6,7 4-24,-7-4-8,-7 9-30,2-4 0,-1 4-15,-6-1-113,0 4-356,-4 0 157</inkml:trace>
  <inkml:trace contextRef="#ctx0" brushRef="#br1" timeOffset="298013.0538">894 15793 43,'0'0'92,"0"6"3,0-6-1,0 0 6,2 5 3,2-4 3,1-1 6,-5 0-7,13-1 3,-5-3-5,0 2 2,7-2-9,-6-3-13,1 2-2,3 0-8,-3 1-6,3 1-7,-3 0-10,-2 0-5,1 1 1,-2-2-9,0 4-3,0-3-7,-1-1 0,1 3-1,-1-2-7,0 3 4,-6 0-6,10-1 0,-6 0-4,-4 1 2,6-1 0,-6 1-5,6-1-4,-6 1 9,0 0-2,0 0 4,0 0-4,0 0 5,7-2 1,-7 2 3,0 0-2,0 0-4,0 0 1,0 0-5,0 0 2,0 0-1,4 4 0,-4-4-5,0 0 2,2 2-2,-2-2-1,0 0 0,5 2 1,-5-2 7,0 0-2,9 2 3,-9-2 4,0 0 4,0 0 3,0 0 3,9-2 2,-9 2-2,5-4 5,-2 2-2,1 0-2,-4 2 3,7-5-6,-4 2-2,1 1-4,1 0-3,-1-1 0,1 1-4,-1-1 0,5 1-3,-4-2-1,0 1 0,3 0 0,-2 2-4,-1 1-1,-1-3-3,-4 3 1,5-1 3,-5 1-2,8-1-1,-6-2-1,-2 3 5,0 0-3,0 0-1,0 0 2,0 0-5,0 0 3,0 0-1,5 7 1,-5-5 2,-2 6 6,1 2-3,-3 1 0,0 9 4,-1-5-7,0 6 5,-1-3 1,1 1-3,-1 7 2,3-2 0,1-7-2,-2 1 2,3-2-4,2 1 4,2-1-6,-2-3 3,1-5-3,-1 4 1,5 0-3,-1-6 11,0 0-9,1 1 1,2-2 1,0-3 4,3 0-2,-3-3-1,2 1 2,0-5-4,-1 0 2,2-3 0,0 0 1,-5-1 2,6-7-5,-3-1 0,1 2-1,-5-2 1,-1-2 4,0 2-5,-4-1-3,0 2 0,0 4 6,0 0-8,-3 0 5,1 0-1,-2 3-5,-1-1 2,1 3-3,-3 1 4,1 1-7,1 3-1,-1 0 0,6 2 5,-17 5-5,8 4-1,1-1-1,-4 8 2,4 1 0,0 0-1,3 2 3,1-1-2,2 1 2,-3-2 1,10-2-3,-1 3 4,-1-5-2,4 1 4,1-4-3,4 0 4,-3-2-1,3-4 0,7-2 5,-6-2-4,2-2 3,3-5 3,1-1-2,-1 1 3,-1-5 0,0-3 1,4-3 1,-8 1 0,3-6-4,-4 1 2,-2-3-1,-1 5 0,-3-6-4,1-1 5,-5 9-2,-1 1 3,1 2 7,-2 4-2,0 1 4,0 1 1,1 1-2,-2 3-1,-1 1-8,2 4 3,0 0-4,0 0-1,0 0-3,-11 18-1,11-7-2,1 1 0,2 0 3,1 3-3,2 4 2,3-2-3,0-2 1,0 2 2,5-1-3,2 3 2,-9-2 2,6-2 0,-4 2-1,-1-2-2,-6 4 2,6-3-4,-7-5 5,2 0 3,-1 1-2,1-4-2,-2 4 1,-1-6-3,2 0-3,0 0 0,-2-2 2,5 2 2,-1-3-2,2 0 4,-2-3-1,9 0-4,1-4 0,2 0-4,2-1-8,0-2-10,3 0-15,-1 0-18,-3 3-12,2-7-32,-2 5-17,-2-2-22,-2 1-22,6-3-38,-5 4-15,-2 2-173,-1-3-418,1 2 185</inkml:trace>
  <inkml:trace contextRef="#ctx0" brushRef="#br1" timeOffset="299217.2513">2614 15650 78,'1'-5'158,"-1"-3"3,1 2-2,-1 1 0,0-1-7,0 1-2,0 5-7,2-7-5,-2 3-1,1-2-4,0 4-4,-1-1-6,0 3-5,0 0-12,0 0-5,0 0-10,-1-6-6,1 6-13,0 0-7,0 0-3,0 0-4,-1 13-2,1-2 0,-2 0-5,1 5 1,-4 2 4,3 6-5,-1 1-2,0 1-1,1 1 0,-2-3 4,-1 4-1,2-9 6,1 0-10,-5 7 4,5-7-7,-1-1 1,-1-1-5,2-5 1,-1 2-3,1-3-7,-1-2-1,2-2 0,0-2 0,-1 0 3,0-1-9,2-4 14,0 8 5,0-8 20,0 5-3,0-5 2,0 0-4,0 0-5,0 0-10,2-15 1,0 3-7,-1-3-7,0-2 3,2-2 2,-1-7-11,1-2 1,-1 2-4,1-5 2,0 2-11,1-2-2,3 3 7,-3 0-5,4 1-10,-2 0 5,-1 1 3,1 7-7,-1 1 5,3 2-2,0 0-4,1 3-5,-4 2 0,5 1 3,-2 1-7,2 2 1,-2 1-4,2 2 2,-1 4 7,-9 0-2,18 6 2,-8 3-5,-1 2 18,-1 5-14,-3-2 7,0 6-13,0-2 2,-5 8-6,-5 1-1,0-2 1,-2 0-1,-4 1 6,-2-2-9,-1 0-2,-1-2 0,2 0 1,-1-7-1,0-2-6,-1 0 0,0-2 5,4-1 2,1-4 3,2-1 5,2 0 0,-1-4 2,2 2 6,5-3-3,-6 2-7,6-2 1,0 0-4,0 0 7,5-12-2,2 5 2,4-2-10,-2 2 7,8-3-2,0 0 12,2 3-9,3 0-2,-5 2 7,3 2 4,0 3-4,-2 0-2,2 0 5,-9 0-3,2 3-1,-4 1 6,-3 1 5,-1 0 4,-2 5 0,-3-1 4,-1 1-2,-6 7 1,-3-1-2,-7 3 1,-3 1-3,1-2-6,1-5 22,-4 1-18,2 5-3,-1-10-4,2-1-3,1 1 1,-1-2 1,8-2-2,-1-3-10,-1 1-5,4-1-16,3-2-11,6 0-19,-13-2-11,7-1-18,6 3-19,-4-6-18,4 6-15,0-11-26,8 2-10,-2 1-22,5 2-22,2-6-18,-1 5-155,-2-1-431,2 3 190</inkml:trace>
  <inkml:trace contextRef="#ctx0" brushRef="#br1" timeOffset="299909.5834">3057 15853 122,'3'-3'243,"1"-2"0,-3 3-11,3-1-12,-4 3-8,2-4-22,-2 4-12,2-3-19,-2 3-9,0 0-5,0 0 0,0 15 0,0-6-7,-1 3-7,-2 0-10,-1 5-6,1 1-14,-2 0-12,0 2-8,1-3-9,-1 3-4,0-3-15,-1 1-19,1-3-23,-1 2-18,3-5-48,-1 1-40,1-5-49,3 1-39,0-3-48,-1 0-217,-2-2-484,3-4 214</inkml:trace>
  <inkml:trace contextRef="#ctx0" brushRef="#br1" timeOffset="299941.6056">3543 15574 40,'0'-9'238,"-3"-2"-10,2 0-8,0 1-12,1 1-15,-2 1-8,0 1 2,-1 0-3,1 0 0,-2 3-7,-1-3-1,1 4-6,4 3-12,-8-6-14,4 6-12,4 0-14,0 0-10,-25 8-2,12 4-5,-7 9-9,-1 3-6,0 3-1,-5 14-4,7-11-2,-8 12-7,9-10-2,4 0 9,2-3-18,2 0-5,4-3-9,6-6 8,0-2-14,0 0-6,6-1 6,4-1-8,2-1 1,2-3-6,4-4-13,3 0-19,-1-6-16,7-1-30,-4-2-35,4-1-35,-6-3-39,-3-1-35,1 1-23,-1-5-31,-1 1-18,-3 4-1,-8-3 12,2 2-156,-5 3-445,2-2 198</inkml:trace>
  <inkml:trace contextRef="#ctx0" brushRef="#br1" timeOffset="300521.7267">2388 15405 29,'0'0'176,"0"0"-28,-9-2-9,9 2-6,0 0 0,-18 6-12,9 5 3,-3 2 1,1 2-8,1 9 6,-4 1-6,3 1-2,0 1-1,-3 5-2,6 2-1,2 15-1,-3-2 5,4-1-11,2 4-2,-1-5-12,3 1-9,2 0 1,3-10-13,4 10-2,1-12-11,-5 0-3,6-2-4,4-2-2,-1-4-8,1-1-8,5 0 1,4-4-14,-3-5-16,5 2-14,4-4-20,2-4-28,1-2-36,5-6-49,0 0-44,14-9-36,-14 5-163,0-3-420,3-7 186</inkml:trace>
  <inkml:trace contextRef="#ctx0" brushRef="#br1" timeOffset="303165.202">3626 15291 67,'0'-4'191,"0"0"-16,2 0-19,-2 4-16,2-4-19,-2 4-2,7 0-11,-7 0-3,16 4-1,0 4 5,2 2-4,6 7 4,3 2 0,-2 7 0,13 13-1,-7 4-6,0 3-1,-4 7-12,-5 1 25,-1 4-11,-6-1-7,-5-1-9,-2 2-11,-4-5-9,-8-1-7,-4-2-11,-5-4-14,-1 0-15,-2-12-20,-3 10-12,-2-15-22,1 0-18,-2-5-28,3 0-28,-3-5-38,7-6-32,1-1-48,-4-4-124,7-2-379,5-3 167</inkml:trace>
  <inkml:trace contextRef="#ctx0" brushRef="#br1" timeOffset="304399.4741">4800 15475 115,'1'-20'215,"-2"10"-6,0-2-7,-3 3-3,3 1-11,-2 1-19,1 3-17,-3 1-11,-3 3-14,-3 5-6,-5 4 0,-4 5-4,-2 10-3,-1 3-4,5 3-3,-6 12-7,1-1-6,7-9-6,2 0-11,3 1 2,-1-3-12,7-1-10,1 1-2,3-6-6,2 3-5,2-8-9,2-2-14,2-1-20,2-1-8,3-4-21,0 0-17,2-5-21,4-2-21,1-3-30,-1-1-27,3-6-21,3-2-20,-2-1 4,-1-8 0,2-2 4,-4 0 10,-4-3 16,2-1 17,-4-4 17,-3 4 35,-1-3 30,-4 6 33,3-2 35,-4 5 28,-4 5 18,0 1 25,0 3 11,1 0-6,3 5-4,-4-1-13,0 4 2,0 0 1,0 0 1,-5 15-3,5 1-1,-3-4-1,3 4-9,3 1-2,-3-5-6,0 4-1,5-6-7,-5 2 2,6-6-6,-2 3 1,-2-2-6,0-2 6,2-2 2,-1 1 4,-1-4-3,-2 0-4,0 0-2,17-6-4,-11 3 1,-1-5-6,-1-1-2,3-2-3,-4-1 1,1-5-8,-1 1 4,0 1-9,-3 2 2,-1-3 6,1 4 7,-2 1 0,-1 3 2,1 1 5,0 2-9,-3 2-9,5 3 0,-11 3-1,4 5-3,-5 4-2,-4 11-2,2 2 4,1 1-6,0 5-3,3-4 1,1 2-2,3-2 2,2-8-4,-1 5-4,5-6 4,3-1 1,1-4 0,4 2 0,0-5-2,-2 0 6,4-3 0,2-1-3,3-6 7,6 0-2,-2-3-4,7-9 1,1 3 1,-4-6 2,-2 0 0,2-2-5,-3-5 2,-2-2-1,0-3 1,0-1-2,0-4-2,-6 0 2,3-2-1,-3 4 0,1-2 4,-4 4 6,-2 5-3,-3 7 14,2 0 0,-4 6 13,1 2-13,-3 3-7,0-1 10,0 6-16,0 0 0,0 0 4,-15 24-1,3 0-4,-2 4 1,1 5 1,2-2-2,-3 0-4,5 1 1,3-5-3,-2 2 4,4-4-19,3 1 16,2-7 1,3-2 6,1 2-5,-2-9 2,3 2 2,1-2-12,3 2 12,3-8-8,-2 0 11,1-1-4,1-4-4,5-2 3,-4-4 0,5-3-8,3-5 5,0-3 3,-3-4 3,-1-3-2,0-4-5,1-2-2,-3-4 0,4-8 11,-3-1-14,-6 13 5,-1-1-5,-4 3 0,0 3 2,0 7 9,-4 2 2,1 7 8,-1-1-2,0 7-2,-2 0-6,0 4-18,0 0 25,0 0 8,-13 29-3,3-3 3,-1 3-6,-3 16-2,2-12-2,3-1-13,-1 3 8,3-2-1,3 0-5,0-5 8,4-3-9,2-4 9,-2-3-4,6 2-6,1-3 0,1-7 5,1 3 1,2-5-2,3 2 4,4-3-12,-3-5-6,0 1 5,6-3-14,-5-4-4,4 0-9,-1-3-5,-3-2-7,2-1-18,-6-2-8,7 2-5,-5-2-15,0 0-15,-5 5-23,0-1-18,-3 1-26,3 0-26,-4 0-54,0 0-35,-2 4-235,-2-4-559,-1 7 247</inkml:trace>
  <inkml:trace contextRef="#ctx0" brushRef="#br1" timeOffset="305975.9033">1077 16713 23,'0'0'188,"0"0"-11,3-3-14,-3 3-17,0 0-4,0 0-11,3-4-10,-3 4 4,0 0-10,0 0 1,0 0-6,0 0 9,0 0-1,1-2-3,-1 2 0,0 0-8,0 0 0,0 0-3,3-3-2,-3 3 3,0 0-12,4-5 0,-4 1-3,0-1-7,1 3-1,-1-5-9,0 1 0,-1-1-13,-1 0 4,1 0-6,-1-3-1,-1 5 6,0-2-7,2 1-2,-1-1 0,-2 3-2,1-3-9,-2 4 2,4-1-6,-3 0-2,-2 0-6,6 4-10,-8 1 3,-1 1-7,-1 4-2,0 1 1,-3 7-5,-1-2-3,-3 9-3,7-4 3,-3 5-7,2 2 5,6 0-7,3 2 3,1-1 0,1 4-5,3 2 5,2-1-7,0 1 11,5-2-9,-1 0 6,1 0-1,-1-4-1,-1-1 15,-1-3 13,1-3-10,-2 1 4,-3-8 5,1 0-3,-4-1-2,0-1 0,-1 3-3,-5-4 1,-4-2-3,0 4-3,-5-5 0,-3 0 2,-1-4-8,-1-2 3,0-6-16,1 0 11,-4-6-6,6 2 2,1-3-1,2-9-6,5-1 2,1 7 4,7 1 3,-3-4-7,9 8-14,1-5-8,5 2 13,2 1-10,0-1-14,5-3-19,7 7-12,-6 1-27,9 1-29,-8 4-28,7-2-41,-1 5-35,-5 1-52,-3 1-226,2-2-545,-1 6 241</inkml:trace>
  <inkml:trace contextRef="#ctx0" brushRef="#br1" timeOffset="306558.9695">1528 16566 57,'1'-9'250,"2"6"0,-3-4-11,0 7-19,0-7-20,0 7-16,0 0-23,-6-5-5,6 5-10,0 0-10,-25 8-11,10 3 3,0 1 2,0 1-1,-2 10-3,-4-1-10,7 9-20,-4-1 10,4 3-7,0 0-5,-3 14-10,4 1-8,7-13-3,0-4-5,3 3-2,0-2-16,2-4-3,4 2-2,-2-11-10,4 5 3,0-4-23,2-2-14,-2-6-20,6 1-22,1-6-20,3 2-34,3-5-39,11 1-34,-8-6-53,11-4-41,-5-4-196,-2 1-496,1-6 220</inkml:trace>
  <inkml:trace contextRef="#ctx0" brushRef="#br1" timeOffset="307116.9425">1774 16733 130,'2'-14'226,"-1"4"2,-1 5-4,2-3-17,0 2-20,-2 6-19,-4-3-11,4 3 4,0 0-5,-1 22-2,-3-5-4,1 10-10,-2 2-7,-2 1-11,3 4 4,-4-3-12,3-3 1,-3 3-3,1-5-8,-1-1-5,7-5-1,-2-4-10,-1 1-8,2-5 2,1-2-13,-1 1 10,2-7-15,-1 2 4,-4 0 0,3-4 12,1 5 12,1-7 2,0 0-1,0 0-3,0 0-10,0 0-10,-4-19-11,6 9-3,-2-7-8,0-2-3,2-10-14,1-1 4,-3-3 1,7 0-4,-2 2 0,2 0-7,1 1-4,2-2 2,1 4-10,3-2-4,2 1 1,-2 2-3,2 2-1,6 4-1,-8 9-12,4-1 5,-1 0 2,2 4-2,-3 3-5,4 5-8,-4 3-6,1 4-10,-6 2-1,1 1-11,-2 6-7,-5-1-7,-1 6-6,-8-3-5,-1-1-2,-7 9 1,-4-3-14,-2 5 9,-2-6-4,-2-3 1,3-2 7,1-4 6,0-2 3,0 2 14,8-5 1,-3-3 4,8-1 4,-4 2 0,5-4-2,4-1 0,-9 3-6,9-3 4,0 0 6,0 0 5,0 0-3,32-3 9,-18 2-6,3 2 10,2 1-5,-6-1 1,6 4 8,-5-1 2,-1 0 2,-2 3 1,-2 0 1,1 1 6,-5 0 1,-2-2 2,-2 6 6,-3-2-1,-5 2 3,-4 0 2,-4-4-15,0 4 13,-1-3-5,-3 1 5,1-3-1,-1 0-2,2-4-2,-1 1 1,5-3-2,-1 1-5,1 1 2,2-3-10,3 2-14,8-2-10,-14-2-11,14 2-27,0 0-24,-7 0-28,7 0-7,0 0-22,0 0-29,12-13-40,-5 9-138,4 1-393,2-4 175</inkml:trace>
  <inkml:trace contextRef="#ctx0" brushRef="#br1" timeOffset="307146.9803">2172 16912 147,'6'-5'278,"-3"3"-22,-3 2-14,0 0-14,0 0-18,11 7-9,-8 3-4,-3 0-8,-2 6-7,1 2-15,-5 0-9,-1 10-11,0-6-19,-1 4-20,2-1-7,-2-7 3,2 8-16,-3-3-12,1 3-6,2-9-25,1 0-18,2 0-40,-2-1-38,4-3-46,-2-1-55,0-2-69,1 0-249,-3-3-508,5-2 225</inkml:trace>
  <inkml:trace contextRef="#ctx0" brushRef="#br1" timeOffset="307667.947">2747 16655 187,'-4'-6'284,"2"2"-7,-1 0-35,3 4-14,-4-7-20,4 7-24,0 0-5,-18 16-6,9-1-4,-7 5-11,1 6-9,0 3-2,2 3-10,-3 0-5,4-1-4,0 2-20,1 1-15,5-4 7,1-4-12,3 3-7,1-12-10,2 1-9,2-6-5,-2-1-6,2 0 3,5-2-6,1-2 0,1-5-5,2 1-4,2-6 0,6-1-3,0-4-10,-4-2-1,4-3 1,-1-4-5,0-6 2,-3-2 1,-4 0 3,2-5-6,-9 0-2,3 0 8,-4 1-11,-3 0-3,-2 1 13,-1 0-13,-2 10-5,0 0 2,-4 1 0,-3 2-3,2 1-3,-4 2-6,3 5-9,-3 1-17,-1 0-23,4 6-28,-3 0-30,-2 1-33,3 6-40,2-2-42,1 4-52,0 0-265,4 0-585,3-2 259</inkml:trace>
  <inkml:trace contextRef="#ctx0" brushRef="#br1" timeOffset="308118.2845">2936 16546 142,'4'-9'289,"2"0"-31,0 1-19,1 5-13,1-1-17,3 4-12,6 4-10,0 4-3,2 2-20,2 6 2,3 4-9,-4 0-7,0 4-5,2 2 2,-8 0-14,2-1-2,-7 4 2,-2 3-6,-2-2-17,-5 7-2,-3-2-2,-8 12-13,-2-3-17,2 1-7,-5-12-5,0-1-8,-9 11 1,4-14-19,-5 10-15,6-15-25,0 2-22,-3-2-35,1 2-33,0-8-35,0 1-46,-1-4-52,5-3-81,-6 4-224,7-6-573,-1-2 253</inkml:trace>
  <inkml:trace contextRef="#ctx0" brushRef="#br1" timeOffset="308788.5168">1148 17486 172,'4'-5'182,"-1"-2"-1,-1-1 3,-1 4-1,2-2-4,-3-1-2,0 0-8,-3 2-1,3 5-6,-6-10-9,5 6-1,-6 0-15,5-2-11,-6 4-17,3-1-6,-4 3-8,-1 0-19,-3 3-3,-1 3-10,2 0-7,-5 3-16,0 0 9,2 2-3,2 3-8,-2 0-9,5 3 1,2-1-6,-4 11 2,10-5-2,-2 6-6,5-4 5,3 3-6,1-1 0,5 3-3,-2-5-1,3 3-30,3 0-3,-1 0 6,1-1 3,-2-4 3,2 2 0,-7-6 1,0-3-2,-2-1 7,-2-1 0,-2-3-1,0 2 12,-3-2-1,-4 1-2,-1-3 2,-5 2 22,-2 0-4,-4-6-1,3 3 3,-5-3-9,2-5 1,-4-2 1,4-2-3,0-2-9,-1-2 6,4 0 3,1-2-8,1-1 5,3-2-7,5 0-6,1 4 7,4-2-8,2-8-2,3 3-4,7 0-4,2-5-4,-1 8-10,2 2-12,0-3-25,10 1-18,-10 4-26,12-3-29,-9 4-25,1 5-42,2-1-62,-4 2-144,4-2-438,-5 2 194</inkml:trace>
  <inkml:trace contextRef="#ctx0" brushRef="#br1" timeOffset="309163.6804">1575 17379 20,'0'-6'153,"0"6"-2,0 0-13,-1-8-4,1 8-4,0 0-19,0 0-9,0 0-11,-18 3-4,6 3-4,4-1-4,-6 7 4,2 5 0,-5 2-8,-3 3-3,6 5-4,-4 2-6,-1 14 3,-2 4-9,10-13-6,-3 11-3,6 1-8,3-12 0,0 2-6,5-6-6,5 1 1,-5-2-2,6-2-6,1-3-7,7-2-11,-4-7-21,4-3-15,4-1-25,-1-1-41,0-5-34,10 2-40,-9-4-101,4-3-297,6-3 132</inkml:trace>
  <inkml:trace contextRef="#ctx0" brushRef="#br1" timeOffset="310535.0626">1963 17478 152,'-1'-4'171,"1"4"-16,0 0-11,0 0-9,0 0 1,0 0 7,-8 27-8,2-4-2,5 5-1,-5 4-7,0-4-14,4 1-7,-3-1 8,5-3-14,-4 4-1,1-11-3,0 0-9,0 2 7,0-4-4,1-3-5,-3-2 3,3-3-10,0 1 11,1-4 3,-3 1 5,4-2 12,0-4 4,-2 7 4,2-7-17,0 0-11,0 0-8,0 0-6,0 0 0,0 0-18,-9-27 0,6 11-10,6 1-6,-1-10-6,-1-3-2,-1 4-1,4-5 6,0 0-16,-2 3 3,3 1-1,2-2-12,-2 10 11,2-4-10,-1 4 4,0 2-12,2-1-4,-2 5 12,0 1-2,2-3-7,-3 7 2,3-4-1,-2 1-4,-1 4 7,1 1-6,0-4-1,-1 3-1,1 2 13,1-3-16,-2 3-1,-5 3-3,9-4-1,-9 4 4,14-5 6,-14 5-1,8-5-2,-8 5 4,5-3 0,-5 3-6,0 0 2,9-4-1,-9 4 5,0 0 4,0 0-5,5-3 6,-5 3-9,0 0-2,0 0 1,0 0 3,0 0-4,0 0 6,0 0 3,0 0-11,0 0 5,0 0-1,0 0 4,7-5-5,-7 5-9,0 0 6,0 0 1,0 0 1,0 0 0,0 0-3,0 0 3,0 0 2,0 0-6,0 0 1,0 0 5,0 0-4,0 0 2,0 0 6,0 0-12,0 0-1,0 0-1,0 0-2,0 0 0,0 0 5,0 0-10,0 0 3,0 0-2,0 0 2,0 0 2,0 0 11,0 0-11,0 0 6,0 0-2,0 0-2,0 0 5,0 0 1,0 0 0,0 0 1,0 0 0,0 0 0,0 0-5,0 0 4,0 0-5,0 0-2,0 0-1,0 0-1,0 0-7,0 0-3,0 0-3,0 0 1,0 0-7,0 0 2,0 0 6,0 0 1,0 0 3,0 0 2,0 0-3,0 0 7,9 0-4,-9 0 4,0 0 5,14-2-5,-14 2 6,8 0 1,-8 0-7,0 0 7,12 2-1,-12-2 0,8 2 3,-6 3 1,4-1-2,-2 2 5,-1 6-5,-1-7 1,-1 9 12,2-4-7,-3 2-1,1-2 2,-1 0-3,2 1 5,-1-1-4,-1 0 0,1-5 1,2 2 6,-3-2-5,0-5 7,0 7-4,0-7 4,1 7-2,-1-7 1,0 0 7,2 5-3,-2-5 4,0 0 7,0 0-8,0 0 9,0 0-10,0 0-1,0 0 3,0 0-7,0 0 3,0 0-2,0 0-2,0-19-1,-2 9-2,2 4 8,-1-6-9,-2 2 2,1-2-1,0 1 1,-1-1 1,0 1 0,0 1-4,-1-2 2,1 7 1,-1-6 2,1 6-4,0-1 2,-4-1-2,6 4 1,-3 1-3,-1-5-1,5 7 5,-5-5-10,-1 2 8,6 3-4,-9-2-1,9 2 3,0 0-7,-12 1 11,7 4-7,-4-3-1,4 2 1,0 2 4,-3 0-6,-2 1 7,1 1-2,1 2-1,-1-3-1,3 5 9,-3 2 2,0-2-5,0 3 1,0 2 5,1-5-5,2 3 7,-3 4 0,5-5-2,0 6 4,1-4-1,-3 3 4,4 1 4,0-3-5,2 3 7,2-3-3,-2 3-4,2 5 7,0-8-3,2 2 1,-1-3 12,0-3-14,2 0-1,0-1 9,0-2-9,0-1 1,2 2 2,1-5 0,2 1 4,-1-1-2,2-2-7,2 0 6,-1-2-7,1 0 5,3 1-3,-2-3-3,-4 1 3,3-3-9,1 0 8,-4 4 0,3-4-11,-5 1-6,0 0-8,-1-1-12,-7 2-7,13-4-16,-13 4-29,6 0-24,-1-4-39,-5 4-30,8-3-50,-8 3-37,11-7-219,-9 2-513,-2 5 227</inkml:trace>
  <inkml:trace contextRef="#ctx0" brushRef="#br1" timeOffset="311101.2765">2426 17708 68,'0'0'189,"0"0"-14,0 0-27,0 0 18,0 0-6,0 0 4,0 0 4,0 0 1,14 17-8,-14-5 2,5 5 3,-5-5-12,1 5-5,-1 2-15,0-1-10,-2 6-9,-2-6-14,3 2-1,-6 6-18,1-8-9,1 1-12,2-2-16,0-2-30,-4 2-27,2-3-40,0-2-34,1 0-47,-1-2-44,1-5-57,-1 2-159,4-2-426,1-5 189</inkml:trace>
  <inkml:trace contextRef="#ctx0" brushRef="#br1" timeOffset="311496.3378">2855 17587 5,'0'-7'178,"-2"4"17,2 3-2,-4-4-3,3-3-5,1 7 4,-7-4-13,7 4-9,-9-1-10,9 1-15,-11 0-8,1 5-7,1 2-12,-5-2 0,3 11-7,-5-4-4,2 8-9,-1 2-6,2 3-9,1-2-3,2 4-7,2-5 1,2 3-9,3 0-9,3-8-6,3 1-3,1 0 0,-2-2 1,5-1-3,3 0-9,-1-5 0,0-2 5,3-1-5,3-1-4,5-2 6,-1-4-7,0-1 3,-1-3 1,-1-5-3,1 2 5,-2-6 6,1 0-9,-4 0 5,1-3-5,-4 0 0,-2-2 1,2-11 0,-6 3-8,-4 7 9,0-1-14,0 1 3,-4-1-6,-2 3 2,-2 1 3,-1 4-14,0 2 2,-1 2-3,-7-3-17,3 7 0,1-2-13,-5 3-9,3 5-14,0-4-22,3 7-20,-6-1-30,7 1-28,2 1-40,-1 3-37,3-4-32,1 5-219,2 0-513,3-2 227</inkml:trace>
  <inkml:trace contextRef="#ctx0" brushRef="#br1" timeOffset="311876.1986">3001 17505 121,'0'-10'210,"3"5"-6,-3-1-21,5 0-19,-2 0-5,1 5-13,2-1 0,4 2-3,-10 0-5,20 5-4,-2 2-2,-6 2-7,5 3-7,-1 1 3,0 12-9,0-7-2,3 8-3,-4 2-6,-3 1-5,0 0-5,-4 2-11,-6-2-2,-2 4-1,-4-3-12,2 1-6,0 1 3,-5-3-15,0 0 5,-4-1-13,-1-2 1,-2 2-4,1-5 3,-1-1-12,-4 0-10,-1-4-15,0-1-19,6-3-1,-3-4-24,1-2-33,0 1-44,15-9-39,-24 3-52,24-3-281,-22-3-531,15-4 235</inkml:trace>
  <inkml:trace contextRef="#ctx0" brushRef="#br1" timeOffset="312263.0833">3571 16829 250,'-4'-2'256,"4"2"-17,0 0-10,0 0-15,-6-2-29,6 2 0,0 0-17,0 0 0,0 0-4,0 0-13,0 0 18,0 0 1,33 2-6,-10-5-15,8-1-8,0 1-11,3-1-22,-2 2-3,5-1-20,-7 3 5,0-3-11,-7 2-6,-6 0-13,-4 1-17,-3-3-14,0 1-18,-1 0-13,-9 2-24,9-1-33,-9 1-37,0 0-42,0 0-26,0 0-40,0 0-45,-18 11-231,4-5-519,-3 0 229</inkml:trace>
  <inkml:trace contextRef="#ctx0" brushRef="#br1" timeOffset="312286.1016">3548 16996 171,'-5'3'172,"2"2"3,1-4 2,3 3 8,-1-4 4,9 5-2,4-3-7,10 1-8,4-3-8,3 3-7,4-2-11,-1 0-20,-1 1-7,1-1-12,-5-1-12,3 2-12,-11-1-33,-1 0-32,-1-1-26,-5-1-39,-1 2-29,-1-3-39,-5 0-60,-6 2-201,12-3-406,-7 1 179</inkml:trace>
  <inkml:trace contextRef="#ctx0" brushRef="#br1" timeOffset="312680.013">3732 17532 222,'-5'3'250,"1"2"-23,4-5-8,0 0-6,-8 1-24,8-1-6,0 0-6,0 0 6,0 0-3,13 4-8,1-1-10,4-5 4,4 0-15,6-1-19,3 1-4,-3-5-10,4 7-12,-3-2-18,-1-1 7,-6 3-13,0-4-23,-3 3-15,-9-1-23,4 1-35,-6 1-23,-1-1-33,-7 1-31,0 0-33,16 1-34,-16-1-48,0 0-35,0 0-179,-20 12-465,8-8 206</inkml:trace>
  <inkml:trace contextRef="#ctx0" brushRef="#br1" timeOffset="313042.271">3713 17724 70,'-8'3'205,"4"3"0,1 1 5,0-5-3,3 2 6,1 2-9,4-4-4,7 5-4,0-6-7,8 0-12,12 0-3,-4-1-17,4-2-11,2-1-14,-3 1-5,-2-4-18,-2-1-6,0 3-13,-5 0-9,-3 0-4,-1 2-24,-7-1-2,-2 3-23,-1 0-24,-1-2-25,-7 2-25,12 0-35,-12 0-28,0 0-24,11-2-42,-11 2-46,0 0-216,0 0-474,0 0 209</inkml:trace>
  <inkml:trace contextRef="#ctx0" brushRef="#br1" timeOffset="317129.4766">4726 16589 8,'1'-11'192,"-1"2"-7,2 2-3,-4 1-6,1 1-11,2 0-12,-1-1-12,0 6-10,0-5-17,0 5-2,0 0 0,0 0-2,0 0 3,0 0-1,12 19 0,-8-7 2,-2 3-5,-1 6 1,-1 0-4,2 5 3,-4 3-9,-1 0-4,1-2-4,0 5-5,-4-4-12,4 0-4,0-1-5,-1 2-4,2-12-10,-5 10 1,6-12-14,-3 1 3,3-6-9,0 1-9,-1-5-24,-1 4-19,2-5-22,0 1-17,-2-3-23,2-3-30,0 0-48,0 0-53,0 0-27,0 0-201,-13-19-477,12 8 212</inkml:trace>
  <inkml:trace contextRef="#ctx0" brushRef="#br1" timeOffset="317829.0826">4568 16640 156,'-3'-4'159,"3"4"-10,-1-7-10,2 2-6,-1 5-5,3-5-10,2 1 8,-1-3-1,2 4 10,5-3-7,-2 0-7,4-1-1,4 2-6,-2-2-3,2 4-3,4 0-8,0 1-3,-2 2-6,1 0-7,7 10-1,-9-2-7,0 2-6,5 8-1,-6-6-1,2 10-2,3-1-3,-10 0-2,-1 2 10,-6-6-13,2 0-5,-2 10 1,-3-4-9,-4-7 1,-5 10-2,2-7-2,-2 6 1,0-8-5,-1 4 0,-3-6 1,-2 2-8,0-1-7,-2-3 3,-2-2-9,-3 2 7,-5-1-8,1 1 1,-5-9-8,5 1-2,-6-3-16,6 3-1,-3-2-5,4 1-2,0-4-7,5 0-3,-2 1-4,0-1-10,8-1-4,-1 2-10,3-2-16,2 1-21,8 0-27,-9 0-44,9 0-19,0 0-34,-6-2-30,6 2-156,0 0-433,0 0 192</inkml:trace>
  <inkml:trace contextRef="#ctx0" brushRef="#br1" timeOffset="321474.3616">4673 17606 192,'1'-10'225,"-1"4"-6,1-2-18,3 3-17,-4 2-7,0 3-22,0-9-18,0 9-13,0 0-4,0 0 0,0 0 2,5 25-2,-3-7-3,-2 10-2,-2 1-6,2 2-10,-1 1 1,-8 2-10,3-3-36,3-1 4,2 1 1,-2-2-4,-2 0 0,2-6 7,-2 2-8,4-6 0,-4-4-5,5-3 0,0 1-5,-4-7-4,4 1 0,0 1 0,-1-4-5,1-4 7,-3 8 5,2-4 1,1-4-5,0 0 2,0 0-5,0 0-10,0 0 2,0 0-1,4-21-5,-4 9 8,0-8-11,0 1-13,1-7 8,-1-2-2,4-6-3,-4 4 4,0-2-7,1 1-6,3 2 6,-3 0 8,2 4-8,-3-1-5,1 9 6,0 1-2,-1 0 4,3 2 5,-3 4 4,1 1 0,2 1 0,-3-1 1,0 4 4,1-7-9,-1 12 3,3-8-5,-2 3 4,-1 5 0,3-7-6,-3 7-6,7-6 1,-7 6 6,9-4-8,-1 0 4,-8 4 2,15-4-3,-4 4-2,0-4 4,3 0-3,0 3-8,6 0 5,1-2-4,-2-1-4,3 1 2,-2 1-16,7-1-10,-5 0 9,-3 3-23,-1-4-21,-6 2-14,-1 2-13,-1-1-23,-10 1-14,10-3-10,-10 3-18,0 0-23,0 0-13,0 0-19,12 4-24,-12-4-22,0 0-168,0 0-455,0 0 202</inkml:trace>
  <inkml:trace contextRef="#ctx0" brushRef="#br1" timeOffset="322092.1116">4593 17812 185,'0'0'212,"0"0"-18,-6 3-10,6-3-14,0 0-16,-4 3-2,4-3-8,0 0 0,0 0-7,13 9 0,-8-9-8,5 2-3,0 0-1,3-1-12,9-1 0,-4 3-4,10-4-13,-1-2-13,2 4-2,-1-2-8,-1-3-6,1 1-6,0 3-4,-7-1-10,-3 1-1,-6 0-3,2 0-7,-3-1-8,-11 1 2,19 0-1,-19 0-4,10-2-2,-10 2 0,0 0-5,13 0 0,-13 0 2,0 0-6,0 0-3,0 0 3,10 3-7,-10-3-8,0 0-14,0 0-15,0 0-19,0 0-23,0 0-27,0 0-34,0 0-33,0 0-50,3-8-30,-3 8-163,0 0-443,0 0 197</inkml:trace>
  <inkml:trace contextRef="#ctx0" brushRef="#br1" timeOffset="323307.4882">6071 16637 86,'0'0'126,"0"0"-12,2-4-1,-2 4-11,0 0-4,0 0 6,0 0-1,0 0-3,0 0-4,0 0 2,-9 11 0,9-11-7,-1 4-2,1-4 7,0 5-8,0-5 0,-3 3-2,1-1-1,2-2 0,0 0-5,0 0-2,-4 4 0,4-4 9,0 0-9,0 0 7,0 0-11,0 0-6,0 0-2,0 0-10,0 0-2,0 0-7,0-13-6,0 5-6,-2 1 0,2 0-4,-1-3-5,-1-1-4,2 3 5,-5-4-7,5 3 3,-4 1-5,3 1 2,-4 1-1,4 4-3,-2-3 1,-3 2-3,6 3-3,-11 3-3,1 4-1,-4 6 3,-7 7-4,1 3 0,2 6 6,-3 0-3,6 3 1,0-3 2,-1 2-2,4 1-1,1 3-1,6-2 2,1 0-2,-1-4-3,7 3 6,-4-9-13,9 2-4,-1-6-10,0-3-10,2 0-19,5-2-20,1-6-22,0 0-28,4-2-25,1-6-20,3-4-36,-3 0-27,3-2-149,-3-2-403,1-9 178</inkml:trace>
  <inkml:trace contextRef="#ctx0" brushRef="#br1" timeOffset="324050.8386">6165 16811 139,'4'-8'155,"-4"1"-8,0 2-5,0 3-8,0 2-1,0 0-8,0 0 0,-4 11-6,0-3-6,3 4-3,0 0-6,-1-4-15,4 6-4,-2-2-11,0 1 0,1-2-11,0 2 1,3-6-8,0 2-3,-2-4-6,1 2-1,1-5-7,1 4 7,0-5 0,-5-1-7,13-6 1,-6 3-3,-1-4 1,-1 0 2,1-3-4,-2-2-1,0 1-2,1-4 3,-3-2 7,0 0-10,-2 2 1,0 3 3,-2 2-2,2-1 7,-2 1 0,-1 3 3,2 2-3,0-3-6,-3 6-2,-2 0-5,6 2 2,-9 7-8,5-1-1,-5 9-1,-1 0-7,1 4 2,1 6-2,-1 3-6,1-1 8,5 1-9,1-1 1,1-9-5,2 8 2,4-8 29,-1-4 2,0 1-3,5 0-3,-1-9-1,-2 4-5,7-3-1,-4-3 4,4 0-12,2-4 5,2-1-4,2-6-1,-2 1-2,1-5 4,7-1-7,-8 1 6,4-10-3,-2-1 5,-2-2-10,0-7 1,-1 2 4,-2-2-6,3-1-5,-8 0 9,0-1-5,1 1 0,-4 2-2,2 5 3,-3 8 10,-2 2-16,-1 3 27,-1 3 6,-1 2-7,0 3-4,0 4-1,0 0-6,0 0 2,-11 23 5,6-4-6,-4 10 7,-3 0-8,3-1-4,4 6 1,-1 0-3,-1 0 7,4-2-5,3 0-4,0-1-2,0-2-2,5-4 2,0-6 3,2-2 3,-1-7-7,3 5 2,-4-6-8,6-1 7,1-4 10,-1-4-7,1 0 2,3-5-5,-2-2 9,2-5-11,11-6 2,-7-1-4,-6-2-1,4-8-2,-4-3 4,-1 1 9,0-15-17,0 16 12,-4-2-6,3 4 2,-6 1 7,2 3-4,-4 7 14,0 0 5,-2 8-9,0 2 12,1 1-7,-2 2-3,0 4-4,0 0 3,0 0 6,-14 19-5,5-1 0,0 6-5,-2 7 2,1-6-1,4 5-3,-2-1-3,6 0 5,2-4 0,0 3-21,2-3 13,2 1 12,1-9-13,0-2-8,5 1 9,0-3 2,-3-4-6,4 0-4,0-1-10,1-4-1,-1 0-26,2 2-14,-3-3-20,3-3-19,0 1-36,-4 1-28,2-4-28,1-3-32,-4 0-35,2 1-70,-5 0-186,2-4-548,0 0 243</inkml:trace>
  <inkml:trace contextRef="#ctx0" brushRef="#br1" timeOffset="325225.5705">7288 16649 61,'4'-11'155,"0"2"-7,-1-1 10,3 1-16,-4 2 16,0 2-3,2 1 4,-4 0 3,0 4-5,1-4-2,-1 4-10,0 0-11,0 0-10,0 0-13,0 0-6,0 0-6,-26 12-1,11 2-10,-3 6-9,0 6 2,-1 0-7,2 6-4,-6 8-6,5-9-7,0 14 2,3 9-8,2-7-5,1-13-3,7-2-2,-1 2 23,3-2 1,3-3-26,3 1 11,3-5-23,4-1-10,-1-7-26,7 3-22,-2-3-39,0-4-31,4-1-35,3-6-40,4 1-41,5-6-47,-11-1-143,2-5-440,8-2 195</inkml:trace>
  <inkml:trace contextRef="#ctx0" brushRef="#br1" timeOffset="325939.7084">7625 16728 200,'2'-6'212,"-1"0"-10,-1 0-20,0 6-8,0 0-20,1-8-9,-1 8-1,0 0-9,0 0 3,0 0 1,-7 20 1,2-8-4,-2 7-2,1 7 0,-1 1-6,-1 4 2,-1 0-7,2-1-13,1 4-1,-2-5-13,4 2-8,-1-2 7,-3-5-10,3 4-10,1-10-12,1-1-1,-1 2-11,1-9 1,-1 2-7,2-6-5,1 2 2,-2-2-11,2-1-6,1-5 10,0 9-9,0-9-2,0 0-6,0 0-11,0 0 4,0 0-12,4-22 3,-4 10-1,3-7-4,-1 0 1,2-1 4,1-10-5,-5-2 0,9 2-1,-6-3-12,3 1 19,-1 0-3,1-1 3,0 4 0,-4 1-3,1 0 5,1 4 7,-2 5 4,2 2 2,-4 6 3,0-1 5,3 1 0,-3 4-9,2 1 4,-2-1-25,0 7 11,1-8 8,-1 8-12,0 0 11,7-6-2,-7 6-2,0 0-7,16 10 3,-7-4 3,5 5-10,-1 3 5,7 3-2,-5-3 3,9 8-4,-5 1 3,4 0-3,-5 5 5,1 0 4,-4 1-8,0 2 9,-7-3 2,1 2-10,-1-3 4,-6-6-4,-3 6 2,-4 0 2,-3-4-6,-3 2-8,-4-3 13,-2-2 7,0-1-6,2-6-1,-7 4 0,2-6-9,-5-2-14,7 0-17,-3-5-22,1 0-17,0 0-23,1-2-23,6-4-32,-1 0-25,5-7-37,-1 5-46,7-6-255,-4 3-555,7-1 246</inkml:trace>
  <inkml:trace contextRef="#ctx0" brushRef="#br1" timeOffset="326590.9872">8160 17065 57,'0'0'165,"-2"-9"-13,0 1 8,4 3-2,-4-5-3,2 10 6,2-10-5,-2 5 3,0 5 2,-2-11-7,4 8-11,-2 3-1,0 0-17,0 0-12,0 0-8,-3-8-11,3 8 6,0 0-1,0 0-3,1 25 0,-1-13-5,-1 5-8,-2 3 0,-1 0-13,-2 5-3,3-6-14,-4 10-2,3-9-3,-5 3-20,4-5-14,-2 2-29,1-2-24,-3 0-42,8-2-25,-5-5-41,3-1-46,0 1-49,-3-3-178,3 1-454,3-4 201</inkml:trace>
  <inkml:trace contextRef="#ctx0" brushRef="#br1" timeOffset="327162.4472">8539 16753 82,'4'-10'208,"-3"1"-9,3-1-15,-4 5-10,3 0-13,-3 5-18,4-8-3,-4 8 5,0 0 7,0 0 6,0 30-1,-4-5-5,0 0-9,-1 4-5,1 3-5,-4-2-15,1 3-1,3-2-13,-3 1-7,3-1-5,2-6-13,-2-2 1,0 2-3,-1-8-9,3 0-2,-2-4-9,1-3-2,2 0-1,0-3-6,-1-2-1,2-5-6,-2 10 8,2-10 3,-4 5 0,4-5-5,0 0 2,0 0-6,0 0-1,0 0-5,0 0-6,-1-24-4,1 12-24,3-3 21,-1-11-9,-1 6 8,4-9-9,2 3 3,-2-5-6,1-3 4,0 2-2,2-4-19,-1 4 10,0 1 8,2 2-8,-5 0 3,0 4-1,0 7 3,-2 0 1,1 6 6,-2 0 8,2 2 1,-1 5-3,0-2 1,-2 2-6,0 5 0,2-9-8,-2 9 2,1-6-1,-1 6-3,0 0 0,7-2 0,-7 2-2,0 0-2,23 0-3,-23 0 4,21 1-4,-1 2 6,-8-2-5,11 2 4,-2-2-1,-1 2-4,-1-2-9,0 3-17,-2-3-24,-4 1-17,-3 0-24,-2 1-33,1 1-13,-9-4-32,13 3-20,-13-3-28,9 4-30,-3-2-28,-6-2-209,0 0-524,0 10 232</inkml:trace>
  <inkml:trace contextRef="#ctx0" brushRef="#br1" timeOffset="327190.4512">8511 16923 107,'-4'4'222,"4"-4"-13,-7 5 0,7-5-9,2 9-3,-2-9 3,12 5-6,-1-5-4,3 2-7,7-2-8,-1-3-12,11 3-5,1-4-27,-2 2 5,-9-1-17,8 1-5,-10 1-14,2-1-15,-3 0-6,-6 0-12,-2-1-33,0 2 8,-10 1-18,12-1-18,-12 1-23,9-3-33,-9 3-33,0 0-32,0 0-33,7-8-38,-7 8-50,0 0-183,0 0-453,-10-16 201</inkml:trace>
  <inkml:trace contextRef="#ctx0" brushRef="#br1" timeOffset="327736.0646">8796 16424 254,'-3'-8'246,"1"4"-14,1-1-26,1 5-17,0 0-8,0 0-3,0 0-12,28 12-3,-9 7 9,3 4 0,4 0-7,6 15-3,3 6-5,-7-4-4,3 4-4,-8 5-17,-2 2-13,-8-1-18,-1 7 6,-9-4-6,-3 2-14,-8-4-9,1-2-4,-8 3-9,0-6-34,-8-3 10,10-9-18,-9-4-24,0-1-23,-3-3-35,-3-3-30,3 1-44,-1-2-36,1-5-59,9-5-68,-12 0-189,10-2-524,6-6 232</inkml:trace>
  <inkml:trace contextRef="#ctx0" brushRef="#br1" timeOffset="336033.5694">9641 16779 7,'2'-14'145,"5"-1"7,-2-4 1,0 7-5,-1-1 0,-2 4 0,-1 2-6,2 4-17,0-2-1,-3 2-20,0 3 6,0 0-3,0 0-3,-8 25 0,-1-2-8,-1 6-6,-2-2 0,0 5-5,-2 0-3,0 12-3,2-12-8,2 3-9,2-3 2,0-3 22,3 0-4,0-5-12,2 2-2,3-9-8,0-5-4,0 1-15,4-2 6,-3 0 2,4-4-5,-2 2-3,1-6-4,2 2-1,1-5 1,-2 2-4,7-4-6,-1-3 0,4-2 2,2-3-5,0-2-1,0-7-1,4 2-3,-3-8-1,2-4 1,-4 0-2,8-13-4,-9 9 4,2-13-8,-3 13 0,-4 3 2,-1-1-3,-1 4 2,-3 1-2,-1 5-6,-3 5 6,3 1-1,-4 3-4,1 3 11,-2 0-11,1 1-8,0 3-18,1 2-17,-1 3-24,0 0-15,-5-5-27,5 5-27,0 0-21,0 0-34,-5 20-29,7-15-34,0 7-152,-1-4-436,3 3 194</inkml:trace>
  <inkml:trace contextRef="#ctx0" brushRef="#br1" timeOffset="336692.3135">9963 16984 8,'6'-11'212,"0"3"1,1 1-8,1 0-15,-1 4-9,0-1-13,-7 4-1,15 0-4,-10 5-4,1 4-6,-3-1-21,2 9 10,-2 1-2,-2 7-8,-2 2-7,-1-8-13,0 0-3,-3 7-2,1-8-12,0-1-2,0 0-7,0-2-2,-1-4 0,3-3-11,0 0 15,1-4-9,0 3 2,1-7-3,0 0-7,0 0-8,0 0-7,0 0-17,-4-24 6,9 10-3,2-4 0,0 1-9,3-7-2,5 2-4,2-4-1,1 2-4,3 4 11,-4 1-15,2 6-5,-6 0-3,4 5 3,-2 1 1,-2 4-5,1 5-3,-1 1-1,-2 5 0,0-1-17,-1 7 17,-1 1 6,-1 0-13,-5 3 10,0 0-9,0 6 4,-3-5 10,0 0-11,-4-2-7,1 1-3,-2-1-17,-3 1-2,3-3-24,0-3-37,0-1-13,1-3-26,0 2-32,-3-3-28,4 1-26,1-3-39,-1 0-40,1-1-171,2-4-501,0 5 222</inkml:trace>
  <inkml:trace contextRef="#ctx0" brushRef="#br1" timeOffset="337198.3286">10607 16941 180,'2'-9'225,"1"-1"-14,1 0-10,0 1-14,-3 4-19,3 1-8,-4 4-6,0 0-7,0 0-11,7 11-1,-7 1-8,5 3-2,-6 1-18,-3 3-5,2 1-9,-1-3-13,-4 0-2,1 1-2,-1 0-4,0-3-6,0-2 3,2-4-5,1 1-5,-1-1-1,1-4-7,0 1 5,3-1-3,-3-2 1,1-2-3,3-1-5,0 0 1,0 0-16,-6-15 10,8 5-15,5-4 0,2-1-6,2-7 0,3-1 0,-2 1-7,3 5 2,3-4 2,5 3 1,-3 1-5,-6 5 8,3 4-7,-2 0 2,4 4 2,-6 3-6,7 3 2,-11 2-1,3 2-1,2 5-4,-9 1 5,5 3 2,-7-3 5,1 4 0,-4-3 2,0 3-3,-1 0-15,-5-5 13,2 4 9,-2-5-3,-1 2 4,1-2-7,-1-3 2,1 0 9,1-2-9,1-3 5,-1 1-18,5-3 12,-11 5-3,11-5-14,0 0 10,-7-8-5,7 1 5,4-3-1,-1-2-3,4-5-2,2-1-4,2 0 1,4-4-1,2 1 0,-2 6 1,2-4 4,0 6-2,0 1-6,6-2-1,-3 7-3,-7 5 3,1-4 0,1 6 0,-2 0-3,-4 7 1,0-3 7,-1 5-10,1-1 5,-3 3-9,-4 1 7,-1 0-1,3 4 3,-8 0 0,4-4-10,-1 5-5,-3-6-12,-1 4-13,-1 1-26,-2 0-8,2-4-28,1-2-21,-1-1-33,3 1-27,-1-4-30,2 2-32,-1-2-36,3 2-179,3-3-497,-3-5 219</inkml:trace>
  <inkml:trace contextRef="#ctx0" brushRef="#br1" timeOffset="338558.0243">11363 16995 147,'0'0'142,"5"-8"-1,-2 5-10,-1-1 12,2-1-15,0 0 0,0 0 1,0-2-2,-2 2 5,1 0-5,1-6-1,0 1-3,-4 0-9,2-4-2,-2 9 1,0-5-9,0-1-2,-1 2-6,0-2-6,-2 5-4,-2-5-9,2 6-8,-3-2-3,-2-1-11,2 1-2,-4 2-6,-1 1 0,2 3-5,-3 2-6,-5 3-5,0 6 1,0 1-6,-4 9-3,1 2 13,2 2-7,4 5 2,-3 0-18,5-3 7,0-1 0,7 2-3,0-10-3,3 3 0,1-3 2,1-3-16,1-2 12,1-3-7,4-1 10,-2-2-1,5-2-5,-4 0 6,4-4-8,2-1 6,1-3-2,5-3-6,-4-3 0,1-2 0,0 3 3,2-4-7,-2-1 5,0-10 1,-1 9-8,-3-12 5,3 5-2,-3-1 2,-3 3 0,-1 2-1,-2 6 1,-2-1-3,1 5-6,-1 1 13,1 1-2,-3 2-3,0 4-5,0 0 5,0 0-1,-14 13 2,7-1-4,2 7 0,-2-4-3,2 4 11,-1-2-9,4 2 4,1-5-4,-2 3-4,6-5 6,-2-1-3,1 0 8,1-1-3,3 0-3,1-5 2,0 1-1,2 0 3,-1-5-2,5 0 3,0-1-3,-2 0 1,2-4-3,5-4-2,-3 1 0,2-3-2,1 1 2,-3-3-3,-1 1 5,3-10-8,-5 7 3,0-4 2,-3-1 7,-3 2-7,-1-2-4,1 2 6,-2 1 1,-2 0-3,-4 6 5,1 1-4,-5 0-2,1 4 3,-2-2-2,-2 4-3,-3 2 6,0 1-7,0 4 5,2 0-4,0-3 5,0 6-4,2-1 5,1 0 0,4 3 0,0-3-5,3 0-9,0-6 14,4 10-11,2-5 17,3 0-9,4-1 8,-1-3-4,2-1 3,4 0-9,-4-2 8,4-4-3,4 2 4,-6-3-3,3 2 9,-2-2 0,-5 1 6,1 2-5,-4-3 10,3 1 3,-4 3 12,-5-1-17,-3 4 22,8-4-9,-8 4 2,0 0-5,0 0 0,0 0 3,-16 26-11,4-12 4,2 2-9,-5 5 3,2 3 0,-3-5-7,9-2 2,-4 7 0,8-7-6,-2-2 7,-1-1-4,4-1 3,4-2-13,0-1 4,7 1 1,-6-3-9,6 0 6,0-6-11,5 1 3,-1-1 1,-2-4-7,5-1 8,1-2-3,1-3-4,2 2 4,-2-6 2,5-4-13,-1-4 9,-4 1 7,-1-4-2,0 2 1,0-1 5,-1-3-6,-6 0-4,2 2 9,-3-4-5,0 5 3,-4-4 0,-2 7 6,0 2-4,-3-2-5,3 6 6,1 0 4,-4 4 6,-4 2-2,1 1-10,2 3 10,1 3-6,0 0-1,0 0 4,-20 14 4,12 1-1,2 4-11,-3 0 22,2 6-11,3 4-12,-6-3 19,5 3-20,-3-2 12,2 4 1,-2-2 2,5-4 0,-3 1-8,3-9 6,-1 0-7,4 2 7,-4-6-5,4 3 2,-1-6-16,1-2 14,0-1 4,-3-2-5,3 0 5,0-5 2,4 4-2,-4-4 10,0 0-21,17-12 3,-7 3 3,2-4 0,8-8-19,-4-1 15,3-2-2,4-1-2,-1-1 6,0-1-6,0 3 0,-1 1 5,2 0-7,-2 6 10,-8 1-10,1 3 2,-6 5 15,1 1-24,-1 0 18,-5 3-7,1 0 2,-4 4 0,0 0-5,0 0-4,0 0 3,0 0-2,-20 13-2,8-3-5,-2-3 9,3 6 0,-5 1-1,6-4 1,-2 4 4,1-5-7,2 6 4,2-8-14,1 2 10,-1 2 2,2 1 0,3 2 5,-1-1 0,3-2 6,0 0-7,-1 6-6,5-3-10,-4 0 15,4 1 4,-1-1-8,0 2 10,2-3-6,3 3 0,-2-3 7,1-5-10,3 2 2,3 1-14,-1-3-8,-2-1-8,5 2-14,-3-5-24,-2 3-17,3-5-31,4 2-25,-2-1-35,0-2-20,-1-1-78,-2-1-195,0-1-512,7-1 227</inkml:trace>
  <inkml:trace contextRef="#ctx0" brushRef="#br1" timeOffset="339400.5025">12383 16918 207,'-5'-1'226,"2"-4"-23,3 5-17,0 0-11,0 0-21,0 0-4,-13 7-14,13-7-9,0 8-7,0-8-6,4 7 3,-4-7-7,7 5 1,-7-5-9,14 1-8,-4-1-5,0-6-13,2 3-1,0-1-6,-1 0-3,0 1 3,-2-2-3,0-3-3,0 2 5,-1 0 0,-5 0 2,3 0 7,-4 2 1,2-3-3,-1-2-9,-3 3-15,0 6 13,-3-8-7,-1 3-6,-4 3 0,1 0-13,7 2 4,-26 7-5,7 0 0,1 5-7,-6 3-1,2-1-4,1 3 6,3 4-11,0-1-3,5-5 0,2 7 2,2-7-5,-1 2-19,7-3 16,0 3-15,6-5 16,0 0-7,4 2 4,2-5-8,7-1 1,3 1-5,0-2 6,2-2-1,7 0-12,3-2 7,1-2-6,-1-1 4,0-3-1,2 0 6,1-6-1,2 4-3,-3-7 5,-1 0-3,-1-3 2,-4 4 5,-4-5-7,-4 4 5,-3-1-1,-3 2 8,-3-3 4,-1-1-2,-4 0 0,2 1 9,-5 2-3,-3 0-1,-3 0-4,-2 2-1,-4 3-6,-1 0 2,-1 2 1,-6 0-1,4 3-1,-2 5-1,-5-1-2,1 2 2,2 8 4,-1-1-10,4 3 10,-2-5-6,6 8-2,-1-2 2,1 0-9,4 2 2,-3-3 5,9 3 7,-3-8-10,2 3-14,6 0 24,-4-2-7,3-3 1,6-2-2,-2 2 8,2-4 1,2 0-2,2-1-4,6-7-1,-6 3 4,5-3 2,-3-3-6,3-1 5,-3-6-1,0 1-14,6-10 15,-4 2-4,-5 0 0,5-5 4,-4-2-3,-2 0 0,0 3-1,-2-5-2,-1 1 6,-1-1-7,-2 2 2,3 4-15,-8 6 20,0 2 9,0 5 1,1 3-9,0 4 2,-1 5-3,-2-5 2,2 5-6,0 0 7,-16 29-10,5-5 29,1 3-4,0 2-6,-1 4 2,2-4 0,1 3-2,2 0 3,-2-1-4,3 0 1,1-2-4,4-2 3,-1-2-3,-1-4-4,5-3-1,-3 0-1,4-1 4,0-7-6,2 2 1,2-2-6,1-1 6,1 0 1,3-3-18,3-1 17,3 0-7,-3 0-4,0-8-5,3-2-5,-1 1-9,-1-1-9,5-1-1,-7-1-24,-1 3 14,-1-1-18,-4 0 4,3-2-17,-6 3-18,0 0-16,0 0-22,-2 1-23,1 1-30,-5 2-27,6-7-37,-6 7-59,3-3-196,-3 3-540,0 0 239</inkml:trace>
  <inkml:trace contextRef="#ctx0" brushRef="#br1" timeOffset="344565.5383">13972 16127 40,'7'9'149,"-6"-7"3,0 3-8,1-3 1,-2-2-2,1 5-10,-1-5 2,1 7 2,1-4-6,-1-1-3,-1 2-4,0-4-7,0 8-4,1-5-7,-1-3-4,0 5-6,0-5-4,0 4-7,0-4-2,0 0-6,0 2 4,0-2-3,0 0-2,0 0 4,0 0 2,0 6-7,0-6-3,0 0-5,0 0-2,0 0-8,0 0 3,0 0-13,0 0 1,0 0-9,0 0-3,-2-13-6,0 9 1,1-2-4,0 1 2,-1 0 3,1-2-14,-1 3 0,-1-1-3,2-4 1,-3 6-1,-2-1-5,4 1 0,-3-2-5,0 0 4,-2 2-4,1 2-2,-1 1 1,-5 1 7,3 1-12,-4-1 0,0 5 1,3 3-8,-4 1 6,1 2 3,-1 5 0,3 0-3,0 5-1,2 2 1,2-6 7,5 9-5,-2-7-29,4-2 0,1 2 8,2-2-1,-1 0 6,2 0 8,4-1-4,-1 2 8,4-2-1,-1 7 5,1-7 7,1 7 5,-2-7 3,1 7 2,2-3-4,-5-3 12,-1-1-10,3 7-2,-7-7-2,0 3 7,-2-1-3,-2-5 2,-3 3 0,-4 0 2,-3-5-3,-1 3 1,-5-2-5,1-2 3,-11-1-4,10-4 2,-4-2-3,3 0-1,0-4 0,3 0-4,2-3-1,-1-8-9,8 3-1,-2-9-11,5-4-6,1 1 1,-2-7-3,10 0-3,5-1-2,-4 2-2,3 4-1,2-3-5,-2 8-6,6-4-8,-5 8-9,1 2-16,-3 1-24,1 3-24,-2 0-22,0 1-32,1 2-24,0 0-28,-2 4-167,0 0-429,-7 0 191</inkml:trace>
  <inkml:trace contextRef="#ctx0" brushRef="#br1" timeOffset="345235.1666">14544 16076 73,'3'-4'167,"0"0"1,-3 4-5,4-6-5,-4 6-4,1-4-7,-1 4-12,0 0-2,1-7-13,-1 7-11,0 0-10,0 0 1,0 0-16,0 0-7,0 0 0,0 0-7,0 0-1,0 0-6,0 0-1,0 0-4,0 0-5,0 0 4,0 0-1,0 0 2,0 0-2,-9-5 0,9 5-1,0 0-2,0 0-4,-3-5 7,3 5-17,0 0 6,-4-4-10,4 4-2,-4-4 6,4 4 4,-4-4-7,4 4-2,-5-4-3,5 4-1,0 0-5,-12 0-1,12 0-3,-18 8 0,10 0 1,-6 5 1,3 3 2,-5 12-2,-1 1 5,-1 1 2,0 13-4,3-9-2,4-2-2,-7 14 0,10-13-8,0 1 5,4-4-4,-1 0 5,4 1-8,2-6-7,4 0-5,-2-7-20,3 5-8,-2-8-18,5-1-24,0-2-28,-1-2-28,2-2-24,1-4-33,5 1-27,2-3-21,-6-4-180,8-4-443,-2-2 196</inkml:trace>
  <inkml:trace contextRef="#ctx0" brushRef="#br1" timeOffset="345870.5356">14733 16255 87,'2'-5'183,"0"-2"-9,1 2-13,-3 1-20,0 4-5,0 0 1,0 0 9,6 10-4,-8 3 1,1 3 0,-2 5-10,-2 5-1,1 0-6,1 3-2,-4 0-2,0-2-10,1-1 6,-4-1-2,6 1-7,-1-9 1,-1 1-6,1-1-5,1 0-1,0-5-4,2 1-9,-1-3 1,-3 0-5,4-3-5,-1-2-2,1 1 0,0-2-2,-1 1 8,3-1 7,0-4 9,-2 3-14,2-3-11,0 0-12,0 0-3,-4-12-5,1 2-4,3-1-9,3-7-3,-3-1 4,1-6-3,3 1-4,-2-2-7,1 1-3,1 0-8,5-3 3,-5 1-6,5 1 1,1-1-2,1 1 6,1-1-8,-1-3 5,5 1-2,0 3-1,3-1-5,4 4-2,-2 1 2,1 1-7,2 1 5,-2 3-6,-1 4-5,-3 3 1,-2 1 11,-2 5-24,-2 1-2,1 2-6,-3 4-2,0 2 8,-1 0 3,-5 7-11,-1 8 5,-6 6 2,-1 2 8,-5-1-19,-1 1-2,-9-2-8,1 3 5,-5-2-8,-3-2-4,2 0 1,-5-6 6,3 1-5,-2-3 12,5 0-4,8-6 2,-2-4 1,5 2 8,5-7 3,-2 1-1,5-3 5,-1 0-7,5 0 2,0 0 6,0 0-2,13-13 8,-1 8-2,3-2-3,5 1 7,-2 3 3,12 0 5,-3-1 2,3 4 3,0 4 7,0 1 1,-2 2 2,1 2-5,-5 2 2,-4-3 5,-3 2-6,-3 3 4,-8-4 0,-1 2-1,-2 1 7,-4 0-7,-4 2 6,-7 1-5,-2-1 4,-9 1-6,-4 4 4,-1-4-3,-4-5-2,-4 2 3,2-3-8,0-1-8,1-1 4,1-5-14,2 1-8,9-3-16,-2-1-18,5-1-21,1 0-35,5-1-25,3 0-34,3-1-36,3 1-38,2 1-20,0-4-135,1 6-438,4-13 194</inkml:trace>
  <inkml:trace contextRef="#ctx0" brushRef="#br1" timeOffset="346726.3466">15280 16508 14,'0'0'146,"0"0"6,0 0-9,0 0 2,0 0-6,0 0-3,0 0-1,0 0-2,0 0-1,-4-7-3,4 7-2,0 0-8,-2-5-1,2 5-5,-2-2-2,2 2-3,-3-7-4,2 4 0,1 3-6,0-5-6,0 5 0,1-8-8,-1 8 2,0-6-5,0 6-5,4-7-6,-4 7-11,4-3-4,-4 3-3,0 0-10,8 10-1,-3-5 0,-1 7 1,1 5-5,0 1-1,-3 8-3,-2 1-2,-2 1-9,-6-2 5,2 1-12,2 0-20,-5-3-25,-2 1-31,0-8-39,-1 8-32,-4-3-49,6-5-42,-3-3-48,1-1-149,-2-1-454,5-4 200</inkml:trace>
  <inkml:trace contextRef="#ctx0" brushRef="#br1" timeOffset="347426.1596">15641 16315 42,'3'-10'110,"-1"7"5,-2-4 0,4 2 2,-4 1 7,4-4-1,0-1 3,-1 0 4,3-1 1,-1 1 5,-1-4 0,0 3 1,-2 0-2,2 0-2,1-5-8,-2 6 3,2 0-6,-3-2-2,1 7-10,-2-1-13,-1 5-8,4-6-13,-4 6 0,0 0 6,3 21 2,-3-2 0,-6 7-10,-1 6 6,-2 2-6,-1 14-2,-1-4-10,0 0 2,2-10-8,0-4-9,2 2-6,-3-3-2,5-4-4,-2 1 0,5-10-7,-2 1 0,2-6-7,0 3 4,-2-5-6,2-1-11,1-3-13,1-1-12,-3 1-9,2-2-22,1-3-35,0 0-41,0 0-46,0 0-36,0 0-46,1-19-228,-1 8-520,3-5 230</inkml:trace>
  <inkml:trace contextRef="#ctx0" brushRef="#br1" timeOffset="348020.4483">15791 15917 171,'0'0'207,"-2"-5"-3,2 5-19,0 0-13,0 0-12,0 0-14,3-6-6,-3 6 5,0 0 1,0 0-1,16 14-4,-6-6-4,2 4 1,7 9 7,1-1-16,3 3 6,5 2 3,5 13-5,0 4-2,-3 3-12,-7 0-1,-2 1-11,-6 7-7,-3-6-14,0 1-9,-12 0-2,-3-12-4,-6 9-10,-1-13-5,1 2-6,-7-2-2,0-2-5,-4-2-10,-3-2-13,1-1-20,-6-1-25,0-3-28,-2 3-34,2-5-34,-2-3-39,1 0-35,1-3-55,2-2-43,-1-1-195,6-7-529,2 0 233</inkml:trace>
  <inkml:trace contextRef="#ctx0" brushRef="#br1" timeOffset="349312.1095">13838 17384 5,'4'-5'98,"-4"5"4,0 0-6,0 0 2,0 0 0,0 0-9,5-2-3,-5 2 0,0 0-5,0 0-17,0 0 13,0 0 1,0 0-4,0 0-7,0 0 9,0 0-4,0 0 0,0 0 0,0 0 5,0 0-7,3 12-4,-3-12 2,0 5-7,0-5-5,0 5-5,0-5 2,0 7-8,0-7 1,-2 5-5,2-5-5,0 8 2,0-8-10,-1 4-2,1 0 0,0-4-5,0 0 0,0 5-2,0-5-3,0 0 4,0 0 5,0 0-8,-2 2 3,2-2 0,0 0-2,0 0 0,0 0 3,0 0-5,0 0-2,2 6 5,-2-6-7,0 0-2,0 0 2,0 0-1,0 0 1,0 0 3,0 0-2,0 0 1,0 0-3,0 0-2,0 0 4,0 0-2,0 0-4,0 0 4,0 0-2,0 0-1,0 0 7,0 0-8,0 0 0,0 0 6,0 0-2,0 0-4,0 0 4,0 0 3,0 0-6,0 0 2,0 0 1,0 0 2,0 0-4,0 0-1,10-11-1,-10 11 0,0 0-4,4-2 5,-4 2 2,3-2-5,-3 2 2,0 0-2,2-2 5,2-1-9,-4 3 3,2-7 2,-2 7 2,5-5-4,-5 3 0,0 2 2,3-7-6,0 2 5,-1 2 1,-2-2-4,0 1 4,0 4-3,3-10-1,-3 5 4,1 0-2,-1 5-3,0-7 8,0 7-6,-5-8-4,5 8 5,-4-7-3,1 3-1,-2 2 4,5 2-7,-8-5-1,8 5 7,-10-3-2,3 3-2,7 0-2,-16 2 9,7 1-7,-1 2-1,1 4 2,0-2-2,-4 6 2,3-1-2,-2 5 6,1 0-6,3 1 1,0 5 5,2-3-8,0-2 4,4 2 4,2-3-5,5 0 5,-1 1 1,5 7-3,-1-13-2,6 3 1,-1 0-1,-2-3 4,4 2 9,6 5-1,-10-8-1,2 1-1,-1 2 5,-5-2 3,-4-3 3,2 4 11,-4-4 0,-2-1-6,-7 8 5,-5-2 0,-1 0-9,-8 0 1,-5 1-1,-3-3-2,1-1-4,-3-7-5,1 2 7,2-4-4,-1-2-4,7-1-5,4-3 1,3-3 1,3 3-3,5-4-5,2-3-6,3-1 2,3 0-6,5-4-10,4-3-1,10-6-1,0 3-10,1 4-14,5-4-9,2 5-6,-3-2-16,2 2-9,0 4-21,1 3-27,-2-4-17,-6 10-26,0-4-39,-5 7-156,-1-5-404,1 4 180</inkml:trace>
  <inkml:trace contextRef="#ctx0" brushRef="#br1" timeOffset="350125.6544">14532 17282 126,'2'-9'200,"1"2"8,0-1-10,-3 4-15,0 4-3,-3-10-7,3 10-17,-3-7-11,3 7-5,0 0-8,-19 3-14,9 2-10,-2 6-3,-4 3-2,-6 6-6,-1 2-2,3 4-4,1 1-12,-2 2-2,1 4-4,2-2-10,-1 0-3,2 3-5,3-1-10,5 1 4,0-8-7,2 3-9,4-2 2,2-2-9,2-6-16,2-3-8,4 1-12,0-3-17,4-1-21,3 1-17,3-7-35,5-2-30,7 1-20,0-4-51,-1-3-20,4-3-156,-7-1-406,2-4 180</inkml:trace>
  <inkml:trace contextRef="#ctx0" brushRef="#br1" timeOffset="350165.7054">14913 17377 148,'0'0'194,"4"-5"1,-4 5-14,2-7 1,0 2-5,-2 5-7,2-7-10,-2 2-7,0 5 0,-2-9-8,2 3-7,0 6-8,-2-10 2,2 4-12,-4 2-5,4 4-6,-6-9-11,2 6 0,4 3-11,-11-2-9,11 2-10,-22 10 1,7 0-13,0 2-3,-6 9-6,-2 0 2,3 1-8,4 6-3,-2-5-7,4 0-6,2 0 6,4-3 0,1-5-12,2 2-1,5 0-7,0-1-12,0-3-6,7-1-17,2 2-16,0-4-28,3 3-26,-3-7-41,5-3-34,4 4-31,1-5-59,-2 2-167,2-3-461,-1-2 205</inkml:trace>
  <inkml:trace contextRef="#ctx0" brushRef="#br1" timeOffset="350887.5686">15169 17524 35,'6'-2'183,"-6"2"-11,5-5-11,-5 5 1,0 0-6,0 0-11,0 0 3,0 0 0,12 13-12,-10-2-8,-2 2 3,-4 2-16,3-4-8,-2 8-11,2-2-11,-4 1-11,1 1 1,0 1-10,-1-3-19,1 1-15,3-1-20,-3-5-34,0-2-33,2 4-29,0-5-41,0-3-31,-2 1-24,4 1-116,0-2-322,0-6 142</inkml:trace>
  <inkml:trace contextRef="#ctx0" brushRef="#br1" timeOffset="350923.599">15584 17369 28,'7'-8'259,"-3"-2"-17,0 4-6,0-1-9,-2 0-14,0 5-21,0-2-8,-2 4-13,0 0-13,0 0-2,0 0-2,5 16-11,-6-4-9,-3 12-1,-2 5-10,-2-6-14,3 5-1,-4 1-21,3-3-4,-6 3-4,9 0-10,-6-4-8,5-1-1,-6 2-8,4-6-8,-4 2-10,5-3-11,-1-9-17,1 1-23,1 6-22,0-9-37,-2-1-30,2 1-40,0-1-46,1-5-41,3-2-228,0 0-497,0 0 221</inkml:trace>
  <inkml:trace contextRef="#ctx0" brushRef="#br1" timeOffset="350958.6176">15637 17151 127,'0'-9'247,"0"4"-22,3-2-19,1 2-25,2 3-3,3-1-14,4 3-14,4 3-4,3 3-7,6 7-3,-2 6 0,4 3-1,12 10-2,-5 7-12,1-3-3,-4 3-1,-2 5 1,-7-5-14,-3 6-8,-12-1-1,-3 1-19,-3-9-2,-7 13-3,-3-3-13,-4-12-3,-6 11-4,-4-3 3,0-13-12,-11 6-17,6-5-14,-5 8-24,4-15-33,-4-2 1,0 2-28,0-5-36,2-4-37,2 2-29,8-12-60,-10 6-224,9-5-495,2-4 219</inkml:trace>
  <inkml:trace contextRef="#ctx0" brushRef="#br1" timeOffset="351622.0775">16170 16196 73,'0'0'219,"-3"3"-5,3-3 2,0 0-7,0 0 3,0 0 7,6 5-10,3-3-11,-2 0-5,7-1 24,6 2 0,1 0-21,9-1-17,3 1-14,0 2-21,1-4-16,1 1 0,2 4-20,-5-5-10,-5 4-33,3 0-22,-11-2-37,-8 0-36,1 0-41,-5-2-26,0 0-16,-3 2-28,-1 0-31,-3-3-29,-3 8-28,-4-4-17,-1 5-147,-9-4-426,-2 2 189</inkml:trace>
  <inkml:trace contextRef="#ctx0" brushRef="#br1" timeOffset="352037.5769">16271 16412 15,'-18'8'86,"3"0"18,4 0 4,2-4 14,0 4 20,8-6 9,1 1 5,6 1 5,3 0-1,7-3 0,13-1-9,6 0-2,2-1-12,3-3-16,14 3-9,-13-2-10,-3 3-17,0 0-30,-2-1-45,-8 2-55,-9-1-64,-3 0-58,-7 2-161,-9-2-355,6 2 157</inkml:trace>
  <inkml:trace contextRef="#ctx0" brushRef="#br1" timeOffset="352468.1809">16223 17420 222,'-7'3'243,"3"-3"-17,4 0-14,-10 1-9,6 2-1,4-3-8,-4 2-4,2 2-4,2-4-6,0 0-4,0 7 1,6-6-1,-6-1-4,14 3-7,-2-1-9,10-4-9,6 2-9,5-4-3,2 1-10,-3 1-8,6-1-22,0 0-2,-3 1-15,-3 2-3,-2-4-38,-12 4-9,1 0-26,-8 0-30,3-3-26,-8 3-23,-6 0-28,12 0-28,-12 0-24,0 0-26,0 0-22,0 0-50,-18 12-24,-3-7-167,-4 5-483,3-5 213</inkml:trace>
  <inkml:trace contextRef="#ctx0" brushRef="#br1" timeOffset="352490.2007">16293 17566 53,'-12'7'138,"5"-1"19,-1 5-1,3-7-2,-2 4 10,6-3 0,1-1-4,0-4 12,9 10 1,0-7 0,10 3-5,2-5-13,7 1-11,3 1-6,4-6-7,-1 3-15,2-2-15,-1-1-9,-4 3-9,-9 0-35,-1-3-22,-3 4-22,0-1-34,-5-3-30,1 3-17,-4-4-33,-10 4-29,14-2-29,-9 1-37,-5 1-143,0 0-375,5-4 167</inkml:trace>
  <inkml:trace contextRef="#ctx0" brushRef="#br1" timeOffset="356800.2913">16975 16327 63,'4'-11'222,"-1"5"-17,-3-1-23,1 2-20,-1 2-15,1-2-12,-1 5-18,0 0-5,0 0 3,0 0 4,8 13 4,-8-1 2,0 4-1,3 2 0,-5 3-6,1 2-6,-7 3-5,8 0-5,-4 0-1,-1-2-16,3-3-16,-6-3-17,4 0 0,-2 0-5,-2 1-3,7-6-8,-3 0 1,-2-5-8,3 5 2,-1-5 3,1 3-12,1-5 2,1-1-5,-2-1 3,2 1-5,-3-1-3,2-1-2,2-3-7,-2 3-13,2-3-12,0 0-20,0 0-13,0 0-5,0-15-3,0 6 0,0-1 9,2-8-1,0 2 7,2-10 5,-3 9 2,-1-8 5,4-1 8,0-3 0,-4 9 19,1-5 4,2 7 10,-2-1 8,-1 2 0,0 6 21,3-5 4,-3 6 10,2-2 1,-2 7 2,0-3 7,0 0-5,0 0 2,0 3-3,4-1 1,-3 0-1,2 1 4,-2-1-11,4 0 0,1 2 5,1-3 1,5 1-3,3 0 0,-1 1-4,3 0 0,4-2-3,0 2-5,-1 4-6,7-8 2,-6 7-12,-1-1 1,-2 0 1,1 0-2,-6 2-6,-1 0-12,-2 1-13,-3 0-7,0-2-13,0 2-14,-7 0-21,10-1-17,-6 1-23,-4 0-14,6 5-31,-5-2-29,-1-3-30,-3 6-31,1 0-29,-4-1-140,3 0-440,-4 1 196</inkml:trace>
  <inkml:trace contextRef="#ctx0" brushRef="#br1" timeOffset="357457.949">16869 16543 19,'-3'1'205,"3"-1"-14,0 0-1,0 0-8,17 2-2,-4-2-4,6-4-13,9 2-5,3-1-11,0 0-10,1 1-11,3-2-13,0 1-4,-2 0-17,-1 1-9,-2-1-5,-9 1-12,-3 2-7,-4-3-17,-2 3-13,-5-1-19,-7 1-17,14 0-24,-14 0-20,7-3-22,-7 3-17,6 4-17,-6-4-19,0 0-24,0 0-18,-7 10-124,1-7-317,1 2 140</inkml:trace>
  <inkml:trace contextRef="#ctx0" brushRef="#br1" timeOffset="357501.9839">16951 16757 146,'-4'3'194,"-1"-1"-5,5-2-2,-9 4-6,9-4-6,0 0-3,-1 6-3,1-6-2,10 5-2,-2-3-7,3 3-4,8-5 0,10 3-8,1-4-5,3 1-8,5 0-5,1-4-13,2 3-8,13-1-8,-3-5-12,-13 5-7,-1-2-9,-2 3-3,-3-4-13,-6 2-4,-11 2-3,0 0-4,-6-1 2,-1 2-9,0-1-2,-8 1-9,9 0-1,-3-2 13,-6 2-10,0 0 0,0 0-11,0 0-19,0 0-5,0 0-15,0 0-16,0 0-12,0 0-15,1 3-23,-1-3-24,0 0-14,0 0-23,0 0-23,0 0-29,-19 7-30,19-7-19,-8 1-143,2 3-424,6-4 189</inkml:trace>
  <inkml:trace contextRef="#ctx0" brushRef="#br1" timeOffset="362720.5562">17215 17321 78,'0'0'142,"0"0"-8,0 0-1,6 0-4,-6 0-8,0 0 7,0 0-8,0 0-13,0 0 0,0 0-4,0 0-1,0 0-4,0 9-2,0-9-5,1 6-4,-1-6-12,0 7 4,0-3-6,-1 0-2,-2 1-3,3 0-6,0-1 5,-3 3-8,2-5-2,-1 3 2,2-5-10,0 0-2,-3 10 2,1-8-4,2-2-1,0 0 6,0 0-2,0 0-7,-3 3 1,3-3 0,0 0-10,0 0 0,0 0 1,-10-8-8,7 1 2,3 7-7,-6-10-1,1 2-2,2 3 3,0-4-6,-4 0 0,4 4 2,-3-3-3,3 2-1,3 6 2,-10-8-10,5 4 3,-2-1 0,7 5-3,-16-1-2,16 1 1,-22 8-1,10-1 1,-4 2-8,0 4 9,0 0-1,-3 5-7,4 3 12,-3 0-3,0 2-4,4-1 1,1 2 2,4 1 4,0-1-8,4-7 0,0 12 8,0-3-7,1-8 1,6 8 1,-2-8-1,3 1-6,4-2 8,-3 2-5,-1-9 5,6 6 0,0-3 2,0-6-4,0 3 6,0-5-5,1-3-4,2 0 5,2 1-2,-3-5-2,1 1 11,1-1-5,-3-1-5,-1-2 4,2-2-15,-2-1 12,-2-3 8,2 5-6,-2-3 1,-2 1 2,-2-3-3,3 0-3,-4-1 1,0 6-1,-2-5-1,-4 0 2,-2 2-13,3 1 8,-8-1 5,1 4-1,-1-2-3,-1 4 4,-1-1-4,-5 0 0,6 4 5,1-1-3,0-2-8,11 3 7,-21 4-1,12-3-5,2 1 3,7-2 5,-15 3-3,10 1-1,5-4 0,-6 3-8,6-3 7,0 0 4,0 0-3,0 0-2,0 0 10,0 0-2,36 0-6,-18-2 4,2 3-2,8-5-1,-7 0 3,7 1 5,-5 0-9,-2-1 4,7 1-3,-7 3 5,-1-2-4,-7-1-4,1 3 7,-3-3 1,-5 3-9,-6 0 6,13 0 3,-13 0 0,7 3 8,-4 2 5,-3-5 0,0 12 14,-3 3 7,-1 2-3,-4 9 1,-1-3-7,-2 3 1,1 0 2,1 3-35,0-4-4,0 3 6,4-1 2,-1 1-5,0-3-2,-1-1 5,4 3 4,2-9-7,-4-1 21,5 0 8,-3-2-13,3-4-10,0-2-10,-2 1-1,-2-5-13,4 2-8,0-3-10,0-4-21,-4 6-35,4-6-29,0 0-29,0 0-33,0 0-51,0 0-198,-5-19-472,7 9 209</inkml:trace>
  <inkml:trace contextRef="#ctx0" brushRef="#br1" timeOffset="364530.3386">18831 16605 33,'0'0'110,"-4"0"7,4 0-5,0 0-6,0 0 5,-6-5-8,6 5 5,0 0-2,-5-2-3,5 2-2,0 0 2,-4-4-10,4 4-1,-2-5-7,2 2-2,-2 0-5,-2-3-8,3 0-2,-1 1-6,1-2 3,-2-3-15,2 1 4,-1-3-9,-2 0 0,3 0-1,-5-3 5,1 5-4,1-2-1,-2 2 1,0 1-6,1 0-4,0 3 1,-4-1-8,0 2 2,-3 4-6,-1 3-2,-6 4 1,3 5-3,-9 7 2,-1 4-6,4 7 11,-4 0-10,2 11-3,2 3 3,4-13-5,7-1-1,4 2 2,-4 2-3,6-4 0,2 0 3,2-1-10,1-3-9,1-6-18,3-2-8,0-1-27,1 0-15,5-7-40,-1-1-21,5-6-47,-1 1-176,-4-3-387,-9 0 170</inkml:trace>
  <inkml:trace contextRef="#ctx0" brushRef="#br1" timeOffset="365303.8251">18737 16713 66,'0'0'164,"-24"14"-11,20-8-7,2 1-18,-6 5-8,4-4-5,2-1-8,-1 5 0,3-4-17,0-4-1,-1 8-8,2-7-6,2 0 2,-1 0 1,6 1-3,-3-3-6,3-3-2,-8 0-2,16-2 4,-7 0-5,3-1-4,-3-2-8,0-2-1,1-1 2,-2-1-2,-1-1-3,-2 1 0,-2-3-2,3 0-2,-6 0 6,0 0-6,0 1 6,0-1 0,-3 1-5,-1 1 3,-2 2-7,1 3 1,-4-1-10,6 6-1,3 0-3,-17 4-5,6 3 3,-4 4-9,3 5 4,-5 4-1,2 1-5,3 5-3,-2-1 0,9-3-3,1 5 3,3-12-4,2 4-1,3 0-3,1-2 5,5 0-4,-1-3 1,4 1 0,1-5 5,5-3-8,-1 2 10,0-6-9,3-1 3,0-4-1,2-1-3,4-2 3,-8-4 0,2-1 0,2-2-3,-1-5 1,-1-2-1,2-3 6,-1 0 2,-4-6-7,2 1 6,-1-5 0,-4 1-1,2 1 1,0-1 4,-3 2 8,-5 0 8,-1 3-1,-2 2 5,2 11 4,-7 2 3,1 5-2,0-3-2,-4 6-8,2 3-3,-11 0-2,11 0-2,-14 17-8,2-3 3,-4 9 0,-2 2-6,5 3 0,4 0-1,-1-1 1,2 0-3,-1-1-5,7 1 2,1-3 3,2-5-6,1-1 2,2 1-3,1 0 7,1-4-2,4 0 0,-1-4-6,6-3 5,-5-1 3,4-1-5,5-6 4,-2 0-3,0-4 1,0-5-3,0 2 5,-3-6-4,0-1 0,5-6 2,-3-2 1,-4-2-3,0-2 3,-3-3-3,1 2-2,-5 1-4,4-1 5,-5 3 0,0 5 2,-3 2 1,-1 0-2,0 4 1,3 2 6,-6 3-2,6 2 2,-1 1-3,-2 5-4,0 0 0,0 0-7,0 0 8,-21 26-2,12-9-4,-3 8 4,3-3-2,-4 3 6,6 2-5,2-2-1,-2 1 4,5-8-12,4 10 12,-3-12-2,4 2-4,-2-3-2,3 1 6,0-4 2,1 3-9,2-6-3,-2 2-16,4-7-5,0 6-18,1-7-14,2-2-24,-2-1-34,0 4-24,-10-4-26,27-6-31,-12-2-13,2 1-24,-5 3-14,4-6-141,-7 2-422,3-4 186</inkml:trace>
  <inkml:trace contextRef="#ctx0" brushRef="#br1" timeOffset="365913.8454">19819 16415 43,'-3'-8'209,"-2"3"-10,1-2-11,-5 4-21,5 1-11,-5-1-10,9 3-1,-19 5-7,3 2-9,1 4-4,-4 7-3,3 4-5,0 7 0,-1 0-4,1 3-11,-4 16-7,6-14-5,-7 10-11,7 0 0,4-14-13,5 3-2,-2 0-9,2-2-6,5-4-1,-4 2-6,7-4-7,3-7-18,-2-1-9,1 0-23,2-3-21,0-4-35,1 0-30,0-7-43,2 1-50,0-1-203,2-4-431,2-1 191</inkml:trace>
  <inkml:trace contextRef="#ctx0" brushRef="#br1" timeOffset="366484.8666">20039 16488 106,'2'-7'150,"-2"-4"-9,0 3 9,1 2 3,-1 0 0,0 6-4,1-7-16,-1 7-13,-1-5-8,1 5-7,0 0 5,-4 17 3,3-1-1,-8 9-2,4 1-3,-3 3-6,2-1 9,-3 5-14,1-4-3,3 2-4,-3-2-6,-3-4-5,6 1-4,-3-1-8,4-6-13,-1-2-1,0 0-8,1-3 3,1-3-10,-1 0 1,1-4-10,1-1 4,0 1-5,2-3-1,-2 1 0,2-5-2,-2 6-3,2-6 0,0 0-17,0 0-1,0 0-13,4-25-8,-1 12-14,1-4-10,2 0-7,-1-11-23,5 4-4,-3-8-8,-1 5 1,3-1 8,-4-1 0,0 1 10,0 1 6,2-1 3,-6 10 7,4-7 4,-5 8 5,3 0 4,-1 2 2,1 2 12,-1 5 12,0-2 6,-1 3 8,-1 0 6,1 2 6,-1 0 7,0-3 10,0 8 7,0-7 5,0 2 5,0 5 3,0-6-4,0 6 0,0 0-3,0-5-4,0 5-1,4-5-5,-4 5-2,14-1 4,-5 0-8,4 0-2,1 1 3,-1 0-7,6 2 0,-1-1-3,-4 1-3,2 0 1,-3-1-11,1 1-3,-1-3-20,-4 4-8,-4-3-22,3 1-25,-8-1-17,9 4-26,-9-4-14,0 0-28,11 2-22,-11-2-12,0 5-158,0-5-375,0 0 167</inkml:trace>
  <inkml:trace contextRef="#ctx0" brushRef="#br1" timeOffset="366512.8917">19921 16684 104,'0'0'164,"-2"4"-7,0 1 8,2-5-3,4 6-2,2-3-3,1-1-6,5-1-11,0 0-9,3 0-8,3-1-13,2 0-10,8 0-6,-9-2-12,2 2-5,-2-1-9,-1-1-14,-5 1-11,0-1-19,-3 2-17,-2 0-28,-1 0-14,-7 0-28,0 0-27,9 2-17,-9-2-28,-1 6-10,1-6-135,-12 9-303,1-2 134</inkml:trace>
  <inkml:trace contextRef="#ctx0" brushRef="#br1" timeOffset="367018.6044">19865 16978 61,'-2'5'192,"1"0"-6,5 1-2,1-1-9,4 0-5,2 0-4,0-1-15,3-1-4,0 0-14,7-3-9,0 0-14,8 3-8,-2-7-10,3 2-18,-2-2-16,-7-1-23,1 2-25,-3-2-44,0 0-37,-2-1-53,-7 1-38,3 0-135,-9 1-321,2 2 142</inkml:trace>
  <inkml:trace contextRef="#ctx0" brushRef="#br1" timeOffset="367051.6266">20398 16818 47,'4'-2'278,"-4"2"-15,4-5-22,-4 5-17,8-3-25,-8 3-8,0 0-12,0 0-4,5 15 1,-5-6-13,0 6-7,-4 4-2,-3-2-19,1 1-13,-4 8-1,0-2-25,0 3-9,0-9-16,1 5-17,0-8-29,0 4-31,1 0-39,1-2-45,-1-5-55,2 0-52,-1-1-42,-2 2-168,3-3-438,-1-5 193</inkml:trace>
  <inkml:trace contextRef="#ctx0" brushRef="#br1" timeOffset="367558.3576">20947 16418 158,'4'-12'208,"-2"0"-15,-1 2-4,-1 1-5,0-1 1,-1 0-6,-3 0-18,2 4-5,-4-2-15,0 4-9,-3 1-9,-3 0-7,-1 7-7,-6 2-5,-6 7-13,-2 5-1,-1 4-5,-7 12-10,-1 1-6,13-6-2,1-3-8,4 4-3,3-2-4,-2 0-8,7 2 5,2-5-12,7 0-7,1 0 1,1-6-9,5-1 4,1-1-5,2 0 3,5-3 0,-1-2-6,4 0 2,-1-3-9,2-2 4,1-1 1,-2-3-1,3-1-2,-7-3 2,0-3-2,-2 1-8,2-2 4,-3-1 2,-2-2 1,1-2-4,0-1 0,-3 1 0,-2-2 2,0-3-9,-3 1 6,-1 2 0,-1 2-3,-3-2 4,0 0-11,-1 4 10,-5-1-13,1 1 1,-4 4 4,1 1-6,1 3 3,-4 0-2,5 0 1,-1 0 3,0 0 1,5 3 1,6-3-4,-12 5-1,9-3 5,1 2-2,2-4 1,0 0 5,6 8-1,-6-8-4,19 2 6,-4-2-1,6-3-4,1 1 5,6-5-3,-1 4 3,1-3 0,-6 3 1,-4-4 6,5 2-2,-3 0 11,-3 0-3,1 1 1,-7 3 5,1-1-5,-5 0 1,-3-1-1,-4 3 1,8 7 8,-8-7-5,0 9 8,-3 2 9,-3 4-3,-4 2 1,-2 6 6,1 0-3,0 1-12,-1 0 5,0-2-12,1 3 8,2-2-4,1-4-2,3-4-6,-3 5-1,3-6-17,1 3-14,1-5-20,0-2-25,0-6-31,1 6-29,0-3-44,2 0-25,-2-2-50,2-1-45,0-4-217,0 0-539,0 0 238</inkml:trace>
  <inkml:trace contextRef="#ctx0" brushRef="#br1" timeOffset="367991.0269">21148 16075 144,'-5'-8'239,"3"2"-17,-1 0-14,3 6-24,-3-9-20,3 9-11,0 0-13,0 0-2,0 0-2,0 0-3,30 22-1,-9-5-4,3 5 0,-1 7-9,14 7 7,-5 3-10,-1 4-6,5 1 5,-7 2-8,-6 0-3,0 3-3,-2 1-1,-9-2-10,-7 1 0,-6-1-12,-6 2-1,-6-5-8,-4-1-11,-5 1-3,3-14-7,-12 6 3,-2-1-8,8-9-2,0-4-10,-5-1 1,2-3-14,-2 1-12,1-5-19,0-2-24,2-4-39,1 0-34,8-2-19,-1-2-49,2-5-73,7 0-289,-3-2-585,2-4 258</inkml:trace>
  <inkml:trace contextRef="#ctx0" brushRef="#br1" timeOffset="375204.2538">21597 16644 101,'0'0'131,"0"0"16,0 0 1,0 0-4,0 0-16,0 0-4,2-12 0,-1 7-5,1 1-7,1-4-7,1 1-2,0-2-7,2-1-9,0 4 1,0-5-10,1 5-4,3-3-7,-6 6-4,1-2-5,2 0-7,-1 3-4,2 0-6,-1 5 0,1 3-4,-3 2 2,3 7 3,-2 1-2,-1 8 2,-2-3-4,-3-1-5,0 9 3,1-5-3,-5-4-2,2 6-2,-1-9-1,-1 1 0,-2-4-9,6-3 4,-4 0-2,3-4-5,-2 0 5,2-4-4,-3 4 5,4-2 3,-2-3 0,0 0 3,2-2 1,0 0-1,-5 3-3,5-3-5,0 0 1,0 0-5,-4-12-3,4 5-3,0-3-3,4-2-3,0-6-1,-4-3-4,9-3-1,-4-2-1,9 3-1,-6 5 2,1 2-3,2 2 2,-2-3-2,0 7-3,-2 1 3,3-1-5,-1 4 5,0 3 0,0 3-4,2 0 5,-4 4-2,3 4 1,-4 0 2,3 3 0,-4 5-1,3 2 4,-4-1-2,-2 2 5,0-1 0,-2-2-1,0 1 4,-2-6-3,2 6 3,-5-6-1,4-1 2,-4-1 9,2-2-11,0 0 9,0 0-2,-1-4 2,3 2 7,-2-2 1,1-1-7,2-2 4,0 0-6,0 0-1,-6-10-7,6 3 3,2-5-4,4-5-3,2-7 3,1 0-3,4-1-2,1 1 2,0 2-1,1 1-1,-1 4-4,-1 4 5,-3-1-5,4 3 2,-5 7-1,4 0 1,-7 0 3,2 5-4,-8-1-5,14 7 5,-6 3 0,-2 1 2,-1-1 0,-1 8 1,-4-1-2,3 2-1,-3-1 5,0 0-3,0 0 0,-2-1-1,2-1-1,-1 1-10,-1-5-19,2-2-17,-2 0-32,2-1-22,0-3-26,2 0-33,-2-1-39,0 0-6,0-5-9,1 8-114,-1-8-360,0 0 160</inkml:trace>
  <inkml:trace contextRef="#ctx0" brushRef="#br1" timeOffset="377234.4219">22374 16668 56,'0'-10'151,"4"2"-8,-4-2 7,0 1-16,-4 1 0,4 0-8,-5-4-17,3 7-1,0-2-1,-2 2-11,1 0-3,1 0-10,-3 1-10,5 4-6,-9-2-5,2 3-5,0 1-5,-3 2-11,-1 5 6,0 0-8,-2 3-1,1 4-1,-2-1-2,2 8-1,2-7-11,0-1 5,1 2 0,4-3-8,-2 1 5,2-1-7,3-4-3,0 2 2,1-2-2,-3 1 2,7-3-3,-2 0 5,0-3-5,3-1 0,0 0 7,-1-1 5,-2-1 1,-1-2 1,9-1-5,-9 1 4,10-5-8,-4 2-3,1-5 7,-1 1-5,2-7-9,2 4 6,-1-6-2,-1-1-4,2 2 1,-3-2-1,1 3-3,2-1 7,-7 3 0,3 3 6,-4 1-4,4-1-2,-6 4 4,3 1-10,-3 4 1,2-4-7,-2 4 0,0 0 6,0 0-4,-9 26 4,5-9 1,0-1-2,1 3-2,1-2-5,2 0 2,0 0 5,0-3-4,2-2 1,-1 1 0,3-2 0,-2-1 2,4-2 0,-1-1-2,1-2 4,0-3-2,2 3 4,-3-3-2,-5-2 4,22-5 2,-12 0-5,-1-1 2,4 1 1,-3-3 0,4-5-2,-5 4 11,1-4-14,-1-4 0,0 0 1,-1-1-1,0 1-1,-1 0 1,-1 0 2,-2 2-4,0 4 1,-2-1 0,-1 1-3,-1 4 2,0 0-1,0 2 1,0 5-3,-3-9-6,3 9 0,-4-3 1,4 3-1,0 0 0,-6 12-7,6-7-4,0 5 8,1-3-2,4 5 1,-1 0-1,1-2-1,4 3 7,0-2-4,0 1 1,0 5 3,-1-6 0,-2 1 7,1 2-5,-1-5 0,-5 8 4,3-5 3,-4-2 1,0 1 3,0-1-3,0 1 3,2-5-5,-2-1 2,-2 3 0,2-3-4,0-1 1,2 1 0,-2-5-2,4 5 7,0-2-4,-4-3-1,0 0-1,23-9 0,-14 1-5,4 3 0,2-5-4,-3 0-4,6-2 1,-5-4-3,4-5-2,1 0 6,-2 0-5,-2-3 3,2 4 3,-3-5-1,-5 8 3,2-9 0,-1 2-1,-3 6 5,-1-2 1,-1 3 1,-4 1 10,5 0-6,-5 4 3,-1 0 4,-3 2-3,4 3 14,0-3 0,-4 4-7,4 2 1,0 4-7,-2-11-1,2 11 1,0 0-6,0 0 5,0 0 0,-4 21-2,5-5 2,-1 1-2,-1 3 3,1 4 1,-1 1-1,-3-1 2,1 2 2,1-7 1,-2-1 4,1 1 2,2-1-4,-5 0 5,-1 0-1,2-3-3,4 1 2,-3-4-4,2-2 0,0 1-3,-2-5 4,3 0-4,-1 1 1,0-3 1,2-4-5,-3 6 6,3-6 5,-2 6 3,2-6 3,0 0 6,0 0-2,0 0 3,0 0-9,0 0-11,0 0 2,0 0 0,0 0-4,9-20 2,-4 12-5,-1-1-2,1-3 6,0 2-7,5-6 1,-2-4-2,5-3-7,0 5 1,-1-4 1,4-5-7,-1 3 0,2-4-4,1 2 0,1 3 5,3 1-4,-10 6-1,2 3 3,-6 4 2,-3-1-5,0 5 2,-1 0-5,0 1 5,-4 4 0,5-5-4,-5 5 5,0 0 1,0 0-1,0 0 5,-29 18-4,13-5 1,2 2-1,-2-3-2,-6 5 1,3 3 0,4-6-4,-1 7 5,6-4-2,3-2 3,1 2-1,2 0-1,2-3 2,2-1 3,2 3 0,1-4-3,1-1 1,1 0 3,4-4 1,1 6-1,0-2-3,0-6 3,-1 3 2,0-4-1,2 1 2,0-2-2,6 1-1,-5-2 0,-5-1-7,4-1-8,-1 0-7,-10 0-21,21 2-10,-15-6-20,-1 3-10,3-6-15,-8 7-23,13-5-3,-3-4-12,-2 1-3,-2 0 2,-2-2 5,5-1 0,-5-1 17,5 2 10,-1-6 8,-2 4 23,-2 2 18,1 0 19,-1 1 28,-2 1 16,1 1 8,-3 5 15,2-4-4,-2 6 4,2-5 6,-2 5-7,0 0 10,2-4-1,-2 4 6,0 0 1,0 0 1,0 0-7,12 11 6,-7-7 4,-1-2-7,-4-2 4,11 4 6,0-3 2,-1-1-1,1 2 8,0-5-8,1 3 4,-2-4 3,0-1 1,-1 4 1,-2-5-6,3 1 5,-2-1 0,-3 2-4,1-5-5,-1 4 2,-1-2 0,-1-2-1,-2 4-6,0-6 2,-2 6-11,0-2-5,-2 1-6,-1 3 3,-2 0-8,6 3-3,-14 0 0,0 3-2,4 1-3,-1 4 0,-4 2-2,1 2-3,5 4 2,-2-3-4,0 1 1,1 3 2,6-2-5,-2-1 0,3-2-7,3 0 0,2-1 1,0-2-4,3 1 2,3 1 1,-1-6-2,10 5-1,-2-4 5,2-2-4,4-2 5,9 0 1,-3-5-5,2 2 7,3-3 0,-2-2-9,-5-4 6,2 5-1,-8-1-5,8-6 2,-2 0 2,-6 1-1,-1 0 6,-2 1-3,0-2 0,-4 1 3,0 0-2,-5 1 6,2 0 2,-5 2 1,1-2 4,-5 4-2,2 1 1,-2-1 5,-2 1-14,2 5 3,-9-6-2,2 5-1,7 1 3,-23 9-4,7-1 1,2 3-1,-5-1-4,6-1 3,-2 5-1,6-4 0,-2 3 3,4-6-5,2 4 3,0-2 0,0-1-4,5 1-3,-3 0 7,6-4-3,-3 0 7,6-1-5,-2 1 2,1-4 7,7-1-1,-3 0 1,2-3-1,2-1-2,-3-2 3,7-2 2,-4-1-5,-3-5 1,5 3 5,-1-3-7,3-6 1,-6 4 3,5-10-6,-4 7-1,1-9 4,-4 1-5,5-3 3,-5 1-5,1 4 2,-2-1-2,-3 0 1,0 9 3,-5 0 7,0 7-1,0-1 6,3 2-8,-3 5 1,0 4-1,0 0-6,0 0 6,-21 21 1,11-2-5,-1 6 5,-1 4-5,4 0 2,2 2 2,2-5-7,4 4 2,-4-5 1,7-4-4,-2-3 5,3 2-2,2-5 1,2 2 3,0-3-1,-2-6 1,4-1 8,2 1-8,-4-4-1,6 1 3,-4-3-2,5 0-2,3-2 6,0-2-4,-5-2 4,5-1-6,-2-1 2,-4 0-11,3-2 4,0 0-13,-6 2 0,3 1-1,-3-1-4,-4 1-10,1 1-7,-2 1-7,0-1-10,1-1-15,-5 5-18,5-4-13,-5 4-19,0 0-19,-2-8-20,2 8-25,0 0-19,-8-4-154,8 4-386,0 0 172</inkml:trace>
  <inkml:trace contextRef="#ctx0" brushRef="#br1" timeOffset="378023.1466">24319 16620 33,'0'0'217,"0"0"-17,0 0-22,0 0-24,0 0-7,0 0-7,0 0-2,0 0-10,-7 16-4,5-6 4,-3 2-13,1 0-4,-2 5-13,-4 0-12,-3 3-7,2-4-10,1 0-4,-4 5-16,0-7-28,0 10-29,-5-7-45,1 5-49,0-10-62,-1 8-162,-8-3-353,4-1 157</inkml:trace>
  <inkml:trace contextRef="#ctx0" brushRef="#br1" timeOffset="378838.1444">18258 17979 214,'0'0'211,"-9"0"-22,9 0-17,0 0-15,-8-2-8,8 2-4,0 0 1,0 0-8,0 0 3,17-17 1,-8 9-12,8-3-3,6-6-6,0-3-8,2 1-4,-2 0-4,2-6-16,-3 1-8,4 0 0,5-11-14,-1-4-3,-9 9-5,6-9-8,-10 8-6,2 2-3,-4-3-4,2 1-2,-1 6-1,-7 1-1,-9 7 0,5 1-5,-6 4-1,-3 2-3,4-1-4,-6 3-1,-1-1-1,0 5-2,-4 2-9,2 2 3,9 0 0,-32 5-5,13 3-3,3 2 5,-5 10-2,2-1-4,0 2-3,6 4 8,4 5 2,4-3-11,0-3 9,5 6-3,6 0-5,-2 1 7,5-6 0,3 4-6,4-3 2,-4-1-1,4-2 1,-4-1 6,7 0-3,-7-5-1,0-2 2,-1-3-1,-4-2 0,0 1 2,-4-3-2,1-2 0,0 2 13,-4-3-1,0-5 3,-4 14-3,0-11-4,-8 5-1,0-4 4,-2 1-6,-2-3 6,-5 3-4,0-3-15,0-1-2,-1-1-6,2 0-12,-1-1-9,2 1-13,4-6-20,1 5-19,1 1-18,3-1-24,3 0-40,7 1-58,-6-4-31,6 4-176,0 0-464,13-13 205</inkml:trace>
  <inkml:trace contextRef="#ctx0" brushRef="#br1" timeOffset="379429.0223">18807 17754 173,'0'0'193,"-18"8"-18,12-4-4,1 6-11,-2 4-11,0-1-13,-4 2 5,6 1-3,1 1-3,1-2-14,-2-1-3,3 2-4,2-1-2,0-5-8,2 0-2,2-1-2,0-1-3,4-3-12,2 2 5,1-4-10,2-3-1,5 0 2,-3-1-9,3-4-5,1-4 7,-1 2-10,-3-4-5,2 0 2,-2-2-11,-3-1 6,0-1-3,-4-1-9,0-1-1,-5 5-5,1-3 3,-4 1-6,-4 6-3,-1-1-12,-4 2-1,-4 2-2,0 2-7,-9 1-12,3 3-9,-3 3-20,-10 1-19,13 2-19,1-1-32,2 2-23,4 0-38,0-3-37,1 1-36,7-1-220,1 1-492,1-1 218</inkml:trace>
  <inkml:trace contextRef="#ctx0" brushRef="#br1" timeOffset="380111.4212">19415 17686 175,'5'-6'176,"1"3"-14,1 0-6,0 3-7,-7 0-9,21 8-6,-15 0 6,3 5-12,1 3-7,-3 1 5,-3-1-5,1 5-1,-3-3-11,-1 8-4,-2-7-5,-1-1 0,0 1-34,-1-7-6,1 7 5,-2-10-3,-1 1 2,0-2 12,0-2-10,4-1 9,-2-2 4,3-3-6,-6 3-4,6-3-10,0 0-11,-4-11-3,5 2 2,3-6-10,3-3 3,5-4-6,2-7-10,2 8 3,5-4-1,1 1-7,2 1 5,1 1-5,-2 1-6,5 7 2,-8 7-1,4-3-6,-7 7 6,1 3-6,0 5-1,-3 2 4,-1 3-4,-2 5 0,2 4 3,-6-3-9,-2 4 10,-4 0 7,1 0-8,-6-3-4,0 1 8,-1-1 0,-4 0 2,3-2 5,-4-6 1,0 0-2,3 0 6,-2-2-1,0-2 7,1-3-6,0 0 0,7-2 2,-9 1-7,9-1 0,-6-8 2,5 1-5,2-5-8,5-4 0,2-2-6,7-4 0,-3 5-2,6-5 4,0 5 0,-2 5-1,0-1-9,3 5 8,0 2-4,-2-3-3,-3 9 6,2 0-6,-2 4 1,-2 1 1,-2 2-3,5 5 3,-6-3-2,-1 5 0,-4 3 5,-2-1-4,-2 0-2,0 2 2,-2-1-4,-1 0-9,-3-2 0,-2 0-19,4-3-8,-2 2-9,-3-4-30,4 1-17,-3-1-27,2-5-27,3 1-20,-2-1-32,1 1-13,3-4-26,1-2-182,-2 6-461,2-6 205</inkml:trace>
  <inkml:trace contextRef="#ctx0" brushRef="#br1" timeOffset="381422.471">20396 17770 161,'2'-9'165,"-2"9"-10,-2-19-7,2 1-7,-2 5-5,0 1-12,-3 0-8,1-3 0,0 4-13,-1-3-1,-1 3-3,-2 3-9,3 3-5,-1-1-7,-3 1-5,-5 4-9,1 3-2,-5 4-5,0 1 5,3 3-8,-5 11-1,0-1 5,5 6-5,0-5-4,2 1-5,7-2-3,0-5-10,1 2 4,1 0 3,6-2-16,0-5 4,2 1 2,3-4-1,-1-1-8,4-2 4,3-2 0,0 1-5,1-7-3,1-1 3,-1 2-1,-3-5-3,6-1-2,-1 0 3,1-4-8,-6-1 4,1 1 5,-1-2-9,-4 1 1,1-3-1,2 4 7,-1-4-1,-6 6 6,1 5 2,0 0-1,-4 6-1,0-9-9,0 9 0,0 0 4,0 0-3,0 0 0,-15 24 3,6-10-8,1 1 3,4 2 1,0-1-5,3-5 1,1 5 0,0-3 0,1-3-6,1-1 4,2 0 2,1-1 7,4 1-6,0-5 6,5 0-3,-5-5 2,4 2 6,6-5-2,-7 0-5,4-6 9,1 2-7,-1-2 1,1-2 1,1-6-3,2-2-1,-7 6 3,-1-3-6,-1-7 0,-4 5 6,2 3-8,-2-1 0,-6 5 2,2-1-2,0 3-2,-3-2 3,-3 5 4,0 1-10,3 6 2,-6-5-1,6 5-7,0 0 7,0 0-3,-24 17-2,19-9-1,2 6 1,-1 4-4,4-2-2,0 2 4,4 1 1,2 0-4,-2-2 5,0 0 2,5-2-4,-4 1 2,2 0 0,-4-5 2,0 0-2,2 0 4,-5-1-1,0-3 0,5 2 4,-5-4-4,3-1-4,-3 2 9,0-6-5,1 7 4,-1-2-1,0-5-11,0 0 1,0 0-10,0 0-12,0 0 1,19-9-4,-7-7-2,-1 2 1,5 1 2,3-9-1,-1 0 1,3-2 5,0-6-3,-2 0 9,3 3 2,-6-1 1,1 4 7,-12 7-1,5 0 8,-2 2 12,-5 5-2,0-2 7,-3 1 8,0 6 10,0-1-8,0 6 2,-6-8 5,6 8-5,-12 0 0,12 0 7,-17 8-2,9-2 7,-1 9 5,-1-1-16,3 3 1,0 7 7,-1 1-5,4-1 0,-2 5 1,2-3-4,1-6-4,1 1 6,0 3 1,0-6-12,-1-1-3,3 0 6,0-1-6,-4-4 0,3 1 3,0-4-3,0-2 1,0 0-5,1-7-8,-2 10 3,2-10 20,2 6-5,-2-6 5,0 0-7,0 0 1,0 0-6,0 0 3,24-15-3,-11 0-7,1 3 6,2-9-6,2-1 4,4 2 0,-4 1-6,1-5 0,0 2 3,0 0-2,0-2-2,-7 12 4,-1-2-10,0 1 10,-4 4-4,0 1 0,-2 2-5,0 2 6,-3-2 5,-2 6-13,6-8 2,-6 8-2,0 0 1,2-7-4,-2 7-4,0 0 7,0 0-3,0 0 4,-34 15 0,21-6-3,-4 3 7,2-2-4,0 3-8,-2-1-2,3 2 9,2-2-2,2 2 1,1-2-1,4 1 1,1-5-1,0 5 1,4-3 0,4-2 0,0 3 8,0 0-7,2-4-4,2 2-4,1-1 9,0 3 2,1-5-6,-1 3 4,3-4 1,-3 2-5,1 0 10,-1 0-4,-2-2-3,1 2 1,2-4 4,-3 0-2,0 1 0,-2-1 3,-5-3-5,14 5 8,-14-5-9,9 2 2,-5 0 4,-4-2 5,10 2-8,-10-2 3,0 0-7,12 3 0,-12-3-5,0 0-5,0 0-6,6 3-13,-6-3-26,0 0-11,7 2-15,-7-2-23,0 0-15,0 0-16,0 0-25,0 0-21,0 5-46,0-5-216,0 0-485,0 0 214</inkml:trace>
  <inkml:trace contextRef="#ctx0" brushRef="#br1" timeOffset="384721.5446">21820 17493 53,'-2'-7'172,"2"7"-6,0 0-11,0 0-2,2-5-6,-2 5-5,0 0-10,0 0 5,2-5-6,-2 5-1,0 0-3,0 0-12,2-7-9,-2 7-6,0 0-5,0 0-8,0 0-20,0 0 12,0 0-8,0 0-3,0 0-3,0 0-5,0 0-3,0 0-4,0 0-3,0 0-3,0 0-5,0 0 0,-11 0-8,11 0-4,0 0-1,0 0-4,0 0-7,0 0 9,0 0-2,0 0 4,0 0-3,0 0 1,0 0-1,-9-3-1,9 3 2,0 0 2,0 0-6,0 0 2,0 0-7,0 0 5,0 0-7,0 0-5,0 0 6,0 0-9,0 0 6,0 0-3,0 0-5,0 0 1,0 0-5,0 0 2,0 0-3,0 0 0,0 0 1,0 0-5,0 0 9,0 0-4,0 0 2,0 0-2,0 0-5,0 0 6,0 0-3,0 0-8,0 0 11,0 0-15,-2 12 15,2-12-2,-3 3 0,3-3 2,0 11-3,-1-8 1,1-3 4,1 10-7,-2-7-1,1-3 3,-3 7-6,2-2 5,1-5-15,-1 7 16,1-7-4,0 7-3,0-7 5,-3 6-4,3-6-1,0 0 5,-1 4-4,1-4 7,0 0 0,0 0-1,0 0 1,0 0-4,0 0 6,0 0-3,0 0 1,0 0 2,0 0-3,0 0 2,0 0-4,3-17 4,-3 17-1,0-9 2,0 4-4,0-1-8,0 6 5,-2-9 3,0 4 1,-1 1 2,2-1-4,1 5 0,-9-1-2,9 1 1,-20 9 3,3 7 3,-7 3 3,3 2 0,-2 8-2,3 2 0,-1-3 1,2-1-2,9 4 7,-3-2-9,4-1-25,4 0-1,1-5 3,5 5 1,2-9 4,1 1-5,2-3 18,4 1-10,-2-3-5,6-3 2,-1 0-12,1-4-1,-1 0-7,0-5-2,1-2-5,2 1 0,3-7-9,-2 2-1,-2-6 11,1 3-9,2-5 9,-3 0-2,2-7-1,-2 6 11,-4-5 1,-2 0 1,5 1 8,-5-2-2,3 4 9,-3 4 7,-3-2-8,-1 2 17,0 0 7,-2 3 2,-2 2 1,-1 5 5,5-7-5,-5 7 1,0 0 2,0 0-7,0 0 1,0 0 9,0 0-5,-6 22-1,3-16 3,2 0-2,1-6-4,0 12 1,1-7 2,2 0-2,-3-5 0,1 10 2,4-6-2,-5-4-2,0 0 10,7 5-3,-7-5 3,14 0 5,-14 0-5,16-7 0,-7 3 2,0-5-5,-5 5 3,8-3-3,-6-3-1,3 0 7,-2 0-6,0-6-2,-3 4 7,-1 2 5,-1-2 0,-2 2 0,-2 0 4,0 1-8,0 1 2,-1 4-8,3 4 0,-11-5 1,11 5-1,-20 8-6,8 3 7,-4 2-6,-3 8 2,4 1 0,3-4-5,3-3 0,0 10 2,2-6-6,2-2 4,3 0-1,2 0-3,3 0-1,4-3 6,-3-4-7,5 0 13,0-1-9,1-6-2,7 1 7,-3-1-2,5-6-2,-1-1 1,5 2 4,0-12-8,5 5 5,-3-3 1,0-8-4,-1-1 3,2 0 1,-3-2 2,-1-5-8,3-12 6,-3 14 2,-5-3-6,-2 0 1,-2 5 5,-4 0-3,-3 7-2,0 2 9,-4 1-2,0 5 14,2 1-8,-4 3-7,0 5 2,0 0-1,0 0-2,0 0 1,-27 21 2,17-5-5,-8 12 2,5 2-1,-2-6-4,6 7 8,1-3-4,3-2-4,0 0 1,0-2 9,5-7-9,0 0 3,3-2 9,0-3-15,1-2 7,0 1 1,2-2-2,-2-3 5,5-1 6,3-3-6,-5 1 3,7-3 0,-1-3-2,6-2-2,-4-3-1,2-1 0,-3-4-1,3 0 1,6-8-3,-4 1-2,4 0 6,-3-8-6,-5-1-3,5 2 8,-2 0-6,-3-4-2,-1 4 13,0 5-6,-6 3-9,1 4 8,-4 6-1,-2-3 2,0 7-2,-3-2-2,0 7-1,0 0-1,0 0 4,0 0 0,-19 26 13,4 2-12,0-3 0,0 2-4,-1 3 10,3-1-9,1-3 2,0-2-4,5 2 7,2-8-5,2 0 1,1 0-3,2-4-2,2 1-7,-1-3-1,-1-3-9,2-4-6,3 3-12,-2-6-18,2 1-15,2-2-29,-7-1-38,14-1-21,-4-3-53,2-4-26,1-1-199,0-3-468,5-1 208</inkml:trace>
  <inkml:trace contextRef="#ctx0" brushRef="#br1" timeOffset="385424.029">23062 17323 177,'0'0'211,"-13"-4"-14,13 4-6,-30 12-18,14-3-10,-5 7-2,-7 7-7,1 4-5,-5 12 0,3-1-10,1 2-9,5 7-5,5-15-10,2-3-12,2 5-7,3-1-12,0-2-14,4 3 0,1-6-8,3-9-10,1 6-5,4-9-17,0-5-26,0 1-6,6-3-20,-2 0-19,3-4-22,0-3-22,5 1-46,-4-6-28,8-1-38,0-6-162,6-7-389,1-2 173</inkml:trace>
  <inkml:trace contextRef="#ctx0" brushRef="#br1" timeOffset="386072.9287">23213 17399 144,'0'0'179,"3"-5"-6,-3 5 1,0 0-5,0 0 2,-7 29 3,-1-12-7,-1 6-6,0 9 2,0-7-10,-1 1-1,-3 7 5,5-4-10,-1-1-2,-1-2-1,1-8-12,2-1-8,-1-1 2,6-4-5,-4-1-7,3-2-1,-1-3-4,4-6-19,-4 11 10,4-11 2,-3 9-2,3-9 5,0 0 6,0 0-8,-5 4-10,5-4-11,0 0-10,0 0-13,0-24-5,0 13 3,4-10-16,0-7 8,5 2-12,-4 0-8,5-2 1,-1-5-6,4 1-7,1 1-3,1 0 2,2-1 0,2 3-4,8-12-8,-5 12-2,3 2-5,4 0-4,7-4 11,-6 8-20,-1 5 9,-1 3-4,-4 1-4,-3 7 3,-6 5 2,4 2-5,-7 2-2,1 7-7,-3 6 10,-6 2 0,-6 9-3,-3 7 4,-10-5-4,1 4 6,-17 8 1,7-11-5,-7 8-19,-6-2-6,8-12-12,-2 1 3,-8 3 1,8-11-9,4 3 3,5-4 8,-5-2 0,10-6 9,4-1 1,0-1-6,2-4 16,4 3 2,7-4-2,0 0-6,0 0 0,0 0-6,-18-11 6,24 4 1,-6 7-4,17-15 15,-2 5-3,0 2 2,4 2 7,-2 1-3,0-6 0,1 9 7,4 0-2,-9 1-1,6 1 8,-1 3 2,-5-1-5,4 6 7,-2 1 5,-7-1-5,3-3 2,-5 5 4,-1 0-4,-3-1 6,-5 8 3,-1-3 0,-2-2-5,-3 1 2,0 1-1,-4 1-1,-2-5-3,-3 2 2,-9 0 1,9-5-2,-3-1-1,0 2 7,1-5-15,-3 2 1,3-3-12,1 0-6,6-4-5,-1 2-11,3-2-17,-2 0-18,4-1-36,9 3-21,-10-8-42,6 5-35,4-4-33,0 7-189,1-14-467,8 5 207</inkml:trace>
  <inkml:trace contextRef="#ctx0" brushRef="#br1" timeOffset="386104.9684">23566 17523 163,'0'0'170,"0"0"5,0 0-3,0 0 3,11 9 2,-11 0 4,-5 4-1,2 3 5,-3 1-5,-1 0-7,-2 8-4,0-3-16,2-4-10,-5-1-6,2 5-14,0-6-14,1 0-11,1-2-2,0-2-17,2 2-12,-2-3-15,6-2-22,-2-3-25,-2 3-28,4-4-34,-2-1-39,3-1-28,1-3-57,0 0-65,-7 3-166,7-3-444,0 0 197</inkml:trace>
  <inkml:trace contextRef="#ctx0" brushRef="#br1" timeOffset="386651.5281">24033 17314 54,'-3'-6'238,"1"0"-19,2 6-14,-12-5-29,0 5-12,12 0-7,-30 12-7,7-2-4,-4 7 8,-1 4-7,1 6-6,-1 0-9,5-1-7,-2 3-5,8 3-14,-3-3-9,7 0-2,0 1-16,5-4-5,6-2-7,2-4-6,3 3-5,0-6-6,0-7-6,3-1-5,2 0-4,-1-5-18,1 1-11,2-2-17,-10-3-21,29-4-24,-13-1-39,-2-7-33,3 5-42,-2-10-40,-1 5-199,5-7-443,-1-2 196</inkml:trace>
  <inkml:trace contextRef="#ctx0" brushRef="#br1" timeOffset="386675.5622">24139 17070 153,'0'-8'233,"0"8"1,0 0 1,0 0-18,22 29-14,-8-3-6,2 3-9,8 11-7,-2 3-1,1 2-14,-8-2-2,-5-9-13,-2 13-16,-6 4-9,-5-2-6,-7-6-13,-1-7-9,-6 12 0,-2-4-13,-1-14-5,4 1-6,-6-2-8,-1-2-15,0-2 0,0-4-4,-2 1-20,4-2-17,-4-4-32,3-2-36,-2-1-37,3-5-51,2-2-51,6-3-61,-7-2-226,-1-2-524,2-2 232</inkml:trace>
  <inkml:trace contextRef="#ctx0" brushRef="#br1" timeOffset="388932.9882">24440 17725 132,'0'0'115,"0"0"1,0 0-7,0 0 4,0 0-6,0 0-13,24-10-6,-24 10 1,6-7-7,-2 5 2,2-7-3,-1 6-7,-5-4-3,5-3-2,1 2-7,-2 0-11,0-2 0,1 1-5,-2-2-7,0 1-4,-2 0 8,4 0-8,-5 0 0,0-2 2,0 3-1,-5 2-1,5 2-6,-3-5-2,3 10-2,-5-8-9,1 2 3,4 6-3,-14-4-8,7 4 2,7 0-2,-28 11 0,12 0 3,-4 7-4,5-8-2,-5 12 6,-3 0-9,7 1 8,3 0-3,1-4-3,2 3 4,5-5-7,-3 0-3,6 0 8,-1-6-7,3-1 3,0 2 2,1-6-8,5 3 7,0-2-1,-1-2 0,5 0 4,-1-2-3,4-4-5,-3 1 9,2-6-5,-3 2 2,2-2 2,2-5-4,-2 4 0,0-7-3,-1-3 4,3-6-1,-3 6 6,2-9-10,-5 8 9,-2 0-3,2-8-1,-2 11 5,-3 6 3,2 1 1,-4 0 0,2 2 1,-2 6-10,3-10 7,-3 10-3,0 0 1,0 0-3,-14 19-1,5-4-1,3 4-5,-3-1 6,1 8 1,3 0-1,1-6-3,2-1 4,0 1-3,1-2 0,1-6 3,1 4-6,2-6-5,0 1 13,2-3 3,-3-4 0,1 2 7,1-4 6,-2 2-5,-2-4 1,14 3 0,-14-3 0,14-9-3,-5 3 1,-2-3-9,2 0 3,0-3 1,5-13-4,-3 10 3,-2-2-5,1-10-6,-2-3 0,6 1 2,-4-3-12,3 0 3,-2-2-3,4-12-3,-8 11 3,3 4-1,-1-4 0,4 2 1,2 5 2,-4 0 4,-5 10 6,0 4 9,-2 2-11,-2 4 3,1 3 0,1 1-6,-4 4 9,0 0-1,0 0 2,-14 29 10,4-2 0,-3 5-3,-1-2 3,0 20 1,-4-8 2,7-10 2,0 2-4,-4 12-3,9-12 6,0-2-4,0-2-5,0 2-1,5-3 3,-3-3-3,0-9-5,4 0 3,0-5-1,0-1-4,0-2 2,5-1 9,-5-2-1,4-3-1,1 0 5,0-1 4,-5-2-3,11-1-6,-11 1 2,18-7 2,-5-7-7,-4 5 1,9-4 5,0-8-10,2 1 4,0 0-2,-8-8-6,8-2 1,-5 1-2,0-2-5,4 4 1,-6-3 1,-3 5 1,0 5 2,-4 3-7,-2 1 6,-1 6 0,3 2-2,-4 1 2,-2 2 0,0 5-8,-1-9 4,1 9 6,0 0-10,0 0 5,-23 11 0,10-5-3,-1 5 1,1-2 1,4 5-2,-1 0 0,-3 3 3,-1 1 5,5-3-5,4 9 4,1-4-9,4 5 10,4-6-4,0-2-1,-3 2 2,5-2 0,2-2-3,0 2 1,-2 0 6,3-3-7,-7-1 15,5-2-4,-4-3-5,-1-1 1,1 3 6,-2-3-1,2-3 3,-3 1 6,1 0-1,-1-5-3,-5 8-2,0-4 6,5-4-6,-13 4-5,0-3 6,-1 1-2,-2-4-16,1 0 1,1-2-2,-2 3-6,2-2 0,2 2 3,-3-1-2,5 1 2,-2 1 2,1 0-4,11 0 1,-16 0 2,10-3-5,6 3 5,-10 6-12,6-4 4,4-2 5,0 0-4,0 0-3,4 8 9,-4-8-1,11 1 4,-2 1 1,-9-2-2,21-4 1,-5 1 7,6-3-8,-3 0 2,9 0 6,0-2 3,-8 0-5,0-4 4,7 1 1,-2-4-5,1-5 1,-1 3 6,2-11-5,-3 6 4,-3 1 0,-2 0-4,0 8 6,-10-1 4,3 1 8,-2 3 13,-5 3 2,-1-1 6,0 3 2,-4 5-5,1-4-9,-1 4 6,0 0-5,0 0 2,-19 16-1,9-3 4,-2 4 7,-2 7-6,4-8-9,-3 9-5,2-4 6,6-2-7,1-1-1,1-2-3,3-3 6,1-1-9,3-2 1,-2 2-2,5-3 4,2-1-4,-5 1-1,6-4 8,-1 1 15,0-4 0,1 0 2,-2-1 2,1-5-2,5 0 3,-3 1-1,2-6-11,-2 1 6,1-3-7,1-4-7,-2 1 1,0-3 1,-2-1-14,1-11 3,-4 5 5,-1 7-12,-1-2 13,-4 2-1,0 2-2,0-1-12,-2 3 0,-2 3-8,-1 0-12,-2 1-2,-3 1-23,-3 4-20,1 2-20,-6 3-33,-2 2-35,3 4-30,-1 1-76,-8 4-243,7-3-543,4 1 239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4T07:58:28.70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5632 4599 86,'0'0'116,"-2"-3"-17,2 3-2,0 0-12,0 0-1,0 0-5,-4-3-15,4 3 2,0 0-10,0 0 1,0 0-6,0 0 8,19-1-11,-12 1 2,3 0-1,2 0-3,2 0 6,-1 0-6,9-2 1,1 2 3,7-3-3,4 3 2,-2-2-9,6 1 5,3-1 0,13-2-6,2 1 9,-1-4-11,2 6 1,1-4-1,2-1 0,0-2-5,-3 5-2,5-4 1,0 4-3,1-1-1,1-3 0,-3 4-7,2-1 4,1 0-3,-2 2 1,1-3-7,1 3 1,-4-3-4,4 7 5,-6-4 1,0 3-8,1-1 5,2 2-5,-3-4 1,-2 2 3,1 1-4,1-2 4,-3-2-1,1 2 0,2-3-1,-1 1 6,-2 5-3,4-10-2,-4 8 3,1-5-2,-2 0-1,4 0-2,-1 3 2,4-1-3,-5 1 1,2 2 2,-4-4-6,4 1 5,-5-1 0,1 3-5,0-2 3,0 2-6,-2 1 2,1-3-4,-2 1 2,0-2 2,-12 2 5,1-4-7,12 2-3,0 0 2,-13 1 3,11-4-2,4 3-5,-15 0 4,-1 0-3,15-1 4,-12 1-2,-2 0 2,13 0-5,-14 1 2,-1 0 0,4-1 1,-4 1 2,1 1-9,-4-2 6,1 3-3,0-3 4,-3 3 0,1 2 1,-1-6-2,-3 4-3,1-1 2,-10 2 2,2-3-2,-4 2-1,0-2 2,-6 2-5,-1-1 4,-2 2 0,-4 0 2,-5 0 1,11-1-1,-7 1-1,-4 0 3,0 0 3,9-1-6,-9 1 5,6 0-3,-6 0-1,0 0 0,0 0-3,10 1 5,-10-1-4,0 0 9,0 0-8,0 0-1,0 0 1,4-3-1,-4 3 6,0 0-6,0 0-4,0 0-1,0 0-3,0 0-4,0 0-2,0 0 2,0 0-9,0 0 1,0 0 0,0 0-2,0 0 7,0 0-2,0 0 4,0 0-2,0 0 4,6 3 3,-6-3-3,0 0 2,0 0 2,0 0-1,0 0 1,0 0-1,0 0 5,0 0-5,0 0 5,0 0 0,0 0-6,0 0 6,0 0-4,0 0 6,0 0-2,0 0 2,0 0 0,0 0 3,5 3-2,-5-3-3,0 0 0,0 0 0,0 0-1,0 0 4,0 0-1,0 0 1,0 0-2,4 1 0,-4-1 2,6 3-3,-6-3 1,13 0 0,-4 1 1,5 3 6,4-4-2,3 2 3,9-2 0,0 4 2,1-1-1,4-1 0,0 0-1,3-1 0,1 3-1,-2-1 1,3 1-1,-3-3 0,2 3 0,-2-1 0,4-1-1,-3 2-3,3-4-1,-7 4 5,8-2-3,9 0 1,-14 1 1,3-3-3,11 0 2,-13 0-6,2 2 5,11 1 1,-13-3-1,1 0-2,12 2-3,-12-1 4,-1 1-4,14-2-2,-17 1 6,1 1 1,-1-1 0,-3 2 1,-2 2 0,1-4-2,-1 0-1,3 3 4,-6-4-4,3 2 3,-1-2-5,-1 2 4,2-2 0,1 2-1,0 0 2,1-1-6,0 2 6,4-3-3,-1 0 4,1 2 0,-1-1-6,4 1 7,-1-2-3,0 0 2,2 0-2,12 1 7,-16-1-1,2 0-10,-2 0 2,0 0 0,1 0 0,-4 0 3,5 0-2,0 3 0,-1-6-2,2 3-2,2 0 5,10-3 0,-9 1 1,12 1-3,0 0 4,-1-1-3,-1 0 0,-14 1-3,17 1 3,-2 2-3,-14-4 2,14 2 0,-2-2-2,2 4 1,-14-4 0,12 5 7,-16-2-7,2 0 3,3-1-4,0 0 1,-4 2-2,5-4 0,-1 2 6,-1-1 0,-1 1-5,-1 0 2,1-1 2,-5-2-1,5 3-1,-4-2 0,-1 0 0,2 1 1,-9-1 0,4 0-4,-1 0 1,1-2 4,-9 4-3,2-3 5,-2 1-7,-1 1 4,1-2-1,-2 2 2,0-1 4,-2-1-6,-2 3 7,-1-2-1,-4 2 1,2-2 2,-1 1 2,0-1-4,-5 1 0,1 0 0,1 2-3,-1-3 6,-7 2-4,10 0-2,-5-3 3,0 2-2,-5 1 2,6-3-3,-2 2 0,-4 1 2,6-1-1,-6 1 1,0 0-3,4-3 1,-4 3 1,0 0 0,6 0 1,-6 0-6,0 0 4,0 0 0,0 0-3,0 0 3,0 0 1,0 0 4,0 0-10,0 0 4,0 0 0,0 0-2,0 0-1,3-2-2,-3 2 1,0 0-7,0 0-9,0 0-5,0 0-11,0 0-12,0 0-18,0 0-22,0 0-14,0 0-27,0 0-22,0 0-19,0 0-141,0 0-332,0 0 147</inkml:trace>
  <inkml:trace contextRef="#ctx0" brushRef="#br0" timeOffset="2152.6023">19029 8776 79,'0'0'183,"0"-8"-6,-1 4-11,1 0-8,0 4-3,0-7-1,0 7-8,2-5-5,-2 0-3,0 5-8,2-3-9,-2 3-11,0 0-12,0 0-13,0-4-3,0 4-7,0 0-7,0 0 2,0 0 0,3 20-2,-3-11-5,5 4 3,-5-1-5,5 5 0,-3 0-7,0-1 0,-2 1-4,2-3-4,-1 3 1,1-6-5,-2 0-3,2 4-6,0-5 2,0-1-1,-2-1 1,2-2-3,-2 0 2,1-2 6,1 1 5,1-3 5,-3-2 9,4 3 2,3-3-6,4-5-3,4-2-7,15-6-2,-1-1-5,4-2-5,10-8 4,1-3-5,-3-1-5,4-5-5,-3 2 0,-1-6 10,3 1-16,0-1-4,0 2 0,-3 1 1,-15 7-1,4 3-2,-1 2-1,-2-2-5,-3 2 7,1 3-3,-4 2-3,-9 6-6,2 0 6,-5 1 0,-1 3 1,-1 2-2,-3 0 2,1 1-5,0 1-2,-1 0-4,-2 1 17,1-4-4,-3 6-4,5-1 3,-3-2-3,-2 3 3,0 0 1,5-2 4,-5 2-5,2-3 3,-2 3 1,0 0-5,0 0 1,0 0 0,5-2-6,-5 2 6,0 0-3,0 0-4,0 0 7,0 0-2,0 0 3,0 0-5,0 0-7,3-3 8,-3 3 0,0 0-4,0 0 3,0 0-6,0 0 9,0 0-1,0 0-3,0 0-5,0 0 13,0 0-10,0 0-3,0 0-2,0 0 18,0 0-16,0 0 3,0 0-1,0 0 15,0 0-20,0 0 0,0 0 10,0 0-2,0 0-5,0 0-3,0 0 3,0 0 1,0 0-5,0 0 5,0 0 5,0 0-5,0 0 4,0 0-2,0 0-9,0 0 11,0 0 0,0 0-3,0 0-7,0 0 27,0 0-18,0 0-2,0 0-1,0 0-1,0 0 3,0 0-3,0 0 1,0 0-1,0 0 1,0 0 1,0 0 5,0 0 5,0 0-4,0 0-15,0 0 8,0 0-3,0 0 5,0 0-4,0 0 4,0 0 1,0 0 13,0 0-10,0 0-9,0 0 2,0 0 1,0 0 0,0 0-2,0 0 0,0 0 8,0 0-3,0 0-1,0 0-1,0 0 1,0 0-6,0 0 3,0 0 6,0 0-6,0 0 4,0 0-5,0 0 5,0 0 1,0 0 7,0 0-1,0 0 1,0 0-4,0 0 6,0 0-2,0 0 1,0 0-1,0 0 3,0 0 0,0 0 3,0 0 7,0 0-1,0 0 2,0 0 8,0 0 0,0 0 9,0 0 3,0 0-5,0 0 4,0 0 0,0 0 9,0 0-2,0 0 2,0 0 0,0 0-5,0 0-1,0 0 0,0 0-3,0 0-4,0 0-4,0 0-2,0 0-2,0 0-2,0 0-4,0 0-2,0 0-6,0 0 5,0 0-1,0 0-5,0 0 7,0 0-6,0 0 1,0 0-5,0 0 2,-1-7-5,1 7 7,0 0-3,0 0-9,0 0 10,0 0-6,0 0-2,0 0-1,0 0-1,0 0-8,0 0-13,0 0-14,0 0-41,0 0-44,0 0-48,0 0-51,-8-2-60,8 2-53,-7-2-49,7 2-271,-6-2-702,5-1 311</inkml:trace>
  <inkml:trace contextRef="#ctx0" brushRef="#br0" timeOffset="3328.2615">21781 8806 16,'0'0'133,"0"0"-6,0 0-6,0 0 4,0 0 0,0 0 3,0 0-4,-5-13 3,5 9-2,0 4-2,-1-7 3,1 3 2,0 4 2,0-8-3,0 6-4,0 2-4,4-8-6,-3 6-7,-1 2-6,1-5-4,2 3-11,-3 2-5,0 0-10,1-3-9,-1 3-5,0 0 2,7 8-7,-5-1-4,3 0 1,-2 5-5,1 0-4,-2 0 0,2 2-6,-1 3 0,2 0-4,-3-6 3,1 5-6,2-4 2,0 5-3,-4-8-4,3 4 6,0-2-6,-3-5-1,1-1 1,0 2-4,-1-3 1,1 2 0,-1-1 5,-1 0 8,1-4 4,-1-1 7,4 4 8,-4-4 6,4 2 7,-4-2 0,9-5-10,0 0-7,7-4-1,1-3-11,3-2 2,7-6-2,-1 0-8,4-6 6,7-5-5,3-1-2,-2 0-8,2 1-1,-12 7 1,0 1 4,2-3-10,-2 1-4,-3 3 0,0 1 1,0 3-3,-10 3-1,2 3 6,-2 2-3,-2-2-7,-5 5 9,2 0-2,-4 2-8,0 1 9,-1-1-8,-2 1 10,2 1-15,-2 1 8,1-1-2,-4 3 10,4-4-9,-4 4-12,0 0 16,4-2-2,-4 2-1,0 0-4,4-3 5,-4 3-5,0 0 1,0 0 1,2-3 7,-2 3-10,0 0-5,0 0 7,0 0 2,0 0 2,0 0-7,0 0 0,0 0-4,0 0 3,0 0 7,4-2 4,-4 2-9,0 0 0,0 0 4,0 0-3,0 0-1,0 0-12,0 0 17,0 0 0,0 0-5,0 0 3,0 0-4,0 0-3,0 0 13,0 0-21,0 0 13,0 0 6,0 0-7,0 0-1,0 0 1,0 0 2,0 0-2,0 0 3,0 0-3,0 0-3,0 0 5,0 0 6,0 0-13,0 0 7,0 0-4,0 0 9,0 0-5,0 0 11,0 0-16,0 0-1,0 0-8,0 0-9,0 0-6,0 0-12,0 0-18,0 0-20,0 0-20,0 0-24,0 0-30,0 0-35,0 0-17,0 0-27,0 0-15,-5 10-21,2-6-164,3-4-467,-6 5 208</inkml:trace>
  <inkml:trace contextRef="#ctx0" brushRef="#br0" timeOffset="9860.4628">12566 6512 140,'-3'3'137,"3"-3"-14,0 0-12,0 0-11,0 0-6,0 0-7,0 0-9,0 0-13,11 5 0,-2-5-14,4 0 1,1 0 5,6 0-6,1 2-4,7-3-2,6 0 3,-2 2-8,2-2-4,0 1-5,3 0-6,-2-3-8,0 3 6,-4 0 11,1 0-12,-4-2 3,2 4-8,-11-4-3,-2 2-2,-5 0 1,0-2-7,-6 1 0,3 1-3,-4-1 1,-5 1-5,9 1-8,-9-1-17,6-1-9,-6 1-22,0 0-19,0 0-15,0 0-9,0 0-10,-20-2-86,8 2-212,0 0 94</inkml:trace>
  <inkml:trace contextRef="#ctx0" brushRef="#br0" timeOffset="10204.4684">12482 6657 8,'0'0'123,"-3"1"-19,3-1 4,0 0-21,-8 2-4,8-2-4,0 0-4,0 0-2,0 0 6,17 5-5,-8-5-4,4 0 3,2 0 5,6 0-5,-3 2-1,14-4 0,6 4-5,-3-2-2,3 0-8,0-2-1,15 2-6,-14-3-2,0 3-3,11-4-6,-14 3 2,-1-1-8,-1 1-1,-4 2-2,-8-1-3,-4-1-6,0 2 6,-8-2-11,-3 1 0,3 0 4,-5 0 0,-5 0 3,9 0 6,-4 1 4,-5-1 2,6-2 2,-6 2-3,0 0-5,0 0-4,8 0-5,-8 0-1,0 0-19,0 0-15,0 0-27,0 0-27,0 0-24,6 1-33,-6-1-35,0 0-143,5-4-328,1 2 145</inkml:trace>
  <inkml:trace contextRef="#ctx0" brushRef="#br0" timeOffset="10762.9165">13997 6641 76,'0'0'171,"0"0"-20,0 0-9,0 0-15,0 0-14,0 0-7,0 0-4,0 0-12,0 0-6,0 0-8,32-3-5,-22 3-2,12 0 0,-1 0-3,9-2-1,2 2-2,-2-2-3,7 2 0,0 0-5,4 0 1,0 0-3,12 2-5,-1 0-4,0-2-3,-2 0-5,-10 0-1,10-2-4,-9 2-5,-4 0 6,1 0-10,-1 2-3,-1-2-2,-3 2 3,-4-2-7,-2 1-2,-8-1 0,1 0-3,-4 0 1,-3-1-1,-1 1-3,-6 0 1,1 1-3,1-2 0,-8 1-3,12 0-3,-7-2-3,-5 2-4,6 0-8,-6 0-12,7 0-10,-7 0-18,0 0-11,0 0-18,0 0 0,2-5-16,-2 5-7,0 0-2,0 0-3,0 0-5,0 0-12,-21-1-81,11 2-229,-1-1 101</inkml:trace>
  <inkml:trace contextRef="#ctx0" brushRef="#br0" timeOffset="12196.4877">14054 6767 78,'-3'2'103,"3"-2"-6,0 0 2,0 0 3,-8 1-3,8-1-6,0 0 5,0 0-4,-2 4-1,2-4-1,0 0-3,0 0 1,0 0 0,0 0-5,0 0 2,0 0-5,0 0-3,0 0 4,0 0 0,20-4-3,-9 5 2,6 2-1,-4-3-5,8 0 2,9 0-1,-4 0-3,5 0-3,4 0-2,0 0-6,5-3-4,12-1-3,-1 6-4,3-6-3,-1 6-5,3-3-5,-1 1-2,-2-2-4,3-1-5,-18 3 1,14-1-3,-11 1-4,-3 0-3,3-1 0,-5-1-3,0 4-1,-4-4 0,0 2-4,-4-1 2,2 1-3,-12-2 0,2 2-3,-4-4 1,-4 4 0,-2 0 0,4-1-4,-5 1-1,-2 0 3,0-2 0,0 2-4,-7 0-1,10 0 5,-5 1-2,-5-1-1,6-3 2,-6 3-2,8 0 0,-8 0 0,0 0-3,7 0 3,-7 0-3,5-2-2,-5 2 4,7-1-4,-7 1 6,8 1-6,-8-1 2,10 2 1,-10-2-1,7 0-1,-7 0 4,3 0-6,-3 0 3,0 0-1,0 0 2,0 0-1,10 0 0,-10 0 1,6 2-3,-6-2 3,0 0-1,0 0-1,0 0 1,0 0 1,0 0-3,0 0 4,0 0 0,0 0 1,0 0-6,0 0 1,4 1 5,-4-1-5,0 0 2,0 0-1,0 0 2,0 0-1,0 0-4,0 0 3,0 0 1,0 0-2,0 0 0,0 0 0,0 0 2,0 0-2,0 0 2,0 0-1,0 0 0,0 0 1,0 0-4,4 2 2,-4-2-2,0 0 2,0 0-3,0 0 2,0 0 0,0 0-2,0 0 2,0 0 0,0 0 2,0 0-1,0 0-1,0 0 0,0 0 3,0 0 2,0 0-6,2 6 4,-2-6-3,0 0 1,0 0 0,0 0 0,0 0-1,0 0 4,0 0-4,-2 3 5,2-3-5,0 0 6,0 0-6,0 0 3,0 0 1,0 0 0,0 0 2,0 0-2,0 0 0,0 0-2,0 0 0,0 0 0,0 0 0,0 0 2,0 0-1,0 0 2,0 0-3,2 3 1,-2-3 1,0 0-1,0 0 2,0 0-4,0 0 5,0 0-3,0 0 0,0 0-3,0 0 3,0 0 6,0 0-9,0 0 2,0 0-1,0 0 0,0 0 4,0 0 0,0 0-4,0 0 0,0 0 1,0 0 1,0 0-1,0 0-2,0 0 7,0 0-5,0 0 3,0 0 0,0 0-5,0 0 5,0 0 2,0 0-8,0 0 4,0 0 1,0 0-2,0 0 5,0 0-4,0 0 0,0 0-2,0 0 1,0 0-2,0 0 4,0 0 2,0 0-6,0 0 3,0 0 2,0 0 0,0 0-4,0 0 2,0 0-1,0 0 2,0 0-1,0 0-2,0 0 4,0 0-4,0 0 2,0 0-1,0 0 1,0 0-3,0 0 4,0 0 0,0 0-2,0 0 2,0 0 0,0 0-2,0 0 1,0 0 0,0 0-1,0 0 0,0 0 4,0 0-5,0 0 4,0 0-5,0 0 3,0 0 2,0 0 2,0 0-6,0 0 4,0 0 0,0 0 0,0 0-5,0 0 2,0 0 1,0 0-1,0 0-1,0 0-1,0 0 3,0 0 0,0 0-2,0 0 4,0 0-3,0 0 3,0 0 0,0 0-2,0 0 0,0 0-2,0 0 1,0 0 1,0 0-1,0 0 0,0 0-1,0 0 1,0 0 3,0 0-2,0 0-1,0 0 6,0 0-6,0 0 2,0 0-1,0 0-2,0 0 3,0 0-1,0 0 0,0 0 2,0 4-4,0-4 2,0 0-2,0 0 3,0 0 0,0 0-1,0 0 0,0 0 0,0 0 3,0 0-6,0 0 6,0 0-3,0 0 0,0 0-4,0 0 9,0 0-7,0 0 1,0 0 2,0 0 0,0 0 2,0 0-3,0 0-1,0 0 1,0 0-1,0 0 0,0 0 1,0 0 0,0 0-1,0 0 0,0 0 0,0 0 4,0 0-5,0 0 4,0 0-1,0 0-2,0 5 0,0-5 4,0 0-4,0 0 0,0 0-4,0 0-17,0 0-21,0 0-25,0 0-29,0 0-26,0 0-40,0 0-40,0 6-207,0-6-444,0 0 197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9:56:11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 6205 51,'-2'-2'60,"2"2"-4,0 0 5,-4-4-5,4 4-6,0 0 1,0 0-2,-4-4-3,4 4 2,0 0-2,-5-2 2,5 2 1,-9 0 5,9 0 5,0 0 7,-8 0 3,8 0 2,-6-1 6,6 1 3,0 0 0,0 0 5,-10 0 3,10 0 1,-8 3 0,7 0 6,1-3 0,-7 0 3,7 0-2,-6 2 3,6-2 1,0 0-3,0 0-2,0 0 1,-4 0-8,4 0 0,0 0-1,0 0-4,0 0-3,0 0-8,0 0-5,0 0-4,0 0-7,0 0-1,0 0-3,13 4-1,-7-3 4,7-1 3,5 3 1,5-3 1,8 1 10,6-2-20,3 2 3,14-3-2,0 2-2,0 0 8,0-4-12,5 5 2,0-2-5,2-2-1,1 3-11,-1-2 5,-1 3-6,0 0-4,0-1 0,-1 0 0,-5 0-5,1 0-3,-15 0 1,13 0-6,-12 0 6,9 3 3,2-6-19,-17 3 12,-1-1-4,3-6-4,1 6 3,-2-2-6,-1 1 3,-3-1-1,1-2-1,-6 2 4,-3 2 0,-5-3-4,0 1 5,-3 2-2,-5-3-6,0 3 7,0 1-6,-2-1 2,-1 0 3,-2 1-1,-6 0-2,7 0 3,-7 0-4,8-2 0,-8 2-4,5 0-2,-5 0 6,0 0-6,0 0-2,0 0 6,6-3 4,-6 3-7,0 0 7,0 0-10,0 0-2,0 0-3,0 0 0,0 0-9,0 0-1,0 0-5,0 0-5,0 0-21,0 0-15,0 0-24,-10-6-14,7 3-20,3 3-23,-9-2-26,1 1-18,3-1-27,-3 0-17,2-3-14,-6 0 0,2 4-155,-1-6-436,-3 3 193</inkml:trace>
  <inkml:trace contextRef="#ctx0" brushRef="#br0" timeOffset="429.1322">2251 5995 70,'-10'-5'138,"-2"1"2,4 1 7,1-2 12,2 4 5,-2-1-6,7 2-3,-7-4-10,3 3-14,4 1-8,-5-2-12,2-2-11,3 4-8,0 0-7,0 0-3,0 0-3,0 0-1,0 0 3,14 11-4,-2-6-2,0 1-1,0-1 4,6 4-6,0-2-1,10 5 3,-1-5-6,1 3-3,0-1-7,-1-1-4,1-1-6,-9-2-5,0 1-1,2-1-9,-6 1 1,3-2-7,-5-1 2,1 0-4,-5 1-5,1-3 2,-4 1-2,1 0 0,-2 1 1,0-3 2,-5 0 4,6 1 1,-2 0 0,-4-1 0,0 0 5,8 3-4,-8-3 0,4 1-2,-4-1 1,0 0-4,0 0 3,0 0 1,0 0-5,3 1 5,-3-1-3,0 0 3,0 0-5,0 0-4,4 2-5,-4-2 6,0 0-10,0 0-1,0 0 4,0 0 0,0 0-11,0 0-4,0 0-6,0 0 4,-2 7 0,0-2 0,-1 2 3,-1 4 7,-6 5 1,-1 0 2,-4 9 0,-2-1 5,-2 1-4,-4 4-1,-1-3 0,-13 8-1,15-10-11,1-2-2,3 2-21,1-4-28,-2-1-39,5-5-40,2 2-49,1-5-53,6-4-57,-4 1-210,4-3-544,3-1 242</inkml:trace>
  <inkml:trace contextRef="#ctx0" brushRef="#br0" timeOffset="1517.0438">3102 6031 42,'4'-6'207,"-4"2"-9,0-1-10,0-1-13,0 6-9,1-3-16,-1 3-8,0 0-17,1-4-12,-1 4-10,0 0-16,0 0-12,0 0-11,0 0 1,-6 17 2,2 1 3,-6 7-2,1 3-3,-4 1 0,2 3 0,-3 2 11,0-3-6,-1 1-1,2-3-5,0 0 0,-1 0-2,4-5-8,-2-2-3,2-4 1,5-2-3,-3-5-7,3-2 2,2 0-1,2-2 2,-4-2-2,3-1 3,0 0 6,1-2 0,1-2 5,0 0 4,0 0 1,0 0-12,0 0-5,14-11-7,-4-3-5,-2 0 0,2-3-4,2-7-4,3-1 0,-2 1-5,-4-3 3,6 6-1,-8-5-5,4 4-1,-1 2 2,-1-2 2,-4 4 5,3 0 2,-1 4 1,-2-3 6,-1 7-5,0 1 8,1 0-4,-2-2 4,4 4-4,0-1-1,-5 1-15,1 2 2,-2 0 2,2-2-2,-1 5-3,0-1 1,0-1-11,1 1-2,-3 3-4,0 0-5,0 0 3,9 7-4,-4 0 12,0 1 4,6 9-6,0 0 14,1 9-14,2-4 6,-2 2-2,2-2 6,-1 5 6,0-3-2,1 0-3,-2 1 0,1 1 1,-2-3-11,4 2 7,-9-8 2,3 2 0,-1-6-8,-2-1 2,3 5 9,-4-5-10,-1-4 5,1 1-9,-2-2 1,-3-2-2,5 0 7,0-1-4,-5 1-2,1-2 0,-1 1-14,0-4-12,3 5-14,-3-5-5,1 3-14,-1-3-9,0 0-13,0 0-20,0 0-19,0 0-19,0 0-20,0 0-25,0 0-24,-10-11-20,9 7-20,-3-3-14,4 0-182,-5-2-476,2-2 210</inkml:trace>
  <inkml:trace contextRef="#ctx0" brushRef="#br0" timeOffset="1814.0945">3084 6277 11,'-9'-2'194,"9"2"3,-9 0-6,9 0-10,-6-2-12,6 2-8,0 0-10,0 0-5,-5-1-7,5 1-16,0 0-9,0 0 1,0 0 0,0 0-6,17 5-2,-7-5-9,4 0-11,-2 0-4,5 1-11,0-4-10,2 3-1,-1-2-3,-4 1-12,4-2-4,-8 3-6,2-1-4,0 1-7,-4-2-8,-1 2-5,-1 0-9,-6 0-12,9-3-14,-9 3-12,6 0-26,-6 0-19,0 0-28,7 0-31,-7 0-23,5-2-38,-5 2-157,6-3-387,-2 0 171</inkml:trace>
  <inkml:trace contextRef="#ctx0" brushRef="#br0" timeOffset="2971.0928">3483 6106 95,'0'-5'221,"-1"0"-8,-1-3-16,2 1-15,-1 1-6,1-4-13,-3 2-5,1-3-8,-2 1-5,1 0-4,2 3-6,-2-3-2,0 1-8,0 0-5,-1 1 4,1 0-12,0-1-11,-2-1-4,-3 0-5,1 2-6,1-1-4,-1 1-6,-3 0-4,2-1-7,-1 1-6,0 3-3,-2-4-4,-3 2-6,3 2-3,0 0-4,-2-1-8,-2 1 2,-1-1-6,-2 0-2,6 4-3,-6-2-4,4 1-1,-4 2-1,4 0-2,-4 1-1,4-3 4,0 3-13,-2 0 4,0 3 1,-5-2-7,9 2 4,-8-3-4,6 3 2,-2 0-5,0 1 3,-1 0-2,0 1-5,3 0 5,4 3-7,-4-4 7,-2 7-1,2-1 1,0 1-5,4-1 2,-4 2-2,2-1 4,1 2 0,1-1-3,-1 2 4,0 3 2,1 0-2,3 0 1,-2 3-3,-1 4 6,4-6 0,-2 5-2,3-3-1,-3-1 3,1 0-3,3-4 0,-2 4 4,3-2-3,-3-1-2,2 1 3,0-2 2,0 4-3,3-8 5,-3 6-3,0-4 3,4 3-4,0-3-1,-1 2 8,-3 1 0,5-1-7,-2-4 0,1 2 0,4 2 0,-4-1-1,1-4 4,-1 2-3,5 0 6,-1 3 3,0-3-12,0 0 3,2-2 3,-2 1-4,-3 0 3,5 5 6,0-5 1,-3-2 5,4 1-7,-2 0 1,-1 0-4,3-1 2,0 0 4,-3 0 1,3 0-6,0-1 2,0 0 2,0 1-3,2-1 13,1 0-14,-2-1 1,0 2 8,3-2-7,-2-2 0,0 3 4,3-3 6,-1 2 3,4 0-6,-2 0 3,-4 1-9,3-5 11,-2 2-8,5 2 3,-4-2 5,3 1 0,-1-1 4,0-2-3,-2 1 2,1-1 0,-1-1-4,3 2 9,-2-4-11,2 4 6,-1-2-10,1-2 19,0 0-17,-1 0 1,6-2 5,-1 1 0,0-1 3,-3 1-1,2 1-1,-3-1-17,4 1 16,-5-3 7,2 1-4,2 0 0,0 0-1,1-1 0,0-2-3,0 0 3,-2 1-4,0-2 1,-2 2-1,1-3 0,-3 4 4,2-2-3,-3 0 4,6-2-2,-7 0 3,4 2-7,-4-2-2,2-1 0,2 1 4,-6 0-1,3 0 6,-2-3-4,-1 3 0,1-3 4,1 2-2,-3-3 0,-1 2 2,1 0-5,2-3 5,-4 3-8,2-1 0,-2-1 0,1-2-1,3 4-4,-6-1 3,2-1 1,-1 0 3,1-2-5,-1 2-2,1-1 0,-2-1 3,1-1 0,0 2-2,-1-2 0,0 3 6,0 0 0,0-2-1,-1-1-3,-1 3-3,5 0 8,-6-1 3,2 2 3,-1-3 0,1 3-2,-2-3 0,0 2-2,0 0 0,0-1 3,0 4-2,0-6-2,0 2-2,-2 0-3,1 0 2,0 0-2,-2 2-5,2-2 6,-2 2-3,2-1 6,-1-2-3,-2 2 4,1 1 2,1 0 0,-2 0-2,0 0-2,0 0 1,-1-1 0,-1 3 1,1-2-7,-2 0 0,1 2-5,-2-1 2,1 1-4,0 0-1,1-4-1,-4 7-1,1-6-1,1 4-2,-1-1 1,-2 3-4,-1-7-3,3 5-3,-2 2-8,-1 0-11,2-1-9,1 0-17,2 3-19,2 1-20,-6 0-36,3-1-41,2 1-47,-6 1-53,2-1-53,0 2-64,0-2-62,-2 1-280,1 2-785,-3-2 349</inkml:trace>
  <inkml:trace contextRef="#ctx0" brushRef="#br0" timeOffset="6754.5538">3215 5917 17,'0'0'80,"0"0"-4,0 0-10,0 0-4,0 0 0,8 0 2,-8 0-4,0 0 2,0 0-3,0 0-3,0 0 4,0 0 3,0 0 0,0 0 11,8 0 1,-8 0 2,0 0 3,0 0 0,0 0-4,0 0 9,0 0-6,0 0-4,0 0 6,0 0-3,0 0-5,0 0-7,0 0 2,0 0 0,0 0-3,0 0-1,0 0-2,0 0 3,0 0-4,0 0 5,0 0-1,0 0 2,2-4 1,-2 4 1,6-3-2,-4 0 2,3-1 0,0 1-6,2-2 2,1-4 2,1 2-7,1-1-3,4-4 5,1-2-10,2 1 25,3-6-9,2 0 3,0-3-6,1 0 4,1 4-15,0-5 2,-1 0-6,1 1-2,-1 1 0,3 0 0,-3-1-12,-1 2 3,1-1 1,0-1-7,-1-2-3,1 1 6,1 0-14,-1-2 6,1 2-16,-3-1 3,-1-2 4,3 1-2,-1-1-5,1 3 0,4-1 1,-2-1-1,-2 4-3,5-1 5,-10 0-8,5-1-2,-1 3-1,-2-1 4,1-1 2,0 2-2,-1 2 2,0 0 4,0-1-1,-4 5-2,-2 0 3,4-3-1,1-1-4,0 1-6,-2 2 4,1-4-1,-2 5-3,3-6 0,2 3 3,-7 4 2,2 1-3,0-1-3,-1 0-4,2 0 6,-3 2 0,-1-1-3,-1 3 9,-2 2 1,5-3 9,-5 2-12,-1 1-3,0-3 4,6 0 0,-3-1 6,-4 1 0,5-2 8,-1 1-31,-1 2 31,2-3-19,0-2 7,1 5-2,-5-1-14,5 0 4,-5 0 7,0 0 0,0 4 2,0 0 12,-4-3 2,0 3-11,0 2-3,-1-2 6,3 0-2,-1 0 1,-3 2-1,3-4 1,-3 3-3,3 1-20,-2-1 29,2-4-12,3 2 3,-2-1-2,0-1-4,2 1 1,-2 3-2,-2-3-7,1 4 13,0-2-5,-2 1-2,1 0 3,-1 0-3,-2 3-1,1-1 7,1 0-6,-2-2 6,2 3-9,-4 2 5,5-4 3,-5 4 0,3-6-2,-3 6-4,2 0-2,-2 0 4,0 0 4,0 0-5,2-6 2,-2 6 0,0 0 2,0 0 0,0 0-7,0 0 11,0 0-20,0 0 10,0 0-10,0 0 5,0 0-2,0 0 2,-20 6-8,10-6 0,1 2-2,-9 1-2,4-2-10,-5 1 5,3 1 1,-1 0-14,-2 0 3,1 1 1,0-1 3,5 0-2,-1-1 2,1 1 1,-2-1 1,3 1 7,1 0-7,-2-1 6,3 2 3,-2-1 1,5-2 2,0 1 3,0-2 4,2 1-1,5-1-3,-7 1 4,5 2-5,2-3-2,-7 1-3,7-1 10,0 0-2,0 0 1,0 0 1,0 0 3,0 0-1,0 0 0,0 0 4,0 0 3,0 0 2,19-4-3,-10 3 4,3-2-29,1-1 7,3 1-2,2-3 1,-1 3 4,3-2 5,1-2-2,-4 2 12,3 0-11,-1-1 11,-1 0-4,-2 0 4,-3 3-7,1-2 1,-1 2-3,-5 0-1,2 1 3,-4-1 4,1-1 4,-1 4-7,-1-3 6,-5 3-1,7-1 2,-2-2-2,-1 2 6,-4 1-6,0 0 4,0 0-4,0 0-1,10 0-3,-10 0-2,0 0 0,4 5 4,-4 1-6,2 0 8,2 3-3,-3 2 0,2 6 2,-2 1-1,2 8 1,-2 1 0,-1-3 3,0 2-1,0-2-2,0-4 7,-1-1-9,2-3 5,-1 2-13,-1-6-17,1 5-14,0-3-27,0-4-15,0 0-21,-3 0-19,2-1-32,1-5-34,0 2-29,0-1-6,1-3-23,-1-2-159,0 0-441,9 0 195</inkml:trace>
  <inkml:trace contextRef="#ctx0" brushRef="#br0" timeOffset="7797.6993">5175 3956 163,'0'-4'169,"0"0"-3,0-1-6,0 5 0,0-5-12,0 5-5,0 0-9,0 0 0,0 0-16,0 0-12,0 0-13,0 0-11,0 0 0,0 0-1,0 22 2,-2-10 1,4 5-4,-4 1-5,0 7-2,2 0-6,0-5-1,-2-1-4,2 7-1,-1-7-8,1-1-5,0-2-3,0 4-3,1-6-7,-2-5-1,1 3-5,0 1 1,0-6-5,1 0-2,-1-2-1,0 3-4,0-4-3,-1 0 6,0 0 3,1-4 2,0 3 5,0-3 11,0 0 3,0 6 0,0-6-3,0 0 3,0 0-12,0 0 3,0 0-3,0-19-6,0 11-4,1-1 6,-1-1-12,-1-2 6,2 0 3,-1 0-5,0-5 1,0 0-5,0 2 8,0 4-5,-1-6 2,0 1 3,1 5-1,-2-6-2,2 2 4,2 2-8,-2 0-1,0 3-2,1-2 4,-1 0-6,0 2-4,0-2 7,1 1-1,0 1-1,1-3 5,0 2-5,2 0 0,-1 2-6,1-3 7,-1 4-4,0-3-4,5 5 1,-3-5-5,-1 1 3,2 4-2,1-5 0,1 6-3,-1-3 3,-1 2-2,3-1-3,2 2 0,-1 1 4,0-1 4,0 1-9,-1 2 2,-4 2 0,4 0-4,0 0 0,-1 0 0,2 2-11,-1 2 2,0 1 2,0 1-9,1-1 1,-4 2-4,1 2-5,-2 1 1,-1-1-1,-3 0 11,4 2-11,-4 0-1,-2 0 2,-5-2-1,3 3 0,-3-2 0,-1 0-1,-4 1-1,-1 0 4,1 1-3,-8 0 1,6 0 2,-5-2 0,5 2 2,-3-2 3,5-3 1,0 1 1,2-1 0,2-4 3,1 0-1,-1 1 6,4 0-2,-2-1 4,2-2 1,3-1 2,-5 3 3,2 0 2,3-3 0,0 0 1,-3 2 6,3-2 2,0 0 0,0 0 0,0 0-2,0 0 5,0 0-5,0 0-2,11-8 3,-7 7-4,1-2 3,1-1-1,1 1-3,1 1 4,1-1-1,1 0-2,0-3-3,-1 3-1,2 1 5,1-1 0,2 0-1,-7 2-4,0 0 5,5-1 1,-2 5 5,0-2-6,1 2 7,0 0-5,-2-1-4,0 3 2,-1 0-4,1 0 2,-2 1-1,-1 2 2,0-3-6,0 5 16,-1-1-18,-3 1 7,-2 0 0,2 0 3,-1 0 0,-2 0 2,-3 3 1,-1-4 5,-1 2 4,-4-2-4,1 1 5,-2 1 5,-4 1 2,2-3 1,-4 0-2,6-4-2,-5 2-4,3-4-2,0 1 5,0-2-5,-1 0-1,4 0-2,-1 0 3,1-1-6,1-1 6,3 0-20,-2 0-4,-1-1-10,9 1-7,-13-2-14,8 2-13,-1-2-13,-1 0-14,2 1-14,5 1-17,-11-1-13,11 1-22,-7-4-28,7 4-24,-7-3-34,4-2-178,3 5-441,-6-6 195</inkml:trace>
  <inkml:trace contextRef="#ctx0" brushRef="#br0" timeOffset="8860.9062">5562 3725 54,'0'-2'162,"0"-3"-16,-2 0 1,2 1 0,-2-2-4,-4 2-3,6-2-9,-4 1 0,0 1-4,0-2-7,1 1-6,-4-2-7,1 3 1,2-1-7,-5-2-8,5 2-8,-5-1-2,2 0-1,1 1-3,-3 1-11,3 1-3,-4-3-6,1 1 28,0 4-8,3-2-9,-5 1-5,2-5-5,-4 5-2,4 0-6,2 1-4,-4 1-2,1-3-5,-1 3-7,2 0-2,-6 0 1,5 3-7,-6-3-6,6 3 6,-4 3-12,0-3 3,2 2-1,-6 0 3,1 2-1,6 0-1,0-2-1,-3 1-1,5 0-4,-2-1 8,-1 4-11,3-1 2,0-1-5,-5 3 2,4-1 0,0-1-1,-5 3 5,6-1-3,-1 1 2,4-1 1,-2 1-2,3-3 1,-7 5 1,5-3-4,-4 3 4,3-2 2,4 0-2,-3 0 0,1 1-4,1-1-2,-2 1-3,1 0 8,2-1 0,-1 6-3,-1-6 6,6 2-6,-4-1 4,2 5 0,1-5-4,-1 4 0,2-3 3,-5 0 2,5-1 1,0 5 8,0 0-1,0-2-1,0-1-4,2-3 0,1 1-1,-1 1-4,1 0 1,-1-1 2,0 1 1,1-1-4,-3-2-4,4 5 7,3 0-6,-3-3 10,-4 0-6,6 0-1,-2-2 2,-1 1 0,3-2 0,-2 2-10,-1-2 18,6 7-2,-4-7 0,2 0-3,1 2 4,-2-2 0,3-1-2,0 1-12,-5-1 13,5-1 2,1 0-3,-1 0 7,-3 0 5,6 0-15,-3-1 5,0-2-3,1 2-7,0-2 0,2-1 6,1 0-17,0 0 22,1 0-10,3 0 5,1-2 0,-4 1-2,4-2-5,0 1 4,-4-2 1,-1 2-3,2-2 8,3 1-6,-4-2 0,-1 1-5,1 1-5,0-3 12,-3 2-6,1-2-4,-1 1 2,1-1 6,-2 1 5,-1-1-9,2-1 6,-1 0 3,-1 2-8,2-3 5,-2 0 1,0 0-2,1 0 3,0-2 3,-1-2-4,2 3 5,-2 0-4,0-2-8,0-1 9,0-1-7,0 2 6,2-1-6,-1 2 5,-1-3 1,-2 0 5,3 0-15,-2 3 2,-1-2 24,-2-1-1,6-2 5,-3 2 0,-3-1 4,0 1-9,3-5-2,-2 1 0,-1-3 2,2 2-8,-2 1-8,-1-3 4,1 2 3,-5 3 2,5-4 3,-1 1 4,-4 1 5,1 1 1,3-2 0,-7-1-4,6-1 3,-6 5 0,2-1-9,-3-2 3,3 1-3,-4-3-3,0 1-8,-2 0 0,1-2-7,2 2 6,-2-1-4,-2-3 3,0-3-7,2 6 2,-2 3 2,1-1-3,-1-2-8,1 3 5,-1-1-2,1 5-3,1 1-2,-2-1-2,2 3-2,-4 0-4,6 2-24,-3 2-1,1-3-15,1 2-17,0 0-31,-2 1-24,1-1-42,1 4-22,-4-6-48,-4 4-40,3-1-42,-5 2-39,-2-1-277,-4-1-684,1 3 303</inkml:trace>
  <inkml:trace contextRef="#ctx0" brushRef="#br0" timeOffset="9627.037">3409 4700 140,'0'-2'199,"0"-5"-12,0 2-7,0 0-10,0 2-2,1-4-3,-2 3-10,2 0 0,-2 0-10,1 4 1,0-7-7,-2 4-2,2 3-6,0 0-9,-3-4-7,3 4-9,0 0-17,0 0-13,0 0-5,0 0-10,0 0-11,-8 7 2,3 0-10,0 2-3,-3 6-4,1 0-5,-1 11 0,3-8-3,-2 1 0,0 6-7,5-9 0,1 3-2,1-1 0,1 0 3,3-2-1,0 2 2,4-2-3,-3-5 3,5 1 3,-5-1 0,4-1 7,0-2-2,4 0 4,-3-1 1,0-1 2,4-2 3,-1 0-1,2-4 8,-2 0-1,2 0-4,3-3 0,1-1-3,2 1-1,-4-4 0,2-2 9,-5 2-4,2-2 4,-2 1 9,-2 0 16,-3 1-13,1-3-1,-1 1 10,-3 1-1,1-3-4,-3 1 0,0-1-7,-1-3-8,-1-3 1,-2-3-8,2 2-5,-4-7-2,-2 5 0,0-6-6,-1 2-3,-2-2 6,2 7-10,-5-4-4,2 7-8,1-1 0,-3 3-5,4 3-1,-1 1-10,-2 1 3,0 1-9,0-1-11,0 5-15,-6 3-19,-2 2-17,-2 1-12,2 4-12,-2 0-14,3 2-25,-1 3-23,6-5-36,-2 5-42,5-4-45,3 3-43,0-3-204,2 1-574,3-4 255</inkml:trace>
  <inkml:trace contextRef="#ctx0" brushRef="#br0" timeOffset="14830.8777">5742 3855 82,'0'0'91,"-5"1"-1,5-1-7,0 0-3,-5 4-1,5-4-10,0 3 9,0-3-10,0 0 5,0 0-2,-5 3 4,5-3-6,0 0 7,0 0 0,0 0-2,0 0 1,-4 2 4,4-2-5,0 0-3,0 0 1,0 0 4,0 0 0,0 0-4,0 0 2,0 0-2,0 0 2,0 0 2,0 0 6,0 0 0,19-5 2,-11 5 3,6-4-5,4-2 0,3-1-5,7-2-4,3-1-4,0-4 1,2 6-4,0-5-4,2 1 2,2-1-7,-4-2 1,4 2-6,-1-1-2,1 5 1,-6-3-2,4 3-5,-3-5-1,3 4 1,-1-1-5,0 0 1,0-3-5,2 3-2,0-4-1,2 2 0,-2-3-7,10-1 0,-9 2-3,-1 1 2,-1 1-2,2 1 0,-1-2-6,-5 2 0,1 0-2,0 0 34,-2 1 2,0 0-2,-2-1-8,-3 0-8,2 2 6,-1-2-15,1 0 10,0 0-10,-8 5 2,9-5 0,-10 5-8,2-2-2,0 2-20,-1 1 21,-3-1-6,1 0 5,1 1-4,-3-1-2,-3 4-2,2-2-6,-3-2 6,2 5 1,1-5-7,-1 2 6,-2 0 4,2 1-2,-2-2-21,0 2 12,-2 1 9,1-1-3,-5 1-2,5-1-2,-4 2 0,1-1 6,2-1-12,-3 2 4,-1 0-5,-2 2 8,2-3 0,-1 1-2,1 0-1,-5 2 2,13-2 1,-10 1-7,-3 1 5,6-4 0,-1 3-9,-5 1 11,9-3-5,-4 2 0,0 0 1,3-3 4,1 2-9,1-2 6,1 0 3,0 2-4,0-2 5,-2 0-1,1 2-2,-1 0-1,-1 1 3,-2-2-10,1 2 8,1-1-2,-1-1-1,-2 3 5,3-3 0,-2 1-3,-1-1 3,3 0-23,-4 2 24,2-2-3,7 1 10,-6-1-6,0 1-1,0-3-1,4 3-16,-6-1 12,3 1 1,-3 0 5,3-1-3,-2 0-5,0 2 0,-1-1 7,0 1-4,2-2-13,-4 1 17,-3 2-7,8-2-1,-4 1 4,-4 1 3,6-1 0,-6 1-1,7-4 7,-7 4-8,4-1 3,-1-2-1,-3 3 1,4-2 7,-4 2-8,0 0 0,5-1-4,-5 1 5,0 0 1,0 0 0,0 0 6,0 0-4,0 0 0,0 0 3,6-2 1,-6 2-4,0 0-3,0 0-2,0 0 3,0 0-2,0 0 0,0 0 6,0 0 3,0 0-10,0 0-2,0 0 2,0 0-5,0 0-8,0 0-1,-16-3-1,16 3-7,-14-1 5,6 1-1,-1-3-11,-2 0 4,1 2-5,-1 0-7,-2-1-3,0 0 6,-5 1-8,4 1 4,-5 0 0,2 0 3,-1-3-1,-1 3 2,1-1 3,-1 1-4,2 0 2,1-1 10,4 1 5,-2 0-1,4 0 4,0 1 4,1 0-2,1-2 3,2 0 1,6 1 3,-10 0 0,10 0-4,-9 0 10,9 0-4,-8 0 4,8 0-4,0 0 5,0 0 0,-5 1-1,5-1 2,0 0 1,0 0 5,0 0-3,0 0-2,0 0 0,0 0-4,0 0 5,0 0 0,0 0 3,0 0 1,14 5 3,-6-4 5,-1 0 2,6 2-4,0-2 4,7-1-1,0 3 7,2 0-14,-4-3-1,4 0 0,-1 0-1,-4 1 5,4-1-23,-3-1 15,-7 1-2,4 1 3,-4-1 15,-2 1-16,0-2 3,-3 2-5,1-2 6,-7 1-5,9 1-9,-9-1 17,8-1 2,-8 1 0,9 1-2,-9-1 2,0 0 0,8 0-3,-8 0 3,5-1 0,-5 1-4,0 0 2,9-1-2,-9 1-9,5-3 7,-5 3 6,6 0-2,-6 0-8,0 0-1,0 0 11,8 0 1,-8 0-10,0 0 8,0 0-9,0 0 13,0 0-16,0 0 9,0 0-4,0 0 9,0 0 2,0 0-5,0 0-5,0 0 3,0 0 5,0 0-6,0 0 7,0 0-1,0 0 1,0 0-2,0 0 1,0 0-6,0 0 4,0 0-1,0 0 6,0 0-13,0 0-1,0 0 7,0 0-4,0 0-6,0 0-10,0 0 10,-1 8-1,1-8 1,-8 9-1,2-2 4,1 2-6,-4-1-2,3 6 2,-3-1-6,0-2 10,1 3-19,1 1-1,-2-5 15,2 4 7,2-2-5,-3-2 4,4 3 1,-2-5 1,1 4-2,1-3-2,-1-2 3,1 0-2,-5 4 1,8-6-3,-3 0-3,3 3 1,-3-4 5,4 1-8,-3-2 6,2 1 0,1 0 3,0-4-11,-3 5-1,3-5 8,-2 2-4,-2 1 4,4-3-1,0 0-1,0 6-12,0-6 22,0 0-6,0 0 2,-4 1-4,4-1-2,0 0 0,0 0-10,0 0 13,0 0-3,0 0 5,0 0 5,0 0-10,0 0 3,0 0 0,4 4 1,-4-4 7,0 0-9,0 0 1,0 0-1,0 0 2,0 0 6,0 0-6,0 0-5,0 0 5,0 0-4,0 0 3,0 0 7,0 0-6,0 0 5,0 0-6,0 0 5,0 0-3,0 0-1,0 0-6,0 0 3,0 0 3,0 0 0,0 0-1,0 0-20,0 0 19,0 0 1,0 0 3,0 0-3,0 0-10,0 0 15,0 0-6,0 0 2,0 0 2,0 0 0,0 0-4,0 0-9,0 0 9,0 0-1,0 0 2,0 0 0,0 0-5,0 0 2,0 0 0,0 0-12,0 0 15,0 0 2,0 0-4,0 0-2,0 0 2,0 0 1,0 0-5,0 0-7,0 0-3,0 0-4,0 0-6,0 0-11,0 0-19,0 0-6,0 0-11,0 0-23,0 0-11,0 0-20,0 0-11,0 0-27,0 0-17,0 0-35,0 0-44,0 0-35,1-12-243,-1 12-580,-1-5 257</inkml:trace>
  <inkml:trace contextRef="#ctx0" brushRef="#br0" timeOffset="15737.709">8289 2920 186,'-3'-6'223,"7"-1"-3,-4-3-5,0 0-5,1 4 9,0-2-3,-1 3-5,1-1-5,1-1-3,-1 3-1,1 0-1,-2 4-8,0-8-14,-3 6-12,3 2-19,0 0-12,1-6-11,-1 6-18,0 0-12,0 0-16,0 0-3,0 0-7,-1 21-8,1-9-5,1 12 0,1 2-12,-1 2 3,0 1 4,-1-2-12,1 2-6,1-1-3,-2 1 1,2-5-1,1-1-5,-3-6-3,1 3-1,2-5 1,-3 1 0,0-4-5,0-1-2,0-2 1,0-2-3,0 1-4,0 0 3,0-4-3,0-4 0,0 9 10,0-9-8,0 6 3,-3-4 1,3-2 4,0 0-2,0 0-5,0 7 2,0-7-4,0 0-26,0 0-37,0 0-33,0 0-37,0 0-35,-10-19-37,9 14-34,-4-7-30,3 3-41,-3-3-248,0 1-594,-1-4 262</inkml:trace>
  <inkml:trace contextRef="#ctx0" brushRef="#br0" timeOffset="16637.5973">8231 2917 32,'0'0'172,"0"0"3,0 0 0,0 0 0,0 0 4,4-3-3,-4 3 1,0 0-10,0 0-3,3-5-12,0 3-8,-3 2-9,6-7-8,-4 5-9,3-1-8,0 0-4,7-1-10,-4 1-6,3-1-7,0 0-4,4-4-14,-1 7 5,1-4-10,3 4-3,1-2-10,-1 0 0,-4 3-10,5-1 5,0-1-8,-2 4-1,1 2-4,-7-1 0,5 0-9,-2 5 0,1 2-7,-3 1 9,-3-2-5,1 5-1,-1 3 0,-4 3-3,-5-3-4,5 0 1,-5 1-2,-4 1 1,2-1 0,-2-2-1,-2 1 0,3-1-1,-5 1-1,-2-1 1,0-3 2,-2 0-1,-2-1-4,0 0-1,-1-2 6,-2 0 1,0 0-2,1-3 4,-2 0-1,1-1 0,1 0-1,-3 1-3,1-4 2,6 2-1,-6 0 1,7-1-4,-2-3-3,0 1-6,3-1-8,-3 0-5,4-1-11,0 3-14,0-3-17,4 0-15,-2-3-16,7 3-28,-12-1-40,6-2-34,2 2-27,4-4-43,-4-1-148,2 0-445,2 0 197</inkml:trace>
  <inkml:trace contextRef="#ctx0" brushRef="#br0" timeOffset="17646.3384">8827 2706 175,'0'-9'205,"0"4"-13,0-2-15,-2 2-2,-1-2-17,-1 1-7,0-2-8,-1-3-3,-5 2-8,2 1-9,-2 1-6,-3-3-8,-1-1-11,-1 1-12,-2 2-3,-1-1-3,-1 4-3,0-3-14,0 0-1,-10 1-7,4 3-10,2-1 1,-5 0-5,-2 1 0,9 4-3,-7-3-2,8 3-1,-1 0-5,-1 0-1,3 3-1,-4-1-2,2 2 0,1 1-2,-5 2 2,5 0 2,0 2-6,1-2 2,1 3-5,-3-3 0,6 5 1,0-4-3,2 5-2,0 0 2,-4-1 2,3 0-3,-1-1-3,5 2 3,-3-1 0,0 3 1,3-3 0,-4 4-3,4-1 2,-2 0 2,3 2-6,0-1 4,-2-1 0,1 1-2,1 2 5,3 2 6,-1-1-10,2-2 3,0 0-7,1 3 9,-1-2-4,2 2 3,2-3 2,-4 7-3,5-4 3,0-3-5,0 1 3,5 0-4,-1 2 4,1-3-4,1 1 1,-2 1 0,4-3 0,-2 2 2,2-3-2,3 9 2,-3-7 2,-2 0-3,4 0 5,-1-3-5,2 1 5,-1-2 3,-1 2-2,4-2 2,-3-1-2,1 2-6,-1-3 11,3 0-6,-1 0 0,-3-5-4,4 6 5,-3-3-3,3-1 2,-4 1-1,2-1 2,1 0-2,-3 0 3,7-1 0,-6-1-1,3-1 9,-3 0-7,4 0 3,-2-1-7,-2 1 1,8-1-3,-5 0-6,5 1 5,-4-2-10,5 0 8,-1 0-1,-6-1 7,-2-1-10,3 2 2,-2-3 2,3 1 6,-2-2-2,1 2 1,3-2 3,-5 1-3,4-3 3,2 1-4,-2 1 0,1-2 2,-2 0 3,-1-1-4,1 0 7,-2 1-1,2 0 6,-3-1 1,-1 0 1,3 0 1,-4-1-1,2-3 2,1 3-5,-2-1 3,1-2 3,5 0-5,-3-2 3,0 0-3,2-3-8,-1 3 5,-2-1-3,4-1-2,-6 1 4,3 0-1,-4 1 2,4-4 6,-4 2 4,1-1 0,-1 4 4,-2-2-4,3-3 0,-4 3-2,3-6-3,-3 3-1,-1-3-2,5 1-5,-2 0-5,-2 1 0,0-3-3,1 0-1,-2-1-5,2 0 0,-1 2-2,-1-3-5,3 2 1,-6 1 3,5-1-2,-4 3 0,0-2 1,-3 6-2,4-4-3,-1 1-3,-3 1 1,0 1-1,0 0-2,0 0 1,-4 0-3,0 0-2,-1 2 2,1-2-6,-1-1 3,0 4-5,-3-2-5,0 1-11,1 0-15,-3 0-12,4 1-8,0 2-6,0-1-17,0 2-10,0 1-15,2 2-5,-2-2-3,3 1-8,-1 1 6,-1 0-7,3 1-8,-3-1-3,1-2-9,4 5 1,-7-4-15,6 3-11,1 1-17,-4-5-23,4 5-34,0 0-39,0 0-232,-2-8-561,2 4 248</inkml:trace>
  <inkml:trace contextRef="#ctx0" brushRef="#br0" timeOffset="19394.5974">9297 2547 73,'4'-6'168,"-4"1"3,0-1-3,0 2 6,0 0-8,0-4-12,-2 4 5,-1-3-11,1 2-11,-3-1-11,0-2-9,-3-2-10,3 3-7,-5-2-3,0 1-11,-4-4-7,3 6-3,-2-5-12,2 3-2,-5-2-3,2 1-8,-3-1 0,-1 1-6,3-1 0,-2 0-2,-2 1-8,1 2 2,-1-1-6,0 1 6,0 0-2,1-5 3,-4 5-10,2 0 4,0 1-7,-6-3 0,6 4-2,-1 3-1,2-2 3,1-2-5,0 1 1,-1-1-3,0 5-2,-1-4 0,0 4-5,-1-1 0,2-1-4,1 1 5,-2 0-4,1 4 2,-2-5-3,1 4 2,1-2-1,-3 2-4,0 3 6,3-1-4,-8-1 2,4-1-1,0 4 1,-2-5 3,2 4-1,4 1 3,-2-2-2,2 3 1,0-3-3,5 0 3,-3 5-1,4-4 0,1 0 0,0 2-2,-1-3-5,0 3 4,1-1 0,0 1-4,0 1 4,4-2 0,-6 1-1,5 2 1,-4-1-5,3-1-1,-2 2 1,0-1 4,0-1 3,2 1-4,-1 2 0,1-4-1,1 4-1,-2-3 3,2 4 2,-1-3-1,-1 2-2,6 2 5,-4-4-8,-5 4 3,7 1 2,-2-2-1,1 0 1,0 2-1,-2-1 0,0 2 3,5-1 2,-5-1-6,2 0 2,3-1 1,-2 1-1,-1 0-3,1-2 5,3 1-4,-2 0 6,1 1-4,-2-1-2,4 1 1,-2-2-2,2 3 0,-1-3 1,1 1 4,-2 1-3,-1-1 2,5 2-2,-3-4 2,0 2 3,0 2 4,2-3-9,-2 4 5,-1-1-5,5-2 5,-3 1-3,0-1 2,1 0 0,0 1-4,2 1 5,-2-2-7,-1 2 1,3 0 0,0 1 3,0 0-2,0-1 1,0-3 2,0 4-5,3-2 15,-3 1-15,0 0 0,2 1-3,-2 0 9,2-1-6,-2-1 0,1 1 0,0 0-2,2-2 0,0 5 9,-3-6-11,0 4 2,3 0-1,-1-1-2,2 0-3,-3-2 10,1 3 0,1-2-4,1 2-4,-2-1 2,1 0-2,3 3 4,-3-1-2,1-2 5,1 3 13,-2-3-20,3 4 4,1-2-1,-2-3 1,1 1 5,0-2-7,-2 1 3,1 0 1,1-2-5,1 0 2,-3 1-1,0 0 5,2 0-1,-2-1-8,5 1 3,-4-2 1,0 3 7,0-1-8,3-1 6,0 0-2,2 1 1,-3-1 5,3 1-8,-1-1-3,2 3 8,0-1-6,-5-2-1,5-1 4,-1 0-1,-2-1 0,0 3-4,1-2 4,0 2-5,0-3 8,0-1 0,0 3-9,3-1 11,-6 0-2,3-1 1,3-1-4,-3 1 2,1 0 3,0-1 3,-1 0 0,3 3-10,-2-4 7,1 0 6,0 0-10,5 2 4,-4-2-10,0 2 13,-1-5-6,1 3 2,-2-3-1,1 3 5,0-2-2,2-2-5,1 1 3,-2 0 1,-2 0-3,4 0 3,-3-1 0,-11-1 2,30 0-1,-13 2 3,2-2-10,-2 0 2,0 0-2,-3 0 5,4-3-6,0 3 8,-1-4-9,-4 4 4,3-4 1,-3 4 4,-1 0 3,0-1 5,1-2 2,-1-3 8,-1 3-6,0-2 3,3 5 3,-2-7-9,0 2-1,1 1-2,-1-1 0,2 0-2,0-3 3,3 1-2,-2 0-2,0-3 4,-3 4-6,4-3 4,-5 2-1,4 0 11,-2-1-7,1-1-2,-5 2 6,3-1-1,0-1-6,2 1-2,-5-1 11,2 4-14,-2-4-1,2-1 4,0 2 1,-2-1-4,3 1 7,-2-1 5,-1 1-1,0-1 3,1 0 0,-3 1 1,3 0 5,0-5 4,-1 5 0,0-8-1,-3 6-5,4 0 0,-1-4 3,-1 4-7,-3 0 5,2 0-6,0-2 0,1 0 1,-2 1-7,2-3-1,-2 3-3,2 1 4,-4-2-6,1 3 6,1-4-1,-2 5 7,1-3 5,-2-1-4,3 2 0,-1 0 1,3-1-1,-3 0-3,0 1-2,1-1-1,-3-1-5,0-1 2,3 1 0,-5 0-6,5-2 2,0 2-7,-5 0 2,1 2 0,4 0-1,-3 0 3,-3 3-1,4-2 1,-4 1 4,3-2-3,1 0 6,-4 3-3,3-3-2,-3 1-1,2 0-2,-2-1 2,2-2-2,0 3-1,-2-3-1,2 2-1,-2-2 0,3 0-3,-3-4-1,1 5 1,-1 0 1,1 0-4,-1-4 2,2 5 3,-2-1-6,0-2 5,2 3-1,-2-1-2,0 3 0,0-3 1,-2 1-2,2 0 1,0 2-1,0 1 0,0 0 0,2 0 0,-2-3-2,-2 1 1,2-1 2,-2 2-3,0-1 4,2-3-1,-3 3-1,1-4 2,0 3-3,0-1 4,0-2-6,0 4 4,1-1 2,1 2 1,-4-1-6,4-1 3,-6 1-1,5 5 0,1-2-3,0 1 4,0 2-4,0-1-1,0-1 3,0 5-4,-1-6-1,1 6-5,0 0-3,0 0-9,0-9-23,0 9-11,0 0-21,0 0-24,-2-4-37,2 4-35,0 0-39,0 0-38,0 0-33,0 0-35,0 0-32,0 0-263,19 4-668,-19-4 296</inkml:trace>
  <inkml:trace contextRef="#ctx0" brushRef="#br0" timeOffset="25362.901">6251 3093 30,'0'0'171,"-2"-5"-19,2 5-5,-2-4-12,2 0-5,0 4-10,0 0-6,0 0-14,-5-5-13,5 5 6,0 0-2,-7 12-2,1-7-11,0 7 4,-3-3 23,3 8-4,-1-3-11,-3 6-1,2-2-7,0 5-3,3-4-9,0 0-1,5 1-8,-4 1-2,8-1-3,-4-4-8,4-1 3,-3-2-4,4 2 1,2-4-5,-1 2 5,3-5-2,-1 2 0,6-5 1,0 6 2,2-7-2,0 1-2,2-1-5,-1-3 3,2 1-4,-3-4 0,3 1-1,-2-3-2,-1-1-7,0 0 7,-5-2-3,5-2 1,-1-3 7,-6 2 0,-2-1 3,4-5-5,-4 3 1,0-3 2,-3-1-21,-1 0 16,2 0 4,-5 0-1,2 1-23,-2 0 19,0 4-6,-5 0 0,5 1-2,-5-2-5,-1-1-10,-2 5-11,0-2 16,-2 4-8,-2 0 1,1 0-1,-6 0-6,3 1-2,-5 5-5,2 0-10,-1 2-14,0 0-20,0 5-15,3 0-17,-1 2-28,3-4-24,1 4-36,1-4-45,6 1-53,-2 0-222,5 1-527,3-3 233</inkml:trace>
  <inkml:trace contextRef="#ctx0" brushRef="#br0" timeOffset="27325.2928">8975 2321 39,'0'0'59,"0"0"-2,0 0-1,0 0 7,0 0-4,0 0-1,0 0 3,0 0 8,0 0 7,0 0-3,0 0 6,0 0 1,0 0 1,0 0-2,0 0 4,0 0-7,0 0 1,0 0-9,0 0 5,0 0-6,0 0 0,0 0-2,0 0-7,0 0-3,0 0-5,0 0-8,0 0 9,0 0-4,0 0 0,0 0 2,0 0-5,0 0 4,0 0-5,0 0 3,0 0-8,0 0 6,0 0-3,0 0 2,0 0-1,-4 13 4,4-13-4,0 0-1,0 0 3,0 0-9,0 0 4,0 0-1,0 0 1,0 0-1,0 0 5,0 0-4,0 0 4,0 0-3,0 0-7,0 0 2,0 0-2,0 0 1,0 0-6,0 0 12,0 0-8,0 0-2,0 0-6,0 0-3,0 0-2,0 0 1,0 0-5,0 0 0,0 0-1,0 0-1,-5-10 0,5 10 0,0 0 0,0-5-2,0 5 3,0 0 1,0-5-3,0 5-2,0 0 1,0-9 2,0 6-4,0 3-2,1-6-3,2 1 5,-5-1-3,5 3 0,-2-5 0,2 4-2,0-5 3,-2 4-1,3-5-3,-4-1 1,2 0 2,6-4-6,-5 2 3,3-2 1,0 3-1,1-5-2,3 0-1,-1 2 3,-4-3 0,5 3-1,-1-2-4,3 2 2,-4-4 3,-1 2-1,2 0-4,-2 2 8,2-1-2,2 1 3,-4 0-2,2 1 4,0-3-2,1 3 2,-1-3 0,4 2-3,0-1-4,-2 3 7,9-5-8,-7 4 7,0 0-7,8-3-2,-6 5 0,-2-2 4,4 2 0,0-3-1,5-2-4,0 3 5,-7-1-1,2 3-1,6-3-4,1 1 8,-1 0-5,-4 6 3,4-8-4,-2 7 5,-4 0-7,8 0 6,-5-1-3,6 3 2,1-5-2,-4 3 3,0 4-5,4-3 0,3 1-4,-3 4 7,1-3-5,0 1 7,0 2-6,2 5 6,-12-2-4,10 0 3,-5 0-3,5 2 1,-8-1 0,2 2 2,0-2-1,-7 7 1,6-5 0,-5 6 5,0-2-7,-1 3 3,-4-3-4,2 3 4,-1-2 0,-1 5-1,-1 0-1,3 4 10,-1-4-16,-2 4 8,-1-1-5,-4 5 6,3-6-4,-1 10 3,-3-8-1,-1 6 0,-1-2 0,1-1 1,-5 6 8,1-6-8,-1 4 3,0 2-1,-2-6 4,-2 4-5,1-7-2,0 2 3,-4 6 0,2-1 1,0-8-5,-2 12 4,-1-11-2,0 6 5,-1 2-8,4-2 11,-3-7-4,0 5-1,-2 1-2,-5-1 4,7-4-4,0 0 4,1 3-1,-7-2 3,4-1 1,-1-1 0,0 0 0,2 1 2,-9 5-2,8-7 3,-8 3-5,4 1 2,1-5 1,1 0 0,-1 1 1,3-3-7,-6 3-3,3-5 3,2 2-2,-2-3 1,3 1 0,-4-1 3,2 1 1,-2 0-4,2-1-3,2 0 5,-3-1-5,3 0 5,2-4-6,-2 2 3,2-2 1,3 1-8,2-2 6,1 1-2,4-4-1,-10 5 5,6-5-4,4 0 4,0 0-2,-5 5 0,5-5 2,0 0 1,0 0 2,-7 2-2,7-2-1,0 0 1,0 0 3,0 0 8,0 0-14,0 0 0,0 0 3,0 0-7,0 0 4,8-14-2,-8 14 4,2-5-8,4 0 2,-1-1-1,-4 1-1,3 2 0,-3-4-1,2 2-3,-1 2 0,3 0 0,-3-3 5,3 1-8,-3 2 8,0-2 2,1-1-5,-1 2 8,1-3-10,-1 1 4,2 1-6,-2-3-4,1 0 8,-1-1 0,1 0 4,1-3-3,-2 2-4,1 0 6,-1-4-4,1 5 3,1-3-3,-2 1 6,-1 2-2,3-2-4,-2 5 6,0-1-4,-1 2 2,2 0 0,-3 0 1,0 5 0,1-7 4,-1 7-9,0-4-1,0 4-3,0 0 5,0 0-2,-13 10 1,7 0 1,-5 2-3,0 1 4,-2 1 0,0 1 0,-2 0 1,1 1 2,-2 3-4,3-6 3,1 0 0,5-3-4,-3 0 6,2-2 1,3-1-5,0 0 15,1-4-15,-2 4 5,3-5-4,0 3 13,0-3-13,0 1-1,3-3 4,-1 6-3,1-6 9,-3 2 0,3-2-6,0 0 4,3 5-4,-3-5 4,9 8-1,-4-7 8,1 2-11,3 2 3,1 1-1,2 1-2,-2-2 4,7 0 0,-4 5-3,6-5-2,-5 5-4,3-3 5,-2-1 3,1 2-3,-2-4-3,-2 1 5,1-2 0,-3 2-1,1-1-3,1 0-6,-1-2-18,-1 0-19,-1 2-28,2-3-32,-4-1-33,1 2-39,-8-2-42,17-3-47,-5 1-211,-3 0-517,2-1 228</inkml:trace>
  <inkml:trace contextRef="#ctx0" brushRef="#br0" timeOffset="27811.5209">10479 2302 28,'1'-2'207,"0"-2"-9,2-1-7,-3 2-9,0 3-18,1-3-8,-1-2-14,0 5-5,0 0-22,0 0-7,0 0-10,0 0-8,-10 7 3,4-1-5,-2 3 1,2 1-6,-3 3 0,-1 3-4,-3 3-6,4 1 0,-4 3-8,5-5-3,0 8 3,0-9-6,1 7 0,1 1 1,3-8-8,3-1 1,-2 1 2,6-4 1,-1-1 4,1 0-2,1-3 11,0 1-18,8 0 4,-2-3-2,1 0-2,-2-4 2,10 2-6,-5-2 5,0-4-1,-2-1 7,6-1 0,-2-1-5,-1-2 14,2-1-5,-5-4-1,3-2-9,-3-1 1,2-6-9,-3 2 0,1-6 1,-4 7 0,1-6-6,-3 3 9,-2 2-1,1-7-9,-4 8-2,-2 4-2,0 1-9,-4-4-3,0 6 3,0-2-11,-4 2-5,-1 1-3,-2 1-11,-1 4-11,-5-1-12,-1 2-16,2-1-20,-5 6-19,5 1-16,0-1-23,-2 3-18,3-2-27,4 2-16,0-1-28,-1 1-29,3-3-46,-1 3-208,2 0-534,1 0 236</inkml:trace>
  <inkml:trace contextRef="#ctx0" brushRef="#br0" timeOffset="30417.4146">5651 4480 107,'-1'-2'132,"1"2"3,-1-5-13,1 5 6,0 0 2,0-7 0,0 7 4,0 0 0,0 0 0,0 0 0,0-3-4,0 3 0,0 0-7,0 0-3,0 0-6,0 0-2,0 0-3,0 0-2,0 0-6,0 0 0,0 0-5,0 0-4,0 0 1,0 0-12,0 0 2,0 0-11,0 0-7,0 0-3,0 0-9,0 0-5,0 0-7,0 0-4,0 0-6,0 0 3,6 12 5,-1-5 1,7 6 17,-1-1 4,3 4-2,7 3 11,2 4-3,-4-3 4,10 3-1,1-1 7,0-1-7,14 9-3,-5 0 6,4 0-2,4-1 1,-5 2-1,6 1 3,0-1-4,-3-3-11,5 1 5,-1-1-3,-3 1 0,-1-1-9,3 1 3,-3-1-4,1 0 0,-2-2-3,2 2 2,0 0-3,0 0-6,1 2-3,3 1 2,-6 0-8,4-2-1,-9-2-3,5-2-2,-10-4-2,9 4 1,-13-4-5,2-3 3,-4 0-6,3-1 1,-3 0-1,-4 0-5,-1-4 5,0 3-7,-8-6 3,0 1-5,0-1 3,2-1 0,-6-2-3,5 3 1,-5-2 2,1-1 0,2 3-1,0 0 1,-4-3 4,6 1-5,-5-1 2,-2-1-1,1 0 0,-1-1-5,-1-1 6,-2 1-4,-2-2-3,5 0 1,-6 1 0,1-2-1,-2-2 3,3 3-4,-5-3 4,5 3-3,-5-3 2,4 2 2,-4-2-8,0 0 2,0 0 0,0 0 0,3 3-1,-3-3 1,0 0 0,0 0 2,0 0-2,0 0-2,6 1 1,-6-1 1,0 0 0,0 0-3,0 0 0,0 0-4,0 0-3,0 0-19,0 0-24,0 0-35,0 0-38,0 0-57,-15-7-35,8 2-47,4 3-62,-1-2-56,-2-2-334,1-1-773,4-1 342</inkml:trace>
  <inkml:trace contextRef="#ctx0" brushRef="#br0" timeOffset="30868.9997">7533 5436 217,'0'0'218,"-3"-6"-4,3 6-6,3-4-10,-3 4-17,0 0-15,0-5-14,0 5-12,-3-2-7,3 2-17,0 0-4,0 0-12,0 0-11,0 0-8,0 0-5,0 0-10,0 0 3,0 0-1,7 11-4,-7-5-1,3 5 0,-1 0-2,0 1 1,0 7-4,0-2 4,0 2 3,1 1-3,-1 5-2,2-2 4,0-2-2,-3-1-2,2-2-2,0 0-1,3-1-5,-6-4-6,2-1 5,0 0-9,-2 0-5,2-2 1,-2-1-1,1-2-8,-1-2 10,0 2-16,0-2 1,0-2 0,3 0-2,-3-3 4,0 6 2,0-3 2,0-3-4,0 0 5,-1 5-7,1-5 19,0 0-19,0 0-2,2 3 3,-2-3 0,0 0-2,-4 6 1,1-4 6,3-2-11,-10 3 2,4 2 21,-1-2-27,-6 1-8,-1 4 9,-4-1-3,-1 2 4,1-1-7,-12 1 5,1 1-3,-1 2-1,-1-1-1,-1-3-1,3 2-6,-4 2-10,4-3 7,2-1-8,-1-1-24,6 0-36,1-4-25,5 3-34,-4-4-57,7-2-77,4-1-81,-2-3-236,3-4-627,3-4 278</inkml:trace>
  <inkml:trace contextRef="#ctx0" brushRef="#br0" timeOffset="32380.0994">6031 5288 41,'0'0'205,"0"0"-8,0 0-8,0 0-9,0 0-4,0 0-5,0 0-13,0 0 1,0 0-9,0 0 3,0 0-4,0 0-4,0 0-5,18-4-7,-13 1-9,5-2-4,0 0-8,0-2-7,0 2-9,3-1-9,2-5-7,0 2-2,-4 4-13,2-7-4,1-1-2,-2 8-5,-2-4-6,1 2 2,-2-1-12,-1 2 3,-2 3-4,-2-2 2,1 3-7,-1-2-2,-1 2 6,-1 0-15,2-1-3,-4 3 3,0 0-6,0 0-4,0 0 5,5 7-2,-6 1-1,-3 0-4,2 8 2,-2 2 0,-3 3 2,0 3-5,1 1-1,-2 1 0,0 0 4,2 0-3,2 0-4,-2-2 11,2-5-11,0 1-2,1-3 2,3-1-5,-2 0-1,2-4 6,1-1-1,-2-3-4,1 3 6,0-5-3,0 1-2,0-3 6,0 1-5,0-5-1,0 5 1,0-5 5,0 4-2,-3-1-4,3-3 1,-1 5 1,1-2-3,0-3-4,0 0-2,0 0-3,-9 0-13,9 0-11,-9 0-8,9 0-1,-8 0 1,8 0-2,-13 0 2,6-3 1,-1 3 2,-2 0 1,3 0 3,-1 0 5,-1 0 3,1 0 2,0 3 3,1-3 4,-2 1 0,9-1 4,-7 1 0,0 1 3,7-2 0,0 0 2,-4 1-3,4-1 2,0 0 4,0 0-2,0 0 5,24 1 3,-9-1 1,5-1-3,3 0-1,-2 1 1,10-2 1,-3 2-1,1-1 0,-1 0 1,-8 1-4,0-3 0,2 3 2,-5-1 2,-4 1-3,-2-1-8,-1 1-16,-1 0-12,-5 0-33,2-2-31,-6 2-52,12-2-55,-11-1-235,4 0-483,-1 1 213</inkml:trace>
  <inkml:trace contextRef="#ctx0" brushRef="#br0" timeOffset="33057.024">7961 5886 151,'0'-5'197,"0"5"-19,-2-5-17,2 5-15,0 0-9,-1 15 7,1-3 0,-5 5-4,1 10-4,0 1-7,-1 4-4,0-3-4,0 2-12,-4-2 2,4 2-5,-2-1-10,5-4 11,-2-1-5,-1-1-3,2-7-5,2 0-12,-4-2-13,2-3-1,2-1-11,-3-3-1,4 0-7,0-2-5,-1-3-1,0 2-9,1-1-2,-2-1-5,2-3-3,-6 1-10,6-1-24,0 0-25,-4-8-26,3 1-20,-1 1-35,0-4-40,4 2-28,0-4-24,-2-4-12,2 0-158,1-2-408,1-1 182</inkml:trace>
  <inkml:trace contextRef="#ctx0" brushRef="#br0" timeOffset="33300.7449">7904 6058 6,'3'-10'67,"-3"0"0,2-2 2,0 5 7,3-2 14,-5 2 5,0-3 14,0 5 0,1-3 5,0 3 7,2 1 7,-3 1 6,5-4 4,-5 5 8,0-4 3,0 6 3,4-6-2,-4 5-4,0 1-6,5-7-3,-1 4-12,-2-1-6,6 1-9,1 0-6,2 1-8,0-2-10,4 1-7,1 0-8,13 1-4,-9 2-6,2-2-6,6 1-8,-9 2-4,3-1-5,1 3-5,-5-2-4,1 0-5,-4 1-12,-1-2-19,-4 3-17,2-2-18,-6 0-12,-1 1-17,2-1-13,-3 1-19,1 0-19,-5-2-31,6 2-38,-6-2-24,0 3-24,0-3-135,-6 7-403,-1-5 179</inkml:trace>
  <inkml:trace contextRef="#ctx0" brushRef="#br0" timeOffset="33544.1683">7894 6152 27,'0'0'170,"0"0"1,13 5 1,-4-3-9,2-1-10,7-1-11,2 1-11,1-1-13,1 0-10,-1 0-11,0 0-8,7-1-8,-9 1-8,3-1-9,-2 1-5,-7 1-8,0-2-9,1 2-3,-5-1-13,1 0-6,-2 1-17,-8-1-15,9 0-32,-9 0-33,5 0-27,-5 0-18,0 0-21,0 0-107,0 0-271,-14 8 121</inkml:trace>
  <inkml:trace contextRef="#ctx0" brushRef="#br0" timeOffset="33769.5908">7848 6345 81,'-1'4'132,"1"0"-9,0-4 10,3 6 6,4 1-1,0-3 3,2 0-3,3 1 2,6 4-2,-4-1-1,4 0-8,0-2-9,0-3-11,3 6-10,-3-4-10,1-1-8,-1 0-7,-1-1-5,1-2-9,0 0-10,1 0-8,1 0-15,-1-2-14,-2-1-25,0-2-33,-3 1-34,0-1-34,4-2-39,-7 0-33,0-1-118,-2-1-328,2 1 145</inkml:trace>
  <inkml:trace contextRef="#ctx0" brushRef="#br0" timeOffset="35089.5688">8546 5891 112,'0'-5'151,"0"2"-2,-2-2 1,1 1 1,-2 0-8,2-2-2,0-1-7,-3 2-2,3 0-4,-3-2-5,-2-2-4,3 2-1,-3 2-4,2-3-3,-3 0-4,0 1 1,2 2 0,-2-4-6,-1 3-3,0 0 0,-1-1-5,-3 1-1,1-1-5,0 2-9,0 1 0,-1-3-6,1 2-2,1 0-8,-3 1-3,3-1-1,-3-1 1,3 4-9,-2-2-4,1-1-2,2 2 0,1-1-1,-5 1-2,2 1-7,-1-2-3,-2 2-1,1 0-5,-4-2 1,4 4-7,-2 0-3,-2-1 4,-1-1-9,-2 2 0,7 0-1,-6 0 3,1 0-3,1 2-2,-1-2-4,3 1 4,3 0-4,-6 2 6,2 1-9,1-1 5,2-1-1,-1 1-3,2-1 2,-1 4-7,3-2 10,-3 1 5,2-1-8,-1 2-1,0 1-9,1-2 8,1 4-1,0-2 1,1 1 1,-1 1-3,3-1-3,-1 1 3,2-2 1,-1 3-3,-2-2 2,1 1 0,2-1-2,-1 3 4,0-2 1,-2 3-3,4-6-1,-1 6-3,-1-2 17,2 0-18,0 2 3,-4-3 3,5 1 2,-1 0 4,-3 7 0,2-3-2,1-4-5,-1 3 1,0-4 3,3 3 1,-5 2-6,2 3 6,3-2-1,-1-1 4,-2 1-1,4-1 10,-1-2-10,1 3-3,-2-5 9,2 2 0,0 2-8,0-2 7,2 3-3,-3-2 18,2 3-14,1-2 11,-1 0-12,1 3-1,1-5-22,-4 5 27,6-2 4,-2-2-12,-1-2 11,3 2-3,-2 3 8,3-2-8,1-1-9,-1-2 9,-2 2 2,2-1 2,0-1-2,-1 1 1,2 2-7,-1-5-2,2 2 7,-1 0-4,3 1-2,-3 0 1,1-3 1,2 2 0,-2-4-1,1 3-3,2-1-5,-2-2 4,3 2-3,-1-2 0,2 0 0,1-2-14,-3 1 17,3 2 3,5-1-6,-4-2 0,-1 0-1,5 0 2,-1 0-2,1 2 0,-7-3-2,5 0 6,0 0-5,0-2-4,-5 3 3,10-2 1,0 1-1,-4-1-2,3-2 1,1 2 12,-3-2-11,0 0 0,0 1 0,3-1-2,-2-1 3,1 0 1,0 3 1,0-3-5,-4 0 4,-1 2-7,-2-2 12,2-2-4,-2 2 1,1 0 3,1 0 4,-1 0 1,-1-3 1,1 3 1,5-1 1,-1-1 0,-3 0 1,0-1 1,5-1 3,-7 2 5,7-2-6,-4-3 4,-2 3 11,0-1-12,0 0 2,3-3 4,-1 0 1,-3 0 1,-2 1 4,1-2 1,0 1-9,-2 1 10,2-1 1,1-6-2,-2 5 7,-1-1-6,-2 2 1,-2-2-1,5-3 0,0 3-5,-3 1 4,-1-3 2,4-3 0,-4 5-1,1-5-5,0 1 3,1-3-7,-2 2-1,-1 3 4,0 0 2,2 2 0,-3-2 1,1 0-1,-1 1-3,-2 1 1,2 0 0,-1-4-2,-2 4 2,2 2-6,-1-3 2,-1 1-7,2-1 0,-2-1-2,0 1-3,-1-4 3,3 1-11,-3-3-1,0 0 8,-3-2 2,3 1-3,0 1 0,0 3-2,-1 2 1,1-5 2,-1 6-2,-2-2-3,2 1 3,-2 3-4,2-2 3,-1 2-2,-1-1 1,0 0 2,1 3-18,-1-3 7,1 1 5,-3 1-2,1-1-2,-1 2 1,1-1-2,-1-2 2,0 2-1,-3-3-2,3 4 2,1 0-2,0 0-4,-1-1 6,1 3-1,2 1-4,-2-1-8,0 2-6,2 1-8,-2-2-8,4 0-16,0 4-20,-5-4-15,5 4-20,0 0-17,-4-3-15,4 3-35,0 0-11,0-4-12,0 4-8,0 0-20,0 0-17,0 0-22,0 0-30,-4-5-38,4 5-39,0 0-255,-3-3-671,0 1 298</inkml:trace>
  <inkml:trace contextRef="#ctx0" brushRef="#br0" timeOffset="37251.7688">8741 3764 110,'4'-2'121,"-2"-1"10,1 0-9,-1-1 6,1 1 7,-3 3-4,4-4 0,-4 4-3,1-3-6,-1 3-5,0 0-6,0 0-6,3-3-8,-3 3-4,0 0-9,0 0-7,0 0-12,0 0 5,0 0-8,0 0 5,-5 16-10,1-7 4,-1 4 7,1 5 2,-8 7 0,5 1 1,-5 6 1,2 0 7,0 13 1,-3 1-7,4-9 1,-4 13 1,3-4-1,4-12-5,-1 12 5,0-10-4,-4 10 6,4-10-8,-1-4 8,2 4-1,-4-2-3,3 2 2,1 8 2,-4-10 7,1-3-15,1 1 5,-1 2-1,-1-1-2,-1-3-3,2 2-2,-1-1-2,0-2-6,0 0 4,-2-2 5,2 1-12,-2-3-1,9-6-3,-7 6 0,2-7-2,1-1-2,-1 0-3,0-2-2,3 1-1,0-2-2,1-3-3,-1 1-9,0 2 4,0-2-2,1-2 1,0 2-2,3-2 2,-3 0-11,1-1 0,1-2-3,0 0 2,1-1-3,-1-2-4,2-4 3,-3 10-2,3-10 1,-1 6-4,1-6-1,0 6 1,0-6-8,-4 3 7,4-3-1,0 0 0,-4 5-2,4-5 0,0 0 1,0 9 0,0-9 2,-1 8 1,1-1-2,0-7-1,-4 8 3,1-2-4,2-1-3,1-5 1,-4 15 0,0-6-2,1 3 4,-1-3 10,4 3-1,-4-3-7,3 2 8,-3 0-3,0 0-2,1-1 0,0 0-1,2-3-2,-1 2 2,1-4-6,-2 3 7,2-1 2,-2-2-6,2-1 1,0 1 2,1-5-1,-1 10-3,-1-5-1,2-5 4,-4 10-3,3-6-4,-2 1 2,2 0 3,1 2 0,-1-2 1,0 0-6,1-5 0,-4 9 0,2-5 1,2-4 1,-1 8 1,-2-2 4,3-6-8,-2 4-1,2-4 3,-2 7-1,2-7 1,0 6 0,0-6 4,-3 7-4,1-2-1,2-5-1,0 8 2,-3-4-1,2 1 4,1-5 1,-3 9-2,1-2-5,-1 1 5,0-1-3,-3 3-1,4 0 1,2-1 1,-4 3 0,-1-3 0,2 0-2,0 0-3,0-1 1,-1-3-14,4 1-9,0-1-8,-2-2-22,2-3-11,-2 9-18,2-9-9,-2 5-22,2-5-29,0 0-44,0 0-57,0 0-39,0 0-42,0-21-34,-2 9-251,4 1-662,-2-6 293</inkml:trace>
  <inkml:trace contextRef="#ctx0" brushRef="#br0" timeOffset="37957.7525">8235 5157 124,'0'0'162,"-3"-7"8,3 7-4,3-5 3,-3 5 4,0 0-10,0 0-4,1-7-9,-1 7-7,0 0-8,0 0-12,0 0-12,0 0-9,0 0-9,0 0 2,0 0-3,0 0 6,5 15-1,-1-3 2,-2-4 1,1 9-3,-1 2 4,-2 7 0,2 2 10,1 0-6,-3-2-3,3 1 3,-4 2 1,-2-2-6,3 1-2,0-3-7,-2-4 1,2-2-6,0-1 3,-2-1-4,2 0 7,-3-5-16,1-2-4,0-1-2,2-1-6,-2-1-1,0-3 1,1 1-6,1 0-2,0-5-1,0 9-5,0-9-2,-2 7 0,2-7-3,0 5 1,0-5-6,-2 6 2,2-6-7,-1 7-1,1-7-8,-2 7 2,2-7-5,-2 6-2,2-6-5,-3 5 0,3-5 1,3 7-4,-3-7-1,-3 5-5,3-5 2,0 0-3,0 0 1,0 6 3,0-6-4,0 0-1,0 7 2,0-7 3,0 0-5,0 0-2,3 6-5,-3-6 9,0 0-2,0 4-1,0-4-2,0 0 2,0 0-1,0 6-3,0-6 1,0 0-2,0 0 4,0 0-2,0 0 4,0 0-3,0 0-9,0 0 9,0 0-1,0 0 2,0 0-2,21-10-1,-10 3 1,3-3 4,2-2-2,3-5-9,4 1 5,0-1-8,1-1-10,0 1-4,1 0-8,-3 0-11,1-3 3,-7 7-11,6-5-9,-8 6 2,0-1-10,-1 2-4,2 1-8,-8 1 7,3 1-7,0 3 7,-5-2-14,-1 2-4,1 3-11,-2-3-23,-3-1-23,0 6-32,0 0-27,0-10-42,0 10-48,0 0-252,-7-6-594,3 0 262</inkml:trace>
  <inkml:trace contextRef="#ctx0" brushRef="#br0" timeOffset="40733.5433">8837 4783 16,'-14'4'76,"13"-1"-6,1-3 2,-8 2-7,4 1 5,-1-1 3,-1 1-7,2-1 8,-1 1 0,0 1-1,2-2 3,-1-1 1,-1 3 1,5-4 3,-5 5-2,4-5-3,1 0 7,-4 3 0,4-3 7,-3 2 1,3-2 0,0 0 3,0 0-1,0 0 2,0 0-8,0 0-2,13-10-7,-4 3-5,1-1-2,1-1-7,4 0-2,-4-1-4,4-2-4,0 2-1,-1-2-2,-2 1-3,1 0 0,0-3-3,-4 7 3,5-6-6,-5 3 3,-1 1 3,-1 4-6,-2-2 1,-1 4-4,0-1-6,0 1-2,-1 1-7,-1-1-4,-2 3-2,4-3-4,-4 3 0,4-2-4,-4 2-2,0 0 3,2 10-3,1-3 8,-6 3-12,2-1 7,0 8-5,-3 1-1,3-1 0,-3 4 0,0 4 0,0-7 6,0 7-4,0 0-1,-4 1 1,5-2 4,-1 0 0,0-4 4,0-3-2,2 0-3,-1 0 5,1-1-3,0-1 3,1-3-5,0 0 4,-3-4-2,4 0-4,0-1 0,-2 0-3,2-2 5,0 0-3,0-1-6,1 0 7,-1-4 0,-1 6-2,2-3 0,-1-3-4,0 0 4,-1 4-6,1-4 5,0 0-2,0 0 2,0 5-3,0-5 5,0 0-4,0 0 3,0 4-9,0-4-1,0 0 6,0 0-5,0 0-2,0 0-7,0 0-1,0 0 4,0 0-8,-18-4 0,18 4 1,-7-1 1,0-1 1,7 2-1,-13-1 1,6 1 3,-1 0 1,0 1 1,8-1 0,-12-1 0,6 2 1,6-1 0,-10 0 4,10 0-3,-5 0 1,5 0 3,0 0-3,-9-1-1,9 1 3,0 0-5,0 0 1,0 0 3,0 0 0,0 0 4,0 0-2,0 0-3,21-4 5,-10 4-2,1 0 0,2-2 3,-3-1 2,8 1-4,-1-1 1,0 1 1,0 0-3,1-1 5,2 2-4,-1-3 2,3 0 9,-5 1-6,-1 1 1,1-1-1,-5 2 0,-1-2 1,-4 2 2,0 1-3,0 0 7,-2-1 1,2 1 9,-8 0-5,8-1 4,-8 1-2,4-1 0,-4 1 5,7-1-2,-7 1 0,0 0 5,0 0 0,0 0-1,0 0 11,0 0-14,0 0 1,0 0-1,0 0 1,8 0-1,-8 0 7,0 0-10,0 0-4,0 0 1,0 0-2,0 0-3,0 0 0,0 0 4,0 0-5,0 0-1,0 0-4,0 0 1,0 0-2,0 0-1,0 0 7,0 0-7,0 0 1,0 0 0,0 0 11,0 0-9,0 0-7,0 0 3,0 0-3,0 0 6,0 0-2,0 0-5,0 0-4,0 0-5,0 0-8,0 0-7,0 0-9,0 0-9,0 0-15,0 0-11,0 0-19,0 0-13,0 0-21,0 0-22,0 0-40,0 0-24,0-7-37,0 7-178,0 0-459,0 0 203</inkml:trace>
  <inkml:trace contextRef="#ctx0" brushRef="#br0" timeOffset="43273.7648">7945 9326 123,'3'-9'197,"-3"2"-7,3 1-2,-3 1-16,2 0-11,-2 1-14,0 4-14,3-5-17,-3 5-4,0 0-7,0 0 2,2 13 3,-1-1 1,1 9 1,-1 7-9,2 3-2,-1 2-1,0 1-6,-2 12-8,0-14-3,0 2 4,0-1-9,0-3-6,0-2 0,2 0 3,-2-2-3,0-5-9,0-3-4,-2-2-2,2-2-7,0-4-1,-2 0-8,2-2-1,0-1-2,-2 0-5,2-2-3,-3-3-2,3 1 7,0 2-11,0-5-1,0 0-3,0 0-21,0 0-19,0 0-27,0 0-19,-4-15-27,4 3-27,0 0-20,0-3-13,-2-2-21,4-3-10,-1 2-1,1-9 8,2 1 9,0 1 4,-2 1 17,3-1 15,-1 2 21,-1-3 5,0 6 24,-1 0 4,0 4 17,3-2 9,-3 1 8,0 1 17,-2 4 16,2 0 10,-2-1 6,0 1 21,0 2 10,0-1-1,-2 1 19,2 1 4,-4 0 11,4 2 6,-3-2-1,1 2 7,2 2 0,-4 0 4,1 0 0,3 1 10,-2 0 1,2 4 3,-1-6-3,1 1-2,0 5 0,0 0-4,0-5 1,0 5 2,0 0-1,0 0-6,0-5 3,0 5-5,0 0-1,0 0-8,0 0-7,0 0-3,8-2-6,-4 2-9,5 0 4,4-3 7,1 3-17,6-2-4,6 2-4,4-3 2,-2 0-2,4-1-8,0 3-5,0-3-1,-4 4-1,-7-1-4,0 0-10,-2-2-7,-6 3-18,-2 0-11,1-2-9,-3 2-16,-4 0-19,0 2-23,-5-2-17,9 0-13,-9 0-11,0 0-14,0 0-18,0 0-5,0 0-31,-14 12-21,9-7-163,-4 0-422,-4-2 186</inkml:trace>
  <inkml:trace contextRef="#ctx0" brushRef="#br0" timeOffset="43661.5228">8043 9547 154,'0'0'170,"-3"0"-7,3 0-5,0 0-8,0 0-1,0 0-8,0 0-5,0 0 1,0 0-2,0 0-4,0 0-2,0 0-9,0 0-10,0 0-7,0 5-7,0-5-7,0 0-1,10 2-1,-10-2-7,11 0-2,-1 1-7,3 0-4,-1-1-5,2 0-3,4 0-7,0 0-3,1-1-6,3 0-3,0-1-3,0-1-2,-1 1-4,-1 2-8,0 0 3,-9-3-1,3 3-6,-1 0 1,-6-1 0,4 0-6,-4-1 1,-7 2 2,8 0-5,-3-1-2,-5 1-2,8-1 4,-8 1-7,0 0-4,5-1-8,-5 1-9,0 0-4,0 0-12,0 0-10,5-2-24,-5 2-27,0 0-23,0 0-23,0 0-23,0 0-30,0 0-27,-10-7-161,10 4-409,0 3 181</inkml:trace>
  <inkml:trace contextRef="#ctx0" brushRef="#br0" timeOffset="44807.0526">8529 9257 19,'0'-8'178,"1"1"-5,-1 0-3,-1 0-14,0 1-2,-1-3 1,1 4-6,-3-6 3,3 5-8,-3-1-4,0 2-7,0 0-6,-1-4-6,0 2-9,2 3-2,-3-2-7,1 1-9,3 2 0,-1-2-8,-3-2-4,-2 2-8,0 0-1,-1 1-1,2 1-8,-3-2-6,-1 0 0,-1 1-6,-1 0-3,4-2-4,-6 4-4,2-2 1,0 0-6,3 2-4,-3-2 1,3 2-3,-3 1 3,4-3-4,-2 4 1,0-1-3,0-1-2,1 2 2,1 0-4,2 2-11,-4-2 5,2 0-2,-2 2 5,-2-2-1,3 3-5,-3-2 2,0 1 5,0 2-6,-1-2 4,0-1-3,-4 3-1,6 0 5,-4 4-8,3-3 3,0-1 1,2 2-1,-2-1-4,1 0 6,2 1-8,-2 0 16,1 0-13,0 0-5,-2 0 5,3 5-5,-4-4 3,4 1 3,2 1 2,-6 1-2,5 0 3,0-1-5,-3 0-3,1 4 17,-1-1-11,3-3 1,-1 4 3,-1-1 1,1 0 0,2-1-6,-1 4 2,-1-3 4,3-1 4,0 5 7,-2-2-6,2 1-7,1-5 8,1 7 1,0-5-5,1 2 1,1 3-5,1-2 1,-3-3 2,1 0-2,3 1 0,1 3-4,-4-4-1,4-2 0,-3 4 2,3 3 1,-1-2 1,1 2 3,0-2 6,1 1-7,-1-1-5,3 0 3,1-1-1,-3-2-6,3 1 6,-3 3 2,4-5 2,3 6-5,-3-6 2,2 5-5,-2-6 1,6 5 5,-2-1-4,5 1-1,-5 0-2,-1 1-3,5-1 5,-1-1-4,-1 1-1,1-3 0,-1 2-3,-2-5 8,3 2-4,3-2 3,-1 4-5,2-6 3,-1 2 4,3-2-3,0 2 9,1-5-3,-1-4 2,2 5-1,2-1 7,-6-1-13,4-1-1,0 1 3,2-3-3,-4 0 1,0 0-1,3 0 0,0-3 0,-8 1 0,5 0-4,1-5 5,-2 4-5,0-1 8,-3 1-5,-2-2-1,2 2-1,1-3 3,-1 0 2,-2 1-1,-2 0 6,3-2 1,-1 2-6,0-2 5,-1 0 8,0 1-5,-3-3 0,1 4 3,1-4-1,1 4 0,-1-2-3,-2-3-1,0 3-2,2-3 4,-3 5-2,-1-2 1,1-3 5,3 1-2,-4 1-1,0-1-4,-1 0 6,2-2-1,3-1 0,-7 2-1,3-1 3,-1 0-3,0-3 1,-1 4 3,1-2-4,-1 0 7,-1 0-3,1 0-1,-3 1 0,3 0 5,-4-1-7,2 3 2,1-3-6,-2 2 4,-1-2-2,0 1-2,0-1-1,3-1-1,-3-3-2,-3 5-5,3-1 0,0-5-1,-1 5 1,-2-5 2,6 2-6,-3 1 2,0 2 3,0-1-2,0 2-4,-3-1 7,3-1-3,-4 1-2,2 1 0,1 0 4,-1-1-3,0 3 1,-1-5-3,0 5-1,2-5 1,1 3-3,-4 1 2,3-3-3,-2 1-1,-3-2-2,5 2 8,-3 3-8,1-2 4,0 2-2,-3-3 4,5 4-2,-2 2 8,2 0-6,-1 1-2,0 0-3,0 1 4,-1-2 1,2 0-4,-2 3 3,1-1 2,-1 0-6,1-2 0,-1 3-3,0-1 1,3 4-7,-2-5-8,0 2-9,0 0-13,2 3-17,-5-4-17,5 4-26,0 0-25,0 0-32,-6-5-29,6 5-30,0 0-25,0 0-31,0 0-41,0 0-40,-3-2-35,3 2-267,0 0-708,0 0 314</inkml:trace>
  <inkml:trace contextRef="#ctx0" brushRef="#br0" timeOffset="46764.9246">8769 9017 104,'4'-3'109,"-4"3"4,8-2 0,-7 0-1,-1 2 17,3-3 7,-3 3 5,0 0 6,5-3 3,-5 3 3,0 0 0,1-2 0,-1 2-1,0 0-8,0-7-5,0 7-9,-4-3-1,4 3-9,-2-6-4,0 3-4,0 1-3,-1-3-9,2 2-4,-5-1-5,2-1 6,0 2-14,0-2 22,-1-2-27,-2 1-4,-1-2 1,0 3-5,-2-3-4,-2 1 0,3 0-5,-2 0 5,-2-1 2,1 3 2,-3-6-9,4 8 7,-4-8 0,-2 5-5,5 1-1,1-1-1,-2 3 5,0-3-5,2 1-8,-2 1 5,0-1-17,0 0 4,-2-2-3,2 5-2,-5 0-7,1-3-4,4 2 10,0 1-4,-6-2 0,2 1-4,2 0 3,-2 2-3,-1 0-3,-2-2 9,3 2-1,-1 1-3,4 0-1,-4-1-4,1 1-6,1 0 3,4 1-3,-7 0-6,2 2 6,-1-2-2,-3 2-3,6 1 0,-6-3 5,2 4-8,1 0-2,0-1 1,2 2 1,-3-2-1,3 2 1,4-2 0,-6 3-5,4-2-3,-4 1 5,6 0-3,1-1-1,-1 0-6,-1 2 7,2-2-4,-1 0 1,1 2 0,-2-2 1,3 3-6,-2 3 7,-3-2 1,0 3-3,1-1 3,1-1 0,-2 2-2,2 0 0,-1 0 0,5-3-3,-7 1 0,6-1-2,-1 1 1,-1 0 1,3 0 2,0 0-1,-1 2 0,1-2 1,3 1 1,-3 2-3,-1 1 5,1-2-5,0 2 5,-1 1-2,3-3 1,-3 3-3,0-1-4,3 1 2,0 0 2,1 1-3,-1 0 1,1-7 1,2 4 5,-1-2-8,-3 0 2,4 1 3,0-1-5,-2 1 1,2 0-6,0-2 5,2 4 1,-2-4-1,0 6 3,0-2 2,0 2-5,3-3-1,-3 0 0,3-1 2,0 3-3,-3-1-1,4-3 5,0 3-4,0 1 0,-2-4 1,2 1 4,2 0-4,-2 1 4,4-1-2,-3 1-3,0-2 0,1 3 7,0-1-10,-1-2 2,-1 2 4,5-1-2,-2 2-1,-1 2 5,2-3-1,0-1-1,3 5 1,-2-5 1,0-2-2,0 4-1,3 1 2,-2-3-2,3 1-1,-4 1 2,3-5 2,-3 0-3,4 4 8,0-1-10,-4 1 3,4-2 1,1 2-3,-3-3 1,-1 2-4,1-3 5,-1 1 3,4 0-3,-1 0 0,-3-1-3,5 5 1,-3-4 4,-1 0-3,0-1 0,3 1 1,-1 0 1,2-1 1,-1-1-4,-1 1 1,4 3 5,1-2-6,-2 0 3,-1-2 1,1 3 0,-1-4 0,3 3 0,-6-3-1,5-2 0,-2 3 1,-1-1 1,0-4-3,-1 3 1,0-1-1,2 2 0,-4-2-4,2-1 2,0 1 4,-3 1-3,2-2 0,0 1 2,2-1-5,-1 1 3,-3-1-2,6 0 4,-1-1-1,1 2-1,-2-1 3,4-2-3,-3 1 1,2 0 2,-3 1-3,2-1 3,-1 0-1,1-1-3,-2-1 5,-2 1 0,2 0-5,-2-2 4,2 0-3,-4 2 4,6-1-2,-2 0-2,0-1 2,2 0 0,-2 0-1,-1 1-1,2-1-2,1 0 2,-2 0 1,2-1-2,-3 1 3,2-2-4,-1 2 2,3-2 0,-1 2 0,0-2 1,-2 0-1,1 1 2,0-1-2,1-3 2,1 3-6,-3-1 6,0 3-2,-1-3 4,4 1-1,-3 0-1,1-1 2,0-1-5,-2 1 1,3 1 0,-2-1 2,0 0-1,1-1 6,0 0-4,-1-2-1,-1 3 0,1-1 2,-1 1-3,1-2-2,-3 3 1,1 0-1,1-3 5,1-1-1,0 2-2,-4-1 2,4 0-2,-5 2 5,-1-1-5,5-3 0,0 0 0,3 0 2,-6 0-3,3 1 2,1-1 1,-1 0-3,1-3 0,-1 5-2,0-4 3,1 3-1,-5-1 0,3-2 2,-1 3-3,1-1-1,-1 0 5,-1 0-4,0 3 3,1-4-3,-2 3 6,-1-2-5,2-2 5,2 0-5,-4 3 2,4-6-2,-2 4-1,0-1 3,2-1-2,-3 2 0,0-1 2,1 1 2,-1-1-5,0 1 5,-1 2-4,-2 0 3,5 0-2,-5-1-1,3-3-2,-1 0 3,2 5-1,-4-1 2,0-2-9,4-4 8,-3 4 0,0-1-1,1 0 0,-1 1 2,1-1-4,-1 1 2,1-1 0,0 1 0,-1 2 0,-1-3-1,1 0 5,1-1-4,-2 3-2,1 0 2,-2 2-2,4-3 1,-2-1 3,-1 1-1,1-1 0,-2 1 1,0-3-2,2 3-2,-1-2 0,0 1-1,-1-3 3,2 5-2,-2-4-1,2 1 8,-3 1-4,0-3 3,3 5-3,-2-2 1,1 0 0,-2 3 1,0-2 2,0 0-3,0 0 7,0 1-7,-2 0-2,2-3 0,0 3 3,0-4 3,0 2-4,2 0 0,-4 1 1,1 1-3,1-3 1,1 3-1,-2-4-1,2 5 5,-2-2 0,1-1 3,-3 1-3,3 1 3,-2 1 2,1-2-1,1 3-2,-1-2 0,1 2-1,-2 1 6,1-2-2,0-1 0,-1 2-1,1 0-7,0-2 3,0 2 2,-2-2 1,2 0-1,0 1 2,-1-1-5,1 0 1,1-1 4,-1 2 1,-1 0-1,1 0 4,0 1 0,1-2-2,-4 2 2,3-2-2,0 2-1,-2-2 2,2 2-2,-3 0 0,4-2 1,0 4-5,-1-2 2,-2-2 1,2 3-2,-1 0-1,-1-5 0,3 4-3,0 0 5,-4-2-3,2 2-2,1-2-2,-1 1 3,-2 0 0,3 0-2,-5-1-1,6 1 2,-3 1 0,1-2-2,0 1 4,-1-1 1,1 3-2,0-1 3,-5-2-6,4 2 1,1 1-2,-3-1 3,-1 1-2,2 0 0,1-1 3,-1 1-4,-1 0-2,4 0 0,-3 1-8,4-2-13,-5 3-12,5 2-15,-4-4-18,0 3-23,4 1-18,-1-5-30,1 5-35,0 0-35,-3-6-35,3 6-46,0 0-53,-5-3-52,5 3-313,0 0-768,0 0 340</inkml:trace>
  <inkml:trace contextRef="#ctx0" brushRef="#br0" timeOffset="49313.919">7830 6661 105,'0'0'137,"0"0"0,0 0-5,0 0 3,0 0-1,0 0 6,0 0-4,0 0-4,0 0-7,0 0-2,0 0-2,0 0 10,0 0-9,0 0-4,0 0-5,0 0-6,0 0-6,0 0-7,0 0-6,0 0-6,0 0-6,-6 6-2,3-1-3,-1 1-2,-2 0 2,1 2 0,-2 3-3,-1 2 2,0-1 3,-1 3-1,-1 1 4,1 2 4,-6 5-1,4 4 4,1-4 5,-3 2-5,3 2 6,-2-1-17,5 2 14,-6-2-12,4 1 3,1-2-5,1 0-2,4 0 4,-7 2-1,2-1 2,4-2-1,-1 4-3,0-2 4,0-1-6,1 0-5,0 1 3,-1-1-9,-2-1 2,5 3-4,-2-3 2,0-3-4,1 4-2,0 2-2,-2-2-2,1-7-4,2 3-7,2-1 1,-3 0-2,3 6-3,-2-2-1,0-4-2,2-2-2,0 0-1,2 2-2,-2-1 0,2 0 1,1-1 3,-3 0-4,2 0-5,-2 2 1,4-4-1,0 2 1,-3-1 0,0 1-6,3-2 6,-3 1-2,2 0-2,0-2-2,1 3 4,-2 1-1,1-5-2,-2 2-1,2 1-2,0-1 4,2 0-5,-2-1 2,1 2-2,0-4 0,-2 1 0,1 0 1,1-3-1,2 5 1,-4-4-4,3 2 4,-1 1 1,0-4-3,0 6 0,0-2 1,-1-2-5,-2-2 0,6 1 1,-4-2-3,2 3 0,0-1 2,2 4-3,-5-6 1,6 5-2,-4-3 2,1 0-4,-1 0 7,0 0-3,1-2-1,0 2 0,0-3 3,-1 1-1,1 0 0,0-1-3,-1 1 1,-1-2-1,0-1 0,3 0-3,-4 0 6,0 0-1,1-2-3,1-1 0,-4 2 0,4-1-2,-1-2 2,-1 4 1,-1-3-8,3 1 5,-2 0 1,1 0 0,-1-2 2,-2 1-3,2 1 3,0-1-2,-1-1 0,1-1 1,-1 2-6,-1-4 7,2 6-2,-2-1 4,3-2-7,-3 1 6,2-1-4,0 2 0,0-1 3,2 1 0,-2 0-2,0-1 1,1 4-3,-1-3 0,1 3 3,1-2-1,-3 1 3,3-1-4,-3-1 1,3 1-2,0 1 1,0-2 2,-3 0-2,1 0 2,2 2-2,-2-4-4,-1 0 7,0 0 0,0 1 0,2-1-1,-3-3-4,3 4 6,-3-4-4,1 5 3,0 0-2,0-1-1,1-2 2,-1 0-1,1 3 1,0-1 0,-2-4 0,2 5-10,-2-5-4,0 4-4,0-4-2,3 4-5,-3-4-4,0 4-5,0-4-4,0 0-14,0 0-7,0 0-13,0 0-11,0 0-26,0 0-25,0 0-30,0 0-27,0 0-22,0 0-27,0 0-28,0 0-29,-10-10-34,10 10-32,-2-7-255,1-1-667,0 3 295</inkml:trace>
  <inkml:trace contextRef="#ctx0" brushRef="#br0" timeOffset="50327.5605">7783 6737 28,'5'-5'82,"-3"3"5,-2 2 3,0 0-2,4-2-2,-4 2-5,2-5 6,-2 5 4,0 0 0,0 0 0,3-2 4,-3 2-8,0 0 0,0 0-3,0 0-3,0 0-10,0 0 0,-14 7-2,6-1-4,0 0-5,-3-1-3,0 4-2,-4 2-1,6-2-6,-8 3 5,3 0 2,-1 1-7,2-3-2,-1 1-2,1 3 1,0-5-3,-1 3 3,4-4-3,2 0-5,-1 1-3,2-2 1,0-3-1,2 0-7,-2 0 5,3 0-3,4 0 4,-5-3-1,5-1 2,0 4 0,0-4-1,0 0 4,0 0 1,9-8-1,-3 4-6,1-2-5,3-2 2,-1 2-2,2-3 1,-1-2-2,4-1-6,-2 1 5,1 0-2,1 1-7,0-3 3,0 2 7,-1 1-12,-3 0 1,0 0 0,1 1 1,0 1-2,1-4 1,-3 5 20,1-1 3,-1 1-6,1 0 2,0 0-6,-3 1 2,1 2-4,-2-2 3,2 2 1,-3 1 3,-1-1 2,1 1 0,0-1-3,-1 1 5,-3 1 1,-1 2 5,8-3-4,-8 3-6,2-2-1,-2 2-9,0 0 3,0 0-8,0 0 2,0 0 3,7 7-1,-4-3 0,-1 4-1,2 1 1,0 2-4,1 5 4,1-1 1,1 2-6,-3 1 1,6 7 2,-1-5 1,1 4 1,1 0-6,0 0 4,-2-1-5,3-5 2,-5-1-2,-2 0 3,-1-1-6,1-5 6,-1 0-15,-2-1-12,-1-3-15,2-1-15,-1-1-22,-2 0-11,2-1-21,-2-4-35,-4 3-33,4-3-30,0 0-37,-8 0-29,8 0-27,-11-3-167,6-1-488,-5 2 216</inkml:trace>
  <inkml:trace contextRef="#ctx0" brushRef="#br0" timeOffset="51148.7195">6867 7461 18,'0'5'152,"0"-5"-2,0 0 0,0 2-2,0-2-6,0 0 7,0 0 1,5 4 1,-5-4 7,0 0 2,0 0 1,0 0-3,15-7-6,-6 0-9,-2-1-10,3 4-5,-3-6-9,5 3-3,-5-5-10,1 3-4,3 0-1,1-4-2,-6 1-10,4-1-4,-2 4-12,0-1-4,-3 3-5,4 0 0,-4 1-1,-1 1-17,-1 1-2,0-1-6,0 2-3,-2 0-7,2 1 1,-3 2-12,0 0 7,0 0-4,0 0-1,4 11-3,-4-4 2,1 4-1,-1 0 2,-1 9-3,1-3-5,-3 1 2,2 9 5,1-8-3,0 1 1,0 3 1,-3-3-4,3 5 2,-1-1-1,1 2-2,0-6 1,-1-2 5,1 0-7,1 1 0,0-3-5,-1-4 7,0 0-2,3 0-2,-3-5-5,0 2 4,0-3-6,0-1 10,0 1 2,0-3-9,0 1 1,0-4 1,0 4-3,0-4 4,0 4 1,0-4 0,0 0-9,0 7-2,0-7-5,0 0-8,0 0-1,0 4-9,0-4-6,0 0-7,0 0-8,0 0-9,-7 2-7,7-2-2,-5 1 2,5-1-4,0 0-3,-11-1 1,3 2 3,3-1 5,-1 1 7,-2 1 3,-1 0 3,-1 0 9,1 1 0,0-3 4,1 3 3,0-1 4,1-1 3,2 0 6,-1 0 2,6-1 7,-6 2-3,4 0 2,2-2 4,0 0 2,-4 3 3,4-3 6,0 0 1,0 0 5,18-7-2,-6 6 0,4-6 7,2 4-8,1-1 1,9-1 0,-6 2 2,5-3-3,3 2-1,-2 0-1,-6 4-2,1-3-1,-4-1 2,2 3-1,-5-1-1,-2-1-1,-2 3-1,-1 0-8,0 0-5,-6-1-6,0 1-16,-5 0-17,12 0-18,-12 0-22,7 1-27,-7-1-29,6-1-28,-6 1-27,7-2-183,0 1-416,-4-2 185</inkml:trace>
  <inkml:trace contextRef="#ctx0" brushRef="#br0" timeOffset="53154.7668">8395 6718 76,'0'0'121,"2"-2"-9,-2 2 0,0 0-5,0 0 9,0 0-5,0 0-7,0 0 8,0 0-6,0 0-4,0 0 4,5-1-2,-5 1-1,0 0-4,0 0-5,0 0 0,0 0-4,0 0 2,0 0-4,0 0-7,0 0 0,0 0 0,0 0-3,0 0-7,0 0 2,11 3 0,-11-3-1,5 3 2,-3-1-3,0 0 0,3 1-2,-1 0-2,2 3-2,0-4-6,1 2 5,2 1 2,1 1-2,1 1-9,4 3-5,-4-3-5,3 5 8,0-2-8,0 3-6,2-2 6,-3 3-2,3 0 1,-3-1 1,-3 2-5,3 0 4,2 7-3,1 1-1,-3 0 4,-1-7-6,3 5-4,0 1 11,0-1-5,-3 1-1,1-1 9,1 5-4,-2-4-1,-2 1 8,-1 2 0,0-7 0,-3 6 4,1 2 2,-2-6-5,-1 5-2,-3-7-2,4 1-7,-3 0 2,-2 1-4,2 4 1,-4-4-4,2 7 0,-2-3-1,2 5-8,-3-6 6,0 2-1,-1 0-1,4 1-3,-4-2 1,0-4 1,3 5-1,-3-6-4,0 2 8,3-2-4,-5 5-2,2-1 1,-2-2-2,5-1 0,-4-3-2,-1 1-2,2 2 2,-6 2-8,5-3 3,-5 4-5,0 0 2,5-5-5,-1-2 0,-3 1-2,2 2 3,0-2-4,-1-3-3,2 3 4,-3-1-2,3 1-2,-1-2 1,-1-1 0,3-2 2,-5 1-4,4-2 2,-1 3-2,1-2 4,0-2 0,-5 4-3,5-4 4,1 0-6,0 0-6,-3 0 6,2 2 1,-3-2-3,5-1 0,-4 1 0,2 1 3,1-1-5,-2-2 6,1 3-7,1-1 3,-3 2 0,3-2-1,-1-2 4,-2 3-1,2 0 4,-1-2-3,1 1-3,-1 0-1,1 1 0,0-1 5,-1-1-4,-4 3 1,4 2-2,-3-3 2,6-1 1,-3-1-4,1 1 2,-2 1-1,0-2-2,3 0 4,-3 3 3,2-4-8,-2 3 5,3-1 0,-1-3-3,-1 4 3,2-5-4,-1 5 2,2-3 1,0 0-1,0-2-2,0 0-2,-1 0 7,3 2-3,-5-2-1,5 1 4,-1-1 1,-1-1-1,0 2-1,1-4-4,-2 2 4,2 2 0,-1-2-2,0-3 1,2 3 0,2-1-3,-3 0 0,1-2 4,0 0-2,2-2 1,-5 6-2,4-2 3,-3-1 1,4-3-2,0 4-1,-1 0 1,1-4-3,-5 4 4,2-2-1,3-2-2,-4 5-1,3-2 4,-1 0-3,2-3 2,-2 4-2,0-3-1,2-1 0,0 0-4,-3 5 2,3-5-3,0 0 1,0 0 3,-2 2-3,2-2 0,0 0-2,0 0-5,0 0-2,0 0-14,0 0-3,0 0-14,3-16-3,0 7-8,3-3-7,-2-1-14,-1-5-3,3 0-8,0-8-3,2 1 28,-5 1-15,1-2 11,-2 10 5,4-5 5,-3 4 2,0 1 14,0 0-3,-1 0 0,-2 7 18,2 0 3,-2 3 7,2-4 2,-1 3 3,-1 1 11,0 2 19,0 4-13,1-9 10,-1 4 1,0 5-7,0-6 6,0 6 1,0-6-3,0 6-4,0 0-4,0 0 0,0 0-9,0 0 11,0 0-1,0 0 0,-9 24 1,5-12 0,-1 2 0,0 3 0,0 0-4,0 0 9,0 1 6,-3 8-6,4-12 6,-1 6-4,3-3-1,-3 0 11,1-1-9,2-4 1,1-1 2,-1 2-4,0-2 3,-1-2 2,2-1-2,2-3-5,-3 2-2,-1-1 2,3-2 0,-2 2-3,0-1 1,2-5-3,0 5 4,0-5-6,0 3 1,0-3-1,0 4-5,0-4 6,0 0-2,0 0 6,0 5-6,0-5-3,0 0 0,2 3-2,-2-3 6,6 2-4,-6-2-1,9 0-3,-3 0 6,-1 1 3,-5-1 7,16-3-17,-3 3 6,-1-3-4,-2 3 0,6 0 3,1-2-2,0 2 0,-3 0-5,6-4-3,1 3 1,-2-1 5,1 1-4,-1 1 3,0 0 1,-1 0 0,-5 0 0,0 0 1,1-1-2,-4-2-2,1 6 4,-4-3 0,1-1 7,-8 1-8,14-2 8,-10 2-5,-4 0-5,0 0 6,6 0-1,-6 0-1,8 0 9,-8 0-3,0 0-7,0 0-2,0 0 12,0 0-2,0 0 4,7 0-2,-7 0 1,0 0 1,0 0 1,0 0 3,0 0-3,0 0 4,0 0-2,0 0 3,0 0-4,0 0 7,0 0 4,0 0-6,2 3 3,-2-3 1,0 0-5,0 0 3,0 0-2,0 0 2,0 0-5,0 0-2,0 0-1,0 0 4,0 0-4,0 0-4,0 0 0,0 0 4,0 0 2,0 0-7,0 0 4,0 0 1,0 0-1,0 0 0,0 0 3,0 0-3,0 0 2,0 0 4,0 0-9,0 0 3,0 0 0,0 0-2,0 0 3,0 0 2,0 0 0,0 0-2,0 0 0,0 0-1,0 0 0,0 0-2,0 0 1,0 0-2,0 0 4,0 0-4,0 0 0,0 0 2,0 0 3,0 0-6,0 0-4,0 0 3,0 0-5,0 0 1,0 0-12,0 0-1,0 0-15,0 0-2,0 0-12,0 0-15,0 0-13,-14-6-13,14 6-33,0 0-18,-3-4-17,3 4-19,-1-6-24,-1 4-36,2-3-32,0 0-33,2-2-19,-2 0-272,1-3-632,2-1 281</inkml:trace>
  <inkml:trace contextRef="#ctx0" brushRef="#br0" timeOffset="54842.5897">9123 7843 109,'3'-7'148,"-3"7"1,0-3 1,0 3-3,0-4-6,0 4 7,2-7-2,-2 7 2,0-5-3,2 2 0,-2 3-1,0-7-4,0 7-3,-2-3-6,2 3 2,0 0-7,0 0 1,0 0-20,0-5-11,0 5-8,0 0-8,0 0-2,0 0-15,0 0-8,0 0-5,-7 11-2,4-7 4,-1 4-9,-1 2-3,-3 2 4,3 4-2,-2 1-4,0 1 4,0 2-1,0-2-3,-1 6 1,4 1-2,1-5-7,-1-2 5,3 1 0,1-1-1,0-1 1,3 4-7,-1-6 8,1-3-2,1 1-3,0-2-2,3-1 3,0-1 3,0 0-2,0-1 5,-1-1-4,5-2-1,-1 0 6,-1-1-5,3-1 14,-1-1-13,0-2-6,2-1 1,0 1 6,0-1-5,-1-2 2,-1 1 2,0 0-5,0-5 1,-2 4 3,1-1 9,-2-2-19,1-1 13,-6 3-13,8-4-3,-6 1 4,1-2-7,1 0 9,-5-1-5,6-1-8,-5 0 10,-3-2-4,4-4-12,-1 1 10,-2-4-8,1 1-1,-2 0 4,0-1-4,2 2 2,-2-3-2,-2 2-3,2 1 1,-2 1 3,-2 1-3,0 6 3,2-1-15,-7 1 9,5 0-3,-3 0 3,-2 3-4,-2-1 3,-1 3 0,0 1-1,-4-3-4,-3 3-6,7 3-10,-6 1-1,5 3-12,2-3-13,-3 4-16,2 1-19,-1-1-19,3 0-29,-1 0-25,0 3-26,6 1-30,-2 0-37,3-2-25,2-1-26,2 3-241,2-4-580,-1 4 258</inkml:trace>
  <inkml:trace contextRef="#ctx0" brushRef="#br0" timeOffset="58126.9235">3016 6824 25,'0'-4'197,"2"-1"1,-1 3-10,0-1-8,-1 3-10,0 0-9,1-5-6,-1 5-13,0 0-4,0-5-9,0 5-2,0 0-6,0 0-6,0 0-6,0 0 1,0 0-2,0 0 1,0 0-3,0 0 2,3-2-4,-3 2 1,0 0-3,0 0-1,0 0 0,0 0-5,0 0-8,0 0 1,0 0-9,0 0-4,0 0-12,0 0-2,0 0-2,0 0-3,0 0 20,1 15-17,-1-8 5,0 2 1,2 0-12,-2 2 6,1 5-12,-1 1 12,3 2-5,-3-1 4,1 9 4,1 4 1,-2-2 0,2 3 2,0 0 3,-2-2-5,1 4 1,-1 2-2,0-2 5,-1 0 1,-1 2 0,9 10 3,-8-14-3,0-1 4,1 3-3,1-1 2,-2 2-5,2 0 9,-4 12-3,0-15-1,3 3-2,-4-2 1,4 0-4,-1-1-2,-2 2 0,-1-1-3,1-2-3,1-1 0,-1 0-8,-1-2 4,3 3-6,-1-6-3,0 3 3,-1-3-6,0-6 5,3 1-7,0-1-1,-1 0-3,1 2-2,-1-2 3,-1 1 10,2-2-16,0 1 2,-2 0-6,2 1 10,-3-3-9,2 2-1,1 6 0,-1-8 10,1-4-13,-2 3 1,2 1-2,-2-5-1,2 0 0,0 5-1,-2-5-3,4 0 4,-4 0-6,4-2 0,-4 2-5,0-2 1,4 2 2,-4-3-4,2 1 2,0 1 2,0-1-6,-2 1 0,4-2 1,-2 3 1,0-2-1,0-1 0,0 1-2,0 0 2,0 0-5,0-1-3,0 0 3,0-1 2,0 2-2,0-3-5,0 1 12,0-1-13,0-1 3,0 2 2,0-3-5,0 2 5,0-2-2,0 3 0,0-4 0,0 2-1,0 2 0,0-4-3,0 3 4,0 0 4,0-3-5,0 4 5,0-3-8,2-1 7,-2 1-3,0-2 0,0 2-1,-2-1 1,2-4-3,0 8 4,0-6 0,2 2-3,-4 2-1,2-6 2,0 7 0,0-2 4,0 0 3,4 0 2,-4-1-11,0 1-2,-2 0 7,4 0-3,-2 0-1,0 0 0,-2 1 6,2-2-9,0 1 5,-2 1-6,2-1 6,0-3 3,0 3-3,0 0 1,0 0-1,0-5-1,0 10 3,0-5-1,-2 3-4,2-2-1,0 1-4,-1 3 7,0 0-1,2-1 1,-2-1-8,0 1 7,-2 0 0,1-1 1,2-1-8,0-1 7,0 1 3,0-1 2,0 0-2,0-3-5,0 1 5,0-1 0,0 3 1,0-6-6,0 3-4,0-3 14,-2 5-4,2-5 1,0 0 1,0 7 0,0-7-5,0 0 3,0 0-3,0 0 2,2 3-4,-2-3 2,0 0-4,0 0-6,0 0-2,0 0-6,0 0-17,0 0-12,0 0-14,0 0-10,0 0-25,0 0-25,0 0-30,0 0-33,-13-9-42,8 6-27,1 0-28,-5-2-24,4-2-34,-4 2-23,0-2-16,-1 0-10,1 1-6,0-1-278,-4 0-726,3-1 321</inkml:trace>
  <inkml:trace contextRef="#ctx0" brushRef="#br0" timeOffset="58724.3507">2749 8876 8,'-4'-2'127,"0"-3"27,1-2 10,-1 2 16,2 2 9,-1-2 6,-1 0 1,3 3-3,0-3-4,1 1-9,-3 2-5,3 2-4,-1-6-5,1 6-3,-4-2-9,4 2-2,0 0 1,0 0-24,-4-4-14,4 4-8,0 0-11,0 0-12,0 0 1,0 0 2,0 0 9,12 9 1,-11-4-6,4 2-5,4 1 11,-4 1-4,1-2 2,1 4-8,1 5 4,-2-1-6,3-2 0,-2 3-10,2-4-4,-2 2-3,0 3-9,0-7 5,-2 1-10,5-2-7,-5 0 0,2-2-9,-2-1 2,0 3-7,1-6-3,-3 2-5,1 1 2,-1-3-2,-1 1-2,3-1-4,-5 2-4,2-4-1,1 3 2,2-1-3,-5-1 3,0-2-4,4 4 3,-4-4 3,0 0-7,0 0-4,5 3 2,-5-3 0,1 2 0,-1-2-3,3 3 2,-3-3-1,0 0 1,0 0-5,0 0 3,9 0 3,-9 0-8,3 2 2,-3-2 4,3 2 1,-3-2-4,0 0 0,12 3 0,-11-3 2,-1 0 0,9 0-1,-9 0 4,10-3 1,-2 1-3,0-5 3,7 3-4,-1-5 0,4-3-3,5 0-1,0 0 2,1-2-3,4-1 4,-4-2 0,2 3-8,-1-1 4,0 3-3,-7 0-4,-2 5 2,0-3-1,-6 4 5,0 0-1,-1 1-4,0-2 6,-4 3-1,3 1 2,-3 0-1,0-3 0,-3 3-1,1 0 3,1 3-3,-4 0 3,5-3-3,-5 3-3,3-6 3,-3 6-1,0 0 0,6-1-4,-6 1-1,0 0-15,0 0 0,0 0-5,0 0-8,0 0-9,0 0-17,0 0-20,0 0-12,0 0-25,0 0-20,0 0-18,0 0-17,0 0-31,0 0-30,0 0-28,0 0-26,0 0-21,-21-1-261,15 1-614,6 0 272</inkml:trace>
  <inkml:trace contextRef="#ctx0" brushRef="#br0" timeOffset="60044.2889">3025 9658 79,'0'0'111,"0"0"-3,0 0 10,0 0-11,0 0 9,0 0 5,0 0 2,9 3-5,-7 1 6,-2-4-9,3 6 2,-1-2-5,-1-1 5,1 1 0,0 2-3,-1-1-2,0-1-6,-1-2-4,0 3-7,0 0 1,2 0-3,-4-1 0,2-4-7,0 5-6,0-5-1,0 5-4,0-5-3,0 3-1,0-3 0,2 4 2,-2-4-4,0 0 2,0 0-5,0 0-1,0 0 0,0 0-7,0 0-7,0 0 1,0 0-15,0 0 4,1-17-2,-1 10 0,0 0-7,-1 0-11,-1-2 12,0-2-8,0 1 6,0 1 0,-1-3-9,2 2 7,-5 1 2,5 3 0,-2-4 4,0 4 0,-2-2 5,1 4-12,0-2 2,1 0-8,-4 3-4,2 1 13,-1-1-17,-1 2 4,1-1-2,-4 2 9,1 2-18,0 2-2,-5 3 1,0 3-1,0 1-5,-3 7 8,-3 1 3,4 1 0,0 4 0,2 0 5,-2-1 3,3 5 7,3-4-7,3 0 3,-2 1 7,5 3-8,2-1-4,-1-3 2,8-4 3,-3-1-8,1 0-1,5-1 5,-2 3-11,4-4-1,-1 0 4,0-5 5,4-1-11,-2-5-9,2 4 0,1-6-22,3-1-15,5-5-22,-6 1-26,3-6-28,2-1-26,-2-1-34,-2 2-37,2-4-35,1-5-24,-3 2-39,-7 2-189,2 2-543,-3-2 241</inkml:trace>
  <inkml:trace contextRef="#ctx0" brushRef="#br0" timeOffset="61399.2489">3293 9440 107,'0'-3'175,"0"3"4,0 0-7,2-6 0,-2 3-4,0 3-3,-2-8 1,2 4-7,0 4-1,-1-6-6,0 2-3,1 0-2,-1-1-13,-2-2-6,2 2-7,1-2-6,-1 1-2,-1-3 1,2 4-3,-1-5 11,-3 4-25,3 0-3,-3-5-1,2 5 10,2-3-11,-3-1-2,1 2 2,-2-1 4,-1 4-5,1-2-8,-3 0-1,2 0-12,0-1-4,0 3 6,0 0-1,-3-4-12,3 4 0,-1 0-11,1-4 5,-1 6-5,-1-4 1,0 2 1,2 0-5,-1 0-3,-3-1 3,3 2-7,-3 2 0,0-3-4,0 1-3,-1-1 0,2 2-1,-5 0-4,2-1 0,0 2-5,-1 1 1,0-2-1,4 2-2,-2 1 1,0 0 1,0 1-7,-2-1-4,1 1-1,-1 2-3,0 1 3,-1-1 0,-1 2-1,2-5-4,2 7-3,-5-2 13,-1 0-7,0 4 2,3-2-1,0 1-1,0 0 4,1-2 3,0 2-10,-3 1 6,1 2 4,5-3-2,-3 0-1,3-1-9,-2 3 10,-2 0 3,-1 2 0,5-3 0,-4 3 2,3 1 0,-3-2-3,7 2 7,-6-1-3,0 2 0,1 1 1,2-1-2,-1 1 4,0-1-2,1 0-3,-2 1 7,3 2-1,0 0 1,-3-2-1,4 2-3,1 0 2,0-1-3,-1 2 0,1-1-1,1 1-2,5 0-2,-4-1 0,0 0-2,0 0 2,3 0 1,1 0-7,0 2 2,0-2 3,0-1-3,1 3 4,2-3-3,-2 5-2,2-3 0,-2 0 3,3 2-5,-4-4 2,5 2-2,-3-1 5,2 0-3,0-2-3,-1 3 0,3-2 4,-2-2-8,2 2 0,-3-3 2,4 3-1,0-1 4,-2-3-3,-1 3-3,2 0 2,2-4-3,-1 1 2,2 4 4,-1-5-5,2-1 1,-2 2 0,2 1 1,2-2 2,-1 1-2,2-2-1,-3 1 3,-1-1-1,8 0-3,-4 1 1,0-2 1,-4 0-3,4 1 4,-1-3-3,2 3-3,1-1 7,-5-1-2,2 0-4,4-2 5,2 2-2,-7-1-2,4 0 0,-1-1 1,2-1-2,0 1 0,-3-2 4,1 0-6,0 0 0,0 1 2,4-3-3,0 1-2,-2 0 1,-2-1-1,3 0-1,-4 0 0,1-1-3,0-1-1,4 1 1,-9-1 2,5-1-1,4 0 1,-6-1 2,4-1-3,-2 2 1,5-2-1,-8 0 1,7-1 3,-2-3-1,3 3 5,-4-2-2,7 1 6,-12-1-10,6-1 8,-1 3-2,-3-2 2,4-3 1,-3 1 0,1-5-1,-3 7 0,5-5 2,-3 3 0,0-4-3,0 1 5,0-4 1,-2 2-2,2-2-1,-3-1 0,1-1-3,-1 0-5,3-6 5,-4 7 4,1 0-3,-1 1 4,-4 0 3,3-2-7,-2 5 7,-2 0 6,1-2 2,-1 2 2,-4-5 0,4 5 0,-2-5-4,-1 2 0,1 0 0,0-1 0,-4 1-3,4-2-3,-4 0 1,4-2 2,-2 0-3,0-1 3,2 2-6,-2-7 7,0 6-2,-2-8 5,0 12 2,2-4 3,0 2 1,0-2 2,-2 2 3,-1 2 0,3-2 0,-2 2 2,-2-1-2,1-1 2,-1 5 1,-5-3-4,8 1 2,-7-1-3,3 1-4,-3-1-1,3 3-1,-1-4 0,-3 2-3,1-2 2,-2 2-4,1 1-4,0-2 1,0 1 0,-3 1-1,3-2 0,-1 4 0,-1 2-5,-2-3 1,3 4 1,-3-3 3,3 5-5,-2 0-2,3 2 2,-3 0 1,3 0-6,0 0-4,-3 0-2,1 2-12,-1-1-11,2 0-19,0 2-19,2 0-19,-2-2-26,-2 2-25,1-2-37,4 3-41,-5 0-37,3 0-42,-2 3-50,0 1-40,1 2-63,1-2-225,-1 4-730,2-4 323</inkml:trace>
  <inkml:trace contextRef="#ctx0" brushRef="#br0" timeOffset="64976.9005">3801 9850 19,'-9'-1'76,"9"1"-4,-2-2-10,2 2 4,-8 0-6,8 0 1,0 0 3,-9 0-12,2 0 4,7 0-6,-11-3 8,11 3 1,-5 0 6,5 0 10,-8 0 1,8 0 3,0 0 0,-9 0-2,9 0 3,0 0 5,-8 0-3,8 0 5,0 0-4,-7 0-2,7 0-8,0 0-3,-8-1-5,8 1-5,0 0 4,0 0 0,0 0-7,-7 1 2,7-1-3,0 0-3,0 0-1,0 0 2,0 0-3,0 0 1,0 0 1,0 0 2,0 0 0,0 0 4,0 0-1,0 0 2,0 0-2,14 6 3,-11-4-1,2 1 2,2-2-2,3 0 0,0-1-4,4 2 3,-1-2-8,9 0 0,-4 0 2,8 1 4,7-2-10,-4 2 2,2 0 0,1-1-2,1 0 2,4 0-5,1 3-1,-2-3 0,1 0 0,4 0 1,-1 0-7,8-3 0,-7 6-6,9-6 3,-9 3-3,-5 0-9,5 0 1,-3 0-3,1 3-1,0-3 12,-2 0-16,0-3 2,0 3-4,1 0-2,-5-1 2,3 1 2,1 0-5,-1-1 3,0 1-7,-4 0 3,0 0-5,0 1 1,-2-2 3,0 1-4,0-2 4,0 2 1,-1 0-9,1 2 4,-4-2 6,-4 0 3,0-2-7,5 1-2,-4 2 7,-3-1 0,1-1-12,0 1 9,0 3-5,-3-6 7,1 2 0,-2 1-3,0-4 7,0 4 1,-4-1-2,0 1-7,0-1-1,2-1 0,2 2 7,-4 0 3,6-3 1,0 6 1,0-6 0,0 3 0,-3 0-6,3 0 3,-1-1-5,-1 0 5,1 1-4,-5-2-2,1 2 2,0 2 2,0-2 12,-2-2-14,1 2-10,3 2 8,-2-4-3,-3 2-1,2-3 5,0 3 2,0-2 5,-3 2-8,4 0 9,-4 0-4,4-2 2,-1 1-2,2 1-4,2 0 5,1-2 4,-1 0-6,1 1 2,-3 1-1,2 0-7,-4 0 4,2 0 8,1-1-13,2 0 6,1 1-2,-9 0 5,6-3-2,-2 3-2,0-1-4,2 1 5,-2-3-7,0 3 10,-3 0-4,5 0-1,-3 0 0,5-1-2,-1 1 1,2 1 0,2-1 3,-1 0-1,0 0-3,-3 0 4,6 0-3,-5-1 0,-1 1-4,1 1-2,-4-1 4,3 0 9,1 0-5,-7 0-2,0 0 4,-1 0-3,0-1-1,2 1 5,-2-2 0,-4 2 0,3 0 1,4-2-2,-4 0-2,4 0 0,-3-1 1,2 3-2,1 0-4,-1-3 3,1 1 1,-3 1 1,0 0-4,2 0-3,2 1 6,-3-3-2,2 1 0,-4 1 0,0 0 0,1-1 0,-2 2 2,-2 0-3,2-2 3,-3 1-1,3 1-2,0 0 2,-1-2-2,1 1-1,2-1 1,-1-1-2,-1 2-2,5-4 1,-2 4 4,3-1 2,-4 0-6,0 1-2,3 0 10,-3 0-7,-1-1 0,0 2 1,-1-1-1,-1 0 5,0 1 0,-7 0-6,14 0-2,-10-3 5,-4 3-4,12 0 1,-5 0 0,-2-2 2,3 1 0,-3 0 1,2 0-5,0-1 3,2 1-4,-2 0 0,1 0 0,3-1 2,-2 0-5,0 2-2,0-3 6,2 3 0,-5-1 1,2-1 4,-1 2-6,0 0 2,-7 0 4,9-1 1,-9 1-3,6-3-1,-6 3 0,8 0 0,-8 0 4,0 0-4,5-1 2,-5 1-4,5-1-3,-5 1 5,0 0-5,6-3 3,-6 3-3,4 0 3,-4 0-1,0 0-1,8-2 1,-8 2-1,0 0-5,5 0 9,-5 0-1,0 0-4,0 0 3,0 0 0,4-2-4,-4 2-3,0 0 4,0 0 2,4-2-3,-4 2 2,0 0-1,0 0 7,9 0-7,-9 0 2,6-1-2,-6 1 4,7-2-3,-7 2-1,0 0 1,0 0-3,0 0 2,5-1 0,-5 1-8,0 0 5,0 0-2,0 0-7,0 0-3,5-4-8,-5 4-16,0 0-13,0 0-11,0 0-26,0 0-22,-13-3-11,13 3-18,-9-1-10,9 1-12,-10 0-14,3-1-15,7 1-11,-14-2-9,5 2-21,-2 0 0,-2-1 9,0-1 2,-2-3 2,-1 3 23,-3 2 10,3-4 12,-2 3 22,-3-1 23,3-3 14,1 3 11,-3-1 21,5 0 0,2 2 12,-1-4 18,4 4-1,-3-2 12,4-1 5,-1 1 14,0 1 9,3-2 14,0 3-8,2-3 28,1 1 21,-1 1-1,-2 0 10,4-1 9,-3 1 8,2-1 9,1 1 5,-1-1 13,-2 1 2,2-3 6,-1 5 5,5 0-4,-8-3 3,8 3-1,-6-2 3,6 2 0,-3-3 1,3 3-1,0 0-3,-10-2-1,10 2-4,-4-1-7,4 1-3,0 0-4,0 0-4,-5-1-7,5 1-4,0 0-9,0 0 8,0 0-5,0 0 3,0 0 0,0 0 3,5 9-9,-1-6 1,1 0 1,3 0 1,2 1 4,-1 1-14,5-1 4,-3 1-8,3-1 1,3 2-1,3-1-9,-2 1-4,0-2-6,4 1-1,-4-1 8,0-1-15,1 2-4,-3-3 1,1 2-3,0-1 1,3-1-5,-3 3-3,1-4 8,-1 0-4,0 3-4,-2-3 2,-3-1-8,-2 3 3,-2-3 2,2 0 1,-2 0-2,-3 1 1,1 2-3,-6-3 6,8 0-3,-8 0-1,0 0 5,9 0-4,-9 0 4,4 1-5,-4-1 3,0 0 1,4 2-3,-4-2-1,0 0 7,0 0-11,0 0 0,0 0 1,0 0 2,3 2 2,-3-2-2,0 0-1,0 0 5,0 0 0,0 0-3,0 0 5,0 0-2,0 0 5,0 0-2,0 0-1,0 0 5,0 0-1,0 0 8,0 0-8,0 0-5,0 0 3,0 0 0,0 0-2,0 0 4,0 0-5,0 0 6,0 0-2,0 0-3,-20-1-4,20 1 2,-9 1 0,3-1 0,-1 1-3,-3-1-5,-3 2 4,1 0 1,-5 5-3,-3 1-2,0-1 2,-7 3 1,0 1-2,1 1 0,-1 4-2,0 0 2,4 1-2,-1 0 0,0-2 1,5 4-9,-2 1 14,1-1-6,3 0 1,4-4 1,3 0-1,2-1-4,-2 0 7,5-2-4,-3-2-2,3 0 4,0-1 3,2-2-4,0-1 2,0-2 0,2 1 3,-2-1 1,2-1 0,-2 0-2,1 1 0,2-4-3,-3 3-2,3-3 4,0 0 3,-1 4-3,1-4 1,0 0-1,0 0 2,0 0-6,-3 3-14,3-3-3,0 0-14,0 0-35,0 0-30,0 0-49,0 0-36,0 0-42,-5-12-44,4 7-41,1-2-41,-8 0-292,4-3-693,-2 3 307</inkml:trace>
  <inkml:trace contextRef="#ctx0" brushRef="#br0" timeOffset="66341.8604">5184 9356 19,'3'-3'138,"-3"3"-7,0 0-7,0 0-13,0 0-7,0 0-4,0 0-8,0 0-5,0 0-5,3-2-3,-3 2-7,0 0-4,0 0-2,0 0 1,0 0-4,0 0-4,0 0 4,0 0-7,0 0-1,0 0-2,0 0 3,0 0-5,0 0-4,0 0 0,0 0 4,0 0-4,0 0-1,0 0-4,0 0-4,0 0 1,0 0 1,0 0-6,0 0-1,0 0-4,0 0-2,0 0-1,0 0-2,0 0-2,0 0-3,0 0-2,0 0 2,0 0 1,0 0 0,0 0-2,0 0 0,0 0-3,0 0 4,0 0 0,0 0-3,0 0 2,0 0-3,0 0 1,0 0 3,0 0-4,0 0-1,0 0-3,0 0 3,0 0-1,0 0 0,0 0 2,0 0-1,0 0-4,0 0 3,0 0-2,0 0-1,0 0-2,0 0 2,0 0-1,0 0-2,0 0-3,0 0 1,0 0 3,0 0-2,0 0-2,0 0 0,0 0 0,0 0 3,0 0-3,0 0-1,0 0 5,0 0-3,0 0 3,0 0-2,0 0 3,0 0-4,0 0 1,0 0 3,0 0-2,0 0 0,0 0 1,0 0-4,0 0-1,0 0 4,0 0-4,0 0 1,0 0-2,0 0 1,0 0 1,0 0 0,0 0 1,0 0-2,0 0 0,0 0 2,0 0-3,0 0-2,0 0-6,0 0-9,0 0-16,0 0-14,0 0-27,0 0-36,0 0-31,0 0-36,0 0-32,-6 8-164,6-8-402,0 0 179</inkml:trace>
  <inkml:trace contextRef="#ctx0" brushRef="#br0" timeOffset="69698.0864">5178 9188 147,'0'-5'196,"-1"-2"-7,1 5-11,-2-3-4,0 1-15,0-1-18,0 0-5,0 2-9,-1-2-8,-2 1-2,3 1-9,1 0-10,-3 1-11,0-1 0,4 3-8,-9-1-3,9 1-11,-10 0-4,10 0-2,-11 0-9,3 4-3,1-2-3,-3 4 1,0 3-5,-2-1 5,1 4 1,-1 0-4,-2 2 1,0-1 1,3 1-5,-1 0 6,-1 1-9,3 0-1,1 2 2,-1-1-4,2 1-1,2-2-2,1 4-2,3-4 1,0 2-2,6 3-1,-4-2 1,0-1 3,0 8 0,2-7 1,5 0 2,-2-1 0,0 2-6,2-4 1,-1 1 5,0-3-5,3-4 9,1 3 0,0-4-3,3-1-1,1 1-3,3-1 3,1-3-4,0-1 1,-1-1-7,3-1 4,-3-1-5,-4-1 0,1-1-6,0-1 1,-2 3 11,3-4 3,-3-1-10,-1 0 0,0-1 1,-2 0 0,2-2-1,1-1-1,-5-2 2,2 2 0,1-5 4,1-1-3,-1-1-3,-4-3 2,1 2 3,-2 1 1,2-3-6,-3 2 3,0-3-9,0 2 3,-2 1 1,0-3-6,-2 5 8,0-3-4,0 5 7,0-2 0,-4 3-8,2 1 0,-1 0-3,-4 2 0,0-1-4,2 2 3,-3 0-6,-1 1-1,-1 4 5,1-2-5,-5 0-9,2 4-5,-1 1-12,-3 0-25,2 1-15,-3 4-23,2 1-19,-2 0-20,6 0-32,-1 0-31,1-1-31,2 3-43,-5-1-15,4-1-230,0 2-547,3 0 242</inkml:trace>
  <inkml:trace contextRef="#ctx0" brushRef="#br0" timeOffset="72065.0775">2329 7720 121,'-3'2'132,"1"0"-5,2-2-9,-7 5-4,5-5-6,-3 3-1,5-3-10,0 0 1,0 5 0,0-5 2,0 0-6,0 0-3,0 0 2,0 0 0,0 0 4,0 0 1,0 0-6,14-8-3,-5 6-7,1-2-3,-1-4-11,4-4-1,1 3-7,-4-4-7,5 0-2,-3 1-9,-1 1-3,2-2 0,4-1-2,-6 0-1,1 5 4,-3-3-1,-1 3-1,-1 0-4,1 1 3,-1 4-5,0-1-4,-4-2 4,1 2 6,-1 2-9,1 1-1,-4-2-5,4 1 1,-4 3-3,4-3-2,-4 3-4,0 0-4,1-2 3,-1 2-5,0 0-6,0 0 1,1 9 1,-1-2 0,-1 4-3,1 0 5,-1 5-3,-2 1 7,3 4-2,-5-1 1,3 6-3,0 0 2,1 4-3,-4-3 3,2 1 1,-1-1 2,2-1-1,-2 0 2,0-3 0,3-2-3,-2-4-1,2 3-2,1-3 2,0 0-2,0-5 3,0-1 1,0 0-7,0-4-1,0 0 1,0-2-2,0 0 1,1 0 2,-2-1 1,1-4-4,0 6 5,0-4 0,0-2-4,0 0 0,0 7 2,1-5-2,-1-2 3,0 0-1,0 0-5,3 3-9,-3-3-4,0 0-4,0 0-8,0 0-9,0 0-9,0 0-4,0 0-8,0 0-9,0 0-8,0 0-10,0 0-11,0 0 4,0 0-8,0 0 2,0 0 0,0 0-3,0 0 8,-17 0-7,11 0 21,-3 0 7,5 2 12,-5-1-4,0 0 13,0 2 9,0-1-7,1 1 31,-2-3 8,3 3 13,-1-2 13,3 0 13,-3 0 10,3-1-1,0 2 4,5-2 0,-5 1-1,5-1 0,0 0-4,0 0-3,-9-1 2,9 1-8,0 0-4,0 0 2,0 0 5,0 0 2,19-2-2,-6 2 3,-3-3-3,3 0-4,6-1 0,-1 1-3,0 0 0,1-2-3,-1 0-1,1-1 13,4 3 3,-5-1-3,0 0-10,-3 2 2,5 0-7,-7 0 0,-3-1-1,1 2-1,-1-2-1,-5 3 5,0-3 4,-5 3 3,9 0 7,-9 0 2,7 0 3,-7 0 4,0 0-2,11 0 16,-11 0-18,0 0 4,0 0 3,4 2-1,-4-2 2,0 0-5,0 0-5,0 0 10,0 0-11,0 0 1,0 0-4,4 2-4,-4-2-5,0 0-1,0 0-3,0 0-7,0 0 0,0 0 3,0 0-8,0 0-1,0 0 4,0 0 0,0 0 3,0 0-9,0 0-7,0 0-4,0 0 0,0 0-14,0 0 1,0 0-18,0 0-9,0 0-14,0 0-13,0 0-24,0 0-17,0 0-14,0 0-27,0 0-19,0 0-21,0 0-27,0 0-17,0 0-168,0 0-438,0 0 193</inkml:trace>
  <inkml:trace contextRef="#ctx0" brushRef="#br0" timeOffset="74624.9659">3328 10524 30,'-1'-5'119,"1"5"-4,0 0-13,4-4-11,-4 4 6,0-4-6,0 4-5,0-6 1,0 6-5,1-3-10,-1 3 3,0 0-5,-1-4 9,1 4-9,0 0 8,0-5-3,0 5-5,0 0 7,0-4 3,0 4 1,0 0 2,0 0 4,1-5-1,-1 5 3,0 0-2,-1-6 2,1 6-3,0-5 3,0 5-2,0 0-1,0-5 3,0 5-7,0-4 3,0 4-1,0-4 0,0 4-3,0 0-3,-3-5 0,3 5 1,0 0 0,0 0-9,0 0 5,-1-4-9,1 4-7,0 0-7,0 0 5,0 0-8,0 0-11,0 0 10,0 0-12,0 0-1,0 0-9,0 0-3,0 0 5,0 0 6,0 0-12,0 0 6,5 16 2,-4-9 5,2 2 5,3-2 4,-1 4 5,1 6 4,0-2-3,3 1 8,0 0-6,0 4 10,1 2-5,4 4 2,-1-2-2,1 4 7,2-2-2,1 0-1,-3 4-4,4-4 5,1 3-5,0 0 1,2 0 4,-3 3 0,2-1 2,7 10-6,0-2 1,-8-10-3,3 2-3,6 8-4,-8-8-5,11 7 3,-13-8-4,5-1-2,-2 2 3,7 10-8,-7-13-1,2 1-2,-4 2 1,11 7-4,-11-8-3,13 9-1,-9-13 0,0 3-2,-4-3-2,3 1 0,-5 0-2,4-3 0,-1 0 1,2 1-1,-4-4-1,0-2 5,-1 2-1,2-2 0,-4-3-1,0-1 3,-1 0-2,3 3-1,3 0-1,-8-4-3,2-2 2,-1-1 0,-1 2 1,0-2-6,-2-1-1,4 1 1,-6-1-2,1-2-1,1 1 5,-1-1-6,3-2 0,-4 2 1,-1 0 0,1 0 0,-3-1 0,0-1-1,0 0 5,1-1 0,-2 0-2,1 0 5,-2-4-2,2 4 0,-1-2-1,-3 0 10,4-1-7,-2 1-1,-1 0 2,-2-3-2,4 3 0,-4-3 2,3 2-2,-3-2 2,1 4 1,-1-4-4,0 0 2,1 3-3,-1-3 5,0 0-2,0 0-1,4 3 2,-4-3-4,0 0-1,0 0 0,1 4 3,-1-4-4,0 0 0,5 2 0,-5-2-6,0 0 3,0 0 1,0 0 3,0 0-3,0 0 2,3 3-1,-3-3 10,0 0-4,0 0-5,0 0 0,0 0 0,0 0 9,0 0-6,0 0 0,0 0-2,0 0 1,0 0 0,0 0-5,0 0 4,0 0 3,0 0-11,0 0 3,0 0 1,0 0 6,0 0-14,0 0 2,0 0 8,0 0-3,0 0-3,0 0 1,0 0-3,0 0-2,0 0 2,0 0-1,0 0 0,0 0-4,0 0 5,0 0 1,0 0-1,0 0-1,0 0 0,0 0 2,0 0-8,0 0 2,0 0 5,0 0 1,0 0 0,0 0-7,0 0 1,0 0 0,0 0 9,0 0-9,0 0 0,0 0 2,0 0-3,0 0-1,0 0 9,0 0-7,0 0 0,0 0 2,0 0 0,0 0 5,0 0-9,0 0 0,0 0 0,0 0 1,0 0 2,0 0-3,0 0 2,0 0-2,0 0 2,0 0 0,0 0 4,5 0-2,-5 0-2,0 0 1,0 0-1,0 0 0,0 0 1,0 0 0,0 0 0,0 0-10,0 0 9,0 0-2,0 0 2,0 0 3,0 0 1,0 0-5,0 0 4,0 0-3,0 0 3,0 0 2,0 0-2,0 0-1,0 0-2,0 0 0,0 0 1,0 0-2,0 0-5,0 0 12,0 0-9,0 0 3,0 0 6,0 0-11,0 0 3,0 0 0,0 0 3,0 0 0,0 0 3,0 0-4,0 0-2,0 0 0,0 0-7,0 0 1,0 0-2,0 0 7,0 0-5,0 0-9,0 0-8,0 0-10,0 0-9,0 0-11,0 0-11,0 0-25,0 0-33,0 0-41,0 0-38,0 0-42,0 0-42,0 0-32,-1-12-39,1 12-25,0-6-38,0 4-18,0 2-310,-4-5-812,4 5 359</inkml:trace>
  <inkml:trace contextRef="#ctx0" brushRef="#br0" timeOffset="76283.0699">4256 12112 116,'-10'0'125,"10"0"2,0 0-8,-5-4 5,5 4 2,0 0 4,0 0 1,-4-4 3,4 4 6,0 0 3,0 0 1,0 0 1,0 0-4,0 0-4,0 0-7,0 0-9,0 0-7,0 0-13,0 0-7,0 0-12,0 0-2,0 0-5,0 0-1,15 10-8,-7-5 1,1-2 2,5 1 2,0 4-9,2 1-6,2-1-1,1 1-2,4 3-6,-5-2-3,1-1-4,1-2 5,-6 3-14,2 0 0,-4-5-3,1 2-7,-3-2 4,-5 0-3,6-1-3,-5-1 2,0 1 3,-2-1 4,2 1 6,-1-2 7,-1-2 11,-4 0 4,4 4 7,-4-4 2,5 0-8,-5 0 3,0 0 0,0 0 1,0 0-7,0 0-2,8 2-6,-8-2-2,2 1-12,-2-1 6,0 0-15,0 0 12,0 0-7,0 0 2,0 0-1,0 0 5,4 3-3,-4-3-4,0 0 12,0 0-10,0 0-1,1-8 1,1 3-6,0-1-1,2 0-1,0-3-8,1-1 5,3-1 3,-1-6-12,2 1-2,5-6-8,2-1 3,-2-5-1,0 1-2,-4 0-1,3 1 10,0 1-14,-3 1 3,-2 6 1,-1-1-6,0 4 2,-1 3 10,-4 1-4,3 2-4,-2 0 11,0 4-10,-1-1 1,1 2-1,-2 0-13,-1 0-4,0 4-8,1-4-1,-1 4-12,2-2-12,-2 2-16,2-3-11,-2 3-17,0 0-14,0-5-13,0 5-21,0 0-25,0 0-23,0 0-26,0 0-25,0 0-18,0 0-34,0 0-184,0 0-518,0 10 230</inkml:trace>
  <inkml:trace contextRef="#ctx0" brushRef="#br0" timeOffset="78026.8298">5540 12707 93,'0'0'159,"0"0"-11,0 0-5,0 0-5,7-3-2,-7 3 9,0 0 2,0 0-2,0 0 0,0 0-7,0 0 10,1-2-12,-1 2-5,0 0-10,0 0-10,0 0-9,-1-7-9,1 7-10,-7-2-6,4-1-4,-3 1-3,-1-1-5,3 0 1,-4 3 1,3-2-1,-4 0 1,-1 0-5,2 1 2,-2 1-2,-2 0-5,3 0-7,-1 2-5,-1-1-3,-1 3-8,-1 0-1,1 2 0,-3 2 3,-1 3 3,3-1 4,-3 2-4,4 3 2,-7 3 4,6 0-2,-1 3 8,1 2-4,2-1-2,-1 6 2,3-6-12,0 4 7,3 2-5,3 0 0,-2 1-15,4-4 4,0 1 2,2-6-4,-1-1-4,1-2-2,1-1 4,1 2 4,1-3-7,0-3 9,5 2-14,-3-4-1,2 0 1,5-1-9,-2 2 8,0-3-9,4-3 12,-1 0-4,2-2 6,-6-1 3,6 0-14,-3-4-1,0 0-12,-1-1 4,1-1-3,-1-1-1,-3-3 4,0 6-4,-1-8-5,0 5-8,-1-4 2,-2 2 3,-3-1-5,1-2 9,2 3-21,-4-4-1,-1 0 6,0 1-1,-3-1-4,0-1 0,2 2 8,-4 3-3,-1-5 6,-1 3 1,-2-2-4,0 2 5,0 1 2,-3 1 14,0 3-14,3-4 2,0 1 5,0 4-5,2-3 5,0 2-1,3 2 4,-1 0-2,5 2-3,-5-5-1,5 5 2,-5-1 0,5 1 4,0 0-2,0 0 6,0 0-3,0 0 2,15-1-1,-6 1 4,-3-1-3,6-1 3,0 0 1,3 0 4,1 1 0,1 1-4,1-4 2,-1 3 5,-3-1 0,4 0-2,-6 1 2,3-2 1,-3 2 8,-3 1-2,1-3 1,-6 3 3,3 0-2,-1-2 3,-1 1-4,-5 1-1,0 0 0,10 1 3,-10-1 1,0 0-9,0 0-1,8 0 3,-8 0 2,1 7 8,1-3 3,-2 4 11,0 2 2,0 2 0,1 5-5,-1 2 15,-1 1-15,1 6 15,-3 3-1,-1 0-11,2-4 4,-1 4 4,3-3-7,-5 1-8,3 0-13,0-8 8,-2 7 3,3-10-4,-3 0-2,2-2 0,2-3-5,-3-2 0,3 1-18,0-3-20,0-2-9,-4 2-21,4-6-13,0 3-14,0-4-26,0 4-26,0-4-38,0 0-29,0 0-35,0-16-29,4 6-10,-4-2-32,3-3-193,-1-2-536,-1 3 238</inkml:trace>
  <inkml:trace contextRef="#ctx0" brushRef="#br0" timeOffset="79272.0903">5729 12648 154,'-1'-6'194,"0"1"-10,1-2-16,0 2-15,0 1-14,0-1-4,0 1 2,0 0-2,0 4-2,0-8 0,-4 6-4,4 2 2,4-9-1,-8 3-3,4 2-1,0 1-8,-4-3-8,1 0-1,0 3-7,1-5-3,-3 2 1,3 2-8,-1-3-7,1 3 4,-2-1-10,0 1 3,1-1-2,-2 3-7,1-3-1,-1 2 1,1-1 15,2 1-6,-4 0-15,0-1-5,2 2-9,-2-1 0,1-1-10,0 1 8,-1 1 0,-2-1-9,-2 1-7,5-1 3,-4 2-2,1 1-11,-4-4-2,0 3 0,4-1-4,-6 1 3,1 1-15,-2 0 12,-1-3 0,-3 5 1,-1-1-6,3 0 0,-3 2-5,2-2 7,-3 2-5,2-2 5,3 3 3,-3 0-11,2 0 7,4-1-6,0 2-1,-4 2 1,6-2 11,-4 4-15,5-1 2,-7 1-4,4 4 6,-2-3-2,2 3-5,0 1 5,-1 2-3,3-4-1,-3 5 6,-1-3 1,5 1-1,-2-1-3,3 1 1,-1-1 2,-2 3 0,3-2 2,3 2 5,-4 0-3,2 0 5,1 0-3,-1 1 8,2 0 1,1-1-7,1 4-4,-1 4 14,3-6 1,-2 0-6,-1-2 0,4 10 1,-2 0-5,2-1 2,1-2-4,0-1-10,2 3 8,0-2 1,3-5 4,-3 0-5,2 6-3,0-5 1,2 3-3,-1-3 3,1 6 0,4-2-4,-5-5 0,0-1-1,4-1-3,-2 3-2,1-2 6,1-1-5,-2 0 0,3 0 3,-1 0-1,0 0-2,1-2-1,-1 1 1,0-1 1,3 0-1,-1-2 0,0 3 1,1-4-2,-3 2 8,7-4-8,-2 2-14,2-2 14,-1 0-4,4-3-3,-1 5-2,0-3-5,1-1 2,0 0-6,-2-2-3,2 0 4,0 0 2,-1-1-6,-2 2 2,-3-6 4,4 3-3,-4-1 7,1-1-2,-1 3-4,5-5 8,-5 1 1,5-1 0,2-4 3,-4 2-3,4 0 3,-2 2-3,1-5 3,1 1 2,-3-2-2,1 1-3,-3 3 4,3-3 4,-5 0 4,1 0-3,-1 3-15,-3-5 13,0 2 4,3-2-2,-3 1 3,3-1 2,-4 0-3,5 0-3,0-3-6,1 2 9,-3-4-3,3 1 2,-1-1 5,0 0-4,-5 4 6,-1-4 1,2 3 4,3-3-1,-8 2 7,4-2-1,1 0 2,-6-3 2,7 2-10,-8 2 11,3 1 3,0-3-4,0 0-2,-2-4-2,-3 0-3,5 1 1,0 0 0,-2 0-2,1 0 6,-1-1-4,1 1 5,-2 1 4,1 4 8,-3-2 1,3 1 2,-3 2 6,3-3 3,-4 2-5,0 2 4,0 2-8,0-4-1,0-3-2,-4 2-2,4 2-3,-1-2 0,-1 0-4,-1-1 3,-1-3-3,4 2-4,-3-6-1,2 2-4,-1 0 1,0 3 0,0-4-4,2 2 2,-2 3-1,1-1 1,-1 3-3,2-3 2,0 2 6,-5 1 0,5 1-3,-1-1 5,-5 3-3,3-2-1,0 0 3,-2 3 3,1-3 2,-1 1-1,1-1-4,-2 1-1,0-1-1,-1 1-3,-1-2-2,0 3 0,1-2 1,-1 0-4,-1-3-5,-2 3 4,4 0-3,-5 0-1,1-1 1,-2 1-1,6 1-2,-5 2 3,2-1-3,1 3-2,-5-5-1,4 4-2,-3 0 1,3-3 0,-2 7 1,1-5-8,2 2-11,-1 2-7,-4-3-11,5 2-20,-5 2-14,5 1-14,-3-3-14,3 3-37,3 1-28,1-2-51,1 1-32,-1 2-45,5 0-45,-9-3-41,9 3-28,0 0-318,-9 1-782,9-1 346</inkml:trace>
  <inkml:trace contextRef="#ctx0" brushRef="#br0" timeOffset="81529.6595">6128 12385 85,'0'0'221,"0"0"-5,0 0-6,0-5-9,0 5-11,0 0-13,0 0-5,-6-4-11,6 4-7,-3-3-7,-2 1-7,5 2-6,-5-3-6,1 0 1,-1 1-2,1-1-6,-1 1 0,1-1-5,4 3-2,-9-4-8,4 1-5,-4-1-9,5 1-3,-2-1-9,1 2-3,-3-2-3,-2 0 3,1-1-16,0 1 13,-1 1-11,1-2-9,-3 0 5,1 0 0,-2-2 6,0 5-7,2-2 1,-1 1-9,-1-1 3,2-1-3,-4 0-3,3-1-4,-1 2 3,-3 1-7,2-2 1,1 0-1,1 1-4,-4-1 2,2 2-5,0-2-3,-2 1-1,2 0 5,-2 0-2,-2 0-2,-1 1-4,2-2-3,-1 3 0,3-1-3,-4 0 2,2 1-1,2 0-1,2 0-2,-1-1 0,0 1 0,-4-1 1,4 1-2,1 4-2,0-4 0,1 1-2,0 1 7,0-1-5,0 1 2,-1 1-1,-1 0-6,4-1 5,-3 0-2,-1 2-3,1-1-1,-2 1 1,0 0-2,-1 0 2,2 1-3,-3 0-1,2-2 3,-3 4-4,5-3-3,1 2-3,-1-2 15,-1 2-2,2 2 1,1-4 1,-3 5-2,1-1 0,-1 1 4,4 0-1,-5 0 4,3 0-1,-5 4 3,2-2-2,1 0-3,-3 2 4,1-1-4,4 1-1,-3-1-4,-1-1 3,7 1-5,-5 0 3,1 1 0,0-1-2,4-1-9,1 0 8,-2 0 2,1 1-4,0 0-7,1 1 5,3 0 5,-5-2-6,3 3 2,-2 2 2,-2 1-4,2-1 5,0 3 1,-1-2 0,2 2-2,-1 0 7,1-1-14,-2 2 9,0-2-2,2 1-3,0-2 3,1 2 0,0-2-3,4 1 2,-2 0-1,-1 0-2,2-4-1,0 5 2,0-1 3,3 2-3,-3-4 2,2 5-2,0-4 0,-3 4 0,5-2-1,-5-2-3,-1 2 6,4-1 3,1-1-2,-3 4-2,3-2 0,1 2-2,-4-1-1,1-1 1,2-1 3,0 0-5,1 0-3,0-2 3,0-1 3,0 1 0,0 3-1,0-2 2,0-1-2,1 1 2,0 2-4,2 0 0,1-1 3,0 1-1,-3-2-2,0 1 1,-1-3 1,4 3-2,-1 0-2,-2-4 2,4 0 5,0 4-7,-1 0-2,3-1 3,-4-4 1,6 5-2,0-3 2,-6-1 0,4 0-4,2 2 4,2-1-5,-3 1 1,3-1 0,-4-2-1,2 1 1,-1 3 0,1-4-7,2 0 6,-6-2-4,2 1 2,1 0 5,-1-1-4,1 1 1,1-2 0,1 1 0,3 0-3,-8-1 4,4 0-4,0 1-3,0-2 4,0 0-1,1 1-1,-3 1 1,2-2-2,1 1-5,1 1 4,-1-1 1,5-1-3,-4 2-2,-2 1 3,1-1-2,-1-3 2,0 5 5,1-2-4,-1 0-1,0-1 0,1 1 0,-1-1 5,0-2-4,1 1 5,-1 1-12,3-3 10,-2 3 3,3-3 0,-3 0-4,0 3 1,3 0 0,1-1 0,-3 0-4,1-2 5,0 0-1,4 4-5,-5-4 8,0 0-4,-1 2 5,4-4-4,-5 4 3,1-1 0,1-2 1,-1 0 4,0 1-4,2 0-2,-1-2 3,-2 1 0,0 1-2,0-2 1,0-1 0,2 3 3,-1-4-3,0 3 3,1-2-3,2 1 2,-1-3-1,-3 0 2,3 1 2,0-1-2,-1 2-13,-2-2 16,2 0 0,0 0-4,-1 0 2,0 0-1,3-3 0,-1 3 1,-1 1-2,-2-2 1,0 1 3,1 0-4,1 0 0,1 0 2,-2 0-2,-1-5-1,-1 5-3,4 0 8,-5-3 1,4 2-2,1-2 0,-2 3-1,-2 0 0,3 2 0,-2-6-1,-1 3 0,1-1-1,0-1 2,0 3 0,1-2 1,-3-1-3,0 2 3,3-3 0,1 0 1,-2-1 1,3 1 0,-1-1-1,1 2-4,-1-4 5,1 2 1,0-1-15,0 0 11,1 1 4,0-2-3,-3-1 0,2 3-2,2-2 2,-4-1 5,4-3-6,-3 3-1,-1 4 1,-1-4 2,2 4-3,-7-1 3,7-6-2,2-2 3,-4 8 2,-1-2-2,0-2-3,3 0 2,-5 2-3,8-7-9,-6 6 13,0-2-1,3-2-2,-1 3 2,2-4 2,-2 7-3,-2-6 11,1 4-6,0-4 2,-3 5 2,3-3 1,-3 3 7,-1-2-6,3 1-6,-4 1-3,2-3 8,-1 2 0,0 0-1,1 0 0,0 0 4,-4-2-5,4 1 2,-3 0-5,1-3 3,1 4 1,-1-4 1,0 0 1,0 5 3,0-3-1,-1-1 2,1 3 2,-1-2 0,0 0 5,-1 3 0,-2-1 2,3 1 3,0 1 0,-3-2 0,3 1-2,-2 1-3,2-2-1,-1 3 2,-2-3 0,2 0 1,-2 4 3,1-2 1,0 0-2,-1-1 0,1 0 1,1-1 2,-1 2 1,0-1-1,0-1 2,1 2-1,-2-2-2,1 2-3,2-4 2,-3 3-1,0-1 0,1 1-7,-1 1 0,0 1-3,0-3 2,0 1-1,0-1 1,0 2-4,0-5 4,0 5-3,0-1 0,1-1-1,1 2 2,-4-2-2,2 0 0,-1 1 2,1 1 0,1 0-4,-2-1-1,0-1-7,1 1 10,0-2-1,0-1-4,0 0-2,-3 1-2,2-2 3,-1 1-2,1-6 0,0 4-3,1 1-2,-1-4 2,1 1 0,-2 2 1,1 1 3,-1 0-3,-1 3 4,2-2 1,-1 1-3,0 1 2,2 0 3,-5-1-2,4 2-2,-2-5 2,1 5-5,-1-1 2,0 0-2,1 2 2,-1 1-1,1-7-4,-1 1 1,0 2-1,2-2-6,-4 1 9,3 0-2,-1 1 1,-1-2 0,2 1-3,-2-1 0,0 4-3,0-3 9,-2 0-5,5 3-3,-3-2 3,-1 0 4,2 3-2,-1 1-3,0-4 3,0 3-2,0-2-2,0 2-2,0 2 5,-1-3-5,1 1 4,0 1-3,1-2 4,-1 2-5,0-4 4,0 2-4,-1-1-8,1 2 7,-1-2 2,2 4 2,-1-2 0,1 0-3,-1 1 1,0-1 3,0 1-6,-1-2 5,2 3-1,-1 0 0,2-3-2,-2 2 5,0 3-3,2-2 3,-1-3-4,-1 2 1,0 1-3,2-4 2,-2 4 2,-1-1-6,2 0 3,-2-1 4,0-1 3,0-1-10,0 3 1,0-2 2,-3 0 2,1 1 0,1-2-2,4 0-10,-5 1 14,2-3-2,-2 4-6,0-2 5,1-2 2,1 2-2,-3-2-3,1 3-3,3-4-1,-4 4-11,3-3-15,-5 2-6,1-3 6,1 3-11,0 0-17,-2-1-21,1 4-32,0-4-38,0-2-43,0 5-64,0-4-58,0 2-66,0-1-81,-6-3-388,6 7-921,-5-6 409</inkml:trace>
  <inkml:trace contextRef="#ctx0" brushRef="#br0" timeOffset="82459.0201">4652 12235 28,'0'0'79,"0"-5"1,0 5-6,0-4 5,0 0 3,0 4 2,0-7 4,0 3-4,0 4 7,0-5 12,0 5-1,0-3 5,0 3-6,0 0 3,-1-7-5,1 7-4,0-4 2,0 4 1,-4-5 1,4 5-2,0-3 3,0 3-2,0-5 2,0 5 0,0 0 1,0 0-1,0-7-5,0 7-1,0-2-3,0 2-6,0 0-7,0 0-7,0 0-7,0-6-7,0 6-11,0 0-2,0 0 5,0 0-16,0 0 3,0 0-8,0 0 3,10 13 3,-3-5 4,-5-2-2,2 1 1,5 4-4,-5-1 4,2 4 6,3 3-5,0-3 0,0 2-2,1 1-3,3 0 12,-4 0-11,2 0-2,-1-1-7,-1-2 2,2 1-2,-1-1-4,-5-5 2,0 4-4,3-5 8,-4 1-13,1-2-6,-1-2 3,1-1 4,-3 1-3,2-1 4,-1 0 2,-2-3-1,3 2-5,-4 0 9,4 2 2,-4-5-1,0 2-1,0-2-5,6 4 10,-6-4-8,1 5-4,-1-5-1,0 0 0,3 3-3,-3-3 2,0 0-2,0 3-7,0-3 5,0 0 1,4 2-2,-4-2 0,0 0-1,0 0 2,0 0-5,0 0 6,0 0 1,0 0-3,0 0-5,0 0-2,0 0-3,0 0-14,0 0-12,0 0-17,0 0-22,0 0-40,0 0-52,0 0-57,0-13-63,-4 9-59,0 2-196,4-3-579,-6 3 256</inkml:trace>
  <inkml:trace contextRef="#ctx0" brushRef="#br0" timeOffset="84977.8915">3182 11697 22,'0'0'151,"0"0"-9,0 0-10,0 0-7,0 0-1,0 0 0,0 0 0,0 0-2,0 0-3,0 0-1,0 0-5,0 0 3,0 0 4,16-8-5,-11 3-13,3 0 2,-2-4-10,4-1-5,2-3 1,2 2-5,-4-4 0,2-1 2,1 1-10,-2 0 0,3 0-7,-4-2-2,2 3 0,-1-1-10,-2 3 8,-1 2-11,0 3-6,-5 2-1,1-1-7,0 3-5,0 0-3,0-3-5,-3 4-5,-1 2-1,4-4-7,-4 4-3,0 0 1,0 0-4,1 9 14,-1 0-10,0 3-3,0 3-1,-1 2-2,1 8 5,-2 1 1,0 2-4,1-3 4,-2 0-2,2 3 2,1-10 0,-4 7 1,4 0 2,0-4 3,0-3-4,-4 1 2,4-2-4,0-2 2,-1-2-4,-2 1 4,2-2-8,2-3 4,-2 1-2,1-3-2,0-2 3,0-1-2,0 2-1,-2-3 2,4 2-4,-4-2 1,2-3-5,0 6 8,0-6-3,2 3-1,-2-3 0,0 0 4,0 0-8,0 0-1,0 0 0,-2 5-6,2-5-1,0 0 3,0 0-7,0 0-3,-3 3 1,3-3-8,0 0-5,0 0-4,0 0-4,-9 1-2,9-1 0,-9 0 2,9 0 5,-14 0 1,9 0 2,-4 0 6,1 0 1,-1 2 3,3-2 1,0 3 3,0-3 2,6 0 4,-14 0 6,9 1-2,5-1 0,-6 3-2,6-3 1,-5 0 0,5 0-3,0 0 0,0 0 3,0 0 0,0 0 2,0 0 0,0 0 0,25-3 7,-15 2-7,3-3 2,1 3-1,4 0 2,0 0-4,-2-1 5,3-1 0,0 3 0,-3-3-1,2 3 16,-5-2-1,1 2 2,-2 0-5,0 0 3,-4 0 1,-2-2 0,0 0 1,1 2 3,-7 0 3,13-1-1,-13 1 6,6 0-2,-6 0 2,7-1 1,-7 1 1,5 0 4,-5 0-1,0 0-2,0 0 13,9-1-7,-9 1 8,0 0-7,5-1 12,-5 1 5,0 0-3,0 0-1,0 0-7,0 0 11,0 0-3,0 0-2,0 0-2,0 0-7,0 0-6,0 0-3,0 0-8,0 0 0,0 0-2,0 0-1,0 0 3,0 0-6,0 0-8,0 0-2,0 0 2,0 0-3,0 0-14,0 0 13,0 0 1,0 0 1,0 0-5,0 0-2,0 0 8,0 0-8,0 0 4,0 0 6,0 0-13,0 0 0,0 0 6,0 0-6,0 0 9,0 0-7,0 0-4,0 0 7,0 0 0,0 0-5,0 0 0,0 0-1,0 0 2,0 0 0,0 0-2,0 0-1,0 0-4,0 0 6,0 0 2,0 0-7,0 0 5,0 0 2,0 0 0,0 0-3,0 0 12,0 0-26,0 0 14,0 0 0,0 0-5,0 0-2,0 0 3,0 0 5,0 0-4,0 0-4,0 0-13,0 0 10,0 0-19,0 0-1,0 0-4,0 0-16,0 0-15,0 0-21,0 0-23,0 0-28,0 0-31,0 0-39,0 0-39,0 0-33,0 0-42,0 0-170,0 0-532,0 0 235</inkml:trace>
  <inkml:trace contextRef="#ctx0" brushRef="#br0" timeOffset="87280.7919">6187 12599 118,'0'0'120,"0"0"-5,0 0 9,0 0 7,0 0 10,0 0 12,0 0-4,0 0 1,0 0 9,0 0-5,0 0-11,14-6-5,-10 2-9,-1-2-5,3 2-10,-1 0-4,-1-2-3,6-1-8,-3-3-3,0 1 2,4 1 4,-4-2-1,5-4-3,1 0 6,-3 1-4,2 0-3,-1 0 12,1-2-1,-1 1-21,0-3 14,4-3-16,0-1-3,-2-2-3,4 1-12,-3 0 2,1-2-11,2-2-1,-1 2-6,3-2-1,-2 2-3,3-1-10,-5-4-2,4 1 0,-1 3-2,-2 3 5,2-4 4,-3 4-3,1-1-13,-3 2 20,-4 4-2,3 0 0,-3 1-6,2-1 7,-3 0-8,1 0 0,0 2-21,3-2 10,-3 1 7,2-5-10,2-3 1,-1 7-5,3-4 9,-2-1-19,-2 0 3,6-1 0,-7 6-3,2 0-2,2 0 4,-1-3-3,-4 6 4,2-1 4,-5 6-13,2 0 17,-1-2-1,-1 1 0,0-1 1,0 3-1,2-3-5,-2 0 3,1 3-6,-1-4 2,2 3-2,2-6 4,2 1-8,0 2 5,0-2-23,-1-2 23,1 3 3,-1 0-5,1 1 2,-1 0 4,-2 3 6,-2-2 5,-2 2 1,1 0-3,3 2 0,-4-5 2,2 4 0,-1 0-4,0-2-3,0 3 2,-1-4-6,2 1 0,-2-1-2,4-3-2,0-1-3,3-1 8,-1 0-6,-2 3 0,1-3-5,1 0 1,-2 0-4,2 2 4,-3 2-5,0 2 7,-1 0-1,1 0 1,-3 3-1,3-2 1,-4 0-4,2 0 1,-1-1 1,3 2-2,-3-1 3,1 0-5,2-5-2,-1 2 1,-1 1 1,1 2-2,5-5 1,-6-1 3,2 7-4,0-4-2,-1 2 4,0 0-3,-1 0 4,2-1-3,-1 1-1,0 1 1,-4 1 4,4-1-5,-1 0 3,1 2-2,-1-3 2,2 0-2,-4 0 1,5-2 0,-3 2 0,3-4 3,0 0-4,3 1 0,-6 3-1,3-6-1,2 3 1,-1-1-3,1 2 6,-5 0-6,3 2 2,-4 0 2,3 2-10,-2-2 11,-1 2-3,1-2 2,-1 3 3,1-3-4,-2 0 1,1 1 1,0 0-6,4-3 2,-4 1 1,3-3 0,-1 1 1,2-1-3,0 0 1,-2 4 4,-1-2-2,3 4-1,-4-1-5,-1 3 5,1 0 1,-1 0 2,-1 0-3,3-1 2,-3 2-1,-1 1 0,2-1-6,-1 2 9,-1 0-2,0-2-1,0 0 0,0 1 2,1-1-3,-3 5 2,1-7-1,-1 7 0,4-5 0,-1 3-2,-3 2 1,2-3-1,-2 3 1,0 0-2,0-5-1,0 5-2,0 0 3,0 0 0,0 0 2,-2-5-1,2 5-1,0 0-1,0 0-7,0 0 6,0 0 1,0 0 4,0 0 0,0 0-1,-3-4 0,3 4-5,0 0 4,0 0 0,0 0-1,0 0-2,0 0-2,0 0 2,0 0 4,0 0-4,0 0-3,0 0-3,-14 10-1,9-6-2,-1 1 6,-3 4-1,-3-3-3,3 3-2,-6 1 15,2 3-11,-5-2 0,2 3-3,1-2 2,-2 0-4,1 1-2,0 1 0,-1-4 5,4 2-4,-2-3 8,4-1-1,-1-3 2,3 2-1,1-2-2,3-2 0,2 2-2,0-4 5,-1 2-6,4-3 1,-4 4 2,4-4 3,0 0 5,18-7-3,-13 3 2,6 1-2,1-4 1,3-3 8,0 5-7,0-1 1,2-2 0,-4-2-1,5 1 2,-3-1-1,1-1 3,-2 0-4,0 4 12,-1-4-7,-4 2-1,1 0 1,3-3 4,-5 3-2,3 1 7,-2 0-1,-2 1 11,2 0-6,-4 2 2,-1-2 3,2 3 1,-1-1 2,-1 2-3,2-1-2,-3 1 0,1 0-7,-1-1 7,-3 4-1,4-3-3,-4 3-5,5-1 0,-5 1-1,0 0 5,11 4-1,-7 2 0,0 2 4,1 0-4,2 3 0,-1 4-2,0 1 3,1 1 0,-1 3-2,2-3 2,-1 2-7,0 1 5,-2-1-6,3-2 4,-6 3-3,6-2-4,-4-1-7,-3-3-7,3 3-8,-4-7-20,1-2-17,2 2-29,-3-5-36,1 0-32,0 1-24,-1-3-23,0 0-32,0-3-39,0 0-41,-2 6-36,2-6-301,0 0-703,-9 1 312</inkml:trace>
  <inkml:trace contextRef="#ctx0" brushRef="#br0" timeOffset="88041.1354">6571 11306 202,'0'-5'209,"-1"-3"-12,1 1-6,-1 2-6,1 0-10,0-2-4,0 3-4,1-1-1,-2 0-10,1 1-4,-3-1-3,3 2 6,-1-1-3,1 4-8,0-5-1,0 5-8,-1-5-15,1 5-8,0 0-6,-3-3-10,3 3-6,0 0-3,0 0-2,0 0-10,-5 10-1,0-4-5,2-2-1,1 2 3,-2-1-7,0 7 2,0-1-3,-1-2-1,1 3-4,1-2 0,-1 2-4,1 5 12,1 0-16,-1-6 5,-1 7-1,1-2-5,2 4 1,-1-2-2,2 0 18,3-1-19,0 2-4,2-2-5,-1-2 2,1 2-1,3-2-4,-2-4 0,2 2 2,3-2-3,0-1-6,-2-4 6,1 3 3,0-5 1,3-2 2,-8 0 2,9-2 4,-1-2-4,1 1 1,-5-3-4,6-4-4,2 2 1,-4-1 2,2-5-1,-2 1-8,-5 1 0,3-5-2,-1-1-2,-1-1-3,-1-3 1,-3 1-4,2-6 1,-3-5-1,-1 5-1,2 0-1,-4 5-3,-2 2-3,-3-2 2,-1 3 2,2-1-6,-3 3-3,1 5 0,-2-2 3,-1 3-4,1 1-3,-2 0 1,0 1-3,-4 5-5,1 1-11,-2 1-1,-4 1-10,4 2-15,-3 2-6,3-1-33,0 4-28,3-3-39,0 3-39,4-3-37,-2 1-47,1 1-41,4-2-55,-1 2-323,0 0-746,1-2 330</inkml:trace>
  <inkml:trace contextRef="#ctx0" brushRef="#br0" timeOffset="91964.4917">4684 13183 68,'0'6'85,"0"-6"8,0 0 1,0 0-1,0 0-8,-1 4 3,1-4 8,0 0 7,0 0-4,-4 3-2,4-3-5,0 0-4,-5 0-1,5 0-7,0 0-1,-6 2 0,6-2-3,0 0 0,0 0-4,-4 1 0,4-1-5,0 0 2,-7 1 11,7-1-1,0 0-5,0 0 1,0 0-7,-6 1-1,6-1-2,0 0-5,-9-3-3,4 1-7,1-3-3,-1 3-2,-4-3-2,4 0-7,-2 2-3,1-2 0,-4-1 3,0 2-4,1-1-3,-2-1 2,0 1-9,1 0-1,-2-1 0,1 2-1,-4 1 0,3-2-5,-2 1 0,0 2 1,0-1 0,1 1-2,-1 1 0,-3 1 2,-1 3-3,3 0 0,-2-3-2,-1 5 2,6-4-2,-6 3 1,2 2 3,0 0-3,-2 0 8,-1 4-3,0 0 1,2 0 3,-10 5 2,2 0-2,2 1 6,-1-2-6,0 3 6,2 0-2,1 0 0,-1 2-5,2-1 1,-3 1 0,2-2-3,-2 4-1,5 0 9,0 0-4,-3-2-3,2 3 0,2-1 4,-1 1-3,4 0-4,-5 0 1,3 0-5,1-1 1,-2-1 3,3 2 5,-1 1-5,2 3-3,3-9-1,-5 4 3,3 4 4,2-7-1,1 4 1,-1 3 0,5-7-2,-4 3 5,6-3-5,0 2 5,-5 4-3,6 0-27,0-3 1,1-3 5,-3 11 0,2-4-2,4-4 3,-2 4 11,0 0-15,4-6 4,-3 6-1,3-6 2,0 6 1,1-6 0,3 0 1,0 5-2,-1-6 0,2 0 13,2-2-11,-2-2 0,1 3-1,2-3 1,1 1-1,-2-3 2,2 3 6,0-4-11,3-1 9,0 0-4,-1 2-2,3-3 1,-4 1-1,1-2 1,2 1 3,-1-1 0,1 0-3,1 1-2,0-2 4,-3 0 5,4-2-4,2 1 7,-2-1-10,-2-2 5,3 0-4,9-3 1,-8 4 1,1-5-3,6-2 4,-8 3-1,2-3 11,6-1-16,-10-1 9,4 0-1,-2 1-2,-2-3-3,5 1 4,-6-1 0,3-1-2,-2 1 2,-1-2-3,0-1 1,0 2 3,1-1-1,1-3-4,-2 2 7,2-2-2,4-2 0,-3-2-5,3 1 2,-2-3-2,-2 3-3,-1 2 5,-3 0 3,2 1-6,2-2-3,-6 2 14,1-1-13,0 0-2,0 1 5,0-2-1,-3 5 0,1-4 1,-2 4-6,-2 1 7,-2-1 2,2-1-6,-2 0 1,2 2-1,0-2 0,2 2 5,-4-2-5,3 1 0,-1-1 3,2 1-3,-4 1-2,1 1 6,-1 0-2,-1 2-7,2-3 7,-5 4-1,5-1-2,-5-2-3,2 3 0,-1 3 6,-3 1-3,7-8 2,-4 4 2,1-1-7,-4 5 1,0 0 1,3-7 3,-3 7-3,3-3 6,-3 3-3,4-4 1,-4 4-3,4-3 1,-4 3 1,4-4 2,-4 4-3,0 0-1,6-5 2,-6 5-3,2-3-3,-2 3 8,0 0-6,0 0 3,2-6 1,-2 6 1,0 0-2,0 0 6,0 0-3,0 0-7,0 0 0,2-4-1,-2 4 9,0 0-7,0 0 5,0 0-6,-16-4 1,16 4-3,-9-1 3,4 1 3,-8 0-6,4 1 1,-4 0-1,-2 0 5,-2 2-4,-1 1-3,-2-2 0,1 1 0,-4 2-2,-3-1 2,-3 2-5,7-1 0,-2 1-2,1-1 3,5-2 2,2 4-3,-1-2 5,5-5 1,-1 3 0,6-1-4,0-2 4,2 3-5,-1-3 4,1 4-2,5-4 8,-7 0-10,7 0-2,0 0 5,-2 4 0,2-4 1,0 0 0,0 0-1,18 2 9,-13-2-3,6 0 0,3-1-4,-1 0 1,6-3 9,-1 0 0,1 1-6,2-1 7,-4 0-3,7-1 0,-5-1 1,3 3-2,-3-2 7,0 1-4,-3-1 1,-2 2 4,-1 0-1,0-1 1,-1 2 0,-2-1 0,0 1-2,-5 1 0,3-1 0,-8 2 2,9-1-2,-9 1 2,9-3 0,-9 3 0,0 0-4,10-4 2,-10 4-4,0 0-4,4-1 1,-4 1-6,0 0 7,4 7 6,-4-3-8,1 3 5,-1 3-1,0 5 3,-1 2-3,1 8 9,-3 1-2,-2 3-2,4-1-1,-3 1 3,-1 1-3,0 1 0,-2-2 1,5-2-6,-2-2-1,0-1-6,0-5-7,3 0-6,-3-1-14,4-1-20,-4-6-24,4 1-24,-2-2-25,2-3-26,-4 0-25,4-1-8,0-2-21,-3 0-26,1-1-17,2-3-188,-9-2-472,9 2 209</inkml:trace>
  <inkml:trace contextRef="#ctx0" brushRef="#br0" timeOffset="93300.4647">3924 13895 71,'0'0'103,"0"0"3,0 0-7,0 0-2,-13 5 3,10-4 5,3-1-1,-4 4-8,2-2 0,2-2-6,-1 4 2,1-4-10,0 0 5,0 0 1,0 5-1,0-5 9,0 0 3,0 0 0,13-2-7,-13 2-8,12-5-5,-2 2-3,-1-3 0,8-5-3,-4 6-3,-3-4 0,0 2-7,2-3 2,2 2-3,-5-2-3,5 0-3,-5 2-2,0 1-6,-1 0-4,-2 1-4,-1 0-5,0 1 1,0 2-4,-2-2-5,3 1-5,-4 1-1,1 0-5,-3 3-2,4-2-6,-4 2 0,1-3-5,-1 3 0,0 0 3,1 9 0,-1-5 5,0 4-6,-2 1-1,1 3 6,-3 3-1,0 2 5,0 2 0,0 0-3,1 1-2,-1-2-3,0 7 1,1-6 3,1 1 1,-2-1 1,2 1-1,2-2-5,-4-2-1,4 1 1,0-8 2,0 3-2,0 0-1,-2-4-3,4 1 2,-2-2 1,0 0 12,0-1-14,0-2 3,0 0-3,0 0 4,0 0-1,0-4-3,-2 6 6,2-6-4,0 0-2,0 4 3,0-4-1,-2 3-3,2-3 0,0 0 3,0 0-7,0 0 5,0 0 1,0 4-1,0-4-4,0 0-1,-9 0-3,9 0-5,0 0 2,-9-4-2,9 4-3,-10 0 0,10 0-1,-12-1 1,6 1 0,-3 1 11,1-1-11,-2 2 4,2-1-2,-1-1 1,3 1 0,-1 0 1,2 1 1,5-2-2,-9 1 1,9-1 0,-7 0 0,5 4-1,2-4 3,0 0 3,0 0 0,0 0 0,0 0-2,0 0 3,18 0-1,-10 0 3,2-3-1,4 3-1,-1 0 3,6-1-2,-1 0 2,4 1 0,-1-2-2,0 2-1,-1-2 4,0 2 1,-8-1 1,6-1-4,-2 2 3,-1-1 2,-6 1 2,2 0-2,-5 0-1,4 0 5,-10 0 1,9 0-1,-9 0 7,8 0-1,-5-2 1,-3 2 1,7 0-2,-7 0 5,0 0-1,0 0-2,0 0 4,0 0-4,9 0 5,-9 0-5,0 0 1,3-2 0,-3 2-2,0 0-1,0 0-2,0 0 1,0 0-2,0 0 0,0 0 0,0 0-5,0 0-2,0 0-2,0 0-3,0 0-4,0 0-7,0 0-3,0 0-7,0 0-11,0 0-14,0 0-15,0 0-22,0 0-18,0 0-22,0 0-19,0 0-21,0 0-20,0 0-16,-6-9-16,6 9-139,-5-1-384,5 1 169</inkml:trace>
  <inkml:trace contextRef="#ctx0" brushRef="#br0" timeOffset="99846.7417">8758 6300 18,'0'0'163,"0"0"0,0 0-20,0 0-5,0 0-5,0 0-3,0 0-7,0 0-1,0 0-5,0 0-1,0 0-2,0 0 1,0 0-4,0 0-4,0 0-3,0 0-7,0 0-5,0 0-6,0 0-5,0 0-7,0 0-6,0 0-6,0 0-4,0 0-7,0 0-4,0 0-4,0 0 1,0 0-2,0 0-1,0 0 5,0 0 1,0 0 6,9 3-4,-9-3 5,6 1 4,-6-1 1,9 0 0,-4 3 0,-1-3-6,-4 0 6,9 3 1,-4-2-7,3 0-5,-2 2 3,2-1-1,-1 1-2,3-2 7,0 2-13,-1-1-5,3-1-10,-5 0 3,7 4 3,-5-2-2,3-1-2,1 4 2,0-1 2,-1-1-6,4 5 4,-3-4-5,1 0 0,3 2 0,-3 2-2,2-2 1,-1 2 7,-4-2-12,4 0 1,0 0-14,-4-1 4,0 3 3,1-4 3,-2 6-2,0-6-2,-1 5 2,1-4-2,2 3 0,-6-1-5,4 1 0,-1 0 6,2-1-6,0 4 0,1-1 15,-2 1-15,0 1 1,3-3 2,-2 5 6,3-1 4,-3 0 0,1-1 4,-1 1-4,1 1-1,1 1 1,0-1 3,-2 1-6,0-1 10,1 0-14,1 2 13,-4 0-15,8 4 3,-8-3 0,0 1-7,2-2 4,1 4-3,-4-4-1,3 0 0,-2 1-2,0 0 3,1-1-2,0 0 0,-3 0 1,-1 0-1,1 0-1,-1 1 1,0 1-3,-1 0 6,3 6 9,1-2-14,-3 1 3,-1-5-2,0 8 4,2-4-3,2 1 4,-3 0 1,-1 2-2,2-7-3,0 5 4,0-1-1,-4 1 2,3-3-3,-1 4 9,0-7-14,0 10-3,-1-10-7,2 6 14,1 1-2,-4 2 0,1 0-2,-2-3 5,2 2-2,0-3-2,-2-2-2,-2-2-1,0 8 1,0-1 2,0 1-2,-2-2 2,-1-1-5,3 3 2,-1 0 0,1-1 8,-1 2-17,2-5 13,-1 3-4,0-2 4,-1 3-6,1-9 5,-3 10-2,3-10 7,0 8-9,3-7 1,-6 5-1,3 1 0,0 1 7,-2-7-5,0 8-3,2-8 3,-2 7-20,2 1 22,-2 0 1,1 0 1,1 4-4,-2-11 3,2 6-3,-2 0 2,-1 2 1,1-3-5,-2 0 5,2 2 3,0-3-5,1 3-1,-3-4 6,3-3-3,1-1-10,0 2 12,-4 4-2,2-4 0,0 2 3,1-4 0,-5 0-3,4-1 2,-3 1 0,1 0 0,3-1 0,-4 1 4,-2 0-3,-2 5-2,1-1-3,2-5 1,2-1 2,-1 3-3,0-2 1,-1 7 2,2 2 1,-2-3-5,2-5 6,-1 1-4,-1 0-2,-1 3 0,3 2 1,-3-6-4,3 0 7,-6 6-14,7-6 11,-5 7 4,2-6-2,1 4 0,-2 0-1,-3 0-10,3-4 10,0 5 2,0 0-3,-2-3 1,2-2 2,0 3-1,1-5 3,-4 6-4,3-5-11,-1 4 13,1-4 1,1 0-14,-6 5 14,3 0-2,1-6 0,-1 5-1,2-3 1,-2 4 3,0-1 2,-4 5-3,6-5 1,-5 4 0,1-2-2,-2 4 3,1-12 4,1 9-5,1-1-9,0-3 7,1 4 0,-3-1-3,1 1 4,0-5-5,2 3 2,-2-1 1,3-4 1,-3 2-3,1 4 0,-1-3 1,1 2 0,1-6-1,0-1-6,0 1 8,-1-1 1,0 7-2,1-7 3,-1 1-2,-1 7-2,3-7 1,0-1-1,-2 5 1,1-4-2,-1 0 2,2-2 3,-1 1 1,0 10-1,-1-5-2,1-5-5,0 1 2,-1-1-1,2-2 1,0 2 2,0 0 2,-2 0-6,3 0 5,0 2-3,-4-2 0,3 0 0,0-3-3,1 3 5,-2-1-4,0-1 2,-1 1-2,6-2 0,-5 3 0,2 0 0,0-1-2,-2 0 3,-1-1-2,2 2 1,-1-3-2,-1 2 5,2 0-4,-1 2 3,1-3-2,0 0-1,-3 0 0,4 0 1,-5-2 2,3 0 4,1 1-6,-2 1 4,2-4-2,-2 1 0,3-1 1,-3 2 1,1 1 0,0 0 1,-2-5-4,4 4 1,-2-2 2,0 2-1,-4 0-2,3 0 6,-3-4-4,7 2-5,-5 1 7,0 3-3,3 1 2,-2 0-2,1-3 1,-4-1-1,4 3 1,3-4-4,-2 1 6,-2 0-1,-2-1 0,1 3-1,5-4 1,-3 4 2,-3-3-6,1 4 1,-1-2 1,1-1 0,1 0 2,1 2-3,-3-2-4,1 0 7,-2 1-5,1-1 3,0 1-1,1 0-2,1 0 4,0 0-4,0-2 2,-1 0-3,-2 3 2,2-1 1,-3 1-1,3-1 2,-2-1-2,2 2 1,-2-1 1,0-1 0,0 1 0,3-2-4,-5 1 4,2-1-3,0 3-3,0-3 3,0 2-1,1-2 2,3 0-1,-8 0 2,2 0-1,2 2-1,-2-2 1,0 1 2,-2-1-1,-1 3 0,4-4-2,1 1 1,-1 0 0,-2 0 1,0 1-3,-2 0 2,5 0-1,-1-2 4,-1 1-1,-4 2-3,5 2 4,-1-2-2,-1 0 1,1-1-2,-1-2 1,-4 7-2,3-5 3,-1 0 0,-6 5 0,9-5 0,-2-2-3,2-1 0,-4 3-2,4 0 3,-2 0-3,1-2 2,0 2 1,-3 0 1,1 0 0,2-2 1,0 2-1,-2 0-1,1-3 0,1 1 1,0 0 1,-3 2-3,3-2 1,-1 2 0,2 0-1,-2-4 0,-1 2 2,1 3-1,3-5-1,-2 4 1,-1-2-2,2-2 3,-2 1 1,1 0-2,-2 1-1,2 0 0,0-3 0,0 3 1,1-3 0,0 3-1,-2-3 4,1 2 1,3 1-7,-4-4 4,3 3 2,0-4-2,1 5-4,2-6 4,-1 1-2,-1 1 2,1 1-2,-2 2 3,1-4-2,3-1 1,1 4 1,-4-2-3,3 0 0,-2 0 0,2 2 3,-8-3 2,7 2 0,2-3-6,-1 0 0,1 1 4,-3-1-1,2 1-2,2 0 2,2-1-2,-1-1 1,2 0 1,-1 1 3,-6 3-4,5-4 0,3 0 1,-1 0-4,-5 3 1,2-5 0,4 1 0,0 2 2,0-3-1,4-1-4,-6 4 9,1-1-7,1-2 4,3 3-1,-3-1 0,4-3-1,-5 1 2,0 0 1,3 3-2,2-4-2,-7 3 0,0-1 3,3 1-3,4-3 1,-6 4 0,2-1 0,0-1 1,-1 1 0,0-2 0,3 3-1,-2-1-1,4-3-3,-7 4 3,4-3 4,3-1-5,-4 3 0,4-3 0,-4 2 1,4-2 2,0 0-5,0 0 3,-5 3 1,5-3-3,0 0 3,0 0-2,0 0 0,0 0-2,0 0 2,0 0-6,0 0 6,0 0-1,0 0 0,0 0 3,0 0 3,7-12-5,-3 7 0,0 0-5,1-2-2,3-2 0,1-1-4,1-6-4,0 0-7,2 0 9,2-4-4,4-1 2,0 1-1,-7 5 1,1-1 3,3 0-1,-4 0-2,2 2 2,-1 0 4,-2 1 2,-5 4-3,2 1 2,0 0 1,-3 3 6,0 1-3,-2 0-8,2 1 6,-1 1 1,-3 2-5,2-5 2,-2 5-2,0 0-1,4-3-3,-4 3 2,0 0 3,0 0 0,0 0 2,0 0-2,0 0 1,-6 15-3,1-8 6,-1 2-9,1 1 10,-2 0 2,-5 3 3,1 1-5,-3 3 3,-1 2 5,2-4-14,0-1 10,2 2 0,-1-1 2,-1-1-5,-1 0 6,4-1 0,-4 3 8,3-2-12,4-5 3,0 1-3,-2-3 4,4 3-5,0-5 2,1 0-1,0 0 0,2-1 0,-1 0 4,1 0-3,-1-2 0,3-2-3,-3 3-1,3-3 3,0 4 3,0-4-8,0 0 8,2 7-6,-2-7 12,5 3-10,-1-1 1,1 1 3,0-1-3,3 0 1,-2 0 0,6 1 7,-2 0 0,1-1-7,1 3-2,1-1 5,5-1-1,1 2 0,-3-3-5,3 4 7,-2-2-7,1 2 6,-1-1-4,1 2 0,-1-5 4,-2 1-3,3 2 2,1-4-3,-4 6 3,-2-4-1,0-1 0,-3 1 1,-1-1-2,-1 1 1,-2-2-10,-1 2 8,3-4 1,-8 1 4,7 1-2,-2 0 0,-5-1 5,5 4 2,-5-4-5,4 0 1,-4 0 2,0 0 1,3 3-4,-3-3 1,0 0-1,0 0 3,5 0-3,-5 0-2,0 0-9,0 0-17,0 0-22,0 0-13,0 0-32,0 0-36,0 0-27,0 0-20,0 0-32,0 0-39,-17-3-33,17 3-30,-5-1-30,5 1-242,-6-4-630,1 1 279</inkml:trace>
  <inkml:trace contextRef="#ctx0" brushRef="#br0" timeOffset="101450.6824">7851 13039 3,'0'0'97,"0"0"-9,0 0-10,0 0 7,0 0-8,0 0-7,0 0-14,0 0 7,0 0 2,0 0 11,2 10 0,-2-10-7,0 0 2,0 0 8,-3 2-4,3-2 1,-1 4 1,1-4 4,0 0-1,-1 7-3,0-3 1,-1 0-4,1 1-7,-2-1 5,1 1-10,1-2-6,-2 1-2,-2 1-4,5 0-4,-3-2-1,3-3 0,-1 5 1,-1-3 1,-1 3-3,3-5 0,-1 5 5,1-5-2,0 0 5,-2 2 3,2-2 19,0 0 0,0 0 1,0 0 1,0 0 2,0 0-2,0 0-10,0 0-4,8-7-3,-4 0-6,1 2-5,0 0-2,3-5-4,0 3-2,0-3-5,1-2 3,2-2-6,-1-1 1,3 1-3,-4 2-4,5-1-4,-4-1 1,1 1 1,-3 2-6,0 1 5,-1 0-4,-1 2 2,4-1-1,-5 4-4,-1-2-3,-2 3 1,2-1 3,-1 5 4,-3-3-12,3-2-6,-3 5-1,5-2 3,-5 2-1,0 0-2,0 0 2,0 0 0,6 10-3,-6-7 3,2 3 1,-2 2-1,-2 1 7,2 2-4,0-1 0,0 8-1,-2-1 9,1 2-2,0 6 0,-1-1 1,-3 2 1,5 2 7,-3-5-13,1 2 7,0 0-6,-1-5 1,-1 5 1,-1-6-1,3 0 1,-2 1-5,1-2 2,1 0-1,1-1-2,-1 0 10,0 2-13,2-2 13,0 0-3,-2-8-13,2 4 4,0-4-1,0 1-3,0 0 5,0-1-8,0-1 2,0-2 4,0 0 0,0-3 10,0 3-14,2-3 0,-2 0 10,0-3-12,0 6 0,0-6 0,0 5-5,0-5 4,0 0-6,0 0-2,0 0-4,0 0-4,0 0-1,0 0-6,0 0 1,0 0-7,0 0 0,0 0-4,-9-12-2,4 10-2,1 1-2,-3 0-1,0-2 3,-1 1 0,-1 1 0,-2 0 10,-1 1-3,2 0 7,-3 0 4,1 0-2,0 1 3,0 0 2,3 1 2,-2 1 2,1-1 5,1-2-2,1 0 1,1 2-3,7-2 3,-8 1 0,4 1-2,4-2 0,-5 2 0,5-2-1,0 0 3,0 0 0,0 0 1,0 0 0,14 5-1,-8-7 2,6 2 3,2-1 0,5-1 0,-7 0-1,8 0 1,-1-1 2,2 1 0,-1-1-21,-2 1 4,4-1 1,-3-1 0,-1 1 1,3-2 3,-3 3-1,-1-3-1,-1 0 0,1 2 4,1-1-5,-5 1 3,1 0 1,4-3 1,-6 2 3,-2 0 5,8-1-1,-9 1 7,0-1-5,-3 2 3,-2 0 4,4 1 1,-6-2 1,-2 4 3,7-3 0,-5 1 3,-2 2 2,3-4 0,-3 4 0,2-4-3,-2 4 1,2-4 0,-2 4-1,3-3 1,-3 3-3,0 0 2,0 0 4,0 0-7,0 0 4,0 0-5,0 0-1,-1-4-5,1 4 3,0 0-3,0 0-6,0 0-6,0 0-8,0 0-11,0 0-14,0 0-12,0 0-19,-18 4-10,15-1-18,3-3-13,-7 2-15,5 3-22,-2-3-9,0 1-16,1-1-129,3-2-334,-9 3 148</inkml:trace>
  <inkml:trace contextRef="#ctx0" brushRef="#br0" timeOffset="113267.9592">9100 3538 8,'0'0'83,"0"0"0,1-4-4,-1 4-3,0 0 0,0 0-1,0 0-6,-1-4 1,1 4 6,0 0 4,0 0-3,-2-3-3,2 3 2,0 0-8,0 0 2,0 0 0,0 0-1,0 0-1,0 0 3,0 0 3,0 0-1,0 0-1,0 0-2,0 0 2,0 0-2,0 0 4,0 0-4,0 0 2,0 0-3,0 0 4,0 0 4,0 0-10,0 0-5,0 0-1,0 0 32,0 0-9,0 0-8,0 0-5,0 0-3,0 0-8,0 0-4,9 7 2,-9-7-12,0 0-3,0 0 3,0 0-7,0 0-2,0 0-12,0 0 10,0 0-10,0 0 10,0 0-11,0 0-2,0 0-2,2 5 0,-2-5 3,0 0-4,0 0-7,0 0 3,0 0-4,0 0 0,0 0 0,5 2 1,-5-2 5,7 2 5,-4 1 5,5-1-3,-3 0 0,7-1-4,-3 4 1,3-2-4,0 1-2,1-1 2,3 4-2,5-3 0,-5 4-5,1-1 0,0 1 2,0-2-3,0 4 3,4-2-7,-4 2 1,0 2 4,6 2-2,0-1-2,-5-2 0,1 0-3,3 3 3,-6 2-2,6 1 7,1-3-7,-7-2-1,5 5 4,-1 0 1,-6-2-7,3-1 6,-1 1-5,3 5 4,-1-2 1,-4-2 3,0-2-18,6 7 11,-4-1 4,-4-4-8,5 3 8,1 1 1,-4 2-1,1 2 0,1-3 0,1 2 3,-2-1-3,-2 1-2,3-2 5,-3-5-6,3 7-3,-1-1-1,-1 1 9,2 1-9,-6 1 5,4-4 1,-1 1 1,0 2-2,0-1 2,-2 1 1,2 0 0,-2 5-3,2-3 5,-1-1 0,-2 3-1,3-1-1,-3 0-8,2-1 8,-2-1-7,2 3 8,-2-3 2,0 1 3,-1-1-7,2 3 2,-1-1 1,-1-1 4,-1 2 1,2-5 2,0 4 9,-1 0 0,1-3 1,-2 3-3,-1-1 4,3-1-1,0 2-23,-2-8 18,1 5-4,-1 2 7,1 1-11,-3-8 8,1 6-5,0 4-6,0-3-2,-2 1 7,3-1-5,-2-3 2,-1 3 0,3 0 4,-3-2-6,1 1-7,-1 1 7,0 0 3,-2 1-4,1 0 7,0 0 0,-3 2 1,2-3 4,-1-1-2,1 4 0,1-3-4,-1 1-3,2-4 3,-4-5-4,3 8 0,0-1-5,-1 4 7,0-11-8,1 7 1,0-5 0,-2-2-19,2 2 19,-1 7 0,-1 2 2,-1-2 3,1-1-22,-1 1 18,0 1 4,-3-2-3,2 3 5,0-2-3,-3 1-4,2 0-3,0 2 2,-6-6-1,6 3-4,-2-1 7,2-1 0,-4-1-4,2 3 2,1-8 1,-1 0-2,1 0-4,0 1 4,0-1-1,-1 2 1,0-3-19,-1 2 22,1-2-3,-1 4-5,0-3 4,2 0-3,-2-1 1,0 1 1,-1 6 2,1-1-7,1 4 6,0-3 1,0-4-15,0-2 8,-1 0 8,1 8 0,-1-8 5,-1 2-4,1 3-1,0-3 1,-1-3 4,2 2 0,-1-2 6,-1 1 0,0-2-3,0 1-2,1 1-2,-5-2-1,5 0 3,0-1-1,-2 1 1,2-2-3,-1 0 2,-2 2-4,5 0 0,-4 0-1,0-1-3,2-1 5,-2-1-2,0 2 2,-1-1-3,0 0-4,0 1 1,-1 0 2,2 0-1,-3-1 5,2 0-5,0 2-3,2 0 3,-3-5-1,2 0-4,0 0 7,0 4 1,-1-1-1,1-4-6,-3 6 2,7 1 3,-6-8 0,5 1-5,-5 2 6,6-1-4,-5-1 0,1 4-3,-2-2 7,2 0 3,-2-1-8,2-1 2,2 1 2,-3 0-2,2 3-2,-2-4-7,-1 5 7,3-4 3,-2-2-3,-1 6 4,1-1-1,1-4-3,-3 3 2,5-2 3,-4-3-4,2 3 5,-1 0-5,2-2 2,-4-1-6,3 2 6,0 2-1,-1-2 2,1 0 3,0 0-3,-4 4 0,1-5 0,-1 3-4,3 2 6,-4-4-6,4 0 6,-6 2-3,3 1-1,0 1 5,2-5-3,-1 0 0,2 0-3,-1 0-2,-1-1 0,2 0 3,-2 2-3,0-1 4,2 1-1,-1-1 1,0-1-6,-1 2 7,0 0 0,3-3 0,-3 3-2,2-3-11,0 2 7,-1 1 4,0 0-1,0-3 0,0 1 6,0 1-4,0-1-3,0 1 3,0 0-6,-1-3 6,2 3-6,-1-1 5,-1 5-1,1-4-1,-1 0 2,1 2 2,1-5-4,-2 4 0,3-4 1,-2 3 5,2-3-5,-1 2 2,-2-1-1,3 1-5,-2 1 1,-4 1 5,3-1-1,0-1-1,-2 4 1,0 1-3,4-6 3,0 3 0,-3-4 1,1 3-2,0-1 3,1 1-9,2-2 6,-3 0-2,1 1 1,-2-1-1,5 0 2,-3 0-10,1 0 13,0 1 1,3-4-3,-1 4-2,-1-1 1,-2 0 4,-1 1-3,0 0 2,3-1 0,-1 1-4,-3-3 0,6 5 1,-3-5 2,3 3-1,-3-1-2,-2-1-1,4 2 1,-2-4 1,3 2-4,-1-2 7,5-5-1,-10 12-1,4-9-6,3 3 6,-5-1-1,3 0-1,5-5 0,-10 11-1,6-5 3,-1-2-1,5-4-1,-7 12 2,1-6-2,-1 1 3,7-7-3,-7 8-2,2-1 4,-3-2 2,4 2-1,-2-2-1,1 1-1,1 0-2,-4-1 2,8-5-5,-10 15 4,5-11 2,0 1-1,5-5-5,-8 9 2,2-2-1,3-2 2,-5 1-1,8-6 5,-7 10-5,2-3 5,1-1-4,-6 2 7,5-3-3,5-5-6,-8 10 8,2-3-5,1-5 0,-1 4 2,0 1 0,1-2-2,0 4-1,1-4 4,4-5-3,-10 10 0,6-6 6,4-4-3,-9 9-4,3-5 1,6-4 0,-6 7 1,6-7-1,-6 7-1,6-7-1,-5 5 3,5-5 1,-7 7-1,7-7-1,-5 7 1,5-7 0,-5 7-2,5-7 0,-7 8-3,3-3 7,4-5-3,-8 12 3,4-4 1,0-1 0,0 0-11,4-7 9,-6 8 0,6-8 0,-6 9-1,6-9 4,-5 8-2,1-2-1,4-6-3,-5 6 4,5-6-1,-7 6 2,7-6-2,-5 8 3,5-8-8,0 0 2,-8 7 6,8-7 0,0 0-4,-3 5 2,3-5 3,0 0-3,0 0 1,0 0-4,0 0 6,0 0-2,-3 8 0,3-8-8,0 0-3,0 0-10,0 0-22,0 0-19,0 0-25,0 0-61,0 0-71,0 0-54,0 0-72,3-25-71,0 15-265,1-4-733,0 3 325</inkml:trace>
  <inkml:trace contextRef="#ctx0" brushRef="#br0" timeOffset="115415.1587">9114 3609 121,'0'0'146,"0"-4"-20,0 4 13,4-4 1,-4 4 8,0 0 1,3-4 2,-3 4-7,0 0-7,0 0-1,1-4-7,-1 4-11,0 0-6,0 0-11,0 0-7,0 0-14,0 0-9,0 0-7,0 0-11,0 0-3,0 0-10,0 0 5,6 11-5,-2-6 4,-1 0-2,5 6 6,1 2-2,-1 2 2,4 3-3,-1 6 5,6 6-2,-6-1 1,2 0-2,0 0-2,0 1 1,-3 1-5,1-3-2,-4 1 0,0 0-1,2-6-4,-2 3-2,-1-6-3,-1-3 0,-1-2-13,2-2 7,-4-5-4,1 2 2,0-3-7,-3 0 1,3-3-1,-2 0 9,0 0 12,1 0 3,-2-2 17,0-2 4,2 5 13,-2-5 6,1 2 9,-1-2 3,0 0 8,0 0-6,0 0-7,0 0-8,0 0-13,0-13-2,-1 6-5,-1-4-11,-1 0-4,0-6 0,-1-2-6,3 0-11,-4-6-2,0-2-14,3 1 7,-2-2-5,1-3-3,-1 2-1,-2 5 4,5 6 0,-1 0-8,-6-1-3,4 2 14,-2 2-3,-1 1-8,2 2 0,1-1-3,-2 2 3,2 0 4,-1 3-7,1-2-1,0 0-5,2 4 8,-1-2-5,-1 0 6,2 1-6,-2 1 6,1 4-6,2-4 5,-2 0-1,1 2 4,-1 0-5,-1 0 4,4 0 1,0 4 3,-4-6 4,3 3-2,1 3 4,0 0-13,-1-4 0,1 4-7,-4-2 5,4 2 3,0-5 1,0 5-4,0 0 4,0 0 7,0 0-12,0 0 7,-3-5-2,3 5-3,0 0-3,0 0 3,0 0-7,0 0 7,0 0 0,0 0 7,0 0-7,3-2-3,-3 2 1,0 0 2,6-3-5,1 1 5,-5-2-12,5 1 8,-2 2 3,7-3-7,1 1 4,-1-2 5,8 1-5,1 3 1,9-2-3,-2-1 3,4 3 2,-1-2-6,4 0-8,-2 2 14,4 1-8,-5 0 1,3-2-2,-4 2-1,-1 0-4,-9 0 4,8-1 0,-10 2-4,-1-1 0,-4 0-1,-2 1 3,-1-1-4,-4-1 0,0 2 6,-2-1-3,-5 0 0,10 1 15,-10-1-10,6 0 0,-6 0 1,0 0-2,7 0 3,-7 0 1,0 0 3,0 0-8,0 0 1,9 1-11,-9-1-6,0 0-2,0 0-10,0 0-10,0 0-17,0 0 4,0 0-16,0 0-20,0 0-28,5 0-28,-5 0-26,0 0-10,0 0-21,-3 6-34,3-6-34,-2 6-181,0-3-497,0 1 220</inkml:trace>
  <inkml:trace contextRef="#ctx0" brushRef="#br0" timeOffset="118361.0551">10702 5759 20,'0'0'110,"-1"-5"-2,1 1-10,0 4 0,0-5-1,0 5 2,1-4-3,-1 4 3,2-5-1,-2 5 1,1-4 5,-1 4-4,0-6 5,0 6-4,1-2 1,1-2-2,-2 4 6,4-4-7,-4 4 1,0-5-1,0 5-3,0-4-1,0 4-2,0 0 0,0 0-4,0-4-6,0 4-10,0 0-10,0 0-5,0 0-11,0 0-26,0 0-4,0 0-5,0 0-2,0 0-1,0 0-1,-4 11 1,2-4-3,1 0 3,0 3-1,-1 2-3,1 1 1,0 3 0,-2 1 0,3 0-2,0 1 2,-1 1-1,0 0 4,1 0-2,1-2-5,-1 2 4,3 6-1,-2-6-1,0-1 4,2 0-3,1-1 3,0 0-1,2 0 3,-2 0-3,1-2 0,-1-1-1,-1-2 2,3-2 1,-2 0 6,2-1-4,-1-1 5,0 1 1,1-6 8,0 4 13,4-2 4,-1-2-2,0-3-5,1 1 4,1-1-5,0-1-1,3-1-1,-3-2 2,2 2-1,-2-6-4,4 1 2,-3 1-1,1-2-5,-2-2 5,0 3 6,2-5 8,-3 4-4,-1-2-5,-2-1 4,-1 0-6,0 0 4,1-4 0,-1 1-4,-4 3-2,0-2-5,0-3 2,1 0-3,-3 1-3,-4 2-2,1-2-5,1-2 0,-4 2 0,3 1-2,-3 2-4,-3-3 3,5 4-4,-3-4-2,1 2-2,-4-1 6,-1 4-2,1-4 1,0 6-5,1-1-2,0 1 1,-2-1-4,0 2 3,1 2 0,-1-2-7,3 2-3,-2 2-1,-2 1 5,4 0-4,1 2-4,0-1-4,-3 2-5,0 2-5,4 1-13,-5 0-6,2 1-21,0 0-11,2-1-18,-3 2-16,1 0-22,1 2-23,0 0-33,3-1-35,1-2-28,-1 4-26,1-1-142,2-3-455,-1 2 201</inkml:trace>
  <inkml:trace contextRef="#ctx0" brushRef="#br0" timeOffset="144362.9785">9367 2672 8,'-5'1'4,"5"-1"3,-6 2 0,6-2 1,0 0 14,-10 0-13,10 0-2,-6 0 3,6 0-5,0 0 6,-7 2-6,7-2 5,-6 0-4,6 0 3,-6 3-6,6-3 0,-7 0 2,7 0 4,0 0-4,0 0-1,0 0 3,0 0-3,0 0-4,-7 0 7,7 0-8,0 0 12,0 0-10,0 0 4,0 0-3,-10 0 3,10 0 3,0 0-5,0 0 1,0 0-1,0 0 3,0 0 0,0 0 5,0 0-5,0 0-4,0 0 10,0 0 6,0 0-12,0 0-3,0 0-1,0 0 7,0 0 0,0 0-3,0 0-4,0 0 5,0 0-2,0 0-5,0 0 2,0 0 4,0 0-3,0 0 1,0 0-5,0 0 4,0 0-6,0 0 6,0 0 0,0 0-1,0 0 1,0 0-3,0 0-5,0 0 10,0 0-1,0 0-4,0 0 2,0 0-6,0 0 5,0 0-1,0 0 0,0 0 3,0 0-4,0 0 4,0 0 5,0 0-11,19 1 2,-19-1 1,0 0 0,0 0 2,10-1 0,-10 1-7,7-3 6,-7 3-3,6 0 1,-2-2 4,-4 2 0,5-2-3,-5 2 0,8-1 2,-8 1-3,9-3-1,-4 2-3,0 0 7,2-1-3,-2 0 0,3-1-1,0 3 0,-2-4 9,2 3-7,2-1-1,0 0-3,-2-1 3,4 1 3,-3-1-4,1-1 3,1 2-2,-1-1-2,1 0 14,-4 3-13,2-6 3,-1 3-2,0 1 2,-1 1-1,1-1 0,-3-1 1,3-1-3,-3 3-1,-5 1 3,8-1 1,-6-2 2,-2 3-5,4-2 2,-4 2 1,7-1 2,-7 1-6,0 0 1,6-1 2,-6 1-6,0 0 4,6 0 1,-6 0 3,0 0-2,7-1 1,-7 1-3,0 0 2,3-2-1,-3 2 3,0 0-9,0 0 3,0 0-2,0 0-9,0 0 4,0 0-13,0 0-2,0 0-18,0 0-47,0 0 21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10:16:24.07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11206 688 163,'0'0'164,"0"0"-16,0 0-12,0 0-7,0 0-12,0 0 0,0 0-6,0 0-4,0 0 4,0 0-9,0 0-4,0 0 1,-8 36-2,8-36-1,0 0-8,0 0 3,0 0 0,0 0-4,-2 18 0,2-18 2,0 0-10,0 0 5,-5 13-6,5-13-8,0 0 0,0 0 1,0 0-2,-5 16-4,5-16 3,0 0-4,0 0-1,0 0-8,0 0 7,0 0 6,0 0 4,0 0 0,0 0-2,0 0 1,0 0-8,0 0-15,0 0-8,0 0 2,0 0-5,0 0 1,-20-47-3,17 35-5,3 12 1,-9-21-1,5 8-6,4 13 0,-12-16 1,12 16-7,-9-10-1,9 10-1,0 0-8,0 0 4,0 0-7,-51 15-4,32 6 8,-1 3 9,-1 3-12,2 1-9,-9 10 20,14-9-9,0 0-4,2 3 0,3-4-1,2-3-5,3 3 1,2-9-18,1-1 3,1 0-13,3-4-17,-1-1-18,4 2-5,1-5-15,2-3-19,6 3-19,1-5-19,0-4-16,5 2-31,0-6-32,8-2-11,-5-6-17,-4 4-161,7-8-441,-4 2 195</inkml:trace>
  <inkml:trace contextRef="#ctx0" brushRef="#br0" timeOffset="892.3701">11289 892 50,'0'0'127,"0"0"-11,0 0-6,0 0-24,0 0 2,0 0-7,0 0-9,11-19-9,-11 19-9,0 0-15,0 0-2,0 0 12,0 0-9,0 0 3,0 0 4,0 0-4,0 0 4,0 0 5,0 0-4,0 0-9,0-5 10,0 5-2,0 0 4,0 0 1,0 0-3,0 0 16,0 0 8,0 0-3,0 0-4,0 0 4,0 0 6,0 0-15,0 0-1,0 0 2,0 0-8,0 0-6,0 0 2,0 0-8,0 0-10,0 0-1,0 0-1,0 0-10,0 0-5,0 0 8,0 0-4,0 0-2,0 17-3,3-8 2,0-6-2,-2 5-4,3-1 5,-2-1-1,4-1-3,-3 2-1,2-2 0,2 0-3,-2-2 1,0 2 1,1-2-3,-6-3 4,18 4-1,-7-4 0,0-4-3,1-2 7,-3 1-2,1-1-6,-10 6 0,18-18 4,-6 5-9,-3 1 6,-2-2 0,0-3-2,0 2-3,-7 15-1,3-22 3,-3 22 2,3-21 1,-3 21 0,-3-18 5,3 18-3,0 0-8,-10-16 1,10 16 7,0 0-2,0 0-4,0 0 0,-63 25 2,44-4 1,-1 1-4,1 2-1,1 3 1,2 3 6,3-3-4,4 2-4,1-4 1,3 1 3,2-6-4,3-4-3,0-5-1,8 6 6,0-5-2,2-1 0,0-3 0,8 0 4,4-4-2,6-6-5,5-1 8,0-4 2,0-5-12,-1-2 4,0-1 7,-4-3-11,1-4 0,-3-1 2,-2-1-2,-5-3-9,-2-2 12,-2 0 1,-1-2-9,-2-1 0,-1 1 8,-4 2-3,1 2 7,-3 2 6,-2 9 4,-3 4 4,0 12 7,2-18-5,-2 18-3,0 0-5,0 0 5,0 0-3,0 0 2,-32 39 1,19-14-2,2 3-5,-1 2 2,3 2 5,3-1-12,2-1 5,1 1 4,3-3-2,2-2-6,-1-6 0,8-1 2,-4-1-4,4-4-5,-1-3 1,3-2 4,1-4-2,-1-1-7,7-1 8,3-3-2,-3-4-5,2-4-5,-4-1 6,4 0 0,2-8-4,-4-1-1,2-4 7,-2 0-5,0-2 6,-3-3-2,-1 2 3,-2-1-4,-5-2 4,2 5 11,-2 4 1,-1-5-2,-3 5 9,0 8 12,-3 11 2,3-21 9,-3 21-5,0 0-4,0 0-3,0 0-1,0 0 0,0 0-12,0 0 0,-45 56 5,35-27-2,-2-2-3,2 6 1,4 2 3,1-7-7,2 1 2,3 0-1,3 0-3,-2-10-3,3-1-4,2-1-2,7 2-2,-3-5-8,3-2-13,-1-4-3,2-1 2,-2 0-31,3-6-13,0 1-8,-4-2-21,3-3-20,-3-2-14,6-3 1,-3 0-28,-1-2-13,1-2-13,-5-1-5,4 0-139,-7 3-354,-1 1 157</inkml:trace>
  <inkml:trace contextRef="#ctx0" brushRef="#br0" timeOffset="1884.0786">10147 455 24,'0'0'147,"0"0"4,0 0-10,0 0 0,3-31-1,-3 31-12,0 0-4,6-20-7,-6 20-3,0-21 3,0 21-4,0-21-10,0 21-4,-8-24-1,3 12-10,5 12 1,-18-23-7,8 12-5,0 3-6,10 8-5,-21-12-9,21 12-5,-19-7-5,19 7-9,0 0-3,-29 20-4,21-2-2,-6 9-1,4 3-5,2 8 3,-1 10-3,1-1 3,3 3-3,0-1-2,2 4-2,0-5 1,-1 1-3,-2-1 5,-2 0-5,5-15-5,-3 2 5,1 1-1,-2-5-4,0-3 0,2 2 3,-5-1-6,0-6-1,3-5 2,1 0-2,-2-3-8,-1-5-1,0 4-9,-2-8-17,4 2-20,-2-3-4,1-4-36,8-1-23,-18-1-25,18 1-25,-19-11-20,10 3-17,0-2-120,2-4-342,-2-1 151</inkml:trace>
  <inkml:trace contextRef="#ctx0" brushRef="#br0" timeOffset="2574.536">9688 862 130,'0'0'128,"0"0"-6,0 0 0,0 0-2,8-26-10,-8 26 7,14-12-6,-14 12-7,27-17-6,-8 12-2,4-3-4,-4-1-9,5-3-10,3 6-4,-8 1 0,-19 5-21,38-13 3,-20 8 0,-18 5 0,19-5-10,-19 5-7,0 0 8,0 0 3,0 0-10,35 3 3,-35-3-1,0 0 0,12 17-3,-12-17-5,5 14-4,-5-14 2,6 22-4,-2-10-6,-2 2 5,0-4-2,2 3-9,-2-2 1,3-1 5,-1 2-4,0-5-7,-2 0 2,4 1 3,-4-2-5,1-1-2,1-1 3,-1 3 4,-3-7-9,9 5 2,-4-3 3,-5-2 2,0 0-5,16-2 4,-16 2 0,14-8-5,-14 8-2,16-16 7,-16 16 2,21-22-10,-13 7-1,0 6 8,-8 9-3,9-32-2,-7 14 2,0 6 4,-2-5-2,0 17 1,-2-27 2,-2 16 7,4 11-1,-9-21-12,-1 13 5,10 8 3,-15-12 2,15 12-9,-22-7-5,22 7 6,0 0-3,0 0-1,-49 13-1,35-2 0,4 1 0,10-12-2,-16 18 1,13-7-3,-1 4 2,4-15-2,-3 21-4,3-21-1,7 20 5,-7-20 1,10 19 5,-10-19-10,20 12 8,-4-9 3,-16-3-3,39-1-4,-39 1 4,48-6 2,-29-2 6,9-1-17,-5-7 4,-7 10 10,1-9 0,-3 3-9,0 0 5,-2-2 0,-3-1 5,1 1-1,-5 0 1,-5 14 4,8-20 3,-8 20 5,2-12-2,-2 12 0,0 0-7,0 0-8,4-16-4,-4 16-4,0 0-2,0 0-2,0 0 4,0 0 2,0 0 2,19 52-7,-11-38 6,1 3-1,0 0 3,-2 0-7,0 0-4,1-2-3,-2 1 0,-4-6 1,2 3-1,0-1 10,-1-3-9,-3-3 5,2 0 2,-1-1-10,-1-5-11,4 7 3,-4-7-11,5 5-5,-5-5-7,0 0-12,0 0-23,0 0-18,57-23-19,-31 9-20,5 2-38,0 3-93,-4-4-292,8 4 129</inkml:trace>
  <inkml:trace contextRef="#ctx0" brushRef="#br0" timeOffset="3303.8811">12698 606 174,'0'0'270,"0"0"-14,0 0-18,0 0-11,6-22-14,-6 22-20,0 0-20,0 0-14,0 0-17,0 0-19,0 0-8,0 0-7,0 0-9,0 0-4,-55 28-7,43-13-7,-3 9 0,-2 1-16,1 5 2,1 1 3,2 0-16,0 3 3,-1-2-10,7 1-4,3 0-1,-3 1 3,3-4-14,4-1-3,2 2-14,1-6-11,3-7-18,0 5-9,7-8-32,-3-3-23,2-1-36,6-3-49,3-3-47,-1-3-52,3-4-150,5-5-446,2-4 197</inkml:trace>
  <inkml:trace contextRef="#ctx0" brushRef="#br0" timeOffset="3856.812">12932 750 50,'0'0'233,"0"-20"-7,0 20-16,0 0-9,3-18-29,-3 18-23,0 0-10,0 0-13,0 0-8,0 0 0,0 0-8,0 0-6,0 76 6,-6-43 0,0-3-8,0 1 0,0 0 1,2-4-10,-3 2 0,4-2-8,-3-8-6,4-3 6,-2 2-8,3-5-1,-2-4-1,2 0 2,0-4-4,-1 0-1,2-5 21,-2 10 6,2-8 13,0-2 14,0 0 5,0 0-11,0 0-11,0 0-14,0-19-8,0 7-7,1-4-10,3-9 1,-3-4-17,3-3-1,0 3-11,1-1-3,0 0-19,5-2 1,1 1 6,-1 4-6,1 1-2,3 6-7,0-6-2,-2 12-1,1 3-4,-1-5 5,3 5-17,-15 11 6,23-9-4,-23 9-9,0 0 3,34 7-6,-34-7-13,19 17-1,-12-5-18,-2 5 10,-3-2-13,-3 4 1,-2 0-3,-3-1-5,-8 6-10,-4-2 2,0-1-14,-4-1-3,2 0 6,-2-2 4,4-7-6,2-2 10,-1 0 7,6-4 2,0 2 15,6-3 1,1-3-3,4-1 4,-8 3 2,8-3 2,0 0 3,0 0 5,23-7 2,-13 7-2,9 2 9,-6-1-3,8 0 3,-1 3 5,-4 5 3,2-1-4,-2 0 8,-1 4 1,-5-4-6,0 1 1,-2-1 11,-4 4 0,-3-2-3,-4 0 9,-3 2-3,-5 2 1,-4-2-1,-10 2 5,-1 3-9,-2-5-13,0-2-7,-1 0-15,3-3-21,-1-3-13,4-1-16,3-3-19,3 2-13,-1-5-25,6-1-27,0 1-40,6-5-135,1 0-379,1-2 168</inkml:trace>
  <inkml:trace contextRef="#ctx0" brushRef="#br0" timeOffset="4065.1267">13303 973 208,'0'0'259,"0"0"-20,2 5-23,-3-2-20,1 6-8,-4 0-19,2 2-10,-2 6-5,1 0-5,0 1-16,-3-1-10,4 1-9,-2 0-15,0-2-10,0 1-4,-2 1-7,5-2-28,0-3-16,-5 5-42,6-5-52,0-6-58,0-1-45,0 1-55,-2-1-145,2-6-392,5 7 173</inkml:trace>
  <inkml:trace contextRef="#ctx0" brushRef="#br0" timeOffset="4313.9396">13530 766 5,'0'0'318,"0"-16"-21,0 16-23,0 0-22,-1-18-24,1 18-37,0 0-15,0 0-5,0 0-6,0 0-4,0 0-2,-4 62-10,2-37-12,0 4-6,0 3-10,-3-2-6,2-2-7,-1 3-12,0-5-16,2 2 4,-1-5-8,0-5-17,1-2-10,0 1-8,-1-7-21,3-2-18,-5 1-12,5-2-28,0-2-11,-3 0-8,3-5-33,0 4-44,0-4-39,0 0-35,0 0-17,0 0-15,3-26 13,-3 12-142,4-6-400,-2-4 177</inkml:trace>
  <inkml:trace contextRef="#ctx0" brushRef="#br0" timeOffset="4482.0164">13500 981 1126,'5'-26'-68,"0"-3"26,-3 2 33,4 1 46,-1 1 32,-3 5 15,0 4 36,-2 16 16,0-22 23,0 22 11,5-14 13,-5 14 4,1-17-13,-1 17 0,0 0-10,4-14-19,-4 14-4,0 0-17,0 0-24,12-12-6,-12 12 5,0 0-10,34-6-6,-11 4-7,-23 2-10,50-5-12,-20 3-10,-2 1-20,-28 1-26,44-1-29,-44 1-44,36-3-45,-36 3-33,26-1-55,-26 1-27,0 0-2,0 0-220,0 0-496,0 0 220</inkml:trace>
  <inkml:trace contextRef="#ctx0" brushRef="#br0" timeOffset="4639.2015">13539 918 140,'-1'5'236,"2"0"7,3 0-4,5 0-2,0-3-23,4 1-14,5 1-12,3-1-21,2-1-21,5 1-14,-10-3-40,4-3-31,1 3-48,-6-4-49,1 4-36,-7-1-56,-4 1-38,1-2-152,-2 2-344,-6 0 152</inkml:trace>
  <inkml:trace contextRef="#ctx0" brushRef="#br0" timeOffset="4768.5876">13533 1117 50,'0'4'161,"0"2"-2,0-6-19,11 7-6,0-3-16,2-2-11,6-1-7,9 1-17,1-4-46,7-3-28,-3 3-48,3-8-43,0 5-82,-6-7-175,0 0 77</inkml:trace>
  <inkml:trace contextRef="#ctx0" brushRef="#br0" timeOffset="4979.5998">13945 577 114,'0'0'308,"-2"-20"-15,2 20-34,0 0-25,5-17-20,-5 17-16,30 0-13,-30 0-5,61 25-6,-28-7-17,7 12-1,-3 4-4,-14-5-9,1 15-5,-2 2 8,-5-2-30,-10 4-2,-4 3-8,-13-3-4,-5 1-26,-5-4-28,2 1-15,-9-3-27,3-16-35,-11 15-35,0-5-47,3-14-42,-12 6-45,6 1-53,3-12-224,2 0-514,1-2 228</inkml:trace>
  <inkml:trace contextRef="#ctx0" brushRef="#br0" timeOffset="5663.3386">11732 1852 251,'7'-17'242,"-3"2"-3,-1-1-3,-1-2-2,0 5 3,-4-3-4,0 5-12,0-1-4,-2 1-11,-1 1-10,-1-1-18,-3-1-11,-1 6-10,0 0-8,3 2-29,-5 0-7,5 1-20,-4 6-6,-1 0-11,3 2-3,0 2-12,-1 8-12,4 2 4,-1-3-8,3 15-6,3-12-8,1 9 0,5 1-1,2-2-3,0 1-5,3 3 0,-1-2-5,3 0 8,3 4-6,-5-5-3,1 1 0,-3-1 3,-1 2-1,-7-4 1,0 2-5,-6 2 5,-1-10-1,-5 8 5,-4-6-9,-3 1 0,-3-6 9,4-5-11,0 1 13,0-5-20,-1-3 4,6-3-11,-3-5-4,4 0-12,-3-7 1,4-3-12,1-2-9,7-3-4,3 1-5,2-5-14,-1 6-19,6-9-23,4 3-15,0 7-28,0 7-16,-1-5-30,4 5-31,2-2-36,-1 3-15,0 0-167,-4 2-477,4 1 211</inkml:trace>
  <inkml:trace contextRef="#ctx0" brushRef="#br0" timeOffset="5920.8057">12093 1719 64,'0'-9'307,"0"1"24,-2 4-19,2-2-26,-3 2-29,3 4-22,0 0-28,-18 17-10,6-3-15,-6 11-10,2 1-9,-2 7-10,-1-2-22,-2 15-6,2-13-12,8 11-12,-1-10-13,1 10-4,5-12-8,3-1-8,3 2-9,0-5-14,3-1-8,6 0-26,-3-9-20,8 4-25,-3-6-40,-1 0-39,7-5-38,-2-2-48,6-2-50,0-7-248,-1-2-536,8-5 238</inkml:trace>
  <inkml:trace contextRef="#ctx0" brushRef="#br0" timeOffset="6467.6476">12338 1869 42,'3'-12'299,"-1"2"-10,0 1-18,0 4-17,-1 0-20,-1 3-16,0 2-9,0 0-12,9 12 3,-8 0-6,-1 7-7,-1 8-2,-2-1-25,3 1 5,-6 5-14,6-4-5,-3-3-9,-1-1-17,2-5-3,-1 1-1,-1-2-12,1 0 6,0 0-17,1-5-2,0-1-8,0-3-4,0-2-5,2-3 4,-2 1 6,2-5 8,-2 9 12,4-6 7,-2-3-15,0 0-4,0 0-6,0 0-6,-3-17-11,4 5-10,-1-14-9,2 6-5,-2-12-7,2 3-4,2-5-7,3-13-8,-2 13 7,0-1-6,7-12-3,-2 13-4,2 2-2,-1 3-2,3 0-7,2 4 1,-1 1-1,2 5 3,-1 7-7,2 0-2,-1 7-1,0 0-3,-2 7-7,0 0-19,-4 1 7,7 6-12,-8 4-10,0 2-10,-7 4-5,-3-2-2,-1 9-4,-7 1-4,-5-2-17,-2 0-12,-8 1-6,1-5-13,-4 2-1,0-5-1,2 1 16,7-10 5,-1 2 12,4-5 3,5 0 13,2-2 5,1-1 6,1-3 2,5 0 6,0 0-1,0 0 13,0 0-7,0 0 16,32-7 3,-14 7 2,3 0 14,-1 0-4,-1 5 5,2-2 2,-2 4 7,1-1-3,-3 2 4,-5-1 5,-3 0 10,-2 3-1,-2-3 3,-4 3 6,-4 0-3,0 2-3,-11 2 2,0 1-13,-8 3 10,2-10 1,-5 9 4,-1-2-16,-1 0-7,0-8-20,5 0-6,4-2-17,-3-1-11,4-3-25,4-1-29,0 2-38,0-5-30,13 3-49,-10-2-225,10 2-496,0 0 220</inkml:trace>
  <inkml:trace contextRef="#ctx0" brushRef="#br0" timeOffset="6642.6321">12733 2058 159,'0'0'419,"0"0"-29,13 0-32,-13 0-37,0 0-29,0 0-22,-1 12-34,-1-2-15,-4 2-26,2 0-18,-2 3-20,2 3-19,-3-2-12,4 5-22,-3-3-35,-1-2-42,5-5-50,0 5-63,1-4-50,1-3-69,0 0-82,0 2-200,0-4-529,0-7 234</inkml:trace>
  <inkml:trace contextRef="#ctx0" brushRef="#br0" timeOffset="6940.6054">13086 1927 3384,'6'-26'96,"-3"10"69,-3 5 39,1 0-83,-2 5-1,1 1-55,0 5-5,0 0-23,0 0 7,-14 15-3,7-1-6,-3 6-4,1 4 14,-1 0-8,2 0-10,2 3-2,4-8 6,-2 5-4,4-4-3,3-2 0,2-1-2,3 0-3,-2-8-2,6 2 3,3-3-2,3 0-2,1-7 1,2-2 0,-2-3 0,-2-5-4,2 2-1,-3-5 5,0-4 7,-5 2-4,3-10 3,-4 0-3,-2 0-2,-2-2 2,-6-1-6,-6 4 0,6 4-2,-8 0-7,3 5-6,-5 0-11,-4 3-23,-1-1-24,-5 6-26,-1 1-32,1 1-36,1 5-41,-2-1-45,3 4-35,0 0-91,0-2-216,4 1-630,2 1 280</inkml:trace>
  <inkml:trace contextRef="#ctx0" brushRef="#br0" timeOffset="7133.7458">13262 1654 157,'6'-10'402,"-2"-6"-15,1 6-27,-2 2-39,1 4-37,1 3-37,-5 1-5,25 9-18,2 9-12,-3 8-7,1 0-8,7 14-14,-8 0-12,0 4-14,-5-1-7,-8-10-21,1 15-18,-10 0-11,-4-14-20,0 12-29,-8 7-36,-1-18-47,-12 13-53,-2-5-58,-6 3-68,-5-7-93,-6-3-298,-5-2-652,2-7 288</inkml:trace>
  <inkml:trace contextRef="#ctx0" brushRef="#br0" timeOffset="7660.3308">11511 3067 285,'-1'-17'322,"-4"1"1,3 0-8,-1 4-18,-3 0-26,4 3-16,-3-1-25,1 5-21,-5-2-28,0 2-15,-1 5-22,2 1-14,-2 4-8,-3 6-13,0 3-16,4 1-9,-2 1-4,1 2-6,5-1-10,1-1-10,3 4-5,5-3-24,2 0 12,5 2 2,4 1-5,2 0-4,1-2-5,5 4-1,-4 0 0,0 0-17,-2 2 21,-2-2 2,-3 2 2,-5 0-3,-2 1 0,-4-7 4,-6 7-8,0-7 2,-10 5 0,3-10-2,-6 1 1,3-1 3,-4-7-14,1 1-1,-2-2 7,8-5-10,-2-1-10,5-5-6,0-2-9,1-1-11,6-9-12,3-1-6,4-6-24,5 4-25,2-6-22,2 3-19,2 2-28,2-1-23,5 6-41,0-5-37,1-2-25,2 7-190,-1 0-515,4 0 229</inkml:trace>
  <inkml:trace contextRef="#ctx0" brushRef="#br0" timeOffset="7898.8137">12242 2810 285,'0'-2'410,"0"-3"-50,-1 0-17,1 5-36,0 0-31,-14 8-23,5 1-27,-4 6-11,-5 6-25,1 4-6,-1 2-15,-2 4-14,-1 10-9,-2 2-5,7-12-9,2 4-11,2-2-12,-4-2-8,6-1-15,2 0-7,3 1-11,4-2-6,2-1-14,4-3-26,2-5-20,2-6-24,6 2-31,0-3-27,15 1-54,-2-3-60,6-7-73,2-1-69,-1-6-232,-1 0-614,1-7 271</inkml:trace>
  <inkml:trace contextRef="#ctx0" brushRef="#br0" timeOffset="8262.017">12532 3019 24,'0'-10'415,"0"0"-16,0 5-42,0 0-34,0 5-31,0-5-12,0 5-12,0 0-15,2 25-15,-2-7-11,-2 5-16,-1 4-10,3 2-28,-4-1 1,6-3-13,-6 3-19,2-2-12,2-1-12,-2 0-10,2-6-16,-2-3-12,1-4-23,-1 1-26,2-6-26,0 2-26,0-3-23,0-2-4,0 0-12,0-4-34,0 0-33,0 0-26,0 0-18,9-21-3,-9 8 13,6-12 6,4 1 22,-7-4 7,3 0 18,-5-1 28,4 3 11,-4-6 26,3 5 32,-2 7 28,-2 2 25,0 1 21,0 5 20,0 0 8,0 4 22,2 1 7,-2 0 13,1 2-12,-1 0-3,0 0-15,0 5-7,2-7-16,2 5-2,0-2-9,2 1-5,5-2-2,2 0-3,5 2-6,4-3-3,4-2-15,-4 4-18,5-3-18,-1-2-40,-5 5-38,-4-1-48,-4 2-45,-4 2-52,-1 0-59,-1-1-38,-7 2-246,0 0-614,0 0 272</inkml:trace>
  <inkml:trace contextRef="#ctx0" brushRef="#br0" timeOffset="8428.7134">12561 3164 205,'-4'5'304,"2"1"-17,2 0-14,4-2-6,1 2-8,5 0-21,3-3-27,6-3-11,12 3-26,0-1-11,1-4-25,-2-1-31,-9 3-46,-2-1-49,-4 1-57,-2-2-57,-5 3-53,-4 1-47,-1 1-30,-8 4-129,0 2-391,-5 0 174</inkml:trace>
  <inkml:trace contextRef="#ctx0" brushRef="#br0" timeOffset="8554.2575">12564 3403 99,'-9'7'237,"2"3"8,1-3-7,3 3-3,-2-5 3,5 0 9,0-5-10,10 8-11,1-7-18,8 3-17,11-4-16,4-1-15,1-4-14,2-6-29,1 5-41,16-6-57,-17 7-72,1-7-79,-1 0-100,-5 0-215,-2 0-483,-3 0 215</inkml:trace>
  <inkml:trace contextRef="#ctx0" brushRef="#br0" timeOffset="8706.7792">13096 3287 24,'0'0'395,"0"0"-20,0 0-19,-7 12-9,6-2-10,0 0-17,1 5-14,-4 4-26,4 7-25,-2-1-33,-1-4-22,1 2-37,-3-4-28,2-1-58,-1-1-47,1-2-57,1-1-64,-1 1-66,0-3-76,3-3-72,0-1-197,0-8-544,0 5 242</inkml:trace>
  <inkml:trace contextRef="#ctx0" brushRef="#br0" timeOffset="9006.2162">13406 3110 431,'0'-4'417,"-3"-6"-43,3 6-37,0 4-22,0 0-21,0 0-13,-25 18-36,14-3-8,-4 9-22,0 2-11,0-1-15,5 1-14,2-8-16,-5 6-18,11-5-24,2-1 5,0-2-18,3 1-13,5-3-3,3 0-15,-2-8-2,6 3-1,2-6-6,3 0-4,1-6-7,8-4 1,-13 0-4,2-4 3,6-5-7,-1-1 4,-3-3-2,-10-1 4,5-4-4,-8 9 3,-4 0-3,-3-4-9,-1 0-1,-1 3-9,-4 1-27,-5 0-24,-9-2-23,2 5-20,-5-2-19,3 9-38,-2 0-32,1 2-33,0 3-36,0 0-38,1 0-51,1-1-47,0 4-259,7-4-668,0 2 297</inkml:trace>
  <inkml:trace contextRef="#ctx0" brushRef="#br0" timeOffset="9225.2714">13502 2909 178,'3'-4'404,"4"-1"-21,1-1-51,2 2-19,3 2-17,2 1-19,5 4-19,6 6-37,-2 1-3,1 2-19,1 5-11,-2 3-17,-1 3-22,-5 2 13,-3 4-9,-1 5-11,0 11-16,-7 3-9,-2 0-12,-10-2-25,5-10-20,-9 11-28,-3-16-27,-2-3-33,-1-1-22,-3 0-20,-4-8-21,4 1-35,2-9-41,-1 0-58,-2-4-82,4-6-278,0-1-632,4-4 279</inkml:trace>
  <inkml:trace contextRef="#ctx0" brushRef="#br0" timeOffset="9533.1697">13929 1980 2536,'-5'4'217,"0"-3"-17,1 5 31,0-5-48,1 3-25,3-4-30,-6 2-12,6-2-16,0 0-24,0 0-1,0 0-13,19 5 11,2-5-8,7 0-8,4 0-2,1 0-15,2-3-11,-3 1-40,-2 4-35,-9-6-41,-5 1-32,3 1-32,-8-1-41,-5 3-34,2-1-43,-8 1-21,0 0-212,0 0-543,0 0 239</inkml:trace>
  <inkml:trace contextRef="#ctx0" brushRef="#br0" timeOffset="9667.0043">13879 2137 124,'-10'3'181,"0"4"3,5-3-7,3-2 17,2 3 13,0-5 3,7 6-1,4-1-15,8-3-12,11 1-14,0-1-20,1-1-9,2-1-24,-1 0-30,0 3-43,2-8-56,-8 6-61,-5-3-74,-4 0-77,-4 0-124,-2-1-378,-11 3 168</inkml:trace>
  <inkml:trace contextRef="#ctx0" brushRef="#br0" timeOffset="10028.4257">14051 3044 219,'0'0'389,"1"5"-30,-1-5-23,10 1-11,-2-1 5,4 2-47,8-2-30,9-2-25,0 2-9,5 0-38,-2 0-12,-2 0-32,2 0-27,-12-1-47,2 2-53,-12-1-54,2-2-49,1 2-48,-8 1-36,0-1-54,-5 0-50,0 0-160,0 0-478,-19 6 212</inkml:trace>
  <inkml:trace contextRef="#ctx0" brushRef="#br0" timeOffset="10178.6433">13955 3277 213,'-6'10'313,"5"-3"8,1 0-3,4 2 0,4-3-5,7 1-10,8-3-21,9 1-40,3-2-9,5-1-23,-4-1-19,-2 0-31,2-3-49,-2 2-47,-8-3-60,5 2-68,-15-2-76,-8-1-85,5 1-74,-8-3-179,-3 3-519,-2-2 230</inkml:trace>
  <inkml:trace contextRef="#ctx0" brushRef="#br0" timeOffset="12314.8462">14795 1860 185,'0'-5'349,"0"0"-4,0 5-11,-1-8-14,1 4-25,0 4-20,0 0-19,-3-7-26,3 7-22,0 0-15,0 0-24,0 0-12,0 0-7,-3 24-1,1-4-2,1 8-5,-3 3-8,-1-3 1,1 1-9,2 4-6,-2 0-3,-2-3-5,-1 3-7,4-2-10,1-2-6,-2-3-9,3-5-4,-2-2-11,1-1-5,-1-3-9,3-6-20,-2 3-21,0-7-19,2 2-18,0-7-25,0 9-6,-3-6-39,3-3-47,0 0-49,0 0-41,0 0-37,-8-24-55,8 12-43,-2 0-220,-2-5-637,2 0 282</inkml:trace>
  <inkml:trace contextRef="#ctx0" brushRef="#br0" timeOffset="12622.5548">14624 2013 106,'-8'-12'211,"2"1"21,0 1 11,1 0 14,0 2-4,1 2 0,1-1-14,1 3-16,0-2-4,2 1-14,0 5-25,0-7-8,4 2-21,3-3 7,5 7-4,8-5-12,1 4 0,12-1-7,-5 3-14,8-1-6,1 6-3,-2 3-16,-2 3 5,2 0-16,-2 6-3,-4 1-11,-2 1 1,-4 5 2,-5 4-7,-4-3-4,-3 0-5,-3 2-2,-6-1-2,-3 1 4,-4 2-9,-4-5 0,1 2-6,-9-6-11,-1 5 13,0-2-2,-6-1-6,-2-4-2,-3-1-3,1-4-2,-3 2 1,-1-3-9,-1-2 1,1-1-3,2-4-15,2 1-5,8-2-17,1-3-18,1 0-11,5-1-30,2 0-28,-1 0-32,6-1-46,6 1-42,-16-2-40,16 2-49,-10-8-65,5 5-236,5 3-665,-6-7 295</inkml:trace>
  <inkml:trace contextRef="#ctx0" brushRef="#br0" timeOffset="16922.0805">14694 3043 159,'2'-17'259,"-1"7"-7,-1-2-10,0 2-7,1 3-9,-2 0-8,1 2-18,0 0-12,0 0-19,0 5-17,0 0-26,0 0-14,0 0-6,0 0-1,0 17 6,0 0-3,-1 4 11,-1 9-13,2 4-6,-7 0-2,2 2-5,0 10 0,-4-9-4,2-1-11,3-3 2,-1 0-7,3-2-5,-2-2-4,-1-3-14,2-8-1,1 2-1,0-2-2,-1-6-13,-1-3 5,4-1-13,0-1 1,-1-3-8,-1 2-8,2-3-9,-1 1-14,1-4-32,0 0-55,0 0-44,-3-17-31,2 9-24,1-9-30,0-2-18,0-9-15,-2 3-1,5-7 10,0-1 22,0 1 29,0 1 21,4 2 34,-6 3 20,3-3 42,0 4 20,-4 6 36,1 3 29,1-1 20,0 7 45,-1-3 17,0 1 28,-2 4 13,1 0 9,0 0 12,0-1 5,0 4 6,-1-3-8,1 6 7,0-3-4,0 5-19,1-9-28,0 7 6,1-2-7,1-1-14,4 2-3,3-2-13,2 0-3,5 1-10,1 0-2,5-1-9,0 2-8,3-6-10,2 6-9,-7 1-19,7-3-10,-8 3-30,-1 0-30,-2 1-26,-4 1-33,-1 0-33,-1 0-26,-4 2-11,0-1-20,-5 3-15,-1-1-184,-2 4-451,1-7 199</inkml:trace>
  <inkml:trace contextRef="#ctx0" brushRef="#br0" timeOffset="17106.5506">14661 3268 238,'-4'4'230,"4"-1"-1,0-3-3,4 5-6,3-4-16,2 2-14,3-3-17,6 3-16,3-3-15,-3-2-14,8 1-19,-3 2-23,-2-2-24,-1-1-25,-1 1-30,-2 1-35,-3-1-31,-2-2-43,-1 3-41,-3-2-39,-1 2-139,-3 0-348,-4 0 154</inkml:trace>
  <inkml:trace contextRef="#ctx0" brushRef="#br0" timeOffset="17885.8173">16184 2301 183,'0'0'199,"0"-5"-23,0 5-16,0 0-10,0 0 0,0 0-3,0 0 0,2 9-4,-2-4-4,-2-1-13,4 3-8,-1-1-10,-1 1-7,2-3-12,-2 4-3,-2-3-11,4 3-5,-2-3-5,0-1-8,0 3 1,0-5-7,0 2-1,0-4-19,2 5 12,-2-5 18,0 0 18,0 0 19,0 0-5,0 0-11,0 0-2,7-14-10,-7 2-7,2 0-6,0-5 6,-1 3 0,1-2 1,-2 3 7,3 1 2,-3 1 0,-5 0-5,4 4-1,1-3-18,-4 8-4,4 2-18,-15 4-2,-1 4-5,-10 10 6,1 5-6,-6 16-3,1-2 3,8 5-7,-2 2-3,10-13-4,5 2-7,2-1-17,4-2-9,0-1-16,7 0-40,1-9-32,1-1-56,6-3-35,0 0-53,6-3-39,2-7-203,2-5-543,7-1 240</inkml:trace>
  <inkml:trace contextRef="#ctx0" brushRef="#br0" timeOffset="18559.0973">16362 2498 157,'-1'-2'262,"1"2"-26,-1-4-23,1 4-21,0 0-13,0 0-16,-7 9-14,6-2-16,0-1-11,1 2-8,1-3-10,-1 0-7,4 7-2,-2-7-6,2 1-3,5 0-3,-3-2-6,1 0-2,4-4-3,1-1 0,1-3-4,1-1-3,-2-1 5,2-5 11,-3 0 13,-4 0-7,2 1 6,-4-4 0,0 2 7,-2-1 5,-2 5-1,-1 0-8,-1 3-10,-2-3-11,3 3-11,-3 1-18,3 4-4,-14 0-5,3 5-11,2 0 1,-7 7-13,2 3 11,-4 6-14,8-6 4,-6 9-3,9-7-4,0 2-7,3-2 3,1 3-7,0-3-4,5-3-4,1-2 4,2 0-5,3-2 5,2-1 0,7-1 0,0-4 3,3-4-3,9 0 2,-1-7-3,0 0 3,1-8-1,-4 3-7,1-5 8,-2-4-6,0-1 6,0-6-7,-1 2 7,-5-6 4,6 1 7,-8 1 2,-2-2 11,-5 3 7,4 1 18,-7 10 9,-2 5 6,-1 6 2,-1 0-9,-1 2-10,1 1-10,-2 4-13,0 0 1,0 0-3,-18 26 0,4-2 1,0 3-3,-2 4 1,-2 13-1,7-13-1,-1 3-2,5-2-4,4 4-3,-1-5 3,4-2-5,2-2-5,1-8 3,5-1 4,-3-2-8,3-1 0,3-6 5,1-3-3,6-1-3,-5-5 0,8-3 4,0-5 4,2-7-3,2 1-2,-4-8 4,0-2 0,1-2 4,-4-4-5,0-3-2,0-14-2,-3 13 8,-2 2 6,-4 0 6,-4 8 4,1 4 12,-2 2-1,-4 2 10,3 7 4,-1 0-10,0 2-13,-2 3-8,0 4-2,0 0-3,0 0-1,0 0 2,-17 29-3,8-7 0,-1 3 1,1 3-2,1-5 1,-2 5-7,2-4 5,4 2-4,1-1 3,-1-10-8,4 2-2,0-5-12,1 0-20,2-4-13,3 4-28,-1-8-18,5 3-14,2-4-25,1 1-22,-1-4-31,9-1-27,1-5-36,-4-3-32,8 1-37,0-6-221,-10 2-585,6-5 258</inkml:trace>
  <inkml:trace contextRef="#ctx0" brushRef="#br0" timeOffset="18842.9853">17549 2115 172,'3'-8'357,"-3"3"-11,2 0-28,-2 0-19,0 0-37,0 5-33,0 0-31,0 0-23,-12 11-14,1 4-15,-5 15-5,-7 13-14,0 5-9,2-2-9,1 0-10,-1 3-10,2-3-7,5-3-9,4-6 1,1-4-16,2-3-6,4-1-14,3-2-24,0-8-18,6 6-21,-1-9-32,0-4-40,4-3-31,1-3-51,8-2-48,2-2-58,-1-6-172,9-6-493,0-2 219</inkml:trace>
  <inkml:trace contextRef="#ctx0" brushRef="#br0" timeOffset="19031.4577">17749 2341 42,'5'-20'298,"-1"11"21,-2-3 2,0 0-12,-2 9-20,2-6-30,0 7-31,-2 2-30,0-5-19,0 5-17,0 0-4,2 19-16,-4-2-16,-2 3-4,-2 6 1,2 0-14,1 3-10,1-2-5,-5 4-14,6-2-10,-4-4 1,5 1-11,0-7-10,-4-2-16,1 2-15,0-8-24,2 0-46,1-1-48,-1-2-49,-2-3-61,1-3-61,2-2-261,0 0-573,0 0 254</inkml:trace>
  <inkml:trace contextRef="#ctx0" brushRef="#br0" timeOffset="19288.5317">17760 2302 169,'0'-11'308,"-2"-7"0,4 2 7,-2 8-10,0-2-2,2 2-15,-2 1-30,0 2-18,4-1-19,-4 2-22,4 0-27,1-3-12,4 5-16,4-1-22,5-1 3,2 4-12,8 5-16,1 4-5,-3 2-13,4 5-7,-5-4-4,1 7-7,-2 3-9,-6 0-2,-4 2-4,-4 5-8,-4-5 10,-3 3-14,-7 2-5,-6 0 1,-3 0 0,-6-2-7,-3-1 7,-4-4-6,-3 6-3,-2-7-2,-3-2-6,2 1-8,3-6-17,2-5-31,-1 1-15,10-6-38,5-2-32,0-2-55,0-2-51,4-2-64,1-3-313,3-3-659,2 0 291</inkml:trace>
  <inkml:trace contextRef="#ctx0" brushRef="#br0" timeOffset="19480.6518">18141 2470 97,'8'0'362,"-6"-1"-23,-2 1-32,9-2-27,-9 2-37,6 3-24,-6-3-19,3 10-20,-3-1-4,-3 3-14,1 7-3,-2 0 8,-5 8-25,-1-1-16,3 3-7,-2 1-14,-1-4-9,3 1-16,-3-3-30,3-4-22,1-2-34,0-2-49,3-2-53,-2 0-60,4-2-81,-1-3-260,-1-4-551,3 1 244</inkml:trace>
  <inkml:trace contextRef="#ctx0" brushRef="#br0" timeOffset="19926.3491">18511 2237 295,'4'-10'355,"0"5"-40,-3 1-34,2 1-27,-3 3-34,0 0-19,4 15-11,-4 1-13,-2 8-10,0-6 0,0 11-14,-4 0-5,0 2-9,-1 3-5,1-2-14,-3 4-12,4-5-7,-3-2-10,4 0-10,-1-9-6,5-1-7,-5-2-6,-1-2-8,3-1-5,-1-4-1,3-1-10,-3-4-13,4 2-11,-4-4-3,4 2-7,0-5-7,-3 2-31,3-2-38,0 0-40,0 0-28,0-21-25,3 8-10,3-11-26,1-2 17,3-3 17,-1-1 9,0-3 20,5-13 16,-6 16 32,1-6 9,1 7 41,-1-2 38,-2-1 26,-2 5 30,-1-1 23,1 11 27,-2-1 14,0 4 22,0 2 18,-2 6 29,0-1-5,0 1 3,0 1-5,-1 0-21,0 5-9,2-6-4,-1 1-24,-1 5-14,0 0-9,5-6-7,-5 6-14,0 0-11,6-4-6,-6 4-4,16 2-4,-2-4-5,5 2 0,0 0-17,-1 2-17,12-1-25,-2 0-37,-6-1-30,-2 0-36,-1 0-18,0 0-38,-6 1-32,0-1-33,-3 2-39,-1 0-22,-4 0-21,-5-2-204,5 4-565,-5-4 249</inkml:trace>
  <inkml:trace contextRef="#ctx0" brushRef="#br0" timeOffset="20100.4555">18521 2433 74,'-1'4'266,"0"-3"-24,1 3-5,2 3 2,4-5-14,3 2-16,2-2-18,10-2-17,0 0-18,1 0-15,7 3-4,-2-5-32,1 1-22,-1-1-26,1-1-29,-7 0-39,0-3-43,-3 1-54,-4 2-62,-1 0-201,-4-5-401,1 0 178</inkml:trace>
  <inkml:trace contextRef="#ctx0" brushRef="#br0" timeOffset="20398.0757">18892 1988 298,'-5'-9'380,"2"3"-11,-2-3-26,5 7-27,0 2-25,-3-8-33,3 8-25,-2-5-16,2 5-29,0 0-23,0 0-12,15-1-14,-2 5-12,13 7-12,3 2-13,-1 6-7,2 0-11,11 11-4,-5 3-23,-1 10 17,-8-4-5,1 5-7,-6 2 5,-2 6-23,-6 2 0,-2-3-4,-7-2-2,-2-12-4,-6 10-6,-2-10 3,-7-4-11,-7 11-15,0-15-22,-9 9-16,1-13-26,-1-3-21,-4-2-36,3-6-39,2 2-42,-2-6-60,9-3-57,-8-4-243,10-1-602,4-2 266</inkml:trace>
  <inkml:trace contextRef="#ctx0" brushRef="#br0" timeOffset="33337.6127">19633 2481 145,'4'-10'246,"1"-1"-10,-1 3-8,0-3-9,0 2-9,-2 0-2,-1 2-12,3 2-4,-4 1-21,3 1-16,-2 1-19,-1 2-11,0 0-9,0 0-8,-4 13-1,2-2-8,-3 9-2,1-2-8,-3 10-4,1-10-7,1 11-10,0-13-8,2 5-6,1-4-16,-1 0 6,1-5-3,2 3-22,0-4 17,0 0-5,5-2-8,-1-2-1,1 0 1,0 0-8,4-2 6,1-1-7,0-1 3,3-3-6,0-3 1,4-3-6,0 0 1,2-3 0,4-5 4,-6 2-4,2-8-2,4 2-31,-2-5 0,-2-1 6,-4-1 1,4-1 2,-3-1 1,-2 3-4,-6 9 8,1-2 0,-1 1 7,-5 6 2,3 0 5,-6 3 5,4 2 6,-4 1-3,0 0-1,0 0-4,0 4-5,0 0 0,0 0-4,0 0 1,-19 9 1,8-1-3,5 4 2,-7 2 1,2-1-3,5 2-2,-1 0 1,3 3-1,3-6 3,-1 5-2,4-5-3,1 1 1,0-2 2,3 0 4,0 0-5,3-3 0,-1 2 5,3-4-1,-4 2 2,3-1-2,0-2 3,-5-2 0,0 4 2,1-4-1,1-1-1,-5 3 5,2-2-3,-4-3-4,3 4 6,-2-1-4,-1-3 3,0 4-3,-4 1 7,0-3-4,-1 4 3,-1-4-6,-7 5 4,2-3-5,-1-1 0,-1 2-1,1-3-16,-1 1-14,-2-2-33,-2 2-30,-1-2-33,0 0-32,0-2-52,-1 0-55,1-3-177,-1-3-480,5-2 213</inkml:trace>
  <inkml:trace contextRef="#ctx0" brushRef="#br0" timeOffset="33476.3308">19608 2213 195,'-3'-4'206,"3"1"-11,0 3-39,0 0-33,0-5-46,0 5-30,0 0-43,0 0-67,0 0-94,0 0-170,15 9 76</inkml:trace>
  <inkml:trace contextRef="#ctx0" brushRef="#br0" timeOffset="33907.8858">20423 2181 284,'0'-11'287,"0"4"-12,-3 1-18,3 1-27,0 1-22,-1 1-30,1 3-12,0 0-13,0 0 5,-4 29-2,-1-1-1,-3 1-10,-2 5-1,1 11-13,-5 1-14,5-13-8,2 11-6,2-13-10,2 1-17,0-2-7,-2-2 4,8-8-14,-1-1 0,-4-7-9,7 5 4,-2-5-16,4-2 6,0 0 1,-1-5 7,4-1 7,0-3-1,4-2 1,-1-3-6,6-1-3,6-10-1,-2 0 1,0-1-6,-2-4-3,-4-2-6,1-5-5,1-2 6,-4 0-6,2-3-10,-3-3 7,-5 1-5,5-12-23,-5-3 20,-1 15-2,-3 5-8,0-1-2,-4 1 2,-1 13 2,3 4-8,-6-2-1,6 5-7,-6 3-7,3-3-62,-1 4-26,-4 2-19,5 3-13,0 0-9,0 0-10,-10 15-22,3-4-33,1 5-26,-2 1-42,3 2-241,-4 6-558,4 1 248</inkml:trace>
  <inkml:trace contextRef="#ctx0" brushRef="#br0" timeOffset="34290.9235">20727 2428 220,'1'-7'278,"-1"7"-13,3-5-24,-3 5-25,0 0-20,4-3-26,-4 3-13,0 0-22,0 0-3,9 15-16,-7-5-7,5 5-5,-3 2-7,-1 9 10,-2-8-9,-2 0-2,1 3 2,-1-3-5,-1-1-6,-1-2 0,0-2-3,1-4 4,1 0 2,-2-4 0,2 4 1,1-9 10,-3 8 14,3-4 4,0-4 19,0 0-8,0 0-12,0 0-14,0 0-13,3-21-11,-1 7-8,5-6-9,1-5-9,3 1-3,0 0-7,5 2-10,0 1 0,3 2-11,-6 6 3,5-1-4,-4 6-5,4-1-1,-6 6-4,3 1-2,-4 2-4,5 2 2,-3 6-4,2-2-1,-4 3 5,-2 3-8,1 2 0,-3 6-8,-1-3-6,-4 1-15,0 1-11,-2-2-21,0 0-21,-4 1-20,2-8-30,0 4-21,0-2-31,-1 0-33,1-4-42,0-3-36,2 0-48,-5 3-179,5-8-565,-2 5 251</inkml:trace>
  <inkml:trace contextRef="#ctx0" brushRef="#br0" timeOffset="34806.0266">21179 2438 247,'4'-5'277,"-2"0"-18,-1 1-27,-1 4-20,4-5-23,-4 5-17,0 0-14,12 2-14,-12-2-7,7 12-19,-1-3-1,-2 2-3,1 6-5,-2 2-2,-1 0-4,0-1-2,-1 0-5,-1-6 6,-1 1-10,-1 3-2,-3-8 0,2 2 3,0-4 5,2 2-2,1-8 9,-4 7 5,4-7 14,0 0-2,0 0-10,0 0-11,0 0-13,0 0-6,-3-23-8,8 5-9,-1-1-9,6-6-13,3 1-1,2 2-5,-2-1-2,6 2-5,-1 3-7,-4 5-1,2 1-1,-1 3-5,-3 3-1,3 2-1,-2 2-8,2 1 3,-2 4 2,-2 4-6,4 1 1,3 3 6,-8 0-5,2 3 2,-7 3 5,2 0-8,-4 0 0,0-3 8,-3 0 0,0-1-3,-3-4-2,2 0 4,-1-2 2,-1-1 7,3 1 9,-4-4 13,4-3 4,-5 5 8,5-5-8,0 0 4,0 0-6,0 0-5,-9-12-4,6 0-8,2-4-1,2-2-3,2 1-11,6-8-3,0 6 2,4-3-10,1-4-10,4 4-4,2 3 0,-3 6-3,-2 2-5,6-4-6,-2 7 2,0 1-7,0 5-1,0 0 8,0 5-14,-6-3 0,0 6 4,2 2-1,-4 0 2,0 5-4,-3 2 3,-2-1-9,-2 3-5,-3 2-27,-1 0-10,-5 0-37,4-3-35,-7 10-32,3-10-57,-1 2-43,-2-4-60,0 1-248,3-5-646,4 0 285</inkml:trace>
  <inkml:trace contextRef="#ctx0" brushRef="#br0" timeOffset="36007.7728">22139 2367 114,'5'-24'289,"-2"6"-5,3-2-19,-4 3-11,0 0-13,-1 2-16,-1 3 1,-1 2-14,-1 3-10,0-3-17,1 6-20,-4-1-20,5 5-13,-16 0-19,16 0-9,-28 9-9,5 4-13,-1 5-5,4 0-8,2 4-6,-4 4-3,4-4-13,4 2 0,0-3-8,4-3 8,2 1-15,2-4 0,0 4-12,5-1 2,2-7 2,3 0-8,0-1 1,4-2-3,2-3-12,3 0 11,-3-2 0,9-3-2,-2-3 4,0-2-8,-3-2 7,2-3-9,-2-2 2,5-7 10,-6 4-11,1-9-4,-1 2 8,-2 0-3,0-6 1,-5 10 16,3-8-11,-8 5 2,3 6 5,-4 4-7,0-1 24,4 1-2,-4 5-2,-4 0-15,4 6-9,0-7 0,0 7 7,0 0-9,-10 16 5,2-2-5,2 3-3,-6 8 1,6-6 4,-5 5-5,4 2 0,4-1 3,0-7-15,0 1 5,3 1-5,0-2-1,0-2-7,5-4-3,-1-1-6,3-1-3,0-1 0,3-4 4,-1-1-3,3-1 9,-1-5-10,2 2 13,1-5-6,3 0 3,-1-3 4,-3-4-3,0-1 7,1 0-3,0-8 12,1-1-10,-2-2 0,-8 6 1,3 0 3,-2-2 0,0 3 2,-3 0 9,1-1 6,-2 4 3,-2 3-2,0 5-2,2 0 2,-4-2-6,2 8-8,-2-9-3,2 9 0,-9 0 5,9 0-6,-13 6 6,5-2-4,2 0-2,0 5 0,1-3-2,0 1 3,3-2-3,-1 2-2,0-2 0,3-5-1,3 9 1,2-5 8,-2-3-3,4 4-3,3-5 13,3 0 10,6-2-4,-1-1 0,1-2-2,2-2 6,-2 3 3,0-4 6,3 1-4,-6-2 13,0 3 21,-4-3-9,-1 6 7,-4-4 6,3 4-2,-4-1-1,-4 3-11,-2 1-8,5-5-11,-5 5-10,0 0 0,0 0-3,-5 17 1,-1-5-1,-6 5 1,3-2-1,-6 7-7,7-5 1,1 2 0,2-4-6,-1 1-2,0 2-4,3-2 2,3-3-7,2-3-12,-1 0-1,1 1-7,2-4 10,3 3-22,-1-2 6,1-4-5,4 1 7,1-5 0,4 3-2,2-6 5,-1-4-2,-4 2 4,11-11 2,-9 8 0,7-13 2,-4-1 0,-2 1 4,0-4 4,-3-2 4,-2-2 7,-1-1 6,3 2 15,-5 3 10,-3 6 10,-1 2 4,-1 0 14,-1 3 16,0 2 4,0 5-1,-4 4-10,4-4-6,-2 7-15,-2-5-3,2 5-4,0 0-2,0 0 6,-11 19-10,6-7-7,-2 5-2,1 10 4,1-3-2,0 1-2,-1 3-3,3-3 9,-6-1-7,8-6-5,-2 0-5,-3 1 8,6-2-6,-3-2-2,2-3-3,-2-2 12,2-1-2,1 2-7,-2-5 2,2-1 0,0 1-1,0-6 3,0 6-1,0-6 7,0 5 4,0-5 9,0 0 2,0 0-16,0 0 1,8-15-2,-3 6 0,2-6-8,7-9 0,-3 2 0,5-4-2,-2 1-14,2 1 6,-2 2-15,8 1 7,-9 12-5,2-6-5,-1 0 0,-2 3 8,-6 6 11,-2 0-6,5 1-8,-4-1-4,-2 2 12,-3 4-17,0 0-18,0 0-14,0 0-4,0 0-1,0 0 6,0 0 0,-13 13 4,5-6-3,2 2 5,-2 1-6,2 0 1,-1 1-5,1-1 1,-3 0 12,4 1-6,1 2 3,0-2 3,3 0 8,-2 6 5,-1-6 0,3 2 0,2-1 5,-1 0-3,4 0 8,-4 1-3,4-2-9,1 4-8,2-4-11,0-3-12,2 2-18,1-2-22,1-1-22,2-2-27,-3 0-30,9-1-42,-2-4-23,2 0-135,0 0-418,-4-4 184</inkml:trace>
  <inkml:trace contextRef="#ctx0" brushRef="#br0" timeOffset="36837.935">23117 2256 198,'0'0'206,"-3"-8"-25,3 8-17,0 0-12,0 0-14,0 0-9,0 0-11,0 0-4,0 0-6,0 0-10,0 0-1,0 0 2,0 0 6,16 16 6,-8-15 10,3-1-5,0 1 7,0-2-8,6-3-5,-4 2 7,1-1-2,-3 1 0,1 0 6,-3-2 12,0 3-1,-4-4-1,3 0 1,-6 0-8,5 0-15,-5 0-6,-1-2-17,-1 7-5,-1-7-18,1 7-1,-10-7-22,1 4-11,9 3-4,-27 3-7,4 4 1,0 0-10,-5 8 2,5-3-5,-3 2-4,5 3-6,-1 1-8,9-4-3,-2 1-12,7 1-4,3-1 5,1-3-13,4 1 5,0 2 0,4-4 3,1-2 0,9 4 1,2 0 8,8-1-2,4-4 6,4-2 2,3-2-2,6-1 2,-2-3 3,15-1 1,-17-1 4,0-8-4,-1 6 4,-2-7-6,1 2 5,-3-3 3,-4-2-2,-4-2 3,-4-2-6,-4 5 19,-5-4-2,-3 4-6,1-3 7,-4 3 0,1 2-4,-6 1 5,-2 0-3,-2 5 1,-2-3-2,-5 7-1,0-1-3,-5 4 2,-1 1-2,-3 3 0,1-1-2,4 5-2,-3-2-2,5 2-2,-1 1-2,1 1-5,3 1 10,5-5-15,1 1-3,-1 0 1,3 0 0,2 2 7,2-5 10,-1 2-8,3-3 1,0 2-1,1-4 16,3 3-5,2-3 4,-1-1 7,4-3 5,-3-2 6,-2-2 2,11-2-2,-9 0 4,4-6-7,-1-1 0,-2-3 2,3-2-2,-3 2-4,0-12-5,2-2 3,-4 5-5,1 1 2,-1 0-2,-1 1-6,-6 5 5,3 0 1,-3 3-3,0 0-3,-2 6 17,3 0-9,-3 3 1,-3 0-8,6 2-4,-3 5 2,0 0-5,0 0-2,0 0 2,-17 16 1,12 0 2,-3-2 0,-1 5 6,-2 8-6,3 3 0,-1-4 6,0 1 1,3 3-2,2-7-1,0 3-5,3 1 7,1-10-6,1 0 3,1-5 0,1 2 5,3-2-4,-1-2-1,4 0 2,-2-3-4,0 0 5,3-2-1,4-2 4,-4 1-5,8-2-1,0-4 2,-4-2-2,-2 1-4,2-2 0,-3 2-4,3-3 5,-6 1-1,3 0-8,1 0-1,-7 1-4,0 1 0,3 0-5,-4 0-1,-4 3-5,8-4-15,-8 4-24,4-3-18,-4 3-14,0 0-21,0 0-24,0 0-16,0 0-26,4-7-13,-4 7-13,0 0-19,0 0-150,0 0-413,0 0 182</inkml:trace>
  <inkml:trace contextRef="#ctx0" brushRef="#br0" timeOffset="38502.5495">11762 4212 84,'4'0'180,"-4"0"-14,0 0 3,5-3-4,-5 3 0,5-2-6,-5 2-5,4-5-4,-4 5-4,0-3-1,0 3-4,3-4-8,-3-2-4,2 2-11,-2 1 0,0-1-12,0 0-3,-3-2-7,1 0-3,-3 2-7,2-1-9,-1 1 1,-1 1-7,0 2-3,-5-1-6,1 1-11,-4 2-4,-1 5-2,-2 2-3,-2 3-6,1 3-4,2 0-2,-2 7-3,2 3 0,6-7-3,-1 2-3,4 0-3,5 1 11,-2 3-9,3-3-8,3 0 5,0-1-7,5 0-1,-1-1 0,4 6 3,0 0-1,1-2-5,1 3 6,3-5-5,0 4 4,2-3 9,-6-5-13,-4 1 8,1 1 7,-2-2-6,-2 1 9,-4-7 1,-2 1-3,-3 2 8,0-3-11,-3 1 1,-2-3-4,-3-1 2,-1-2-8,-4-1 7,2-1-6,-5-5 1,7 1-6,-2-1-1,1-4 7,1-2-7,4 1 0,-1-7 8,2-2-11,2 0-10,6-2-9,0 2 1,2-2-11,4-8-7,6 1-12,-3 3 0,2 5-18,4-6-10,-5 10-17,4-3-14,-2 3-22,7-1-28,-8 4-28,3-2-35,-4 6-33,0 0-192,-4 2-480,1 1 213</inkml:trace>
  <inkml:trace contextRef="#ctx0" brushRef="#br0" timeOffset="38771.0526">12244 4091 47,'2'-15'299,"-1"3"0,-1 4-1,0 2-22,-1 1-31,0 2-22,1 3-23,0 0-14,-17 17-3,6-1-10,-10 9-12,6 5-7,-8 12-9,0 2-8,-1 1-10,8-13-9,-4 10-12,3 4-3,5 0-15,3-12 1,2-6-11,2 1-11,5 1-1,1-3-15,1-7-29,5-2-26,0-3-41,4-1-31,2-1-43,2-2-39,4-6-45,3-5-57,8 2-37,-1-4-167,3-3-502,-1-6 223</inkml:trace>
  <inkml:trace contextRef="#ctx0" brushRef="#br0" timeOffset="39320.38">12525 4253 115,'4'-19'243,"-4"8"10,0-1 6,3 1 3,-3 3-24,0 4-23,2 0-24,-2 4-9,0 0-9,5 15 2,-8-2-1,3 6 0,-4 10-11,1 0-11,-3 2-1,2 4-3,-1-1-15,-2 1-10,2-1-7,1-3-6,-1 1-3,0-3-6,1-1-8,0-4-1,3-6-11,-6-3-2,6-4-2,-1 0-11,2-5 5,0 2 9,-2-1 7,2-5 15,-1 1 11,1-3-6,0 0-12,0 0-6,0 0-8,0-22-11,1 10-5,1-12-6,3 5-7,0-10 0,-3 0-7,5-1-6,-2-1-9,1-2 1,1 1-7,3-4 1,1 4-5,1 1-6,3-1 0,0 3-2,-1 0-4,3 5-2,1-2-5,2 6 3,2 2-7,-7 5 0,5 3 2,4 0-10,-6 7-9,0-1-18,-5 4-10,-1 4-6,-2 1-7,-1 3-9,-3 2 10,-4 7-6,-6 0-9,-1 0-1,-6 9-2,-6-2-18,-2 0-1,-2 1-12,-4 1-6,-2-4-9,0-2 4,4-6 7,7 0 11,0-4 9,9-1 16,0-6-1,2 2 8,1-2 4,4-3 2,0 0 8,0 0 5,0 0 9,20-1 6,-9 1 5,2 0 4,4 1 3,-2 2 2,-1-1 7,-3 2 6,7 1-4,-6 0 6,2 3 2,-4-2 1,-5-1 6,2 1 9,-2 0 10,-5 2-5,-5 0-5,1 2 4,-5-2-3,-5 5-1,-1-2-2,0 1 3,-2-5-4,1 3 6,-1-5-10,-2 2-9,1 0-16,4-4-14,2 1-20,-3-2-21,4 2-32,-1-3-42,5 1-53,7-2-51,-11 0-205,11 0-496,0 0 219</inkml:trace>
  <inkml:trace contextRef="#ctx0" brushRef="#br0" timeOffset="39531.3468">13081 4386 118,'7'-2'361,"-4"-2"-25,-3 4-28,0 0-26,0 0-16,0 0-23,5 12-10,-9-4-18,0 3-13,-5 2-8,3 3-17,1 2-12,-3-1-18,1 8-27,1-8-2,0 8-13,0-7-10,2-1-12,-2 1-31,2-4-28,1 0-36,-1 0-34,0-2-37,0 0-43,1-2-50,-1-3-50,2-2-52,1 0-206,1-5-522,1 8 231</inkml:trace>
  <inkml:trace contextRef="#ctx0" brushRef="#br0" timeOffset="39742.2593">13330 4261 29,'11'-23'336,"-3"6"5,-2 7-9,1-2 1,-4 5-11,0-1-30,0 2-27,0 2-34,-3 4-26,0 0-18,0 0-8,6 14-7,-5-3-7,-2 6-8,1 0-19,-2 8-9,-2 1-17,1 1-8,-3-8-11,3 6-7,-2-5-20,3 5-23,-1-1-36,0-7-30,-1 1-35,1-2-29,1 1-32,1 0-34,-1-5-49,2-2-59,0 0-42,-2-3-217,2-3-563,0-4 249</inkml:trace>
  <inkml:trace contextRef="#ctx0" brushRef="#br0" timeOffset="40011.6564">13520 3996 213,'3'-9'293,"-1"-3"-2,-2 4-4,2 3-10,-1-1-27,0 2-28,-1 4-18,4-8-20,2 7-15,2-1-9,3 3-11,3 1-2,4 4-6,7 4-7,1 3 2,1 4-26,-1 2-3,1 2 6,-4 8-16,1 0-4,-1 0-1,-5 3-7,2 8-8,-9-4-10,-1-4-2,-6 4-7,-2-1-6,-4-2-9,-2-2 2,-4-1-14,-3 2-25,-5-3-8,1 0-26,-7-3-20,4-4-24,-3-2-35,-2-1-29,-1 1-53,-4-4-47,8-5-71,-4 0-239,3-6-591,-6 1 262</inkml:trace>
  <inkml:trace contextRef="#ctx0" brushRef="#br0" timeOffset="41400.5082">11690 5309 105,'0'0'194,"0"0"-4,5-5-5,-4 3-4,3 0-2,-1-1-10,-3 3-1,7-2 4,-7 2-15,6-4-8,-6 1-6,0 3-7,7-2-2,-7 2-6,3-5-7,1 3-6,-2-1 1,-2 3-3,3-2-8,-3 2-8,0 0-3,4-5-2,-4 5-5,0-5-8,1 2-10,-1 3-6,0-7-6,0 7-7,3-5 0,-3 1-9,0 0-2,-2-1-2,2-2-7,-1 3 2,0-2-7,0 1-2,-2 2-2,0-5-6,1 6-2,-2-1 2,1-1-2,0-1-3,-1 1-5,-2 4 49,6 0-28,-7 0 4,7 0-4,-13 1-1,4 4-3,2 3-5,-2 0 0,3 1 0,0 0-4,2 8 8,-2 0-15,3 0 2,-1 3 3,1 4-6,1 2 2,2-6 3,2 5-6,1-7-4,3 2 8,-2 4-9,5 0 6,-5-5-3,6 4-2,2-1 5,-2-4 8,-1 1-9,7 3 7,-9-5 4,6 5-4,-6-5 12,3-2-24,-9 0 10,3-4 9,-3-1-7,-2 3 2,-3-1 4,-2-3-8,-2 0-12,-6 1 20,4-5-7,-7 2-1,-1-3 8,2-1-28,-3-3 9,1-3 5,0 1-5,3-2-11,0-8-2,0 1-13,5-3-5,5-3-7,1-1-13,1-10-8,7 4-9,1 4-9,3-6-5,2 4-15,2-2-12,-3 11-27,5-5-25,-2 5-33,2 1-40,1-2-32,-2 5-209,0 1-516,2 0 228</inkml:trace>
  <inkml:trace contextRef="#ctx0" brushRef="#br0" timeOffset="41755.656">12358 5154 61,'0'-6'245,"0"0"-2,0 2-3,0-1-7,-1 0-27,-2 1-4,3 1-5,-6 0-14,6 3-11,-9-1-10,9 1-14,-17 8-4,2 3-6,-4 7 2,0 12 9,-2-3-28,-3 14 4,8-9-10,-4 16-14,3-5-8,4 3-8,0 0-8,4-11-11,1-1-3,8-1-9,0-5-10,0 0-25,8-4-19,2 0-25,-2-7-27,5-3-32,3-1-34,-1-2-35,5-3-41,9-3-56,1-5-40,0-5-154,4-5-480,-2 0 213</inkml:trace>
  <inkml:trace contextRef="#ctx0" brushRef="#br0" timeOffset="42173.6308">12645 5279 3,'0'-16'251,"1"5"6,-1 1-3,1 1-5,1 4-24,-1 0-23,0 2-20,-1 3-20,0 0-9,0 0-1,-1 21-5,0-3 3,-2 9-6,-3 4-15,3 0-5,-1-1-6,-3-1-10,2 0-7,-2 2-12,2-5-5,0 0-5,1-8-13,-3-1-4,7 0-11,-4-4-17,4-4-7,-2-2-30,1 0-26,1-1-8,-3-1-6,3-2-13,0-3-19,0 0-16,0 0-22,0 0-11,3-13-6,-2 3 7,1-2 11,0-3 1,2-4 24,-3-1-4,3-5 15,2-3 18,-3-1 19,2 3 11,0-6 24,-3 6 32,-1-1 18,-1 8 32,1-1 4,2 3 11,-1 5 20,0 0 8,-2 0 11,2 3-1,-2 2 1,0 1 0,1 0-7,-1 3-12,3-2-8,-2 0-11,2 2-10,1-1-1,2 1-2,2-3 2,3 3-10,0 0-3,6 1-8,2-3-11,1 2 1,2-1-5,-1 4-8,-1-3 0,1 3-21,-3-3-15,0 1-35,-5 2-28,2-2-23,-5 2-30,0-1-34,-3 1-24,2 1-21,-6 1-16,3 1-14,-3-1-25,-3 1-34,0 1-174,-2 1-492,2-5 218</inkml:trace>
  <inkml:trace contextRef="#ctx0" brushRef="#br0" timeOffset="42359.7599">12674 5398 31,'-5'4'235,"2"-2"-16,1 1-17,1-1-4,1-2 2,0 7 0,3-3-11,3 0-7,1-4-11,6 2-15,1-2-8,7-1-18,0-3-11,-1 4-19,1-1-27,0-2-32,2 0-32,-6 1-28,-2 1-26,-3-1-49,-1 0-34,-2 2-41,-1 0-14,-4 2-145,-4-2-355,0 0 157</inkml:trace>
  <inkml:trace contextRef="#ctx0" brushRef="#br0" timeOffset="42519.0402">12615 5663 89,'0'6'219,"2"-2"-3,-1 0-5,7-1-11,0 0-16,3-1-14,2 0-18,6-3-12,4-2-17,0 2-17,5-4-20,1-1-43,-3 1-42,3 0-40,1-2-44,-2 2-49,-1-1-149,-6-1-305,5 0 134</inkml:trace>
  <inkml:trace contextRef="#ctx0" brushRef="#br0" timeOffset="42703.9932">13244 5446 123,'1'-4'322,"1"3"-27,-2 1-36,1-5-21,-1 5-14,0 0-10,1 16-22,-1-4-13,-1 3-11,0 4-9,-2 1-10,-1 4-17,2-5-2,-2 6-23,-2 1-16,4-7-16,-2 2-33,1-2-36,-4 0-29,7-2-41,-2-3-46,-3-1-60,3-2-57,0-2-192,0-1-453,2-3 201</inkml:trace>
  <inkml:trace contextRef="#ctx0" brushRef="#br0" timeOffset="42952.1198">13571 5322 260,'1'-10'359,"1"-2"-7,2 3-20,-3 2-17,1-1-25,0 3-28,-2 3-32,0 2-26,0 0-14,0 0-18,0 0-2,0 0-5,5 15 2,-5-1-5,-5 5-11,2-2 4,-3 12-21,0-6-10,0 2-10,-1 0-13,-1-1-10,3 0-7,-1-5-10,0-1-2,1 2-17,1-2-23,3-6-30,-1 0-35,0-3-36,1-1-16,0-1-47,-1-2-33,1 0-28,0 0-33,1-5-53,0 3-54,0-3-218,0 0-597,0 0 265</inkml:trace>
  <inkml:trace contextRef="#ctx0" brushRef="#br0" timeOffset="43233.4808">13685 5116 166,'0'-9'340,"0"4"-8,1-2-13,-1 4-4,0-1-16,0 1-18,0 3-27,0-7-29,0 7-24,3-3-18,-3 3-11,7-1-7,-7 1-12,15 4-13,-3 0-11,-2 4-8,6-2-10,2 5-21,3 3 0,0 1-6,-1 6-6,1 3-3,-2-2-12,-3 7-8,4 13 1,-6-9 0,-5 1 0,1 13 0,-5-1-16,-3-10 0,0 13-2,-5-14-13,-2-1 1,-4 0-3,-1-4-12,-5 3-19,-5-6-29,1-1-19,1-4-21,-4-3-24,-1-1-28,0 1-32,5-8-55,-7 2-51,9-6-66,-1-4-248,3-3-629,1-2 279</inkml:trace>
  <inkml:trace contextRef="#ctx0" brushRef="#br0" timeOffset="43676.6668">14278 4248 165,'-7'0'304,"7"0"-1,-10-3-17,10 3-27,-7 1-22,7-1-19,0 0-18,0 0-16,0 0-14,-6 2-8,6-2-7,0 0-5,0 0-2,18 2-12,-6-2-9,5 0 4,6 0-31,7-2-5,2 2-11,-2-2-13,-1 0 0,-2 0-26,-6-1-20,1 2-16,-4 1-24,-1 0-22,-6-3-27,-3 3-22,-2-1-25,3 1-29,-9 0-20,8 0-25,-8 0-37,1 4-42,-1-4-162,-10 4-460,2-1 203</inkml:trace>
  <inkml:trace contextRef="#ctx0" brushRef="#br0" timeOffset="43848.6288">14280 4389 138,'-5'3'239,"1"0"-4,-1 0-3,5-3-13,-5 0-18,5 0-15,0 0-12,0 0-3,0 0 1,15 4-25,-3-1-15,2-3-13,5-5-16,4 5-12,-1-2-23,7-1-26,-1 1-37,-8 0-24,1 0-24,0-1-32,-1 0-34,-6 1-20,1 1-28,-5-1-23,0-1-147,-5 2-355,0 1 157</inkml:trace>
  <inkml:trace contextRef="#ctx0" brushRef="#br0" timeOffset="44302.5473">14384 5354 135,'0'0'330,"-4"3"-3,4-3-3,-5 4 1,5-4-21,0 0-15,-4 2-12,4-2-9,0 0-14,0 0-17,0 0-15,0 0-23,0 0-15,0 0-14,10 5-5,-3-4-1,6 0-5,2 0-8,8-1-14,-1-1-15,8 1-8,-2-2-10,0 0-12,3-1-12,-2-3-13,0 2-23,-11 2-26,2-3-21,-7 3-30,-2-2-27,1 3-30,-4-1-31,0-1-26,-3 3-23,-1-2-26,-4 2-34,0 0-40,0 0-57,0 0-276,0 0-652,-23 2 288</inkml:trace>
  <inkml:trace contextRef="#ctx0" brushRef="#br0" timeOffset="44568.3252">14426 5530 5,'-10'7'276,"6"-3"7,-1 3 1,1-2-4,2-1-3,0 0-4,2 1-9,2 0-6,1-1 0,4 0-10,3 1-5,4-1-13,4 0-8,2 0-12,7 0-24,0 1-19,2-3-18,0 0-15,-7-1-14,-2-1-10,1 0-18,-1 0-21,-8 0-21,-1-2-24,1 2-12,-7 0-8,3 0-10,-3 0-29,-5 0 3,10-1-19,-10 1-13,6-2-5,-6 2-16,0 0-5,3-2 0,-3 2-10,4-3-1,-4 3-5,0 0-5,0 0-11,0 0-21,0-4-18,0 4-19,0 0-25,0 0-14,0 0-20,0 0-192,-6-5-463,6 5 206</inkml:trace>
  <inkml:trace contextRef="#ctx0" brushRef="#br0" timeOffset="49596.1015">15006 4051 191,'1'-4'219,"1"3"-17,-2 1-9,0 0-10,-7 13-4,6 3-9,-8 0-3,3 9-8,-2 1-9,-1 0-8,0 1-11,5 2-3,-3-3-8,2 2-2,-1 0-10,-2-1-6,4-1-2,2 0-5,-1-6-4,1-2-4,-2 0-5,4-1 2,-2 0-2,-2-8-6,4 2-5,0-2 4,0-1-8,-1-2 1,-2 0-1,3 0 1,0-6 8,0 6-5,0-6 6,0 6 12,0-6-7,0 0-4,0 0-7,0 0-6,0 0-5,4-21-10,-1 11 6,0-6-16,-1-1-7,0-11-2,2 3 3,1-2-8,1-3-2,-1 3-7,2-3 0,-2 1 10,0 3-9,-2 5 6,0 3 0,0 0 4,-3 1 7,4 3 11,-4 4 3,0-2 7,5 0 4,-3 3-1,-2 2-1,2 0 1,-2 1 0,1 1-8,-1 1-1,3 0-4,-2 0-6,1-1-2,1 3-6,1-3-5,2 3-3,1-1 1,3-1 0,3 3-5,0-3-3,6 1 3,0 1-1,11-1 0,0 0-4,2 1-3,1 0 0,-2 0 3,1 2-6,-5-3 0,-6 3 0,-1-3-4,-5 3-6,-2 3-13,-2-3-11,-5-3-9,2 3-11,-1 0-17,-7 0-20,9 0-25,-6 3-27,-3-3-27,0 0-29,0 0-28,0 0-27,0 0-34,-28 5-39,15-2-42,0 1-247,-4 2-657,-4 0 291</inkml:trace>
  <inkml:trace contextRef="#ctx0" brushRef="#br0" timeOffset="49865.684">14934 4339 39,'-2'3'261,"-2"0"-21,2-2-6,2-1-13,-2 5-8,2-5-7,0 5 1,0-5-9,8 3-1,-1-1-11,1-1-9,4 0-11,5 0-12,-1-2-14,6 2-15,0-1-9,-4-3-7,2 3-13,0-4-3,1 2-17,-1 1-8,-5 1-6,-2-3-9,-4 4-15,5-3-21,-8 1-15,3 1-25,-9 0-19,9-2-25,-9 2-29,0 0-15,0 0-35,10 2-15,-10-2-23,0 0-18,0 0-24,0 0-180,-16 10-441,10-7 195</inkml:trace>
  <inkml:trace contextRef="#ctx0" brushRef="#br0" timeOffset="50180.8747">14836 4678 194,'-9'3'294,"2"1"-10,0-1-10,5 0-20,2-3-14,-7 7-15,7-7 2,0 0 2,12 4-2,-2-3-2,8-1-8,9-3-10,4 3-2,1-2-3,3-3-22,2-2 4,0 5-13,-1-2-6,4 2-14,-5-2-9,1 1-12,-4-1-13,-5-1-7,-8 2-16,0 1-7,0 2-11,-7-3-3,-2 3-8,2-3-7,-5 3-6,-7 0-3,11-1-9,-11 1-11,8-1-13,-8 1-7,0 0-16,0 0-15,10-2-13,-10 2-16,0 0-36,0 0-19,4-2-22,-4 2-19,0 0-31,0 0-28,0 0-28,0 0-44,0 0-34,0 0-32,0 0-218,0 0-607,0 0 269</inkml:trace>
  <inkml:trace contextRef="#ctx0" brushRef="#br0" timeOffset="51197.259">14871 4543 67,'0'0'101,"0"0"6,0 0 9,0 0 2,0 0 9,16-12 6,-16 12-1,6-2 6,-6 2-8,0-6 3,0 6 1,1-5-5,-1 5 1,4-6-4,-4 6 1,0-3-6,0 3-5,0 0-6,4-7-6,-4 7-12,0 0-6,0 0-8,0 0-11,6-6-7,-6 6-3,4-1-6,-4 1-5,0 0-6,0 0-4,0 0-3,0 0-3,0 0-3,0 0-1,0 0-4,0 0 0,0 0 1,0 0-1,0 0-4,0 0-1,0 0 1,11 0 2,-11 0 1,0 0 1,0 0 6,0 0 10,0 0-2,0 0 3,0 0 7,0 0 1,0 0 4,0 0 5,0 0-2,0 0-5,3-6 3,-3 6-6,0 0-4,2-6 18,-2 6-8,2-5 0,-2 5 2,0 0 0,4-3-6,-4 3 9,0 0-14,4-4 4,-4 4-8,0 0 5,0 0-8,0 0-12,0 0-4,0 0 3,0 0-4,0 0-3,0 0-7,0 0 11,4 16 1,-2-8-8,-2 1 11,-2 1-11,4 2 4,-4 0 4,-2 2 2,4 5-3,-4-3 3,2 0-2,-2 1 4,0 0 5,3-2-8,-3 1 4,2-4 2,0-1-8,0 1 4,1-1 2,-2-2-6,3 0-3,0-2 3,0-1 0,-1-2-7,1 0-6,-3 0 6,3-4-1,0 0 5,0 6-2,0-3 3,0-3 2,0 0 5,0 0-10,0 5 9,0-5 4,0 0-3,0 4 4,0-4 2,0 0-6,0 0-4,0 0-1,0 0-2,0 0-1,0 0 0,0 0-3,0 0 1,0 0-5,0 0-2,0 0-4,0 0 1,0 0-2,0 0-6,0 0-3,0 0 4,0 0-8,0 0-19,0 0-6,0 0-17,0 0-29,0 0-25,0 0-35,0 0-30,0 0-33,0 0-37,0 0-35,4-16-45,-4 11-33,3 1-238,-2-1-639,-1 5 283</inkml:trace>
  <inkml:trace contextRef="#ctx0" brushRef="#br0" timeOffset="57348.3732">8202 12098 18,'0'5'35,"0"0"-5,0-1-2,0 1-2,0 3-6,1-4-1,-1 3-1,0-4-8,3 4-6,-3-6-3,0-1-2,-3 7-13,3-7-19,-1 4-35,1-4 16</inkml:trace>
  <inkml:trace contextRef="#ctx0" brushRef="#br0" timeOffset="57819.7082">8155 12047 56,'0'0'82,"0"0"1,0 0-3,0 0-6,0 0-13,0 0 17,0 0-21,0 0 24,0-6-11,0 6 0,0-4-4,0 4 2,0-5-1,0 5-3,-3-6 4,3 2 0,0 4 4,0-5-1,0 5 0,0-7 10,0 2-1,0 5 2,-1-5 5,1 5 0,1-4-6,-1 4-7,-1-5 2,1 5-3,0 0-2,1-4-5,-1 4-6,0 0-4,0 0-3,0 0-1,0-6-4,0 6-3,0 0-1,0 0-3,0-2 0,0 2 2,0 0-1,0-6-3,0 6-2,0 0 0,0 0-8,0 0 2,0 0-2,0 0 3,0 0 3,8 8 1,-4-5-2,-4 4 7,6-1-4,-4 1 6,0 2 3,3 0-4,-3 4 3,1-1-3,1 0 3,0 2 0,-2-2 1,4 3 3,-4 0 0,-1-1-7,4-2 7,-2-2-4,1 1-3,-1-1 4,0-2-13,0-3 0,-3 1 0,4-1-4,-1 0 0,-1-2 1,3 1-2,0-2 4,-1-1-4,6-3-2,2-3 2,5-3-13,9-8 1,-1-4-11,6-3-27,14-11-20,-5 0-29,3 4-33,-3 1-51,-10 8-50,1 1-58,-4 3-66,-1-2-181,-3 4-552,-7 3 245</inkml:trace>
  <inkml:trace contextRef="#ctx0" brushRef="#br0" timeOffset="61307.186">15387 5157 43,'0'0'193,"0"2"-7,0-2-17,1 5-6,-1-2-8,0-3-12,-1 6-5,1-6-5,-2 11-9,0-9-9,-2 6-4,4-3-8,0-1-4,-1 0-7,-1 3-7,2-3-3,-2 1-3,0-3-3,2-2-3,-2 6-2,2-6-1,0 5-1,0-5-2,0 4 0,0-4 2,0 0-1,0 5 6,0-5 4,0 0-1,0 0 2,0 2-2,0-2 9,0 0-6,0 0 0,0 0-7,0 0-10,0 0-3,0 0 1,-4-10-6,3 5-11,1 1 6,-2 0-11,-1-1-11,3-3 1,-2 0 1,-2 4-3,0-8-6,3 9 2,-1-9-4,-1 4 6,-1 1-10,2 0 5,-1 0-3,3 0-3,-7 1 0,4 0-4,-3 3-1,2-1-3,-2 1 5,0 0-9,-3 1-1,1 0-1,2 2 0,-2 2-2,-5 1 3,3 2-1,-4 4 1,-3 1 2,3 1-6,4 2 3,-4 4-2,3 2-3,-4 1 5,-1 4 1,2-2 0,2 2 0,1 3 6,0-3-6,3 3 3,4 1 1,-3 0-7,4-1-1,-1-2 3,2 1 0,-2-3 3,4-3-3,0-2 2,2 2 8,3 4-3,-1-7-5,0-3-3,1-2 5,0-2 0,1 0-5,4-3 2,-3 0-2,7-1-2,-3-4 1,0 1-4,5-3 11,-3-1-9,2-2 2,2-3-1,-6 0-1,5-3 0,-3-1 6,-4 2-2,-2-3 0,0 1-6,0 0-1,-2-2 6,-1 0-2,-1 2-2,-2-2 0,-1 0-2,0 3 1,-1-1 4,-4 0-4,3 3-3,-3 0-1,-1-3-1,2 5 0,-2 0-8,-5-1 7,1 2 0,1 2-5,0-1 0,-2-1 5,-1 3 4,3 2-5,1 1-3,2-2 15,-1 0-8,2 0-3,5 0 2,-10 2-3,10-2 0,-6 3 4,6-3 1,-5 0-3,5 0 8,0 0-3,0 0 1,5 6 2,3-4-1,0-1 2,-1-1 1,6-3 3,1 3-3,4 0 6,0-1 6,1-2-9,-5 1 5,3 2-3,-2 0 1,-1-3 4,2 3-4,-6 0 4,2 0-11,-6 3 4,4 0 0,-3 3 9,-3 4 1,-2 3 3,1 12 9,-3 3 1,-1-1-4,-1 2 0,-4 2 7,1 1-5,-4-1 0,0 0-9,2-2 6,2 2 2,-2-1-9,1-4 0,2-1-16,1-2-15,0-6-16,1-2-23,0-1-29,-2 1-37,3-2-45,-1-6-45,2 0-55,0-2-49,-2-2-182,4 2-540,-2-5 240</inkml:trace>
  <inkml:trace contextRef="#ctx0" brushRef="#br0" timeOffset="62127.7703">16311 4422 177,'-3'-5'205,"3"5"-20,0 0-14,0 0-19,0 0-14,0 0-12,-8 8-5,8-8-10,-3 9-6,0-4-7,2 1-3,-2-2-3,1 1-7,-2-1-5,4 1 0,-3-2 1,3 2-2,-3-2-4,3-3 5,-2 4 1,2-4 2,0 4 1,0-4-2,-5 2 2,5-2 3,0 0-13,0 0-6,0 0-1,0 0-11,-3-9-6,1 2-4,2 2-2,-1-1-7,-2-5-3,3 1 0,0-1-28,-3-1 4,3 1 0,-6 2 4,3-1-3,1 1 5,-2-3-1,-2 5 3,-2 1-3,2 2 3,1 0-9,-6 4-1,1 4-1,-10 1 1,2 6 0,-5 4 0,-1 4 0,2 3-2,-1 4 2,1 6-2,8 0-1,-5-3 4,6 2-6,5-2 0,-2 0 1,4-3-3,5-6 1,1 0 2,2 0-2,3-2-13,5-2-6,1-2-7,-1-2-19,4-1-16,8-3-29,-2-3-30,8-3-22,2 1-18,-3-4-34,3-3-11,-2-3-8,-2-1-3,-2-2-139,-5 1-380,0-1 169</inkml:trace>
  <inkml:trace contextRef="#ctx0" brushRef="#br0" timeOffset="62887.3096">16443 4550 115,'1'-2'149,"-1"-1"-2,0 3-7,0 0-10,0 0-5,0 0-8,0 0 4,0 0-2,-10 13-2,6-4-4,2-1-8,-1 1-7,2 0-6,-2-1-9,3 2-7,3-2-4,-3 1-4,1-3-5,2 2 1,0-3-10,1-1-1,2 2 3,-3-4-2,3 1 3,-1-3 0,-5 0-5,16-3-3,-9 1 3,3-5 2,-3 2-8,-1-5-3,-2 0 1,5 1 1,-4-1 0,-1-1 2,-3 0 0,3-1-4,-3 2-3,-1-2-2,2 0 0,-4 4 4,1-1-5,1 2 6,-1 4-16,-3-3-3,-1 3 3,-3 2-2,-2 5-10,-2 3 0,-1 4-3,-2 4-6,-1 9 4,0-2-3,-1 2 1,1 2-2,4 1 0,2 0-4,1-1 2,3-6-2,2-2 1,4-1-1,0 1 1,4-3-4,0-3 5,4-1 2,1-2-2,4-1-1,4-2 2,2-4-5,3-2 0,5-2-1,1-5 1,-1 0 0,0-6 0,-1 1-1,0-5-4,-3-1 3,0-4-1,0-1 4,-4-1 6,-1-2-7,0-3-5,-1-1 3,-3-1-1,0-1-1,-3 3 13,-2 1 0,-3 3 0,-1 8 6,-2 5 1,-1 1 2,1 4 3,-3 0-5,2 3-4,-1-1-3,-1 5-6,0 0 1,0 0-1,-16 22 1,9-7-1,-3 11 4,1-9-1,-5 9 1,7 2-3,-3-3 2,4 0-4,-1-1 2,2 1-3,4-9 1,-4 3 0,10-1-8,-4-2 1,2-2-4,-1-3-2,5-4-1,-1 3 1,4-3 3,2-4-2,0 1-3,1-3 3,8-2-5,1-3-2,-3-3 1,6-2 7,-7-2-5,5-4-1,-1-2-2,-3-4 8,2-2-2,-4-2 2,-5-2-1,1 0-1,-2-2 7,-3 0-1,1 2 9,-2 8 0,-5 0 5,0 7 10,1 0-1,-4 4-4,1 1-6,-3 2 3,0 5-4,-5 0 0,3 5-2,-5 3-1,-2 8 2,-2 11-3,-4-3 2,8 5 1,-2 1-3,2-4 2,2 3-1,3-5 4,1-2-4,3-4-3,1 0 3,0 2 1,1-5-2,4-3-5,1-1-1,1-1-4,3-3-7,1 0-10,-1-2-8,4-2-20,0 0-23,4-3-27,-7 0-28,5-2-28,0-2-26,1-1-27,0-2-20,0-2-158,1 1-422,-5-2 186</inkml:trace>
  <inkml:trace contextRef="#ctx0" brushRef="#br0" timeOffset="63191.8307">17730 4166 65,'0'-8'241,"0"3"-15,0 1-25,2 1-20,-2 3-20,0 0-11,0 0-11,-17 10-11,10 0-5,-6 4-11,-4 6 6,-2 4-16,2 2-5,-2 1-10,1 3 3,0 1-7,-1-1-3,-4 16-4,9-11 1,1-4-12,-4 13-9,8-13-8,0-1 4,2-2-8,5 0-2,-3-1-6,7-2 4,1-5-10,5-1-4,-2-5-8,3 1-10,2-2-16,2-4-22,2 0-28,4-2-38,0-2-32,10-5-35,-3-4-40,4-1-183,-3-4-419,4-4 186</inkml:trace>
  <inkml:trace contextRef="#ctx0" brushRef="#br0" timeOffset="63634.1373">17993 4318 215,'2'-7'218,"-1"2"-12,-1-1-27,0 6-14,0 0-8,0 0-13,0 0-5,-6 16-6,3 0 0,-3 3-6,3-2-2,0 13-7,-6-1-9,3 2-8,-1-4-4,2 2-13,0-5 5,-2-4-15,5 0-2,-3-2-12,3-3-7,0-2-5,1-3-3,-1 1-4,1-5-6,0 0-3,-2-1-6,2 0-2,1-1-5,0-4-8,1 4-7,-1-4-11,0 0-5,0 0-11,0 0 0,1-20-9,2 11-1,1-3-1,0-6 4,1 1 0,1-10 3,2 1 5,-1-2 0,-2 2 5,3 4 3,-3 2 3,3-5 12,-2 0 2,-3 8 8,2 0 4,-4 0 13,-1 1 6,0 4 0,0 2 7,0 0 7,0 4 5,0 0-3,0-1 2,0 4-10,0-1 4,0 0-6,0 4-4,3-5-7,-3 5-5,1-4 1,-1 4-5,3-4-1,3 3 5,-1 0-2,4 0 2,4 1-3,1 0-2,4 0-4,1-2 0,0 2 2,3 0-12,-1-3-9,-1 3-9,0 0-13,-4 0-13,-4 0-15,1 0-22,-2 0-26,-3 0-16,0 0-33,-2 0-18,-6 0-20,8 0-13,-5 3-1,-3-3-167,0 0-399,0 0 177</inkml:trace>
  <inkml:trace contextRef="#ctx0" brushRef="#br0" timeOffset="63859.3769">17963 4480 122,'-4'7'170,"4"-7"-4,0 5 0,0-2 1,0-3-6,9 4 4,-2-2-10,2 2-4,3-4-6,2 2-16,4-2-11,0-1-10,1 2-13,1-3-3,0-1-12,0-2-10,-4 4-6,5 1-6,-10-4-17,3 3-21,-5-3-22,-2 5-24,1-2-34,-2-2-37,-6 3-23,0 0-28,8 3-21,-8-3-135,0 0-329,0 0 146</inkml:trace>
  <inkml:trace contextRef="#ctx0" brushRef="#br0" timeOffset="64031.0912">17875 4743 114,'1'3'221,"-1"-3"-5,8 4-3,0-2-17,4-2-14,6 0-14,-1 0-11,4 0-17,9 0-10,3-2-14,-2 2-10,0-1-18,1-2-16,-6 0-40,-3 2-45,-4-1-41,1-3-47,0 4-51,-6-1-154,8-3-330,-12 1 146</inkml:trace>
  <inkml:trace contextRef="#ctx0" brushRef="#br0" timeOffset="64210.2124">18422 4625 90,'0'0'253,"0"0"-14,0 0-11,0 0-8,0 0-11,3 16-12,0-8-14,-9 4-19,6 5-8,-3 0-11,-2-1-21,1 2-12,-3-1-9,0 3-28,-2 4-24,3-7-41,-3 0-41,6-3-39,-5 3-51,4-5-46,-1-4-33,3 2-129,1-3-355,2-1 157</inkml:trace>
  <inkml:trace contextRef="#ctx0" brushRef="#br0" timeOffset="64867.3893">18799 4248 50,'4'-6'174,"0"-1"-1,-3 2 7,1 1 5,0 1 9,-2-3-19,0 6-5,-2-5-17,2 5-11,-6-3-13,-1 3-10,7 0-4,-21 4-8,3 4-3,0 2-7,-5 3-6,1 4-5,-1 4-8,0 0-7,0 4-6,7-3-4,-3 6-7,2-1-3,3-2-7,4 2 2,1-2-9,4-6-1,1 1-6,4-3 2,1 2-7,4-2 3,2 1-6,1-1-1,2-2-4,4-2 2,2-3-6,4 0-5,-3-4 0,2-1-6,-1-2 5,1 0-8,-1-3 2,-5 0-3,0-6 1,0 2 1,-3-1-1,1-4 1,-3 1 0,-4-4-1,1 1 1,-3-1-1,2-8 1,-4 5-3,-2-1 4,0 5-4,-3-3-1,0 4 3,0 0-1,-5 3 1,-2-1-4,2 4 0,-1-1 3,-1 2-2,2 2 1,2 0-2,-1 1 3,4 0-5,-2 2 5,7-2-4,-8 4 3,5-3 0,3-1 6,0 0 0,0 0 0,0 0 8,23 6-6,-12-5 1,1-2 7,9 1-6,-2 0 3,0-3 2,2-2 2,-3 2 5,1-1 4,-7 2 3,1-1 10,-1 1 7,-1 0-6,-1 4-1,-5-2-4,3 0 4,-8 0-5,7 1 9,-5 3 7,-2-4-3,-4 11 3,-1 0 4,0 0-6,-4 4-4,0 0-5,-1 1-2,2 1 2,-2 1-1,2 1-10,1-2-2,0-3 2,0 5-5,3-5-1,1-1-13,1-1-6,-2-1-14,4-2-21,0 3-25,0-8-32,0 3-33,0-1-28,0-3-30,3 2-35,0-3-45,-3-2-236,0 0-540,17-7 240</inkml:trace>
  <inkml:trace contextRef="#ctx0" brushRef="#br0" timeOffset="65177.6098">18991 4012 67,'-3'-11'242,"-1"6"-15,3-1-18,0 0-22,1 3-21,0 3-15,0-3-12,0 3 1,0 0 1,7 13 0,-2-5-9,8 6 0,-1 3-10,9 7-4,-1 1-6,3 5 4,11 10 0,-6-2-7,4 1-7,-4 2 8,-4-1-17,-1 3-5,-8 5-1,-3-3-2,-7 3-5,-3-1-4,-6-12-8,-3 1 9,-3 9-25,-1-13 7,-5-1-11,0 2-3,-6-8 8,-1 4-19,-1-4-11,-2-2-9,-1 0-22,-1-3-25,1-4-34,1-2-44,-2 2-41,3-3-54,6-5-56,1-1-259,0-2-563,7-4 249</inkml:trace>
  <inkml:trace contextRef="#ctx0" brushRef="#br0" timeOffset="74462.0073">19687 4561 76,'0'0'110,"0"0"-4,0 0-5,0 0-5,0 0-3,0 0 0,0 0-8,0 0-2,0 0-5,0 0-3,0 0-4,0 0-6,0 0-6,0 0-9,0 0 3,0 0 9,0 0-12,0 0 9,-9 4-7,9-4-3,-4 3-1,-1 1-1,3-2 0,2-2-1,-3 10-1,0-9 3,2 1-6,1-2 3,-4 5 4,4-5 1,-2 3 13,2-3 6,0 0 5,0 0 6,0 0 1,0 0-7,0 0-9,0 0-3,0 0-2,6-15-1,-3 9-5,1-4 6,-2-2-1,3 5 0,-2-4 1,0 3-1,3-1-2,-5 3-1,3 0-2,-2 1-8,-2 2-9,0 3-6,0 0-4,0 0 2,-3 14-2,-3 1-4,-3 4 0,1 7-4,-4-2 3,3 4-4,-2-4 2,3 0-5,0 2 0,4-8-5,3-1 2,2 0-3,-1-5 2,0 0 0,5-3 3,1 1-5,3-2-18,2-4 0,2-1 1,6-1 0,2-6 4,5-2-1,2-5-2,2 1 3,-1-2-2,1-3 6,-4-2-6,0 0 4,1-2 0,-2-1 1,-3-4-2,-2-2 11,1-1-9,-4 3-1,-4 2 6,-1-3 2,-5 7 3,-2 2-2,-4 5 1,0 1 1,-2 1-3,0 1 0,-2 2 0,-1 3-3,-1-1-1,-3 4-1,-3 4 1,1 3-6,-6 0 0,2 5 2,4 1-1,0 1 4,2 2-4,2 2 1,3-1 1,3 1 2,3 0-1,3-1 3,3 0 2,4-2-6,-1 1 13,4-2-14,-3 2 3,2-3-1,-1-2 3,-1-1-2,-4 0-1,-1-3 2,-3 0-1,0-3 2,0 3 7,-4-2 0,0 0 6,-2 0 4,-3-2-8,-3 1 0,-5 1 4,1-3-6,-8 0 0,-2 2-4,-1-4-3,2 2-11,-2-1-12,1-1-12,1 0-19,0 0-27,2 0-21,0 0-30,4 0-32,1-1-34,4 1-33,-1-3-34,1 2-162,7-2-458,-2 0 203</inkml:trace>
  <inkml:trace contextRef="#ctx0" brushRef="#br0" timeOffset="74624.1215">19803 4400 76,'-1'-8'129,"-3"2"-15,4 1-51,0 3-17,0 2-31,0-4-42,0 4-43,0 0-75,12 1 34</inkml:trace>
  <inkml:trace contextRef="#ctx0" brushRef="#br0" timeOffset="75287.6023">20721 4385 30,'4'-11'268,"1"0"-6,-4 2-15,4 2-10,-3 2-17,-2 0-21,3 1-27,-3 4-14,0 0-14,0 0-2,4 12-16,-4 0-1,0 7-11,-3 10-8,-1-2 2,1 4-5,-4-2 2,4 0-7,-3 2 2,0 1-8,1-5 4,-3 2-7,4-6-1,-2 2 1,2-8-3,-1 1-8,1-6-1,3 2-6,-4-5-5,2 1-5,1-3-7,-1-2 9,3-1 16,-2 0 17,2-1-5,0-3-5,0 0-14,0 0-1,0-16-9,0 7-5,2-6-12,2-4-4,0-8-3,2 2-9,-2-6 2,4-2-5,-3 1 1,0-4-5,4 2-2,-3 3-3,1 0-1,2 3 11,-1 4-14,-1 5 6,-1 2-5,1 2 1,-4 5-13,4 1-1,-5 2 5,2 1-4,1 2 3,-1 4-5,-4 0-2,14 3-3,-5 6 4,-2 0 1,4 6 5,-1-1-6,-2 4 5,1 6 2,5 0-8,-9-7 7,0 0-1,3-2-2,-2 2 1,-3-6-3,3 1 1,-2 0 3,0-4 1,0-1 2,-2-2 0,1 1 0,1-2 9,-2 0-2,1-3-5,-3-1 2,0 0-2,17-7 3,-7-1-11,1-4 9,3-3-1,5-4-2,1-5-3,-4 0-3,6-3 4,-2 0-1,-2-1 2,4-1-6,1-3 4,-6 7-6,0 1-5,-4 10 7,-3 2-4,-4 4 0,-3 2-3,1 0-2,-1 2 4,1 4 1,-4 0 4,2 14 6,-2 0-6,-4 4 1,-1 6-1,-2 3 3,-1 3 2,0-3-2,1 5 2,-1-2 1,0-1 0,3-3 3,-1 0-1,2-1-3,1-6 1,-1-3-8,3-3-10,-1-1-27,-1 1-12,-1-2-30,3-1-32,0 2-34,0-3-28,-1-3-32,2 0-30,0-1-40,2 1-37,-1 0-16,0-2-223,3 0-597,1-1 265</inkml:trace>
  <inkml:trace contextRef="#ctx0" brushRef="#br0" timeOffset="76598.802">21491 4564 41,'9'-9'204,"0"-1"-8,3-5-6,-1 2 1,1-2-5,-3 2 7,1-1-9,-4 5-6,-1 0 1,1 1-4,-3-2-12,1 0-6,-3 2-10,1-2-11,-4 4-1,1-1-10,-5 2-11,1 0-15,-4 0-8,-3 3-11,-6 4-6,-1 1-8,1 5-4,-9 4-7,4 4-3,-3 1-6,3 3-6,3 1 0,-1-1-4,4 1-5,-2 3 0,7-4-8,5-3 2,0 0-8,2-3 7,4-2-7,1 0 0,1-3 0,-1-1-1,5 1-2,4-1-1,0-5 6,3 2-2,-1-4-8,3-2 4,3-3 2,-4 0-10,-2-3 15,6 0-16,-4-5 1,2 0-1,-4-5-2,3 0 3,-1-8 0,0-1 1,-8 8-1,4 0-1,-4 1 1,0 0 3,-2 6 3,-2 1 5,-1 2-2,3 1-6,-3 2 5,-3 3-4,3 2-9,0 0 4,0 0-2,-14 11-2,10-3 1,-5 1 3,2 6-1,4 2-2,-4-1 2,6 1-1,0 0-2,1 0 0,1-2 4,0-2 0,3-2-4,2 1 0,1-2-2,2-3 3,0 3-9,6-3 0,-3 1-5,1-4 10,5-4-12,0 2 2,-1-2 4,1-4-3,-1-1 1,-2-2-3,-2-3 0,4-1 4,-5-4 6,2 2-5,-2-10 2,-7 5 4,4-1-4,-3 0 2,-2 2 2,0-1 2,-3-1 0,-2 5-5,0 0 6,-3 2-3,0 2 2,-1 2-7,1 1 6,-1 2-3,4 1-1,-3 1 3,-1 2-3,5 1-1,-9 4-1,9-4 5,-8 4-5,8 0 4,0-4-1,-1 8 4,2-5 1,1 1-3,4 1-1,0-2 10,3 0-5,0-1 4,5 0-5,4-4 3,1 2 5,0-2-5,-1-1 2,0-3 13,-1 2-1,-1 0 0,-3-2 3,-3 4 15,-4-2 5,1 2 10,-3-1-1,1 2-4,-5 1-6,9-2-5,-9 2-7,0 0-3,-3 8-5,-1-2 0,-2 5 8,-3 3-8,0 3-7,-1 0 1,-3 7 0,2-2 1,2-4-4,0 7-2,4-8 12,2 2-14,1-7 2,2 5-5,1-2 3,2-2 3,-1-2 1,5 0-3,-1-1-1,5 0-14,0-5 2,2 0-1,4-1 10,1-3-8,-1-1-1,3-5 2,-4-2-1,2-1-2,-4-4 3,6-5 1,-3 2-1,-2-3-3,4-6 1,-2 0 6,-5 1-8,-2-4 5,-3 1-1,3 1 4,-2 0-1,-4 6 6,-3 1 3,0-1 5,-1 1-5,0 6 2,0 2 4,0 1-1,0 2 8,-1 1-11,1 0 0,0 4-4,0 2 0,0 0-4,0 0 10,-13 12-7,7-3 1,2 4 1,-1 3-2,-1 2 0,-1 6 6,-4 0-3,4 5 9,-1-5-2,0 2 0,1-8-4,1 1-7,2 5 6,-1-6 4,0-1-3,-1 0 2,3-1-10,1-5 3,-1 0-4,1 0 7,1-1-3,0-5 1,1 3 1,0-4-2,0 1 8,0-2-2,1 2 1,-1-5-3,0 0 4,0 0 2,0 0-2,0 0-1,17-10-9,-9 3 2,-2-3 0,4-3 1,4-3 2,4-6-10,1-2 3,3-2 5,1-2-6,0 1 2,9-11 3,-4 12-8,-1 1-2,0 1 7,-2 1-2,-1 5 6,-7 5-5,1 1 2,-9 6-8,0-1-5,-2 2 1,-1 2 4,-2 1-12,-2-1 3,-2 3 1,0 0-5,0 0 2,-14 16-5,0-10-1,-3 3-7,0-1-8,-2 4-3,-3 0-3,-3 0-6,8 0 11,1-1-14,-2-2 9,4 1-4,0 0 5,7-1 2,0-3 2,1 5 6,2-5 3,4 5 2,1-2 5,4 1 1,2 2 1,-2 0 6,5 2-1,5-1 1,-3 1 1,4-1 2,-3 2 3,5-2 2,-4-3-2,3 5 2,-2-3 0,0-2 0,0-2 6,-4 0-1,2-3-11,-3 4-6,-3-6-22,0 0-17,-2 1-20,3-3-20,-3 2-17,-1-1-21,0-1-30,-4-1-21,0 0-25,9-6-13,-6 3-4,2 1-1,2-3-1,2-2-122,-3-1-380,1-1 170</inkml:trace>
  <inkml:trace contextRef="#ctx0" brushRef="#br0" timeOffset="77391.5187">22544 4572 549,'12'-26'-3,"-1"1"22,2 1 13,1 2 27,-5 8 17,-4 2 26,0 3 33,0 1 10,-1 3-3,0-1-10,-3 2-11,-1 1-2,0 3-1,0 0 5,0 0-10,0 0-3,2 14-2,-2-10-4,2 1-6,-1 0-6,2-1-5,1 0-2,0 3 0,2-3-4,3 1 1,1-3-9,3 0 3,-3-1-6,0-2 6,2-2-2,-1-1-5,3 0 0,-5-1 4,0 0-3,0-3 6,0-1-8,-4 1 2,-1 1 3,1-4-2,-4 5-6,2-1 6,-2-1 1,-1 2-7,-4-2-23,2 4-7,-2 0 4,-4 2-13,-4 2 3,1 2-10,-6 3 1,-1 3-8,0 1 6,-6 6 3,3 2-6,-1 1 2,2 0-5,2 0-6,0 3 0,7-4 3,-1 0-6,4-2-12,3-4-2,3 2-3,0-1 0,4 0 0,0 1-5,6-2 7,2 1 3,4-2-5,5 0 5,8-1-9,4-4-2,3-2 2,2-1 2,1 0-4,3-4 1,10-1-4,-13-7-2,-3 1 18,5-1-14,-5-2-2,-2-1 5,-4-1 8,-1 1-1,-5-5-3,-6 6 6,-4-2 5,-2 1 5,-2 2 8,-3 0 3,-4 1-3,2-1 5,-6-1-4,2 5 3,-3 0-8,-4 2 4,-6 2-8,3 3 0,-7 3 1,-1 4-1,-3 0 4,-4 5 14,4 5-28,2 2 13,-3-2-7,7 3 5,-1-1-1,6-4 2,0 2 1,3 0-5,3-3-3,3 3 3,1-5 3,2 0-6,1-3 7,1-3 0,2 4 2,0-6-1,2-2 0,5-1 8,5-4-7,2 0 8,0-3-3,-2-1 6,1-4-7,-3-1 6,6-7 3,-1 1 5,-3-4-2,1-1-3,0-6-8,-3 0 3,2 0 0,-1-4 3,-2 2-14,-1 0 10,-1-2-4,-3 1-3,0 4 9,-2 10 1,-4 0 10,0 7-2,0 2-1,-2 3-3,2-1-7,-6 3-3,3 4 0,0 0-10,-10 19 6,2-2-1,-6 6 4,-1 3-1,4 3-1,-2 1 0,2 0 1,1 0-1,3 1 5,-1-2 1,4 0-3,3-3 2,1-5-3,2-2 1,1 0 2,3-3-2,3-1-2,4-3-8,1-1 0,3-1 3,-1-4-15,2-2-7,-1-2-2,6-2-8,-4-1 5,-1-3-6,2-1 1,-2 1-2,-2-3 0,1-2 5,-1 1-2,0 2-7,-5-1 4,-2 1-4,-2 2-10,-2 0-11,0 0-18,2 1-13,-5-2-19,1 3-10,-2-2-22,-1-2-20,4 5-18,-4 1-20,0 0-19,-9-4-11,9 4-28,-9 0-184,9 0-474,-13 1 210</inkml:trace>
  <inkml:trace contextRef="#ctx0" brushRef="#br0" timeOffset="79918.9304">11695 6422 191,'0'0'192,"0"0"-15,0 0-18,0 0-10,0 0-18,0 0-10,0 0-11,0 0 0,0 0-5,0 0-4,0 0-1,0 0-5,0 0-3,0 0 3,0 0 0,0 0 1,0 0 2,0 0 0,0 0 18,0 0 1,0 0 3,0 0 1,0 0-3,5-2-18,-5 2-7,0-9-9,0 3-10,0 0-3,3 0-7,-6-3 0,3-1-7,-1 2-4,-2-4-6,2 2 3,-3 0-9,0 0-1,2 0 19,-3 3-23,3-1 4,-4 1 3,3 4-13,-5-4 0,2 3-10,0 4 3,-1 0-6,1 3 0,-2 5-5,-3-2 1,4 10-4,2 1-4,-7 4 5,4 2-1,2 4-5,3-1-3,3-1 1,2 2 3,-1-1-1,3-3 0,0 2-1,0-5 0,0-1 1,-1 0 1,0-2-5,-2 2 2,-1-1 5,-3-2 0,-1-1 0,0 1-3,-2-5-2,-3 2 6,-2-4 0,0 4-5,-5-5-2,0-1-1,-3-1-2,0-6 1,2-3 2,3 0-6,-4-4-4,1-3 5,1 1-2,3-2 0,0 0 1,5 1-4,2 3 6,1 0-2,3 2-2,-1-1 3,-1 2-1,3 2-7,1 2 0,0 0 8,0 0 21,0 0-21,0 0 3,15 14 7,-10-4 0,1 1-2,3 3 1,0 0-1,-1 2 2,4 1-2,-2 0 0,-1-2-5,1-1-1,3-2-6,-4-4-13,0 0-6,4-4-6,0-1-8,1-3-3,4-1-10,1-5 1,8-4-6,-4-4 6,2-2 4,-2-2 6,0-2 3,-5-2 8,1 1 0,-2-2 2,-2-1 10,-2 2 9,-3 4 14,-3 0 11,-2 6 15,2 2 18,-5 3 13,1 2-2,-3 0-6,1 1 4,-1 4-20,0 0 3,0 0-3,-10 16-1,5-5 2,0 5-7,0-4 1,1 4 0,1 0-5,2 1-4,2-1 4,0 2-7,2-4-1,0-2-2,2-2 1,5 0-6,0 0 6,2-5-5,0 2 2,2-6-5,1-1 7,0-6 7,3 1-8,-3 0-6,2-7 4,-8 4-8,2-6 5,-2 2 11,-5 0 1,1-4 2,-4 0 2,-2-1-6,-2 0 1,-2 0-2,-4 3-1,0-1-2,-1 1-5,-4 4-3,-1 0-2,0 1-6,3 6-15,-6-2-20,7 2-15,-6 3-21,4 0-23,-2 3-18,5 0-19,-2 2-27,1 2-24,0-1-23,5 1-32,3-3-24,2 1-26,1 0-175,1-1-500,2 0 222</inkml:trace>
  <inkml:trace contextRef="#ctx0" brushRef="#br0" timeOffset="80984.8523">12813 6350 39,'0'-2'150,"-3"-4"5,1 2 7,2-1 2,-1 0-2,0 1 2,1 4-1,0-7-8,-3 2 6,3 2-9,0 3-5,0-5 1,0 5-2,-4-6 3,4 6-2,0-3-2,0 3-2,-3-4-1,3 4-1,0-2-6,0 2-1,0 0-10,-9-6-10,9 6-8,-7-3 6,6 0-10,-1 1-3,2 2-4,-7-6-7,7 3-2,0 3-4,-1-5-1,1 5-1,0 0-13,-3-2-4,3 2-3,0 0-9,-2-4-5,2 4-4,0 0-3,0 0-3,0 0-3,0 0 8,-2 16-2,0-5 0,0 4 6,-3 5-4,-2 7 9,1 1-12,2 0-2,-2-1-1,3 2-3,-1-3-3,-3 4-5,4-5-3,-1-6-1,4 6-1,-4-8 0,-1 0-2,2-5-1,3 1 4,-2-3-8,2 1-1,0-5 3,0-1-11,-3-1 11,6 2 2,-3-4 1,-3 2-1,3-4-2,0 0 2,0 0-2,0 0 1,0 0-5,4-13 2,-3 5-4,2-4-1,-3 0 1,4-5-3,-1-2-1,3-7-1,0-1 1,2-3 0,-2 0 0,1 1 2,-1 2-7,-4-2-2,7-1 7,-2 4-6,2 1 1,1 1-1,-3 7-2,1-1 0,2 3-1,2 2 3,-2-1 0,4 4-4,-4 0 6,5 2-6,2 2-6,-4 4 8,1-1-4,-2 3 4,2 3 0,-5 5-5,2 0-4,-3 2-5,-1 5-4,-3 0 0,-2 2-2,-4 0-8,-5 9-10,-3-4-6,-3 3-8,-3-3-5,-2 1-16,2-1-5,-3-3 2,5-7 5,0 3 7,1-4 8,4-3 10,2-1-2,-2-4 10,4 4 2,3-5-1,-1 1-4,3-3 7,0 0 1,0 0 4,0 0-1,25-3 6,-15 3 0,2 2 12,7-2-8,-2 1 2,0 3 2,0-1 2,2 2 1,-9 1 4,2 0 1,-2 0-5,-1 0 9,0 5 0,-1-3 0,-4 1 7,-2 1-6,-8 1 3,3 3 3,-8 0-3,-1-1 4,-10 6 3,5-9-3,-7 5-6,1-1-7,4-4-1,1-4-9,-1 1-10,-2-4-9,6 1-9,2-2-12,1-1-16,2-2-31,3 0-25,-1-1-28,4-2-37,1-2-35,3 0-24,3 0-188,1-5-485,1 2 214</inkml:trace>
  <inkml:trace contextRef="#ctx0" brushRef="#br0" timeOffset="81188.2153">13168 6543 135,'0'0'293,"0"0"-15,10 6-10,-10-1-7,0 1-11,0 4-15,-7 2-16,5 3-16,-2 2-12,1 1-12,-3-1-13,2 1-13,-1-1-20,-1 1-10,2-3-9,3 2-30,-2-6-29,2 1-34,-1 1-38,1-2-58,-1-2-68,3-3-63,-1 1-65,-1-3-171,2-1-479,-1-3 213</inkml:trace>
  <inkml:trace contextRef="#ctx0" brushRef="#br0" timeOffset="81408.6299">13433 6333 137,'4'-12'364,"-3"0"-20,-1 3-27,3 4-30,-2 1-12,-1 4-16,0 0 3,5 13-35,-5-2-13,-3 10 7,3 6-14,-3 2-9,-1 0-16,2 2-10,-4 1-11,2-3-10,-1 2-11,0-2-18,-4 0-12,6-4-17,-1-6-3,2 0-15,-2 0-27,2-4-10,1-3-18,-4-2-24,5-6-38,0 2-30,0-2-28,0 0-27,0-4-39,0 0-44,0 0-39,0 0-38,2-16-20,4 4-218,-2-3-569,2-2 251</inkml:trace>
  <inkml:trace contextRef="#ctx0" brushRef="#br0" timeOffset="81630.7888">13438 6517 427,'6'-29'54,"2"-2"23,-7 4 15,3-2 26,0 3 24,-2 0 21,-2 8 21,2 2 16,-2 5 13,1-1 11,-1 2-2,0 3-3,0 1 5,0 1-4,0 1-10,3 0-4,-3 1-20,0 3-8,4-6-7,-1 3-16,1 1 5,3-1-8,3 1-10,8-1-9,-5 0-6,7 1-21,3-2-8,-4 1-8,11 3-11,1-5-3,-1 3-26,0 0-24,-8 2-25,-1-3-34,-4 3-45,-2 0-37,-4 2-35,0 1-35,-4-3-30,-2 2-24,-2 2-30,0 0-27,-3 0-24,-6 3-218,-2 0-583,-1 1 259</inkml:trace>
  <inkml:trace contextRef="#ctx0" brushRef="#br0" timeOffset="81842.6189">13530 6430 118,'-3'3'228,"-3"2"3,5-1 0,1-4 9,1 5 1,-1-5-4,12 2-20,1-2-13,6-1-17,-1 0-16,5-1-16,7-2-14,-2 1-15,2-7-9,-3 7-24,0-1-26,-7 1-34,-1-1-35,-7 1-41,-3 2-38,-2 1-43,0 0-33,-2-2-28,-5 2-28,0 0-159,0 5-403,0-5 178</inkml:trace>
  <inkml:trace contextRef="#ctx0" brushRef="#br0" timeOffset="82030.0192">13543 6649 220,'-6'8'249,"1"-2"0,2-2-1,1 3-3,3-2-11,3 0-12,1-2-14,6 2-7,-1-4-11,10 2-15,-2 0-15,3-3-7,6 0-17,5-4-14,-4 1-14,0-2-30,2 0-24,-4 1-40,-6 1-38,1-2-43,-8 2-53,-1 1-41,-2-3-39,1 0-30,-6 0-181,0 1-445,-2 2 197</inkml:trace>
  <inkml:trace contextRef="#ctx0" brushRef="#br0" timeOffset="82307.6976">12570 6193 191,'0'0'228,"-6"10"-8,1-4-3,-6 10-7,-5 5 7,5 4-8,-4 2-7,-2 6-9,-6 11-2,0 2-6,1-1-10,3 2-20,-3 0-9,9 0-4,4-13-19,3 1-16,2 11-9,4-11-12,4 1-6,8 8-9,-1-13-4,13 10-5,-1-12-13,14 3-19,3-3-27,7-5-31,2-7-36,9 2-38,2-8-48,7-3-52,23-9-40,-25-2-237,1-3-518,24-8 230</inkml:trace>
  <inkml:trace contextRef="#ctx0" brushRef="#br0" timeOffset="82584.5914">14054 6128 236,'-2'-12'297,"1"2"-3,1 0-12,3 0-20,-3 0-22,1 1-21,6-1-25,-1 3-15,3-1-15,-1 4-13,7 0-12,4 3-9,-1 4-12,10 4-6,-2 3-2,1 9-5,0 5-5,-8 2-6,-1 5-3,-2 2-10,1 10-5,-6 3-14,-11 3-4,-5-3 2,0-11-7,-6 10-8,-3 0-2,3-11-1,-5-3-24,0-1-11,-1-3-25,-1 1-21,-3-3-28,1-1-24,1-3-32,1-8-35,5-2-45,3-3-48,0-3-268,1-3-562,-2 0 249</inkml:trace>
  <inkml:trace contextRef="#ctx0" brushRef="#br0" timeOffset="83614.0077">14823 6508 13,'2'-5'213,"0"-2"-7,1 5-7,-1-4-14,2 4-10,0-2-6,-4 0-15,0 4-7,4-4-16,-4 4-6,0 0-9,2-3-6,-2 3 2,0 0 1,0 0 2,0 11 2,-2-5-8,2 0 3,-1 3-2,-2-1-8,-1 2 1,2 5-4,-1-2-6,-1 1-2,2 3-8,-1 0-7,1-2 2,2 2-15,-2 0-6,2-3-5,-1-2 0,2 0-9,3-2 1,0 1-9,0-5 2,1 3 5,3-2-10,-2-4 8,6-1-10,-2 0-4,4-6 2,3 1-5,0-4 2,3-4-6,0 1 4,3-7-9,0-3 3,-2-1-2,-1-1-6,0-4 3,-4 3-4,1-3 5,-1-1-1,-2 3 4,-4-4 5,1 5-6,-7 6-4,2 0 15,-4 4 8,-1 2 1,-1 2 9,0 1-9,-1 3-5,-1-2-8,0 5 0,-2-1-4,4 3 1,-12 7-7,5 2 1,-2 0-5,2 5 1,-3 2 1,3 2-3,2 1 0,4 6-11,1-6 16,1 0-4,4 1 3,-1-1-13,5 7 6,0-9-3,0-4-1,0 2 7,3-2-4,-3 2 4,4-4 1,-7-2 0,4-2 4,-4 2-2,-1-4 4,-1 2-8,-1-3 6,1 1 5,-4-2 6,3 0 12,-6 2-3,2 1-4,0-1-15,-7 0 13,-1-2-3,0 2-7,-2 0-7,-1-2-20,-5 1-18,-1-4-45,-1 1-28,3 0-33,2-5-23,-4 2-34,-1-2-48,1-1-60,3-2-47,-6-2-219,6-1-612,-2-2 271</inkml:trace>
  <inkml:trace contextRef="#ctx0" brushRef="#br0" timeOffset="83822.7293">14683 6327 197,'-5'-1'203,"1"-1"-18,4 2-18,0 0-19,0 0-21,-6 7-38,6-2-51,0-5-50,3 9-52,0-4-116,3 2-195,0-4 86</inkml:trace>
  <inkml:trace contextRef="#ctx0" brushRef="#br0" timeOffset="85225.9251">15949 6549 87,'-1'-8'247,"-2"-1"10,0-2-11,1 3-22,2 0-13,2 1-13,-1 0-13,3 2-10,-2-3-9,2 6-22,4 0-12,1-1-5,-2 6 2,4 1-1,3 6-3,0 2-2,-3 5-6,-1 0-5,3-1-7,-5 1-4,-1 1-2,0 1-6,-4-1-1,-1-2-3,2 0 0,-7-3-1,7-2-4,-5-1 8,-2 1-4,2-2-2,-1-1 2,0-2 2,-2 0-2,3-3-3,-2 1 0,3 0-2,0-4-3,-2 4 1,2-4-3,0 0-4,0 0-11,0 0 3,0 0-1,0 0-6,0 0 0,-10-9-6,10 9-1,-1-6-3,1 3-6,0 3-3,-2-5-4,2 1-1,0 4-3,0-6-1,-1 2-3,1 4-5,0-4-2,0 4 0,1-7-8,1 5 0,-2 2 0,0 0-1,-2-6 2,2 6-5,2-5-3,-1 2 5,-1 3-3,0-5 0,0 5 0,2-4-2,-2-1-2,0 5 1,3-7 1,-3 2 0,0-3-3,-3 1-6,3 1 3,0-4-3,-3 0-2,1 0 0,-2-2 0,4-1-4,-5-3 1,5-1 1,-5 2-2,2 3 0,-3-2 4,2 2-6,3 2 3,-3 0 3,-1 3-5,5 2-7,-2 2-8,2-1-2,0 4-3,0 0 5,-16 7-6,7 1 11,-1 4-2,-4 4 0,0 6 3,-3-2-4,3 4 2,-1 0-15,5 1 11,-1-1-1,4-4-2,-2 4-1,3-7 3,0-1 1,5 1-4,-2 0-3,6-6 5,-2 0 5,3 0-5,0-1 5,1-3-2,0-2 8,7 2-3,-3-4 3,4-3 0,1-2 1,2-6-5,2 2 5,-1-6-9,-1 0 11,0-1-1,2-6-1,-5 4-1,4-6 4,-7 3-1,-1 4 7,-1-3 4,-2 2-3,-2 3-2,0 1 1,0 3 5,-2 3-9,1-2 13,-2 4-6,-1 1-2,0 2 2,0 0 0,0 0-7,-5 19 6,1-7-1,-1 0 1,4 4 10,-3 2-11,0-1 2,3 1 2,-1 0-2,2-3 5,2-2-6,-1-1 3,2-1-5,2 6-4,0-10 11,-4 2-10,7-3 11,-3-3-8,3-1 0,2-2 4,2-3 0,-1-4 2,6-3-1,-2-2-12,9-6 13,-3 0 0,-2-5-3,0 1 0,-2-6 5,-1-2-6,2-4 5,-4 2-5,4-12 6,-2-4-10,-3 2 7,-2 0-4,-5 10 7,2 4-8,-1 1-10,-4 2 21,-2 12 4,1 2 3,-1 7 4,1 2-19,-2 3 0,0 2-2,0 1 8,0 13 0,-2 4-3,-2 9 3,1 6-8,-2 0 7,0 4 0,4 0-1,-1-4 2,0 4-6,1-5 5,2-1-7,3-4-6,0 1-2,0-10 6,2 2-3,2-5 0,1-1 2,0-5 0,1-2 13,1 1-13,3-5-1,-1 0 5,5-1 12,0-6-24,-3-2 4,4-2 0,-4-1 4,2-4-5,-3 2 8,7-11-7,-6 1 13,4-2-11,-3-2 0,-4-3-4,1 1 8,-1-2-5,-1 1 5,-6 4 7,5-1-11,-6 8 3,0 3 3,-4 3 2,0 1-4,-1 4-5,-2 1-3,2 4 2,-3-4-3,4 6 1,0 0-3,-19 10-3,11 1 10,-2-1-6,5 7 6,-3 1-8,7 0-5,-1 1 4,2-2-4,3 0-2,1-1 5,2 0 2,2-1 2,-3 2-1,4-1 5,0-1 0,1-4 2,-6 1 1,4-1-1,-3-1-1,-1-1 2,2 0 9,-3-4 1,-2 1 5,2-1 6,-3 0 5,0 0 7,-2-1-4,-3 0 6,0-1-7,-1 0 0,-2-1 0,-1 3 18,-2-5-29,-1 2-7,-2-2-13,3 0-13,-1 0-19,-4-2-22,3 0-16,-1 1-23,1-3-29,2 3-38,0-3-42,1 2-44,5-1-19,0-2-233,2-2-553,3 2 244</inkml:trace>
  <inkml:trace contextRef="#ctx0" brushRef="#br0" timeOffset="85525.9157">17024 6244 175,'2'-2'258,"-2"2"-11,0 0-13,0 0-5,-6 13-10,0-2-13,2 6-10,-4 7-9,-2 2-14,4-1-10,-3 1-12,0-1-14,6-7-9,3 0-15,6 1-10,-2 1-12,3-4-3,-2-4-10,3 1-5,6-2-4,-7-4-3,10 0-6,-4-4-4,4-3-4,1-3-6,0-2 2,-2-2 3,2-2-1,-4-3-13,1-2 6,-5-3 6,-1-2 4,0-5 2,-5 1-5,-3 2 3,-1-6 9,-4 3-16,0 3-3,-2 4-7,-3 2-5,-1 0-4,-3 3-17,3 4-22,-3-3-13,-6 5-37,9 1-26,-6 3-28,5 0-29,-2 2-35,2 2-40,-1-1-41,4 3-61,2-2-164,2 1-525,0 0 232</inkml:trace>
  <inkml:trace contextRef="#ctx0" brushRef="#br0" timeOffset="86115.0941">17640 6255 304,'4'-8'290,"-2"2"-23,1 1-18,3 0-21,1 1-18,-2 2-17,5 2-8,-2 2-4,1 2-2,-1 4-10,0 0-13,1 6-7,-2 3-9,-1 0-12,-2 2-6,-1 8-9,-3-2 2,0-7 4,-3 1-10,3-2-9,-2-1-15,-2-4 18,0-1-6,0 0-1,1-3-5,1 0-9,-1-3-1,-1 0 0,4 2 8,-2-6-19,-1 2 8,3-3-1,0 0-14,0 0-3,-11-11-7,11 3-11,2-9-1,4-4-12,2-4-1,1-4-4,11 0-4,-1 0-6,3 1 4,1 1-2,0 4-5,4 2-2,-5 7 2,-3 4-6,-3 0-1,4 5-15,-6 4 10,-1 2 1,-2 4-1,2 2 1,-1 3 1,0 4 0,-4 3 1,-2-1 3,1 10 3,-5-1 4,-2 0-3,0 0 2,-2-7 0,-1-1 6,-1-1-11,3-5 10,-4-1 2,2 0 3,-1-5 4,3 2 4,-4-4 4,4 4-1,-3-7 2,4 0-3,0 0-3,-8-7-7,8-1 1,0-3-5,0-6-1,8-1 1,0-7-4,3 2-5,1-1 0,3 3-3,-1-2 1,0 6-6,4-2 2,-4 9 1,3 0-3,1 0-2,-4 3-2,0 3 2,-1 4-4,-1 0 2,-1 1-2,0 3-1,0 3-1,-4 2 1,-1-1 3,0 4-8,2 4 7,-5-1-4,-3 0-3,2 2-12,-2 0-16,-2 1-17,-1 0-21,-2-1-31,2-1-30,-3-1-40,0-1-36,-1-3-46,2 0-44,-1-1-47,0-2-284,2-1-688,3-2 305</inkml:trace>
  <inkml:trace contextRef="#ctx0" brushRef="#br0" timeOffset="87245.1521">18632 6283 91,'-2'-5'292,"2"-1"-10,0 0-20,-2 0-17,0 0-13,2-2-22,0 3-19,-3-5-10,3 0-13,3 1-3,-3 0-3,0-1 1,0 1-6,-3 2-15,3-3 2,-2 0-6,-2 3-5,0 2-10,-2 1-14,-1 3-6,-5 1-14,-1 0-5,-3 5-9,-10 7 4,2 2-5,-3 3 9,6 4-28,-3-1 5,1 2-8,5 2-4,2-1 5,3 3-15,5-9 0,4 0-4,4 0-6,0 1 0,2-7-1,3-1-5,2 1 1,2-5 4,2 3-2,1-7-2,1-1 0,6-3-10,-1-3-2,1-3 5,-2 2-4,1-5-1,-2-1-1,-4-3 5,1 1-1,0-3-9,-1-9 7,-2 10-1,1-8 3,-6 3 0,8-2 2,-10 7 3,-1-1 2,0 7-3,-2 1 7,2 2-6,0 1-6,-2 2-4,0 1 2,0 3-4,0 0 0,-6 12-7,-2-3 6,2 6-1,2 3 1,0-1-3,2 1 0,0 0-4,2 1 7,0-2 6,2 0-9,0 2-3,2-4 5,0-1-5,2-2 1,4-4 0,-4 1 6,4-3 4,2 0-3,1-4-1,-4-2 0,5-1-5,2-2 3,0-4-2,1-4 2,1 2-2,3-8 2,0-3-8,1 0 3,-7-3-4,0 2-3,-1-3 4,0 1-8,-8 5 0,2-2 5,-4 6-3,1-3 0,-2 4-2,-2 5 3,-2-3 3,-2 5-6,3 0 2,-4 1-5,2 3-9,2 2-10,0 0 14,-17 9-7,14-1-6,-1 2 8,2 1-6,1 2 5,2 4-5,1-1-5,-1 1 11,5-2-6,2 1 4,-2 1 1,-1 1 0,3-1 1,-4 0 1,1 0 7,-2-3-6,-1 1 9,-2-3-6,0-1 2,4 0 2,-8-2 0,4 0-14,0-3-20,0-2-15,0 3-12,4-4-5,-4 0-4,0-3-2,8 0-9,-8 0-4,15-10-1,-2 3-10,2-5-5,7-4 7,-2 0 1,0-5 9,-1-4 9,2-1 7,-4 3 13,6-10 19,-9 6 25,5-6 22,-2-1 16,-2 4 19,2-1 10,-7 4 16,-2 1 10,-3 4 16,1 6 15,-2 5 9,-1 2-5,-1 2-5,1 2-19,-2 2-6,-1 3-7,0 0 8,0 0-3,-6 15 1,2 2 3,0 1-4,-2 0 4,1 10-2,-2 0-18,2 0 11,-2-1-4,0 5 5,1-5-7,-1 1 8,2-3-16,0 1-1,0-7-1,2-1-6,-2-2-2,5 4-2,-1-9-2,-2-1-6,3-3 0,0-1 0,0-1-1,0-1 7,3-2 1,-3-2 1,0 0-8,0 0-9,18-11 7,-11 1-3,2-3-3,3-1-2,-1-10 0,3 0 0,2 0-8,-2-3 2,2 2-8,2 2 2,-4-1-5,4-1-6,-4 2 4,0 8-2,-7 0-5,3 3 5,-1 3-1,-3-1-4,1 7-8,-3-2-8,-2 1-14,0 4 4,-2 0 3,0 0 5,0 0 5,2 9-2,-6-1 3,-2-1 4,-2 4-14,-6 0 14,1 4 4,-1-1-10,1 0 1,2 1 4,-1-1-8,3 1-1,0-1-1,4-2 5,2 0-5,1 0 2,2-1-9,0 2 2,0 0-5,2-4 0,1 1-8,1 2-14,1-2-10,0 0-6,-1-3-13,1 0-8,-1 0-13,4-2-14,-1-1-19,-1 0-23,1-3-26,2 2-37,1-5-32,2 0-30,2-2-210,-1 0-536,-2-1 238</inkml:trace>
  <inkml:trace contextRef="#ctx0" brushRef="#br0" timeOffset="87986.1044">19564 6142 182,'3'-5'257,"-3"-4"2,0 6-8,0 0-12,0 3-14,-3-4-15,3 4-15,0 0-12,0 0-17,-9 10-12,5-5-10,2 2-12,2-2-15,2 2-5,1-2-9,0-2-3,4 3-4,0-2-6,4 0-3,1-3-10,1 1 1,-1-4-4,1 4-5,5-5-4,-3-1-5,-2 1 3,0-3-6,-1 2 9,-4-3 10,2-2 0,-2-1-7,0 2 6,-1-4 0,-4 4 1,2-4-5,-1 3-1,-3-1-1,-1 3-11,0 1-1,-4 0-9,-2 3-8,0 2-4,-6 2-6,-6 2-6,0 4 3,-1 4-7,1 0 2,-3 6-8,0 2 2,2 0-1,0-2 8,6 0-17,4-2 2,-1-1-19,3 1-9,2-5-7,4 2-6,1-2-2,1 2-4,4-2 8,3-1 1,11 3-1,3-5 8,7 3-4,6-6 1,-1 0-6,2-2 8,1-5 1,0-1 6,-4 1-5,2-9 2,-4 6 9,-1-6 0,-6-2 0,2-2-2,-4 0 2,-3-2 6,-6 3 9,-3-2 1,-2 0 9,-4 6 9,2-5 0,-3 4 3,-3-2-2,0 7 10,-4 2-14,-3-1-4,-5 4-3,-1 3 1,-5 3-1,-3 3-3,-2 3 4,-1 4 1,1 0-10,8 2 7,-7-2 0,11 1-5,-1-1 8,4 3-23,3-5 8,1 0 5,3 0-6,1-2-3,3 0 0,1-2 7,-1 2 0,3-6 0,5 1-1,1-1 4,1-5 0,4 1 6,2-6 2,-1 1-1,1-2 4,-1-3 2,2-6 3,-3 3-3,-1-2 3,5-6-5,-4-3 0,-2-3-2,-1-2 2,0-2-4,-1-1 1,-1 1-8,-1-1 5,-4-1 1,0 1-15,-3 6 14,-3 8 5,1 1 4,0 6 0,-2 1-3,0 5-5,-4 1 1,4 4-4,0 0-3,-15 11 1,5 5 1,-3 9-1,3 4 3,-3-2-4,2 4 0,3-1 2,0 1-3,3-4-4,0 1 10,5 0-4,2-2-1,1-6 0,2-1-2,3-2 9,-3-3-10,8 1 6,-2-3-6,1-5-4,1-2 2,4 4-18,0-6 2,0-1-11,-6-2-6,2-2-19,5-1-11,-5-3-19,-2 3-18,0-4-19,0-3-18,-1 3-17,-2-3-31,-2 0-24,0 1-29,-2-1-34,1-1-35,-1 5-247,-4 1-598,0-2 265</inkml:trace>
  <inkml:trace contextRef="#ctx0" brushRef="#br0" timeOffset="102358.6641">10762 7439 44,'4'-10'172,"-6"-2"-3,4 1-2,-2 1-7,0 0-1,0 5 0,-2 1-18,2-1-14,0 5-18,0 0-7,0 0-6,-9 13 2,4 2 1,-8 13-6,1 5-3,-1 12-7,-2 2-8,0-1-4,2-5-8,4-4-6,-3 6-4,3-11-7,0 2 0,-1-1-8,1 0 1,2-6-7,1 1-3,-2-3-2,4-8-6,-2-3-10,5 0-13,-1-5-16,0 2-21,-2-5-15,3 1-7,1-3-11,-3-3-11,3-1-27,0 0-5,0 0-5,4-18 7,0 0 4,0 0 2,-1-8 9,1-2 15,-2-1 7,0-1 17,-1 0 13,-1 0 14,2 0 0,-4 0 24,2 2 14,-1 2 16,-1 1-6,-2 4 36,2 1 12,-1 6 14,1-5 4,0 4 7,-3 4 5,2 1 4,-1-1 0,0 4 3,4 1-3,-3 2-5,3 0-4,-3-1-10,3-1-7,3 0-7,0 2-7,4-3-5,2-1-4,7-2-4,4-1-6,1-3-1,11 1-3,-4 1-5,2-1-2,-1 1-3,0 3-6,-2 0-8,0 2-14,-6 3-16,-3 0-13,-2 2-16,-2 1-20,-5 0-26,-1 1-13,-2 2-12,0 0-18,0 2 9,-5-1-23,-1 1-8,-3 2-23,-3 1-105,-4 1-310,1 0 137</inkml:trace>
  <inkml:trace contextRef="#ctx0" brushRef="#br0" timeOffset="103071.5327">10593 7767 5,'0'0'155,"0"0"-5,0 0-7,11 1-14,-11-1-5,12-5-17,2-2-9,-3 3-21,1-2 2,3-1-9,-1-3-9,0 4-5,-2 1-5,0 2-2,-1-1-4,-6 1-1,1 1-8,2-1-8,-5 3 1,-3 0-6,7-3 1,-7 3-2,0 0 2,6 6 1,-3-1 9,-3 4 1,0 3 0,-3 5 2,3 1-2,-4 10 4,1-4-7,1 2 3,1 1-3,0 0-2,1-9 0,-2 10-4,5-5-4,1-5 5,0-1-5,1-2-2,1-1-3,2-4 3,0 0-10,-3-4 5,1 1 5,2-5-6,-1-2 6,5 0-5,1-2 3,-2-5 3,-2-2-2,1 0-5,1-4 3,-4 0 2,0-4 1,-1 0 3,-2-2-3,-2-2 2,-2 4 0,-2 0-1,-3-2 0,0 2-3,-2 0-4,0 3-1,-1 5-3,-1-1 0,-2 4-1,-1 3-3,-1-1-3,0 4-2,0 5 0,1 1 1,-2 5 2,2-1-5,2 4 0,4-2-1,-3 0 0,4-2 1,1 3-5,6 1 5,0-3-3,-1 0 4,6 0-2,0-1-2,2-3 3,0-1 2,4-2-2,0 0 1,-1-2 2,7-2-1,1-3 2,-1-2-3,-3 0 0,3-4 2,0-2-1,-2-1 4,-1-2-3,2-7-3,-6 7 5,2-7-3,-5 5 4,-2-1 1,-3 2-1,1-2 4,-2 0 2,-1 5 0,-2 2 0,4-2 1,-4 5 2,-2 1-2,2-1-1,-2 3-2,0 1-4,2 3-4,0 0 0,0 0 2,0 0 0,6 10-3,-3 0 2,3 1 2,3 3-2,1 0 3,0 1 0,2 2-4,5 5-1,-5-7 1,3 5 4,-5-3-5,0 0 4,0 7-1,-4-9-2,0 0 1,1 1-2,-6-4 1,3-2 0,0-3-2,-4 1-4,1-4-4,2 1-2,-2-2-2,3-2-11,-4-1-11,0 0-7,14-6-9,-5-2-10,5-3-7,2-2-23,5-1-6,1-2-19,2-4-15,0 5-22,-2-3-24,-8 6-107,4 0-306,-4 1 135</inkml:trace>
  <inkml:trace contextRef="#ctx0" brushRef="#br0" timeOffset="103619.0004">10611 7742 36,'0'0'143,"0"0"-14,0 0-14,0 0 4,0 0-3,0 0 8,0 0-8,0 0-1,17-9 2,-6 5-6,-1-3-2,8 0-15,2-2-6,-2 1-12,8-4-3,-1 3-9,2 1-12,-3 0-19,-5 1-29,1 2-44,0-4-56,-3 3-40,0 0-125,-5-1-282,6 2 125</inkml:trace>
  <inkml:trace contextRef="#ctx0" brushRef="#br0" timeOffset="104890.0227">11974 7497 243,'-7'-11'257,"4"3"-10,-4-3-17,1 5-16,-2-3-17,2 6-20,1 3-16,-7 1-9,-1 7-14,0 6-9,-6 6-5,0 3-6,-5 18-5,4 2-12,2 3-7,7-13-7,-2 13-9,6-12-10,2-2-3,4 2-6,-1-5-11,8-3-4,-3 1-1,4-2-12,3-9-11,-1-2-17,0-6-15,7 1-19,1-4-17,4-3-18,-1-5-23,3-5-26,6-3-6,-2-3-17,-4-3-5,-1-4 6,-4-1 9,0 1 9,-4-3 7,0 4 16,-5-3 26,-2 5 13,-3 0 37,3 2 19,-4 4 14,-3-1 19,2 2 20,2 4 8,-4 0-1,0 1-3,0 4-9,0 2-1,0 0 3,0 0 3,-6 15 7,3-3-2,1-1-4,0 5-6,-1-4 0,1 2-6,4 1-7,1-2 0,1-2-1,-1-2-3,3 1-1,1-4-3,-1-2 4,4 0-5,1-3 2,-1-2-5,4-2 2,-5-2 9,4-3-2,-3-1-1,-2-2 1,2-1 2,-2-5 0,-3 0 9,0 1 0,-5-2 1,1-1 4,-1 7 7,-2-3-7,-2 4 9,1 2-16,-2 0-8,-2 6-2,-1-1-2,-4 5-6,0 4-2,-4 6-4,-3 5 2,1 6 0,0 2-3,2 2-2,2 3-3,5 2-4,4-2 4,0-3 1,5 3-4,2-4-1,2-4 4,4-1 0,1-3-8,5-5 1,9 2 3,-3-6 0,1-4 0,10-1-1,-1-6-2,2-6-1,-2-3 2,3-3-3,-2-4 3,-1-5-2,-2 3-2,-1-7 2,-3 2 2,-5-2-1,-1-3 0,-4-2 2,1 1-3,-8-2 8,-1 1 0,-1 2 4,-1 3 10,-4-1-5,0 12 16,0 5 1,0-1 5,-2 4-7,0 2-6,-1 4-5,1 2-2,2 1-3,-13 15-2,3 2-3,-1 9 1,0 2 1,-2 5-2,5 0-3,-1 1 2,-1 10-3,5-8-3,2-2 2,3-2 1,3-2-6,-1-4 5,3-3-4,0-4 0,4-2-7,-1-3 15,0-5-9,3 0-4,2-5 2,5-4 2,2 0-8,-1-3 1,6-7-1,1-1-2,-2-4 4,-1-2-6,-4-2-1,1-5 4,-3 2 0,2-4 1,-7 0 0,1-1-9,-6 2 12,1-7 2,-6 1 2,1 5 4,1 0 7,-4 8-2,-2 1 3,0 5-5,-1 2 22,3 3-28,-2 4 8,-2 2-12,4 1 5,-13 8 0,1 7-4,1 7 3,-3 3 1,4 4 3,1 0-1,1-2 1,3 6-4,2-4-3,2 0 0,5-2-1,1-1 0,4-3-8,-1-5-3,1-4 13,2 0-24,-2-5 5,3-1-11,5-2-12,-4-1-20,-1 1-21,3-5-18,-1-1-27,-1 0-32,-2-2-21,3-3-37,1-3-32,-4 3-33,-1-3-163,-1 0-482,5-3 214</inkml:trace>
  <inkml:trace contextRef="#ctx0" brushRef="#br0" timeOffset="105786.9659">13542 7510 74,'5'-9'231,"0"4"-4,-1-1-15,0 2-15,-1 0-12,2 0-22,-4 1-11,-1 3-10,2-3-12,-2 3-15,0 0-6,3-4-8,-3 4-12,0 0 5,0 0-7,0 0-2,0 0-3,0 0 2,0 0-3,0 0-1,0 0-6,0 0 6,0 0-10,0 0-4,0 0-9,0 0-2,4 10-2,-4-10-7,0 0-3,0 0-5,0 0 4,0 0-7,0 0-5,0 0-1,0 0-4,0 0-3,0 0 1,0 0-7,0 0 4,0 0-4,0 0 0,0 0-2,0 0 11,0 0 0,0 0 9,0 0 3,0 0 1,0 0-4,0 0-2,0 0-1,0 0 11,-9-10-17,8 7-8,1 3 3,-8-7-1,4 3 0,0 0-8,-1 3-4,0-2 0,-7 3 4,5 0-5,-2 4-3,-4 4-2,-1 5 2,-7 6 2,-1 4-5,1 4 6,1 5-2,-3 9-2,8-14 6,-1 7-7,6-1 5,2-1-9,2-3-12,3 2-5,3-6-9,4 0-8,1-6-17,0-2-21,1-2-28,4 2-32,5-2-21,2-4-25,2-2-33,7 0-31,2-5-222,3-1-507,-4-4 225</inkml:trace>
  <inkml:trace contextRef="#ctx0" brushRef="#br0" timeOffset="106226.0617">14104 7562 87,'0'0'166,"0"0"3,0 0 2,1-4 0,-1 4-3,0 0-1,0 0-12,0 0-4,0 0-2,0-2-6,0 2-3,0 0-4,0 0-5,4-6-3,-4 6-4,2-2-3,-2 2-5,0 0-1,1-5 4,-1 5-15,0 0-3,0-7-2,0 7-9,-1-4-6,1 4-2,-2-5-6,2 5 7,-1-8-20,-2 3-9,3 1-5,-3-3 0,-3 1-11,3 1 6,-5-1-5,5 2 4,-2-3-10,-2 4-8,-1-1 1,0 2-5,-1 1 0,-4 2-7,0 4 3,-3 2-8,-2 5 7,-3 8 1,2 3 0,-5 5-5,5 6 3,2-6 3,-4 14 6,11-11-8,-2 0-3,4-1 2,7-2 0,1-3-7,1 0-2,3-7 0,5-3-1,0-1-6,-2-4-23,9 1-11,-1-3-24,6-2-28,-4-2-36,3-2-31,0-2-49,8-6-49,1 2-45,-13-2-214,3-2-551,-1 0 244</inkml:trace>
  <inkml:trace contextRef="#ctx0" brushRef="#br0" timeOffset="106495.9694">14384 7742 67,'2'-3'251,"-2"3"-9,3-4-8,-3 4-6,0 0-15,2-3-9,-2 3-6,0 0-4,0 0-6,0 0-9,0 0-6,0 0-10,0 0-16,2-4-10,-2 4-3,0 0-22,0 0-11,0 0-5,-5 12-4,3-3-13,0 3 0,1 2-6,-4 4-8,-1 0-1,1 1-7,-1 4 7,-2-3-27,1-2-15,1-1-26,1 4-24,-4 3-37,3-7-43,1-2-58,-2-1-54,4-3-52,-4-1-233,4-5-548,1 2 243</inkml:trace>
  <inkml:trace contextRef="#ctx0" brushRef="#br0" timeOffset="106966.6799">14721 7467 320,'0'-6'306,"2"-2"-18,-2 4-19,5-1-27,-5 0-26,0 5-25,0 0-14,0 0-14,0 0-10,0 19-1,0-3-6,-2 2-11,-3 8-5,0 4-5,1 1-9,0 1-8,1-3-9,-1 2-3,-3-2-11,2 0-6,2-1-9,-3-1-11,3-8 1,-1 2-7,2-5-6,1-3-16,-1-1-20,2-2-20,-3 0-25,2-5-16,1 0-17,-3-1-30,3-4-43,0 0-37,0 0-15,0 0-19,3-17 0,1 5 4,-4 2 17,5-7 13,-4 1 16,2-1 19,-3-3 28,0-6 23,0-2 18,1 3 28,-1-1 25,0 2 34,0-4 19,-1 3 23,-2 4 33,3 4 7,3 0 9,-6 5 24,2 0 12,1 3 8,0 2 9,0 1-7,0 1-6,0-1 4,0 2-12,0 4-10,0-6-3,1 4 0,2 0-1,0-1-7,-3 3 1,17-4-12,-6 3 5,9-1-20,-2-2-10,8 1-2,4-1-14,-2 1-9,3-1-19,-5 3-27,4-2-16,-9 3-31,0 0-36,-4-1-37,-5 2-33,-2-2-33,-2 2-21,-3 1-29,-2-1-24,0 2-20,-3-3-218,-10 9-529,1-6 234</inkml:trace>
  <inkml:trace contextRef="#ctx0" brushRef="#br0" timeOffset="107164.5728">14648 7699 211,'-1'4'243,"1"-4"-6,1 4 3,5-3-15,0-1-21,8 0-16,3 0-23,4-2-12,7-2-16,-6 1-15,4-2-23,-6 2-23,-1 1-30,0-1-30,-7 2-33,1-1-31,0 1-27,-8 1-19,0 0-16,-5 0-16,4 4-7,-6-1-4,2-3 3,-12 11-1,-4-3-91,-3 2-245,-5 5 110</inkml:trace>
  <inkml:trace contextRef="#ctx0" brushRef="#br0" timeOffset="107373.8164">14718 7797 565,'-24'15'25,"7"-3"11,-1-1 9,5-2 21,5 0 9,1-2 9,3-2 17,3 0 24,1-2 8,3-1 5,6 1-5,3-2-12,6-1-3,11-1-10,2-5-8,4-1-13,0-2-10,-2 2-21,3-2-20,-1 4-34,1-6-35,-9 2-50,6-3-42,-14 4-68,0-3-107,-6-2-324,-2 5 143</inkml:trace>
  <inkml:trace contextRef="#ctx0" brushRef="#br0" timeOffset="107577.9533">15066 7328 163,'0'-11'298,"0"5"-22,3 1-17,2 1-12,0 2-12,3 2-5,11 5-27,1 1-12,4 7-10,2 3-1,-1 1-11,0 4 7,-2 4-1,1 4-9,-7 0-13,6 16-1,-11 1-35,-7 1 3,0 3-11,-15-1-4,-3-1-23,-6 3-9,-1-1-20,-8-2-29,-3-3-23,-5-3-40,0-4-39,0 0-47,-4 0-64,2-5-63,8-11-57,-13 2-216,12-4-568,1-7 252</inkml:trace>
  <inkml:trace contextRef="#ctx0" brushRef="#br0" timeOffset="108645.1051">11268 8735 131,'0'-4'219,"3"0"-12,0 1-11,-1 0-9,0-1-6,1-3-3,0 2-1,2-2 3,1 2 2,-2-5-7,-3 1-4,5 0-7,-3 1-3,0-2-4,-1-2-7,1 3-3,-3-2-7,0 2-1,-1 0-15,-2 1-15,1-1-8,-1 3-6,1 1-13,-4 0-10,0-2-9,-4 5 1,2 2-15,-3 2-8,-1 2-2,-1 3-5,0 2-3,0 5-8,-3 1-1,5 1 7,0 7-8,1 1-3,7-5-3,-1 6-2,4 3 2,1-4-1,3 2-2,5-1 0,0-1-2,0-1 0,1 2-2,3-3-1,-4-5-3,0 0 3,1 7 0,-3-6-1,-2-2 3,-1 1-4,-1 0 13,-3-6 0,-3 5-12,-1-1 1,-2 1-7,-4-4 8,0-3 4,-1 4-5,-6-5 3,3-2-7,-3-4-1,4 1 2,-2-3 11,-2-5-13,6 0-2,-2-1-3,4-5 2,1-3-4,-2-3-11,8 0-1,-1-1-10,3 0 10,5-8-20,0 9-9,4-1-3,0 4-15,1 0-18,0-1-17,-2 8-16,2-3-25,0 5-24,-2-1-27,3 1-29,0 0-39,1 3-237,-4 1-537,3 1 238</inkml:trace>
  <inkml:trace contextRef="#ctx0" brushRef="#br0" timeOffset="108963.6464">11783 8540 233,'2'-11'246,"0"2"0,-2 0-6,2-1-12,-1 6-18,0-2-11,0 1-7,1 1-8,-2 4-11,-2-5-13,2 5-13,-2-7-9,-1 5-12,3 2-12,0 0-11,-21 9-1,12-4-6,-3 3-2,2-1-3,-5 7 6,1 0-9,-5 6 3,4 4 5,-2 1-8,2 1 0,-1 5-9,6 1 4,-5 4-2,5-2-10,-1 12-2,4-13-6,0-1-7,3 0-5,-1-2-6,7-3-6,0 1 1,3-2-12,1-8-9,0 0-15,5 0-18,1-1-34,3-3-42,-1-3-38,-4-4-51,3-3-59,6 1-58,-2-4-306,2-3-650,1-2 288</inkml:trace>
  <inkml:trace contextRef="#ctx0" brushRef="#br0" timeOffset="109426.6411">12371 8603 132,'0'-4'234,"0"-1"-4,3 3-4,-2-1-9,-1 3-10,2-4-12,-2 4-7,0-5-12,0 5-9,0 0-14,1-4-8,-1 4-14,0 0-4,0 0 0,0 0-3,0 0-5,0 0 1,2 14-2,-2-12-2,0 3-10,0-1 2,0 1-10,0-5 3,-2 8-8,1-4-5,1-2-15,0 2-5,0-4 0,-2 4-3,2-4-8,0 0 0,0 0-2,0 0-10,0 0 1,0 0-5,0 0 0,-8-10-3,8 6-5,-3-4-1,3-2-4,-2 0 2,-2-1-10,3 1 14,-4 0 0,1 0 0,1 3 1,-3 0-5,3 2-3,-4 0 0,4 0-7,-7 4-2,1 2-2,-4 6-9,-6 1 6,-2 13 0,-1-2-11,2 6 6,0 1 1,1 4 0,4-1 11,5 0-16,-2 2 0,7-4 1,1-1 0,4-5-8,1-1-14,3-1-12,4-4-29,4 0-23,0-3-36,5 1-23,2-4-43,8-1-41,0-2-41,4-3-41,-3-3-42,0-3-193,2 1-587,-3-2 260</inkml:trace>
  <inkml:trace contextRef="#ctx0" brushRef="#br0" timeOffset="109675.1234">12655 8768 203,'3'-4'253,"2"0"-13,-2 2-20,0 0-22,-3 2-10,0 0-8,0 0-1,8 9-7,-7 3 5,-1 1-12,-4 3-9,2 1-9,-4 8-6,0 1-10,-1-2-9,-2 0-14,3-4-9,0-1-12,-2 5-6,5-5-22,-3-1-22,3-1-37,-3-2-47,4-6-53,1 1-58,-2-2-51,3-3-53,-4 1-167,4-6-463,0 0 206</inkml:trace>
  <inkml:trace contextRef="#ctx0" brushRef="#br0" timeOffset="109942.8701">12989 8654 6,'5'-10'331,"-2"-2"-13,-1 6-26,2 0-27,-4 4-22,0 2-14,0 0-15,0 0-7,-4 17-9,-1 0 1,-2 0-18,1 7-2,1-5 6,0 7-32,-4-3-14,6-3-13,-1-2-11,2-1-11,0 0-10,6 0-8,0-5-2,-1 0-11,6 0-7,0-6-3,0 3-4,5-4-3,2-2-1,3-2-8,2-1-1,-2-4-11,3-1-2,-5-4 6,2 1-4,-3-2-1,0-4 9,-3-2 1,2-5 4,-8 4-3,2-9-2,0-1-4,-8-1-1,-2 5-2,-5-5-3,1 8-10,-2 3-1,-2 0-4,-4 3 2,0 0-4,-3 3-4,0 1-5,-4 4-24,0 3-3,-2 5-19,3-1-11,0 6-32,1-2-21,1 7-25,1-2-33,5 4-42,-2 0-51,7-4-42,2 2-37,2-2-232,4 0-613,2 0 271</inkml:trace>
  <inkml:trace contextRef="#ctx0" brushRef="#br0" timeOffset="110192.4521">13295 8436 11,'3'-12'304,"-3"-2"-4,1 5-11,0 1-17,1 1-21,-1 2-27,3 2-18,1 1-11,3 2-9,3 2 2,0 5-18,9 3-16,-5 2-6,9 5-8,-2 7-12,1-2-2,-3 5-4,-3 1-16,2 2-8,-6 5-6,0 10-10,-8-9-11,-2 14 12,-7-3-17,-3-1-6,-7-3-11,0-9-6,-5 10-9,1-14-28,-9 12-18,4-11-36,-3-5-29,1 2-40,-2-2-53,-1-2-64,1-6-57,-1-2-252,1-1-587,6-7 259</inkml:trace>
  <inkml:trace contextRef="#ctx0" brushRef="#br0" timeOffset="111120.6796">11016 9745 171,'8'2'203,"-8"-2"-5,8 0-8,-8 0-6,10-4-4,-1 0-6,-1-2-6,2 1-1,-2-1-4,-1-2-2,3 1-5,-3-3-3,1 2-12,-3-3-6,1 1 1,-3 1-2,-2-2-9,4-1-4,-3 0 0,-4 3-9,1-1-10,-3 0-3,3 3-16,-3 1-11,-1 0-4,0 2-11,-1 0-18,-1 2 22,1 1-19,-4 5-5,-1 1 8,2 3-16,-3 4-7,1 1-1,2 2 0,2 2-4,-1 3 0,6-1 0,0 7-7,4-2-1,3 1 5,0-7-6,2 0 1,0 1-2,3 5 2,1 3 15,1-4-14,2 1 9,-4-2-2,1 1 1,-5-4-1,1-1 3,-1-1 0,-4 4 6,-2-3 4,0-1-10,-4-1 2,0 1-9,-4-1 2,-3-4 8,1 1-9,-5-4 6,1-1-8,-5 0-1,2-4 0,2-4-4,-4 0 5,1-4-1,5-4-3,3 0-5,-1-3-4,0-2-3,3-3-5,4-2 2,2 1 0,4-9-7,5 7-2,1-8-4,4 5-11,4 1-6,-2 6-10,-4 2-21,8-1-19,-5 4-22,0-2-29,-4 4-38,0 2-29,3 1-30,-2-2-32,-1 4-256,-4-1-565,0 3 250</inkml:trace>
  <inkml:trace contextRef="#ctx0" brushRef="#br0" timeOffset="111448.9677">11798 9518 191,'1'-9'256,"-1"0"-2,0 2-12,3 3-14,-5-2-18,2 0-13,0 6-16,-1-5-12,1 5-16,-5-1-10,5 1-2,0 0-20,-19 12-3,7 4-5,-5 3 10,2 7-19,-1 4 2,-3 1 1,-1 12 2,-1 2-17,2-1-4,3 0-4,6-10-5,-5 11-11,9-12-9,2 1 1,3-3-7,1-2-13,3-2 7,3-1-14,0-9-17,3 0-20,6-4-30,-4-1-19,1-5-30,3 2-42,-2-6-50,0 0-48,8-4-44,0-1-237,5-3-545,-6-4 241</inkml:trace>
  <inkml:trace contextRef="#ctx0" brushRef="#br0" timeOffset="111899.4367">12180 9611 64,'-3'-6'318,"-1"0"-15,4 0-20,-1 1-32,1 5-16,0 0-15,0 0-16,-8 19-17,5-5-14,-3 4-7,3 8-11,-8 1-14,6-1-6,0 0-5,1 1-6,-3-2-6,1-1-1,-1 3-11,0 0-5,5-7 3,-1 0-20,-1-2 0,1-1-13,-4-6-8,5-1-5,-2 0-6,3-5-17,-1 3 10,0-4-18,2 0-12,0-4-22,-4 1-16,4-1-16,0 0-17,-1-9-12,1 1-11,0-5-3,4-1 7,-3-3 1,-1-2 6,0 1 10,4-3 3,-3-3 8,1-2 9,2-1 9,1 2 16,-3-2 18,1 9 16,-3 0 7,4-1 13,-4 3 11,2 3 10,-2 2 17,0 1 11,0 0 13,1 4-5,-1 0 15,2 1-5,-2 0-3,0 2-11,0-1-5,0 4-9,4-6-14,-2 2 1,2 2-10,0-2-6,5 3-3,3-5-2,5 0 9,2 3-14,6-5 0,3 2-8,1 1-6,-7 1 0,7 0-9,-11 0-18,1 4-16,-6-3-19,0 3-37,0-1-18,0 1-28,-5-1-23,-2 2-22,-6-1-8,8 1-13,-4-1-23,-4 5-23,0-5-32,-7 8-21,2 0-240,-4-1-564,0 2 250</inkml:trace>
  <inkml:trace contextRef="#ctx0" brushRef="#br0" timeOffset="112119.2457">12172 9737 121,'-11'6'214,"4"0"4,-1 0-3,-1 0-8,7-2-8,-2 0-5,1-1-6,3-3-9,4 6-3,1-5-15,4 2-3,0-4-18,7-1-10,3 0-11,1-1-15,1 1-9,-1 1-7,1-3-27,-5 2-26,1-2-28,-4 3-26,-2-2-27,-1 3-27,-4-2-31,1 2-16,-1-1-21,-6 1-12,8 0-21,-8 0-29,0 6-127,0-6-357,-9 7 158</inkml:trace>
  <inkml:trace contextRef="#ctx0" brushRef="#br0" timeOffset="112344.2441">12047 10002 143,'-8'9'203,"3"-3"4,4 1 3,1-3 6,2 0-11,3-1-11,6 0-10,3-3-12,5 0-20,3-3-6,7 0-12,0 2-14,5-6-10,-4 1-12,0 2-22,0-3-25,-2 0-33,-1 1-50,-6 1-41,-2 1-42,1-3-58,-1 4-202,-2-2-406,2 0 181</inkml:trace>
  <inkml:trace contextRef="#ctx0" brushRef="#br0" timeOffset="112557.6096">12745 9804 203,'0'-4'334,"0"4"-24,3-2-17,-3 2-28,0 0-12,0 0-19,-3 17-11,3-5-24,-5 5-24,2 0 3,-1 4-29,-2 4-12,-3-1-13,4-1-15,-2 0-12,1-3-14,1-2-20,-2 0-12,2-1-43,1-1-32,-1-4-44,0-1-57,0 1-63,5-5-63,-8 0-221,6-2-512,1 0 227</inkml:trace>
  <inkml:trace contextRef="#ctx0" brushRef="#br0" timeOffset="112813.3883">13098 9628 44,'-2'-11'336,"-2"4"4,4-1-13,-3 3-20,2 1-21,-1 1-30,2 3-24,0 0-15,-17 10-29,11 0-10,-2 4 15,-2 3-26,2 1-11,-4 6-7,2 0-11,5-5-9,-2 5-10,0 0-7,0 1-22,7-6-7,0 0-5,0-1-8,5 0-7,0-1-5,2-3-7,2-3-6,-1-4-3,4 2 7,3-3-17,-4 0-3,2-4 9,2-2-3,2-1 3,1-4-9,-1-1 4,0-5 2,-1 0 2,0 0 5,-1-1 4,-1-3-8,-2-7 1,1 6-2,-7-2-1,2 0 7,1-9 0,-8 9 1,1-1-1,-1-2-4,-5 4-5,-3 1-4,-1 0 0,0 1-6,-6 2-5,-1 3-1,-2 2-8,0 3-2,-2 1-9,-2 4-6,1 0-13,0 5-11,0 1-18,3 0-24,-1 3-29,3-1-21,-1 4-23,7-3-28,2 1-30,-1-2-41,2 3-31,4-6-41,0 3-294,2-1-662,2-3 294</inkml:trace>
  <inkml:trace contextRef="#ctx0" brushRef="#br0" timeOffset="113074.0926">13431 9394 262,'0'-7'331,"2"1"-32,0 1-22,0 2-26,3 2-4,-5 1-13,18 9-12,-2 0-28,6 10-9,0-2-13,0 4-3,-2 3-6,1 4-17,-5 1-10,2 3-9,-1 12-11,-10-9-16,1 11-5,-6 2-8,-2 1-4,-10-4-5,-1 4-15,-2-3-13,-11 2-23,-1-3-10,-1 1-24,-5-3-26,0 0-32,-2 0-29,-2-6-31,0-2-27,10-12-41,-1-2-43,0-1-51,-2-2-204,4-2-529,-2-4 234</inkml:trace>
  <inkml:trace contextRef="#ctx0" brushRef="#br0" timeOffset="113733.6034">13901 8695 237,'-5'-3'351,"1"1"-13,4 2-27,-7-2-25,7 2-27,0 0-23,0 0-22,0 0-2,0 0-6,0 0-6,30 2-7,-12-4-21,10 1-20,1 0-14,0-3-8,3 0-15,-6 1-16,-3 1-33,0-3-19,-5 2-35,1 2-40,-1-2-47,-5 3-35,-4-2-39,1 4-33,-5-2-18,0 3-23,-5-3-34,-2 9-202,-6-4-497,-6 4 221</inkml:trace>
  <inkml:trace contextRef="#ctx0" brushRef="#br0" timeOffset="113947.0505">13939 8874 171,'-2'2'245,"-2"2"9,1 0-5,3-4-6,0 0-10,12 4-9,1-4-19,3-2-11,5 0-24,6-3-16,5 0-23,-2 3-25,-3-1-38,-7-2-41,2 1-43,-1 2-58,-2-1-70,0 2-55,-8-3-175,0 3-405,0 0 180</inkml:trace>
  <inkml:trace contextRef="#ctx0" brushRef="#br0" timeOffset="114270.6056">13985 9828 284,'-2'4'366,"-1"-3"-21,3-1-22,-1 4-16,1-4-12,4 5-16,-4-5-15,11 1-16,2-1-11,0-1-24,8-3-12,-1 3-21,0-1-12,8-3-20,-2 2-11,4-3-23,-9 3-32,-2 0-22,2-2-38,-8 3-41,-2 0-45,-5 0-35,2 1-45,-1-1-24,-7 2-34,0 0-38,0 0-31,0 0-240,-10 10-555,-1-3 246</inkml:trace>
  <inkml:trace contextRef="#ctx0" brushRef="#br0" timeOffset="114483.578">14045 9948 5,'-13'10'197,"3"0"17,0-3 6,2 3 20,3-1 11,3-2 5,-1 2 1,6-4 7,0 3-5,1-3-4,7 0-9,3 2-8,4-4-19,3-2-10,11-2-28,-4-2-16,3 1-18,-2-5-23,-1 2-38,1-4-63,-3 1-48,-9 3-53,-7 0-60,3-1-69,-3-2-69,3 1-280,-3-3-601,-5 4 265</inkml:trace>
  <inkml:trace contextRef="#ctx0" brushRef="#br0" timeOffset="118916.5324">14781 8589 35,'0'-7'299,"2"0"-11,-2 6-15,0-4-9,0 5-29,0-7-24,0 7-20,0 0-23,0 0-18,0 0-12,0 0-6,0 0-7,3 18-2,-3-7 10,-1 1-10,1 7-5,-5 6-2,1-1 0,0 3 3,-1 2-8,-2 4 1,0 0-12,-2-5 7,2 3 0,0 1 0,-2-5-7,6 4 2,-7-5-12,7-8-8,-1 1-5,1 0-9,2-2-6,-2-5-6,0-2-6,1-1-5,2-3-3,0 1 0,0-5-3,0 3-6,0-5 2,0 7-6,0-7 3,0 0-7,0 0 0,0 0-8,0 0-11,-2-18-6,4 9-10,-2-3-8,0-1-3,5-4-13,-3-8-8,-1 1-4,0-1 6,2 1-1,1-2 3,-1 0 7,-1 1 1,4 1 21,-4 4-17,0 2-1,-1 0 12,6 1 12,-5 3 2,-1 5 22,-1-2-7,0-1 21,2 4 12,-2-1 9,2 4 7,0-2 7,-1 2 10,-1 1-5,2-1 4,-2 1-1,0 0-6,3 0-8,-2-1-4,1 0-7,4 2-4,5-2-5,-2 1-4,10-4-1,2 1-3,7 2-5,3-1 0,0 0-6,1 1-3,3 1-4,1-1 1,-3 2-3,-2-2 0,-1 0-5,-9 3-1,-6 2-7,-4 0-9,3 0-7,-5 0-4,-2 0-8,2 0-10,-5-2-20,-4 2-22,0 0-26,6-1-29,-6 1-22,0 0-22,0 0-20,0 0-27,0 0-29,-23 4-34,16-2-24,0 2-31,-7 1-243,3-1-633,-3 2 281</inkml:trace>
  <inkml:trace contextRef="#ctx0" brushRef="#br0" timeOffset="119255.1167">14714 8862 50,'-11'7'282,"4"-2"1,0-2-7,0 4-14,3-3-21,-1-1-14,2 0-12,1 4-2,2-4-7,0 2-1,5 0 8,-1-4 2,2 3-9,5-1-7,2-2-11,3 1-6,5-1-11,7-1-16,1-1-11,-2-2-12,6 0-10,-1 2-16,-2-3-10,-4 1-14,-6 2-5,3 0-8,-4-2-7,-6 3-5,0-3-10,-5 3-3,-1-2-5,1 2-3,-3-2-3,-5 2 5,9 0-12,-9 0-5,5-1-4,-5 1-3,8-2-14,-8 2-12,0 0-12,0 0-13,0 0-19,0 0-15,0 0-12,0 0-23,0 0-12,0 0-23,0 0-20,0 0-27,0 0-34,0 0-26,0 0-37,-12 8-30,12-8-216,-9 2-575,9-2 254</inkml:trace>
  <inkml:trace contextRef="#ctx0" brushRef="#br0" timeOffset="124325.5471">14642 9718 130,'-1'-11'209,"1"1"-11,-3-2-15,3 4-4,3-4-7,-2 3-4,2 1-5,-3-1-8,2 3-3,-1 1-9,2-1-8,-2 3-9,2 0-10,-1-1-13,-2 4-3,0 0 3,0 0 11,7 13 10,-6-1 4,-1 9-12,-4 6 8,2 2-5,-2 4-3,-3 3-4,0-1-10,-3 11 8,1-11-12,1 0-15,-2 9-5,0-8-13,3-7-1,1-1-10,2-1-4,0-8-5,0-3 6,2 0-11,2-1-8,0-5-3,-2-2 7,0 0-7,-1-3 0,3 0 1,0 0-2,0-5-10,0 0 12,0 0-13,0 0-17,4-15-7,-1 3-2,-1-5-10,2-2-12,0 0-3,0 0-19,0-6-5,-2 1 2,-2-5-3,7 0-3,-4 2 5,1 1 5,1 1 4,-4-1 4,2-1 2,0 3 5,-3 4 5,2-4 1,-1 7 6,2 0 4,-2 1 2,-1 4 18,2 0 4,-4 2 20,1 0-4,-2 0 8,2 4 9,0-2 5,-2 3 4,2-3 4,-3 2 11,-1 3 1,4-2 0,-2 1-1,2-1-3,1 5-10,-2-5-9,2 5-4,1-3-2,-1 3-6,9-3-1,-3 2-5,4 0-5,3-1-1,5 2 7,2 0-2,3 0-1,-1 0-5,-1 0 3,2 0-4,-2 2-8,0 0 4,-1-2-9,-4 1-5,3 1-12,-5-1-11,-1 1-18,-4-2-14,0 2-19,-2-1-17,-1 0-16,0-1-12,-1 1-15,-3 3-5,-2-4-15,6 3-17,-6-3-14,-2 5-24,2-5-14,-4 4-28,0-1-180,-3-1-474,-1 0 209</inkml:trace>
  <inkml:trace contextRef="#ctx0" brushRef="#br0" timeOffset="124676.5824">14443 9970 48,'-6'2'216,"3"3"-12,-1-4-9,1 2-8,1 1-11,0-1-3,2-3 6,2 6 2,0-3 2,3-1-2,2-1-4,6 1-9,-3 1-4,5 1-13,4-3-9,2-1-1,-1-1-10,3-1-6,8 4-18,-2-4-5,1 0-11,0 1-16,0 1-5,0 0-1,-8-2-11,-3 2-2,-2-1-11,-3 1 3,-1 0 4,-6 1-20,1-1 2,0 0 3,-3 2-9,-5-2 2,9 0 0,-5 1-2,-4-1-4,0 0-6,7 0-1,-7 0-4,0 0-21,0 0-8,3-5-27,-3 5-30,0 0-26,0 0-27,0 0-39,-10-6-45,10 6-35,-3-5-55,2 3-184,0-2-524,1 4 232</inkml:trace>
  <inkml:trace contextRef="#ctx0" brushRef="#br0" timeOffset="143088.101">15388 8575 205,'0'-3'214,"-1"-5"-13,1 1-19,0 0-16,3-3-17,2-1-11,1 1-11,0-1-5,4-3-10,6 0-12,-3-2-4,7-4-9,3 1-10,0 4-1,2 2-9,-6 4-4,6-4-4,-5 6-8,-1 0-8,-2 3-5,1 3 0,-1-1-3,-4 6-6,-1 2-1,-3 4 3,0 3-8,-3 5-2,0 7 1,-2 1-3,-4 8-1,-3-4-5,-4 3 3,0 0-2,-1-1-1,-2-1-1,0-2-6,0 3 3,-3 0 0,0-2 0,0-1-2,-1-2 1,2 2-2,0 0 0,4-5 1,-2 1-3,10-7-3,-4 0 3,2 1-1,2-2 0,2 0-1,2 0-2,1 0-5,4-4-2,1-6-1,2 0 0,4 2-3,1-4 5,2-2 0,2-3-1,-2 0 1,1-3 3,1-2-2,-1-2 1,-1 2 0,0 0 3,-9-1 9,1 3 5,-2-2 14,-1 2 4,-2 3 5,-5-4-2,-1 4-2,6 0-2,-6 0-2,0 0-5,0 0 2,-17 5-1,11 3-2,-3 0 0,-3 5-4,-1 3 4,-2 4-2,0 1-3,2 4 2,1 0-4,0 3-2,0 0 2,4 0-5,2 1 2,3 4-6,2 1 3,1-5 1,1 2-2,2 1 5,-2-1-3,4-1-2,-1 1 3,0 1-1,5-3 3,-3 2 1,0-3 5,-1 2-6,-1-1 1,0 0 1,-1-2-1,-2 3-2,-1-6 5,-2 7-1,-3-6-6,-2 0 2,-5-2 1,0 0 0,1-6 8,-5 3 0,1-1-4,-7 0 2,5-9 1,-2 2-7,-5-2 12,2-5-11,-4 2-3,4-4-1,0-1 4,3-2-1,-3 0-5,3 0-12,2-1-11,-3-4-20,8 1-27,1-1-34,0 0-47,1-5-47,2-4-60,6-3-237,6-4-525,2-9 233</inkml:trace>
  <inkml:trace contextRef="#ctx0" brushRef="#br0" timeOffset="143862.4453">16227 8703 237,'0'-8'232,"1"1"-18,1 2-24,-2 5-13,0 0-13,0 0-5,0 20-9,0-2-11,-6 5 3,3 6-15,-4 2-15,5 0-7,-2-2-8,-2 0-12,0 1-5,1-2-10,3-4-2,-1-5-6,0 0-5,2-1-7,1-3-4,-5-3 1,1-6-5,4 1 6,-1-1-1,-1-1 7,2-1 13,-1 0 2,1 0 0,0-4-15,0 0 0,0 0-5,1-18-4,-1 7-1,3 0-2,-3-5-6,4-3 10,-3-7-1,0-1-2,3 1-7,-3 0-2,4-2 10,-3 7-2,0 4 3,3 0-1,-3 4-3,1 3-9,2 1-8,-4 3-7,2 2 2,-1 4 11,-2 0-12,14 10-4,-3 2-2,3 3-5,3 8 1,1 2 2,-2-1 1,1 1-6,0 1 4,-1-2 4,2 0-1,-1 1-5,1-4 10,-5-4-9,4 1-6,-4-3 4,2-2-2,-5-4-5,-3-1-7,3 0 31,-5-4-18,-1 1-1,0-2 14,1-2 23,-2 2 1,-3-3 0,0 0 6,6-9-21,-5-1 6,3 0-12,-4-2 2,3-5-2,-1-1-5,1-11-2,-2 0-2,3-2-5,1-4-10,3-11 3,-3 0 2,-2 11-7,0 0-3,1 1-12,-1 4 29,1-1-18,-2 14-1,1-2 1,-3 7 3,0 2-17,0 0-8,-3 3-14,3 3-19,-1 2-16,1 2-4,0 0-14,-5 11-20,1 0-18,0 0-25,-1 6-33,1 2-36,3-2-24,-2 1-254,0 1-550,3-3 244</inkml:trace>
  <inkml:trace contextRef="#ctx0" brushRef="#br0" timeOffset="144215.9955">16785 8899 179,'0'0'251,"0"0"-14,0 0-9,0 0-14,0 0-17,0 0-19,-13-7-10,13 7-15,0 0-9,-13 9-7,7-4-8,-2 4-5,-1 3-7,-2 3-8,3 0-8,-1 1-5,-4 6-13,9-7-8,-4 0-3,6-1-8,2 5-8,0-8-4,2 2-4,2-1-4,0-3-5,4 2 0,1-5-3,0 0-2,4-4 0,0 2-2,2-5-1,-3 1 0,-2-3 9,1-4 11,0 1-3,-2-2 0,2-5 3,-5 1-3,0-2-1,-1 0-4,-4-1-3,-2 1 2,-2 1-6,1 3-3,-2-4-10,-3 4-3,-2 1 0,1 1-9,-2 3-30,-1-2-21,1 5-31,-1 2-31,0-3-37,-2 6-33,4-3-44,0 2-45,0 1-259,4-2-561,-4 0 249</inkml:trace>
  <inkml:trace contextRef="#ctx0" brushRef="#br0" timeOffset="146859.4229">17397 9000 60,'6'0'72,"1"-1"-7,-1 1-4,-6 0 1,13 1-4,-8-1 6,0 2-6,-5-2 2,9 1-5,-5 1 2,-4-2 3,7 2 5,-3-2-4,-4 0 13,6 3 7,-6-3 4,3 2-4,-3-2 8,4 1-4,-4-1 2,0 0 1,6 3 4,-6-3 1,0 0-1,0 0 6,3 1 3,-3-1 0,0 0-1,0 0-6,0 0-7,0 0-8,0-10-6,0 7 2,0 3-16,-3-10-2,-1 4-7,1 0-2,-3-3-6,3 4-7,-2-2-3,1 2 2,-5-2-6,3 5-3,-3-1-5,-1 3-2,-1 0-4,0 3-1,-3 2 1,-2 4-4,0 1 3,-1 1-3,-1 7-3,3-5 2,0 1 2,3 2-3,0 1-2,4-2-2,0-1-5,4-2 4,3-2 5,-3 2-7,3-3 2,2-3-2,2 1-1,0-2 2,3 0-3,-1-2 6,6-1-4,-2-4-3,7 1 6,3-6-4,-1-3 3,7-2-3,-1-5 2,-1 0 0,2 0 7,-3-7-8,-3 0 2,1-2-1,-3-3-2,-2-5 1,4-10 0,-7 10-1,0-14 2,-4 15 1,2 1 5,-5 5 3,4 2 10,-9 9 2,3 4 3,-3 1-1,0 5-9,0 1-2,0 5 2,0 0-4,-5 11-2,-2 6 0,-4 6-3,2 8 1,-3 0 2,2 3-4,3-2 0,0 2 2,3-3-10,0 3-6,0-7-9,4-1-11,0 0-23,4-6-19,-2-3-20,2 0-25,-2-6-13,3 2-21,1-2-18,1-3-2,3-5-14,-1 0-13,5-1-154,-5-5-379,3 0 168</inkml:trace>
  <inkml:trace contextRef="#ctx0" brushRef="#br0" timeOffset="147171.644">17704 8987 60,'4'-12'131,"-2"2"11,2 1 14,-3 2 5,1 1-3,0 2-9,-2 0-15,0 0-15,0 4-5,0 0-5,0 0 2,0 0-14,0 0-7,0 0-9,5 11 3,-2-6-6,0-3 3,1 2-2,1-1 2,5 2 2,-1-2 1,3-3 2,2 0-9,5-3 1,-3-1 1,0-1 0,-3 2-3,2-2-2,-6-3 2,2 2-2,-4-2-2,0-3 0,-4 4-1,1-3-2,-2 5-4,-4-4 0,1 4-9,-2 1-8,1-2-8,-2 3-6,-1 1 1,-5 4-1,0 1-3,-6 6-4,-2 3-8,7-2 1,-6 4 1,-2 6 11,6-6-18,2 3 0,-1 0-4,3-1-4,0 0-1,5-2-4,-3 0-7,6-4-6,-2 2-9,7-3-5,0 0-14,3-2-13,-1 0-23,6-5-29,0 1-30,7-3-24,1 0-36,11-3-31,0-4-38,-2 1-174,2-3-474,-1-3 210</inkml:trace>
  <inkml:trace contextRef="#ctx0" brushRef="#br0" timeOffset="147540.6083">18280 8840 50,'1'-8'240,"-1"2"2,0 3-11,-4-1-6,-2 3-14,6 1-14,-14 6-11,1 1-8,4 2-13,-4 5-11,-2-3-12,4 8-8,-5 1-15,2 1-8,7-4-13,-2-1-8,4 1-6,1 0-10,4-2-7,0 2-10,5-5-5,0-4-1,4 4-4,-1-7-6,4 2-5,6-2-8,1-3-6,-1-2-11,5-4 4,5-3-6,-7 1-3,-2-1 3,0-3-1,3-7-6,-2 0 4,-2-2 0,-7 4 8,2-2 8,-4 1 4,-1-1 13,1 4 9,-3 2 11,-2 3 3,-1 1-7,-1-1-1,-2 6-9,0 2-4,0 0 7,0 0-14,-9 12 1,3-5 0,-3 8 2,1 0-10,3 1-2,-3 1 4,2 0-6,5 0 3,-3 1-7,2-1 0,4-3-5,0 0 0,1-4-3,6 0 2,-4-1 1,4-2-10,3-2 6,-1-2-31,6-6-26,-2 2-23,2-6-21,2-1-33,-5 1-39,2-5-40,-1-3-28,-1 1-28,-3-3-10,-1 1-203,-2-3-510,-3-7 225</inkml:trace>
  <inkml:trace contextRef="#ctx0" brushRef="#br0" timeOffset="147747.9459">18635 8775 90,'0'-16'83,"-2"4"-4,1 1 15,-5 1 5,1 4 18,1-2-5,0 6 1,-2-3-2,0 4-17,1 0-6,5 1-11,-13 2-8,7 1-13,2 6-39,0-2-36,4-2-32,-1 4-52,1-3-85,3 3-204,0 1 91</inkml:trace>
  <inkml:trace contextRef="#ctx0" brushRef="#br0" timeOffset="147971.2593">18876 8821 106,'3'-5'276,"1"0"-4,-3 2-15,-1-3-20,-1 3-13,1 3-14,-4-6-12,3 3-18,-3-1-17,4 4-9,-10-4-8,4 4-4,-6 3-11,3-1-9,-4 4-10,-1-2-3,1 2-9,1 0-9,-1 4-11,4-1-9,1-2-8,3 3-10,1 2 3,3 0-7,1-4-5,3 6 1,2-4-9,4-1-1,3 6-5,-3-5-3,7-1-2,-3 5-6,2-3 4,-2 1-4,-2-3 9,-1-1-13,-1 1 0,-1 0-3,-3-3 4,-4 1 7,2 3-3,-3-3 9,-4 3-2,-5-3-1,-1 1 1,-3-1-4,-1 5-5,-6-3-1,2-4-2,-1 1-4,1-1-8,-1-1-16,-2-4-12,8 0-26,-1-1-25,2-2-27,1-1-41,-3 0-39,7-2-55,1-3-33,1-1-250,5-1-565,0-2 249</inkml:trace>
  <inkml:trace contextRef="#ctx0" brushRef="#br0" timeOffset="148189.1277">18988 8874 109,'5'-5'279,"0"-2"3,-1 3-12,1 3-27,-5 1-17,4-2-25,-4 2-9,0 0-12,-3 14-8,-2-6-10,-4 6-6,2 4-9,-6 3-4,0 7-9,2-3-16,-2 2-6,5-1-10,-2-3-11,2 4-7,3-9-3,1 2-1,4-4-4,4-1-22,1-3-3,-1-2-13,5 1-12,0-6-15,0 0-22,4-2-20,0-1-27,1-2-34,2-4-43,3-2-41,2-3-41,3-6-37,-1 0-221,-4-3-514,-6 2 228</inkml:trace>
  <inkml:trace contextRef="#ctx0" brushRef="#br0" timeOffset="148404.2827">19169 8759 19,'0'0'110,"0"0"-28,-7 4-42,5-2-46,0 3-36,-2-2-44,3 4 21</inkml:trace>
  <inkml:trace contextRef="#ctx0" brushRef="#br0" timeOffset="148893.7106">19328 8869 177,'-3'-4'301,"3"4"-22,-4-3-23,4 3-28,0 0-20,-16 10-18,4-3-15,3 5-14,-5 3-12,-4 5-14,4-4-10,2 6-11,-1-5-14,4 1-4,2-3-11,1 1-4,5 1-15,-1-4-2,5-1-11,2 1-1,0-5-4,3-2-8,3 2 2,0-4-11,0 0 3,3-3-2,-2-1-3,0-2 3,0-1 0,-2-2 2,0 0 4,-2-4 14,0-1-16,-3 0-2,-1-2-3,-2-5 3,-2 6-8,0-4 0,-2 3 1,2-1-9,-4 2 6,0-1-7,0 1 0,0 2-3,3 4-2,-1-3-2,0 3 2,1 1-4,-2-1 0,3 1-2,0-3 8,4 4-11,1-2 3,7-2-6,-1 1 2,6-3-1,11 2 7,-11 4-11,1-3 7,3 6 2,0 4 1,-1 1 7,-1 1 0,1 5 6,-5 1 6,-1 3-1,-5 2 8,-1-1 2,-3 8 7,1-6-8,-3 6 8,-6-5 1,-3 1 0,6-4 10,-3-1-7,-1-3 6,-1 4-2,1-6 3,-1-2 6,1-1 0,-2-3 7,2 0-3,4-4-7,-5 2 2,5-2-5,0 0-6,-9-7-5,9 0 1,0-5-5,5-5-6,3-3-8,1-4 6,6 2-8,-3-3 0,12 2-7,-1 0 2,4 4-1,1 3-6,-1-1 0,-3 8-2,-3 1-2,-1 3 1,-3 5-3,-6 3-2,7 4-2,-8 1 8,-2 1-4,1 4-1,-4 3-2,-2 2 6,-2 2-4,-6 6-1,1-1 2,-4 2-11,-1-1-18,-1-2-21,2-7-41,-2-3-35,4 3-35,-2-3-41,4-2-58,0-1-69,3-5-44,0-4-269,1-2-689,-3 7 306</inkml:trace>
  <inkml:trace contextRef="#ctx0" brushRef="#br0" timeOffset="150170.0973">20553 8910 160,'0'0'237,"0"0"-9,0 0-11,0 0-12,0 0-7,3-4-7,-3 4-10,0 0-4,0 0-7,0 0-11,0 0-7,0 0-8,0 0-12,0 0-4,0 0-6,0 0-4,0 0 1,0 0-1,0 0-2,0 0 4,0 0 0,0 0-9,0-5-1,0-2-21,0 7-6,-6-6 3,3-1-2,-1 1-6,0 2-1,0-2 2,0 1-2,-1-1-5,-1 1-7,0 1-4,-1-1-8,0 2-5,-3 1-2,-2 2-2,0 2-5,-4 1-8,0 2 1,1 5-6,-2-1 1,0 3-5,4 2 1,1-1-5,1 2 0,-1-1-1,5 1-3,2 2-2,2-6 0,0 1-4,3 1 1,3 3-4,0-5-14,3 1 1,5-3-11,-3-1-19,10 0-28,-1-1-19,3-3-27,8-2-22,-1-2-23,3-4-9,5-1-9,-2-3-2,-1 1 3,-1-5 3,2-3 12,-1 3 6,0-3 14,-4-2 20,0 0 19,-2-1 9,-3-1 27,0 0 22,-5-1 23,-7 5 22,3-2 20,-3 2 10,-6 1 12,-1 2 9,-1 0-5,-1 2 3,-4 3 5,1 2-1,-3 0-5,-1 3-1,-5 0-7,0 4 4,-2 3 9,-2 2-14,-5 5-2,-3 3 2,-2 2-5,3 1-6,4 2-1,0-1-4,4-6 5,6 4-7,-2-3-9,1-2 1,5 1 4,0-4-7,1 1-2,2-1 3,2-2-4,1-2 0,2 0 2,6-2-4,-2-1 1,5-5 7,-3-1-8,8-2-4,-1-2 5,-1-2-7,0-2 5,4-5 1,-8 2-4,6-7 13,-5 2-6,-6 2 5,2 0 3,-5-3 4,2 3 23,-1 4-10,-4 3 1,1 3 3,-2 1-9,1 2 0,-1 0-5,-1 5-4,0 0 6,0 0-2,-10 21-6,3-4-5,2 8-1,-1 1-4,-3-3 0,5 3 7,-1-2-2,1 1-13,4-4 4,4-4-13,0 0-9,1 0-2,-1-2-24,1-3-2,4-3-14,2-1-8,0-4-6,1-1-2,2-2-1,4-4 4,0-2 1,1-3 5,-5 1 9,4-5 4,-4-4 7,0 3 6,2-9 11,-2-2 9,-5 1 10,1-2 9,-5-2 10,0 10 11,0-2 10,-2 7 9,0 0 10,0 2 1,-1 4-9,-2 0-4,1 4 2,-1 2-8,0 0-5,0 0-2,-11 21 1,5-5 2,0 3 6,-2-1 1,-1 9-2,3-8 2,-6 3 4,3-2-7,3-4 1,-4-1 0,2 1-2,0-6 7,3 0-2,1-3-4,-1 1 11,4-3 10,-2-2 2,3-3-1,0 0-10,0 0-6,3-15-3,3 7-9,2-9 2,2 1-1,4-9-2,3 1-10,1 2-3,1 1 1,2 3 3,0 4-4,-4 4-4,3-2-2,-2 9 3,0-2-2,1 5-2,-8 1 2,1 3-5,1 2 4,-3 3-5,0-3 2,-3 7-1,1 3-5,-3-2 13,-4 3-20,-1-1-5,-5-1-19,5 2-29,-3-3-15,-3 1-28,2-5-31,-2 0-45,-1 1-33,2 0-41,5-5-43,-1-2-278,-2 0-623,3-4 276</inkml:trace>
  <inkml:trace contextRef="#ctx0" brushRef="#br0" timeOffset="150582.0293">21765 8558 274,'10'-23'311,"-2"-4"10,-6 10-8,3 8-17,-2-3-35,-2 10-22,3-1-32,-4 3-19,0 0-17,-4 17-13,-1 0-9,-3 9-7,-1 4-9,-2 5-2,-6 7-14,3 4-3,1-12-15,4 2-4,-8 9-3,8-14-4,-5-1 2,7-4-10,-1 3 11,3-11-14,-1-1 5,4 0-10,-3-5-1,3-2-19,1-1 7,0-2 8,-1-2 18,1-2 15,0 0 4,1-3-13,0 0-3,0 0-8,6-18-1,1 7-12,1-6-2,1 0-7,2 0-4,5-5-2,-3 5-12,2-2-3,3-1-4,-1 5-5,6-1-5,-1 3-1,-3 6-3,2 0-3,-1 6-3,1 1-5,-2 1-1,-2 4 4,-2 2-9,-3 1-2,3 1-2,-6 4 2,-1 3-1,-2 1-3,-4 0-1,-5-2-2,-2 2-5,-3 0-7,-10 2-3,0 0-7,-3-2-5,-6-3-5,3-1-21,-4-4-1,-1 1-12,5-3-2,5-6 0,1-1-40,1-2-26,2-1-22,6-4-23,0 0-20,-1 1-39,4-5-33,3 2-29,6-2-28,-1-1-220,6-3-601,-2 1 266</inkml:trace>
  <inkml:trace contextRef="#ctx0" brushRef="#br0" timeOffset="150912.5819">22052 8727 188,'0'0'223,"4"7"0,-4-2-4,0-1-8,-3 4-7,3-1-16,-2 0-14,1 3-10,-2-3-15,6 2-9,-2-1-7,3-3-10,0 2-13,1-3-6,6 1-11,-2-1-2,5-2-10,-2-3-2,7-1-6,-3-1 7,5-3-5,-3-2-1,-3 1 3,1-2 8,-4-1 4,1-5 4,-3 3 1,-2 1 11,-4 0 4,0 2-6,-3-3 2,-1 0-14,-3 7-15,-1 0-11,-6 2 2,-1 0-4,-3 6-9,-4-1-12,-4 6 1,4 1-5,-5 9-9,8-5 4,-7 8-4,6 0-2,1 1-5,7-5 1,0 2-8,4-2-5,3 0 1,2-6-3,4 2 1,0 0-8,9-1-13,-2-3-11,6-1-10,3-3-22,0-1-27,-1 1-24,10-5-23,-9 0-31,1 0-29,5-2-22,1-3-29,0-2-36,-5 2-275,-5-3-594,0 1 262</inkml:trace>
  <inkml:trace contextRef="#ctx0" brushRef="#br0" timeOffset="151203.5233">22659 8545 85,'5'-10'300,"0"-2"15,-2 0-18,1 3-17,-2 2-19,1-1-24,-2 3-32,2 4-14,-3 1-17,4 8-13,-2 2-10,1 7-5,-5 9-8,-1 3-10,0-1-4,-4 4-6,-3 1-7,0-1-9,0 4-11,-3-4-4,4-3-8,-5-2-3,9-2-7,0 1-3,1-9-3,0-1-7,4-5-1,0 1-10,0-3-3,0-1 7,4 0-15,0-2-4,0 0-1,1-4-21,6 2-22,0-5-17,3 0-15,4-6-30,-3 2-21,0-4-22,2 1-24,-3-1-34,1-1-13,-6 4-16,1-2 3,-1 0-8,0 1 2,-4 2-11,0-4-10,-2 6-143,-6-2-402,2-2 178</inkml:trace>
  <inkml:trace contextRef="#ctx0" brushRef="#br0" timeOffset="151423.3326">22478 8838 195,'-3'0'242,"3"0"-6,0 0-19,0 0-13,0 0-8,17-10-11,2 2-13,10 2-16,-2-1-14,5-1-12,0 3-2,-1 0-20,1 1-9,0-1-11,-2 1-12,-2 0-16,3 2-17,-12 2-29,-1-2-34,-4 2-45,-2 2-43,-3-2-32,3 2-31,-5-1-45,-1 2-113,-2-2-356,2 3 158</inkml:trace>
  <inkml:trace contextRef="#ctx0" brushRef="#br0" timeOffset="152276.3509">23179 8785 118,'0'-12'271,"0"2"-7,0-2-22,2 1-18,0-2-12,-1 6-15,-1-5-16,0 2-13,0 4-13,-1 0-16,-1-1-4,0 2-12,-2 1-18,-2 0-4,6 4-13,-20 8-4,1 0-8,-3 5-6,-1 2 8,2 4-13,-7 3-5,9-3-7,-3 5-4,3-3-8,6 2-1,4-6-5,2 0 9,0-1-10,3-5-8,4 0-3,0 1-2,4-2 4,3-2-7,0-1-1,4-2 0,0-3-4,3-3 4,4-1-3,-7-2-2,6-3 0,2-1-1,-6-2-1,6-3-5,-6-2 6,5-5-6,-2 0 6,0-2-2,-2-1 3,-1 1 6,-4 5 3,-1 0 9,-1 3 5,-2 1-3,0 7 9,-3-2 2,1 3-12,1 1 3,-4-1-10,0 5-2,0 0 2,0 0-10,-7 19 6,1-11-3,0 8 1,1-1 6,1-3-8,0 5-2,-1-1-3,1 1-1,4-2 7,0 1-6,0-1-2,2-3 2,0 2-3,3-5-2,1-2-1,1 1-3,1-4 7,2 3 3,1-5-6,2 1 4,1-5-11,3 1 6,-6-4 3,2 1 1,5-4-3,-5-1 3,-1-3-7,1-3 9,-1-2-4,0 0 11,0-7 1,-2-1 11,2-3 4,-6 0 3,3 0 7,-5 2 3,-1 9 15,0-3 3,-3 4-5,0 3 8,0 1-2,0 6-3,2 1-4,-2-1-14,0 2-6,0 4-2,0 0-6,0 0 0,-11 21-2,5-6-3,2 2-1,-2 2-3,-2 5-6,-1 2 0,2-4-1,-1 5-4,-2-4 0,3-5-1,1 2 0,1-3-1,1-2-1,-3 2 0,5-5-1,-2 2 0,-1-5 1,4 1-5,-2 0 2,2-5-2,0 0 6,1-1 2,-2-1 1,2-3-1,-1 4 4,1-4 2,0 0 1,10-7-2,-1-2-1,5-3-3,0-1-4,10-9 4,0 1-9,1-1 2,3 0-1,0-3-4,3 2-4,-3 1-6,0 1 3,-3 3-2,-9 3 2,6 1-4,-7 5 6,-3 2 1,-1 1-2,-7 2-1,0-1-2,1 2-3,0-1 2,-1 4-8,-4 0-2,0 0-3,0 0-2,0 0 6,0 0-12,-17 7 2,10-2-8,-2 4-4,-7-1-7,0 4-11,-1 4-6,-1-3-3,4 3 6,-1-3-5,2-3 8,2 4 5,3-4 4,0 3 3,3-3 7,1 1 4,1 1-1,3-2-1,2 1-2,2-1-7,0 0-1,2-1-8,2 2-4,3 3-1,-2-7-4,2 3-2,-1-5-6,-1 2-12,2 1-3,-1-3-11,-1 0-14,0-2-15,5 2-18,-5-5-21,0 3-13,1-1-31,-1-4-9,-1 2-3,1-5-9,0 0-134,-3 3-395,-2-3 175</inkml:trace>
  <inkml:trace contextRef="#ctx0" brushRef="#br0" timeOffset="153021.7272">23740 8903 1022,'8'-11'-27,"-4"3"17,0-2 33,-2-4 25,-1 4 19,3 0 24,-1-2 29,-1 4 22,1 2 9,-2-1 11,2 1-3,-2-1-2,1 3-7,0-1-9,-1 2-17,-1 3-12,4-5-12,-1 3-13,-3 2-5,7-2-9,2 2-3,-3 0-6,3-1 1,4 1-10,-1-2 0,-1 0-2,3 2-2,-1-3-2,2 2 2,2-5-5,-3 1 7,-1 1 2,-3-2-2,0 1 0,2-4 0,-2 4-5,-2-5 10,-3 3 6,0-2-11,-2 4 13,-5-1-18,2-2-11,0 2-3,-2 3-2,-2-1-2,-3 2 0,-1 3-10,-5 2-4,-2 3 3,-1 2-6,-2 2 0,3 2-1,3 3-2,-2-7 4,0 7 0,3 1-11,0-2 1,6-4 5,-3 7-10,4-5-11,1-2 4,3 2-4,3-2-5,-1 1-8,5-2-5,3 0-4,1-4 10,7 4-16,1-5-4,2-3 7,-1 0 6,11-2-2,-3 1 7,1-3 2,-2-4 2,-8 1 3,3 0 3,4-6 0,-2-5 10,-5 2 7,1-3 6,-4-3 12,0 0 4,-2-1 8,-3 5 4,-1 1 7,-4 1-1,1 3 16,-4 0-4,-3 5-1,3 0 9,-2-1-6,1 4-7,-2 0-8,-2 0-3,2 4 3,0 0-6,-14 10-1,7-3-2,-4 7-3,0 1 4,1 0 0,-1 11 8,-1-6 8,1 6-1,0-5 3,0 3 5,0-7 2,5 1-1,-3-3 2,1 0 3,3-3 9,1-1-1,-1-4 3,4 2 0,-3-3 7,0 0 9,3-2 13,-3-4 3,4 0-8,0 0-5,0 0-12,0 0-7,13-20-7,-7 11-9,7-6 8,6-7 5,-2-4-5,6 3-7,0 2-8,1 2 0,0 0-18,0 5 0,1 2-3,4 2-2,1 6-5,-10 0 1,1 6-6,-2 0-6,-3 1-12,0 0 5,-7 6 1,2-2 3,-2 3-3,-4 2 0,1-1 0,0 0-3,-4 5-1,0-4 2,0 1 0,-2-1 2,4 0-5,-3-1 4,2 0-5,2-1 1,-5-4-5,5 0 7,1 1 2,3-1 1,0-5 0,4 3-6,5-3-5,0-2-4,-5 1 3,6-4-6,-4 0-5,4-1-3,0-2-2,-2 2-2,2-4-2,-6 0-8,6-2-7,-6 0-13,-3 2-11,-1 0-7,-1-1-24,0 0-5,-1 1-23,-2 1-21,2-1-30,-6 0-29,4 3-29,-5 1-36,0-1-35,-2 3-31,-2-2-36,-3 2-319,-2-2-749,-1 4 332</inkml:trace>
  <inkml:trace contextRef="#ctx0" brushRef="#br0" timeOffset="154362.4822">10789 10779 64,'0'0'235,"7"-3"-5,-3 1-5,0 0-5,-1-2-6,3 3 0,-2-5-7,4-1 1,-3-1-8,1-1-9,4 2-5,-4-3-5,-1 0 1,2 0-3,-5-1-12,3 0-1,-3 1-3,0-1-8,-1 1-4,-2-1-14,-1 1-11,-1 2-12,-5 1-12,2 1-8,-2 1-8,0 4-12,-3 1-7,-1 1-5,-1 3-6,-2 6-7,1 2-4,1 0-10,2 5 4,0 9-6,-1-1-2,7 2-4,2 0-1,3-1-3,0 3-20,2-2 12,0-1-17,5 2 5,-4-3 0,3 4-1,-2-5 2,2 3 1,-6-1-6,0-6-1,0 4 14,-5-5-6,0-2 8,-4 2-5,0-3 2,-3-1 3,-1 0-4,-4-4 2,1-1-4,-3-2 4,1-3-1,-2-2 2,3-3 6,-1-3-8,5-3-4,2-1 5,2-3-4,3-4-6,1-4 3,2-1-1,6-8 1,7 2-15,-1 1-1,3-2-20,4 6-8,2-1-19,3 1-21,-3 3-22,1 5-22,-1 2-21,-2 3-26,1-2-33,0 3-33,-5 0-50,-2 1-32,0 2-247,-2 2-613,2 0 271</inkml:trace>
  <inkml:trace contextRef="#ctx0" brushRef="#br0" timeOffset="154660.4612">11547 10651 337,'3'-11'335,"1"4"-16,-3-3-11,-1 4-13,2-1-25,0 1-17,-4 1-22,2 0-19,-2 0-17,-2 1-16,0 2-10,-2 1-2,-4 1-16,-1 1-11,-4 3 4,4 3-10,-9 5-5,-1 4 2,-2 5-2,-3 4 1,2 2 0,-6 10-10,5 4-4,0 0-3,6-12-2,3 3-11,0-2-10,4 0-6,-2 3-10,8-2-7,3-3-9,3-3-14,3-4-23,3 4-28,3-8-45,5-4-49,1 1-45,4-3-48,0-1-56,7 0-57,4-7-59,-8-1-312,9-4-733,0-1 324</inkml:trace>
  <inkml:trace contextRef="#ctx0" brushRef="#br0" timeOffset="154970.0756">11906 10798 212,'3'-9'287,"1"1"-5,-2 3-10,-1-2-5,-1-1-8,4 2-15,-4 0-9,0 6-9,-1-10-5,-2 6-12,2-1 11,1 5-21,-8-7-3,3 4-16,-3 1-7,-3 2-10,0 4-11,-2-1-2,3 2-9,-8 4-7,2 2 1,0 3-10,-7 3-6,9 4-1,-7-4-9,3 6-2,1-3-5,2 1-12,2-5-6,4 2-10,-1-4-7,2 3-9,3 0-6,-1-1-7,4-5-3,2 0-10,0 0-23,5 2-13,1-5-30,4 1-31,0-2-56,6 0-34,-2-4-29,7 0-26,-3-3-28,10-2-34,0 2-23,0-4-23,-6 0 11,-1 0 5,4-5 18,-4 3-2,0 1-167,-6-1-490,2-3 216</inkml:trace>
  <inkml:trace contextRef="#ctx0" brushRef="#br0" timeOffset="155200.2726">11987 11003 1572,'11'-7'-98,"-3"0"38,1 3 29,0-2 15,-3 1 27,-1 0 9,2 1 21,-2-1 14,1 0 16,-1 1 16,2 3 18,-2-3 18,0-2 9,-1 5 11,3-2 7,-2 2 7,-5 1 8,0 0 1,9 5 7,-5-2 14,-2 4 4,-2 0-8,-2 5-5,-2 1-15,1 2-19,-3 3-10,1 0-10,-4 1-17,1 0-28,0-1-42,3-2-44,-4 1-53,4 0-46,0-3-56,1-2-60,-1-2-71,3-2-59,0 1-197,2-4-594,0 0 262</inkml:trace>
  <inkml:trace contextRef="#ctx0" brushRef="#br0" timeOffset="155462.0559">12452 10785 21,'4'-11'322,"-1"-1"-7,1 0-7,0 1-7,0 2-5,0 1-10,1 0-13,-3 2-11,1 1 6,0 2-1,-3-2-13,0 0-13,3 4-23,-3 1-7,0 0-2,0 0-5,2 17-3,-2-5-2,-2 0-9,-1 7-8,-4 6-10,-2 2-13,3 0-11,-2 2-13,-1-3-14,-1 2-4,2 0-17,1-3-15,-2 0-16,2 0-17,2-6-26,1 0-28,-1-3-39,0 0-41,3-4-50,-1-1-51,-1 0-49,1-6-40,1 3-58,1-4-58,0 0-371,-1-3-822,2-1 365</inkml:trace>
  <inkml:trace contextRef="#ctx0" brushRef="#br0" timeOffset="155731.6472">12730 10518 283,'0'-4'319,"2"0"-4,-1-1-5,2 3-14,-3 2-4,4-3-24,2 1-20,-6 2 13,14 3-14,-5 1-8,7 6-5,-2 2-15,9 5-3,-1 2-17,-3 3-16,-1 4-7,4 2-10,-4 2-10,-4 2-16,-3 0-11,-6 3-14,-3-2-9,-4 2-11,-5 1-8,-5 9-18,-6-12-21,-5 7-22,1-9-32,-12 5-34,7-10-40,-1-2-45,-12 8-49,4-2-49,1-10-53,0-2-53,4-3-60,-3 3-245,1-6-686,3-2 304</inkml:trace>
  <inkml:trace contextRef="#ctx0" brushRef="#br0" timeOffset="156873.9233">10605 11826 235,'6'-4'274,"-1"-4"2,-1 1-14,3 0-7,-2-1-12,-5 1-7,8-3 1,-6 4-4,-2-4-17,3 2-8,-2-4-17,-2 5 0,1 0-16,-3-1-10,1 1-15,-2 2-10,-2 0-15,1 1-12,-4 0-14,-3 2-7,-1 1 0,1 2-23,-6 5-5,4 1-5,-4 4-8,4 2-11,-3 2 5,4-1-3,3 4-4,0 0-1,2 0-2,0 8-1,6-7-3,3 1-4,2 3-2,4 3-3,2-2 5,3 0-5,-1 0 5,2-2-3,2 2-4,2 2 1,-4-4 2,-2 0-2,-3-5 4,0 8 0,-4-8 1,-3-1-4,-2 3-1,1 0 6,-8-1-4,-2-4 2,-7 5-3,1-4-1,-3-5 1,0-3-5,-1 0-1,-2-2-3,0-3-1,0-2-5,3-4 6,0-2-1,7-2-10,-2-3 1,5 0-8,3-4-10,1-1-2,5 0-7,3-1-10,2-3-9,3 2-16,5 1 3,-1 0-35,2-3-18,2 8-18,-1 2-24,0-2-22,2 2-33,-2 1-40,1 0-31,2 1-36,-7 5-257,2-2-618,0 1 273</inkml:trace>
  <inkml:trace contextRef="#ctx0" brushRef="#br0" timeOffset="157208.3131">11338 11714 19,'1'-16'323,"-2"5"-7,1-1-10,-3 1 2,2 1-29,-1-1-14,0 4-24,-3 0-12,0 2-15,-1 3-11,0-1-12,-2 3-17,-3 2-5,-4 3-12,-10 12-5,3 4 2,0 3-11,-9 14 0,1 1-11,0 3-5,0 1-8,6 0-12,1-1-7,10-9-10,0 0-7,3-2-7,-2 1-8,8-3-11,1 1-13,9-2-20,0-3-27,3-8-36,4 5-42,3-7-35,0-2-39,1-1-36,12-2-56,0-8-61,2 1-71,-3-9-204,4 0-631,-2-5 280</inkml:trace>
  <inkml:trace contextRef="#ctx0" brushRef="#br0" timeOffset="157615.2583">11587 11757 286,'4'-11'310,"-3"1"-6,0 3-23,1 3-25,-2-2-22,0 6-12,0 0-15,0 0-7,0 24 0,-2-6-11,-4 7-10,1 1-6,-2 3 5,-3-1-25,0 1-14,3-2-6,0 2-15,1-3-6,-2-2-18,4-7-2,0-1-17,1 0-5,1-6-1,1 0-11,-1-3-1,2 0-9,0-2 0,-1-3-7,1-2-3,0 0 1,0 0-2,0 0-6,0 0 0,6-14-9,0 3 1,-4-4 10,2-2 4,-3-1 2,3-8 7,1-5 1,-1 5 9,-3-5 4,1 2 8,0 0 5,-1 4 3,2-1 11,-3 8 0,3 3 6,-2-1 0,-1 4 5,0 4-6,2 0-7,0 4-10,-2-3-5,1 2-8,0 3-9,-1 2-2,4-5-7,4 5-6,-8 0 1,12-3-5,-2 3-2,5 3-2,4-3-5,11 0 0,-9 0-8,-1-3-9,9 3-14,0-5-16,-1 1-21,-8 1-32,0 1-29,-2-1-40,-6 0-31,1 2-28,-3 0-16,-5 1-31,1-1-9,-6 1-20,4 3-24,-4-3-30,0 0-30,-19 12-261,7-7-676,-2 1 299</inkml:trace>
  <inkml:trace contextRef="#ctx0" brushRef="#br0" timeOffset="157880.4663">11565 11877 62,'-4'7'252,"-2"-4"5,2 1-6,1-1-11,1 0-7,1 1 0,1-4-7,6 5-18,2-4-19,3 1-6,6-4-23,4 2-17,7-2-12,1-2-13,-9 1-24,8 1-36,-6-2-29,-3 1-32,-7 3-32,-2 0-41,3-2-36,-6 2-40,-1 0-15,-6 0-25,1 4-197,-1-4-420,-12 10 186</inkml:trace>
  <inkml:trace contextRef="#ctx0" brushRef="#br0" timeOffset="158120.7391">11500 12085 205,'-6'5'254,"2"-2"6,2 2 3,2 2 5,2-3-4,3-1-11,3-3-7,4 2-27,2-4-18,8 2-21,6-4-18,1 0-13,3 0-17,4-2-10,-4 3-26,1-3-30,-2 1-48,-4 2-41,-5-1-52,-2 3-40,1-3-36,-2 4-39,2-2-65,-8 2-171,6 0-460,-2 0 205</inkml:trace>
  <inkml:trace contextRef="#ctx0" brushRef="#br0" timeOffset="158141.7535">12122 11987 216,'3'-7'305,"0"3"18,0 0-1,1 0-10,-3-2-11,0 6-36,-1 0-27,0 0-3,0 0-5,4 13-14,-4-2-10,-1 4-7,-3 3-8,0 0-12,-5 9-21,0-1-11,1 1-13,-1 2-20,0 0-19,-2-6-30,0 1-45,3-5-49,1-2-59,2-3-62,-2-2-76,5 0-89,-5-3-296,3 0-661,2-3 293</inkml:trace>
  <inkml:trace contextRef="#ctx0" brushRef="#br0" timeOffset="158382.1972">12552 11839 247,'0'-10'406,"-3"-1"10,2 5-11,2-2-43,-2 4-22,1 0-39,0 4-16,0 0-20,-6 18-17,3-2-8,0 2-2,-4 9 4,1-4-11,-1 5-14,3 1-14,-5-1-12,0-1-16,3-1-18,-1-1-13,0-6-19,0 1-15,2-1-32,0 0-37,0-3-52,2-5-48,0 0-53,1-2-48,1-2-51,-3-2-70,2-1-79,0-2-66,2-2-249,0 0-730,0 0 322</inkml:trace>
  <inkml:trace contextRef="#ctx0" brushRef="#br0" timeOffset="158618.2419">12640 11654 243,'4'-17'333,"-2"8"-17,1 0-27,2-2-26,-1 7-18,4-3-22,4 4-21,-1-1-19,10 4-8,-1 3-23,1 2 0,7 5-5,-2 6-9,-2 1-20,4 4 11,-4 5-9,-1 1-9,-7 6-13,5 11-2,-1 4-12,-7-2 1,-7 3-9,-3-3-5,-6 2-10,-3-3-2,-3 2-13,-3-13-3,-1-2 7,-2 0-22,-7-4-10,3 0-15,-3-2-10,0-2-20,2-6-13,-6-1-16,9-6-18,0 0-27,0-1-26,2-8-48,3 1-60,2-3-51,-1-3-253,-1-3-583,2-2 259</inkml:trace>
  <inkml:trace contextRef="#ctx0" brushRef="#br0" timeOffset="159273.3823">13606 10878 173,'-9'-6'307,"2"1"-3,4 1-9,-5 1-14,3-1-8,-1 1-25,1 0-7,0 1-10,5 2-5,-7-3-11,4 2-14,3 1-18,-9-1-10,9 1-22,-2-4 6,2 4-1,0 0-3,0 0 4,25 0-13,-6-3 1,10 3-18,5-2-11,3-1-12,3 0-10,12-1-9,-13 2-10,-3-1-14,0 3-16,-2-1-12,-3 0-21,-9 1-30,-5 0-31,-3 0-24,-3-2-20,0 1-16,-3 1-16,-5 0-19,-3 0-28,6 3-30,-6-3-29,-9 5-13,-1-3-26,-2 6-21,-9-1-234,-4 2-567,-2 0 251</inkml:trace>
  <inkml:trace contextRef="#ctx0" brushRef="#br0" timeOffset="159481.28">13749 10939 183,'-18'11'59,"0"-4"39,1 1 8,6-4 14,-1 1 17,3 0 25,1 0 18,3-3 5,1-2 4,-2 3 2,3-2 0,3-1 0,0 0-1,2 6-1,-2-6-1,13 3-8,-2-3-13,7 2-7,4-2-18,7 2-11,1-2-13,1 2-17,-3-4-21,0 2-22,2 0-50,-8 0-34,6 2-33,-7-2-32,-2-2-38,-1 2-35,-1 2-36,-3-4-32,-1 2-236,-6-2-506,-1 2 225</inkml:trace>
  <inkml:trace contextRef="#ctx0" brushRef="#br0" timeOffset="159861.6996">13528 11885 25,'0'0'386,"-5"2"-6,5-2-10,-4 2-10,4-2-18,0 0-22,0 0-18,-4 2-23,4-2-10,0 0-5,0 0-8,0 0-15,14 3-10,-5-3-13,4 0-18,8-1-18,9-1-14,4 0-17,2-3-17,1-2-12,-2 5-16,-1-4-15,2 4-19,-3-2-17,-5 1-20,-7 1-22,-7 2-31,-4 0-34,0-3-35,-2 2-18,-2-1-30,-1 2-20,-1-2-28,-4 2-32,0 0-41,0 0-30,0 0-36,0 0-36,-20 8-209,8-6-614,2 1 272</inkml:trace>
  <inkml:trace contextRef="#ctx0" brushRef="#br0" timeOffset="160123.6658">13638 12031 47,'-10'6'321,"1"0"-5,3-1 4,3-2-3,-1 0-14,2 1-16,0-2-6,2-2-4,2 5-19,7-4-17,1 1-17,11 2-10,8-3-19,1-1-18,0 0-19,1-1-11,5-2-17,-5 2-21,-1-1-25,-2 0-28,-5-1-7,-5 0-25,1-1-32,-7 1-28,-1 0-32,-3 3-21,-1-1-30,-4-2-31,1 1-45,-1-1-53,-3 3-46,0 0-261,0 0-601,-12-5 266</inkml:trace>
  <inkml:trace contextRef="#ctx0" brushRef="#br0" timeOffset="164082.6151">14991 10776 146,'4'-3'161,"3"-1"9,-2-1-12,-1 2 6,2-3-4,-1 2-5,-1 0 0,-1 1-6,2-2-4,-2 1-4,-1-1-7,2 3-1,-1-2-4,-2 0-7,-1 1-7,0 3 0,-1-7-14,1 3-3,-1-2-9,-1 2-7,0 0-5,-2 1-6,1-1-10,-2 0-2,2 0-2,-4-1-7,3 2-7,-4 2-7,-3-2 0,1 5 3,-3-1-14,-7 0-5,-1 7 0,-6 4 0,1 0-2,0 5-1,-4 3-4,5 3 2,-3 4-3,4 2-7,-1-1 1,-2 9 0,10-7 5,4-2-5,3 1 2,3 3-4,5-3-2,2 1 1,1-5 1,4 2-6,3-8-1,1 5 3,6-4-3,-1-5 3,1-1-5,4-4 1,0 2 0,-1-4 1,2 0-3,-1-7 0,2-1 7,-1 0-8,-2-1 4,0-5 1,-6 4-3,1-3 11,-1-2-7,-3-1 0,-4 1 1,2-3-3,-5 0 2,0 3 2,-2-1-8,0-1 23,-4-1 2,-4-1-1,2 3-3,-3-3-5,-2 5 3,-4-6-6,-1 3 1,0 2 1,-2-1-6,1 5 3,-1-2-2,1 1 0,2 3-1,2 0 3,0 1-3,1 0 1,5 0 4,-1-3-12,3 3 2,5 0-4,-8 0 0,8 0 1,-3 3 1,3-3 3,1 5 2,-1-5 4,8 4-8,-3-2 5,9 0 0,1 1 0,3-3 1,4-2-3,-1 1 1,8 0 7,1-3-4,3 0 3,-1-3-4,-2 3 7,-3-2 0,-5 3 7,-3-1 4,-5 4 8,-3-3 6,-1 1 5,-3 1 0,0 0 10,-2 0 1,-5 1 1,9 2 3,-8 1 7,-1 3 2,-1 2 3,-2 3 1,-3 5-2,1 1-3,-3 8-6,0 3 2,-2-3-23,2 5 6,1-2-5,-1-1-2,1-2 9,-1 6-16,1-6-11,5 1 5,-5-2-10,0-1-21,3-2-24,-1 4-25,-2-10-35,4-2-29,0-1-28,-1 0-40,0-4-44,1-2-45,1 1-51,-2-3-217,1-3-594,1 2 264</inkml:trace>
  <inkml:trace contextRef="#ctx0" brushRef="#br0" timeOffset="172005.0851">14790 11792 190,'1'-1'257,"1"-3"-17,-2 4-16,2-5-23,-2 5-17,0-7-14,3 5-3,0-2-12,-3 0-4,0 4-4,0-9-6,-3 7 3,3-4-18,0 1-10,0-1-4,0 1 4,-3 0-12,3 0-1,-2-2-9,-3 2-8,0 3-8,-2-3-6,1 3-3,-6 2-7,-2 1-2,1 2-3,-4 5-4,-1 1 1,-8 6-2,1 5-1,0 3 0,2 5-2,0 2 6,2-1-3,2 2-9,-3 12 1,-3-3-1,9-7-5,9-1-5,0 2-3,3-2 4,4-3-8,-1 1-5,6-3-2,2-3-4,6 1-10,3-5 0,-4-5 0,2-1-12,11-5-4,-4-1-3,1-7-8,6 0 13,-9-2-19,8-3-2,-6-2 0,0-1-9,-3-2 11,-1-3 0,-3 1-1,-3-3 3,-2 6 10,-3-2-3,-3-1 1,1 2 5,-4 0-1,-4-3 3,1 2 0,-3 3 3,1-3 0,-4 3 1,-1 0-1,-3 3 2,1 0-5,-1 0 3,-1 2 2,0 1 5,0-1-4,0 2 0,5 3 1,-3-3-1,5 0-1,0 1-5,3 2-3,4-3-6,0 0-2,-4 2-7,4-2 2,0 0 1,15 0-7,-4-2 4,2 2 4,5-5-6,0-1 9,3 5 4,-2-2 1,-1 2 1,1-2 5,-6 3 8,2 1-3,-2 1 3,0-1 2,0 2 2,-5 1 2,0 4 5,0 1 1,-1 1 1,-4 6 12,0 2-15,-2 2 5,-3 9-4,-1-6-2,1 8 2,-6-3-1,1 2-2,3 0-1,-3-1-2,3 0-2,-2 0-3,1 0-6,-4 0-12,4-5-8,-3 3-13,5-7-19,-2 4-25,-2-6-22,2-2-18,-1-4-17,2-3-28,-1 0-14,2-1-23,0-3-23,-4-3-142,1-2-405,6 0 179</inkml:trace>
  <inkml:trace contextRef="#ctx0" brushRef="#br0" timeOffset="173138.5425">15103 10732 223,'-1'-7'218,"1"0"-11,0-4-20,0 2-15,1-3-12,5 0-13,-3 0-11,7-3-10,-1 1-7,4-2-7,1 4-8,0 1-5,4-1-9,0 2-9,0 5-9,4 1-5,-2 4-10,7 4 0,-7 1-4,5 8-6,-7-1-5,3 9-3,-2 0-4,-3 1-1,-2 2-4,-5 1-2,-4 0-3,-4 1 1,-1 1-5,-1 4 2,-4-2-2,-2 2 4,-3 0 0,0-1-2,1 4 4,1-2 0,0-1-3,-1-1-4,3-1 0,1-3 0,0-2-4,3-5-1,4-1-4,-2-5 0,0-1 0,6-2-8,2 1 6,1-2 7,1-4-11,4-2 2,4-1 1,0-3-2,4 0-4,-2-6 5,0 2-2,-4 1 1,3 0 7,-8 1-6,-2-1 9,-4 2 9,1 2 7,0-3 7,-2 1-2,-4 2-1,0 0-1,0 0-4,0 9-4,-4 0 0,-6 4-2,-3 9-3,1 3 0,-4 4-2,0 2 3,7 0-8,-1 3 0,7 16-5,2-14 6,2 11-3,2 3-1,7-1 0,5 4 2,4 2-8,2-3 3,0 1 0,3 2-1,11 21-1,-16-28-5,7 5 0,-7-2 0,-4-3 5,-2 4-4,-5-4 0,-6-13 8,-2 10-8,-3-8 3,-9-7-1,1-2 0,-4 0-3,-5-3 0,1-2 1,-6-3 8,1-3 7,-4-3-8,1 1 7,-6-5-6,3-2-6,10-3-7,-8 1-9,2-6-19,6 0-22,1-3-21,1-1-31,3-4-31,0 1-47,5-3-54,5-6-29,-4 1-207,2-6-510,2-4 225</inkml:trace>
  <inkml:trace contextRef="#ctx0" brushRef="#br0" timeOffset="174334.0863">15958 11362 126,'3'-25'175,"-2"6"-2,-1 2 9,0 2 1,3 2-2,-3 3-7,1 2-8,-2 3-18,2 2-10,-1 3-5,0 0-1,-1 16-4,-2 5-6,-3 2-8,-1 9-10,5-3-6,-2 4-6,1 2-3,-2-6-6,1 2-6,-1-2-4,3-6-7,-1-3-6,1-4 0,-1-3-2,2-3 3,-1 1 3,0-4 4,1 0 2,-3-4-1,3-2-3,1-1-3,0 0-8,-9-11-5,5 4-3,0-10-5,1 0-3,1-4 1,2-8-1,-2 3 2,2-6-1,2 7 0,0-4 6,5 4-7,-3 7 8,0 0 5,-2 7-22,4 0 6,-1 2-8,2 4-2,-2 4-15,2 2 15,6 4-4,0 5 1,5 3-1,-2 1 6,3 9-2,6 0-2,-3 0 0,-2 1 3,5 1-6,-1-5-5,-5 1 8,-5-7-10,2 1 5,-3-3-5,-4-2 0,-2-2-1,2-4 2,-4 1 7,-1-1 21,-3-1 10,5 0 6,-6-3-2,0 0-7,4-7-6,-2-1 1,-4-1-6,4-8-9,-2 0-6,0-11 5,-2 1-4,0-4-5,0 0 1,2-2-2,4 1-8,-8-2 4,4 5-11,-3-3 7,0 6-2,3 9-4,-1 2-4,1 5-12,-2 1-10,2 2-34,0 1-28,0 3-21,0 3-13,0 0-14,0 0-19,-2 21-26,1-4-29,-3 2-40,4 8-41,2-1-42,1-4-246,1-1-621,3-4 275</inkml:trace>
  <inkml:trace contextRef="#ctx0" brushRef="#br0" timeOffset="174664.968">16446 11402 87,'0'-5'260,"-2"1"6,2 4-12,-3-5-15,3 5-20,0 0-12,-13 10-13,9 2-16,-6 1-8,3 6-11,-1 7-13,-1-3-14,3-4-13,3 5-11,3-3-6,0-4-11,3 0-10,3 0-10,-1-1-1,5-5-7,-1-2-4,8-1-9,-2-3-2,4-3-1,1-4-6,0-1-2,2-6-3,-5 3-5,2-7 2,-4 2-5,-4-4 7,-2-3 5,2 0 18,-9-6 1,-2 6-14,-2-9-5,-5 9-1,0 0 0,-1 3-5,0 2-4,-6 2-5,3 3-6,-6-1-11,0 4-11,2 5-28,2-3-18,-1 3-24,5 3-23,0 1-23,-3-1-36,5 4-42,3 0-31,2-2-37,1 3-216,2-2-521,3 0 232</inkml:trace>
  <inkml:trace contextRef="#ctx0" brushRef="#br0" timeOffset="175092.0449">17258 11436 282,'4'-11'285,"1"0"-12,0-5-17,-1 4-20,-2-1-15,3-2-13,-2 3-12,-1-5-15,-2 6-10,0-2-8,0 1-2,-3 3-15,0-3-11,-1 3-10,0 6-8,-3-2-18,-2 3 5,-1 2-16,-3 4-12,-5 4-9,-5 8-3,-4 7-7,2 1 0,-2 1-7,-3 15-5,10-11 3,2 3-12,1-1 3,3-4-6,4 1-3,3-1 1,4-8-7,3 0-2,6-3 5,-1-5 8,4-2-10,3-6-5,3 3-2,5-9-1,-2-2-1,8-1-2,0-6 1,-4-5-13,0-1 10,0-2 0,-3-3-5,0-1 8,-3-4-1,-5-1-12,2-4-7,-4-1 10,2-11 2,0-2-4,-2 1 2,-2 0 0,-3 14 9,-4 3 12,0 1 3,0 10 10,3 7 4,-3-1 2,0 3-7,-3 3-8,3 5 5,0 1-14,-6 15 18,1 4-8,-4 10 3,2 1 2,-2 3-12,3 2 5,-2 12-2,1-10-5,0 9 0,6-9-2,0-6 0,1 2-4,2-1-13,1-3-11,2-4-15,5-2-30,-4-6-32,1-7-31,1-1-32,0-1-36,3-3-37,0-5-37,4 0-23,3-10-18,0 0-23,-1 1-185,0-11-550,0-1 243</inkml:trace>
  <inkml:trace contextRef="#ctx0" brushRef="#br0" timeOffset="175409.8733">17499 11419 602,'7'-17'76,"-2"0"19,-3 5 9,3-4 18,-5 5 22,1 1 22,-1 4 4,2 0-4,-2 0-12,0 6-2,0 0-7,0 0-7,0 0-8,0 0-11,-3 14-9,3-9-6,3 2-11,-1-1-7,2 1-3,0-4-5,-1 4-7,3-5 15,3 1-15,1 0-5,-1-5 3,4-2-11,-3 2 3,-2-1 12,3-3-11,0-1-2,-4 0 6,2-2-5,-2-1 1,-4 0 7,1 0 0,0-2 3,-3 3 2,2-2 10,-4 7-15,-1-3-2,0 2-10,-3 3-1,-2 2-9,-6 2-3,2 4-3,-8 3-5,-2 8-7,6-1-3,-10 2-4,5 3 4,1 2-9,3-2 1,5-4-9,0 5-9,5-6-7,3 1-6,4 1-12,3-2-15,1-5-28,2 1-19,2-4-26,7 0-28,-3-3-35,5-1-45,1-3-42,6-9-35,2 2-33,0 0-178,5-3-552,-1-3 245</inkml:trace>
  <inkml:trace contextRef="#ctx0" brushRef="#br0" timeOffset="175749.5702">17957 11273 128,'7'-13'226,"2"-1"-6,-4 3 15,-2 2 10,-3 0 3,3 4-19,-3 2-17,0 3-20,0 0-13,0 0-11,-20 12-3,11 2-6,-3 1-6,-5 4-7,5 4 12,-7 0-24,7-2-10,-1 2-11,3-1-13,-2 2 3,7 1-10,-3-8-18,11 1-1,-2-3-7,3-3-10,1 0-2,4-4-9,3 0 2,4-2-21,-3-6 14,6 0-17,0 0-1,0-6-11,1-3 0,4-5-4,-9 3-1,8-4 0,-9-5-1,4-5-8,-4 4 5,-1-3-7,-3 0 11,1 2-1,-4 5 0,-3-3 6,-1 6 4,2-1 7,-4 6 5,1-1 6,-2 3-9,2 3 4,-2 4-7,0 0 5,0 0 19,-17 13-15,6-1 1,2 4-2,-3 2 4,3-1 6,-1 7-5,2-2-11,1-3 1,3-1-2,1 1-5,3 0-3,0-7-1,4 5-17,1-7-18,0 0-13,6-2-28,-6-1-23,2-4-28,5-1-36,-2-2-41,-1-1-42,5-2-34,2-7-22,-1-1-7,1-1-3,-2-1-183,-5-6-520,5-2 231</inkml:trace>
  <inkml:trace contextRef="#ctx0" brushRef="#br0" timeOffset="176018.6604">18263 11294 677,'7'-25'35,"-3"7"16,-1-2 0,0 3 5,-3 3 1,1 0 9,-1 3 0,-1 4-5,0-3-10,1 5-10,-3 3-20,1-3-16,2 5-36,0 0-23,0 0-38,0 0-86,-16 7-191,15-4 85</inkml:trace>
  <inkml:trace contextRef="#ctx0" brushRef="#br0" timeOffset="176278.3463">18537 11255 89,'8'-9'279,"-2"-2"-1,-1 2-11,-1 0-11,-1 0-17,0 2-11,-1 0-14,-1 2-13,-1-2-14,0 4-18,-4-1-14,4 4-4,-10-1-9,1 2-9,0 3-9,-1 2-5,-2 1-5,2 1-4,2 2-20,-2 3-6,1 0-8,4 2-8,1-3-12,3 4-4,1-1-10,1 1 3,3-1-6,0-1-10,1-2 1,5 1 0,-5-2-2,4-2-3,-3 3-14,3-3 8,-3-1-3,0 1-1,-3-2 0,1 0 0,-2-1 1,-2 0-1,-1 1 12,-3 3-14,-3-3 0,0-3 3,-4 5-2,-4-1-6,0 0-4,2-4-18,-5 1-11,2-1-22,0-1-17,2 5-17,0-7-22,1-1-23,0 0-37,3 0-44,1-3-49,4 1-41,-1-1-201,4-1-538,2-3 238</inkml:trace>
  <inkml:trace contextRef="#ctx0" brushRef="#br0" timeOffset="176532.0237">18768 11218 5,'3'-9'290,"-2"2"3,0 2-3,0-1-15,2 2-29,-3 2-22,0 2-17,0 0-13,-5 16-18,1-3-17,-2 2-10,-3 2-14,0 6 10,-1 3-21,-3 0-18,5-3-7,-1 1-4,4-4-5,1-3-5,2 3-5,2-5 4,-3 1-6,6-3-10,1 3-7,-2-7-7,3 0-3,0-3-4,-1-1-9,3-2-18,-1 0-24,2-2-17,4-2-37,0-2-36,1-2-46,-2 1-45,6-7-46,5-6-35,-6 6-230,1-2-535,2-7 237</inkml:trace>
  <inkml:trace contextRef="#ctx0" brushRef="#br0" timeOffset="176554.0445">19000 11173 34,'-3'-11'178,"2"0"-5,-1 4 2,1 2-4,0 0-12,1-1-13,-1 1-26,1 5-22,-2-4-28,2 4-33,0 0-30,0 0-38,0 0-31,8 17-21,-7-11-116,1 3-215,0-4 94</inkml:trace>
  <inkml:trace contextRef="#ctx0" brushRef="#br0" timeOffset="177197.817">19043 11229 20,'0'0'175,"0"0"12,0 0 11,11-6 5,-7 5 5,-4 1 0,4-5 0,-4 5-16,0 0-16,0 0-15,0 0-14,0 0 12,0 0-14,-8 17-7,3-8-9,-4 5-9,-2 1-11,1-1 3,2 4-18,-2-1-10,2-1-8,0 9-6,5-11-13,0-1-1,2 3-5,2-4-4,0-3-3,2 1-3,1 2-4,5-5-4,-2-1-1,5 1 5,-1-6-6,3 2 2,4-4 0,-1-1 3,2 1-5,-8-2-2,-1-2-3,1 0 2,-2-3 10,-3-3-14,-2 1 2,0-2-4,0-4-3,-4 4 2,0-3 2,-3 2-5,1-3-2,-2-1 1,0 7-10,-4-1 9,4-3-9,-3 5-3,1 0 7,0 0 3,2 3-6,-1 1-1,4 1 7,-4-1-6,3 2 4,0 1-5,2 2 2,0-5 0,0 5 9,4-7-10,2 6 3,3-5-3,4 4 0,5-5 5,4 3 16,4-2-21,-4 2-2,0 1 2,0 2 2,-2 2-9,3 3 15,-4 0 8,-2 6 12,-2 0 14,1 2 8,-5 3 9,-4 2 5,-3 7 9,-2 2 8,-4 2-1,-2 0 3,-4 1-2,-1 0-3,0-3-4,-1 2-4,-2-3-3,-1-3-3,7-5-5,-4-1-5,7-6-2,-2 1-3,1-5 0,-1 0 9,5-4 5,-4 3-2,4-5-2,0 0-10,0 0-4,2-21-8,4 3-8,4-6-2,4-4-2,-1 1-6,10-3-4,-4 0 2,2 1-6,3 1-1,0 3-2,0 3 2,0 2-7,4 3-2,1 2-3,2 8 0,1 0 2,-4 7-8,-7 2-1,-1 3 2,-4 2 0,-2 5 0,-5 2 0,0 4 0,1 5-1,-7-4 0,0 7-2,0 1 2,-4-3 1,1-3-2,0-5 1,-2 2-2,2-3-7,0-5-5,2-1-8,-1 0-8,2-4 3,3-1-17,2-4-13,5-3-8,2-2-20,6 0-13,-3-4-11,7-4-13,0-4-1,-1 1-27,0-4-21,-4-4-13,2 4-11,-3-4-17,3-1-20,-4-1-15,2 0-46,-2-3-25,1 2-32,-7 2-235,-2 0-632,0 7 279</inkml:trace>
  <inkml:trace contextRef="#ctx0" brushRef="#br0" timeOffset="179754.4589">10328 12918 50,'0'0'85,"6"-9"-17,-6 9 15,3-6 8,0 2 2,-2 1 1,-1-4-2,3 0-8,-3 1 15,3-5 2,-1 2 3,-2-2-2,5-2 0,-4-3 7,3 4 16,-4 2 3,2 3 4,-2-1-1,0 1 3,2 1-13,-2 3-10,0 3-10,0 0-3,0 0-4,0 0 2,-9 21-1,-1 4 2,-3 4-6,2 4-7,0 14-3,-5 3-4,9-4-9,-1 1-2,6-15-4,-1 1-2,3-2-4,1-2-3,5-2-4,-3-7-4,3-3-5,4-1-4,-5-5-2,3-4 8,0-1-4,6-4-1,1-4 4,2-5-2,8-8-7,1-2-2,-2-6 3,2-4-1,3-10-3,-9 6 1,-1-1-4,-3 1 4,-1-2-5,-6 0-2,0-3-3,-2 2 2,0 1-5,-7 3-3,3 6 1,-3 5-1,0 7 1,0 0 3,0 4-16,-1 1-1,-1 2-13,-3 1-21,3 1-21,2 3-21,0 0-18,-11 7-22,8-2-26,1 3-29,-2 0-35,3 1-36,1 2-25,1-1-7,0 2-173,6-2-481,-2-2 214</inkml:trace>
  <inkml:trace contextRef="#ctx0" brushRef="#br0" timeOffset="180839.6444">10753 13006 41,'0'-6'49,"0"6"5,0 0-1,2-3-3,-2 3 8,0-3-2,0 3 6,0 0 3,0 0-1,0 0-3,0 0 7,-2-5-2,2 5-2,0 0 0,0 0 0,0 0-5,0 0-7,0 0-3,0 0-7,0 0 2,0 0-8,0 0 0,0 0-9,0 0-2,0 0 0,0 0-7,0 0 3,0 0 3,0 0 1,0 0 6,0 0 2,0 0 7,0 0-1,0 0 3,0 0-3,0 0-1,0 0 4,0 0-5,0 0-1,0 0-5,0 0 0,0 0-1,0 0-7,0 0 2,0 0 1,0 0-11,0 0 4,0 0-2,0 0-6,0 0 0,0 0-1,0 0 2,0 0-2,0 0 0,0 0 0,0 0 4,0 0 2,0 0-1,0 0 6,0 0 2,0 0 4,0 0 4,0 0 1,0 0-2,0 0-3,0 0 0,0 0-3,0 0-5,0 0-2,0 0 1,0 0-5,0 0-2,-11 8 0,11-8 1,0 0-1,0 0 0,0 0-4,0 0 0,0 0 5,0 0-2,0 0-1,0 0 9,0 0-3,0 0 3,0 0-1,0 0 0,0 0-1,0 0 0,0 0-2,0 0-2,0 0 1,0 0 1,0 0-3,0 0-6,0 0 3,0 0 1,0 0-1,0 0 0,0 0-5,0 0 7,0 0 2,0 0-4,0 0 6,0 0 3,0 0 1,0 3 3,0-3 2,0 0 0,0 0-2,0 5-2,0-5 1,-1 4 2,1-4-2,-1 6 1,1-4 0,0-2-1,-4 9 2,4-6-2,0-3-1,-2 3 5,0 2 1,2-5 2,0 6-1,0-6 6,-1 3-2,1-3 2,0 0 0,0 0 3,0 0 2,0 0 3,-3 2 0,3-2-5,0 0-5,0 0-2,0 0-2,4-16-3,-2 10-4,4-4 1,-4 6-3,1-6-5,2 5 3,-2 0-6,0-2 0,0 4-3,0-1 0,-1 3-1,-2 1 4,0 0-1,8 5 2,-2 2 8,-2 2-3,0 4 3,-1 5 3,-1-1 1,-2 9 6,4-6 0,-4 6 6,0-1-1,-3-6-1,2-2 2,1 0-9,-4-5 21,3 0-27,-3-2 12,0-3 0,4 2-1,-3-4 5,3-2 1,0 2 6,0-1-1,-3-1 1,3-3-4,0 0-4,0 0-4,0 0 2,0 0-6,0-12-2,0 7-7,0-5 7,3-1-11,0-1 1,2-5-5,1 0 5,0-1-8,3 1 0,-3 0-1,1 1 2,2 6-8,-3-2-6,1 3 8,-3-2 0,2 5 2,-2 0-1,1-4 4,-1 6-9,0 1 4,1-3-3,0 3 4,0 0-3,2-2 3,-7 5-9,14 3 0,-7-1 2,3 3 10,-4 3-8,1-1-2,2 4-2,0 2 9,-1-4 3,1 7 3,-4 0-4,-2 1-3,1 0 1,-3-1-3,-2 1-2,1-1 7,0 1 0,0-8-5,0 3 1,0-2-4,0-1-9,0-1-24,1-1 6,1-2-12,1-1-13,1-1-16,6-2-19,-2-2-18,6-4-19,2-2-24,3-3-20,5-1-36,-1-2-27,2 1-35,-6 2-28,-3 0-177,3 1-514,-3-3 228</inkml:trace>
  <inkml:trace contextRef="#ctx0" brushRef="#br0" timeOffset="181385.6417">11299 13000 224,'0'-6'249,"0"-1"0,1 2-11,-1 0-23,0 5-17,0-5-24,0 5-12,0 0-3,6 11 2,-4 6-5,2 0-7,-4 10-1,0 1-11,-1 4-5,-1-3-7,1 3-15,0-1-6,-3-5 3,1 3-11,2-5-15,-3-6-6,-1-2-1,4-3-10,-1-2-2,2-3 2,-3-3 3,3-1-2,0-1-6,0-3-2,0 0-7,5-14-5,1-2 3,3-7-8,-1-4 1,5 1-6,-3-3 6,-1 2-2,4 5 16,-5 3-20,3 3-3,-2 0-3,4 3-3,-4 0-1,-2 5-2,1 2-5,0 3-3,1-1 4,1 4-9,-4 1 4,4 3-2,3 3-5,-1 3 4,-1 3-8,-1 3 3,-1-1-13,-2 0 23,1 0-10,-1 1 1,-3 1-4,-2-4 5,1 1-4,-2-4 4,-1 2-4,0-2 3,-1-3 9,1 0-7,-1-2 5,-1 0 5,2-1 12,0-4-2,-3 2-10,3-2-1,0 0 2,-3-18-12,6 1 3,2 0 2,0-7-8,3-2 3,4 1-5,0 1 3,3 2-1,0-2-4,-3 10 3,1 1-9,4 1 5,-2 5-1,-2 0-4,-1 5 5,2 1-3,-1 2 1,-1 6 8,3 3-22,-5 3 9,0 4 7,-2 0 3,0 7 0,-5-5-4,1 9-1,-4-9 1,-1 7-28,1-6-1,-4 1-23,3-3-14,1-1-41,-1-1-24,1 1-26,-2-2-39,2-3-34,2-2-23,0-5-27,3-1-29,4 2-199,3-4-552,6-2 244</inkml:trace>
  <inkml:trace contextRef="#ctx0" brushRef="#br0" timeOffset="183199.8127">12290 13084 137,'-2'-19'269,"0"0"1,-2 2-4,0-3-3,1 5-9,-3-1-24,1 6-9,-1-2-20,2 3-15,-2 3-11,0-1-12,1 2-14,-2 2-16,-2 2-9,0 3-13,-3 5-7,-2 2-5,-4 4-4,0 8-17,-1 2 6,2 0-2,0 2-11,-3 2-1,8-1-9,0 1-7,1-1 0,4-7-7,2 1-10,3-2-6,0 0 8,2-2-13,2-5-4,3-1 3,-1-4-4,5 0-5,1-4 7,0 1-5,1-6-8,3-2 4,1-2 3,2-5-3,-3-1 3,1-1 7,1-7-17,-1-4 4,-3 1 3,-2 0-9,-2-1 5,-3-1 0,1 2-8,-3 3 10,0 4 8,-2 2 5,-1 5 9,0 0 14,0 3-14,1 2-1,-2 1-4,1 4-5,0 0 2,0 0-4,-7 19-4,4 0-1,-3 6-2,4 2-2,-1-4 3,3 6-4,2-5-2,-1 1 5,3-6-3,0-1-4,1-1-6,1 0-2,2-3 4,-2-5 2,3 1-6,0-5 2,2 0-3,0-4 5,1-2 2,3-3-3,1-2 2,2-4-3,-1 0 1,3-7 1,1-4-1,-4 0 5,-1-2-5,0-2-2,-3 0 3,1 0-4,-4-1-12,-2 1 13,0 7-8,-3-2 6,-3 5 7,-2 1 2,0 2-5,0 2 5,-4 2 6,1 1-19,-2 5 2,0-1-4,-1 3 7,6 0-3,-16 10 2,10-2-2,0 3-6,2-1-2,3 6 0,2 0-2,5 0 3,1 1-2,6 5 1,1 1 6,-3-7-5,2 1-5,-4 0 6,3 0-1,-2 0-2,-1-1 3,-2-1-1,0-3-7,-2 1 11,-4-3-2,3-1 1,-2 1-7,0-3 6,-2-1-10,2 0-8,0-4 2,-1 1-12,-1-3-7,0 0-13,14-5-7,-3-2-8,2-3-9,2-5-7,5-6 0,3 1 7,-2-2 5,2-2 14,-1 0 1,0-2 6,-4 0 9,-3 1 2,-2 1 9,-1-3 13,-5 3 15,-1 7 11,-3 0 12,-3 2 20,0 2 11,-1 3 17,-2-1-6,0 2 0,0 6 3,-1-1 1,-1 2-3,5 2 2,-10 6-13,5 1 7,-2 6 0,0 2-3,0 3 0,4 2-7,-4 3 0,5 5-10,0 1-2,-3 0 4,5-3-6,-1 0-8,1 1-2,-2 0 1,0-12-6,2 2-14,-5 0 15,5-5-4,0-3 4,0 3-4,-1-7-4,1 3-1,0-3 6,0-1 8,0-4-13,1 3 0,-1-3-7,9-8 4,-1 1 4,1-7-4,3-7-6,8 0 0,-1 0 4,1-2-2,2 0-2,0 1 2,-3-2 2,4 4-2,-5 1-1,-4 4 0,0 2-2,-4-1 4,-4 6 1,2 0 1,-2 0-3,-2-1-1,-1 4-2,-3-2 9,0 2-12,-3 0-3,-1 1-5,0 1 4,0 2-1,-3 0 1,-1 1-3,1 2 4,-3 4 9,2-1-18,1 3 6,0-3 0,1 7 1,0 1-4,2-2 4,2 4 3,-1-2-2,3 4-2,2 0-1,-1 1 7,3-1 2,0 0-6,4-1 3,-6-3-1,5 2 3,2-1 3,-1-1-11,4-1 14,-1 3-12,4-4-16,-3-4 5,6 4-13,0-5-19,2-1-26,0-1-27,0-1-21,1-3-26,0 0-16,8-2-26,-9 0-38,1-3-8,0 0-5,-2-7-4,-3 3 12,0-6 10,-1-7 22,-9 7 32,4-4 28,-7 0 44,4-1 44,-6 1 38,1 2 39,-2 1 35,0 3 18,-3 1 18,0 3 22,-2 3 4,3-1 2,-2 4-4,0 1 0,0 0-1,4 2-9,0 0-7,-12 8-7,6-2-6,5-1-4,0 1-12,2 3-4,-1-2-11,4 0-1,-1-1-11,4-4 6,-1 2-8,2-1-5,5-2-4,-1-1 6,7-1 3,0-2-9,0-3 0,1 1 3,-8-2 5,-2-1 6,0 1 7,-1 0 3,1-1 12,-6-1 6,1 0-2,-1-2-4,-3 0 1,-1 0 1,-1 2 8,-3-1-11,0 0-1,0 0-7,-2 6-6,0 0-6,-2 0-9,-5 4-2,3 0 1,-3 5-4,-1 5-1,-2 3-3,0 5-12,0 3 0,5-5 2,0 8-3,3-7-17,5 3 11,-3 3-10,5-6-5,1 0-6,4-1-3,1 0-8,0-5 3,4-1-2,7-3 8,3 1-4,13-3 2,-2-3 10,3-1-3,2-4-13,4 0 9,-1-1 5,1-4 2,-3 1 4,0-2-4,-1-2 13,-3-4-8,-2 2 0,-3 0 0,-6-3-1,-7 2 1,0-1 1,-6 1 3,1 3 11,-8-1-10,-1 1 12,0 0 4,-4 0-1,-2 2 9,-2 0-4,-2 1-2,-4 0-7,1 4 6,1 3-16,-6 2 10,-1 3-1,2 3 2,-1 0-6,4 5 2,-1 0 2,3 3-3,1 1-2,1 2-1,-1 6-3,7-6-3,4-2-3,0 2-5,3-1 0,1 0 6,0-5-13,1-2-1,1 0 2,2-4 1,0-2-3,2 1 6,-1-2 1,1-2 2,1-5 12,2-1-10,4-5-1,-3 0 6,2-2-3,-2-4-1,1-4 2,1-2-4,-6-2 7,3 0-5,-3-7-2,-1 8 1,2-8-5,-4 2 9,-1-4-3,1 2 4,1 3 3,-4-1-7,1 4 10,-3 9 1,-1 3 4,1 2 1,-2 1-1,0 4-4,-2 5 0,2 1-2,0 0 5,-8 19 1,3 1-1,-2 9 1,-1 3-3,3 3 0,-4 12 5,7-11-6,-2-2-1,1 2 4,6-1-2,1 0-5,0-1 0,2-2 2,0-6-2,-1-8-1,3 0-15,-1-1 10,4-4-1,-3-2-2,2-3-5,1-2-1,0-2-8,3-4-19,-2-1-9,1-2-11,-2-2-26,5-3-28,-1 0-20,-6 0-19,0-1-8,1 3-21,-2-2-14,0 1-16,-3 2-15,3 0-13,-5 1-10,1-1-13,-1-1-21,-2 4-181,-1 2-497,1-4 221</inkml:trace>
  <inkml:trace contextRef="#ctx0" brushRef="#br0" timeOffset="186466.7419">8657 13413 33,'-2'5'171,"2"-5"-12,0 0-7,-5 3 0,5-3 4,0 0-2,0 0 1,0 0-5,0 0-8,0 0-9,10-17-10,-6 7-5,2-1-6,3-7-6,3-8-3,1-1-8,1-2-7,-2-3-8,-1 3-4,2-2-6,0-4-7,-3 1 1,-2-13-4,-1 16-1,1-2-4,-3 4 7,-1 3 1,-4 7 1,0 0 1,1 2-4,-1 5 0,-1 2 1,1 3-6,0 1-4,0 2-7,0 1-6,0 3-5,0 0-2,0 0-6,-13 17 0,9 0-5,-1 7-4,0 5 5,4 3 1,1 1-12,-3 2 1,3-1 3,0 0-2,4 0-1,-1-1-4,2-1 1,0-3-2,0 0-1,0-6 0,3-5-4,-3-1-2,2-2 1,0-1 3,0-5-1,-2-4-4,1 3-1,-2-4 3,3-4 0,1 0 4,1 0-6,-2-6-1,4-2 4,-2-2-2,0-4-2,0-3 2,-1 2 0,-2-2 1,0 0-4,-1-3 0,-1 1 2,-3 0 1,1 0-3,-2 3 3,0 5 0,0-1 1,0 0 2,0 3 3,0 1-5,-2 3-2,1-2 2,1 2 1,-4 3-1,4 2-3,-5 0-4,5 0 1,0 0 1,-9 10 7,6-1-10,-3 1 4,4 4 0,-2 3-1,0 3 4,0-4-1,3 4-3,-2-1 1,-1 1 2,0-2 0,1 0-1,0-1 1,2-3-1,0-4-1,2 0 0,-1-1-2,0 2-1,1-6 1,2-1 5,-1-2-1,2 4 2,1-5-3,0 0-1,-5-1-1,18-8 5,-8 3-3,2 0 1,4-6 6,0 1-6,2-2 0,-5-1 2,2 1-1,-2-4 0,0 0 2,2-5-1,-3 4 1,0-7-4,-3-3 1,1 3 6,-1 0-6,-6-1 3,2-1-2,-3 8 1,1-2-2,-2 1 4,2 1-6,-3 3 1,1 2 5,-1 3 1,0 0 2,0 0 3,0 5 2,0-2 11,-1 2-2,1-2 1,0 2 0,-3 0-2,3 5 3,0-2-6,0 2 3,-1-7-6,0 4-2,1 3 3,0 0-2,0 0-5,0 0 3,0 0 2,0 0-12,-7 12 4,5 1 1,-2-2 0,1 7 1,0 1-1,2 10 0,-2 2 5,1 1 1,1 4-7,-4 0-1,1 10 7,2 7-1,-2-2-1,2-2 4,-1-3 5,3-8-1,-4 9 11,1-2-15,3-8-5,-2-4 5,0 3 2,2-4-4,0-3-2,2 0 3,0 0-1,-1-4 0,1-6-2,2-2 0,-4-3-4,2 1 4,1-5 0,-1-1-2,0-6-1,1 1-2,1 1 2,3-2-3,-3-3-5,-4 0 4,16-8 0,-2 1-2,2-7 9,-3 1-12,2-1-3,-1-1-7,-3-1 2,0-1-5,-2-1 2,1-6-1,-4 0-3,-2 3 3,1-6-5,-5 8 3,-5-8 2,0 3 1,-3 5 8,1-1-11,-2 5 4,-2-1-4,1 1-4,-3 3 4,0 2-3,4 1-2,-2 3-2,1 2 3,1-1-5,1 3 0,2-1 1,-1 1-7,2 1-7,0-1-5,5 2-1,-5-4 2,5 4 4,0 0 3,6-7 3,3 2 4,2-3 5,2-4 3,10-5-1,2-2 3,2-5 3,0 5 5,-1-6 1,-1 3 1,0-4 2,7-11 0,-11 11 2,-4-1 1,-1-2 2,-2 0 0,-4-2 4,-2 4 8,-3-1 7,0 1 5,-3 9 7,-2-1 1,0 2 3,-3 5 6,3-1 4,-4 5 0,4 1 4,-5 0-8,3 2 2,2 2-9,0 3 0,0 0 0,-8 21 2,6 1 3,2 7-4,0 3 2,2 5-2,0 1-2,1-3-5,0 10 5,4-11-9,-3-2 2,1 1-4,-1-7-2,5 3 0,-4-4-5,1-6 7,2-2-10,-3-3-8,-1-3 0,3-5-8,0 3-10,-3-3-9,1-4-13,1 1-16,-2-3-20,-4 0-18,16-5-26,-6-3-19,-1 0-25,2-5-25,-2-2-10,3 1-13,-2-1-12,0 1-20,-1-3-155,0 3-430,-3-1 191</inkml:trace>
  <inkml:trace contextRef="#ctx0" brushRef="#br0" timeOffset="186755.4492">9485 13066 121,'-5'0'236,"1"2"-8,4-2-14,-6 2-11,6-2-8,0 5-7,0-5 3,0 0-3,10 0-4,-10 0-12,17 0-7,-2-4-10,3-1-5,2-1-21,0-1-10,6 0-8,-7-2-12,0 1-12,2-1-7,-6 1-12,-2 3-4,0 0-13,-3 0-11,1 1-16,-4 0-29,-1 2-19,1-1-28,-4-1-21,4 4-25,-5-3-29,-2 3-38,10-2-27,-10-1-31,0 3-195,4-4-451,-4 4 200</inkml:trace>
  <inkml:trace contextRef="#ctx0" brushRef="#br0" timeOffset="204525.0563">8158 14051 39,'2'-4'65,"-2"4"11,0-4 1,0 4 8,0 0 2,4-4 8,-4 4-7,0 0 2,0 0-12,0 0 3,0 0-2,0 0-6,0 0-8,0 0-8,0 0 0,0 0-4,0 0-9,0 0-2,0 0-3,0 0-2,0 0-2,0-2-2,0 2 1,0 0-2,0 0-8,0 0-6,0 0 3,0 0 2,0 0-12,0 0 9,0 0-2,0 0-5,0 0-2,0 0-3,0 0 2,0 0-5,0 0 2,0 0 1,0 0-2,0 0-2,0 0-11,0 0 1,0 0-20,0 0-16,0 0-25,0 0-26,0 0-20,0 0-120,0 0-251,0 0 111</inkml:trace>
  <inkml:trace contextRef="#ctx0" brushRef="#br0" timeOffset="206413.0741">9578 13966 24,'0'-5'80,"0"1"10,0-3 6,0 0-2,0 3 9,0-2 14,-1-1 9,1 3 6,0 0 2,0 4-2,0 0-17,0-4-15,0 4-12,0 0 4,-5 12 7,1-2-10,-5 6 2,0 2-10,-1 8-5,-3 0-5,3 2-9,-1-4-3,-1 0-11,3 0 4,4-6-8,-5 0-1,0-1-9,7-5 0,-5 3-2,7-5-7,-3-1 1,0-1-3,1-4 2,1 2 4,1-4-1,1 1 9,0-3 9,-3 3 4,3-3-7,0 0-4,0 0 1,-1-12-11,2 6-4,2-6 0,0-4-5,-1-2 3,3-9-4,-1-1-2,1 3 2,-1-3 9,-1 0 3,-1 2 7,3-5 3,-1 4 10,1 2 3,-1 5 4,1 3-1,-1-1-1,-3 6 10,5 0-3,-5 3-3,3-1-12,1 4 6,1-3-7,-3 4-5,3 0-5,0 1-6,5 0-1,-1 0-4,2 0 1,5 1-6,0-2-4,3 3 2,1 1-3,4-2-3,2-1-2,0 6-9,-6-6-15,0 4-12,-2-2-9,-5 2-22,-1-1-17,-1 1-30,-5 0-22,-1-2-22,-6 2-33,12 0-12,-12 0-25,6 3-20,-6-3-7,-1 4-160,1-4-438,-12 5 193</inkml:trace>
  <inkml:trace contextRef="#ctx0" brushRef="#br0" timeOffset="207146.8428">9504 13983 92,'4'1'150,"3"-1"4,5 0-18,1 0-4,6-1-2,3-2-8,1 1-5,7-1-7,1-4-4,0 4-8,-10-1-11,-1 4-3,-3-3-3,-5 3-8,1-1-5,-3 2-7,-4-1-3,1 0-1,-7 0 1,7 2 3,-3 3 6,-4 1 0,-1 2-4,-3 4 0,-2 3-2,-2 0-2,-1 2-2,-1 1-7,3-2-5,-2 2-5,4-1-3,0-2-4,3-3-2,-1 0-3,3-2 3,3 2-10,-1-2-1,2-1 3,2-1-3,0-3 1,3 1-1,-1-5-1,4 1-4,-2 3 0,3-7 2,-2-1-1,3 1-1,-2-3 5,0-2-5,-1 0-1,1-2 3,-2-2-6,3-3 7,-4-1-8,-1 1 2,-3-3-1,0 0-1,-2 0-4,-3 0 0,0 0 3,-3 2-5,-2 6 0,2-6 0,-4 6 0,-2 1-4,2 1 0,-6 1-5,3 3 4,-2 3-4,0 0 1,0 3-3,2 1 1,-1 3 3,4-2-1,-2 4-2,1-1-3,2 4 0,2-4-1,1 5 6,3-3-2,0-1 4,3-1-4,1 1 5,1-1 0,4 0 0,0-1 1,0-1 0,2-1 2,2-4 0,1 2 8,3-2-5,-3-1 2,-1-1 1,1-2 3,-1 2-2,4-5 1,1-2 2,-8 3-6,6-6 10,-3 0 2,-2-1-4,1-3-3,-3 0 3,-1-1-3,-1-2 1,2 3-3,-4-2 1,-1 5 7,1 2-3,-4 0 5,2 0-3,-2 3-1,0 2-9,2 1-6,-3 4 1,1-4-5,-1 4 3,0 0-1,15 10 1,-7 0 3,4 3 3,-2 4 4,0-2-3,1 11 0,-1-2-1,-2 0-1,-5 3 0,2-4 1,-4-3-1,-2 0 2,4-3-3,-3 2 2,0-4 9,0-2-11,0-2 3,0-4-4,2 2 1,-2-4-3,4 0 5,-1-1 1,-1 0 2,4-3 3,2-2-13,1-2-5,2-2-8,5-3-5,-1-3-11,1 1-8,3 0-12,-1-3-10,-4 0-16,2 1-20,0 0-23,-4 2-18,4-2-22,-3 2-19,0-1-11,1 3-5,-1 2-154,-2 0-378,0 1 168</inkml:trace>
  <inkml:trace contextRef="#ctx0" brushRef="#br0" timeOffset="209089.6703">11217 13813 11,'0'-5'178,"2"2"-11,0-4-5,-2 2 5,2 2-11,-2-3-6,0-1-12,0 2-4,0-1-4,0-1 0,-2 2-5,0 1-2,0-2-9,-1 1 5,3 1-15,-4 2-11,4 2-9,-10-3-10,10 3-9,-18 8-5,2 1-6,0 3-1,-6 10-1,0 2-5,0 3-6,0 0-1,2 3-1,2 0-5,-1-1-1,2 0 1,1 0-6,4-1-3,2-3 1,7 0-6,-1-1-1,4-7-1,0 0-2,4-1 1,-1-3-3,5-1-6,0-4-11,2 2-10,2-4-13,5 1-8,0-3-14,6-5-11,-3 0-6,9-6-3,0-2-4,-2-2-4,-3-3-8,2 0 5,-3-6 8,-4 1 9,0-2 0,-2 1 20,-8 3 7,4 3 16,-2-2 3,-5 3 23,-1 1 8,-2 7 5,1 0 5,-3 0-7,1 1-3,-2 4-1,0 0 2,0 0 0,0 0 2,0 0-4,-3 14 2,3-7 4,-2 0-8,0-1-1,2 0-1,0 1 2,0-2-2,2 3-2,0-4 4,0-1 0,2 2 1,-1-3 2,-3-2 7,9 2-2,-9-2 0,14-4 2,-7-3-5,2 2 6,-1 1-2,1-5 1,-1-2-1,2-4-3,-1 1 2,-3-3 0,2 2 11,-3-4-8,-1 4 7,1 3 3,-3 2 10,0 1 2,-2 1-1,1 4-6,-1 0-9,0 4-5,-1-4-2,1 4-8,-14 12 5,0 3-7,3 1 1,-5 9 0,-1 0-3,4 3 0,2-1-4,1 1-2,3 0-1,1-4 3,6-5-3,-2 5 0,4-5 6,3-2-4,3-4-1,2 1-1,-2-4 4,8 0-1,2-3-1,1-4 4,2-1-1,5-4 2,-4-1 1,5-4-3,-2-4 7,-1-3-7,0-3-2,-1-2 1,-2-3-1,3-4 2,-5 2-5,-2-4 2,-2-2 1,2 0 0,-4 1-1,-3 0-3,1 3 4,-7 11 4,-2-2 7,1 5 0,-3 2 4,0 3-6,-2 1-4,2 6 11,-3-3-16,3 3 2,-11 12-3,1 0 3,-1 2-3,-3 11-1,2-1-3,0 0 4,2 3-3,1-2 0,2 3-3,1-3 4,2 0-2,4-2-2,0-4 4,0 0-3,6-4-1,-2 1 3,1-4 0,3-2 6,-3-2 6,5 0-11,1-3 5,1 0 2,1-4-3,4-1 2,1-2-1,3-4 10,-3-2-6,5-3-6,0-6 1,-3-1-3,1-4 3,-4 1-2,0-5 9,1 0-11,-3-1-2,-1-4 3,-2 2 1,1 5-2,-6 6 0,-3 1 3,3 1 8,-4 6 3,0 0-5,1 5-3,-3 3-5,-1-1 1,0 3-5,0 0 2,-14 19 4,4-3 2,-4 7-3,2 0 1,1 3 0,-2 0-6,1 3 3,5-3 1,-3-1-3,8-5-4,-2-1 6,4-1-3,0-2 0,0-3 1,3-2 5,0 1-1,4-3 0,0 1-1,2-3 0,0 0-6,2-2-3,1-2-14,2 0-8,1-3-15,3-3-13,-3 0-12,-3-1-11,2-3-20,-2 1-18,2-4-25,-5 3-35,1-4-17,2 4-34,-6-4-13,1 5-154,-2 1-426,1-2 188</inkml:trace>
  <inkml:trace contextRef="#ctx0" brushRef="#br0" timeOffset="209678.7152">13044 13784 179,'2'-11'250,"-2"2"-9,1 2-16,-1 1-21,0 2-27,3 3-19,-3 1-12,0 0-9,-4 15-2,-1 3-10,0 10-10,-6 2-6,4 4-7,-5-1-9,3-1-9,-1 0-9,4-1-3,-4-2-8,4-2-5,-2-1-6,-1-2-6,5-6 1,-1-2-5,-2-4-10,4-2-7,-3 0-8,3-2-14,0-2-11,0 0-15,0-4-24,0 0-32,3-2-41,0 0-47,0 0-17,-10-10-21,10 0-10,-1-2-117,2 0-358,1-5 158</inkml:trace>
  <inkml:trace contextRef="#ctx0" brushRef="#br0" timeOffset="210013.2447">12917 13777 90,'-4'-13'166,"2"3"11,-4 0 7,5 4 8,-4 1 7,4 0-14,0-2-10,-3 4-15,4 3-13,0-5-11,0 5-10,0-5-8,0 5-5,11-2 1,1 2 3,4 0-10,7 0-10,7 3 0,0 4-3,8-1-5,-2 5-8,-1 0-5,1 4-2,-4 2-12,-2 1-8,-3 3-3,-4 1-5,-5 2 0,-3-1-1,-8-3 0,-1 3-1,-4 2-5,-6-2 2,-5 1-3,-4-1-4,-1-2 2,-5 3-3,-3-3-7,-5-4-1,0-2 1,-2 2-5,-3 0 2,0-3-11,0-3-7,0 1 1,-2-3-7,5-3-1,0-3-5,9 2-1,1-3-15,6-1-7,-1-1-18,4-1-23,3-1-28,1 2-32,4-5-41,2 5-20,2-9-27,2 2-21,7 1-19,-3-3-136,10-1-429,-1 1 190</inkml:trace>
  <inkml:trace contextRef="#ctx0" brushRef="#br0" timeOffset="210326.6293">13487 14072 244,'0'0'274,"4"-1"-18,-4 1-29,0 0-22,0 0-26,0 0-14,6 4-11,-6 1 0,-1 5-9,-3 0-7,0 3-9,-1 3-7,0 1-12,-3 1-11,3 1-4,-3 0-12,2 0-13,-1 0-1,1-2-11,-1-1-14,1-2-22,1 3-21,0-5-26,0-2-34,1 1-37,1-3-36,-1-1-34,2-1-40,0-5-188,0 6-425,2-7 188</inkml:trace>
  <inkml:trace contextRef="#ctx0" brushRef="#br0" timeOffset="211148.4711">14108 13619 253,'3'-3'248,"-1"-2"-11,-1 1-9,-1 1-9,4-1-11,-3-1-5,-1 2-8,0 3-11,-1-8-9,-3 4-8,3 1-19,-1-2-15,-4 4-3,3-2-15,-3 1-11,-1-1-2,-1 2-13,-1 1-16,-2 0-2,-5 4-3,1 1-16,-3 1-2,-6 9 0,3 2-7,-1 0-4,1 3-5,-1 4 0,5 5-8,-2-3 6,5 4-3,0-1-4,2-1-4,1 0 2,2 3-6,6-7 5,0-5 4,3 1-11,3 4 2,0-5-6,5-2 4,1-2 5,2-2 1,3 0-10,-1-1-21,3-4 1,3-1 3,-3-3 1,1 1 2,-3-5-3,0 1 3,1-2 3,-3-2-1,2-1 2,-2-3 4,0 1-6,-2-2 6,3-2-2,-3-2 1,-1-3 3,0-1-1,-3 4-1,-3 0 0,0 1 1,-3-1-4,0 2 2,0-1 2,0 1-3,-3-1 2,-2 6-5,1-6-1,-5 5-1,-1-1 1,-1 3-2,2 2 2,-3-3-5,1 3 4,0 1-3,0 0 3,3-1-5,2 1 4,6 1-3,-13 1-4,13-1 4,-7 3-3,7-3 3,-3 4 0,4 0 3,-1-4 2,8 5 6,0-5-8,-2 0 4,8 0 4,7-3-1,-2 1-3,-1 2 4,10-7-7,-1 2 7,5 2 2,-2-6 3,0 4-7,2 2 0,-6-3 4,-3 5-6,-3-3 5,-7 3-6,-1 0 3,-6 0-2,5 1-4,-11 0 1,0 0 2,11 3 14,-8 2 7,-3 6 4,-5 4-1,-1 2 8,-4 9-10,-4 0 5,1 1 3,-1-2-7,1 4 0,-2 0 0,2-5-4,0 5-2,1-3 12,3-1 0,0-3-17,4-2 2,-1-4-5,0 3-4,3-4-15,0-4-14,-1 1-25,0-2-30,2 0-30,-1-3-26,1 0-36,-1-3-21,1 1-29,-1-3-28,3-2-37,-6 2-190,6-2-516,-12-7 228</inkml:trace>
  <inkml:trace contextRef="#ctx0" brushRef="#br0" timeOffset="211627.7892">12709 13629 138,'0'0'187,"0"0"-14,0 0-18,0 0-7,0 0-12,0 0-2,-9 17 0,4-8-4,-4 4-4,1 3 3,0 1-5,-2 10 3,1 1-2,0 2 1,0 1-7,-3 3-2,-3 12-15,4-10-2,2 9-6,1-10-1,-1 14-9,4-18-11,2 4-7,3-1-5,0-1-6,0-2-4,5 1-1,7-3-9,-1-4-1,10-2-5,2-2-9,4-1-21,8-1-24,0-6-35,12 1-37,6-2-54,2-5-29,1-7-63,4-1-194,0-2-467,1-5 207</inkml:trace>
  <inkml:trace contextRef="#ctx0" brushRef="#br0" timeOffset="212188.6283">14515 13503 191,'-8'-7'234,"3"2"-3,0-2-7,2 2-9,2 2-10,-5-1-1,6 0-16,-4 1-8,4 3-15,0 0-9,-3-6-17,3 6-10,0 0-9,13 0-13,-1 2-2,2-1-8,13 9 0,4 2-7,2 5 6,9 7-8,2 5-6,-5 6 6,2 2-14,-9 3-5,-4 3-1,-6 9-1,-9-3-11,-5 5-6,-3-2-1,-11-3-8,-2 2-7,-4-3-9,-4-4-35,2-13-5,-4 1-8,-2-2-16,-8 9-15,3-12-14,-9 5-23,4-11-26,-1 2-28,-1-4-34,-1-1-43,0 0-33,1-1-203,-19 0-496,16-4 219</inkml:trace>
  <inkml:trace contextRef="#ctx0" brushRef="#br0" timeOffset="213031.6643">9626 14839 112,'6'-10'209,"-1"2"-6,-1-1-7,0-2-7,-3 2-9,3 0-10,-4 2-3,0 0-17,0 0-4,-3 2-13,-1-2-12,2 1-12,-6 1-12,1-2-10,-1 4-5,-2-1-13,3 2-4,-2 2-8,0 2-8,-1 3-5,-1 1-3,0 0-9,-2 4-2,2 4-3,1 3-2,-1 0-2,2 9 0,1-1 0,0 1-3,4-1-5,4 3 4,0 0-4,4-3-1,0 4 1,3-1-1,-2-3 0,6 1-1,-7-5-1,3-4 7,-2 2 4,1-1 2,-4 0 3,0 0 9,-2-1 4,-4 0 0,1-5-4,-3 2 0,-5 4-2,-2-4-1,-1 0-1,-2-6-4,-2 3 2,-6-1-5,2-7 4,3-1-10,-2-2 2,-2-2 1,8-5-2,2 3-9,0-10-5,6 7-7,-3-8-3,4-2-5,6 0-6,6 0-7,4-6-15,-1 5-7,6-2-10,8 1-13,-5 0-13,4 1-15,-1 1-19,4 2-32,-6 5-20,4 1-23,-1 1-31,-3 4-13,-3 0-125,2 3-387,-1 1 171</inkml:trace>
  <inkml:trace contextRef="#ctx0" brushRef="#br0" timeOffset="213438.4239">10116 14795 165,'4'-9'238,"-2"3"0,0 0-27,-2 1-21,0 5-21,0 0-16,-9-3-14,9 3-9,-18 10-9,4 2-9,-9 7-5,1 3-3,0 3-7,3 4-4,-3 0-4,6 2-5,-7 11 2,9-8-16,4-1-5,0-2-6,2-2-6,3 3-5,2-4-3,3-7-5,3 5-12,0-9-16,4 1-12,2-2-23,-2-2-21,7 0-32,0-4-38,-1-5-38,6 0-43,10-1-8,0-7 9,2-1 0,1 0-99,0-3-315,3-2 140</inkml:trace>
  <inkml:trace contextRef="#ctx0" brushRef="#br0" timeOffset="213786.0771">10575 14907 198,'-3'-9'209,"2"3"-8,0 1-10,1 2-13,0-1-16,0 4-14,0 0-14,0-5-2,0 5 7,0 0 7,-3 21 0,2-2 1,-2 4-3,-4 5-8,-1-1-3,-1 6-11,-2-5-10,1 4-11,0-5-6,-2 4-12,3-9-10,1 5-4,-1-4-10,4-3-18,0-4-16,0-5-32,1 2-30,0-3-38,-2-2-42,6-2-36,-3-1-29,1-1-39,-1-2-201,3-2-458,0 0 203</inkml:trace>
  <inkml:trace contextRef="#ctx0" brushRef="#br0" timeOffset="214111.6059">10395 14945 65,'-4'-12'214,"1"-1"6,-1 2 6,0 2-3,3-1-11,-1 4-21,0 2-20,2-1-18,4 0-14,2 4-11,4-3-12,1 2-4,9 0-9,9 4-6,3 0-3,5 3-5,-2 5-2,17 6-7,-17-4-9,-1 4 0,-4 2-11,-3 2-6,-7 0 8,-2 1-11,-6 5-5,-7-8-5,-2 6 2,-6-4-3,-6 4 7,-6 4-11,-2-7-3,-3 2-4,-9-1 3,1-1 3,-4-1-10,1-3-7,-3-1-2,-1-4-3,5 1-10,-1-5-14,1 1-3,2-3-16,6-5-14,1 0-13,5 3-18,2-4-26,4 0-36,4 0-41,6 0-44,-9-6-225,11 1-483,-2 5 215</inkml:trace>
  <inkml:trace contextRef="#ctx0" brushRef="#br0" timeOffset="214143.8879">11157 15162 179,'0'0'279,"4"0"-34,-4 0-22,0 0-18,0 0-19,-9 14-17,3-6-13,-3 3-7,3 3-12,-5 1-10,1 2-12,0-3-5,1 3-11,0 2-11,-1-2-1,-2 7-16,3-7-12,0 0-12,0-3-25,6-2-20,-3 3-38,0-7-42,1 2-41,3-3-41,2-2-36,-4-1-165,4-4-392,0 0 174</inkml:trace>
  <inkml:trace contextRef="#ctx0" brushRef="#br0" timeOffset="214486.1111">11421 14947 50,'4'-11'290,"1"5"-8,-4 0-23,1 1-18,-2 4-23,0 1-18,0 0-16,-12 15-15,2-3-11,-7 8-18,2 0-11,3 6-7,-2-4-8,5 2-12,3-7-5,-2 6-8,7-5-3,2 0-1,0-3-10,3 0-1,2-3-8,3-1-2,2-3-5,0-1 1,2-1-7,5-4 0,-7 0 8,5-4-13,-4 0 2,1-3-2,3-3 6,0-2-8,-4-4 6,-1 2 0,-5-5-9,3-4 1,-3-4-4,-2-4 1,-4 3-12,0-1 0,0 2-10,-6 7 0,1 2 3,-3 0-7,2 2-1,-7 1 0,3 6-2,-3 1-9,3 0-21,-3 4-8,-1 2-15,1 2-23,-4 4-24,0 0-25,0 6-35,5-2-33,-2 2-40,6 0-39,3-3-32,-2 4-179,2-3-510,8 1 227</inkml:trace>
  <inkml:trace contextRef="#ctx0" brushRef="#br0" timeOffset="214787.2205">11605 14766 92,'6'-16'257,"0"0"-6,0 5-9,0 1-21,1 1-23,3 3-18,3 3-15,2 4-16,6 7 1,4 5-21,1 3-7,3 5 2,10 8 0,-14-3-9,1 4 8,3 10-18,-10-12-7,-8 3-7,-1 1-9,-5 1-6,-5-2-6,0 1-3,-5-1-4,-4 1-9,-3-2-1,-6 1-3,0-5-2,-3 1-13,-2 0-15,-2-3-5,0-3-37,-1 1-28,-1-2-32,-3-4-31,4-1-39,-2-3-44,6-3-33,-4-2-226,4-2-492,1-1 218</inkml:trace>
  <inkml:trace contextRef="#ctx0" brushRef="#br0" timeOffset="223359.8685">9463 15768 25,'0'0'80,"7"2"1,-7-2 7,4 0 5,-4 0 6,0 0-2,6 2-3,-6-2 9,0 0-9,5 1 6,-5-1 0,0 0 6,0 0 2,0 0-1,0 0 0,4-5-1,-4 5-8,0 0-1,3-6-5,-3 6 4,0-4-4,0 0-7,0 4-13,-2-8-3,1 5-5,1-3-7,-4 2-3,2 0-5,-1 1-5,-1-2-8,-2 3-2,2-1-8,4 3-2,-12 0-6,12 0-4,-17 5-2,7 1 0,0 0-2,-4 4-2,1 1 2,-1 3-6,5-1-1,3 3 0,-1-1-1,-1 1 0,6 1-3,4 0 2,-2 0-1,3 2 4,2 0-1,-2-2-4,6-1 1,0 3 0,1-2 0,-1 0 1,0 0 0,1 0 2,-3 0 0,-2-1-2,-3-5 3,2 1 6,-1 0-1,-3-1 7,0 1-4,-5-1 4,-2 0-5,-1 0 3,-3-3-2,-2 4 3,2-5-5,-6 3 2,3-5-3,1-2 5,2-4-3,-1 2 0,-1-3-1,3-3-1,-1-1-4,2 0-3,1-4-3,7 0-1,-5 0-2,6-2-1,1 3-4,0-5 1,7 3-5,-1-3-8,0-2 1,7 3-14,-1 1-5,-2-1-11,8 1-14,-5 0-18,4 1-17,-1 3-24,-4-1-18,7 1-25,0 3-20,0-1-137,-7 3-349,6 0 155</inkml:trace>
  <inkml:trace contextRef="#ctx0" brushRef="#br0" timeOffset="223721.3603">10143 15652 53,'0'-3'189,"2"-1"-1,-2 0-15,0 4-8,2-8-14,-2 6-2,0 2-13,0 0-5,0-6-14,0 6-3,-4-3-14,4 3-7,0 0-11,-15 5-6,5-2-6,0 5-5,-2 3-3,-1 6 0,-6 4-3,0 4 1,-1 1 0,0 6 3,-1 0-2,5 14-1,-1-13-6,-1 12 2,4-12-7,4 1-4,3-7-5,4 7 0,-4-3-3,7-3-5,2 0 4,3-3-8,4 0-8,-4-8-15,3 0-16,4-4-24,-2 1-31,0-4-41,2 0-46,-2-3-59,5-3-188,-3-1-433,1-1 192</inkml:trace>
  <inkml:trace contextRef="#ctx0" brushRef="#br0" timeOffset="224678.3713">10559 15768 55,'7'-4'146,"-3"1"-5,-3-2 18,3 0-16,-2 0 8,0 0-5,-2 1-3,0-2-16,0 1 0,-4-1-4,1 2-8,1-3-5,-2 5-5,-3-3-18,1 3-11,0 0-8,-1 2-1,-4 0-10,0 5-4,0 0-6,-6 7-3,-3 5-2,-1 4 0,-2 1 2,3 3-6,2 1-3,0 4-2,3-3 2,1 1-4,4-2-4,4-2 0,1 3-2,3-8-1,4 2-3,1-4-1,2 3 2,1-3-5,1 0 2,1-5-3,2 0-1,-1-4 0,3-1-1,-1-2 0,2 0-3,0-4 0,0 3 0,-2-4 1,1 2-1,-4-4 3,4 1-4,-1-3 0,-4-4-3,-1-1 2,0 1-2,-1-1 0,-4-5-6,1-3 2,-2 5-2,-3-2-3,1 5 2,-3-3-5,1 2 3,-2-1-4,0 3 3,0-1-3,-2 4 1,1-2 1,0 2 0,1 2 0,-1 1-1,1-2 1,2 1-5,0 1 2,0-1-1,4 3-1,0 0 1,-5 0 0,5 0-1,0 0 6,0 0-3,0 0 1,0 0 3,16 0 4,-6-3-5,0 3 4,3 0-3,1 0 6,3-1-2,2 1-1,-1-2 0,-6 2-2,4 2 3,-3-2-1,-1 1 4,-2-1-4,3 0 1,-2 0-1,-4 3 0,1-3-2,-3 3 5,-1 2 9,0-1 8,-2 3 2,1 5 10,-2 3-3,-2 3 1,-3 0-1,3 1-4,-6 8-5,3-2 0,-2-2 1,2 4-3,-1-8-1,1-1-2,2 0-6,-3-1-16,3-2-18,-1 0-51,1-1-23,0-4-42,0 0-17,2-3-59,-1 2-27,1-4-135,0 0-408,0-5 180</inkml:trace>
  <inkml:trace contextRef="#ctx0" brushRef="#br0" timeOffset="225046.0029">11007 16063 21,'4'-4'209,"-2"1"-18,-2 3-13,0 0-9,0 0-6,0 0-9,8 17-7,-13-5-14,0 5-10,-1 2-4,-1 8-19,-2-3 0,2-5-11,4-1-6,-6 0-7,1 3-6,3-3-6,0-3-10,0 2-5,1-3-4,1-4-26,2 1-28,-2-3-34,3-3-37,-1 0-44,1-5-40,3 7-159,-3-7-350,0 0 156</inkml:trace>
  <inkml:trace contextRef="#ctx0" brushRef="#br0" timeOffset="225444.5005">11350 15938 242,'2'-6'250,"1"4"-10,-3 2-12,2-5-14,-2 5-26,0 0-16,0 0-17,-17 12-17,7 5-9,-4 5-9,-2-3-11,3 3-6,1 4-9,4-8-7,-1 1-5,5-1-2,4 0-3,-1 2-9,5-2-1,0-6-7,3 3-2,1-1-7,0-6 0,5-2-5,-3 1-2,2-3-7,1-4 4,-1 0-9,7-3 0,-1-3-3,-1-4 1,-3 0 0,4-2 1,-8-5 0,3-6 1,-1 0 1,-6 6-5,2-7-3,-6 4-2,-2-6-4,-3 9-4,-4-9-4,1 6 0,-4 4-2,2 0-12,-6 5-7,2 0-13,-6 2-11,4 1-12,-4 4-19,4 4-18,-5-3-25,6 6-18,-5 0-27,6 2-33,1 0-47,3 0-15,-1 2-141,4-3-422,1 1 186</inkml:trace>
  <inkml:trace contextRef="#ctx0" brushRef="#br0" timeOffset="225755.7212">11550 15721 7,'2'-9'260,"0"0"-7,-1 4-4,1-3-14,0 4-29,0 1-18,-2 3-23,12-2-11,-1 7-14,6 4-9,1 1-9,9 11-10,1 0-6,-3 7-7,-1-4-8,3 6-6,-7 0-4,0-1-7,-2 3-7,-5 0-6,-4-1-2,-4 2-8,-1 13 2,-2-10-8,-10-1-3,-3-3 1,-1-1-7,1 1 1,-7-1-4,-4-1-12,2-3-8,-4-4-14,2 0-7,1-5-23,0 2-10,4-11-34,2 0-25,2-5-40,8-3-62,-4-2-61,0-3-147,4-5-444,2-7 196</inkml:trace>
  <inkml:trace contextRef="#ctx0" brushRef="#br0" timeOffset="226073.7765">12228 15145 190,'-1'-2'261,"1"2"-3,0-9-4,0 5-28,0 4-11,3-5-10,-2 0-7,4 2-9,-1-1-20,4-1-6,2 0-6,4-1-2,4 0-14,8-2-8,3-1-6,1 4-14,-2-3-10,3 1-10,-2 3-7,-7 3-2,-1-2-15,0-2-11,-4 4-9,-6-2-11,3 3-8,-3-3-29,-4 3-24,-1 0-27,1-1-24,-7 1-32,0 0-28,0 0-34,0 0-21,5 4-62,-5-4-211,-14 5-500,5 1 221</inkml:trace>
  <inkml:trace contextRef="#ctx0" brushRef="#br0" timeOffset="226356.8839">12296 15257 149,'-2'2'236,"-2"1"-2,4-3-9,-2 5-11,2-5-16,6 3-16,-2-2-11,9 0-13,0-1-12,8 2-13,0 0-14,1-2-10,4 3-10,2-3-12,-7 1-8,1 2-3,-1-3-15,-6 1-3,4-1-6,-5 0-7,5 3-18,-6-2-11,-3-2-33,0 1-22,-2 0-21,-8 0-26,10 0-30,-10 0-50,12-5-42,-10 2-156,-2 3-394,2-8 175</inkml:trace>
  <inkml:trace contextRef="#ctx0" brushRef="#br0" timeOffset="226780.9293">12358 15895 259,'-6'-1'294,"6"1"1,-7-3-11,7 3-4,-7 0-19,7 0-28,0 0-23,-9-3-21,9 3-13,0 0-16,0 0-8,0 0 3,0 0-6,35 3-3,-19-1-18,2-4-7,3 2-11,-2 0-10,1-3-16,1 3 3,-3 0-18,-1 0-2,1-1-16,-2 1-5,-3-1-11,-1 1-26,-3-2-23,0 1-31,0 0-21,-3 1-34,-6 0-31,0 0-27,12-1-39,-12 1-7,0 0-41,5 5-25,-5-5-184,0 0-491,0 0 218</inkml:trace>
  <inkml:trace contextRef="#ctx0" brushRef="#br0" timeOffset="227049.9554">12403 16056 129,'-6'5'245,"-2"0"0,6-3-10,-5 2 3,5-1-6,1-1-18,1 2-3,3 0-16,6-1-11,0 1-18,3 2-11,9-2-8,0-2-19,-2-2-7,3 0-13,4 3-12,-3-4-12,-4 0-5,0-2-9,-3 1-14,5 0-16,-8 2-26,-1-1-29,-1 1-28,-4-2-29,-1 0-31,-6 2-52,11-5-68,-8 4-52,2-5-143,-5 6-452,0 0 199</inkml:trace>
  <inkml:trace contextRef="#ctx0" brushRef="#br0" timeOffset="231235.6136">13289 14916 101,'0'0'134,"0"0"-3,-1-7-9,1 7 5,0-2-8,0 2-8,0-6 5,0 6-2,1-7-4,-1 3-4,0 4 1,0-6-2,1 2-1,-1-1-5,1 0-1,-1 2-5,3-3-3,-2-1-2,2 0-3,-2 3 0,-1-2 7,1 2-3,1 0-7,-2 4-3,0-4-10,0 4-5,0-8-17,0 8-1,0 0-4,0 0-1,-2 19-1,1-3 0,0 9 5,-5 2-3,4 5 1,-2-3-3,-1 2-1,0 2 0,1-4-2,3 0-7,-2-1 1,-3 1-3,2-5 2,0-5-6,2 1 10,0-4-18,-1-3 3,1-4-4,-2 0-1,3 2-4,0-5-8,0-1-5,-2 1-10,3-4-26,-4 1-17,4-3-28,0 0-14,0 0-31,-6-8-21,3 3-31,3-2-21,0-2-15,-1 1-17,-3-1-118,-1-2-380,3 0 168</inkml:trace>
  <inkml:trace contextRef="#ctx0" brushRef="#br0" timeOffset="231635.895">13124 14955 25,'-2'-5'214,"4"0"-11,-2 1-9,0 0-5,0 4-11,1-7-9,2 1-16,2 2-3,0 0-4,4-1-5,2 1-9,0-2-5,2 2-5,4-2-10,3 5 0,0-2-14,1 2-3,-2 1-7,10 1-2,-6 2-2,3-2-6,2 6-5,2-1-1,-10 2-2,1 0-8,-4 2 3,-1 3-7,-2 2 2,6 2-6,-10 1-5,-1 1-1,-7-4 2,2 4-7,-3-2 0,-6 8-5,3-6-1,-7-1-2,-3 4 0,-2-5-5,-1 6 3,-4-2-13,-2 0 5,-3 0-2,-3-1-3,-2-2-6,-1 3 3,-1-5 2,-3 0-2,1-3-1,-1 2-9,-2-8 4,3 0-3,1-2-2,2-3 8,4-4-14,4 1 1,2 0-7,5-5 5,-1 2-10,3 1 3,3-1-4,4 1-13,1 2-17,0-1-17,5 2-20,-9-1-26,9 1-34,0 0-28,0 0-32,0 0-33,14-8-23,-9 8-201,-5 0-492,0 0 219</inkml:trace>
  <inkml:trace contextRef="#ctx0" brushRef="#br0" timeOffset="238124.3093">13182 15914 83,'5'-5'123,"-5"-1"-6,3-1 9,-1-1-4,0 2 2,0-1 0,0-1 8,-1 3-5,-1-2 10,2 0-4,0 2-4,-2-2-7,0 2-1,0 1-7,0-2-6,0 1-4,0 5-9,0 0-7,0-4-14,0 4-8,0 0-8,0 0-5,0 0-6,-4 21 0,1-4-3,-5 7 1,1 1-1,0 1-1,1 3 0,0-2 3,-1 4 6,1-5-6,-2 8 1,3-2-5,-2-3 1,2-2-1,2-1-5,-1-7-4,1-1-1,-1-4-4,1 0 0,1-3 0,-2-2-3,4 1-4,-1-5-31,-1-1 1,1 1 7,1 0-2,0-5 4,0 5 4,0-5 0,-1 5 1,1-5-4,0 0-5,0 0-8,0 0-15,-4-16-11,4 5-18,0-1-28,-1-5-17,1 0-21,-3-7-21,4-1-15,-1 6-23,3-5 10,0 2 5,-2-3 11,1 7 15,1 1 10,0-2 13,-1 2 13,-1 1 14,1 3 5,-1 1 14,0 0 24,-1 0 13,0 0 24,0 2 5,0 0 29,0 2 2,-1-1 21,0 4 15,1-3 12,0 2 10,0 0-2,0 6 7,0-9-2,0 5-3,0 4-3,7-8-5,-2 3-5,2 2 1,3-2-2,4-1 2,3 1-3,2-2-3,8-2 2,2-2-4,-1 0-1,3 4-5,-2-3-3,-2 3-3,-6 1-7,-2 1-1,-3-3-6,-2 5-4,-1 2 0,-8-2-6,8 2-5,-7 1-4,-6 0-1,10-1-7,-10 1-6,0 0-9,10-3-21,-10 3-18,0 0-19,0 0-27,0 0-19,0 0-32,0 0-26,0 0-22,-17 11-171,11-8-388,6-3 172</inkml:trace>
  <inkml:trace contextRef="#ctx0" brushRef="#br0" timeOffset="238441.4388">13120 16007 39,'-1'5'167,"1"-5"-3,1 7-4,-1-7-3,9 6-4,-2-4-3,4 0 4,2-2-8,6 3-6,10-3-8,-2-3-2,0 1-4,9-1-7,-6-2-7,-3 1-9,2 1-13,-1 2-4,-11 0-9,-2-2-8,-2 0-3,0 2-6,-3 0-8,-2-1-7,-3 0-1,-5 2-9,10 0 1,-10 0-12,0 0-9,11-3-17,-11 3-35,0 0-33,0 0-45,0 0-39,9-1-42,-9 1-30,0 0-117,0 0-369,0 0 164</inkml:trace>
  <inkml:trace contextRef="#ctx0" brushRef="#br0" timeOffset="239618.2306">14969 14937 73,'0'0'150,"0"0"-8,0-4-14,0 4-3,0 0-16,0 0 5,0 0 5,0 0-4,0 0-2,0 0-1,0 0-2,0 0-4,0 14-5,0-9 2,0 0-5,0-5-4,0 5-2,0 0-5,0 2-2,0-7-6,0 5-3,-4-2-6,4 0-4,0-3-5,0 8 5,0-8-8,0 2-1,0-2-1,0 0 6,0 0 12,0 0-13,0 5 3,0-5-2,0 0 2,0 0-12,0 0 1,0 0-8,-1-12-3,1 4-8,1 3 0,-1-3-6,0-1 3,-1-4-9,1 1 2,0 2-1,-2-1-7,0-1 1,2 2-5,0 3 4,-1-1 1,-2 2 2,3 0-2,-1 2 6,-1 0-8,0 1-1,2 3-6,-4-5 1,4 5-10,-12 6 7,5 2-5,-8 3 3,-4 11-1,1 2 1,-1 5-4,0 3 4,-3 9 2,4-9 0,5 2 6,-2 9-2,5-10 0,2-1-1,4 0-2,0-3-3,4-2 10,2 2-4,2-10 0,6 5-4,-7-5 6,9-4-1,-1-1 3,6-1-2,-2-6-5,1 0-14,2-3-13,0 0-20,5-4-27,-4-4-24,-1 0-36,3-3-27,4-3-26,-9-2-15,7-2-16,-6-2-11,-4 3 5,-2 1 5,2-2-149,-3 1-389,-2 4 172</inkml:trace>
  <inkml:trace contextRef="#ctx0" brushRef="#br0" timeOffset="240363.9704">15120 15250 607,'2'-7'-42,"2"2"17,-1 0 11,-1 0 12,0-2 13,0 2 24,0 0 22,0 1 15,-2-2 0,3 3 24,-1-1 2,-2 4 1,0-4-1,4 0-7,-4 4-7,2-4-5,-2 4 11,0 0 0,0 0 3,10 5-4,-10 0-2,3-3-10,1 2 0,-2-1-2,1 0-9,1 1-4,0-1 2,-2-1-7,2 1 2,0 0-6,-4-3 3,5 0-7,-5 0-5,9-3 6,-1 0-10,-3-2-1,0 1-7,-1-1 2,0 0-4,1-3-5,-1-2 1,2-2-3,-1 3 2,-1-2 3,-3 5-3,2-6 4,-4 5 2,2-3-1,0 4 0,-2 0 2,0 2 2,-1-1-7,1 3-7,1 2-4,-8-3-3,8 3 0,-12 10 1,3 0-1,1 0-1,-5 7 6,4 5-9,0 5 1,1-5-2,2 3-1,3-6-1,1-1-2,2 1 3,2-1 0,1-2 0,3-2 4,-2-2 0,6-5-4,5 4 2,-4-5 11,1-6-10,7 0 0,-1-1 2,2-4 2,5-6-8,-1-5 5,0-1-2,1-1-1,-3-1-3,1-5-2,-3 1 1,0-5 1,-3 1-2,-1-3 3,-2 0-4,-3-1-2,-4 2 3,3-2 0,-4 13 2,-3-2-2,3 0 3,-5 10 3,-1-1 1,0 6-8,0 0-2,-1 4 2,1 1 2,0 0-4,-16 17-1,6 2 1,-3 6 5,2 4-2,2-1-2,2 1 4,-2 0-3,2 2 1,3-4 0,1 1 3,2 0-4,2-9 5,2 1 0,1-5-4,2 1 1,-2-4 1,2-1 1,1-3-1,2-1-1,2 1 8,1-6 0,0-2-4,6-3-6,0-5 3,-2 1 3,1-6 2,6-5-6,-1-3-3,-1-3 5,-2-3 2,-1 1-1,-3-8-2,-1 1-1,1 0-1,-4 2 0,0-2-2,-2 5 1,1-1 0,-4 12 3,-3-1 4,-3 5 13,1 4 4,-1 2 5,3 2-17,-3 2-8,0 3 11,0 0-11,-13 12-3,3 5 7,1 9 4,-2 3-4,1-2 5,1 5-2,2-3-3,2 2 7,1-3-3,3 0 0,2 2-5,0-4 6,3-8-3,3 0-2,1-1 9,2-1-5,0-2 0,4-2-5,-3 0-3,5-7-1,-5-3-16,2-1-13,6 2-23,-9-6-10,11 1-25,-5-3-20,-3 3-33,-2-7-25,2 4-28,2-6-36,0 2-24,-4-3-17,-2 0-167,1-1-468,-4 4 207</inkml:trace>
  <inkml:trace contextRef="#ctx0" brushRef="#br0" timeOffset="240816.1185">16492 14736 3,'2'-5'205,"-4"-1"-8,2 3-6,-1 0-11,-2-1-10,3 4-18,-10-1-8,1 2-7,2 4-3,-3 0-7,-5 6 0,2 3-5,-6 7-7,2 1-5,0 2-6,-1 4-8,1 2-2,-2 2-5,6-1 1,2-2-17,-1 2 1,2 0-10,1-3-5,4-5-5,0 4-4,3-8-4,2 1-1,0-1-9,2 0-4,3-2-8,-3-5-9,5 4-15,-2-4-24,4-3-33,-1-1-28,1 1-36,1-5-47,3 0-36,1-4-24,4-4-151,1 0-410,-1-4 181</inkml:trace>
  <inkml:trace contextRef="#ctx0" brushRef="#br0" timeOffset="241368.1606">16694 14925 54,'9'-16'172,"-6"5"-1,4-5-16,-3 6-2,4 1-11,-3 0-4,0 1-12,-4 3-10,3 0-12,-1-1-8,-1 5 1,-2 1 3,0 0 10,4 14 5,-4-3 6,-1 7 0,-4 8-5,-2 0-6,3 3-6,-6-2 3,4 4-5,-4-5-10,3 0-2,-1 1-10,-2-2-6,5-6-11,0-3-2,-4 2-8,4-2-3,1-3-5,1-2-3,-3 0-3,4-4-11,0 0-11,-3-2-3,4 0-12,0 0 5,0-3-19,1-2-15,-2 4-13,2-4-14,0 0-13,0 0 0,0-13-7,2 5-2,-1-2 3,1-4-4,3-2 5,-1-2 3,-1-2 11,1-5 0,0 7 9,1-8 3,-1-1 6,1 8 4,-2-1 9,-3 2 4,2-2 9,0 1 16,-2 1 13,0 3 15,0 3 1,0 1 6,0 2 12,0-2 10,0 1 3,0 3 5,0 0 0,0 2 1,0-1-5,0-1 1,2 5-10,1-4-2,-1 4-9,2-3 10,0 1-12,4 4-7,-3-1 0,4 0 0,0 1-2,5 0-5,3 2-1,1 1 1,0 3 0,-1 2 1,3 4 2,-3 1-3,6 3 0,-3 2-1,0 5-4,-9-6 4,4 7 3,-11-5-2,3 7-2,-4-7 2,-6 1 3,-2-1-7,-4 4-2,3-6 15,-6 6-17,-3 0-2,-5-3 0,0-2 3,-4 0-2,3-4-10,-5-1-3,5 1-8,-4-4-10,3-2-9,4-3-20,0 0-11,-1-1-18,3 0-9,2-4-31,3 0-24,1 3-40,10-3-32,-14-3-37,9-1-219,2 2-503,3 2 223</inkml:trace>
  <inkml:trace contextRef="#ctx0" brushRef="#br0" timeOffset="241718.9458">17267 15062 150,'5'-1'223,"-5"1"-25,6-2-20,-6 2-12,0 0-6,0 0-3,4 10-2,-5-6 0,-2 9 3,1-2-7,-2 5-3,-2 1 0,-2 1-15,-2 9-8,2-4-5,-1-5-10,1 4-9,2-3-10,-4-2-11,2 2-8,-1-3-8,-1 4-16,-3-5-23,4 0-25,0-5-49,4 0-38,-3 1-40,5-3-54,-3-2-47,-4-1-180,6-2-441,4-3 195</inkml:trace>
  <inkml:trace contextRef="#ctx0" brushRef="#br0" timeOffset="242094.5813">17584 14855 235,'5'-9'263,"0"4"-27,-3-1-16,1 1-25,3 1-18,-6 4-11,0 0-13,8 13-5,-8-5 0,-3 10 2,1 1-6,-3 8 4,-2 0-7,0 2-1,2 0-4,-7 2-5,4-1-11,-1-1-7,-1-3 0,-1-1-15,2 1-13,2-7 3,-1 0-7,0-1-2,3-4-10,0-2 1,1-2-9,-1 0-8,4-3-2,-3 0 0,1-2 13,2-2-2,-1 1 21,2-1 0,0-3-4,0 0-9,0 0-5,0 0-3,4-20-7,-2 8-7,5-5-10,0 0 7,2-10-7,0 1-5,4-4-2,-5-2-5,1 2 1,3-3-3,-3 5-8,-1-1 4,1 1-1,-1 3-8,0 1 0,-3 5 6,-1 3-3,1 4-2,-3 1 2,1-1 3,-2 7 1,-1-4-2,4 3-3,-3 4-2,2-5 1,-2 4-3,-1-2 4,0 5-9,5-4 6,-1 0-1,4 0-6,1 0 3,1 1 6,7 0-14,1-1 7,1 0 0,2 0-3,7 0 1,-7 3-3,6 0-9,-7 1-18,-2-1-13,-3 2-16,-2-1-25,-1 0-23,-2 1-24,-2-1-21,-8 0-24,11 1-32,-11-1-23,8 2-29,-8-2-22,2 3-27,-2-3-237,-5 10-588,0-8 262</inkml:trace>
  <inkml:trace contextRef="#ctx0" brushRef="#br0" timeOffset="242412.6055">17572 15037 202,'-4'3'194,"3"-1"-4,1 4-8,0-3-7,0-3-3,5 6-4,5-2 2,3-3-6,5 0-5,0-1-4,2 0-4,2-2-18,7 0 3,1 0-24,-2-3-9,-8 3-9,2-1-7,-5-2-10,-3 3-9,-3-1-7,1 0-8,-5 0-2,-1 3-11,0-4-18,-2 4-30,1-2-47,-5 2-37,8-6-45,-7 1-43,-1 5-36,0-9-190,0 2-438,-1 2 194</inkml:trace>
  <inkml:trace contextRef="#ctx0" brushRef="#br0" timeOffset="242739.6272">17975 14552 251,'-2'-12'253,"2"-3"-20,0 2-16,2 5-23,-2-1-11,3 4-26,0-1-15,2 5-11,2-2-6,6 6-1,4 2-1,7 9 3,2 5 2,1 5 5,0 1-4,6 12 4,-2 3-2,-5 4-1,-8-1 2,-4 3-17,-5 0-7,-9 3-2,0 0-11,-9-1-13,-2-2-2,-2 1-9,-1-12-8,1-3-3,-10 11 8,4-14-24,-1 3-1,-3-6-7,1 3-12,0-4-19,-6 0-15,3-4-23,-1-3-28,2 0-30,1-4-35,5-4-34,1 0-40,6-5-52,3-4-52,-6-1-186,2 0-530,12 0 234</inkml:trace>
  <inkml:trace contextRef="#ctx0" brushRef="#br0" timeOffset="246368.5634">18812 14916 37,'0'0'41,"0"0"-3,0 0-2,0 0 0,0 0 8,0 0-2,0 0 13,0 0-8,0 0 3,0 0 6,0 0-2,0 0 2,0 0 8,0 0-5,0 0 8,0 0-14,0 0 3,0 0 1,-8 2-12,8-2 2,0 0-8,0 0-3,0 0 10,0 0-1,0 6 7,0-6-1,-1 4 2,1-4-5,0 0-4,-2 2-2,2-2-4,-1 6 4,1-6 0,0 0-5,0 5 4,0-5-2,1 4 3,-1-4-3,0 0-3,0 0 6,0 0 0,0 2 5,0-2 0,0 0 7,0 0-4,0 0 3,0 0 4,0 0-1,0 0 0,0 0-2,0 0-1,0 0-1,0 0 0,0 0 1,0 0-1,0 0-2,0 0-4,0 0-2,0 0-7,0 0 2,0 0-5,0 0-3,0 0-3,0 0-2,0 0-1,0 0-3,0 0-1,0 0-8,0 0 3,0 0-6,0 0 0,0 0 8,0 0-15,2 5 1,-2-5-4,0 0 10,-3 3-6,3-3 0,0 4-1,0-4 4,0 0-3,0 0 4,0 0-3,-1 4 0,1-4 1,0 0 5,-3 7-3,3-3-5,0-4 4,-2 2-2,2-2 2,-2 4-1,2-4-1,-2 3 1,2-3-3,0 0 2,-3 5 0,3-5 2,0 0-5,0 0 1,0 0 3,-2 3 0,2-3-7,0 0 2,0 0 1,0 0-1,0 0 2,0 0 1,-3 2-2,3-2 0,0 0-2,0 0 2,0 0-1,0 0 2,0 0 2,0 0 1,0 0-4,0 0 3,0 0 2,0 0 3,0 0-2,0 0 2,0 0-2,0 0 9,0 0-5,0 0 4,0 0-4,0 0 4,0 0 4,0 0-2,0 0 1,0 0 1,0 0 5,0 0-6,12-13-6,-9 9 3,1 0-1,2-3-3,-1 0 8,-1 2-8,-1-1-9,4-1 8,-4 0-3,1 3 3,0-2-4,-3 1 12,3 0-14,0 0-2,-2 1 3,1 1 0,-3 3-4,5-4-1,-3 3-2,-2 1-1,0 0-5,0 0 2,0 0 1,-2 12 8,2-2 1,-5 5 0,3 4 5,-3-1-6,1 3 3,1 2 4,0-3-5,2 0-6,-1-4 6,0 1 2,2-1 0,0 1-5,2-7 6,0 1-6,-1-5 5,2 2 4,2-1 5,-1-4-1,4 2-4,2 0 0,5-5-3,3-5 6,4 1 1,-3 0-6,7-3-5,2-4 1,-3 0-3,1-2 8,-7 5 0,-2-7-10,7 1 10,-9 0-4,6-3 0,-2-1 1,-4-3-7,0 1 3,-3 6 2,-3-3 1,0 2-3,-5 4 4,0-1-6,-1 1-5,-1 5 7,-1-3-3,-2 1-1,-2 4 3,-1-1-7,-2 3-5,-2 3 10,-2 0-7,-6 8 5,3-1 0,-4 5 1,4 0-3,3 1 6,1 3 2,2 0 1,5-1-3,2-4-1,5 6 3,5-2 6,-1-1-4,4-2-1,1 0 2,0 2 2,2-5-4,-2 2 5,-3-5-3,-2 0-5,-2-1-4,0-1 5,-4-1-2,4-1 0,-5 1 2,-2 3 1,0-7-7,-12 3 7,-6 1-7,-3-1-2,-11 0-13,-4 1-19,0-4-13,-5 3-26,2-3-21,0 0-25,0 0-28,-1 0-20,3 0-27,7-5-30,0-2-16,12 2-15,0-1-160,7 1-452,2-1 200</inkml:trace>
  <inkml:trace contextRef="#ctx0" brushRef="#br0" timeOffset="246759.8154">18827 14904 98,'4'-17'200,"-2"3"10,-2 3 0,0-4-11,-4 7-18,-1-2-12,2 3-22,-1 0-16,1 1-17,-1 4-30,-2 0-28,1 2-37,5 0-38,-10 3-41,6 1-51,1 0-39,-2 4-97,4-3-267,1-5 119</inkml:trace>
  <inkml:trace contextRef="#ctx0" brushRef="#br0" timeOffset="247451.2006">20014 14853 35,'5'-12'212,"-5"1"-5,4 3-12,-3 0-8,1 3-19,-2 1-15,0 0-17,0 4-5,0 0-9,-13 14 7,6-3-14,-3 6-2,-3 7-9,3 0-7,0 1-8,2-5-5,0 3-6,2-6-5,2 0-5,3-1-5,-1-3-7,0-2-2,4 0-4,0-1-3,0-5-2,3 2-4,1-4-5,2-3-3,3-3-1,4 0 2,3-6-6,-4 2-4,3-4 0,0-3-4,3-4-1,-5-4-3,2 2 2,-2-4-2,-2-1-7,2 2 3,-6-2-2,0 5 5,0 5 7,-5 3 7,0 3 7,-4 1 10,3 4-10,-1-1-5,-2 1-6,0 4-2,0 0-6,0 0 3,-8 19-4,3-1-1,-4 3-1,-1 5 1,0 0-2,3-3-1,1 3 1,0-1-5,2-6-7,4-1-12,0-1-12,4-6-14,1 2-11,2-1-10,2-3-7,0-1-13,5-4-23,3-1-14,2-3-30,3 0-8,0-6-7,-2-3-7,-2-1 4,3-4 16,-1-4 14,-6 1 14,1-4 5,-2-7 13,6 2 17,-8 1 26,1 0 16,-3 1 42,-4 6 14,-1 3 28,-1 6 22,-1-3 22,-1 8-7,2-4-6,-6 6-3,3 2-2,0 0 8,-10 12 4,5-1 4,-4 7 0,1 1 2,-4 7-5,1-3 0,0 1-2,5-5-3,-1 0-5,1-3 7,1-1-16,-2 1-4,4-7-3,-1 0-5,0-3 1,0 1 9,2-3 8,1-2 9,1-2-3,0 0-13,0 0-5,4-13-2,1 5-8,4-9-6,9-4-9,-1-4 2,1 2-2,2 0-10,-2 1-2,4 4 4,-7 5-3,-1 4 2,-3 2-10,2-1-1,0 6-6,1 2 0,-2 0 5,0 2-7,1 3 2,-4 4-5,3 1-1,-3 3 7,1 1-9,-5 0 6,1 3-3,-3-2 4,-3 2-7,0 1 2,0-2-1,-6 1 0,1-6-1,2 1 2,-1-3-8,0 2-12,2-1-19,-4-5-14,5 2-21,1-2-19,0 0-23,0-2-16,0 1-15,0-4-29,9 2-37,2-4-33,0-1-182,7-1-464,0-4 205</inkml:trace>
  <inkml:trace contextRef="#ctx0" brushRef="#br0" timeOffset="248164.8939">20925 14882 185,'0'-12'214,"1"3"-3,-1-1-8,0 2-6,0 1-14,2 1-19,-2 6-17,-3-1-10,3 1-2,-6 10-6,1-2-3,-2 10-3,-3 4-5,1-5-8,-5 7-3,4 0-6,-4-1-8,2-5 4,3 1-5,-1-4-2,4-5-3,-1 1-8,1-2-4,0-3-1,-1 1 8,3-1 6,4-2 8,-5-1 10,4 0-2,1-3-8,0 0-5,0 0-6,1-13-25,6 2 8,2-2-9,1-5-9,5-2-3,4-3-5,0 0-7,-1 3-1,4 1-6,-5 6 13,-1 2-16,1 3-6,-6 1-12,2 1 6,-1 4-4,-1 0 1,-1 6-5,2 2 2,-4 4 1,-1 0-3,-2 3-1,2 3 1,-5 1 1,-1 0-1,-2 1 3,-1-8 7,0 6-7,-4-1 0,2-7 6,-1 5 1,-1-4-1,1-2 1,1-2-1,-1 2 2,1-2 7,1-2 13,1 1-1,2-4 5,0 0 3,0 0-2,0 0-11,0 0-1,5-24-3,4 9-8,6-6 1,4-4-6,-2 2-3,3 0 9,1 1-8,-1 3-4,5 0-8,-4 1-1,-4 6 5,2 2 2,0 2 1,0 2-6,-1 2-1,-4 4-4,0 2-6,-1 2-5,-3 6-4,-1 3 2,-6 1 7,3 3-6,-4 3 3,-4 0-3,0-2-1,-6 11 2,-2-4-9,2-1-11,-2-7-17,-7 5-5,8-6-14,-1-1-15,-3-1-20,3-1-23,-2-1-25,6 0-22,-1-7-35,1 2-30,5-2-8,-3-3 8,4-2 1,0 0-22,0 0-178,0 0-476,21-5 210</inkml:trace>
  <inkml:trace contextRef="#ctx0" brushRef="#br0" timeOffset="250139.5304">21573 15002 58,'0'0'89,"7"-6"3,-7 6 3,10-3 7,-5 1 5,1-4 13,2 0 4,2 2 0,-2-3 5,-1 1 4,1-3 0,1 1-4,1-1 2,-6-3-6,5 1-7,-1-3-4,-5-2 1,1-2-3,-4 1-7,0 1 0,-4-1-7,3-1 1,-5 4-15,-2-1-3,-1 1-7,-4 2-7,0 7-5,-3 0-7,-4 5-3,-7 5-7,-3 5 9,1 2-11,-2 4-8,3 6-1,-2-1-7,7 4 0,1 2-2,4-5 3,4 2-5,0-7 4,9 8-4,1-8-1,4 1 4,5-7-1,3 3 1,2-5-6,3 1 2,3-5 1,2 0-1,0-5-1,1-1-5,0-4-1,0 0-7,-1-4 9,3 0-6,-1-7-2,1-2 4,-5-1 0,0-1-5,-2-2 0,1-1 5,-2 0-7,-5 8 6,-1-1 7,-2 0 2,0 8 6,-3-2-2,-1 5-7,1-1-1,-2 2-3,0 4-4,0 0 1,0 0 1,-15 12-5,9 0 0,-3 2-3,-1 2 5,-1 0-8,4 1 14,2-1-10,0 0-3,2 1 2,2-5 4,2 1-2,0-1-1,3 0 3,0-1-5,2-1 2,-1-1 5,3-3 7,2-1-6,1-1-3,0-2 1,2-2-4,2-3 1,4-3-3,-2-1 9,2 2-9,0-8 1,2-3 5,-1-1-12,-1-3 0,-2-2 11,-2 2-5,-1 0-1,-2 2 5,-5 1 2,-1 1-8,-5 3-7,1 2 4,-2-1 0,-2 2-8,-1 1 5,1 3-5,-3 2 0,1 2 4,-3 2-9,7 0 11,-10 7-9,5-1-2,1 5-1,2-2-1,-1 8 5,2 0-2,2-1 6,2 2-7,-1 2 5,3-3 0,-1-1 1,0 1-2,-3 0 1,1-2 4,-1-4-7,-1 4 4,-1-4-2,1 0-6,-2-1-8,1 0-8,0-1-25,1 0-16,-1-3-18,1-1-8,0-1-3,1 1 2,1-2 3,1 1-1,-3-4-13,13-3 13,-6-1-2,2-2 9,3-2 6,3-5 16,4-9-4,-2 2 13,2-3 7,-5-3 9,4-3 9,1 2 17,-3 0 15,-1 0 13,-5 2 20,5 2 6,-6-1 10,0 7 17,-5 2 6,-1 3 10,-1 2 14,1 1 10,-1 2-23,-1 1-4,-1 4-2,0 2-9,0 0 1,0 0-1,-13 18-5,6-4-2,-1 2-1,5 4-5,-4 5-3,0-2 1,-1 1-8,1 1 3,1-4-5,4 2 6,-2 1-15,0-7 6,2-1-3,1-3-2,-1-1 3,1-3-2,1 2-3,0-2-6,0-2 8,0-1-5,0-1 2,0 1 9,-2-3-3,2-3 16,3 6 3,-3-6 4,0 0-8,0 0 9,0 0-21,21-13 4,-6 0-17,-1 1 10,6-8-3,3-2-4,1-2-5,3 0-1,0 2-4,-1-2-2,-1 4-8,-3-2 0,-1 6 5,-6 2-1,-1 4 7,-5 3-15,-2-1 3,-1 2-10,1 0 0,-5 4-8,1-2-2,1 1 1,-4 3-9,0 0 6,-9-5-11,0 5 6,9 0 1,-22 5-6,7 2 2,1 0-4,-1 1-3,1 2 0,2-1 9,1 3-3,0 2-1,0 0 0,2 2 2,1 0-1,3 0 13,4 1-6,-1-1-4,2 4 2,3-4 0,1-1-7,-1 1 1,6-2-5,-4 0-4,4-2-3,1-4-9,0 1-13,0-1-18,2-2-17,3 1-14,-1-5-12,0 1-14,-1-3-14,6-3-1,-1-1-2,1-1 8,-5-2 6,4-3-5,-1-2 12,3-4-3,-2-5 20,-1 0 5,2-1 18,-4-2 11,0 4 22,-4 6 31,-1-3 28,-5 9 23,0-3 21,0 3 16,-3 2 9,0 2-4,-2 1-4,0 3-6,0 0 8,-8-1 1,8 1 2,-11 10-5,7-6-2,-4 4-2,3 0-5,1 1 0,1-4 2,2 2-2,1-1-5,1-1 4,1 1-2,3-1-1,-1 0-2,1-3-2,6 2-4,-1-2 0,1-2 0,2-2-3,0 0-4,0-2 6,-2-2-3,3-3 11,-1 3-4,-4-3 2,2-3 5,-1 2 3,0-2 5,-3 1 3,0 4-4,-1-6 3,-4 6 3,0-1-5,-1 3 5,-1 0-24,-1 1-3,-4 1-4,-4 1 1,-3 2-9,-6 2-2,-2 4-3,-6 3-3,2 3 5,-3-1 5,11 0-21,-4 1 3,5 0 5,1 2-8,1-1-3,6-1-2,2 0-2,1-1-5,2-1 0,4 1 3,2-2-2,2-1 2,9 1-3,0 1 2,5-3 0,5-1-4,3 0 5,3-4-4,2-2 8,3 0-1,-1-2-5,2-4 7,0 1-7,0 0-2,-1-7 2,-2 2 5,-3-2 0,-2-4 5,-1 2-7,-10 2 14,-1 0-4,-2 0 7,-5 0-3,-3-4 11,-1 5-6,-4 1 2,1-1 3,-3 3-7,-5-4-3,0 3 0,-3 1-4,-7 1-6,1 2 4,-4 3 1,0 2-2,-4 2 12,2 3-12,2 3-8,0-1 1,0 4 2,2 1 0,0 3 0,3-2 3,1 2-1,3 0-4,0 0 7,4-6 0,1 4-7,1-2-1,2-2 7,2-3 1,-1 2-1,4-1 8,0-2-5,0 0-8,5-2 9,2-2 4,-1-1 2,3 0-4,0-4 1,4-4 3,-1-1-2,1-1-3,5-7 0,3-3-3,-2-3 6,0-2-8,-1-4 5,1 1-1,6-13-6,-3 1 5,-10 11 0,0-2 0,-1 2-5,-1-1 4,-3 2-7,-3 10 9,-3 3 0,-2 2 0,0 3-6,-1 3-3,-2 3-2,0 4 4,-11 2-7,-3 10 1,-6 8 4,0 0-3,-4 5-2,2 6 6,2-2 4,-7 13-4,1-2-2,7-11-7,4 4 8,4-4-1,1 0 0,4-2 0,3-2 2,0-7 0,1 0-3,3-2 9,5-5 3,-1 0-6,2-2 5,3 0-6,2-5 5,-2 1 0,4-2-10,-1 0-10,1-3-8,-2-3-8,-1-1-12,3-1 9,-2 1-29,0-3-15,0 1-16,-1-2-18,0-1-14,-5 2-18,3-1-15,-1 1-27,-3 0-21,-1 2-25,0 1-22,-2-2-6,-2 3-174,0-3-467,0 6 208</inkml:trace>
  <inkml:trace contextRef="#ctx0" brushRef="#br0" timeOffset="259200.154">9294 16781 90,'0'0'115,"0"0"-11,9-9 11,-9 9 5,2-7-8,0 4 3,1-1-4,-2-1-7,0 3-4,1-4-5,0 1 2,-2-1-18,0-2 8,0-2-19,0 3-1,0-3-4,0 3-5,0-1 4,-2-2-8,0 3-2,1 1-5,-3-2 0,0 3-7,0 1-1,-1 0-7,-5 1-2,2 3-5,-4 1-5,-1 5 3,-3 1-4,-1 4-3,-1 6-4,4-3 2,0 2 2,2-2-4,2 8 3,2-2-1,6-3-1,-1 2-3,6-2 0,-2 7 3,3 2-3,3-1 1,4 0 1,0-2-4,1 1 0,-3-2 0,2-4 5,-2 0-3,-2 0 0,-1-2-1,-1 1 4,-3 0 6,-2-2 1,-2 2 12,-5-6-11,0 4 0,-6-1 1,-2-4-7,-3 1 34,-9 2-4,3-3 0,3-5-11,-5 5 0,4-8-14,3-2 8,-3 3 1,4-7-7,-1 3 3,7-6-8,0-1 1,4 1-6,-1-4-7,5 1-6,-1-6-8,14-3-9,-3-1-8,9-1-20,1-3-10,6 3-12,-3-1-23,4 4-15,0-1-35,2 2-38,-1 1-32,-7 8-127,-4-2-367,6 3 163</inkml:trace>
  <inkml:trace contextRef="#ctx0" brushRef="#br0" timeOffset="259784.7808">10039 16716 104,'-19'8'145,"12"2"-6,-6 6-9,-4 6-4,0 1-2,-2 2-14,3 4 6,-2 0-12,4 1 3,1 3-6,3-6-8,2 1-9,1-2-1,3-7-8,4 5 22,-4-6-12,4-1-5,1 1-8,2-6-14,2 4-8,2-6-19,3 3-25,0 1-30,0-8-34,3 2-32,4-5-53,3-1-32,-3-4-97,0 0-295,1-6 131</inkml:trace>
  <inkml:trace contextRef="#ctx0" brushRef="#br0" timeOffset="260281.6617">10312 16796 87,'2'-5'201,"1"1"-11,-3 4-6,0 0-12,0 0 5,0 0-6,-8 18-13,3 1-1,-4 6-13,-1 2-8,1 0-12,0-1-4,0 3-7,1-10-14,0 8-1,2-8-12,-1 6-5,0-8-8,3 0-12,-1 0-2,2-5-3,0 0-14,1-2-6,-3-3-17,5 0-11,-1-2-20,0 1-3,-2-3-16,3-3-21,0 0-24,0 0-10,0 0-15,0 0-7,-7-26-8,9 11 0,-2-4 7,0-8 10,0 5-1,0-7 26,4 5 0,-8-1 12,9 5 7,-3-5 17,-1-3 18,0 13 21,0-3 8,-2 2 16,1 4 17,0-5 4,-1 6 15,2 0 14,-1 1 5,1 1 10,-1 1 0,-1 4 0,1-1 0,1 0-5,-1 5-11,0-8-3,0 8-3,7-8-6,-4 7-1,-3 1 5,17 0 4,-4 2-2,4 5 2,0-2-13,10 7 14,-3 1-1,0 1-4,-2 3-3,2 2-1,-2 1-7,-1 1-8,-1 1-3,-5 2-1,-4-7-8,-1 8-1,-5-8-6,-1 7 3,-6-7-9,-3 0 4,-2 2 0,-4-2-14,-9 5-7,-1-3 11,-2 1-2,-3-6-5,-3 0-5,1-4-10,-2 0-3,2-3-15,1 0-5,-1-1-11,5-4-13,3 0 7,1-4-13,6 2-8,-1-2-24,3-1-10,8 0-34,3 3-31,-5-6-39,10 0-25,2-4-184,4 3-448,4-4 199</inkml:trace>
  <inkml:trace contextRef="#ctx0" brushRef="#br0" timeOffset="260641.1829">10593 17016 83,'7'-4'193,"-3"3"-3,-4 1-22,10-4-12,-10 4-1,0 0-3,13 9 11,-12 1-7,1 2-6,-4 5-7,1 1-13,-5 8 3,5-7-9,-5 5-2,1 3-12,1-8-27,0 0 7,1 1-12,-4-3-7,4 0-7,-1-4-19,-1 5-14,1-6-28,1 0-32,2 0-35,0-4-49,-2-1-41,3-2-44,0-1-175,0-4-404,0 0 180</inkml:trace>
  <inkml:trace contextRef="#ctx0" brushRef="#br0" timeOffset="260939.8883">11016 16840 65,'10'-13'230,"-3"3"-2,1 1 0,-4 2-7,-1 2-17,0 0-23,-1 0-11,-2 5-15,0 0-9,0 0 26,0 0 2,-5 20-11,-1-2-3,-3 7-1,0-1-11,-3 6-15,3 1 2,-2-2-17,1-1-14,-1 0-5,3-3-25,2 3 11,1-6-32,0 4 15,1-9-6,0-2-24,0 2-20,1-5-32,2 1-31,-2-4-38,0 0-37,1-2-49,2-2-18,0-5-68,0 0-232,0 0-527,0 0 234</inkml:trace>
  <inkml:trace contextRef="#ctx0" brushRef="#br0" timeOffset="261220.1123">11152 16668 197,'0'-6'253,"2"-1"-18,-2 7-16,0-6-21,0 6-20,10-5-13,-10 5-9,19 5-10,-4 2 0,10 7-1,-2 3-4,3 3-6,0 2 1,-3 6 1,-1 4-9,-1-4-8,5 14-2,-14-8-9,-3 0-17,-2 13-3,-4-14-11,-3 1-6,-9-1-5,1 1-18,-4-1 5,-7-2-13,3 0 1,-6-5-6,0 3-6,-2-3-8,0-8-20,3 2-14,-4-4-24,7-4-17,3-4-25,-2 1-33,7-4-35,-2-3-37,3 1-73,9-3-222,-11-3-516,11 3 229</inkml:trace>
  <inkml:trace contextRef="#ctx0" brushRef="#br0" timeOffset="262044.4628">9056 17645 30,'12'-14'223,"-5"-1"-3,0 6-20,-3-2-9,1 2 0,-1-1-8,-1 2-3,-3 2-12,2 1-14,-2 5-5,-4-13-10,2 9-11,-3 2-9,1-2-19,4 4-4,0 0-10,-25 5-13,13 0-3,-4 6-9,-1 2-5,0 5-7,2 3-1,-1 2-3,4-6-9,4 5-1,1-2-2,0 3-3,3 5-24,5-2-3,0 0 5,5 3 5,0-3-1,4 1 2,-1 2 3,0-3-2,3 2 8,-2-2-1,-5-4 1,2 3 5,-7-4-2,3-3 1,-4 0 6,-1 1 0,-5-2-8,-2-1 10,-5 0-9,2-4 0,-2 0 16,-2-5-2,16-7-1,-34 12-11,17-12-6,17 0 7,0 0-10,-51-9-6,42 0 6,-3-3-11,5-3-2,3 1 3,1-4-3,6-2-1,1 2-1,2 0-1,-1 1-9,4 0-7,2 3-10,0 0-16,3 1-28,0 1-17,-2 1-36,5 2-21,0 1-40,-1-1-57,0 2-244,0 2-521,1 0 230</inkml:trace>
  <inkml:trace contextRef="#ctx0" brushRef="#br0" timeOffset="262460.6446">9742 17520 145,'7'-7'193,"-3"2"5,-3-1-14,1 1 4,0 0-1,-2 5-12,-2-9-9,-2 7-2,4 2-19,-14-5-6,14 5-2,-28 10-11,10-1-9,-9 6 9,0 4-15,-5 4-3,-4 15 3,-2 0-5,2 4-12,3 4 0,4 2-11,4-3-10,3 0-3,6 3-5,7-13-13,1-3-5,3 0-4,8-2-2,-1 0-4,1-7-10,7 2-4,1-10-17,1 2-9,7 0-26,-1-6-32,12 1-32,-4-6-51,5-1-58,3-2-86,-1-6-173,-1-2-498,0-2 221</inkml:trace>
  <inkml:trace contextRef="#ctx0" brushRef="#br0" timeOffset="263046.2821">10118 17604 33,'0'0'201,"4"-8"-18,-4 8 1,3-6-4,-3 6-6,0 0 17,3-6 1,-3 6-13,0 0-9,-4-7-10,4 7-12,-8-8-2,-3 4-17,3 1-6,-4-1-16,0 4 8,-1 0-19,-1 0-10,-3 3 2,-3 1-14,0 4-1,0 1-3,-4 5-13,1 2-4,3 3 4,-1 7-2,1-2-12,0 6 9,6 1-10,-1 0-3,3-4-7,5 5 4,2-2-14,1-1-6,4-3 12,2 0-8,1-9 3,3 2 2,3-4-11,3-3 6,0-2-3,-1-1-5,7-3 8,-3 0-9,2-6-2,2-2 1,-1 2-6,-1-4 6,3-2 2,-9 1-4,5-7-4,-5 3 8,-3 1 1,3-6-9,-2 0 4,-2-1-4,-4-2-2,-1 7 5,-5-2-8,3-5 1,-4 5 2,-1 2 0,-4-4-9,0 2 0,0 8 4,-1-2-6,-3 1 1,2 3 4,-2-2-10,1 4 14,3-3 0,-1 1-3,10 2 0,-11-1-3,11 1-4,-5-2 3,5 2 4,0 0-8,0 0 9,0 0-5,0 0 1,31-3-2,-17 2-2,8 0 1,-2 1 2,-1 0 9,4 1-6,-3 0 0,-1 2 7,1 1 2,-10 1-1,6 5 12,-5 3 7,-6 1 4,2 2-1,-5 3 14,-2 9 1,-4-2-9,-1 3 3,2-2-10,-7 0-4,0-2 1,0-2 1,2-4-3,3-4-20,-2 4-10,2-9-26,5-10-20,-7 25-48,7-25-17,-6 18-41,6-18-28,0 0-26,2 15-54,-2-15-223,0 0-533,0 0 236</inkml:trace>
  <inkml:trace contextRef="#ctx0" brushRef="#br0" timeOffset="263393.5294">10525 17824 161,'0'0'236,"0"0"-11,0 0-6,0 0-2,0 0-13,0 0-10,0 0-6,0 0 2,3 12-7,-6-1-1,-2 4-7,0 2-18,-2 1-16,0 8-12,3-1-13,-2-5-15,0-1-1,1 7-13,1-8-19,-2-2-13,3 2-24,0-2-45,0 1-26,3-17-44,-4 20-43,4-20-39,-1 19-60,1-19-225,0 0-488,-5 14 217</inkml:trace>
  <inkml:trace contextRef="#ctx0" brushRef="#br0" timeOffset="263755.7869">11114 17626 6,'0'0'269,"0"0"-8,0-9-14,0 9-11,-1-8-18,1 8-18,0 0-19,0 0-9,0 0-5,0 0-1,0 0 5,-10 25-1,8-7-6,-3 2-10,0 7-16,-2 2-3,1 0-20,1-5-16,-3 1-9,5 0 0,-5 2-11,7-10-15,-4 2 4,-1 0-18,3-2-27,-1-5-24,2 4-21,-1-7-45,1 1-22,0-3-40,2-7-46,-4 10-34,4-10-88,0 0-161,0 0-495,0 0 219</inkml:trace>
  <inkml:trace contextRef="#ctx0" brushRef="#br0" timeOffset="264083.5321">11295 17539 2135,'2'-12'62,"-1"0"-24,-1-1 14,2 6 7,-2 1-7,4-3-3,-1 4-1,1-1-7,-4 6-8,14-3 6,-14 3 5,23 8-2,-7-2 3,1 4 12,4 7 5,1 3 2,-4 5-4,0 2 9,6 18 5,-11-14-6,0 3 1,-3 10 2,-5-10 0,-1 1-7,-5 0-8,-4 15 0,-3-3-7,-4-2-1,-3-14-3,0 3-7,-4-3-7,-2-1 1,-1 0-6,-4-4-7,0 0-4,1 0-19,0-8-20,0 1-20,3-4-17,0-1-37,3-8-35,6 0-41,13-6-63,0 0-281,-26 1-562,26-1 249</inkml:trace>
  <inkml:trace contextRef="#ctx0" brushRef="#br0" timeOffset="264490.5516">12069 16905 238,'-4'-4'265,"-3"-2"-12,6 4-4,0-2-16,-4 1-7,3 0-21,2 3-16,0 0-7,-2-5-21,2 5-9,0 0-9,10-4-8,-2 4-4,2-2-11,8-1-22,3 3 3,0-1-11,8-1-6,-1 2-17,-2 0 1,-3-2-13,8 1-8,-13 2-11,0-3-22,0 0-25,-5 4-32,-4-2-26,1 2-32,-4-3-35,-1 4-20,-5-3-29,8 2 0,-7-1-30,-2 4-15,-1 0-139,2-5-399,-11 10 176</inkml:trace>
  <inkml:trace contextRef="#ctx0" brushRef="#br0" timeOffset="264761.8599">11965 17129 108,'0'0'171,"1"5"1,-1-5 4,5 3-4,1-2 1,4 1 0,5-4-4,7 5-2,0-3-13,7 4 0,2-5-14,3 2-9,-1 0-11,2-2-15,-5 2-10,0 0-11,-4 1-4,-7-2-14,-3 0-10,-2 2-24,-3-1-23,1-1-28,-4 0-33,-8 0-33,13 0-30,-13 0-55,9 0-55,-9 0-116,0 0-368,0 0 163</inkml:trace>
  <inkml:trace contextRef="#ctx0" brushRef="#br0" timeOffset="265372.7782">12025 17662 122,'-6'0'284,"6"0"-16,-7 1-17,7-1-19,0 0-25,0 0-13,-1 4-14,1-4-15,9 3-7,2-3-11,5-1-8,6 1-13,6-4-3,0 4-2,5-3-17,-1 2-23,1-4 2,-5 2-5,2 3-5,-12-1-9,-1 1-8,3-4-10,-11 4-15,3 0-26,-7 0-43,0 2-38,1-4-40,-6 2-30,0 0-40,0 0-34,0 0-30,-15 15-135,-2-8-416,2 0 185</inkml:trace>
  <inkml:trace contextRef="#ctx0" brushRef="#br0" timeOffset="265684.4449">12072 17840 6,'-3'4'206,"-5"0"-1,4 0-6,3 0-8,1-4-8,-9 5 8,9-5-6,6 8-3,2-4-4,3-2-12,5 1-13,2-1-9,12 1-19,-2 0-10,3 1-5,0-4-12,-2 2-12,1 0-7,-10-4-7,-1 0-21,0 2-17,-1 0-24,-6 0-32,-1 0-33,-1 0-30,-2-3-38,-2-1-44,0 1-58,-6 3-157,8-3-415,-8 3 184</inkml:trace>
  <inkml:trace contextRef="#ctx0" brushRef="#br0" timeOffset="268996.7094">13097 16738 98,'0'0'189,"0"-4"-16,0 4-21,0 0-10,0 0-4,0 0-6,3 19 9,-5-7-4,1 7 5,0 0-7,-3 7-1,4-1-2,-5 2-4,-1-1-6,-1 1-4,3-3-6,-1-3-10,0-1 3,0-1-9,-3-1 25,7-2-10,-4 2 0,2-9-13,0 3-10,1-2-7,-2-3 0,3 2-19,-2-3-1,1-1-4,0 0-11,2-1-3,-3-1-6,3-3-8,0 0-23,0 0-9,0 0-24,-8-13-8,8 2-24,-1-1-8,-2-3-14,6-5-1,-2-6-7,3 1 3,0-6 1,1 7 11,-3 0 4,2 4 9,2-1 12,-5-3 0,1 6 12,-2 7 11,3-1 12,0-1 17,-2 5 17,-1-1 10,0-3 14,1 10 4,-1-6 18,0 4 7,0-1 6,0 2-5,0 3 7,1-4-1,-1 4-6,0 0-3,0 0-6,3-8-9,-3 8 1,0 0-11,7-2 3,-7 2 2,0 0-1,14 0 2,-14 0 3,20 2-9,-10-1-1,9-1-3,-1 3 6,2-4-5,0 2-6,1-1 1,1-1-12,-2 1 3,1-3-5,-1-1 4,-7 4 0,4-3-14,-7 3-4,3-2-17,-6-1 7,-7 3-20,13-1-29,-6 1-20,-4-1-32,-3 1-28,0 0-38,0 0-41,0 0-50,11 1-56,-11-1-191,0 0-546,0 0 242</inkml:trace>
  <inkml:trace contextRef="#ctx0" brushRef="#br0" timeOffset="269439.8566">12959 17052 194,'0'0'212,"2"6"4,-2-6 0,4 7 2,-4-7 0,9 0-6,-3 3-11,5-3-4,1-3-4,0 3-4,2-3-15,7 2-13,-2 0 2,1-3-23,-3 1-12,5 3-10,-4-1-15,-6-3-9,1 1-9,3 2 1,-7-3-19,5 3-6,-3 0-5,-4 1-14,-7 0-25,12 1 2,-12-1-22,9-1-25,-9 1-22,8-2-24,-8 2-26,0 0-31,10 3-37,-10-3-28,0 0-49,0 0-220,0 0-502,0 0 222</inkml:trace>
  <inkml:trace contextRef="#ctx0" brushRef="#br0" timeOffset="269852.1506">12971 17275 180,'-2'3'222,"2"-3"-6,-4 5-18,4-5-11,-4 1-4,4-1-3,0 0-4,4 7 0,-4-7 4,9 4-14,2-3 3,1 2-4,5-3-7,5 2-6,-1-4-7,9 0-13,-1 1 0,1 1-6,2-2-18,0 0-5,-3 0-9,-6-4-9,0 4-7,-5 2-2,-1-4-11,-4 0-6,-2 4-1,-3-1-13,3 1-8,-11 0 17,13 0-16,-13 0-4,9-3 6,-9 3-10,0 0-1,0 0-9,12 0-3,-12 0 11,0 0-6,0 0-15,0 0-10,11-3 6,-11 3-25,0 0-10,0 0-13,0 0-17,0 0-30,0 0-13,0 0-21,0 0-38,0 0-47,7-5-51,-7 5-53,0 0-174,0 0-530,0 0 234</inkml:trace>
  <inkml:trace contextRef="#ctx0" brushRef="#br0" timeOffset="270610.1321">13029 17169 44,'0'0'93,"0"0"3,0 0-4,0 0-1,0 0 0,0 0 1,0 0 6,0 0 1,0 0-6,0 0 16,0 0-12,0 0-3,0 0 1,0 0-5,0 0-9,0 0-6,0 0-9,0 0-5,0 0-4,0 0-9,0 0-3,0 0-5,0 0-7,0 0 10,0 0 3,9 12 2,-11-3 2,-1 3 2,-1-2-3,3 2 3,-4 4 0,3-3-8,0 0-1,2-1-3,-4 0-10,3-3 7,-2 1-4,2-3-7,-3 3 3,4-5-4,-1 0-4,1-5 4,-2 9-2,2-9 1,2 5-4,-2-5 7,0 0-1,1 6-12,-1-6 6,0 0 0,0 0-2,0 0-5,0 0-2,0 5-1,0-5-14,0 0-6,0 0-9,0 0-18,0 0-12,0 0-10,0 0-34,0 0-35,0 0-45,0 0-54,0 0-115,12-13-371,-12 13 164</inkml:trace>
  <inkml:trace contextRef="#ctx0" brushRef="#br0" timeOffset="276763.889">13122 17875 72,'3'-5'159,"0"0"9,-1 1 2,4 1-10,-6-3 0,3 1 1,-3 5-3,7-7-6,-6 1-8,1 2 2,-2 4-11,2-10-8,-2 7-6,4-2-3,-4 1-8,0 4-6,1-10-1,-1 10-1,-1-8-7,1 8 2,0-9 3,-4 3-16,4 6-8,-4-8-4,4 8-2,-6-5-2,6 5-2,-9-4-4,9 4-15,-13-1 3,13 1-8,-21 9-8,4-2-6,-3 10 3,-3 1-1,3 1-11,-1 7 6,-2 3 3,4 2-9,-7 11 9,2 1-5,9-9-3,-5 9-3,8-13-2,5 1 2,3-2-5,2-2 0,4-3-3,2 2 3,2-8-5,3-1-3,4-3 6,1-1-4,2-2-1,4-3 2,-1 0-3,4-4 0,-23-4-4,54 0 8,-54 0-10,48-10-7,-29 4 14,0 0-2,-2-1-1,1-1 3,-18 8 5,16-13-10,-16 13 1,12-14 1,-12 14 1,7-16-6,-7 16 3,0-17-4,0 17 2,0 0-3,-16-24-1,16 24 0,-18-12-4,18 12 3,-26-8-7,26 8 2,-29-7 5,29 7-9,-27-4 10,27 4 0,0 0-7,-36 2 7,36-2-4,0 0 2,0 0-8,0 0 4,0 0-4,0 0-2,0 0 7,0 0 2,0 0-5,0 0 9,0 0 20,0 0-12,0 0 6,66-21 1,-47 15-8,3 2 7,-3 1-1,-3 1-3,3 0-2,-19 2 6,0 0-3,0 0 5,44 2-5,-44-2 10,0 0 0,16 12 2,-16-12 11,7 22 5,-6-3 6,-2 2-16,-6 4 12,2 1 4,0 2-4,-1 1-10,2 1 5,-4-3-6,3 0-2,0-10-9,3 3 5,-3-2-5,1-1-7,2-2 3,2 2-16,0-17-14,-1 18-27,1-18-21,0 0-34,0 21-21,0-21-39,0 0-39,0 0-60,0 0-286,0 0-590,0 0 261</inkml:trace>
  <inkml:trace contextRef="#ctx0" brushRef="#br0" timeOffset="277955.7449">14786 16646 208,'-1'-5'214,"1"2"-12,0-2-7,0 5-4,-4-4-10,4 4-5,-1-5-9,1 5-16,-5-1-10,5 1-13,-9 0-10,9 0-5,-14 0-10,6 4-4,1-2-5,-4 1 0,1-1-6,-3 4-9,-4 2 6,2-1-8,-1 3-4,-1 2-3,2-1 0,-4 7-1,-3 3-6,0 2 1,4 1-7,0 3-4,3 5 1,-1-3-10,6 3-2,-3-4-6,7 3 7,3-2-12,-1-2-5,4 0 0,4-1-11,-1-9-1,6 3-18,1-4-14,3-2-23,0-3 2,5 0-39,2-6-35,9 0-39,-1-7-49,2-6-25,-3-2-42,1-4-168,-1-5-472,-6 2 209</inkml:trace>
  <inkml:trace contextRef="#ctx0" brushRef="#br0" timeOffset="278664.7801">14816 16967 306,'7'-26'29,"-4"3"34,-1 3 9,0 5 12,-4 5 20,1 1 7,-1 1 5,-1 6-7,3 2-2,0 0 2,0 0-7,-16 8-1,12 1-3,-3-1-4,5 8-5,-3-4-8,3 0 1,1 5-8,-1-5-8,5 3 1,-1-3-6,1-3-6,1-2-5,-1-1-3,3-1 5,2-2-16,2-1 5,2-5-5,0 1-6,0-3 1,2-5-5,1 0 8,-4-2 0,0-5 5,-3 2 6,-1-3 0,-3 1 8,2 0 0,-6 2-2,4-2 5,-4 5 5,-4 0-4,4 3 8,-6 1-7,2 3-12,-3 2-2,-1 3-12,8 0 5,-23 8-3,8 4-15,1 1 7,-3 9 1,4 1-21,-1 4 16,4-1-6,1 1 0,3 0 1,4-1-6,2-1 4,0-5-4,2-4-9,5 2 10,0-8-5,3 3-11,4-2 14,-4-3-16,9 0 23,-2-4-9,4-2 9,-1-4-8,11 0 0,-6-5 7,4-3-24,-1-2 15,-5-3-3,2-4 11,-3-5-8,2 5 1,-5-10 2,2 1-2,-5 0-2,2-3 4,6-11-2,-10 13 6,2-2 0,-5 0 6,-3 5 4,2 1 4,-7 7 12,-1 5 10,-4 3 9,2 0-2,0 5-9,0 5-6,0 0 0,0 0-8,0 0-11,-31 24 5,16 1 0,3 1-19,2 5 12,-3-1-6,4 1-1,1 3 6,2-4-8,2 0-1,4 1-4,0-2 0,4-9-4,0-2-2,2 1 10,0-3-11,1 1-2,1-7 3,7-3-1,-2 0 6,2-6 1,3 0-3,1-5-7,2-1 3,1-9-2,4-1 7,-2-2 0,0-6-5,0 2-2,-5-7 7,3-1-13,-6 4 15,0-5-7,2 5 10,-8-2-9,1 3 6,-4 9 4,-3 0-2,-1 4-3,-3 1 13,0 3-10,0 0 5,0 7-3,-7-4-5,7 4-4,-14 11 7,2 1-6,0 4 2,-3 6 4,5-6-18,-3 10 18,6 0-21,-4 1 13,5 0-4,2-1 8,3-8-5,2 1 6,-1 0-6,4-2-4,-1-5-8,4 1 12,1-4-12,1 1-1,1-3-1,2 2-10,-1-4-19,3-5-27,-1 3-17,4-6-32,1 3-21,-1-2-40,4-5-29,-2-1-44,5-4-59,-5 5-200,2-3-555,-2 3 245</inkml:trace>
  <inkml:trace contextRef="#ctx0" brushRef="#br0" timeOffset="279002.5638">16374 16646 203,'-4'-12'258,"1"2"-11,-2 5-15,1-4-32,2 4-1,-1 2-19,-1 0-18,4 3-9,0 0-7,-25 7 1,9 3-2,-8 3-6,2 4 5,-1 7-7,-4-1 1,-12 18-6,6-3 0,2 5-7,0-1-13,6 4-10,4-1-5,7-11-15,1 0 3,1-2-18,5-1 1,3-2-18,-1 3 2,5-6 3,3-6-26,5 4 7,-1-7-17,3-3-13,5-2-31,2-4-38,1-1-40,9 0-43,1-5-70,2-4-62,0 0-264,0-4-586,0-3 259</inkml:trace>
  <inkml:trace contextRef="#ctx0" brushRef="#br0" timeOffset="279475.1366">16704 16674 221,'0'-7'266,"0"2"-19,0 1-18,0 4-24,2-7-17,-2 7-6,0 0 1,0 0-4,-7 23 0,2-4-3,-6 7-10,2 0-6,-3 6-6,1-3-9,0 3-1,-1-2-16,-1 0-9,2 1-10,0-2-12,1 0-1,0-5-9,4 1-5,-1-6-2,2-2-5,0-2-11,-1-3-5,3-3 1,0 3-9,2-7-3,-3 0 1,3 0-17,1-5 12,-1 10 7,-1-8-6,2-2 1,0 0-4,0 0-2,0 0-6,0 0-11,4-24 7,1 7-8,1-2-5,4-6 8,0-1-2,-1-1-1,1-7-9,-1 0-6,-1 0 4,3 0 4,-2 1 5,-4 1-14,2 5 7,-1 1 7,0 7 10,-3 5 8,1 2 12,0 1 4,-2 0 2,1 1-4,-1 2-1,-2 4-6,3-1-6,-3-1 1,0 6-6,7-7-3,-3 5-7,-4 2-1,15-1-5,-5 1-1,5 0 6,3 1-7,0 3-4,2-3-2,2 3 1,6-1-1,0 2-11,-2 0-12,-3-3-16,-2 3-31,1-3-17,-12 0-47,3-1-40,-4 2-22,-1-1-30,-8-2-27,9 7-32,-9-7-42,1 7-43,-1-7-215,0 0-623,-15 7 276</inkml:trace>
  <inkml:trace contextRef="#ctx0" brushRef="#br0" timeOffset="279824.4223">16601 16905 128,'-8'7'220,"3"-1"-10,1-2-11,3 1-2,1 2-6,0-7-7,9 7-10,1 0-11,8-7-8,2 3-11,9 2-5,-7-3-17,9 1-9,-9-3-13,6 0-8,-7 1-8,-3-5-17,-6 8-19,-4-4-27,-8 0-28,15 3-23,-15-3-29,7 5-11,-7-5-26,0 0-36,0 0-22,-17 15-30,6-8-7,-6 2-114,-6 6-331,0-4 147,-7 3 1284,2-2-885,0 3 26,2-4 36,-3 1 29,5 1 27,5-6 8,1 2 19,2 1 12,4-3 7,3 0 8,3 0 2,-1-4 1,2 4 3,9-2 14,0-2 7,3 4 13,5-3 0,0-1-9,11 0-4,-2 2-10,9-3-8,3 2-15,-3-3-3,-7-1-6,7 2-3,-12-1-13,1 0-16,0-1-33,-3 0-54,3 0-67,-8-1-82,4-2-212,-3 3-446,6-7 197</inkml:trace>
  <inkml:trace contextRef="#ctx0" brushRef="#br0" timeOffset="280126.7526">17384 17030 114,'0'-3'304,"4"-2"-27,-4 5-21,0 0-16,0 0-17,0 0-10,0 0-7,-4 22-22,-2-6-10,-1 1-3,-8 6-26,2 0 3,-2-1-11,2-1-2,-1 2-29,1-1-6,-3-2-9,4-3-7,3 2-8,-3-3-21,1 0-30,4-2-38,-3-2-52,2-1-50,0-4-64,3-2-81,-5 0-212,5-2-512,2-1 227</inkml:trace>
  <inkml:trace contextRef="#ctx0" brushRef="#br0" timeOffset="280629.3704">17926 16627 202,'1'-12'310,"1"0"-10,-2 3-16,0 1-23,-2-4-16,1 7-20,-3 0-20,2 0-20,2 5-18,-7-5-19,7 5-8,-19 2-8,4 8-11,1 1-2,-9 7-6,0 2-4,-2 5-8,1 0-7,3 5-4,2-3-10,-1 3-14,4 2-4,1-3 0,-1 13-4,7-8-7,4-4-1,1-4-10,5-1-11,2 0-1,3-6 8,3-3-8,3-2-8,0-3 4,6-1 0,-5-3-7,5 0 2,1-3-6,2-4 3,-4 0-14,4-4 16,-3 2-10,-5-2 3,1 0-2,0-5 2,0-3-19,-5 4 16,1-6 0,-4 2-16,-1-5 18,1 2-5,-5-4 11,-5 0-14,-1 4 4,-4-2-6,-3 7 0,1-4 4,-4 4-13,-1 4 2,1-2-1,1 4 8,0-2-7,6 4-8,0 1 18,0-1-9,8 2 0,-9-2-4,9 2 1,0 0 1,0 0-1,0 0 3,0 0-6,42 5 8,-22-6 4,11 1-3,-3-2 0,0 5-5,1-4 5,-11-1-7,-1 4 8,-1-1 1,-3 2 1,-4-2 1,1 5 4,-2 1 18,-4 2 9,-3 3 13,-5 6-2,-2 7 2,-7 0 0,1 4 2,-4-4-9,2-1 16,-4 1-15,5 0-6,-3-3-6,6 3-10,1-2 6,-1-6-1,6 0-15,1-1-3,0 0-20,1-3-24,1-4-27,1 0-26,-2-1-40,1-3-41,1 3-37,0-4-57,1-2-76,-1-2-230,0 0-620,0 0 275</inkml:trace>
  <inkml:trace contextRef="#ctx0" brushRef="#br0" timeOffset="280944.4271">18254 16390 141,'0'-7'259,"0"1"-20,0 4-27,4-3-10,3 5-20,7 3-3,2 6-10,9 10-4,1 0 0,3 4-12,6 15-4,2 1-2,-7 1-9,-3 5-3,-6 3 1,-5-6-16,-7-6-2,-2 14-12,-4 1-2,-6-2-9,-4-3-9,-10 2-1,4 0-23,-10 1 10,0-6-9,-1-2-12,2-11 0,-10 7-4,-5-2-4,8-13-9,0 3 4,-1-4-9,3-2-1,-1-3 1,-1-5-22,10-2-12,-3 0-34,6-3-30,-1 1-49,4-4-48,0-1-75,5-4-86,-2-2-186,3-3-555,0 3 246</inkml:trace>
  <inkml:trace contextRef="#ctx0" brushRef="#br0" timeOffset="283707.6932">19181 16825 94,'0'-5'123,"0"1"-5,0-1 5,0-3-9,3-4 8,-2 4-3,-1-3-9,6 0 10,-5 2-12,2-3 10,-1 5-10,0-2 12,-2 4 2,0 0-9,1 1-1,0 0-14,-1 4 3,0 0-13,0 0 0,0 0 1,-10 18-1,3 2 4,-5 6-9,0 3-1,2 2-5,0-1-10,-2 3 0,1-2-6,2-6 1,1 4-16,2-10-2,4 6-2,0-8-2,2-4-1,2 0-4,0-5 1,4 2-2,-2-3 27,5-2 2,4 1-2,1-1-30,4-8 16,-1-1-3,3-4-4,7 2-6,-4-7 4,2-2-18,0-3 11,-2 1-7,-7 4 0,6-5-2,-2-3-4,-4-3 1,-2 0 3,-4-3-8,5 3-2,-8 9 1,-2-3 0,-2 0 2,-1 3 4,1 0-5,-2 4 7,-2-1 2,-5 7-6,0-4 5,-2 4-2,1 2-8,-1 2-4,0 1-5,-1 4 4,-2 1 1,2 0 3,1 6-1,-2 2-4,5-4-1,1 13 1,0-2-9,7 6 8,-3-6-1,5-1-2,0 6-2,4-7 4,-1 2 4,0-3-8,7 6 1,-6-8 2,-3 0 12,2-5-29,-2 1 25,0-1-1,-2 2 1,-1-1 10,0-1-1,0 1 10,-3-6 8,2 4-2,-1 1-5,-4-3-1,0 0 3,-1-2-5,0 0 3,0 0-15,-2 2 6,-3-2-4,1 0-2,-2 0-1,-3-3 3,3-1-18,-3-1-20,-1-1-20,0 1-21,2-2-27,-4-3-33,2 2-35,-6-4-43,6-1-29,-5-4-60,1 3-286,-3-8-621,2-3 275</inkml:trace>
  <inkml:trace contextRef="#ctx0" brushRef="#br0" timeOffset="284139.0556">19081 16562 173,'-2'-5'231,"0"2"-15,2-2-16,-3 2-23,3-1-18,0 4-26,0 0-30,0 0-40,0 0-35,0 0-66,0 0-65,0 0-121,0 0-243,16 12 108</inkml:trace>
  <inkml:trace contextRef="#ctx0" brushRef="#br0" timeOffset="284642.1297">20227 16869 152,'0'-6'228,"2"-2"-12,0-1-9,-2 1-7,3 2-11,-2 2-11,3 0-15,0 2-10,-4 2-6,0 0-4,10 5-12,-5 5 15,-2-5-5,1 10-5,-2 5-12,2 6 3,-3-7-13,1 5-9,-2 2-25,-2-7 15,-1-3-15,2 1 4,-1-5-15,-1 0 3,1 0-12,-2-2-2,0-6 1,0 1 9,-1 2 0,3-3 2,2-4-4,-7-3-12,7 3 17,-4-14-20,2 6-5,4-9-5,2 3-1,0-14-6,9 1 3,-3 4-4,2-6-14,4 5 10,2 4-4,-3 6-2,-1-1-1,4 3-6,1 4 2,-1-1 1,-4 6-7,3 3 0,-3 1 0,-4 3 0,2 2-9,-1 5 11,2 2-5,-6 4-13,1 10 12,-4-4 5,-4-6-1,0 0 1,-4 2 0,-1-5-3,-1 0-3,-1-1 4,-3 2-1,4-8 9,0 3-3,-5-3 11,7-3 1,-1-3 5,0 2-3,-4-3 5,9 0-2,0 0 2,-14-7-7,10 1-3,3-7 2,2 1 0,3-6-7,4 0 0,2-8 2,5 1-7,2 0-4,3 1 7,3 5-9,-2 1 2,1 2 6,-1 1-8,-3 4-7,0 5 2,0 1-3,-8 5 2,4 0-5,0 5 1,-5 1-2,0 2 7,-5 2-15,1 9 11,-2 1 4,-3 5-6,-5 3 6,-2-9-1,-2 6-1,2-1-14,-1 0-22,0-5-24,-2-4-19,2-1-28,2 3-37,-3-5-29,4-3-38,1 2-22,-2-2-32,6-2-34,0-1-38,0-2-210,0-4-588,6 4 261</inkml:trace>
  <inkml:trace contextRef="#ctx0" brushRef="#br0" timeOffset="286713.6893">21199 16972 89,'-4'-16'244,"-1"0"-17,-2-2-9,5 7-11,-3-6-18,2 6-5,0-3-7,0 2-8,-1 4-4,1-4-5,-4 2-17,3 1 7,1 2-13,-2 0-6,-1 3-12,-2 0-19,-1 4 1,-6 2-18,-6 0-2,1 6-6,-2 2-11,-5 4-3,4 6 3,-1-1-10,0 1-9,6 1-1,-1 4 0,3-4-8,2 1 2,5-6-7,4 2-2,4-5-4,-2 1 3,3-2-9,0 0 0,4-4-2,1-2-3,3 2 8,1-4-14,0-4 7,5 0-8,-1-1 6,3-6-12,-3 1 4,1-3-3,3-6-2,-4 1 9,1-1-6,0 0-8,-3-2 12,-1 3 5,-1 3-3,-3-5-2,-3 6 10,0 1 4,2 1 3,0 4-12,-4-4 15,2 7-4,-3 1-4,0 0-4,0 0-1,0 0-3,-14 13 1,11 0-1,0-4-7,1 1 2,-2 2 0,4-1-5,-1 1 9,2-2-17,2 2 13,-2-4 0,3 4 1,0-4 2,3-1-3,0-2 2,2 2-14,-3-5 12,3 1-8,0-3 8,3-3-10,0 1-9,5-6 26,0-1-3,-1-1-3,1-2 2,-2-3-5,-1 1 0,2-8-13,4 3 17,-6-1-8,-4 1 7,-2 5-21,-3-1 22,0 5 0,-2 0-7,-3 1-5,0 2-1,0 7 6,-3-10-5,-2 6 0,5 4 2,-9-1-4,0-1-1,9 2 8,-9 10-10,6-1 8,-3 2-2,6 1-4,-1 2 4,2 6 0,3-3-2,1 1 0,2 8 3,0-8-6,-2 6 3,-1-9 0,5 9-2,-6-7 8,-1 0-6,0 0 5,-2-5-9,-2 4 8,0-5 2,-1 2-1,1-2-2,-2-2-14,1-1 10,2-3-23,-2 0-7,3-1-13,3 1 6,-3-5-8,5 2-2,3-1-17,3-4-2,1-2-18,6-2 2,-2-6-13,1 4 5,8-9-6,-3 1 15,1-1-8,-4-3 19,-2-4 0,1 3 10,-2-5 3,0 2 15,-6 2 11,3-4 13,-7 10 21,-1 1 14,1 1 16,-4 5 19,-1-4 10,-1 5 9,2 3 6,-5-1-2,3 2 2,0 5-5,-1-5-9,1 5 3,0 0-1,-13 14 0,5-5 7,3 8 0,-4-3 0,-2 10-13,0-5 7,5 0 1,-3 5 6,1-7-16,2 2 10,-2-1-7,3 1-3,0-4 0,0 5-7,1-10-4,0 8-3,-2-8-10,4 0 5,0-3-3,2-1-1,-2 0-3,2-3 0,-2 3 6,2-6 6,0 0-4,0 0-10,0 0 5,18-10-6,-5-4-7,1 0 13,5-9-5,4 0 0,0 1-6,4 0-10,-1-2 9,1 0-17,-3 0 8,1 3 2,-2 3 5,-6 3-8,-2 1 4,-6 7-6,0-1 6,-1 3-18,-3 1 19,-4 1 3,-1 3-14,5-3 6,-5 3-4,0 0-3,0 0 8,-21 10-7,4 0-13,-1 0 13,-5 8 5,6-5-12,2 3 8,0-3 1,0 2-1,3 1-1,-1 1 0,4-2-8,3-4-6,1 7-6,1-3 7,1-2 0,5-1-8,-1-2-8,1 3-14,6 3 1,-4-6-13,2 0-30,2-2-8,1 1-12,-2-1-22,8-5-22,-3 1-13,4-4-22,3 3-1,-1-6-12,1-1 3,0-2-10,-1-1 8,1-3 8,-1-1 21,5-7 12,-9 6 14,7-7 35,-9 4 32,4-1 35,-5 2 19,-2 3 38,0-1 15,-6 3 20,0 3 26,1 1 8,-4-1 5,3 2 3,-3 4-4,0-6-4,0 6-12,0 0-4,5-3-5,-5 3 0,0 0 0,0 0-10,0 0 7,10 8-3,-5-4-7,-5-4 6,12 3 5,-4-3-9,4 2-2,1-2 5,-13 0-2,25 0 9,-7-4-11,-6 1 0,6-1 14,-7 3 2,0-7 6,-1 3-13,0-1 4,-1-1-8,-3 0 8,2-2-2,-3 0-5,-2-3-2,-3 7-7,2-2-2,-4-2-5,-2 1-3,-4 3 2,-4 1-11,1 2 0,-8 1-7,2 6-9,-3 1 0,-3 6 4,5-3-8,-6 7 5,6-6-6,1 5-9,2-1 7,-2 4-29,6-4 12,1 0-17,3-3 0,3 0-13,4 1-1,0-2-8,0-1 8,4-4 1,6 4-4,3-2 0,4-3 2,-1-3 3,6 3-4,6-3 18,2-3-8,4-2 9,3-1 2,-5-2 5,0-2-2,-2-2 1,4 2 8,-5-6-3,-1 3 14,-4 0 1,1-3-14,-10 7 32,0-3 6,-4-1 13,2 5 5,-7-1 7,-2-4 6,2 3-9,-5 1 11,-2-1-17,-5-1 5,2 0-7,-5 1-4,-1 2 3,-3-3-12,0 4 0,2 2-9,-6 1 4,2 4-5,1 1-2,-4 2-2,3 2-5,-2 1 2,7 0-12,-2-1 16,1 7-8,3-4 0,1 2-11,4 0-10,-1 2 2,3-1-3,1 0 2,1-3-7,4 2 7,-1-2 12,1-3-8,4 2 1,3-5 4,-2 0 2,2-1 1,1-4 6,0 2-4,5-5 21,-2-5 1,1 2 11,-2-3-1,2 1-1,-4-3-12,6-8 13,-1 0-6,-1-5-6,-2 0 3,0 0-2,-1-3 3,-3 0-7,2-2 0,-5 5-8,-1 0 11,-3 8-6,0-2 3,-2 3 7,-1 5-5,0 2 5,-1 3-5,0 2-8,0 5 0,0 0-4,0 0-2,0 0 2,-16 25-2,6-8 0,0 8-5,-2 0 6,0 5 3,4 1-10,1 4 3,1-6-1,1 1-1,4-3 5,2-3-3,0-3-2,3-3-4,1 0 1,0-3 6,1-5-10,4 3 11,2 0-6,-2-7-3,6 4 2,-5-6-2,3-2-1,4-1-1,-4-1-10,0-2 3,1-1-25,-3-3 3,7-5-24,-3-2-22,-1 3-24,-2-4-22,1 0-26,1 4-24,-5-4-25,-2 6-16,1-1-27,-5-1-30,1 0-36,-4 6-209,-1-4-561,0 8 248</inkml:trace>
  <inkml:trace contextRef="#ctx0" brushRef="#br0" timeOffset="296843.7165">14763 18323 61,'0'0'71,"0"0"3,-11 21 5,11-21-3,-8 12 20,8-12-2,-7 19-2,7-19 4,-9 18-8,9-18 2,-7 14 3,7-14 3,0 0 4,-5 15 4,5-15 2,0 0 9,0 0 1,0 0 0,-8 14 5,8-14 4,0 0-3,0 0-5,0 0-12,0 0-6,0 0-9,0 0-4,32-38-12,-10 14 5,2-2 1,11-8-5,-2-4-7,3-7-2,2 6-5,7-2 6,-7 2-8,0 0-14,2-3-2,-14 15 9,-3 3-3,1 1-8,-4-3-9,-4 4 2,-4 5 8,-4 0-11,-1 0 3,-2 5-4,-1 1 4,-2 0 2,-2 0-7,2 1-5,-4 0 6,0 3-10,2 7 4,-7-8-10,-2 3 0,9 5-7,-15-4-6,15 4 12,-27 7-9,14-2-7,2 0-2,-2 4 12,3-1-7,0 4 1,0 3-4,4-4 1,2 6 2,2 3 8,2 8-5,2-9-2,1 8-3,4 1 7,4 0-5,0-4-4,0 3 6,3-2 4,-3 0-2,0-2-3,-3-6-1,1 0-3,-1-2 8,1 0 3,-9-15-8,6 20-8,-6-20 6,5 17 7,-5-17-3,0 0-1,-9 24-1,9-24-3,-13 8 10,13-8-3,-25 7-4,25-7-8,-37 1-4,37-1 1,-38-8 7,16 3-14,3 0 2,-2-2-3,1 0 3,20 7 7,-34-11-13,22 6 7,12 5-9,-20-9-8,20 9-14,0 0-29,-18-7-26,18 7-17,0 0-25,0 0-16,0 0-23,0 0-21,0 0-45,0 0-168,44-14-451,-44 14 200</inkml:trace>
  <inkml:trace contextRef="#ctx0" brushRef="#br0" timeOffset="297224.9203">15466 17985 215,'-5'-5'241,"5"5"-17,0 0-14,0 0-13,0 0-15,-32 26-14,13-7-23,2 2-10,2 3-10,-3 0-7,7 0-15,0 0-18,3-8 8,0 1 0,5-2-13,3-15-3,-1 23-9,1-23 1,10 18-3,-10-18-3,19 13-8,-19-13 3,27 4 0,-27-4-5,36-5-2,-36 5-10,33-13 3,-15 2 1,-1 3-6,-2-5 0,-7-3-7,1-2 6,-3 1-9,-2-1 12,-5-1-12,-2 1 0,-4 0-10,-1 2 15,-2 3-19,-2-1 3,-2 3-5,2 7-4,-4-2-21,-1 2-20,3 4-22,1 2-25,0 1-35,5 1-36,2 0-19,3 1-52,-2 2-232,5-7-490,0 11 216</inkml:trace>
  <inkml:trace contextRef="#ctx0" brushRef="#br0" timeOffset="297807.5283">16116 17902 104,'-3'-7'152,"3"7"0,0 0 8,0 0 9,0 22 3,0-2-3,-4 5-5,-2 0-4,4 3 0,0 2-7,-2 1-8,0-5-12,-2-1 1,4-1-11,-3-5-3,2-2-3,1-5-6,2-12-4,-4 20-1,4-20-4,-4 16-3,4-16 6,0 0 14,0 0 7,-5 18-11,5-18-13,0 0-14,0 0 9,0 0-12,0 0-17,-2-39-9,4 21-1,1-8-4,3-2-9,0-2-11,0-2 1,4 1 10,-2-2-8,2 3-2,0 3-10,4 1 6,-2 2-11,-3 9 0,1 4 2,3 3-13,-1 3 7,1 4-17,-13 1 19,28 8-4,-14 1-8,7 9-8,-2 4 18,-3 0-11,-4 6-10,0 0 10,-2 0 4,-2-2 2,-1-3-4,-4-3-3,-1-1-4,-2-2 4,0-17-1,0 24-6,0-24 11,-5 19 12,5-19-4,-5 12 0,5-12 17,0 0-1,0 0 4,-14 10 11,14-10-15,0 0-7,0 0 13,-8-21-12,8 3-8,2-6 2,5-5-3,4-2-4,1-2 2,5 2-14,-4-2 4,8 4-2,2 1 6,-1 0 2,3 8-17,-3 1 15,1 5-5,-8 5-5,-2 6 2,0 5-12,-1 4 4,2 5 2,-4 4-6,2 11 10,-6 2-10,-3 4 16,-2 2-10,-5 0-1,1 4 1,0-3-8,-6-1-12,2-5-25,2-4-14,0 2-24,-1-4-17,2-3-27,3-3-22,-1-4-27,2-13-15,4 22-15,-4-22-6,13 12-20,-13-12-13,24 5-29,-24-5-178,36-2-496,-36 2 220</inkml:trace>
  <inkml:trace contextRef="#ctx0" brushRef="#br0" timeOffset="299091.8775">16929 18169 118,'0'0'169,"0"0"-10,0 0-3,0 0-1,0 0-2,0 0-5,0 0-15,0 0-5,0 0 3,14-16-5,-14 14-3,0 2-6,0-7-9,0 7 0,4-7-6,-4 7 1,3-7-9,-2 1-8,-1 6-6,1-11-8,-1 7 2,3-4-6,-3 8-2,0-11 0,0 2-4,0 3-14,-3-3 0,2 2-1,0 0 4,1 7-3,-3-7-8,3 2-7,0 5-7,-1-12 8,1 12-3,-3-8-6,3 8-1,-1-5-3,1 5-7,0 0 4,-6-7-5,6 7 1,-3-5 5,3 5-7,0 0 2,-13-1-7,13 1-14,-10-1 14,10 1 2,0 0-1,-24 5-6,13-1 2,2 2 3,-3 3-2,1 1 3,-1 7-1,-5 6-3,6-1 0,2-4 3,-4 7-1,4 0-6,3-5 3,2-3 0,1 4 5,3-3 3,3-2-7,-1-1-1,-2-15 1,9 20 6,-1-10-8,-8-10-2,18 13 4,-18-13-1,23 4 5,-23-4-3,0 0 1,44-4-3,-44 4 0,30-16-1,-16 4 7,-4 2-2,-10 10-2,18-26-7,-9 6 5,0 2 0,-4-5 2,5-1-14,-6-2 8,3 1-4,-5 5 13,1 5-3,-3 4 2,4 0 1,-3 0 0,-1 5 4,0 0-4,0 6-11,0 0 6,0 0 4,0 0-10,-10 22 8,10-22-2,-13 41-3,9-22 2,-2 5 2,3-7-2,-1 3 2,7 6 3,-2-6-7,-1-3-3,0-17 3,5 24 3,-1-13-4,-4-11 5,14 18-3,-7-9 3,-7-9 2,20 8 0,-20-8 4,24 5-6,-24-5-7,0 0 9,57-13-5,-38 7 9,2-5-8,1-3 2,0-3 2,-2-7 2,0 6-3,-3-3 1,-1-2-3,-4-2 6,-1 0-1,-2 8-2,-7 6-1,2 0 4,-4 0-3,3 1 6,-2 3-1,-1 1-7,0 6 3,0 0 3,0 0-8,0 0 1,0 0-6,0 0 8,0 0-5,-17 35-6,17-35-2,3 31 10,2-14-1,0 1-5,3-2-6,-1-2 6,1 0 2,-2 2 4,3-1-8,-1 0 0,-8-15 1,10 21 5,-10-21 2,5 19-11,-5-19 6,4 20-2,-4-20 2,0 0 2,1 16-2,-1-16-7,0 0-9,0 0-9,0 14-4,0-14 1,0 0-5,0 0-8,0 0 1,0 0-2,50-30-1,-36 17-7,7-4 0,-2-5-2,1 0 11,0-2 4,-5 0 2,1 3 0,-3-4 3,-4-2 6,5 3 11,-5 7 13,-3 1 10,-2 3 9,-1 4 13,-2-4 13,1 6 3,1 2 4,-3 5-6,0-7-5,0 7-1,0 0-1,0 0-2,0 0 1,-5 28-6,1-10-3,0 1-4,-1 0 4,0 7 3,4 0-5,-3-6 0,0 3-6,3-6 1,-1 3 9,2-20-7,-3 26-2,3-11-11,0-15 1,0 20 5,0-20 11,0 0-6,0 19-4,0-19 6,0 0 4,0 0-2,0 0-1,0 0-2,0 0-1,0 0-4,0 0 7,0 0-4,54-40-4,-40 24 7,4-6-10,1-2-4,-1-1 15,-1 2-12,4-1 1,-1 4-3,-10 3 1,2 2-3,2-2 7,-3 5-3,-5 4-7,-1 3 5,1 0-8,-6 5-5,4-6-10,-4 6 14,0 0-1,0 0-6,0 0-1,-28 23-1,18-12-1,-7 3 5,-3 4 0,6-2-7,-3-2 10,7 0 4,-2 2-5,1-3-8,11-13 9,-8 26-1,6-16-4,2-10 2,4 23 1,-4-23 4,13 22-4,-3-13-3,2 2 7,4 1 0,-1-1-8,5-2 11,-3 2-3,-3-1 0,4-1-1,-3 0 4,-2 0-4,-13-9-13,23 14-16,-23-14-15,19 10-23,-19-10-27,12 10-32,-12-10-19,0 0-32,15 13-34,-15-13-50,0 0-186,0 0-487,0 0 216</inkml:trace>
  <inkml:trace contextRef="#ctx0" brushRef="#br0" timeOffset="299628.6858">18635 17906 244,'0'-11'253,"0"7"-11,0 4-18,0-13-13,0 13-9,0-12-5,0 12-11,-2-8-17,2 8-15,-5-6-12,5 6-4,-11 1-16,11-1-3,-28 13-3,10-2-18,-1 9 2,-4 6 3,0 2-6,-4 12-10,8-8-3,0-1-8,-3 12-12,8-13 4,1 1-11,6 1-9,0-6-6,5 3 9,2-2-17,2-7-8,1-1-25,3-3-15,3 1-22,3 0-32,-1-6-36,5 0-45,0-2-34,6-3-68,-22-6-241,39 0-533,-39 0 236</inkml:trace>
  <inkml:trace contextRef="#ctx0" brushRef="#br0" timeOffset="299987.7743">18937 17996 188,'1'-6'247,"-1"6"-16,0 0-12,0 0-6,0 0-2,0 0-15,4 20-6,-4-5 2,0-15-5,-4 45-9,0-20-11,-6 0-16,7-1-6,-3 2-16,1-9-14,1 4-17,-5-3 6,5 1-11,0-1-10,-1-5-12,-1 2-4,-2 0-26,8-15-36,-10 17-26,10-17-22,-11 12-26,11-12-25,0 0-26,-16 9-17,16-9-25,0 0-11,0 0-19,0 0-33,0 0-157,-16-35-412,15 20 183</inkml:trace>
  <inkml:trace contextRef="#ctx0" brushRef="#br0" timeOffset="300389.6656">18824 18078 84,'-3'-26'109,"-1"9"13,6 1 10,-4-1 4,2 1 12,-3 4 7,3 3 12,2 2-2,-1-1-7,-1 1-11,0-1-7,0 8-7,7-7-6,-2 2-6,3 2-7,4 2 3,8 5-3,0 3 3,6 8-7,6 5-6,-4 0-3,0 3-5,-1 4-6,-3 1-11,-3-1-3,-6 0-7,-1 0 1,-1-1-2,-2 3 1,-7-3-14,-4-7 0,0-3-5,-4 3-5,-6-1-7,-3-2-2,-2-1-3,2 1 4,-12-2-12,2-2-2,-3 1-13,7-5-6,-3-2-7,1 1-23,21-7-21,-44 6-20,25-1-30,19-5-23,-34 3-24,34-3-46,0 0-46,-34-3-251,34 3-527,0 0 233</inkml:trace>
  <inkml:trace contextRef="#ctx0" brushRef="#br0" timeOffset="300426.6456">19348 18207 190,'0'0'268,"0"0"-7,0 0-4,0 0-22,0 0-4,4 37-16,-8-21-17,2 4-9,-5 4-23,-2 0-22,4-5-12,0-1-8,-3 7-18,1 0-7,-1-1-34,4-7-30,-1 0-36,-3 0-44,2-8-44,6-9-40,-7 21-59,7-21-223,-6 13-444,6-13 196</inkml:trace>
  <inkml:trace contextRef="#ctx0" brushRef="#br0" timeOffset="300868.0716">19900 17935 2042,'7'-23'27,"-7"6"82,0 0-26,-1 7 29,-2 0 14,-2 0-12,0 2-18,0 0-18,-2 3-9,2 2-8,-4-1-9,9 4-3,-29 4-2,11 7-1,-5 3-21,-7 7 14,1 4 7,-9 11 0,5 3-5,1-1-2,10-9-5,1 0 2,2 2-8,10-1-11,0-4 6,5 2 4,2-2-7,2-2-3,5-7-1,-4-3 0,-1-14 1,12 23-8,-3-14 2,-9-9 7,20 12-9,-20-12 1,24 4-9,-24-4 0,0 0 12,44-9-5,-44 9-6,23-16 2,-11 5 8,0 2-1,-3-2-7,0-5-2,-9 16 14,8-22-10,-7 12-1,2-1 2,-3-1-1,-3 4 12,2-1-5,-5-1-10,0 2 5,1 4 2,-3 0-9,8 4-1,-13-5 0,7 4 3,6 1-2,-9-3-2,9 3-4,0 0 3,0 0 1,0 0-5,0 0-2,0 0 2,0 0 3,0 0 6,0 0-10,73 11 2,-73-11 1,38 2 2,-38-2 3,26 8-4,-26-8 15,22 9 6,-14 0 12,-8-9 9,6 24 3,-5-10-1,-4 4 23,-3 0-7,1 1-8,-5 7-7,1-9-10,-1 8 15,3-7-18,-3-1-3,1 0-30,5 2-29,-2-8-31,6-11-36,-8 23-44,8-23-25,-1 18-36,1-18-26,0 0-40,0 0-241,0 0-553,0 0 244</inkml:trace>
  <inkml:trace contextRef="#ctx0" brushRef="#br0" timeOffset="301187.9381">20056 17758 1548,'2'-31'99,"0"3"-6,-4 11 13,4-2 24,-2 8-14,0 4-39,3-2-3,-3 9-1,6-3-8,-6 3 11,22 17 4,-2 7 7,10 15-4,-4 7 0,-3 1-4,-5 5 5,-1 4 8,-8 0-14,-4-1-1,-5 0-5,-1-4 2,-8 1-13,-3-4-10,-1-3-3,1-1 1,-4-12-4,2-1-11,-2-4 0,-2-1-5,-1-3-1,-3-5-5,-1 2-14,4-2-14,1-7-19,4-2-21,-3-1-22,17-8-27,-28 9-34,28-9-41,0 0-37,0 0-59,0 0-194,-40-19-498,35 8 220</inkml:trace>
  <inkml:trace contextRef="#ctx0" brushRef="#br0" timeOffset="302256.1506">20917 18062 154,'3'-13'223,"-2"4"-18,-2-4-18,1 1-14,-1 3-11,-3 1-13,0 0-20,0-1-17,-1 5 1,5 4-15,-13-3-13,3 3-10,-3 5-4,-2 3-8,-7 9-6,1 2-7,-2-1-4,3 5 1,1-1-11,3 1-10,3-3 5,5-1 2,2-3-9,-1 1-9,4-6 5,3-11-2,-2 22-7,2-22-3,0 17 0,0-17-2,0 0 3,16 11-9,-16-11 1,0 0 6,0 0-2,0 0 1,56-23-5,-41 15 2,-2-5 2,2 0 0,-2 1-3,0-5 2,-3 1 5,8 2 2,-8 0 8,-5 3 8,-1 2 14,4-2 6,-6 8-4,1-2-3,1 2-8,-4 3-2,0 0 1,0 0 2,0 0-7,0 0-4,0 0-5,-17 40 8,17-40-7,-4 25-2,4-13 2,0-12 4,0 23-6,0-23-1,4 21-1,-4-21 0,10 18 4,-10-18-5,11 10 5,-11-10 5,0 0 6,24 5-7,-24-5 7,0 0 7,0 0-1,46-17-4,-32 6 1,-1 0 4,1-4-9,-1 1 2,3-10-7,2-1 3,1-2-5,-5-4-8,8-12 1,-7 10-1,2 2-2,-4-2-1,8-10 7,-7 16-4,-4 3-1,-4 9 2,2-2 7,-4 8 6,-1 4-2,0-1-6,-3 6-6,0 0 3,0 0 3,0 0-9,-9 49-1,1-17 6,0 1 1,-4 15-4,3-14-9,0-2 4,2 0 3,-1 1-3,4-5-5,-1-2 3,3-1 4,1-6 0,2-3-9,-1-16-2,4 25 8,-1-14 6,-3-11-1,10 13-6,-10-13 5,16 9-4,-16-9 7,0 0-6,44-2 2,-44 2 4,38-14-2,-15 1-1,3-6-1,-3-1 9,4 1-9,-4-4-7,1-3 1,-5-3 2,-1 3 8,2-3-8,-6 2 0,-6 9-2,1 0 5,-4 4 6,-1 2 2,-4-3-2,0 5-5,0 1-7,0 3 1,0 6-2,-9-5-3,9 5-1,-17 3 6,11 5-2,-2 1-5,-2 3-2,-1 2 4,3 0 0,4 3 3,2 1-1,0-1-2,1 0 0,4 0 5,2 3 0,0-3-9,0-1 2,1-1 6,0 1 11,2-2-7,-8-14 12,5 22 0,-1-11 3,-4-11 13,8 19-8,-8-19 10,0 0-1,-4 21-1,4-21-2,0 0-4,-12 17-14,12-17 6,-19 11-2,19-11-12,-29 9 21,11-7-21,18-2 13,-32 1-22,32-1-21,-39-3-10,39 3-22,-39-5-27,39 5-19,-28-7-27,28 7-37,-25-7-41,25 7-36,0 0-70,-18-11-196,18 11-552,0 0 244</inkml:trace>
  <inkml:trace contextRef="#ctx0" brushRef="#br0" timeOffset="302736.4926">21798 17896 298,'0'0'290,"4"-5"-20,-4 5-18,0 0-23,0 0-11,0 0-7,0 0-11,-14 24-6,1-8-12,-7 10-3,4-3-5,-3 1-19,1-1-19,3 2-6,2 1-13,4-9-6,5 3-6,0-4-7,4 1-3,0-17-11,0 25-3,5-13 3,5 1-4,-10-13-4,21 15 5,-11-9-15,-10-6 8,36 6 13,-36-6 10,35-6 10,-35 6 1,37-15-9,-20 6 6,4-8-9,-1-3-9,-4 2-2,0-5 2,-3-2-12,-1-3-9,-5 4-4,-4 4-11,1 1 5,-4-1-16,-4 2-2,0 3-3,-4-2-2,-2 5-13,1-1-23,-4 1-21,-1 5-42,-2-2-43,-2 8-31,-1 1-35,3 0-60,-4 3-61,2 3-69,-13 2-351,15 0-775,0-1 344</inkml:trace>
  <inkml:trace contextRef="#ctx0" brushRef="#br1" timeOffset="537656.5594">16331 9452 39,'-7'1'243,"0"-1"-8,3 2-17,-1 0-23,5-2-19,-7 0-22,7 0-13,-4 3-8,4-3-9,0 0-6,0 0-2,14 7 3,-4-3-6,4-3-7,8 3-8,10-3-2,7-1 0,15 2-5,5-5-2,4-2-2,28 1-7,4 3-2,-2-1 1,3 2 2,2 0 5,6 1-8,6 3-5,-3-6-6,1 6-4,0 0-7,1-2-2,-2-2 0,-7 4-11,3-3-6,-9-1-1,-30-1-4,-1-4-1,0 6-4,-4-2-6,-7-1 12,-15 0-22,-1-1 0,-7 1-3,-7 0 1,-5 1 1,-3 1 2,-4-2-6,0 2-2,-6-1-6,2 0-5,-2-2-5,-4 3-11,4-2-7,-4 2-19,0 0-16,0 0-25,0 0-23,0 0-37,-23 2-24,17 1-39,-1-2-32,-3 5-221,-2-1-504,4-1 222</inkml:trace>
  <inkml:trace contextRef="#ctx0" brushRef="#br1" timeOffset="539186.786">16141 12063 155,'-5'-3'177,"-2"1"4,1-1-21,-1 1-10,-1 2-15,0-2-4,-5-1 1,4 3 0,-1-1-2,-3-2 2,7 3-4,-2-1-5,-1 1 0,0 0-4,9 0-3,-10 0 0,10 0-5,-6 0-8,6 0-10,-7-1-6,7 1-12,0 0-10,0 0-3,0 0 0,0 0-1,0 0-2,20 5 1,1-4 7,-2-1-12,12 0 5,6 0-12,17-1 1,3 2-1,8-5 0,29 2-2,3-3-5,0 3-2,0-4-1,8-1-5,2 0 8,9-3 0,3 3-8,5 0-5,-4-1 5,1 4-11,1-5-12,-8-2 18,1 6-11,-8-6 1,2 6 1,-11 0-7,-2 2-3,-36-2-3,0 4-3,-1-1 0,-5 1 1,-16-2-6,0 6-1,-6-3 0,2-3 3,-8 3-4,-4 0 0,-3 0 0,-6 0 1,-1-2 0,-1 1 3,-3 2-2,-3-1 1,4 0 2,-9 0-5,11-1 8,-6-1-3,-5 2 0,8 0-3,-4-3 1,-4 3-1,9-1-1,-9 1 9,0 0-14,5-2 7,-5 2 1,0 0 3,0 0-8,8 0 1,-8 0-2,0 0 2,0 0 3,5-1 1,-5 1-5,0 0 0,0 0 2,0 0-3,0 0 3,0 0 1,0 0 1,0 0-5,0 0 1,0 0 1,0 0 5,0 0-4,0 0 0,0 0-2,0 0 2,0 0 5,0 0 7,0 0-11,0 0-3,0 0 1,0 0 0,0 0-7,0 0 15,0 0-7,7 3 0,-7-3-2,0 0 0,0 0-2,0 0 5,0 0-2,0 0-1,0 0 5,0 0-5,0 0 2,0 0 2,0 0-1,0 0-2,0 0-1,0 0 6,0 0-1,0 0-4,0 0 1,0 0 0,0 0-1,0 0 3,0 0 2,0 0-7,0 0 5,0 0-2,0 0 4,0 0-4,5-4 3,-5 4-2,0 0 1,0 0-2,0 0-3,0 0-2,5 0 8,-5 0 0,0 0-3,0 0-2,0 0-3,0 0 6,0 0-5,0 0 1,0 0 10,0 0-12,0 0 2,0 0 2,0 0-1,0 0-1,0 0 1,0 0 2,8 1-3,-8-1 1,0 0-2,0 0 4,0 0-1,0 0 3,0 0 1,4 1-3,-4-1 4,0 0-5,0 0-2,0 0 8,0 0-2,0 0-2,0 0 0,0 0 1,0 0-2,0 0 3,0 0 4,0 0-8,0 0 3,0 0-2,0 0-2,0 0 5,0 0-1,0 0 3,0 0-2,5 3 0,-5-3-5,0 0 4,0 0-2,0 0 0,0 0 6,0 0-2,0 0-1,0 0-6,0 0 4,5 3 4,-5-3-1,0 0-1,0 0 0,0 0-1,0 0 1,0 0 0,0 0-4,0 0 6,0 0 0,0 0-3,0 0-1,0 0-2,0 0 13,0 0-8,0 0-4,0 0 0,0 0-2,0 0 2,0 0-3,0 0-4,0 0-5,0 0-8,0 0-16,0 0-20,0 0-27,0 0-19,0 0-33,-25-4-30,18 0-39,-7 0-33,-4 0-198,-10-6-473,-7-1 209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09:56:11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 6205 51,'-2'-2'60,"2"2"-4,0 0 5,-4-4-5,4 4-6,0 0 1,0 0-2,-4-4-3,4 4 2,0 0-2,-5-2 2,5 2 1,-9 0 5,9 0 5,0 0 7,-8 0 3,8 0 2,-6-1 6,6 1 3,0 0 0,0 0 5,-10 0 3,10 0 1,-8 3 0,7 0 6,1-3 0,-7 0 3,7 0-2,-6 2 3,6-2 1,0 0-3,0 0-2,0 0 1,-4 0-8,4 0 0,0 0-1,0 0-4,0 0-3,0 0-8,0 0-5,0 0-4,0 0-7,0 0-1,0 0-3,13 4-1,-7-3 4,7-1 3,5 3 1,5-3 1,8 1 10,6-2-20,3 2 3,14-3-2,0 2-2,0 0 8,0-4-12,5 5 2,0-2-5,2-2-1,1 3-11,-1-2 5,-1 3-6,0 0-4,0-1 0,-1 0 0,-5 0-5,1 0-3,-15 0 1,13 0-6,-12 0 6,9 3 3,2-6-19,-17 3 12,-1-1-4,3-6-4,1 6 3,-2-2-6,-1 1 3,-3-1-1,1-2-1,-6 2 4,-3 2 0,-5-3-4,0 1 5,-3 2-2,-5-3-6,0 3 7,0 1-6,-2-1 2,-1 0 3,-2 1-1,-6 0-2,7 0 3,-7 0-4,8-2 0,-8 2-4,5 0-2,-5 0 6,0 0-6,0 0-2,0 0 6,6-3 4,-6 3-7,0 0 7,0 0-10,0 0-2,0 0-3,0 0 0,0 0-9,0 0-1,0 0-5,0 0-5,0 0-21,0 0-15,0 0-24,-10-6-14,7 3-20,3 3-23,-9-2-26,1 1-18,3-1-27,-3 0-17,2-3-14,-6 0 0,2 4-155,-1-6-436,-3 3 193</inkml:trace>
  <inkml:trace contextRef="#ctx0" brushRef="#br0" timeOffset="429.1322">2251 5995 70,'-10'-5'138,"-2"1"2,4 1 7,1-2 12,2 4 5,-2-1-6,7 2-3,-7-4-10,3 3-14,4 1-8,-5-2-12,2-2-11,3 4-8,0 0-7,0 0-3,0 0-3,0 0-1,0 0 3,14 11-4,-2-6-2,0 1-1,0-1 4,6 4-6,0-2-1,10 5 3,-1-5-6,1 3-3,0-1-7,-1-1-4,1-1-6,-9-2-5,0 1-1,2-1-9,-6 1 1,3-2-7,-5-1 2,1 0-4,-5 1-5,1-3 2,-4 1-2,1 0 0,-2 1 1,0-3 2,-5 0 4,6 1 1,-2 0 0,-4-1 0,0 0 5,8 3-4,-8-3 0,4 1-2,-4-1 1,0 0-4,0 0 3,0 0 1,0 0-5,3 1 5,-3-1-3,0 0 3,0 0-5,0 0-4,4 2-5,-4-2 6,0 0-10,0 0-1,0 0 4,0 0 0,0 0-11,0 0-4,0 0-6,0 0 4,-2 7 0,0-2 0,-1 2 3,-1 4 7,-6 5 1,-1 0 2,-4 9 0,-2-1 5,-2 1-4,-4 4-1,-1-3 0,-13 8-1,15-10-11,1-2-2,3 2-21,1-4-28,-2-1-39,5-5-40,2 2-49,1-5-53,6-4-57,-4 1-210,4-3-544,3-1 242</inkml:trace>
  <inkml:trace contextRef="#ctx0" brushRef="#br0" timeOffset="1517.0438">3102 6031 42,'4'-6'207,"-4"2"-9,0-1-10,0-1-13,0 6-9,1-3-16,-1 3-8,0 0-17,1-4-12,-1 4-10,0 0-16,0 0-12,0 0-11,0 0 1,-6 17 2,2 1 3,-6 7-2,1 3-3,-4 1 0,2 3 0,-3 2 11,0-3-6,-1 1-1,2-3-5,0 0 0,-1 0-2,4-5-8,-2-2-3,2-4 1,5-2-3,-3-5-7,3-2 2,2 0-1,2-2 2,-4-2-2,3-1 3,0 0 6,1-2 0,1-2 5,0 0 4,0 0 1,0 0-12,0 0-5,14-11-7,-4-3-5,-2 0 0,2-3-4,2-7-4,3-1 0,-2 1-5,-4-3 3,6 6-1,-8-5-5,4 4-1,-1 2 2,-1-2 2,-4 4 5,3 0 2,-1 4 1,-2-3 6,-1 7-5,0 1 8,1 0-4,-2-2 4,4 4-4,0-1-1,-5 1-15,1 2 2,-2 0 2,2-2-2,-1 5-3,0-1 1,0-1-11,1 1-2,-3 3-4,0 0-5,0 0 3,9 7-4,-4 0 12,0 1 4,6 9-6,0 0 14,1 9-14,2-4 6,-2 2-2,2-2 6,-1 5 6,0-3-2,1 0-3,-2 1 0,1 1 1,-2-3-11,4 2 7,-9-8 2,3 2 0,-1-6-8,-2-1 2,3 5 9,-4-5-10,-1-4 5,1 1-9,-2-2 1,-3-2-2,5 0 7,0-1-4,-5 1-2,1-2 0,-1 1-14,0-4-12,3 5-14,-3-5-5,1 3-14,-1-3-9,0 0-13,0 0-20,0 0-19,0 0-19,0 0-20,0 0-25,0 0-24,-10-11-20,9 7-20,-3-3-14,4 0-182,-5-2-476,2-2 210</inkml:trace>
  <inkml:trace contextRef="#ctx0" brushRef="#br0" timeOffset="1814.0945">3084 6277 11,'-9'-2'194,"9"2"3,-9 0-6,9 0-10,-6-2-12,6 2-8,0 0-10,0 0-5,-5-1-7,5 1-16,0 0-9,0 0 1,0 0 0,0 0-6,17 5-2,-7-5-9,4 0-11,-2 0-4,5 1-11,0-4-10,2 3-1,-1-2-3,-4 1-12,4-2-4,-8 3-6,2-1-4,0 1-7,-4-2-8,-1 2-5,-1 0-9,-6 0-12,9-3-14,-9 3-12,6 0-26,-6 0-19,0 0-28,7 0-31,-7 0-23,5-2-38,-5 2-157,6-3-387,-2 0 171</inkml:trace>
  <inkml:trace contextRef="#ctx0" brushRef="#br0" timeOffset="2971.0928">3483 6106 95,'0'-5'221,"-1"0"-8,-1-3-16,2 1-15,-1 1-6,1-4-13,-3 2-5,1-3-8,-2 1-5,1 0-4,2 3-6,-2-3-2,0 1-8,0 0-5,-1 1 4,1 0-12,0-1-11,-2-1-4,-3 0-5,1 2-6,1-1-4,-1 1-6,-3 0-4,2-1-7,-1 1-6,0 3-3,-2-4-4,-3 2-6,3 2-3,0 0-4,-2-1-8,-2 1 2,-1-1-6,-2 0-2,6 4-3,-6-2-4,4 1-1,-4 2-1,4 0-2,-4 1-1,4-3 4,0 3-13,-2 0 4,0 3 1,-5-2-7,9 2 4,-8-3-4,6 3 2,-2 0-5,0 1 3,-1 0-2,0 1-5,3 0 5,4 3-7,-4-4 7,-2 7-1,2-1 1,0 1-5,4-1 2,-4 2-2,2-1 4,1 2 0,1-1-3,-1 2 4,0 3 2,1 0-2,3 0 1,-2 3-3,-1 4 6,4-6 0,-2 5-2,3-3-1,-3-1 3,1 0-3,3-4 0,-2 4 4,3-2-3,-3-1-2,2 1 3,0-2 2,0 4-3,3-8 5,-3 6-3,0-4 3,4 3-4,0-3-1,-1 2 8,-3 1 0,5-1-7,-2-4 0,1 2 0,4 2 0,-4-1-1,1-4 4,-1 2-3,5 0 6,-1 3 3,0-3-12,0 0 3,2-2 3,-2 1-4,-3 0 3,5 5 6,0-5 1,-3-2 5,4 1-7,-2 0 1,-1 0-4,3-1 2,0 0 4,-3 0 1,3 0-6,0-1 2,0 0 2,0 1-3,2-1 13,1 0-14,-2-1 1,0 2 8,3-2-7,-2-2 0,0 3 4,3-3 6,-1 2 3,4 0-6,-2 0 3,-4 1-9,3-5 11,-2 2-8,5 2 3,-4-2 5,3 1 0,-1-1 4,0-2-3,-2 1 2,1-1 0,-1-1-4,3 2 9,-2-4-11,2 4 6,-1-2-10,1-2 19,0 0-17,-1 0 1,6-2 5,-1 1 0,0-1 3,-3 1-1,2 1-1,-3-1-17,4 1 16,-5-3 7,2 1-4,2 0 0,0 0-1,1-1 0,0-2-3,0 0 3,-2 1-4,0-2 1,-2 2-1,1-3 0,-3 4 4,2-2-3,-3 0 4,6-2-2,-7 0 3,4 2-7,-4-2-2,2-1 0,2 1 4,-6 0-1,3 0 6,-2-3-4,-1 3 0,1-3 4,1 2-2,-3-3 0,-1 2 2,1 0-5,2-3 5,-4 3-8,2-1 0,-2-1 0,1-2-1,3 4-4,-6-1 3,2-1 1,-1 0 3,1-2-5,-1 2-2,1-1 0,-2-1 3,1-1 0,0 2-2,-1-2 0,0 3 6,0 0 0,0-2-1,-1-1-3,-1 3-3,5 0 8,-6-1 3,2 2 3,-1-3 0,1 3-2,-2-3 0,0 2-2,0 0 0,0-1 3,0 4-2,0-6-2,0 2-2,-2 0-3,1 0 2,0 0-2,-2 2-5,2-2 6,-2 2-3,2-1 6,-1-2-3,-2 2 4,1 1 2,1 0 0,-2 0-2,0 0-2,0 0 1,-1-1 0,-1 3 1,1-2-7,-2 0 0,1 2-5,-2-1 2,1 1-4,0 0-1,1-4-1,-4 7-1,1-6-1,1 4-2,-1-1 1,-2 3-4,-1-7-3,3 5-3,-2 2-8,-1 0-11,2-1-9,1 0-17,2 3-19,2 1-20,-6 0-36,3-1-41,2 1-47,-6 1-53,2-1-53,0 2-64,0-2-62,-2 1-280,1 2-785,-3-2 349</inkml:trace>
  <inkml:trace contextRef="#ctx0" brushRef="#br0" timeOffset="6754.5538">3215 5917 17,'0'0'80,"0"0"-4,0 0-10,0 0-4,0 0 0,8 0 2,-8 0-4,0 0 2,0 0-3,0 0-3,0 0 4,0 0 3,0 0 0,0 0 11,8 0 1,-8 0 2,0 0 3,0 0 0,0 0-4,0 0 9,0 0-6,0 0-4,0 0 6,0 0-3,0 0-5,0 0-7,0 0 2,0 0 0,0 0-3,0 0-1,0 0-2,0 0 3,0 0-4,0 0 5,0 0-1,0 0 2,2-4 1,-2 4 1,6-3-2,-4 0 2,3-1 0,0 1-6,2-2 2,1-4 2,1 2-7,1-1-3,4-4 5,1-2-10,2 1 25,3-6-9,2 0 3,0-3-6,1 0 4,1 4-15,0-5 2,-1 0-6,1 1-2,-1 1 0,3 0 0,-3-1-12,-1 2 3,1-1 1,0-1-7,-1-2-3,1 1 6,1 0-14,-1-2 6,1 2-16,-3-1 3,-1-2 4,3 1-2,-1-1-5,1 3 0,4-1 1,-2-1-1,-2 4-3,5-1 5,-10 0-8,5-1-2,-1 3-1,-2-1 4,1-1 2,0 2-2,-1 2 2,0 0 4,0-1-1,-4 5-2,-2 0 3,4-3-1,1-1-4,0 1-6,-2 2 4,1-4-1,-2 5-3,3-6 0,2 3 3,-7 4 2,2 1-3,0-1-3,-1 0-4,2 0 6,-3 2 0,-1-1-3,-1 3 9,-2 2 1,5-3 9,-5 2-12,-1 1-3,0-3 4,6 0 0,-3-1 6,-4 1 0,5-2 8,-1 1-31,-1 2 31,2-3-19,0-2 7,1 5-2,-5-1-14,5 0 4,-5 0 7,0 0 0,0 4 2,0 0 12,-4-3 2,0 3-11,0 2-3,-1-2 6,3 0-2,-1 0 1,-3 2-1,3-4 1,-3 3-3,3 1-20,-2-1 29,2-4-12,3 2 3,-2-1-2,0-1-4,2 1 1,-2 3-2,-2-3-7,1 4 13,0-2-5,-2 1-2,1 0 3,-1 0-3,-2 3-1,1-1 7,1 0-6,-2-2 6,2 3-9,-4 2 5,5-4 3,-5 4 0,3-6-2,-3 6-4,2 0-2,-2 0 4,0 0 4,0 0-5,2-6 2,-2 6 0,0 0 2,0 0 0,0 0-7,0 0 11,0 0-20,0 0 10,0 0-10,0 0 5,0 0-2,0 0 2,-20 6-8,10-6 0,1 2-2,-9 1-2,4-2-10,-5 1 5,3 1 1,-1 0-14,-2 0 3,1 1 1,0-1 3,5 0-2,-1-1 2,1 1 1,-2-1 1,3 1 7,1 0-7,-2-1 6,3 2 3,-2-1 1,5-2 2,0 1 3,0-2 4,2 1-1,5-1-3,-7 1 4,5 2-5,2-3-2,-7 1-3,7-1 10,0 0-2,0 0 1,0 0 1,0 0 3,0 0-1,0 0 0,0 0 4,0 0 3,0 0 2,19-4-3,-10 3 4,3-2-29,1-1 7,3 1-2,2-3 1,-1 3 4,3-2 5,1-2-2,-4 2 12,3 0-11,-1-1 11,-1 0-4,-2 0 4,-3 3-7,1-2 1,-1 2-3,-5 0-1,2 1 3,-4-1 4,1-1 4,-1 4-7,-1-3 6,-5 3-1,7-1 2,-2-2-2,-1 2 6,-4 1-6,0 0 4,0 0-4,0 0-1,10 0-3,-10 0-2,0 0 0,4 5 4,-4 1-6,2 0 8,2 3-3,-3 2 0,2 6 2,-2 1-1,2 8 1,-2 1 0,-1-3 3,0 2-1,0-2-2,0-4 7,-1-1-9,2-3 5,-1 2-13,-1-6-17,1 5-14,0-3-27,0-4-15,0 0-21,-3 0-19,2-1-32,1-5-34,0 2-29,0-1-6,1-3-23,-1-2-159,0 0-441,9 0 195</inkml:trace>
  <inkml:trace contextRef="#ctx0" brushRef="#br0" timeOffset="7797.6993">5175 3956 163,'0'-4'169,"0"0"-3,0-1-6,0 5 0,0-5-12,0 5-5,0 0-9,0 0 0,0 0-16,0 0-12,0 0-13,0 0-11,0 0 0,0 0-1,0 22 2,-2-10 1,4 5-4,-4 1-5,0 7-2,2 0-6,0-5-1,-2-1-4,2 7-1,-1-7-8,1-1-5,0-2-3,0 4-3,1-6-7,-2-5-1,1 3-5,0 1 1,0-6-5,1 0-2,-1-2-1,0 3-4,0-4-3,-1 0 6,0 0 3,1-4 2,0 3 5,0-3 11,0 0 3,0 6 0,0-6-3,0 0 3,0 0-12,0 0 3,0 0-3,0-19-6,0 11-4,1-1 6,-1-1-12,-1-2 6,2 0 3,-1 0-5,0-5 1,0 0-5,0 2 8,0 4-5,-1-6 2,0 1 3,1 5-1,-2-6-2,2 2 4,2 2-8,-2 0-1,0 3-2,1-2 4,-1 0-6,0 2-4,0-2 7,1 1-1,0 1-1,1-3 5,0 2-5,2 0 0,-1 2-6,1-3 7,-1 4-4,0-3-4,5 5 1,-3-5-5,-1 1 3,2 4-2,1-5 0,1 6-3,-1-3 3,-1 2-2,3-1-3,2 2 0,-1 1 4,0-1 4,0 1-9,-1 2 2,-4 2 0,4 0-4,0 0 0,-1 0 0,2 2-11,-1 2 2,0 1 2,0 1-9,1-1 1,-4 2-4,1 2-5,-2 1 1,-1-1-1,-3 0 11,4 2-11,-4 0-1,-2 0 2,-5-2-1,3 3 0,-3-2 0,-1 0-1,-4 1-1,-1 0 4,1 1-3,-8 0 1,6 0 2,-5-2 0,5 2 2,-3-2 3,5-3 1,0 1 1,2-1 0,2-4 3,1 0-1,-1 1 6,4 0-2,-2-1 4,2-2 1,3-1 2,-5 3 3,2 0 2,3-3 0,0 0 1,-3 2 6,3-2 2,0 0 0,0 0 0,0 0-2,0 0 5,0 0-5,0 0-2,11-8 3,-7 7-4,1-2 3,1-1-1,1 1-3,1 1 4,1-1-1,1 0-2,0-3-3,-1 3-1,2 1 5,1-1 0,2 0-1,-7 2-4,0 0 5,5-1 1,-2 5 5,0-2-6,1 2 7,0 0-5,-2-1-4,0 3 2,-1 0-4,1 0 2,-2 1-1,-1 2 2,0-3-6,0 5 16,-1-1-18,-3 1 7,-2 0 0,2 0 3,-1 0 0,-2 0 2,-3 3 1,-1-4 5,-1 2 4,-4-2-4,1 1 5,-2 1 5,-4 1 2,2-3 1,-4 0-2,6-4-2,-5 2-4,3-4-2,0 1 5,0-2-5,-1 0-1,4 0-2,-1 0 3,1-1-6,1-1 6,3 0-20,-2 0-4,-1-1-10,9 1-7,-13-2-14,8 2-13,-1-2-13,-1 0-14,2 1-14,5 1-17,-11-1-13,11 1-22,-7-4-28,7 4-24,-7-3-34,4-2-178,3 5-441,-6-6 195</inkml:trace>
  <inkml:trace contextRef="#ctx0" brushRef="#br0" timeOffset="8860.9062">5562 3725 54,'0'-2'162,"0"-3"-16,-2 0 1,2 1 0,-2-2-4,-4 2-3,6-2-9,-4 1 0,0 1-4,0-2-7,1 1-6,-4-2-7,1 3 1,2-1-7,-5-2-8,5 2-8,-5-1-2,2 0-1,1 1-3,-3 1-11,3 1-3,-4-3-6,1 1 28,0 4-8,3-2-9,-5 1-5,2-5-5,-4 5-2,4 0-6,2 1-4,-4 1-2,1-3-5,-1 3-7,2 0-2,-6 0 1,5 3-7,-6-3-6,6 3 6,-4 3-12,0-3 3,2 2-1,-6 0 3,1 2-1,6 0-1,0-2-1,-3 1-1,5 0-4,-2-1 8,-1 4-11,3-1 2,0-1-5,-5 3 2,4-1 0,0-1-1,-5 3 5,6-1-3,-1 1 2,4-1 1,-2 1-2,3-3 1,-7 5 1,5-3-4,-4 3 4,3-2 2,4 0-2,-3 0 0,1 1-4,1-1-2,-2 1-3,1 0 8,2-1 0,-1 6-3,-1-6 6,6 2-6,-4-1 4,2 5 0,1-5-4,-1 4 0,2-3 3,-5 0 2,5-1 1,0 5 8,0 0-1,0-2-1,0-1-4,2-3 0,1 1-1,-1 1-4,1 0 1,-1-1 2,0 1 1,1-1-4,-3-2-4,4 5 7,3 0-6,-3-3 10,-4 0-6,6 0-1,-2-2 2,-1 1 0,3-2 0,-2 2-10,-1-2 18,6 7-2,-4-7 0,2 0-3,1 2 4,-2-2 0,3-1-2,0 1-12,-5-1 13,5-1 2,1 0-3,-1 0 7,-3 0 5,6 0-15,-3-1 5,0-2-3,1 2-7,0-2 0,2-1 6,1 0-17,0 0 22,1 0-10,3 0 5,1-2 0,-4 1-2,4-2-5,0 1 4,-4-2 1,-1 2-3,2-2 8,3 1-6,-4-2 0,-1 1-5,1 1-5,0-3 12,-3 2-6,1-2-4,-1 1 2,1-1 6,-2 1 5,-1-1-9,2-1 6,-1 0 3,-1 2-8,2-3 5,-2 0 1,0 0-2,1 0 3,0-2 3,-1-2-4,2 3 5,-2 0-4,0-2-8,0-1 9,0-1-7,0 2 6,2-1-6,-1 2 5,-1-3 1,-2 0 5,3 0-15,-2 3 2,-1-2 24,-2-1-1,6-2 5,-3 2 0,-3-1 4,0 1-9,3-5-2,-2 1 0,-1-3 2,2 2-8,-2 1-8,-1-3 4,1 2 3,-5 3 2,5-4 3,-1 1 4,-4 1 5,1 1 1,3-2 0,-7-1-4,6-1 3,-6 5 0,2-1-9,-3-2 3,3 1-3,-4-3-3,0 1-8,-2 0 0,1-2-7,2 2 6,-2-1-4,-2-3 3,0-3-7,2 6 2,-2 3 2,1-1-3,-1-2-8,1 3 5,-1-1-2,1 5-3,1 1-2,-2-1-2,2 3-2,-4 0-4,6 2-24,-3 2-1,1-3-15,1 2-17,0 0-31,-2 1-24,1-1-42,1 4-22,-4-6-48,-4 4-40,3-1-42,-5 2-39,-2-1-277,-4-1-684,1 3 303</inkml:trace>
  <inkml:trace contextRef="#ctx0" brushRef="#br0" timeOffset="9627.037">3409 4700 140,'0'-2'199,"0"-5"-12,0 2-7,0 0-10,0 2-2,1-4-3,-2 3-10,2 0 0,-2 0-10,1 4 1,0-7-7,-2 4-2,2 3-6,0 0-9,-3-4-7,3 4-9,0 0-17,0 0-13,0 0-5,0 0-10,0 0-11,-8 7 2,3 0-10,0 2-3,-3 6-4,1 0-5,-1 11 0,3-8-3,-2 1 0,0 6-7,5-9 0,1 3-2,1-1 0,1 0 3,3-2-1,0 2 2,4-2-3,-3-5 3,5 1 3,-5-1 0,4-1 7,0-2-2,4 0 4,-3-1 1,0-1 2,4-2 3,-1 0-1,2-4 8,-2 0-1,2 0-4,3-3 0,1-1-3,2 1-1,-4-4 0,2-2 9,-5 2-4,2-2 4,-2 1 9,-2 0 16,-3 1-13,1-3-1,-1 1 10,-3 1-1,1-3-4,-3 1 0,0-1-7,-1-3-8,-1-3 1,-2-3-8,2 2-5,-4-7-2,-2 5 0,0-6-6,-1 2-3,-2-2 6,2 7-10,-5-4-4,2 7-8,1-1 0,-3 3-5,4 3-1,-1 1-10,-2 1 3,0 1-9,0-1-11,0 5-15,-6 3-19,-2 2-17,-2 1-12,2 4-12,-2 0-14,3 2-25,-1 3-23,6-5-36,-2 5-42,5-4-45,3 3-43,0-3-204,2 1-574,3-4 255</inkml:trace>
  <inkml:trace contextRef="#ctx0" brushRef="#br0" timeOffset="14830.8777">5742 3855 82,'0'0'91,"-5"1"-1,5-1-7,0 0-3,-5 4-1,5-4-10,0 3 9,0-3-10,0 0 5,0 0-2,-5 3 4,5-3-6,0 0 7,0 0 0,0 0-2,0 0 1,-4 2 4,4-2-5,0 0-3,0 0 1,0 0 4,0 0 0,0 0-4,0 0 2,0 0-2,0 0 2,0 0 2,0 0 6,0 0 0,19-5 2,-11 5 3,6-4-5,4-2 0,3-1-5,7-2-4,3-1-4,0-4 1,2 6-4,0-5-4,2 1 2,2-1-7,-4-2 1,4 2-6,-1-1-2,1 5 1,-6-3-2,4 3-5,-3-5-1,3 4 1,-1-1-5,0 0 1,0-3-5,2 3-2,0-4-1,2 2 0,-2-3-7,10-1 0,-9 2-3,-1 1 2,-1 1-2,2 1 0,-1-2-6,-5 2 0,1 0-2,0 0 34,-2 1 2,0 0-2,-2-1-8,-3 0-8,2 2 6,-1-2-15,1 0 10,0 0-10,-8 5 2,9-5 0,-10 5-8,2-2-2,0 2-20,-1 1 21,-3-1-6,1 0 5,1 1-4,-3-1-2,-3 4-2,2-2-6,-3-2 6,2 5 1,1-5-7,-1 2 6,-2 0 4,2 1-2,-2-2-21,0 2 12,-2 1 9,1-1-3,-5 1-2,5-1-2,-4 2 0,1-1 6,2-1-12,-3 2 4,-1 0-5,-2 2 8,2-3 0,-1 1-2,1 0-1,-5 2 2,13-2 1,-10 1-7,-3 1 5,6-4 0,-1 3-9,-5 1 11,9-3-5,-4 2 0,0 0 1,3-3 4,1 2-9,1-2 6,1 0 3,0 2-4,0-2 5,-2 0-1,1 2-2,-1 0-1,-1 1 3,-2-2-10,1 2 8,1-1-2,-1-1-1,-2 3 5,3-3 0,-2 1-3,-1-1 3,3 0-23,-4 2 24,2-2-3,7 1 10,-6-1-6,0 1-1,0-3-1,4 3-16,-6-1 12,3 1 1,-3 0 5,3-1-3,-2 0-5,0 2 0,-1-1 7,0 1-4,2-2-13,-4 1 17,-3 2-7,8-2-1,-4 1 4,-4 1 3,6-1 0,-6 1-1,7-4 7,-7 4-8,4-1 3,-1-2-1,-3 3 1,4-2 7,-4 2-8,0 0 0,5-1-4,-5 1 5,0 0 1,0 0 0,0 0 6,0 0-4,0 0 0,0 0 3,6-2 1,-6 2-4,0 0-3,0 0-2,0 0 3,0 0-2,0 0 0,0 0 6,0 0 3,0 0-10,0 0-2,0 0 2,0 0-5,0 0-8,0 0-1,-16-3-1,16 3-7,-14-1 5,6 1-1,-1-3-11,-2 0 4,1 2-5,-1 0-7,-2-1-3,0 0 6,-5 1-8,4 1 4,-5 0 0,2 0 3,-1-3-1,-1 3 2,1-1 3,-1 1-4,2 0 2,1-1 10,4 1 5,-2 0-1,4 0 4,0 1 4,1 0-2,1-2 3,2 0 1,6 1 3,-10 0 0,10 0-4,-9 0 10,9 0-4,-8 0 4,8 0-4,0 0 5,0 0 0,-5 1-1,5-1 2,0 0 1,0 0 5,0 0-3,0 0-2,0 0 0,0 0-4,0 0 5,0 0 0,0 0 3,0 0 1,14 5 3,-6-4 5,-1 0 2,6 2-4,0-2 4,7-1-1,0 3 7,2 0-14,-4-3-1,4 0 0,-1 0-1,-4 1 5,4-1-23,-3-1 15,-7 1-2,4 1 3,-4-1 15,-2 1-16,0-2 3,-3 2-5,1-2 6,-7 1-5,9 1-9,-9-1 17,8-1 2,-8 1 0,9 1-2,-9-1 2,0 0 0,8 0-3,-8 0 3,5-1 0,-5 1-4,0 0 2,9-1-2,-9 1-9,5-3 7,-5 3 6,6 0-2,-6 0-8,0 0-1,0 0 11,8 0 1,-8 0-10,0 0 8,0 0-9,0 0 13,0 0-16,0 0 9,0 0-4,0 0 9,0 0 2,0 0-5,0 0-5,0 0 3,0 0 5,0 0-6,0 0 7,0 0-1,0 0 1,0 0-2,0 0 1,0 0-6,0 0 4,0 0-1,0 0 6,0 0-13,0 0-1,0 0 7,0 0-4,0 0-6,0 0-10,0 0 10,-1 8-1,1-8 1,-8 9-1,2-2 4,1 2-6,-4-1-2,3 6 2,-3-1-6,0-2 10,1 3-19,1 1-1,-2-5 15,2 4 7,2-2-5,-3-2 4,4 3 1,-2-5 1,1 4-2,1-3-2,-1-2 3,1 0-2,-5 4 1,8-6-3,-3 0-3,3 3 1,-3-4 5,4 1-8,-3-2 6,2 1 0,1 0 3,0-4-11,-3 5-1,3-5 8,-2 2-4,-2 1 4,4-3-1,0 0-1,0 6-12,0-6 22,0 0-6,0 0 2,-4 1-4,4-1-2,0 0 0,0 0-10,0 0 13,0 0-3,0 0 5,0 0 5,0 0-10,0 0 3,0 0 0,4 4 1,-4-4 7,0 0-9,0 0 1,0 0-1,0 0 2,0 0 6,0 0-6,0 0-5,0 0 5,0 0-4,0 0 3,0 0 7,0 0-6,0 0 5,0 0-6,0 0 5,0 0-3,0 0-1,0 0-6,0 0 3,0 0 3,0 0 0,0 0-1,0 0-20,0 0 19,0 0 1,0 0 3,0 0-3,0 0-10,0 0 15,0 0-6,0 0 2,0 0 2,0 0 0,0 0-4,0 0-9,0 0 9,0 0-1,0 0 2,0 0 0,0 0-5,0 0 2,0 0 0,0 0-12,0 0 15,0 0 2,0 0-4,0 0-2,0 0 2,0 0 1,0 0-5,0 0-7,0 0-3,0 0-4,0 0-6,0 0-11,0 0-19,0 0-6,0 0-11,0 0-23,0 0-11,0 0-20,0 0-11,0 0-27,0 0-17,0 0-35,0 0-44,0 0-35,1-12-243,-1 12-580,-1-5 257</inkml:trace>
  <inkml:trace contextRef="#ctx0" brushRef="#br0" timeOffset="15737.709">8289 2920 186,'-3'-6'223,"7"-1"-3,-4-3-5,0 0-5,1 4 9,0-2-3,-1 3-5,1-1-5,1-1-3,-1 3-1,1 0-1,-2 4-8,0-8-14,-3 6-12,3 2-19,0 0-12,1-6-11,-1 6-18,0 0-12,0 0-16,0 0-3,0 0-7,-1 21-8,1-9-5,1 12 0,1 2-12,-1 2 3,0 1 4,-1-2-12,1 2-6,1-1-3,-2 1 1,2-5-1,1-1-5,-3-6-3,1 3-1,2-5 1,-3 1 0,0-4-5,0-1-2,0-2 1,0-2-3,0 1-4,0 0 3,0-4-3,0-4 0,0 9 10,0-9-8,0 6 3,-3-4 1,3-2 4,0 0-2,0 0-5,0 7 2,0-7-4,0 0-26,0 0-37,0 0-33,0 0-37,0 0-35,-10-19-37,9 14-34,-4-7-30,3 3-41,-3-3-248,0 1-594,-1-4 262</inkml:trace>
  <inkml:trace contextRef="#ctx0" brushRef="#br0" timeOffset="16637.5973">8231 2917 32,'0'0'172,"0"0"3,0 0 0,0 0 0,0 0 4,4-3-3,-4 3 1,0 0-10,0 0-3,3-5-12,0 3-8,-3 2-9,6-7-8,-4 5-9,3-1-8,0 0-4,7-1-10,-4 1-6,3-1-7,0 0-4,4-4-14,-1 7 5,1-4-10,3 4-3,1-2-10,-1 0 0,-4 3-10,5-1 5,0-1-8,-2 4-1,1 2-4,-7-1 0,5 0-9,-2 5 0,1 2-7,-3 1 9,-3-2-5,1 5-1,-1 3 0,-4 3-3,-5-3-4,5 0 1,-5 1-2,-4 1 1,2-1 0,-2-2-1,-2 1 0,3-1-1,-5 1-1,-2-1 1,0-3 2,-2 0-1,-2-1-4,0 0-1,-1-2 6,-2 0 1,0 0-2,1-3 4,-2 0-1,1-1 0,1 0-1,-3 1-3,1-4 2,6 2-1,-6 0 1,7-1-4,-2-3-3,0 1-6,3-1-8,-3 0-5,4-1-11,0 3-14,0-3-17,4 0-15,-2-3-16,7 3-28,-12-1-40,6-2-34,2 2-27,4-4-43,-4-1-148,2 0-445,2 0 197</inkml:trace>
  <inkml:trace contextRef="#ctx0" brushRef="#br0" timeOffset="17646.3384">8827 2706 175,'0'-9'205,"0"4"-13,0-2-15,-2 2-2,-1-2-17,-1 1-7,0-2-8,-1-3-3,-5 2-8,2 1-9,-2 1-6,-3-3-8,-1-1-11,-1 1-12,-2 2-3,-1-1-3,-1 4-3,0-3-14,0 0-1,-10 1-7,4 3-10,2-1 1,-5 0-5,-2 1 0,9 4-3,-7-3-2,8 3-1,-1 0-5,-1 0-1,3 3-1,-4-1-2,2 2 0,1 1-2,-5 2 2,5 0 2,0 2-6,1-2 2,1 3-5,-3-3 0,6 5 1,0-4-3,2 5-2,0 0 2,-4-1 2,3 0-3,-1-1-3,5 2 3,-3-1 0,0 3 1,3-3 0,-4 4-3,4-1 2,-2 0 2,3 2-6,0-1 4,-2-1 0,1 1-2,1 2 5,3 2 6,-1-1-10,2-2 3,0 0-7,1 3 9,-1-2-4,2 2 3,2-3 2,-4 7-3,5-4 3,0-3-5,0 1 3,5 0-4,-1 2 4,1-3-4,1 1 1,-2 1 0,4-3 0,-2 2 2,2-3-2,3 9 2,-3-7 2,-2 0-3,4 0 5,-1-3-5,2 1 5,-1-2 3,-1 2-2,4-2 2,-3-1-2,1 2-6,-1-3 11,3 0-6,-1 0 0,-3-5-4,4 6 5,-3-3-3,3-1 2,-4 1-1,2-1 2,1 0-2,-3 0 3,7-1 0,-6-1-1,3-1 9,-3 0-7,4 0 3,-2-1-7,-2 1 1,8-1-3,-5 0-6,5 1 5,-4-2-10,5 0 8,-1 0-1,-6-1 7,-2-1-10,3 2 2,-2-3 2,3 1 6,-2-2-2,1 2 1,3-2 3,-5 1-3,4-3 3,2 1-4,-2 1 0,1-2 2,-2 0 3,-1-1-4,1 0 7,-2 1-1,2 0 6,-3-1 1,-1 0 1,3 0 1,-4-1-1,2-3 2,1 3-5,-2-1 3,1-2 3,5 0-5,-3-2 3,0 0-3,2-3-8,-1 3 5,-2-1-3,4-1-2,-6 1 4,3 0-1,-4 1 2,4-4 6,-4 2 4,1-1 0,-1 4 4,-2-2-4,3-3 0,-4 3-2,3-6-3,-3 3-1,-1-3-2,5 1-5,-2 0-5,-2 1 0,0-3-3,1 0-1,-2-1-5,2 0 0,-1 2-2,-1-3-5,3 2 1,-6 1 3,5-1-2,-4 3 0,0-2 1,-3 6-2,4-4-3,-1 1-3,-3 1 1,0 1-1,0 0-2,0 0 1,-4 0-3,0 0-2,-1 2 2,1-2-6,-1-1 3,0 4-5,-3-2-5,0 1-11,1 0-15,-3 0-12,4 1-8,0 2-6,0-1-17,0 2-10,0 1-15,2 2-5,-2-2-3,3 1-8,-1 1 6,-1 0-7,3 1-8,-3-1-3,1-2-9,4 5 1,-7-4-15,6 3-11,1 1-17,-4-5-23,4 5-34,0 0-39,0 0-232,-2-8-561,2 4 248</inkml:trace>
  <inkml:trace contextRef="#ctx0" brushRef="#br0" timeOffset="19394.5974">9297 2547 73,'4'-6'168,"-4"1"3,0-1-3,0 2 6,0 0-8,0-4-12,-2 4 5,-1-3-11,1 2-11,-3-1-11,0-2-9,-3-2-10,3 3-7,-5-2-3,0 1-11,-4-4-7,3 6-3,-2-5-12,2 3-2,-5-2-3,2 1-8,-3-1 0,-1 1-6,3-1 0,-2 0-2,-2 1-8,1 2 2,-1-1-6,0 1 6,0 0-2,1-5 3,-4 5-10,2 0 4,0 1-7,-6-3 0,6 4-2,-1 3-1,2-2 3,1-2-5,0 1 1,-1-1-3,0 5-2,-1-4 0,0 4-5,-1-1 0,2-1-4,1 1 5,-2 0-4,1 4 2,-2-5-3,1 4 2,1-2-1,-3 2-4,0 3 6,3-1-4,-8-1 2,4-1-1,0 4 1,-2-5 3,2 4-1,4 1 3,-2-2-2,2 3 1,0-3-3,5 0 3,-3 5-1,4-4 0,1 0 0,0 2-2,-1-3-5,0 3 4,1-1 0,0 1-4,0 1 4,4-2 0,-6 1-1,5 2 1,-4-1-5,3-1-1,-2 2 1,0-1 4,0-1 3,2 1-4,-1 2 0,1-4-1,1 4-1,-2-3 3,2 4 2,-1-3-1,-1 2-2,6 2 5,-4-4-8,-5 4 3,7 1 2,-2-2-1,1 0 1,0 2-1,-2-1 0,0 2 3,5-1 2,-5-1-6,2 0 2,3-1 1,-2 1-1,-1 0-3,1-2 5,3 1-4,-2 0 6,1 1-4,-2-1-2,4 1 1,-2-2-2,2 3 0,-1-3 1,1 1 4,-2 1-3,-1-1 2,5 2-2,-3-4 2,0 2 3,0 2 4,2-3-9,-2 4 5,-1-1-5,5-2 5,-3 1-3,0-1 2,1 0 0,0 1-4,2 1 5,-2-2-7,-1 2 1,3 0 0,0 1 3,0 0-2,0-1 1,0-3 2,0 4-5,3-2 15,-3 1-15,0 0 0,2 1-3,-2 0 9,2-1-6,-2-1 0,1 1 0,0 0-2,2-2 0,0 5 9,-3-6-11,0 4 2,3 0-1,-1-1-2,2 0-3,-3-2 10,1 3 0,1-2-4,1 2-4,-2-1 2,1 0-2,3 3 4,-3-1-2,1-2 5,1 3 13,-2-3-20,3 4 4,1-2-1,-2-3 1,1 1 5,0-2-7,-2 1 3,1 0 1,1-2-5,1 0 2,-3 1-1,0 0 5,2 0-1,-2-1-8,5 1 3,-4-2 1,0 3 7,0-1-8,3-1 6,0 0-2,2 1 1,-3-1 5,3 1-8,-1-1-3,2 3 8,0-1-6,-5-2-1,5-1 4,-1 0-1,-2-1 0,0 3-4,1-2 4,0 2-5,0-3 8,0-1 0,0 3-9,3-1 11,-6 0-2,3-1 1,3-1-4,-3 1 2,1 0 3,0-1 3,-1 0 0,3 3-10,-2-4 7,1 0 6,0 0-10,5 2 4,-4-2-10,0 2 13,-1-5-6,1 3 2,-2-3-1,1 3 5,0-2-2,2-2-5,1 1 3,-2 0 1,-2 0-3,4 0 3,-3-1 0,-11-1 2,30 0-1,-13 2 3,2-2-10,-2 0 2,0 0-2,-3 0 5,4-3-6,0 3 8,-1-4-9,-4 4 4,3-4 1,-3 4 4,-1 0 3,0-1 5,1-2 2,-1-3 8,-1 3-6,0-2 3,3 5 3,-2-7-9,0 2-1,1 1-2,-1-1 0,2 0-2,0-3 3,3 1-2,-2 0-2,0-3 4,-3 4-6,4-3 4,-5 2-1,4 0 11,-2-1-7,1-1-2,-5 2 6,3-1-1,0-1-6,2 1-2,-5-1 11,2 4-14,-2-4-1,2-1 4,0 2 1,-2-1-4,3 1 7,-2-1 5,-1 1-1,0-1 3,1 0 0,-3 1 1,3 0 5,0-5 4,-1 5 0,0-8-1,-3 6-5,4 0 0,-1-4 3,-1 4-7,-3 0 5,2 0-6,0-2 0,1 0 1,-2 1-7,2-3-1,-2 3-3,2 1 4,-4-2-6,1 3 6,1-4-1,-2 5 7,1-3 5,-2-1-4,3 2 0,-1 0 1,3-1-1,-3 0-3,0 1-2,1-1-1,-3-1-5,0-1 2,3 1 0,-5 0-6,5-2 2,0 2-7,-5 0 2,1 2 0,4 0-1,-3 0 3,-3 3-1,4-2 1,-4 1 4,3-2-3,1 0 6,-4 3-3,3-3-2,-3 1-1,2 0-2,-2-1 2,2-2-2,0 3-1,-2-3-1,2 2-1,-2-2 0,3 0-3,-3-4-1,1 5 1,-1 0 1,1 0-4,-1-4 2,2 5 3,-2-1-6,0-2 5,2 3-1,-2-1-2,0 3 0,0-3 1,-2 1-2,2 0 1,0 2-1,0 1 0,0 0 0,2 0 0,-2-3-2,-2 1 1,2-1 2,-2 2-3,0-1 4,2-3-1,-3 3-1,1-4 2,0 3-3,0-1 4,0-2-6,0 4 4,1-1 2,1 2 1,-4-1-6,4-1 3,-6 1-1,5 5 0,1-2-3,0 1 4,0 2-4,0-1-1,0-1 3,0 5-4,-1-6-1,1 6-5,0 0-3,0 0-9,0-9-23,0 9-11,0 0-21,0 0-24,-2-4-37,2 4-35,0 0-39,0 0-38,0 0-33,0 0-35,0 0-32,0 0-263,19 4-668,-19-4 296</inkml:trace>
  <inkml:trace contextRef="#ctx0" brushRef="#br0" timeOffset="25362.901">6251 3093 30,'0'0'171,"-2"-5"-19,2 5-5,-2-4-12,2 0-5,0 4-10,0 0-6,0 0-14,-5-5-13,5 5 6,0 0-2,-7 12-2,1-7-11,0 7 4,-3-3 23,3 8-4,-1-3-11,-3 6-1,2-2-7,0 5-3,3-4-9,0 0-1,5 1-8,-4 1-2,8-1-3,-4-4-8,4-1 3,-3-2-4,4 2 1,2-4-5,-1 2 5,3-5-2,-1 2 0,6-5 1,0 6 2,2-7-2,0 1-2,2-1-5,-1-3 3,2 1-4,-3-4 0,3 1-1,-2-3-2,-1-1-7,0 0 7,-5-2-3,5-2 1,-1-3 7,-6 2 0,-2-1 3,4-5-5,-4 3 1,0-3 2,-3-1-21,-1 0 16,2 0 4,-5 0-1,2 1-23,-2 0 19,0 4-6,-5 0 0,5 1-2,-5-2-5,-1-1-10,-2 5-11,0-2 16,-2 4-8,-2 0 1,1 0-1,-6 0-6,3 1-2,-5 5-5,2 0-10,-1 2-14,0 0-20,0 5-15,3 0-17,-1 2-28,3-4-24,1 4-36,1-4-45,6 1-53,-2 0-222,5 1-527,3-3 233</inkml:trace>
  <inkml:trace contextRef="#ctx0" brushRef="#br0" timeOffset="27325.2928">8975 2321 39,'0'0'59,"0"0"-2,0 0-1,0 0 7,0 0-4,0 0-1,0 0 3,0 0 8,0 0 7,0 0-3,0 0 6,0 0 1,0 0 1,0 0-2,0 0 4,0 0-7,0 0 1,0 0-9,0 0 5,0 0-6,0 0 0,0 0-2,0 0-7,0 0-3,0 0-5,0 0-8,0 0 9,0 0-4,0 0 0,0 0 2,0 0-5,0 0 4,0 0-5,0 0 3,0 0-8,0 0 6,0 0-3,0 0 2,0 0-1,-4 13 4,4-13-4,0 0-1,0 0 3,0 0-9,0 0 4,0 0-1,0 0 1,0 0-1,0 0 5,0 0-4,0 0 4,0 0-3,0 0-7,0 0 2,0 0-2,0 0 1,0 0-6,0 0 12,0 0-8,0 0-2,0 0-6,0 0-3,0 0-2,0 0 1,0 0-5,0 0 0,0 0-1,0 0-1,-5-10 0,5 10 0,0 0 0,0-5-2,0 5 3,0 0 1,0-5-3,0 5-2,0 0 1,0-9 2,0 6-4,0 3-2,1-6-3,2 1 5,-5-1-3,5 3 0,-2-5 0,2 4-2,0-5 3,-2 4-1,3-5-3,-4-1 1,2 0 2,6-4-6,-5 2 3,3-2 1,0 3-1,1-5-2,3 0-1,-1 2 3,-4-3 0,5 3-1,-1-2-4,3 2 2,-4-4 3,-1 2-1,2 0-4,-2 2 8,2-1-2,2 1 3,-4 0-2,2 1 4,0-3-2,1 3 2,-1-3 0,4 2-3,0-1-4,-2 3 7,9-5-8,-7 4 7,0 0-7,8-3-2,-6 5 0,-2-2 4,4 2 0,0-3-1,5-2-4,0 3 5,-7-1-1,2 3-1,6-3-4,1 1 8,-1 0-5,-4 6 3,4-8-4,-2 7 5,-4 0-7,8 0 6,-5-1-3,6 3 2,1-5-2,-4 3 3,0 4-5,4-3 0,3 1-4,-3 4 7,1-3-5,0 1 7,0 2-6,2 5 6,-12-2-4,10 0 3,-5 0-3,5 2 1,-8-1 0,2 2 2,0-2-1,-7 7 1,6-5 0,-5 6 5,0-2-7,-1 3 3,-4-3-4,2 3 4,-1-2 0,-1 5-1,-1 0-1,3 4 10,-1-4-16,-2 4 8,-1-1-5,-4 5 6,3-6-4,-1 10 3,-3-8-1,-1 6 0,-1-2 0,1-1 1,-5 6 8,1-6-8,-1 4 3,0 2-1,-2-6 4,-2 4-5,1-7-2,0 2 3,-4 6 0,2-1 1,0-8-5,-2 12 4,-1-11-2,0 6 5,-1 2-8,4-2 11,-3-7-4,0 5-1,-2 1-2,-5-1 4,7-4-4,0 0 4,1 3-1,-7-2 3,4-1 1,-1-1 0,0 0 0,2 1 2,-9 5-2,8-7 3,-8 3-5,4 1 2,1-5 1,1 0 0,-1 1 1,3-3-7,-6 3-3,3-5 3,2 2-2,-2-3 1,3 1 0,-4-1 3,2 1 1,-2 0-4,2-1-3,2 0 5,-3-1-5,3 0 5,2-4-6,-2 2 3,2-2 1,3 1-8,2-2 6,1 1-2,4-4-1,-10 5 5,6-5-4,4 0 4,0 0-2,-5 5 0,5-5 2,0 0 1,0 0 2,-7 2-2,7-2-1,0 0 1,0 0 3,0 0 8,0 0-14,0 0 0,0 0 3,0 0-7,0 0 4,8-14-2,-8 14 4,2-5-8,4 0 2,-1-1-1,-4 1-1,3 2 0,-3-4-1,2 2-3,-1 2 0,3 0 0,-3-3 5,3 1-8,-3 2 8,0-2 2,1-1-5,-1 2 8,1-3-10,-1 1 4,2 1-6,-2-3-4,1 0 8,-1-1 0,1 0 4,1-3-3,-2 2-4,1 0 6,-1-4-4,1 5 3,1-3-3,-2 1 6,-1 2-2,3-2-4,-2 5 6,0-1-4,-1 2 2,2 0 0,-3 0 1,0 5 0,1-7 4,-1 7-9,0-4-1,0 4-3,0 0 5,0 0-2,-13 10 1,7 0 1,-5 2-3,0 1 4,-2 1 0,0 1 0,-2 0 1,1 1 2,-2 3-4,3-6 3,1 0 0,5-3-4,-3 0 6,2-2 1,3-1-5,0 0 15,1-4-15,-2 4 5,3-5-4,0 3 13,0-3-13,0 1-1,3-3 4,-1 6-3,1-6 9,-3 2 0,3-2-6,0 0 4,3 5-4,-3-5 4,9 8-1,-4-7 8,1 2-11,3 2 3,1 1-1,2 1-2,-2-2 4,7 0 0,-4 5-3,6-5-2,-5 5-4,3-3 5,-2-1 3,1 2-3,-2-4-3,-2 1 5,1-2 0,-3 2-1,1-1-3,1 0-6,-1-2-18,-1 0-19,-1 2-28,2-3-32,-4-1-33,1 2-39,-8-2-42,17-3-47,-5 1-211,-3 0-517,2-1 228</inkml:trace>
  <inkml:trace contextRef="#ctx0" brushRef="#br0" timeOffset="27811.5209">10479 2302 28,'1'-2'207,"0"-2"-9,2-1-7,-3 2-9,0 3-18,1-3-8,-1-2-14,0 5-5,0 0-22,0 0-7,0 0-10,0 0-8,-10 7 3,4-1-5,-2 3 1,2 1-6,-3 3 0,-1 3-4,-3 3-6,4 1 0,-4 3-8,5-5-3,0 8 3,0-9-6,1 7 0,1 1 1,3-8-8,3-1 1,-2 1 2,6-4 1,-1-1 4,1 0-2,1-3 11,0 1-18,8 0 4,-2-3-2,1 0-2,-2-4 2,10 2-6,-5-2 5,0-4-1,-2-1 7,6-1 0,-2-1-5,-1-2 14,2-1-5,-5-4-1,3-2-9,-3-1 1,2-6-9,-3 2 0,1-6 1,-4 7 0,1-6-6,-3 3 9,-2 2-1,1-7-9,-4 8-2,-2 4-2,0 1-9,-4-4-3,0 6 3,0-2-11,-4 2-5,-1 1-3,-2 1-11,-1 4-11,-5-1-12,-1 2-16,2-1-20,-5 6-19,5 1-16,0-1-23,-2 3-18,3-2-27,4 2-16,0-1-28,-1 1-29,3-3-46,-1 3-208,2 0-534,1 0 236</inkml:trace>
  <inkml:trace contextRef="#ctx0" brushRef="#br0" timeOffset="30417.4146">5651 4480 107,'-1'-2'132,"1"2"3,-1-5-13,1 5 6,0 0 2,0-7 0,0 7 4,0 0 0,0 0 0,0 0 0,0-3-4,0 3 0,0 0-7,0 0-3,0 0-6,0 0-2,0 0-3,0 0-2,0 0-6,0 0 0,0 0-5,0 0-4,0 0 1,0 0-12,0 0 2,0 0-11,0 0-7,0 0-3,0 0-9,0 0-5,0 0-7,0 0-4,0 0-6,0 0 3,6 12 5,-1-5 1,7 6 17,-1-1 4,3 4-2,7 3 11,2 4-3,-4-3 4,10 3-1,1-1 7,0-1-7,14 9-3,-5 0 6,4 0-2,4-1 1,-5 2-1,6 1 3,0-1-4,-3-3-11,5 1 5,-1-1-3,-3 1 0,-1-1-9,3 1 3,-3-1-4,1 0 0,-2-2-3,2 2 2,0 0-3,0 0-6,1 2-3,3 1 2,-6 0-8,4-2-1,-9-2-3,5-2-2,-10-4-2,9 4 1,-13-4-5,2-3 3,-4 0-6,3-1 1,-3 0-1,-4 0-5,-1-4 5,0 3-7,-8-6 3,0 1-5,0-1 3,2-1 0,-6-2-3,5 3 1,-5-2 2,1-1 0,2 3-1,0 0 1,-4-3 4,6 1-5,-5-1 2,-2-1-1,1 0 0,-1-1-5,-1-1 6,-2 1-4,-2-2-3,5 0 1,-6 1 0,1-2-1,-2-2 3,3 3-4,-5-3 4,5 3-3,-5-3 2,4 2 2,-4-2-8,0 0 2,0 0 0,0 0 0,3 3-1,-3-3 1,0 0 0,0 0 2,0 0-2,0 0-2,6 1 1,-6-1 1,0 0 0,0 0-3,0 0 0,0 0-4,0 0-3,0 0-19,0 0-24,0 0-35,0 0-38,0 0-57,-15-7-35,8 2-47,4 3-62,-1-2-56,-2-2-334,1-1-773,4-1 342</inkml:trace>
  <inkml:trace contextRef="#ctx0" brushRef="#br0" timeOffset="30868.9997">7533 5436 217,'0'0'218,"-3"-6"-4,3 6-6,3-4-10,-3 4-17,0 0-15,0-5-14,0 5-12,-3-2-7,3 2-17,0 0-4,0 0-12,0 0-11,0 0-8,0 0-5,0 0-10,0 0 3,0 0-1,7 11-4,-7-5-1,3 5 0,-1 0-2,0 1 1,0 7-4,0-2 4,0 2 3,1 1-3,-1 5-2,2-2 4,0-2-2,-3-1-2,2-2-2,0 0-1,3-1-5,-6-4-6,2-1 5,0 0-9,-2 0-5,2-2 1,-2-1-1,1-2-8,-1-2 10,0 2-16,0-2 1,0-2 0,3 0-2,-3-3 4,0 6 2,0-3 2,0-3-4,0 0 5,-1 5-7,1-5 19,0 0-19,0 0-2,2 3 3,-2-3 0,0 0-2,-4 6 1,1-4 6,3-2-11,-10 3 2,4 2 21,-1-2-27,-6 1-8,-1 4 9,-4-1-3,-1 2 4,1-1-7,-12 1 5,1 1-3,-1 2-1,-1-1-1,-1-3-1,3 2-6,-4 2-10,4-3 7,2-1-8,-1-1-24,6 0-36,1-4-25,5 3-34,-4-4-57,7-2-77,4-1-81,-2-3-236,3-4-627,3-4 278</inkml:trace>
  <inkml:trace contextRef="#ctx0" brushRef="#br0" timeOffset="32380.0994">6031 5288 41,'0'0'205,"0"0"-8,0 0-8,0 0-9,0 0-4,0 0-5,0 0-13,0 0 1,0 0-9,0 0 3,0 0-4,0 0-4,0 0-5,18-4-7,-13 1-9,5-2-4,0 0-8,0-2-7,0 2-9,3-1-9,2-5-7,0 2-2,-4 4-13,2-7-4,1-1-2,-2 8-5,-2-4-6,1 2 2,-2-1-12,-1 2 3,-2 3-4,-2-2 2,1 3-7,-1-2-2,-1 2 6,-1 0-15,2-1-3,-4 3 3,0 0-6,0 0-4,0 0 5,5 7-2,-6 1-1,-3 0-4,2 8 2,-2 2 0,-3 3 2,0 3-5,1 1-1,-2 1 0,0 0 4,2 0-3,2 0-4,-2-2 11,2-5-11,0 1-2,1-3 2,3-1-5,-2 0-1,2-4 6,1-1-1,-2-3-4,1 3 6,0-5-3,0 1-2,0-3 6,0 1-5,0-5-1,0 5 1,0-5 5,0 4-2,-3-1-4,3-3 1,-1 5 1,1-2-3,0-3-4,0 0-2,0 0-3,-9 0-13,9 0-11,-9 0-8,9 0-1,-8 0 1,8 0-2,-13 0 2,6-3 1,-1 3 2,-2 0 1,3 0 3,-1 0 5,-1 0 3,1 0 2,0 3 3,1-3 4,-2 1 0,9-1 4,-7 1 0,0 1 3,7-2 0,0 0 2,-4 1-3,4-1 2,0 0 4,0 0-2,0 0 5,24 1 3,-9-1 1,5-1-3,3 0-1,-2 1 1,10-2 1,-3 2-1,1-1 0,-1 0 1,-8 1-4,0-3 0,2 3 2,-5-1 2,-4 1-3,-2-1-8,-1 1-16,-1 0-12,-5 0-33,2-2-31,-6 2-52,12-2-55,-11-1-235,4 0-483,-1 1 213</inkml:trace>
  <inkml:trace contextRef="#ctx0" brushRef="#br0" timeOffset="33057.024">7961 5886 151,'0'-5'197,"0"5"-19,-2-5-17,2 5-15,0 0-9,-1 15 7,1-3 0,-5 5-4,1 10-4,0 1-7,-1 4-4,0-3-4,0 2-12,-4-2 2,4 2-5,-2-1-10,5-4 11,-2-1-5,-1-1-3,2-7-5,2 0-12,-4-2-13,2-3-1,2-1-11,-3-3-1,4 0-7,0-2-5,-1-3-1,0 2-9,1-1-2,-2-1-5,2-3-3,-6 1-10,6-1-24,0 0-25,-4-8-26,3 1-20,-1 1-35,0-4-40,4 2-28,0-4-24,-2-4-12,2 0-158,1-2-408,1-1 182</inkml:trace>
  <inkml:trace contextRef="#ctx0" brushRef="#br0" timeOffset="33300.7449">7904 6058 6,'3'-10'67,"-3"0"0,2-2 2,0 5 7,3-2 14,-5 2 5,0-3 14,0 5 0,1-3 5,0 3 7,2 1 7,-3 1 6,5-4 4,-5 5 8,0-4 3,0 6 3,4-6-2,-4 5-4,0 1-6,5-7-3,-1 4-12,-2-1-6,6 1-9,1 0-6,2 1-8,0-2-10,4 1-7,1 0-8,13 1-4,-9 2-6,2-2-6,6 1-8,-9 2-4,3-1-5,1 3-5,-5-2-4,1 0-5,-4 1-12,-1-2-19,-4 3-17,2-2-18,-6 0-12,-1 1-17,2-1-13,-3 1-19,1 0-19,-5-2-31,6 2-38,-6-2-24,0 3-24,0-3-135,-6 7-403,-1-5 179</inkml:trace>
  <inkml:trace contextRef="#ctx0" brushRef="#br0" timeOffset="33544.1683">7894 6152 27,'0'0'170,"0"0"1,13 5 1,-4-3-9,2-1-10,7-1-11,2 1-11,1-1-13,1 0-10,-1 0-11,0 0-8,7-1-8,-9 1-8,3-1-9,-2 1-5,-7 1-8,0-2-9,1 2-3,-5-1-13,1 0-6,-2 1-17,-8-1-15,9 0-32,-9 0-33,5 0-27,-5 0-18,0 0-21,0 0-107,0 0-271,-14 8 121</inkml:trace>
  <inkml:trace contextRef="#ctx0" brushRef="#br0" timeOffset="33769.5908">7848 6345 81,'-1'4'132,"1"0"-9,0-4 10,3 6 6,4 1-1,0-3 3,2 0-3,3 1 2,6 4-2,-4-1-1,4 0-8,0-2-9,0-3-11,3 6-10,-3-4-10,1-1-8,-1 0-7,-1-1-5,1-2-9,0 0-10,1 0-8,1 0-15,-1-2-14,-2-1-25,0-2-33,-3 1-34,0-1-34,4-2-39,-7 0-33,0-1-118,-2-1-328,2 1 145</inkml:trace>
  <inkml:trace contextRef="#ctx0" brushRef="#br0" timeOffset="35089.5688">8546 5891 112,'0'-5'151,"0"2"-2,-2-2 1,1 1 1,-2 0-8,2-2-2,0-1-7,-3 2-2,3 0-4,-3-2-5,-2-2-4,3 2-1,-3 2-4,2-3-3,-3 0-4,0 1 1,2 2 0,-2-4-6,-1 3-3,0 0 0,-1-1-5,-3 1-1,1-1-5,0 2-9,0 1 0,-1-3-6,1 2-2,1 0-8,-3 1-3,3-1-1,-3-1 1,3 4-9,-2-2-4,1-1-2,2 2 0,1-1-1,-5 1-2,2 1-7,-1-2-3,-2 2-1,1 0-5,-4-2 1,4 4-7,-2 0-3,-2-1 4,-1-1-9,-2 2 0,7 0-1,-6 0 3,1 0-3,1 2-2,-1-2-4,3 1 4,3 0-4,-6 2 6,2 1-9,1-1 5,2-1-1,-1 1-3,2-1 2,-1 4-7,3-2 10,-3 1 5,2-1-8,-1 2-1,0 1-9,1-2 8,1 4-1,0-2 1,1 1 1,-1 1-3,3-1-3,-1 1 3,2-2 1,-1 3-3,-2-2 2,1 1 0,2-1-2,-1 3 4,0-2 1,-2 3-3,4-6-1,-1 6-3,-1-2 17,2 0-18,0 2 3,-4-3 3,5 1 2,-1 0 4,-3 7 0,2-3-2,1-4-5,-1 3 1,0-4 3,3 3 1,-5 2-6,2 3 6,3-2-1,-1-1 4,-2 1-1,4-1 10,-1-2-10,1 3-3,-2-5 9,2 2 0,0 2-8,0-2 7,2 3-3,-3-2 18,2 3-14,1-2 11,-1 0-12,1 3-1,1-5-22,-4 5 27,6-2 4,-2-2-12,-1-2 11,3 2-3,-2 3 8,3-2-8,1-1-9,-1-2 9,-2 2 2,2-1 2,0-1-2,-1 1 1,2 2-7,-1-5-2,2 2 7,-1 0-4,3 1-2,-3 0 1,1-3 1,2 2 0,-2-4-1,1 3-3,2-1-5,-2-2 4,3 2-3,-1-2 0,2 0 0,1-2-14,-3 1 17,3 2 3,5-1-6,-4-2 0,-1 0-1,5 0 2,-1 0-2,1 2 0,-7-3-2,5 0 6,0 0-5,0-2-4,-5 3 3,10-2 1,0 1-1,-4-1-2,3-2 1,1 2 12,-3-2-11,0 0 0,0 1 0,3-1-2,-2-1 3,1 0 1,0 3 1,0-3-5,-4 0 4,-1 2-7,-2-2 12,2-2-4,-2 2 1,1 0 3,1 0 4,-1 0 1,-1-3 1,1 3 1,5-1 1,-1-1 0,-3 0 1,0-1 1,5-1 3,-7 2 5,7-2-6,-4-3 4,-2 3 11,0-1-12,0 0 2,3-3 4,-1 0 1,-3 0 1,-2 1 4,1-2 1,0 1-9,-2 1 10,2-1 1,1-6-2,-2 5 7,-1-1-6,-2 2 1,-2-2-1,5-3 0,0 3-5,-3 1 4,-1-3 2,4-3 0,-4 5-1,1-5-5,0 1 3,1-3-7,-2 2-1,-1 3 4,0 0 2,2 2 0,-3-2 1,1 0-1,-1 1-3,-2 1 1,2 0 0,-1-4-2,-2 4 2,2 2-6,-1-3 2,-1 1-7,2-1 0,-2-1-2,0 1-3,-1-4 3,3 1-11,-3-3-1,0 0 8,-3-2 2,3 1-3,0 1 0,0 3-2,-1 2 1,1-5 2,-1 6-2,-2-2-3,2 1 3,-2 3-4,2-2 3,-1 2-2,-1-1 1,0 0 2,1 3-18,-1-3 7,1 1 5,-3 1-2,1-1-2,-1 2 1,1-1-2,-1-2 2,0 2-1,-3-3-2,3 4 2,1 0-2,0 0-4,-1-1 6,1 3-1,2 1-4,-2-1-8,0 2-6,2 1-8,-2-2-8,4 0-16,0 4-20,-5-4-15,5 4-20,0 0-17,-4-3-15,4 3-35,0 0-11,0-4-12,0 4-8,0 0-20,0 0-17,0 0-22,0 0-30,-4-5-38,4 5-39,0 0-255,-3-3-671,0 1 298</inkml:trace>
  <inkml:trace contextRef="#ctx0" brushRef="#br0" timeOffset="37251.7688">8741 3764 110,'4'-2'121,"-2"-1"10,1 0-9,-1-1 6,1 1 7,-3 3-4,4-4 0,-4 4-3,1-3-6,-1 3-5,0 0-6,0 0-6,3-3-8,-3 3-4,0 0-9,0 0-7,0 0-12,0 0 5,0 0-8,0 0 5,-5 16-10,1-7 4,-1 4 7,1 5 2,-8 7 0,5 1 1,-5 6 1,2 0 7,0 13 1,-3 1-7,4-9 1,-4 13 1,3-4-1,4-12-5,-1 12 5,0-10-4,-4 10 6,4-10-8,-1-4 8,2 4-1,-4-2-3,3 2 2,1 8 2,-4-10 7,1-3-15,1 1 5,-1 2-1,-1-1-2,-1-3-3,2 2-2,-1-1-2,0-2-6,0 0 4,-2-2 5,2 1-12,-2-3-1,9-6-3,-7 6 0,2-7-2,1-1-2,-1 0-3,0-2-2,3 1-1,0-2-2,1-3-3,-1 1-9,0 2 4,0-2-2,1-2 1,0 2-2,3-2 2,-3 0-11,1-1 0,1-2-3,0 0 2,1-1-3,-1-2-4,2-4 3,-3 10-2,3-10 1,-1 6-4,1-6-1,0 6 1,0-6-8,-4 3 7,4-3-1,0 0 0,-4 5-2,4-5 0,0 0 1,0 9 0,0-9 2,-1 8 1,1-1-2,0-7-1,-4 8 3,1-2-4,2-1-3,1-5 1,-4 15 0,0-6-2,1 3 4,-1-3 10,4 3-1,-4-3-7,3 2 8,-3 0-3,0 0-2,1-1 0,0 0-1,2-3-2,-1 2 2,1-4-6,-2 3 7,2-1 2,-2-2-6,2-1 1,0 1 2,1-5-1,-1 10-3,-1-5-1,2-5 4,-4 10-3,3-6-4,-2 1 2,2 0 3,1 2 0,-1-2 1,0 0-6,1-5 0,-4 9 0,2-5 1,2-4 1,-1 8 1,-2-2 4,3-6-8,-2 4-1,2-4 3,-2 7-1,2-7 1,0 6 0,0-6 4,-3 7-4,1-2-1,2-5-1,0 8 2,-3-4-1,2 1 4,1-5 1,-3 9-2,1-2-5,-1 1 5,0-1-3,-3 3-1,4 0 1,2-1 1,-4 3 0,-1-3 0,2 0-2,0 0-3,0-1 1,-1-3-14,4 1-9,0-1-8,-2-2-22,2-3-11,-2 9-18,2-9-9,-2 5-22,2-5-29,0 0-44,0 0-57,0 0-39,0 0-42,0-21-34,-2 9-251,4 1-662,-2-6 293</inkml:trace>
  <inkml:trace contextRef="#ctx0" brushRef="#br0" timeOffset="37957.7525">8235 5157 124,'0'0'162,"-3"-7"8,3 7-4,3-5 3,-3 5 4,0 0-10,0 0-4,1-7-9,-1 7-7,0 0-8,0 0-12,0 0-12,0 0-9,0 0-9,0 0 2,0 0-3,0 0 6,5 15-1,-1-3 2,-2-4 1,1 9-3,-1 2 4,-2 7 0,2 2 10,1 0-6,-3-2-3,3 1 3,-4 2 1,-2-2-6,3 1-2,0-3-7,-2-4 1,2-2-6,0-1 3,-2-1-4,2 0 7,-3-5-16,1-2-4,0-1-2,2-1-6,-2-1-1,0-3 1,1 1-6,1 0-2,0-5-1,0 9-5,0-9-2,-2 7 0,2-7-3,0 5 1,0-5-6,-2 6 2,2-6-7,-1 7-1,1-7-8,-2 7 2,2-7-5,-2 6-2,2-6-5,-3 5 0,3-5 1,3 7-4,-3-7-1,-3 5-5,3-5 2,0 0-3,0 0 1,0 6 3,0-6-4,0 0-1,0 7 2,0-7 3,0 0-5,0 0-2,3 6-5,-3-6 9,0 0-2,0 4-1,0-4-2,0 0 2,0 0-1,0 6-3,0-6 1,0 0-2,0 0 4,0 0-2,0 0 4,0 0-3,0 0-9,0 0 9,0 0-1,0 0 2,0 0-2,21-10-1,-10 3 1,3-3 4,2-2-2,3-5-9,4 1 5,0-1-8,1-1-10,0 1-4,1 0-8,-3 0-11,1-3 3,-7 7-11,6-5-9,-8 6 2,0-1-10,-1 2-4,2 1-8,-8 1 7,3 1-7,0 3 7,-5-2-14,-1 2-4,1 3-11,-2-3-23,-3-1-23,0 6-32,0 0-27,0-10-42,0 10-48,0 0-252,-7-6-594,3 0 262</inkml:trace>
  <inkml:trace contextRef="#ctx0" brushRef="#br0" timeOffset="40733.5433">8837 4783 16,'-14'4'76,"13"-1"-6,1-3 2,-8 2-7,4 1 5,-1-1 3,-1 1-7,2-1 8,-1 1 0,0 1-1,2-2 3,-1-1 1,-1 3 1,5-4 3,-5 5-2,4-5-3,1 0 7,-4 3 0,4-3 7,-3 2 1,3-2 0,0 0 3,0 0-1,0 0 2,0 0-8,0 0-2,13-10-7,-4 3-5,1-1-2,1-1-7,4 0-2,-4-1-4,4-2-4,0 2-1,-1-2-2,-2 1-3,1 0 0,0-3-3,-4 7 3,5-6-6,-5 3 3,-1 1 3,-1 4-6,-2-2 1,-1 4-4,0-1-6,0 1-2,-1 1-7,-1-1-4,-2 3-2,4-3-4,-4 3 0,4-2-4,-4 2-2,0 0 3,2 10-3,1-3 8,-6 3-12,2-1 7,0 8-5,-3 1-1,3-1 0,-3 4 0,0 4 0,0-7 6,0 7-4,0 0-1,-4 1 1,5-2 4,-1 0 0,0-4 4,0-3-2,2 0-3,-1 0 5,1-1-3,0-1 3,1-3-5,0 0 4,-3-4-2,4 0-4,0-1 0,-2 0-3,2-2 5,0 0-3,0-1-6,1 0 7,-1-4 0,-1 6-2,2-3 0,-1-3-4,0 0 4,-1 4-6,1-4 5,0 0-2,0 0 2,0 5-3,0-5 5,0 0-4,0 0 3,0 4-9,0-4-1,0 0 6,0 0-5,0 0-2,0 0-7,0 0-1,0 0 4,0 0-8,-18-4 0,18 4 1,-7-1 1,0-1 1,7 2-1,-13-1 1,6 1 3,-1 0 1,0 1 1,8-1 0,-12-1 0,6 2 1,6-1 0,-10 0 4,10 0-3,-5 0 1,5 0 3,0 0-3,-9-1-1,9 1 3,0 0-5,0 0 1,0 0 3,0 0 0,0 0 4,0 0-2,0 0-3,21-4 5,-10 4-2,1 0 0,2-2 3,-3-1 2,8 1-4,-1-1 1,0 1 1,0 0-3,1-1 5,2 2-4,-1-3 2,3 0 9,-5 1-6,-1 1 1,1-1-1,-5 2 0,-1-2 1,-4 2 2,0 1-3,0 0 7,-2-1 1,2 1 9,-8 0-5,8-1 4,-8 1-2,4-1 0,-4 1 5,7-1-2,-7 1 0,0 0 5,0 0 0,0 0-1,0 0 11,0 0-14,0 0 1,0 0-1,0 0 1,8 0-1,-8 0 7,0 0-10,0 0-4,0 0 1,0 0-2,0 0-3,0 0 0,0 0 4,0 0-5,0 0-1,0 0-4,0 0 1,0 0-2,0 0-1,0 0 7,0 0-7,0 0 1,0 0 0,0 0 11,0 0-9,0 0-7,0 0 3,0 0-3,0 0 6,0 0-2,0 0-5,0 0-4,0 0-5,0 0-8,0 0-7,0 0-9,0 0-9,0 0-15,0 0-11,0 0-19,0 0-13,0 0-21,0 0-22,0 0-40,0 0-24,0-7-37,0 7-178,0 0-459,0 0 203</inkml:trace>
  <inkml:trace contextRef="#ctx0" brushRef="#br0" timeOffset="43273.7648">7945 9326 123,'3'-9'197,"-3"2"-7,3 1-2,-3 1-16,2 0-11,-2 1-14,0 4-14,3-5-17,-3 5-4,0 0-7,0 0 2,2 13 3,-1-1 1,1 9 1,-1 7-9,2 3-2,-1 2-1,0 1-6,-2 12-8,0-14-3,0 2 4,0-1-9,0-3-6,0-2 0,2 0 3,-2-2-3,0-5-9,0-3-4,-2-2-2,2-2-7,0-4-1,-2 0-8,2-2-1,0-1-2,-2 0-5,2-2-3,-3-3-2,3 1 7,0 2-11,0-5-1,0 0-3,0 0-21,0 0-19,0 0-27,0 0-19,-4-15-27,4 3-27,0 0-20,0-3-13,-2-2-21,4-3-10,-1 2-1,1-9 8,2 1 9,0 1 4,-2 1 17,3-1 15,-1 2 21,-1-3 5,0 6 24,-1 0 4,0 4 17,3-2 9,-3 1 8,0 1 17,-2 4 16,2 0 10,-2-1 6,0 1 21,0 2 10,0-1-1,-2 1 19,2 1 4,-4 0 11,4 2 6,-3-2-1,1 2 7,2 2 0,-4 0 4,1 0 0,3 1 10,-2 0 1,2 4 3,-1-6-3,1 1-2,0 5 0,0 0-4,0-5 1,0 5 2,0 0-1,0 0-6,0-5 3,0 5-5,0 0-1,0 0-8,0 0-7,0 0-3,8-2-6,-4 2-9,5 0 4,4-3 7,1 3-17,6-2-4,6 2-4,4-3 2,-2 0-2,4-1-8,0 3-5,0-3-1,-4 4-1,-7-1-4,0 0-10,-2-2-7,-6 3-18,-2 0-11,1-2-9,-3 2-16,-4 0-19,0 2-23,-5-2-17,9 0-13,-9 0-11,0 0-14,0 0-18,0 0-5,0 0-31,-14 12-21,9-7-163,-4 0-422,-4-2 186</inkml:trace>
  <inkml:trace contextRef="#ctx0" brushRef="#br0" timeOffset="43661.5228">8043 9547 154,'0'0'170,"-3"0"-7,3 0-5,0 0-8,0 0-1,0 0-8,0 0-5,0 0 1,0 0-2,0 0-4,0 0-2,0 0-9,0 0-10,0 0-7,0 5-7,0-5-7,0 0-1,10 2-1,-10-2-7,11 0-2,-1 1-7,3 0-4,-1-1-5,2 0-3,4 0-7,0 0-3,1-1-6,3 0-3,0-1-3,0-1-2,-1 1-4,-1 2-8,0 0 3,-9-3-1,3 3-6,-1 0 1,-6-1 0,4 0-6,-4-1 1,-7 2 2,8 0-5,-3-1-2,-5 1-2,8-1 4,-8 1-7,0 0-4,5-1-8,-5 1-9,0 0-4,0 0-12,0 0-10,5-2-24,-5 2-27,0 0-23,0 0-23,0 0-23,0 0-30,0 0-27,-10-7-161,10 4-409,0 3 181</inkml:trace>
  <inkml:trace contextRef="#ctx0" brushRef="#br0" timeOffset="44807.0526">8529 9257 19,'0'-8'178,"1"1"-5,-1 0-3,-1 0-14,0 1-2,-1-3 1,1 4-6,-3-6 3,3 5-8,-3-1-4,0 2-7,0 0-6,-1-4-6,0 2-9,2 3-2,-3-2-7,1 1-9,3 2 0,-1-2-8,-3-2-4,-2 2-8,0 0-1,-1 1-1,2 1-8,-3-2-6,-1 0 0,-1 1-6,-1 0-3,4-2-4,-6 4-4,2-2 1,0 0-6,3 2-4,-3-2 1,3 2-3,-3 1 3,4-3-4,-2 4 1,0-1-3,0-1-2,1 2 2,1 0-4,2 2-11,-4-2 5,2 0-2,-2 2 5,-2-2-1,3 3-5,-3-2 2,0 1 5,0 2-6,-1-2 4,0-1-3,-4 3-1,6 0 5,-4 4-8,3-3 3,0-1 1,2 2-1,-2-1-4,1 0 6,2 1-8,-2 0 16,1 0-13,0 0-5,-2 0 5,3 5-5,-4-4 3,4 1 3,2 1 2,-6 1-2,5 0 3,0-1-5,-3 0-3,1 4 17,-1-1-11,3-3 1,-1 4 3,-1-1 1,1 0 0,2-1-6,-1 4 2,-1-3 4,3-1 4,0 5 7,-2-2-6,2 1-7,1-5 8,1 7 1,0-5-5,1 2 1,1 3-5,1-2 1,-3-3 2,1 0-2,3 1 0,1 3-4,-4-4-1,4-2 0,-3 4 2,3 3 1,-1-2 1,1 2 3,0-2 6,1 1-7,-1-1-5,3 0 3,1-1-1,-3-2-6,3 1 6,-3 3 2,4-5 2,3 6-5,-3-6 2,2 5-5,-2-6 1,6 5 5,-2-1-4,5 1-1,-5 0-2,-1 1-3,5-1 5,-1-1-4,-1 1-1,1-3 0,-1 2-3,-2-5 8,3 2-4,3-2 3,-1 4-5,2-6 3,-1 2 4,3-2-3,0 2 9,1-5-3,-1-4 2,2 5-1,2-1 7,-6-1-13,4-1-1,0 1 3,2-3-3,-4 0 1,0 0-1,3 0 0,0-3 0,-8 1 0,5 0-4,1-5 5,-2 4-5,0-1 8,-3 1-5,-2-2-1,2 2-1,1-3 3,-1 0 2,-2 1-1,-2 0 6,3-2 1,-1 2-6,0-2 5,-1 0 8,0 1-5,-3-3 0,1 4 3,1-4-1,1 4 0,-1-2-3,-2-3-1,0 3-2,2-3 4,-3 5-2,-1-2 1,1-3 5,3 1-2,-4 1-1,0-1-4,-1 0 6,2-2-1,3-1 0,-7 2-1,3-1 3,-1 0-3,0-3 1,-1 4 3,1-2-4,-1 0 7,-1 0-3,1 0-1,-3 1 0,3 0 5,-4-1-7,2 3 2,1-3-6,-2 2 4,-1-2-2,0 1-2,0-1-1,3-1-1,-3-3-2,-3 5-5,3-1 0,0-5-1,-1 5 1,-2-5 2,6 2-6,-3 1 2,0 2 3,0-1-2,0 2-4,-3-1 7,3-1-3,-4 1-2,2 1 0,1 0 4,-1-1-3,0 3 1,-1-5-3,0 5-1,2-5 1,1 3-3,-4 1 2,3-3-3,-2 1-1,-3-2-2,5 2 8,-3 3-8,1-2 4,0 2-2,-3-3 4,5 4-2,-2 2 8,2 0-6,-1 1-2,0 0-3,0 1 4,-1-2 1,2 0-4,-2 3 3,1-1 2,-1 0-6,1-2 0,-1 3-3,0-1 1,3 4-7,-2-5-8,0 2-9,0 0-13,2 3-17,-5-4-17,5 4-26,0 0-25,0 0-32,-6-5-29,6 5-30,0 0-25,0 0-31,0 0-41,0 0-40,-3-2-35,3 2-267,0 0-708,0 0 314</inkml:trace>
  <inkml:trace contextRef="#ctx0" brushRef="#br0" timeOffset="46764.9246">8769 9017 104,'4'-3'109,"-4"3"4,8-2 0,-7 0-1,-1 2 17,3-3 7,-3 3 5,0 0 6,5-3 3,-5 3 3,0 0 0,1-2 0,-1 2-1,0 0-8,0-7-5,0 7-9,-4-3-1,4 3-9,-2-6-4,0 3-4,0 1-3,-1-3-9,2 2-4,-5-1-5,2-1 6,0 2-14,0-2 22,-1-2-27,-2 1-4,-1-2 1,0 3-5,-2-3-4,-2 1 0,3 0-5,-2 0 5,-2-1 2,1 3 2,-3-6-9,4 8 7,-4-8 0,-2 5-5,5 1-1,1-1-1,-2 3 5,0-3-5,2 1-8,-2 1 5,0-1-17,0 0 4,-2-2-3,2 5-2,-5 0-7,1-3-4,4 2 10,0 1-4,-6-2 0,2 1-4,2 0 3,-2 2-3,-1 0-3,-2-2 9,3 2-1,-1 1-3,4 0-1,-4-1-4,1 1-6,1 0 3,4 1-3,-7 0-6,2 2 6,-1-2-2,-3 2-3,6 1 0,-6-3 5,2 4-8,1 0-2,0-1 1,2 2 1,-3-2-1,3 2 1,4-2 0,-6 3-5,4-2-3,-4 1 5,6 0-3,1-1-1,-1 0-6,-1 2 7,2-2-4,-1 0 1,1 2 0,-2-2 1,3 3-6,-2 3 7,-3-2 1,0 3-3,1-1 3,1-1 0,-2 2-2,2 0 0,-1 0 0,5-3-3,-7 1 0,6-1-2,-1 1 1,-1 0 1,3 0 2,0 0-1,-1 2 0,1-2 1,3 1 1,-3 2-3,-1 1 5,1-2-5,0 2 5,-1 1-2,3-3 1,-3 3-3,0-1-4,3 1 2,0 0 2,1 1-3,-1 0 1,1-7 1,2 4 5,-1-2-8,-3 0 2,4 1 3,0-1-5,-2 1 1,2 0-6,0-2 5,2 4 1,-2-4-1,0 6 3,0-2 2,0 2-5,3-3-1,-3 0 0,3-1 2,0 3-3,-3-1-1,4-3 5,0 3-4,0 1 0,-2-4 1,2 1 4,2 0-4,-2 1 4,4-1-2,-3 1-3,0-2 0,1 3 7,0-1-10,-1-2 2,-1 2 4,5-1-2,-2 2-1,-1 2 5,2-3-1,0-1-1,3 5 1,-2-5 1,0-2-2,0 4-1,3 1 2,-2-3-2,3 1-1,-4 1 2,3-5 2,-3 0-3,4 4 8,0-1-10,-4 1 3,4-2 1,1 2-3,-3-3 1,-1 2-4,1-3 5,-1 1 3,4 0-3,-1 0 0,-3-1-3,5 5 1,-3-4 4,-1 0-3,0-1 0,3 1 1,-1 0 1,2-1 1,-1-1-4,-1 1 1,4 3 5,1-2-6,-2 0 3,-1-2 1,1 3 0,-1-4 0,3 3 0,-6-3-1,5-2 0,-2 3 1,-1-1 1,0-4-3,-1 3 1,0-1-1,2 2 0,-4-2-4,2-1 2,0 1 4,-3 1-3,2-2 0,0 1 2,2-1-5,-1 1 3,-3-1-2,6 0 4,-1-1-1,1 2-1,-2-1 3,4-2-3,-3 1 1,2 0 2,-3 1-3,2-1 3,-1 0-1,1-1-3,-2-1 5,-2 1 0,2 0-5,-2-2 4,2 0-3,-4 2 4,6-1-2,-2 0-2,0-1 2,2 0 0,-2 0-1,-1 1-1,2-1-2,1 0 2,-2 0 1,2-1-2,-3 1 3,2-2-4,-1 2 2,3-2 0,-1 2 0,0-2 1,-2 0-1,1 1 2,0-1-2,1-3 2,1 3-6,-3-1 6,0 3-2,-1-3 4,4 1-1,-3 0-1,1-1 2,0-1-5,-2 1 1,3 1 0,-2-1 2,0 0-1,1-1 6,0 0-4,-1-2-1,-1 3 0,1-1 2,-1 1-3,1-2-2,-3 3 1,1 0-1,1-3 5,1-1-1,0 2-2,-4-1 2,4 0-2,-5 2 5,-1-1-5,5-3 0,0 0 0,3 0 2,-6 0-3,3 1 2,1-1 1,-1 0-3,1-3 0,-1 5-2,0-4 3,1 3-1,-5-1 0,3-2 2,-1 3-3,1-1-1,-1 0 5,-1 0-4,0 3 3,1-4-3,-2 3 6,-1-2-5,2-2 5,2 0-5,-4 3 2,4-6-2,-2 4-1,0-1 3,2-1-2,-3 2 0,0-1 2,1 1 2,-1-1-5,0 1 5,-1 2-4,-2 0 3,5 0-2,-5-1-1,3-3-2,-1 0 3,2 5-1,-4-1 2,0-2-9,4-4 8,-3 4 0,0-1-1,1 0 0,-1 1 2,1-1-4,-1 1 2,1-1 0,0 1 0,-1 2 0,-1-3-1,1 0 5,1-1-4,-2 3-2,1 0 2,-2 2-2,4-3 1,-2-1 3,-1 1-1,1-1 0,-2 1 1,0-3-2,2 3-2,-1-2 0,0 1-1,-1-3 3,2 5-2,-2-4-1,2 1 8,-3 1-4,0-3 3,3 5-3,-2-2 1,1 0 0,-2 3 1,0-2 2,0 0-3,0 0 7,0 1-7,-2 0-2,2-3 0,0 3 3,0-4 3,0 2-4,2 0 0,-4 1 1,1 1-3,1-3 1,1 3-1,-2-4-1,2 5 5,-2-2 0,1-1 3,-3 1-3,3 1 3,-2 1 2,1-2-1,1 3-2,-1-2 0,1 2-1,-2 1 6,1-2-2,0-1 0,-1 2-1,1 0-7,0-2 3,0 2 2,-2-2 1,2 0-1,0 1 2,-1-1-5,1 0 1,1-1 4,-1 2 1,-1 0-1,1 0 4,0 1 0,1-2-2,-4 2 2,3-2-2,0 2-1,-2-2 2,2 2-2,-3 0 0,4-2 1,0 4-5,-1-2 2,-2-2 1,2 3-2,-1 0-1,-1-5 0,3 4-3,0 0 5,-4-2-3,2 2-2,1-2-2,-1 1 3,-2 0 0,3 0-2,-5-1-1,6 1 2,-3 1 0,1-2-2,0 1 4,-1-1 1,1 3-2,0-1 3,-5-2-6,4 2 1,1 1-2,-3-1 3,-1 1-2,2 0 0,1-1 3,-1 1-4,-1 0-2,4 0 0,-3 1-8,4-2-13,-5 3-12,5 2-15,-4-4-18,0 3-23,4 1-18,-1-5-30,1 5-35,0 0-35,-3-6-35,3 6-46,0 0-53,-5-3-52,5 3-313,0 0-768,0 0 340</inkml:trace>
  <inkml:trace contextRef="#ctx0" brushRef="#br0" timeOffset="49313.919">7830 6661 105,'0'0'137,"0"0"0,0 0-5,0 0 3,0 0-1,0 0 6,0 0-4,0 0-4,0 0-7,0 0-2,0 0-2,0 0 10,0 0-9,0 0-4,0 0-5,0 0-6,0 0-6,0 0-7,0 0-6,0 0-6,0 0-6,-6 6-2,3-1-3,-1 1-2,-2 0 2,1 2 0,-2 3-3,-1 2 2,0-1 3,-1 3-1,-1 1 4,1 2 4,-6 5-1,4 4 4,1-4 5,-3 2-5,3 2 6,-2-1-17,5 2 14,-6-2-12,4 1 3,1-2-5,1 0-2,4 0 4,-7 2-1,2-1 2,4-2-1,-1 4-3,0-2 4,0-1-6,1 0-5,0 1 3,-1-1-9,-2-1 2,5 3-4,-2-3 2,0-3-4,1 4-2,0 2-2,-2-2-2,1-7-4,2 3-7,2-1 1,-3 0-2,3 6-3,-2-2-1,0-4-2,2-2-2,0 0-1,2 2-2,-2-1 0,2 0 1,1-1 3,-3 0-4,2 0-5,-2 2 1,4-4-1,0 2 1,-3-1 0,0 1-6,3-2 6,-3 1-2,2 0-2,0-2-2,1 3 4,-2 1-1,1-5-2,-2 2-1,2 1-2,0-1 4,2 0-5,-2-1 2,1 2-2,0-4 0,-2 1 0,1 0 1,1-3-1,2 5 1,-4-4-4,3 2 4,-1 1 1,0-4-3,0 6 0,0-2 1,-1-2-5,-2-2 0,6 1 1,-4-2-3,2 3 0,0-1 2,2 4-3,-5-6 1,6 5-2,-4-3 2,1 0-4,-1 0 7,0 0-3,1-2-1,0 2 0,0-3 3,-1 1-1,1 0 0,0-1-3,-1 1 1,-1-2-1,0-1 0,3 0-3,-4 0 6,0 0-1,1-2-3,1-1 0,-4 2 0,4-1-2,-1-2 2,-1 4 1,-1-3-8,3 1 5,-2 0 1,1 0 0,-1-2 2,-2 1-3,2 1 3,0-1-2,-1-1 0,1-1 1,-1 2-6,-1-4 7,2 6-2,-2-1 4,3-2-7,-3 1 6,2-1-4,0 2 0,0-1 3,2 1 0,-2 0-2,0-1 1,1 4-3,-1-3 0,1 3 3,1-2-1,-3 1 3,3-1-4,-3-1 1,3 1-2,0 1 1,0-2 2,-3 0-2,1 0 2,2 2-2,-2-4-4,-1 0 7,0 0 0,0 1 0,2-1-1,-3-3-4,3 4 6,-3-4-4,1 5 3,0 0-2,0-1-1,1-2 2,-1 0-1,1 3 1,0-1 0,-2-4 0,2 5-10,-2-5-4,0 4-4,0-4-2,3 4-5,-3-4-4,0 4-5,0-4-4,0 0-14,0 0-7,0 0-13,0 0-11,0 0-26,0 0-25,0 0-30,0 0-27,0 0-22,0 0-27,0 0-28,0 0-29,-10-10-34,10 10-32,-2-7-255,1-1-667,0 3 295</inkml:trace>
  <inkml:trace contextRef="#ctx0" brushRef="#br0" timeOffset="50327.5605">7783 6737 28,'5'-5'82,"-3"3"5,-2 2 3,0 0-2,4-2-2,-4 2-5,2-5 6,-2 5 4,0 0 0,0 0 0,3-2 4,-3 2-8,0 0 0,0 0-3,0 0-3,0 0-10,0 0 0,-14 7-2,6-1-4,0 0-5,-3-1-3,0 4-2,-4 2-1,6-2-6,-8 3 5,3 0 2,-1 1-7,2-3-2,-1 1-2,1 3 1,0-5-3,-1 3 3,4-4-3,2 0-5,-1 1-3,2-2 1,0-3-1,2 0-7,-2 0 5,3 0-3,4 0 4,-5-3-1,5-1 2,0 4 0,0-4-1,0 0 4,0 0 1,9-8-1,-3 4-6,1-2-5,3-2 2,-1 2-2,2-3 1,-1-2-2,4-1-6,-2 1 5,1 0-2,1 1-7,0-3 3,0 2 7,-1 1-12,-3 0 1,0 0 0,1 1 1,0 1-2,1-4 1,-3 5 20,1-1 3,-1 1-6,1 0 2,0 0-6,-3 1 2,1 2-4,-2-2 3,2 2 1,-3 1 3,-1-1 2,1 1 0,0-1-3,-1 1 5,-3 1 1,-1 2 5,8-3-4,-8 3-6,2-2-1,-2 2-9,0 0 3,0 0-8,0 0 2,0 0 3,7 7-1,-4-3 0,-1 4-1,2 1 1,0 2-4,1 5 4,1-1 1,1 2-6,-3 1 1,6 7 2,-1-5 1,1 4 1,1 0-6,0 0 4,-2-1-5,3-5 2,-5-1-2,-2 0 3,-1-1-6,1-5 6,-1 0-15,-2-1-12,-1-3-15,2-1-15,-1-1-22,-2 0-11,2-1-21,-2-4-35,-4 3-33,4-3-30,0 0-37,-8 0-29,8 0-27,-11-3-167,6-1-488,-5 2 216</inkml:trace>
  <inkml:trace contextRef="#ctx0" brushRef="#br0" timeOffset="51148.7195">6867 7461 18,'0'5'152,"0"-5"-2,0 0 0,0 2-2,0-2-6,0 0 7,0 0 1,5 4 1,-5-4 7,0 0 2,0 0 1,0 0-3,15-7-6,-6 0-9,-2-1-10,3 4-5,-3-6-9,5 3-3,-5-5-10,1 3-4,3 0-1,1-4-2,-6 1-10,4-1-4,-2 4-12,0-1-4,-3 3-5,4 0 0,-4 1-1,-1 1-17,-1 1-2,0-1-6,0 2-3,-2 0-7,2 1 1,-3 2-12,0 0 7,0 0-4,0 0-1,4 11-3,-4-4 2,1 4-1,-1 0 2,-1 9-3,1-3-5,-3 1 2,2 9 5,1-8-3,0 1 1,0 3 1,-3-3-4,3 5 2,-1-1-1,1 2-2,0-6 1,-1-2 5,1 0-7,1 1 0,0-3-5,-1-4 7,0 0-2,3 0-2,-3-5-5,0 2 4,0-3-6,0-1 10,0 1 2,0-3-9,0 1 1,0-4 1,0 4-3,0-4 4,0 4 1,0-4 0,0 0-9,0 7-2,0-7-5,0 0-8,0 0-1,0 4-9,0-4-6,0 0-7,0 0-8,0 0-9,-7 2-7,7-2-2,-5 1 2,5-1-4,0 0-3,-11-1 1,3 2 3,3-1 5,-1 1 7,-2 1 3,-1 0 3,-1 0 9,1 1 0,0-3 4,1 3 3,0-1 4,1-1 3,2 0 6,-1 0 2,6-1 7,-6 2-3,4 0 2,2-2 4,0 0 2,-4 3 3,4-3 6,0 0 1,0 0 5,18-7-2,-6 6 0,4-6 7,2 4-8,1-1 1,9-1 0,-6 2 2,5-3-3,3 2-1,-2 0-1,-6 4-2,1-3-1,-4-1 2,2 3-1,-5-1-1,-2-1-1,-2 3-1,-1 0-8,0 0-5,-6-1-6,0 1-16,-5 0-17,12 0-18,-12 0-22,7 1-27,-7-1-29,6-1-28,-6 1-27,7-2-183,0 1-416,-4-2 185</inkml:trace>
  <inkml:trace contextRef="#ctx0" brushRef="#br0" timeOffset="53154.7668">8395 6718 76,'0'0'121,"2"-2"-9,-2 2 0,0 0-5,0 0 9,0 0-5,0 0-7,0 0 8,0 0-6,0 0-4,0 0 4,5-1-2,-5 1-1,0 0-4,0 0-5,0 0 0,0 0-4,0 0 2,0 0-4,0 0-7,0 0 0,0 0 0,0 0-3,0 0-7,0 0 2,11 3 0,-11-3-1,5 3 2,-3-1-3,0 0 0,3 1-2,-1 0-2,2 3-2,0-4-6,1 2 5,2 1 2,1 1-2,1 1-9,4 3-5,-4-3-5,3 5 8,0-2-8,0 3-6,2-2 6,-3 3-2,3 0 1,-3-1 1,-3 2-5,3 0 4,2 7-3,1 1-1,-3 0 4,-1-7-6,3 5-4,0 1 11,0-1-5,-3 1-1,1-1 9,1 5-4,-2-4-1,-2 1 8,-1 2 0,0-7 0,-3 6 4,1 2 2,-2-6-5,-1 5-2,-3-7-2,4 1-7,-3 0 2,-2 1-4,2 4 1,-4-4-4,2 7 0,-2-3-1,2 5-8,-3-6 6,0 2-1,-1 0-1,4 1-3,-4-2 1,0-4 1,3 5-1,-3-6-4,0 2 8,3-2-4,-5 5-2,2-1 1,-2-2-2,5-1 0,-4-3-2,-1 1-2,2 2 2,-6 2-8,5-3 3,-5 4-5,0 0 2,5-5-5,-1-2 0,-3 1-2,2 2 3,0-2-4,-1-3-3,2 3 4,-3-1-2,3 1-2,-1-2 1,-1-1 0,3-2 2,-5 1-4,4-2 2,-1 3-2,1-2 4,0-2 0,-5 4-3,5-4 4,1 0-6,0 0-6,-3 0 6,2 2 1,-3-2-3,5-1 0,-4 1 0,2 1 3,1-1-5,-2-2 6,1 3-7,1-1 3,-3 2 0,3-2-1,-1-2 4,-2 3-1,2 0 4,-1-2-3,1 1-3,-1 0-1,1 1 0,0-1 5,-1-1-4,-4 3 1,4 2-2,-3-3 2,6-1 1,-3-1-4,1 1 2,-2 1-1,0-2-2,3 0 4,-3 3 3,2-4-8,-2 3 5,3-1 0,-1-3-3,-1 4 3,2-5-4,-1 5 2,2-3 1,0 0-1,0-2-2,0 0-2,-1 0 7,3 2-3,-5-2-1,5 1 4,-1-1 1,-1-1-1,0 2-1,1-4-4,-2 2 4,2 2 0,-1-2-2,0-3 1,2 3 0,2-1-3,-3 0 0,1-2 4,0 0-2,2-2 1,-5 6-2,4-2 3,-3-1 1,4-3-2,0 4-1,-1 0 1,1-4-3,-5 4 4,2-2-1,3-2-2,-4 5-1,3-2 4,-1 0-3,2-3 2,-2 4-2,0-3-1,2-1 0,0 0-4,-3 5 2,3-5-3,0 0 1,0 0 3,-2 2-3,2-2 0,0 0-2,0 0-5,0 0-2,0 0-14,0 0-3,0 0-14,3-16-3,0 7-8,3-3-7,-2-1-14,-1-5-3,3 0-8,0-8-3,2 1 28,-5 1-15,1-2 11,-2 10 5,4-5 5,-3 4 2,0 1 14,0 0-3,-1 0 0,-2 7 18,2 0 3,-2 3 7,2-4 2,-1 3 3,-1 1 11,0 2 19,0 4-13,1-9 10,-1 4 1,0 5-7,0-6 6,0 6 1,0-6-3,0 6-4,0 0-4,0 0 0,0 0-9,0 0 11,0 0-1,0 0 0,-9 24 1,5-12 0,-1 2 0,0 3 0,0 0-4,0 0 9,0 1 6,-3 8-6,4-12 6,-1 6-4,3-3-1,-3 0 11,1-1-9,2-4 1,1-1 2,-1 2-4,0-2 3,-1-2 2,2-1-2,2-3-5,-3 2-2,-1-1 2,3-2 0,-2 2-3,0-1 1,2-5-3,0 5 4,0-5-6,0 3 1,0-3-1,0 4-5,0-4 6,0 0-2,0 0 6,0 5-6,0-5-3,0 0 0,2 3-2,-2-3 6,6 2-4,-6-2-1,9 0-3,-3 0 6,-1 1 3,-5-1 7,16-3-17,-3 3 6,-1-3-4,-2 3 0,6 0 3,1-2-2,0 2 0,-3 0-5,6-4-3,1 3 1,-2-1 5,1 1-4,-1 1 3,0 0 1,-1 0 0,-5 0 0,0 0 1,1-1-2,-4-2-2,1 6 4,-4-3 0,1-1 7,-8 1-8,14-2 8,-10 2-5,-4 0-5,0 0 6,6 0-1,-6 0-1,8 0 9,-8 0-3,0 0-7,0 0-2,0 0 12,0 0-2,0 0 4,7 0-2,-7 0 1,0 0 1,0 0 1,0 0 3,0 0-3,0 0 4,0 0-2,0 0 3,0 0-4,0 0 7,0 0 4,0 0-6,2 3 3,-2-3 1,0 0-5,0 0 3,0 0-2,0 0 2,0 0-5,0 0-2,0 0-1,0 0 4,0 0-4,0 0-4,0 0 0,0 0 4,0 0 2,0 0-7,0 0 4,0 0 1,0 0-1,0 0 0,0 0 3,0 0-3,0 0 2,0 0 4,0 0-9,0 0 3,0 0 0,0 0-2,0 0 3,0 0 2,0 0 0,0 0-2,0 0 0,0 0-1,0 0 0,0 0-2,0 0 1,0 0-2,0 0 4,0 0-4,0 0 0,0 0 2,0 0 3,0 0-6,0 0-4,0 0 3,0 0-5,0 0 1,0 0-12,0 0-1,0 0-15,0 0-2,0 0-12,0 0-15,0 0-13,-14-6-13,14 6-33,0 0-18,-3-4-17,3 4-19,-1-6-24,-1 4-36,2-3-32,0 0-33,2-2-19,-2 0-272,1-3-632,2-1 281</inkml:trace>
  <inkml:trace contextRef="#ctx0" brushRef="#br0" timeOffset="54842.5897">9123 7843 109,'3'-7'148,"-3"7"1,0-3 1,0 3-3,0-4-6,0 4 7,2-7-2,-2 7 2,0-5-3,2 2 0,-2 3-1,0-7-4,0 7-3,-2-3-6,2 3 2,0 0-7,0 0 1,0 0-20,0-5-11,0 5-8,0 0-8,0 0-2,0 0-15,0 0-8,0 0-5,-7 11-2,4-7 4,-1 4-9,-1 2-3,-3 2 4,3 4-2,-2 1-4,0 1 4,0 2-1,0-2-3,-1 6 1,4 1-2,1-5-7,-1-2 5,3 1 0,1-1-1,0-1 1,3 4-7,-1-6 8,1-3-2,1 1-3,0-2-2,3-1 3,0-1 3,0 0-2,0-1 5,-1-1-4,5-2-1,-1 0 6,-1-1-5,3-1 14,-1-1-13,0-2-6,2-1 1,0 1 6,0-1-5,-1-2 2,-1 1 2,0 0-5,0-5 1,-2 4 3,1-1 9,-2-2-19,1-1 13,-6 3-13,8-4-3,-6 1 4,1-2-7,1 0 9,-5-1-5,6-1-8,-5 0 10,-3-2-4,4-4-12,-1 1 10,-2-4-8,1 1-1,-2 0 4,0-1-4,2 2 2,-2-3-2,-2 2-3,2 1 1,-2 1 3,-2 1-3,0 6 3,2-1-15,-7 1 9,5 0-3,-3 0 3,-2 3-4,-2-1 3,-1 3 0,0 1-1,-4-3-4,-3 3-6,7 3-10,-6 1-1,5 3-12,2-3-13,-3 4-16,2 1-19,-1-1-19,3 0-29,-1 0-25,0 3-26,6 1-30,-2 0-37,3-2-25,2-1-26,2 3-241,2-4-580,-1 4 258</inkml:trace>
  <inkml:trace contextRef="#ctx0" brushRef="#br0" timeOffset="58126.9235">3016 6824 25,'0'-4'197,"2"-1"1,-1 3-10,0-1-8,-1 3-10,0 0-9,1-5-6,-1 5-13,0 0-4,0-5-9,0 5-2,0 0-6,0 0-6,0 0-6,0 0 1,0 0-2,0 0 1,0 0-3,0 0 2,3-2-4,-3 2 1,0 0-3,0 0-1,0 0 0,0 0-5,0 0-8,0 0 1,0 0-9,0 0-4,0 0-12,0 0-2,0 0-2,0 0-3,0 0 20,1 15-17,-1-8 5,0 2 1,2 0-12,-2 2 6,1 5-12,-1 1 12,3 2-5,-3-1 4,1 9 4,1 4 1,-2-2 0,2 3 2,0 0 3,-2-2-5,1 4 1,-1 2-2,0-2 5,-1 0 1,-1 2 0,9 10 3,-8-14-3,0-1 4,1 3-3,1-1 2,-2 2-5,2 0 9,-4 12-3,0-15-1,3 3-2,-4-2 1,4 0-4,-1-1-2,-2 2 0,-1-1-3,1-2-3,1-1 0,-1 0-8,-1-2 4,3 3-6,-1-6-3,0 3 3,-1-3-6,0-6 5,3 1-7,0-1-1,-1 0-3,1 2-2,-1-2 3,-1 1 10,2-2-16,0 1 2,-2 0-6,2 1 10,-3-3-9,2 2-1,1 6 0,-1-8 10,1-4-13,-2 3 1,2 1-2,-2-5-1,2 0 0,0 5-1,-2-5-3,4 0 4,-4 0-6,4-2 0,-4 2-5,0-2 1,4 2 2,-4-3-4,2 1 2,0 1 2,0-1-6,-2 1 0,4-2 1,-2 3 1,0-2-1,0-1 0,0 1-2,0 0 2,0 0-5,0-1-3,0 0 3,0-1 2,0 2-2,0-3-5,0 1 12,0-1-13,0-1 3,0 2 2,0-3-5,0 2 5,0-2-2,0 3 0,0-4 0,0 2-1,0 2 0,0-4-3,0 3 4,0 0 4,0-3-5,0 4 5,0-3-8,2-1 7,-2 1-3,0-2 0,0 2-1,-2-1 1,2-4-3,0 8 4,0-6 0,2 2-3,-4 2-1,2-6 2,0 7 0,0-2 4,0 0 3,4 0 2,-4-1-11,0 1-2,-2 0 7,4 0-3,-2 0-1,0 0 0,-2 1 6,2-2-9,0 1 5,-2 1-6,2-1 6,0-3 3,0 3-3,0 0 1,0 0-1,0-5-1,0 10 3,0-5-1,-2 3-4,2-2-1,0 1-4,-1 3 7,0 0-1,2-1 1,-2-1-8,0 1 7,-2 0 0,1-1 1,2-1-8,0-1 7,0 1 3,0-1 2,0 0-2,0-3-5,0 1 5,0-1 0,0 3 1,0-6-6,0 3-4,0-3 14,-2 5-4,2-5 1,0 0 1,0 7 0,0-7-5,0 0 3,0 0-3,0 0 2,2 3-4,-2-3 2,0 0-4,0 0-6,0 0-2,0 0-6,0 0-17,0 0-12,0 0-14,0 0-10,0 0-25,0 0-25,0 0-30,0 0-33,-13-9-42,8 6-27,1 0-28,-5-2-24,4-2-34,-4 2-23,0-2-16,-1 0-10,1 1-6,0-1-278,-4 0-726,3-1 321</inkml:trace>
  <inkml:trace contextRef="#ctx0" brushRef="#br0" timeOffset="58724.3507">2749 8876 8,'-4'-2'127,"0"-3"27,1-2 10,-1 2 16,2 2 9,-1-2 6,-1 0 1,3 3-3,0-3-4,1 1-9,-3 2-5,3 2-4,-1-6-5,1 6-3,-4-2-9,4 2-2,0 0 1,0 0-24,-4-4-14,4 4-8,0 0-11,0 0-12,0 0 1,0 0 2,0 0 9,12 9 1,-11-4-6,4 2-5,4 1 11,-4 1-4,1-2 2,1 4-8,1 5 4,-2-1-6,3-2 0,-2 3-10,2-4-4,-2 2-3,0 3-9,0-7 5,-2 1-10,5-2-7,-5 0 0,2-2-9,-2-1 2,0 3-7,1-6-3,-3 2-5,1 1 2,-1-3-2,-1 1-2,3-1-4,-5 2-4,2-4-1,1 3 2,2-1-3,-5-1 3,0-2-4,4 4 3,-4-4 3,0 0-7,0 0-4,5 3 2,-5-3 0,1 2 0,-1-2-3,3 3 2,-3-3-1,0 0 1,0 0-5,0 0 3,9 0 3,-9 0-8,3 2 2,-3-2 4,3 2 1,-3-2-4,0 0 0,12 3 0,-11-3 2,-1 0 0,9 0-1,-9 0 4,10-3 1,-2 1-3,0-5 3,7 3-4,-1-5 0,4-3-3,5 0-1,0 0 2,1-2-3,4-1 4,-4-2 0,2 3-8,-1-1 4,0 3-3,-7 0-4,-2 5 2,0-3-1,-6 4 5,0 0-1,-1 1-4,0-2 6,-4 3-1,3 1 2,-3 0-1,0-3 0,-3 3-1,1 0 3,1 3-3,-4 0 3,5-3-3,-5 3-3,3-6 3,-3 6-1,0 0 0,6-1-4,-6 1-1,0 0-15,0 0 0,0 0-5,0 0-8,0 0-9,0 0-17,0 0-20,0 0-12,0 0-25,0 0-20,0 0-18,0 0-17,0 0-31,0 0-30,0 0-28,0 0-26,0 0-21,-21-1-261,15 1-614,6 0 272</inkml:trace>
  <inkml:trace contextRef="#ctx0" brushRef="#br0" timeOffset="60044.2889">3025 9658 79,'0'0'111,"0"0"-3,0 0 10,0 0-11,0 0 9,0 0 5,0 0 2,9 3-5,-7 1 6,-2-4-9,3 6 2,-1-2-5,-1-1 5,1 1 0,0 2-3,-1-1-2,0-1-6,-1-2-4,0 3-7,0 0 1,2 0-3,-4-1 0,2-4-7,0 5-6,0-5-1,0 5-4,0-5-3,0 3-1,0-3 0,2 4 2,-2-4-4,0 0 2,0 0-5,0 0-1,0 0 0,0 0-7,0 0-7,0 0 1,0 0-15,0 0 4,1-17-2,-1 10 0,0 0-7,-1 0-11,-1-2 12,0-2-8,0 1 6,0 1 0,-1-3-9,2 2 7,-5 1 2,5 3 0,-2-4 4,0 4 0,-2-2 5,1 4-12,0-2 2,1 0-8,-4 3-4,2 1 13,-1-1-17,-1 2 4,1-1-2,-4 2 9,1 2-18,0 2-2,-5 3 1,0 3-1,0 1-5,-3 7 8,-3 1 3,4 1 0,0 4 0,2 0 5,-2-1 3,3 5 7,3-4-7,3 0 3,-2 1 7,5 3-8,2-1-4,-1-3 2,8-4 3,-3-1-8,1 0-1,5-1 5,-2 3-11,4-4-1,-1 0 4,0-5 5,4-1-11,-2-5-9,2 4 0,1-6-22,3-1-15,5-5-22,-6 1-26,3-6-28,2-1-26,-2-1-34,-2 2-37,2-4-35,1-5-24,-3 2-39,-7 2-189,2 2-543,-3-2 241</inkml:trace>
  <inkml:trace contextRef="#ctx0" brushRef="#br0" timeOffset="61399.2489">3293 9440 107,'0'-3'175,"0"3"4,0 0-7,2-6 0,-2 3-4,0 3-3,-2-8 1,2 4-7,0 4-1,-1-6-6,0 2-3,1 0-2,-1-1-13,-2-2-6,2 2-7,1-2-6,-1 1-2,-1-3 1,2 4-3,-1-5 11,-3 4-25,3 0-3,-3-5-1,2 5 10,2-3-11,-3-1-2,1 2 2,-2-1 4,-1 4-5,1-2-8,-3 0-1,2 0-12,0-1-4,0 3 6,0 0-1,-3-4-12,3 4 0,-1 0-11,1-4 5,-1 6-5,-1-4 1,0 2 1,2 0-5,-1 0-3,-3-1 3,3 2-7,-3 2 0,0-3-4,0 1-3,-1-1 0,2 2-1,-5 0-4,2-1 0,0 2-5,-1 1 1,0-2-1,4 2-2,-2 1 1,0 0 1,0 1-7,-2-1-4,1 1-1,-1 2-3,0 1 3,-1-1 0,-1 2-1,2-5-4,2 7-3,-5-2 13,-1 0-7,0 4 2,3-2-1,0 1-1,0 0 4,1-2 3,0 2-10,-3 1 6,1 2 4,5-3-2,-3 0-1,3-1-9,-2 3 10,-2 0 3,-1 2 0,5-3 0,-4 3 2,3 1 0,-3-2-3,7 2 7,-6-1-3,0 2 0,1 1 1,2-1-2,-1 1 4,0-1-2,1 0-3,-2 1 7,3 2-1,0 0 1,-3-2-1,4 2-3,1 0 2,0-1-3,-1 2 0,1-1-1,1 1-2,5 0-2,-4-1 0,0 0-2,0 0 2,3 0 1,1 0-7,0 2 2,0-2 3,0-1-3,1 3 4,2-3-3,-2 5-2,2-3 0,-2 0 3,3 2-5,-4-4 2,5 2-2,-3-1 5,2 0-3,0-2-3,-1 3 0,3-2 4,-2-2-8,2 2 0,-3-3 2,4 3-1,0-1 4,-2-3-3,-1 3-3,2 0 2,2-4-3,-1 1 2,2 4 4,-1-5-5,2-1 1,-2 2 0,2 1 1,2-2 2,-1 1-2,2-2-1,-3 1 3,-1-1-1,8 0-3,-4 1 1,0-2 1,-4 0-3,4 1 4,-1-3-3,2 3-3,1-1 7,-5-1-2,2 0-4,4-2 5,2 2-2,-7-1-2,4 0 0,-1-1 1,2-1-2,0 1 0,-3-2 4,1 0-6,0 0 0,0 1 2,4-3-3,0 1-2,-2 0 1,-2-1-1,3 0-1,-4 0 0,1-1-3,0-1-1,4 1 1,-9-1 2,5-1-1,4 0 1,-6-1 2,4-1-3,-2 2 1,5-2-1,-8 0 1,7-1 3,-2-3-1,3 3 5,-4-2-2,7 1 6,-12-1-10,6-1 8,-1 3-2,-3-2 2,4-3 1,-3 1 0,1-5-1,-3 7 0,5-5 2,-3 3 0,0-4-3,0 1 5,0-4 1,-2 2-2,2-2-1,-3-1 0,1-1-3,-1 0-5,3-6 5,-4 7 4,1 0-3,-1 1 4,-4 0 3,3-2-7,-2 5 7,-2 0 6,1-2 2,-1 2 2,-4-5 0,4 5 0,-2-5-4,-1 2 0,1 0 0,0-1 0,-4 1-3,4-2-3,-4 0 1,4-2 2,-2 0-3,0-1 3,2 2-6,-2-7 7,0 6-2,-2-8 5,0 12 2,2-4 3,0 2 1,0-2 2,-2 2 3,-1 2 0,3-2 0,-2 2 2,-2-1-2,1-1 2,-1 5 1,-5-3-4,8 1 2,-7-1-3,3 1-4,-3-1-1,3 3-1,-1-4 0,-3 2-3,1-2 2,-2 2-4,1 1-4,0-2 1,0 1 0,-3 1-1,3-2 0,-1 4 0,-1 2-5,-2-3 1,3 4 1,-3-3 3,3 5-5,-2 0-2,3 2 2,-3 0 1,3 0-6,0 0-4,-3 0-2,1 2-12,-1-1-11,2 0-19,0 2-19,2 0-19,-2-2-26,-2 2-25,1-2-37,4 3-41,-5 0-37,3 0-42,-2 3-50,0 1-40,1 2-63,1-2-225,-1 4-730,2-4 323</inkml:trace>
  <inkml:trace contextRef="#ctx0" brushRef="#br0" timeOffset="64976.9005">3801 9850 19,'-9'-1'76,"9"1"-4,-2-2-10,2 2 4,-8 0-6,8 0 1,0 0 3,-9 0-12,2 0 4,7 0-6,-11-3 8,11 3 1,-5 0 6,5 0 10,-8 0 1,8 0 3,0 0 0,-9 0-2,9 0 3,0 0 5,-8 0-3,8 0 5,0 0-4,-7 0-2,7 0-8,0 0-3,-8-1-5,8 1-5,0 0 4,0 0 0,0 0-7,-7 1 2,7-1-3,0 0-3,0 0-1,0 0 2,0 0-3,0 0 1,0 0 1,0 0 2,0 0 0,0 0 4,0 0-1,0 0 2,0 0-2,14 6 3,-11-4-1,2 1 2,2-2-2,3 0 0,0-1-4,4 2 3,-1-2-8,9 0 0,-4 0 2,8 1 4,7-2-10,-4 2 2,2 0 0,1-1-2,1 0 2,4 0-5,1 3-1,-2-3 0,1 0 0,4 0 1,-1 0-7,8-3 0,-7 6-6,9-6 3,-9 3-3,-5 0-9,5 0 1,-3 0-3,1 3-1,0-3 12,-2 0-16,0-3 2,0 3-4,1 0-2,-5-1 2,3 1 2,1 0-5,-1-1 3,0 1-7,-4 0 3,0 0-5,0 1 1,-2-2 3,0 1-4,0-2 4,0 2 1,-1 0-9,1 2 4,-4-2 6,-4 0 3,0-2-7,5 1-2,-4 2 7,-3-1 0,1-1-12,0 1 9,0 3-5,-3-6 7,1 2 0,-2 1-3,0-4 7,0 4 1,-4-1-2,0 1-7,0-1-1,2-1 0,2 2 7,-4 0 3,6-3 1,0 6 1,0-6 0,0 3 0,-3 0-6,3 0 3,-1-1-5,-1 0 5,1 1-4,-5-2-2,1 2 2,0 2 2,0-2 12,-2-2-14,1 2-10,3 2 8,-2-4-3,-3 2-1,2-3 5,0 3 2,0-2 5,-3 2-8,4 0 9,-4 0-4,4-2 2,-1 1-2,2 1-4,2 0 5,1-2 4,-1 0-6,1 1 2,-3 1-1,2 0-7,-4 0 4,2 0 8,1-1-13,2 0 6,1 1-2,-9 0 5,6-3-2,-2 3-2,0-1-4,2 1 5,-2-3-7,0 3 10,-3 0-4,5 0-1,-3 0 0,5-1-2,-1 1 1,2 1 0,2-1 3,-1 0-1,0 0-3,-3 0 4,6 0-3,-5-1 0,-1 1-4,1 1-2,-4-1 4,3 0 9,1 0-5,-7 0-2,0 0 4,-1 0-3,0-1-1,2 1 5,-2-2 0,-4 2 0,3 0 1,4-2-2,-4 0-2,4 0 0,-3-1 1,2 3-2,1 0-4,-1-3 3,1 1 1,-3 1 1,0 0-4,2 0-3,2 1 6,-3-3-2,2 1 0,-4 1 0,0 0 0,1-1 0,-2 2 2,-2 0-3,2-2 3,-3 1-1,3 1-2,0 0 2,-1-2-2,1 1-1,2-1 1,-1-1-2,-1 2-2,5-4 1,-2 4 4,3-1 2,-4 0-6,0 1-2,3 0 10,-3 0-7,-1-1 0,0 2 1,-1-1-1,-1 0 5,0 1 0,-7 0-6,14 0-2,-10-3 5,-4 3-4,12 0 1,-5 0 0,-2-2 2,3 1 0,-3 0 1,2 0-5,0-1 3,2 1-4,-2 0 0,1 0 0,3-1 2,-2 0-5,0 2-2,0-3 6,2 3 0,-5-1 1,2-1 4,-1 2-6,0 0 2,-7 0 4,9-1 1,-9 1-3,6-3-1,-6 3 0,8 0 0,-8 0 4,0 0-4,5-1 2,-5 1-4,5-1-3,-5 1 5,0 0-5,6-3 3,-6 3-3,4 0 3,-4 0-1,0 0-1,8-2 1,-8 2-1,0 0-5,5 0 9,-5 0-1,0 0-4,0 0 3,0 0 0,4-2-4,-4 2-3,0 0 4,0 0 2,4-2-3,-4 2 2,0 0-1,0 0 7,9 0-7,-9 0 2,6-1-2,-6 1 4,7-2-3,-7 2-1,0 0 1,0 0-3,0 0 2,5-1 0,-5 1-8,0 0 5,0 0-2,0 0-7,0 0-3,5-4-8,-5 4-16,0 0-13,0 0-11,0 0-26,0 0-22,-13-3-11,13 3-18,-9-1-10,9 1-12,-10 0-14,3-1-15,7 1-11,-14-2-9,5 2-21,-2 0 0,-2-1 9,0-1 2,-2-3 2,-1 3 23,-3 2 10,3-4 12,-2 3 22,-3-1 23,3-3 14,1 3 11,-3-1 21,5 0 0,2 2 12,-1-4 18,4 4-1,-3-2 12,4-1 5,-1 1 14,0 1 9,3-2 14,0 3-8,2-3 28,1 1 21,-1 1-1,-2 0 10,4-1 9,-3 1 8,2-1 9,1 1 5,-1-1 13,-2 1 2,2-3 6,-1 5 5,5 0-4,-8-3 3,8 3-1,-6-2 3,6 2 0,-3-3 1,3 3-1,0 0-3,-10-2-1,10 2-4,-4-1-7,4 1-3,0 0-4,0 0-4,-5-1-7,5 1-4,0 0-9,0 0 8,0 0-5,0 0 3,0 0 0,0 0 3,5 9-9,-1-6 1,1 0 1,3 0 1,2 1 4,-1 1-14,5-1 4,-3 1-8,3-1 1,3 2-1,3-1-9,-2 1-4,0-2-6,4 1-1,-4-1 8,0-1-15,1 2-4,-3-3 1,1 2-3,0-1 1,3-1-5,-3 3-3,1-4 8,-1 0-4,0 3-4,-2-3 2,-3-1-8,-2 3 3,-2-3 2,2 0 1,-2 0-2,-3 1 1,1 2-3,-6-3 6,8 0-3,-8 0-1,0 0 5,9 0-4,-9 0 4,4 1-5,-4-1 3,0 0 1,4 2-3,-4-2-1,0 0 7,0 0-11,0 0 0,0 0 1,0 0 2,3 2 2,-3-2-2,0 0-1,0 0 5,0 0 0,0 0-3,0 0 5,0 0-2,0 0 5,0 0-2,0 0-1,0 0 5,0 0-1,0 0 8,0 0-8,0 0-5,0 0 3,0 0 0,0 0-2,0 0 4,0 0-5,0 0 6,0 0-2,0 0-3,-20-1-4,20 1 2,-9 1 0,3-1 0,-1 1-3,-3-1-5,-3 2 4,1 0 1,-5 5-3,-3 1-2,0-1 2,-7 3 1,0 1-2,1 1 0,-1 4-2,0 0 2,4 1-2,-1 0 0,0-2 1,5 4-9,-2 1 14,1-1-6,3 0 1,4-4 1,3 0-1,2-1-4,-2 0 7,5-2-4,-3-2-2,3 0 4,0-1 3,2-2-4,0-1 2,0-2 0,2 1 3,-2-1 1,2-1 0,-2 0-2,1 1 0,2-4-3,-3 3-2,3-3 4,0 0 3,-1 4-3,1-4 1,0 0-1,0 0 2,0 0-6,-3 3-14,3-3-3,0 0-14,0 0-35,0 0-30,0 0-49,0 0-36,0 0-42,-5-12-44,4 7-41,1-2-41,-8 0-292,4-3-693,-2 3 307</inkml:trace>
  <inkml:trace contextRef="#ctx0" brushRef="#br0" timeOffset="66341.8604">5184 9356 19,'3'-3'138,"-3"3"-7,0 0-7,0 0-13,0 0-7,0 0-4,0 0-8,0 0-5,0 0-5,3-2-3,-3 2-7,0 0-4,0 0-2,0 0 1,0 0-4,0 0-4,0 0 4,0 0-7,0 0-1,0 0-2,0 0 3,0 0-5,0 0-4,0 0 0,0 0 4,0 0-4,0 0-1,0 0-4,0 0-4,0 0 1,0 0 1,0 0-6,0 0-1,0 0-4,0 0-2,0 0-1,0 0-2,0 0-2,0 0-3,0 0-2,0 0 2,0 0 1,0 0 0,0 0-2,0 0 0,0 0-3,0 0 4,0 0 0,0 0-3,0 0 2,0 0-3,0 0 1,0 0 3,0 0-4,0 0-1,0 0-3,0 0 3,0 0-1,0 0 0,0 0 2,0 0-1,0 0-4,0 0 3,0 0-2,0 0-1,0 0-2,0 0 2,0 0-1,0 0-2,0 0-3,0 0 1,0 0 3,0 0-2,0 0-2,0 0 0,0 0 0,0 0 3,0 0-3,0 0-1,0 0 5,0 0-3,0 0 3,0 0-2,0 0 3,0 0-4,0 0 1,0 0 3,0 0-2,0 0 0,0 0 1,0 0-4,0 0-1,0 0 4,0 0-4,0 0 1,0 0-2,0 0 1,0 0 1,0 0 0,0 0 1,0 0-2,0 0 0,0 0 2,0 0-3,0 0-2,0 0-6,0 0-9,0 0-16,0 0-14,0 0-27,0 0-36,0 0-31,0 0-36,0 0-32,-6 8-164,6-8-402,0 0 179</inkml:trace>
  <inkml:trace contextRef="#ctx0" brushRef="#br0" timeOffset="69698.0864">5178 9188 147,'0'-5'196,"-1"-2"-7,1 5-11,-2-3-4,0 1-15,0-1-18,0 0-5,0 2-9,-1-2-8,-2 1-2,3 1-9,1 0-10,-3 1-11,0-1 0,4 3-8,-9-1-3,9 1-11,-10 0-4,10 0-2,-11 0-9,3 4-3,1-2-3,-3 4 1,0 3-5,-2-1 5,1 4 1,-1 0-4,-2 2 1,0-1 1,3 1-5,-1 0 6,-1 1-9,3 0-1,1 2 2,-1-1-4,2 1-1,2-2-2,1 4-2,3-4 1,0 2-2,6 3-1,-4-2 1,0-1 3,0 8 0,2-7 1,5 0 2,-2-1 0,0 2-6,2-4 1,-1 1 5,0-3-5,3-4 9,1 3 0,0-4-3,3-1-1,1 1-3,3-1 3,1-3-4,0-1 1,-1-1-7,3-1 4,-3-1-5,-4-1 0,1-1-6,0-1 1,-2 3 11,3-4 3,-3-1-10,-1 0 0,0-1 1,-2 0 0,2-2-1,1-1-1,-5-2 2,2 2 0,1-5 4,1-1-3,-1-1-3,-4-3 2,1 2 3,-2 1 1,2-3-6,-3 2 3,0-3-9,0 2 3,-2 1 1,0-3-6,-2 5 8,0-3-4,0 5 7,0-2 0,-4 3-8,2 1 0,-1 0-3,-4 2 0,0-1-4,2 2 3,-3 0-6,-1 1-1,-1 4 5,1-2-5,-5 0-9,2 4-5,-1 1-12,-3 0-25,2 1-15,-3 4-23,2 1-19,-2 0-20,6 0-32,-1 0-31,1-1-31,2 3-43,-5-1-15,4-1-230,0 2-547,3 0 242</inkml:trace>
  <inkml:trace contextRef="#ctx0" brushRef="#br0" timeOffset="72065.0775">2329 7720 121,'-3'2'132,"1"0"-5,2-2-9,-7 5-4,5-5-6,-3 3-1,5-3-10,0 0 1,0 5 0,0-5 2,0 0-6,0 0-3,0 0 2,0 0 0,0 0 4,0 0 1,0 0-6,14-8-3,-5 6-7,1-2-3,-1-4-11,4-4-1,1 3-7,-4-4-7,5 0-2,-3 1-9,-1 1-3,2-2 0,4-1-2,-6 0-1,1 5 4,-3-3-1,-1 3-1,-1 0-4,1 1 3,-1 4-5,0-1-4,-4-2 4,1 2 6,-1 2-9,1 1-1,-4-2-5,4 1 1,-4 3-3,4-3-2,-4 3-4,0 0-4,1-2 3,-1 2-5,0 0-6,0 0 1,1 9 1,-1-2 0,-1 4-3,1 0 5,-1 5-3,-2 1 7,3 4-2,-5-1 1,3 6-3,0 0 2,1 4-3,-4-3 3,2 1 1,-1-1 2,2-1-1,-2 0 2,0-3 0,3-2-3,-2-4-1,2 3-2,1-3 2,0 0-2,0-5 3,0-1 1,0 0-7,0-4-1,0 0 1,0-2-2,0 0 1,1 0 2,-2-1 1,1-4-4,0 6 5,0-4 0,0-2-4,0 0 0,0 7 2,1-5-2,-1-2 3,0 0-1,0 0-5,3 3-9,-3-3-4,0 0-4,0 0-8,0 0-9,0 0-9,0 0-4,0 0-8,0 0-9,0 0-8,0 0-10,0 0-11,0 0 4,0 0-8,0 0 2,0 0 0,0 0-3,0 0 8,-17 0-7,11 0 21,-3 0 7,5 2 12,-5-1-4,0 0 13,0 2 9,0-1-7,1 1 31,-2-3 8,3 3 13,-1-2 13,3 0 13,-3 0 10,3-1-1,0 2 4,5-2 0,-5 1-1,5-1 0,0 0-4,0 0-3,-9-1 2,9 1-8,0 0-4,0 0 2,0 0 5,0 0 2,19-2-2,-6 2 3,-3-3-3,3 0-4,6-1 0,-1 1-3,0 0 0,1-2-3,-1 0-1,1-1 13,4 3 3,-5-1-3,0 0-10,-3 2 2,5 0-7,-7 0 0,-3-1-1,1 2-1,-1-2-1,-5 3 5,0-3 4,-5 3 3,9 0 7,-9 0 2,7 0 3,-7 0 4,0 0-2,11 0 16,-11 0-18,0 0 4,0 0 3,4 2-1,-4-2 2,0 0-5,0 0-5,0 0 10,0 0-11,0 0 1,0 0-4,4 2-4,-4-2-5,0 0-1,0 0-3,0 0-7,0 0 0,0 0 3,0 0-8,0 0-1,0 0 4,0 0 0,0 0 3,0 0-9,0 0-7,0 0-4,0 0 0,0 0-14,0 0 1,0 0-18,0 0-9,0 0-14,0 0-13,0 0-24,0 0-17,0 0-14,0 0-27,0 0-19,0 0-21,0 0-27,0 0-17,0 0-168,0 0-438,0 0 193</inkml:trace>
  <inkml:trace contextRef="#ctx0" brushRef="#br0" timeOffset="74624.9659">3328 10524 30,'-1'-5'119,"1"5"-4,0 0-13,4-4-11,-4 4 6,0-4-6,0 4-5,0-6 1,0 6-5,1-3-10,-1 3 3,0 0-5,-1-4 9,1 4-9,0 0 8,0-5-3,0 5-5,0 0 7,0-4 3,0 4 1,0 0 2,0 0 4,1-5-1,-1 5 3,0 0-2,-1-6 2,1 6-3,0-5 3,0 5-2,0 0-1,0-5 3,0 5-7,0-4 3,0 4-1,0-4 0,0 4-3,0 0-3,-3-5 0,3 5 1,0 0 0,0 0-9,0 0 5,-1-4-9,1 4-7,0 0-7,0 0 5,0 0-8,0 0-11,0 0 10,0 0-12,0 0-1,0 0-9,0 0-3,0 0 5,0 0 6,0 0-12,0 0 6,5 16 2,-4-9 5,2 2 5,3-2 4,-1 4 5,1 6 4,0-2-3,3 1 8,0 0-6,0 4 10,1 2-5,4 4 2,-1-2-2,1 4 7,2-2-2,1 0-1,-3 4-4,4-4 5,1 3-5,0 0 1,2 0 4,-3 3 0,2-1 2,7 10-6,0-2 1,-8-10-3,3 2-3,6 8-4,-8-8-5,11 7 3,-13-8-4,5-1-2,-2 2 3,7 10-8,-7-13-1,2 1-2,-4 2 1,11 7-4,-11-8-3,13 9-1,-9-13 0,0 3-2,-4-3-2,3 1 0,-5 0-2,4-3 0,-1 0 1,2 1-1,-4-4-1,0-2 5,-1 2-1,2-2 0,-4-3-1,0-1 3,-1 0-2,3 3-1,3 0-1,-8-4-3,2-2 2,-1-1 0,-1 2 1,0-2-6,-2-1-1,4 1 1,-6-1-2,1-2-1,1 1 5,-1-1-6,3-2 0,-4 2 1,-1 0 0,1 0 0,-3-1 0,0-1-1,0 0 5,1-1 0,-2 0-2,1 0 5,-2-4-2,2 4 0,-1-2-1,-3 0 10,4-1-7,-2 1-1,-1 0 2,-2-3-2,4 3 0,-4-3 2,3 2-2,-3-2 2,1 4 1,-1-4-4,0 0 2,1 3-3,-1-3 5,0 0-2,0 0-1,4 3 2,-4-3-4,0 0-1,0 0 0,1 4 3,-1-4-4,0 0 0,5 2 0,-5-2-6,0 0 3,0 0 1,0 0 3,0 0-3,0 0 2,3 3-1,-3-3 10,0 0-4,0 0-5,0 0 0,0 0 0,0 0 9,0 0-6,0 0 0,0 0-2,0 0 1,0 0 0,0 0-5,0 0 4,0 0 3,0 0-11,0 0 3,0 0 1,0 0 6,0 0-14,0 0 2,0 0 8,0 0-3,0 0-3,0 0 1,0 0-3,0 0-2,0 0 2,0 0-1,0 0 0,0 0-4,0 0 5,0 0 1,0 0-1,0 0-1,0 0 0,0 0 2,0 0-8,0 0 2,0 0 5,0 0 1,0 0 0,0 0-7,0 0 1,0 0 0,0 0 9,0 0-9,0 0 0,0 0 2,0 0-3,0 0-1,0 0 9,0 0-7,0 0 0,0 0 2,0 0 0,0 0 5,0 0-9,0 0 0,0 0 0,0 0 1,0 0 2,0 0-3,0 0 2,0 0-2,0 0 2,0 0 0,0 0 4,5 0-2,-5 0-2,0 0 1,0 0-1,0 0 0,0 0 1,0 0 0,0 0 0,0 0-10,0 0 9,0 0-2,0 0 2,0 0 3,0 0 1,0 0-5,0 0 4,0 0-3,0 0 3,0 0 2,0 0-2,0 0-1,0 0-2,0 0 0,0 0 1,0 0-2,0 0-5,0 0 12,0 0-9,0 0 3,0 0 6,0 0-11,0 0 3,0 0 0,0 0 3,0 0 0,0 0 3,0 0-4,0 0-2,0 0 0,0 0-7,0 0 1,0 0-2,0 0 7,0 0-5,0 0-9,0 0-8,0 0-10,0 0-9,0 0-11,0 0-11,0 0-25,0 0-33,0 0-41,0 0-38,0 0-42,0 0-42,0 0-32,-1-12-39,1 12-25,0-6-38,0 4-18,0 2-310,-4-5-812,4 5 359</inkml:trace>
  <inkml:trace contextRef="#ctx0" brushRef="#br0" timeOffset="76283.0699">4256 12112 116,'-10'0'125,"10"0"2,0 0-8,-5-4 5,5 4 2,0 0 4,0 0 1,-4-4 3,4 4 6,0 0 3,0 0 1,0 0 1,0 0-4,0 0-4,0 0-7,0 0-9,0 0-7,0 0-13,0 0-7,0 0-12,0 0-2,0 0-5,0 0-1,15 10-8,-7-5 1,1-2 2,5 1 2,0 4-9,2 1-6,2-1-1,1 1-2,4 3-6,-5-2-3,1-1-4,1-2 5,-6 3-14,2 0 0,-4-5-3,1 2-7,-3-2 4,-5 0-3,6-1-3,-5-1 2,0 1 3,-2-1 4,2 1 6,-1-2 7,-1-2 11,-4 0 4,4 4 7,-4-4 2,5 0-8,-5 0 3,0 0 0,0 0 1,0 0-7,0 0-2,8 2-6,-8-2-2,2 1-12,-2-1 6,0 0-15,0 0 12,0 0-7,0 0 2,0 0-1,0 0 5,4 3-3,-4-3-4,0 0 12,0 0-10,0 0-1,1-8 1,1 3-6,0-1-1,2 0-1,0-3-8,1-1 5,3-1 3,-1-6-12,2 1-2,5-6-8,2-1 3,-2-5-1,0 1-2,-4 0-1,3 1 10,0 1-14,-3 1 3,-2 6 1,-1-1-6,0 4 2,-1 3 10,-4 1-4,3 2-4,-2 0 11,0 4-10,-1-1 1,1 2-1,-2 0-13,-1 0-4,0 4-8,1-4-1,-1 4-12,2-2-12,-2 2-16,2-3-11,-2 3-17,0 0-14,0-5-13,0 5-21,0 0-25,0 0-23,0 0-26,0 0-25,0 0-18,0 0-34,0 0-184,0 0-518,0 10 230</inkml:trace>
  <inkml:trace contextRef="#ctx0" brushRef="#br0" timeOffset="78026.8298">5540 12707 93,'0'0'159,"0"0"-11,0 0-5,0 0-5,7-3-2,-7 3 9,0 0 2,0 0-2,0 0 0,0 0-7,0 0 10,1-2-12,-1 2-5,0 0-10,0 0-10,0 0-9,-1-7-9,1 7-10,-7-2-6,4-1-4,-3 1-3,-1-1-5,3 0 1,-4 3 1,3-2-1,-4 0 1,-1 0-5,2 1 2,-2 1-2,-2 0-5,3 0-7,-1 2-5,-1-1-3,-1 3-8,-1 0-1,1 2 0,-3 2 3,-1 3 3,3-1 4,-3 2-4,4 3 2,-7 3 4,6 0-2,-1 3 8,1 2-4,2-1-2,-1 6 2,3-6-12,0 4 7,3 2-5,3 0 0,-2 1-15,4-4 4,0 1 2,2-6-4,-1-1-4,1-2-2,1-1 4,1 2 4,1-3-7,0-3 9,5 2-14,-3-4-1,2 0 1,5-1-9,-2 2 8,0-3-9,4-3 12,-1 0-4,2-2 6,-6-1 3,6 0-14,-3-4-1,0 0-12,-1-1 4,1-1-3,-1-1-1,-3-3 4,0 6-4,-1-8-5,0 5-8,-1-4 2,-2 2 3,-3-1-5,1-2 9,2 3-21,-4-4-1,-1 0 6,0 1-1,-3-1-4,0-1 0,2 2 8,-4 3-3,-1-5 6,-1 3 1,-2-2-4,0 2 5,0 1 2,-3 1 14,0 3-14,3-4 2,0 1 5,0 4-5,2-3 5,0 2-1,3 2 4,-1 0-2,5 2-3,-5-5-1,5 5 2,-5-1 0,5 1 4,0 0-2,0 0 6,0 0-3,0 0 2,15-1-1,-6 1 4,-3-1-3,6-1 3,0 0 1,3 0 4,1 1 0,1 1-4,1-4 2,-1 3 5,-3-1 0,4 0-2,-6 1 2,3-2 1,-3 2 8,-3 1-2,1-3 1,-6 3 3,3 0-2,-1-2 3,-1 1-4,-5 1-1,0 0 0,10 1 3,-10-1 1,0 0-9,0 0-1,8 0 3,-8 0 2,1 7 8,1-3 3,-2 4 11,0 2 2,0 2 0,1 5-5,-1 2 15,-1 1-15,1 6 15,-3 3-1,-1 0-11,2-4 4,-1 4 4,3-3-7,-5 1-8,3 0-13,0-8 8,-2 7 3,3-10-4,-3 0-2,2-2 0,2-3-5,-3-2 0,3 1-18,0-3-20,0-2-9,-4 2-21,4-6-13,0 3-14,0-4-26,0 4-26,0-4-38,0 0-29,0 0-35,0-16-29,4 6-10,-4-2-32,3-3-193,-1-2-536,-1 3 238</inkml:trace>
  <inkml:trace contextRef="#ctx0" brushRef="#br0" timeOffset="79272.0903">5729 12648 154,'-1'-6'194,"0"1"-10,1-2-16,0 2-15,0 1-14,0-1-4,0 1 2,0 0-2,0 4-2,0-8 0,-4 6-4,4 2 2,4-9-1,-8 3-3,4 2-1,0 1-8,-4-3-8,1 0-1,0 3-7,1-5-3,-3 2 1,3 2-8,-1-3-7,1 3 4,-2-1-10,0 1 3,1-1-2,-2 3-7,1-3-1,-1 2 1,1-1 15,2 1-6,-4 0-15,0-1-5,2 2-9,-2-1 0,1-1-10,0 1 8,-1 1 0,-2-1-9,-2 1-7,5-1 3,-4 2-2,1 1-11,-4-4-2,0 3 0,4-1-4,-6 1 3,1 1-15,-2 0 12,-1-3 0,-3 5 1,-1-1-6,3 0 0,-3 2-5,2-2 7,-3 2-5,2-2 5,3 3 3,-3 0-11,2 0 7,4-1-6,0 2-1,-4 2 1,6-2 11,-4 4-15,5-1 2,-7 1-4,4 4 6,-2-3-2,2 3-5,0 1 5,-1 2-3,3-4-1,-3 5 6,-1-3 1,5 1-1,-2-1-3,3 1 1,-1-1 2,-2 3 0,3-2 2,3 2 5,-4 0-3,2 0 5,1 0-3,-1 1 8,2 0 1,1-1-7,1 4-4,-1 4 14,3-6 1,-2 0-6,-1-2 0,4 10 1,-2 0-5,2-1 2,1-2-4,0-1-10,2 3 8,0-2 1,3-5 4,-3 0-5,2 6-3,0-5 1,2 3-3,-1-3 3,1 6 0,4-2-4,-5-5 0,0-1-1,4-1-3,-2 3-2,1-2 6,1-1-5,-2 0 0,3 0 3,-1 0-1,0 0-2,1-2-1,-1 1 1,0-1 1,3 0-1,-1-2 0,0 3 1,1-4-2,-3 2 8,7-4-8,-2 2-14,2-2 14,-1 0-4,4-3-3,-1 5-2,0-3-5,1-1 2,0 0-6,-2-2-3,2 0 4,0 0 2,-1-1-6,-2 2 2,-3-6 4,4 3-3,-4-1 7,1-1-2,-1 3-4,5-5 8,-5 1 1,5-1 0,2-4 3,-4 2-3,4 0 3,-2 2-3,1-5 3,1 1 2,-3-2-2,1 1-3,-3 3 4,3-3 4,-5 0 4,1 0-3,-1 3-15,-3-5 13,0 2 4,3-2-2,-3 1 3,3-1 2,-4 0-3,5 0-3,0-3-6,1 2 9,-3-4-3,3 1 2,-1-1 5,0 0-4,-5 4 6,-1-4 1,2 3 4,3-3-1,-8 2 7,4-2-1,1 0 2,-6-3 2,7 2-10,-8 2 11,3 1 3,0-3-4,0 0-2,-2-4-2,-3 0-3,5 1 1,0 0 0,-2 0-2,1 0 6,-1-1-4,1 1 5,-2 1 4,1 4 8,-3-2 1,3 1 2,-3 2 6,3-3 3,-4 2-5,0 2 4,0 2-8,0-4-1,0-3-2,-4 2-2,4 2-3,-1-2 0,-1 0-4,-1-1 3,-1-3-3,4 2-4,-3-6-1,2 2-4,-1 0 1,0 3 0,0-4-4,2 2 2,-2 3-1,1-1 1,-1 3-3,2-3 2,0 2 6,-5 1 0,5 1-3,-1-1 5,-5 3-3,3-2-1,0 0 3,-2 3 3,1-3 2,-1 1-1,1-1-4,-2 1-1,0-1-1,-1 1-3,-1-2-2,0 3 0,1-2 1,-1 0-4,-1-3-5,-2 3 4,4 0-3,-5 0-1,1-1 1,-2 1-1,6 1-2,-5 2 3,2-1-3,1 3-2,-5-5-1,4 4-2,-3 0 1,3-3 0,-2 7 1,1-5-8,2 2-11,-1 2-7,-4-3-11,5 2-20,-5 2-14,5 1-14,-3-3-14,3 3-37,3 1-28,1-2-51,1 1-32,-1 2-45,5 0-45,-9-3-41,9 3-28,0 0-318,-9 1-782,9-1 346</inkml:trace>
  <inkml:trace contextRef="#ctx0" brushRef="#br0" timeOffset="81529.6595">6128 12385 85,'0'0'221,"0"0"-5,0 0-6,0-5-9,0 5-11,0 0-13,0 0-5,-6-4-11,6 4-7,-3-3-7,-2 1-7,5 2-6,-5-3-6,1 0 1,-1 1-2,1-1-6,-1 1 0,1-1-5,4 3-2,-9-4-8,4 1-5,-4-1-9,5 1-3,-2-1-9,1 2-3,-3-2-3,-2 0 3,1-1-16,0 1 13,-1 1-11,1-2-9,-3 0 5,1 0 0,-2-2 6,0 5-7,2-2 1,-1 1-9,-1-1 3,2-1-3,-4 0-3,3-1-4,-1 2 3,-3 1-7,2-2 1,1 0-1,1 1-4,-4-1 2,2 2-5,0-2-3,-2 1-1,2 0 5,-2 0-2,-2 0-2,-1 1-4,2-2-3,-1 3 0,3-1-3,-4 0 2,2 1-1,2 0-1,2 0-2,-1-1 0,0 1 0,-4-1 1,4 1-2,1 4-2,0-4 0,1 1-2,0 1 7,0-1-5,0 1 2,-1 1-1,-1 0-6,4-1 5,-3 0-2,-1 2-3,1-1-1,-2 1 1,0 0-2,-1 0 2,2 1-3,-3 0-1,2-2 3,-3 4-4,5-3-3,1 2-3,-1-2 15,-1 2-2,2 2 1,1-4 1,-3 5-2,1-1 0,-1 1 4,4 0-1,-5 0 4,3 0-1,-5 4 3,2-2-2,1 0-3,-3 2 4,1-1-4,4 1-1,-3-1-4,-1-1 3,7 1-5,-5 0 3,1 1 0,0-1-2,4-1-9,1 0 8,-2 0 2,1 1-4,0 0-7,1 1 5,3 0 5,-5-2-6,3 3 2,-2 2 2,-2 1-4,2-1 5,0 3 1,-1-2 0,2 2-2,-1 0 7,1-1-14,-2 2 9,0-2-2,2 1-3,0-2 3,1 2 0,0-2-3,4 1 2,-2 0-1,-1 0-2,2-4-1,0 5 2,0-1 3,3 2-3,-3-4 2,2 5-2,0-4 0,-3 4 0,5-2-1,-5-2-3,-1 2 6,4-1 3,1-1-2,-3 4-2,3-2 0,1 2-2,-4-1-1,1-1 1,2-1 3,0 0-5,1 0-3,0-2 3,0-1 3,0 1 0,0 3-1,0-2 2,0-1-2,1 1 2,0 2-4,2 0 0,1-1 3,0 1-1,-3-2-2,0 1 1,-1-3 1,4 3-2,-1 0-2,-2-4 2,4 0 5,0 4-7,-1 0-2,3-1 3,-4-4 1,6 5-2,0-3 2,-6-1 0,4 0-4,2 2 4,2-1-5,-3 1 1,3-1 0,-4-2-1,2 1 1,-1 3 0,1-4-7,2 0 6,-6-2-4,2 1 2,1 0 5,-1-1-4,1 1 1,1-2 0,1 1 0,3 0-3,-8-1 4,4 0-4,0 1-3,0-2 4,0 0-1,1 1-1,-3 1 1,2-2-2,1 1-5,1 1 4,-1-1 1,5-1-3,-4 2-2,-2 1 3,1-1-2,-1-3 2,0 5 5,1-2-4,-1 0-1,0-1 0,1 1 0,-1-1 5,0-2-4,1 1 5,-1 1-12,3-3 10,-2 3 3,3-3 0,-3 0-4,0 3 1,3 0 0,1-1 0,-3 0-4,1-2 5,0 0-1,4 4-5,-5-4 8,0 0-4,-1 2 5,4-4-4,-5 4 3,1-1 0,1-2 1,-1 0 4,0 1-4,2 0-2,-1-2 3,-2 1 0,0 1-2,0-2 1,0-1 0,2 3 3,-1-4-3,0 3 3,1-2-3,2 1 2,-1-3-1,-3 0 2,3 1 2,0-1-2,-1 2-13,-2-2 16,2 0 0,0 0-4,-1 0 2,0 0-1,3-3 0,-1 3 1,-1 1-2,-2-2 1,0 1 3,1 0-4,1 0 0,1 0 2,-2 0-2,-1-5-1,-1 5-3,4 0 8,-5-3 1,4 2-2,1-2 0,-2 3-1,-2 0 0,3 2 0,-2-6-1,-1 3 0,1-1-1,0-1 2,0 3 0,1-2 1,-3-1-3,0 2 3,3-3 0,1 0 1,-2-1 1,3 1 0,-1-1-1,1 2-4,-1-4 5,1 2 1,0-1-15,0 0 11,1 1 4,0-2-3,-3-1 0,2 3-2,2-2 2,-4-1 5,4-3-6,-3 3-1,-1 4 1,-1-4 2,2 4-3,-7-1 3,7-6-2,2-2 3,-4 8 2,-1-2-2,0-2-3,3 0 2,-5 2-3,8-7-9,-6 6 13,0-2-1,3-2-2,-1 3 2,2-4 2,-2 7-3,-2-6 11,1 4-6,0-4 2,-3 5 2,3-3 1,-3 3 7,-1-2-6,3 1-6,-4 1-3,2-3 8,-1 2 0,0 0-1,1 0 0,0 0 4,-4-2-5,4 1 2,-3 0-5,1-3 3,1 4 1,-1-4 1,0 0 1,0 5 3,0-3-1,-1-1 2,1 3 2,-1-2 0,0 0 5,-1 3 0,-2-1 2,3 1 3,0 1 0,-3-2 0,3 1-2,-2 1-3,2-2-1,-1 3 2,-2-3 0,2 0 1,-2 4 3,1-2 1,0 0-2,-1-1 0,1 0 1,1-1 2,-1 2 1,0-1-1,0-1 2,1 2-1,-2-2-2,1 2-3,2-4 2,-3 3-1,0-1 0,1 1-7,-1 1 0,0 1-3,0-3 2,0 1-1,0-1 1,0 2-4,0-5 4,0 5-3,0-1 0,1-1-1,1 2 2,-4-2-2,2 0 0,-1 1 2,1 1 0,1 0-4,-2-1-1,0-1-7,1 1 10,0-2-1,0-1-4,0 0-2,-3 1-2,2-2 3,-1 1-2,1-6 0,0 4-3,1 1-2,-1-4 2,1 1 0,-2 2 1,1 1 3,-1 0-3,-1 3 4,2-2 1,-1 1-3,0 1 2,2 0 3,-5-1-2,4 2-2,-2-5 2,1 5-5,-1-1 2,0 0-2,1 2 2,-1 1-1,1-7-4,-1 1 1,0 2-1,2-2-6,-4 1 9,3 0-2,-1 1 1,-1-2 0,2 1-3,-2-1 0,0 4-3,0-3 9,-2 0-5,5 3-3,-3-2 3,-1 0 4,2 3-2,-1 1-3,0-4 3,0 3-2,0-2-2,0 2-2,0 2 5,-1-3-5,1 1 4,0 1-3,1-2 4,-1 2-5,0-4 4,0 2-4,-1-1-8,1 2 7,-1-2 2,2 4 2,-1-2 0,1 0-3,-1 1 1,0-1 3,0 1-6,-1-2 5,2 3-1,-1 0 0,2-3-2,-2 2 5,0 3-3,2-2 3,-1-3-4,-1 2 1,0 1-3,2-4 2,-2 4 2,-1-1-6,2 0 3,-2-1 4,0-1 3,0-1-10,0 3 1,0-2 2,-3 0 2,1 1 0,1-2-2,4 0-10,-5 1 14,2-3-2,-2 4-6,0-2 5,1-2 2,1 2-2,-3-2-3,1 3-3,3-4-1,-4 4-11,3-3-15,-5 2-6,1-3 6,1 3-11,0 0-17,-2-1-21,1 4-32,0-4-38,0-2-43,0 5-64,0-4-58,0 2-66,0-1-81,-6-3-388,6 7-921,-5-6 409</inkml:trace>
  <inkml:trace contextRef="#ctx0" brushRef="#br0" timeOffset="82459.0201">4652 12235 28,'0'0'79,"0"-5"1,0 5-6,0-4 5,0 0 3,0 4 2,0-7 4,0 3-4,0 4 7,0-5 12,0 5-1,0-3 5,0 3-6,0 0 3,-1-7-5,1 7-4,0-4 2,0 4 1,-4-5 1,4 5-2,0-3 3,0 3-2,0-5 2,0 5 0,0 0 1,0 0-1,0-7-5,0 7-1,0-2-3,0 2-6,0 0-7,0 0-7,0 0-7,0-6-7,0 6-11,0 0-2,0 0 5,0 0-16,0 0 3,0 0-8,0 0 3,10 13 3,-3-5 4,-5-2-2,2 1 1,5 4-4,-5-1 4,2 4 6,3 3-5,0-3 0,0 2-2,1 1-3,3 0 12,-4 0-11,2 0-2,-1-1-7,-1-2 2,2 1-2,-1-1-4,-5-5 2,0 4-4,3-5 8,-4 1-13,1-2-6,-1-2 3,1-1 4,-3 1-3,2-1 4,-1 0 2,-2-3-1,3 2-5,-4 0 9,4 2 2,-4-5-1,0 2-1,0-2-5,6 4 10,-6-4-8,1 5-4,-1-5-1,0 0 0,3 3-3,-3-3 2,0 0-2,0 3-7,0-3 5,0 0 1,4 2-2,-4-2 0,0 0-1,0 0 2,0 0-5,0 0 6,0 0 1,0 0-3,0 0-5,0 0-2,0 0-3,0 0-14,0 0-12,0 0-17,0 0-22,0 0-40,0 0-52,0 0-57,0-13-63,-4 9-59,0 2-196,4-3-579,-6 3 256</inkml:trace>
  <inkml:trace contextRef="#ctx0" brushRef="#br0" timeOffset="84977.8915">3182 11697 22,'0'0'151,"0"0"-9,0 0-10,0 0-7,0 0-1,0 0 0,0 0 0,0 0-2,0 0-3,0 0-1,0 0-5,0 0 3,0 0 4,16-8-5,-11 3-13,3 0 2,-2-4-10,4-1-5,2-3 1,2 2-5,-4-4 0,2-1 2,1 1-10,-2 0 0,3 0-7,-4-2-2,2 3 0,-1-1-10,-2 3 8,-1 2-11,0 3-6,-5 2-1,1-1-7,0 3-5,0 0-3,0-3-5,-3 4-5,-1 2-1,4-4-7,-4 4-3,0 0 1,0 0-4,1 9 14,-1 0-10,0 3-3,0 3-1,-1 2-2,1 8 5,-2 1 1,0 2-4,1-3 4,-2 0-2,2 3 2,1-10 0,-4 7 1,4 0 2,0-4 3,0-3-4,-4 1 2,4-2-4,0-2 2,-1-2-4,-2 1 4,2-2-8,2-3 4,-2 1-2,1-3-2,0-2 3,0-1-2,0 2-1,-2-3 2,4 2-4,-4-2 1,2-3-5,0 6 8,0-6-3,2 3-1,-2-3 0,0 0 4,0 0-8,0 0-1,0 0 0,-2 5-6,2-5-1,0 0 3,0 0-7,0 0-3,-3 3 1,3-3-8,0 0-5,0 0-4,0 0-4,-9 1-2,9-1 0,-9 0 2,9 0 5,-14 0 1,9 0 2,-4 0 6,1 0 1,-1 2 3,3-2 1,0 3 3,0-3 2,6 0 4,-14 0 6,9 1-2,5-1 0,-6 3-2,6-3 1,-5 0 0,5 0-3,0 0 0,0 0 3,0 0 0,0 0 2,0 0 0,0 0 0,25-3 7,-15 2-7,3-3 2,1 3-1,4 0 2,0 0-4,-2-1 5,3-1 0,0 3 0,-3-3-1,2 3 16,-5-2-1,1 2 2,-2 0-5,0 0 3,-4 0 1,-2-2 0,0 0 1,1 2 3,-7 0 3,13-1-1,-13 1 6,6 0-2,-6 0 2,7-1 1,-7 1 1,5 0 4,-5 0-1,0 0-2,0 0 13,9-1-7,-9 1 8,0 0-7,5-1 12,-5 1 5,0 0-3,0 0-1,0 0-7,0 0 11,0 0-3,0 0-2,0 0-2,0 0-7,0 0-6,0 0-3,0 0-8,0 0 0,0 0-2,0 0-1,0 0 3,0 0-6,0 0-8,0 0-2,0 0 2,0 0-3,0 0-14,0 0 13,0 0 1,0 0 1,0 0-5,0 0-2,0 0 8,0 0-8,0 0 4,0 0 6,0 0-13,0 0 0,0 0 6,0 0-6,0 0 9,0 0-7,0 0-4,0 0 7,0 0 0,0 0-5,0 0 0,0 0-1,0 0 2,0 0 0,0 0-2,0 0-1,0 0-4,0 0 6,0 0 2,0 0-7,0 0 5,0 0 2,0 0 0,0 0-3,0 0 12,0 0-26,0 0 14,0 0 0,0 0-5,0 0-2,0 0 3,0 0 5,0 0-4,0 0-4,0 0-13,0 0 10,0 0-19,0 0-1,0 0-4,0 0-16,0 0-15,0 0-21,0 0-23,0 0-28,0 0-31,0 0-39,0 0-39,0 0-33,0 0-42,0 0-170,0 0-532,0 0 235</inkml:trace>
  <inkml:trace contextRef="#ctx0" brushRef="#br0" timeOffset="87280.7919">6187 12599 118,'0'0'120,"0"0"-5,0 0 9,0 0 7,0 0 10,0 0 12,0 0-4,0 0 1,0 0 9,0 0-5,0 0-11,14-6-5,-10 2-9,-1-2-5,3 2-10,-1 0-4,-1-2-3,6-1-8,-3-3-3,0 1 2,4 1 4,-4-2-1,5-4-3,1 0 6,-3 1-4,2 0-3,-1 0 12,1-2-1,-1 1-21,0-3 14,4-3-16,0-1-3,-2-2-3,4 1-12,-3 0 2,1-2-11,2-2-1,-1 2-6,3-2-1,-2 2-3,3-1-10,-5-4-2,4 1 0,-1 3-2,-2 3 5,2-4 4,-3 4-3,1-1-13,-3 2 20,-4 4-2,3 0 0,-3 1-6,2-1 7,-3 0-8,1 0 0,0 2-21,3-2 10,-3 1 7,2-5-10,2-3 1,-1 7-5,3-4 9,-2-1-19,-2 0 3,6-1 0,-7 6-3,2 0-2,2 0 4,-1-3-3,-4 6 4,2-1 4,-5 6-13,2 0 17,-1-2-1,-1 1 0,0-1 1,0 3-1,2-3-5,-2 0 3,1 3-6,-1-4 2,2 3-2,2-6 4,2 1-8,0 2 5,0-2-23,-1-2 23,1 3 3,-1 0-5,1 1 2,-1 0 4,-2 3 6,-2-2 5,-2 2 1,1 0-3,3 2 0,-4-5 2,2 4 0,-1 0-4,0-2-3,0 3 2,-1-4-6,2 1 0,-2-1-2,4-3-2,0-1-3,3-1 8,-1 0-6,-2 3 0,1-3-5,1 0 1,-2 0-4,2 2 4,-3 2-5,0 2 7,-1 0-1,1 0 1,-3 3-1,3-2 1,-4 0-4,2 0 1,-1-1 1,3 2-2,-3-1 3,1 0-5,2-5-2,-1 2 1,-1 1 1,1 2-2,5-5 1,-6-1 3,2 7-4,0-4-2,-1 2 4,0 0-3,-1 0 4,2-1-3,-1 1-1,0 1 1,-4 1 4,4-1-5,-1 0 3,1 2-2,-1-3 2,2 0-2,-4 0 1,5-2 0,-3 2 0,3-4 3,0 0-4,3 1 0,-6 3-1,3-6-1,2 3 1,-1-1-3,1 2 6,-5 0-6,3 2 2,-4 0 2,3 2-10,-2-2 11,-1 2-3,1-2 2,-1 3 3,1-3-4,-2 0 1,1 1 1,0 0-6,4-3 2,-4 1 1,3-3 0,-1 1 1,2-1-3,0 0 1,-2 4 4,-1-2-2,3 4-1,-4-1-5,-1 3 5,1 0 1,-1 0 2,-1 0-3,3-1 2,-3 2-1,-1 1 0,2-1-6,-1 2 9,-1 0-2,0-2-1,0 0 0,0 1 2,1-1-3,-3 5 2,1-7-1,-1 7 0,4-5 0,-1 3-2,-3 2 1,2-3-1,-2 3 1,0 0-2,0-5-1,0 5-2,0 0 3,0 0 0,0 0 2,-2-5-1,2 5-1,0 0-1,0 0-7,0 0 6,0 0 1,0 0 4,0 0 0,0 0-1,-3-4 0,3 4-5,0 0 4,0 0 0,0 0-1,0 0-2,0 0-2,0 0 2,0 0 4,0 0-4,0 0-3,0 0-3,-14 10-1,9-6-2,-1 1 6,-3 4-1,-3-3-3,3 3-2,-6 1 15,2 3-11,-5-2 0,2 3-3,1-2 2,-2 0-4,1 1-2,0 1 0,-1-4 5,4 2-4,-2-3 8,4-1-1,-1-3 2,3 2-1,1-2-2,3-2 0,2 2-2,0-4 5,-1 2-6,4-3 1,-4 4 2,4-4 3,0 0 5,18-7-3,-13 3 2,6 1-2,1-4 1,3-3 8,0 5-7,0-1 1,2-2 0,-4-2-1,5 1 2,-3-1-1,1-1 3,-2 0-4,0 4 12,-1-4-7,-4 2-1,1 0 1,3-3 4,-5 3-2,3 1 7,-2 0-1,-2 1 11,2 0-6,-4 2 2,-1-2 3,2 3 1,-1-1 2,-1 2-3,2-1-2,-3 1 0,1 0-7,-1-1 7,-3 4-1,4-3-3,-4 3-5,5-1 0,-5 1-1,0 0 5,11 4-1,-7 2 0,0 2 4,1 0-4,2 3 0,-1 4-2,0 1 3,1 1 0,-1 3-2,2-3 2,-1 2-7,0 1 5,-2-1-6,3-2 4,-6 3-3,6-2-4,-4-1-7,-3-3-7,3 3-8,-4-7-20,1-2-17,2 2-29,-3-5-36,1 0-32,0 1-24,-1-3-23,0 0-32,0-3-39,0 0-41,-2 6-36,2-6-301,0 0-703,-9 1 312</inkml:trace>
  <inkml:trace contextRef="#ctx0" brushRef="#br0" timeOffset="88041.1354">6571 11306 202,'0'-5'209,"-1"-3"-12,1 1-6,-1 2-6,1 0-10,0-2-4,0 3-4,1-1-1,-2 0-10,1 1-4,-3-1-3,3 2 6,-1-1-3,1 4-8,0-5-1,0 5-8,-1-5-15,1 5-8,0 0-6,-3-3-10,3 3-6,0 0-3,0 0-2,0 0-10,-5 10-1,0-4-5,2-2-1,1 2 3,-2-1-7,0 7 2,0-1-3,-1-2-1,1 3-4,1-2 0,-1 2-4,1 5 12,1 0-16,-1-6 5,-1 7-1,1-2-5,2 4 1,-1-2-2,2 0 18,3-1-19,0 2-4,2-2-5,-1-2 2,1 2-1,3-2-4,-2-4 0,2 2 2,3-2-3,0-1-6,-2-4 6,1 3 3,0-5 1,3-2 2,-8 0 2,9-2 4,-1-2-4,1 1 1,-5-3-4,6-4-4,2 2 1,-4-1 2,2-5-1,-2 1-8,-5 1 0,3-5-2,-1-1-2,-1-1-3,-1-3 1,-3 1-4,2-6 1,-3-5-1,-1 5-1,2 0-1,-4 5-3,-2 2-3,-3-2 2,-1 3 2,2-1-6,-3 3-3,1 5 0,-2-2 3,-1 3-4,1 1-3,-2 0 1,0 1-3,-4 5-5,1 1-11,-2 1-1,-4 1-10,4 2-15,-3 2-6,3-1-33,0 4-28,3-3-39,0 3-39,4-3-37,-2 1-47,1 1-41,4-2-55,-1 2-323,0 0-746,1-2 330</inkml:trace>
  <inkml:trace contextRef="#ctx0" brushRef="#br0" timeOffset="91964.4917">4684 13183 68,'0'6'85,"0"-6"8,0 0 1,0 0-1,0 0-8,-1 4 3,1-4 8,0 0 7,0 0-4,-4 3-2,4-3-5,0 0-4,-5 0-1,5 0-7,0 0-1,-6 2 0,6-2-3,0 0 0,0 0-4,-4 1 0,4-1-5,0 0 2,-7 1 11,7-1-1,0 0-5,0 0 1,0 0-7,-6 1-1,6-1-2,0 0-5,-9-3-3,4 1-7,1-3-3,-1 3-2,-4-3-2,4 0-7,-2 2-3,1-2 0,-4-1 3,0 2-4,1-1-3,-2-1 2,0 1-9,1 0-1,-2-1 0,1 2-1,-4 1 0,3-2-5,-2 1 0,0 2 1,0-1 0,1 1-2,-1 1 0,-3 1 2,-1 3-3,3 0 0,-2-3-2,-1 5 2,6-4-2,-6 3 1,2 2 3,0 0-3,-2 0 8,-1 4-3,0 0 1,2 0 3,-10 5 2,2 0-2,2 1 6,-1-2-6,0 3 6,2 0-2,1 0 0,-1 2-5,2-1 1,-3 1 0,2-2-3,-2 4-1,5 0 9,0 0-4,-3-2-3,2 3 0,2-1 4,-1 1-3,4 0-4,-5 0 1,3 0-5,1-1 1,-2-1 3,3 2 5,-1 1-5,2 3-3,3-9-1,-5 4 3,3 4 4,2-7-1,1 4 1,-1 3 0,5-7-2,-4 3 5,6-3-5,0 2 5,-5 4-3,6 0-27,0-3 1,1-3 5,-3 11 0,2-4-2,4-4 3,-2 4 11,0 0-15,4-6 4,-3 6-1,3-6 2,0 6 1,1-6 0,3 0 1,0 5-2,-1-6 0,2 0 13,2-2-11,-2-2 0,1 3-1,2-3 1,1 1-1,-2-3 2,2 3 6,0-4-11,3-1 9,0 0-4,-1 2-2,3-3 1,-4 1-1,1-2 1,2 1 3,-1-1 0,1 0-3,1 1-2,0-2 4,-3 0 5,4-2-4,2 1 7,-2-1-10,-2-2 5,3 0-4,9-3 1,-8 4 1,1-5-3,6-2 4,-8 3-1,2-3 11,6-1-16,-10-1 9,4 0-1,-2 1-2,-2-3-3,5 1 4,-6-1 0,3-1-2,-2 1 2,-1-2-3,0-1 1,0 2 3,1-1-1,1-3-4,-2 2 7,2-2-2,4-2 0,-3-2-5,3 1 2,-2-3-2,-2 3-3,-1 2 5,-3 0 3,2 1-6,2-2-3,-6 2 14,1-1-13,0 0-2,0 1 5,0-2-1,-3 5 0,1-4 1,-2 4-6,-2 1 7,-2-1 2,2-1-6,-2 0 1,2 2-1,0-2 0,2 2 5,-4-2-5,3 1 0,-1-1 3,2 1-3,-4 1-2,1 1 6,-1 0-2,-1 2-7,2-3 7,-5 4-1,5-1-2,-5-2-3,2 3 0,-1 3 6,-3 1-3,7-8 2,-4 4 2,1-1-7,-4 5 1,0 0 1,3-7 3,-3 7-3,3-3 6,-3 3-3,4-4 1,-4 4-3,4-3 1,-4 3 1,4-4 2,-4 4-3,0 0-1,6-5 2,-6 5-3,2-3-3,-2 3 8,0 0-6,0 0 3,2-6 1,-2 6 1,0 0-2,0 0 6,0 0-3,0 0-7,0 0 0,2-4-1,-2 4 9,0 0-7,0 0 5,0 0-6,-16-4 1,16 4-3,-9-1 3,4 1 3,-8 0-6,4 1 1,-4 0-1,-2 0 5,-2 2-4,-1 1-3,-2-2 0,1 1 0,-4 2-2,-3-1 2,-3 2-5,7-1 0,-2 1-2,1-1 3,5-2 2,2 4-3,-1-2 5,5-5 1,-1 3 0,6-1-4,0-2 4,2 3-5,-1-3 4,1 4-2,5-4 8,-7 0-10,7 0-2,0 0 5,-2 4 0,2-4 1,0 0 0,0 0-1,18 2 9,-13-2-3,6 0 0,3-1-4,-1 0 1,6-3 9,-1 0 0,1 1-6,2-1 7,-4 0-3,7-1 0,-5-1 1,3 3-2,-3-2 7,0 1-4,-3-1 1,-2 2 4,-1 0-1,0-1 1,-1 2 0,-2-1 0,0 1-2,-5 1 0,3-1 0,-8 2 2,9-1-2,-9 1 2,9-3 0,-9 3 0,0 0-4,10-4 2,-10 4-4,0 0-4,4-1 1,-4 1-6,0 0 7,4 7 6,-4-3-8,1 3 5,-1 3-1,0 5 3,-1 2-3,1 8 9,-3 1-2,-2 3-2,4-1-1,-3 1 3,-1 1-3,0 1 0,-2-2 1,5-2-6,-2-2-1,0-1-6,0-5-7,3 0-6,-3-1-14,4-1-20,-4-6-24,4 1-24,-2-2-25,2-3-26,-4 0-25,4-1-8,0-2-21,-3 0-26,1-1-17,2-3-188,-9-2-472,9 2 209</inkml:trace>
  <inkml:trace contextRef="#ctx0" brushRef="#br0" timeOffset="93300.4647">3924 13895 71,'0'0'103,"0"0"3,0 0-7,0 0-2,-13 5 3,10-4 5,3-1-1,-4 4-8,2-2 0,2-2-6,-1 4 2,1-4-10,0 0 5,0 0 1,0 5-1,0-5 9,0 0 3,0 0 0,13-2-7,-13 2-8,12-5-5,-2 2-3,-1-3 0,8-5-3,-4 6-3,-3-4 0,0 2-7,2-3 2,2 2-3,-5-2-3,5 0-3,-5 2-2,0 1-6,-1 0-4,-2 1-4,-1 0-5,0 1 1,0 2-4,-2-2-5,3 1-5,-4 1-1,1 0-5,-3 3-2,4-2-6,-4 2 0,1-3-5,-1 3 0,0 0 3,1 9 0,-1-5 5,0 4-6,-2 1-1,1 3 6,-3 3-1,0 2 5,0 2 0,0 0-3,1 1-2,-1-2-3,0 7 1,1-6 3,1 1 1,-2-1 1,2 1-1,2-2-5,-4-2-1,4 1 1,0-8 2,0 3-2,0 0-1,-2-4-3,4 1 2,-2-2 1,0 0 12,0-1-14,0-2 3,0 0-3,0 0 4,0 0-1,0-4-3,-2 6 6,2-6-4,0 0-2,0 4 3,0-4-1,-2 3-3,2-3 0,0 0 3,0 0-7,0 0 5,0 0 1,0 4-1,0-4-4,0 0-1,-9 0-3,9 0-5,0 0 2,-9-4-2,9 4-3,-10 0 0,10 0-1,-12-1 1,6 1 0,-3 1 11,1-1-11,-2 2 4,2-1-2,-1-1 1,3 1 0,-1 0 1,2 1 1,5-2-2,-9 1 1,9-1 0,-7 0 0,5 4-1,2-4 3,0 0 3,0 0 0,0 0 0,0 0-2,0 0 3,18 0-1,-10 0 3,2-3-1,4 3-1,-1 0 3,6-1-2,-1 0 2,4 1 0,-1-2-2,0 2-1,-1-2 4,0 2 1,-8-1 1,6-1-4,-2 2 3,-1-1 2,-6 1 2,2 0-2,-5 0-1,4 0 5,-10 0 1,9 0-1,-9 0 7,8 0-1,-5-2 1,-3 2 1,7 0-2,-7 0 5,0 0-1,0 0-2,0 0 4,0 0-4,9 0 5,-9 0-5,0 0 1,3-2 0,-3 2-2,0 0-1,0 0-2,0 0 1,0 0-2,0 0 0,0 0 0,0 0-5,0 0-2,0 0-2,0 0-3,0 0-4,0 0-7,0 0-3,0 0-7,0 0-11,0 0-14,0 0-15,0 0-22,0 0-18,0 0-22,0 0-19,0 0-21,0 0-20,0 0-16,-6-9-16,6 9-139,-5-1-384,5 1 169</inkml:trace>
  <inkml:trace contextRef="#ctx0" brushRef="#br0" timeOffset="99846.7417">8758 6300 18,'0'0'163,"0"0"0,0 0-20,0 0-5,0 0-5,0 0-3,0 0-7,0 0-1,0 0-5,0 0-1,0 0-2,0 0 1,0 0-4,0 0-4,0 0-3,0 0-7,0 0-5,0 0-6,0 0-5,0 0-7,0 0-6,0 0-6,0 0-4,0 0-7,0 0-4,0 0-4,0 0 1,0 0-2,0 0-1,0 0 5,0 0 1,0 0 6,9 3-4,-9-3 5,6 1 4,-6-1 1,9 0 0,-4 3 0,-1-3-6,-4 0 6,9 3 1,-4-2-7,3 0-5,-2 2 3,2-1-1,-1 1-2,3-2 7,0 2-13,-1-1-5,3-1-10,-5 0 3,7 4 3,-5-2-2,3-1-2,1 4 2,0-1 2,-1-1-6,4 5 4,-3-4-5,1 0 0,3 2 0,-3 2-2,2-2 1,-1 2 7,-4-2-12,4 0 1,0 0-14,-4-1 4,0 3 3,1-4 3,-2 6-2,0-6-2,-1 5 2,1-4-2,2 3 0,-6-1-5,4 1 0,-1 0 6,2-1-6,0 4 0,1-1 15,-2 1-15,0 1 1,3-3 2,-2 5 6,3-1 4,-3 0 0,1-1 4,-1 1-4,1 1-1,1 1 1,0-1 3,-2 1-6,0-1 10,1 0-14,1 2 13,-4 0-15,8 4 3,-8-3 0,0 1-7,2-2 4,1 4-3,-4-4-1,3 0 0,-2 1-2,0 0 3,1-1-2,0 0 0,-3 0 1,-1 0-1,1 0-1,-1 1 1,0 1-3,-1 0 6,3 6 9,1-2-14,-3 1 3,-1-5-2,0 8 4,2-4-3,2 1 4,-3 0 1,-1 2-2,2-7-3,0 5 4,0-1-1,-4 1 2,3-3-3,-1 4 9,0-7-14,0 10-3,-1-10-7,2 6 14,1 1-2,-4 2 0,1 0-2,-2-3 5,2 2-2,0-3-2,-2-2-2,-2-2-1,0 8 1,0-1 2,0 1-2,-2-2 2,-1-1-5,3 3 2,-1 0 0,1-1 8,-1 2-17,2-5 13,-1 3-4,0-2 4,-1 3-6,1-9 5,-3 10-2,3-10 7,0 8-9,3-7 1,-6 5-1,3 1 0,0 1 7,-2-7-5,0 8-3,2-8 3,-2 7-20,2 1 22,-2 0 1,1 0 1,1 4-4,-2-11 3,2 6-3,-2 0 2,-1 2 1,1-3-5,-2 0 5,2 2 3,0-3-5,1 3-1,-3-4 6,3-3-3,1-1-10,0 2 12,-4 4-2,2-4 0,0 2 3,1-4 0,-5 0-3,4-1 2,-3 1 0,1 0 0,3-1 0,-4 1 4,-2 0-3,-2 5-2,1-1-3,2-5 1,2-1 2,-1 3-3,0-2 1,-1 7 2,2 2 1,-2-3-5,2-5 6,-1 1-4,-1 0-2,-1 3 0,3 2 1,-3-6-4,3 0 7,-6 6-14,7-6 11,-5 7 4,2-6-2,1 4 0,-2 0-1,-3 0-10,3-4 10,0 5 2,0 0-3,-2-3 1,2-2 2,0 3-1,1-5 3,-4 6-4,3-5-11,-1 4 13,1-4 1,1 0-14,-6 5 14,3 0-2,1-6 0,-1 5-1,2-3 1,-2 4 3,0-1 2,-4 5-3,6-5 1,-5 4 0,1-2-2,-2 4 3,1-12 4,1 9-5,1-1-9,0-3 7,1 4 0,-3-1-3,1 1 4,0-5-5,2 3 2,-2-1 1,3-4 1,-3 2-3,1 4 0,-1-3 1,1 2 0,1-6-1,0-1-6,0 1 8,-1-1 1,0 7-2,1-7 3,-1 1-2,-1 7-2,3-7 1,0-1-1,-2 5 1,1-4-2,-1 0 2,2-2 3,-1 1 1,0 10-1,-1-5-2,1-5-5,0 1 2,-1-1-1,2-2 1,0 2 2,0 0 2,-2 0-6,3 0 5,0 2-3,-4-2 0,3 0 0,0-3-3,1 3 5,-2-1-4,0-1 2,-1 1-2,6-2 0,-5 3 0,2 0 0,0-1-2,-2 0 3,-1-1-2,2 2 1,-1-3-2,-1 2 5,2 0-4,-1 2 3,1-3-2,0 0-1,-3 0 0,4 0 1,-5-2 2,3 0 4,1 1-6,-2 1 4,2-4-2,-2 1 0,3-1 1,-3 2 1,1 1 0,0 0 1,-2-5-4,4 4 1,-2-2 2,0 2-1,-4 0-2,3 0 6,-3-4-4,7 2-5,-5 1 7,0 3-3,3 1 2,-2 0-2,1-3 1,-4-1-1,4 3 1,3-4-4,-2 1 6,-2 0-1,-2-1 0,1 3-1,5-4 1,-3 4 2,-3-3-6,1 4 1,-1-2 1,1-1 0,1 0 2,1 2-3,-3-2-4,1 0 7,-2 1-5,1-1 3,0 1-1,1 0-2,1 0 4,0 0-4,0-2 2,-1 0-3,-2 3 2,2-1 1,-3 1-1,3-1 2,-2-1-2,2 2 1,-2-1 1,0-1 0,0 1 0,3-2-4,-5 1 4,2-1-3,0 3-3,0-3 3,0 2-1,1-2 2,3 0-1,-8 0 2,2 0-1,2 2-1,-2-2 1,0 1 2,-2-1-1,-1 3 0,4-4-2,1 1 1,-1 0 0,-2 0 1,0 1-3,-2 0 2,5 0-1,-1-2 4,-1 1-1,-4 2-3,5 2 4,-1-2-2,-1 0 1,1-1-2,-1-2 1,-4 7-2,3-5 3,-1 0 0,-6 5 0,9-5 0,-2-2-3,2-1 0,-4 3-2,4 0 3,-2 0-3,1-2 2,0 2 1,-3 0 1,1 0 0,2-2 1,0 2-1,-2 0-1,1-3 0,1 1 1,0 0 1,-3 2-3,3-2 1,-1 2 0,2 0-1,-2-4 0,-1 2 2,1 3-1,3-5-1,-2 4 1,-1-2-2,2-2 3,-2 1 1,1 0-2,-2 1-1,2 0 0,0-3 0,0 3 1,1-3 0,0 3-1,-2-3 4,1 2 1,3 1-7,-4-4 4,3 3 2,0-4-2,1 5-4,2-6 4,-1 1-2,-1 1 2,1 1-2,-2 2 3,1-4-2,3-1 1,1 4 1,-4-2-3,3 0 0,-2 0 0,2 2 3,-8-3 2,7 2 0,2-3-6,-1 0 0,1 1 4,-3-1-1,2 1-2,2 0 2,2-1-2,-1-1 1,2 0 1,-1 1 3,-6 3-4,5-4 0,3 0 1,-1 0-4,-5 3 1,2-5 0,4 1 0,0 2 2,0-3-1,4-1-4,-6 4 9,1-1-7,1-2 4,3 3-1,-3-1 0,4-3-1,-5 1 2,0 0 1,3 3-2,2-4-2,-7 3 0,0-1 3,3 1-3,4-3 1,-6 4 0,2-1 0,0-1 1,-1 1 0,0-2 0,3 3-1,-2-1-1,4-3-3,-7 4 3,4-3 4,3-1-5,-4 3 0,4-3 0,-4 2 1,4-2 2,0 0-5,0 0 3,-5 3 1,5-3-3,0 0 3,0 0-2,0 0 0,0 0-2,0 0 2,0 0-6,0 0 6,0 0-1,0 0 0,0 0 3,0 0 3,7-12-5,-3 7 0,0 0-5,1-2-2,3-2 0,1-1-4,1-6-4,0 0-7,2 0 9,2-4-4,4-1 2,0 1-1,-7 5 1,1-1 3,3 0-1,-4 0-2,2 2 2,-1 0 4,-2 1 2,-5 4-3,2 1 2,0 0 1,-3 3 6,0 1-3,-2 0-8,2 1 6,-1 1 1,-3 2-5,2-5 2,-2 5-2,0 0-1,4-3-3,-4 3 2,0 0 3,0 0 0,0 0 2,0 0-2,0 0 1,-6 15-3,1-8 6,-1 2-9,1 1 10,-2 0 2,-5 3 3,1 1-5,-3 3 3,-1 2 5,2-4-14,0-1 10,2 2 0,-1-1 2,-1-1-5,-1 0 6,4-1 0,-4 3 8,3-2-12,4-5 3,0 1-3,-2-3 4,4 3-5,0-5 2,1 0-1,0 0 0,2-1 0,-1 0 4,1 0-3,-1-2 0,3-2-3,-3 3-1,3-3 3,0 4 3,0-4-8,0 0 8,2 7-6,-2-7 12,5 3-10,-1-1 1,1 1 3,0-1-3,3 0 1,-2 0 0,6 1 7,-2 0 0,1-1-7,1 3-2,1-1 5,5-1-1,1 2 0,-3-3-5,3 4 7,-2-2-7,1 2 6,-1-1-4,1 2 0,-1-5 4,-2 1-3,3 2 2,1-4-3,-4 6 3,-2-4-1,0-1 0,-3 1 1,-1-1-2,-1 1 1,-2-2-10,-1 2 8,3-4 1,-8 1 4,7 1-2,-2 0 0,-5-1 5,5 4 2,-5-4-5,4 0 1,-4 0 2,0 0 1,3 3-4,-3-3 1,0 0-1,0 0 3,5 0-3,-5 0-2,0 0-9,0 0-17,0 0-22,0 0-13,0 0-32,0 0-36,0 0-27,0 0-20,0 0-32,0 0-39,-17-3-33,17 3-30,-5-1-30,5 1-242,-6-4-630,1 1 279</inkml:trace>
  <inkml:trace contextRef="#ctx0" brushRef="#br0" timeOffset="101450.6824">7851 13039 3,'0'0'97,"0"0"-9,0 0-10,0 0 7,0 0-8,0 0-7,0 0-14,0 0 7,0 0 2,0 0 11,2 10 0,-2-10-7,0 0 2,0 0 8,-3 2-4,3-2 1,-1 4 1,1-4 4,0 0-1,-1 7-3,0-3 1,-1 0-4,1 1-7,-2-1 5,1 1-10,1-2-6,-2 1-2,-2 1-4,5 0-4,-3-2-1,3-3 0,-1 5 1,-1-3 1,-1 3-3,3-5 0,-1 5 5,1-5-2,0 0 5,-2 2 3,2-2 19,0 0 0,0 0 1,0 0 1,0 0 2,0 0-2,0 0-10,0 0-4,8-7-3,-4 0-6,1 2-5,0 0-2,3-5-4,0 3-2,0-3-5,1-2 3,2-2-6,-1-1 1,3 1-3,-4 2-4,5-1-4,-4-1 1,1 1 1,-3 2-6,0 1 5,-1 0-4,-1 2 2,4-1-1,-5 4-4,-1-2-3,-2 3 1,2-1 3,-1 5 4,-3-3-12,3-2-6,-3 5-1,5-2 3,-5 2-1,0 0-2,0 0 2,0 0 0,6 10-3,-6-7 3,2 3 1,-2 2-1,-2 1 7,2 2-4,0-1 0,0 8-1,-2-1 9,1 2-2,0 6 0,-1-1 1,-3 2 1,5 2 7,-3-5-13,1 2 7,0 0-6,-1-5 1,-1 5 1,-1-6-1,3 0 1,-2 1-5,1-2 2,1 0-1,1-1-2,-1 0 10,0 2-13,2-2 13,0 0-3,-2-8-13,2 4 4,0-4-1,0 1-3,0 0 5,0-1-8,0-1 2,0-2 4,0 0 0,0-3 10,0 3-14,2-3 0,-2 0 10,0-3-12,0 6 0,0-6 0,0 5-5,0-5 4,0 0-6,0 0-2,0 0-4,0 0-4,0 0-1,0 0-6,0 0 1,0 0-7,0 0 0,0 0-4,-9-12-2,4 10-2,1 1-2,-3 0-1,0-2 3,-1 1 0,-1 1 0,-2 0 10,-1 1-3,2 0 7,-3 0 4,1 0-2,0 1 3,0 0 2,3 1 2,-2 1 2,1-1 5,1-2-2,1 0 1,1 2-3,7-2 3,-8 1 0,4 1-2,4-2 0,-5 2 0,5-2-1,0 0 3,0 0 0,0 0 1,0 0 0,14 5-1,-8-7 2,6 2 3,2-1 0,5-1 0,-7 0-1,8 0 1,-1-1 2,2 1 0,-1-1-21,-2 1 4,4-1 1,-3-1 0,-1 1 1,3-2 3,-3 3-1,-1-3-1,-1 0 0,1 2 4,1-1-5,-5 1 3,1 0 1,4-3 1,-6 2 3,-2 0 5,8-1-1,-9 1 7,0-1-5,-3 2 3,-2 0 4,4 1 1,-6-2 1,-2 4 3,7-3 0,-5 1 3,-2 2 2,3-4 0,-3 4 0,2-4-3,-2 4 1,2-4 0,-2 4-1,3-3 1,-3 3-3,0 0 2,0 0 4,0 0-7,0 0 4,0 0-5,0 0-1,-1-4-5,1 4 3,0 0-3,0 0-6,0 0-6,0 0-8,0 0-11,0 0-14,0 0-12,0 0-19,-18 4-10,15-1-18,3-3-13,-7 2-15,5 3-22,-2-3-9,0 1-16,1-1-129,3-2-334,-9 3 148</inkml:trace>
  <inkml:trace contextRef="#ctx0" brushRef="#br0" timeOffset="113267.9592">9100 3538 8,'0'0'83,"0"0"0,1-4-4,-1 4-3,0 0 0,0 0-1,0 0-6,-1-4 1,1 4 6,0 0 4,0 0-3,-2-3-3,2 3 2,0 0-8,0 0 2,0 0 0,0 0-1,0 0-1,0 0 3,0 0 3,0 0-1,0 0-1,0 0-2,0 0 2,0 0-2,0 0 4,0 0-4,0 0 2,0 0-3,0 0 4,0 0 4,0 0-10,0 0-5,0 0-1,0 0 32,0 0-9,0 0-8,0 0-5,0 0-3,0 0-8,0 0-4,9 7 2,-9-7-12,0 0-3,0 0 3,0 0-7,0 0-2,0 0-12,0 0 10,0 0-10,0 0 10,0 0-11,0 0-2,0 0-2,2 5 0,-2-5 3,0 0-4,0 0-7,0 0 3,0 0-4,0 0 0,0 0 0,5 2 1,-5-2 5,7 2 5,-4 1 5,5-1-3,-3 0 0,7-1-4,-3 4 1,3-2-4,0 1-2,1-1 2,3 4-2,5-3 0,-5 4-5,1-1 0,0 1 2,0-2-3,0 4 3,4-2-7,-4 2 1,0 2 4,6 2-2,0-1-2,-5-2 0,1 0-3,3 3 3,-6 2-2,6 1 7,1-3-7,-7-2-1,5 5 4,-1 0 1,-6-2-7,3-1 6,-1 1-5,3 5 4,-1-2 1,-4-2 3,0-2-18,6 7 11,-4-1 4,-4-4-8,5 3 8,1 1 1,-4 2-1,1 2 0,1-3 0,1 2 3,-2-1-3,-2 1-2,3-2 5,-3-5-6,3 7-3,-1-1-1,-1 1 9,2 1-9,-6 1 5,4-4 1,-1 1 1,0 2-2,0-1 2,-2 1 1,2 0 0,-2 5-3,2-3 5,-1-1 0,-2 3-1,3-1-1,-3 0-8,2-1 8,-2-1-7,2 3 8,-2-3 2,0 1 3,-1-1-7,2 3 2,-1-1 1,-1-1 4,-1 2 1,2-5 2,0 4 9,-1 0 0,1-3 1,-2 3-3,-1-1 4,3-1-1,0 2-23,-2-8 18,1 5-4,-1 2 7,1 1-11,-3-8 8,1 6-5,0 4-6,0-3-2,-2 1 7,3-1-5,-2-3 2,-1 3 0,3 0 4,-3-2-6,1 1-7,-1 1 7,0 0 3,-2 1-4,1 0 7,0 0 0,-3 2 1,2-3 4,-1-1-2,1 4 0,1-3-4,-1 1-3,2-4 3,-4-5-4,3 8 0,0-1-5,-1 4 7,0-11-8,1 7 1,0-5 0,-2-2-19,2 2 19,-1 7 0,-1 2 2,-1-2 3,1-1-22,-1 1 18,0 1 4,-3-2-3,2 3 5,0-2-3,-3 1-4,2 0-3,0 2 2,-6-6-1,6 3-4,-2-1 7,2-1 0,-4-1-4,2 3 2,1-8 1,-1 0-2,1 0-4,0 1 4,0-1-1,-1 2 1,0-3-19,-1 2 22,1-2-3,-1 4-5,0-3 4,2 0-3,-2-1 1,0 1 1,-1 6 2,1-1-7,1 4 6,0-3 1,0-4-15,0-2 8,-1 0 8,1 8 0,-1-8 5,-1 2-4,1 3-1,0-3 1,-1-3 4,2 2 0,-1-2 6,-1 1 0,0-2-3,0 1-2,1 1-2,-5-2-1,5 0 3,0-1-1,-2 1 1,2-2-3,-1 0 2,-2 2-4,5 0 0,-4 0-1,0-1-3,2-1 5,-2-1-2,0 2 2,-1-1-3,0 0-4,0 1 1,-1 0 2,2 0-1,-3-1 5,2 0-5,0 2-3,2 0 3,-3-5-1,2 0-4,0 0 7,0 4 1,-1-1-1,1-4-6,-3 6 2,7 1 3,-6-8 0,5 1-5,-5 2 6,6-1-4,-5-1 0,1 4-3,-2-2 7,2 0 3,-2-1-8,2-1 2,2 1 2,-3 0-2,2 3-2,-2-4-7,-1 5 7,3-4 3,-2-2-3,-1 6 4,1-1-1,1-4-3,-3 3 2,5-2 3,-4-3-4,2 3 5,-1 0-5,2-2 2,-4-1-6,3 2 6,0 2-1,-1-2 2,1 0 3,0 0-3,-4 4 0,1-5 0,-1 3-4,3 2 6,-4-4-6,4 0 6,-6 2-3,3 1-1,0 1 5,2-5-3,-1 0 0,2 0-3,-1 0-2,-1-1 0,2 0 3,-2 2-3,0-1 4,2 1-1,-1-1 1,0-1-6,-1 2 7,0 0 0,3-3 0,-3 3-2,2-3-11,0 2 7,-1 1 4,0 0-1,0-3 0,0 1 6,0 1-4,0-1-3,0 1 3,0 0-6,-1-3 6,2 3-6,-1-1 5,-1 5-1,1-4-1,-1 0 2,1 2 2,1-5-4,-2 4 0,3-4 1,-2 3 5,2-3-5,-1 2 2,-2-1-1,3 1-5,-2 1 1,-4 1 5,3-1-1,0-1-1,-2 4 1,0 1-3,4-6 3,0 3 0,-3-4 1,1 3-2,0-1 3,1 1-9,2-2 6,-3 0-2,1 1 1,-2-1-1,5 0 2,-3 0-10,1 0 13,0 1 1,3-4-3,-1 4-2,-1-1 1,-2 0 4,-1 1-3,0 0 2,3-1 0,-1 1-4,-3-3 0,6 5 1,-3-5 2,3 3-1,-3-1-2,-2-1-1,4 2 1,-2-4 1,3 2-4,-1-2 7,5-5-1,-10 12-1,4-9-6,3 3 6,-5-1-1,3 0-1,5-5 0,-10 11-1,6-5 3,-1-2-1,5-4-1,-7 12 2,1-6-2,-1 1 3,7-7-3,-7 8-2,2-1 4,-3-2 2,4 2-1,-2-2-1,1 1-1,1 0-2,-4-1 2,8-5-5,-10 15 4,5-11 2,0 1-1,5-5-5,-8 9 2,2-2-1,3-2 2,-5 1-1,8-6 5,-7 10-5,2-3 5,1-1-4,-6 2 7,5-3-3,5-5-6,-8 10 8,2-3-5,1-5 0,-1 4 2,0 1 0,1-2-2,0 4-1,1-4 4,4-5-3,-10 10 0,6-6 6,4-4-3,-9 9-4,3-5 1,6-4 0,-6 7 1,6-7-1,-6 7-1,6-7-1,-5 5 3,5-5 1,-7 7-1,7-7-1,-5 7 1,5-7 0,-5 7-2,5-7 0,-7 8-3,3-3 7,4-5-3,-8 12 3,4-4 1,0-1 0,0 0-11,4-7 9,-6 8 0,6-8 0,-6 9-1,6-9 4,-5 8-2,1-2-1,4-6-3,-5 6 4,5-6-1,-7 6 2,7-6-2,-5 8 3,5-8-8,0 0 2,-8 7 6,8-7 0,0 0-4,-3 5 2,3-5 3,0 0-3,0 0 1,0 0-4,0 0 6,0 0-2,-3 8 0,3-8-8,0 0-3,0 0-10,0 0-22,0 0-19,0 0-25,0 0-61,0 0-71,0 0-54,0 0-72,3-25-71,0 15-265,1-4-733,0 3 325</inkml:trace>
  <inkml:trace contextRef="#ctx0" brushRef="#br0" timeOffset="115415.1587">9114 3609 121,'0'0'146,"0"-4"-20,0 4 13,4-4 1,-4 4 8,0 0 1,3-4 2,-3 4-7,0 0-7,0 0-1,1-4-7,-1 4-11,0 0-6,0 0-11,0 0-7,0 0-14,0 0-9,0 0-7,0 0-11,0 0-3,0 0-10,0 0 5,6 11-5,-2-6 4,-1 0-2,5 6 6,1 2-2,-1 2 2,4 3-3,-1 6 5,6 6-2,-6-1 1,2 0-2,0 0-2,0 1 1,-3 1-5,1-3-2,-4 1 0,0 0-1,2-6-4,-2 3-2,-1-6-3,-1-3 0,-1-2-13,2-2 7,-4-5-4,1 2 2,0-3-7,-3 0 1,3-3-1,-2 0 9,0 0 12,1 0 3,-2-2 17,0-2 4,2 5 13,-2-5 6,1 2 9,-1-2 3,0 0 8,0 0-6,0 0-7,0 0-8,0 0-13,0-13-2,-1 6-5,-1-4-11,-1 0-4,0-6 0,-1-2-6,3 0-11,-4-6-2,0-2-14,3 1 7,-2-2-5,1-3-3,-1 2-1,-2 5 4,5 6 0,-1 0-8,-6-1-3,4 2 14,-2 2-3,-1 1-8,2 2 0,1-1-3,-2 2 3,2 0 4,-1 3-7,1-2-1,0 0-5,2 4 8,-1-2-5,-1 0 6,2 1-6,-2 1 6,1 4-6,2-4 5,-2 0-1,1 2 4,-1 0-5,-1 0 4,4 0 1,0 4 3,-4-6 4,3 3-2,1 3 4,0 0-13,-1-4 0,1 4-7,-4-2 5,4 2 3,0-5 1,0 5-4,0 0 4,0 0 7,0 0-12,0 0 7,-3-5-2,3 5-3,0 0-3,0 0 3,0 0-7,0 0 7,0 0 0,0 0 7,0 0-7,3-2-3,-3 2 1,0 0 2,6-3-5,1 1 5,-5-2-12,5 1 8,-2 2 3,7-3-7,1 1 4,-1-2 5,8 1-5,1 3 1,9-2-3,-2-1 3,4 3 2,-1-2-6,4 0-8,-2 2 14,4 1-8,-5 0 1,3-2-2,-4 2-1,-1 0-4,-9 0 4,8-1 0,-10 2-4,-1-1 0,-4 0-1,-2 1 3,-1-1-4,-4-1 0,0 2 6,-2-1-3,-5 0 0,10 1 15,-10-1-10,6 0 0,-6 0 1,0 0-2,7 0 3,-7 0 1,0 0 3,0 0-8,0 0 1,9 1-11,-9-1-6,0 0-2,0 0-10,0 0-10,0 0-17,0 0 4,0 0-16,0 0-20,0 0-28,5 0-28,-5 0-26,0 0-10,0 0-21,-3 6-34,3-6-34,-2 6-181,0-3-497,0 1 220</inkml:trace>
  <inkml:trace contextRef="#ctx0" brushRef="#br0" timeOffset="118361.0551">10702 5759 20,'0'0'110,"-1"-5"-2,1 1-10,0 4 0,0-5-1,0 5 2,1-4-3,-1 4 3,2-5-1,-2 5 1,1-4 5,-1 4-4,0-6 5,0 6-4,1-2 1,1-2-2,-2 4 6,4-4-7,-4 4 1,0-5-1,0 5-3,0-4-1,0 4-2,0 0 0,0 0-4,0-4-6,0 4-10,0 0-10,0 0-5,0 0-11,0 0-26,0 0-4,0 0-5,0 0-2,0 0-1,0 0-1,-4 11 1,2-4-3,1 0 3,0 3-1,-1 2-3,1 1 1,0 3 0,-2 1 0,3 0-2,0 1 2,-1 1-1,0 0 4,1 0-2,1-2-5,-1 2 4,3 6-1,-2-6-1,0-1 4,2 0-3,1-1 3,0 0-1,2 0 3,-2 0-3,1-2 0,-1-1-1,-1-2 2,3-2 1,-2 0 6,2-1-4,-1-1 5,0 1 1,1-6 8,0 4 13,4-2 4,-1-2-2,0-3-5,1 1 4,1-1-5,0-1-1,3-1-1,-3-2 2,2 2-1,-2-6-4,4 1 2,-3 1-1,1-2-5,-2-2 5,0 3 6,2-5 8,-3 4-4,-1-2-5,-2-1 4,-1 0-6,0 0 4,1-4 0,-1 1-4,-4 3-2,0-2-5,0-3 2,1 0-3,-3 1-3,-4 2-2,1-2-5,1-2 0,-4 2 0,3 1-2,-3 2-4,-3-3 3,5 4-4,-3-4-2,1 2-2,-4-1 6,-1 4-2,1-4 1,0 6-5,1-1-2,0 1 1,-2-1-4,0 2 3,1 2 0,-1-2-7,3 2-3,-2 2-1,-2 1 5,4 0-4,1 2-4,0-1-4,-3 2-5,0 2-5,4 1-13,-5 0-6,2 1-21,0 0-11,2-1-18,-3 2-16,1 0-22,1 2-23,0 0-33,3-1-35,1-2-28,-1 4-26,1-1-142,2-3-455,-1 2 201</inkml:trace>
  <inkml:trace contextRef="#ctx0" brushRef="#br0" timeOffset="144362.9785">9367 2672 8,'-5'1'4,"5"-1"3,-6 2 0,6-2 1,0 0 14,-10 0-13,10 0-2,-6 0 3,6 0-5,0 0 6,-7 2-6,7-2 5,-6 0-4,6 0 3,-6 3-6,6-3 0,-7 0 2,7 0 4,0 0-4,0 0-1,0 0 3,0 0-3,0 0-4,-7 0 7,7 0-8,0 0 12,0 0-10,0 0 4,0 0-3,-10 0 3,10 0 3,0 0-5,0 0 1,0 0-1,0 0 3,0 0 0,0 0 5,0 0-5,0 0-4,0 0 10,0 0 6,0 0-12,0 0-3,0 0-1,0 0 7,0 0 0,0 0-3,0 0-4,0 0 5,0 0-2,0 0-5,0 0 2,0 0 4,0 0-3,0 0 1,0 0-5,0 0 4,0 0-6,0 0 6,0 0 0,0 0-1,0 0 1,0 0-3,0 0-5,0 0 10,0 0-1,0 0-4,0 0 2,0 0-6,0 0 5,0 0-1,0 0 0,0 0 3,0 0-4,0 0 4,0 0 5,0 0-11,19 1 2,-19-1 1,0 0 0,0 0 2,10-1 0,-10 1-7,7-3 6,-7 3-3,6 0 1,-2-2 4,-4 2 0,5-2-3,-5 2 0,8-1 2,-8 1-3,9-3-1,-4 2-3,0 0 7,2-1-3,-2 0 0,3-1-1,0 3 0,-2-4 9,2 3-7,2-1-1,0 0-3,-2-1 3,4 1 3,-3-1-4,1-1 3,1 2-2,-1-1-2,1 0 14,-4 3-13,2-6 3,-1 3-2,0 1 2,-1 1-1,1-1 0,-3-1 1,3-1-3,-3 3-1,-5 1 3,8-1 1,-6-2 2,-2 3-5,4-2 2,-4 2 1,7-1 2,-7 1-6,0 0 1,6-1 2,-6 1-6,0 0 4,6 0 1,-6 0 3,0 0-2,7-1 1,-7 1-3,0 0 2,3-2-1,-3 2 3,0 0-9,0 0 3,0 0-2,0 0-9,0 0 4,0 0-13,0 0-2,0 0-18,0 0-47,0 0 21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10:21:39.64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11212 783 137,'0'0'148,"0"0"-23,0 0-9,0 0-4,0 0-21,0 0 9,0 0 1,0 0-12,0 0 9,0 0-8,0 0-5,0 0-3,0 0 11,-7 22-10,7-22 4,0 0-4,0 0-2,0 0-2,0 0 6,0 0-4,-4 18-2,4-18 6,0 0 2,0 0 2,0 0 5,0 0 8,0 0-1,0 0-10,0 0-7,0 0 0,0 0-10,0 0-4,0 0-9,0 0 1,0 0-13,0 0-5,0 0 0,-19-50-5,19 50 1,-9-11 1,9 11-8,0 0-2,-16-10-11,16 10 4,0 0 2,0 0-10,-61 32 1,33-10 2,-1 3 3,-9 9-14,4 2 0,7 3 1,8-10 0,4-2-8,-1 4 1,5-4 4,2-3-20,4 0-5,4 3-10,3-11-30,-1 3-7,5-3-36,6-1-15,3 0-23,10-4-27,2-2-38,3-1-35,4-4-187,-2-4-462,7-4 204</inkml:trace>
  <inkml:trace contextRef="#ctx0" brushRef="#br0" timeOffset="688.6382">11327 1010 19,'-6'0'163,"6"0"-13,-8 0-7,3 3-8,0 2-12,-1 0-6,-4 0-5,4 4-1,3-4-13,-1 0 0,-2 4-5,5-2-7,-1 1-5,2 1-6,0-1-7,0-3-2,2 0-4,2 2 4,0-3-12,1-1-3,-1 2-1,6-5-10,2 0 1,-4-3-3,3-1-5,-1-1 5,-1-2-6,-3-3-11,5-5 17,-5 4 3,-3-5 2,-1 4 6,-1 3 9,-2-6-3,0 6-1,-2-1 0,-1 4-11,-3 2-2,-2 1-2,0 6-8,-3 1-3,-6 5-6,3 4 1,-8 5-4,0 1-1,2 0 1,6 3 0,-1 0 0,7-3-5,1-1 1,5 1-6,3-2-6,2-1 6,2 1-4,1-1 3,2-6-2,4-1-3,1 0 5,6 1-2,0-10 0,9 0-1,1-4 2,3-4-5,-2-2 1,1-4 1,-6 1 0,1-1-1,-5-7-4,-3-2 3,2-1 0,1-6-6,-8 0 5,1 0-4,-2-3-1,0 1 2,-3 3 8,-3 3-5,1 1-4,-4 11 18,-1 2 3,-1 12 2,3-15 1,-3 15-4,0 0-9,-6 0 12,-1 17 1,-1 0-9,-2 10 4,-2 3 6,2 3-2,1-2-6,0-1 6,4 3 3,0-2-10,5-6 3,0 4 0,1-10-1,3 0-2,1-2 4,4-1-5,0-7 0,3-1-5,4 1 9,3-5-7,0-6-1,4-3 0,-1 0-3,6-7-1,-1-2-1,0-2 6,-1-5-9,0-4 0,-3 1 4,-3-7 1,-4 0 0,1-2-2,-3-2-2,-1 3 0,-4 1 0,-1 2-1,-2 6 16,-3 8 16,1 3 4,-4 12 1,0 0-8,2-19-4,-2 19-9,-11 11 6,-1 0-5,-4 10 0,-5 4-6,-2 15 4,5-7-4,1 0 3,4 0 0,5-1 0,-2-1-4,7-5 2,-1 4 9,4-11-12,5-1-5,0-1-9,6-1-7,2-6-19,2-1-25,2 0-32,1-4-52,1-4-55,2-2-68,-2 0-263,1-5-569,6-5 251</inkml:trace>
  <inkml:trace contextRef="#ctx0" brushRef="#br0" timeOffset="944.617">12536 701 262,'0'0'296,"-17"-12"-18,17 12-16,-21-8-28,21 8-17,0 0-19,-52 26-17,30-6-6,-1 8-9,-3 0-13,-1 12-16,1 7-12,0-4-13,5 3-5,-1 5-6,5-5-8,4-12-2,3 0-12,2 2-4,3-2-8,5-7 1,5 3 2,2-7-23,3-7-17,6 6-21,2-4-27,7-4-36,-1-2-33,9-7-58,2-4-38,2-1-60,1-6-29,-2-3-167,12-8-475,-14 1 210</inkml:trace>
  <inkml:trace contextRef="#ctx0" brushRef="#br0" timeOffset="1140.0682">12881 878 216,'0'0'248,"3"-18"2,-3 18-15,2-15-29,-2 15-13,0 0-23,0 0-5,-2 4 4,2-4-3,-7 26-14,0-7-3,-1 8-6,0 3-5,2-2-11,-3 3-11,0-1-9,0-2-14,-2-1-3,6-3-11,-4 2-15,0-4 9,2-2-33,-3-7-39,8-1-30,0 4-41,-2-9-46,0 3-41,3-4-34,-1-2-45,2-4-197,0 0-467,0 0 207</inkml:trace>
  <inkml:trace contextRef="#ctx0" brushRef="#br0" timeOffset="1448.8327">12764 862 213,'-13'-19'256,"7"7"-1,6 12-7,-9-14-10,9 14-12,0 0-7,-4-20-22,4 20-14,0 0-18,8-21-18,-8 21-14,26-17-13,-5 13-12,-1-1-13,-20 5-7,53 1-5,-19 3-3,-5 5-14,3 4-3,0 2-5,-4 4-11,-2 3 7,-1 5-6,-5-3-12,-6 4 1,-1 2 0,-5-3-12,-1 2 3,-8 1 5,-2-3-15,-4-3-3,-5 2 6,-4-2-4,-3 0-6,-4-3 3,1-1 0,-2-2 3,-3-4-7,-1-1 0,2 0-8,-1-2 7,0-2-3,8-3-9,-2-3-16,2 1-7,5 0-8,0-4-34,3 1-7,-2 2-32,1-5-34,12 2-31,-16-1-40,7-1-40,5-1-189,4 3-476,-1-9 210</inkml:trace>
  <inkml:trace contextRef="#ctx0" brushRef="#br0" timeOffset="1668.2241">13397 1098 73,'0'0'337,"6"-2"-37,-6 2-35,0 0-23,0 0-27,0 0-17,-6 21-11,0-7-17,-1 1-10,-3 11-7,4-7-17,-5 2-16,-1 2-6,0 2-14,1-1-9,1-1-7,3-5-10,1-1-30,-2 0-33,2 7-48,0-9-55,2-4-55,1 1-48,2-4-62,1-2-134,0-6-425,0 0 188</inkml:trace>
  <inkml:trace contextRef="#ctx0" brushRef="#br0" timeOffset="2113.8414">13739 884 161,'0'0'345,"2"-21"-27,-2 21-22,0 0-20,0 0-43,0 0-19,-2-8-21,2 8-16,-13 22-4,4 2-8,-4 4-8,3 2-16,-2 2-6,2 1-18,-2-2-13,3 2 2,-1-2-17,1-2-20,-3 0 10,3 0-8,2-11-16,-1-3-11,2 1-12,-1-4-28,4-3-18,1-1-21,-2-3-16,2 1 0,2-6-9,2 7-6,-2-7-23,0 0-18,0 0-19,0 0-14,0 0-14,5-26 10,-1 12 12,1-5 12,0 0 9,6-5 4,-4-3 13,1 2 24,-1-4 11,-1 2 25,2 8 23,-4 0 11,1-8 18,-1 8 20,3-3 16,-3 3 20,-1 3 17,0 0 22,-3 16 10,3-24-4,0 12 14,-3 12 0,1-19 6,-1 19-1,0 0-1,4-18-18,-4 18-11,0 0-3,0 0-15,13-18-10,1 13-4,-14 5-8,38-8-11,-6 0-8,-2 7 17,2-4-26,0 5-5,-2 4 6,0-3-18,-30-1-14,40 1-10,-40-1-20,30 1-27,-30-1-12,0 0-23,24 3-17,-24-3-26,0 0-35,0 0-32,0 0-45,0 0-30,0 0-225,0 0-534,0 0 237</inkml:trace>
  <inkml:trace contextRef="#ctx0" brushRef="#br0" timeOffset="2297.3611">13638 1069 189,'-6'2'242,"6"-2"-12,0 0-9,0 0-13,12 9-13,0-6-23,5-1-13,6 1-12,5-3-17,-2 0-13,4 2-7,-2-2-16,2 0-14,1-2-18,-2 2-25,0-5-39,-9 1-41,2 1-47,-4-2-60,-1 0-60,-6-2-107,3 0-342,-4-1 151</inkml:trace>
  <inkml:trace contextRef="#ctx0" brushRef="#br0" timeOffset="2571.9911">13998 565 117,'0'0'316,"-9"-20"-10,9 20-12,-5-11-24,5 11-26,0 0-26,0 0-23,0 0-18,0 0-20,0 0-11,0 0-9,81 23-11,-38 4-9,-2 10-3,-4 2-9,-3 9-13,-2 3 6,9 24-5,-18-22-17,-5 2-4,-8 4-5,-2-4-8,-7-1-18,-3-1 11,-1 0-3,-2-18-18,-7 10-13,-7 3-9,2-18-31,-5-2-37,-9 10-33,-6-1-45,6-17-47,0-1-44,-3 0-67,-14 5-169,0-4-502,13-14 223</inkml:trace>
  <inkml:trace contextRef="#ctx0" brushRef="#br0" timeOffset="8388.5074">12123 1915 50,'0'0'137,"0"0"-10,0 5 2,0-5-6,0 0 5,0 0 0,0 0 7,0 0-1,0 0 2,0 0 2,0 0 1,0 0-8,0 0-4,0 0-6,0 0 26,0-13-12,0 7-14,0 1-6,0-2-10,0-3-8,-1 0-8,-1-2-5,2 1-5,-2-1-2,-5-5-4,6 8-1,-3-5 1,-2 4-5,3 0-1,-6 0-8,2 3-5,1 2-5,0-1-2,-5 6-6,4 0-6,-5-2-8,1 9 2,-6 0-1,0 4-5,0 7 2,-3 4 2,2 2-12,1 5 2,4-5-2,0 3-4,7 1 3,2 0-3,2 0 1,2 0 2,6-2-9,0 0 5,4 0 4,-1 1-7,0 1 1,1-2-5,-1-2 0,0-7 8,3 0-2,-6 0-1,1-2-5,-4-4 0,1 0-9,-2-5 15,-1 4-1,-1-2 10,0-3 2,-3 1 6,-4 1-2,1-1-4,-3 1 8,-2-3-5,-3 0 3,2-3 3,0 2-1,-5-3 0,2-3-1,0 1-6,3-4 8,-3 0-15,2 1 5,8-2-4,-6-1 1,3-1-7,4-3-9,0-5-6,2 8-3,2-5-16,3-2-17,1 6-10,2-7-25,4 1-19,-1-2-34,2 5-20,3-3-28,2 4-33,3-7-45,4 3-47,-6 5-167,5-6-509,-4 6 225</inkml:trace>
  <inkml:trace contextRef="#ctx0" brushRef="#br0" timeOffset="8819.9474">12557 1874 137,'-2'-7'242,"2"-1"-2,0 1-5,0 2-5,-1-1 30,-1 2-19,-1 0-8,2 0-22,1 4-27,-6-1-23,6 1-9,-13 12-18,-2 8 0,-2 4-17,-5 6-4,3 0-16,-8 10-1,5 6-15,-1-6 1,8-7-15,0 11-5,2-10-6,4-5-9,3 0-7,2-2-15,2-2-25,6 3-14,-2-11-33,8 0-23,2 0-42,6-5-41,5 2-59,13-8-79,-4-5-172,2-5-503,4-4 223</inkml:trace>
  <inkml:trace contextRef="#ctx0" brushRef="#br0" timeOffset="9042.1564">12955 1925 314,'0'-6'298,"0"1"-30,0 1-31,0 1-20,0 3-24,0 0-14,0 0-16,0 0-8,-2 15 6,0-3-7,0 0-4,-6 4-12,6 5 13,-5-3-14,1 10-2,-4-4-11,2 0-7,0 5-10,1-5-11,0-6-6,0 10-17,-2-10-7,-1 6-11,4-10-25,-1 2-32,-1 1-43,4-8-36,-1 2-38,3-5-30,0 1-32,2-7-47,0 0-65,0 0-159,0 0-490,0 0 218</inkml:trace>
  <inkml:trace contextRef="#ctx0" brushRef="#br0" timeOffset="9308.4548">12813 1976 30,'-6'-12'274,"1"1"-4,-1 3 3,3-1-2,0 1-19,3 3-5,-1-1-21,1 2-20,-2-2-14,2 1-26,3 1-10,5-3-19,2 2-10,10 3-4,0 2-18,9 2-10,3 6-2,0 3-11,1 2-9,-2 4-16,-5 2 15,0 5-8,-4 3-8,-5 2-2,-7 0-13,-7 5 2,-1 0 1,-6 2-10,-5-5-1,-3 1 1,-6-3-6,-12 12 1,6-15-4,-3 0-8,1-1-3,-5-5-14,1-1-18,5-2-10,-2-4-22,8-6-15,-2 2-22,9-4-35,1-3-43,-1-4-55,12 2-66,-13-10-215,11 2-542,6-6 240</inkml:trace>
  <inkml:trace contextRef="#ctx0" brushRef="#br0" timeOffset="9503.2187">13248 2145 343,'0'0'335,"4"-3"-25,-4 3-38,0 0-24,0 0-22,2 13-19,-6 3-3,1-1-14,-3 2-18,-4 10-10,1-4-7,-1 4-23,1 0-5,2-3-20,-2 4-9,3-10-12,-1 1-14,4-2-25,0-2-37,-1 3-38,2-7-55,2 2-44,0-6-58,0-3-68,0-4-219,3 11-510,-3-11 226</inkml:trace>
  <inkml:trace contextRef="#ctx0" brushRef="#br0" timeOffset="9802.3954">13604 2042 235,'2'-4'350,"-2"4"-37,0 0-19,0 0-8,0 0-24,-25 22-17,9-1-24,7-3-16,-3 7-17,4 1-11,-3-2-17,6 3-16,3-10-7,2 1-15,2 2-1,1-5-10,2-1-6,0-3-8,8-4-7,-1 3-3,4-4-10,2-5-5,3 0-4,0-2-6,5-5-2,-5-3-22,2-3-1,-6 4 2,-1-8 3,1-9 1,-7 1 5,3-2-5,-8-4-4,0 1 2,-4 1-4,-2 1-5,-6 0 2,-2 3-9,-2-2-4,0 10-8,-2 2-14,-2 2-22,1 4-11,-7 1-27,5 9-22,-3-2-30,2 6-23,-4 2-46,-2 6-36,11-3-49,2-1-64,-3 3-231,4-2-610,5-2 270</inkml:trace>
  <inkml:trace contextRef="#ctx0" brushRef="#br0" timeOffset="10019.8341">13978 1780 379,'-3'-10'398,"2"0"-30,1 5-35,-2-2-35,4 5-33,-2 2-24,11 7-25,4 5-17,11 10-11,-1 4-5,5 13-11,1 5-17,-3 4-11,-5 4-6,-5-2-10,-7 7-11,-11 4-10,0-6-11,-6 5-16,-1-4-20,-10-2-29,-4-1-37,-9-4-48,-4-3-52,-8-2-62,-3-6-61,-1-6-83,-10-3-259,4-5-617,-3-5 273</inkml:trace>
  <inkml:trace contextRef="#ctx0" brushRef="#br0" timeOffset="10665.8648">11554 3070 44,'5'-4'254,"0"-7"-8,1 6-8,-1-4-7,0 0-5,-3 2-4,3-2 1,-3 2-7,1 0-5,-2-1-7,1 3 1,-2 1-13,0-1-13,0 0-1,0 5-19,-3-5-13,-2 0-21,0 4-18,-2 1 1,-3-1-16,0 3-9,1 6-10,-2 0-7,1 0-11,-1 6 1,0 3-8,2 8-11,2-1-4,4 0 4,2 3-7,5 0 1,3-1-8,-1-1-1,-1 1 1,6-2 1,-3 3-4,0-3-3,6 0 11,-5-5-20,-1 5 4,-1-6-3,1-3 8,-6 3-12,2-2 13,-4-4 4,0 2-15,-4-2 3,-3 1-4,-5 1 6,-2-2-2,-2-2-4,-1-3-5,-5-2-2,3-3 1,-1-2-6,-2-3-6,3-2 7,2-1-14,7-2 0,-3-4 1,6 1-2,4-1-8,0-5-7,5 0-7,1-1 32,6 2-21,3-1-13,6-1-20,1-1-25,-2 8-34,8-3-37,1 0-41,-2 3-56,3-2-47,-8 6-225,9-1-571,1 1 253</inkml:trace>
  <inkml:trace contextRef="#ctx0" brushRef="#br0" timeOffset="10953.3483">12449 2989 81,'-1'-8'304,"-5"4"-9,1-5 25,1 4-13,-1 0-38,1 3-7,-1-1-33,5 3-26,-12 2-21,4 6-16,-2 4-12,-6 12-10,-5 2-8,1 4 2,-5 11-9,-1 2-6,1 2-13,5-1-2,1 1-9,7-12-5,-1-1-21,6 0 10,3-3-8,0-1-2,0 0-8,4-1-24,8-9 6,-2-1-18,5-3-21,4-3-42,3-2-47,4-2-55,7-2-74,7-8-95,-2-1-293,15-11-646,-12 4 286</inkml:trace>
  <inkml:trace contextRef="#ctx0" brushRef="#br0" timeOffset="11346.8864">12798 3089 237,'1'-5'368,"-1"0"-11,0 2-34,0 3-35,0 0-26,0 0-25,0 12-3,-1 5-23,1 8 3,-2 4-11,-4 4-13,3 1-4,-4-1-11,4 2-8,-5-2-10,5 0-12,1-4-31,-4 0 5,3-4-15,1-5-11,-3-3-8,3-2-17,1-5-18,-1 1-30,-1-6-24,3 2-16,-1-1-15,1-6-9,0 5-23,0-5-37,0 0-29,0 0-26,0 0-16,4-22-5,1 5 10,4-8 11,-2-1 8,-2-2 8,1-1 12,-1-3 10,4 3 20,-4-1 15,-1 2 12,-3 1 25,3 10 23,-4 0 16,0 5 22,2 0 25,-2 1 18,0 4 18,1-1 7,-1 1 8,1 1 2,0 1 0,-1 0-1,0 3-4,0 2-3,5-7-10,-5 2-8,7 3-3,-5-4-9,6-1-3,6-3-4,-1 3-3,3-2-6,1 0-5,4 3-12,-2-1-9,2 2-36,-1 1-29,0 1-21,-2-2-33,-6 7-39,0-4-32,-1 4-62,-5 1-37,-3 0-157,-3-3-471,-3 13 208</inkml:trace>
  <inkml:trace contextRef="#ctx0" brushRef="#br0" timeOffset="11517.7736">12766 3281 145,'-8'8'202,"5"-3"-7,-1-1-6,1 3-2,1-3-3,2 1 2,7 0 0,2-1 2,4 0-12,5 0 6,2-3-14,11-2-10,0 1-15,1-1-14,0 1-19,-4-3-20,-6 1-21,0 0-40,-2 0-51,-4 0-62,3-2-80,-6 2-63,-1-2-177,-2 1-437,-4 3 194</inkml:trace>
  <inkml:trace contextRef="#ctx0" brushRef="#br0" timeOffset="11708.3732">13272 3392 250,'0'4'420,"3"-1"-35,-3-3-34,1 6-38,-1-3-25,1 2-3,1 7-19,-4 1-17,1 5-18,-3 7-37,0 0 3,-2 0-24,4 0-14,-4-1-17,2 2-25,1-2 7,-3-4-16,4 6-35,-3-10-43,2 1-45,2-3-61,-1 2-71,0-6-83,1-3-100,-2 0-264,6 1-642,-3-8 285</inkml:trace>
  <inkml:trace contextRef="#ctx0" brushRef="#br0" timeOffset="12014.6381">13663 3271 296,'1'-11'419,"2"6"-31,-3-2-45,0 5-24,0 2-33,0 0-9,-14 13-29,-1 5-18,-4 7-21,2 1-17,2 1-11,-3 2-22,2-4-6,6 1-25,4-6-9,5 0-8,1-2-13,2-1-7,3-1-8,4-4-5,-1-1-6,3-2-6,5-1-6,-4-2-4,2-3 0,-1-5-13,2 0-3,4-3-3,-3-2-3,0-4-4,-4 0-5,2-6 2,-1 0-9,-5-1 5,-3-8-3,1-3-4,-1 5-2,-4-4-2,-2 9-4,-4-1-10,-1 1 1,2 1-19,-5 5-19,-1-1-23,0 5-22,1 1-31,-11 3-34,10 0-30,-9-1-26,6 5-43,-5 2-39,6-1-46,-1 2-225,3 0-603,1 0 268</inkml:trace>
  <inkml:trace contextRef="#ctx0" brushRef="#br0" timeOffset="12266.1343">13814 3135 308,'1'-5'429,"-1"0"-27,3 1-45,-1-1-40,1-1-23,1 5-28,3 1-26,7 5-26,4 4-11,8 5-25,-3 3-5,6 2-23,-3 8-10,4 10-19,-8-11-8,3 16-2,-8-12-11,4 15-7,-4 0-6,-10-10-9,-2 0-4,0 11-2,-10-12-4,-1 0-11,-3 0-9,-9-1-3,-9 7-19,8-17-1,-3 1-12,-2-2-26,-1-7-31,4-2-31,2-4-42,0-4-39,-1-2-40,5-5-63,2-4-71,1-5-272,3-7-653,4-8 289</inkml:trace>
  <inkml:trace contextRef="#ctx0" brushRef="#br0" timeOffset="12677.3825">14326 2043 64,'-6'1'315,"2"1"-8,-1 0-27,5-2-8,-9 0-27,3 3-13,6-3-16,0 0-9,0 0-8,0 0-16,20 2-13,1 0-14,8-2-10,2 1-16,3-1-16,-1 0-7,3-3-24,-2 2-11,-3 1-28,0-1-42,-3 1-33,-11 0-50,-6 0-43,1 0-45,-5 0-43,-7 0-21,7 4-16,-7-4-159,0 0-441,-27 14 195</inkml:trace>
  <inkml:trace contextRef="#ctx0" brushRef="#br0" timeOffset="12818.8805">14278 2230 119,'-2'2'185,"2"-2"0,-7 4-2,7-4 8,0 0-1,11 8-12,4-3-11,2-3-20,14 0-5,0-4-16,5 0-13,6 2-12,-5-5-39,1 3-47,-5-5-57,2 3-49,-4 0-58,-9 4-155,-5 0-329,-5 0 146</inkml:trace>
  <inkml:trace contextRef="#ctx0" brushRef="#br0" timeOffset="13249.3848">14445 3277 308,'-3'4'342,"3"-3"-21,-6 2-23,6-3-15,-2 3-15,2-3-15,0 0-14,0 0-15,14 4-1,2-2 6,11-2-11,5 0-17,1 0-17,5-2-20,1-1-17,-1 1-16,1 0-6,-5-1-20,-3 1-29,-11-1-33,1 1-32,-5 2-56,-6-2-20,-3 2-47,-2 0-52,-5 0-50,0 0-74,0 0-42,-16 8-200,-2-2-573,-9 3 254</inkml:trace>
  <inkml:trace contextRef="#ctx0" brushRef="#br0" timeOffset="13408.6181">14439 3473 183,'-5'4'240,"1"2"12,3-2 19,1 2 10,1-1 8,5-1 8,4 3-10,10-2-6,8 1-21,5 1-18,0-3-20,4-1-11,2 0-24,-4-2-19,1-1-19,-3 1-20,-2-3-32,-4-1-47,-7 0-46,-2 0-53,-5 2-49,-1-2-52,-5 0-55,4 2-73,-5-2-276,-2 0-599,-3 1 265</inkml:trace>
  <inkml:trace contextRef="#ctx0" brushRef="#br0" timeOffset="15390.2122">15214 1925 20,'0'-11'316,"-1"2"4,1 2-11,-1-1-12,-1 2-9,2 1-25,0 0-15,-2-2-28,2 7-22,0-5-22,0 5-21,0 0-12,0 0-22,0 0 3,-1 19-10,-2-2-1,2-2-5,-1 4-4,0 6-5,-2 2-12,1-3-6,-3 2 4,6-2-6,-4 2-7,4-1 5,-6 1-11,2 2 5,1-3-8,1-7-5,-2-2-3,4-1-10,-3-4 0,1 0-5,-2-1 1,4-5-7,-2 3 2,2-3-13,-2-1 5,2 2-5,0-6-16,-2 8-19,2-8-29,-2 4-41,2-4-59,0 0-51,0 0-70,0 0-66,-4-24-305,1 15-685,2-2 303</inkml:trace>
  <inkml:trace contextRef="#ctx0" brushRef="#br0" timeOffset="15714.4924">15017 1956 134,'-3'-4'263,"3"4"-4,-3-6 12,6 2-17,0-1-27,4-2-24,5 1-14,4 0-16,6 1-4,5-1-17,3 2-5,2 4-6,-1 3-3,2-2-23,3 7 0,-3 4-4,-1 0-1,-2 2-14,-3 2-7,-5 2-4,-1 2-7,-6 0-2,-5-3-1,-2 6-1,-4-5-12,-3 1 3,-2 1-7,-8 4 5,-4-1-9,-3 0 5,-4-3 1,-2 1-16,-7-3-2,3 0-1,5-1-3,-10 0-1,2-2-9,-2-1-20,2-5 23,0-1-3,0 4-10,-1-6-10,2 1-16,9-3-8,-1-2-23,3 1-19,2-1-35,4-3-25,-1 2-37,2-3-29,0-2-46,2 0-46,4 2-51,-4-4-171,3 2-539,-1-1 239</inkml:trace>
  <inkml:trace contextRef="#ctx0" brushRef="#br0" timeOffset="17972.6721">15226 3138 108,'4'-8'205,"1"1"0,-4 1-18,6-1-5,-5 3-8,2 1 0,0-1-5,-2 1-5,1-1-12,1 1-10,-4 3-5,0 0-15,0 0-14,0 0-12,0 0-5,0 0 2,4 20 4,-6 1 3,-2 5 4,2 5-6,-2 2-1,-2 2 0,-3 2-4,0 6 3,4-8-16,-3-2 2,-2-3-7,4-1-4,-3 0-13,2-6-3,4-6 0,-3-2-7,1 2-2,1-7-25,2-3-23,0 0-22,-1-2-20,1-2-14,-2-1-50,4-2-42,0 0-41,-12-4-36,7-4-43,-1-2-198,1-2-507,1-3 224</inkml:trace>
  <inkml:trace contextRef="#ctx0" brushRef="#br0" timeOffset="18265.7658">15022 3211 5,'-5'-8'256,"3"4"3,-2-2-5,4 1-6,-2 4-18,2 1-20,0-9-22,0 6-20,2-1-18,5 1-12,4-1-15,1 0-8,1 3-14,6-2-10,0 6-9,9 1-1,0 3-5,-1 1-2,-1 6-2,0-1-5,2 7-4,-3 1-4,-7 5 5,-1-2-8,-4 3-2,-3 2-5,-4 0 5,-3-1-3,-5 2-1,-5-3-16,-6 2 19,-2-3-5,-5 2-3,2-2-3,-5 1-3,-1-6 1,-6 1-2,0 0-9,0-5 3,-3-1-9,5 0-9,-1-7-14,-5 3-13,8-6-27,3-3-21,5 0-30,-2-1-25,5-1-41,4-4-62,2-1-77,-1-2-193,7 0-530,-1-2 235</inkml:trace>
  <inkml:trace contextRef="#ctx0" brushRef="#br0" timeOffset="18972.4424">15962 2063 8,'17'-22'214,"4"-2"-19,-1 5-17,5 0-22,2 4-4,-2 0-16,1 5-9,0 2-13,2 4-13,-7 2-7,2 2-9,6 5-8,-3 4-9,-1-2-11,-9 8 2,7 2-19,-5 5 8,-3 4-13,-5-1-2,-5 10 0,-5 14-4,-7 0 2,-6-3-7,-7 6 0,-2-4-6,0-1 2,-6-1 2,2 1 8,-1-4-3,7-12 7,1-1 0,-1-2 5,3 1 0,3-4-10,-1-4 0,6-2-1,1-5-3,4-3 5,-1 1-6,8-2 3,-2 2-2,2-1-2,1-3 5,9 0-6,-1-2 1,3 2-3,5 4-6,0-6 4,-1 2-3,9 1-3,-8-1-3,-2 0-1,2 4 1,-7-2-3,0 1-6,-3 0 10,-3 5-5,0 1 10,-2 8 4,-5 1 6,-4 2 0,0 2 5,-3 1 2,1-1-5,0 1 1,-2-1-2,0-1-2,2 1-1,1 2-2,0-3-2,5 1 8,-3-3-6,3 0-9,0 1 3,0-5 1,-1-3-4,-1-1 3,0-1-2,-3-3-3,5 1 3,-5-3-6,-2 2 0,-2-3-3,-7 0-27,0 1-24,-10-3-32,6-3-28,-9 0-31,9-5-9,-2-2-44,3-5-30,2-4-172,-2-3-424,9-3 187</inkml:trace>
  <inkml:trace contextRef="#ctx0" brushRef="#br0" timeOffset="19571.9414">17026 2637 217,'-1'-6'206,"1"6"-26,0 0-17,0 0-17,0 0-5,-1 20 3,-2-4-2,-1 11-3,-1 0-5,0 2-4,1 3-11,-4-4-5,-1 1-5,0 0-4,6-12-5,-3 3-7,-1-3-9,5-1-4,-1-5 3,-1-2 2,4-2 18,0-7 10,-2 10 23,-1-5 16,3-5 21,0 0 4,0 0-20,0 0-18,0 0-15,5-37-7,-2 19-19,1-7-3,2-2-7,0-2-8,-2 5-2,3 4 3,-3 4-2,-3 2-5,3 4-7,-2 3-4,1 1-20,2 0 1,-5 6-2,8-1-12,-8 1-4,21 15-6,-4 0-1,8 4 0,0 2-2,1 5-2,0 0-1,11 7 8,-16-8-3,2-2-7,-2-1 0,-5-2-2,-1-6 8,-5-4-9,-1-3-4,-2 0 8,0-3 7,-2 0 13,-5-4 6,0 0-2,0 0-5,18-19-8,-13 1 1,0-9-2,-1 1-1,0-1-3,1-4-7,0 0-2,-3-1 1,1-4-7,1-13-2,1 1-2,-2 15 1,-2-1 0,3 5-1,-4 11-12,0 5-20,3 2-24,-3 1-48,0 3-53,-3 2-44,3 5-21,0 0-13,0 0-14,0 0-35,3 30-43,-3-11-44,0 8-193,-3 1-611,7-1 270</inkml:trace>
  <inkml:trace contextRef="#ctx0" brushRef="#br0" timeOffset="19845.8453">17623 2784 143,'0'0'251,"0"0"-26,0 0-20,0 0-17,-19 12-14,10 2-15,-2 1-13,-1 2-18,4 0-10,-1 1-6,-1-1-6,5 1-14,1 2-8,4-2-3,0 2-10,2-5-8,4-3-3,-1-3-6,5-2 2,-1-4-8,5 1-5,3-3-1,3-6-4,-3 2-3,1-6-1,0 1-4,-4-4-4,0 0 12,-4-4 3,-1-2 14,-2-1-8,-1-1 3,-4 1-4,-2 1 1,-4 2-16,-4 0 2,1 7-21,-6-4-19,-3 5-22,-3 0-25,1 3-32,-3 5-30,1-1-31,-1 2-26,6 1-41,2 0-184,-1 3-431,7 0 190</inkml:trace>
  <inkml:trace contextRef="#ctx0" brushRef="#br0" timeOffset="20314.8674">18509 2815 121,'3'-7'253,"2"-1"-10,1-3-12,-4 3-3,0-1-6,-1 1-17,0-1-8,-1-1-14,0 2-8,0 1-10,-1 0-15,0 0-13,-3 4-4,2-3-14,2 6-18,-9-5-5,2 5-20,7 0-3,-31 8-11,12 1-8,-4 7-9,-4 1 5,0 5-5,-1 2-6,3-1-2,3-2-8,4 1 11,0-1-14,9-3 1,3-1-5,-2 1 8,7-2-12,1-6-6,1 1 7,3-1-1,2-1 1,2-4 0,4-1-3,3-4 4,4-4-4,-1-1-2,1 0 4,-2-7-7,6-5 5,-2-2-11,1-2 3,-6-1-2,5-6 5,-7-3-5,0-2-2,3-14 0,-4 1 2,0 0-1,-7 15 16,2 0 13,-5 6 17,1 9 8,-2 4-1,-2 4-6,1 3-9,0-2-16,0 5 3,-1 2-5,0 0-6,-5 26 1,1-1-2,-4 3-7,3 7 5,-3-2-9,1 0 9,2 4-6,2-4-5,0 0-8,3-2-17,1-4-19,7 2-24,-4-9-26,2-2-27,2 0-40,1-2-37,-3-11-51,9 2-50,-1-3-238,1-3-576,6-6 255</inkml:trace>
  <inkml:trace contextRef="#ctx0" brushRef="#br0" timeOffset="20611.2785">18782 2781 126,'-4'-9'233,"4"9"-18,-4-2-17,4 2-24,0 0-8,0 0-9,0 0-13,0 0-9,0 0-7,-11 16-9,11-16-5,4 10-10,1-6-3,3 1-6,2-2-3,4 2-5,1-3-6,3-2 0,1-1 7,1-3 3,-3 2 2,0-2 8,-3-2 12,0 1 8,-4-2 5,1-3 12,-2 3-12,-2-3-6,-2 1-2,-2 4-9,-2-2-5,0 2-12,-1 0-8,0 5-18,-7-8 0,-2 7-10,9 1-2,-31 4-13,13 4-5,-6 3-7,-2 4 3,5 0-4,1 2-21,3-2-18,1 4-19,5-3-20,-2 7-23,5-7-23,6-2-18,3 2-16,0-4-36,8 2-39,4 0-38,13-6-31,6 0-32,3-7-177,19-3-521,0-3 231</inkml:trace>
  <inkml:trace contextRef="#ctx0" brushRef="#br0" timeOffset="20955.1371">19380 2721 128,'-1'-10'301,"0"4"-6,1 2-24,0 4-33,-2-7-23,2 7-24,0 0-18,-16 10-14,2 0-20,2 4-11,-6 8-10,7-6-16,-2 5-2,1-5-12,6 3-1,0-2-10,1-1-7,3 2 0,2-4-7,0-2-5,4-2-3,1 1-4,4-1-2,2-2 0,0-4-13,6 0-12,2-1-9,0-8-13,-1-1-3,1 0-5,0-4 2,-1 0-7,4-7-3,-8 3 3,3-11 1,-3 3 3,0-2 3,-7 5 6,2 3 23,-2-1 3,-4 7 10,0 0 4,-2 2-3,-1 1-6,0 7-12,3-7-1,-3 7-1,0 0-3,0 0-1,-17 17 1,8-7-5,2 5 6,-2 1-9,2-1-3,-2 4 5,4-2-7,3 0 9,-1 0-6,3-6 0,0 6-4,5-5-14,-2-2-13,4-2-24,-1 0-38,1-4-54,2 1-67,5-5-66,-14 0-207,28-12-520,-10 4 231</inkml:trace>
  <inkml:trace contextRef="#ctx0" brushRef="#br0" timeOffset="21069.2169">19686 2583 18,'0'0'82,"0"0"-50,0 0-54,0 0-25,-11 15 11</inkml:trace>
  <inkml:trace contextRef="#ctx0" brushRef="#br0" timeOffset="21341.3472">19895 2694 251,'5'-5'302,"-5"5"-15,0 0-17,0 0-19,-5-9-27,5 9-14,0 0-17,-9-5-22,9 5-16,0 0-18,-10 0-18,10 0-6,-14 10-13,3-3-11,3-1-13,-1 1-14,3 4-9,2 0-5,-1-1-11,3 3 0,1-3-5,4 6-1,-1-3-4,3-1-5,-1 0-1,1 0 2,-2-1-3,4 4-5,-3-7 4,0 3-6,1 0-3,-2-4 0,-1 0 5,0-2-4,-2-5 4,0 9 5,0-9-4,-7 10 9,-4-4-8,-5 1 3,-3-1-5,1-3-18,-1 4-13,0-5-28,0 1-30,2 0-42,-3-4-53,7-1-41,0 0-60,-5-1-177,8-3-484,10 6 214</inkml:trace>
  <inkml:trace contextRef="#ctx0" brushRef="#br0" timeOffset="21557.3987">20106 2701 108,'3'-4'348,"-3"-1"-20,0 5-40,0 0-33,2-3-34,-2 3-15,0 0-23,-6 16-21,2-1-14,-5 0-18,3 2-7,-1 2-16,-3 6-7,-1 1-11,5-2-9,0 1-6,2-6-7,3 0-7,-1-2 1,2-1-32,2-3-18,2-1-17,0 1-21,1-5-18,1-2-32,3 2-49,4-6-60,-2-3-61,-11 1-164,26-14-445,-16 6 197</inkml:trace>
  <inkml:trace contextRef="#ctx0" brushRef="#br0" timeOffset="21683.1979">20284 2546 121,'-2'-5'177,"0"0"-22,2 5-30,0 0-42,0 0-22,0 0-51,-17 17-40,15-5-35,-1-1-42,-1 1-115,4 5 52</inkml:trace>
  <inkml:trace contextRef="#ctx0" brushRef="#br0" timeOffset="22244.466">20428 2766 221,'0'0'264,"10"-8"-18,-10 8-25,0 0-21,0 0-27,0 0-15,0 0-16,0 0-15,-28 18-12,14-5-9,-4 2-9,0 3-6,2-4-8,-1 5-10,6-3-4,-1 1-9,4 3-5,5-3-5,-1-1-4,2 2-3,2-5-3,2-1 5,2-2-2,1 0-7,3-1-2,0-3 0,1-4-4,2 3-2,-11-5-1,21-5 1,-12 3-5,1-3 1,-1-3-4,-2-2 8,-1-5-5,0-2 0,-2 1-7,-4-5-2,0 3-2,-1-1-3,-3 3-2,-3 1-1,0-2-3,2 2 2,-3 2-2,3 4 3,2 0 6,1 1-3,0 2 3,2 6 2,-2-11-5,2 11-3,8-7 2,2 2 0,2 1-5,4 4 3,2 0-4,4 0 1,-2 0 0,-2 4 0,1 4-1,-2-3 0,2 5 3,-4 1 5,-4 4-2,0-2 5,-2 2 3,-4 0 4,-1 4 6,-3-4-2,1 0 11,0 2-8,-4-7 4,-1 6 6,3-4 0,-4-4-4,2 0 5,-1-2 11,3-2 12,0-4 23,-5 8 17,5-8 16,0 5 19,0-5 1,0 0-5,0 0-10,0 0-18,-6-17-7,8 7-11,2-6-12,4-1-9,5-7-9,4 1-5,1 1-9,4 1-4,1 2-3,1 2-4,1 2-7,0 3-4,-4 3-2,0 4-5,-3 0 2,1 3-19,-6 4-1,0 2-8,-3 0-1,-1 3 6,0 3-11,0 7 3,-5 0 2,0-1 1,-7 6 2,-1 1-19,-2-5-14,-4 7-46,-2 0-37,3 0-34,-1-8-58,-1 7-51,1-8-65,-1 0-329,0-5-720,-3-1 319</inkml:trace>
  <inkml:trace contextRef="#ctx0" brushRef="#br0" timeOffset="23492.5039">11772 4309 112,'1'-9'290,"-1"0"-3,0 0-6,-1 0-10,1-1-14,-2 3-4,2 1-22,-4 0 0,4 0-12,-4-1-22,3 2-10,-3 2-22,0-3-17,-3 2-14,1 3-17,-2 1-6,-4 1-12,-5 7-15,-1 1-9,-6 5-4,-1 3-7,-3 4-9,4 3 0,1 0-2,4 2-6,2 2-11,5 2 0,2 1-4,2-1-2,5 1-3,1-2 1,7 3-3,1-4-1,6 1-1,-2-2-6,2 2 3,5 1-8,0-5 14,-6 1-9,1-4-7,-3-4-1,-4 0 1,3-2 5,-8-3-2,0-4 0,0 1 1,-4 1-3,-1-5-5,-7 1 4,1-4-2,-1-1 2,-6-3 0,-1-2-1,0-4 1,-1 3 2,-7-7-4,9 3 4,0-4-9,1 0 0,2 2 14,1-2-7,5 3-9,1-2-10,3 1-2,1-2-15,3-1-15,2-2-19,4 1-26,2-3-19,3 0-24,8-6-36,4 5-25,-4-1-30,7 0-34,-2-1-44,0 5-216,-4-4-555,-1 6 246</inkml:trace>
  <inkml:trace contextRef="#ctx0" brushRef="#br0" timeOffset="23884.2279">12245 4338 47,'1'-10'195,"1"0"7,0 0 3,1 2 7,-2-1 8,-1 2 0,0 0-5,0 1-3,-3 1-10,2 0-7,-2 0-18,0 4-18,3 1-18,-14 0-14,2 7-11,-4 5 1,-5 7-18,-5 5-7,-4 15-7,2 0-7,-3 6 2,4 0-11,7-1-4,3 1 1,2-11-11,10 0-4,-2-3-5,6 1-7,2-3-22,4-2-21,1-8-30,6 3-38,1 0-41,1-8-45,3-4-49,10-1-36,1-2-253,-2-4-537,3-8 238</inkml:trace>
  <inkml:trace contextRef="#ctx0" brushRef="#br0" timeOffset="24114.5732">12516 4371 178,'3'-10'299,"-1"-1"-15,0 6-17,-2-1-11,4 1-30,-4 1-25,0 4-16,0 0-9,0 0 13,-2 22-21,0-6 4,-2 4-9,1 4-1,-1 6-2,-5-4-17,5 2-13,-2 0-1,1 0-13,-2 2-12,1-4-17,0-2 3,2-5-11,0-2-11,1 0-20,-1-2-28,2-2-36,-1-6-43,3 0-34,-1 0-20,-1-5-26,2-2-44,0 0-67,0 0-48,0 0-194,0 0-532,2-25 235</inkml:trace>
  <inkml:trace contextRef="#ctx0" brushRef="#br0" timeOffset="24390.3491">12416 4398 9,'0'-12'258,"-4"5"9,3-1-7,-2 0 2,2 2-4,-1 1-15,2 0-10,0 0-27,1 1-20,0-1-17,2 0-11,2 2-21,2 1-10,4-1-14,4 3-9,4 3-8,8 2-8,0 1-3,1 5-8,1 1-4,-4 5-5,-6 2-7,1 0 5,-2 5-14,-4 1-9,-5-3-2,-3 6-6,-3-10 1,-3 1-6,-6 7-5,-3-1-3,-4 0 1,-2-3-4,-2-2-2,-2 0 1,-3-1-5,-3-4 4,3-1-12,-3-2 3,5-1-9,2-5-13,-1 2-11,0-4-16,2 3-19,3-6-21,3-1-23,-1 1-28,0-3-31,12 2-34,-11-4-63,7 1-229,3-2-529,2-2 234</inkml:trace>
  <inkml:trace contextRef="#ctx0" brushRef="#br0" timeOffset="24623.2794">12909 4584 116,'0'0'383,"0"0"-31,2-7-37,-2 7-31,0 0-30,0 0-28,0 0-21,0 0-18,0 22-9,-3-12-7,2 6-13,-6-1-8,5 2-12,-2 0-17,0 4-11,0-3 5,-2 0-29,1 1-2,-3-3-13,3 1-35,-1-1-43,1 1-49,-1-2-56,0-1-62,4-9-66,-2 5-70,1-5-164,3-3-513,0-2 228</inkml:trace>
  <inkml:trace contextRef="#ctx0" brushRef="#br0" timeOffset="24835.4333">13187 4422 343,'3'-16'366,"1"5"-14,-2 2-18,1 3-40,-3 2-27,2-1-28,-2 5-21,0 0-24,0 0-12,2 20-1,-2-5-14,-2 3-17,0 1 9,2 9-15,-5 2-9,-1 0-5,-1 1-15,4-2-13,-7-1-9,2-2-13,4 0-6,0-6-2,1-4-39,0 1-43,-2-6-36,5 0-43,-4-1-47,3-3-52,-2-1-45,3-2-57,0-4-282,0 0-620,0 0 274</inkml:trace>
  <inkml:trace contextRef="#ctx0" brushRef="#br0" timeOffset="25066.8413">13387 4261 343,'0'-11'389,"0"3"-26,0 4-24,0-4-24,3 5-34,-2 0-26,-1 3-25,0 0-29,15 1-9,2 5-24,-2 5-12,10 2-14,-2 5 0,1 2-30,-1 5 12,0 3-5,4 14-3,-6 0-9,-6 2-6,-6 0 1,-5 5-18,-4 0-11,-10-1-12,-1-1 2,-10 0-17,-1-6-27,-13-1-43,2-1-57,-4-4-50,-3-3-51,-5-2-63,15-10-77,-20 5-288,0-6-660,1-4 291</inkml:trace>
  <inkml:trace contextRef="#ctx0" brushRef="#br0" timeOffset="25828.7352">11531 5407 212,'4'-4'251,"0"0"-2,0 0-8,0 1 8,0-2-13,-3 0-2,2 1-9,-1-1-3,1 0-9,-2 0-11,1-4-11,-1 4-8,-1-1-23,-1-2 8,1 4 3,0-3-15,-3 3-4,2 1-15,-4-4-22,1 4-9,-3 0-10,-1 2-12,-2 2-10,-1 2-9,-2 2-6,2 0-5,2 2-1,-5 3-16,2 2 3,-1 3-1,4-2-6,0 5-2,6-1-2,-4 2-7,4 0-2,-1 4-4,4 6 10,0-5-11,4 3-3,-4-7 2,3-2-1,5 11 0,0-4-4,-1-1 2,0 1-6,2-7-1,3 5 13,-4-5-5,2 2-9,-3-4 2,0 4 7,-1-3-9,1 0 1,-4-3-8,-1-1 14,-1-2-3,-1 2 2,0-4-2,-2 0 2,-1 2 2,-3-2 0,-2-1 1,-2-2-1,-3-2-3,3 1-9,-5-1 8,-1-2 3,-3-2-4,3-3-6,-5-1 2,6-1-4,0-5-3,2-2-10,0 0-8,5-5-2,4-2-4,3 2-14,2-4-17,6-3-12,-1 6-14,7-6-15,2 2-26,0 1-28,-1 6-32,-1 0-35,2 1-47,2-5-54,-2 7-240,0 2-609,-2 0 269</inkml:trace>
  <inkml:trace contextRef="#ctx0" brushRef="#br0" timeOffset="26173.9847">12177 5380 146,'0'-7'216,"1"0"-10,-2-2-9,1 5-8,0 0-5,0-1-1,-4 1-9,4 4-11,-3-5-17,3 5-10,0 0-9,-15 9-7,8 0-1,-5 7 19,-4 7-6,-4 4 2,8 1-8,-11 12-5,4-6-8,-2 8-11,3 2-13,7-10-2,-2-4-14,3 6 0,1-5-9,0-2-11,1-2-7,8-1-12,0-6-12,4-3-24,1 1-26,4-2-29,-1-4-33,6-1-42,4-4-57,10-3-56,-3-3-250,8-5-537,-2-3 237</inkml:trace>
  <inkml:trace contextRef="#ctx0" brushRef="#br0" timeOffset="26593.8698">12471 5467 68,'3'-13'306,"2"2"-13,-3 4-27,-1-1-25,1 4-19,2 1-14,-4 3-5,0 0-8,0 20-4,0-6-1,0 7 9,-7 6-7,0 5 6,-1-2-18,1 3-6,0 0-16,-6-1-5,3-4-11,3 1-16,-3-3-7,5-7-9,0-2-7,0 2-16,2-7-5,-2-1-10,5 0-9,-2-4-8,2 0-2,-3-2-10,-1-2-11,4-1-5,0 3-9,0-5-12,-3 2-24,3-2-24,0 0-14,0 0-16,1-19-8,1 8-9,-2-5 0,4-2-6,0-7 6,-3 1 6,4-5 5,-2 0 8,2 0 7,-1-3 5,1 5 8,3-2 5,-2 3 8,2 2 11,-3 4 9,0 1 14,1 5 19,-2 3 13,-1-1 13,0 3 14,0 2 6,0-1 12,-1 4 6,0 0 9,1-3-17,0 3-6,1-1 0,-1 1-2,3 2-6,-1-1-7,5-1-2,8 0-5,3-1-5,0 1-5,5-1-3,2 3-9,-8-1 6,8 1-3,-13-1-19,5 3-19,-2 0-49,-4 0-35,-1 3-39,-3-3-43,-1 3-44,-4 1-32,1-4-29,-4 5-34,-4 0-208,0 3-568,-2-3 251</inkml:trace>
  <inkml:trace contextRef="#ctx0" brushRef="#br0" timeOffset="26763.1298">12422 5680 148,'-1'3'285,"1"-3"-19,5 5-17,0-2-12,3-2-11,7 2-21,3-3-22,9 0-17,3-3-11,2 2-23,-4-2-13,1 0-15,0-1-29,1 1-50,-9 0-56,-1-1-69,1 1-77,-2-1-202,0-1-408,-6 3 181</inkml:trace>
  <inkml:trace contextRef="#ctx0" brushRef="#br0" timeOffset="26994.0788">12994 5789 353,'0'0'443,"0"0"-28,2 3-40,-2-3-33,0 0-34,0 0-16,1 4-28,1 2-23,0 0-14,0 4-11,-2 0 1,0 7-9,-2 3-13,-2-2-12,1 2-18,-6 4-15,2 0-11,0 3-15,1-8-13,2 0-17,-4-2-32,3 0-51,-2-2-52,5-3-65,-5-2-75,4-1-70,-1-4-69,2 0-75,0-2-246,2-3-693,0 0 307</inkml:trace>
  <inkml:trace contextRef="#ctx0" brushRef="#br0" timeOffset="27225.4181">13279 5574 8,'7'-25'352,"1"9"-12,-2 4-18,-1 4-24,-1 1-5,-1 2-21,-1 2-30,1 1-14,-3 2-10,0 0-7,5 10 0,-5 3-2,0 5-12,0 8 8,-5 2-24,0-2-7,1 3-16,-1 0-10,0 0-14,-1-3-15,2 2-11,-2-2-14,0 3-7,6-11-14,-4-1-25,0-6-37,-2 1-32,5 3-62,0-8-65,-2 0-50,0-3-46,3 1-62,-2-2-65,2-3-224,0 0-646,0 0 286</inkml:trace>
  <inkml:trace contextRef="#ctx0" brushRef="#br0" timeOffset="27465.6294">13384 5416 134,'0'-12'362,"1"7"-17,1-2-29,-2 2-31,3 1-24,2 2-18,3 1-19,1 3-19,4 3-15,3 3-7,9 8-15,1 1 8,-2 1-10,-1 4-2,0 4-5,-2 4-3,3 17-8,-1-4-4,-4 4-5,-5-1-8,-5 1-13,-1 0-10,-7-1-9,0-1-7,-6-10-22,-2-2 8,-7-1-15,-2 0-15,-2-3-26,-5-3-26,2-6-36,-6-1-40,3-4-43,-2-3-49,1 0-65,6-9-85,0-3-349,1-3-724,1-7 320</inkml:trace>
  <inkml:trace contextRef="#ctx0" brushRef="#br0" timeOffset="27884.4758">14073 4428 204,'0'0'361,"-11"0"-25,11 0-22,-8 1-24,8-1-29,-3-2-24,3 2-20,0 0-16,0 0-16,0 0-21,0 0-10,10 7-11,-1-6-17,3 0-6,10 2-12,-2-1-15,1-1-17,1-1-22,-1 1-35,0-1-35,-4-1-33,-2 2-37,-4-2-36,-2 2-32,-1 1-26,-2-1-28,-3-1-14,-1 3-8,-2-3-9,-11 7-121,-6 0-389,0 3 172</inkml:trace>
  <inkml:trace contextRef="#ctx0" brushRef="#br0" timeOffset="28006.4738">14164 4507 942,'-27'11'-53,"1"1"26,0-1 19,9-4 26,0 3 21,4-3 12,1-4 9,1 3 7,6-2 2,0 0 22,4 0 4,2 0 8,5 1 1,2-4-3,5 2-1,6-3-12,2 0-9,7 0-4,-2-3-10,6 3-12,-4-3-23,1 5-38,-8-2-51,-3 0-57,-3-2-58,-4 1-124,-3 1-323,-1-1 144</inkml:trace>
  <inkml:trace contextRef="#ctx0" brushRef="#br0" timeOffset="28425.0189">13993 5753 324,'-8'0'403,"8"0"-9,0 0-13,-6 1-9,6-1-31,-4 1-25,4-1-26,0 0-22,0 0-16,12 4-4,-6-3-19,6 2-16,5-1-14,4 0-19,1 1-16,9-3-14,1-3-14,2 3-16,-8-2-21,-3 0-37,5-2-42,-11 2-51,3-2-40,-7 1-48,0 3-39,-7-2-37,1 2-48,-4-1-40,-3 1-29,0 0-17,0 0-241,-20 6-618,4 0 273</inkml:trace>
  <inkml:trace contextRef="#ctx0" brushRef="#br0" timeOffset="28578.3444">14096 5838 298,'-26'15'84,"1"-2"25,9-5 26,2 0 24,2-2 18,3 1 10,2-2 7,3-1 10,2 2 9,2 1-2,4-4 1,9 2-6,2-1-3,7-1 3,8 1-8,7-2-13,-4-3-11,4 2-19,-4 0-16,3 1-13,-6-1-11,-3-2-20,-7-1-33,-7 1-49,-1-1-47,-2 0-64,-2 0-71,-2 1-80,-1-1-61,-3-1-224,-2 3-578,0 0 256</inkml:trace>
  <inkml:trace contextRef="#ctx0" brushRef="#br0" timeOffset="31917.5609">14887 4468 4,'2'-10'265,"-2"4"-8,1-3-15,2 3-13,-3 1-14,1 0-17,1-1-12,0 2-11,-2 4-15,0-4-13,0 4-18,0-3-8,0 3 0,0 0-3,0 0-3,4 19 15,-4-2-9,0 11-2,-6 0 4,3 3-16,0 1-2,-1-2 2,2 0-9,-5 2 0,1-1 1,1-1-12,1-2-2,-1 1-11,1-3 1,0-6-5,-1-3-4,3 0 8,-2-4-20,4 0-5,-3-4-4,2-1 6,-1-3-12,1 0-1,0 0-6,-1-2 3,2 1-2,0-4-2,-1 5-2,1-5 0,0 0-11,0 0-10,0 0-21,-4-14-31,2 4-12,-1-1-23,2-7-19,-3 1-15,3-4-18,-1-6-7,2-2-2,1 3 4,-1 1 12,1 3 8,0 5 8,2 0 16,-2-2 4,2 8 12,-2-2 1,0 1 18,0 2 8,-1-1 13,2 0 26,-2 1 12,0 1 23,-2 1 18,4-1 11,-2 2 11,0-1 11,0 3 8,0-5-1,0 5-6,1-2 1,0 1 1,2 1-15,-1-1-1,4 0-3,4-2-7,0 3-8,2 1-6,4-4-1,0 6 6,1-2-13,3 1-6,1 0-1,2-1-5,-1 3-2,-3 0 2,2 0-7,-1-1-15,-3 4-22,0-4-29,-7 1-29,3 1-29,-7 0-33,-1 0-38,1 0-31,-1 1-45,-5-1-14,0 0-211,10 3-523,-10-3 231</inkml:trace>
  <inkml:trace contextRef="#ctx0" brushRef="#br0" timeOffset="32152.6259">14854 4680 28,'-5'4'239,"2"0"-14,1-3-6,0 5-7,0-4-12,2-2-8,4 3-7,1 2-10,3-5-9,2 5-15,4-4-9,-1 2-15,6-2-12,-2 1-14,0-2-7,5 0-9,-5 1-10,2-2 1,-2 1-20,-5 0-11,1 0-25,-2-2-28,0 0-24,-3 0-24,-1 2-20,-1-3-35,-6 3-35,9-1-31,-9 1-17,0 0-16,2 7-110,-2-7-347,-8 4 154</inkml:trace>
  <inkml:trace contextRef="#ctx0" brushRef="#br0" timeOffset="32400.0366">14858 4894 67,'-5'5'217,"1"-1"1,-1-1-5,3 2-6,-2-3-3,2 1-1,4 2-1,2-2-2,2-2-10,4 2-4,3 1-13,6-4-7,3 1-2,8 1-15,1-1-11,-2 1-13,2-2-11,-2 0-18,-8 2 0,-1-4-14,1 2-6,-6 0-9,0 0-10,-6-1-1,-1 1-5,-3 0-7,-5 0-6,13-1-3,-8 1-13,-5 0-15,0 0-14,7 1-18,-7-1-28,0 0-26,6-2-29,-6 2-23,0 0-27,0 0-29,0 0-10,3-5-40,-3 5-16,0 0-152,0 0-439,0 0 194</inkml:trace>
  <inkml:trace contextRef="#ctx0" brushRef="#br0" timeOffset="35888.8871">14813 5540 183,'3'-3'259,"-2"-1"-9,-1 4-13,0 0-26,0-5-15,0 5-21,0 0-17,0 0-15,0 0 0,-4 14 13,2-2 5,-2 8-4,-2 6 3,-4 5-6,2 4-6,-4-3-4,1 2-6,3-1-14,-1-1-6,-1 3-2,0-3-11,-1-3-8,6 0-7,-4-2-2,5 1-12,-1-10-6,2 3 0,-3-4-19,4-5-2,1-2-13,-5-1-15,5-3-13,-1 0-16,2-1-15,0-4-32,0-1-45,0 0-36,0 0-41,0-12-35,0 0-40,2-4-25,1-2-19,-2-2-164,3-7-497,1-3 219</inkml:trace>
  <inkml:trace contextRef="#ctx0" brushRef="#br0" timeOffset="36097.3389">14720 5738 13,'3'-14'111,"-3"2"23,0-1 18,3 4 18,-6 1 21,3-3 13,-2 6 6,2-2 7,-1 2 5,-1 2-5,2-2-4,0 5-7,0-7-16,0 7-6,2-5-10,-1 3-16,6-1-11,-4 0-21,10-2-6,3-1-13,2 4-14,11-6-3,0 3-12,2 1-10,-2-1-8,1 2-7,0 1-5,-3-1-3,-5 1-14,-3 0-9,-1-1-8,-2 1-34,-5-1-32,-1 3-29,-2 0-30,-3-2-30,-5 2-28,7 1-37,-7-1-19,0 0-20,0 4-36,0-4-143,-13 7-457,2-2 203</inkml:trace>
  <inkml:trace contextRef="#ctx0" brushRef="#br0" timeOffset="36269.5772">14786 5811 171,'0'0'200,"5"5"-14,2-5-15,-1 3-12,6-4-16,0 1-13,0 2-16,2-3-9,3 1-12,1-1-8,-2 2-16,3-1-17,-5-1-38,-1 1-42,1-2-40,-1 0-45,-3 2-135,-2-1-268,-2 1 119</inkml:trace>
  <inkml:trace contextRef="#ctx0" brushRef="#br0" timeOffset="36457.6032">14652 6118 121,'-1'5'220,"2"0"-1,4 0-8,2 0-11,6-3-17,6 3-14,6-7-14,7 1-14,8-1-15,-3-2-13,-1 0-14,3-1-20,0-2-49,-5-3-61,-1 1-68,2-4-76,-7 0-119,-3 0-318,0-3 141</inkml:trace>
  <inkml:trace contextRef="#ctx0" brushRef="#br0" timeOffset="37219.7708">15439 4630 5,'-5'-5'206,"0"-4"-4,0 1-2,0-4-11,1 2-6,-1-2-3,5 0-10,-3 0-9,6-3-5,-3 3-10,4-4-15,-1 5-9,5-3-8,-3 3-7,7-1-10,2-1-7,3 3-7,7-2-12,-4 5-5,8-3-7,4 3-4,0 1-5,-1 1-6,-2 4-6,1 2-2,-10 2-4,1 2-4,-2 0 1,-2 6-5,-4-1-4,-4 7-3,1 1 0,-7 8-3,-3 1-3,-3 3 4,-7 2 1,-3 1-4,-2-1-1,-4 1-2,-9 10 1,2-5 2,5-8-4,-1 0 1,1 0-5,5-1 3,-2-1-3,5-2 4,-2-2-1,9 1-2,1-6-4,2 2-1,3-3-2,4-1-2,4-3 0,2 1 3,2-2-5,2-2 0,1-1-2,6-2-3,-3-2 5,10 1-2,-6-4 4,0-1-1,-4-2-1,1 3-1,0-6 1,-6 3 3,-2 0 2,-1 0 1,-4-2 6,-1 2 9,-5 0 7,10 0 3,-10 0-2,0 0-1,6 2 0,-6-2-6,0 0 3,-18 12 1,9-4-12,-4 1 3,-3 5 0,3 1-6,-4 5 3,1 6 0,5-1 0,-3 3 3,7 2-3,1 1 4,4 3-2,1 12-1,2-12 5,5 15-1,-3-14 0,3 14-6,2-3 5,0 2-6,-4-15 7,0 4-1,-2-3-3,0 1 5,0-1 2,-3-4 3,-3-1 4,-2 1 20,-3-4-12,-4-4 14,-1 0-4,-5-3 6,-5-3 2,0-1-4,-4-1-5,0-3 0,-2-1-2,-2 1-3,-3-5-2,1 3-3,1-2-10,1 0-2,-3-2-12,3 0-17,4 0-22,7-3-30,6-2-24,0 3-36,10-3-47,5 0-78,-7-8-56,7 1-229,9-4-577,4-5 256</inkml:trace>
  <inkml:trace contextRef="#ctx0" brushRef="#br0" timeOffset="37968.1536">16221 5279 128,'0'-10'311,"0"0"-11,2 3-12,-1 0-19,-1 0-28,3 4-23,-3-1-22,0 4-16,0 0-14,0 0-5,0 22-6,-3 1-2,2 5 5,-3 2-18,-1 2-10,-1 0-16,1-2 4,0-1 2,1-2-11,2-3 0,-3 1-8,0-6-6,1-4-1,-1-4-4,5-1-1,-1-1-2,-2-3 5,-1 0 14,4-1 13,0-2 10,0-3-2,-1 3-9,1-3-10,0 0-6,1-17-12,1 5-2,-1-8-13,0-6-6,2-1-7,-2-4-7,5-2-4,1 0-5,-4-15 5,1 14-2,-1 3-2,-1 6 1,2 5-3,-1 3 3,0 6-7,1 0-5,2 1-8,-3 5-1,3 0-3,-1 7-4,9 3 0,2 5-3,6 10 1,1 2-4,1 6 3,12 7-3,-13-7 2,1 1-10,3-1 7,7 7-2,-12-11-3,0 2 2,-3-4-2,-2-2-1,-3-5-1,-4-6-1,-1 0 1,-2-2-1,-2-2 4,-1 0 10,1-2 15,-2-2 4,-3-1-16,0 0-3,6-8 12,-3-2-5,-3-3-5,2-3 3,-2-10-3,1-4-5,2 0-2,0 0-4,-1-4 1,0-12 0,2 10-1,0-11-4,-2 12-3,0 0 1,2 6-1,-4 0-11,1 3-37,1 9-5,-2 4-8,0 2-25,2 6-42,0-3-39,-2 3-49,0 2-19,0 3-15,0 0-28,0 0-41,5 16-47,-3-7-48,-2 8-287,7 2-755,-2 0 334</inkml:trace>
  <inkml:trace contextRef="#ctx0" brushRef="#br0" timeOffset="38298.3859">16915 5320 80,'0'-7'288,"0"-1"6,0 3-7,0 0-9,0 5-21,-2-7-21,2 7-25,0 0-19,0 0-12,-17 14-7,4-2-11,1 6-9,-3 3-10,0 1-12,5-2-9,0 5-9,-2-2-8,6 1-9,3-6-10,2 0 1,4 0-14,0-1 3,3-1-10,-1-5-3,5-2-6,0-2-7,4 0-5,2-4 8,4-2-6,0-5 3,0-1-8,0-3-7,-5-2 4,1-2 5,-1-4 1,-1-5 1,-4 4 8,0-10-16,-7 8 12,3-9-5,-6 10 0,-2-2-5,-3 7-7,-2-4 2,1 9-9,-3-2-2,-2 3-8,-1-1-15,-2 4-28,1 1-29,-5 3-29,4 1-26,1 1-29,1 3-33,1 1-36,1-1-33,1 2-42,6 2-38,-3 0-223,2-2-588,4-2 261</inkml:trace>
  <inkml:trace contextRef="#ctx0" brushRef="#br0" timeOffset="38830.2048">17825 5441 129,'1'-3'217,"3"-2"-11,1 0-16,2-3-6,-3 1-15,2-2-6,-2 4 3,-3-2 4,4-2-7,-1-1-6,-1 1-8,-2 2-11,1 2-1,-2-6-12,2 4-7,-6-2-11,1 2-5,-2 3 2,-1-3-22,-4 2-6,-2 5-11,-3 2-6,-2 2-7,-10 5-3,1 3-3,1 2-5,-2 1-6,4 5-4,-2 1 2,4 1-8,3 0-4,4 2-1,2-7 3,6 2 1,0-1-4,2-1 0,4-1-3,4 1 2,2-5-2,-2-2-6,5 0 6,-1-3-1,6-2-6,2-2 1,0-3 0,1-1 3,0-3-6,-1-4 2,-1 0-5,2-6 2,3-2-1,1-3 4,-5-1 0,-2-5 4,3 1 9,-3-7 9,-1 2-1,-1-2 13,0-3-14,-4 0 5,1 2 6,-3-2-3,-1-1 9,0 2 14,-1 6 5,0 9 7,-3 1 1,-1 5 4,2 4-8,-2 0-11,0 4-8,0 4-7,0 0-10,0 0 6,-4 21-3,0-3-5,-1 10 0,-4 2-2,4 5 0,-3-2-10,2 1 5,2-1-2,1 0-7,-1 0-2,4-2 3,0-2 1,2-3-5,1-1-18,1-7-14,-1-2-30,1-3-45,2-4-29,2 0-21,-1-1-44,2-6-55,3 2-60,2-5-60,0-2-233,5-2-646,-2-4 285</inkml:trace>
  <inkml:trace contextRef="#ctx0" brushRef="#br0" timeOffset="39142.1009">18115 5363 28,'-1'-7'227,"0"0"16,1 1-4,0 0-19,-2 3-22,2 3-18,-1-2-12,1 2-10,0 0-9,0 0-9,7 8-4,-4-2-10,5-3 1,0 0 3,2 1-6,3-2-11,1-2-4,5-1 2,0 1-10,4-4-3,-5 2-2,-3-5 10,-1 2-4,-1 1-4,-3 0 12,2-2-3,-3-2 13,0 0-9,-3 1 2,-4 1 4,0-4-3,-2 4-9,0 1-10,-4 1-11,-3-3-6,-2 6-8,-6 0-7,-2 3-3,-4 4-7,-2 3-13,-3 3 4,2-1-3,3 4-8,6 0 3,-1-1-3,1-2-12,5 4-1,2 2-3,0-3-16,3-1-10,5 3-10,1-5-18,2 0-17,2-4-26,3 3-27,4-3-27,0-1-26,7-1-25,1-2-31,1-2-33,8-3-44,-1 0-12,6-3-11,-5-2-193,2-4-550,2 1 244</inkml:trace>
  <inkml:trace contextRef="#ctx0" brushRef="#br0" timeOffset="39508.3177">18561 5370 58,'12'-17'106,"-2"3"14,-1-5 27,-3 4 24,-1 1 21,-3 1 18,0 4 8,-2 1 0,0 1-9,-2 3-20,0 0-15,-4 3-17,6 1-9,0 0-10,-23 12-1,11-3-7,0 5-3,-2 6-17,3-3 3,-2 6-16,5-6-7,0 7-9,3-5-3,-4 0-9,9-2-12,0 0 3,5-5-4,0 0 1,0-2-9,3 2-3,2-7 0,3 2-4,1-2-1,1-2-7,2-3-2,-3-1-7,-1-3-3,7-3 16,-6 1-21,4-6-1,3-3-3,-9 1 1,6-5 2,-2-9-4,-2 6 0,0-1-1,-4-4 0,-1 3-2,-3 4-4,-2 3-2,0 3 2,-3 2 3,0 4 11,-1 2-1,2-2-1,-2 8-6,-4-4 1,4 4-6,0 0 2,-15 17-2,7-8 7,0 7-1,2 2 0,-2 1-6,2 0 2,-2 6 2,6-2-3,0-2 0,4-4 1,0 0-1,1 0-10,2-5 9,1-2-8,-1 1-9,3-3-14,1-1-22,1-2-19,0-1-28,2-4-38,-1 0-36,0-2-33,1-3-46,4-5-37,-7 3-232,5-4-561,-3-2 248</inkml:trace>
  <inkml:trace contextRef="#ctx0" brushRef="#br0" timeOffset="39637.1985">18915 5128 31,'-4'-4'154,"-1"0"-11,3 1-17,-1 2-25,3 1-24,0 0-46,0 0-54,0 0-37,-12 5-37,12-5-105,0 0 47</inkml:trace>
  <inkml:trace contextRef="#ctx0" brushRef="#br0" timeOffset="39946.4265">19164 5190 208,'1'-5'319,"-2"2"-20,1-3-16,0 0-18,0 6-19,-2-5-11,2 0-17,0 5-17,-2-5-16,2 5-21,0 0-16,-11 3-11,11-3-12,-14 9-14,5-3-3,-2 5-7,0 1-12,-1-1 6,5 1-18,-1 5-14,3-3-1,1 2-6,4 1-8,0-2 2,4 1-7,1 1 1,3-2-8,1 2-2,5-5-3,-4 4-4,4-3-1,-1-1-2,2-2-1,-6 0-8,0-4-3,-2 2 3,-2-3 0,-1 0 2,-2-1-4,-1 0 7,-1-4-1,-5 8-1,-2-5 1,-3 2-5,-6-2 6,-4 0-5,-2 3 3,-1-3-7,1-3-14,-5 2-7,3-2-15,3 0-19,0-2-22,1 2-28,2-1-27,5-1-27,0 2-43,2-3-41,4-1-38,3 1-267,0 1-581,4 2 257</inkml:trace>
  <inkml:trace contextRef="#ctx0" brushRef="#br0" timeOffset="40187.386">19325 5242 101,'5'-7'338,"2"0"14,-2 2-26,-3 0-29,-2 1-23,4 1-29,-4 3-30,0 0-16,0 0-10,0 0-14,0 21-15,0-11 3,-4 7-11,2-1-3,-3 9-3,1 0-18,0-6-3,0 6-15,3-6-11,-2 0-8,3-2-14,3 0 3,1-3-14,-3-2-1,3-3-9,0 1-11,1-3-17,1 1-16,2-5-19,-3-1-16,5-1-29,-2-1-26,-8 0-27,20-4-28,-13 2-32,-1-5-28,2-2-34,2 0-27,-2-5-31,-1 0-206,-1-3-531,-1-1 236</inkml:trace>
  <inkml:trace contextRef="#ctx0" brushRef="#br0" timeOffset="40340.4779">19483 5142 66,'-7'-4'246,"7"4"-13,-1-3-23,1 3-25,-4-4-21,4 4-31,0 0-27,0 0-31,0 0-44,0 0-42,0 0-44,0 0-37,20 10-124,-14-6-233,6-1 104</inkml:trace>
  <inkml:trace contextRef="#ctx0" brushRef="#br0" timeOffset="41018.8118">19721 5196 77,'4'-5'293,"-4"5"-2,0 0-20,0 0-14,0 0-33,0 0-9,-14 11-8,6-2-7,-8 3-7,2 1-11,-8 5-6,0 3 4,0 2-27,1-1-15,2 7-9,-2-8-15,7 4-5,5-1-5,-1-7-15,6 1-3,0-2-6,7-1-8,0-1 2,1-5-12,4 1-1,1 0-8,0-6-2,5 0-5,2-2 0,-2-2-7,1 0-1,0-1-7,-4-3 0,0-1 3,1-2 2,-4 0-10,2-4-6,-2-5 12,-1 1-8,-2-3 1,-5 0-11,3-1 8,-7 0 2,0 3-8,-3 0 7,-1-1-4,1 2-1,-1 1-3,2 3-6,-4 2 0,3-3 0,4 7 0,-3 0-2,3-2 11,-1 5-10,0-3 15,4 5-5,0-10-3,4 3 2,5 0 0,5-4-4,2 3-4,6 1 0,-1-1-4,5 1 1,0 2-8,-2 2 9,3 2-4,-5 2 7,-2 6-6,1-3 7,-4 5 6,0 4 2,-4 1 13,2 2 11,-8 1 4,1 8 8,0-1 7,-8 2 5,0 1 3,-5 0-2,0-1-1,-1-7 0,-1-4 2,3 2 1,-2-7 2,-1 2 4,1-4 7,2 3-3,1-6 9,-2 0 6,2-1 2,-2-3-2,0 1-4,5-2-2,-9-4-1,6 1-4,1-4-10,-1-1-2,2-4-9,2-2-2,2-3-10,4-8-2,2 0-11,5-4-4,3 1-4,2-1 2,3 0-4,1 4-8,1 2 1,2 7-8,-1 0 3,-1 4-3,-5 3-5,-2 6-2,-3 1 2,0 2-10,-5 4 3,0 0-6,0 5 1,-4 3-2,-1 5 3,-4 0 0,0 9 0,-2 3 1,0-6 3,-2-2 0,1 4-1,1-7 4,-1-1-1,3 0-3,3-1-5,1-5 2,0 0-2,1-3 1,3 0 1,3-2-3,7-3-2,1-1 0,1-2-4,0-4-15,0 3-11,0-5-5,8-2-15,-5-6-9,-3 4-13,-2-2-17,-4 0-19,0-3-20,2-2-18,-6 4-40,4 0-28,-5-2-29,-3 5-28,-1-2-30,-3 2-33,-2-1-40,1 1-35,-2 3-267,-2 0-740,0-1 328</inkml:trace>
  <inkml:trace contextRef="#ctx0" brushRef="#br0" timeOffset="43710.4383">11620 7111 109,'-1'2'217,"-1"0"-9,2-2-6,0 0-16,0 0-13,0 0-13,14-9-10,-5-3-4,2-3-10,7-5-13,0-1 0,-5-6-5,9-2-2,-4 3-8,0-3 4,-5-3-5,5 0-4,-5-2-7,2 1-1,-2-1 1,-4 6-1,-3-1 11,-2 11 0,-3 1-3,2 5 7,-2 0-4,1 7-4,-2-2-11,0 2-10,0 5-11,0 0 2,-12 16-12,1 0-12,0 10-5,-3 3-1,4 5-1,-6 12-1,0-1-3,7-11 7,0 1-17,2 1-8,5 0-12,-2-2-5,1-3-30,9-1-12,-4-4-27,2-6-26,2-2-17,1-3-21,6-1-24,-2-7-21,4-1-13,1-5-28,3-3-3,3-6 0,-3 0 4,4-9 15,-2 0 17,0-2 24,-6 0 16,2-6 30,-6 1 33,2 2 32,-7 3 35,1 2 18,-2 1 41,-2 5 26,-2 0 16,1 0 18,-2 5-1,0 1-6,3-2-8,1 6-7,-4 1 0,0 0 4,0 0-6,-4 13-10,8-7 0,-4 0-4,1 0-6,0 1-2,4 1-3,-1-2 0,3 0-2,-2-4-6,9 1-5,-3-1 0,3-4-4,-3-1 0,6-2-4,-3-2 0,4 0 4,-6-4 4,-3 5 5,-3-3 14,2-1 7,-3-2-13,-3 2 11,0-2 3,-2 0-4,-3 2 4,-2 2 4,0-2-11,-4 3 5,-1 1-6,-2 3-5,-2 1-12,-2 7-5,-3 2-4,-6 7 13,4 6-9,-2 5-6,0 1-9,1 3 10,6 0-10,3-1-8,2 2 5,4-1-10,7 0 2,1-3-6,5-6-1,2-2-1,7-3 2,10 0-3,3-5 3,4 0-3,5-8 2,2-3 9,15-7-16,-5-3 1,-1-4-2,0-2-1,-13 3 1,9-10 4,-12 7-6,-4-6 2,-2-1-1,-3 4-3,-1-4 4,-6-1 2,-2 1 2,-2-3-5,-7 3 4,1 5 9,-2 1 3,-4 2 14,0 4 3,-2 0 1,0 2 0,-4 3 0,1 0-5,-4 4-3,-3 3-5,-5 5 3,0 5-1,-7 4-9,0 6 6,2 2-7,0 0 4,3 4-4,4 1 1,-2-1-2,6 0-4,4-1 0,2-1 3,2-7-3,6-2-1,-2 0 1,5-6 2,1 0-4,2-4-1,4 2-2,0-4-2,9-5 6,-6-6-6,3 3 1,-1-7 0,-1 1 3,1-4-3,0-5-3,-3 0 6,0-3-2,-2-1-1,-4-5 0,-2 4-1,0 6 1,-4-6 1,-1 8 6,-1 1 0,2 4 12,-2 4 7,-1 1 1,2 2-5,-2 0 2,0 1-2,0 4-7,0 0 3,-7 11-4,2-1 1,-2 7-3,3 2 1,-2 6-2,3 1 0,3-6-3,-2 2-1,4 6 3,1-3-3,0-7-1,2 1-1,-1-3 0,4 2-2,-2-7 1,-1-1 2,8 1-8,-3-4 6,2-3-1,-1-3-2,4-2 0,-2-2-1,4-2 5,1-4-1,-5-3 0,2 0-5,-2-2 6,3-10-3,-2-1-3,-2 1 1,-2-3 2,-1-2-1,-1 12-4,-3-3 2,1 3 7,-3 7 5,0-1 9,-2 5 3,1-1-7,-1 1-5,1 2 1,-2 4 1,0 0-4,0 0-1,2 15-2,-3-5 8,0 5-6,2 5-1,-1-3-3,0 1 5,0 2-3,1-2-3,1 2 1,1-3-3,0-1 4,-2 0-4,2-4 3,0 0-1,1-5 1,0 1 2,0-3 3,-1 2 4,0-2 6,3-2 5,-3-2-2,-3-1-2,11-4 0,-2-1-3,-4-2 1,2-3 0,2-4-3,1-3 1,8-5-1,-11-3-6,4-1 4,3-2-8,-4 0 3,4-1 1,-6 10-3,-3 2-1,4 0 1,-1 5-1,-4 2-1,-2 5-10,2-1 7,-1 0-2,-2 4-5,-1 2-1,0 0 6,7 9-1,-5-2-1,1 6 0,4-3 1,1 5 1,0 1-1,1 0-1,0-2-2,5-1 7,-1-1-3,6 1 2,0-6 1,-3-2 2,9-1-2,1-3 1,2-5-2,-6-2-2,4-1 3,-4-5-2,3 2 5,-9 1-4,-3-6-1,3 2 1,-3-2 1,-6-1-1,-2 2 0,0 2-2,-4-1 2,-1 4-1,0 0 0,-1-2-9,-4 7 2,-1 2-4,-6 2 2,-2 1 1,0 8-1,-3 0 1,-5 7 1,1 1-2,2 4 4,6-5 0,4 2-1,-1-2-7,4 3-7,3 1-12,3-4 0,1 1-17,2-4-16,1-2-10,2 0-20,4-1-17,2-4-18,-1 1-26,2-2-27,0-4-34,5 2-38,1-3-43,2-4-38,0 0-31,6-4-195,0 3-608,0-2 268</inkml:trace>
  <inkml:trace contextRef="#ctx0" brushRef="#br0" timeOffset="43991.9695">14282 6704 202,'4'-12'278,"-1"2"-4,3 2-3,-3-1-6,-3 2-21,5 2-26,-3 2-18,-2 1-19,0 2-14,0 0 2,0 0 3,-2 19 5,-3-4-1,2 3 0,-1 7-7,-5 4 2,2-4-7,-2 7-12,4-1-11,-6-2-8,6-1-14,-1 0-11,-2-2-18,3-7-2,1 1-4,-2-3-19,4-6-24,-2 1-40,-1-2-42,3-4-47,0 2-31,0-4-50,-1-3-59,3-1-46,0 0-38,0 0-266,-4-16-626,8 6 277</inkml:trace>
  <inkml:trace contextRef="#ctx0" brushRef="#br0" timeOffset="44232.457">14245 6832 140,'1'-19'122,"1"0"11,0 2 23,-2-3 26,2 5 23,-2 3 13,2 0 4,-4 2 2,2 1 5,0 3-11,2 1-13,-2-1-17,1 2-17,3 0-19,0 1-13,2 2-11,5 1-14,7 1 8,-1 2-21,3 2-7,8 7-7,-2 0-12,1 2 0,-1-1-5,-13-1 4,5 6-8,-4-1-6,-4 5-8,-5-4 8,-2 9-8,-6-1-1,-5-1-2,-3 2-1,-6-1-12,-1 0 2,-4-4-2,-3-2-5,-4 1 11,1-2-17,2-3-4,1-2-21,-2-2-23,9-4-30,-1-3-21,3-3-28,2-2-35,1 0-36,1-2-48,6-2-47,0-3-63,-1 2-191,6-2-565,1 2 251</inkml:trace>
  <inkml:trace contextRef="#ctx0" brushRef="#br0" timeOffset="44432.1706">14703 6934 186,'5'0'319,"-5"0"-15,0 0-26,4 6-7,-4-1-13,-4 4-11,1 2-20,-1 6-9,-6 0-21,2 1-8,2 7-3,-10 1-14,7 0-17,2-3-12,-7 4-14,5-5-11,-5 2-18,7-4-13,2-6-24,0 3-47,0-2-40,1-1-45,0-2-66,0 0-71,3-7-73,-5 0-246,6-3-569,0-2 251</inkml:trace>
  <inkml:trace contextRef="#ctx0" brushRef="#br0" timeOffset="44796.327">15015 6786 27,'9'-19'321,"0"6"3,-4 4-16,-1 2-26,-3 1-24,2 4-5,-3 2-12,0 0-11,1 24-18,-3-8-7,-4 9 7,0 2 9,-4 5-14,1 1-7,0-1-8,-1 3-8,0-2-10,1 0-14,-2-3-14,2-3-11,0-1-7,1-1-10,3-8-14,-1-3-8,2-2-14,3-2-1,-3-3-12,2-2-2,0 2-2,2-4 5,0 1-1,0-4-8,0 0-3,0 0-7,0 0 0,0-22-9,4 7-6,1-5-6,5-3 1,-10-4-1,10 1 0,-5-3-9,5-1-2,0 2-2,0-6 0,-1 1 0,4 1-1,0 0-3,1 1-2,1 2 1,2 4-3,1 2-1,1 2 0,-1 4 0,4 1-3,-3 6-2,0 2-6,0 2 2,1 1-10,1 5-16,1 0-19,-3 0-23,-1 2-25,-4 2-37,-2 1-33,6 3-29,-11-3-33,2 2-37,-3 1-64,-1-2-44,-4 0-316,-1 1-743,-6-2 328</inkml:trace>
  <inkml:trace contextRef="#ctx0" brushRef="#br0" timeOffset="44983.4609">15038 6949 22,'-6'4'332,"0"1"-8,2-1-22,0-3-21,4-1-17,1 7-13,8-3-15,1-1-21,7-1-30,3 1-19,2-3-13,5 2-2,-7 0-26,1-1-13,0-2-10,0 2-17,-5 1-22,-3-3-34,3 1-32,-8-1-28,0 1-28,0 0-45,-4-1-61,1-3-60,-1 4-35,-4 0-166,0-4-460,0 4 203</inkml:trace>
  <inkml:trace contextRef="#ctx0" brushRef="#br0" timeOffset="45339.6552">14007 6496 226,'3'-6'321,"-3"0"-5,0 1-15,0 3-24,0 2-16,0 0-21,-30 11-9,7 5-16,-4 5-10,-1 3-3,-4 12-7,-2 5-13,1 4-10,2 1-14,2 4-13,3 4-14,5-2-12,5 2-15,0-4-11,8 1-5,5-5-10,6-9-36,4-4 0,3 0-27,7 0-43,16 1-29,4 1-31,6-7-39,6-6-44,9-1-49,3-10-68,3-1-276,29-4-610,-30-6 270</inkml:trace>
  <inkml:trace contextRef="#ctx0" brushRef="#br0" timeOffset="45590.6028">15506 6534 222,'13'-5'245,"-3"2"-9,3 3 0,8 3-11,-3 2-13,12 7-11,1 3-10,-1 2 4,13 12-7,-12-9-5,6 10-11,-9-5-10,-5 3-3,2 0-11,-9 4-18,5 15 1,-9-3-9,-7 2-1,-5-9-10,-7 8-10,-7 1-28,-9 0-39,-7-2-41,-5-3-42,-2-4-41,-3-2-46,-2-6-42,2 0-33,9-12-32,3 1-33,-4-6-159,6-3-471,-2-4 208</inkml:trace>
  <inkml:trace contextRef="#ctx0" brushRef="#br0" timeOffset="46450.3852">16248 6825 86,'0'-15'339,"0"1"-8,-4 6-12,4-1-19,-2 7-28,-1-4-30,0 5-15,3 1-12,-12 16-15,0 1-12,0 9-14,-1 1-13,3 4-8,1-2-18,2 1-13,2 2-14,3-5-1,2 0-11,2-2-7,2-5-9,4-3-7,2 0 10,3-5-22,1-3-12,2-3 0,2-5 6,4-3-13,-5-3-9,9-7-6,-2 0 12,-8-1-12,5-5-11,-3-2 3,-7 3-14,2-5 19,-6 4-1,4-7 2,1-4 10,-8 5 7,1 4 8,-1 8 13,-2-5 7,1 5-5,-3 4 2,3 1-11,-3 3-1,2-1-5,-2 5-11,0 0-6,0 0-1,-5 13-2,0 4-2,-1 0-8,1 1 1,0 7 0,-1-2-3,2 5 0,0-4-8,1-5-10,0 5-19,3-7-24,2-2-24,3-3-25,-2-1-22,3-1-13,1-3-9,2-4-8,5 1-4,4-5-3,1-2 2,2-4 9,3-6 11,-5 2 13,2-4 7,-2-3 13,0-3 12,-1-3 13,-3 1 21,1 0 22,-7-1 21,2 10 27,-6-4 21,0 7 20,-1 5 14,-3 1 1,3-2-4,-2 4-4,1 0-8,-3 3 2,0 0 1,0 14 3,-5-5 11,3 8 3,-3 1-13,-2 0-4,4 2-1,-7-2 2,3 7-7,-2-10-3,3 0 1,2-2-13,2-4-1,-1-3-3,0 1-1,2-1 8,-1-2 4,2-4 3,0 0-2,0 0-8,7-11-2,2-4-5,2-2-2,3-4-4,-4 5-2,8-4-7,1-1 0,-3 7-3,6-1-1,1 1 1,-5 6-3,-1 2 6,1 3-11,-6 3-2,3 2 2,-5 3-4,1 2-3,1 3 3,-1 4 0,-4 1 1,-2 2-3,-5 2 10,0 1-13,-5 4-15,1 2-28,-3-1-53,-3-1-50,1 0-43,-2 0-63,1-6-80,6-9-58,-2 4-265,5-4-708,2-2 313</inkml:trace>
  <inkml:trace contextRef="#ctx0" brushRef="#br0" timeOffset="46928.5163">17247 6927 29,'6'-20'304,"-3"8"0,-1 4-4,2-1-20,-3 6-31,0 2-29,-1 1 3,0 0-26,-9 19-13,2-2-11,-1 9-9,-1 0-7,0 0-6,-2 1-1,3-2-4,0 0-3,-2 1-15,2-6 1,3-3-6,-3-4-5,2-1-5,3-4-7,2-1-2,-4-2 7,3 0 6,2-1-2,0-4-3,0 0-13,0 0-11,7-19-4,-3 2-5,5 0-16,5-9-5,4 2-4,1 1-4,2 0-6,0 0-6,1 5-5,-1 3-2,-4 3-5,-1 3 0,-4 1-4,-2 6-2,2 1-3,-2 4 1,-2 3-1,1 3-3,-4 3-1,0 4 4,0 2 0,-5 1 0,0 0 1,-1 0-6,-3-1 11,0-2-2,-1 1 3,0-5-3,0 0 3,1-4 1,3-2 7,-2 0 10,1-1 13,2-4 2,0-1-4,0 0-6,-4-11-6,5 1-1,4-7-6,3-1-3,6-11-5,2 6-3,3-1-3,-3 2 5,5 1-7,0 4-4,-3 5-3,2 3 0,1 1-2,-3 5-3,5 0-1,-5 7-5,-5 0 3,3 5-6,-4 4 0,-3 3 3,-2 2 6,-1 6-6,-8 2 0,0 2-3,-6 2 3,0-1 3,-2-2-19,-1 0-21,2-3-37,2-7-41,1-3-61,1-2-51,-4-2-49,9-3-38,-3-1-10,6 0-37,3-3-39,6-2-275,3-2-731,7-3 325</inkml:trace>
  <inkml:trace contextRef="#ctx0" brushRef="#br0" timeOffset="47922.4341">17996 7163 102,'18'-18'217,"-4"2"4,-1 2 5,-3-1 18,3 1 8,-6-4-2,0 3-11,0 0 13,-1-2-25,0 0-9,-6 5-14,1-5-5,-1 2-9,0 3 1,0 0-5,-2 0 1,1 0-7,-6 7-10,2 0-19,-1 0-17,-2 3-12,-3 5-10,-2 2-8,-5 3-6,-6 5-9,2 4-12,0 2 1,2 3-10,1-2-5,-2 0-12,5 1 2,2 1-4,5-6-2,1 2-7,0-4-4,3 2-11,5 0 2,0-6 0,3 0 1,-1-3-4,6-1-3,-2-1 0,6-4-4,1-1-5,-2-3 0,5-3-1,1-2 0,0-2-5,3-6 0,-4 2-1,-1-7-2,4-2-1,-3 1-9,1 0 12,-2 1-3,-7 6 0,-2 4 2,-1 1 6,0 5-3,-3-2-2,2 0-1,0 6-1,-3-3-2,-1 4-1,0 0-1,0 0 3,-6 16-4,2-8 4,-2 5-2,2 1-3,-2 1-2,0 0 8,1 2-1,3-2-4,-1 0 5,3-1-6,-1-1 4,2-1-4,2-3 2,1 1-5,3-4 4,1 1-3,1-3-2,3-2 4,1-4 1,5 0-4,-1-3-8,10-4 11,-2-4-4,-7 1 2,7-8 0,0 1 1,-1-3 0,-2 1-1,-5-4-3,0 0 4,-4 0 5,0 5 0,-7 4-2,0-1-4,-5 5 0,1 1-7,-5 1-4,1 1 3,-2 2-7,-2 4-8,1 1-9,-1 2 1,6 0-5,-12 5-6,5 2 5,4 3-2,-1 1 2,4 1-5,7 4-2,0 1 3,6 6 12,1 2-5,-1-3 7,-1 1 0,-7-5 10,5 6-2,-7-5 2,-1 1-4,-4 0 3,2-2-1,-1-1 9,-1-6-5,0 0 3,-2-1 3,4-3 8,-2 1-10,-1-4 4,3 1-2,0-2-7,0-3-4,0 0-14,0 0-7,0 0-1,17-12-6,-6 2-1,2-3 4,2-2 7,5-7 8,-4 1-2,-1-5 3,5 0 1,-2-4 5,-2-1 6,-1-3 14,7-10 9,-8 13 15,-1 1 17,-3 2 14,-1 1 13,-5 9 24,0 2 2,-3 5 11,3-1 1,-3 4-8,3 5-6,-4-3-13,4 3-7,-4 3-10,0 0-5,0 0-1,-11 19-10,8-2 1,-3 2 0,0 8-7,-6 0-3,5 3-2,-2 0 0,-3 4-1,0-3-13,2 1 6,-2-1-3,2-2-5,1-1-2,-1-2 5,4-6 1,2-4-4,-1 0-6,1-5-2,0-4-7,2 0-6,0-2 0,4-2 4,-2-3 1,0 0-5,0 0-1,24-13-3,-9 1 0,0-2-2,3-7-5,3 0 5,-1-2-10,3-2 2,-4 1 3,-2 1-3,3 0 9,-12 7-6,2 0 5,2 0 5,-5 3 1,0 7-3,-1-4 2,-2 7 2,-1-1-6,-2-2-4,-1 6-2,0 0 0,0 0 7,0 0 11,-14 15-11,10-5-2,-4 1 4,-3 3-5,1 1 3,-1 1-5,5-3-6,0-3-7,-1 5-3,3-3-3,1 0-3,1 1-2,2-4-3,2 1-4,1 2 0,1-3-13,1 2-8,3-5-10,1 5-11,0-3-17,6 0-20,1 1-31,0-2-24,1-1-21,2-2-8,1-3-20,-2-2-13,1-2 4,-2 0-170,-6-4-447,6-2 198</inkml:trace>
  <inkml:trace contextRef="#ctx0" brushRef="#br0" timeOffset="48644.8465">18947 7111 875,'8'-17'22,"-3"-3"15,-1 3 24,0-1 19,-2 2 26,-2 4 27,1 1 27,-1 2 6,0 0 1,-1 2-15,1 2-10,0 2-16,0 3-11,-2-4-10,2 4-10,0 0-10,0 0-7,-6 12-7,6-8-7,0 1-3,2 2-4,2-2-5,-1-1-5,4 0-3,-1 0-3,4-2-3,1 1-6,1-3-2,3 0 0,2-2-6,4 1-2,-2-4 0,-3 2 1,1-3 6,-4 1 8,-3-2 8,3 1 5,-7-2 15,2 1 1,-3-2 8,0-1 7,-3 4 0,-1 0 1,-2 1-13,-5-2-3,0 1-10,-4 3-9,-8 1-3,-4 2 0,-6 3-7,2 7-4,5-1-2,-5 1-8,7-1 1,2 4-3,1 2-2,3-2-11,1 0-1,4 1-7,5-1 8,2-1-4,1 1-16,4-3-1,5 3 1,5 2-3,10-1-4,3-2-1,6 0-12,3-3 11,2-1-5,-1-3 4,5-3 2,-3-1-1,0-3-3,-1-3-1,-2 1 4,-2-5 8,-1-1 4,-3-2-1,-3-3 3,-3 1 1,-2-2 20,-6 3 23,-4 1 3,1-2 8,-8-1 7,2 4 0,-7 1-1,1-3-3,-4 6 0,-2-3-8,-5 3-9,-4 2-3,-3 2 1,-2 3-7,-4 4 8,3 2-9,-7 4 3,8-1-12,0 4-2,3-1-4,1 4 5,5-2-8,-1 2-3,4-1-7,0-1 4,7 1-4,-1-6-3,2 1-4,3 1 5,-1-6 9,3 3-11,-1-4 10,3 0-10,7-3 7,-3-2-6,7-3 6,-2-5 6,-1 4-9,1-9 5,-2 1 12,4-6-11,-1-3 0,3-2 5,-2-3 2,-6-2-1,6-4-4,-3 3 3,0-1-1,-4 0 7,1 4 10,-3 0 3,-4 9 15,0 2 8,-5 6 1,2 2-2,-2 2-9,-1 1-7,0 3-4,0 2-6,0 0 0,-17 19 1,6-4-5,2 2 0,-4 10-4,3-1 2,0 3-1,-4 0-1,11 1-6,-3 4-1,3-8-1,3 2-12,-4-4 2,8-7-4,1 1 0,2-4 5,0-2-8,5 0-6,3-4 3,2 0-1,2-4-4,0-2-4,0-2-4,0-2-18,-2-1-5,4-2-10,-2-4-19,-3 1-2,3-4-13,-4 3-10,0-3-8,-4-3-10,0 3-18,-5 4-9,2 0-26,-6 1-27,2 1-42,-3 1-24,-2-2-12,-1 4-230,-1 0-553,-2-1 244</inkml:trace>
  <inkml:trace contextRef="#ctx0" brushRef="#br0" timeOffset="62753.6541">10935 7741 20,'0'0'85,"0"0"-12,-4 1-3,4-1-9,0 0 4,-5 4-6,5-4 8,0 0-9,0 0-5,0 0 6,0 0-3,-3 3 0,3-3-2,0 0-8,0 0-3,0 0 6,0 0-2,0 0-7,0 4 5,0-4-2,0 0-1,-2 4 0,2-4-12,0 0-2,0 4 1,0-4 0,0 0-1,0 0 2,0 0 9,-4 3 4,4-3 2,0 0-1,0 0 5,0 0 0,0 0 1,0 0-10,0 0 0,11-10-5,-7 6 2,-1 0-4,2-2 1,-2 1 4,4-1-1,-1-1 0,1 0 2,1-2-4,3-6 2,-4 2-1,0 3 5,-2-7 1,1 1 2,-1-1-2,-1-1-4,-4 1 9,2 4 2,-4-4-3,-1 7 0,2 0 5,0 4-2,-5 1-8,2 2-2,4 3-7,-13 5 0,4 7-3,-12 14-1,3 7 0,-1 15 0,1 2-4,3 6-1,-1 2 1,2 0-2,5-2-2,2 3-2,-3-3 2,3 0-2,1-1-3,-1-5 1,2-1 2,0-1 5,-1-1 3,1-14 0,3-2 1,0 0-3,-7-3-2,3-1 0,-4-3-5,5-8-2,1 0 2,-3-3 0,3-4-1,-1-2-2,0 1-5,1-2-15,-1-2-20,0-2-19,-3-2-22,8 0-27,-14-6-41,6-3-41,1-3-31,0-2-38,-3-10-163,4-1-442,1-4 195</inkml:trace>
  <inkml:trace contextRef="#ctx0" brushRef="#br0" timeOffset="63405.8505">10645 8067 24,'0'0'170,"4"-6"-21,0 2-2,3-1-4,2 2-12,7-7-13,1-1-4,9 1-10,5-5-5,1 1-12,2-1 3,14 1-8,-15 1-8,-1 2-4,0 3-3,-6-3-11,-6 8 4,-3-3-3,-2 4-4,-4-1 6,-5 2 7,2-1 5,-4 2 8,-4 0 13,6 7 5,-7 1-4,-4 1 2,0 7-3,-2 1-5,-2-2-3,1 3-8,-1 0-8,3-2-5,-3 1 0,6-1-10,0-4-5,1 0 0,2-3-6,5 3-3,-2-2-5,3-2-2,-1-2-5,2 0-1,4 1-1,0-5-4,-2 0-3,6-2-1,0-3-5,2-2 2,0 0-5,-2-3 1,-3 0-1,0-3 0,0-2 2,-2-2-7,-3 1 6,-2 2-7,2-5-1,-1 0 5,-6 1-2,0 3-2,0-3 1,-6 4-3,3 1-1,-5 0 3,2 3-6,-2-1 4,-1 7-4,-1-1 0,-2 4 0,1 2 2,-7 7-1,5 2 0,-3 1 1,4 3-4,1 1-4,0 0 9,4 0-3,4-1-2,0 0 2,3-3-2,0-3 0,4 3 0,1-1 1,2-5 3,1 1-2,4-1 3,-1-4-2,5-2 2,1-1 0,4-2-5,0-3 2,6-4 3,-4-1-1,2-4 2,-10 3-5,4 1 2,-6-6 2,1 2-1,-1-1-3,-5-2 6,1 3-5,2-1 4,-7 5 1,-1 0 6,-1 2-4,1 2 3,-2 0 5,1 3-4,-2 0-4,0 3-2,0 0 3,0 0-7,1 17 3,-1-5 5,0 3-4,-3 3 0,5 2-2,-4-1 2,4 9-5,-2-2 7,1-7-1,-1 1-3,0-2 1,1 2 0,-1-2 2,0-2-2,1-4-3,1 0-3,-1-4-3,0-1 0,2-3-7,2 1-7,0-4-16,3-1-19,2-3-31,3 0-32,-1-6-25,8 0-32,1-7-31,8 0-3,-7-1-31,3 3-137,1-3-408,4 0 181</inkml:trace>
  <inkml:trace contextRef="#ctx0" brushRef="#br0" timeOffset="64482.5091">12098 7813 81,'2'-12'200,"0"-1"3,-2 3-6,0-1 6,0 2 2,-2 1-7,0 0-7,-1 3-7,-1 0-9,-3 5-16,0 0-13,-5 4-13,-6 9-7,-4 4-7,-2 5-10,0 4-4,1 1-10,1 4-2,3-1-12,-2 1-12,8 0-5,-1-2-7,5 0-4,6-2-3,-1-9-10,5 1-3,3-1-6,4-2-5,5-3-10,2 0-12,2-6-10,5-2-19,5-2-18,4-4-22,2-3-18,3-6-9,-6-1-6,-2-2-10,-2-2 12,1-4 6,-6 1 6,-1-3 11,-4-1 10,-4 7 5,-3 0 20,-1 0 20,-5 7 12,3-1 20,-5 2 12,-1 2 6,-1 2 1,1 3 5,0 0 0,0 0 3,-15 6-1,9 1 0,1 0 2,-1 2-1,0-2-4,4 3-1,1-3-2,2 4-5,0-5 0,2 1-1,3-2 1,0-1-7,4 0-1,0-3-1,4 0-6,-1-3 3,0-1-1,2-2 0,-2 0-3,2-4-4,1-2 2,-7 2 0,-2 0-1,-2-3 1,4-1 6,-7 2 0,-2-2 15,4 5 2,-4-1 0,0 2 3,-4-1-5,2 6-5,-7 0 2,4 2-6,-6 4 2,-6 5-4,1 3-2,-5 6-1,1 2-1,4-1-6,-5 6 9,6-1-7,2 2-5,2-3-2,4-4 5,4-2-4,-1 2-5,8-2 9,0-3-7,4 1 0,0-5 4,6-2-1,3-3-4,2 1 0,3-4 1,6-5-5,4-3 14,2-2-15,-6-5-1,4-3 2,0-1-1,2-4 11,-8-7-12,12-2 2,-13 2-2,-5-3-1,1 1 4,-5-3-6,1 2 5,-6 4 2,-2 1-1,-2 11 9,-5 2 6,-1 3 11,2 2 4,-3 5-6,0 3-2,-6 0-4,-3 5 11,-3 10-13,3-1 4,-5 11-6,3 0 0,-1 3-6,2-1 2,4 0 0,-1-1 1,5-2-4,2-5 2,1 0-8,3-2 6,1 0-3,-3-4 0,6-2-2,4-1 1,-2-3 0,4-2-8,4-2 7,1-2-2,3-2 3,-1-6-9,6-3 6,0-4 3,0-1-3,1-5-8,-5-3 4,0-2-4,-3-2 5,-2 1-4,2-3 14,-10 0-10,2 2-1,-6 10 5,1 3-3,-6 3 2,1 2 3,-2 4 2,-3 1-4,-6 4 5,2 5 4,-8 6-5,-4 6 3,2 5-1,-5 3 6,3 3-5,-2 0 3,7-1-1,1 1-2,2-2-5,3-2 6,3 2-7,2-7-5,6-2 7,1 0 2,1-6-1,4 3-3,5-2-4,0-5-8,3-1-17,1-2-24,1-2-37,4-3-32,-7 0-48,5-1-41,6-8-49,-9 3-53,2-2-167,-1-2-516,-2 0 228</inkml:trace>
  <inkml:trace contextRef="#ctx0" brushRef="#br0" timeOffset="64999.8106">13951 7892 239,'2'-15'273,"-2"3"-3,0 3-14,-1 1-9,-2 1-12,-1 2-15,-1 1-18,0 4-16,-6 4 1,-5 4-24,-3 9-12,-6 7-13,-1 4-4,-3 12-12,1 1-10,3 0-8,0-1-10,7-8-15,1 0-4,6-6-8,3 5-3,4-2-8,1-3-9,3-1-12,3-7-13,5 1-28,3-3-24,4-3-35,4-2-42,9-3-42,4-6-74,5-2-53,1-7-211,16-7-529,-7-3 234</inkml:trace>
  <inkml:trace contextRef="#ctx0" brushRef="#br0" timeOffset="65388.2662">14337 7945 179,'3'-12'245,"1"2"9,-2 2-6,3 1-23,-3 2-16,-3 4-10,1 1-5,0 0-18,-4 23-13,0-3-9,-2-3-9,-6 10-11,6 2-10,-2-2-12,-6-1-8,7 1-7,-2 0-5,3-1-11,-4-3-10,5-5-3,0-2-6,1 0-8,-2-5-9,5 1 0,-5-2-10,3-3-4,2-2 10,1 0-10,-4-2-9,4 0-5,0-3-16,0 0-5,0 0-7,-2-15-2,5 4 1,1-5 0,1-3-4,0-6 7,-1-1 3,1-3-2,-4 0 2,2 0 1,-1-3-1,0 1 10,1 2 9,0 2 10,-1 5 12,0 3 8,1 1 11,-1 2 11,0 4 2,-2 0 9,4 2 10,-2 1-8,-2 1-4,3 3 0,-1 1-6,2-2-11,-1 2-1,4 1-8,6-1-2,-1-2-5,-2 4-7,11 0-3,-1-2 0,3 3-2,7-1-2,0-1 7,2-1-14,-1 4-4,-2 0-30,2-1-2,-3 1-32,-7 0-35,-9 1-26,1-1-24,0 4-33,-1-1-30,-9 0-15,2 1-23,-3-1-22,-4 1-43,-3 3-204,-4 0-544,-3-1 241</inkml:trace>
  <inkml:trace contextRef="#ctx0" brushRef="#br0" timeOffset="65558.1936">14286 8057 187,'-8'4'227,"6"2"-11,-3-3-14,5 1-5,0-4 1,5 7-14,1-5-8,7-1-15,7-1-11,8-1-13,1-3-15,3-1-10,0 0-16,3-3-15,-1 3-19,-3-2-36,-3 2-53,-6 1-44,-2 0-43,-2 0-33,-4 4-54,-6 0-128,0 0-357,-2 3 157</inkml:trace>
  <inkml:trace contextRef="#ctx0" brushRef="#br0" timeOffset="65737.5267">14844 8158 115,'4'2'280,"-3"3"3,-1 0 0,0 0-1,-1 7-11,-4 0-6,0 7-22,-3 0-21,-2 6-12,-2-1-27,-1 1-16,4-1-9,-1-1-22,2-3-16,0-3-25,1-1-42,0 2-52,4-6-51,-2-2-65,2 0-75,1-3-63,4-3-208,0-2-497,-2-2 221</inkml:trace>
  <inkml:trace contextRef="#ctx0" brushRef="#br0" timeOffset="66215.2514">15305 7882 118,'3'-19'309,"1"1"-2,-4 3-5,0 3-15,-2 1-18,1 8-23,-4 0-26,-3 3-20,-1 5-9,-5 3-24,-7 11-6,-4 4-8,1 3-12,3 5-13,-7 8-8,9-9-10,3 2-16,0-1-8,3-1-9,2-1-8,7 3-4,2-4-3,0-3-5,6-7-21,0 0 4,6 0 15,0-4-22,0-1-3,7-3-2,-4-4-8,0-2 2,6-2-5,-1-2 7,-6-3-11,1-1-1,0-1-6,-4-3 0,1-2-4,-3-2 20,-3 0-15,-1-2-1,-1 1-3,-2-2-5,-3 4 3,-1-2 3,-2 4-2,0-1 5,-5 4-4,2-2 2,-2 4-6,0-1 0,2 3 0,-1-1 2,3 0-1,-1 3 0,4-2-6,4 2 3,0 0-5,-3-2 8,3 2-3,0 0 2,20-6 1,-2 1 8,2 1-10,1 1 2,-1-2-4,1 0 8,2 1 5,-4 3 17,-1 1-7,-5 0 13,0 3 15,-1 1 13,-5 4 13,3-1 10,-4 5 8,-6 5 1,3-2 3,-6 4-12,0 0-4,-2 5-9,0-3-2,-4 3-8,2-3-7,0 1-4,2-3-3,-5 5-11,7-7-15,0 0-35,-1 0-34,2-5-53,0-1-53,-4 1-47,4-1-62,2-5-76,0-2-57,0 1-268,0-5-721,7 3 318</inkml:trace>
  <inkml:trace contextRef="#ctx0" brushRef="#br0" timeOffset="66457.7417">15563 7767 212,'0'-18'325,"-2"8"5,1 3-11,1-1-26,1 2-14,1 0-21,4 4-30,4 0-14,6 5-18,7 4-2,5 3-1,7 7-10,-4 2-9,8 10-5,-11-4-8,4 13-15,-1 5 0,-11-2-11,-11 5-10,-1 0-12,-7 0-11,-6 2-4,-8 1-14,-7 2-5,-7 2-14,-3-4-21,-5-4-34,-5 0-30,-1-3-49,-2-5-35,-2-5-32,2 1-33,3-1-47,-2-4-58,14-11-52,-3 0-268,4-3-643,-3-3 285</inkml:trace>
  <inkml:trace contextRef="#ctx0" brushRef="#br0" timeOffset="67242.264">11703 9041 62,'9'-16'256,"-5"5"5,3-4-8,-1-2-10,-3 0-14,1-1-7,-1 1-3,-4-3-5,-2 2-3,-1 2 0,-1 0-13,1 5-1,-2 0-16,-2 1-4,0 1-17,-5 1-11,0 4-14,-2 0-9,-4 7-11,2 2-8,0 7-15,-1 1-12,1 8-6,0 3 1,4 5-13,3-2-1,4 2-5,5 0-8,5 2-1,3-1-6,0 1 3,5 1-7,-1-1-5,3-2-4,-1 1 3,0-4 0,-3-1-10,-5-4 3,-1-4 8,0 0-12,-4 1 4,-5-1-2,-1-2-1,-5 2 0,0-2-4,-2-2 5,-5-4-6,-1 0-7,-3-4 3,-6-1-6,7-1-1,2-6-1,1-2 3,2-1-7,-1-5 3,4-2 0,1-4-4,4-3-11,2 2 2,6 0 0,3-7-4,4 6-10,3-5-11,7 2-17,-7 5-10,9-1-11,1 0-12,0 1-18,-1 8-20,-4 2-25,4-2-27,-1 2-31,-5 3-41,5 2-53,-7-1-263,0 3-609,0 0 269</inkml:trace>
  <inkml:trace contextRef="#ctx0" brushRef="#br0" timeOffset="67820.108">12195 8790 160,'-1'-12'304,"-3"-1"-10,0 6-17,-2 0-14,-1 0-16,1 6-21,-6 2-26,2 6-24,-7 2-7,3 4-15,-9 8-6,2 6-10,-2 2-11,1 12-15,-4-1 15,10-7-24,3 0-7,-2 12-13,5-12-3,2-1-3,5 1-7,1-1-4,3-3-15,2-2-1,3-1 12,4-2-31,0-8-10,2 0-17,5-5-23,7 1-27,3-4-24,3-8-31,4-3-40,-3-4-30,4-5-32,-1-2-3,1-4-3,-3-1 12,-4-5 3,-3 0 21,0-4 18,-5 0 29,-2-3 34,-2-1 51,-2 2 36,-4 0 35,-1-1 39,-1 6 33,-2 6 23,-4 4 28,2 1 16,-3 5 8,1 1-6,-1 3-8,-1 1-15,0 4 6,0 0-11,-3 15 0,2 2-11,-3 6 6,-1 4-4,0 2-5,-1 5-10,1-5-4,-2 2-7,0 2-7,3-3-9,0-1-9,0-2-7,3-8-10,-4 1-2,2-4-9,2-3-6,-2-2 1,2-4-10,1-2-1,-4 2 4,8-4 13,-8 0 1,4-3-7,0 0-5,0 0-4,0 0-5,8-20-1,-7 8-4,4-7-4,0-5-4,2-2 3,0-6-3,-3 0-1,4-4-4,0 1 7,3-10 9,-2 11 1,-2 0 3,4 4 1,-3 2-2,1 2-1,0 0-7,1 10 2,3 1-4,-2 2-6,1 0-2,0 1 0,4 4-8,0 2 2,6 0-6,-2 5-17,0-2-30,-1 5-35,1-1-32,-1 2-40,-5 1-49,-1-2-30,-1 2-40,-3 1-47,-3-2-73,1 2-330,-4 0-774,-3 2 342</inkml:trace>
  <inkml:trace contextRef="#ctx0" brushRef="#br0" timeOffset="67990.6051">12411 9123 68,'-1'5'275,"1"-2"-17,0-3-14,9 2-14,0-2-13,2-2-18,9-1-20,9-1-14,0-2-21,2 2-12,-5 1-15,4-4-22,-2 4-44,-7 1-53,-1 0-53,-1-2-73,-1 1-73,-4 2-131,-2-1-358,0 4 158</inkml:trace>
  <inkml:trace contextRef="#ctx0" brushRef="#br0" timeOffset="68166.8719">12959 9176 174,'-4'7'332,"2"-1"-13,-3 3-14,-3 6-18,0 0-21,1 1-20,-4 1-21,4 3-22,-1-2-19,2 2-20,2-3-23,-4 3-24,4-4-38,0 0-39,1-3-59,0 0-60,2-3-66,1-3-71,-1 0-222,3-2-473,1-4 209</inkml:trace>
  <inkml:trace contextRef="#ctx0" brushRef="#br0" timeOffset="68446.8067">13302 8983 81,'0'-17'338,"-2"5"3,1 2-13,0 5-26,-5 2-26,3 3-17,3 0-22,-14 15-20,1-1-20,1 11-23,0 1-8,-4 0-12,-1 3-21,8-1-8,-2-1-16,5-1-7,5-6-12,1-1-11,3-1-3,1-1-4,1-1-6,6-4-1,3-1-11,-1-3 3,4-5-2,0-1-2,3-4 1,1-1-2,-2-5-9,0 0-6,5-6 10,-11 2 7,2-4 17,-2 0 4,-4-2 5,5-6-1,-5-2-3,-5-2-7,-4 3-2,0 7-6,-5-1 0,-1 2-10,-3 0-10,-1 3-12,-5 2-18,-1 1-29,0 5-27,0 0-40,-2 2-34,-1 3-28,-1 1-32,4 4-46,-6-1-51,9-2-55,-6 2-310,9 1-692,-3-1 307</inkml:trace>
  <inkml:trace contextRef="#ctx0" brushRef="#br0" timeOffset="68648.9417">13548 8749 216,'8'-14'362,"-1"0"17,-1 1-5,3 7-25,-8-1-30,3 2-19,3 2-22,-1 4-21,8 3-20,-1 8-16,8 4-17,5 5-17,-2 3-2,-5 4-19,1 3-13,1 10-12,-8 4-13,-7 5-9,-3-3-15,-8 4-11,-6-2-11,-6 1-32,-2-1-49,-6 1-65,-6-3-64,-3 3-52,-8-6-69,3-1-71,-7-4-341,4-1-716,-1-8 317</inkml:trace>
  <inkml:trace contextRef="#ctx0" brushRef="#br0" timeOffset="69279.1722">11535 9936 117,'7'-10'239,"1"-5"7,-4 3-4,1 1-6,-1-1 0,-3 0 16,0 4-13,-2-1-5,-2 0-1,-1 4-16,-3-1-8,-4 1-28,-3 4-2,-1 6-18,-5 4-10,-6 5-13,1 8-4,-2 1-16,5 5-2,0 4-10,1 8-10,8-3-3,4-7-9,3 4-8,1 1-3,7-1-11,2 0 3,3 0-18,1-3-4,0-1-3,-2-2-7,3 0 4,-3-3-6,-3-5 0,-2-2-12,-1 0 3,-3-2 0,-1 2-4,-2-4-1,-6-3 2,-1 1-4,-3-3-3,1-3 4,-3-3-10,2-3 3,-3 0-5,5-5-1,1-8 3,0 0-3,3-6 0,2-6-6,6-1 6,2-1-4,6 2 2,2-2-4,6 2 5,-1 4-5,0 5-4,5-3-8,0 7-15,6-1-23,1-1-24,0 6-19,-4 4-33,-2 3-48,-5 1-59,-1 1-65,1-2-343,-1 1-698,-2-1 308</inkml:trace>
  <inkml:trace contextRef="#ctx0" brushRef="#br0" timeOffset="69569.4555">12128 9810 8,'0'-15'293,"0"-1"-9,-1 6-13,-1 2-18,0 1-14,1 1-13,-3 1-20,0-1-17,1 2-15,-2 3-8,5 1-9,-15 5-8,5 1 1,-2 4-11,-4 3 5,-4 5-2,-1 4 1,2 2-6,-1 6-4,3 0-7,-6 16-4,3-4-7,1 1-10,2 2-2,5-11-19,-3 10 2,4-10-7,3 0-10,0-1-5,2-3-5,6 0-11,4-2-3,-2-1-1,1-9-15,4 0-15,4-2 1,3-1-57,1-5-50,2 0-51,0-3-72,5-6-124,0-2-325,7-4-718,2-4 318</inkml:trace>
  <inkml:trace contextRef="#ctx0" brushRef="#br0" timeOffset="70052.8391">12723 9783 162,'-5'-17'302,"5"1"7,-2 5 2,0 0-14,1 2 0,-3 1-10,2 3-25,0 0-23,-3 3-26,0 2-26,-8 0-1,1 5-32,-4 2-6,0 5-13,-8 5-6,-1 4-4,0 4-7,3 2-9,-6 10-6,7-5-8,-3 8 1,8-8-5,-8 11-10,11-9-12,2-3-5,3 2-4,-1-3-10,1-1-2,6-1-10,4-3 1,1-8-11,3 0 2,3-2-15,3-3-5,0-7-5,4 3-11,2-6-8,0-3-11,-1 0-7,2-2 6,-2-7-8,-8 5 3,1-5 0,-2 1-5,-1 0 12,-4-9 3,2 1-2,-5 5 9,-5-7-6,2 4 7,-3 0-2,-1 1 10,-1 4 1,-3 1 10,3 2 2,1 1 7,-3-3 11,3 6 4,1-4-2,3 5 2,-1 1-7,1-1-4,3 2 2,0 0-3,0 0-2,0 0 1,22 0-5,-8 3-4,-2 1 2,11-1 2,-11 1-3,6 2 2,-4 3-5,4 3-1,-4-2 6,-2 3 6,-3 3-2,-3 1 15,-1 2 6,-5 6 3,-2 0 4,-5 1 0,0-2-8,-3 2-2,2-2-1,1-4-8,-2 2-8,2-4-48,-1-3-37,2 0-69,3-3-58,0-2-58,2-1-72,1-4-64,1 1-247,2-4-688,4-2 304</inkml:trace>
  <inkml:trace contextRef="#ctx0" brushRef="#br0" timeOffset="70255.6545">12955 10227 179,'6'-11'319,"0"2"-13,-2 2-20,-1 2-19,-1 3-3,2 2-2,-4 0-3,3 6-11,-1 5-17,-2 5-13,-2 2-7,-1 6-10,-3 4 0,-3-2-11,-1 3-11,-1-6-13,-1 4-17,1-1-16,1-2-16,2 1-12,2-7-21,-1-1-34,1-2-58,3-5-67,1 0-57,0-3-51,1 0-58,1-4-82,3-2-288,-3-1-661,0 0 293</inkml:trace>
  <inkml:trace contextRef="#ctx0" brushRef="#br0" timeOffset="70570.1498">13308 10028 120,'4'-19'392,"-4"4"-31,0-1 2,-1 8-14,-2 5-11,-1 1-16,4 2-13,-14 7-12,3 6-27,0 6-25,-7 3-24,7 4-19,0 0-13,-2 2-14,6-3-17,-2 0-15,2 0-14,5-6-9,2-2-11,6 1-8,-3-3-11,8 0-7,-2-7-6,7 2-10,-1-3-2,3-4-11,0-2-5,3-3-3,-2-5-5,0 1-7,-5-5-1,1-1-5,2 0 0,-5-3 0,0-7 3,-4 3 1,2-5 0,-8 4 8,-2-6 5,0 7 6,-6-1-10,-6-3-5,1-1 1,-2 2-2,4 6-6,-7 3-3,0 3-4,1 4-6,0 6-2,-2 0-6,-2 6-13,3 1-23,-4 2-25,1-2-32,3 6-41,2-5-47,3 3-44,3-2-54,-3 0-73,8 0-70,-3-2-323,6-2-796,0-1 353</inkml:trace>
  <inkml:trace contextRef="#ctx0" brushRef="#br0" timeOffset="70847.0261">13680 9815 165,'-4'-12'380,"0"2"-9,2 3-13,2 0-27,0 2-24,3 2-21,-3 3-15,12 1-19,-1 4-20,7 4-21,8 4-17,-2 3-17,-1 1-11,-2 7-13,0 1-8,-2 4-15,-4 0-11,-1 2-9,-6 4-9,3 12-10,-9-1-7,-3 0-6,-7 0-9,-2 0-5,-6 0-8,-5 0-7,-3-5-10,-4 1-17,-2-4-32,6-9-32,-10 5-24,4-10-23,-1-3-22,0 0-17,1-7-41,7-1-55,5-6-71,6-5-80,-1-2-209,2-7-633,6-3 281</inkml:trace>
  <inkml:trace contextRef="#ctx0" brushRef="#br0" timeOffset="71187.0837">14215 9092 247,'-6'2'394,"-3"1"9,4-1-9,0-2-14,5 0-23,-7 0-26,3 3-27,4-3-26,0 0-22,0 0-25,0 0-21,24 1-18,-5-3-23,0-2-13,1 1-17,8 1-16,1-3-5,-3 3-28,-3-1-28,-4 2-46,-1-3-54,-6 2-50,2 3-38,-2-2-40,-9 1-51,-3 0-45,7 1-52,-7-1-293,0 0-657,-22 9 291</inkml:trace>
  <inkml:trace contextRef="#ctx0" brushRef="#br0" timeOffset="71348.4864">14155 9254 152,'-10'7'228,"5"-2"3,0-1 8,5 2 6,2-1 0,4-4-2,5 2-10,2-1-19,6-1-17,4-3-23,9-1-16,2-2-20,-3 3-7,3-1-20,1-4-30,-3 2-52,-10 4-64,1-2-81,-4-2-90,-5 2-243,-2 1-487,0-2 216</inkml:trace>
  <inkml:trace contextRef="#ctx0" brushRef="#br0" timeOffset="71683.5031">14303 9890 82,'-15'8'423,"3"0"-1,2-3-19,3-1-21,2 0-16,3 1-14,0-1-14,4 2-23,2-3-22,11 3-22,5-3-22,7 1-18,4-3-23,5-1-22,2-1-21,0 0-14,-3-3-14,-1 3-32,-1-4-37,-5 0-37,-9 2-37,-2 0-55,-6-1-67,1 1-71,-7 1-75,-1 0-72,-4 2-65,0 0-215,-13-3-678,1 6 300</inkml:trace>
  <inkml:trace contextRef="#ctx0" brushRef="#br0" timeOffset="71840.4864">14330 10121 109,'-10'9'366,"6"-4"-34,0 2-12,4-2 1,0-1-6,6 0-5,2 1-2,6-1-22,8-4-28,10 0-26,1 0-19,1 0-26,1-3-19,-4-1-27,2-1-46,-3 2-55,-5-4-53,-4 3-48,-5-1-68,0 1-70,-4-3-62,2 2-51,-7 0-193,0 1-546,-3-1 242</inkml:trace>
  <inkml:trace contextRef="#ctx0" brushRef="#br0" timeOffset="75753.9691">15249 9140 72,'4'-9'203,"-2"1"-8,1 1-9,-1-2-1,1 1-1,0 2 3,-3-1 12,2 2 10,-2-1 2,4 2-4,-3-2-4,-1 1-1,1 1 1,1 1-4,-2 3-1,0-7-5,0 7-6,0-4-17,0 4-15,0 0-12,0 0-19,0 0-6,0 0-15,-12 14 0,5 3-2,2 2-6,-4 7-2,-4 1 0,5 3 1,-1 1-11,-3-2-3,3 1-4,2 0-6,-2 0-19,4-2-14,-1-4 3,1 1-5,1-8-2,-2 1-4,4-2 0,-2-4-4,-1-2-3,1 1-5,2-3-3,-3-1-18,3-2-24,-2 0-32,1-2-39,-4-2-33,7-1-29,-9-1-33,5-4-36,2 0-44,-1-5-57,2 0-42,-3-7-222,4 0-646,1-1 286</inkml:trace>
  <inkml:trace contextRef="#ctx0" brushRef="#br0" timeOffset="76113.5637">15019 9174 72,'-4'-9'208,"0"4"6,0-1 7,2-3-8,-1 4-10,3 0-14,0-2-13,4 0-12,-1 2-5,2 0-8,3-2-7,3 0-2,3-3-6,3 4-8,2 1-1,7-3-4,2 3-11,2 2 1,4 3 8,-3 0-15,4 1-3,1 6-7,-1 1-3,-3 2-3,-1 3 7,-2-1-5,-2 8-8,-5 1-4,-4 2 10,-8 0-2,-2 2 0,-6-5-4,-3 8 2,-6-2 1,-2 1 1,-7 0-10,-3 0 0,-3-3-4,-2 0-4,-2 0-2,-4-2-8,-3-2-5,1-2-5,1 0-2,0-2-8,-1-1-4,0-4-5,2 0-1,-3-5 0,3 1-10,2-2 1,0-1-3,7-3-3,1 0-5,7 1-3,-1-2-16,1 0-11,1 0-13,3 0-11,1-2-20,0 1-18,5 0-24,3 1-18,-9 0-21,9 0-20,-8-1-30,8 1-25,-6-3-49,6 3-53,-1-6-280,1 6-652,0-5 289</inkml:trace>
  <inkml:trace contextRef="#ctx0" brushRef="#br0" timeOffset="88062.7417">15272 9946 95,'-3'-3'107,"3"3"-3,0 0-7,3-6-5,-3 6-2,0 0-6,1-5-4,-1 0-2,0 0-6,3 2 3,-2-1-8,2 0-1,-3 0 4,2 0 3,0 0 0,-1 0 2,0 2 5,2-3 1,-2 0 3,-1 5 6,4-5 4,-4 1 0,2-2 3,-2 6-1,2-4 4,-2 1 3,0 3-5,0 0-5,0-4-5,0 4-5,0 0-9,0 0-8,0 0-5,0 0-1,0 0 1,0 0-1,-5 19 7,-2-1 5,-3 9 2,-2 5 5,-3 14 4,-4 0 6,1 4-4,-2-3 6,-1 4-3,2-4-7,0-2-5,6-12-3,-2 1-2,2-3-8,0-1-6,3-4 1,-1 1-2,2-8-7,2-1 1,1-2-3,-1-1-3,2-4 1,3-3-6,-1 0 0,1-5-2,0 3 2,1-2-2,-2 0 1,3-4-12,0 0 1,0 0 1,0 0-5,0 0-3,0 0-22,0 0-20,3-15-33,-2 8-37,1 0-43,0-3-32,1-1-33,-1 1-41,3-6-44,0-2-41,0 1-239,1 0-612,1-1 272</inkml:trace>
  <inkml:trace contextRef="#ctx0" brushRef="#br0" timeOffset="88402.485">15218 10033 54,'0'0'182,"-4"-5"-5,4 5-2,-1-2-6,1 2-3,-3-3-8,3 3 1,0 0 1,-3-6 6,3 6-7,0 0-1,-4-3-1,4 3-6,0 0-2,-2-3-15,2 3 0,0 0-7,0 0-1,0 0 1,0 0-4,0 0-8,7-4-9,-2 1-9,2 0-1,11-1-8,-1 0-3,12-4 3,2 0-1,1 3-10,4-2-1,0-2-3,0 4-5,2 3-1,-3-3-4,0 2-20,-8 1 0,-6 2-3,-2 0-1,-4 0-8,-5-2-8,2 2 2,-7 2-13,1-2-10,0 0-13,-6 0-14,7 2-15,-7-2-21,5 2-23,-5-2-24,0 0-23,0 0-31,0 0-28,-16 2-37,8-1-15,0 1-28,-1 0-231,-4 1-543,-2 0 240</inkml:trace>
  <inkml:trace contextRef="#ctx0" brushRef="#br0" timeOffset="88832.3244">15084 10287 151,'-2'2'174,"2"-2"-4,0 0-3,0 0-15,0 0 2,0 0 1,-3 4 3,3-4 0,0 0 2,0 0-2,0 0-5,-2 3 2,2-3-6,0 0-1,0 0-3,0 0-2,0 0 1,0 0-10,7 4 4,-1-3-1,1 0-3,2-1-8,5 2-11,4-1-3,4-2-10,8-1 2,0 2-8,3-2-15,-1 3 3,-2-2-6,2 1-18,-1-3 1,-11 3-12,1 0 3,-6 0-6,-3 2-2,1-2-5,-4 0-8,-2 0-8,1 0 2,-8 0 1,8 0-5,-8 0 0,6-2 1,-6 2-3,0 0-7,8 0 5,-8 0-3,0 0 7,0 0-11,5 2-9,-5-2-4,0 0-15,0 0-17,0 0-22,0 0-21,0 0-14,0 0-23,0 0-18,0 0-34,7 1-40,-7-1-42,0 0-48,0 0-270,0 0-614,0 0 273</inkml:trace>
  <inkml:trace contextRef="#ctx0" brushRef="#br0" timeOffset="93696.3852">17127 9076 124,'4'-3'135,"-4"3"-6,0 0-11,0 0-8,0 0 6,0 0-5,0 0 8,0 0 5,0 0-3,0 0-6,0 0-3,8 5-1,-8-5-1,0 4-1,0-4-6,1 4-2,-1-4-4,2 6-3,-2-6-7,0 0 1,0 0 0,2 2 0,-2-2 9,0 0-11,0 0 2,0 0-2,0 0-13,0 0-4,5-9-4,-1 2-6,-3 2-11,0-3 3,-1 2-5,3 0 1,-6-4-2,2 3-3,0-2 2,-3 4 0,4 0 3,-4 1-5,4 4-4,-6-3 3,6 3-7,-20 11-8,5-2-5,-10 12 5,-1 1 1,1 4-9,-4 15 4,-2-5 2,6 3-8,6-7 1,6-3-3,1-1-2,3 0 2,2-1 11,5-8-19,2 8-10,2-8-9,1-3-20,3-1-27,3-1-24,5-2-33,4-4-37,4-4-39,7-3-31,3-3-32,-1-4-216,1-4-512,-1 0 227</inkml:trace>
  <inkml:trace contextRef="#ctx0" brushRef="#br0" timeOffset="94376.6035">17278 9319 35,'7'-12'107,"-2"0"10,-4 3-1,0 1 8,-1 4 9,-2-1 5,0 2-2,2 3-2,0 0 2,0 0-3,-19 10-6,16-5-8,-1 0-4,0-1-6,1 4-6,1-2-6,0 0-7,1 1-6,2 0-5,2 0-8,1 0 0,0-4-10,1 0-5,5-1-3,1-2-7,2-2-1,4-4-6,1-3-6,-2 4-1,3-3 5,-3-1 2,-1-3 4,-3 3 7,-3-1 8,-1-1 5,-2 3-3,-1-5 2,-3 5-5,0 0 8,-4 3-6,1 0-3,-3 1-5,-1 3-8,-3 1-4,-6 5-2,-1 3-3,-4 2-5,-3 8 1,-1 4-2,3-1-7,1 1 0,2 1-2,4 0-6,4 5 3,0-5 0,7-3-6,2-2 1,0-1 2,3-2-2,4-5-4,3 3-4,4-4 5,5-2-4,2-4-5,9-1 5,0-4 1,4-3-1,-2-4 0,0-2-9,0-3 2,-2-3-1,1 0 0,-1-5-2,-1 0-2,-4-2 4,-1-4 4,-6 0-6,0-1 2,-5-2-3,0 4 9,-5-2-1,-1 5 5,-5 5 1,2 2 3,-2 6 5,-2-1 14,-2 3-5,0 2-6,0 5-4,2 2 1,0 0 0,-13 12-6,4 0 3,-1 7 3,-1 3-5,-2 5 0,1-1-2,3 2 6,0-2-5,2 2-7,3-3 0,1-5 4,2 6 4,1-9-8,3 1 2,1-2-4,1-4 17,5 1-15,0-2 2,5 0-5,1-5 6,2-2-7,2-3 0,7-4-1,0-2-3,2-5 2,-3-1-5,-3-4 4,-3-2 5,2-2 1,-1-3-3,-2-5-4,0 1-2,-2-3 8,-4 0-2,1-1 7,-2 4 3,-6 7 5,1 1-1,-1-1 10,-2 10 8,-2-1-1,-2 5-1,0 0-3,-2 5-7,2 0 2,-13 10 7,3 4-7,-2 1-3,1 3-3,-2 7 0,0 0 2,1-3-12,3 2 7,2-5 1,2 5 4,1-4-6,4-3 12,0 0-18,0 0-1,1-1-7,3-4-11,0-3-19,1 2-17,3-1-13,1-3-21,1-2-16,4 2-23,2-2-35,4-3-32,-6-2-27,3-2-35,3-1-26,-3-1-203,3-2-521,6-4 231</inkml:trace>
  <inkml:trace contextRef="#ctx0" brushRef="#br0" timeOffset="94628.1541">18686 9044 125,'7'-15'261,"-2"5"3,-4-2-13,-1 4-9,4 1-19,-8 1-17,4 1-19,-2 2-15,2 3-14,-16 4-1,6 4 5,-12 6-3,1 6-8,-4 7-4,3-1 0,-7 16-7,0-1-9,3 2-5,6-11-8,-6 9-20,10-10 0,-5 10-13,8-9-6,1 2-11,3-5-6,1-1-6,7-3-10,-1 1-4,5-6-15,1-3-29,2-3-31,3-4-30,1 0-35,5-4-45,6 2-49,7-5-46,2-3-37,3-6-31,1-3-167,15-5-513,-15-1 226</inkml:trace>
  <inkml:trace contextRef="#ctx0" brushRef="#br0" timeOffset="95092.2407">19054 9155 48,'8'-18'230,"0"4"12,-4 2 13,3 0 5,-3 3-8,-4 4-22,4 1-21,-3 1-16,-1 3-8,0 0-9,-5 16 10,-3 1-19,-1 9-2,-5 2-1,3 1 2,-4 3-3,0-1-24,-1 2-11,1-2-9,-3 2 10,2-5-29,1 1-5,2-2-16,-1-3-3,5-5-9,0-1-11,4-3-8,-4-1-43,5-3-35,-2-6-20,5 2-15,-1-2-23,1 0-28,1-5-30,0 0-24,0 0-23,7-14 8,0 5 1,-2-7 1,9-7 9,-1-2 16,-4 0 11,0-3 24,1 1 30,0 1 21,-1 0 20,-1-2 27,0 0 27,-2 2 24,-1 6 16,2-5 22,-2 6 16,-3 0 16,2 4 12,0-3 11,-1 6 8,0 1 3,0 4 10,-2 0 2,2-1-9,-1 3-8,0-2-1,0 5-14,3-5-6,-1 5-14,9-2-1,-2 3-12,7 3 3,2 1-3,6 7-7,1 1 0,0 2-4,0 5-2,-6 1 0,-3 3-1,0 3-4,-9 3-4,-2-1-1,-4 2-2,-4-2-3,-3 2-7,-5-3-3,-7 3 0,-1-4-10,-6-1 3,-2-1-1,-3-1-17,-2-4 4,-2-2 4,0-1-8,2 0-9,-4-1-14,6-5-17,0-1-15,1-3-22,9-1-26,4-1-20,5-3-20,-3 0-47,3 0-56,2-2-47,2 0-61,1-2-264,2 0-654,2 4 289</inkml:trace>
  <inkml:trace contextRef="#ctx0" brushRef="#br0" timeOffset="95306.3582">19471 9426 170,'3'-3'306,"-3"3"-16,0 0-14,0 0 2,2 8-25,-2-3-16,-2 6-11,-5 3-10,3 2-13,-5 3-17,0 7-14,-2-4-20,0 0-15,-2 2-14,-1-2-17,6-5-7,2 0-21,-5-2-27,5 0-33,1-6-40,-3 3-49,4-3-60,0-1-61,2-3-59,-1 0-234,1-1-526,2-4 232</inkml:trace>
  <inkml:trace contextRef="#ctx0" brushRef="#br0" timeOffset="95694.2024">19798 9276 71,'10'-16'311,"-6"5"8,3 4-4,-5 0-17,2 0-34,-3 7-25,-1 0-4,0 0-11,0 0-3,-7 21-10,-1-5-4,-5 7-2,4 1-4,-1 3-8,-7-1-9,5 3-8,-3 0-27,3-2-9,0-1-13,-2 1-14,4-2-8,0-1-15,2-7-4,0 0-14,1-3-2,3-2-12,0-2-15,0-4-19,-1 0-6,4-1-1,-2 0-6,2 0-9,1-5 8,0 0-13,0 0-4,0 0 0,3-18-3,-1 6 5,8-7 5,-1-3-6,2-7-3,1 1 1,2-2 0,0-1 6,0-1-1,2 1-3,-1-1 4,0 5 12,2-1 6,-3 3-3,3-1 15,1 5 3,-3 1 5,-2 6 1,-2 1-3,2-3-4,0 5 0,2 1-3,4 3-6,-2 2-4,2-1 2,1 1-2,3 2-6,7 3-10,-2 0-14,-1 0-23,-5-2-29,-1 2-35,-2 2-28,-1 2-28,-4-1-37,-2-1-40,-3 3-24,-3 1-22,-1 0-38,-5 0-272,-5 3-639,0-1 283</inkml:trace>
  <inkml:trace contextRef="#ctx0" brushRef="#br0" timeOffset="95872.7104">19876 9394 70,'-9'3'263,"0"-1"7,4 1 2,1-2-7,0 1-17,4-2-23,-1 4-12,1-4-21,9 2-20,3-2-11,0 0-15,11 0-19,4 0-21,3-1-14,4-2-27,1 1-29,-3-1-39,-2-2-39,3 2-34,-6-1-35,0-4-38,-7 4-37,0-1-207,-1 0-426,-3-2 189</inkml:trace>
  <inkml:trace contextRef="#ctx0" brushRef="#br0" timeOffset="96097.8516">20410 8919 226,'0'-10'302,"0"4"-2,0-3-21,4 6-29,-3 2-19,4 0-12,9 3-2,2 5-18,2 4-12,7 7-13,2 4-6,-1 5 3,6 14-16,-7 3 2,-2 6 8,-5 1-10,-5 2-13,-7 3-7,-3-2-15,-8 3-10,-11-1-11,-3-1-9,-8-1-17,-5-7-18,-2-2-28,-5-4-29,-5-6-29,2-1-27,-2-4-26,3-3-29,8-12-33,0 1-51,1-6-44,2 0-51,1-6-249,5-1-585,5-6 259</inkml:trace>
  <inkml:trace contextRef="#ctx0" brushRef="#br0" timeOffset="97311.5886">20875 9483 72,'4'-16'234,"4"-1"-7,-3 2-3,4-2-3,-3 0-4,1 4-4,-1 2-2,-4 4-3,2-3-9,-1 6-18,-3-2-12,1 3-14,-1 3-13,0 0-5,-9 18-2,0-3-9,-2 8-10,-2 2-6,-3 1-4,5 1-9,1-4-7,1 1-8,5-3-12,3-2 14,-2-2-16,3-5-15,3 1-1,0-4 2,3 0-4,4-1-3,0-5 5,8 4-9,0-7 3,4-5-7,6-5 1,-1 0-5,-2-4-5,2-3 5,0-3-3,-7-1 4,2 0 0,-6-4-1,0-2 1,1 3-2,-6 0 6,-3 6 4,2-5 2,-6 7 2,0 4 0,-3 1-3,2 4 5,-2 0-4,-1 2-7,-1 0-7,-3 2-1,-1 1-6,5 2-2,-9 5-1,4 0-3,-2 2-7,2 1-2,-1 4 2,3 0-3,0 2-5,1 3 8,4-1-6,3 4-2,-2-2 3,3-2-4,2 1-2,0 3 1,2 2 4,-3-3-1,-1-2-5,-1-3 5,0 1-2,-1-3 1,1-1 1,-1 0 4,-2-4-5,1 0-2,-3 0 4,0-2 1,3 1 8,-3-2-9,-3 0 0,3-4-1,-3 8-5,-1-6 7,0-1-1,-4 1 0,2-1-8,-3-1-2,-3 1-14,1-1-8,-3-1-10,2 1-22,-6-4-15,4 4-16,-4-4-34,3 1-8,-5 0-22,4-1-25,-6 0-30,1-1-37,3 2-36,0-4-34,-1 2-266,2-2-630,-1-1 278</inkml:trace>
  <inkml:trace contextRef="#ctx0" brushRef="#br0" timeOffset="97547.7831">20829 9228 154,'-2'-10'188,"-1"1"-13,3 1-18,-1 4-15,1 1-12,0 3-18,0 0-25,0 0-50,0 0-66,6 17-164,-1-7-207,1-3 92</inkml:trace>
  <inkml:trace contextRef="#ctx0" brushRef="#br0" timeOffset="98157.7459">21738 9325 45,'2'-6'318,"-2"-3"-8,4 4-12,-4-1-17,3 1-24,-2 1-22,0 1-23,-1 3-12,0 0-11,0 0-5,0 0 15,-2 18-19,-5-2-10,1-1-17,2 3-3,-2 0-17,-1 7-14,2-7 7,1 0-25,4 1-7,-5 0-6,4-6-15,2-1-9,4 1 0,-1-4-4,1 1-8,3-3-9,5-2 1,-2-2-4,5 1 0,3-7-4,0-3-3,-1-4-4,0 0-1,-2-2-2,5-6-4,-1-3 9,-2-1 0,0 1 3,-4-6 3,0 7 15,-6 2 1,0 1 0,-2 7 5,-2 0 10,1 0 1,-4 5-5,2 0-8,-3 1-3,0 4-12,0 0-2,0 0-5,-7 12-1,2-1-5,-2 4-1,-1 5-4,-1 2-3,2-3 0,1-1-6,5-1-5,-3 3-16,4-3-18,1 0-19,3-5-16,1-1-22,3-2-16,1 0-15,1-4-27,8-2-15,1-1-9,0-7-1,2 1 6,-1-2 10,3-7 10,-5 2 14,-1-3 10,2-4 16,-4-3 14,-2 7 10,-3-6 15,4-2 25,-6 5 30,-3 1 5,-2 4 19,0 2 8,0 5 9,1-2 6,-3 4-5,2 1-5,-3 2 9,0 0 7,-4 16 9,0-5 0,-2 4 9,-1 2 15,0 1-4,-2 2 1,1-3 6,0 0-6,-1 0 3,0-3-2,1-4-9,2 0-3,1-1-7,4-3-1,-3-2-7,0 3 17,0-5 3,4-2-1,0 0-6,0 0-8,4-17-7,1 7-4,4-6-1,0-7-9,8-1-2,2 2-9,-2 0-2,4 0-3,1 5-2,1-1 2,-4 8-7,0 3-4,3-2 5,-4 7-2,1 1-8,-1 2 3,-5 3 1,0 3-2,0 3 1,-3 3 4,-3 1-7,0 2 1,-5 2-1,-1 1 3,-2-2-2,-1 2 1,-2 1-3,-3-3-12,0 2-20,-2-3-31,1-2-31,3-1-42,0-2-35,-4-5-44,5 3-54,-1-3-53,1-4-55,4 1-291,0-3-720,0 0 319</inkml:trace>
  <inkml:trace contextRef="#ctx0" brushRef="#br0" timeOffset="98661.4731">22713 9295 177,'5'-17'247,"0"3"28,0 3 22,-2 5 5,-2 2-15,0-3-29,4 6-21,-5 1-14,0 0-9,0 0-3,-9 19-3,7-8-12,-3 5 0,-3 2-1,-1 5-6,2-4-16,-2 4-13,-1 1-7,2-6-12,0 0-6,2 1-14,-2-5-8,3-2-11,0-4-11,1 3-11,3-5-3,-2 0-2,1-3 1,0 2 9,2-5 0,0 0-4,0 0-9,0 0-7,0-17-6,8 3-5,-4-2-6,6-8-3,4-2-10,2 0 0,1 0-7,5 3-2,0 3-3,-1 2-5,5 1-2,-3 1-2,4 4-6,-9 6 3,2 2-4,-7 3 0,5-2-3,-7 8 1,2 0 0,-1 3 0,-6 1-2,5 6 1,-3-1-1,-3 6 2,-5-3 1,2 2-2,-2 0 3,-4-2-1,0-2 2,1-3 0,-4 0 3,-1-2 3,3-1 6,2-2 10,-2-2 4,0-1 3,0 0 5,-1-4-6,6 0-3,-4-7-4,3 1-5,1-3-2,1-3-2,6-8-10,6-3 3,-2-1 0,8 2-4,2 1-4,2 2 1,4-1-3,-1 4-1,1 4 0,-7 5-2,1 4-4,-1-1-3,-1 4 1,-2 2-2,-5 0-2,1 3 3,-4 2 3,0 2 1,-4 7-4,0-3 3,-5 3-2,0 3 1,-5-1-10,1 0-8,-6 4-18,-3-2-25,4-1-26,-1-2-42,3-2-17,-4-1-41,0 0-29,3-6-41,3 2-41,0-4-56,2-2-28,3 3-314,3-5-758,7 1 335</inkml:trace>
  <inkml:trace contextRef="#ctx0" brushRef="#br0" timeOffset="100357.3909">23577 9385 149,'12'-17'227,"-3"2"10,2-2 14,-4 0 1,2 0-8,-6 0-8,1 1-10,-3 0-16,-1 6-4,0-3-3,-3 1-15,3 3-8,-5-1-12,-1 3-12,-6 4-14,2-2-14,-1 7-9,-6 1-6,-3 4-9,-7 6-12,2 1-12,-3 3 2,1 4 0,7 0-3,-2 4-16,4-5-6,4-3 7,3 4-10,2 6 5,1-10-8,7-2 2,1 1-6,2 1-6,5-7 2,1 0-11,2-3 6,4-2-5,1-3-5,4-4-1,-2 2-5,2-5-2,0-3-1,-2 1 12,-2-5-6,-2-2 13,1-1-2,-1-7 1,1-2-3,-3 2 1,-3 5 2,-1-1 2,-2 7 8,-2-5-2,0 5 4,-2 2 0,-1 1 0,3 2-9,-3 2-4,1 1-2,-1 3-6,0 0-2,-15 8-7,11 3 2,-5 3 0,0 1-3,1 4-7,2-2 8,0 2-9,-1 6 0,5 0-1,-3-9-4,7 1 1,2 1-9,1-4-3,-1 0 1,2-4-5,6-3 4,-3-2-9,1 1 1,5-5-6,3 2 1,1-6 4,-2-1 0,11-6-2,-10 0 6,1 2-7,-1-9 8,4 0-3,-1-3 4,-6-1-1,0-2 4,-6-2-3,-2 6 3,1 2 3,-4 2 2,-2-2 0,-2 5 1,0 0-6,-2 5 3,-2-1 1,2 3-1,-2 1-3,4 4 0,-5-3-3,5 3-7,0 0-7,-9 13-4,9-4-1,2 3-9,2 0-2,2 2 1,2 3-4,-2-2 2,2 5 5,-3-4-2,2 1 2,-5 0 5,0 1-1,-2-2-3,-2-1 7,2 2 6,-7-6-7,5-1 1,-2 0-5,3-4-5,-3 0-11,4 0-4,-3-1-14,3-3-15,0-2-28,0 0-14,0 0-3,16-5 1,-7-3 5,6-1 13,1-4 6,4-5 12,-1 1 9,-2-1 8,3-6 11,1 1 10,-2-5 19,3 1 24,-2 1 12,-4-4 25,3 0 19,-3 5 16,0 1 12,-2 1 16,-4 9 27,-5 3 14,-1 3 13,1-1-20,-2 3-15,-1 2-10,-2 4-7,0 0-7,0 0-2,0 0-10,-2 14-2,-1 1-8,-1 0-2,-1 2-5,1 3-8,-1 3 1,0-6-5,-1 10-5,0-11-5,0 8-4,2-4-1,-1 0-6,1-4-2,3 2 0,1-1-4,-5-1-3,5-4-1,0-2-4,-3 0 0,3-1-7,0-4-7,3 0 1,-3-2 2,0-3-3,0 0-4,0 0 4,19-8-5,-13 0-1,7-4-1,9-6-11,-3 1-5,3-3-5,2-1 2,-2 2-1,1-3 8,-1 2 4,-2 3-3,-3 7 7,-5-2 2,-1 3 5,-4 2 1,1 1 0,-3 2 5,-1 0 5,-1-1-5,-2 3 5,-1 2-2,0 0-4,0 0 3,-18 11 0,1-2-1,7 1-3,-6 2 5,3-2-3,-1 2-5,7-2 0,-4 2-13,4-1 0,6-1-2,-2 3-13,1-4 5,2 4-19,4-2-6,1-3-18,1 1-17,3-1-18,1-2-18,-1 0-21,4 0-18,-3-1-20,7 1-16,-3-5-5,0-1-3,5 1 10,-6-3 6,6-1 14,-3-2 5,1-4 17,-1 1 13,-2-1 19,1-6 16,-3-1 26,0 2 33,1 1 29,-4-2 25,-4 5 13,-1 1 19,0-1 8,-3 1 15,1 3 11,-4 1 9,2 1 2,0 4 5,-4-5-7,4 5-1,-5 0-3,5 0-5,0 0-4,0 0-4,-5 7-6,6-2-2,-1-5 4,8 4-3,-3-1 1,4-1 2,4 1-3,2-1 2,-2-2 3,6-1 1,-1 0 8,-3-2 18,3 1-6,-5-3 4,4-2 10,-6 3 15,1-3-5,-5 1 2,2-1 16,0-2-7,-4 0-9,2 1-5,-6 0-8,4-1-2,-1 0-3,-4 3-7,-4-1-12,0 2-9,-1 0-4,-5 3-10,2 2-1,-13 5-4,0-1-5,-2 9-4,4-4-5,-4 4-5,0 3-2,7-6-5,0 4-5,3-1-19,3-1-1,1 2-13,1 0-11,3 1 0,1-4-8,7 1 13,-2-1-5,7-3 0,2 7 6,8-3-2,1-3 13,12 0-6,-5-1 5,8-6 1,-1 2 8,3-3-5,-3-2-1,2-1 3,-1-5-2,0 2 7,-4-4-1,2-3-1,-4 2 1,-1-4 3,-1-3 0,-10 4-9,3-3 19,-6 1-6,-5 1 3,2-2 2,-5-1 11,0 7-3,-2-1 6,-3 0-1,0 1 3,-2 3-10,-4 4-1,1-1-1,-4 3 5,-1 3-9,-3 3 3,-2 1-3,-3 3 2,4 0-5,-3 0 5,3 4-10,-4 2 1,7-4 2,-1 2-12,5-3-1,0 1-2,3-1-3,-2-2 0,2 1 4,4-3-1,-1-1 2,2 1 0,2-3 6,2 0 0,1-3 2,3 0-5,0-4 9,5-4 0,-4 4-2,3-3 7,1-5 0,-1-2-3,1 2 10,3-8 0,1-2-2,-2-7-1,-3 3 2,3-3-1,-4-3-3,1 7 2,-2-1 3,-5 1 8,1 8 9,-5 7 3,3 0 5,-5 5-4,2-3-6,-2 3-3,0 5-4,0 0-3,0 0 1,-13 16-4,2 0 1,-6 3-3,2 5-4,2-1 4,-1 5-2,0-3-1,4 6 0,1-3 0,0-3-7,1 2 3,3-3-5,4-3-5,1-4 0,-3-2-8,10 1-7,-5-5-2,4-4-5,2 4-8,1-7-10,3-2-9,3 1-23,3-4-14,1-1-15,8 0-19,-10-5-12,3 1-11,-4-1-24,0 0-23,-2-3-30,0-2-39,-1 3-29,-1-5-31,-5 8-221,-3-4-590,1 6 261</inkml:trace>
  <inkml:trace contextRef="#ctx0" brushRef="#br0" timeOffset="101822.4769">11065 11135 19,'6'-8'293,"-4"0"-6,2 2-9,2-4-14,-5-3-9,6 4-13,-6-8-14,-1 7-13,2-2-7,-4 0-9,2 3-7,0-1-3,-1 0-6,-2 3-18,-1 2-4,3-2-9,-9 3-8,6 1-12,-7 2-8,-1 3-1,-4 7-7,-3 0-1,-7 8-1,4 2-4,-1 3-12,4 2-2,5 0-6,-3 2-6,6 1-12,-1 0-3,3 1-7,6-1-11,1 1-3,4-2-3,0 3-3,5-1-7,1-2 0,3 2-4,-1-3 3,0 1-1,-1 1 0,-2-8 1,-5 1 1,7-3 5,-11 0 8,-1-1 2,-2-1 10,-3 0-3,-4-3-3,-5 2 1,-2-9-8,-6 6-2,-7-7-6,7 0-4,2-4-9,-5-5 3,7 0 0,3 0-6,0-5 1,4-1-9,4 3-1,1-6-5,0-3-11,9 5-19,4-2-8,1-6-36,5 4-34,7-4-33,0-1-43,2 3-45,4-2-43,0 4-63,-1 2-52,2-1-73,3 2-229,3 0-734,-3-1 324</inkml:trace>
  <inkml:trace contextRef="#ctx0" brushRef="#br0" timeOffset="102341.9209">11881 11135 213,'3'-10'286,"-3"4"-4,3 0-6,-3 0-13,3 0-14,-3 1-14,-3-1-6,2 1-7,-1 0-8,-1 3-4,-3-1-15,-3 1-4,-1 4-13,-1-1 0,-8 6-9,-3 6-11,-1 4 2,-3 6-9,0 2-5,1 3-10,-5 9-11,7-8-7,0 10-9,1-8-16,7-2-8,2 1-8,4 0 0,1 0-12,2-2-9,5 0-16,1-5-15,1-4-25,7-3-28,2-1-39,1-2-52,3-1-40,2-3-51,0 2-57,9-6-62,-4-3-65,-1-2-213,10-1-657,1-4 291</inkml:trace>
  <inkml:trace contextRef="#ctx0" brushRef="#br0" timeOffset="102750.0839">12155 11250 154,'8'-15'298,"-3"5"13,-1 2-5,1 1-9,-2 1-22,-2 2-20,1 1-12,-2 3-9,0 0 3,0 0-6,-2 20 4,-2-6 1,-3 5-6,-2-1-11,0 4-5,-2 2-4,2 1-16,0-7-12,-3 4-13,1 2-9,4-5-13,2-2-18,-2 0-11,1-2-8,1-3-11,1-2-11,0 0-9,0-2-9,3-2-6,0-1-7,1 2 2,-5-3-8,5-4-4,-4 3 0,4-3-6,0 0-5,0 0-6,0 0-2,6-15-3,-3 3-1,3-3-4,-2-4 0,2-3 0,1-5-7,2-2 1,0-1-6,4-1-1,-3 1 4,-2-1-4,4 2 0,0 0-2,0 4-2,-4 7 1,5-5-1,-7 7 7,-1 3-1,1 3 0,0 0 0,-1 1-1,-1 4-6,0 0 6,1 0-8,0 3 3,1-2 0,2 3 0,0-1 0,2 2-3,2 0 6,-1 2-7,2 0-1,1 0-11,5-1-21,0 2-8,-1-1-24,2 3-30,-1-3-45,-5 0-37,1-2-38,-3 3-28,-2 0-28,0 1-27,-4-1-14,-1 1-25,-1-1-23,-3 4-279,2-5-693,-6 5 307</inkml:trace>
  <inkml:trace contextRef="#ctx0" brushRef="#br0" timeOffset="102960.1973">12185 11298 156,'-12'0'276,"6"3"4,0 1-12,0-3-10,3-1-10,3 0-8,0 4-7,0-4-8,6 8-10,3-7-23,4 2-6,3-2-26,5 0-13,2 0-13,3-1-21,-4 0-31,1-1-36,5-1-30,-9 1-25,1-2-33,-1 0-43,-2 3-57,-3 3-45,-3-6-49,2 3-227,-7 3-501,5-2 222</inkml:trace>
  <inkml:trace contextRef="#ctx0" brushRef="#br0" timeOffset="103179.1263">12612 11329 96,'3'-1'325,"-3"1"0,6-3 9,-6 3-25,0 0-9,0 0-2,5 10-8,-8-4 3,1 3-11,-2 3-14,-3 5-17,0 0-16,-3 0-20,-1 6-16,2-4-24,-3 4-18,0 1-18,5-5-28,-3-2-41,5-2-40,-1 0-44,2-3-57,1-3-61,-1 5-56,1-6-72,3-1-52,-1 1-310,2-2-672,6-3 298</inkml:trace>
  <inkml:trace contextRef="#ctx0" brushRef="#br0" timeOffset="103413.2919">12939 11335 174,'12'-31'312,"4"3"19,-3 4 10,-4 7 3,-1 1 3,0 7 7,-7 1-28,3 3-28,-3 1-28,2 3-29,-3 1-6,0 0-9,-5 20-8,-3-3-14,-4 7-13,1 2-19,-2 0-12,-1 4-20,2-1-12,-4-4-19,4 3-24,0-2-29,3-9-37,-2 9-46,2-7-55,2-2-59,1-1-33,0-4-62,0-2-76,5-1-78,-3-2-264,2-3-707,2-4 313</inkml:trace>
  <inkml:trace contextRef="#ctx0" brushRef="#br0" timeOffset="103619.0119">13192 11061 127,'6'-26'386,"-3"8"18,-1 2 15,0 4-11,3 1-21,-5 5-35,2 1-30,3-1-33,3 5-22,5 6-21,3 2-12,10 7-5,2 3-14,0 7-11,8 8-12,-2 5-11,-2 2-5,-7 2-19,0 2-14,-11 3-13,-10 0-14,-7 4-12,-5 1-12,-11-1-26,-5 2-32,-6-6-27,-5-1-27,-7-6-33,1 1-41,-5-5-47,-2-3-46,-4-5-43,0-1-63,3-5-60,11-8-400,2-4-816,2-1 361</inkml:trace>
  <inkml:trace contextRef="#ctx0" brushRef="#br0" timeOffset="104243.7594">10687 12181 47,'3'-4'291,"-1"-1"-1,3-2-7,0 0-8,1-4-17,-2 1 2,3-2-12,-3-1 5,0-2 3,0 3-1,-3 1 3,3-2-11,-4 3-9,-2 3-19,0-2-16,-2 3-13,-2-1-21,-4 4-14,0 2-15,-1 4-15,-6 3-10,-2 6-14,-4 5-7,3 5-10,-2 3-11,7-5-10,3 8-5,2 1-2,7 1-6,0 1-10,3 1-1,3 0-3,3 0-11,4 2 1,-1-1-2,0 2-4,3-2 3,-4 0-2,-1-1-1,-2 0 1,-3-3-3,-2-1-2,-4 0-1,-3-4 0,-4-5-3,-5 0-5,2-4 7,-5-2 1,0-6-7,-3 0 0,0-5-3,-1-3 2,8-3-1,-5-3-1,3-5-3,3-3-10,3-2 7,2 1-4,0-11-3,9 8-3,5-5-5,8-1-5,0 1-14,1 2-11,0 5-21,7-2-16,-6 6-31,8-4-25,-6 7-21,3 2-32,-2 3-33,-1-2-32,-6 4-38,4 1-37,-4-1-40,1 3-198,-3 0-616,-2 0 272</inkml:trace>
  <inkml:trace contextRef="#ctx0" brushRef="#br0" timeOffset="104644.5058">11555 12073 184,'4'-7'286,"-4"1"-8,1-1-8,-1 1-13,-1-2-8,-1 3-8,0-3-8,-1 4-10,-2-3-13,-4 4-13,-2-1-10,0 4-9,-2 2-4,-6 3-8,-3 10-1,-7 3-10,3 7-4,-9 10-21,1-2-7,3 10-14,2-1-10,2-1-7,11-11-10,-2 3-3,9 0-19,-1-3-15,4 2-20,2-6-16,7 0-26,-3-2-34,3-4-33,3-3-35,4-2-33,1-2-41,5-1-46,1-7-49,5 3-46,0-8-196,5 0-575,6-3 255</inkml:trace>
  <inkml:trace contextRef="#ctx0" brushRef="#br0" timeOffset="105129.9319">12010 12097 167,'5'-15'317,"0"5"1,0 1-4,-4 1-2,1 1-12,0 2 1,-4 1-40,-1 0-24,3 4-17,-10 1-8,1 4-8,-3 1-14,-5 5-9,-5 5-9,3 3-12,-4 2-3,2 3-21,1 0-10,1 0-19,1 1-6,4 4-13,-1-4-5,7 1-12,1-7-8,2 5-14,1-5-8,2-1-17,2-1-20,2-1-15,2 2-5,0-10-3,2 3-11,1-3-6,3-2-4,0-1 2,3-2 0,0-3 7,0-1 0,0-3 3,-1 0 9,-3-2-8,2-1 7,2-4 0,-1-4 8,-7 4 3,3 2 7,-6-1 7,-2-2 1,0 3 5,0-1 0,-4 0-4,0 3 4,-3-3 4,-3 4 4,1-1-3,0 3-1,-1-1-4,2 4-2,-1-2-3,9 3 3,-11-1-2,11 1-2,0 0-4,0 0 2,0 0 1,0 0-2,15 10 1,-2-10 2,6 3-8,0-2 4,-4 2-2,4 1 5,-2 0-1,-3-2-5,0 6 2,-1 0 16,-7 2 13,1 5 1,-1 2 6,-3-1 2,-3 2 12,0 6 0,-7 3-4,-2-4 0,-1 2-3,0-5-7,-2 6-3,1-9-6,3 0-13,-1 0-22,-1-2-28,2-6-39,3 1-54,3-1-53,-4-3-58,6-2-73,0 0-33,6-3-29,0 2-202,13-4-626,0 1 277</inkml:trace>
  <inkml:trace contextRef="#ctx0" brushRef="#br0" timeOffset="105318.1871">12367 12505 228,'7'-8'309,"-3"-2"1,-2 4 11,5 1-17,-5 1-11,-2 0-23,5 2-16,-5 2-14,0 0-20,3 9-12,-2-4-12,-2 11-7,-3-1-1,0 4-20,-5 5-18,-2 4-16,0-2-8,1-4-19,0 2-9,-2-7-26,2 0-35,2-3-31,4 1-54,-2 0-51,-2-4-50,4-3-71,3-1-63,1 0-63,-3-1-202,7-2-593,0-3 263</inkml:trace>
  <inkml:trace contextRef="#ctx0" brushRef="#br0" timeOffset="105528.4457">12839 12276 76,'8'-16'357,"-4"-1"10,1 4 9,-3 4 0,2-1-25,-3 4-24,-1 2-22,0 4-18,0 0-15,3 14-25,-3-1 2,-3 6-9,-3 6-6,-3 3-16,-1-1-14,-6 4-14,7-3-13,-2 3-22,-1 0-14,1-4-12,2 2-15,1-3-31,-3-2-40,0-3-62,4-5-60,1-2-52,-2-2-62,2-2-72,-1 0-92,1-6-389,3-1-808,1 0 357</inkml:trace>
  <inkml:trace contextRef="#ctx0" brushRef="#br0" timeOffset="105761.5546">13097 12193 327,'7'-16'371,"-4"3"3,1 4 6,1 0-20,-1 2-28,0 2-21,1 0-21,3 5-23,4 4-21,7 1-23,-6 4-16,2 4-4,1 11-14,3-3-6,-1 4-13,-6 4-5,-1 3-6,-3-1-6,-3 5-11,-1 9-10,-7-9-9,-3 12-16,-3-3-5,-5-13-14,-2 2-21,-10 5-20,3-10-22,-1-2-33,-3-4-28,3-3-32,-1-3-33,1-2-24,3-4-52,5-1-48,-1-6-65,6-3-80,-3-2-355,5-3-783,0-3 347</inkml:trace>
  <inkml:trace contextRef="#ctx0" brushRef="#br0" timeOffset="106224.0007">14245 11323 244,'-6'-5'421,"2"-3"22,0 4-4,-1 2-13,5-1-20,-6-3-28,6 6-33,-2-3-31,2 3-30,0 0-21,0 0-20,0 0-15,13-3-15,1 3-13,12 0-21,6 0-15,3 0-20,1-3-10,2 3-13,2 0-17,-5-2-22,1-2-26,-3 1-26,-6 2-29,-6 0-24,-10-2-27,0 3-22,-3 0-28,-4 0-39,3 0-31,-7 0-27,0 0-30,0 0-43,-18 5-50,5-1-37,-9 1-36,3 1-198,-10 6-640,0-3 283</inkml:trace>
  <inkml:trace contextRef="#ctx0" brushRef="#br0" timeOffset="106404.8893">14305 11410 391,'-27'16'80,"3"-2"13,6-3 28,2-2 33,1 2 32,6-7 15,1 4 14,5-2 10,-1-1 7,4 2 15,2-1-6,3-1 4,7 0-2,7-1-7,10 1-7,3-1-16,0-1-21,5-3-14,0 1-23,0-4-9,1 1-25,-8 2-23,-2-3-32,-7-1-27,-2 0-39,-2 3-38,-6-4-25,-1 3-26,-1 1-25,-2-3-34,-4 2-38,0 0-45,0-2-47,-2 1-53,-1 3-181,-1-4-554,1 4 245</inkml:trace>
  <inkml:trace contextRef="#ctx0" brushRef="#br0" timeOffset="110466.4879">15280 11187 52,'4'-11'229,"-2"3"-1,1-4-4,-2 0-5,-1 4-4,4-2 0,-3 3-3,2 1-7,-3 0-8,1 2-16,-1 4-15,0 0-9,0 0 9,0 0-8,-3 19 0,0 1-4,-6 9-12,-2 2 7,-8 13-9,8-11-9,-6 13-13,-1-2-3,5-11-2,0 13-9,2-16-11,0 2-6,3 0-7,0-2-15,1-5 1,1-4-8,1-4-12,3-2 3,0-5-9,2 0-4,-3-4-6,3-1-8,0 1-11,0-3-4,0-3-13,0 0-11,0 0-20,0 0 3,3-19-17,1 7-11,1-5-4,-1-7 1,3-2 7,-3 1 5,4-4 4,-4 2 4,1 1 10,3-4-2,-3 0 13,-3 3 3,2 1 9,0 0 13,0 2 19,-2 7-3,-2-2 23,2 8 15,-1-1 1,-1-1 9,0 3 6,0 1 14,0 3 7,0-1 1,3 1-1,-2 2-2,1-3-6,-2 3-8,3 1-1,3-1-10,1 0-1,3 0-6,7-2 5,1 2-7,4 1-5,6-3-6,0 0-5,2 4-5,1-2-3,2 0-1,-6 0-4,2 5-3,-9-1-13,-1-1-16,-6 0-19,1-2-21,-3 4-18,-3-1-18,-2 0-25,-6 0-17,10 2-35,-10-2-16,4 0-15,-4 0-32,-1 6-37,1-6-40,-10 7-26,5-5-41,-3 3-193,0 2-604,-1-2 267</inkml:trace>
  <inkml:trace contextRef="#ctx0" brushRef="#br0" timeOffset="110706.4924">15232 11410 117,'-7'3'274,"2"1"2,-1-2-13,5 1-16,-2-2-18,3-1-8,-2 6-8,2-6-6,0 0-7,14 7 15,-4-4-25,3 0-4,4-1-2,5 0-5,-1-1-17,10 3-11,-1-4-16,2 0-14,-5-4-10,1 4-14,-7-4-15,-1 3-29,-2-2-29,-4 3-5,-2-3-38,1 3-17,-8-1-22,0-2-28,1 2-34,-6 1-35,0 0-38,0 0-26,0 0-34,0 0-32,0 0-171,-16 8-493,5-4 218</inkml:trace>
  <inkml:trace contextRef="#ctx0" brushRef="#br0" timeOffset="110945.5505">15214 11664 76,'-7'5'244,"1"-1"-4,3-1 7,-1 2-4,2 1-4,2-1-4,3-1-6,1 1-15,1-1 23,5 4-14,6-3-9,7 2-8,4-2-16,5 2-1,0-2-14,2-3-12,-2 0-14,4-1-18,-3 0-12,-2-2-11,-1-2-11,-7 2-8,-5 0-7,0-1-11,-4 1-16,-4-1-9,0 1 0,-2 0-28,-3-2-9,2 2-4,-7 1-14,8-1-7,-2 0-21,-6 1-12,0 0-26,5-3-18,-5 3-19,0 0-21,0 0-28,0 0-27,0 0-30,0 0-25,0 0-39,0 0-214,-13-4-537,13 4 238</inkml:trace>
  <inkml:trace contextRef="#ctx0" brushRef="#br0" timeOffset="111719.1439">13791 12629 61,'0'0'341,"0"0"-11,0 0-17,0 0-21,0 0-20,0 0-17,0 0-16,0 0-20,21-4 0,-4-1-19,13-2 11,0-1-6,5-1-12,0-1-12,4 3-8,-2-3-15,-2 5-14,0-4-10,-3 2-11,-1 3-11,-3-3-15,-8 6-12,-1 0-5,-2-1-8,-3-1-9,-5 3-12,2-2-22,-4 4-9,-2-4-19,-5 2-22,10-1-22,-10 1-20,4 1-33,-4-1-27,0 0-27,0 0-30,0 0-25,-6 8-28,2-6-37,-2 3-24,-1-1-239,-2 2-577,-2 2 256</inkml:trace>
  <inkml:trace contextRef="#ctx0" brushRef="#br0" timeOffset="111990.2382">14004 12772 5,'-16'8'259,"2"1"2,1-4 8,4 2 4,0-3-8,4 1-7,-1-1-16,2-2-19,1 3-8,-1-1 0,8 1 2,-1-2-9,2-1-1,5 2-3,2-1-13,7 0-6,0-1-11,10-2-13,1 0-10,3-2-19,-4 1-10,6-3-11,-10 2-11,6-3-9,-8 2-13,5-1-9,-6 0-6,-11 3-12,8-4-14,-6 4-13,0-1-10,-3-1-4,-3 2-7,2 0-9,-3-1-19,-1 2-1,0-1-13,-5 1-13,7-1-17,-7 1-9,6 0-19,-6 0-15,0 0-19,6-3-17,-6 3-17,0 0-17,0 0-26,0 0-21,0 0-18,6 0-34,-6 0-219,0 0-539,0 0 238</inkml:trace>
  <inkml:trace contextRef="#ctx0" brushRef="#br0" timeOffset="114759.1565">15230 12376 84,'2'-7'234,"0"1"-1,-1-1-10,0-1-10,-1 2-6,0-1-4,2 1-1,-1 2-3,-1-7-6,0 7-14,0-2-4,-1 2-1,-1-3-16,1 3-3,-2-3-14,-2 5-14,0-2-6,-3 3-11,-5-2-14,-3 6-8,-4 2-8,-6 6-4,-1 6-5,-3 5-2,-9 11-4,2 4-4,0 4 8,0 3-16,3-1-1,0 3 7,6-4-23,3 0 2,12-12-5,1 2-5,6-3 0,2 2-8,4-5 3,7 1-4,1-10-3,4 5-3,2-7 1,1-2-4,5-1 2,4 1-5,-4-8-4,8-1-2,-5 1 1,-1-7 2,0-1 0,-2 2-4,-2-6-7,0-1 1,-3 2 6,-2-5 17,-4 3-18,-1-3 3,-1 0 0,-5 1 4,-1-4 5,-2 4-14,-1-2 2,-1 0-1,-4 3 5,0-3-2,-1 4-5,-4 0-2,1 0-2,-1 5-4,-1-3 8,-2 2 0,5-2 1,-3 5-1,4-1 19,-1 2-17,1 0-2,2-2-1,7 2 0,-7 0-8,7 0 10,-2 4 4,2-4-2,0 0 2,0 0-3,21 2-1,-7-1 11,5 3-10,1-4 2,-1 3 0,0-2-6,0 5 6,-1-3 10,1 4-8,-3 2 5,-2 0 28,-2 6-2,-4-1 7,-3 6 3,-7 3 16,2 8-2,-7 0 1,-3 3-5,-5-1 1,-3 10-7,4-10-4,-3 1-7,2-1-8,-3-3-13,4 1-13,-4-2-19,6-5-29,0 0-32,2-2-37,1-8-23,2-3-64,2-2-72,1-2-75,-1-2-291,1-4-694,4-1 307</inkml:trace>
  <inkml:trace contextRef="#ctx0" brushRef="#br0" timeOffset="116034.9027">16694 11722 2,'1'-3'233,"3"-3"-10,0 3-9,-3-2-11,3 2-5,-4-2-4,4 1-4,-3 3-9,2-3-5,-2 0-5,2 0-11,-2 0-5,0 0-3,-1 0 1,3-3-13,-3 0-2,0 0-10,0-3 0,0-1-3,0 4-5,-3-4 7,2 4-15,-4-4 1,-3 3-13,3 1 6,-5 1-9,-2 5-9,0 1-6,-7 1-9,-7 10-8,-3 3-5,-1 10-8,-11 9 5,8 4-6,-6 5 5,7 2-13,6 0-4,2-2-4,10-9-5,2 0-2,6 3 5,2-7-11,1 2-7,7-2-24,3-3-16,3-2-20,6-2-18,2-4-25,1-6-27,7-5-30,3 1-32,2-9-29,1-2-26,3-6-23,-4 0-2,0-4-5,-1-3 9,-4-1 20,-8-3 10,4 1 35,-13 2 23,6-6 38,-6-2 27,1 1 30,-5 5 36,-3 2 41,0 4 11,1 0 48,-3 1 15,0 6 3,-3-1 1,1 3-6,-1 3 0,3 1 0,0 0-4,-11 9-4,8-4-2,0 2-3,1 2-1,1 3-6,-2-2 1,6 0-4,-2-4-1,1 4-1,1-4-3,3 1 2,-2-5 2,3 1 0,3 0-3,3-6 1,-2 3-2,0-5-1,4-4 0,-5 2 0,5-5 7,-6 2 19,0-2-6,-3 0 2,2-4 3,-5 0 1,-1 3-6,0 1 9,0 3 4,-6 0-1,4 4-9,-5-2-15,0 4-4,0 1-2,5 2-8,-15 6-6,6 4-12,-10 7 10,1 2-11,1 4-2,2 1-12,1 2 13,0 0-5,5-1 2,2-1-12,5 0-10,0-6-8,2 0-1,3 2 8,2-3-4,4-2 20,0-3-19,4-3 0,1 1 10,6-7-6,1-2 1,2-5-8,9-2-1,-2-5 6,2-3-5,-1-1 1,0-7-1,-3-1 6,2-2-1,2-9-4,-1-4-2,-4-2 9,-13 9-2,6-1 2,-8 2 3,3 1 12,-4 1-4,-2 3 4,1 10 7,-8 0 12,0 5 5,0 3-12,-2 2-1,-3 5 1,3 0-8,-11 8 2,0 5-4,-2 4-7,0 8 6,-1 0-3,0 3 2,1 1-10,0 1 5,4-3 1,2 2-9,4-1 3,0 1 0,1-3-7,4-9-4,2 0 0,2-2 17,1-3-4,0-2-16,9-3 16,-4 0 0,7-1-2,1-7 0,7-4-6,-1-2 0,4-5-1,-3-1-1,1-6 5,-2-3-10,-1-1 3,0-5 4,-7-1 1,2-4 3,-4 0 10,-4 0-17,1 4 7,-2 0-6,-6 10 12,-1 2 5,0 6 2,-4 1-1,0 4-15,-2 2 13,2 4-1,0 0-3,-25 20 0,13-3-2,-5 6 0,1 7-6,4-1 7,-1 1-2,2-1-3,2 1 0,2-1 2,5 0-1,2-4-3,0-6 3,2-2 5,3 1-15,-2-7-1,3-1-16,2 0-12,2-3-15,2-3-12,0-1-14,1-3-26,0-2-33,5 2-38,-4-3-38,-1-2-51,7-5-34,-6 3-31,2-3-217,-1-1-589,3 2 261</inkml:trace>
  <inkml:trace contextRef="#ctx0" brushRef="#br0" timeOffset="116280.0744">18064 11625 49,'-2'-11'278,"0"1"6,2-4-3,-5 6-21,1 2-19,2-1-16,-6 6-25,4 1-15,-5 4-10,0 3-11,-4 7 5,-6 8-11,5 5-1,-6 2-11,3 2-1,-3 14-13,1 0-19,0-3 18,8-8-26,0-1-7,-2 2-13,4-1-13,0-1-4,0-2-8,3 0-3,2-3-11,5 2-13,-1-5-20,3-5-17,2 1-16,4-7-18,1 2-15,0-3-29,6-2-41,0-2-42,3-4-55,12-3-35,2-9-29,-5 2-197,4-7-522,3-4 231</inkml:trace>
  <inkml:trace contextRef="#ctx0" brushRef="#br0" timeOffset="116660.1984">18322 11922 58,'19'-43'165,"-8"10"3,-1 1 25,-1 8 25,-5 5 12,-1 3 7,0 5-10,1 2-20,-2 3-18,-2 6-12,0 0 0,0 0-6,0 27-12,-7-1-1,-1 2-5,3 3-11,-4 0-4,-1 2-14,-1 0-4,-1 0-9,-1 0-13,2-3-2,0-1-8,1-1-2,0-2 2,2-7-23,0-2-6,3-2 1,0-6-5,2 3-9,1-3-7,1-3 3,-2-5 5,3-1-10,0 0 3,0 0-2,0 0-7,9-12-4,-4 3 6,4-7-4,0-2 2,4-7 0,-1-3 0,-1-1 0,2-4-2,-2 1 9,3-13 0,-3 11 7,4-11 10,-7 12 3,-1 4 13,2 1 5,-4 2 4,0 6 7,0 3 0,-1 5 3,0 3-11,0-3-6,-3 4-6,5-1-8,-2 6-6,2 0-5,0 1-6,0 1-4,7-2-1,-3 3-6,6 3 0,3-2-5,3 1-1,6 0 1,-2 2-16,0-1-11,-3-2-18,0 2-26,-2-3-19,-2 2-32,0-2-25,-6 2-37,1-1-39,-5 1-36,-2 1-27,0 0-25,-6-1-19,-1 2-33,0-4-31,-10 11-243,1-5-661,-8 5 293</inkml:trace>
  <inkml:trace contextRef="#ctx0" brushRef="#br0" timeOffset="116889.953">18335 11954 23,'-9'6'224,"1"-2"-2,2 0 4,2-1 2,3 1-5,1 0-15,4-2-8,2 1-15,6 0-18,3-2-17,3-2-15,11 2-15,-1-1-10,-1 0-15,-4-1-20,-5 1-17,4-1-22,-1 1-26,-9 0-18,1 0-19,-6 0-35,0-2-39,-2 4-34,-5-2-4,9 1-19,-9-1-7,0 0-152,-12 9-344,0-4 153</inkml:trace>
  <inkml:trace contextRef="#ctx0" brushRef="#br0" timeOffset="117110.1388">18304 12119 114,'-18'10'134,"-1"-3"17,9 0 4,-4 1 9,5-1-8,1-2-3,3 3 2,3-3 3,2 1-5,3-1-8,4-1-11,3-1-9,5-1-15,5-2-6,7 0-16,2-3-7,2 1-11,2-3-24,-2 1-29,4 1-24,-2-1-16,1 0-34,0 0-36,1-1-56,-1-2-199,-6 2-376,3-2 167</inkml:trace>
  <inkml:trace contextRef="#ctx0" brushRef="#br0" timeOffset="117325.9521">18915 12000 11,'4'-7'280,"-3"3"1,0 1-12,1-2-20,-2 5-19,0 0-16,0 0-3,-8 16-8,4-5-9,-1 3-11,-1 5-11,-5 5-23,1-1 7,1 1-24,-1 0-14,-4 2-14,5-1-12,1-7-21,-2 7-26,3-8-28,-1 0-35,1-1-47,4 1-56,-2-6-49,3-1-64,0-2-229,2 0-500,4-5 221</inkml:trace>
  <inkml:trace contextRef="#ctx0" brushRef="#br0" timeOffset="117670.0013">19481 11671 154,'5'-30'319,"0"7"-6,-1 3 0,-2 6-22,-2 5-23,-1 3-32,-2 1-16,-4 5-24,7 0-12,-28 12-14,10 6 2,-7 6-13,-2 0-12,-9 13-11,4 1-9,2 0-13,1 0-7,10-5-1,3-4-29,2 3-4,5-1-5,2-2-9,3 0-4,3-1-4,4-3-17,4-1-6,2-8-2,3 0-4,1-1-1,6-3 7,6-1-5,-7-5-19,5-1-2,-1-2-8,5-6-2,-8-1 1,3 0 2,-6-5 4,3-1-4,-8-4-1,0 1 5,3-4 5,-9 1-9,0-2 2,-1-1 1,-8 2-2,-1 0 2,-5 3-3,-3-1 4,-4 4-2,1 0 3,-6 7-7,2-4 3,-2 5-1,4 2 3,-2 1-3,3 2 2,1 1-3,7 1 4,2 0-6,0-1 8,5 2 1,2 1 4,2-1 3,5-2 2,6 1 2,4 1-3,8-3 2,7 1-3,-2-2 5,5-3 1,-3 2 9,0-2-2,-2 2 6,-4 0 12,-4 2 16,-3-1-20,-1 3 15,-4-2 5,-2 4 3,-3 0 6,-4 1 4,-3 3 7,-3 2 2,-1 8-2,-11 1-4,1 1-7,-4 2-8,4-1 1,-8 1-9,4 0-6,0-2-7,-1 2-16,1-3-22,5-4-20,-3 0-34,4-1-35,4-5-29,-1-1-36,0-1-33,-1-1-42,5-1-51,-2-6-58,3 2-311,2-3-705,0 0 312</inkml:trace>
  <inkml:trace contextRef="#ctx0" brushRef="#br0" timeOffset="117920.7595">19686 11497 204,'-2'-26'313,"0"-1"6,4 9-1,-4 7-20,4 1-27,1 3-26,3 5-14,8 2-17,4 7-1,13 7-17,0 5-16,9 14-12,3 5 6,-2 5 3,-3 5 9,5 24 3,-11-20-12,-13 2-16,-11 4-3,-8 0-13,-16 22-10,-5-23-20,-15 26-6,-8-13-8,10-20-16,-24 15-26,13-23-26,-5-1-25,6-4-29,-7 1-36,3-4-47,3-5-51,1-3-50,0-1-65,16-11-73,-3-1-329,7-1-727,6-7 323</inkml:trace>
  <inkml:trace contextRef="#ctx0" brushRef="#br0" timeOffset="126426.1911">20512 11802 37,'2'-17'243,"-1"6"-9,0 1-14,1 1-22,-1 2-24,0 3-18,-1 0-13,0 4-13,0 0-5,-5 11-9,0 2-3,2 5-4,-3 7-8,-1 1-4,0 1-5,-2-1-4,1 1-4,-2-4-6,0 1-7,6-5-3,0-5-6,0-2-8,4 1-1,-4-1-4,4-3-3,0-2-3,3 0 1,-2-2-2,7-2 2,1 0-1,6-3-5,2-3-3,3-3 2,2-1-7,7-2-5,-2-5 0,-2-3 3,1 0-8,-3-3 6,2-4 2,-6 1 0,-3-4 8,1 2 4,-7-1 11,-1 2 4,-4 5 1,2 1-1,-5 2-5,-2 3-10,-1 1 4,0 4-1,-3-1 15,0 4-31,-1 0 0,1 1-9,-2 3-4,-1 2 0,0 1 6,-2 5-16,4 1 6,-1 2-2,1 7 0,1 0 1,4 2-1,6 8 1,-1-4-5,2 3 0,4-2 3,0-1 7,-1 1-16,2-2 7,-1-4-3,-2 0 2,-2-1-3,2-2 0,-4-3 8,-1 0-8,-1 0 14,-1-1 0,0-1 8,-4-3 12,-1 2 12,1-4-2,-4-1 4,1-1-7,-7 1-8,1-2 13,-5-1-13,-4 0-4,1-1-3,-2-2-12,0 0 2,-7-3-8,0 3-15,-3-1-15,2-1-5,-3-1-29,0-2-20,1 4-16,-1-5-28,0 2-40,8-2-37,1 0-42,8-1-37,2-3-40,0 0-209,7 0-567,4-5 252</inkml:trace>
  <inkml:trace contextRef="#ctx0" brushRef="#br0" timeOffset="126657.1152">20459 11580 111,'1'-16'234,"-1"0"10,-1 6-6,-2 1-17,-3 1-24,3 4-18,1 1-24,-5 0-20,7 3-34,-7 6-44,0-1-46,2 3-61,4-2-72,-3 4-164,5-1-308,4 4 136</inkml:trace>
  <inkml:trace contextRef="#ctx0" brushRef="#br0" timeOffset="127178.1517">21190 11932 74,'3'-8'249,"1"2"-13,0 1-10,3-3-17,0 0-10,2 0-9,5-2-5,-5 3-8,5-1-1,-3 4-3,1-2-12,1 3-7,-3 2-10,3 3-13,-4 1 0,0 6-7,-3 2 6,3 5-7,-4 4 4,-1-1-7,-1 6-3,-4 0-11,-2-5 4,0 5-2,-2-7 0,-4 2-8,2-3-6,-1-3-3,0 4-3,3-9 1,-1-1 3,2 1 4,0-6 4,0 2 2,0-3-8,2 0-7,2-2-4,0 0-11,-3-12-10,6 0-5,-2-2-7,8-10-3,1 0-6,7-1-6,1-1-3,0 2-7,3 3 1,0 0-5,-2 2 1,3 4-8,-6 5-2,2 1-1,1 6-3,-6 1-2,8 2 0,-10 4-3,10 4 3,-8 4 0,0-1 1,-1 6-4,2 4 5,-9-3 4,-2 0-1,-3 2 2,-2-2 5,-2 0-1,-2-4 3,1 3 2,0-8 2,0 2 3,0-2-2,0-3-1,0-1 6,0-1-2,1-4 3,-2 1-6,6-1 1,-7-4-3,4-7-2,3 3-5,0-8-1,7-3-3,4-5-4,3-2-2,2 0 2,3 5-9,2-1 5,1 2-2,1 5-3,1 0 2,-3 8-4,-2 0-2,0 5-2,3 4-1,-9 0-2,1 5 5,-3 0-3,3 6 3,-4-1 0,-1 2 3,-2 4-4,-5-1 3,0 1-1,-2-1-2,-2 3-6,-1 0-19,-1-1-13,-1-5-23,-2 3-32,1 0-26,3-5-55,-3 2-38,2-3-49,0 1-36,4-7-37,3 0-17,-1-1-20,4-1-232,1-1-660,7-4 292</inkml:trace>
  <inkml:trace contextRef="#ctx0" brushRef="#br0" timeOffset="128947.051">22076 12097 140,'22'-19'88,"-1"0"19,-1 1 12,-2-2 19,-3-1 21,3 1 12,-6 4 8,-2-1 7,0 0 2,-1-2-7,-4 2-1,0 2 5,-1-1-6,-2 0-1,0 5-8,-2 0 2,-2 0-9,-2 2-11,-2-2-8,-4 7-12,0-1-11,0 0-8,-4 5-15,-7 5-7,-6 2-11,1 5 5,1 5-14,-1 2-9,2 1 5,0 6-15,6-2 7,-1 1-11,5 0-7,4-1-13,3-5 7,5 0-9,2-2 8,1 2 6,3-4-14,1 0-7,3-6 4,2 2 1,2-7 0,0 1-5,2-3 2,1-4-4,1-1-1,1-4 4,-1-3-2,0 0-8,0-4 4,-5-1-8,6-8 8,-8 5 6,-1-1 7,1 0 2,-8 2 15,4-1 3,-2 4-9,-2 2 5,-1 3 2,0 3-9,3 0-5,-2 1 2,-1 2-15,0 3-1,0 0-4,0 0 1,-13 16 1,9-6-7,-2 5 3,2-3 1,0 5-1,-5 0-5,8 0 2,1 0-1,0 2-5,1-2 5,3-2 2,-1-3-3,3 3-3,3-6 3,-4 2-3,7-4 4,-1-1-2,2-2 3,0 0-5,1-7-4,3 3 3,3-4-2,1-1 0,-2-2-3,0-2 1,6-5-1,-7-1 0,4-4 3,-3-2 2,-5-1 0,0 1-1,-1 0 1,-6-5-1,0 9-1,-4 2 1,-3-1 4,0 4-2,-2 2-2,1 1 0,-6 1 3,4 3-8,-4 1-2,2 4 2,5 0-2,-15 1-2,11 3 6,-2 5-2,3-1-6,2 5 2,1 3-2,4 1-5,1 1 3,5 7 6,1-3-1,-5-4 2,1 0-3,1 6 5,0 1 0,-8-1-6,1-4 4,-2-2-1,-1 2 1,-1-3 5,-2 0 0,0-1-1,3-4 4,-1-2 0,2-5-5,0 2-1,0-2-11,1 3-3,2-7-11,2 0-9,7-3-3,6-6-10,9-1-8,0-2-11,5-3 2,1 2 4,0-7 5,1-1 2,11-8 8,-5-3 0,-12 5 8,6-12 1,-10 8 9,7-7 8,-6-5 10,-9 13 8,-4 0 18,1-1 11,-5 3 8,-1 2 2,-1 8 10,-5 2 0,0 4 14,0 1 4,-4 0-2,3 5-15,0 3-1,1 2-4,0 0-2,-15 9 6,10 1-7,-3 7-6,1 2 0,0 8-2,-3 0-2,4 2-1,0 0-2,0 1-1,-2 1-3,4-1 1,0 1-1,-1-3-11,1 0 7,2-1 2,-1-10-1,-1 1 0,2-4-5,-1 0-2,2-3 4,-4-2-2,5 0-7,0-2 3,0-2 7,0-3-4,0-2 0,0 0-2,0 0-1,11-10-5,-4 2-1,2-5-5,1-1-8,8-6 2,-2-4-6,2 3 3,4 0 1,-4 0-7,10 0 1,-5 1-3,1 3 1,-1 0 7,-5 5-4,-1 1 3,-4-1 2,-2 6 4,-2-2-2,-3 3 1,0-2 3,-2 5-2,2-2 3,-2 1-1,-4 3 0,0 0-2,0 0-1,0 0-1,-22 3 2,4 3-2,-1 3 3,5-1-3,0 2 6,0 3-2,1 1-2,0-2 3,4 3-2,2-1-4,0 1 0,4-2-9,3 3-8,3-5-4,-3 4-8,7-5-7,0 2-4,3 3-9,-1-1-8,-2-6 2,3-1-6,3 1-20,-2-2 2,2 2-7,2-4 3,1-1-4,0-1-10,1-2-11,2-2-4,0-1 0,0-4 3,-4 0 4,2-5 8,0 2 2,2-11 15,0 3 10,-3-2 12,0 4 23,-4 1 20,-1 1 20,-1 2 34,-2 2 13,-3 0 22,-1 3 13,0 2 5,-1 0 0,-6 1-2,3 4 3,-1-4-5,1 4 3,0 0-4,0 0-8,0 0 2,-12 10-15,12-6 17,0 0-26,4 1-3,0 1 10,4-2-1,4 1 0,9 0-4,6-1 2,2 1 14,5-5-21,-5 0 1,0-2 0,-7 2-2,-2-3 3,-5-2-1,3-2 12,-1 1-3,-7-2 11,-4-1 3,2-1-1,-3 1-1,0-4 1,-1 3-1,-4-2-12,-4 1-1,-2-1-2,-3 4-9,-2 2-4,-7 2-4,-3 1-6,-4 6 2,3 1-3,-6 6-5,-1 2-1,4 0-2,1 3-3,6 0-5,0 0 1,5 0-3,0 1 0,3 0-1,1 4-8,5-4-4,3-1-4,4 2-3,2-2-2,5 1-6,4-5 5,2 3 4,9-5-2,6 0 0,0-1 2,4-3 4,2-1-4,4-1 2,-3-5-7,16 1 12,-14-5 0,-2-2-3,-1-1 4,-5-3 0,1-3 1,-3-2 2,-4 0 3,-5 1 5,-4 0 8,-4 3 5,-2-1-6,-5 3 10,-3-2-4,-3 3-7,-5-1-3,-3 4 0,-6-3-6,-5 5 3,-8 3-2,-5 3-5,3 4 3,-2 3 0,1 2-2,0 5 2,7-1-4,0-1-6,6 1 4,6-2 0,-1 4-6,6-3-4,2-3 1,-1 1-3,5 2-4,4-1 4,0-2 6,2-1-1,-1-4 0,4 0 3,5-2-1,2 0 2,4-3 2,-3-4 1,2 0-1,0-4-2,-2-1 4,8-6 4,-6-5-4,2 2 3,2-4-6,-3-2 2,2-3-3,-2-4 6,5-11-3,-14 9-2,6 0-2,-4 2 4,-6 1 0,2 2-8,-4 9 11,0 5-2,-6 3-3,2 2-1,-1 4-7,-1 2-1,1 3 4,-12 8-3,2 1 4,-1 15 3,-4 1 4,2 4 0,1 2-3,0-2-1,4 3 2,5-3 1,2 1 0,2-1-4,3-1 6,1-9-3,4 4 1,1-4 0,7 0 1,2-1 3,4 0-1,-5-8-4,1-2-5,9-1-2,2 0-5,-11-5-3,0-1-11,3-4 1,-3 1-7,1-3-7,-2-2-2,-1-1-1,-2 1-2,-2-3-9,-5 3-12,3 0-18,-2-1 1,-4-2-32,-1 6-26,0-3-17,-4 2-25,-4 0-28,-1 4-41,0-5-54,-3 1-54,-6 0-214,-4 0-621,-5 2 275</inkml:trace>
  <inkml:trace contextRef="#ctx0" brushRef="#br0" timeOffset="129964.4664">10110 13944 225,'-4'2'272,"-1"-2"5,5 0-11,0 0-24,0 0-20,4-13-17,9 1-11,2-3-9,10-8-8,5-2-13,8-10-11,5 0-13,-3-6-8,5 0-13,-2-3-6,16-18-5,-22 13-1,-1 3 3,-4-3-10,-5 2 2,-4 3-2,-11 8 3,1 5 3,-7 4-2,1-2 0,-7 9-17,-1 2-4,-2 3-17,-1 2 3,-5 2-11,4 5-8,-6 2-11,-1 3 2,-2 4-6,-1 5-5,-1 5-5,4 2-2,-2 8-4,5 6 2,3 3-10,8 0 2,2 0-1,1 2-2,7-1 0,4-1 1,2 2 11,-3-1-15,2-3-2,-4 1 2,-1-6 0,-2 0-2,-3-2 1,-5-3 7,0-2-13,-5 0 5,-5 1-3,3-2 6,-7-4-18,-2-2 20,1 1-1,-6 0-1,-1-4 5,0-4-21,1-1 8,-2-1-5,1-4-5,1 2 1,0-3-7,3 0 3,2-2-12,4-1 0,-2-2-19,3 3-10,4-2-9,-2 0-18,3 5-26,1-5-27,1-1-28,2 6-24,0-2-29,4-2-27,-1 4-23,5-1-37,-2 1-197,7-1-542,1 2 240</inkml:trace>
  <inkml:trace contextRef="#ctx0" brushRef="#br0" timeOffset="130244.9808">10893 13555 109,'0'0'257,"0"0"1,-13 16-3,3-2-5,-2 2-12,0 9-14,-2 0-16,5 6-21,-1-5-17,1 1-11,3 0-15,3 1-16,3-10-10,3-1-9,3-1-12,0-6-1,7 3-6,-2-6 5,3-6 9,5-2 2,11-4-2,3-7-9,-5-1 3,2-3-12,-5-4 6,1 4-9,-5-4-9,-4-2 2,-2-3-4,-7 8-8,-5-1-2,-1-1 0,-4 2-11,-1 1-13,-3 0-8,-4 6-3,-1-2-27,-3 3-8,1 1-21,-1 3-24,-2 1-26,3 4-34,-2 0-29,2 0-44,1 0-46,1 1-47,2-1-47,4 4-186,5-4-554,-8 1 245</inkml:trace>
  <inkml:trace contextRef="#ctx0" brushRef="#br0" timeOffset="130970.0366">11706 13437 169,'2'-10'292,"-4"4"-22,2 6-8,0 0-17,-6 23-13,5 4-17,-3 2-17,-4 5-15,2 12-8,1 1-13,-1-11-9,2 1-3,3-4 1,-3 0-12,2-5 7,-2-1-4,4-8-1,-2-2-1,0-3-3,0-5 1,2 0 2,0-3 2,0-1 5,0-3-5,0-2-6,0 0-13,0 0-14,2-19-9,2 7-10,0-5-4,3-9-15,-1-1-8,2-3-6,-1-4-4,1-2-8,3-8-2,-1 9-4,3 0-6,-2 3-5,3 5-3,-4 4-2,-1 6-5,3 3-5,-2 5 1,-2 5-5,3 2 2,-1 7 0,5 4-2,-1 7 1,-1 7 1,2 4 2,-4 0-2,1 2-1,-3 0 2,-2-2 1,1 1 1,0-3 0,-2 1-1,-1-9-7,-1 0 6,0-5-1,-2-2 5,3-2-2,-2-3-2,1 1 4,1-4 4,3-4-3,4-4 0,1-4-1,13-8-4,-2-3 2,3-6-3,9-7-1,-8 7 2,4-9-5,-7 10 2,-4 1 1,0 1-2,-4 5 7,-3 3 1,-6 7 6,0 1-4,-4 3-3,2 0-4,-3 4-2,-3 1-5,6 8 0,-8 3 4,-1 4 3,0 2-6,-3 12 3,1 0-2,-4 1 0,1 0 0,0 0-10,1 1-18,-2 1-12,1-3-10,0-1-27,3-2-25,3-8-44,0 2-42,2-3-43,2-3-33,4 3-41,-2-7-52,3 1-39,4 0-284,3-4-729,2-2 323</inkml:trace>
  <inkml:trace contextRef="#ctx0" brushRef="#br0" timeOffset="132037.9957">12627 13785 228,'9'-13'269,"-5"3"-2,1-1-9,-3 2-11,2 0-14,0-2-15,-3 2-10,1 0-7,0-3-5,1 4-2,-3-1-6,0-1-14,-3 3-3,1-2-8,-2 1-13,1 1-14,-2 0-14,-1 4-6,0 0-12,-2 1-3,-3 5-21,-4 4-7,-2 4-8,-3 7-5,-1 2-3,0 3-4,-1 5-9,7 2 2,-3-1-11,4-2 1,1 0-5,3 2 11,5-12-19,0 2 1,2-2-3,3-1-1,3-5 3,-1-2-4,3-1-2,2-1 3,-1-5-6,8-2 5,-2-2-4,4-5-1,0-3-5,1 2 1,-2-7 4,0 1-5,2-10-9,-4-1 3,4-1-4,-3 0-9,-4 0-2,-3 8 17,-1 1 1,0 1-8,-2 6 16,-2-2-3,-2 7 2,2-3-3,0 4-5,-1 1-1,-1 3-1,0 0 1,0 0 0,-8 21-6,4-9 6,3 1-3,-1 4 14,-1-2-32,3 2 18,0 2 3,0-2 2,3-4-7,1-1 2,4 2-10,-1-2 5,0-6 3,3 1 0,2-3-2,-1 0 4,7-6 0,2 0 2,-1-6-6,3 0-10,0-5 12,1-3-10,1-2 11,-3-2-5,0-1 2,-6-2-5,-1 0-12,-1-4 15,-2 5-4,-3 4 5,-2 1-1,-3 6 10,-1-1-2,-2 1-3,0 5 0,-5-1-7,3 4 6,-3 1 5,5 2-8,-16 4-3,10 2-3,0 4 8,-1 0-4,2 3 2,3 3-8,2 2 6,0 0 4,0 3-5,2-1 4,3-2 0,0 0 3,0 1 5,1-2 6,-3 0-16,0 1 3,0-4-1,-2-5-1,1 3-6,-2 1-1,3-4-14,-2 1-10,-1-3-11,3-2-9,-3 0-9,2-3-5,1 1-9,-3-3 2,0 0-4,21-8-3,-8-4 1,3-2 4,1-8 9,3 0 7,0-2 6,2-2 5,-4-4 9,5-11 15,-4 10 12,-3-2 11,0 1 16,0 3 16,-3-1 9,-2 6 11,-1-5 27,-4 12 11,-1 2 16,-3 4 1,1 4 7,-3-1-3,0 3-20,3 2 3,-3 3-16,0 0 12,0 0-4,-12 17 2,5-6-6,2 6-5,-4 2-1,4-2-7,-1 12-1,1-5-7,1 3-5,2-8-3,1 10-4,1-5-3,0 5-8,0-2-3,0-8-3,0-2-3,1 1-2,1-2-3,-1-6 0,4-1-1,-5-2-5,3 1 4,-1-6 1,2 1-3,-4-3 1,12-3-4,-3-4-2,2-3 2,9-12-7,0-2-4,2-2-4,0-2-4,2-1-5,7-9 4,-8 12 1,-1-1-3,-1 2 4,-3 3-1,-6 6 3,-2 2 0,0 5 0,-5-2 1,-1 7 1,-1-3 2,-2 4-13,-1 3 9,-9 0-1,9 0 0,-22 12-1,1 2 1,-1 1 2,-1 3-1,4 0-1,2 2-1,6-8-3,3 3-1,3-1 1,1 3-3,2-5-11,4 5 6,3-5-1,1 5 3,5 0-3,3-3-5,-1 1 6,6 8-1,0-2 0,-6-7 6,9 7-1,-2-4-1,-1 4 11,-5-8-11,-3 2-9,-2-1 2,4-2 12,-7-2 2,-2 0 2,-1-1 0,-3-1 2,0-1-5,0 0-14,0-2-27,0 0-9,0 0-33,0-5-30,-3 5-42,3-5-44,0 0-58,0 0-56,0 0-40,3-15-255,-1 10-667,3-5 295</inkml:trace>
  <inkml:trace contextRef="#ctx0" brushRef="#br0" timeOffset="133284.9883">14512 13790 42,'2'-11'273,"-1"3"-9,3-1-13,-2-1-9,0 1-16,-1-1-7,2-2-8,-3 7-6,0-7 4,-3 3-14,3 1-7,-3-1 13,-3 1-30,0-1-5,-1 1-13,-2 3-8,-4 0-8,3 3-11,-5 5-16,-4 4 0,-5 7-10,1 5-6,1 3-2,-1 10-3,-3 7-13,1 5-7,1-1-7,7-10-5,6-3 1,-4 16-6,9-15-25,2 2 12,4-2-5,4-5-7,2 0-12,3-4-12,2-3-12,-1-7-32,10-1-19,-5-3-25,6-5-24,7 2-30,-6-10-15,7-1-10,-4-3-7,3-7-6,-2 1 11,-3-4-3,-4-1 14,-4-1 22,2-2 14,-5 0 28,-1 1 29,-1 5 25,-1 0 23,-4 2 17,-1 3 23,0 3 23,-2-2 14,1 4 11,-1 1-8,0 3 0,-2 2-1,0 1 7,0 0 5,0 0-2,0 16-2,0-9-5,0 5-1,3-1-4,-3-2-3,2 0-7,-1 1-6,1-3-3,4 1-3,-2-2-8,-1 0 8,4-4 3,-1 0 1,2-4-1,-1 0-1,4-1 13,-2-6 1,1 1 2,0-1 2,-2-2 1,-1-2-2,-1 0-3,-3 1 2,-1-1 0,3-4-6,-5 1 0,0 5-6,-2-2-4,-3 3-2,2-2-1,1 7-7,-6-5-11,3 5 3,-1 8-6,6-3 1,-17 9-3,5 3-3,1 2-5,1 3 2,-1 6-11,1 1 11,1 0-5,6 0-3,0-4 3,2 5-5,2-4 3,2-4-3,0 1-4,3-2-5,2-2 9,3-2 5,-1-2 1,6-3-4,2-4-1,3-3-2,2-3 0,5-4-3,0-5-8,2-3 5,-3-2 3,0-3 0,-1-3 0,-3-3-2,0 3 0,-5-8 8,0 0-2,-4-3-3,1-12 4,-11 15 2,4 2 6,-3 3 1,-1 7 1,-3 3 7,-1 3-4,-1 4 5,-3-1-5,2 5-14,-2 5 9,4 0 2,-13 5 0,4 7-5,-1 3 3,-3 11-4,0 1 5,4 3-5,2 0 0,2 0 5,1 3-6,4-2 10,3-2-10,1-3 1,-2-5-4,3-2 1,2-4-2,2 2 3,2-5-3,-1-3-3,2-4 8,1-2-2,4-5 2,-2-1-4,4-4 0,-2-3-2,3 0 5,1-7-2,-2-2-1,0-5-2,-5 2 4,3-2-2,-3-3 1,-3-3-2,1 0 1,-3-4 3,0 5-2,-4 12 6,1 0 3,-3 7-3,-1 1-4,0 1 0,-2 5-3,0 3 1,0 0 2,-12 10-4,5 5 2,-4 7-1,1 4 6,1 2-10,-1-1 7,2 2-2,5-3 1,0 5-1,0-5 2,3-9 1,3 3-7,0-2 4,-1-6-7,5 1-5,-1-2-9,1-2-10,2-3-10,3-3-14,2-2-14,-3-1-39,9-3-43,-10 1-34,8-4-32,-7-2-31,0 2-42,3-6-34,-8 5-39,2-4-202,0 5-608,-2-6 270</inkml:trace>
  <inkml:trace contextRef="#ctx0" brushRef="#br0" timeOffset="133801.9007">16294 13626 295,'3'-12'305,"-2"0"-4,1 3-15,-1-1-18,-1 4-17,0 0-22,0 3-28,0 3-4,-3-2-27,3 2-8,-10 5-15,2 4 3,-6 5-2,1 6-4,-4 4-6,-3 1 1,0 4-9,1 1-7,-4 16-6,1-6-4,8-8-5,1 0-7,3 2-5,0 0-13,3-3 2,2-1-31,4-1 13,2 0-9,-1 0 0,8-6-10,-4-6-8,6-1-15,0 1-25,3-7-19,4 2-37,0-7-37,0 2-41,1-5-47,-2-2-49,5-4-66,-1-1-54,-2-4-230,9-4-628,-4-3 278</inkml:trace>
  <inkml:trace contextRef="#ctx0" brushRef="#br0" timeOffset="134449.8333">16708 13701 19,'0'-17'325,"0"5"-8,2 1-14,-2 1-23,0 5-24,0 0-27,0 5-20,0 0-8,0 0-6,-6 20-11,1 1-1,-1 3-12,-2 9-4,1 2-2,1-4-8,-4 1-7,5 2-10,-2-3-14,1-2-7,-3-3-12,6-1-5,-1-8-12,0 0-11,3-4-8,-2-3 0,2-2-7,0-1-2,1-2-2,-3 0 4,3-3-3,0-2-7,0 0-4,0 0-3,0 0 2,4-20-10,0 9-3,-2-2 6,3-2 1,-2-5 1,4-4-3,-3 0 12,2-3 6,-1-2-2,0-4 4,-1 1-3,3 2 3,-2-1 9,-1 4 1,1-2 2,-3 11 2,2-2 1,-1 3 0,2 6 2,-3 0 3,1-1-12,-1 5-3,4-1-15,-1 1 5,3 1-6,2 1 2,0-2-5,4 3 1,3-1-18,2 0 5,-1 1-13,1 1 9,9-1-2,4-2-1,0-1-5,2 3-7,-1-3-7,-3 0-12,2 1-12,-4 1-12,-8 3-23,-8-1-21,2 2-25,-6 0-28,-1-1-30,0 4-21,-1-2-32,-6 0-29,3 3-33,-3 3-41,-4-2-51,-3 2-53,0 2-299,-6 0-770,-1 1 341</inkml:trace>
  <inkml:trace contextRef="#ctx0" brushRef="#br0" timeOffset="134706.0356">16662 13846 73,'-7'5'301,"2"-2"1,5 1 8,-3 2-3,3-6-1,8 7-8,1-7-15,7 0-25,3 0-23,7-3-3,3 3-33,1-2-1,-2-2-19,0 0-15,-6 1-21,4 3-16,-4-4-14,-6 4-16,0-1-16,-6-3-19,-1 3-30,4-2-35,-7 1-39,1-1-45,-2 0-42,-1 2-52,2-3-55,-6 4-50,7-6-270,-7 6-603,6-3 267</inkml:trace>
  <inkml:trace contextRef="#ctx0" brushRef="#br0" timeOffset="135790.8203">17181 14111 75,'0'0'168,"0"0"11,7-6 4,-7 6 16,3-4-1,-3 4 2,4-5 1,-4 5 1,0-5-3,0 5 0,1-2-6,-1-2-10,0 4-5,2-5 4,-2 5-8,0-4-4,0 4-5,0 0-9,1-4-14,-1 4-7,0 0-1,0 0-24,0 0-8,0 0-12,0 0-1,0 0-2,-3 14-6,2-6 2,-3 5-7,3 2-6,-3 2-2,-2 0-6,0 0-23,-1-1 12,-2 2-10,0 0-20,2-2-27,-2 1-33,-1-3-45,-1 0-45,5-5-42,-1 0-54,0-1-64,2-2-51,3-1-261,0-4-650,2-1 288</inkml:trace>
  <inkml:trace contextRef="#ctx0" brushRef="#br0" timeOffset="136570.7821">17706 13663 35,'3'-3'209,"-2"-2"-4,2 1-1,-2-1 1,0 0-8,1 3-5,0-5-8,-2 4-4,3 0-6,-2-2-6,-1 0-4,0 1-6,0 4-2,-1-7-5,1 2-7,-3 2-9,2 0-6,1 3-11,-3-6-6,-2 5-15,5 1-2,-5-2-12,5 2-2,-14 7-8,4 1 4,-4 3-10,-4 5 9,-3 5-18,2 4 8,-1 3 1,-1 5-13,-3 9 6,7-13-2,-2-1-3,5 3-4,2-5-12,1 3-1,3-4-5,3 1-4,2-7 3,5-1-7,2-1 2,1-2-6,1-3 2,6 1-9,-1-4 2,4-1-5,2-3 5,-4-1 1,6-3-3,0-1-15,-1 0 12,4-3-1,-8-2 2,3-2-3,-4 2-2,1-4-2,-4 1 4,-2-4-5,3 4 6,-6-4-7,2 2 7,-2-1-3,-4-3-4,2 2-4,-5 2 6,1 0-1,-3-2-4,2 3-1,-5 1 2,3 3 12,-2-2-14,-5 2 6,3 0-8,-1 1 0,-4 1 1,8 1 3,-2-1-2,0 0 1,3 3 1,0-2-2,4 2-2,-9-2 8,9 2-4,0 0-2,0 0 7,0 0 0,0 0-9,0 0 12,23 2-7,-13-4 1,3 1 3,0 1 11,0 0-12,2 0 4,1 0-4,-3 0 29,0 0-7,1 0 7,-5 1-8,0 1-5,1-2 19,-4 1-1,1 0-2,1-1 3,-4 1-4,2 1 2,-2 1 1,0-1 3,-2 1-1,2 2-4,-4-1 0,3 3 8,-6 3-4,7 0-2,-5 0 1,1 6-3,-3 1-4,2 1 4,-4 6-3,1 5-3,0-6-4,-2 2-4,-3-1-2,2 3-1,2-8-2,-3 0-4,2 0-8,1-2-15,-1-1-9,1-4-20,-1 2-24,2-4-19,2 1-44,-2-6-47,1 1-46,1 1-43,0-4-55,2 1-51,0-4-341,0 0-766,0 0 340</inkml:trace>
  <inkml:trace contextRef="#ctx0" brushRef="#br0" timeOffset="136862.8239">18000 13445 61,'-4'-10'280,"4"3"-12,0 0-22,0 2-18,4 3-19,2 0-5,2 2-3,4 2-10,7 5-7,5 6 1,-1 3-4,3 3 2,1 5 5,-6 3-2,2 4-7,4 8-3,-8 5-6,-6-10 0,-3 19-10,-1-2-7,-6 0-17,-2 2-12,-14-2-12,-2 0-10,-3 0-7,-6-5-13,-2-1-9,-3-2-5,-2-4-8,1-2-8,4-11-10,-3-1-19,2-2-16,-3-3-35,3-2-35,2-2-43,-2-3-42,-1-2-41,8-2-58,0-4-63,6-2-67,0-3-209,0-3-633,7-2 280</inkml:trace>
  <inkml:trace contextRef="#ctx0" brushRef="#br0" timeOffset="138422.258">18858 13801 37,'2'-25'296,"-1"6"-8,-1 0-6,0 2-15,0-3-6,-3 6-2,-1 2-11,-1 2-18,-2 0-21,2 3-4,-5 0-30,-4 6-23,2 2-11,-7 2-18,-6 6-12,2 3-6,-4 5-8,6 1-7,2 3-14,5-3-4,-2 7-10,5-1-7,6-7 1,1 1-5,0-1-8,4-3 0,4 0 0,0-3-1,1-2 3,4-1 0,1-4 0,-2-4-2,10 0 0,-3-4-2,6-3 1,2-3-13,-5-1 5,0-2-5,-1-5-14,1-4 20,0-2 2,-6 0 5,1 3 2,-6 0 5,2 5-9,-5 1 14,1 4-3,-1 3 1,-3-2-9,1 6-8,0 1-2,-2 3-3,0 0-7,0 0-3,-9 20-1,3-4 3,1 3-3,1-2-1,-2 10-8,2 0 1,4-3-2,2-3 2,-2-1-5,5-3 3,0 0-2,0 0-1,1-6 4,3-1-2,2-2-1,-1-1 2,3-3 1,1-3-1,0 1 3,5-6-13,-1-2 13,-1-3-6,1-1 4,-4-4-4,2-6 3,-2-5 0,0-1 1,-1-2-1,-2-4-1,1 0-7,-4-4 6,1-10 0,-4 10-5,0 4 13,-1-1-6,-2 9 10,0 9 6,-2 3 1,1 0-3,-1 4-4,-1 4-3,-1 4-4,2 0 3,-6 17-2,-3 8-5,2 5 2,1 3-4,-3 12 0,1-8 2,1 9-3,-1 1 3,8 1-3,-2-16-2,1 1 5,6-1-6,-1-3 4,2-2-2,4-3 4,-5-7-3,3-5 2,6-1-8,-5-2 6,1-5 3,4-3 1,2-2-4,4-3 1,-2-4-2,6-5 1,-6 2-18,6-8 13,-2-2-2,-3-1 1,0 0 2,-2-7-1,3 0 3,-5 0-2,-2 1 1,-2 2 1,-3 0-6,-1 9 7,-3 5 1,-3-1 3,0 5-3,-1-3 2,-1 5-7,-1 1-1,-3 2 2,-2 3-3,7 0 3,-18 9-1,7 1-3,-2 1-1,5 0-4,-2 6 9,2 0-2,1 0-1,4 2 3,3 0-3,1-3 4,3 0-2,0-2-1,0 1-3,5-5 4,0 4-3,-1-3 6,-2 0-1,2-1-1,2-3 2,-4 4-12,1-1 11,-2-2-3,1 3 4,-2-3-3,0-1 2,-4 1 6,1 1-2,-2-1-1,-1 1 0,-1-3 1,-4 3-3,1-3 9,-2 2-9,-2-1-6,0-4 6,0 4-8,-1-5-2,1 0-3,0-1 1,2-1-5,-5-1-1,7 0-1,-2 0-5,4-1 7,4 2 1,-15-2 0,11 2 0,-1-3-4,5 3 1,-13-2 3,8 2 9,0 0-7,5 0-1,-10 0 2,5 2-1,-3 1 1,3-3-1,5 0 3,-8 2-4,5-2 6,0 3-1,3-3-4,-8 1 6,6 2 2,2-3-10,0 0 4,0 0 1,-5 2 0,5-2-6,0 0 14,0 0-12,0 0 7,-3 2-1,3-2-6,0 0-5,0 0-11,0 0-4,0 0-6,0 0-3,0 0-9,-5 1 3,5-1-7,0 0 10,0 0 3,0 0-5,0 0 2,0 0 18,0 0-8,0 0 5,0 0 4,0 0 11,5 7-8,-5-7 10,7 2 8,-4-1 2,5 2 8,-3-3 7,5 1-2,4-2 2,-3 0 7,6-3-5,4-3 6,-4 1-4,9-3-2,-6-1-2,7-3 6,2 2-1,-4-4 5,2 1 0,1-2 0,-3-2 1,-4 1 6,0-2 2,-6 4 6,2-4-2,-3-5 2,-5 7 1,1-7 6,-5 9 1,3-1-7,-4 6 6,-3-2-2,0 2-6,2 2 6,-2 1-2,-1 2-3,0 2-4,0-2-9,0 5 0,0 0-5,0 0 1,-18 13-1,16-1 1,-6 3-5,0 4 1,2 0-2,0 1 0,2-2-6,-4 7 4,7-8 0,2 3-3,-1-4-1,1 2 4,3-6-7,3 4 3,1-5 2,-1 0-3,3-4 1,3 1-1,-2-6 1,2 1 2,5-3-6,0-5 1,-2 1 4,1-4 2,2-2-3,-2-1-1,3-7 1,-7 5 2,1-8 1,-2 4 2,-5-1 0,1-7 2,-4 5 2,-1 1 1,-5-1-1,-3 1-2,0 5-4,-5 1-3,-3 3 1,0 4-5,-5 2 0,-1 1-4,-10 2 1,8 6-9,-4 3-10,-1 5-9,9-2-16,1 3-18,0 0-21,5-3-40,2 3-48,4-4-60,4 2-57,1-2-74,2-3-64,-2-2-310,7 2-795,-3-3 351</inkml:trace>
  <inkml:trace contextRef="#ctx0" brushRef="#br0" timeOffset="155785.975">8995 14509 39,'-25'16'108,"-3"0"-10,-3 1-14,-9 11 2,-4 0-9,0-2-4,1-2-3,1 5 1,-3-3 2,-2-4 1,1 1-15,11-4 9,-10 3-7,9-10 0,5 4-1,0-4 0,7-2-1,-3 0 3,8-5 0,7 0 6,2-1 9,2-1-8,1-1-2,1 1-11,0 0-8,5-2-3,-1 4 3,2-5-14,6 8 0,-3 3-6,8 2 4,0 2-4,3 7 2,4 1-5,-1 0 4,2 0-14,3 0 9,-4 3-5,1-5-2,1 4 2,-1-3-8,3 2-13,1-2-16,-2 0-22,2-5-27,-3 2-16,2-4-29,3 1-15,-6-7-30,2 0-114,-2-1-293,1-6 130</inkml:trace>
  <inkml:trace contextRef="#ctx0" brushRef="#br0" timeOffset="156626.4652">8588 14962 95,'0'0'94,"0"0"4,-8 3-1,8-3-3,0 0-2,0 0-4,0 0 2,0 0 0,0 0 0,0 0-5,0 0 2,-6 1-5,6-1-1,0 0-4,0 0 0,0 0-8,0 0-1,0 0-9,0 0 0,0 0-5,0 0 4,0 0-6,3 8 4,-3-8-5,0 0-2,0 0-8,7 5 5,-3-4-2,2 2 7,2-1-2,1 1 0,4 0-3,4-1 2,10 1-1,-5 1 3,11 0-6,-1 0 0,9 0-8,0-3 1,13 5-1,0-5-4,4 2-2,5-1-2,-3 0 2,6-2-3,2 3 1,28-2-4,-7 2 1,-24-1 1,27-1 0,-27 2 0,31 3-3,-29-3-4,29 0 1,-2-1 0,-2 2-1,-25-1 0,34-1 1,-1 0-1,-1 3 0,-3-4 2,-4 3-4,1-5-2,0 3 1,-1-2-2,-2 3 3,2 0-1,-27 1-2,33-4-1,-30 2 1,23 1 0,-26-3-1,1 2-4,0 2 5,3-4-4,21 3-2,-26-1 3,0-2-4,27-2 0,-31 4 1,6-2-5,25-2 2,-28 2 4,-3-3-6,5 3 1,-3 0-2,2-2 2,3 2 1,-4-2-3,0 0 1,2 2 0,2-1 1,-6-1-1,4 2-3,-2 3 1,-3-4 2,-1 2 2,1-2-2,0 1-1,-3 1 3,0 0-2,-3 2-3,-2-6-1,-1 4 1,0-2 3,0 2 3,0-1-1,2 2-1,-16-2-4,0 2 1,0-2 3,2 3-2,-7-3 5,-2 0-9,-3 2 3,-8-1-3,2-1 3,-6 1-1,2 0 0,-4-1 1,-1 0-4,-7 2 5,3-1-4,-5-1 4,4 0-7,-7 0 5,9 1 1,-9-1-1,6-2 10,-6 2-14,0 0 6,0 0-5,8 1-1,-8-1 6,0 0-4,0 0 2,0 0 2,0 0-16,0 0-14,0 0-24,0 0-29,0 0-28,0 0-42,0 0-48,-22 4-39,22-4-23,0 0-134,0 0-427,0 0 190</inkml:trace>
  <inkml:trace contextRef="#ctx0" brushRef="#br0" timeOffset="157070.3751">14838 14723 143,'2'-5'228,"-2"-2"-25,0 3-17,0 1-20,0 3-6,0 0-4,-15 21 1,2 2-9,-1 0-12,1 9-6,-2 1-6,-2 1-7,1 9-6,2-11-6,1 2-4,0-1-8,-2-1-6,3-2-6,-1 1-5,3-3-8,1 0-4,0-5-10,0 2 0,-1-1-10,4-7-3,-1-1 0,1 1-8,1-6-2,0 0-3,-2-1-7,0 2-15,0-5-14,6 1-24,-4-2-21,-2-3-34,4 3-34,-4-6-50,7 0-34,-10-3-31,4-2-144,0-1-412,3-5 182</inkml:trace>
  <inkml:trace contextRef="#ctx0" brushRef="#br0" timeOffset="157366.9474">14504 14855 113,'10'-16'161,"3"-7"-8,11 4-4,3-2-2,1 4-6,4 0-4,1 4 1,1-1-15,-4 3 0,5 5-10,-7 3-7,0 4-7,-8 1-10,-2 4-4,2 4-16,-8 1-1,0 4-6,-3 3-4,-3 2-5,-5-1-3,-1 10-1,-7-4-1,-2-1 0,-5 2-12,-3-1-6,-2-1-2,-3-4 2,-1 1-7,-4-4 1,4 0 1,-5-2-9,1-3 1,2 1-1,6-5-2,0-2-6,1 1-5,-1-2-11,6-3-11,3 2-16,-1-1-18,4-3-23,0 2-24,2-1-16,5-1-26,-8 1-31,8-1-149,0 0-348,0 0 153</inkml:trace>
  <inkml:trace contextRef="#ctx0" brushRef="#br0" timeOffset="158196.8209">15249 15198 2,'3'-17'112,"0"1"4,0 1-3,-2 6 3,-1-3 2,0 0 4,-2 3-11,-3 3-8,-1-1-2,-4 4-12,1 2 7,-5 5-6,-4 3 0,-8 8-8,-4 5 2,3 2-5,1 3-2,0 2-2,3-1-5,1 2-5,5 1-2,4-4-5,4 4 0,2-11-12,3 2 3,3-4-9,1-1 4,5-3-6,0-3 1,4-2-1,0-1-1,6-4-4,4-2-2,0-6-1,0 0-6,6-6-1,-2-1 6,-4-5-7,4-1 2,-6-1-3,1-6 0,-3 5-3,-1-4 2,0 0 7,-7 6 2,6-5 3,-6 6 8,0 4 2,-5 3 7,2-1-6,-3 7-1,-1 1-3,0 4-10,-6-8 0,6 8-2,0 0-1,-10 15-3,6-7-5,0 4 1,0 0-3,-2 5 1,5 0-6,1-2 2,0-1-4,1-2 9,4-1-11,-1 2 3,2-5-3,2 3-1,-2-1-1,4-1 6,-1-3-3,3 1-5,1-2 5,-3-5 0,4 0 1,0-4-2,2 1 0,1-2-1,-2-3-2,2-2-2,-2 0 4,-2-1 1,4 0-5,-3-4 2,-1-2-3,-3 2 2,0-2-1,3-6-1,-5 5 0,-1 1 0,-2 0 2,0 3-1,-3 2 7,2 2-8,-7 1-3,3 1 1,-1 1-5,-2 5 6,1-4-4,-2 5 2,4 1-4,-9 0 2,9 0-2,-8 7 3,4-3-3,2 1 1,-3 4 2,5 0 4,0 3-8,2-3 11,2 2-5,0 2 4,0-1-6,1 4 3,0-4 3,5 5-3,-3-2 2,-1 3 3,0-3-4,0 5 5,-4 1 5,4 4-2,-4-9 0,0 2-3,-2-6 1,0 4-1,0-5 2,-2 0-1,-2 0 3,-2-2-3,0-1-1,-3 0 1,-3 1-2,1-5 4,0-1-5,-4 1-2,1-3-2,0 4-20,-4-5-14,2-3-19,2 0-17,-1 0-17,2 0-24,7-1-21,-2-1-38,0-2-26,8-3-19,0-1-12,6 0-145,6-4-403,1-2 178</inkml:trace>
  <inkml:trace contextRef="#ctx0" brushRef="#br0" timeOffset="158542.8209">15896 15145 104,'17'-10'156,"0"0"-5,-2-2 4,-2 2-5,0-2 2,-4 4-10,-1-1-3,-3 1-10,2 0 2,-2 1-12,-1 3 3,-1-2-10,-2 1-3,2 0-12,-1 3-4,-2 2-9,-5-6-10,5 6-5,-4-1-6,4 1-6,-16 5-1,9-1-2,-4 2-3,1 4-7,-3 0 1,1 2-5,1 2-4,3 3-2,0-2-4,0 2-1,5-1-3,2 1 0,2-1-3,2 1 1,2 0-4,1-2-1,0 0-1,1-1 2,-2-2 2,4-3 2,-4 4 1,0-6 2,2 2-5,-2-2 7,0 2-4,-2-2 5,0 3 2,-3-3-1,-1-2 5,-4 6 2,-3-3-7,-1-1-1,-4 1 3,-3 2-11,-3-3 4,-3 0-6,-2 2-2,3-4-12,1 1-6,-9 0-20,7-1-16,1-1-28,4 0-13,3-2-27,1 0-20,2 1-45,5-2-33,1-1-43,5 0-171,-11-4-448,11 4 198</inkml:trace>
  <inkml:trace contextRef="#ctx0" brushRef="#br0" timeOffset="159148.5613">16583 15086 50,'-4'-3'180,"-1"0"-16,1 1-15,4 2-14,-6-3-3,2 2-10,4 1-8,0 0 2,0 0 3,-5-3 2,5 3 5,0 0 4,0 0 1,0 0-5,13-5-1,-3 1-10,1-1-5,5-5-11,0 0-5,5 0 1,2-4-10,5 1-8,-4-2-2,2-2-8,-10 6-2,1 1 3,-3 0-3,0 2-1,-5 0 3,1 3-7,-5 2-1,1-2-8,-4 4-8,-2 1-4,0 0-8,0 0 0,-1 18 6,-9 4 1,-4 6 1,1 2-1,-5 1 3,0 12-5,0-13-1,-1 5-9,2 8 0,3-11-5,1-1 5,3 1-4,-2-1 1,3-2-2,-1-1 0,4-8-4,0 6-3,1-10 0,1-1-1,0-1 5,3-5-7,-2 1-2,2-6-1,0 4-3,-4-3 8,5-2-7,-3 1 5,3-4-5,-3 5-3,0-2-7,0-2-7,3-1-6,-8 3-5,3-3-2,-5 3-8,1-3-4,-1 0-3,-5 2-3,-1 0 3,-3 1 3,6-1 3,-3-1 3,3 3 5,1-4-3,0 4 9,2-4 1,2 3 1,3-3 3,5 0 1,-8 1 1,8-1 6,0 0 0,14-5 0,-1 2 0,7-2 4,7-2-2,5 2 3,1 0-1,2 1-3,-3-3 3,-1 5-11,-2-2-14,-7 1-13,-3-2-17,2 5-6,-4-2-17,-6 0-9,3 1-23,-2 0-12,-3-2-16,-1 3-17,-8 0-20,12-2-14,-3-1-31,-2 1-121,-7 2-371,13-7 164</inkml:trace>
  <inkml:trace contextRef="#ctx0" brushRef="#br0" timeOffset="159813.2354">17777 15158 184,'2'-3'205,"-2"3"-10,0 0 6,0 0-3,-4 24-12,-3-6-13,-5 5-11,1 2-11,2 1-10,-1 1-12,3 1-8,2-2-11,-4 0-11,4-9-8,1 0-9,-1-3-8,-1 1-6,2-3-8,1-3-2,2-6-8,0 4-2,-2 0-7,2-6 1,1 3-7,0-4 2,0 0-6,0 0-8,0 0 0,0 0 0,-9-15-2,9 1-5,0 3 3,-1-7-3,5-5 5,-1-2-8,0-4-7,2 6 3,1-6-4,2 3 4,-4-3-1,6 3 3,-2 0 1,-2 1 13,2 7 6,1 3 9,-2-1 6,2 2 6,1 2 3,-2 2 7,-3-1-2,4 3-1,5 1-5,-2-3-4,0 3 4,5-1 0,4-1-9,-1 2-4,8-1 0,0 0 0,0 4-9,4-1 2,0-3-10,-1 4-4,0 0 3,0-1-4,-1 1-5,-1 3 1,-9-2-3,-1 2-13,-6 1-10,-1 0-12,-2 0-13,-3-1-13,-3 1-9,-4 0-18,0 0-20,0 0-22,-8 8-19,-1-3-28,-4 0-26,4 0-27,-6 0-16,0 3-18,-1 1-173,0 0-459,-3-1 204</inkml:trace>
  <inkml:trace contextRef="#ctx0" brushRef="#br0" timeOffset="160115.3671">17780 15228 114,'-10'5'189,"0"2"-5,2-4-7,3 2-11,1-1 3,1-1-4,3-3-1,7 7-8,-2-6-7,9 3-12,3-2-10,3-2-12,7 3-10,1-4-12,0 2-9,-8-2-19,3 1-14,-6-1-22,-4 0-22,1-1-26,-6 2-37,1 2-16,-9-2-38,0 0-24,6 2-23,-6-2-19,0 0-111,-18 8-312,3-1 139</inkml:trace>
  <inkml:trace contextRef="#ctx0" brushRef="#br0" timeOffset="161083.9925">17674 15438 76,'-7'6'142,"3"-2"14,0 1 5,4 0 3,7-1-8,-1-2-5,5 0-3,10 4-7,1-3 0,14-2-10,4-2-10,18-4-15,-4-1-9,0 1-13,-3-1-12,-12-1-18,-1-1-20,-4-1-11,-2-3-22,0 0-1,-4-3-3,-1-1 2,-5-4 1,-1-3 0,-2-3-3,-4 3 5,1-4 12,-3 4 9,-6-1 10,2 6 9,-2 4 17,-4 1 5,3 2 11,-2 3-6,-3 2-1,3 2-10,-4 3-3,0 1 3,0 0 5,0 14-4,-5-2 8,1 4-2,-5 2 0,2 5-1,-5 1-10,5-5 0,-3 4-1,3 3-3,1-9-4,-2-1 2,1-5-5,1 0-2,1-1-1,0-4 0,2-2 7,0-1 2,3-3 5,0 0-10,-8 0 3,8 0-8,4-16 4,0 0-14,5 2-4,1-4 4,4-7 6,3 4-15,3 2-3,2-1-2,-1 3 4,3 4-15,-2-1 6,-3 8-4,2 1-4,-3 5-3,-4 2 4,-1 1-3,-2 2 3,-1 2 1,1 2-7,-6 3 3,-1 0 2,0 3-2,-2 1 3,-2 1 0,-3 1-16,0 10-18,1-12-23,1 2-23,-2-2-41,3 0-27,0-4-28,0-3-23,4 2-21,4-3-12,2-2-1,2-1-1,5-2 4,6-3 18,-2 0 20,6-3 36,2-4 18,-1-3 28,-1-3 16,0-2 22,-2-7 32,2 0 14,-4-3 24,0-2 19,3 1 12,-4-2 26,-6 0 8,1 2 16,-6 2 15,0 1 7,-4 6 2,-4 6 3,2 0 0,-5 0-5,-3 7-11,-2-1-4,-6 4-3,-2 4-3,-5 4 9,0 4-9,-10 6-4,6 2-1,-1 0-9,2 4-4,1-2-7,6 2 0,0 1-9,5-8-4,5 2-5,1 2 4,3-3-1,2 0-3,2-7-1,0-3 0,2-1 13,5-2 1,1-4 0,1-3 3,4-2-3,-2-4-4,0 0 6,7-8-13,-8 2 2,4-8-4,-3-2-4,3-1-8,-2-3-6,1-2 3,3-13-3,-1-1 1,-1 3-5,-5 9-2,-2 0 0,4 7 2,-7 8-1,1 2-7,-7 7 3,2 2 1,-1 2-6,-3 5-1,0 0-3,0 0 2,-13 31-4,4-3 2,-4 2 0,-2 2 3,5 5-1,-3-6 2,0 6-3,4-4-4,-1-1-1,6-1 5,0 5 0,6-7 4,2-2-6,3-3-1,3-4 8,-1-4-5,5-3 4,1-4-4,2-4 4,5 0-1,0-3-2,1-1 3,6-9 0,-1 0-8,0-5 6,-1-3-4,-1 0-4,-6-2 7,3-3-3,0-4-3,-6 0-5,1-3 6,-1 0-5,-5 1 11,-1-2-15,-3 3 4,2 3-3,-7 4-3,2 2 4,-1 2-2,-4 5 2,5 0-8,-7 4-2,-1-1 2,3 7 6,-6-1-11,6 1 7,0 0 2,-21 11-1,15 0-2,1 1-1,-2 1 1,1 3 5,6 1-1,-1 3-4,1-2 4,1 10-2,2 0-2,3-3 10,-2 0-1,0-6-2,-1 5 2,0 5 3,1-5 2,0-5-2,-2-1-2,2-1 7,-2-1 2,-2-5-2,2 2 4,-4-3-2,1-1 6,0 1 2,0-3-13,-4-1 11,0 1-3,-4-2 2,0-3 5,-3 0-8,1 1 4,-3 0-4,-3-3-1,-2-3-9,1 2-6,-4-2-12,1 1-19,-6 1-22,7 0-24,-1-3-25,2-1-28,2 3-28,2-1-32,6 0-31,0-4-44,1 5-204,3-3-516,1-2 228</inkml:trace>
  <inkml:trace contextRef="#ctx0" brushRef="#br0" timeOffset="162477.0139">20286 15143 88,'-6'1'137,"0"1"-5,0 0 6,3 2 3,-3-1-3,4 0 0,2-3 5,-4 1 7,4-1 2,0 0 0,10 5-6,-4-4-1,7 2-5,7-1-6,0 0-4,8-4-6,5 4-5,2-2-7,2 3-3,1-2-10,15 0 0,0-3-2,2-1 0,-1 1-7,-1 0-2,5 2-2,-2-6-7,4 5 3,-3-8-3,1 2-3,4 0-8,-2-2 6,1 2-7,4-3-5,-2 3 2,0 2 0,4-2-3,-3 1-2,0 2-9,-1-1 1,-1 0-1,-2 1-3,0 1 0,-8-1-9,5 0-1,-4-2 0,-13 2 5,13-3-2,0 0-1,0-1 3,-2 2-14,-1-2 2,2 4 0,3 0-2,-1-2-7,-1 1 7,-2 3-1,1-1 1,1-3 12,-14 3-11,14 0 0,-17 2-1,0-2-6,1 1 0,-4-5 0,-3 3-7,0 2 9,-2-2-9,0 1 0,2-2-2,-11 1 0,4 0-3,-1 0 3,6-1 1,0 0-3,1-2 0,2 3-9,-2-1 6,3-1-3,1 4 2,3-5-3,0 2-2,2 1 5,3 0-2,-5 0 5,1 1-6,0 1 0,-6-1 2,2 1-2,-5 0 1,4-3 1,-2 2 1,-2 1 0,-5 0-4,-2-3 2,6 2-2,-4 1 2,-1-3-1,5-2 0,1 3-3,-1-4 4,1 0-2,4 2-6,0-4 2,2 3 0,-2-1 0,0 0 1,2 4-2,0-3 8,-1 2-9,-1 0 3,-4 3 0,2 0-3,-10-2-2,-1 2 6,-5 0-1,-1 1 0,0-1 1,-3 0 1,1-1 1,0-1-2,0 1-6,3 0 7,-6 1-2,7-2 3,-2-2-2,-3 1-2,8-2 1,-5 5 0,-1-2-5,-1 0 5,2-1-4,-4 1-1,1 2 5,-1-1 2,-1 0-2,-2-1 3,-2 2-4,2-1 0,-3 3 2,3-2 1,-6 2 0,5-2-2,0 1-3,-5 1 1,0 0 3,7-3-3,-7 3-3,0 0 0,5-1 1,-5 1 0,0 0 0,6-3 0,-6 3-3,0 0 4,0 0-5,6-2 4,-6 2 1,6-2-6,-6 2 2,0 0 1,7-7 1,-7 1 0,0 6-1,4-2-8,-4 2-5,0 0-12,0-10-9,-2 3-19,-2-2 0,-3 1-23,-3 1-6,-5-5 2,-2 4 1,-9-5-2,0 0-5,-1 1 5,-8 0-3,2 2 11,-6-6-1,2 5 12,-2-1 2,-12 1 10,14 1 5,2 2 4,2 2 4,0 0 2,0 1 5,7 2 3,7 1 4,5-1 1,3 2 7,4-2 3,-1 3 5,8 0 5,-6 1 13,6-1 13,0 0 10,18 9 0,0-4 1,10 4-2,3 2 2,2-2-5,1 3 8,3-2-2,13 2 1,-14 0-6,2-3-3,-6 4 3,4-3-9,-6-1 5,-1-2 2,-2-2 4,-10-1 7,-4 1-7,0-2-1,-4 0-2,-1-2 4,-2 3-10,0-2 4,-1 3-6,-2-2-1,-2 1 5,2 1 4,-3 0-5,0 2-3,-4 0 12,1 2-2,-3 1-5,0 5 6,-2 2-5,-2-3 1,-4 8 5,-2 0 3,-5 2 0,3-2 3,-4 5-6,-2-2 2,-3 0 0,-7 12 2,-1-5-10,7-6 2,0-2-4,-3 2-10,1-2-21,2-2-27,-1 1-23,1-4-34,-1 5-30,1-5-34,0 0-41,-2 1-52,6-2-48,-4-1-41,0-3-200,1 3-586,1-3 260</inkml:trace>
  <inkml:trace contextRef="#ctx0" brushRef="#br1" timeOffset="246870.1415">17649 3348 127,'-13'-4'165,"0"1"-11,4 0-1,-1 0-2,2 1 11,3 1-4,0 0-15,5 1-4,-10-3-10,6 2-2,4 1-8,-5-1-8,5 1-7,0 0-9,-4-3-11,4 3-4,0 0-9,0 0-1,0 0-2,0 0-1,0 0-4,33 5-2,-11-2-1,9 1-4,5-2 3,16 4 0,5-2 0,6-1-8,26 2 6,-22 0-2,31-6-6,-6 3 4,-28 0-6,34 2-4,-2 3-3,-28-4-2,24-1-3,-27 1-5,2 2-4,-1-4-1,2 3-6,-4 0 3,-5-1 1,-1 2-13,-5-5 4,-2 2 0,-16-2-1,-2 2-4,-1-1 2,-2 0-4,-8-1 0,-3 0-1,-6 0 0,0 0 2,-2 3-5,-3-3-6,-3 0-10,4 0-7,-9 0-15,8 0-10,-8 0-23,0 0-20,0 0-23,0 0-32,0 0-36,0 0-37,0 0-41,0 0-150,-39 0-440,12 7 195</inkml:trace>
  <inkml:trace contextRef="#ctx0" brushRef="#br1" timeOffset="247770.1679">16520 6053 80,'0'0'169,"0"0"-11,0 0-14,-1-4-11,1 4-10,0 0-8,5-7-5,0 6-9,1-2-3,3 1 5,2 0 0,2-1-1,4 1 2,2-1-3,2 2 0,7 0-1,4-2-7,0-1-1,3 2-1,3-2-6,15 2-8,0-3-1,3 8-3,1-1-9,1-1-2,2-2-8,3-1 1,2 2-6,0-4-8,-1-2 1,2 4-3,-6-3-3,2 1-2,-3 1 1,-5-3-4,0 0-3,-16 3-5,15-4 2,-14 6 0,-1-4-7,1-1 1,1 1 1,-4-1-5,-3 0-2,2 1 4,-5 2 1,1-4-2,-2 5 5,-9 0-7,-3-2 5,-4 3 6,0 0 0,-2-2 3,0 3 1,-5-1 0,2 1 0,-3 0 8,-5 0-11,8 0-5,-2 0 0,-6 0-8,0 0 15,9 0-12,-9 0-2,0 0-3,0 0 5,7-3-2,-7 3-5,0 0-4,0 0-2,6 0-3,-6 0-5,0 0-8,0 0-9,0 0-14,0 0-21,0 0-28,0 0-35,0 0-34,-13-9-38,5 6-26,1-2-26,-6-2-193,0 2-472,-4-7 209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10:29:48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3668 11341 110,'0'0'109,"0"0"-6,-4-4 2,4 4 4,0 0-7,-2-2 8,2 2 0,0 0-3,-3-6-3,3 6-12,0 0-4,-2-4-3,2 4-7,0 0 4,0 0-7,0 0-6,0 0-6,0 0 0,5 17-1,0-9-3,-1 3 5,3 1 0,0 3-2,0-1 2,1 2-2,0 1 3,-1-4-4,-3-3 5,0 1-1,1-4-5,-2 2 1,0-3-1,1-3 1,-1 0 4,-1 1 2,-2-4-7,0 0-2,17-14-3,2-5-5,12-19-8,7-6-4,16-21-9,-2-3-23,1 2-29,-15 18-31,18-20-35,-21 24-43,3-2-60,-1 3-47,-1 4-169,3 4-440,-1 6 196</inkml:trace>
  <inkml:trace contextRef="#ctx0" brushRef="#br0" timeOffset="997.6332">7971 11897 39,'-4'-5'197,"4"2"-3,0 3-5,0 0-5,-5-5-8,5 5-12,0 0-9,0-4-7,0 4-9,0 0-9,0 0-2,0 0-5,0 0-5,0 0-4,0 0-8,0 0-4,5-4-1,-5 4-12,0 0-2,0 0-8,0 0 1,0 0-8,0 0-2,0 0-6,0 0 6,0 0-6,9 6 3,-5-3 10,-4 1 2,0 0 21,6 1-7,-6 6-6,4 1 4,-2-3 1,-2 3 4,3 1-5,-1 3-4,0 0-5,0-3 2,-1 2-13,2-3 1,-2-2-11,1 0 2,1-2-9,0-2-5,5 1-3,2-6-7,10 2-4,10-11-8,3-5-26,20-12-27,28-13-36,1-3-36,-5-1-41,-24 12-45,3-2-53,-2-1-53,-1 3-51,-7 5-235,-4 0-622,-12 5 276</inkml:trace>
  <inkml:trace contextRef="#ctx0" brushRef="#br0" timeOffset="56984.4695">4085 15267 161,'0'0'208,"0"5"5,0-5-9,0 0-11,0 0-29,0 0-12,9-10-5,1 0 0,-1-5-1,2-1-5,1-1-3,3-6-1,0 0-5,-2-2-12,0 1-4,-4 1-14,-3-1-10,1 8-2,-2-1 1,1 1-5,-4 3-1,-2 4-8,2-2 0,-4 3-8,2-2-7,-3 5-5,0-2-8,0 4 0,-1-1-4,1 3-15,3 1 2,0 0 2,-14 0-14,14 0 1,-5 8-4,1-1-6,2-1 2,2 6-6,0-5 2,2 8 0,3-1-1,3 1-1,1 1 0,2 1-1,1-2 3,1 1-5,2-2 5,7 7-2,-10-8-2,0 0 0,2-1 1,-4 2 0,-2-4 1,1-2-1,-3 1 2,-3 0-1,-1-1 2,-2 0-2,0-1-2,-3 2-1,-3 1 5,0 1-3,-4-5-3,1 1-9,-3-3-7,0 0-1,1 0-22,-2-2-5,5-2-10,-4-5-15,2 4-19,4-2-20,-2-5-21,4 3-26,2-7-30,2-4-32,7-1 5,5-7-16,2 3-3,0 1-131,5-4-388,1 2 172</inkml:trace>
  <inkml:trace contextRef="#ctx0" brushRef="#br0" timeOffset="57857.3915">4508 14975 81,'17'-12'106,"-4"4"-14,-4 3 12,1 0 5,-5 2 18,1 1 7,-2-1 12,-1 2 3,0-2 2,-3 3 4,0 0-6,9 4-2,-7 1 2,1 0-10,-2 0-4,0 1-11,1-1-7,0 2-10,1-1-12,-1 1-8,3-2-6,1 0-8,-1 0-7,0 1-6,-1-2-9,5-1-3,-4-2-6,4 0 0,-9-1-3,13-2-4,-9-1-2,7-1 3,-6 0-10,-1-1 6,0 1-5,1-3 6,-4 2-4,2 0-1,-3-3 3,0 1-7,0 3-1,-4-1 0,4 0-6,-5 2 0,1 1-1,0 0-1,4 2-3,-14 5 1,8 2-11,-5 1 8,0 6 1,6-6-4,-6 9 1,6 1-1,0 0 2,0 0-6,4 0 11,2 0-11,2-1-5,2-1 4,2-1 1,4-2-5,-1 1-1,0-6 4,6 1-3,-3-6 1,3 1-1,1-4-1,5-2 6,-5-1-6,1-3 5,1-4-3,-2 0 3,6-7-3,-9 4-1,0-4 2,1-8 1,2 0-4,-7 0 2,2 0-1,-4-7 7,-4 6-5,-1 0 3,-1 9 2,-4-3 4,-1 5 11,1 5 3,2 0 9,-4 3 9,4 1 0,-3-1-1,1 4-3,2 3-1,0 0-1,0 0-5,0 0-4,-10 18-3,7-4-3,3 2-1,3 1 10,-3 1-21,5 0 5,0-1 1,7 1-5,-3-3-4,4 1 3,-1 1-2,-4-8-1,5 3 2,-1-6-7,3 3 5,-3-6 3,-1 2-4,3-8 1,-3 1 4,0-2-12,2-4 9,3-2-4,-4-6 1,1-1-1,-1-5 0,-1-3 16,-3-1-15,-4 1-3,4-1 6,-5 7-7,-1-6 6,0 5 4,-2 6-11,0-1 7,0 8-5,0-4 20,0 1 6,0 6 1,0-2 3,0 6-11,-2-5-5,2 5 6,0 0-3,-4 17 8,3 2 6,1 8 1,-4 3 4,0 17-7,4-11 4,0 10 0,0 4-8,0-2-5,7 2 7,-6-2-8,4-2 5,-3 0-7,1 1-8,-1-10 5,4-5 3,2 3-12,-2 1 1,1-7 0,0 0-8,-1-5 4,3 0-9,-2-7-1,1-2-2,-2-4-13,2-1-4,-1-3-5,1 1 1,0-5-6,-2-3 2,2-3-2,-3 0 5,-1-2 3,1-2-15,0-3 1,-1-3-1,-4 2 7,0-6-4,-4 2-5,-1-1 5,-4 2 8,0-3 8,0 0-7,-2 2 3,4 5 2,-8-2 0,5 5 7,-5-4 1,1 1 2,4 3 13,0-1-10,0 4 7,5-2-3,-1 2-1,1 0 10,0-1-6,5-1-5,0 0-1,7-2 4,0-7 1,4 2-3,12-5 0,-1 0-1,4-1-10,0 2-3,2-3-12,3 2-8,-5 0-23,-1 4-20,-1-1-34,-8 4-31,0 2-51,-2 0-48,-4 3-227,-2-2-519,-3 1 230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10:26:57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 1772 225,'-8'-8'281,"2"0"23,-3 0-28,5 6-12,0-3-40,-2 4-26,6 1-19,-16 8-20,4 6-19,-7 11-12,1 4-12,-1 3-12,-3 9-5,4 4-14,5-11-9,3-4-6,1 3-3,4-4-13,-1 3-9,6-4-3,-2-2-15,2-8-14,4 2-20,0-6-28,1 3-24,4-7-29,-1 0-40,7-3-14,-2-2-56,5-5-45,-5-1-137,6-4-410,4-9 181</inkml:trace>
  <inkml:trace contextRef="#ctx0" brushRef="#br0" timeOffset="667.3407">1378 2014 18,'0'0'159,"0"0"-10,0 0 3,0 0-13,0 0-9,-10 24-10,6-18-12,4 1-9,0 2-7,-1-2-8,1 0-6,0-7-13,5 11-4,-3-5-3,4-5 2,-1 4-3,-5-5-8,14 0 8,-14 0-18,23-8 6,-14 1-5,0-1-2,1-1 7,0-4 3,-2 4 14,1-7 2,-4 6 14,-1-2 3,-3 0 6,-1 3 14,-1 1-2,-1 2 4,0 0-18,2 6-3,-5-7-22,5 7-16,0 0 2,-21 16-5,8-1-7,-4 4-3,3 8-2,-3-4-12,7 5-1,-1 0-4,9-3-10,-2 1 1,3-6-4,1-3-2,7 1 7,-1-2 0,1-7-2,10 1 3,-1 0 4,4-8-1,12-3-4,-2-5 6,5-2-3,-2-8-4,13-9 7,-19 4-3,10-10 0,-10 8 0,-4-6-7,1 0-3,-1-14 6,-9 12 8,5-13 4,-8 13 14,-1 4 8,-5 0 13,0 8 4,-4 4 21,2 5 7,-2 3-17,2 1-3,-3 3-19,0 3-6,0 0 0,0 0-7,-12 20 1,7-2-10,-8 10 1,3-2-6,1 4 5,0 0-7,4-5 0,0 3 5,4-3-8,-2-6 5,6 0-5,-2-2-2,4 0-8,-1-7-5,-3 1 5,8-1-11,-5-5-12,2 2 20,5-4-1,0-1 7,-11-2-12,27-5 8,-13-4-14,2-3 0,0 2 5,1-12 5,-1-3 7,1-1-5,-3 0 1,-1-7-3,2 1 2,-1-13-1,-5 12-3,0 4-3,0 0 8,-4 10 9,0 2-1,-1 5 17,0 4-5,-3 1-13,-1 4-3,0 3-9,0 0 4,0 0-8,0 0 10,-9 25 1,4-6-4,-3 8 9,2-1-9,-2 0 5,3 3 2,0-9-10,3 7 9,0-8-6,1 2-6,2-5 6,3 1 9,1 0-5,-1-8 2,1 4-3,-1-4-8,2 1-7,2-3-21,-2 3-21,2-4-32,1 0-27,0-6-37,0 5-26,-9-5-41,23-6-51,-14 2-209,0-3-519,3 0 229</inkml:trace>
  <inkml:trace contextRef="#ctx0" brushRef="#br0" timeOffset="1081.9691">2965 1690 238,'-3'-6'289,"3"6"-3,-1-8-18,1 8-21,-2-3-32,2 3-24,0 0-20,0 0-18,-23 18-6,5 0-14,-1 9-14,-4-1-9,-5 14-1,8-8-15,1-2-13,3 2-1,0-5-10,5 1-4,-1-1-7,7-2-2,1 1-18,2-7-2,2 1-16,0-8-8,6 2-13,1-4-18,5 5-14,-1-11-29,8 6-27,0-8-47,9-2-48,3 0-61,-4-2-178,2-3-458,1-5 203</inkml:trace>
  <inkml:trace contextRef="#ctx0" brushRef="#br0" timeOffset="1403.201">3450 1778 183,'0'-4'304,"0"4"-12,-3-9-4,2 4-23,-1 0-16,2 5-18,-5-9-17,5 9-16,-10-3-27,4 1-12,1 0-19,5 2-19,-22 9-21,6 0-2,-5 9-3,-2 1-6,0 4-5,1 1-19,0 2 7,6-3-6,0 1-5,5 4-5,1-4-5,3-6-4,5-1-8,-2 1-2,4-2-23,2 1 20,4-6-17,0-1-11,4-2-17,4 0-22,-2-3-45,6 0-42,1-2-51,0-4-41,3-3-64,0-1-216,5 0-531,-3-5 236</inkml:trace>
  <inkml:trace contextRef="#ctx0" brushRef="#br0" timeOffset="1637.003">3710 1905 114,'0'0'304,"0"0"-14,0 0-36,0 0-8,0 0-27,0 0-20,0 0-23,0 0-8,0 0-5,1 20-2,-3-8 8,-2 5-5,-2 2-9,-1 9-3,-2-2-30,1 0 9,-3 1-15,2-3-10,-1 5-9,1-4-12,1 2-13,1-9-36,1 6-38,0-7-47,3-5-60,-1 0-60,4-1-75,-3-5-54,3-6-174,3 10-510,-3-10 225</inkml:trace>
  <inkml:trace contextRef="#ctx0" brushRef="#br0" timeOffset="1867.9328">4026 1806 14,'0'0'306,"0"0"-28,0 0-9,-10 20 4,7-3-16,-1 2-19,-1 5-8,3-4-13,-6 4-22,3 2-16,-2-2-12,5-4-17,-3-1-15,0 1-14,1-4-12,4-1-7,0 4-16,-3-6-15,2 0-14,0-5-28,-1 4-44,2-5-38,0-7-48,3 10-29,-3-10-29,0 7-45,0-7-26,0 0-18,0 0-143,0 0-423,4-24 187</inkml:trace>
  <inkml:trace contextRef="#ctx0" brushRef="#br0" timeOffset="2053.1763">3989 2038 688,'4'-30'-4,"-4"3"40,5 2 31,-4-1 23,3 1 21,-4 0 21,-1 5 18,1 5 18,1 4 15,-1-2 7,0 3 6,-1 3 4,1-1-4,0 8-14,0-7-23,0 7 13,2-9-27,-2 9-5,0 0-13,8-6-18,-8 6-3,13-1-6,2 1-10,3-1-4,3-2-10,2 4-4,5-4-2,-2 4-4,2 0-19,-6-2-7,-1 1-30,-2 0-34,-5-1-33,-4 1-42,0 3-41,-3-3-46,-7 0-22,10 5-35,-8-3-27,-2-2-226,0 0-537,-12 10 238</inkml:trace>
  <inkml:trace contextRef="#ctx0" brushRef="#br0" timeOffset="2213.402">4048 1969 63,'0'0'226,"-3"7"3,3-7-1,13 7-17,-13-7-15,25 1-22,-6-2-20,1 1-12,1-3-17,2-1-27,-3-1-22,0 3-43,-2-3-38,-5 5-24,-3-1-42,-1-1-37,-9 2-37,13-2-122,-13 2-288,0 0 128</inkml:trace>
  <inkml:trace contextRef="#ctx0" brushRef="#br0" timeOffset="2342.7385">4058 2103 157,'-5'6'214,"5"-6"-1,0 7 10,0-7-5,13 7-16,10-6-13,4 1-15,3-7-19,7 4-15,-1-6-18,15-3-11,-14 9-17,0-3-42,0-3-37,-1-2-60,0 1-94,-8 1-211,-1-4-378,-10 3 168</inkml:trace>
  <inkml:trace contextRef="#ctx0" brushRef="#br0" timeOffset="2576.6325">4478 1584 197,'5'-8'304,"1"4"-24,3-1-16,6 2-11,8 6-8,5 2-15,1 7-21,2 2-8,2 3-2,11 14-5,-8 4 6,0 3-14,-5 3-10,-6 1-8,-8 4-13,-8 0-12,-1 4-13,-12-3-9,-10 3-11,-2 1-8,-4-1-16,-5 1-7,-1-9-30,-3-4-36,2-9-40,0-1-42,3 0-40,-3-6-56,-4-1-48,6-3-76,-2-2-282,1-2-618,0-8 274</inkml:trace>
  <inkml:trace contextRef="#ctx0" brushRef="#br0" timeOffset="4187.1695">1198 2871 218,'0'0'257,"0"-6"-6,0 4-4,0 2-15,3-8-10,-3 5-11,0-2-10,0 0-7,-3 0 0,6 2-6,-3-1-8,0 4-9,-4-7-2,4 7-8,-4-3-23,4 3-37,0 0 10,-4-2-15,4 2-11,-11 9-6,-2 3-12,-4 8-8,0 8-7,-2-1-3,-4 14 3,7-9-11,-1 1-2,6-3-1,-3 4-14,7-5 8,0-3-12,3 1-20,0-9-18,3 1-23,2-2-29,1 0-31,5-1-23,-1-6-24,5-1-30,1-6-38,9-3-51,-1 0-236,1-5-545,8-7 242</inkml:trace>
  <inkml:trace contextRef="#ctx0" brushRef="#br0" timeOffset="4842.9751">1330 3076 63,'5'-7'215,"-2"-4"11,0 6-8,-2 2-20,-1 3-20,0 0-17,3-3-17,-3 3-9,0 0-9,0 0-8,-4 17-6,3-7-8,-1 0-4,2-6-12,0 4-8,0-1-4,2-1-8,0-1-1,-2 1-5,4-1-5,0-3-1,0 1-3,-4-3-3,6 1 1,-6-1-8,14-6 2,-10 4-1,1-1-4,2-7 1,-2 4 9,1-4 12,-2 3 6,1-8 7,-2 4 15,-2 0-2,-1 2-16,0 2 25,0 1-2,2 3-10,-2-2-18,0 5-13,0 0-3,0 0-12,-15 8 3,4 5-8,-1 1-2,2 3-8,-4 7-5,1 1 2,2 0-7,4-8-3,2 1-10,3 0 0,2-3-10,0 2-9,0-5 2,6 0-2,-1-1-2,3-4-1,2-3-6,8 3 8,0-6 0,1-4-3,3-2 1,5-4-2,0 0-2,-2-6-2,-1 0 6,-1-4-2,3-3 3,-4-2 4,-2-2 0,-2-3 4,-5-4 0,1 4 4,-2-2 0,-3 2 35,2 5 11,-6 4 4,0 4 9,-3 6 15,-1 1 6,0 1-11,1 2-9,-1 0-17,-1 6-6,0 0-6,0 0-17,0 0 11,-6 19 7,-2 0-1,1 9-13,-2-1-12,4 4 15,-4-2 7,5 1-11,1-2 8,3-2-9,0-2 9,-2-5-16,7-3-11,-2-3 4,2 1-5,0-5-5,2 0 4,0-1-2,4-4 1,1-3 7,-1-4-21,8 1 21,-1-10 1,5-5 5,-1 1-4,1-3 4,-5-3 3,-2-4-7,-1-3 3,-4 2 3,1-2 4,-3 3 17,-1 0 10,-4 9-4,0 1 5,-1 4 19,-3 3-5,2 2-2,-2 2-10,0 2-10,0 3-13,0 0 1,0 0-1,0 0-1,-15 27 1,7-9-5,1 0-2,-1 9 6,1-1 5,-1-2-6,4 4-3,0-10-4,3 2-10,-2-3-13,6 0-3,-2-1-11,3 0-5,0-5-11,6 0-9,-1-2-32,0-1-42,1 0-55,3-3-61,0-4-79,0 1-270,8-2-645,-3-2 287</inkml:trace>
  <inkml:trace contextRef="#ctx0" brushRef="#br0" timeOffset="5613.0032">3290 2784 64,'0'0'255,"0"0"-11,0 0-16,3 0-11,-3 0-15,0 0-7,0 0-11,0 0-4,0 0-8,0 0 3,-1 5-9,1-5 3,0 0-8,0 0-14,0 0 13,0 0 4,0 0-9,0 0 8,0 0-8,0 0-9,0 0-8,0 0 8,0 0-11,0 0-1,0 0 0,0 0 1,0 0-8,0 0 1,0 0-2,0 0-3,0 0-1,0 0-3,0 0 3,0 0 0,0 0-8,0 0 5,0 0-1,0 0-7,0 0-1,0 0-7,0 0-8,0 0-8,0 0-11,0 0-4,0 0-9,0 0-6,0 0-8,0 0 0,0 0-5,0 0-7,0 0-6,0 0-3,0 0 0,0 0-6,0 0-2,0 0-4,0 0-1,0 0-7,0 0-9,0 0-12,0 0 2,0 0-13,0 0-9,0 0-13,0 0-8,0 0-10,0 0-8,0 0-5,0 0-7,0 0-3,0 0 0,0 0 4,0 0 6,0 0 4,0 0 3,0 0 2,0 0 10,0 0 3,0 0 10,0 0 3,0 0 1,0 0 6,0 0 5,0 0-5,6-7 9,-6 7 7,0-8 7,-2 4 1,4 1-3,-1-2 3,-1 1 0,0-1 6,1 2-4,-3-2 7,2 5-4,0-7 6,0 7 1,0 0-11,-2-3-2,2 3-5,0 0 3,0 0-5,-13 17 1,1 0 9,-6 5 0,-2 5-3,-6 14 3,10-12-1,0 2-1,-2-2-4,4 0-5,4-2-19,1 1 10,0-5-17,5-3-10,-1-3-35,5 1-29,0-3-28,5 2-34,0-7-31,3 0-24,10-4-60,1-3-36,11-1-254,0-4-635,-1-4 281</inkml:trace>
  <inkml:trace contextRef="#ctx0" brushRef="#br0" timeOffset="5829.9806">3682 2784 83,'3'-12'339,"-3"4"-12,3 2-26,-3 1-34,0 2-26,0 3-34,0 0-15,0 0-18,3 21 1,-4-5-12,1 3 0,-2 0-11,-1 9-7,1 1-6,0-1-2,-2-1-13,-1-1-16,1 0-11,2-2-19,-2-5 1,2-1-4,-1 1-19,-1-1-1,2-9-30,0 4-41,2 0-47,-1-5-36,-2-1-30,3-2-23,-2-3-56,2-2-56,0 0-22,0 0-162,-9-13-485,7 3 215</inkml:trace>
  <inkml:trace contextRef="#ctx0" brushRef="#br0" timeOffset="6061.6428">3611 2860 159,'-2'-16'186,"0"6"15,2 1 13,-1-2 11,-2 2 6,3 2 1,-1 1-12,1 2-10,0 0-32,0 0-1,0 4-23,1-6-8,7 4-15,-2 2-7,5 0-4,4 5-4,4 2-12,1 0-3,-1 0-6,7 5-6,-2 0-8,-1 5-3,-7-3-6,4 6 0,-7-5-18,1 11 2,-3-3-9,-4 0-2,-4-3-14,-3 9-5,-5-6-1,-3 2-7,0-1-7,-6-1-17,-4-2-14,3-2-11,-6-1-20,-1-3-17,4-4-20,-6 3-26,1-3-32,3-3-32,3-5-50,0 1-40,0-2-205,2-2-510,4-2 226</inkml:trace>
  <inkml:trace contextRef="#ctx0" brushRef="#br0" timeOffset="6272.3865">4126 3021 66,'6'2'339,"-5"2"-33,-2 1-16,-3 1-14,2 6-19,-2 7-24,-2-1-18,3 1-14,-6 6-26,-1 3-8,1-4-18,2 3-12,-5-5-15,8-1-17,-2-1-11,1-1-17,2-2-27,0 0-40,2-8-62,-1 3-55,0-4-73,2-2-72,-4-3-195,4-3-484,0 0 216</inkml:trace>
  <inkml:trace contextRef="#ctx0" brushRef="#br0" timeOffset="6654.9712">4448 2891 48,'0'-3'375,"2"0"-39,-2 3-32,0 0-20,0 0-22,-2 15 0,-1-1-25,-1 6 2,-1-1-32,-1 8-12,-1-1-8,5-2-12,-2 1-9,-1-1-17,1-7-12,0 10-12,-1-11-7,1-3-5,3 3-19,-2-3-13,1-1-11,0 0-4,1-3-7,-1-1-7,2-1-12,-2 1 5,1-7-2,0 3 1,1 0-3,0-4-4,0 0 9,0 0-7,0 0-8,0 0-9,-3-21-4,4 6-4,1-3 3,0-3-2,2-6-2,1-1-1,1 0-4,-1 1 1,1-1 5,-1 1-1,3 3-4,-2 0-3,2 7 11,-3-2 13,-1 4-8,2-1 8,-2 5-5,-1-1 5,7-1-1,-9 5 6,4-2-9,3 3-3,0-1-1,0-1 2,1 1-6,2 1-4,5-2-5,1 4 5,1-3-5,1 2-6,-1 2-13,3-2-26,-4 4-33,1-3-37,0 2-39,0 3-44,-4-2-42,-3 2-56,0-1-66,-3 2-286,-1 1-691,-7-2 305</inkml:trace>
  <inkml:trace contextRef="#ctx0" brushRef="#br0" timeOffset="6855.1776">4427 3012 221,'-1'2'298,"-3"0"-19,4-2-13,0 0-10,8 5-27,2-1-2,-2-4-22,14 0-16,-3 0-21,0-2-14,4 0-16,-2 4-19,0-5-8,-1 1-23,-3 2-24,-3-2-38,-1 0-41,-3 0-41,-1 0-41,-9 2-55,10-1-74,-10 1-190,7 0-449,-7 0 198</inkml:trace>
  <inkml:trace contextRef="#ctx0" brushRef="#br0" timeOffset="7296.3266">4938 2656 278,'-4'-2'363,"0"1"-16,1-1-34,3 2-26,-2-5-37,2 5-25,0 0-16,0 0-25,16 13-8,7 3-10,0 6-7,2 1-8,-3 2-13,-4 5-11,6 12 2,-8-10-13,-1 18-10,-6 2-7,-5-2 3,-8-2-20,-2 6 0,-4-1-10,-7-1-5,-6-5-20,-2-1-24,2-3-23,1-13-27,-4 9-44,1-10-42,-1-7-43,3 3-47,0-4-65,-3-2-68,3-5-185,0-1-565,7-6 251</inkml:trace>
  <inkml:trace contextRef="#ctx0" brushRef="#br0" timeOffset="8900.2076">5750 1644 28,'0'-21'252,"5"1"-6,-4 1-16,6 2-20,-5 5-16,6-2-23,1 3-14,-4 2-21,1 2-12,4 2-15,2 2-12,-6 5-7,-6-2-11,19 8-9,-8 7-11,-4 1-8,5 11-2,-9 4-8,-1 5 1,-7 14 0,-7-5-5,2 5-3,-3-2-8,-3-15 2,0 13-2,0-17-8,5 5 6,-1-5-6,3 1 2,1-2-7,3-2 2,-1 0-2,6-6-1,0 5 8,0-9-12,6 1 3,2 0 1,2 8-3,8-3 4,-5 0-6,4 1 1,-2 5 0,1-2-1,1 3 6,-1-1-1,-2 2 4,0-1 1,-3 5 6,-5-1 2,-1-2 4,0 2 7,-8 2 0,3-1 3,-7-1 6,1-3 3,-3 4 1,-4-2-3,1-1-2,0 1-6,-1-1 0,1 0-8,3 1 1,-3-1-5,3 0 0,-3-2-5,1 1 2,-3-1-2,4-3-4,-2 0-4,-2 1-22,4-2-13,-4-5-24,0-4-39,1-4-45,-3 3-48,2-5-68,-2-3-239,-2-5-526,-2-4 232</inkml:trace>
  <inkml:trace contextRef="#ctx0" brushRef="#br0" timeOffset="9362.5926">6344 2215 121,'2'-10'307,"1"3"-39,-3 1-21,1 3-26,-2-1-29,1 4-17,0 0-16,-10 28-2,2-2-21,0 1-12,-3 19-9,3-12-10,2 0-7,1 14-6,1-16-16,4 0 0,1-5-6,2 0-7,1-2-6,-1-8-3,4-5 0,0-4 2,4 1-7,-1-4 6,4-5-4,4 0-3,0-6 0,8-9-6,-4-3 0,3-5-3,-4-1-4,0-3-1,-3-2 0,0-19 2,-1 2 3,-4-2-2,-3-5 1,-3 7-3,-1-4-8,-2 16 3,-4 2-2,0 3 1,-1 10-8,1 4 4,-3 3-21,1 5-16,2-3-36,-4 5-41,0 1-52,4 4-37,0 0-36,-14 12-48,6 2-223,-3 3-524,4 3 232</inkml:trace>
  <inkml:trace contextRef="#ctx0" brushRef="#br0" timeOffset="9682.9674">6661 2373 3,'5'-5'270,"-5"5"-34,0 0-19,0 0-15,8 9-21,-6-2-9,6 5-6,-3 1-17,-3 4-5,3 3-9,-5-2-8,3-1-8,-2-4-7,-1 3-5,0-6-4,-1 1-4,-2-3-3,3-1-3,0-2 29,0-2 4,0-3 23,0 6 10,0-6-10,0 0-15,0 0-24,-1-19-13,2 5-13,2-4-9,4-7-8,1 5-13,3-4-1,-1 8-3,1 1-10,0 4-17,0 2 3,-2 0 0,3 5-9,-1 1 0,3 3-2,-2 4-6,-2 0-4,-1 4-7,1 7 5,-1 1 2,-4 2-16,-2 8-19,-3-6-39,-3 6-42,1-6-58,-6 2-68,6-4-76,-3-3-255,2-7-614,3 1 271</inkml:trace>
  <inkml:trace contextRef="#ctx0" brushRef="#br0" timeOffset="10136.3954">7076 2387 18,'2'-2'370,"-2"2"-31,2-3-35,-2 3-30,0 0-36,0 12-15,-4 0-21,-2 1-18,2 3-20,-1 9-13,0 1-14,-3-10-11,3 4-9,0-1-11,1-3-8,0 0-5,2-4-13,-2 1-7,4-6-7,-2 1-6,1-4 10,0 1 22,1-5 16,0 8 10,0-8 1,0 0-12,0 0-11,0 0-14,5-25-8,0 10-8,3-2-4,2-7-10,-1 9-9,4-4 0,-1 5-6,3-8-5,0 7 8,-2 3-13,1 1-7,-3 5 0,-1 4-5,2 2-3,-2-1-8,0 4 3,0 2-2,-1 4-1,-2 0 7,-1 3-2,2 4 9,-4 0-11,-2-1 4,1 2 0,-3 0 1,-2-4-2,0-3 3,1-1 0,-1-1-1,1 0-1,1-4 11,-2 1 1,0 0-2,2-5-6,0 0-5,0 0 5,0 0-11,0-25 1,4 8-13,2 0 4,2-1-6,4 1 7,-2 1-8,-1 5-1,5-4 10,1 5-4,-3 1-9,-2 6-3,2 0 6,-2 0-4,0 5-5,-10-2-10,15 6 6,-6 1 20,-5 5-21,-1-2 9,1 6-8,-2 0-1,-2 2-27,-2 2-29,0 0-56,-3-3-47,1 0-56,2 2-64,2-4-55,-4-3-203,5 1-609,0-2 269</inkml:trace>
  <inkml:trace contextRef="#ctx0" brushRef="#br0" timeOffset="10788.972">7774 2534 183,'0'-9'277,"2"1"3,1 0-12,-3-3-17,4 1-17,-4-2-18,2 0-9,-1 0-12,1 1-8,-1 5-11,-2-6-8,1 5-5,-2-3-4,2 6-23,-1-4-12,-3 5-17,0-1-10,4 4-14,-13-1-8,2 4-9,-5 6-6,-1 0-3,1 5-8,0 0-3,-4 6-8,1 9-1,-1-8-15,1 4 12,8-3-3,1-5-8,1 1-3,5-3-1,2 0 4,1-5-18,2 2 1,3-3-5,0-3 0,7-1 0,-2-4-7,8-1-3,1-5-5,0 1-5,-1-4-1,-2-1 3,2-5-1,-5-1 8,4-5-3,-2 3 5,0-5-4,-5 3 3,-2 2-2,0 3 5,-1-1 3,-4 4 2,3 3 10,-5 1 0,3 3-6,-3 4-9,1-5 4,-1 5-2,0 0-4,0 0 7,-11 17-4,5-9 5,2 2-3,-1 7 3,0-2-4,2-3 1,1-1-1,2 1-1,0 0 1,2-2-10,1 0 1,2-3-3,0-3-5,4 4 6,-3-5-10,6 0 3,-1 0-2,2-6-10,5 3 4,0-5-3,-3-5 3,2 0 4,1-2 7,1-7-4,-1-3-2,0 3 7,-1-5-1,-4 4 0,-3-6 2,-2 12 0,-3-1 0,-1-3-4,-3 9-3,1-3 3,-1 6-7,-1 1 3,-1-2-5,1 3-5,-2 0-6,2 4 0,0 0 2,0 0 2,0 0 4,0 0 2,-1 15 8,2-11-3,2 8 4,2-1 4,-2 2 2,4 4 3,-6-2 0,5 1 3,-4 1 2,-1 0-5,2 8 8,-3-8-3,1-1 5,-2 1 5,2-3-9,-1 3 4,0-5-2,0-2-3,1 1-19,1-4-14,-1 0-16,3-3-19,0-3-31,5 1-29,-9-2-46,22-4-34,-10-3-118,1-3-360,4-2 160</inkml:trace>
  <inkml:trace contextRef="#ctx0" brushRef="#br0" timeOffset="11183.1836">8345 2239 178,'8'-16'207,"1"-1"-4,-8 7 14,3 0-7,0 5-7,-4 0-15,1 0-20,-1 5-15,1-4-12,-1 4-3,0 0 4,-2 26-6,-2-9 1,-1 9-7,1 2-1,-3-2-5,0 3-9,0-2-7,1 2-4,-2-5-6,6 1 0,-3-7-6,1 7-7,0-11-5,1 1-4,1-5-5,0 1-10,1-1-5,0-3-4,2-2 3,-1 0 1,0 0 11,0-5-1,0 6 11,0-6-2,0 0-4,0 0-4,12-11-4,2-1-10,4-6-3,1 0-6,5-4-11,0 0-3,1-4-6,7-9-5,-9 7-19,0 0-2,-3 3-12,-3 2 0,-2-3 4,-4 9-3,-4 3 9,-2 3-19,-1 5 3,0 1-12,-3 2 6,-1-4-18,0 7 4,0 0-3,0 0 3,-21 19 1,8-5-2,0-1 7,1 0 0,2 6 5,0-2-2,1 2 1,3-2 3,0-2 0,5 1 4,-1 1-5,2-2 9,2 0-3,4 4 5,-2-8-6,3 4 8,-1 0-4,-1-2-9,4-2-26,-4-4-30,2 3-27,-1-5-49,2 2-63,2-1-55,-6-5-228,2-1-546,-6 0 242</inkml:trace>
  <inkml:trace contextRef="#ctx0" brushRef="#br0" timeOffset="11885.3697">8739 2310 109,'-2'-3'282,"2"3"-29,0 0-19,0 0-34,0 0-16,0 0-14,0 0-10,0 0-9,10 12-8,-5-7-5,3-5-6,1 3-11,5 0-8,-2-3-11,3 1-8,4-3-11,0-1-4,-6-2-5,1 3-3,-4 0 9,3-5-1,-4-1 13,1 4 4,-2-4 3,0 1 8,-4 0 7,1 0 1,-3-1 0,-1 3-3,-1 5-8,0-8-9,-2 2-10,-2 3-14,4 3-9,-16-3-3,3 6-3,-5 0-4,-1 7-5,-6 2-11,2 0-2,1 5-1,2 2-6,4-6-3,1 1-4,3 2-4,2-1-17,2-4-14,3 5-9,0-4-17,7 5-23,-1-6-6,7 1-21,5-3-1,6 2-12,11-1-8,3-5-16,18 4-29,0-6-14,-10-5-5,0 2-4,10-7-2,-12 4 15,-1-9 1,-2 4 18,0-9 11,-5 3 22,0-1 22,-9-4 31,3 2 40,-6-2 30,-7 4 34,-1-2 15,-3 0 27,-3 8 20,-4-1 6,3 2 9,-3-3-7,-2 6-14,-3 3-7,4 2-12,-21 0-8,10 4-3,-8 3-10,8 4-2,-8 0-3,7 1-7,2-2-1,0 2-9,1 5 0,1-7-4,4 3-8,3-3 2,1-2 1,-4 2-1,11-1-5,-5-4 6,6-2 3,-3 0-4,9-1-2,-2-4-5,-3-1-3,7 0-4,-3-6 2,3-1 5,-2 0-3,-1-2-3,1-2 4,1-10 0,-2-1-1,1-4-6,-2-2 4,0 0 5,-1-3-9,-2 3 1,1 2 20,-3 9 11,-4 2 6,1 7 18,0-1-14,-2 4-12,-2 3 2,2 1-9,-2 1-8,0 3-6,0 0 5,-9 20-2,0-7-6,1 4-2,-1 14-6,3 0 7,-5 3 2,8-1-6,-2-3 1,1 1 2,0 1-2,0-1 3,4-5-16,0-1-1,5-6-7,0-3-11,2-1-3,-1-7-9,3 2-10,2-4-11,0-2-15,3-3-20,-2-1-25,3 0-20,-3-2-32,6-7-31,-5 1-39,0-4-47,1-3-26,-2 3-171,0-2-519,-2-1 230</inkml:trace>
  <inkml:trace contextRef="#ctx0" brushRef="#br0" timeOffset="13416.0635">11535 1670 45,'0'0'230,"0"0"0,0 0 17,0 4-11,0-4-11,0 0-8,0 0-3,0 0-10,0 0-14,0 0-15,6-10-21,-5 7-2,-1 3-8,3-9-6,-1 3-2,1 2-5,-2-4-3,0 2 1,1 1-2,-2 0-6,0-1-4,0 6-3,0-9-7,0 9-13,0 0 4,-2-5-14,2 5-12,0 0-17,0 0 3,0 0-14,-25 15-3,9-1-15,-5 5 15,2 2-8,-1 2-3,0 1 2,1-2-7,6 2-3,3 1-4,1-7-10,5 0 10,0 2-6,3-4-8,1 2-14,2-2-11,2-4-7,4 2-16,5-3-15,0 2-6,3-5-28,4-1-33,-2-2-40,14-2-32,-2-3-48,0-2-51,4-1-266,-2-3-609,0-5 270</inkml:trace>
  <inkml:trace contextRef="#ctx0" brushRef="#br0" timeOffset="13933.0499">12246 1623 253,'-1'-10'346,"0"4"-17,-1 1-22,1 1-33,1 4-29,-3-2-23,3 2-42,-10 10 3,5-1-15,-1 8-20,-6 9-13,-2-4-13,1 5-13,3 0-13,3-1-9,1-2-4,3-5-6,3-1-6,0 1-6,2-4-9,2 1-3,2-6-5,3-1-4,5-3-7,2 0 10,3-6-19,0 0 4,-2-4-2,13-3-8,-11 0 2,6-6-4,-3-1-7,-5 2 6,5-7-10,-4-3 1,0 0 4,-5-5-2,2 2-2,-3 2 0,-2-1 6,-4 7 10,-2-2 1,-2 8 2,1 2-4,0-1 5,-3 3-5,0 2-20,0-2 6,0 3-6,0 4 15,0 0-20,-8-1-3,8 1 14,-9 10-5,3 1 1,1-1-11,3 7 6,1-2 0,1 2-8,3 2 1,2-2-2,2-2-12,1 2 19,-3-1-4,3 0-4,2 0 4,-1-3-1,-1 1 4,-3-2-4,3-5 0,-2 3 3,-5-4 0,4 0 2,-2 0 1,1-2-9,-4 0 10,2 1-6,-2-5 12,1 5 0,-1-5 9,-7 7 1,2-5-4,-5 2-1,-3 0-2,0-1-6,-6 2-5,2-3-12,-5 0-17,1 1-31,-1-3-28,0 2-26,0-4-45,3 2-40,3-3-60,0 0-303,3-2-608,2-1 268</inkml:trace>
  <inkml:trace contextRef="#ctx0" brushRef="#br0" timeOffset="14060.1418">12228 1460 50,'0'0'6,"0"0"-16,0 0-10,0 0 5</inkml:trace>
  <inkml:trace contextRef="#ctx0" brushRef="#br0" timeOffset="15843.2148">13352 1589 16,'0'0'320,"0"0"18,0 0-13,0 0-1,0 0-27,0 0-23,0 0-18,0 7-19,0-7-9,0 0-28,0 0 8,0 0-17,0 6-19,0-6-14,2 3 5,-2-3-10,1 3-8,-1-3-10,2 2-4,-2-2-7,0 0-11,5 4-2,-5 0-10,0-4-4,0 0-2,0 0 3,3 2 5,-3-2 0,0 0 1,0 0-1,0 0-10,0 0-11,0 0-12,0 0-1,0 0-6,-3 7-7,3-7-8,0 3-4,0-3-9,0 0-7,0 0-15,0 0-5,-7 2-8,7-2-10,-1 5-17,-1-1 2,2-4-10,0 0-10,-3 3-4,3-3-7,-1 3-3,1-3 3,-2 6-6,2-6 3,0 0 3,0 0-1,-1 6 4,1-6 11,0 0 2,0 0-3,0 0 8,-5 3-8,5-3 16,0 0-10,0 0 11,0 0 4,0 0 2,0 0 0,0 0-2,0 0 7,0 6-2,0-6-10,-1 5-21,1-5-13,0 3-8,0-3 0,2 4-11,-2-4 2,4 4 6,0-4-15,1 4 26,4-4 8,-1-3 2,1 2 5,1-4-7,3 0 19,-2 1 4,-2-2 1,3 3 6,-3-2 1,-2 1 8,-1-1 6,0 2 1,-3 0 8,1-1 1,2 1 5,-6 3 12,0 0-5,4-6-4,-4 6-4,0 0-8,0 0 9,0 0-11,-27 14 4,18-9-10,-6 9 17,0-2-11,2-1 3,-1 2-2,-1-1-1,5 1-1,0-1 7,2-2-5,4 3 3,0-3-4,1-4-10,3 3 1,0 0 0,2-4-3,0 3 5,2-3-4,7-1 5,-1 0 4,-1-2-6,4-1 2,0-1 5,2-3 0,-2 2 4,0-1-3,-4 1-4,1-1 3,-4 0 6,-6 2 5,10-1 5,-5-3-2,-5 4-12,0 0 12,0 0-1,5 7-6,-5-7 4,-10 10 0,2-1-5,-4 3 0,-3 1 2,2 1-5,0-2 1,2 3 5,-3-4-6,4 4 9,4-5-10,0-1 0,3 2 3,-2-4-13,3 0-2,2 5-7,2-5-9,3 3 0,0-2-5,5-3-2,0 0 7,9-4-8,3-1 0,6 0 2,3-4 2,-2-3-3,4-1 6,1-3 2,-4-3-14,1 0 23,1 0 1,-6-4-1,-4 1 6,-2 0 1,-5 3 5,-2 1 8,-3 0 5,-1-3 15,-4 6 8,-2-2 0,1 3 8,-4 0-3,-3 1-6,2 3 5,-1 1-8,-1 0-5,-4 3-11,-2-1 4,-2 6-2,-8 2 5,2 1-7,3 5 5,-1 2-8,-1-1-3,0 7 6,2-6-4,2 0 4,6 0-9,0-4-4,4-1-7,2 1 2,0-5-6,4 3 8,2-2-5,1-3 1,4-1 3,1-4-3,0 0 1,2 0 4,-2-6-7,1 3 9,2-4 1,-2-3 2,-3 4 3,-1-1 7,0 0 15,-1 1 4,-3 4 6,-1-1-11,1 2 7,0 0-7,-3 1-19,-2 2 8,3 7-15,0 0 6,-3 9 10,-3 0-2,0 10 2,0-2-13,-1 3 8,-1 2 7,-3-2-7,2 0 1,2-2 8,-1 1-5,2-9-16,-3-1 19,3 1-12,3-4 11,-3-4-9,1-4 5,1 3 9,1-8-3,-3 6 20,3-6 14,0 0 1,0 0 2,0 0-11,14-14-3,-1 2 1,4-9-21,1-1 21,-1-5-19,4-1 3,-5-2-9,3 0 5,8-11-3,-1-1-7,-9 13 4,3-13-5,-5 16 0,-1-2 4,1 3 1,-5 2 4,-4 8 4,0 6 11,2-1 3,-5 3-12,-1 0 1,-1 2-6,3 2 1,-4 3-18,0 0 14,0 0-1,-5 20-2,0-6-2,-3 3 12,2 7-9,1-7-5,1 2-10,0 1 5,2-2 9,1-2-5,-3 1 1,4-5-14,4-1 4,-3-3-15,1 2-3,2-3-3,2-2 3,1 2-2,5-5 2,1 0-5,0-2 5,1-2-3,-1-2 3,1 1 2,0-8-1,-1 2 6,6-9 2,-8 2-2,2 0-2,-2 2 6,-1-6 0,-1 2 10,-1 2-1,-3-1-2,0 5 18,-2 0-5,3 3 20,-5 2-9,1 2-3,0 0-8,0 2-3,-2 3 7,0 0-4,0 0-9,-6 17-1,2-2 9,-3 0-9,3 3 4,-1 0 6,5-2-7,-6 2 0,5-2-1,0 1 4,1-5-6,0 1 5,2-4-18,4 3 5,-3-7-1,3 0-18,1-1 15,3 1 3,-1-5-8,6 0 3,4-2 0,-2-3-3,2-3 3,-1-3-2,-1 1-6,-2-4 12,6-5 1,-2 0 8,-6-4-7,5 4 8,-9 2 10,-4 2 2,0 5 13,-3 0 3,2 4 5,-2 0 6,-1 2-14,2 0-7,-3 4 1,0 0-10,0 0 2,0 0-1,-13 18-1,7-8-1,-1 5 2,2 4 1,-3-2-6,6-3-2,-4 1 0,5 0 7,0-2-14,1-2-2,1-1-5,3-1-9,0-1-5,1-2-2,4-3-7,4 2-26,0-3-35,-2-2-50,2-2-51,7-3-83,-3-2-315,-1 0-642,0-8 284</inkml:trace>
  <inkml:trace contextRef="#ctx0" brushRef="#br0" timeOffset="15970.3097">14641 1552 171,'-3'-2'226,"2"-2"-27,1 4-27,0 0-37,-4-5-42,4 5-52,0 0-56,0 0-65,0 0-77,0 0-171,0 0 76</inkml:trace>
  <inkml:trace contextRef="#ctx0" brushRef="#br0" timeOffset="16254.0319">14718 1746 11,'0'5'239,"0"4"-2,2 1 4,1 7-4,2-2-14,-2 2-15,1 1-17,1-3-12,-1 2-9,0-5-16,0 3-3,-3-5-23,4-2 11,-3 0-1,1-3-9,0-1 19,1-1 10,-4-3 18,5 2 5,-5-2-15,0 0-14,18-9-17,-9 1-16,6-4-7,2-9-7,-2 2-13,-2 4-10,1 0-11,-3-1-3,0 3-11,0-1-3,-1-2-2,-3 6-13,-1 2-25,0-1-26,-2 6-30,0-4-45,1 4-48,-1-1-60,-4 4-41,5-4-60,4 3-39,-4 1-235,-5 0-617,14 5 273</inkml:trace>
  <inkml:trace contextRef="#ctx0" brushRef="#br0" timeOffset="16800.2529">15263 1826 248,'3'-6'311,"-2"-1"-22,0 3-3,0-4-15,-1 3-21,-2-2-15,2 7-11,0-9-27,-3 6-17,3 3-24,-5-7-19,5 7-17,-7-1-11,7 1-5,-18 8-14,4 1-6,-2 1-8,1 10-17,-2-10-7,7 6 3,-2 0-22,0-5 10,5 4-3,0-3-7,2-1-8,0-3-7,3 4-1,-1-4-8,3-1-2,0-1-5,3-1 4,-3-5 1,7 3-3,0-3 6,-7 0-6,20-7 7,-12-1-12,1 1 9,0-3-5,5-1 3,1-12-3,-4 10 0,-3-4-2,-1 3 2,0 2 4,-3 4 9,1-1 10,-3 4-8,1 1-8,-1 0-2,-2 4-2,2-7-7,-2 7 7,0 0-6,0 0 1,-7 24-1,1-14 1,6 4 0,-4-4 0,4 2 1,-3 1-5,3-3 10,0 1-6,3-2 0,-2 1 2,6-2-1,-4-1 5,1-3 1,4 1 4,1-4-5,4 0-4,-3-1 7,5-1-4,-3-5-2,6 1 10,-4-6-9,0 1 2,3-9 1,1 1 2,-1-6-9,2 1 4,-5-10-8,3 5 5,-5-1-2,0 0 4,-1 2 6,-2 0 4,-2 12 10,-3-3 0,0 8 9,-3 0-8,2 5-8,-2 1-15,-1 1-9,0 3 9,0 0-2,0 0 3,-8 22-14,-3 1 16,2 2-5,-2 2 6,1-2-3,0 5 4,1-3-13,1 2 9,-2-4-16,4 1-14,3-7-20,2-2-19,1 2-17,-3-2-23,6-8-33,1 4-18,0-4-43,2 0-19,4-2-57,-1-3-203,3 1-519,6 0 230</inkml:trace>
  <inkml:trace contextRef="#ctx0" brushRef="#br0" timeOffset="17418.9465">15644 1835 118,'0'0'228,"-7"-1"-17,7 1-11,0 0-24,0 0-15,-4-3-17,4 3-6,0-3-14,0 3-5,0 0-14,12-4-3,-2 0-14,3 0-7,-3 4 2,1-5 1,-3 3 9,-1-3 0,-1 4 8,-1-3-3,1 2 4,0 0 5,-6 2-8,5-1-9,-5 1-11,0 0-15,0 0-20,0 0 11,0 0-15,-18 12 4,8-5-8,-4 6 1,-2-5-11,1 6-3,1-3-6,2 2-3,-1-1-17,4 2-14,3-4-13,0 1-11,1-2-12,2 2 0,2-2-6,2-3 2,3 1-5,0-2-8,6 2 5,-5-4-14,8 0-9,0-3-10,4-3-1,3 0-6,-1-2 0,2-1 6,-2-3 3,-1 1 20,-2-2 2,5-7 9,-8 6 21,1-5 10,0 4 31,-4-4 20,0 5 28,-3 0 16,-1 4 25,-2-1 12,-2 2 7,1 2-14,-2 2-6,4-1-19,-5 3-7,0 0-6,0 0-4,0 0-2,0 0-8,-9 17 1,7-8-6,-2 2-1,-1 1-4,1-1-4,-3-1-1,4 0-3,-4 1 0,6-3-3,-3 0-2,2-4-5,0 1 5,-1-1-5,3 0 18,0-4 9,-2 4 19,2-4 7,0 0-10,0 0 2,0 0-13,7-12-1,0 3-8,3-1-12,3-4 4,8-4-4,-6 4-1,11-3-4,-7 6 0,-2 1-7,5 5 5,-7-2-9,-3 6 4,2-1-9,0 2 1,-1 4-3,-3 2 1,-1 3 0,0-2-11,0 8 5,-1-5 3,-4 6 4,-3-4-7,-1 1 6,0 1-3,0 2-17,-1-2-21,-2-3-19,-1-3-25,3 1-30,1-3-38,-4-1-31,4-5-30,0 6-40,0-6-160,0 0-448,0 0 199</inkml:trace>
  <inkml:trace contextRef="#ctx0" brushRef="#br0" timeOffset="17617.7222">16266 1710 103,'14'-27'206,"-4"2"14,0 9 11,-6 2 0,0 4-17,-1 2-16,-1 3-28,-1 1-17,1 4-23,-2 0-11,0 0-14,1 22-3,-5-4-12,-1 7-2,-3-3-13,-2 7 4,4 2-15,-4-2 2,-2 0-10,3-1-6,4-2 1,-1-6-10,-2 5-3,4-8-6,4 0 3,-2-5-14,4 0-10,-2-2-23,0 1-12,4-7-22,1 3-19,6-5-39,-2 1-35,3-3-54,6-8-36,-6 4-133,-1 0-391,-1-4 174</inkml:trace>
  <inkml:trace contextRef="#ctx0" brushRef="#br0" timeOffset="17767.9998">16254 1794 137,'-8'-3'208,"8"3"-18,0 0-22,0 0-12,0-2-16,0 2-10,13-4-16,-2 3-12,3-2-25,6 2-24,0-4-41,8-2-50,1 3-51,1 0-46,-4-3-70,5 5-220,-2-8 97</inkml:trace>
  <inkml:trace contextRef="#ctx0" brushRef="#br0" timeOffset="17986.9893">16840 1627 157,'3'-3'327,"0"1"-32,-3 2-33,0 0-22,7-2-20,-7 2-27,0 0-14,-7 15-14,4-4-14,-4 7-9,2-1-18,-3 7 0,-3 2-12,1 1-1,1-1-12,0-1-7,0 1 1,0-2-31,2-4 12,2-3-13,-1 0-3,2-3-2,0-2-5,4 0-5,0-2-12,0-1 5,3 1-17,-2-3-13,1-1-16,4 1-20,0-5-24,4-1-38,1 1-44,6-4-56,0-1-49,1-4-240,-6 1-517,1-5 229</inkml:trace>
  <inkml:trace contextRef="#ctx0" brushRef="#br0" timeOffset="18330.9553">16644 1830 20,'0'0'241,"-6"0"-19,6 0-21,0 0-27,15-4-10,3-2-18,6 2-17,11 1-7,-6-2-14,5 5-9,-4-4-14,-2 9 1,-8-5-11,1 4 7,-3-1-9,0 2 9,-8 3-9,3-2 9,-5 5 3,-2-5 1,0 9 0,-6-3 0,-2 0 7,-2-1-6,-1 0 0,-3 1-11,3-1-10,1-1 3,-1-3-12,3 2-2,2-3-17,-3-1 14,3-5-6,5 11 6,0-8-5,-1-2-1,5 1 2,0-2-10,-9 0-1,27-5-3,-13 3 4,1-8-9,-2 7 8,0-6 3,-3 0 10,3-4-1,-4 2 10,-3 1 0,4 0-8,-6-7-10,-1 7-14,-1-2 10,-4 2-4,1-1-17,-1 1-12,-2 0-21,-6-1-30,6 5-22,-5-2-33,0 1-35,-3 2-49,4 1-51,-1 2-75,-4-1-205,4 1-559,-1 0 248</inkml:trace>
  <inkml:trace contextRef="#ctx0" brushRef="#br0" timeOffset="18747.926">17552 1727 2832,'0'-3'75,"0"3"-60,0 0-32,0 0 3,0 0 11,0 0 15,-10 16 7,4 1 16,-3 0 6,0 10 3,-3 0 6,3-3 6,0 1-4,-1-1 9,4-5 3,1 0-8,1-1 4,-2 1-9,1-3 5,3-6-4,-4 2-3,4-2-4,-1-3 11,2 0-11,0-2-6,-1 0 7,1-1-1,-2 1 17,3-5 0,-2 6 13,2-6 24,0 0 15,-1 4-18,1-4-4,0 0-13,0 0-6,1-16-6,3 4-14,1-3-15,-1-2-10,5-6-5,3 0-10,-3-6-5,3 0-5,2 3-3,-2 0 1,1 1-2,-3 1 1,-1-1-10,1 0 12,-4 7-1,-1 3 0,-1 5-2,-3 3 0,3 2-2,0-1-3,-2-1 4,2 2-1,0 2-3,-1-5 3,7 6-4,1-3-16,2 2-9,1-1-10,8 2-25,-3-1-4,3 1-18,-4 2-19,0 0-29,-2 3-27,-2-4-33,-3 5-31,0-1-40,-1 0-39,-5-1-216,-5-2-566,7 9 250</inkml:trace>
  <inkml:trace contextRef="#ctx0" brushRef="#br0" timeOffset="18917.0262">17429 1886 56,'0'0'174,"19"5"-10,-1-6-21,4 5-11,5-4-11,3 4-17,-3-6-26,-5 4-20,-2-2-38,-2 3-38,-6-3-31,-5 0-25,-2 0-10,-5 0-54,3 5-149,-3-5 67</inkml:trace>
  <inkml:trace contextRef="#ctx0" brushRef="#br0" timeOffset="19052.7073">17288 2064 121,'13'5'194,"8"-2"-13,9 2-6,2-5-21,2 5-8,0-2-19,2-2-12,-1 0-16,0 4-9,-6-6-37,-7 4-54,5-5-89,-12 2-138,-7-3-246,2 3 109</inkml:trace>
  <inkml:trace contextRef="#ctx0" brushRef="#br0" timeOffset="20511.9757">18329 2129 317,'-2'-6'306,"2"6"-23,2-4-17,-2 4-36,0 0-29,0 0-13,0 0-30,0 0-10,0 0-17,4 16-11,-2-3-4,3 11-20,-3 2-6,-2-6-11,0 8-17,-2-3-35,-3 4-49,1-4-53,-1-6-67,0 6-80,-2-8-172,0 0-425,-2-7 189</inkml:trace>
  <inkml:trace contextRef="#ctx0" brushRef="#br0" timeOffset="21205.9608">19502 1482 120,'2'-4'281,"2"-2"-10,-1-2-1,-1 4-12,0-4-5,-2 1-15,0 5-18,-2-3-11,0-2-26,0 2-16,-3 0-24,-2 3-11,1 0-16,-2 2-18,-1 0-9,-1 6-11,-2 2-1,-1 4-12,-1 0-8,2 2-6,3-1-7,1 6-1,3-3 24,-2 2-13,3 6 2,3-6-13,2 1 4,-1-2-26,4 0 10,-2 0 1,0 2-3,3-2-3,-5-4 0,6 4-13,-1 1 13,-3-6-5,-2 3-4,0 0 0,0 1-3,-7-1 2,-3-2-13,1 3-2,-5-4-15,0-2-3,-1-1-2,-2-4 2,2 1-4,3-4-1,-1 0 7,1-5-3,2 3-2,2-1 9,0 0-3,1 1 8,7 0-12,-9-3 3,9 3 3,-6 0-6,6 0-1,0 0-6,0 0 12,0 0-13,8 14 15,-5-8-6,1 5 8,1 4-5,-3-4 2,1 7 0,-3-1 7,0 1 0,-1 1 4,-1-2-6,0 0 7,-3 0-3,3-5 1,0 5 3,-1-8 3,1 1-3,2-2-9,0 3-17,2-5 15,1 1-8,1-3-4,1-1-1,0 1-10,8 0-14,-3-3-24,4 2-19,1-5-34,4-1-17,-1 0-32,3-1-49,7-1-31,-8 1-136,1-4-421,7 2 187</inkml:trace>
  <inkml:trace contextRef="#ctx0" brushRef="#br0" timeOffset="21536.234">19911 1656 157,'2'-7'284,"-2"4"-3,0 1-1,0-6-14,3 2-12,-6 3-1,3-4-5,0 4-16,0 3-5,0 0 4,-5-10-21,4 6-10,1 4-21,-7-5-16,3 5-27,4 0-5,-15-2-19,5 4-17,-6 5-8,-1 5-12,-9 7-10,3 4 1,1-1-9,-4 2-1,2 2-2,4-1-5,3 4-13,2 0 4,6-1-4,-2-1-1,6-8-9,2 0-6,3-1-11,8 1-3,-4-9-14,7 7-11,2-5-25,1-3-22,6 1-38,-2-4-54,1-1-50,11-4-64,2-2-76,-5-5-224,1 0-619,-1-4 274</inkml:trace>
  <inkml:trace contextRef="#ctx0" brushRef="#br0" timeOffset="21707.5784">20148 1802 246,'0'0'250,"0"0"-20,0 0-10,0 17 8,-4-6-12,-1 5-17,-1 2-7,1-1-9,-5 8-24,-1-3-8,3 3-21,-4-2-9,2 1-8,-4-3-17,6-4-38,0 0-41,0-2-66,1-4-62,3 0-73,2-1-228,-2-3-444,1 2 197</inkml:trace>
  <inkml:trace contextRef="#ctx0" brushRef="#br0" timeOffset="22139.472">20423 1719 390,'1'-2'364,"-1"2"-34,4-7-34,-4 7-38,0 0-24,0 0-24,0 0-17,3 19-17,-3-2-14,-7-3-9,2 6-30,-4 6 5,7-6-11,-1 4-9,-6 0-12,3-5-13,3 1-6,-1-3-10,3-1-4,-3 1-3,0-4-7,4-5-11,-2 4-3,-1-6-8,2 0 8,-1-1-1,2-5-14,-2 8 13,2-8 1,0 4 0,0-4 0,0 0-5,0 0-9,0 0-1,2-18 1,0 4-1,2 2-10,-2-6 2,3-8 2,3 2 0,-3-3-9,4 1 7,-4 0 3,-1 1-2,1 5 7,-2 1 9,6-5 7,-8 5 9,-1 1 9,5 2 11,-4 6-3,-1 0 5,3-2 2,-3 0 6,3 8-2,-3 0-9,3 0-6,-1 2-12,-2 2-1,2-5-8,-2 5-2,3-2-4,-3 2-1,0-6-2,8 2-14,-1 4 0,5-1-5,1 1-1,6-3-17,1 1-16,-1 0-27,4 0-44,-3 2-32,-1 0-35,1-2-48,-6 4-42,-1-2-42,0 2-53,-3 1-304,-4 1-701,-2-2 311</inkml:trace>
  <inkml:trace contextRef="#ctx0" brushRef="#br0" timeOffset="22320.8998">20410 1819 164,'-4'2'275,"4"-2"-27,0 0-17,0 0-18,12 8-20,-3-7-15,2-1-22,10-1-15,0 1-8,1-3-16,6 3-16,-8-2-36,3 1-28,-5 1-37,-2-3-36,-5 3-41,-3-1-52,2-1-55,-1 4-121,-9-2-329,3 4 145</inkml:trace>
  <inkml:trace contextRef="#ctx0" brushRef="#br0" timeOffset="22475.0182">20350 2046 87,'0'5'236,"0"-5"-6,10 2-22,-2 2-8,6-4-24,2 1-10,5-1-17,7-2-24,4-1-6,1-2-37,-2 3-61,2-5-67,-1-2-92,-5 3-132,1-5-291,2 1 129</inkml:trace>
  <inkml:trace contextRef="#ctx0" brushRef="#br0" timeOffset="22990.2783">21053 1494 227,'0'-12'353,"1"2"-25,3 0-37,0-1-43,7 0-7,2 0-29,2-4-17,2 3-17,1 2-22,-1 2-15,3 2-17,0-1-11,-8 5-5,0-3-20,0 7-5,-3-6-16,0 5-9,-3 0-17,-2 1 0,4 5-5,-4-1-6,-4 4 0,-3 2-3,-1 6-10,-6 4 5,-4 0-5,0 1 3,-4 0-5,5-1-4,-2 2 0,4-10-1,1 1 0,1-1-3,-1 0-16,4-2 18,1-4 0,3 1-2,-1-5 4,2 0-8,1 3 3,1-4 3,2 2-6,0-1 5,1 1-10,0-2 11,1 0-1,0-2-6,2 0 1,-2 1 9,4-2-7,-6 1-12,-3-1 16,8-1-3,-3 2 6,-5-1 4,7 1-2,-7-1-5,3 5-6,-5 0 5,1 2-4,-2 1 4,-2 4 0,0 0-3,0 2-1,-2 2 1,0 0 1,2 0 3,3 1 1,-1 0-3,3-1 3,1 1-4,-2-1 11,2-5-3,0 6-3,-1-5 2,0 0 6,1 3-6,-1-5-2,-2-2 14,1 1 2,1 1-7,-2-3 20,-1-2-5,0 3 1,-4 1 11,-4-4-12,-2 7 4,-5-5-10,0 3 0,-9 2-23,1-5-32,-2 1-43,-4-1-30,0 0-38,-4 3-46,1-5-41,2-1-51,0-1-268,-3 4-588,2-3 262</inkml:trace>
  <inkml:trace contextRef="#ctx0" brushRef="#br0" timeOffset="24063.9742">11527 2684 27,'0'-4'303,"1"-3"-8,-1 2-6,0 1-15,0 4-18,-1-5-23,1 5-30,0 0-21,0 0-27,0 0-10,-8 16-21,3 1-5,-4 9-5,-1 3-11,2-4-7,-5 9-8,4-4-14,-3 2 0,1-1-12,2 2-1,0-5-7,-1 1-7,4-5-3,1-6-16,0-1-24,1-7-39,0 6-34,3-6-32,-3-5-32,0 0-16,2 0-28,2-5-31,0 0-20,0 0-6,0 0-120,1-27-383,1 10 170</inkml:trace>
  <inkml:trace contextRef="#ctx0" brushRef="#br0" timeOffset="24256.7728">11394 2956 812,'4'-29'-47,"-4"2"28,0-2 27,0 5 35,0 4 25,-3 1 27,0 0 29,3 10 20,-1-4 9,0 1 17,1 4-9,-1 2 4,1 0-10,0 1-16,0 0-11,0 5-21,1-6-10,1 5-8,-2 1-10,16 1-7,-2 1-7,4 5-5,9 7 0,0-1-12,-2 3-4,-2 2-9,-1 1 1,-2 3-6,-2-4-5,-5 5-3,0 0-6,-5 3-2,-8 2-11,0-3-17,-2-1-20,-4-5-17,-5 3-23,-5 1-20,-3 0-29,-4-6-35,2-1-37,-4-1-28,0-3-150,-3-5-404,7-2 180</inkml:trace>
  <inkml:trace contextRef="#ctx0" brushRef="#br0" timeOffset="24768.7198">12294 2842 264,'0'0'259,"0"0"-23,0 0-24,-9 7-20,5 0-19,-2 8-18,-1-1-16,1 4-13,-2 1-11,2-2-11,3 2-10,0-4-1,2 1-11,1-1-9,1 2-5,1-6-10,0 0-3,0-4-1,1 1-10,1-2-6,-1-1 3,3-3-2,2 1 0,-2-2-5,2-2 0,4-2-4,1-1-7,2-6 1,0-2 0,6-6-5,-3 0 0,-2 5 0,-1-8-1,0 0 3,-3 5 10,-1-2 5,-3 3 4,-2 0 10,-2 5 1,1 0 3,-3 2 3,-1 2-4,-1 2 0,4-1-12,-4 2-11,0 3-4,-4-5-9,1 1 0,3 4-4,0 0-3,-7 9-1,1-5-3,4 3-6,-1 2-6,1 3-2,-1 0-5,3 2-3,0 3-2,5 1 12,0-2-10,2 2 0,-1-2 2,2-1 0,0-1 6,1-3-1,-2 2 2,1-5 0,-3 2 2,-1-4-2,-2 1 5,4-1-2,-6 1 2,3-3 0,-3 0 1,0 0 3,0 0-3,0 1 7,-3-1 2,-1 1-3,-2-1 1,1 0 4,-6-1-7,-1 2 0,1-3-23,-10 0-30,1 1-29,0-5-58,-10 1-40,3-3-58,-1-1-228,-2-2-501,1-3 222</inkml:trace>
  <inkml:trace contextRef="#ctx0" brushRef="#br0" timeOffset="24905.3789">12120 2702 34,'0'0'27,"0"0"-38,0 0-11,0 0 6</inkml:trace>
  <inkml:trace contextRef="#ctx0" brushRef="#br0" timeOffset="25425.3911">14334 2800 112,'0'-2'366,"0"2"-41,0 0-31,4-2-31,-4 2-22,0 0-28,-3 14-22,3-3-17,-4 5-12,-2 3-15,-3 9-14,5-3-11,-3 3-14,0-10-19,4 0-39,-3 1-56,3-2-58,3-6-54,-4 0-42,4-4-22,4-2-34,-2-3-158,-2-2-406,0 0 180</inkml:trace>
  <inkml:trace contextRef="#ctx0" brushRef="#br0" timeOffset="25555.9147">14416 2919 106,'9'-19'180,"1"3"29,-3 1 22,-3 5 25,2 0 12,-1 5-5,-5 0-17,4 2-22,-4-1-36,0 4-17,0 0-21,0 0-15,-4 20-10,-1-4-11,-2 3-16,-3 4-9,0 5-39,-2-3-51,3 1-55,2-6-52,-1 4-61,5-7-67,-3 2-187,4-1-457,2-6 203</inkml:trace>
  <inkml:trace contextRef="#ctx0" brushRef="#br0" timeOffset="26341.1805">16650 2822 67,'1'-12'332,"1"6"-1,-2-2-17,0 1-15,0 4-24,2-1-30,-2-1-14,0 5-39,0 0-21,0 0-18,0 0-12,-5 19-10,-1-2-14,-3 0-8,4 6-12,-2 4-8,-1 2-3,2 0-12,-3-3-3,1-1-6,4-1-8,1-6-7,1-1-2,2-2-10,1 1-15,0-4-18,1-2-24,3-1-29,-2 1-29,4-3-29,1-3-48,2 0-48,0-4-69,4-3-218,2-2-530,0 0 234</inkml:trace>
  <inkml:trace contextRef="#ctx0" brushRef="#br0" timeOffset="26719.2672">16505 2975 76,'-1'2'246,"1"-2"-23,-7 3-16,7-3-20,0 0-18,20-5-19,-4-3-9,6 4-14,6-4-15,-1 3-8,3-1-12,2 3-10,-10 0-5,-3 2-4,2 1-3,-3 0-6,-6 0-1,0 1 7,-3 3-1,-1 3 9,-2 0 2,-1 7 10,-1 0 10,-3-1-10,-2 4 9,-1-1-8,0-1-5,0-2-5,-1 1-7,2 1-7,1-6-4,-2 3-10,2-2 1,3-3-6,0 3-3,0-3-5,5-2-4,0-1-3,-3-3-4,8-1-1,1-3-3,-1 1 3,2-3-6,-4-2 1,-2-1-6,3 1 0,1-7 9,-6 2 5,2-3-1,-4 0-7,-1-2-3,-4-3-3,-1 2-9,-2-2-4,-1 4-2,-3-1-13,0 5-9,1-3-25,-2 6-19,-1-2-25,4 7-29,-4-3-34,0 1-43,-1 2-52,-1 1-43,2 2-182,0 1-511,9 0 226</inkml:trace>
  <inkml:trace contextRef="#ctx0" brushRef="#br0" timeOffset="27095.8764">17361 2830 64,'0'0'347,"9"0"-29,-9 0-37,4 6-23,-4 2-13,-3 1-16,2 3-13,-5 5-9,-2 0-10,0 10-6,3 2-9,-5-2 10,5 3-19,-1-4-8,1-1-26,-1-4 3,-4-5-11,6 1-7,-1-2 0,1 2-12,2-6-12,-1-2-5,1-1-5,-1-1 0,2 0 2,0-3 13,-1 0 7,0-3 12,2-1 12,-3 5 12,3-5 11,0 0 8,0 0 9,0 0 5,0 0-7,0 0-25,0 0-11,2-17-8,1 0-17,4-10-14,-2 0-11,4-3-18,1-4-16,0 2-9,1 0-11,1 1-6,2-3-9,0 7-7,0 0-18,4 1-1,-2 4-10,-1 1-8,-1 6-14,1 1-16,1 2-23,2 2-27,-2 3-21,7 2-24,-5 2-21,1 1-32,0 2-30,2 4-39,-6-1-38,4 4-46,-7-4-61,-3 4-316,-3-2-794,-1 3 352</inkml:trace>
  <inkml:trace contextRef="#ctx0" brushRef="#br0" timeOffset="27261.7389">17274 3043 99,'0'1'323,"0"-1"-25,0 0-17,23-3-21,-2 3-30,8-3-16,2-1-22,2 1-20,0-3-23,1 2-13,-4 2-32,0-3-45,-7 4-66,-2-2-65,0 2-96,-7-4-211,1 3-410,-1-1 182</inkml:trace>
  <inkml:trace contextRef="#ctx0" brushRef="#br0" timeOffset="27847.9761">18177 3430 138,'0'0'335,"0"0"-24,0 0-32,0 0-29,0 0-23,0 0-23,3 9-22,-3-1-18,-2 1-15,1 6-13,-3-1-12,-1 4-16,-1 6-18,-6-1-43,0 0-57,-1 0-58,2-6-73,2-4-64,-4 4-182,4-4-419,2-6 185</inkml:trace>
  <inkml:trace contextRef="#ctx0" brushRef="#br0" timeOffset="28418.5144">19446 2815 301,'3'-2'312,"-1"-1"-8,-1-1-9,-1 4-21,0-5-9,0 5-28,0 0-20,-4-5-19,1 2-23,3 3-18,-12 0-34,0 0 0,-1 5-5,-4 1-15,2 3-15,-1 0-8,2 1-10,1 2-11,1 3-2,3-4-7,-1 4 1,5-2-14,5 3 2,0 2-3,0-2-4,4 0-6,0 0-2,6 0 6,-5-6-13,3 5-3,-2-2 0,4 3-6,-6-8 6,3 3-5,-6-5 1,3 3-5,-3-1-8,-2 3-2,-3-1 3,0 0-2,-4-2-2,-7 5-5,2-5-4,-2-1 2,-2-2-1,1 0 4,4-3 1,1 0 6,3-2 1,3 0 0,-1 0 3,6 0-7,-11 0 7,8 0-11,3 0 4,0 0-4,0 0-4,0 0 3,0 0-10,0 0 13,3 9-8,1-3 5,0 3-3,-1 1 2,-1 5 8,-1 1-6,-1 2 2,-1-1 2,-1 2 3,-1 1 0,-2-1 0,-1-2 2,1 1-6,1-3 10,1-1-3,0 0 4,1-2-2,1-3-3,-1-1-2,2 2-2,3-2-9,1-1-3,1-3-8,4 2-5,4-3-19,-4-1-16,10 1-23,1-2-21,3-2-28,8-2-34,-3 0-23,7-1-39,-1-1-22,3-2-129,-4-1-416,3-1 184</inkml:trace>
  <inkml:trace contextRef="#ctx0" brushRef="#br0" timeOffset="28724.0593">19858 3004 218,'-1'-7'311,"2"2"-5,-2 1-7,2-2-9,-2 1-26,1 5-13,0-4-38,0 4 4,0-5-27,0 5-28,0 0-15,0 0-14,0 0-17,-2 20 0,-1-5-6,-2 9-12,2 2-8,-3 2-5,-1-1 4,1 3-20,-2-3-2,-1-1-6,-1-1-13,6 0-5,-3-3 1,0-4-24,2-2-52,0-4-60,2-2-57,-3-1-73,2-4-63,3-1-262,-3-3-591,4-1 262</inkml:trace>
  <inkml:trace contextRef="#ctx0" brushRef="#br0" timeOffset="29028.2745">19727 2956 164,'-4'-5'348,"1"0"-19,3 1-27,-4 0-26,4 4-24,0-4-28,0 4-18,0-7-18,0 7-12,7-3-24,5 0-12,0 3-18,11-1-11,5 1-13,4 2-5,1 3-11,-2 7-4,2 4-7,-3-4-12,-1 9 6,-4-3-8,-4 3-8,-2 2-3,-2 2-9,-8-1-4,-3 2 1,-3 1-11,-5-2-1,-3 1-2,-5 1 0,-4-2-3,-2 0 2,-5-1-2,-5-5 3,-2 0-8,0-2 3,-4-4-5,3-1 5,1-1-16,-2-3-8,2-2-16,0-2-14,10 1-21,-4-6-29,6 2-36,-3-6-40,6 2-40,1-1-44,3-2-48,3-3-160,0-1-494,6-1 219</inkml:trace>
  <inkml:trace contextRef="#ctx0" brushRef="#br0" timeOffset="29291.4616">20265 3187 177,'0'0'359,"0"0"-22,4-2-31,-4 2-29,0 0-30,6 3-23,-6-3-26,0 0-15,2 4-22,1-2-15,-3-2-11,-3 9-10,2 2-19,-1 4-2,-4 4-13,-3 5 1,0 0-13,-2 3-5,6-2-5,-4-2-9,0 2-4,-3 0-3,6-3-4,-2-3-9,0-3-18,2 1-48,-1-2-57,4-4-64,-5 0-74,5-4-76,0-1-203,-1-2-540,4-4 239</inkml:trace>
  <inkml:trace contextRef="#ctx0" brushRef="#br0" timeOffset="29730.7769">20630 3071 210,'1'-4'408,"-1"-2"-17,3 3-32,-2 0-33,-1 3-30,0-5-36,0 5-24,0 0-24,0 0-21,0 0-22,0 12-6,0-2-14,-4 9-9,-1 0-10,0 6-6,-1 3-10,-1-3-12,0 1-5,1 2-2,2-3-7,-4 2-7,1-4-9,2-3 0,-1-4-13,1 1-3,3-6 5,-6 0-4,6 1-14,0-6 5,-1 1-4,-1-1 9,3-2 8,-2-1 26,2 2 20,0-2 22,1-3 21,0 0 12,0 0 1,0 0-11,0 0-13,0 0-21,-2-17-5,4 5-11,-2-5-15,2-1-9,2-8-4,3-1-12,0-5-6,0 3-9,2-2-6,2 0-7,-1-2-1,4 2-7,0-2-4,3 4-6,-2 2-7,3 2-2,0 3-2,1 4-2,-3 5-13,0 1 1,-2 0-4,3 3-9,2 1-7,4 2-10,-3 5-14,1-1-15,7 2-19,-5 0-19,-1 4-16,-4-1-22,0 0-24,-7 2-34,-1 0-20,-1 2-28,0 2-31,-4 1-32,0-3-39,-5-2-39,-3 4-294,-2 1-742,-2-1 329</inkml:trace>
  <inkml:trace contextRef="#ctx0" brushRef="#br0" timeOffset="29978.9502">20576 3244 24,'-5'4'278,"1"-1"-19,4 0-21,0-3-16,0 0-11,2 6-3,5-6-14,0 3-1,5 1-15,8-1-11,0-1-15,6-1-9,-2-1-17,-2 0-14,-1 0-11,0 0-8,0-1-13,-4 0-1,-4 0-12,-2-2-11,1 2 1,-5-2-1,1 3-6,-4 0-7,1-3-10,-5 3-30,10-1-38,-6 0-38,-4 1-44,8-4-53,-7 1-45,3-2-47,-4 5-164,1-7-460,3 5 203</inkml:trace>
  <inkml:trace contextRef="#ctx0" brushRef="#br0" timeOffset="30636.418">21173 2823 87,'0'-6'338,"3"-1"-19,-1 1-27,3 0-18,-2-4-27,6-1-24,-2 4-22,6-1-17,1-2-20,4 5-17,-3-1-13,-2 3-21,5 0-5,-5 3-14,1 0-9,-2 2-12,-1 3-7,-2 3-6,-4 0-6,0 4-8,-1 4-2,-5 1-10,-3 2 0,-1-2-7,-7 8-1,-2-1-1,3 0 6,-7-2-8,6-6-2,1-2-2,2 3-3,2-6-4,2-1 0,0-2 3,0 2-6,3-7 6,0 5 0,1-2 1,1-2 0,3 3 0,1-2-4,0 0-1,4 3 0,-3-3-2,2 3 3,2 0-3,-3-4-11,-1-1 10,3 3 1,-3-3 0,1 2-5,-2-3 2,0 5-2,-3-1-3,2 1 10,-3-2 0,0 6-12,0-1 16,0 0-2,-3 1 2,1 0-1,-5 1 3,2 0-3,0-2 1,1 5 0,3-6-8,-3 1 4,3 2 0,-2-3-3,3 3-13,0-3 18,0-1 1,0 0-4,0-1 0,0-1-1,4 0 3,-4-1-12,0 0 17,0 0-1,-1-3 4,-2 3 5,3-5 9,0 8-1,0-8-9,-5 7 24,0-3-3,-1 0-3,-2 0-6,-5 2-3,-6-1 5,3 1-7,4-1-8,-10-1-26,4-2-34,-1 5-33,-1-3-44,3-2-31,-3 0-36,4-2-40,2 0-53,4 0-46,-8 0-210,5-2-574,6 0 254</inkml:trace>
  <inkml:trace contextRef="#ctx0" brushRef="#br0" timeOffset="36564.6308">21822 1586 73,'3'-5'196,"-3"5"-7,0-2-5,3-3-13,-3 5-2,2-5-10,-2 5-2,-2-6-5,2 3-6,-3-2-5,3 5-3,-1-8 1,-1 3-10,2 1-2,-1 0 1,1 4-10,-4-10-16,4 10 13,-2-5-13,0 0-13,2 5-8,-4-2-15,1-1-9,3 3-9,0 0-7,-16 14-10,5-2 7,-8 8-12,-1 6 2,0 3-1,0-3-10,4 4-4,-3-1-8,6-2-15,2 2 9,2-7-6,6-3-4,-1 0-17,4-6 7,2 3-1,0-5-3,3-2-3,3 0 7,1-1-3,8-4-3,-3 0 3,-2-4-4,8-4-2,0 3 2,-5-10-1,1 5 6,2-5 3,-3-1-1,-7 2 6,3-4 1,2 1 1,-7 4 14,-1-1 6,1 1 11,-3 4 11,1-3 4,0 2-5,-3 3-3,0 1-12,3-1-5,-4 3 1,0 0-3,0 0-4,-6 10 6,1 1-4,2-2 1,1 0 0,1 5 1,-1-2-4,1-2-3,2 0 7,2 0-3,-1-1-2,0-2 1,5 1 0,0-3 7,0 3 2,-2-7-6,6 3 3,-2-1 1,2-2-4,0 3 6,1-6-8,-3 0 2,1 1 4,-5-3 5,4-1-6,-2 1 1,-3-4 0,-2-1-5,3 2 1,-5-4-3,0 0-3,-1 1-3,-5 0-1,-1-2-5,3 4 1,-5-1-3,4 1-6,-6-1 5,3 4 0,0-1 1,-2-2-1,6 5 6,-1 1-3,0-1-10,5 3 12,-2-5 4,2 5-4,-2-4 2,2 4 3,0 0-13,13-10 12,2 7 0,2-2-1,1 1 2,-1 4 5,3-3-5,3 3 2,9 5 3,-14-2-6,2 4 5,-2-1 1,0 2 1,-3 4 4,-2 0-4,-3 0-1,-1-2 2,-5 5 8,0-4-4,-3 0 1,-2 1 5,0 0-7,-2-4 8,-1 1 6,-1 3 3,1-7 5,-2-1 7,1 1 9,-3 0-2,8-5 20,-9 4-4,9-4-9,0 0 12,0 0-9,-18-9-4,17 2-4,-1-4-6,7-6-4,1 1-11,5-8 1,2 0 4,1 9-16,-1-6 8,0 9-2,1-3-3,-2 5-14,0 3 14,-2 0-8,0 3-4,3 3-2,-4 1-2,-1 2-6,5 6 5,-6-1-1,1 3-9,2 4 10,-3 3 1,-1-1-6,-4 0 4,0 5 2,-2-6-2,0 2-4,-4 0 8,0-5 2,2-3-4,-2-1 5,4 1 6,-3-6 3,3-3 16,-5 10 10,5-10-1,-3 1-1,3-1-6,0 0-8,0 0-6,10-28 2,-3 9-10,8-5 6,2 2-1,-3 0-8,4 2-5,0 6 3,3-5 1,-5 8-10,1 2 3,-1 0-3,-4 5 2,2 4-6,-2-1-1,0 2-12,-2 5 12,-2 1-1,1 6-4,1 1 6,-6 5-6,-4-2 7,1-2-3,-1 5 0,0-2-2,-3-1-19,1-4-27,0 3-27,-1 1-32,3-7-40,-5 1-30,5-1-43,3-3-40,0-2-232,1-2-543,-4-3 239</inkml:trace>
  <inkml:trace contextRef="#ctx0" brushRef="#br0" timeOffset="36798.7962">22834 1524 199,'5'-27'268,"-2"12"16,-2 8-11,-1-5-28,0 9-23,3-5-33,-3 4-24,0 4-14,0 0-21,-7 17-4,2 10-15,1 0-22,-7 6 10,-1 17-11,-3 0-6,0 3-4,-1 5 1,2-1-8,-2 0-10,0-2 6,0-3-7,4-5-5,-2-3-17,3 4 8,3-12-6,-1-2-4,3-3-3,-1-1-5,1-8-26,2-1-38,0-4-45,-1-7-36,5 0-20,-1-8-33,1-2-46,0 0-18,0 0-5,0 0-126,0 0-394,0-27 175</inkml:trace>
  <inkml:trace contextRef="#ctx0" brushRef="#br0" timeOffset="37017.9559">22631 2213 759,'8'-25'-36,"-2"-3"12,3-3 24,0 1 27,1-1 24,0-3 23,-1 1 12,3 1 17,-1 2 8,-2 1 8,5 3 8,-5 2 7,3 1 0,-6 7 3,3 3-14,-4 1 0,3-2-10,-2 6-7,4 1-9,2 0-12,-2 0-5,4 5-4,-2 2-9,2 0-3,5 1-2,2 7-9,-4 0-10,1 1-3,-4 1-5,-2 2-13,-4-3-1,-3 0 4,0 5-10,-5-3-1,-8 5 2,-2-2-1,-4-1-11,-9 4-4,-3-4-18,-1-1-19,2 0-5,-2-2-17,0-3-11,5-2-26,3-2-14,-2-4-20,4 0-31,3-2-38,4 0-165,3 0-393,3-4 174</inkml:trace>
  <inkml:trace contextRef="#ctx0" brushRef="#br0" timeOffset="37337.4245">23231 1647 248,'0'0'255,"0"0"-20,0 0-19,-15 20-19,8-3-9,-4-3-15,1 2-15,1 1-1,1-2-13,1-3-12,1 5-4,4-1-8,2-4-11,0 4-2,2-4-11,0-2-6,4 0-4,2-3-2,-1-1-9,4-1-3,3-3-3,-1 1-10,2-5 3,-2 1-5,6-3-4,-2-3-14,-2-1 22,-2-2 0,2-3 3,-2 0 2,-2 0 1,-3-3-14,-1-3-13,-1 2 11,-6 0-12,3-9-8,-6 10-7,2 4 0,-4 0-6,-3-2-11,0 6-16,-2 3-19,-4-6-21,0 9-17,-3 2-26,2 2-20,2 2-31,-5-2-26,8 6-33,-2-6-46,6 1-22,1 6-169,1-4-473,4-5 210</inkml:trace>
  <inkml:trace contextRef="#ctx0" brushRef="#br0" timeOffset="37647.6368">23644 1627 202,'3'-10'310,"-1"7"-6,-2-3-14,0 1-24,0 5-25,0 0-15,-2-9-24,2 9-22,-5-3-20,5 3-16,0 0-14,0 0-13,0 0-17,-19 7-14,12 0-15,2 0 2,1 0-11,0 2-2,2 0-8,2 1-1,1 4-22,0-5 2,1 4 3,2 2-3,-1-3-12,6 7 2,-5-4 5,3-4-7,-1 3-2,-2-2-1,3-2-8,-3 3 10,0-3-6,-3-3-17,3 2 16,-4 1 0,0-4-5,0-1-7,-1 1 8,-3 0-1,-2-2-13,-3 3 23,0-1-6,-3-1-19,-4 1 17,-3-1-4,-1-3-20,1 1-26,-2 1-26,0-6-36,2 5-25,2-8-48,3 2-48,4-2-259,-1 0-525,4-2 232</inkml:trace>
  <inkml:trace contextRef="#ctx0" brushRef="#br0" timeOffset="37888.6069">23893 1591 126,'0'0'319,"0"0"-36,0 0-37,0 0-20,8 11-24,-8-3-18,-5 9-13,-1 1-15,-2 0-14,-4 7-5,1 1-11,-4 0-17,5-1-8,3 1-5,-1-8-11,5-4-10,0 3-2,2-2-3,-1-3-13,1-3 7,2 0-4,1-1-12,3 0-1,1-1-2,0-5-21,5 3-21,-1-2-48,4-6-41,-14 3-47,28-10-51,-16 1-54,2-3-194,-3-1-467,2-8 206</inkml:trace>
  <inkml:trace contextRef="#ctx0" brushRef="#br0" timeOffset="38230.49">24231 1434 92,'1'-3'364,"0"-1"-40,1-1-29,-2 5-33,0 0-37,0 0-19,5 13-15,-8 0-22,-1 7-12,-2 6-17,-6-1-5,1 8-7,-8 11-15,6-12-6,-1 2-10,1-3-5,-1-1-14,4 0-2,-3-1-23,4-3 9,4-8-2,1 1-11,3-6-5,-2-2 0,6 1-1,-3-3-9,0 2-6,4-2-4,-1-5-22,0 2-19,7-2-23,-2-1-39,4-3-41,2-3-51,5-4-50,3 0-83,-3-5-153,6-5-496,-4 0 220</inkml:trace>
  <inkml:trace contextRef="#ctx0" brushRef="#br0" timeOffset="38745.9585">23949 1690 180,'0'0'241,"0"0"-24,0 0-24,25-6-22,-5 2-7,10-2-23,4 5-7,2-5-17,0 3-17,5 1 4,-4-1-6,-3 0-11,2-3-2,-5 6-1,-11 0-10,-4-3-5,-2 5-2,-8-1-2,2-2-6,-8 1-3,11 5-3,-7-1-4,-4 1 6,3-2-4,-2 4-3,0-1 2,-2 0-7,1 4-4,0-3-2,0 3-4,-1-5-4,2 0-9,-1 2 16,0-7-8,1 5 9,2 0-1,-3-5 3,9 1-1,2 2 1,1-3-6,0-3-17,-1 2 17,0-4-6,2-3-2,2 1 13,-1 0 1,-3-7 4,0 6 10,-2-2-5,-4-3-4,3 5 6,-7-2-1,0-2-5,3 7-3,-4 0-4,0 5-14,-1-10 1,-3 7 1,-4 2-10,8 1 0,-25 7-7,9 1 4,-3 5 0,0 4 1,-1 1-9,-1 3 0,5 1 1,4-6-2,2 6-16,1-5 15,3-2-6,2 2-8,4 0 20,1-6-3,3 1 0,1-3-1,9 3 8,2-3-8,3-4-2,9 4-10,-3-3 21,7-6-9,-14 0 1,14 0 1,-14-3-5,3-2-7,-2 1-8,-3-4-20,1 1-20,-5 2-11,3-4-24,-4 2-21,-2 0-37,-4 0-31,-2 1-34,-1 1-47,0-1-228,-2 6-525,-4-8 233</inkml:trace>
  <inkml:trace contextRef="#ctx0" brushRef="#br0" timeOffset="39694.9796">22930 2159 22,'0'0'207,"4"-4"3,-4 4-2,4-3 7,-4 3-8,2-2-4,-2 2-3,0 0-8,0 0 1,0-7-1,0 7-16,-2-5-5,2 5-5,-3-3 0,2 1-22,1 2-9,-4-3-14,4 3-14,0 0-13,-6-1-14,6 1-6,-7-3-16,7 3-7,0 0-7,-12 5-7,5 1-7,1 3-3,-4-2-10,2 4-15,0 4 2,-2 2-6,5 0-5,-3-3-3,8 5-4,-1-8-4,1 8-1,4-2 2,-3-1-6,3 1 5,1-7-2,-1 2 5,2-1-5,-2 0 8,0-4-3,-2 2 4,1 1 4,0-7 0,-2 4 2,0-6-6,-2 3-6,0 1 7,2-1 1,-1-4 0,-4 6 2,-5 0 1,-1 0 2,-3-2-3,-4 5 4,-3-5-9,-2 1-16,-5 4-20,8-6-23,-8 6-26,8-6-22,-1 5-35,7-4-6,3-2-42,1 1-26,4-3-158,5 0-417,0 0 185</inkml:trace>
  <inkml:trace contextRef="#ctx0" brushRef="#br0" timeOffset="39954.9188">23206 2064 243,'1'-4'255,"1"4"-24,0-4-34,-2 4-19,0 0-15,0 0-24,0 11-10,-5 2-14,-3 4-11,-2 7-9,-1 1-4,0 5-10,1 2-10,-3-4-5,3 4-3,-1-5-10,0 3-4,4-7-5,-1 4-1,4-10-9,2-2-3,-1 2 4,-3-4-11,6-3 4,0 0 3,0-3-13,0 0-2,0 1-10,5-3-2,1-1-10,-2-1-12,4-2-26,-8-1-40,22-8-41,-7 1-66,4-3-171,-4-4-392,2 2 174</inkml:trace>
  <inkml:trace contextRef="#ctx0" brushRef="#br0" timeOffset="40139.0496">23026 2305 55,'0'0'167,"0"0"-25,0 0-14,33-17-8,-6 12-14,2 2-11,3-4-13,0 5-13,-2-1-6,0-1-29,1 1-28,-4 6-41,-7-8-31,-2 5-95,-5 5-175,-3-8 77</inkml:trace>
  <inkml:trace contextRef="#ctx0" brushRef="#br0" timeOffset="40919.2822">23707 2259 165,'0'0'247,"-4"-11"-17,3 4-19,-3 2-16,3 0-24,-3 1-16,0-1-24,0 1-8,-7 1-24,11 3-6,-21 7-12,3 1-4,2 3-12,-10 5-6,3 6-2,2 0-10,3 1-4,-1-3-4,4 1-1,5-4-5,1-2-3,3 2-1,6-8-9,-3 3 4,6-5 0,-3 2-3,2-3 0,5-3 1,3 0 1,0-3 2,3-6-7,5 2 1,-4-3-2,3-2-6,-1-2 3,-3-2-2,0-1 9,-3 0-2,1-4 4,0 2 3,-6-1 11,4 0 7,-3 5 8,-2 3-2,-2 3 0,1 1-2,-3-1-16,4 3-9,-4 3-4,1-5-11,-1 5 5,0 0-5,0 0 8,-5 25-6,1-18-4,0 10 4,3-3-1,1 0-4,-4 3 4,6-2-5,0-1-1,-1-2 1,3 1-2,-3 0 2,6-7 2,-1 3 4,3-3 1,3-2-7,-2 1 6,4-3 3,-2-3-6,7-2 7,0-4-5,-2 3 0,-1-7 2,7-4-3,-4-2 3,-6 2-2,8-8-2,-4 1 4,-1-10-1,-1 3 2,-5 0 10,1 0-3,-1 3 9,-1 1 1,-5 9 16,-2 1 2,1 5 1,-1 4-3,0-2-11,-2 3-3,0 5-17,0 0 9,0 0-10,0 0 9,-18 19-11,5 4 3,0 3-5,3 0 0,-4 5-3,2-1 0,3 0 0,4 0-1,0-3 1,-3 0-5,11-3-5,-2-7-1,1-3 0,4 1 1,0-3 1,3-2 1,-1-1 1,10-4 1,-3 0 1,4-5 2,-1-2-1,3 0-1,-2-3 1,0-3-4,-1-2 7,-3-1 3,3-1-8,-4-1 0,1-7 1,-2 6 6,1-3 3,-3 2-3,-5 6 17,0-3-3,-2 0 9,-1 5-1,-1 1-12,-2 4 0,0 2-11,0 0-1,0 0 6,-9-5-10,9 5 7,-19 17-5,5-4-7,0 3 5,1-1-4,-2 6-6,5-6-8,2 2-13,4-2 10,2-1-12,2 3 0,2-4-4,2 1 7,2-5-1,2 0-8,1-1-4,5-3-20,0 2-17,5-7-42,-2-2-34,2 0-46,1-3-43,-2-5-43,0 0-152,-2 1-475,0-4 209</inkml:trace>
  <inkml:trace contextRef="#ctx0" brushRef="#br0" timeOffset="41149.7135">24001 2280 86,'-9'-4'272,"9"4"-20,0 0-23,0 0-21,0 0-24,15-8-16,4 4-15,6-7-17,5 2-10,2 2-17,0 2-10,-2 0-9,-2 0-12,0 1-6,-11 3-15,2-3-17,-8 0-24,1 3-26,-7 2-38,5-2-43,-10 1-47,9-2-27,-9 2-18,0 0-107,0 0-315,0 0 140</inkml:trace>
  <inkml:trace contextRef="#ctx0" brushRef="#br0" timeOffset="42654.2898">21840 3181 56,'0'0'191,"0"0"4,0 0-11,3-4 2,-3 4 5,0 0-1,0 0 3,0 0-13,-2-6-6,2 6-14,-1-3-9,1 3-14,-4-8-8,3 4-8,1 4-7,-3-2-3,3 2-4,-4-5-18,4 5-12,-4-1-19,4 1-6,-11 7-7,4 1-3,-7 5-5,-4 5-2,-3 2-2,2 4-2,-1 1-9,3 4 12,0-5-14,1 2 0,3-4-3,-1 2 3,6-6 0,2-1-11,2-5 3,3 0 5,-2-3-9,3 2 6,0-1-6,3-3-1,3 1-3,-1-1 0,4-1-1,3-2 0,-1-4-5,6 1-2,-1-6 3,5-2-6,-2 0-3,-1-2 3,1 0 1,-2-4-3,-3 5 4,-1-2-4,-3 2 5,0-1-3,-1 5 4,-4 0 0,-1 0 1,1 1-2,-1 2-3,-4 1-8,0 0 0,0 0 2,0 0 2,2 9 1,-6-2 1,-1-2-1,2 4 0,-1 3 3,0-1 5,0-2-6,0 2 7,3-1-4,1 0 1,0-1-3,0-3 3,1 1-6,2-1 4,-1-2 0,2 0-2,0-1 5,1-1 1,1 0-1,0-2 4,-6 0-5,14-4 5,-9 1-2,0-1 1,1 0 2,-2-4-6,-3 0-1,3 0-1,-3-3-2,-1 4-1,-1-3-4,-1 0 0,-1 4 1,1-4-2,-4 1 4,4 1 0,-3-2 0,2 6 3,1-4 0,-2 1-3,4-1-6,-1 2-1,2 1 4,3-5 0,-2 3 2,6 0-3,-2 4 1,7-2 1,-2 5 1,5 0-2,-1 2 2,3 4 1,1 2 0,-2 3 0,0 3 1,-5 0-3,5 6 5,-7-5-4,-2 3 5,-1-3-2,-3 0 2,-1-2-2,-1 1 4,-3-3-4,1 0 14,-4-4 7,1 3 8,0-3 7,0-1 8,0-3 5,1 2 3,-3-5-1,5 0 9,-6 0-9,6 0-4,-5-7-12,2-3-1,3-3-4,4 1-5,0-6-3,5-7 1,2 3-8,7-2 0,3 2-1,0 5-3,1 2 6,-7 4-5,6 5 0,-7 0-4,6 4 1,-3 3-2,-2 2 1,-1 4-4,3 0 2,-2 3-1,-3 2-1,-3 3 3,-3-1-4,-1 3 1,-3-2-2,-2 1 4,-2-4-5,-3 2 8,-1-3-4,0 2 5,-2-7-1,1 2 1,1-3 5,1-2 1,1 0-11,0-3-6,4 0-13,-3-8-3,3 0-13,0-4-7,3-2-7,6-6-2,5-5 3,1 4 8,-2-3 0,6 4 7,-6 6 1,6 2 7,-1 0-1,-1 7 3,-2-1-1,0 4 2,-1 2 8,-3 2 0,2 1 0,-2 4 3,-2 2 0,-2 6 3,-2-5-1,1 7 3,-4-2 4,0 3-1,-2-2-4,0 1 4,-2 0-3,2-5-6,0 0-12,0-2-25,2 1-31,0-2-17,1-2-28,3-2-18,-2-1-15,9-4-21,0 0-108,-2 0-313,3-5 139</inkml:trace>
  <inkml:trace contextRef="#ctx0" brushRef="#br0" timeOffset="43091.3629">22807 3127 183,'3'-31'216,"-2"10"4,3 4 4,-4 8 0,1-2-16,-1 6-25,-1 2-16,1 3-16,0 0-11,-8 14 2,-2 3-9,1 11-3,0 5-12,0 13-6,-3 2-2,1 4-5,-5 0-3,4 0-5,2 3 1,0-2-7,-4 1-2,2 0-8,-2-4-23,4 3 14,-5-5-5,7-2-4,0-14-26,1 1 16,-1-5-7,-4 0-2,6-9-3,1-1-7,1-6-6,0-4-24,3 0 13,1-2-27,-3-2-9,2-1-12,1-3-19,0 0-7,0 0-9,0-22 0,1 5 5,3-7 3,0-4 10,0-2 0,1-1 13,1-2 0,1-2 13,2 4 9,-4-1 15,4 4 11,-1-1 13,3-1 1,2 1 6,-2 0-1,4 4 5,0 1 1,0 0 7,2 3-4,4 1 0,-3 3-5,5 0 4,-8 5-12,1 4 1,7 2-2,-5 3-2,-4 2-2,-1 3 3,5 5-8,-4 2 3,-3 1-8,-1 6 5,-7-3-7,-6 4 6,-2 2 3,-3-2-9,-7 6-3,1 0 4,-5-6-19,0 5-11,-4-6-11,0-1-21,2-6-17,5-1-16,-3 1-21,6-5-14,-4 0-23,6-1-14,-1-3-43,6-3-38,1-1-36,0-2-147,5 2-453,0-6 201</inkml:trace>
  <inkml:trace contextRef="#ctx0" brushRef="#br0" timeOffset="43402.5061">23165 3316 55,'0'0'259,"-14"11"-16,9-3-9,-4 6-18,-4 1-17,4 2-9,-2 7-17,-3-4-15,5-2-12,4 2-9,-3-2-13,3-3-9,1 2-9,3-1-6,2 0-7,-1-5-6,7-1-3,0-1-5,1-4-8,0 2 3,2-5-10,2-2-7,0-2-10,6-3 3,-3-2-7,0-2-4,0-2-3,-1-1-1,-1-2-2,-1-1-2,-6-1-5,4 0 1,-7-1-6,4 0 4,-7-4-4,-3 4-1,2 0 1,-3 5-6,-1 1-5,-2-4-5,1 7-10,-4 0-18,1 2-27,1 1-31,-4 0-32,5 5-28,-6 0-42,3 0-40,4 3-38,-3 1-155,4-2-448,-1 1 198</inkml:trace>
  <inkml:trace contextRef="#ctx0" brushRef="#br0" timeOffset="43886.4306">23550 3289 213,'9'-7'291,"-3"0"-3,-1-1-15,-1 1-13,-1 3-20,-1 1-7,1-4-25,-3 5-17,0 2-16,-4-6-21,4 6-13,0 0-8,-15 5-19,7 0-16,-2 3-10,-1-4-4,-1 8-13,0-2-15,1 4 7,-2-1-11,4 1 5,1-2-13,-1 3-3,7-4-5,-1 2 0,3 0-5,0-2-4,4 0-1,0 1-3,5 1 2,-3-4-9,2 3 4,0-3-5,-1 0-3,2 0 4,0 1-6,-6-2 6,8 1-11,-6-1 2,-1-3 0,1 2 3,-2-4 3,-1 3-3,1-1 0,1 1 2,-4-1-2,0-5-2,1 6 6,-1-6-1,0 6 7,0-6 7,-5 6-10,5-6 0,-5 3-6,1-1-5,4-2 2,-8 3 0,3 2 4,5-5 4,-11 2-5,6 0 2,-2 1-3,2-2 7,5-1-4,0 0-16,-14 0 31,14 0 9,-5 2 7,5-2 8,0 0 1,0 0 7,-8 5-3,8-5 2,0 0-5,-4 2-9,4-2 4,0 0-6,0 0 0,0 0-18,0 0 5,0 0-3,0 0 6,0 0-10,0 0 2,0 0-3,0 0-27,0 0 16,0 0-14,0 0-28,0 0-39,-6 0-36,6 0-33,0 0-37,0 0-48,0 0-52,-17-2-57,17 2-277,-10-5-660,6 3 293</inkml:trace>
  <inkml:trace contextRef="#ctx0" brushRef="#br0" timeOffset="44142.6308">23850 3282 155,'5'-2'320,"-3"-1"-26,-2 3-17,3-2-30,-3 2-17,4 10-18,-8-3-9,3 6-13,-3 1-9,-7 9 1,4-4-10,-1 0-7,1 6-14,1-5-17,0-3-12,0 0-7,5 0-13,-5-1-8,4-5 0,2-1-6,-2-1-1,4 1-4,0-3-10,2 0-15,-1-3-5,1 2-18,1-6-27,-5 0-31,21-5-40,-9 3-43,-3-2-49,6-4-39,-2-3-51,4-2-33,-4-4-14,-2 2-170,5-7-500,-5-4 222</inkml:trace>
  <inkml:trace contextRef="#ctx0" brushRef="#br0" timeOffset="44291.7576">23973 3333 926,'1'-18'-38,"2"-1"36,-3 3 19,1 4 12,-1-1 7,-1 2 12,-2 4 8,3-1 2,-1 0-15,-2 4-2,2-1-18,1 5-13,-6-5-35,2 3-35,4 2-35,-13 0-84,13 0-191,-13 0 84</inkml:trace>
  <inkml:trace contextRef="#ctx0" brushRef="#br0" timeOffset="44496.8106">24185 3101 295,'5'-5'315,"-1"5"-31,-4 0-30,0 0-19,0 0-25,5 12-17,-5 1-8,-5 4-8,1 7-5,-1-1-9,-2 6 0,1-1-7,-4 2-12,4-1-6,-2 0-16,-5 0-3,8-6-11,-4 1-22,5-5 13,0-2-11,3-3-2,-3 1-3,4-5-6,-1 1-6,2-4-19,-1-1 16,1 1-1,2-2-3,0 0-5,3 0-15,-1-2-10,4-1-9,1 0-26,3-2-33,4-3-36,2 0-40,1-3-46,-1 0-72,1-3-71,-2 0-291,-1-1-639,-4-2 282</inkml:trace>
  <inkml:trace contextRef="#ctx0" brushRef="#br0" timeOffset="44942.3165">24083 3337 103,'-8'-2'274,"8"2"-15,-4-3-23,4 3-24,9-7-25,0 3-15,5-1-21,5-1-13,11 1-14,-10-1-12,9 3-5,-8 1-6,-1 2-9,2 3-6,-4-2-8,-3 5-4,-2-4 4,1 2-3,-5-1-1,0 1-3,0 2-3,-1-3-4,-2 1-7,-2-2-3,1 3-1,1-3-1,-2 1 5,3 0 3,-2-1-6,3-1-1,-1-1-2,2-1-1,4-2-8,0 0-5,1-3 16,2-1-17,-6 0 1,8-4-7,-6-1 11,4 2 7,-7-1 0,-1 4 19,1-3-2,-3 4 2,-2-2 1,3 5 0,-6-1-14,-1 4-10,0 0-11,0 0-5,-9-2 1,9 2-9,-22 5 6,3 4-11,5 0 5,-10 8-2,3 0-1,3 3-19,4-4 14,3-1 1,2 0-7,-1 0 5,5 1-12,2-2 10,3-3 10,0 0-5,5 1-4,-2-3-2,8 2 5,-1-6-1,6 4-7,-2-2 4,6-3-9,3 0-13,-4-1-25,3-2-27,0-4-24,-3 1-19,3-3-27,-2 1-27,-1-1-29,-2-2-33,-2 0-27,-5 2-45,-1 0-213,-3-1-552,-3 5 244</inkml:trace>
  <inkml:trace contextRef="#ctx0" brushRef="#br0" timeOffset="45542.5133">22116 4392 126,'3'-9'262,"1"0"-3,-1-3-14,6 0-11,-4-4-29,2 2-7,-5-2-6,1 3 0,-2 1-7,-1 1-2,0 1-6,-4 2-17,2 1-13,-2 2-16,-4-3-19,-4 5-9,-1 1-13,-6 1-4,1 4-9,-4 3-12,2 4-3,1 0-6,-7 0-9,5 11 2,2-2-8,6-5 0,0 3-10,6 1 2,-1 9-2,4-8-6,6 7 4,4-1-7,1 1 2,5-1 0,0-1-8,3-1 6,-2-2-6,-3 2 13,3-7-14,-5-2-6,-3-3 3,1-1-2,-4-1-1,2 1-3,-5-4 2,-2 1-1,-4 0 2,-3 0-3,-2-6-5,-7 3 5,0-1 0,-3-2-1,-5-1 3,4 0-5,2-1-3,0 1 6,1 0-11,4-1-16,5 1-26,-2-2-23,4 2-30,2-2-31,4-1-39,3 3-47,5-9-44,3-2-21,10-2-194,5-1-513,3-4 227</inkml:trace>
  <inkml:trace contextRef="#ctx0" brushRef="#br0" timeOffset="45784.4949">22369 4218 77,'9'-5'234,"-4"3"-4,0-2-11,-2 2-19,-3 2-6,0 0-7,1 13-7,-5-1-9,-1 3-3,0 4-4,-3 7-4,2 2-2,-3 3-12,0-1-5,-4 2-4,4-1-15,0 1-6,-1 0 0,4-3-4,-1 0-11,3-6-9,3-3-6,1-3-5,3-4-6,-3-4 1,2 0-8,1-2-3,2-2-13,2-1-6,4-2-5,3-2-17,5-2-23,-3-1-25,4-3-25,-1 1-28,-1-3-35,1-1-37,-5-1-35,3-1-54,-4 0-41,-3 4-209,-4-2-529,-1 1 233</inkml:trace>
  <inkml:trace contextRef="#ctx0" brushRef="#br0" timeOffset="45973.2523">22267 4471 94,'-10'2'270,"-2"-4"7,6 2-7,1-1-9,5 1-29,-4-3-26,4 3-11,0 0-19,17-8-23,3 2-14,0-1-13,11 2-9,6-4-19,-4 2-7,3 2 0,0-3-21,-3 4-22,-2 1-28,-2-2-31,-10 3-33,0 1-42,-6 1-50,0 0-47,-3-2-45,-5 4-147,-1-2-406,-4 0 181</inkml:trace>
  <inkml:trace contextRef="#ctx0" brushRef="#br0" timeOffset="46656.946">23019 4466 110,'4'-5'268,"1"-4"-17,3 0-2,-4 0-24,1 0-14,0 1-20,-1-3-11,-3 2-11,3-2-4,0 4 3,-3-5-4,1 6-1,0-1-9,-3 0-10,0 2-17,-2 1-9,-1 0-11,-1 0-11,-3 2-11,-2-1 0,-3 6-9,-1 1-9,0 5-3,-5 0-4,-3 5 2,-2 2 3,9-1-9,-5 4-3,3 2-6,5-7-4,6 5-1,-3-2 0,1 2-2,8-2-8,0-2 0,0-3 0,6-4-5,0 3-1,3-4-9,1-1 0,1-2-3,10-4-6,-3-2 1,-2-1-10,2-3-4,0-2 0,-1-4-6,-2 1 3,4-8 0,0-2 0,-3-1-6,-2 1 3,-4 3 3,0 2-3,2 2 3,-7 3 2,0 0 7,-1 2 2,-2 4 3,0-2-1,0 5-3,-2 2-2,2-3 3,-2 3-3,0 0 2,-4 13-3,1-6-1,0 10 4,1-7 1,-1 2-6,2 5 6,-2 0 2,3-6 5,2 2 5,-1-1-7,2-2 0,0-3 4,5 1-3,0-1 3,2-1 0,2-5 2,3-2 8,4-5-15,4 0-1,5-1-1,-10-3 3,10-4-4,-6-2 1,3-2 3,-3-1-5,1-5-4,-4-1 11,3-3-7,-5-1-4,-1-3 4,1 2-4,-2-3 3,-2 1 15,-3 3-5,-3 3 8,-2 10 17,-1 4 12,1 1 12,-3 2 1,-2 4 0,1 0 0,1 0-16,-2 3-1,0 2-3,0 0-10,-5 14-3,-4 1 2,1 4-11,-1 8 11,-2-3-8,2 5-8,-2-3 4,5 2-3,-3-1 1,5-8 0,-1 5-5,1-6-1,4-1 0,0 1-1,2-4-2,0 3 5,3-2-6,-1-1-3,1-3-7,3-5-9,1 4-22,-3-5-27,6-3-29,-5 0-35,5-4-26,-1 0-45,0-3-35,-1-1-40,5-4-37,1-1-48,-8 1-223,5-3-627,-3-2 277</inkml:trace>
  <inkml:trace contextRef="#ctx0" brushRef="#br0" timeOffset="46869.6228">23331 4248 209,'0'0'269,"0"0"-24,0 0-26,0 0-23,19-10-14,-1 5-21,9-4-18,3-1-11,4 3-16,4 0-9,-1-1-12,1 1-10,-1 2-12,-2 3-16,4-4-39,-2 1-33,-5 1-45,-4 1-40,-11-1-36,3-1-40,0 3-128,-2-1-328,-6 0 145</inkml:trace>
  <inkml:trace contextRef="#ctx0" brushRef="#br0" timeOffset="47542.9932">23964 4163 235,'-4'5'232,"0"1"-5,1 0-12,1 2-7,0 0-11,-1-2-14,3 1-10,0-3-8,0 1-8,5 3-10,0-4-12,2 1-8,0-2-15,6 0-10,0-5-4,5 1-7,-2-4-12,1 0 2,-2-5-9,0 4 10,-2-6 7,4 1 1,-7 0 11,-1 0 20,0 0-12,-1-2 4,-6 4 3,2 2 2,-4 1-7,3-1-8,-6 2-17,-1 1-10,2-1-12,-6 5 0,-6 2-4,-5 1-11,-6 8-7,-4 2-1,5 3-9,1 2-1,-1 2 2,3 6-5,2-5-14,6-6 9,-1 7-2,8-5-6,3-2 4,-1 2-1,4-3 1,4 2 2,1 0-7,3-4 6,7-5-3,2 6 6,1-7-6,1-6-6,2 0-2,1 0 0,8-2 2,-9-2-4,10-5 4,0 3-9,-2-7 10,2-2-4,-3-1-3,1-3-1,-3-1 4,2-1 2,-4 1 2,1-8-4,-2 3 4,-5-2-9,-2 1 2,1 1 11,-2 3-2,-5 5 4,-3 0 7,2 5 11,-7 1 0,2 0-3,-3 5-2,3-1-3,-4 2-6,0 1-4,0-1-1,0 5-7,-2-6-1,2 6-1,0 0-3,-11 8-1,4-1 0,3 2 1,-1 1 0,0 1-2,0 6 1,2-2-3,0 2-3,3 1 4,2-1 4,2-1 2,-1 1 4,4 0-1,1-1 3,-1 0 1,1-1 3,-2-4-3,3 4 3,1-2-2,-2-4 0,-4 1 4,4-2 1,0-1 2,-2 0-1,-3-3-2,1 1-2,0 0 2,-3-2-3,2 1 0,-2-2 3,1 1 4,0 1-1,-2-4-2,0 5 4,0-5 0,-4 5-2,-1-1-4,0 0 1,-3 0-2,-6-1-1,0 2-1,-5 2-1,0-3-2,-3-1-4,2 0 1,0-1-1,-2 1-9,4-1-14,-5 0-20,3-4-25,4 0-39,2-2-29,1 3-31,0-2-48,5 2-47,-2 0-57,0-2-67,4-2-64,1 2-241,2-2-740,-2 3 328</inkml:trace>
  <inkml:trace contextRef="#ctx0" brushRef="#br0" timeOffset="54539.4029">11344 2219 104,'0'0'155,"-5"-4"-8,5 4-27,0 0-2,0 0-13,0 0-8,0 0-6,0 0-4,0 0-2,20 7-5,-6-5-1,4-2-9,12 6-5,0-9-7,3 6-2,2-3 0,0-3-13,2 1-7,-5-1-4,0 0-34,-9 3-13,7-1-29,-12 0-42,-4-2-35,-3 2-115,0 1-256,-7-3 113</inkml:trace>
  <inkml:trace contextRef="#ctx0" brushRef="#br0" timeOffset="54709.8738">11275 2389 22,'-7'3'177,"6"1"-2,1-4-21,0 5-10,0-5 3,17 0-6,2 2-5,10-3-9,6 2-13,2-2-10,19 0-12,0-2-9,-2 1-6,-4-3-22,4 3-51,-18-6-53,4 4-72,-4 2-143,0-5-286,1-1 127</inkml:trace>
  <inkml:trace contextRef="#ctx0" brushRef="#br0" timeOffset="55550.1783">17085 2369 101,'0'0'250,"-4"1"-7,4-1-3,-5 3-16,5-3-3,0 0-19,0 0-10,0 0-14,17 2-14,-4-2-12,10-2-16,6-1-10,1 3-17,4 0-6,0-1-16,4 2-4,-4-2-6,6 0-9,-1-2-12,-3 3-11,3 0-5,-10 0-36,0-1-26,-8 2-31,-1-1-29,-7-1-37,-2-3-29,1 4-38,-2-2-40,-5 2-152,-5 0-409,0 0 182</inkml:trace>
  <inkml:trace contextRef="#ctx0" brushRef="#br0" timeOffset="55766.9276">17046 2525 166,'-6'1'263,"3"0"-14,3-1-15,-8 3-9,8-3-16,-3 1-5,3-1-20,18 4-5,1-2-10,11 0-13,8 3-18,-2-3-10,22 0-14,-6-1-12,-1 4-11,-13-2-6,2-4-15,-4 4-1,-6-2-21,-1 0-17,-11-2-19,-3 0-30,-1 1-28,-4 1-41,-4-2-51,-1-1-64,2 0-238,-7 2-476,0 0 211</inkml:trace>
  <inkml:trace contextRef="#ctx0" brushRef="#br0" timeOffset="56984.3433">2067 4790 87,'0'2'103,"0"-2"-1,0 0 6,1 4 4,-1-4-9,3 3 13,-3-3 0,0 0 4,0 0-1,0 0 1,0 0 13,0 0 0,0 0 4,0 0 12,0 0-11,0-12-13,0 7-15,0-6-11,0-1-4,0-4-10,-4 1-6,-1-3-2,1 3 1,0-1-3,-2 4 2,2 2-4,-1-2-3,0 4-8,-1 1-12,3 5-6,-6 4-6,-5 3-4,-4 12-6,-5 10 4,-8 11-4,1 8-3,3 0-1,0 1-1,4 3-5,5-5-4,6-10 2,5-4 0,2 3 0,3-5-3,2-2-3,7 0 0,0-3-1,5-1-4,0-8-6,8 3-4,-2-8-12,9-2-13,0 0-24,2-3-33,0-4-31,2-2-37,5-3-31,-3-6-31,4 3-38,-5-3-134,1-2-420,-1 1 186</inkml:trace>
  <inkml:trace contextRef="#ctx0" brushRef="#br0" timeOffset="57561.4432">2979 4865 46,'1'-9'272,"-1"3"-2,0 2-5,0-1-12,0 2-25,0 3-24,-1-5-24,1 5-22,0 0-11,0 0-22,-5 14-7,-1 2-10,0 2-8,-1 8-7,-2 2-6,-1 0-10,1 0 1,4-1-13,1 0-10,0-8-3,1 0-3,3-2-5,0 0-3,2-5 0,-1 0-4,4-1-1,2-1-1,-5-5-4,8 2 0,1-2 0,-1-2-4,-1-3-3,5-3 0,-1-2-2,4-2-1,0-5-6,5-2 0,0-3 1,-1 0-2,0-4 1,2-2-4,-5-3-3,1 6 3,-1-11-2,-2 6 0,-2-3 0,-1 4-2,-1 0 2,-5 6 5,-2 4 11,-2 3 7,-3 2-1,4 0 5,-3 2-2,-1-1-7,-1 4 0,1 0-6,0 4-3,-7-4-4,7 4-5,0 0-1,-17 10 4,11-3-8,-4 5 5,0 1 1,2 3-4,2-3-1,1 4-3,3 1-3,-1-2 2,6 1 0,1 0 2,-1-2-1,-1 0-1,8 0 3,-4-4 2,4 0 0,-4 3-8,2-6 4,0 1 11,-1-1-17,-1 1 2,0-2 7,-2-2-7,1 2 7,-3-3-3,1 0 6,-1 0-8,1-1 3,-2-1-5,0 1 5,-1-3-2,2 4-3,-2-4 1,-2 6 1,2-6 0,-6 8 1,0-3 7,-2-1-12,-3 0-3,-3 1 2,1 0-18,-5 0-22,-3-1-33,4 1-32,-5 0-31,3-4-41,-4 1-48,0-2-37,2 0-222,0-3-530,2-4 234</inkml:trace>
  <inkml:trace contextRef="#ctx0" brushRef="#br0" timeOffset="57753.5177">2903 4790 27,'-3'-7'228,"2"2"-25,-2 2-19,2-2-20,-2 1-16,3 4-54,-2-5-68,2 5-42,0 0-28,0 0-55,0 0-54,0 0-165,5 12 73</inkml:trace>
  <inkml:trace contextRef="#ctx0" brushRef="#br0" timeOffset="59394.5805">4307 4698 22,'0'0'197,"0"-1"-17,0 1-17,0 0-10,0 0-8,-6 10-8,6-2-11,-4 1-5,4 2-9,0-1-9,0 1-4,2-1-10,0-1 4,-2 0-10,6 2 0,0-4-11,-1-2-1,2 2-3,-2-3-9,1-1 0,3 0-6,-2-2-4,-2-1-2,3 0 1,-2 0-2,-6 0 2,14-1 5,-9-4 4,2 3 3,-4-4-6,1 0 3,0-3-3,-4 3 4,0-2 1,0 1-3,0 0 0,0 0-8,-4 0-8,0 2-8,1-1-1,-1 4-6,-4 0-5,-1 4-4,-4 2-3,-2 5 2,-2 3-4,-1 8-2,-2 1-1,1 2 1,5 2-3,0 0 8,2 2-9,3-4-2,5-2-2,1-3-1,3 1-3,1-1-4,4 0 2,3-2-6,1-2 1,4 0-1,2-4 1,11 0-3,3-3 0,1-3 8,5-1-11,2-2 6,-1-2 0,2-5-2,0 0 1,-2-4 1,-2 0 2,0-1 1,-2 0 1,-1-6 0,-5 1 1,-5-1 3,-4 4-5,1-5 6,-6 1 0,-2 0 3,-3 0 2,-2-1 1,-1 1 4,-6 0 8,2 3 7,-1 3 5,-2 2-6,1 3-4,-2-1-5,-4-1-1,1 8-3,-5 0 1,-1 4-6,-2 4 3,0 4 1,-9 5-3,6 1 2,1 5-5,-2-3 1,2 1-2,6-6-1,2 4 4,2-4 0,0 1-2,4-6-4,0 1-1,3 0 2,0-1-3,3-3 3,3-2 0,1-2 0,2 0 6,5-2-4,3-6 0,2 1 5,-1-6-1,0 2-2,0-3-2,1 0 2,-3 0-2,-2 1 5,-2 3 2,-3 1-1,-4 2 1,0 1 0,-1-1 2,1 4-11,-5 0 3,4 5 2,-4 5-5,-1 6 8,-2 3-1,-1 4 6,-1-2-2,0 7-3,-4-2 4,1 3-2,0-3 1,3 1-1,0-2 1,1-6-2,2 0 2,0-2 5,-1-5-4,2 0 1,-1-2-3,2-4 8,-1 0 4,1 0 1,0-6 3,0 8 7,0-8 2,0 0-4,0 0-7,19-17 0,-5 4-3,3-7 0,6-2-2,-4-3 1,3 1 0,2-4-8,1 0-2,3-11 1,-11 8 2,7-10-5,-6 9-1,-1-2 2,-3 4-3,-1 1 10,-4 2-15,-3 0 2,3 8 4,-5 4-2,1-1 5,-2 6 1,-1 3 1,1 2 1,-2-2-3,1 3-13,-2 0 0,0 4 3,0 0 5,0 0-1,-3 22-2,-2-5-2,1 2 9,0-2-10,0 10 0,3-9 3,-2 0-1,3 1-2,3-2-1,-3 0 4,1 0-4,4-7-10,-1 1 11,4-3-8,-2 2 2,1-3-2,3-5 3,4-1-2,-1-1 1,-1 0-2,7-3 1,1-2 1,-5-4-2,3-2 5,-3 0 0,2-4-3,1-6 1,-2 0-3,-3-2 5,4 0-3,-8 5 4,1-4 0,-1 5-1,-5 5 5,1 3 8,-1 1-1,-2 1 5,1 2 4,-3 0-11,3 4-4,-3 1-1,0 0 1,0 0-7,-8 21 11,4-5-3,-3 3-3,0 1 6,3-2-5,-5 6-5,8-8 6,-4 1-1,5 2 2,0-6-6,0-1 2,5 0-4,-1-3 5,2 1-9,1-3 1,1 1 7,4-5 8,6-3-12,2 0-2,0-3-4,1-5 8,-2 1-3,-1-4 0,4-4 4,-8 2-12,5-8 14,-1 0-2,-5-4 2,2 4-3,-6 2 3,-1 3 5,-1 2 5,-5 4 9,4 3-3,-4 0-3,0 3-2,-2 0-4,2 2 1,-2 2-6,0 0 5,-5 11-4,1 0 6,-3-1-4,2 7 1,-1 0-3,1 1-8,1-2 11,1 1-4,1-1 0,-1-3-4,6-3-3,-1 1 3,-1 0-6,3-3 0,2-1 3,1-1-7,-2 1-7,6-3-10,-2-3-25,5-1-25,0-1-21,3 1-37,1-4-38,0-4-26,-2 0-24,2-4-37,-1 1-25,4-8-144,-8 5-464,4-8 205</inkml:trace>
  <inkml:trace contextRef="#ctx0" brushRef="#br0" timeOffset="59567.9109">5840 4671 103,'-4'-14'122,"3"-1"5,-1 5 4,0-1-8,-1 6 0,1-2-19,-1 2-8,1 2-19,2 3-16,0 0-26,0 0-25,0 0-41,-6 12-23,6-6-37,-2 0-65,2 6-169,2-2 74</inkml:trace>
  <inkml:trace contextRef="#ctx0" brushRef="#br0" timeOffset="59796.5903">5935 4750 83,'1'-7'271,"2"6"-20,-3 1-24,0 0-24,4-2-14,-4 2 0,2 10-2,2-1 10,1 7-8,3 1-7,-4 0-3,1 8-6,-1-7-7,-1 8-4,-1-6-13,2-2-10,-2 1-9,2-4-2,-2-3-17,0-3-10,2 0 4,-4-3-6,1 0 10,1 0 1,2-4-1,-1-2-4,-3 0-12,18-8-5,-3-1-13,2-5-10,4-6-7,0-4 0,2 1-8,0-2-12,0-2-5,-1-2 5,-3 0-6,0 3-6,-3 1-2,-2 2-7,-6 10-5,-1 3-14,-2 0-19,-1 5-37,-3-2-47,6 2-33,-5 4-25,-2 1-18,0 0-30,0 0-40,1 12-38,-1-5-8,1 5-25,2 1-164,2 1-526,3 3 233</inkml:trace>
  <inkml:trace contextRef="#ctx0" brushRef="#br0" timeOffset="60376.4261">6611 4809 209,'3'-17'249,"-1"0"-12,2 1 8,-4 0-9,0 7-5,-5-4-21,4 6-12,-2 0-27,-2 2-17,5 1-7,-8 4-21,8 0-14,-18 7-9,8 1-8,-5 3-16,2 1-1,-1 4-5,0 1-10,0 6-9,2-6-5,-2 5-4,3-3-5,2-2-1,4 0-4,1-3-5,0-4-5,3 0-2,1 0-3,0-5-1,0 2-2,5-5-4,0 1 2,3-6-5,6 2 4,2-5-4,1-4-4,1-2 2,3-2-2,-5 0-3,4-4 3,-2-4-6,-2 1 6,-1-1-3,-2 0-4,-3 8 5,-1-1 3,-5 5-4,1 3 1,-1 0 6,-2 1-6,2 2 0,0 4-3,-4 0 2,0 0-3,0 0 2,-12 18 1,5-7 2,-1 4-6,3-1 2,-5 3-3,4 0 2,0-1 3,1 0 8,4 0-11,-2-3 6,6 1-1,-3-3 4,1-2 1,3 3 5,1-4-7,3-2 8,6-1-4,-5-3 2,2-1-6,3-2-2,2-3 3,1-1-3,1-3 3,-2-3-4,4-6 2,1-5 0,0 0 1,0-2-5,-4-4 3,3 0-1,-4-4-6,-4 1 2,0 0 9,3-1-12,-6-1 4,-3 3 2,2 4 2,-5 7 11,0 2 8,0 7 7,-3-1-3,1 6 1,-1 2-6,0 3-1,0 0-4,-12 18-1,1 5 4,-3 3-4,0 4-2,0 2-1,-2 12 2,1-8-4,0 7 5,6-9-6,0-1-3,1-2 0,6-2-19,-1-4-16,6-6-21,-2-2-24,8 0-26,-4-8-29,3 0-31,2-1-33,8-5-34,1-2-25,1-2-15,1-4-182,-1 0-482,-2-2 213</inkml:trace>
  <inkml:trace contextRef="#ctx0" brushRef="#br0" timeOffset="61194.586">7056 4881 213,'9'-16'75,"-4"3"18,0 2 21,-2 1 14,-1 3 23,-2 1 14,2 0 1,0 3 2,-1-1-5,-1 0-8,0 4-14,3-5-12,-3 5-15,0-4-11,0 4-11,0 0-5,0 0-2,5-4-7,-5 4-3,7 0-5,0-1-4,0 0-8,0-1-1,4 0-5,1-2 2,-1 1-2,1-1-1,-3-1-2,0-2 12,-2 1 3,0-1 6,-1 1 7,-2 1 21,-2 1-9,1 1 1,-2-2-6,-1 2-15,0 3-9,-6-3 5,6 3-18,-19 3-5,6 6-6,-6 1 0,3 3-7,-5 3-2,0 3 0,1 1-6,5-1-2,2-3-1,3-1-7,1 3-8,1-2-6,4 0-5,3-4-7,1-1-1,0 0-6,0-6 1,4 4 5,0-3-7,3 0 1,5-2-1,-2-1 4,3-3 0,1 0 6,4-3-3,-2 0 1,5-3 0,-6-3 2,3 1-1,-2-2 13,5-7-10,-6 3-2,6-5 3,-7 2 6,0-3-5,0 5 2,-5 0 3,-4 6 7,3 0 9,-4 1 8,2 3 1,-4-2-3,0 5 4,1-2-10,-1 1 0,-2 3-2,0 0 5,0 0-7,-9 19-3,3-10 6,-2 5-2,-1 1-1,0 2-2,-1-2-5,1-2 6,0 4 2,4-7 2,-2 1 3,2-1 0,0-1 0,1-2-4,2-2 3,-1 2 0,-1-3 3,3 0 5,0-2 11,-3 1 4,4-3 6,0 0 3,0 0-5,14-8-16,-5-1-3,4-6 2,7-7-2,5-1-4,0 0 5,6-1-9,-2 2 0,-3 3-8,-1 4-3,1 3 10,-7 3-2,-5 1-5,-1 5 2,-3-1-11,-2 7 6,0-1-5,-2 3-1,-1 2 3,1 3-4,-6 1 2,3 1 0,-3 1 0,0 3 4,-3 0-2,3-1 4,-2-1-6,2-2 9,0 0-8,-2-3 1,2 1 3,0 0-15,2-3-17,0-2-8,1-2-4,3 0-7,5-3-5,2 0-9,6-5-3,2-1-3,3-3 3,3-4 3,3-4 2,-6-3 4,3 1 14,-1-4-5,-3-2 3,-3-4 5,-3 0 2,0 0 4,0-2 6,-6 2 1,2-3 8,-3 6 10,-3 6 11,-5 5 16,1 3 10,2 2 2,-4 4-4,-2 3-8,1 3-1,0 0 1,-15 8 3,3 4-12,-7 7 6,0 5 0,-1 1-1,0 5 3,-2 0 0,6 2-1,-1-3-4,4 4 2,0-4 2,6-2 3,2 2 3,5-9-8,0-2-2,1-3 4,2 2-5,2-6-12,-2-1-10,8-2-19,-2-3-22,5 0-28,0-3-30,4-2-29,-4-2-41,2-4-26,-1-2-32,2-2-22,-4-2-176,2-3-470,-3 0 208</inkml:trace>
  <inkml:trace contextRef="#ctx0" brushRef="#br0" timeOffset="61413.5104">7847 4729 170,'-6'-1'222,"1"0"1,5 1-2,-9-2-1,9 2-16,-6-1-12,6 1-13,0 0-15,0 0-12,24-4-16,-7 2-11,2 1-10,9-3-14,-1-1-8,2 0-17,1 0-5,-3 0-8,-6 0-20,1 2-32,0-2-39,-2 0-59,1 1-66,6-4-63,-8 4-168,7-3-414,-9 2 184</inkml:trace>
  <inkml:trace contextRef="#ctx0" brushRef="#br0" timeOffset="61689.5394">9019 4463 110,'7'-9'275,"-3"1"-21,-2 3-16,0 0-23,-1 1-24,2 4-18,-3 0-6,3 8-19,-3 2-6,-2 8-5,-2 10-2,-1 5-2,-4 0-1,-4 1 1,-5 11-6,-1-3-8,3-8-6,4-5-7,-1 0-4,0 0-13,1-4-3,3-1-4,2-7-9,3-2 0,1 0-7,0-4-3,2-2-1,-2-1-6,3 0-6,3-3-4,1-1-12,2 0 6,4-3-14,2-2-38,3-2-34,3-2-35,0-1-32,-4-5-36,1 0-45,0-2-43,2-2-28,-1 1-17,-6-1-155,2 4-472,-2-5 209</inkml:trace>
  <inkml:trace contextRef="#ctx0" brushRef="#br0" timeOffset="62052.8674">8831 4705 48,'-12'-2'218,"6"1"6,-4 1 5,3 0-14,7 0-12,-6 0-20,6 0-18,0 0-15,19-6-17,1 5-15,10-6-11,4 2-6,-2 3-13,4 1-7,-4 1-10,0 0-5,-4 0-8,-10 1-7,5 3-1,-5-1-4,-4 6 0,0-4-1,-5 4 7,-2 0 5,-3 5 4,-1 1 5,-2 2 5,-3-1 3,0 1-1,0 0 0,-4 0-2,4-4-4,1-4 10,-2 3 0,3-2 9,0-2 15,3 1-11,-1-4 6,1-1 5,6 2-7,1-4-5,0 0-6,2-2-2,6 0 3,1-2-16,-3-5 0,0 3-5,2-6-1,-4 0-2,0-3-6,-2-1 5,0-1 3,-3 1-10,0-1-3,-4-2 5,0 3-13,-4-1-7,-1 3-11,-1 1-6,-2 0-6,0 0-10,-4 3-3,1 0-15,-4 3-18,2-3-33,-3 7-30,-2-3-24,4 3-30,-5-1-39,3 4-44,-2 0-46,4-1-50,-1 4-280,1-1-663,5-1 294</inkml:trace>
  <inkml:trace contextRef="#ctx0" brushRef="#br0" timeOffset="62468.0316">10052 4526 251,'4'-5'255,"0"5"-26,-4 0-24,0 0-13,0 0-15,2 12-11,-4 0-7,2 3 2,-4 4 6,0 5-1,-1-4 3,0 4-3,1 0-1,-2 2-3,2-6-4,-1-2-3,1 1-5,-4 0-1,6-1-11,-5-2 3,2-2-19,0-1-7,2-1-11,-3-6-7,5 2-6,-2-1-5,3-4 2,-1 2 7,-2 0 12,2-1 14,1-4 15,-2 1 13,2-1 13,-3 5 12,3-5-1,0 0-20,0 0-11,-3-13-17,3 3-12,2-4-11,-1-3-11,2-8-14,3-2-7,-2-1-8,1 0-7,3-3-11,-1 0-9,2-1-6,0 4-3,0-1-7,-1 0-5,2 7-8,-1-4 0,2 4-12,-2 5-4,2 2-8,0 1-16,6 2-13,3-6-20,-1 9-17,6-4-19,1 4-23,-1 0-24,4 2-19,-8 3-27,0 0-21,1 3-20,-9 0-28,0 2-33,-1 2-34,-5-1-36,-1 1 2,-5 0-231,-2 1-645,-3 3 285</inkml:trace>
  <inkml:trace contextRef="#ctx0" brushRef="#br0" timeOffset="62671.1796">10006 4596 177,'0'3'233,"0"-3"2,0 0 3,9 5-6,0-2-16,3-3-9,2 2-23,5 0-20,-1-2-14,3 2-18,0-2-8,2 3-17,5-3-11,-8 3-26,0-2-28,-7-1-33,0 1-36,-2 1-33,-3-1-44,-2-4-42,1 5-32,-7-2-14,2 2-127,-2-2-344,-13 7 152</inkml:trace>
  <inkml:trace contextRef="#ctx0" brushRef="#br0" timeOffset="62893.745">9904 4797 158,'-2'4'199,"2"2"21,0-6-2,10 5-5,-1-4-13,9 4-9,2-4-14,2 1-6,8 1-15,1-2-4,2 0-17,0-2-11,2 1-3,-1 0-11,-4-1-6,-1-2-13,-11 3 6,2-2-5,-7 1 1,0 0-3,-1 0-10,-6 1 2,1-2-7,-1 0 9,-6 2-24,6 0 6,-6 0-21,7-1-6,-7 1-2,0 0-9,0 0-12,6 1-11,-6-1-13,0 0-9,0 0-10,0 0-32,0 0-24,5 1-27,-5-1-30,0 0-49,0 0-36,0 0-37,0 0-174,0 0-470,0 0 208</inkml:trace>
  <inkml:trace contextRef="#ctx0" brushRef="#br0" timeOffset="65694.9288">1832 5514 90,'-4'-6'200,"3"1"-10,-3 3-21,0-1-19,2-1-16,-1 2-17,3 2-13,0 0-11,0 0-11,-5 7-6,5 2-11,-3 4 0,6 4-7,-3 2-6,1 8 0,4-1-4,-1 3 9,5 3 9,1-3-3,2 3-1,3-4 2,2-3-1,4 3-1,1-5-4,1 0 3,6-1-4,3-3-1,12 3-2,-9-10-1,21 1-4,1-2 0,1-9-1,7-1 2,26-1-2,-30-6-5,7 0 3,25-6-13,-28 4 5,28-4-1,-30 3-9,1-3 0,33-8-3,-34 6-1,32-7 2,-4 1 1,-4 1-5,5-1-1,-5-2-3,4 0 0,-28 8-5,34-7-1,-7-2-3,1 2 7,-27 8-2,28-4 0,0 1-1,-29 8-6,31-5 4,-1 5-1,-2-2 2,-29 2-2,32-4-3,-4 3 4,-24 4 0,27-7-2,3 4 3,-32 2-2,33-4 1,-4 8-5,-25-4 0,22-6 0,-23 7-4,-2 1 2,-4-4 2,34-2 3,-28 3-3,-2 3-2,1 4-4,2-4 8,-3 3-4,-2-2-5,1-1 1,-4 1 3,-4 3 0,-1 3 2,0-1-2,-2 0-1,-2 1 4,1 2 0,-14-1 0,2 3 3,-2-2-1,-1 0-1,0 4 5,-1-1-4,-4 1-1,-2-1 4,1-1-2,-9 1 3,-2-4-3,-2 4-2,0-4 1,-4 2 2,0-2-2,-5 2 3,0-2 0,-3-2 0,1 1 3,-2-1 0,-1 2 4,1 0-2,-1-1 7,-3-2-2,3 3-5,-3 0 5,1 0 4,-2-4-2,2 5-2,0-2-2,0 1-3,-2-4-1,0 5 7,0-2-4,1 1 6,-1-4-1,3 3 3,-3-3-13,0 5 4,0-5-7,0 0 4,0 5 0,0-5 7,0 0-8,0 0-4,0 4 7,0-4 13,0 0 16,0 0 8,0 0 2,0 0-4,0 0 0,10-9-8,-3 4-2,0-2-6,4 0 1,5-8-6,2 3-2,6-5-4,1 0-7,2-4 4,4 1-4,1 2-4,1 0 0,2 1-2,16-7 7,-17 10-9,14-4-9,-10 6 0,12-4 4,-11 8 4,14-4-11,2 7 10,1-1 0,0-3-9,0 5 2,2 3-3,-5-2-3,5 2-5,-2-2 12,1 2 3,1 4 1,-3 2-3,-2 0-1,1-4-2,-3 1 4,3 2-4,-4-2-2,4-1 6,-1 1-2,-3-4 8,-10 2 0,15-1-14,-5-5 2,1 6 9,0 2-28,-10-4 23,10-1 0,3-4-6,-1 2 2,1 0 0,-1-2 6,-4 2-4,5 0 5,1 0-5,-3 1 3,-12 1-2,15-2-4,-4 1 7,-1-1-6,-9 0-1,10-2 2,-14 0-1,0-2 4,0 3-1,-4-3-6,1-2 11,2-1-5,-2 2-2,-2-4 3,-3-1 2,-2 1-1,-3 0-6,-1-1 2,-6 5-2,-2 2 6,-5 0-6,0 3 8,-1-2-19,-4 2 21,1 2-7,-1-2-6,-1 1-14,-3 3-30,5-1-37,-6 2-40,3-3-51,-3 3-65,0 0-74,0 0-307,0 0-678,0 0 300</inkml:trace>
  <inkml:trace contextRef="#ctx0" brushRef="#br0" timeOffset="66734.8711">3708 6610 65,'-9'7'201,"2"0"-6,2-5-11,0 1-11,2-1-6,-1 1 3,4-3-2,-4 4 0,4-4 2,0 0 6,0 0 0,14-11-7,-5 3-5,2-4-8,3-2-11,1-5-6,2-1-8,1 0 8,-5-2-9,-4 4-4,1 1 0,-2 2 7,-3 1-16,0 5 4,-1 0-5,1 4-3,-1 0-3,-3 1-29,-1-1-11,0 5-8,0 0-6,0 0-6,-4 20-3,3-6-7,-4 3-2,0 3-6,5-2-5,-4 2 4,4-4-6,0 2-2,0-1-5,1-6-2,2 2-2,0-1-12,1-4-17,4 3-27,-4-8-23,4 4-33,7-3-47,-2-4-58,3-7-83,2 0-65,-1-5-246,3-7-645,-1-1 287</inkml:trace>
  <inkml:trace contextRef="#ctx0" brushRef="#br0" timeOffset="66923.5293">4026 6177 22,'-5'-10'256,"0"0"-2,5 1-18,-4 4-27,1 0-22,1-1-22,2 4-19,0 2-25,0 0-35,0 0-42,-9 8-50,9-3-46,1 4-56,2-1-152,-1 3-282,6 4 124</inkml:trace>
  <inkml:trace contextRef="#ctx0" brushRef="#br0" timeOffset="67284.5715">4273 6447 186,'-4'-9'308,"2"-2"-18,-1 0-10,-4-1-2,2 1-21,-5-3-12,5 2-18,-7-1-14,2 4-11,1 0-14,0 1-19,-2 4-23,0 4-16,-6 0-7,0 3-18,-6 11 4,1 4-28,0 7-6,-1 2-6,-6 14-10,10-9-3,5-1-7,0-1-6,5 2-10,1-7-1,6-3-3,0-5-5,2 0-4,4-1 0,1-6-2,2 0 2,5-5-6,1-1 2,5-7 0,13-4 1,-3-4-2,4-6 10,-4-3-15,-1-3 6,0-4-13,-2-1 1,5-12 5,-14 9-6,4-9 3,-7 6 5,-2-12-8,-5 11-1,-3 1 4,2-2 10,-4 6 4,0 4 11,0 7 21,-1 9 5,0-1 6,0 2-16,0 3-8,-1 3-7,1 3-1,0 0-8,-10 29 6,6 0-6,-2 3 4,-1 3-3,-3 17-10,3-4 1,3-12 2,0 10-3,0-12-11,4-3-34,4-1-42,-2-4-24,5-2-36,2-7-40,1-3-38,0-8-45,8 1-36,0-7-36,0-4-213,3-1-586,5-7 260</inkml:trace>
  <inkml:trace contextRef="#ctx0" brushRef="#br0" timeOffset="67860.0734">4531 6452 98,'-3'-16'174,"2"7"25,-3-2 19,-2 3-4,2 1-9,-1 3-10,1 0-12,0 3-16,-1 0-14,5 1-17,-10 2-4,10-2-15,-7 4-6,6 0-6,1 0-7,0 2-5,4-1-3,0-1-8,1-1-2,3 1-9,-2-3-1,5 2-4,1-2-7,-1-2-6,1-2-2,-1 0-8,-2-1-2,-1-3 2,2 2 2,-2-3 3,-2 1 5,-2-1 4,-2 1 5,0-2 20,-1 1-3,-1 1 6,-1 2-1,-1 0-17,-1 2 0,-1 2-11,4 1-13,-19 7 4,5 0-6,-2 8-3,2-1-3,-4 6-7,2 1-2,2 1-7,5-4-3,4-1 2,-1 1-1,4-1-16,2-5-6,2 0-6,4-3-11,-1 1-9,4-3-3,5 0-2,0-3-7,6-1-2,1-3-5,7-4-1,-3-2-5,-3 0 5,4-4-3,-7 0 11,-1 1 0,0-3 4,-4-1 7,-2-3 3,-1 0 7,-2 2 9,1-2 12,-5 0 10,-2 6 24,2-2 18,-3 6 10,1 1 13,-3-1-4,4 0 1,-4 4-15,2 0-17,-2 2 12,0 0-2,0 0-11,0 0-8,-6 10 8,3-4-3,1 0-4,-4 2-6,3 1 1,0-2-5,-1-1-1,1 0-6,0-1 1,2-2 4,-2 4 8,3-7-1,-2 3 14,2-3 3,-4 4 16,4-4-2,0 0-8,0 0-4,6-17-5,-2 8-5,3-1-3,2-7-6,2 5-7,3-1 7,0 1-12,-1 4 1,3-1-2,-2 5 4,-1 1-10,0 3-3,1 3 5,-3-1-10,1 5 4,-1 1-7,0 6 0,-3-4-1,-4 2-2,-1 7-3,1-2-6,-3 2-17,-2-1-30,-1 1-43,0 0-31,-1-4-33,1-3-41,-1-1-39,3-2-23,3-5-21,4-1-31,4-2-230,3-5-599,2-3 265</inkml:trace>
  <inkml:trace contextRef="#ctx0" brushRef="#br0" timeOffset="68069.5227">5157 6411 242,'23'-41'73,"-7"9"22,-3-2 18,2-14 19,-2 2 24,-6 13 26,-1 1 12,-1 7 18,-4 8 10,2 0 4,-2 7-9,0 4-15,1-1-19,-1 3-27,-1 4-11,0 0-19,-4 16 1,2 1-13,-6 7-8,4 5-10,-1 1-3,-1 4-12,-2 0-5,0 1-14,-1-3-3,4 2-4,3-4-3,-2-3-2,3-3-6,1-4-4,0-4-7,1 1-7,3-4-15,0-4-15,1-1-26,2-1-19,5-5-25,-2-2-28,5 0-34,-2-4-32,4-4-35,1-2-25,-1-3-27,3-5-204,-6 3-497,2-7 220</inkml:trace>
  <inkml:trace contextRef="#ctx0" brushRef="#br0" timeOffset="68333.5524">5171 6295 129,'-5'0'169,"5"0"-11,0 0 2,0 0-9,0 0-6,16 2-11,1-7-6,0 3-5,4-6-1,1 4-4,0 1-1,-2 0-6,2 3-9,-4 1-4,-4 1 3,4 3 7,-2 4 1,-5-3 5,0 6 9,-5 1 3,1 5 3,-3-2 0,-3 2-2,1 2-2,-2-2 5,-2-1-16,1-1-9,-1 1-15,0-3-4,2-2-18,0-4-2,1 1-14,0-4-5,3 2-7,0-5-26,4 1-20,5-3-37,4-3-39,1-2-44,8-7-38,0 0-43,1-2-32,-2-6-32,-3-2-201,-6 1-511,4-2 226</inkml:trace>
  <inkml:trace contextRef="#ctx0" brushRef="#br0" timeOffset="68530.9151">5704 6261 481,'2'-25'37,"-2"-1"19,3 7 14,-6 3 11,1 3 8,-2 4 3,-1-3 2,1 2-11,0 4-10,0 1-9,0 1-6,-1 4-24,5 0-22,-10 4-38,6 1-38,-1 1-30,2 3-96,0-1-207,3 3 92</inkml:trace>
  <inkml:trace contextRef="#ctx0" brushRef="#br0" timeOffset="69152.491">5883 6271 37,'3'-11'275,"-1"0"4,-1 5 7,-1-3-6,2 2-8,-4 1-9,1 0-2,-2 1-24,1 0-6,-4 3-23,2-1-16,-6 6-24,-1 1-7,-3 5-28,-3 0 5,-3 9-12,-2 0-11,6 4-7,-1 2-9,3 0-12,1 2-3,4-4-5,3 5-19,4-8 3,2-2-11,3-2-5,5 4-7,-2-9-1,7 2-7,1-3-5,5-1-1,3-3-12,10-5-7,-2-3 0,4-1-7,1-4-3,1-1 4,2-1-4,-2-2-3,-1-5-5,-4 0 3,-1 0 6,0-2-6,-6-1-3,-4-1 6,-1 0 2,-3 0-6,-4-2 10,-4 6 1,-2 0-2,-4 2 17,2 4 0,-4 0-3,-2 4 11,0 0-6,-2 2-7,-6 4-9,1 2 3,-9 6 8,3 3-6,-11 4-1,3 6 0,-2 1 3,1 3 3,3 0-9,3 1 2,2-2 3,3 1-4,4-6 2,1-1-4,3-3 1,2-1 4,2-1-6,1 0-16,4-4 20,-3-2-4,7-3 0,0-2 1,5-1-6,-2-4 1,2-1-4,3 0 4,-2-4-4,-1-1 18,-3 1-18,4-3-1,-6 3-11,0-2 16,-3 3 3,1-1-4,-1 5 4,-1-1 0,0 1 0,-4 1-6,0 3-4,0 0 9,0 0 9,-4 17-9,0-6-13,3 0 0,-3 1 14,0 0-4,3 2 0,1-2 0,-1-3 3,3 3 4,2-4-2,1 1 17,-1-4-22,5 2 7,3-5-3,-2-1 5,4-3-4,0-1 10,0-2-18,4-4 11,0-2 0,-2-3-4,-1 1 0,5-7-3,-3 1 4,-3-2-7,2-5 7,-3 1-3,1-1 2,-4-2-7,-1 1 1,-1-2 10,0 11-3,-2 2-1,-3 6 14,-1 0 7,-2 6-5,4-1-8,-7 2-14,3 3 17,0 0-5,-9 8 5,3 4-7,-3 4 0,-2 7 1,4 3 2,-6 1-5,7 0 6,-1-2 2,5 0-5,2-5 3,0 1-5,2-6-5,1 2 5,5 0-18,-6-7-6,6 0-10,-3-1-15,4-7-17,-1 2-35,2 0-32,4-4-42,-3-2-41,5-5-46,1-1-41,-4 0-281,0-4-628,1-2 278</inkml:trace>
  <inkml:trace contextRef="#ctx0" brushRef="#br0" timeOffset="69600.5633">7576 6053 4,'6'-24'286,"-2"6"1,-1 7-2,1 1-10,-2 5-22,2-2-28,-3 4-23,-1 3-21,0 0-7,0 0-8,-11 39-5,5-11-10,-1 5-8,-10 12-10,6 2-11,-4-2-9,1-1-9,2-10-14,2 2-12,1-3-2,1-3-7,3-1-4,-3-2-9,4-1-8,2-9-12,-1-1-10,6-5-15,-2 0-13,3-3-22,2-3-19,2 0-21,5-4-22,1-1-28,-4-4-26,8-5-30,4-6-15,1-2-23,-3-2-13,-1-2-11,0 2-157,-7 3-421,-3 0 187</inkml:trace>
  <inkml:trace contextRef="#ctx0" brushRef="#br0" timeOffset="69935.0826">7415 6319 159,'-12'0'203,"6"1"6,1-1-4,5 0-5,-8-3-16,8 3-20,0 0-5,17-10-4,-5 7-10,6-4-7,12 2-3,-3 2-9,6 1-1,-1 5-6,2 2-2,-3 4-5,1 1-9,-3 2-4,-2 0 1,-1 3-6,-5 2-3,-8-1 5,0-2-8,-2 2 3,-5 0-8,-3-3 1,1 2-5,-7-1-3,2-2 3,-2-3-8,-2 1 2,4-3-12,0-2 18,-2 0 22,2 0 1,-1 0 13,2-5-8,-4 0-5,4 0-9,0-12-10,0 1-10,6-5-8,3-10-8,3 0-4,0-1-5,4-1-9,-1 2-5,3 4 0,-1-2-6,2 2-8,-4 3-4,2 6-9,-4 0-10,1 2-18,-2 4-22,0-1-30,-1 3-34,0 2-20,1-1-23,-1 4-24,-2 0-32,2 3-40,-5 0-46,6 2-36,-2-1-258,-2 1-633,3 3 281</inkml:trace>
  <inkml:trace contextRef="#ctx0" brushRef="#br0" timeOffset="70882.0459">8358 6259 170,'5'-16'252,"3"2"6,-6-5 3,-2 4 0,3-2-8,-6 1-7,2 7-10,0-1-8,1 0-9,-4 5-13,0 0-24,-1 2-20,-2 3-19,7 0-17,-19 5-7,4 6-14,-1 1-8,-3 11-14,0 1-5,1 1-8,1 1-7,4 3-10,0-1 2,3-3-10,2 4 0,3-4-7,3-7-4,2 0-6,2-1 4,0-5-8,4-2-9,-3 3 7,3-7-8,4-4-5,2-2 2,6-1 2,-5-2-6,4-6 4,-1 0 6,0-4-11,-2-2-2,-3 0 1,2-1-2,2-7 1,-3 2-2,-2-5 5,3 2 12,-6-1-16,0 8-5,-5 2 3,4 3-2,-1 2 1,-5 3-1,3 3 4,-1-2-19,0 3 5,-2 3-3,0 0-2,0 0 3,2 17 3,-1-6-1,3 4-3,-4 4-16,0 0-6,0 0-12,4-2-9,-4 0-22,2 0-25,6-1-20,-6-3-16,3-3-21,0 0-20,5-3-13,1 0-23,-1-3 6,-1-1-8,2-3 16,-1-2 24,-1-1 12,2-1 23,-3-3 25,1-2 30,0-4 27,2-2 28,-5 1 26,4-2 23,-4 0 32,-1-3 14,3 3 24,-5 3 22,1 3 9,-1 2 2,-1 2 0,3-1-7,-5 3-11,1 2-6,-1 2-10,0 0-2,0 0 4,0 0-5,0 20 1,-1-8 0,-4 0-3,1 2-3,4-1 3,-5 1 6,2-2-2,-1 0 0,-1-4 6,1 4-2,0-6 2,2 0 12,2-2 11,-3-1 12,2 0 11,1-3-6,0 0-4,0 0-14,0 0-12,4-18-12,6 3-5,0 1-15,3-2-3,8-3-8,0 2-8,-4 6-6,-2 0-4,3 1-3,0 3-7,1 2 0,-6 5-6,2 2-1,-5 1-1,2 3 0,-2 2-10,-1 4 4,0 3-4,-7-3 0,1 7-2,2-1 0,-5-2 2,0 3-3,-3-7-3,6 3 3,-3-3-6,0-3 2,-3-3 2,3 1-12,0-2-15,0 0-10,3-1 6,1-1-2,-4-3-8,11-3 8,-2-3 1,5-4-5,0-1-2,2-3-2,3-3-2,1-3 10,1-3 0,-3-2 3,1 4 5,-2-5-5,-2 3 7,0 1 9,-4 3 0,-5 5 8,1 3 1,0 2 14,-4 0 10,-1 2-2,-1 0-1,2 4-10,-3-1-2,0-1-2,0 5-2,0 0-2,0 0 5,0 0-12,-16 11 6,13-4 1,-3 1 0,0 2-1,1 2 3,3 0-7,-1 4 4,3-4 1,-3 1-6,6 2 4,-2 1-1,5-1 2,-3 1-1,3-3 2,0 4 0,-1 0-6,3-1 5,-2-2 5,-1-2 0,-1-1 0,-1-1-4,3-3 1,-4 1-4,-2-1 2,-2-1 2,-1 2 4,-3-4-5,-3 5 7,0-5-6,-5 0 4,-1 0-5,-2-2-11,-2-2-10,2-2-43,3 1-33,-3-3-39,-1 1-32,3-4-46,1 1-51,4 1-53,1-6-59,0 1-195,2 0-614,6-4 272</inkml:trace>
  <inkml:trace contextRef="#ctx0" brushRef="#br0" timeOffset="71103.0097">9305 6167 268,'2'-5'358,"3"5"-20,-1-1-40,-4 1-25,0 0-21,5 6-13,-5 1-21,-5 5-4,3 0-13,-1 6-8,-3 4-2,-3 3-5,-2 1-14,8-8-17,-3 1-9,3 5-18,-1-7-10,4 0-9,-2-5-15,2 1 5,2-4-33,0 1 3,0-5-4,1 1-16,6-4-35,2 2-42,-2-6-54,2 0-50,7-4-66,-3-4-82,3-4-61,1-4-235,-1-3-623,-1-1 276</inkml:trace>
  <inkml:trace contextRef="#ctx0" brushRef="#br0" timeOffset="71309.1901">9462 6000 70,'-5'-5'152,"-1"1"-17,3 3-8,-5-1-19,8 2-11,-9 0-15,9 0-40,-6 5-31,2-1-43,4 2-39,0-2-50,0-4-129,6 8 57</inkml:trace>
  <inkml:trace contextRef="#ctx0" brushRef="#br0" timeOffset="71519.3343">9575 6000 229,'3'-5'293,"1"2"-3,-2-1-8,1 2-16,0-1-26,-3 3-24,4-3-25,-4 3-22,0 0-3,7 11-11,-7 2-5,3 4-2,-3 8 1,-4 3-12,-4 1 4,3 0-13,-4 3-3,-1 3-9,1-5-12,0-1 5,1 0-17,2-5-13,-3 3-11,5-10-6,2-5-1,2 3-15,0-5-16,3-1-13,0 0-25,7-3-30,-1-1-23,4-3-34,6 0-38,3-5-26,6-1-42,4-5-47,0-3-33,-5 2-226,1-2-547,-7-3 242</inkml:trace>
  <inkml:trace contextRef="#ctx0" brushRef="#br0" timeOffset="71717.5921">9530 6229 65,'-7'0'194,"1"2"-10,6-2-14,-7 0-15,7 0-7,0 0-13,17-6-9,2 2-3,3 0-18,4-1-10,2 0-2,-8 1 1,3 0 1,-1 0 4,-4 4 1,3-2-4,-5 5 2,-2 0 3,-3-2 0,1 4 6,-3 3 6,-2-1-3,-2 4 6,2-1-4,-5 0 2,2 2-10,-3 0-1,2 2-8,-1-4-13,0 2-1,0 1-6,0-3-15,1-2-1,3 3-8,-1-4-13,2 0-20,4 0-21,0-2-20,6 0-21,2 0-29,10 0-40,-2-3-66,2-2-57,2-4-54,-5 0-186,-6-2-516,-3-2 229</inkml:trace>
  <inkml:trace contextRef="#ctx0" brushRef="#br0" timeOffset="71906.725">10150 6217 38,'0'-17'103,"-3"5"4,3 1-1,-4 3 1,-2-2 0,4 3-9,-3 0-17,4 3-22,0 0-49,-2 0-50,3 4-90,-3-2-140,3 2 63</inkml:trace>
  <inkml:trace contextRef="#ctx0" brushRef="#br0" timeOffset="72290.8724">10409 6191 93,'0'0'341,"0"0"-33,0 0-31,-18 5-18,7-1-6,-3 4-9,-3 5-15,-5 3-18,3 2-11,-2 2-16,2 0-7,1 0-18,7-2-11,-1-1-14,3-1-4,1 0-11,6 1-10,2-2-12,1-4-12,0 0 10,5 0-10,0-2-7,2-5-7,2 1-7,0 0-11,0-4-2,1-1 0,1-1-14,0-4-4,-2-1 2,2-3-7,-4 1 2,7-6 1,-10-3-3,7-5-8,-5 5 0,-1-1-20,-1 0 19,0-8-9,0 6 0,3-7-1,-1 10-1,-1 0 2,4 0 2,-1 3-7,-1 4-4,5-1 16,-1 1-14,0 3 6,2 4-14,-2 3 9,7 2 1,-6 1-4,0 9-4,2 0 12,-5 1-6,-1 4 2,-4-1 2,-1 1 0,-2 3 3,-4 1-1,-2-2 0,-1 8 18,-3-10-11,2-3 6,1-2 3,-3-3 7,2-1 10,3-1 17,-3-1 12,3-4 4,1 0 10,2-2-4,0 0-5,-8-8-6,12-3-12,0-4-5,6-4-6,8-5-8,3-3-2,3 1-10,7 6-2,-1-1 2,-2 4-9,1 1 2,2 6-5,-3 3-2,1 6-1,0-2-2,-9 6-3,-9 1 0,3 1-2,1 3-2,-3 4-2,-9-3-2,1 3 1,-4 5-1,-3 0-6,0-1-10,-4 0-19,-1 1-34,1 0-47,-2 0-67,-3 0-63,-1-4-77,3 0-99,-4-3-314,4-3-798,1 0 353</inkml:trace>
  <inkml:trace contextRef="#ctx0" brushRef="#br0" timeOffset="72877.6485">11281 6350 45,'3'-9'298,"0"-3"1,0 3-4,1-7-10,-4 1-11,0-2-6,-4 6-9,1-1-7,-3 2-16,0 2-18,-2 2-15,-2 1-19,-3 2-20,-4 6-17,2-1-28,-3 5-12,-2 5-1,0 2-3,7-1-13,-4 9-13,12-5-19,-1 2 8,3 0 3,6 1-14,0-3-8,1 1-2,3-2-8,-1 0-6,-1-3-3,0-2 0,-1-2-2,-1 0-4,-1-5 2,0 4-5,-2-1 3,-4-2-13,-9 2 0,-2 1 3,-2-1-8,-4-2-8,1-1-16,-2-1-13,6-1-20,-3 1-23,6-2-24,1 2-29,0-3-36,5 0-47,7 0-43,-7-2-43,7 2-252,0 0-594,23-7 263</inkml:trace>
  <inkml:trace contextRef="#ctx0" brushRef="#br0" timeOffset="73154.8527">11890 5788 156,'-9'-26'308,"0"9"-3,0 2-8,2 5-19,0 1-26,2 7-27,-7 2-22,2 8-17,-2 7-22,-4 11-7,3 5-13,-5 20-6,1 4-3,-3 28-12,10 3 10,-6-2-10,7-1-5,-1-23-28,1 28 7,-4-6 1,3-22-10,-6 21-1,6-23-6,-2-3-1,0 1-10,2-2-5,-3-5-4,6-13-7,-2-2-4,3 0-8,-3-8-13,3-7-17,0-4-43,1-5-34,0-1-40,-2-6-41,4-2-55,3-1-46,-10-9-46,4-3-268,1-6-606,1-8 268</inkml:trace>
  <inkml:trace contextRef="#ctx0" brushRef="#br0" timeOffset="73834.7734">11473 6551 103,'1'-27'187,"3"1"17,-1 2-1,0 6 10,3-3-6,1 2-10,6-3-10,6-1-16,2 2-8,4-2-11,5 3-5,1 3-12,5-1-12,0 4-7,1 0-7,3 6-12,-4 1-12,-8 5-5,0 4-9,-10 3 0,0 2-5,-6 3-6,-1 7 1,-4 4-1,-3 2 0,-8 6 5,3-3-2,-2-7 0,0 5-1,0-6-8,-1-1-2,3-5-3,1 2-7,4-3 6,-4-2-6,0-2 1,1-1 7,0-1-4,2-1-6,2-4-1,0 0-8,-5 0 22,17-6-25,-7-1-3,-2-2-2,1-1-9,-1-6 5,-1 1-4,-6-3-2,4-1 3,-3-1-3,-4-6-3,-3 0 2,-4 0 8,-3 3-17,0 2 1,-5-1-1,7 9 0,-3-2 5,-5 3 0,6 3-12,0 2-10,1 2 6,2 3-3,-1 0 7,2 1-2,3 0-1,5 1 1,-10 1 7,10-1-9,-6 3 7,6-3 7,0 0-15,12 6 5,-1-5 5,-2 1 2,7-1 2,-3-1 1,4-1-3,1-3 1,0-1-3,2 0 6,-3-1-1,2 1 1,-2-5 0,-2 3 3,-1-3 4,2-1 10,-4-1 3,-1 2 3,1-1 0,-5 3 7,6-4 3,-6 3-8,-2 2 9,0 1 8,-1-1 1,1 3 1,-3 3 3,2-3-1,-4 4-3,0-5-3,3 3-2,-3 2-3,0-5-7,0 5-15,0 0 12,0 0-13,0 0 1,0 0-3,-5 16-1,3-8 0,-1 3-17,-1 0 15,4 5-3,0-1-1,5 4 0,1-3-4,0 0-1,4 1 5,0 0-8,0 1 3,0-1 1,4 0 1,-4 0-3,-1-2 5,0 0-6,-2 2 3,-1-3-2,-1 3 4,-1-1-4,-8 1 3,0 0 0,0-1-2,-4 1 11,2 0-13,-4-1 1,1-3-4,2-2 3,2-1 0,-2 2-1,4-5-2,0-1 4,2 1-3,1-6-2,5 2-5,2-3-8,7-3-5,6-3-18,6-2-20,5-4-36,-1-1-31,0-4-34,-1 2-36,0 0-56,-3-2-43,5 0-51,-3 2-33,-4-1-206,7-1-631,-9 2 280</inkml:trace>
  <inkml:trace contextRef="#ctx0" brushRef="#br0" timeOffset="74301.2084">13100 6000 71,'7'-19'223,"0"2"7,0 2 6,-1 5-1,0 2 3,-3 1 8,-1 0 6,-1 3-11,1-1-16,-2 2-28,0 3-13,0 0-9,-19 12-14,-2 3-6,1 6-2,0 4 2,-3 6-3,4-2-6,-1 0-11,4 0-9,4 0-5,-2-2-12,6 3-1,5-4-8,3 0 6,2-6-9,3-3-5,3 2-3,5-5 1,2-1-6,2-4-4,6-2-6,3 1-6,2-5-5,2-5-7,-7 1-7,5-9 0,-2 3-8,-1-6-6,-6 2 8,1-4-1,2-4-2,-8-3 2,1-2 9,-4-3-3,-2 0 7,-2-3-3,-4-2-2,-3 2-2,-2 2 0,-3 1-2,-2 0-7,-3 3-6,1 5-1,-3 4-11,1 1-1,-1 3-5,-3 2-7,1 1-15,-2 4-16,-3 4-22,3 0-19,-3 3-24,0 3-42,3 4-25,0 0-42,4 2-33,2 1-53,1 3-49,4-3-57,2 4-318,4-1-765,6 1 339</inkml:trace>
  <inkml:trace contextRef="#ctx0" brushRef="#br0" timeOffset="74764.8278">14035 6290 336,'6'-1'425,"-6"1"-7,6-4-14,-2 1-16,-3-1-14,1 3-37,3-3-20,-5-1-27,0-2-19,0 1-21,-4-3-25,1-3-20,-4-5-18,-3-1-18,4 0-18,-8-9-16,1 0-11,-2-3-15,2 0-10,-2 1-9,1-2-9,1-5-10,2 4-11,2 0-4,2 0-3,0 4-5,2 2-3,4 7-6,-2 2-8,3 6 0,3 0-7,-1 5-2,2-1-7,0 3-3,6 4-5,-2 4-4,2 4-1,2 5-11,-5 5-7,-1 7-7,-1 3-2,-8 1-12,-5 3 6,-3-1-3,-12 10-3,0 1-6,1-13-2,6-1 7,-4-1-1,1-3 7,4-4 2,3-6 9,1 1-3,5-7 2,-1 1 2,3-2 0,2-2 9,0-1 1,2-1-1,4 0 3,3 0 6,0-2-3,6-1 2,4-2-3,1-4 10,2 4-4,8-5-5,-1 5 2,0-4 0,-6 2 2,9-3-6,-1 0-1,-1 0-9,-5-1-9,4-4-30,-7 6-40,6-5-42,-9 3-33,5-1-46,-3 0-56,5-4-59,1-2-328,-4-1-713,7 2 317</inkml:trace>
  <inkml:trace contextRef="#ctx0" brushRef="#br0" timeOffset="75530.4571">14762 5743 104,'1'-7'343,"2"0"-8,-2 2-24,0 1-22,1-1-22,-2 1-27,0 4-24,0 0-24,0 0-14,0 0-21,-13 13-12,4-4-8,-4 3-16,1 0-8,1-2-9,-3 4-3,2-3-11,4-1 1,-2-2-11,6 0-6,-5-2-6,1-2-3,6 4 3,-5-4 1,6-2 11,-3 1 11,4-3 12,0 4 2,0-4 4,0 0-11,0 0-4,12-7-5,0 2 0,1-5-6,3-1 0,-1 1 3,2-2 5,-2-3 1,5-1-1,-3 3-1,1-5-4,-3 3-1,-1 2-5,-1 0-12,0 0 3,-3 5-3,-2 2-8,-3-1-7,0 3-5,1 0-6,-2 1-6,0-1-6,-4 4-7,4-1-3,-4 1 0,4 8-3,-3-3-3,1 9-4,-2 5-6,0 1 7,-3 6-2,0 3-3,-2 2 2,-2-1 1,1 1-4,0-1 3,1 1 2,-1 3-3,-3 2-2,1-5 2,1 1-2,-1-4 3,3-1-4,-1-2 1,0 1 4,-2-9-7,4 3 1,-2-6 0,4-2 0,-3 0 0,2-3-1,0 0-2,0-2-1,3-1-3,-1-2-3,-2 1 0,2 1-6,-3-3-1,4-3-1,0 3-2,0-3 2,-3 6-3,3-6 0,-3 3 1,3-3 1,-7 1 4,1-1-2,-1 0 0,7 0 1,-16-1 4,3 1 3,1 0-3,-1-1 1,0 2 3,-3-2-2,3-1 5,-1 2-4,3 0 1,1 0 2,-1 0-1,3 2 5,8-2 6,-9 0 14,9 0 7,-9-2 9,9 2 2,0 0-1,0 0 0,22-9-8,6 8-1,4-4-3,6-1-2,13 0-2,3-1-3,-4 1-3,2 0-1,-13 2-4,13-2 0,-16 0-1,-1 1-1,3 1-2,-8 0 3,2-1-4,-5 1 2,-5 1 1,-2 1-4,-2-1 3,-5 1 3,-3 0 6,-2-1 4,0 3 6,-3-2-6,0 2 0,-1-2 0,-4 2-4,6-1 3,-6 1-5,5-2-2,-5 2-3,6 0-2,-6 0 2,5-3-3,-5 3-3,0 0-3,0 0-14,6-1-15,-6 1-19,0 0-16,0 0-20,0 0-18,0 0-25,0 0-22,4-2-29,-4 2-51,0 0-37,0 0-43,0 0-41,0 0-41,-8-9-43,4 7-249,4 2-739,-8-4 328</inkml:trace>
  <inkml:trace contextRef="#ctx0" brushRef="#br0" timeOffset="79854.337">11174 3275 40,'-6'-4'111,"2"1"-13,4 3-9,0 0-11,0 0-5,-3-2 1,3 2-3,-1-6-1,1 6 4,0 0-2,0 0 7,0 0 2,0 0 1,0 0-5,0 0 3,0 0-2,0 0 1,0 0-3,0 0 2,0 0-4,0 0-5,0 0-4,0 0-4,-6-1-2,6 1-1,0 0-5,0 0-3,0 0-5,0 0 1,0 0 2,0 0 2,0 0-2,0 0 5,0 0 4,0 0 6,0 0-2,0 0 10,0 0-4,0 0-3,0 0-2,-6-3 0,6 3-8,-2-3-1,2 3-2,-3-7-2,1 3-8,2 4 10,-3-4-5,3 4 2,-2-4-1,2 4-2,-3-4-7,3 4-9,0 0-1,0 0-5,0 0-4,0 0-5,0 0-6,0 0 0,-6 11 2,2-1-4,3-1-2,2 6 3,-1-1-2,4 3 3,-2 0-4,2 8 5,1-9-1,3 2-5,0-2-4,11 7 5,-1-5 4,3 2 5,4-6-3,3 0-1,5-1 2,3-2 4,1-5 1,13 4-11,-9-6 12,8-1 2,3-3-16,2 0 9,-1 0 7,3-3-2,-6 4 0,6-5-4,2 0-1,-5-3 5,1 3-6,-2 0-6,5 0 5,0-2 2,-2 1-5,2-2-2,2 0-13,-5 0 11,0-1 2,2 2-2,3-2 4,2-4-1,3 6-2,24-10-5,-21 9 10,-1-3-5,2 6-5,22-3 0,-26 6 4,-2-5-4,-1 5 8,-2 0-4,-1 5 1,0-4-7,2 4 6,-4-3-5,4 1 4,-3 5 3,4-2-5,-2-2 1,3 1-1,-3 3-1,4-2 2,-8 3-5,0-1 4,-1 3 3,-3-3-7,0 3 3,-13-1 1,13 3 2,-14-2 0,0 2 1,13 3 1,-12-3-4,-1 3 3,9 6 2,-10-6-7,2-3 4,-4 3 1,16 3-2,-15-5-4,-2 0 5,-1-2-2,-1 1 1,-3 0 4,-2 0-1,-6-2-3,-4 2-1,1 1 0,-4-5 5,-3-2-7,-2 1 0,-3-3 2,1 1-1,-2 0-1,0-2 4,-4-3-5,5 5 6,-1-3-4,-4-2 2,3 6 5,-3-6-1,0 0-3,0 0 7,0 0-5,5 4-1,-5-4 6,0 0 6,0 0 8,0 0 4,0 0-3,0 0 4,0 0-3,0 0-2,0 0-1,-1-19-4,1 12 3,1-4-9,0 1 2,4-6-8,2 2 5,0-3-2,4 2-2,0-2-4,6-4 0,-3 6-3,5-3-1,5-2-1,-1 4-3,1 1 11,3-1-2,-2 4-6,0 4-6,2-2 1,2 3-3,-1-3 4,4 6 12,-1-2-11,7 5 4,-1-2-20,-1 2 23,3 0-2,12-1-3,-16 2 3,4 1 3,2-1-6,9 0 6,-8 0 0,-4 1-4,14-1-4,-2 4 11,-13-7-3,1 1-6,15 1 3,-2 0 0,-15-2 6,3 1-1,-1-2-2,13-2-3,-13 1 0,-1 1-3,3-1 6,12-7-6,-15 6 7,0-4-4,3 0-1,8-3-18,-13 5 24,3 0-8,-5-1 6,-3 1-7,-2 0 7,-3-1 1,-8 4-4,1-1 0,-1 0-3,-5 3 3,-1-1 8,0 1-1,-1-1 3,-5 0-6,1 1-2,1 0 4,-2-1-2,3 1 4,-4 0-1,1 1-2,-1-1 15,-2 1-18,2-1-3,-4 3-4,9-2-9,-8-1 18,-1 3 0,5-2-5,-5 2 0,0 0-3,0-5-2,0 5-2,0 0-24,0 0 15,0 0-11,6 0-13,-6 0-19,0 0-22,0 0-21,0 0-21,0 0-14,0 0-20,0 0-14,0 0-31,0 0-15,-17 12-27,12-9-19,-3-1-133,2 2-428,-6 3 190</inkml:trace>
  <inkml:trace contextRef="#ctx0" brushRef="#br0" timeOffset="81364.6254">14737 3938 1390,'7'-17'-33,"1"2"90,-2 4 3,-2 4 6,-3-1-7,2 3-21,-1 0-6,-3 2-9,1 3-4,0 0-2,-17 13-2,-2 4 1,-4 7 9,-11 17 2,-6 0-1,-16 27 8,15-21 2,-21 24 2,-1-2 4,3 1 0,1 0 5,-5-2 11,3 0 7,2-3-3,-1-5-1,16-16 0,1 2 2,-11 17-3,16-27-6,6 1-1,6-9-2,0 0-5,2-3-8,3 0 1,4-3-3,4-6-4,1-3 1,-1 2-2,6-6-8,0-2-1,-1 0-3,4-1-1,2-1-1,-3-1 0,3-2-3,0 1 1,-3 0-2,5-3 1,0 4 5,0-4-11,0 0 2,-6 2-4,6-2-1,0 0-9,-2 3-2,2-3-19,0 0-25,0 0-21,-8-5-13,6 1 7,-2 0-1,2-3 3,-1 3 5,3-4 3,-2-1 10,0-1 2,0-2 1,1-3 7,1-2 7,0 0 12,0 0 9,0 0 11,0-3 16,3 2 3,-3-2 14,2 2 13,0 0 2,0 8 14,1-2 4,-3 1 1,1 6-1,2-1-6,-3 2-5,2-2 3,-2 4-14,0 2-3,0 0-2,2 18-3,-6-2 6,0 12-3,1 0 0,-5-1 8,1 2-10,-1 0 5,-1-3 0,0 2-4,0-3 0,3-5-6,1-3-4,-1-3-1,2 3 0,2-5-1,0-3 2,2 0 1,-1-1 2,1 0 5,1-6 7,2 3 6,1 0 10,2-2 6,5-1 2,4-1 9,6-4-13,7 2 0,4-6-13,0 1-4,4 3-7,0-5 6,2 4-7,-6 1-2,2-4-5,1 4-6,-5-1 6,-3 1-3,-6 1-5,-1 0 3,-1-1-9,-8 2 2,3 0-1,-2 1-2,-3-3 0,-2 3-20,-2 0 3,-5 0-13,11 0-9,-11 0-1,7 0-18,-7 0-18,0 0-15,8 0-22,-8 0-24,0 0-26,0 0-47,0 0-30,0 0-37,0 0-186,0 0-492,0 0 218</inkml:trace>
  <inkml:trace contextRef="#ctx0" brushRef="#br0" timeOffset="84994.5392">984 8695 194,'-7'0'268,"1"0"-1,6 0-8,-12 0-20,7 0-22,5 0-16,-5 1-19,5-1 0,0 0-15,-8 1-21,8-1-8,0 0-14,0 0-6,0 6-8,0-6-7,0 0-9,12 2-1,-6 0-5,8-1 0,7 1-6,5 0-8,5-1-8,4-1-6,2 0 1,2 0-7,15-1-10,-16-3 2,16 1-6,-4-4-6,1 2-5,-14 2 5,-1-1-7,0-1 1,-1 2-1,-3-1-5,-1 0-3,-13 0 1,1 2-2,-6-1-4,-2 1 6,-2 0-1,-4 1-2,2-1-4,-2 1 4,-1 0 16,-1-2-13,-3 3-10,3-5 4,-2 1-5,-1 0 3,0 4-5,-2-9-1,-3 4-3,3-2 8,-5 0-5,2-2-1,-2 1-4,-2-1 4,2 1-8,-1-1-2,-1 1 3,2 3 1,-1-1 1,0 0-5,2 1 0,-2-2-2,3 3 7,-7-1 7,9 1 3,0 0 1,-1 1 8,4 3-7,-5-4 1,5 4 1,-4-3-3,4 3 0,0 0-1,0 0-6,0 0 8,0 0-3,13 12-1,-4-5-5,1 1-3,7 4 2,-3 1-1,-2-2 8,3 5-10,4 2 7,-5-3-3,-1 0 3,-3 1-7,1-1 1,-3 2-2,-2 0 11,-3 0 0,-2-1 2,-1 1 5,-4 1-9,0-2 6,-3 0-5,-3-1-2,1 2 8,-3-2-6,-1 0-2,1-1 4,0-2-9,-3 0-26,2 1-31,-2-1-26,-1-3-32,5-4-40,-1 0-45,3 0-56,2-4-54,-2 0-254,9-1-611,0 0 271</inkml:trace>
  <inkml:trace contextRef="#ctx0" brushRef="#br0" timeOffset="86699.3802">2590 8969 105,'-4'6'149,"-3"2"-2,4 2 0,-3 0-6,3 0-1,-1 1-3,-1-4-5,1 3 5,-1 0-9,2-2-4,1-2 0,0 1-3,0-2-6,-2 0-2,1 0-6,0 0-4,3-3-1,0-2 7,-3 5-10,3-5-2,0 3-2,0-3 0,0 0-2,0 0 10,-1 5-11,1-5 4,0 0-4,0 0 0,0 0 5,0 0-7,0 0-4,0 0-10,0 0-2,9-13-8,-6 5-4,3 0-4,-1-5-13,6-1 1,-2-5-2,1-3-8,6-2-1,-2-2-3,2-3-15,-1-3 8,9-9-4,-5 11-2,-5-4-1,4 4 3,-4 1 4,6-1 15,-5 3-17,-3 0 6,-2 8-9,2 2-1,-5 1 12,3 2-6,-4 0 0,3 3 2,-3 4-4,-2-4 5,1 4-1,-2 0 4,0 2-2,3 0 7,-1 0-8,-5 0-3,4 3 1,-3-3-6,0 3 1,2-2-2,-3 4-1,2-5 0,-2 5-3,0 0-4,4-3 8,-4 3-2,0 0 0,0 0-10,0 0 8,0 0-1,0 0 2,0 0-1,0 0 5,0 0-5,0 0-2,0 0 1,0 0 0,0 0-3,0 0 2,0 0-3,0 0-4,0 0 6,0 0-1,0 0-3,0 0-9,0 0 11,0 0-8,0 0 5,0 0-8,0 0 3,0 0 2,0 0 1,0 0-4,0 0-5,0 0 6,0 0-1,0 0-1,0 0 0,-8 10 8,8-10-10,0 0 1,0 0-3,0 0 0,0 0 9,0 0-4,0 0-1,-1 4-3,1-4 5,0 0 1,0 0-3,0 0 6,0 0 7,0 0-3,0 0 1,0 0 1,0 0 2,0 0-3,8-12 4,-8 8-4,2-3 2,1 2-4,6-3 2,-8-1-3,4 0 2,-1 1-1,0 1-4,0-1 1,-3 3-2,3 0-1,-3 1 1,3 2 3,-4 2-5,1-4-1,2 1-2,-3 3 0,0 0-1,5 7 0,-1 7-1,1 3 7,3 9 2,0 6 1,-1 2-4,1 15 3,-3-3-2,3 2-1,-2-12 1,0 10-1,4 0 1,-1-12 3,-2 1-6,2-3 1,-4 0 2,2-3-3,0-3-3,-1-8 3,1 6-1,-2-5 5,1-5-6,-3-1 6,-1-4-5,1-2 1,1 2 3,-4-2-2,0-3-2,2 1 2,-1-3 5,-1 3-6,2-3-3,-2-2-1,0 0-5,0 0-13,0 0-25,0 0-31,-3 7-27,3-7-26,0 0-17,-6-10-31,6 10-29,-6-7-37,3 3-35,-1-4-32,1 1-43,-3 0-214,2-3-613,2 4 272</inkml:trace>
  <inkml:trace contextRef="#ctx0" brushRef="#br0" timeOffset="87011.9417">2766 8923 219,'0'0'223,"-5"-3"0,5 3-12,0 0-16,0 0-8,0 0-15,0 0-10,0 0-5,0 0-4,0 0-13,0 0-9,0 0-7,15-9-4,-5 8-12,8-3-7,-1 1-9,5-1-3,1-1-10,2 1-6,-5 3-9,4-2-10,-5-2 0,4 1-4,-8 1-10,0 3-1,-3-3 0,0-3-8,-2 5-8,-3-1 2,1 0-8,-3 0-14,3 1-23,-5-1-31,-3 2-45,6-1-52,-6 1-47,7-4-61,-5 2-183,3-1-475,-5 0 209</inkml:trace>
  <inkml:trace contextRef="#ctx0" brushRef="#br0" timeOffset="87998.9114">5640 7521 133,'-1'-6'219,"-1"2"3,0 0-14,-1 0-2,3-2-4,-2 4-7,-2-3-4,1 4-17,0-3-5,-3 3-13,6 1-10,0 0-15,-12 4-6,6-2-6,-6 7-10,4-1-7,-2 7-1,-7 7-6,3-1-2,0 3-5,4-2-3,-1 3-5,1-1-6,6-4-8,0-2-2,2 2-5,2-2 7,0-1-5,4-1 4,1 1-11,4-1 10,0-1-13,1-3 11,3-2 4,4 0-13,-2-2-8,3-3-7,2 1 4,-1-4 1,-1 1-12,3-3 0,-2-3 3,3 1 0,6-6 4,-9 1-8,5-5 0,-7 2 1,-1-1 2,4-8 14,-4 0 5,-7 3-3,6-5 7,-3-4 3,-6 8 2,-1-9-2,2 6 1,-3 3 2,-3-3-9,-1 0 0,-4-5-10,-1 7 1,1 0-4,-4 0-8,-1 1-5,2 1-4,-7 1-1,3 0-4,-4 6-5,0-4-3,5 6-10,-1 1-10,-1 0-10,-1 4-24,0-1-20,2 3-25,-2 0-28,3 3-34,-3 2-30,4-1-37,-1 4-49,1-1-43,5 0-53,-2-1-248,3 3-661,2-3 293</inkml:trace>
  <inkml:trace contextRef="#ctx0" brushRef="#br0" timeOffset="89246.6081">7971 7386 41,'-4'3'202,"-1"-1"-6,2 1-11,0 1-4,-2 0-10,2-3-3,-1 3 0,0 1 0,0-4-6,0 1-4,4-2-7,-2 2 1,2-2-3,-4 3-5,4-3-1,0 0-9,0 0-3,0 0-4,0 0-12,13-5-13,-3 1-12,3-4-7,3 0-4,1 2-12,2-5-5,4-1-4,-5-1-5,-3 0 6,7-2 3,1 1-3,-6 2-1,-3-2 1,0 3 7,3 0-9,-6-2 7,-1 7-6,-2 0 5,-3 1-4,-1 1-7,1 2 1,-1-3 6,-4 3-21,0 2-8,7-1-1,-7 1 1,0 0-4,1 9-5,-2-1 4,-2 5 7,1 3-14,-3 10 2,1 0 1,-2 2-3,-2 1 6,1 4 6,3 1-6,-1-2 6,-3 1 2,3 0 4,-4-4 1,4 2-3,1-1 11,-1-2-11,0 0-5,1-5 1,0-3 1,-2-3-4,2-1-1,1-6-8,2 2 7,-3-2-9,3-2 4,1-2-6,-4 0 2,3-1-7,1-2 6,-2 0-1,2-3 0,0 5-2,0-5-2,0 4 4,0-4-2,-2 3 0,2-3-3,0 0 6,0 0-9,0 0-5,0 0-5,0 0-13,0 0 2,-13-7-9,8 5-11,0-3 2,0 4-1,-6-1-4,4 1 5,-5 1 2,1 0 6,-2 1-3,-1-1 3,-1 1 5,4 0 1,-3 2 1,2 0 13,3-3-9,0 0-4,4 2 11,1-1 10,4-1-12,-5 1-2,5-1 7,0 0 0,0 0 12,19 1-8,-1-3 0,12-1 0,1 0-8,2 0 4,0-1 3,2 0-6,4 2 7,-4-2-1,0-1-1,-1 2-4,-3-1 8,-2-1-3,-8 3 4,-2-1-1,-1 1-4,-6 0-1,-1 0 9,-2 1-5,-4 1 1,1 0 0,-1-3-3,-5 3 2,9 0-2,-9 0 5,0 0 4,6 0-8,-6 0-1,0 0 11,0 0-13,0 0 1,0 0-6,0 0-2,0 0-26,0 0-31,0 0-18,0 0-15,6 3-23,-6-3-18,0 0-19,0 0-33,0 0-29,-12 8-28,8-6-30,-3 2-37,2-1-191,-4 2-549,-5-2 243</inkml:trace>
  <inkml:trace contextRef="#ctx0" brushRef="#br0" timeOffset="91494.9811">2851 8880 45,'0'0'74,"0"0"0,0 0-6,0 0 0,0 0-11,0 0 4,-7 0-2,7 0 3,0 0 0,0 0-2,-7 4-5,7-4 1,0 0-4,-5 2-2,5-2 1,-5 2-6,5-2-4,-6 3 5,2-3-6,2 2-10,2-2 0,-8 3-1,3 0-7,1-1-1,-1 3 7,0-3-6,1 0 4,1 3-6,-2-2-6,-1-2 4,4 3-12,-5-1 13,4-1 0,-4 2-2,3-4-6,2 4 9,-2-1 5,1 0-5,3-3 9,-6 2-6,2 1 6,4-3-3,0 0-2,-5 0 2,5 0-11,0 0-1,0 0-6,0 0 1,0 0-4,0 0 1,0 0-1,0 0-13,18-3-11,-12 1-34,7-4-27,1 2-41,-4-3-123,8 0-264,-2-1 117</inkml:trace>
  <inkml:trace contextRef="#ctx0" brushRef="#br0" timeOffset="97046.5747">5227 8653 241,'1'-13'252,"2"4"-2,-3-2-14,0 6-16,0-1-22,2 3-22,-2-2-15,0 5-12,0 0-8,0 0-14,0 13 2,-2-1-5,2 6-4,-4 2-1,3 6 0,-5 8-10,3-7-3,-1 0-1,0-1-3,2 1-3,-4-3 3,1-5-10,3-1-2,-2-1-2,0 0 0,2-6-5,2 1-6,-4-1-2,2-2-3,1-2-1,-1-1-5,2-1-3,0 1 1,-2-4 3,0 2 0,2-4 9,0 5 9,0-5 5,0 4 16,0-4-3,0 0-3,0 0-11,0 0-2,2-13-8,0 6-10,-2-6-5,3-4-5,-1-2-3,2-6-9,2-1-3,0-4 1,-2 3-6,-1-1-2,1 2 0,-1 2 0,4-2-6,-4 9 3,4-3-6,-3 4-3,1-4 0,3 3-2,-2-2-4,3 2-1,-1 2-1,1-2-3,6-6 0,-5 8-3,3-1 2,1 2-6,4-1 2,-5 4-3,4 1 0,-2 2-2,4 2 0,-5 3-2,0 3 0,-3 3-3,1 3-2,-1 2-1,-2 2-4,0 4-1,0 1-2,-6 2 0,2 0-9,-5 2 0,0-2-8,-5 1-3,1 1-8,-5 0-2,-1-2-6,-2 0-3,0-2-9,-1 1 5,-1-1-2,-2-1-3,1 0 5,-2-5 0,1 2-1,2-1 14,-2-2-5,5-2 11,-3-2 10,5 1-4,-3 1 5,5-6 6,2 4-9,0-2 4,2 1 9,-2-1 3,5-2 2,-5 3-4,5-3 4,0 0 0,0 0-1,0 0 1,0 0 13,0 0-9,0 0-6,0 0 9,15-10-5,-7 8-5,-1 0 5,2-2 3,2 0 4,0 1-1,1 2-2,0 1-4,2 0 3,-1 0 3,1 1 2,-2 2-2,3 2 1,0 0 5,-2 2-3,3 3 0,-3 0 3,0 1-5,-1 1 1,-3-1 1,0 4-4,-4 1 5,-4-3-2,-1-2 8,-1 2-6,-4-1 5,1 2-5,-9 2 3,3-3 1,-2-1 2,-3 1-4,0-2 3,-3-3-9,2 1 6,-3-4 0,0-2-2,2 4 13,0-5-14,4 1 3,-2-3-4,3 0 7,0 0-8,1-2 3,2 1-3,1-1-2,1-1-13,-1 2-10,3 0-13,5 1-21,-7-4-25,4 3-19,3 1-29,-7-2-24,7 2-26,-5-3-35,4-1-32,1 4-35,0 0-36,-1-5-221,1 5-584,0 0 258</inkml:trace>
  <inkml:trace contextRef="#ctx0" brushRef="#br0" timeOffset="105539.9899">7696 8516 99,'0'0'205,"4"-5"-17,-4 5-7,4-3-11,-4 3-17,0 0-6,5-1-8,-5 1 0,0 0-4,0 0-11,5-4 0,-5 4-5,0 0-6,0 0-6,0 0-6,0 0-6,0 0-2,0 0-2,0 0-2,0 0-3,0 0-3,0 0-4,0 0-7,0 0 6,0 0-2,0 0 3,0 0-8,0 0 0,0 0 0,0 0-3,0-2-10,0 2-4,0-7-1,0 3-7,-4-1-3,3 2-3,1-2-1,-3 1-3,2-1 15,0 0-21,-3 1 11,0 1-12,0-2-1,0 3-7,-4 0 3,5-2-5,-5 3-11,-1 1 5,-2 1 1,0-1-5,0 3 1,-2-1 4,3 3-12,-1 2 5,-2-2-10,3 4 13,3-1-5,-6 2 1,7 1-9,-1 0 11,0 3-3,3 1 4,3-3-6,-1 1 0,4-1 0,-1-1-2,3 1 16,1 0-13,4 3-1,-5-4-6,3 0 7,3 3-1,-1 1-8,0-1 7,0-1-2,-2 0 3,0 0-1,-3-4 1,3 4-6,-5-1 2,1 0 11,-3-1-11,-4 1 2,-1 0-3,1 1 13,-5-1-18,-6 3 5,0-1 1,-2-4-1,-1 1-4,0-3 6,1 0 9,1-3-15,-3-1 8,6-1-4,0-3 2,0 1-4,5-2 2,0 1 5,3-3-6,-1-1-3,3 3 1,-1-3-2,4 4-2,-3-5 8,3 5-5,7-5 1,-7 5 0,11 0-1,-3 3 3,-5 1 1,6 2-2,-1 0 1,-3 5 14,3-1-12,-4 3-3,0 2-2,-2 3 7,1-1-4,-6 1 2,2 1 4,1-2-3,-1 2 0,-2-2 1,0-2 0,3 1-3,-1-4 3,1 0 0,1-2 3,1-2-5,-1-1 4,2-2-7,2 1 0,0-2-1,4-2-2,0 1-6,10-3-10,-3 0-15,4-1-17,-2-7-26,1 2-28,2-1-33,-1 0-36,-1 0-35,5-3-26,-4 3-43,0-3-179,-4-1-498,3 2 220</inkml:trace>
  <inkml:trace contextRef="#ctx0" brushRef="#br0" timeOffset="106027.4457">8079 8668 81,'3'-3'175,"-3"3"-18,0 0 4,2-4-12,-2 4-8,0 0 1,0 0 3,0 0-5,0 0 0,0 0-1,0 0 4,0 0-4,0 0 3,0 0-3,0 0-6,0 0 0,0 0-3,0 0-4,0 0-2,4-2-10,-4 2 1,0 0-9,0 0 15,3-2-17,-3 2-2,0 0 7,0 0-11,0 0-4,-3-8-7,3 8-3,-1-8-10,1 2 5,-3 1-4,3-3-4,-2 1-2,2 0-6,-3-2-1,2 2-7,-3 1-1,3 1-1,-2-2-1,-1 4-10,0-1 4,-1-1-7,5 5-2,-14 5-7,3 0-1,-2 5-4,-2 5-7,-3 6 0,-1 0 2,1 4-11,4-2 5,0 0 0,2 5-1,6-5-1,-2-3 1,7-2-6,-3 1-1,3-4-1,2 1-3,3-3-7,0-1-8,2-2-8,6 0-12,-2-1-33,4-2-40,-1-2-37,5-2-41,1-1-35,-1 1-29,2-4-45,2-3-43,-3 1-223,1-2-605,2-2 267</inkml:trace>
  <inkml:trace contextRef="#ctx0" brushRef="#br0" timeOffset="106301.3167">8335 8782 106,'0'0'236,"2"-4"-10,-2 4-12,0 0-11,0 0-4,0 0-7,4 9 3,-1-2-7,-6 5-5,2 5 1,-2 0-8,1 1-6,-5 1-7,0 7-15,-2-1-7,0-1-18,5-5-11,-3 0-9,-1 4-15,1-4-5,3 2-19,-1-6-21,0-1-25,1-3-38,1 2-45,-1-4-60,6 0-67,-2-2-61,0-5-232,5 0-523,-5-2 232</inkml:trace>
  <inkml:trace contextRef="#ctx0" brushRef="#br0" timeOffset="106700.0924">8750 8640 281,'2'-9'307,"-2"1"-12,0 3-10,2 0-14,-1 0-21,-1 5-28,-1-5-4,1 5-25,0 0-2,-5 17-6,1-1-13,-2 2 10,-1 7-5,1 3-20,-2 3-1,-1-4-14,1 2-8,1-2-18,-2 0-4,1-1-14,1-1-9,1-2-9,-1-5-10,3-2-5,-2-1-5,2-5-13,2-1-4,-1-1-7,3-2-16,-4-3-12,4 2 1,0-3 0,0-2-19,0 0-7,0 0-21,0 0-2,4-15 1,-1 6 1,0-3 2,2-2 7,-1-3-5,2 0 8,-1-10 2,-1 0 7,1 0-2,-1-2-2,0-1 5,4 3 1,-5-1 11,1 3 10,1-2 8,1 1 7,-4 9 6,1 4 17,0 1 11,-1 3 9,-1-1 10,2 4-2,-2 0 0,1-2-3,0 6-4,-1-4-3,2 3-6,0-1-5,3 1 1,0 3-4,4-1 1,4 1-1,0 1-3,6-2-11,-1 1 6,9 0-7,-5 0-3,-4 0-1,10 0-3,-8 0-16,-4 0-25,-1 1-19,-2 1-20,-1-2-28,-4 1-25,-1 0-4,-2 1-27,-1-1-16,-1 2-12,0 0-24,-4-3-25,1 4-42,-1-4-30,-1 7-42,-3-3-224,-1 0-598,1 0 265</inkml:trace>
  <inkml:trace contextRef="#ctx0" brushRef="#br0" timeOffset="106967.9249">8749 8782 23,'-7'3'228,"4"-1"-3,0 1 1,1 0 11,2-3 9,0 0-10,8 6-13,1-4-13,3-4-18,6 2-15,0 0-10,5-2-20,-1-1-13,5-2-15,-6 1-9,-1 1-12,2 1-25,-5-1-14,-1-4-27,-4 5-29,2-1-30,-9 3-25,2 0-28,-1-1-31,-6 1-39,0 0-30,0 0-27,0 4-20,0-4-129,-12 8-385,3-3 171</inkml:trace>
  <inkml:trace contextRef="#ctx0" brushRef="#br0" timeOffset="107209.8394">8745 8919 41,'-12'8'132,"3"-3"14,3 2 10,0-2 5,2 2 16,3-2 13,-2-1 10,3 0 1,4-2-7,0 1-2,5 1-7,1-3-8,1-1 2,2-1-26,5-1-10,2 2-17,0-3-13,-1-1-9,3-2-11,-1 2-14,0-1-19,-2-1-25,3 0-29,-4 1-42,-1 1-35,1-1-47,0-3-43,8-1-32,-7 2-57,8-1-153,-9 1-436,2-3 194</inkml:trace>
  <inkml:trace contextRef="#ctx0" brushRef="#br0" timeOffset="107686.6229">9269 8571 183,'0'-14'258,"0"4"4,4-6-8,-3 5-18,1-5-16,7-1-14,-2 0-1,4 3-6,-2-1-3,1-2 14,1 3-15,0 2-12,4 0-14,-2 0-11,5 1-7,-2 2-18,3 2 0,0 1-16,-3 2-12,4 2-21,-3 4-10,-2 1 7,-3 2-9,1 2-11,-4 2 7,-2 0-16,-3 2-6,1 5-4,-5 2-9,-2 3-2,-3 4-9,-4-1 6,-1-1-3,-5 5-7,2-7-8,-1 6 6,0-5-3,0 0-8,2-6 4,6-1 1,-5-1-5,1 0 3,5-3-7,-1-2 6,3 3 2,-1-7-14,4 2-2,0 0 1,4-3 1,-3 1-4,2-3 8,5 0-3,-4 0 4,4-2-2,0 0-1,1 0 14,3-2-9,-7 2-7,4 0-1,-2 0 1,-2-2 5,-5 2-9,9 2 3,-9-2-1,0 0 0,9 0 6,-9 0 0,2 5 10,-2-2-10,0 2 1,-2 1 9,0 1-8,-5 3 6,3 0 1,1 2 3,-2-1-4,1 2 1,0-2-7,-1 5 4,0 0 1,5 0-3,0 1 0,0-6 2,3 5 2,-1-3 0,2 3-4,-3-3 1,3 2 0,-2-3-3,1-1-3,-1-1 9,0 0 3,0-4 8,-2 5 16,0-5 2,-2-1 9,0 6 7,-3-4-2,1 0-3,-5-2 1,-5 3-7,2 4-3,-7-6-6,-1 0 6,-4 6-10,4-2-9,-1-1 13,2-2-11,-9-2-7,7 2-17,1 0-11,1 1-31,8-5-31,-5 2-30,2 2-19,6-5-42,1-1-36,-2 1-39,3 1-32,0-2-32,1-1-55,5 0-193,0 0-600,0 0 266</inkml:trace>
  <inkml:trace contextRef="#ctx0" brushRef="#br0" timeOffset="117336.9534">2638 9685 216,'0'-5'237,"0"5"-9,0-5-16,2 1-18,-2 4-22,0 0-18,0 0-7,0 0-8,0 14 2,-2-2-4,1 5 1,0 2-1,-3 9 4,0 0 0,0 3-3,-1 1 1,0-1 0,-1 3-5,-2-6-5,1 4-1,2-5-7,-4 0-8,6-9 0,-1 2-23,0-5 12,-1-3-14,3-2-8,1 2 9,0-5-9,0-1 1,-1 1 2,0-1-2,2-1 0,-4-2 6,4 1 12,-1 0-2,1-4 10,0 4 6,0-4 0,0 0-8,0 0-8,0 0-7,0-17-11,1 7-3,5-6-9,-3-4-6,1-5-4,-2-2-8,2-1-2,0 1-2,1 3-8,1-2 2,0-1-9,0 3-2,0-3-1,2 5-2,0 4-2,-2-2-4,3 3 1,-2-1-9,3 1-2,0 0 2,-1 1-3,1 1-2,2 1 1,-1-2-3,6 1-2,-4 4-1,-2-2-6,0 5-1,1 1-3,-1 1-6,0 1-8,0 4-3,-1 1-2,2 0-1,-1 5 1,-2-1 0,0 5 0,0-1 3,-4 4 1,-2-1-1,-1 6 0,-3 0 3,-3 0-1,-3 1 1,-2-1 5,-4 4-6,-4-1 3,3 2-3,-5-3 0,4-2-6,-8 3 0,1-2 2,4-1-1,2-5 3,1-1 1,1 0 0,3-5 5,0 1 0,5-2-3,0 2 3,2-3 10,0-1-3,0 0 2,2-1 1,2-2-4,0 0 6,0 0-1,0 0-2,0 0 1,0 0 1,9-17 1,-3 12 2,2-4 0,2 4-1,0-3 1,2 1 0,-1 2-1,0-2 2,5 0 2,-3 1-1,5 2 2,-2 2 1,4-3 3,-4 5-2,3 3 5,0 0-1,-1 1 2,2 5 4,-5-4 0,-1 7-2,-1 0 2,-3 3 1,-6-1-5,1 3 8,-5 0-4,-5 3 0,-6-1-4,3 5 3,-5-2 2,-8 0-2,0-2-2,-1-3 0,-2 2 0,-2-2 0,1-3-2,-1-2 0,7-2 2,0-4-5,1 0 2,0-2 1,5-1-3,2-1-1,-1-1-2,1-1-10,3 0-1,0-3-11,0 2-19,4-3-26,0 2-35,0-3-49,1 2-34,1-1-29,2 0-30,-2-2-36,2 6-25,2-10-42,2 2-251,-1 4-647,0 0 287</inkml:trace>
  <inkml:trace contextRef="#ctx0" brushRef="#br0" timeOffset="124847.6702">4890 9736 121,'0'-5'275,"0"-2"13,0 2 5,0 0-10,0 2-12,0 3-18,0-6-13,0 2-13,0 4-12,2-4-21,-2 4-17,0 0-11,0 0-25,0 0 0,0 0-1,-2 22 9,4-6-3,-2 1 0,3 3 0,-3 8-2,-3-1-3,1 1-8,2 3-2,-4-3-7,3 1-9,-2 0-7,-1-4-16,-1 1-3,1-9-9,-1 3-7,4-4-8,-3-5-3,-1 2-13,4-3-19,-3-2-31,4-1-26,-3-2-34,2 0-27,-2-5-48,3 0-40,0 0-43,0 0-42,-5-10-38,3 0-25,3-2-28,-2 0-232,1-3-633,1-4 279</inkml:trace>
  <inkml:trace contextRef="#ctx0" brushRef="#br0" timeOffset="125151.4071">4814 9883 96,'-5'-9'133,"1"-1"9,0-2 10,2 4 31,-3 1 11,2-2 16,1 3 6,-1 1 4,1-2 4,2 1-19,-3 2-4,3-1-9,-2-1-9,2 1-12,0 0-2,3-2-20,4 2-5,3-2-11,4-3-10,5 3-4,2 0-4,7-1-9,0 3-4,-5 4-3,5 3-5,2 2-5,-3 3-8,-2 3-6,-5 6-6,-2-3 3,0 5-11,-6-1-2,-2 7-6,-3 3-1,-5-4-1,-2 4-5,-5-1-3,-3 1-1,-1-1-8,-6-1-2,-2-1-6,-5-5 5,3 0-6,-1-1-1,-5-1 0,1-6-4,4 0-10,2-2 6,-1-2 1,1-1-9,5-4-6,0 1-13,2-3-9,-1 0-13,4-3-23,0 2-20,1-4-18,2 1-32,1 1-25,0-4-30,3 0-43,1-1-37,1-1-37,3-1-49,3 2-197,-2-1-588,3-1 260</inkml:trace>
  <inkml:trace contextRef="#ctx0" brushRef="#br0" timeOffset="125422.6025">5308 10031 250,'0'0'353,"0"0"-23,6 0-23,-6 0-22,0 0-9,0 0-23,0 0-24,7 1-20,-7-1-23,0 0-13,0 7-13,2-3 5,-2 1-2,0 3 6,0 1-3,0 0 4,-4 6-2,0-1-5,3 1-7,-5 2-13,2-1-11,-3 2-12,1-1-14,1 4-5,-3-4-16,3 0-6,-1 2-15,-1-4-27,-3-1-38,6-3-50,2 0-51,-3-4-56,1 1-41,0-1-62,4-4-48,0 0-51,0-3-267,4 4-678,-4-4 301</inkml:trace>
  <inkml:trace contextRef="#ctx0" brushRef="#br0" timeOffset="125832.7227">5687 9826 32,'3'-11'314,"0"-1"-6,0 7-5,-2-2-10,1 2-12,-1-2-16,0 5-20,-1 2-34,0 0-14,0 0-11,0 0 1,0 0 9,-4 24-2,0-7-1,2 3 3,-2 6-2,-2 4-4,1 0-12,-2-1-7,2 1-7,0 1-3,-3-2-7,1 0-8,2-2-6,-2 0-8,3-1-5,2-6-12,-2-2-8,1-3-7,0-5-8,-1 1-8,4-3-8,-3-1-5,3-2 0,-2-1 4,2-1 4,-5 0 5,5-3-3,0 0-1,0 0-10,0 0-8,3-17-6,-6 5-6,8-4-7,-3-5-1,1-3-5,4-7-2,0 0-5,-1-1-3,1-2-3,-1-2-5,2 2 1,0 3 0,-1 1 0,-1 4-6,3-4 0,-1 7-3,-2 5 0,-1 0-3,3 2 1,2 1-2,-3 1-3,3 0 2,4 4 0,3 1-1,0-1-2,8-1-10,-4 6-10,-1-2-9,2 4-27,-2 2-19,-2 1-25,1 1-26,-9 2-26,3 1-33,-7-1-32,3 2-37,-1-1-28,-4 4-37,-4-2-38,0 1-51,-4 1-31,-1 3-256,0-3-747,-2 2 330</inkml:trace>
  <inkml:trace contextRef="#ctx0" brushRef="#br0" timeOffset="126057.4967">5664 9985 182,'-4'3'307,"2"2"-10,0-4-14,-1 2-14,2 1 2,1-4-6,0 0-2,9 8-9,-1-7-17,5 0-4,4 2-27,2-3-14,4 0-18,4-3-9,-4 2-21,5 0-17,-7 1-20,1 0 11,-4 0-23,-4-2-20,-2 0-19,-1 2-42,-1-1-53,-2 1-40,0 0-41,-8 0-58,0 0-54,0 0-52,10 1-283,-10-1-615,0 0 272</inkml:trace>
  <inkml:trace contextRef="#ctx0" brushRef="#br0" timeOffset="126824.5815">4457 9680 46,'0'-4'244,"5"-2"3,-3 1 2,2-1 0,-2 3-17,0 0-10,-2-2-2,4-1-6,-4 3-7,0 3-13,1-5-7,-1 5-16,-1-6-12,-2 2-17,3 4-11,-6-2-15,6 2-4,-14 0-23,6 0-8,-2 5-10,-2-1-6,2 1-5,-1 1-12,0 2-6,2 1 3,0-1 1,1 2-18,0-2 5,3 4-10,-1-3 0,5 0-3,0 4-10,3-1 10,1 1-1,2 1-6,2 1 0,2-1 2,2 0-3,1 2 0,-5-2-3,5 1-2,-3 1 3,0-1-5,-2 1-3,-3-3-4,-1 1-1,-3 3-8,-3 0 1,-3-2-7,-3 1-3,-3 1 2,0-2-4,-3-1-1,1-2 6,0-3 2,0-1-3,3-1 8,2-4-1,1 1-1,-2-3 5,6 1-7,0-2 2,4 0-1,0 0 3,-7-3-2,7 3 5,0 0 1,0 0-5,12-5 3,-12 5 13,13 5-14,-6-2-1,0 4 7,-1 0-1,1 3 2,-2 1 0,-2 3 1,-3 1 3,1 2 3,-1 1-1,-3 3-3,-1 4 4,2-6 4,-5-1-1,4-1 2,0-1 0,-1-1 4,4-1-1,-1-4-3,2 2-4,2 1 6,2-2-2,3-1-1,1 0-2,2-3-1,8 1 2,7-1-10,-4-4-15,10-2-11,1-2-26,3-3-35,-1-2-46,2-4-40,16 2-42,-2-7-63,-1 1-217,-13 2-539,18-9 239</inkml:trace>
  <inkml:trace contextRef="#ctx0" brushRef="#br0" timeOffset="127696.7187">6056 9578 222,'0'-6'230,"0"6"-5,0-7-7,2 6-15,-2 1-3,0-8-8,3 4-6,-1-1-2,-1 2-11,2-2-7,3-2-6,-2 2 0,1-1-3,1-2-10,2-1-8,2 3-4,4-6-8,3 2-10,0 0-2,3 1-15,8 0-7,-1 1-13,1 3-7,-10 2-7,4 2-6,-5-2-9,3 3 2,-8 3-5,-1 1-3,-1 1-6,-4 5-2,-1 1 5,-2 4-13,-6 3 8,-3 2 0,-2 6-2,-5-2-4,-3 2-2,2-1 1,-4-1-2,2 2-3,1-6-3,4-1-2,-1-2 12,5-3-12,-2 1 10,1-4-10,3 0 8,4-1-5,-1-5-3,2 4 8,2-4-6,-1 0 1,6 2 0,-1-2 10,1-2-13,2 2-5,3-3 5,-2 2-8,2-1 3,-2-1-7,-1 3 2,1-3 0,-3 1 0,1-3 1,-1 2-6,-1 0-3,-2 4 1,3-2 9,-3 1 1,-1 5 5,-2-4 3,3 5-1,-5 0 6,-1-1 0,2 2-1,0 5 4,-2-1-5,2 2 4,0-1 0,-1 0-6,1 0 4,0 2 2,1-1-3,0 0-1,0 0 7,1-1-3,0 2-1,-1-2-1,1-2 1,-2-2 1,0-2 4,-2 2 4,1-3 7,-1 0 3,-1 0 1,-3-1-2,-3-1-3,-1 2-3,1-2-3,-4 0-7,-4 0-1,-1-1-3,0 1-9,-3-3-9,2 2-24,1-5-29,-1 1-29,2-1-22,2-2-48,-3-2-49,6 1-33,2 1-44,-1-2-59,2-3-53,2 1-327,2-2-769,-2-1 341</inkml:trace>
  <inkml:trace contextRef="#ctx0" brushRef="#br0" timeOffset="134104.7468">7850 9593 75,'0'0'195,"0"0"-5,6 0-8,-6 0-8,2-5-8,-2 5-11,3-2-3,-3 2-4,0 0-9,0 0-10,0 0-7,0 0-5,0 0-7,0 0-3,0 0-7,0 0-9,8 4-4,-8-4-5,4 3-5,-4-3-8,0 0-2,3 4-3,-3-4-5,3 2-2,-3-2-5,0 0 1,0 5-6,0-5-2,2 3 0,-2-3-1,0 0-7,0 0 2,0 0-6,0 3-3,0-3 1,4 2-5,-4-2-1,0 0-1,3 4-1,-3-4-3,1 3-1,-1-3-1,0 0 0,0 0 3,0 0 3,0 0-2,5 3 5,-5-3 1,0 0-4,0 0 4,0 0 5,0 0 12,0 0-15,0 0 1,0 0 5,0 0-1,0 0 2,0 0-5,0 0-1,0 0-5,0 0 2,0 0 1,0 0-2,0 0 2,0 0-14,0 0 5,0 0 2,9-6-8,-9 6-1,0 0 4,0 0-6,0-4 3,0 4-4,0-2 6,0 2-7,0 0 2,0-7-5,0 7 17,0 0-15,-3-6-7,3 6 6,0 0 3,-2-3-4,2 3-6,-4-4 12,4 4-5,-6 0-2,6 0-2,-7-2 2,7 2-1,-10 0 4,10 0-11,-12 2 7,7 1-3,-1-2-3,-1 2 2,1 0 0,-4 1 2,1 2 2,-1-1-5,0 1 1,0 2 1,3 0 1,-3 1-6,3 1 1,0-1-2,-1 1 4,1-2 4,4 3-2,-1 0-2,3-2 0,-2 3 4,3-1-5,0 0 2,3-2-1,0 1 4,1 0 0,3 0 2,-2 1-2,4-1-3,0 0-6,5 4 26,-1-3-17,-1-2 0,1 3-6,1 0-1,-5-5 5,0 3-5,-1-3 0,-1 3 6,-4-3-1,-1 0-6,-4 2 4,-1-1 1,-4 2-7,-5 1 3,-2-1 14,-3 0-14,-2 2 0,-1-7 2,1 3 1,-9-1-5,10-4 9,0 1-4,2-1-1,5-1-5,1 0 5,1-2-4,9 0 6,-10 0 2,10 0-3,-6 3-4,6-3 17,0 0 0,0 8-19,0-8 5,3 8-2,0 1 2,3-1 3,-2 2-9,1 0 11,0 1-5,-1 2-3,2 2 2,-3 1 9,1 1-12,-4-1 2,2 0 5,-1 2 4,-1-2-3,-1-2 0,0-1 15,3-2-18,-2-1-5,0 0 2,3-1 6,-3-1-3,1-1-4,2 0-4,-2-4-10,3 1-12,4 1-14,-4-4-20,6 1-26,2-5-27,1 1-59,4-3-52,12-6-58,-1 0-272,2 0-605,2-1 267</inkml:trace>
  <inkml:trace contextRef="#ctx0" brushRef="#br0" timeOffset="134627.5543">8399 9840 111,'1'-3'190,"-1"3"-8,6-2-12,-4-1-4,3 1-7,-5 2-5,5-3 0,-1 2 0,-4 1-1,5-5-1,-1 4-5,-4 1-5,2-5-2,-2 5-5,0 0-14,8 0-7,-8 0 8,0 0 3,0 0-2,3-5 0,-3 5 5,0 0 1,0-4-11,0 4-2,0 0-3,-3-5-8,3 5-8,-8-3-4,4 1-2,-2 1-16,1-1-5,-7 4-8,1 1-7,-7 0-5,3 5-8,1 1-6,-7 8-1,1 7 1,2-2 0,1 4-7,2 1 7,2-1-1,1 2 0,4 1-4,1-3 0,5-8-9,-1 3 4,8-2 0,-2-2-7,1-2-3,5-1-1,1 0-4,3-3-13,2-1-28,5-2-30,1-5-29,6-1-30,1-3-31,-5 0-48,5-4-45,1-1-34,-2 0-33,-8-3-253,2 2-611,3-6 271</inkml:trace>
  <inkml:trace contextRef="#ctx0" brushRef="#br0" timeOffset="134888.742">8691 10055 18,'3'-3'159,"1"0"13,-2-1 6,1 2 3,-3 2 0,4-4 2,-4 4-9,1-4-6,-1 4-1,0 0 3,0 0 4,7 8 6,-5-3 1,-2 4-4,-2 3 6,1 5-8,-3-2-2,-2 4-5,2 0-10,-2 6-4,-3 1-21,1-9-13,1 9-8,3-8-12,-2-1-8,3 0-10,-4 2-14,4-4-23,-3-1-35,3-4-48,3-1-31,-4-1-39,4 1-40,0-4-54,0-2-47,2-1-71,-2-2-197,0 0-561,17-5 248</inkml:trace>
  <inkml:trace contextRef="#ctx0" brushRef="#br0" timeOffset="135301.2833">9030 9886 25,'4'-8'287,"0"-4"-6,-3 7-8,3 1 2,-4-2-14,0 4-16,0 2-14,0 0-10,0 0 2,6 11-1,-4-3-6,-4 7 3,4 5-5,-4-1-8,1 2-8,-4 4-11,1 1-14,0 3-8,1-4-20,0 1-9,-4-2-9,4-5-18,-1-3-4,4 2-15,-4-1-6,1-3-9,0-3-9,1 1-6,1-3-10,-2-1-11,0-2-15,2 0-19,0-1-5,0-1-7,1-2-12,0-2-1,-5 3-13,5-3-4,0 0 1,-5-11 2,6 5-5,-1-3-1,1-3 9,2-5 3,-1 0 0,2-9 6,1-1-1,-2 0-1,2-3 10,0 4-6,2-3-1,-1-2 7,-2 2 5,1 4 1,-1-1 2,-3 7 8,3 2 12,-4 0 12,2 3 10,1 3 14,-3 0 9,1 1 11,1 4 2,0 0 0,-2 0 0,0 2-6,3-1 2,-3 2-5,4-1-1,4 1-2,-1-4-5,3 4-3,1-1-7,5 1-5,0-1-4,6 1-1,7 0-6,-8 1-3,7-2-3,-1 1-6,2 3-9,-8 0-17,1 0-23,-3 0-30,-6 3-39,0-3-42,-1 2-34,-5 0-25,-1 2-34,-1-3-33,-3 3-35,0-1-40,-2-3-44,-4 8-215,-1-2-652,1-1 288</inkml:trace>
  <inkml:trace contextRef="#ctx0" brushRef="#br0" timeOffset="135630.5523">9098 9937 44,'-9'6'220,"2"-1"3,0-2-5,2-1-8,1 1-6,4-3-3,0 2-4,0-2-7,14 1-22,-5-1-15,3 0-14,11 0-11,-5-3-10,3 1-13,2 1-8,4-3-6,-8 1-15,3 0-9,-2 3-17,-8 0-15,3-2-35,-9 0-48,1 4-40,-5 1-25,-2-3-36,5 6-10,-12-2-14,3 1-4,-7 1 2,-6 2 14,-1 4-2,-9 3 10,-1-1 21,1 0 37,1 1 32,1-1 27,3 0 26,4-2 33,2-4 27,7 1 23,-1-1 10,3-1 15,1-4 16,2 2 14,3 1 7,-2-2 2,6 1 3,-2 1 0,5-3-2,2-1 1,3-1-10,0 3-7,6-4-9,-4 1-9,6-1-8,2 0-10,-2-1-9,3-1-8,-2 0-6,-2 1-13,3-4-20,-1 1-43,-1 1-54,-2-2-64,-2-1-74,3 1-85,-3-1-155,2-5-483,-4 2 214</inkml:trace>
  <inkml:trace contextRef="#ctx0" brushRef="#br0" timeOffset="136200.17">9575 9760 236,'3'-12'270,"5"-3"-5,0 1-2,3 0-11,-1 1-9,3-2-16,2 3-12,2-2-8,-3 2-7,4 0-2,-2 2-15,2 3-8,-2-3-11,1 3-9,3 2-8,-8 2-26,0 0-2,-1 2-20,1 1 2,-1 4-10,-3-1-9,-4 2-12,4 2-6,-4 3-2,-3 1-8,0 1-4,-2 4-11,-3 2 6,-1-2-11,0 0-3,-2 3-1,-3 3 2,-2 2-5,5-6-3,-3-1 0,-1-1-1,2 1-7,-1-2 3,4 2-8,-1-3 5,4-2-7,-4-2-1,5 0 2,2-1 6,-3-2-2,3 0-7,3-1 2,-1 0-3,5-1 0,-1-1-3,0 0 7,5-2 2,-1 1-20,-1-3 26,2-1-11,-2 4-6,-1-5 4,-2 1 1,1 4-3,-7-3 1,9-2 3,-9 2 7,0 0-1,9 0 3,-9 0-4,0 4 9,0-4 1,-8 8 4,0-1 1,-2 3-5,0 0 16,-2 2-10,1 0 6,1 1 0,1 0 7,-2 0-8,6-2 0,-2 6 3,3-4 1,1-1-6,1 5-1,-1 2-3,6-2 1,-1 2-3,-2-2 1,5 0-4,-1-1-2,-3 0-3,2-4 5,-2 1-3,-1-1 1,-1 0 10,-2-1 5,0-1 7,-1 0-2,-6 2 5,1 0-5,-6 0-8,-2-1 0,3-3-6,-6 2 0,-5 0-2,6-3-4,1 0-6,-3-2-1,1 2-7,-2 0-20,1-4-24,1 1-33,-1 0-25,-2-3-38,5 2-31,1-2-38,-1 0-37,4 2-51,-2-3-56,4-3-52,-2 3-274,3 0-730,-1 0 323</inkml:trace>
  <inkml:trace contextRef="#ctx0" brushRef="#br0" timeOffset="138974.9683">1625 10757 97,'0'0'163,"0"0"-4,0 0-12,0 0-9,0 0-14,0 0-6,0 0-6,0 0-6,0-3-5,0 3-3,0 0-4,0 0-3,0 0 2,0 0-7,0 0-6,0 0 2,0 0-3,0 0-3,0 0-5,0 0-1,0 0 0,0 0 3,0 0 12,0 0-5,0 0 6,0 0 1,0 0 2,0 0 22,0 0-18,0 0-8,0 0-7,0 0-8,-4-7-4,4 3-5,-1 0 0,-3-2-9,0 1-1,3-1 5,-7 1-15,3 0-3,0-1-3,1 1 3,-1 0-1,-3 2-5,3-1-5,-1 1-1,-2-1 13,2 4-20,-3-1-1,-1 2-8,-1 3 4,1 0 0,0 2-3,0 1-5,-2 1 6,1 4-2,-1 0-2,2-3-3,0 3 3,1-1 9,2-2-16,1 0 1,1 0-1,1 2 1,0-2-3,3-4 9,1 8 0,0-3-5,4 1 6,0-2-4,2 2 8,2-1-6,3 3-4,2-3 2,-3-2 4,4 2-3,-1 0 10,-2-4-12,0 4 1,-2-5 1,-1 1-6,-2 0 0,0-4 2,-1 5 5,-2-1-6,1-2 7,-4 2-1,0 3 0,2 0-8,-6 2 4,2-2-3,-4 2 0,-1-1 3,-2 3 9,-1-2-7,1 2-2,-1 0-1,-3-2-1,3-4 1,1 1 2,-1 0-4,-3-4 2,4 3-2,0-2 7,1-3 0,3 1-4,0-2 2,0 0-5,0 2 0,5-3-1,-8 0-1,8 0 5,0 0 0,0 0-5,-9-4 0,9 4 6,-1-2-10,1 2 9,0 0 1,-2-4-5,2 4-3,0 0-1,0 0 3,0 0-1,0 0-4,0 0 6,0 0 0,0 0-1,3 13 2,0-5 3,-1 0-8,1 6 5,-2-1-9,0 3 9,2 0 3,-6 0-3,6 2 5,-6 1-7,1-1 1,2 1 4,-3-2-4,1-2 5,-2 3-7,2-4 0,0 0 6,-2-2-5,4 0 4,-1 4 0,1-7-3,0 0-2,0-2-2,0-3 0,0 5-2,1-3-16,3-1 9,-4-1-26,2 0-7,2 0-2,3-3-14,-1-1-20,2 0-21,2-2-29,-1-2-39,2 1-27,5-6-39,2-2-26,-9 5-192,1 0-493,6-6 218</inkml:trace>
  <inkml:trace contextRef="#ctx0" brushRef="#br0" timeOffset="139600.1425">1966 10976 8,'0'0'177,"0"0"-7,1-4-2,-1 4-10,0 0-7,0 0-6,3-3-6,-3 3-4,0 0-5,0 0-6,0 0-2,0 0-2,0 0-10,0 0-3,0 0 11,0 0-4,0 0-4,0 0-6,0 0-3,0 0-5,0 0-3,0 0 0,0 0 0,0 0-3,0 0 8,0 0 6,0 0-2,0 0 2,5-1 3,-5 1-8,0 0-4,-2-8-2,0 3-11,2 1 0,-1-4-8,-2 1-6,-1-3-5,1 1-4,-1 0 17,1 0-8,-2 1-12,2 0 3,-3 2-4,2 0-2,-1 0-2,0 2-4,0-1 1,-3 2-6,1 1-7,0 1 1,0 2-8,-7 3 0,5 2-6,-4 4 1,-5 4 1,-2 3-9,3 5 2,3 0-3,-2 1-11,3 4 11,5-1-4,-1-1 1,1 0 2,3-1-7,4-5 8,0 0-6,2-2-3,0 0 3,4-2 0,-1 2 2,2-7 1,1-2-3,1 3-4,7-4-2,-4-1-11,7-1-13,0-2-14,4-3-35,-1-2-30,-3 0-34,3-4-29,-2-1-30,-1 0-25,0 0-32,-6 2-29,4-1-25,-5 0-254,-3 1-605,5 2 268</inkml:trace>
  <inkml:trace contextRef="#ctx0" brushRef="#br0" timeOffset="139921.2213">2237 11183 112,'0'-3'181,"0"3"5,0 0-7,0-5-2,0 5-1,4-4-6,-4 4 6,0-3-2,0 3-1,0 0 0,0 0-4,0-5-9,0 5-9,0 0-14,0 0-10,0 0-4,0 0 3,-4 16 4,-1-5 6,1 5-2,-5 1-3,-2 6-3,2-5-21,-1 4-8,0 2-5,4-4-12,0 0-22,-2 3 9,3-6-10,-1 0-1,3-5-22,0-1-28,0-2-25,1 3-52,0-5-48,0 3-44,0-5-44,0-3-49,2 1-81,0-3-173,0 0-549,0 0 243</inkml:trace>
  <inkml:trace contextRef="#ctx0" brushRef="#br0" timeOffset="140472.9939">2420 10922 137,'2'-10'220,"1"-1"5,-2 3-2,3-2-16,1 1-12,-3 3 0,1 0-4,1 1-1,-4 1-10,1 1-6,2 1-11,-2-2-14,-1 4-16,0 0-12,0 0 0,0 0-2,0 0-1,1 19 2,2-2 2,-6 0-7,2 9-3,-2 2 2,2-3-6,0 2 0,-3-1-3,1-1-16,1 0-6,-3-4 1,5-2-13,-4 1-2,2-3-4,-1-1-4,0-3-6,1-2-12,1 0-2,-1-1-1,-1-1-6,1-2-2,-1-1-8,2 1-10,0-3-9,1 1-11,-1-3-6,1-2-15,0 5-18,0-5-14,0 0-5,0 0-11,0-14-6,2 5-2,1-1-3,-2-8 4,4 0 4,-1-7 5,-3-3 14,5 3 0,-3-4 7,0 1 2,-3-1 10,5 1 2,-5 1 6,0 6 5,0 2 9,1 2 5,-2 0 9,1 7 14,0-2 11,-3 2 14,3 3 17,0 1 9,-2 1 8,2-1 12,0 1-8,-4 2 1,4 3-5,0-5-3,0 5 5,1-7-19,-1 7 1,5-2-3,-5 2 0,8-3-4,-2 3-9,6 0 10,0 0-5,3 0 0,4 3-8,3-3 0,-3 2-7,-4-2 2,3 4-4,3-4-5,-4 1-4,-4 2-8,-2-1-9,0-1-20,0 0-21,-4-1-28,3 0-25,-6 0-27,1 0-29,-2 3-39,-3-3-37,6 3-39,-6 0-33,3 2-35,-3-5-181,-11 10-558,5-5 248</inkml:trace>
  <inkml:trace contextRef="#ctx0" brushRef="#br0" timeOffset="140742.1799">2424 11075 75,'-6'1'226,"1"2"-5,1 1-9,4-4-6,-6 2-10,5 1-16,1-3-8,5 5-4,-5-5 4,9 3-4,-1-3-11,3 0-9,2 1-17,7-2-10,1-2-8,-1 0-14,1 2-12,-1-2-7,4-2-15,-5 3-7,-2-2-15,0 1-19,-6 2-35,2-2-43,-4 2-39,-4 1-40,-1 0-34,-4 0-37,7-3-24,-7 3-144,0 0-403,0 0 178</inkml:trace>
  <inkml:trace contextRef="#ctx0" brushRef="#br0" timeOffset="141003.114">2440 11234 101,'-1'5'141,"1"-1"2,0-1 6,0-3 5,7 5 0,0-1-3,2-2-4,1 1-9,3-3-3,1 0-5,4 2-15,1-4-8,5 2-12,-4-3-8,9-1-12,-8 2-8,9-1-8,-2 1-9,-1-2-28,-6 0-56,7-3-80,-7 2-84,-2 1-115,-2-1-338,3-2 150</inkml:trace>
  <inkml:trace contextRef="#ctx0" brushRef="#br0" timeOffset="141403.0213">2903 10914 157,'0'-12'218,"-3"-5"-3,6 0-3,-2 2-10,3-6-10,1 3-3,4-8 2,-3 7 4,6-3 1,0 0 1,-3 7 0,0-2-9,1 1-6,1 1-2,-2 5-17,3-2-15,3 5-12,-4-3-20,-1 4-3,2 3-10,4 0-12,0 2-13,-1 1 0,-5 4-6,6 1-8,-2 2-10,-7 3-9,0 2 6,0 5-12,-5 3-5,-2 5-3,-4 2 5,-1 0-3,-4-1-14,-1 2-3,-2-2 4,-1-2-6,3-1 10,1-6-26,-1-1 13,4-1 4,0-3-4,2-2-9,1 1 5,-1-5 0,3 1-2,-1-3 3,2 1-5,2-2-8,0 1 6,4-2-6,0 0 5,4-2 0,1 0 0,1 1-1,1-1 7,-4-1 0,2 1-3,1 0 0,-3-2 0,-4 2-4,-5 0 1,11 0-3,-11 0 10,3 2 1,2-1-6,-5 4 2,0-1 4,-5 4-1,3 2 6,-1 1-2,-3 5 2,3 0-4,-5-2-4,2 3 7,2-2-17,0 2 2,3-1 15,-2-3 0,2-1 10,5 4-6,-7-1 4,6-5-11,-3 0 1,1 2-2,-1-2 3,4-3-3,-2 1-2,-2-3 11,0 1 5,-2 1 10,2-4 8,-4 3 2,3 3-2,-7-3 0,-2 2-3,-4-1-18,1 4 9,-7-3 0,2 1-5,-2-1 1,1-1-29,1 1-9,-1-1-27,-1-2-34,6 0-41,0 0-36,2-2-41,2-1-61,0 0-66,5-2-67,-3 0-218,3-3-653,5 3 290</inkml:trace>
  <inkml:trace contextRef="#ctx0" brushRef="#br0" timeOffset="161372.5823">4890 10836 22,'0'-5'204,"-4"1"-9,4 4-5,4-8-16,-4 7-8,0 1-11,-4-8-9,4 3 0,-1 1-2,1 0-2,-3-3-6,3 3-7,-1-1-3,1 0-9,-3 0-3,2 1-2,0-1-7,-3 2-7,0-2-7,0 0-5,0 2-1,-3-1-12,0 3 2,-3-2-12,0 3-2,-2-1-3,1 2-5,-3 3-6,1-2-15,-1 3-1,1 1-2,3 0-3,0 2-3,0 1-1,6-1-1,-2 3-2,4-1-2,-3 2 0,8 1-1,-1 3 2,6 0 2,-4 0-12,3 1 4,0 0-3,3-1 6,-1 2-11,0-1 1,-2 0 1,-2 0-2,-2 1 2,-3 0 0,-3 1-1,-2-2 2,-1 1-2,-4-2-2,-1-2 3,-1 3-1,-4-2-4,0-4 1,-2-1 3,4-2-4,-3-1-9,6-2 8,-2-1 0,5-3 9,-2 2-9,5-3 2,5 0-2,-12-3 3,12 3-5,-6 0-4,6 0 2,0 0-1,0 0 0,0 0 3,0 0-1,0 0 1,14 15-1,-10-9 0,1 5 10,0-1-7,-2 2-2,0 0 1,-1 0 1,0 3-2,1 0 4,-3-2-1,2-1 2,-2-2-9,2 1 14,-2-1-9,2 1 1,1-3-1,1 0-6,-3-3 1,8-1-5,-3 1-5,2-2-11,-1-3-12,9 0-17,-3-3-23,1-2-26,4 0-29,-1-3-33,2-1-38,-2-2-34,0 0-196,-3-1-470,0 0 207</inkml:trace>
  <inkml:trace contextRef="#ctx0" brushRef="#br0" timeOffset="161699.9175">5107 10957 130,'0'-6'226,"1"-2"1,1-2-1,-2 3-8,0 3-11,0-1-5,0 0-8,0 2-6,2-1-8,-2 4-16,0-6-11,0 6-13,0 0-12,0 0-5,-5 15-1,5 1 5,-4 5 0,-2 4 6,1 5-11,-2-1 4,1 0-7,-2 0-10,3-3 1,1-1-12,-1-4-12,4-4-11,-6 1-5,5-6-10,2 1-2,-3-2-11,-3-1-9,6-1-23,-1-4-26,-1 3-27,2-7-18,0-1-30,2 4-43,-2-4-39,0 0-44,0 0-35,6-11-28,-4 2 1,1-2-202,1-2-514,0-2 227</inkml:trace>
  <inkml:trace contextRef="#ctx0" brushRef="#br0" timeOffset="161992.9539">5062 11119 842,'0'-19'-16,"3"-1"20,-3 0 18,-3 2 8,3-1 28,3 1 10,-6 2 19,1 2 16,2-1 22,0 3 16,-2-1 5,1 2 1,0 1 2,1 1 8,0 1-1,0 2-3,0-2 4,0 3-7,2-2-10,0 0 6,3 3-20,1 0-4,3 1-4,5 1-4,4 0-9,4 3-8,4 2-2,-4 1-4,4 4-8,1 4-10,-1 1-6,-5 3-7,2 1 8,-1 3-12,-8 2-4,-2-5 4,-4 2 5,4 4-22,-7-4 4,-1-1-10,-4 0-2,-4 0-3,-4 0-5,-2 6 1,0-10 0,-3 2-7,-1-3 0,-8 2-2,-1 0-6,1-1 6,2-5-9,0-1-6,-6 2-4,7-3-7,0 1-13,2-4-8,2 4-13,2-3-21,3-4-19,1 2-23,1-2-39,3 2-44,1-2-48,4-1-40,0 0-52,0 0-198,0 0-573,0 0 255</inkml:trace>
  <inkml:trace contextRef="#ctx0" brushRef="#br0" timeOffset="162246.2012">5566 11123 57,'1'-1'278,"-1"1"-17,5-3-11,-5 3 2,0 0-5,4 13-10,-4-5-10,0 5-16,2 2-17,-5 2-3,3-1-15,0 1-18,0 3-6,-4-1-19,2-3-6,0 3-21,1-1-10,-3 1-9,4-4-17,-4 0-25,4-3-36,-1-2-36,1 2-38,-5 0-58,5-4-72,0-2-52,0-2-238,5 2-525,-5-6 233</inkml:trace>
  <inkml:trace contextRef="#ctx0" brushRef="#br0" timeOffset="162629.4283">5877 11013 202,'3'-7'270,"0"0"-12,-1 2-15,-2 0-14,1 5-12,-1 0-6,0 0-10,5 14-3,-3 1-5,-6 2 5,4 4 1,-3 4 7,0 1 3,-3 3-11,2-3-2,-2 2-2,0-4-7,1 2-7,0-6-10,-1-3-5,1 4-12,1-8-17,3 1-11,-1-2-10,-6 1-15,8-6-13,-2 0-6,2 0-3,0-2-7,0 0-3,-2-2-4,4 1 4,-2-4-4,0 0-4,0 0-6,0 0-4,0 0-5,5-16-8,-5 4-1,5-5-7,-2-1 2,1-4-3,3-8-6,-2 4 1,4 0-3,-5-2-3,1 0 2,0 2-2,0 0 3,-2 2 0,3 3-1,-1 3 3,0-2 3,-2 1 3,1 2 0,1-1 0,-3 6 2,2 0-1,0 0-4,1 3 0,-1 1-3,0-1-2,1 1-3,4-1 0,1 3-2,4-5 0,4 3-5,2-1 0,4 1-4,5 1-5,-8 1-9,1 3-12,-4 0-19,4 2-22,-7 2-29,-2 2-36,0-3-31,-2 5-27,-1 0-26,-4-1-22,-3 1-38,0 1-35,0 2-52,-1-2-31,-4 1-281,2 0-723,-3-2 321</inkml:trace>
  <inkml:trace contextRef="#ctx0" brushRef="#br0" timeOffset="162855.6272">5923 11113 208,'-6'2'222,"2"2"-11,0-4-2,1 3-1,3-3 2,0 0-7,5 4-12,-5-4-19,19-1-7,-6 1-18,6-2-15,-1 1-9,3-3-18,0-1-6,1-1-16,-2 1-22,2 0-28,-2-2-35,-2 1-36,4-2-35,-3 1-42,7-2-57,-9 1-225,-2 3-431,0-1 191</inkml:trace>
  <inkml:trace contextRef="#ctx0" brushRef="#br0" timeOffset="163349.3823">6446 10819 225,'3'-14'267,"-2"-2"-1,4-2 1,1-2-2,3 2-12,-3 2-20,10-5-25,-3 7-18,0 1-2,4-1-22,0 4-5,0 1-16,1 3-11,-2-1-11,1 5-8,-4 2-11,-3 2-10,8 5-8,-9-1-7,-3 5-7,2 3-9,-5 3-1,-1 3-5,-7-3-1,1 9-13,-6 0-1,-3 0-5,2 0-6,3-9 0,-1 0-6,1 1-3,1-4 6,-1-2-6,4-3-6,3 2 0,-2-5-7,1 1-1,2-1 16,2-2-17,1 2-3,2-4-1,-5-2 4,10 3-6,3-3 9,-6 0-7,3-3-10,1 1 6,-3 2 5,-1-3-3,-3 3 3,-4 0-6,0 0 7,14 0-4,-14 0 2,0 0-2,0 0-1,0 0 3,0 0-6,0 8 4,0-8 6,-6 9-7,2-1 0,-2-1 6,2 7-3,0-6-5,4 2 20,-1 2-11,1 1 1,0-1-1,1 4 11,3 0 1,2-2-12,0 3-1,-1 1 2,1-4 4,0 3 6,-3-1 6,1-1 12,-1 0 1,0 2 1,-2-5 13,-2 0 4,-5 2-1,0 1 3,-1 2-2,-2-5 8,-1 0-13,-3 0-7,-2 2 0,2 0-6,-4-3 0,7-4-4,-6 1-5,4-1-2,0 0-2,-3 2-6,3-3-7,2-2-11,-1-2-15,3 2-26,1-3-30,-1-1-43,3 3-31,5-3-42,-11-3-43,11 3-71,-9-4-54,4-1-276,3 0-682,0-2 302</inkml:trace>
  <inkml:trace contextRef="#ctx0" brushRef="#br0" timeOffset="175647.4767">8552 10851 137,'3'-2'199,"-3"2"-9,7-5-11,-5 4-12,-2 1-11,6-4-5,-6 4-3,7 0-8,-7 0-11,0 0-5,7 0-7,-7 0-6,0 0 2,0 0-6,10 0-6,-7 3 0,-3-3-8,5 2-5,-5-2-9,4 2-6,-4-2-2,5 2-8,-5-2 11,0 0-9,0 0-8,3 2 3,-3-2-2,0 0 0,0 0 2,0 0-3,0 0 3,0 0 2,0 0 3,0 0-2,0 0-2,0 0-3,0 0-3,0 0-13,9-5 6,-9 5-3,1-6-4,-1 2-10,0 4 2,-1-11-5,1 6-3,0 3 3,-3-5-6,1 0-4,0 4 2,0-4-2,-1 2-6,1 0 0,-1 1-9,-1 1-1,-1 1 7,1 0 0,-5 1-8,2-1 6,-6 6 1,1 2 0,2 3 0,-7 4-4,-4 4-4,1 4-1,-1 1 6,2 6-1,0 0 3,0 1-3,3 0 5,2 1 5,1-3-8,3 0 4,2 0 4,2-3-2,3-6 6,3 1 3,1-1-2,6-3-10,-3-3 5,3-2-6,5 2 9,-3-1-3,5-3-5,-2-1-3,4-1 2,-3-4-6,3 2 5,2-3 3,-5 1-7,-2-2 4,3-2 2,-3 0-6,-2-1-1,2 1 4,-3-4-3,-2 1-1,-1 0 4,-1 0-6,3-3-3,-5-1 3,-1-2-6,2 3 8,-3-2 3,0 0-2,-3 2-7,0-2 0,1-1 14,0 5-21,-5-5-1,1 6 7,1-3-1,-3 0-2,-1 2 6,3 3 1,-2 0-7,1-1 1,0 3 3,-3 0 1,3 1-1,0 0-7,-1 2 11,-4 0-6,7-1 7,0 0-2,5-1-2,-10 0 1,10 0 12,0 0-9,-2 3-2,2-3-4,0 0 0,0 0 6,22 3-7,-12-6 6,5 0 0,3 2-2,0-3 4,2 2-4,-1-2 3,2 1 1,-2-1-6,-1-1 4,0 2 2,0 0 2,-1 1-5,0 0 8,-4-1-3,-3 3-4,1-3 6,-3 2 8,0 1 2,-2 0 1,2-3-5,-8 3 7,9 0 1,-9 0-3,9 3 5,-5-3 7,-3 6 2,3-1 20,1 3-1,-4 3 7,2 2 11,-3 4 4,-3 9 12,2 0-2,-4 3 5,0 1 4,-3 4 1,0-3-9,-2 15-5,1-14-7,-1 4-11,0-5-4,1 3-3,0-3-2,2-2-13,-3-6-10,5-3-19,-3 4-18,4-9-26,-1-1-31,0-3-41,4-6-44,-1 1-30,-1 1-33,2-4-57,-1-1-67,2-2-45,0 0-308,0 0-750,0 0 332</inkml:trace>
  <inkml:trace contextRef="#ctx0" brushRef="#br0" timeOffset="177173.0348">1400 12056 45,'0'0'202,"0"0"-7,5-1-7,-5 1-8,3-2-3,-3 2-13,0 0-3,2-2 2,-2 2 0,0 0-15,0 0-9,6-3-2,-6 3-12,4-2-5,-2-2-9,-2 4-6,1-5-4,-1 2-8,0 3-3,-1-9-5,1 5-7,-4-2 7,4 3-14,-4-1-10,-1 0-2,1 0 8,-1 1-22,-4-1-3,0 2-4,1 2-9,-3 0 28,-1 2-6,1 2-7,-4 3-8,4-1 0,-1 3-4,-1 3-2,4-2-3,-3 3-3,8-2-2,-1 1 1,3 1-5,-1 2-3,4-1-3,1 1-4,4 2 1,1-3 1,3 0 8,-1 1-13,-3-4 7,3 3-7,-1-3 1,-2 2-3,1-6 0,-2 7-1,-1-2 5,-3-2 3,2 0-10,-3 2 5,-3-2-6,-2 1 2,-6 4 0,0 0-3,-3-3 0,0 2-1,-3-2-9,-1-2-1,3-2-1,1-1 4,0-3-3,5 0-2,-4-3 3,4 1 6,3-2-2,2 0 0,4 0 2,-10 0-6,10 0 1,-8 0-5,8 0-5,-1 4 1,-2 0 2,3-4 5,3 10 0,-3-3 1,2 5 0,1-1 2,-3 4 5,0 2-3,0-2 7,0 2-2,-4 2 2,3-3-1,1 0-1,-4-2 2,4-2 1,0 0-1,0 0-1,0-3 4,0-1-2,0 0-2,1-3 1,2-1-7,-1 1 5,2-1-4,3-1-8,-1-2-12,0-1-23,-6 0-25,21-5-28,-12 1-23,4 0-34,2-5-27,0-3-24,0 1-17,0 0-187,-1-4-449,1 2 198</inkml:trace>
  <inkml:trace contextRef="#ctx0" brushRef="#br0" timeOffset="177770.9475">1652 12203 53,'3'-9'275,"-1"1"-7,2 2-3,0 1-11,-3 0-7,-1-1-21,2 2-3,-2 4-24,2-5-13,-2 5-16,0 0-14,0 0-10,0 0-7,-5 17 4,2-5-4,-2 5-1,0 8-4,-3 3 1,-2 0 3,2 0-21,2 1 1,-2-2-8,-6 0-13,9-3-7,1-4-2,-1-2-15,1 2-6,0-6-5,-1 1-5,-1-1-12,2-2-5,0-6-12,4 0-19,-1-1-5,-1 0-28,2-2-16,0-3-22,0 0-34,0 0-38,0 0-16,0 0-10,3-20-1,1 7 5,0-3 7,1-1 17,-4-4 13,2-4 11,-1 6 11,6-8 10,-8 1 8,2 2 18,-2 4 12,3 1 15,-2-1 19,-1-2 12,-1 6 25,1-1 20,0 0 13,-3 5 14,6 1 6,-3-1 8,-3 3 15,2-1 14,1 3 4,0 0 8,1 2 10,-1 0-9,0 1 0,3-1-8,-3 2-4,4-2-12,-3 1-13,7 1 6,3-1-6,2 2-4,8 2-2,0 1 1,7 2-9,1 0-5,0 8-2,-2 0-5,-2 3-1,1 0-3,-8-3-9,1 7 2,-1 2-2,-5-4-7,-6 1-5,1 0-3,-2 8-2,-3-6-2,-6-5 0,-1 3-5,-2 2 1,-4-2-15,1 0 9,-6 5-4,-4-5-2,2-5-1,-7 5-5,3-2-11,-6-3-5,8-2-6,-6 1-6,5-4-14,0-1-5,1-2-9,0-1-23,6-1 2,0 0-15,3-1-16,-5-1-22,9 2-27,0-4-33,-3-1-43,5 3-37,-1-3-49,2-1-36,3 0-244,0 4-639,3-9 282</inkml:trace>
  <inkml:trace contextRef="#ctx0" brushRef="#br0" timeOffset="178074.1568">2039 12373 237,'5'-2'268,"-1"0"-10,1 1-17,-5 1-15,8-2-17,-8 2-13,10 2-13,-9 1-10,3 4 1,-4 0 3,2 5-5,-4 3 5,1 4 8,-6-1 1,0 8-12,-2 3 2,-4-3-9,2 5-24,0-6-3,-3-1-13,5 0-14,0-4-12,1-3-10,-1-2-6,3 1-16,0-4-22,2 0-37,0-7-48,4 2-40,-5-1-46,3-2-53,0-1-79,2-3-86,0 0-240,0 0-630,0 0 279</inkml:trace>
  <inkml:trace contextRef="#ctx0" brushRef="#br0" timeOffset="179020.9467">2467 12160 78,'0'-5'204,"0"-2"-3,1 2-1,1 1-1,-2 2 0,0 2-3,2-8 0,-2 5 0,0 3-4,1-4-4,-1 4-1,3-5-8,-3 5-7,0 0-5,1-3-2,-1 3-7,0 0-14,0 0-10,0 0-14,0 0-4,0 0 3,0 0-4,-1 20 3,1-8-2,-3 6 2,0 7-2,1 4 0,-3 0-4,0 4-4,0-5-2,-2 1-10,-2-1-1,4 1-2,-2-2-10,2-7-4,-3 3-4,1-3-7,2-3-8,-1 0-2,1-5-8,4-2-10,-2 0 0,1 0 2,-1-5-8,2 1 0,-2-1-5,1-1-4,0-1 0,2-3-2,0 6-1,0-6 3,0 0-8,0 0-9,0 0-8,-2-14-5,6 3-4,-2 0 1,1 0-20,-2-8 11,7 0-3,-1-5-3,-4 4 1,2 1-1,1 0 1,-2 1-1,1-1 4,1-1 1,0 3 2,-1 0 4,0-9-2,1 1 2,-2 7 1,3-1 1,-1-1 1,-2 2-1,2 0 3,1-9 1,-3 13 0,-3-6 7,5 4 3,-2-1 3,0 1 2,-3 4 8,3 1-2,0 1 5,-4 1 1,1 3 4,2-1 1,-3 3 5,0 0-2,0 0-1,0 2-6,0 2 3,1-7 0,-1 7-3,0 0-2,-1-5-4,1 5-1,4-3-2,-4 3-3,1-2 1,-1 2-5,0 0 2,0 0-4,4-3 0,-4 3 2,12 0 0,-7 0-1,6 1 0,1-2-1,1 2-1,1-1-1,3 0-2,3 0 3,1-2-2,-2 1 1,3 1-4,1 0 5,-4 0 2,1 1-5,-3-2-6,-4 1-3,-4 0-5,3 0-3,-4 0-7,-1 0-2,-1 1-5,-6-1-4,10 0 0,-10 0-1,6-1-3,-6 1 4,0 0 0,7 0 0,-7 0-6,0 0 6,0 0-1,0 0 8,6 1-4,-6-1 7,0 0-24,0 0 19,0 0 6,0 0-7,0 0-4,0 0-2,0 0-12,0 0-2,0 0-6,0 0-18,0 0-15,0 0-19,0 0-20,0 0-18,0 0-41,0 0-40,0 0-37,0 0-24,0 0-39,0 0-205,-22-1-578,22 1 255</inkml:trace>
  <inkml:trace contextRef="#ctx0" brushRef="#br0" timeOffset="179357.1375">2476 12259 70,'0'0'280,"-6"1"2,6-1 0,0 0-17,0 0-9,0 0-2,7 5-1,-7-5 1,14 1-10,-1-1-10,2-1-21,4 0-7,3-1-16,6-2-16,-1 0-18,-6 1-13,8 2-10,-7-2-19,-3 0-7,-2 2-14,-4-4-2,-2 3-12,-2 1-6,1 1-11,-6 0-1,2 0-9,-6 0-1,8-3-20,-8 3-9,0 0-17,9-2-45,-9 2-41,3-2-38,-3 2-34,2-5-45,-2 5-59,1-5-57,-1 1-281,1 0-644,2-1 284</inkml:trace>
  <inkml:trace contextRef="#ctx0" brushRef="#br0" timeOffset="179940.3156">2999 11932 211,'5'-9'297,"0"0"5,-2 0-3,1 0-9,1 0-17,2 1-14,-3-2-13,6 3-5,-2-3-5,-1-1-24,7 0-15,-1 2-13,5 0-11,-4-1-14,3 0-13,2 4-16,-1 0 0,3 0-17,-1 4-18,-1-1-8,-3-1-9,4 4-5,-9 0-11,3 4-7,-2 0-4,-1 1-2,-2 3-4,-1-1-6,-3 4-4,1 2-4,-4 1 2,-2 3-9,0 2 2,-7 0-4,1 0-5,-6 2-4,2 4 4,1-7-5,-5 2 4,1-4-6,0 0 0,3-2 1,-1-1-1,3-2-3,2-2-19,-1-1 13,4-1 4,-1-2-2,4 0-7,0 0 5,0-5-18,4 9 18,2-7-2,-6-2 1,15 5 2,-3-5 6,0 1-9,1-1 2,1 0-5,-2 2 8,0 0 0,-4-2-1,0 1-7,-4 0 5,2 0 1,-6-1 2,9 1-7,-5 1 7,-4-2-3,3 4 1,-3-4-3,0 5 2,0-5-1,-9 12-1,6-4 3,-3 1 0,-1 0-6,1 0 8,2 2-2,-3 1-6,1 2-4,2 1 7,3-3-3,2 2 7,-2 2-4,4-2 5,2-2-5,0 5 16,0-4-14,-1 3-3,1-4 2,-4 0 1,3-3 13,-3 3-3,-1-3 3,0 0 11,0-3 5,-2 4 3,-6 1 5,3-5 3,-5 4-2,0-3-4,-5 3-4,-10-1-1,4-1-1,2-2-4,1 2-3,-1-1-1,-1 1-10,-10-1-12,11 0-22,-1-2-24,3 2-28,3-4-50,3 0-44,-3-1-59,2 1-90,6-2-88,-2-1-276,8 0-740,-13-4 328</inkml:trace>
  <inkml:trace contextRef="#ctx0" brushRef="#br0" timeOffset="199365.3859">4733 12065 24,'6'-6'127,"-2"-5"-7,1 4-6,-1-2-1,1 2-7,-1-3 2,1 3-12,-2-3 5,3 3 2,-2-1 1,1-2-5,-2 1 3,-1 5 0,3-2-7,-4 0 4,4 1-1,-4 0-4,2-1 1,-2-1-4,-1 4-6,-1-3-5,1 1-2,-3 0-7,2 2-8,-1-2-4,-2 3-9,-1-1-6,0 1-4,-3 0-3,8 2-6,-19 3-5,10 2 0,-4 1-2,0 2-8,4 3 0,-3-3-4,0 4 0,2 1 0,1-2-1,3 3-6,-1-3 0,3 1 2,2-2-1,3 2-5,0 0 2,2-1 4,1-1-2,2 0-4,2 0 1,6 3 4,-5-1-1,5 0-4,-6-1 2,6 4-1,-4-2-2,3-3 3,-6 3 1,-4-1-1,3 0-1,-3 1 3,-3-1-2,-2 5-1,-2-1 9,-3 0-11,-3 0 2,-3-4-4,-4 0-5,0 0-4,0 2-4,-3-4 1,3-1 3,-1-3 5,-1-1-1,6-3 1,1 0 2,1 0 2,5-1-3,-1 1-2,3-2-1,-1 2-4,5-2 2,0 0 1,0 0 1,1 4-1,-1-4 1,7 11 2,-3-5 0,3 5-1,-1-1 3,1 5 1,-1 1 1,1 1 2,-6 0 13,4-1-1,-1 2-4,1-1 5,-4 3-2,1-4-3,0-1-2,-2-1 2,3-2-1,-3-3-2,0 2-3,1-1-1,0-3-11,1-1-11,-2-1-3,5 1-19,-4-4-18,3 1-18,1-2-12,-5-1-25,17-5-26,-7-2-24,8-3-22,-1-1-119,5-6-334,3 0 148</inkml:trace>
  <inkml:trace contextRef="#ctx0" brushRef="#br0" timeOffset="199653.8993">5148 12104 235,'0'-7'266,"0"1"-4,0 0-10,0 1-23,0 2-25,0 3-21,0 0-19,0 0-14,0 0-4,0 0-8,0 20-4,0-3-7,-1 2-2,-3 6-1,4 2-9,-4 2-10,2-5-11,-1 4-7,-2-3-6,5 1-8,-4-6-9,-1-1-5,3 0-10,0-2-15,-2-1-18,2-5-24,-1 0-23,-1 0-25,-1-4-40,4 0-46,-4-2-48,5-5-44,-7 0-227,7 0-497,-6-7 221</inkml:trace>
  <inkml:trace contextRef="#ctx0" brushRef="#br0" timeOffset="199959.6478">4980 12168 80,'-5'-8'235,"3"2"3,1-1-13,-1 1-7,0-1-14,4-1-19,2 1-8,5-2-12,4-3-8,0 2-1,13-2-10,-1 2-11,7 5-5,1 4-7,-1 1-11,-2 4-8,1 5-9,-4 3-13,-3 4-6,-2 5-6,-4 4-5,-4 3-2,-6-5-7,-2 7 0,-6 0-8,-6 1-8,-2 0-1,-5-3-5,-1 1 0,-1-2-8,-5-1-10,-1-2-5,-1-3-5,3-4-9,0-4-3,3 0-11,0-5-12,-2-1-9,6-4-22,1 1-20,-2-2-23,3-4-29,5 0-36,-3-1-36,3 0-20,4-3-15,1 1-145,1-1-416,4-3 184</inkml:trace>
  <inkml:trace contextRef="#ctx0" brushRef="#br0" timeOffset="200232.9928">5584 12380 241,'0'0'261,"0"0"-9,6 5-8,-4-3-14,0 5-11,0 0-19,0 4-16,-1 6-11,-2 0-12,2 0-20,-6 2-15,3 7-7,0-7-12,-4 6-16,2-7-8,0 3-15,0-4-23,3 1-22,-4-2-30,1 0-35,2-3-56,-1-4-64,3 3-53,-5-4-193,5-3-441,0 1 195</inkml:trace>
  <inkml:trace contextRef="#ctx0" brushRef="#br0" timeOffset="200550.9443">5990 12129 259,'4'-12'321,"-4"4"-21,4 2-18,-3 0-23,1 3-12,-2 3-12,0 0-13,4 18-11,-2-4-5,-2 6-2,-2 6-2,0 5-5,-3 1-6,1-1-5,-1 4-14,-4-2-20,4-3 0,-2-1-11,5 0-6,-2-2-15,0-1-6,0-7-13,4-3-8,-1 0-12,-4-4-3,5 0-20,-3-3 4,1-4-5,2-2-4,0 4 1,0-7-5,0 0 1,0 4-4,0-4-17,0 0 4,0-16 1,0 6-3,5-7-8,-4 0 0,3-9-1,-3 6-1,2-6-6,-2-5 1,3-2-14,-3-1 8,2 4-1,-2-1-1,3 2-1,0 1-2,-3 2 3,3 7 3,-2 1-2,0 2-9,0 3 11,1 1 0,-2 1 6,-1 4-1,2-1 4,0 2-7,-2 4 0,4-3-6,-3 1 9,3 1-4,1 0-2,4-1 1,0 3 1,2-3-5,3 4 2,3-3-3,1 3-3,2-1-3,-2 0-12,0 2-10,0 1-19,1 0-18,-1-1-5,-5 2-49,0-2-24,-3 0-35,2 3-30,-2 0-38,-2-1-36,-1-3-37,-2 3-32,1 1-289,-4-2-688,-2-2 305</inkml:trace>
  <inkml:trace contextRef="#ctx0" brushRef="#br0" timeOffset="200802.1271">6044 12320 288,'-3'2'280,"-1"3"-11,0-2-9,4-1 7,0-2 2,1 7-16,5-5-18,3-1-19,0 0-11,11 0-11,-2-1-19,5-1-4,4-1-22,-8 0-13,3 2-12,-1-4-16,-2 3-26,-6-2-17,0 2-16,-1-2-24,0 2-28,-5 1-22,2-1-23,-3-2-39,-1 3-31,-5 0-48,0 0-47,15-2-50,-11 0-221,-4 2-522,5-6 231</inkml:trace>
  <inkml:trace contextRef="#ctx0" brushRef="#br0" timeOffset="201486.5607">6574 12034 140,'0'0'227,"0"-4"-5,0 4-2,-3-8-7,2 7-4,0-3-6,-2-1-4,3 1 1,-1-1-12,1 0-8,-1 0-5,1 0-8,1-2-5,-1 2-15,0-2-9,1 0-11,2-3-12,1 0-12,2-2-6,2 3-9,1-2-9,1-1-9,4-1 1,0 3-13,4-2-5,-2 3-3,2 1-9,-2 2-8,-2 4 0,4 1-4,-6 2-4,1 1-3,-4 4 2,3 3-7,-3 0 0,1 6-2,-3 0-4,-4 5 0,-3-1-1,-2 1-7,0-1 11,-4 0-6,1 7 1,-3-2-10,-1-6 10,-4 3-6,6-3 2,-4 1 3,1-3 0,0-1-6,5-3-3,-3 0-1,1-3 3,1-1 3,2-1-8,1-5 3,3 5 4,0-2-3,2-1 1,-1 0 2,5-4 1,0 3-5,2-2-1,3-1-1,0 0-2,-2 0 0,1 1-1,1 2 1,-3-2 18,-1 0-19,0 3 1,-1-1 3,2-3 1,-5 5 1,3-2-11,-2 1 19,-4 0-2,2 5 8,-4 2 3,2-1 3,0 2-7,-4 5 23,-4-2-23,7 2 3,-7-1 1,3-3-9,1 3 4,2 1-6,-1 0 2,2-5 19,1 6-7,1-2-16,2-4 4,-1 1-5,2 1 8,-1-2-13,1 0-1,-2 1 7,2-2 17,-1 1-18,-3 1-3,0-4 9,0 2-1,-1-2 3,1 1 7,-2 2 9,-4-1-1,-1-1 4,1 2-10,-2-2 16,-3-1-3,0 3-6,0-2-2,-1 0 1,-3-2-7,6 0 4,-6-1-11,2 0-16,1-3-18,1 1-6,0 0-11,-2-3-15,4 1-22,-4-1-34,3-2-28,-2 0-34,1-2-33,2-1-50,2 1-34,1-5-36,-2 4-201,2-4-568,2-2 252</inkml:trace>
  <inkml:trace contextRef="#ctx0" brushRef="#br0" timeOffset="210316.6656">8022 11973 1,'0'0'92,"0"0"0,0 0 9,5-2-10,-5 2 6,0 0-11,0 0 11,0 0-7,0 0 4,0 0-9,0 0 1,0 0 1,5-1-3,-5 1 1,0 0 2,0 0-4,0 0 0,0 0 0,0 0-2,0 0-1,0 0 4,0 0-10,0 0-1,0 0-2,0 0-5,0 0-6,2 6-1,-2-6-3,0 0-2,0 0-1,3 3-7,-3-3 1,0 0-1,0 0-5,0 0 1,0 2-5,0-2-3,3 5 7,-3-5-9,0 0-3,0 0 2,1 3-2,-1-3-2,0 0 0,0 0-3,0 0 1,0 0-3,0 0 2,0 0 0,0 0-4,0 0 11,0 0-8,0 0 2,0 0 6,0 0 1,0 0 3,0 0 4,0 0 6,0 0-5,0 0 2,0 0-8,0 0 10,0 0-16,0 0-1,0 0-2,-4-13 1,3 10-4,-3-1-5,3-1 8,-3 1-2,1 1-6,-1-1 0,-2-1 2,0 1-5,0 2-2,-1 1 0,0-2 4,-5 2-11,3 1 10,-2 0-13,-4 3 1,1-1 1,-2 4 0,-1 4-3,2 0-4,2 1 5,1-3-1,2 3 0,1-1-7,1 0 6,2 1-4,3-1-3,1-1 6,3 4 2,2-1 1,-2-2-2,7-1-2,1 0 5,4 2 2,4 2 0,0-4-4,2 3 1,-2-3 2,3 0-3,0 2 1,-3-2-4,0 0 0,-6-1-2,1 0 2,-3 1-4,-2 0 4,0-1 3,-2 1-6,-3-2 6,0 2-6,-4 1 1,-3 0-7,-2-1-3,-1-1 0,-2 0-4,-9 7-2,1-8-7,-1 3 0,-7-3 2,7 0-2,-2-2 4,1 0 0,1-1 7,0-1 2,1-3 0,1 1 3,4-2 0,4 1 2,2 0-3,0 0 2,7 0-7,-7 0 4,7 0-4,0 0 3,0 0 1,0 0-1,0 0 0,6 8 4,-2-4 5,3 3-3,-1 3 0,-3 4 0,2 0 3,0 0 1,-2 2-1,1 1 2,-1 2 2,-3-1 16,0-1 2,0 1 0,0 0-3,0-1 2,0 0-3,0-5-1,3 5 0,-1-9-2,0 1 2,3 0-9,-2-2-3,6-1-5,-1-2-13,1 0-17,1-1-13,4-5-22,3 1-25,2-3-26,1-3-33,6-3-36,-1-2-36,-1-2-190,-1-3-448,0 0 198</inkml:trace>
  <inkml:trace contextRef="#ctx0" brushRef="#br0" timeOffset="210799.4943">8495 12104 45,'1'-4'211,"0"1"-14,0-2-11,-1 0-11,2 0-7,1 0-1,-3 1-2,1-3-6,1 1-7,-4 2-5,2-1-5,-1-2 2,0 4-9,-4-3-8,4 2-11,-2 0-6,-1 2-1,-1-1-7,-1 3-14,6 0-9,-18 3-5,6 3-3,-5 4-6,-6 4-4,2 7 1,2 1 6,-1 2 5,3 4-14,-2-1 0,3 1 2,4 2-8,-1-1 0,4-2 0,1-4 2,6-5-14,2 1 15,0-2-33,7 0 1,-3-5-6,5-1-15,0-3-20,5 2-14,3-4-21,2 0-29,1-5-36,1-1-43,9-2-54,-3-5-38,1-1-254,-2-3-547,-6 2 242</inkml:trace>
  <inkml:trace contextRef="#ctx0" brushRef="#br0" timeOffset="211094.3368">8815 12329 39,'3'-4'228,"-3"4"4,4-3-9,-4 3-9,0 0-11,0 0-12,0 0-12,0 0-7,0 0-4,0 0 4,-4 12-8,1-2 1,-2 6-14,0 1-12,-4 6-3,3 3-17,-3-1-10,0-1-12,1 2-8,2-8-13,0 6-16,-1-5-13,1 5-27,-1-6-21,2 0-33,1-1-45,0-7-52,0 0-55,3-5-55,-1 2-213,4-5-492,-2-2 219</inkml:trace>
  <inkml:trace contextRef="#ctx0" brushRef="#br0" timeOffset="211662.4427">9242 12117 110,'-1'-8'292,"1"0"-8,-4-1-12,4-1-16,-2 2-18,2 2-16,0-1-15,0 4-5,0-1-2,0 4-8,2-6-21,-2 6-8,0 0-6,0 0-8,0 0 4,0 0-3,-9 18-1,7-1 2,-2 1-11,1 2-9,-2 6-9,0-1-18,-8 1 7,7 1-9,2-4-6,-4 4-10,2-2-9,-1-8-16,4 3 4,-1-6-7,-2 3-8,3-3-2,-1-2-8,1-3-3,1-1-2,-3-3-4,3 3-5,2-3-6,-1-2-2,-1 3-6,2-3-2,0-3 1,-4 2 6,4-2-16,0 0-1,0 0-5,0 0-1,0 0 3,0-13-9,2 8 0,0-6 6,0-2-7,1-3 1,-1-11 1,2 8 0,-2 0 6,1-8-3,0 0 0,-1 2 3,1-1 6,-2 9-9,0-1 1,1 0 6,0 2 5,0-1-8,-1 7 8,0-2 0,0 2 13,0-2-7,5 5 7,-5 1-2,-1-1 1,1 2 1,-1 0-1,1 1 6,-1-1-4,0 5-4,0-5 0,1 1-2,-1 4 0,2-5-1,2 3 1,0-1 6,1 1-21,6-1 15,-3-1 1,4 0-4,1 0 2,6-1-3,-6 4-2,5-3 0,4 1 2,-2 2-2,2-2-17,-1 3 5,-4-2-17,2-1-8,-4 3-14,-2 0-24,-2 0-29,1 1-24,-6 1-30,2-2-26,1 0-28,-6 0-27,-3 0-32,6 2-29,-6-2-30,3 4-237,-3-4-607,-3 7 268</inkml:trace>
  <inkml:trace contextRef="#ctx0" brushRef="#br0" timeOffset="211939.3728">9215 12203 164,'-5'3'266,"1"-1"-8,0 1-12,2 0-14,2-3-15,0 4-5,0-4-21,5 5-9,1-3-5,6-1-15,0 0-9,3-1-15,2-1-15,0 0-11,4-1-13,-1 1-10,-3 1-24,-5-1-22,1 1-16,-4-3-24,0 4-26,-3-1-33,-6 0-29,11 0-23,-7 2-26,-4-2-32,6 2-31,-6-2-18,0 0-148,-6 7-392,-1-2 173</inkml:trace>
  <inkml:trace contextRef="#ctx0" brushRef="#br0" timeOffset="212205.6154">9215 12364 30,'-14'9'157,"-1"1"12,5-1 3,-1-4 6,5 1 8,1 2-15,1-5-5,3 5-7,1-4 1,1 1 4,3-2-1,2 2-6,4-3-6,6 0-11,7-2-3,5 0-6,2 0-10,-1 0-9,1 0-12,-3-2-12,-1 2-6,-6-3-8,-2 2-5,-1 1-9,-3-5-11,-8 5-8,3 0-5,-2 0-5,-1 1-7,-6-1-4,9-1-4,-9 1-13,7-1-6,-7 1-12,0 0-20,0 0-15,0 0-17,0 0-14,0 0-14,0 0-5,0 0-8,0 0-8,0 0 0,0 0-4,0 0-13,0 0-7,0 0-13,0 0-18,0 0-10,0 0-125,0 0-331,-12 8 147</inkml:trace>
  <inkml:trace contextRef="#ctx0" brushRef="#br0" timeOffset="214081.1639">9749 11774 19,'0'0'86,"0"0"3,0 0-7,0 0 0,0 0-7,0 0 7,0 0-3,0 0-1,0 0 1,0 0-1,0 0-1,0 0 5,0 0-2,0 0-5,0 0-3,0 0 5,0 0-3,0 0 1,-2 12-1,2-12 2,0 0-4,0 0 1,0 0 1,0 0-2,0 0-1,0 0-6,0 0 1,0 0-5,0 0-4,0 0 1,0 0-12,0 0-2,0 0-6,0 0 1,-3 5-3,3-5-2,0 0 2,0 0-3,0 0 0,0 0-3,0 0 4,3 2-3,-3-2-3,0 0 3,0 0 0,0 0 0,0 0 4,0 5-5,0-5 1,0 0 0,0 0-3,0 0 0,0 0-2,0 0-3,0 0 0,0 0-1,0 0-1,0 0-1,0 0-3,0 0 1,0 0 1,0 0-5,0 0-2,0 0 2,0 0-3,0 0-1,0 0-1,0 0-3,0 0-1,0 0-2,0 0 2,0 0-1,0 0 2,0 0 2,0 0-3,0 0-2,0 5-4,0-5 6,2 2 0,-2-2-5,0 0 0,0 0 4,0 5-2,0-5 1,3 4 0,-3-4-1,0 5 3,0-5-3,0 0 5,-3 4-4,3-4 0,3 3 1,-3-3 0,0 0 1,-3 7-3,3-7 0,0 4 2,0-4 1,0 0-5,0 0 2,0 4-2,0-4 2,0 5-1,0-5 1,0 0 1,0 0 1,0 4 6,0-4-7,0 0 0,0 0 7,0 4 0,0-4 0,0 0 4,0 4-2,0-4 5,0 0-1,0 0-3,0 0 5,0 4-2,0-4 4,0 0 5,0 0-7,0 0 0,0 0 1,0 0 6,0 0 2,0 0 4,0 0 4,0 0 7,0 0 4,0 0-2,0 0 13,0 0-16,0 0-1,3-12-1,-3 12-2,1-9-5,2 4 4,-1-2 4,2 0-16,0-3 7,1 1 12,1-2-23,2 1 0,0 1-9,2-1 1,3-2 5,-3 5-9,1-1 1,0 2-1,0 1 5,1-1-17,-2 6 5,1-1 0,-1 1 2,1 1-1,-2 5-1,0 1 6,-1 3-4,-4 5 20,2 2-22,-2 0-2,-4 1 5,0 7 1,-2-1-3,0-5-4,-4 1-3,5-3 9,-3 1 8,0 1-25,1-2 15,-2-2-1,1 0-1,1-3 2,1 0 0,2-2 0,-2 0 0,0-1-2,2-2 1,0-1 0,2-2-4,-2 1 8,0 0-7,2-1 4,2 1-1,-1-1-1,4-3 6,-2-1-3,2 0-1,-1 0 1,5 0-2,-3 0 0,2-1 3,-4 0-4,2 2 7,-8-1-5,10-1 0,-10 1-8,7-2 15,-7 2-6,0 0 6,5 2 0,-5-2 5,2 3 5,-3 1 2,0 2 3,-2 0 2,-3 2 8,2 4-3,-4 0 7,-1 1-8,6 4-2,-3-2-2,0 2 4,3-2-2,0 2-4,-1 2 1,4-1-5,4 1-2,-2-2 3,2 0-1,-1 1-3,3 0-5,-2-1 7,1-1-11,1 1 3,-2-2 4,-1-3-2,-1 5 13,0-5 5,-4 3 6,1-4 13,-5 5-11,0-4 9,-4 0 2,-1 3 2,-4-2-7,1 1-3,-3 0-2,3-4-6,-12 6 2,1-6-5,-2 2 0,-1-1-7,0-3-1,1 1-6,-1-3-8,7-2-8,-1 1-10,-4-1-4,4 0-16,4-2 1,0 0-17,7-1-14,-2 0-26,4-2-20,3 0-35,6 1-33,-10-3-21,7-1-20,1 1-20,2-2-24,0-1-29,2-2-14,1-1-23,1-1-223,-1 0-592,-2 1 261</inkml:trace>
  <inkml:trace contextRef="#ctx0" brushRef="#br0" timeOffset="216789.5828">2393 13150 142,'0'0'147,"4"-3"-6,-1 1-8,-3 2-6,4-5 2,-1 3-15,-3 2-3,2-4-9,-2 4-5,0 0-9,0 0-11,0 0-2,4-1 1,-4 1-2,0 0 1,0 0 2,4 7-6,-3-3 1,-1-4-1,2 8-2,-2-4 0,0-1-4,1 2-6,-1-5-7,0 3-2,0-3-4,0 6-3,0-6-1,1 3-5,-1-3 2,0 0 6,3 3 0,-3-3 3,0 0 9,0 0 2,0 0 0,0 0 6,0 0-2,0 0-5,0 0-7,0 0-1,-4-12-5,1 7-8,1-1-3,-1-3 2,0 4-3,2-2-7,-3-1-1,-1 3 2,0-1-4,2 1 3,0 0-1,2 0 0,-3 3 0,-1-3-4,1 4-7,-1 0 0,5 1-3,-16 5-6,7 2 2,-3 0-1,3 7 2,-5 8 0,-4 3 23,5 1-8,-2 3 2,3-2 1,-3 3-6,6 0-1,2-1-2,-1-1 3,4 2-6,3-5 0,-1 0-5,2-5 1,0-2-4,3-2 0,1 0 2,2 0-3,-1-3 2,0-2-1,3-1 2,-3 2-1,4-6-1,-3 2 0,2-1-3,0-2 1,2 2 4,1-4-1,-4 2 1,-2-3-1,4-1-1,-2-1-1,0-1 9,1 2-2,-1-2-6,2-4 1,-1 1-1,1-1 0,-3 2-1,1-5 1,-4 2 2,3 0-3,-4-3-4,2 4 5,0 1-6,-3-4 4,0 0-5,0 3 3,-2-4 4,1 2-2,-1 1-4,0-1-4,1 1 2,-7-2-1,4 1 0,-1 3 0,-1-4 3,-3 1-5,-1 0-1,1 2 3,-3-2-6,6 6 5,-4-3 5,5 1-3,-3 0-1,4-1 10,-3 2-7,3 1-1,3 1-1,-7-5-4,7 5 2,-4-2-3,4 2 2,-3-2-2,3 2-2,0 0 1,-4-2-2,4 2 9,0 0-6,0 0 4,11-6-2,-4 6 2,5-1 4,-1-2-1,8 1 7,1-3-13,-3-1 3,12 0 2,-8 3 0,7-3 0,-9 0 2,3 4 0,-3-3-1,-1 2 0,0 2 0,-7-5 3,1 6-4,-2-1 8,-4 0 3,2-1-2,-2 2 3,-6 0 7,9-1 1,-9 1-3,7-1 1,-7 1 0,4-1 0,-4 1 3,0 0 2,0 0 9,0 0-19,4 6 0,-4-2-9,-2 3 17,-2 0 12,0 8 3,-1 6 2,-2 4 3,-1 2 7,0 1-18,-4 1-1,2 1 3,2 1 9,-1 0-27,2-2 15,-3 3 3,2-1-9,0-3 8,1-3-12,1 0-1,2-8 4,0 2-6,3-2 2,-3-7-5,0 2 2,3 0 5,1-6-7,-2 2-5,0-5 6,1 2 0,-2-1-7,3 1 5,0-5-1,-2 4 6,2-4-19,2 4 12,-2-4-4,0 0 1,0 5 2,0-5 4,0 0-6,0 0 3,0 0 1,0 4-1,0-4 5,0 0 1,0 0-6,0 0-5,0 0 4,0 0-3,0 0 7,0 0-9,0 0-8,0 0 11,0 0-3,0 0 1,0 0-1,0 0 3,0 0-2,0 0 5,0 0 0,0 0-3,0 0-4,0 0 4,0 0-1,0 0-3,0 0 0,0 0 0,0 0-10,0 0 11,0 0-3,0 0 5,0 0-4,0 0-1,0 0-3,0 0 2,0 0 9,0 0-20,0 0 18,0 0-2,0 0-1,0 0-3,0 0 3,0 0-15,0 0 10,0 0 3,0 0 2,0 0 5,0 0-4,0 0-2,0 0-5,0 0 2,0 0 1,0 0-3,0 0 0,0 0 3,0 0 3,0 0-3,0 0-1,0 0 4,-5 3-5,5-3 0,0 0 1,0 0 2,0 0-6,0 0 4,0 0 4,0 0-5,0 0-1,0 0 5,0 0 1,0 0-3,0 0 5,0 0-7,0 0 4,0 0 0,0 0 1,0 0-2,0 0-3,0 0 4,0 0-5,0 0 3,0 0-4,0 0 2,0 0-4,0 0 1,0 0 2,0 0 4,0 0-2,0 0-1,0 0 3,0 0-3,0 0 1,0 0 2,0 0-5,0 0 6,0 0-4,0 0 3,0 0 9,0 0-8,0 0-5,0 0 0,0 0-1,0 0-14,0 0 21,0 0-3,0 0-6,0 0 5,0 0-4,0 0 6,0 0-2,0 0 2,0 0 1,0 0-4,0 0-17,0 0 17,0 0 3,0 0-7,0 0 8,0 0 0,0 0 1,0 0-1,0 0-3,0 0 4,0 0-2,0 0-2,0 0 0,0 0 1,0 0 1,0 0-1,0 0 2,0 0-4,0 0 2,0 0 3,0 0-5,0 0 2,0 0 0,0 0 3,0 0-8,0 0 6,0 0-1,0 0-1,0 0 0,0 0 2,0 0 0,0 0-4,0 0 4,0 0-16,0 0 13,0 0 2,0 0-2,0 0 11,0 0-14,0 0 3,0 0 2,0 0-9,0 0 0,0 0-24,0 0 24,0 0-2,0 0-3,0 0-4,0 0-1,0 0 5,0 0-10,0 0 8,0 0-10,0 0 3,0 0-8,0 0-3,0 0-6,0 0-8,0 0-13,0 0-7,0 0-20,0 0-7,0 0-12,0 0-11,0 0-17,0 0-23,0 0-37,0 0-50,0 0-48,9-12-222,-9 6-557,0-1 247</inkml:trace>
  <inkml:trace contextRef="#ctx0" brushRef="#br0" timeOffset="223613.2672">4895 13205 168,'0'-2'203,"0"2"-9,1-5-18,-1 5-14,0-5-12,0 5-8,0-4-9,0 4-9,0-6-11,0 6-1,3-2-14,-3 2-4,0-3-8,0 3-4,0 0-4,-3-7-6,3 7-7,0-5 3,0 5-6,-1-2-6,1 2-3,-5-5-6,5 2 0,0 3-4,-5-6 6,1 3-6,-1 3-1,1-3 5,-1 2-12,1-2-3,4 3 0,-14-1-4,10 0-5,-4 1-1,1 2-5,-1 1 0,-1 1 0,3-1 17,-3 3-7,0 0-3,2 1-3,0 0 0,-3 1-6,4 1-1,-1-1-1,3 3-3,-1-6 2,5 7-3,0-4-1,-2 4 0,4-2-1,0 2-1,2-3-2,4 4 4,-3-2-4,4 4 2,-2 0-4,2-1 4,-1-1-3,0-3 0,-3 2-2,0-1-1,0-1 2,-1 0 3,-1-3-5,-2 5 1,2-3-1,-3-1 0,0-2 2,-3 2 3,-1 0-6,1-1 4,-2 0-3,-2-2 1,-1 2-1,-2-2 3,2-3-2,0 1-4,-2-3 0,3 2 5,-1-2-4,8 0 1,-15-3 3,9 1-5,1 2 0,5 0 0,-7-4 1,3 3-1,4 1-3,0 0 1,-6-2-1,6 2 0,0 0-2,0 0-2,0 0 1,0 0-1,8 10 3,-5-6 2,5 5-3,-3 2 0,-1-4 2,2 8 1,-2 2-1,-1 0 0,-3 2 2,-1 6 5,-1 3 2,-2-4-3,0 5-2,-2-4-5,-4 1 5,7-2 1,-6-5 1,3-3 1,0 1-2,0-3-1,3 3 0,0-5-1,-1-3-1,4-1 1,-5-1 1,5-2 0,0 0-16,0 0 6,5-1-3,-1-1 7,1 1 0,0-3-1,7 3 4,-1-2-2,-1-2 5,1 0 0,-3 1 2,4-1-3,-1 0 3,0 0 0,-1 0-1,1 2 5,-3-2-1,0 0-1,2 0-3,-3-2 2,-1 4 8,1-2-9,-7 0 1,13 0 2,-9 1-4,-4-1 7,9 0-2,-9 0-1,0 0-2,9 0 4,-9 0 1,4 2 3,-4-2-1,0 0-1,10-2 1,-10 2-1,0 0 1,0 0-2,0 0 1,5 2 1,-5-2-2,0 0 3,0 0 0,0 0-2,0 0 0,0 0-2,0 0 7,4 2-3,-4-2 3,0 0 1,0 0-1,0 0-2,0 0 5,0 0-7,0 0-2,0 0 6,0 0-4,0 0 2,0 0-2,0 0-3,0 0 4,0 4-4,0-4 0,0 0 1,0 0 1,0 0-5,0 0 5,0 0-1,0 0-3,0 0 2,0 0-1,0 0 1,0 0-4,0 3 5,0-3-2,0 0 1,0 0-3,0 0 4,0 0-4,0 0 1,0 0 0,0 0 1,0 0-2,0 0 0,0 0 1,0 0-2,0 0 3,0 0-3,0 0 2,0 0-4,0 0 2,0 0-1,0 0 2,0 0-2,0 0-2,0 0 4,0 0 0,0 0 4,0 0-8,0 0 2,0 0-2,0 0 2,0 0-1,0 0-1,0 0 4,0 0 1,0 0-3,0 0 3,0 0-5,0 0 2,0 0 2,0 0-2,0 0-5,0 0 6,0 0 0,0 0 0,0 0 1,0 0-3,0 0 3,0 0 0,0 0 0,0 0 1,0 0 2,0 0-4,0 0 8,0 0-9,0 0-6,0 0 7,0 0-6,0 0 3,0 0 3,0 0-2,0 0-1,0 0-1,0 0 5,0 0-3,0 0 1,0 0-3,0 0 4,0 0-1,0 0 9,0 0-6,0 0-8,0 0 4,0 0-5,0 0 1,0 0 1,0 0-1,0 0-2,0 0 1,0 0 0,0 0 0,0 0-4,0 0-3,0 0-2,0 0-7,0 0 5,0 0-20,0 0-11,0 0-15,0 0-20,0 0-12,0 0-21,0 0-24,0 0-29,0 0-29,0 0-30,0 0-140,0 0-399,-9-12 177</inkml:trace>
  <inkml:trace contextRef="#ctx0" brushRef="#br0" timeOffset="223989.8687">5401 13256 98,'2'-2'192,"2"-3"2,-3 1-7,-1 4-6,3-6-3,-2 1 0,1 1 1,-1 2-7,-1 2-5,0-6-15,0 6-9,0 0-16,0 0-3,0 0-7,0 0-15,0 0 4,2 15 1,-2-2 4,0 5 0,-2 8-4,-1 3-4,-2-2-10,-1 3-8,2-1-7,-2-1-10,2-1-4,1-1-6,-1-1-6,-3-6-4,5-2-16,-1 3-18,1-6-12,0-2-19,2 0-22,-4-2-24,3 0-34,-1-4-22,0 0-43,2-3-30,0 1-31,0-4-48,-4 2-154,4-2-460,0 0 204</inkml:trace>
  <inkml:trace contextRef="#ctx0" brushRef="#br0" timeOffset="224343.4467">5240 13314 8,'-3'-5'243,"1"-2"-6,0 2-7,0-2-15,2 0-15,0-1-19,4 4-14,2-6-10,2 0-9,2 2-11,4-1-7,8 2-9,2-2-2,-2 6-5,5-1 0,3 4-11,0 5-1,-2 4-4,-2 0-6,3 8-4,-5 3-5,-1-2-4,-9 5-2,3-1-8,-12 2 0,3 2-4,-8 2-3,-2 0-4,-4 0-7,-4 0-5,1-2 1,-8 1-5,-2-1-5,-4-4-3,-3-1-20,-3-3 4,1 1-13,-4-4-12,2-1 0,2 1-13,-1-9-7,1 5-5,-2-6-11,13-5-4,2 0-17,1 0-14,4 0-19,0-5-19,4 1-20,2-4-19,1-1-20,3-2-14,3 0-18,4-4-19,5 1-147,-1-1-403,5 2 179</inkml:trace>
  <inkml:trace contextRef="#ctx0" brushRef="#br0" timeOffset="224691.0404">5883 13585 156,'0'0'250,"0"0"-4,0-5-4,0 5-11,5-5-25,-2 1-19,-3 4-23,0 0-8,2-3-7,-2 3-11,0 0-2,0 0 1,0 0-7,0 0-5,1 11 7,-1-3 3,-3 2 8,-2 5-1,2 2-16,-1 7 0,-3 1-13,1 1-8,-3-1-8,1 1-12,1-2-1,-2 2-10,-1-8-18,6 1-14,-3 0-18,1-4-20,1-2-30,5-2-31,-5 1-41,2-3-50,2-3-56,5 0-47,-2-4-63,3 1-194,-5-3-549,0 0 243</inkml:trace>
  <inkml:trace contextRef="#ctx0" brushRef="#br0" timeOffset="225136.8233">6223 13404 202,'-3'-4'284,"2"-1"-18,1-1-10,-2 4-12,2 2-17,-3-3-28,3 3-13,0 0-12,-3 12 7,2 0 1,-4 3-5,1 5 1,-2 4 5,-1 0 9,2 2-8,0 2-3,-2-2-11,1 3-10,-2-3-6,1-1-8,3-1-15,-4 2-5,1-2-14,0-5-6,3-2-11,0-2-4,0 0-12,1-4-8,0-2-1,2-2-8,-3 0-5,3-3-6,0 0 0,1 0-2,0-4-1,-3 4-3,3-4-1,0 0-7,0 0-4,0 0-1,1-18 0,1 7-8,0-5-2,0-3-2,2-6-3,-1 1-1,1-4-4,0-2-5,0-1 0,-2-1 2,3 4-1,-2 0 1,2 0-6,-3 1 3,1 7-1,1 3-2,-3 1 2,0 0-2,2 5 3,-2-1 4,1 2 4,-2 0 0,2 5-2,-1-2 1,1 2-2,-2 3-4,1-3-1,0 2 0,-1 3 0,8-7 4,-6 6-4,5-2 1,3 0 1,3 1-3,0 0 1,6 2-3,-1 0-1,3 0 1,-2-1 0,1 3-2,0 1-7,-2-3-4,-2 1-15,0 1-9,-3-2-25,-4 2-22,1-2-29,0 1-38,0 1-19,-3-3-29,-7 1-22,9 0-17,-6 3-26,-3-3-29,3 4-34,-3-4-16,-1 4-224,-3 0-610,-1-1 271</inkml:trace>
  <inkml:trace contextRef="#ctx0" brushRef="#br0" timeOffset="225431.0623">6171 13554 54,'-6'4'244,"-5"1"-10,7-2-6,-3-1-3,2 1-7,1 1-7,2-2-11,2-2-3,3 7-5,1-4-5,7-1-7,0 1-8,7-2-9,4-1-16,0 1-3,6-3-13,-5 0-12,5 1-18,-8 0-7,1-2-13,-2 1-9,0-1-22,-6 2-26,-3-2-29,3 2-32,-7-3-47,2 4-60,-4-3-75,2-1-63,2-2-202,-5-1-522,-1 3 231</inkml:trace>
  <inkml:trace contextRef="#ctx0" brushRef="#br0" timeOffset="225919.1487">6620 13284 242,'4'-11'273,"1"1"3,4-4 5,-1-2-4,-1 1-15,5 2-20,-1 1-24,-1 1-13,0 0-16,0 2 1,0 1-6,0-1-9,-1 1-9,3 1-10,-2-2-7,1 4-19,2 0-20,-2 0-6,2 3-8,-1-1-10,-2 3-7,3 0-3,-1 3-11,2 1-11,-3 2-4,-1 2-3,1 0-6,0 7-20,-6-1 12,-2 5 1,0-1-1,-6 7 1,0 1-9,-2-7-3,-4 7-3,-1-2 3,-1 3-5,4-7 2,-6 4 2,4-7 8,-1 6 2,-3-7-14,3 0 0,3-3 0,2-3-4,0-1-6,1 0 2,2-2 4,0-3-8,1 1 7,1-1-8,3-1 7,-3-3-4,5 5-1,1-3-1,2 0-5,-4-1 1,5 0 1,2-1-4,-2 0 4,-1 0-24,2 3 15,-5-1 0,3-2 3,-1 3-3,-1 1-1,-2 0-1,0-3 3,-2 4 1,1 5 2,-1-1 5,-2-1-6,0 3 7,-2 0 8,2 1-9,-3 3 0,1-1 6,0 0-8,0 1 2,4 2-5,-2-5 8,0 2 0,4-3-5,-2-1 5,1 2-29,-3-2 33,2-3-4,0 2 7,-2-1-1,0-2 3,0 5 2,0-2-5,-4 0 4,2 0 0,-3-1 6,-3 5-5,-5-1 0,3-3 2,-3 3-10,-1 0 3,-4-1-3,0-1-4,-1 0-6,0 0-14,2 0-7,-1-1-17,1-6-22,5 1-39,1 2-31,-4-2-34,4-3-39,2 1-42,-1-2-54,6 0-56,-9 0-214,5-3-618,1 1 273</inkml:trace>
  <inkml:trace contextRef="#ctx0" brushRef="#br0" timeOffset="231434.8732">8450 13126 92,'0'0'136,"0"0"-5,0 0-8,0 0 2,0 0-4,0 0-4,0 0 4,0 0 2,0 0-2,0 0-1,6 7-4,-5-2-5,-1-1 2,-1 1 0,1 0-4,1 2-4,-1-2-5,-4 3-7,3-4 0,2 3 0,-2 0-9,1-1 8,-2-2-15,2 1-1,0 1-7,0-6-5,-3 5-4,3-3 1,0-2-2,0 4-2,0-4-5,0 6-2,0-6 16,0 0-10,0 0-2,0 0 0,0 0 7,0 0-16,0 0-6,0 0-3,0 0-5,0-20-1,0 15-11,-4-2 0,2 0-3,2-1-2,-3-1 4,-2-1-8,3 2 2,-4-1 5,1 1-9,-2 1 1,-3 0-5,2 5 2,-5-3-6,2 3 3,-2 2 1,-8 7-2,5 0-1,-9 5 3,0 5 5,1 2 3,1 3 2,1 2-1,1 5 2,1 0 35,1 0-3,5 2-4,0 0-4,2-1 0,4-1-2,1 0-5,2-4-5,5 2 1,3-1-5,0-7 2,1 1-8,4-3 5,3-1-6,-1-1 3,1-3-4,3-2-4,0 1 2,1-6-3,-3-1-12,3 0 25,-5-4-21,4 0-1,-2-2 1,0-1-6,0-4 11,-2 2-15,2-2-6,-4 1 2,-4 0-1,3-4-1,-2 0-1,-1 1-2,0-2-3,-3 0-4,-2 0 9,-1 2 1,0 0-8,-2 0 3,-1-2-8,-3 5 7,-2-1-1,4 1 1,-5-1 3,2 4 5,-1-2-6,-1 3 1,-1 0 7,6 0-6,-3 2 6,1 0-1,8 0-2,-11 0 7,3 2-4,8-2 0,0 0 2,-5 0-1,5 0 5,0 0 1,0 0-1,0 0-1,23 0 4,-10-2-3,5-2-3,1-2 9,9 1-8,-7 0-2,6-2 0,-7 1 0,3 0 0,-4 1 2,-1 2-3,1-2 13,-5 1-7,-2 1-1,-2 1 2,5-1 2,-9 0 2,1 2 4,-2 0 3,1-1 12,-2 0-1,-4 2 3,8 0-3,-8 0-4,0 0 3,5 6 6,-8 0 12,1 1 13,-1 5 3,-2 4 8,-1 2-1,-1 1 11,1 6-7,-2-1 6,2 2-4,-1-1 6,4-1 5,-3 2-6,2-6-1,1 9-3,-3-3 0,3-1-6,-1-6 0,-2-3 1,0 2-9,3-1-4,-3 0-7,1 0-2,-4-4-2,6-1-5,-1 0-2,0-6-2,-1 1-4,1 1-2,3-3-1,-4-1-4,5-1-4,-3 1-6,3-4-7,-1 3-5,1-3-16,0 0-20,0 0 3,0 0-16,0 0-27,0 0-26,0 0-23,0 0-19,0 0-19,4-12-34,-4 12-37,1-7-35,3 4-41,-4-2-54,0 0-203,0 1-618,-4 0 273</inkml:trace>
  <inkml:trace contextRef="#ctx0" brushRef="#br0" timeOffset="235169.0617">2128 7345 16,'0'0'112,"0"0"-7,3-6-4,-3 6 4,2-4 2,0 2-2,-2 2 8,2-5-6,-1 1 0,-1 4-7,1-4-7,-2 0-2,4 1-10,-3 3-1,-2-7-3,1 3-6,-1 1-2,2 3-12,-5-5-5,2 1-4,0 1-10,-1 1 0,-3-1-4,1 3-4,1-3-2,5 3-6,-19 3-4,10 2-2,-4 3-3,-1 1-1,-3 2-2,4 2 2,0-1-1,0 4-4,-1-1 3,4 3-4,4-4 0,0 3-1,-2-2-1,7 3-3</inkml:trace>
  <inkml:trace contextRef="#ctx0" brushRef="#br0" timeOffset="238233.2263">2087 7248 93,'-2'-4'203,"1"-1"-7,-3 2-15,2-1-14,0 1-17,2 3-17,-8-2-15,8 2-7,0 0-13,-15 8-7,7-3-7,-1 1-6,-1 1-6,2 3-5,-1 2-5,-2 0-1,1 3 4,-2 1-5,-2 6-8,0-1-3,-1 1-1,2-2-2,-2 4-6,6-6 3,-5 3-10,5 2 0,4-5-4,-3 2-3,6-3-1,2 1 0,0-1-5,2 0 0,2-2-1,1-3 3,3 4-2,3-2-3,2 0-2,4 0 0,4 3-2,3-3 1,-1 2-3,3-2 2,-4 5-2,-3-7 0,3 5-1,-3 0-3,0 3 0,-5-6-3,-3 3-1,-1 4 3,1 6-2,-9-8-1,-2 6 5,2-1-5,-4-5-1,0 0 0,-2-2 0,-1 3 12,-3-8-11,-3 5 2,1-3 4,-3-2-3,-1 1 3,0-5 1,1-2-1,-1-1 10,0-2-8,3-3 7,-1 0 1,-1-3 4,3-1-4,0-3 4,-2 0-1,1-7-3,2 2-4,0-5-1,1 0-2,4 0-2,2-1 0,0 1-2,1 0 1,4 0-4,-3-2-8,6 1-8,-1 1-14,3 2-8,2 1-11,-1-1-15,3 2-15,0 1-25,0 3-23,-2 1-26,-1 0-36,4 3-40,-6 0-129,5 2-383,-3-1 170</inkml:trace>
  <inkml:trace contextRef="#ctx0" brushRef="#br0" timeOffset="247390.9656">10892 7127 45,'1'-7'137,"2"0"-10,-3 2 2,2-3-4,0 3-3,0-2 6,-1 2-5,-1-1-5,3 0 3,-1 0-1,-2 0-2,3 1-4,-1-1-6,-2 1 2,2 1-3,-1 0-5,0 1-5,1-1 6,-2 4-11,1-4 0,0 1-2,-1 3-4,0 0-4,1-5-1,-1 5-7,0 0-2,3-3 0,-3 3-5,0 0-3,1-4-4,-1 4-2,0 0-7,0 0-3,0 0-4,0 0-4,0 0 0,6 0-8,-6 0-2,0 0 3,0 0-6,1 7 2,-1-7 4,2 8-2,-2-1 2,0 4 6,0 4-6,0 5 15,0-2-10,-2 7 1,1 4-4,0 0 1,0 3 0,-3-2-5,0 4 3,2-2-12,-1 1 3,-1 0-5,3 2 3,-2 2 0,0-3-2,-3 15-4,3-3-6,3-11 29,-4 2-35,3-4 13,-4 16 5,5-13-4,-2 0 0,0 8-8,2 3 2,0-1 2,0-10-2,-2 10-11,0-11 26,2 10-15,0-10-5,-1 0-3,-2 15 1,0-16-1,-2 15 3,3-4 4,-2-8-9,1 10 8,3-13-5,-2 1-5,-2-3-4,1 5 15,0-2-5,0 11 15,3-10-18,-4-1 6,1-2 11,-1 3-11,4 0-6,-6-1 11,3-1-8,-3 3 4,2 8-1,3-11-7,-4 2 2,4 0 2,-1-2 2,0 2-2,0 9-3,-2-7 2,3-4-3,-2 2-5,2 10 5,1-9 9,-4-2-4,3 0-6,1 1 7,-4 12-2,0-14 0,1 1 0,3 12 6,-3-12-7,3 11 4,-4-13 0,2 3 1,-2 13 1,2 0 3,-3-4 1,5-11-5,-4 14 5,3 0 7,-4 0-17,5-1 5,-3 6-1,2-3-4,1-1 1,0 1-1,-4 0 3,3 0-2,-3 0-1,4 0 5,-1-2-4,-3 4-1,2-5 6,0-11-9,1 10 8,-1 5-2,0-3-2,-2-1 1,0 1 2,3-2-1,-4 3-3,2-3 5,1 1-3,3-11 0,-6 11-3,2-13 3,-2 15 2,0-1-2,3 3 0,-1-1-2,2 4 2,-3-7 0,0 6-1,0-1-3,2 3-3,-5 0 3,3-3 4,1 0-2,-3 0-5,1-2 3,0-3 1,0 3 5,-1-1-3,5-12 5,-3 13-6,0-13-1,1 8-3,-1-9 3,0 12-9,1 2 10,-2-15-3,3 15 4,-3-5-3,1 1 4,1-11-4,1 11 1,-3 1 2,0-1-1,-3-1 1,5 2-5,-2-13 5,2 17-6,2-3 11,-6 2-6,2 0 4,-1-1 1,1 3-1,-2 1 1,-1-3-8,0 0 2,1 2 3,1-1 1,-1-3 0,-1 3 4,0 0-9,0-3 6,0 4 0,0-2 0,3-3-2,-5 5 4,4-3 28,0 0-2,-4 4-6,3-2-9,1 3 4,0-2-3,-5 2 0,5-4-3,1-1-1,-4 2-1,-1-1 0,2 3-2,3-1-1,-1-6 5,-2 11-7,3-4 2,-3-2-9,3 2 4,-4 1 1,4-1-1,0 0 0,1 2-3,-3-3 3,3 0-2,-2 3 1,-3 0-3,5-5-2,-1 1 0,-1 3-4,-3-1 7,3 5-30,3-7-1,-4 2-2,2 1 4,0-2 7,-5 2-2,6-3-5,-2-3 10,1-1-1,-1 6 3,0-6 2,-1 2-5,-1-3 3,3-12-2,-1 12 8,-2 3-5,7-13 2,-3-2 6,-5 11-5,2-10 2,-3 1-1,4 11-1,-3-13 1,0 14 2,4-15-5,-4 1-1,4 1 3,-2-1 0,4 14-2,-3-13 5,-4 9-1,6-11 0,-2 1 22,0 3 2,0-3 1,0 2-9,2-2 0,0-3-1,1 3-3,-3-2-2,0 1 1,3-4-5,0 1 6,0-2-26,-1 2 0,2-2 1,-1-1 1,-2-3 6,5 5-5,-2 1 0,0-4 12,-2-6-6,2 8-3,0-1 4,1 1 1,-3 0 1,2-2-1,0 1 4,2-1-2,0-5 0,-1-3 3,-1 1-4,4-1 4,-4-5 0,5 4-2,-4 1 2,2 2-1,-4 4 1,3-3 1,0-2 2,-2-1 2,2 1 9,-3 9 5,3-3-9,-2-6-4,-1 8 0,3-3-2,0 2 1,-2-8 1,2 9 6,-2-1-9,0-2 4,2 3-1,2-1-4,-2 0 0,0-1 2,0 4-1,-2-2 4,0 0 2,1-2 0,1 2 0,0 0-3,-3 1 0,2 2 0,1 0 1,-2-1-1,0-1-1,2 1-11,-2-1 10,2-2-1,0 5 2,-3-2 3,3 0-3,0-1 0,0-3 3,0 1-4,0-1 4,-4-5-9,8 1 0,-4-4-1,0 2 0,0-4 6,0-15-6,0 29 3,0-17-4,0-12 2,0 21 0,0-21 2,-5 17-10,5-17-3,0 0-9,0 0-14,-2 16-27,2-16-30,0 0-38,0 0-45,0 0-32,0 0-43,-10-48-47,7 23-56,1-6-320,-2-17-731,0-6 324</inkml:trace>
  <inkml:trace contextRef="#ctx0" brushRef="#br0" timeOffset="250056.6095">11751 8982 64,'-6'0'178,"6"0"-10,-7 1 4,7-1-9,0 0-2,-9-1-5,9 1-8,0 0-10,0 0 1,-6 1-13,6-1-4,0 0-7,0 0-8,0 0-9,0 0-2,0 0-6,0 0-3,0 0 0,0 0-4,25-5 1,-7 2-5,2 2-2,0-2-2,13 1 9,3-3-4,14 2-8,-8-1-8,15-1-4,-4 0-2,7 0-3,1 3-4,-1-1-10,-2 1 1,1 2-8,-3 0 3,-3 0-7,-14 0-6,15 0 1,-14 0 1,-7 0-7,-1 0 2,-1 2-5,-11-2-1,2 2 2,-7-1-4,0 1-3,-4-2 3,-1 2-2,-3-2-1,0 0 2,-7 0-1,8 0 1,-3 0 0,-5 0 0,7 0 0,-7 0-4,0 0 5,7-1-2,-7 1 2,0 0-5,3-3 1,-3 3-3,0 0-2,0 0 1,0 0-3,-6-8-7,2 4-4,2 1-11,-3-2-3,0 0-10,-3 0-5,-2 1-1,2-6 1,-5 2-2,1-1 6,-3-1 3,1-2 10,2 1-3,-1 1-1,-3-1 4,6 2 0,-5-1 3,7 1 4,-1-1 0,-1 3 4,1-3 2,1 4 7,2-2 3,-2 3 4,5 1 8,-1-1 0,1 3 6,-1 0-1,0-2-3,4 4-2,-2-5-1,2 5-2,0 0-4,0 0 0,0 0 6,0 0-6,0 0 3,13 13 3,-6-6 2,6 0-2,3 2 0,-1 2-3,9 0 4,-7-1-2,7 2 0,-4-2-3,-3-3 14,6 2-15,-8-4-5,6 1 7,-3 2 0,-7-4-8,1 0 4,-5-2 2,1-1-4,-2 5-2,0-5 19,0 1-15,-2-2 4,-4 0 7,4 3 5,-1-1-2,-3-2 2,6 5 0,-6-5-5,-6 8 1,1 4-7,-4 3 2,-3 8-1,-6-1-2,2 2 0,5 1-3,-10 1 3,6-1 1,-2 4 0,4-6-3,0 1-3,4-7-3,-1 0-20,1 0-21,3-7-24,3 7-36,-1-9-29,4-2-37,-4 2-22,8-4-49,0-1-59,-4-3-176,0 0-508,24-12 225</inkml:trace>
  <inkml:trace contextRef="#ctx0" brushRef="#br0" timeOffset="250565.2875">13282 8652 16,'3'-5'212,"-2"-2"-5,1 2-17,0 0-17,-1 2-14,-1 3-18,0 0 1,0 0 0,0 0-4,-1 22 1,-3-3-5,-1 6-1,-1 6-7,-7-4-8,8 2-3,-5-2-4,1-1 3,-1 1-11,1 1-6,2-10 3,0 2-7,1-2 0,1-2-3,-1 0 2,3-5-9,-1 0 1,1-2-6,-1-6-1,3 4 1,-1-2 4,-1-2-4,3 1 16,0-4 3,0 7 3,0-7 1,0 0-8,0 0-2,0 0-11,0 0-6,5-23-17,1 8 3,-3-2-4,5-7-5,1-1-4,2-6-7,0-6 0,3-6-10,1-3-1,3 2 2,-6 9 0,-1 3-7,2 0-2,0 3 2,1 0 0,-3 2-4,1 6 2,-4 6 2,-2 5-5,0-1-3,-4 6-1,2 0-1,0 2-2,2 3-7,-6 0-2,13 12 9,-2 2-5,0 8 0,1 5 0,-2-2 4,-4 6 0,4 0-3,3 0-2,-3 2 3,-1-1 0,-2 1-4,2-4 1,-2 2 1,0-4-2,-3-1 2,-1 1-4,2-9 0,0 0-7,-4 2 5,2-9-19,-1 1-19,-1 0-25,2-3-18,-3 2-14,0-6-26,-1 0-14,1-2-25,-3 3-30,3-6-38,0 0-39,-11-2-50,7-5-20,-2 0-209,0-2-589,1 0 260</inkml:trace>
  <inkml:trace contextRef="#ctx0" brushRef="#br0" timeOffset="250869.4621">13277 8818 128,'-5'-2'237,"1"0"-10,4 2-16,-7 0-16,7 0-13,0 0-14,0 0-12,0 0-4,0 0-3,16-3-7,-3 3-7,8 0-7,-2 0-16,0-2-9,9 4-8,-6-2-11,-1 0-5,0 0-4,-2 3-11,-6-3-6,3 0-4,-4 1-8,-2-1-13,0 0-10,-4 0-11,-1 0-15,-5 0-17,12-1-17,-8-2-27,-1 0-32,1 1-37,-2-2-28,2-1-49,-3 2-178,-1-2-419,3-2 185</inkml:trace>
  <inkml:trace contextRef="#ctx0" brushRef="#br0" timeOffset="251503.3922">13759 8390 3,'-9'-17'215,"3"-2"-8,-4 5-21,3-1 0,-6 1-15,2 0-12,-3-1-6,-2 2-9,1 1-6,-2 0-6,2 1-8,0 0-6,0 1-10,-2 4-2,-1-2-6,4 1-6,-4 1-9,1 2-10,1 0 3,-2 3-10,5 2-12,-6-1-2,1 1-3,-4 1 1,3-1-9,3 4-4,-13 0 0,9 2 2,1 0-1,-5 5 3,3-4-9,3 1-5,0 1-2,-1-1 3,3 2-8,0 0 2,3 3 2,-4 2-7,4 3 7,1-2 1,1-1-6,1 2 3,-2 7-1,-1-2 3,4 1-2,-1 0 0,0 1 4,4-2-3,-4 4-3,0 0-1,1 0-1,2 2 2,2-2-2,-4-1 2,0 3-3,7-1 0,-1 0 1,3-3 2,0 1-9,0 0 5,3 1-3,1-1 1,1 1 1,1 0-1,4-1 5,1 1-2,2-1-5,2-1 16,3 1-15,0 1 3,0-5-1,3 1 2,2-1-2,-1-4 7,2 1-11,2-4 0,-3 0 7,3-4-2,1-1-7,0-3 7,-1-2 0,4-3-4,-4-2 6,4 0-5,0-2-6,3-1 5,-1-2 0,-3 1-6,2-3 4,-3 1 0,-2-2-5,0-3 4,-5 5-2,4-7 0,-8 4-1,6-4 5,-4-1-1,-4 3 4,1-2 2,-4 0-4,2-4 1,0-5-2,0-2 4,1 0 9,-1-5-7,-3 0-9,-1-1 3,2-4-3,2-11-3,-3-1 17,-1 0-18,0 0-3,-5 11 8,-1 0-7,3 2 21,-6 1-8,2-4 9,-3 4 4,-3 3-4,0 0 1,-5 2-1,-1 0-1,0 1-5,-4 2 1,-2-1 1,-2 3-7,2 4 3,-5-3-10,4 0 6,-2 8-4,-2-3-6,5 4-3,-3-2-2,2 4-1,2 0-6,1 0-6,-3 4-31,3-1-12,3 4-22,-3 0-25,2 1-23,-3 2-19,2 2-27,4 1-35,0 1-34,2-1-33,3 4-39,1 0-208,4-1-564,-1 0 249</inkml:trace>
  <inkml:trace contextRef="#ctx0" brushRef="#br0" timeOffset="252965.5186">14082 8793 11,'0'0'55,"0"0"2,-3 1-12,3-1 0,0 0-10,0 0 11,0 0 1,-6 3 2,6-3-3,0 0 0,0 0 0,0 0 8,0 0 4,-3 2-12,3-2 14,0 0-10,0 0 4,0 0 3,0 0 1,0 0 3,0 0-4,0 0-3,0 0 2,0 0 1,0 0 3,0 0-7,0 0 3,0 0 4,0 0-8,-5 2 0,5-2 4,0 0-2,0 0-2,0 0-1,0 0 0,0 0-4,0 0-7,0 0 1,0 0-3,0 0-2,0 0-4,0 0 4,-6 0-1,6 0-6,0 0-3,0 0-8,-7 1 5,7-1 0,0 0 0,0 0-3,0 0-2,0 0-1,-7 1 3,7-1-1,0 0 1,0 0 4,0 0-1,0 0 5,0 0 2,0 0-2,0 0 4,0 0-1,0 0 0,0 0 2,-4 3 0,4-3 1,0 0 4,0 0-1,0 0 0,0 0 1,0 0-2,0 0 4,0 0 2,0 0-4,0 0 21,0 0 0,0 0-8,0 0 4,0 0-8,0 0 5,0 0-1,0 0 2,0 0-1,0 0-7,0 0 1,0 0 2,0 0 5,0 0-1,0 0-1,0 0-8,0 0 7,0 0-4,0 0-3,0 0-5,0 0-8,0 0-8,0 0 7,0 0-6,0 0 3,0 0-1,0 0 2,0 0 5,18 1 8,-18-1-17,11-1 23,-4 1-20,1-2-3,3 1 1,1 0 2,2 0-8,1-3 8,4 4-1,-1-3-7,2 3 4,1 0 4,9-3-4,-4 2-2,1 0 6,6-1-16,-2 1 5,0 0 6,3-2 0,3 6-1,3-6 2,0 3-3,-1-2-1,1-1-3,-2 1 5,2 0-7,-4 2 5,3-5 0,-4 5-1,3-3-2,-3 2 7,-4-2-2,1 2-1,-1 0 9,0-2-8,2 3 0,-6-3 0,7 1-1,0 2 0,4-3-3,1-1 2,0 2-3,1-1 1,11-1 5,0 3-17,4-2 6,-16 1-1,12-2 4,-12 4-4,-1 0-1,0 1 2,-4-1 2,-2 0 0,-3 0-5,-7 3 5,-5-3-7,2-2 0,-6 4 2,-4-4-1,0 2-1,1-1 0,-2 1-9,-4-1 11,4 0 3,-3 1-2,2 0-2,-7 0 6,9-3-3,-5 2-3,-4 1 3,7-1 4,-6-4-1,-1 5 6,8-2-4,-8 2 2,0 0-1,2-5-1,-2 5-2,0-3-3,0 3-2,-4-8-6,-2 5 3,5-2-14,-2 0-6,-1 1-14,-1-1-5,-1-3-12,2 3 2,-4-2-8,2 2 5,0-3 3,-4 2-3,3-2 0,-1 1 5,-1 0-1,2 0-3,-3 0 15,0 0-2,1 4 3,-1-2 14,1-2 4,-1 4-4,0 0-10,4 0 10,-2-1 6,1 1 6,1 0-4,2 2-3,4 1 11,-7-2-8,7 2 1,0 0-2,-6 0 2,6 0 3,0 0-2,2 7 2,-2-7 9,2 7 2,3-2-1,1-2 7,4 4 2,-1 0-2,1 1 5,7 1-10,-5-2 4,4 2-1,-2-1 0,-2 0-3,-1-1-8,-1-1 11,1 0-5,-3 1 6,-3-3-5,4 4 5,-3 0-14,-4-1 6,0 4 7,-2-3-2,-2 4-2,-1 0 3,-6 3 11,0-1-21,0 2 8,-5 0-2,2-2-2,-4 0-6,0 4-13,0-4-24,1 1-44,1-3-39,1-2-33,3 0-44,-5 1-42,5-3-44,4-1-55,-4-2-231,4-3-618,-5 1 273</inkml:trace>
  <inkml:trace contextRef="#ctx0" brushRef="#br0" timeOffset="253582.8979">14877 8177 79,'7'-9'269,"-2"1"11,2-1-7,-5 4-1,2-2-12,-1 4-11,0-1-15,-2 2-16,-1 2-25,0 0-13,0 0-27,0 0-18,-15 9-8,6 3-12,-3 2-7,-3 7-13,-3 4-4,5-1-7,-2 3-4,6-3-2,0 1-11,3 3 5,6-9-4,0 1-3,0-1-6,5 1 7,0-2-9,1-2 4,6-2-7,-3-5-1,4 2-1,3-6-8,2 0 4,3-1-5,-2-4 0,8-2-1,-6-4-4,-2 0-5,0-4 4,6-4 14,-9 1-12,3-6 2,-2 0 9,2-1-2,-8-2 5,-4-4-8,3 2 3,-10 4-9,0-4 4,-2 2-10,1 4-11,-9-8 4,0 10 1,-2-2-9,0 4-4,-2 0-4,-2 3-4,-1 2-8,-2 1-18,2 4-14,-1 2-30,0 2-27,0 2-29,4 1-31,2 2-28,-2 2-41,5 0-43,4 3-46,-1 1-58,4 0-195,2 2-608,5-3 270</inkml:trace>
  <inkml:trace contextRef="#ctx0" brushRef="#br0" timeOffset="254483.1937">16480 8486 55,'0'-6'249,"0"-1"-9,2 2-2,-2 0-7,0-1-8,3 2-10,-3 4-11,0-5-22,0 1-15,0 4-16,0 0-8,-5 12-4,2 0-4,-5 5 5,-1 6 2,-1 5-4,-3 4-1,0 1-5,0 1-6,-3 9 3,4-11 5,2 0-4,1-4 0,-2 1-7,2-2-2,1 1-13,3-10 0,0-1-1,1-2-10,2-4-2,-1-3-9,0 1-1,2-2-1,-1-2 2,-1 0 7,3 0 11,-1-2 14,1-3 3,-3 3-5,3-3-5,0 0-5,0 0-8,4-13-12,0 3-6,0-1-7,1-6-7,0-2-7,4-9-5,0-2-3,1-1-2,0-2-11,5-11-1,-5 10-3,3 3-7,-4 2-5,1 2 3,3-1-4,-4 6-4,-2 5-2,3-1 2,-1 1 0,0 1-5,-2 5-1,2-2 3,-2 3-8,2 2 2,4 0-3,-3 0 1,7 1-2,0 2 0,1 0-1,1 5-1,0 0 0,2 1-1,-3 6-7,0 0-5,-4 7-9,-2-6-5,-1 6-7,-3 0-8,-2 5-4,-5-2-2,-3 0-6,-6 1-4,-2 7 2,-8-4-6,0 0-2,-3-2-4,-4 0 4,4-4-7,-6-2 1,4 3 4,4-6 4,-1-2 1,4 0 13,4-5 0,-2 2 12,5-2 0,4 0 1,-1-2 2,3 1 5,3-2-5,0 0 5,0-9-1,0 9 11,14-9-2,-3 2 1,6 1 2,3 2 5,-4-3-2,5 6 2,-2-1-4,0-1 4,-6 5 6,6-1-4,-3 1 7,-3 5 1,-2-2-6,1-2-4,-1 8 0,-3-3 15,1 4-8,-5-2-1,0 2-2,-4 3 8,-4 1-3,-1-1 0,-5 0 0,-2-1 6,-4 0-4,1-2 2,-10 1 0,-2 1 0,-1-1 1,-1-3-6,-2-1 6,1-1-2,2-4-2,1 0 4,7-4 0,7 1-8,-5-1 2,5 0-8,1-3-4,6 1-26,-1 2-20,0-3-23,2-1-14,3 1-44,1-3-31,1 2-36,3-1-45,1-1-46,6 0-53,-1-1-194,1-3-591,3 4 261</inkml:trace>
  <inkml:trace contextRef="#ctx0" brushRef="#br0" timeOffset="255176.8103">16906 8371 56,'-3'-19'253,"1"2"-13,-3-3-15,1 2-8,-3 0-17,0 0-17,-2 0-10,0 3-10,-1-2-5,-4 3-6,1 2-10,-1 0-7,-1 3-5,-4-2-5,-1 2-7,1 1-10,0 2-3,-7 0-11,-3 1-12,9 4 1,-10 1-13,1 1-9,0 2-6,-1 1 3,1 0-12,2 2 2,0 4-5,0 0 0,1-1-6,8 0 0,-5 4-4,-2 4 2,6 3-2,0-2-3,-3 3-1,8 5 4,-7 0-7,6 4-1,1 3 7,-7 11-7,9-10 1,3 0-1,-1 1 0,-1 12-5,2-1 8,1 0-11,6-8 20,-1-2-14,3-2-2,0 2 5,3-4-1,0 2 0,4 1 1,-2-4-6,1-2 3,3-1 0,-1-1-6,1-4-1,1 1 1,-1-6 4,1-3-6,3 9 8,3-4 2,-3-6-2,7 1-4,-3-1 2,2-8 5,7 5 1,-4-8-2,5 6-2,3-9-2,-1 2 1,5-1 2,-4-2-2,2-3 2,0-1 2,-1 1 0,-3-4-7,1-2 5,-4 3-5,1-3 4,-1-4 3,-5 7 2,6-8 2,-3 0 7,-2-1 3,3-2 10,0-2-2,-3-1 8,3-2-2,1 0 6,-2-1-2,-2-3-1,2-1 0,-5-1-2,-1 4-2,3-4-7,-3-2 13,-4 4-4,0-2-1,-1 2-3,-3-1 4,0 4 4,-1-1-11,-4-4 1,-2 5-3,-2-4-4,0 0-2,-2 1-4,-3 0-2,-2-3-3,1 3 1,-3-4-9,2 2-2,-5 4-3,3-1 0,2 7-4,-3 2-2,-2 0-3,2 2-1,-2 0-3,-2 5 4,-2-2-7,-2 1-1,-1 4-2,-3 1 0,1-1-3,-8 3-10,1 1-16,-2 0-18,0 1-22,0 2-13,-2-2-20,6 2-25,3 0-30,1 2-26,3-2-21,-3 4-9,3 1-24,2 1-18,-1-2-27,6 2-30,1 1-21,-3-1-299,5 4-686,3-4 303</inkml:trace>
  <inkml:trace contextRef="#ctx0" brushRef="#br0" timeOffset="260639.4068">17016 8906 70,'0'0'109,"0"0"-7,0 0-8,0 0-16,0 0 9,0 0-11,0 0-7,0 0 0,0 0-7,0 0-11,0 0 3,0 0-7,0 0-2,0 0-5,0 0-1,0 0 6,0 0-7,19-2 9,-19 2-1,0 0 4,0 0-6,0 0 1,0 0-1,0 0-4,5 5-5,-5-5 4,0 0-5,0 0 4,0 0-3,3 1 4,-3-1-5,0 0 3,0 0-3,1 4-4,-1-4 9,0 0 1,0 0 0,0 0-1,0 0 1,0 0-2,2 4 4,-2-4-2,0 0 0,0 0 2,0 0 2,0 0 0,0 0 0,0 0 1,0 0 1,0 0-3,0 0 0,0 0 0,0 0 0,0 0-1,0 0-3,0 0 0,0 0-2,0 0-3,0 0-3,0 0-2,0 0 2,0 0-4,0 0-3,0 0-2,0 0-1,0 0 5,0 0-9,0 0 3,0 0 0,0 0-3,0 0 0,1 1 2,-1-1 0,0 0 2,0 0-2,0 0 12,0 0-3,0 0 4,0 0 2,0 0-1,0 0-2,0 0-5,0 0-1,0 0 3,0 0-1,0 0-2,0 0 2,0 0-5,0 0 12,0 0-6,0 0 6,0 0 0,0 0-1,0 0-4,0 0-1,0 0 3,0 0-1,0 0-2,0 0-4,0 0 0,0 0 5,0 0-13,0 0 8,-5 4-7,5-4-4,0 0 4,0 0 4,0 0 1,0 0-3,0 0-3,0 0 5,0 0-7,0 0 7,0 0 3,0 0 2,0 0 0,0 0-10,0 0 12,0 0-6,0 0 4,0 0-2,0 0 11,0 0-10,0 0 11,0 0-8,0 0-2,0 0 5,0 0-11,0 0-1,0 0-3,0 0-3,0 0-7,0 0 6,0 0 2,0 0-6,5 7 9,-2-5-2,-1 1 1,2 1 0,3 1-5,0 0 10,2 3-3,-1-1 7,4 2 3,-1 1 1,2 1 2,3 0-9,-1 1 6,-2 2 1,6-1-3,2 6-1,0 0 5,1 1-1,2 1 4,-1-1 2,2-1-2,4 7-2,7 4 4,-8-8 0,9 9 0,-7-7-2,9 7 1,-1 1-1,-8-9-4,8 10 1,4-3-4,-5 2 2,0 1 1,3-2-4,-11-7 0,1 0 0,7 10-5,-9-10 0,13 8-2,-13-5-2,2-1 3,5 4-3,-5-5-2,0-3 4,2 2-3,10 5-1,-14-7 7,3 5 2,0-5 0,-4 0-3,2 1-1,0 0 2,-3 0-3,1-3-4,-1 2 2,-4-3-2,0 0 2,-2-1-4,-1 0 3,2-1-3,1 1 5,-6-6 0,2 8-3,-2-9 3,0 3 2,0-1 0,5 4 8,-5-7-8,0 4-2,-2-3 5,2-1-2,-2 1 3,2 0-4,2 1-2,-6 0-5,2-2 2,2 0-2,-9-1 2,9 0-3,-7-1 0,3-2 0,-2 3-1,0-4-1,-1 2-1,1-2-3,-2 2 0,0-2 2,-2 2-2,3-2 3,-4-2-3,2 1-2,-2-1 1,-1 2-2,1-2 4,-2 1-4,0 0 1,0-1-1,-1-1-1,1 2 1,1-3-1,-4-1 0,3 5 0,0-2 4,-3-3-5,1 3 1,-1-3-2,0 0 3,4 2-2,-4-2-1,0 0 4,0 0 0,0 0 1,3 2 3,-3-2-5,0 0-1,0 0-1,0 0-7,0 0-10,0 0-24,0 0-34,0 0-41,0 0-25,0 0-43,-12-7-41,8 3-36,0 0-39,-1 0-54,1-1-48,1-3-331,1 1-795,-1-2 352</inkml:trace>
  <inkml:trace contextRef="#ctx0" brushRef="#br0" timeOffset="261096.619">18948 10101 194,'0'-5'222,"0"0"-7,0 0-5,0 1-12,-1 0-1,1 4-7,-2-7-3,2 7-17,-1-4-2,1 4-9,0 0-13,0-3-12,0 3-10,0 0-11,0 0-7,0 0-3,0 0 0,0 0-3,0 0-7,0 0-2,0 0-4,-6 13 9,6-8 3,0 0 2,0 3-6,-2 0 0,2 2 5,1-1-2,-1 4-3,1-1 2,3 2-4,1 3-5,-1-1-4,0 1 3,0 3-2,1-3-6,-1 0-9,2 0-4,-2 1 0,1-1-11,0-1 0,1 2-4,0-4-9,-3-2 0,2 0-2,-1-3-3,-1-2-6,2 2 0,-1-1-1,-2-1-4,1-3-2,-2 1 0,2-1 1,-3-2-4,2 1 6,-2 1-8,0-4 5,-3 8 0,-3-3 0,-1 2-2,-4 0 4,-8-1-10,0 3 1,-7 3-2,-3-2 1,1 1-2,-8 2-3,2-4-3,-3 1 5,1 2-7,0-3-2,0 1-10,4-2-22,-1 5-25,3-6-22,9-2-40,2-1-39,2-2-34,-1 1-31,7-1-44,-1-2-52,3-3-65,4-3-275,1 0-709,-2-3 313</inkml:trace>
  <inkml:trace contextRef="#ctx0" brushRef="#br0" timeOffset="261852.9858">18355 9486 8,'0'0'220,"-3"2"-6,3-2-5,0 0-4,0 0-2,0 0-4,0 0-3,0 0-6,0 0-3,0 0-2,0 0-25,0 0-10,0 0-4,13-11-11,-2 6-6,0-2-10,7-1-5,-4-2-10,5 0 13,-3-1-19,0 0-5,1-2 1,2-2 4,-2 3 1,-2 0 2,-1 2 2,-5 0 0,1 3-3,-3 2-3,-2-1 3,-1 3-18,1 0-6,-1-1-13,0 3-7,-4 1 4,0 0-11,3 8-6,-3 2-9,-2 1 9,-1 6-12,-2 3 1,0 5-5,0 1-2,-1 0-3,3 1-4,-2-2 3,-1-6-11,3 0 7,-1 2 4,0-1-11,-1-1 3,3-2-6,-2 0 6,1 0-5,1-5 4,-1-1-5,0 1 8,2-6-11,-1 6-5,0-5 5,0-2-12,0 0 14,2-2 0,0 1-8,-1 0 3,1-4 5,-1 4-7,1-4-6,-2 5-4,2-5-13,-2 2 0,2-2-18,-5 2-18,5-2-9,0 0 7,-9-2-8,9 2 1,-9 0-4,-1-1 1,7 0 0,-6 1 2,2-3 2,-1 2 8,-1 0 7,-4 1 6,2 0 2,3-3 7,-5 2 4,3 1 4,0-3 1,4 2 2,0 1 5,-1-2 9,7 2 5,-10 2 1,10-2 3,-8-3 7,8 3 2,0 0-1,0 0 6,0 0-3,0 0 2,0 0 2,0 0 0,34 0-3,-16 0 3,2 1-5,8-1 4,2 3-5,1-2-1,1-1-3,0 3 6,0 0-4,-3-3 2,-1 1-8,-9 2-7,-1-3-15,-4 0-19,-2 0-17,-4 1-12,-1-1-20,0 1-18,-2 0-29,-5-1-31,9 0-41,-9 0-47,0 0-210,7 0-509,-7 0 225</inkml:trace>
  <inkml:trace contextRef="#ctx0" brushRef="#br0" timeOffset="262954.5506">19603 10594 31,'0'0'172,"0"0"-12,0 0-5,0 0 5,7-2-6,-7 2-1,0 0 2,0 0-12,0 0-2,7 0-6,-7 0-4,5-3-1,-5 3-1,0 0-3,0 0-4,0 0-9,0 0-9,1-4-7,-1 1-7,0 3-10,1-7-6,-1 0-2,0 4-1,-1-1-5,1 4-3,-3-10 1,2 8-7,-3-2-7,-2-1-2,2 4-6,-1-3-3,-3 3-9,-3 0 2,-3 1-3,1 1-3,-5 4-2,0 1-3,0 0-5,1 4-3,1-1 1,2 1 0,3 4-3,-3-2-4,5 4 2,1 0 9,1 1-11,4 0 4,1 0-3,4 0 4,1 0 3,4-1-1,1 0-3,4 1 0,-1 0 2,8 4 2,-6-7-6,-3 4-1,6-4 3,-5 2-5,1-3 3,-4-2-1,-2-1-3,-2-2 0,0 2 1,-4-1 14,-1 1-17,-6 0 6,2-2-1,-9 0-3,0 1-2,-4-1 6,2-4-2,-6 2-7,2-1 3,-2-3 1,4-2-7,1 0 8,-1 0-3,4 0-2,0-2 5,5 2 0,4 0-4,-1-2-2,6 2-2,-10 0-5,10 0 16,0 0-12,0 0 3,-2 4-3,2-4 2,6 7 4,-3-3-4,0 3 0,7 2 1,-7 3 0,-1 0 8,2 3-6,-4 2-1,0 0 1,-3-1 2,-2 4 5,1-3-10,-6 1 3,5-2-1,-4 2 4,1-3 11,0 1-12,1-3 3,1 4-5,2-9 0,1 1 5,0 3-4,-1-4 1,4-1 5,4 1-5,-1-4 1,3 1 4,3 2 3,4-3-5,0-1-5,6-1-9,3-1-22,9-1-24,-3-3-40,-1 1-33,-4-1-37,5-1-31,1-6-46,2 0-264,-3 0-548,-1-2 243</inkml:trace>
  <inkml:trace contextRef="#ctx0" brushRef="#br0" timeOffset="263494.6466">20064 10751 146,'0'0'192,"0"0"-10,0 0-12,0 0-7,0 0-7,0 0-8,0 0-7,0 0-3,5 8-3,-5-8-7,0 0-7,-1 5-13,1-5 1,0 4-4,0-4-6,1 5-7,-1-5-1,0 0-6,0 3-2,0-3-2,0 0-1,0 0-1,0 0 4,0 0-2,0 0 6,0 0-3,0 0-3,0 0-10,0 0 9,6-12-23,-3 5-5,1-1-2,-2 0-10,1-3 17,0 1-17,-1-2-4,-1 2 2,2 1-3,-3-3 24,-1 4-22,1-4 11,-3 6-9,-1 0 0,2 1 6,-5 3-17,-1 0-8,-5 5 2,-3 5-1,-3 0-4,-6 6 2,4 9-3,-5 0-1,2 1 17,1 4-22,4-2-1,1 3 2,4-1 3,3-3-3,5 1-6,3-6 3,1 5 9,4-4-13,1-3 0,5 0-1,3-2-19,0 0-24,4-4-35,0 2-38,2-4-42,2-2-33,2 1-25,-1-4-30,8-2-42,-5-3-221,4 0-546,-5-3 242</inkml:trace>
  <inkml:trace contextRef="#ctx0" brushRef="#br0" timeOffset="263828.6331">20447 10976 113,'-1'-7'255,"1"7"-9,0-1-2,0 1-9,0 0-10,1-8-12,-1 8-13,0 0-22,0 0-11,0 0-5,0 0 1,-9 9 0,8 0-2,-3 2-4,-5 1-13,3 4 5,-4 0-20,-2 8-4,1-2-9,0 1-11,1-6-12,1 3-4,0-3-16,0-1-2,0-1-10,0 2-14,2-3-26,-2-1-30,2-1-34,1-3-37,3 2-37,0-2-43,-1-1-38,1-2-40,3-3-41,0 1-219,0-4-538,0 0 239</inkml:trace>
  <inkml:trace contextRef="#ctx0" brushRef="#br0" timeOffset="264325.03">20832 10761 269,'2'-10'280,"2"5"-14,-2-6-17,0 6-17,-2 0-14,5 3-26,-5-3-14,0 5-12,0 0-7,0 0-3,3 17 14,-6-5-18,-2 5-4,1 3-2,-4 3-11,2 5 25,-3-1-19,-4 0 0,1 1-9,3 1-10,-2 0 0,0-1-12,2-2-5,0-3-5,-1 1-7,2-7-9,3 0 0,-3-1-12,5-3-6,-4-4-7,3-1-2,2 0-8,-2-1-4,3-3-4,-2 0-3,2-1 3,1-3-1,-1 4-6,1-4-3,0 0 5,0 0-17,0 0-2,1-14-7,3 5-3,0-3-10,-1-3-1,4-3-9,3-7 5,-2-4-8,2 2-5,1 0 4,0-4 2,-1 0 1,3-3 3,-2 5 0,1 0-7,-5 1 8,2 1 5,-4 2-1,2 0 1,-4 7 2,1 3 14,-1 3 3,-2 2 11,-1 0 6,0 3 10,0 0 6,0 4 6,0-1-1,0-4-1,0 8-8,0-6-3,0 3-5,0 3-4,2-4-4,-2 4-2,0 0 2,0 0-1,16 4-4,-7-1 0,1 1 0,7-2-7,2 3 2,2 1-2,5-2-3,0 2 1,-6-1-3,8 1-14,-6-5-7,-3 3-23,2-2-29,-3 2-32,-5-1-34,-2-1-23,-4-1-24,1-1-24,-2-1-26,0 2-32,-4 1-31,-2-2-23,2 5-31,-2-5-229,0 0-619,-14 7 275</inkml:trace>
  <inkml:trace contextRef="#ctx0" brushRef="#br0" timeOffset="264633.4739">20791 10894 228,'-4'3'238,"0"0"-9,0-1-8,2 1-11,2-3-6,2 6 1,4-3-20,3 1-10,3 0-15,6 0-11,4-1-13,7 2-16,-7-1-12,0-2-9,0 1-9,-3-3-11,-3 0-8,2 3-12,-8-3-15,2 0-24,-4 0-26,-1 0-35,-3 0-42,-4 0-46,0 0-38,5 2-27,-5-2-17,-18 4-156,7-1-397,-8 2 176</inkml:trace>
  <inkml:trace contextRef="#ctx0" brushRef="#br0" timeOffset="264929.8014">20686 11102 80,'-5'3'155,"1"2"6,3-2 16,1 2 6,4-4 0,1 3-5,5 1-1,8 2-10,0-3-7,5-4-7,6 5-8,-1-1-7,3 1-16,-1-3-15,0-1-7,-3-1-9,-5 0-15,-3 0-17,1 0-31,-8 0-33,6-3-35,-2 3-26,2-2-33,1-2-56,-6 0-62,0 0-126,-3 0-373,2-4 165</inkml:trace>
  <inkml:trace contextRef="#ctx0" brushRef="#br0" timeOffset="265271.086">21386 10618 28,'3'-11'255,"0"1"-5,2 0-8,1 1-14,2-1-12,-2 3-8,4-3-7,4 2-11,-1 0-12,5 1-6,0 1-12,1 3-16,3 0-14,-3 3-8,3-1-14,-3 5-11,-2-4-8,-4 5-8,-2 3-7,-1 0-7,-2 1-4,-1 2 9,-5 0-22,-4 5-3,-4 2-7,-4-1-4,-3 6 0,-2 1-1,1-1-4,-3-2 0,4-5-6,-1-1-6,3-2-1,2 2 4,-2-3-6,4-3 3,-1-1-2,3-2-6,2 2 4,2-4-2,1 4-3,0-3-7,1 2 4,2-1 3,2-1 0,0 0-4,2 1 0,-1-2-7,0 4 21,1-1-17,-3-2 2,2 1 3,2 0-7,-3 1 10,-1 1-12,-1-2 5,0 0-4,-3 1 3,0 0-6,0 5 6,-3-5 0,0 5 0,1-3 2,0 2 0,-2-1 0,0 2-2,-1-1 7,4 0-7,-2 0 1,-1 1-5,3-1 6,-3-2 2,4 5 3,-1-3-9,1 1 4,0 0 0,-1-1 4,-1-1 5,2 0-1,0-1 3,-1-2 10,0 0 1,-2-1 6,2 1 4,-4-2 11,-3 4-3,2-4 0,-7 1 4,4 0-11,-4 0-2,-6-1 9,2 0-20,0-1-1,-4 1-12,5 0-25,-2-1-42,4-1-29,0-1-30,-3-1-38,2-1-38,2 0-45,0-1-49,6 1-292,1-2-622,2-1 276</inkml:trace>
  <inkml:trace contextRef="#ctx0" brushRef="#br0" timeOffset="267782.9386">22033 10265 202,'8'0'197,"-8"0"-14,0 0-10,0 0 1,0 0-3,0 0-4,0 0-3,0 0-5,0 0-5,0 0-12,0 0-7,0 0-10,0 0-12,0 0-9,0 0-9,0 0-8,0 0-8,0 0-4,-17-5-7,12 1-3,-3 2 3,1-1-9,-1 1-6,-2-2 1,-2 2-5,-2-2 9,0-1-17,0 0 5,-5 0-2,0 0-8,1 1 2,-4-1-5,-4-3-1,1 1 0,-3 5-5,0-6 0,-2 4 2,0-1-2,0-2-6,-3 2 2,4 2 5,-6-1-4,3-1-2,-1 2 0,2-2 4,-4 0 1,-1 1-1,0 1-2,0 0 3,3 3-4,-3-4 6,-3 1-7,3-1 14,-1 4-15,0-3-3,3 1-2,0 1-5,1 0-1,6 1 6,0 1-2,5 0 1,1 1-2,-6 0 13,0 1-14,5 0 3,-3 1-1,2 1-8,2 0 13,-4-2-4,3 1 1,-6 2-4,6-2 3,-6-1 2,1 4 3,5-2 2,1 0-4,-6-1 3,-1-1-4,8-2 1,0 2 5,0-2-3,3 1 1,-6 0 3,5 1 2,0-3 3,-3 2-2,0 0 3,3 0 1,-2-1-9,1 1 7,-2-2-3,1 3-2,-2-1 0,2-2-2,-3 3-5,0-3 9,2 1-10,-1-1 3,2 0-4,1 3 5,-2-2-4,2 0 5,1 0-7,-2 1 8,0 1-2,1-1 6,0 0-8,-1 1-2,0 0-2,2 0 2,-1 1-4,1 0-1,-3 1 2,3-2-6,-2 2 8,-2 1-3,5-1 3,-1-1-1,0 2 2,3-2-3,-2 0 9,4 0-6,-4 1 2,7 0 1,-4-2 1,1 4-2,-2-2-1,1 0 2,2-1 2,-6 3 2,4-1-2,-2 1-1,0-3 6,0 2-5,3 1 2,0-3 2,2 1-2,-1 0 1,-2 2 0,4-3-3,-3 2 2,2 1-7,-1-2 2,2 0 3,-2 1-5,3-2-1,-5 3 1,1-2-1,2 2 0,-2-2-1,-1 2-1,1-1 0,2 0 1,-4 1-5,0 3 1,3-4 1,-2 0 0,2 5-1,-2-5-2,0 2 2,5 1 1,-4-2-3,3 1 1,-4 3-3,0-3 6,5 4-2,-4-2 0,-1 4 0,1-4 0,1 3 1,0-2 1,2-3-2,-1 7 2,-1 3 3,2-1-7,0-3-1,1 3 2,-2-4 0,1 0-5,1 0 1,3 2 1,-6 0 4,7-1-6,-4 0 0,4 1 3,-3 2-1,0 0 0,2-1-5,-1 2 7,2-1-3,-2 3-1,-2 3-1,0 2 5,3-1-4,-2-3 1,3-4-1,-2 8 0,0-1 0,1-7-2,4 1 2,-3 1 2,4 2-4,1-4-2,0-1 5,1 2-1,1-1 1,1-1 1,1-4 0,1 8 1,1-3 0,1 0-3,3-3 3,-1 1 0,0 5 0,3-4-4,-2-2 2,9 7 4,-5-3 1,4 4-4,3 0 3,-1-5-1,-1 0 0,4 0 0,0 0-2,1-2 0,3-1 2,-5-2 0,10 3 1,-6-5-1,3 1-1,0 0-2,3 0-3,-2-3 1,0 5 2,2-5-3,3 1 0,-2 2 3,3-5-4,-2 4 4,3-3 0,3 3-2,-3-5 1,-1 0 0,-2 2-3,1-2 2,-1-1 0,1-1-1,0 0 0,-4 1 0,1-1 2,0 0-3,-3-3 1,3 2-2,-4-1 1,2-1 1,-1-1 5,-3 2-6,2-1 1,-1-1-2,2 1 2,-1-1 1,-10 0-3,13-1 0,-2 1 0,3-2-3,-1 3 6,-2-1 2,3 0-4,-4 2-1,4-1-1,-1-1 1,-2-1 0,-2 2 0,-2-2 0,-2 2 0,-2-1 2,2 0-3,-5 1 2,4-1-1,-8 0 5,9-3-4,-3 1-3,1-1 3,-1 2-1,3-1-4,5-4 6,-5 5-3,5-3 7,-10 2 1,5 0-5,0 1 1,-2-3-3,6 1 1,-6 1 2,-2 0 3,3-2 0,-4 1 1,0 1 6,4-2 0,-6 0 1,5 1 4,-4 1-2,-5-1 3,6-1-2,2 0 0,-4 0 0,-1-2 0,3 2 3,1 0-3,-1 0-2,0-3 2,-1 5-1,2-5 5,-8 1-1,6-1 0,1 2 2,-4 0-4,-1 1 6,-1-1 4,1 0-6,-1-1-1,-1 0 1,-1 2-2,3-2-4,-4 3 5,3-2-3,3-2-5,0-3 4,1 1-2,0 2-2,1 1-3,-1-2 7,0 1-11,-1-2-2,-1 4 5,1-3-5,-3 2 0,1 3 9,-2-3-9,-2 1 2,1 2 4,-1-1 1,-1 3-5,0-5 1,2 3 2,-4 0-5,0 0 0,1-3-2,3 1 6,-2 1 0,1-2-7,2 1 5,-2-1 1,0 2-4,3-4 1,-3 0-2,0 2-1,-2 0-1,4-1 0,-4 2 0,2-3 7,-1 0 0,-2 3-2,1-2 1,-1 0-6,1 1 3,0 0-3,-2 0 0,0-2 1,-2 1 3,6-1-9,-3 1 7,-1-1 4,3-1-6,-3-1 0,2 1 1,0 2 0,1-2 0,-3-2 0,0 1 7,0 2-9,1 0 4,0-1-11,-1 0 6,0 0 1,-1 1 4,0-2 0,1 1-5,-2 1 2,0-2 1,0 4 2,0-3-7,0 0 4,1 1-1,-2 0 1,0-4 0,0 5 2,1-3-1,2 1-4,-3 0 5,2-1-3,-1 0 1,-1 1-1,2 0 1,-2-1 1,-2 2 3,1-1-5,1-1 2,0 0-4,0 3-1,-2-4 0,5 5 5,-5-3-1,0 1-1,-2-1-1,2 1 2,-3-1-5,3 1 5,0-2-1,0 2-2,0-1 2,0-1-1,0 0 1,-2 1-1,2 0-4,0 3 6,-2-2 0,2-3 0,-2 2 1,2 3 1,0-3-1,-1 3 0,-1-2-1,0 3 4,0-1-5,2 2 1,0-4-2,2 4 5,-2 0-7,-2-2 3,2 3 2,0 0-3,0-3 2,-2 3-2,3-2 2,-3 2-1,2-3 4,-2 1-2,2-1-2,0 3 4,-3-1-6,3-3 1,0 1 1,-1 0-1,0 0-1,0 0 4,1 0-5,-1 0 5,-1 1-2,0 1 1,1-2 2,1 0-7,-2 2 5,2 2 1,0-3 1,-4 3-3,3-2-2,1 2 3,-1-2-2,1 5-1,0-6 5,-4 2-1,4-1-2,-1 1 2,-1 1-1,2-2-2,0 5 3,-3-6-3,0 1 0,3 2 3,-3-1-1,3-1 1,-1-1 4,1 2-5,-1-2-4,0 1 7,-2-1-1,3 0-1,-2 1-3,2 2 1,-2-5 3,0 2-3,1 0 2,-1-1-2,-1 1 2,1-2 1,-2 3-1,3-2 0,-3-3 1,1 3 1,-1-2-6,0 1 0,0 3 4,0-2-3,0 2 1,2-3-2,-5 3 11,6-2-10,-5 2-1,3 1 3,-2-1-2,2 1-1,-2 0 0,4 0-2,-2 1 0,-2 2-2,5 1 5,-6-6-4,2 3 1,4 3-1,-5-4-3,5 4-8,-3-3-12,3 3-19,-5 0-12,5 0-35,0 0-23,0 0-18,0 0-24,0 0-34,-8 3-34,8-3-23,-1 4-25,-2 0-36,1 2-53,4-3-53,-4 4-334,2-7-812,2 10 359</inkml:trace>
  <inkml:trace contextRef="#ctx0" brushRef="#br0" timeOffset="271541.0369">13857 8301 79,'0'0'95,"0"0"-2,0 5 20,0-5-10,0 0-3,0 0 12,0 0-6,0 0 6,0 0-3,0 0-9,0 0-3,0 0-2,0 0-8,0 0-5,0 0 0,0 0-8,0 0-6,0 0-2,0 0-8,0 0 0,0 0-7,0 0-4,0 0 1,0 0-1,0 0-4,0 0 1,0 0-6,0 0 7,0-16-4,0 16 1,-1-4 0,1 4-5,1-4 1,-1 4-5,0 0-3,0-5 3,0 5-3,2-3 0,0-2-3,0 1-2,1 0 16,1-3-6,1 4 2,-1-2 2,1-3-7,0-2-3,3 3 0,0-3 0,-1 1-4,2-1 0,3-1-2,0-5-2,3 4 5,-1-2-3,0 0 4,2 0 0,2-5 5,1 1-2,-5 2 3,6-1-1,-6 1 3,2 3-3,3-8-2,1 2 0,-6 4-1,2-6 0,5 2-3,-2 2 3,-1-4-7,4 3 1,0-2 7,0 0-10,6 1-4,-1-1 1,0-1 9,4 1-5,10-9 3,0 3 6,-10 9 2,4-2-1,10-6 2,-3-1-4,-8 9 2,12-8 1,-15 8 3,0 1-3,3 2 1,-3-1 2,1-1-1,-2 0-6,2 2-1,0-3 4,-2 2 0,3 1-3,3 1-10,-5 0 4,6-2 4,-3 2-7,4 0 0,-2 1 1,0 1 2,0-2 2,-2 4-1,1-3 1,0 0-1,1 6-2,-1-5 5,2 2 2,0 0-4,1-1-6,10-2 2,-8 4-15,-3 1 17,14-4-4,-11 2 6,11 1-2,0-2-16,4-1 18,-4 3 2,4-1-16,-1-3 11,0 6 6,-2-5-6,-1 5 4,-1 1-3,-11 0-2,12 2-3,-14 0 3,1 2-3,-1-2-3,1 1 1,2 1-3,12 1 6,-1 1-5,-12-2-4,-1 1 3,15 3 3,-2 1 0,-10-1 0,12 2 0,1 0 0,-6 0 5,6 2-9,-3 2 4,-13-4-2,14 3 2,1-1-5,-3 6 5,-10-8 3,10 6 1,-13-4-2,12 4 2,-10-2-1,-6-2-4,3 4-1,-1 0 0,-1-1-2,2 1 8,-6 1-8,7 0 0,-5-2 0,2 1-2,1 5 4,3-4 3,-3-1 0,2 2-3,0 1 1,-1-1 2,2 2 0,-1-2 1,11 8 0,-13-9 3,-2 6 1,1-3 0,0 3-4,-2 0 5,0 1-2,0-1 0,-2 1-1,-1 3-2,-1 3 4,16 1 1,-19-2 2,6-2-2,-2 0-2,2 1 2,-2-2-2,13 10-2,-20-9 2,8 2-3,-2-4 2,0 3-4,-3 1-4,2-1 3,-1 5 0,-1-4 0,-2-2 0,0 2 2,4-4-1,-4 3-6,0 1 5,0-1-1,-1-1-1,-2 1-1,-1-3 3,2 1 0,-1 1-1,-2 0 0,1-2-4,-5 4 3,2 0-1,-1-3-1,2 4-2,-3 4 1,0-2-3,1-1 5,3-1-4,-4 0 3,0 1 1,5 0 0,-3 1-2,0-2 1,2-1-1,0-1-2,-1-2 4,-1 4-3,-2-5 0,-2-4 2,2 7-3,4-2 1,-4-1-2,1 1 2,-5-4-3,5 4 2,-6-3-1,3-1-3,2 5 3,-5-6-1,0 1-4,0-1 3,1 0-6,-1-1 9,0-1-4,-1 2 2,-2-3-1,-1-1 2,2 1-2,-2 1-6,0-6 7,1 1-3,-1 3 0,-3-3 1,2 1 0,-1 0-9,-1-1 9,-1-1-1,2-2 1,-1 5-1,3-2 2,-2 4-2,-3-4 3,4 3-2,-1-2-2,0-1-2,1 4 4,-2-6-4,1 3 3,0 2-7,1-4 2,-1 0 6,0 2-1,-3-1 0,3-1 2,1 2 1,-1-1-1,0-1 1,-1 2-2,3-3 2,-1 2-10,-2 1 13,0-4-12,2 3 11,1 0 1,-1 2 1,0-2-3,4 0 2,-3 0 0,1-1 1,-3 2-1,1 0-1,0-3 0,1-1 1,0 2-2,-1-2 3,1 2-2,-4-2 0,3 4-1,0-3 2,-2 4-2,1-3 2,0 1-2,2 1-1,-3 1-1,1-2-2,-2 3 1,3-2 2,1 2-4,-3-3-6,0 1 12,2 0 1,1-1-3,-1 0 3,-2 0-2,0-2 4,0 2-3,0 3 3,-2-7-2,2 5 1,1-1 0,-2-1-7,2 1 4,-3-1 4,0 1-2,2-1 3,1 1-7,-3-1 4,2 1-4,1-2 1,-2-2 2,1 3-2,4 1-2,-5-4 4,0 2-4,2-1 0,-2 0 2,2-1 1,-1-2 1,-2 4-1,2-4-2,0 2-7,-1-1 5,1-1 7,-2 1-6,0-4 4,1 6-2,-1-1 4,0-5-7,2 5 0,-1-4 0,-1-1 0,0 3 1,0-3 0,2 4-3,-2-4 1,0 0 3,0 5-1,0-5 0,0 0 2,0 0-3,0 0 2,0 0 0,0 0-1,0 0 1,0 0-1,0 0 6,0 0 4,0 0-1,0 0 5,0 0 1,0 0-1,0 0-1,0 0-2,-18-9-4,13 6 2,-5-2-3,0-4 0,-5 0-4,0-1-1,-2 0-3,-7-2 2,5 1-11,-3-2 11,-5 2-2,-1 0-2,2-1-2,-1 1 1,5 5 2,4-2-1,-4-1-16,3 4 20,6 1-3,0-2 0,2 1 2,3 4 2,3-2-2,-3-2 5,2 3-8,0 0 1,3 1 1,3 1 1,-6-2-3,6 2-1,0 0 4,0 0-2,0 0 1,0 0-3,0 0 4,0 0-10,19 7 9,-9 0 0,-3-2-4,4 3 4,-1-2 1,5 4-2,1 0-6,1 2-4,-2-2 12,-1 1 0,5 1 1,-3-1-2,2 3 2,-3-4 0,0 1 0,-2 2-2,2-1-12,-2 0 12,-3-6 0,-1 5 3,0-4-4,-1 0-2,-2-3 12,-1 1-10,4-1 2,-5-1 6,0 1-1,0-3 6,1 3 3,-5-4 0,10-3 1,-3 1-4,2-2 2,1-3-6,1-2 2,2 0-3,4-8 1,3 0 2,-1-5-6,4-2 2,0 1-3,0-1 1,-1-2-3,1 2 0,-1-3-4,-3 3 4,0 3 3,2-1-1,-5 2-6,-6 8 4,-1 0-5,-4 2-2,-1 1-7,0 0-17,0 1-23,-2 1-32,-2-1-27,-2 2-28,-1 0-31,2-3-43,-3 4-55,-5-3-55,3-1-61,-3 3-57,0 0-56,1-2-269,2-4-828,-4 0 367</inkml:trace>
  <inkml:trace contextRef="#ctx0" brushRef="#br0" timeOffset="272697.9202">19831 7689 42,'3'-4'163,"-1"-1"-5,2-1-6,-1 2-3,-1-1-3,1 1-8,0 0 2,-1 3-2,0-3-7,-2 4-8,3-3-6,-3 3-10,0 0-12,0 0-5,0 0 0,0 0-3,0 0-2,-10 16-1,4-7-2,-2 2-6,-2 3 0,-2-1-3,-2 0-5,5 2-1,-4-2-2,-1 1 0,5-2-6,0-3-6,0 0-1,1-2-2,1 1-6,3-3-6,-1-1 2,1 2-7,0-3 3,0 2 5,2-4-1,0 2 13,2-3-1,-4 4 2,4-4-1,-4 2-2,4-2-3,0 0 0,0 0-4,10-9-4,0 2-3,-1 0-2,0-1 8,4-4-19,1 0 3,5 0-4,2-8 1,2 1-6,0 0-3,0 1-3,-3-2 3,2 5 0,-2-2-6,-5 3 6,0 1-1,-2 3 1,-1-4 7,-3 9 4,-1-3 2,-3 4 0,1 1 19,-3-2-10,2 3-6,-4 0 1,-1 2-10,0 0 9,0 0-17,0 0 3,3 12-12,-6-5 11,1 3 5,-2 8-6,-4 3 1,3 2 1,0 2 4,-4 0-10,0 1 1,2 4 6,-1-2 1,-3 1-12,5 3 8,-1-3 10,-1 3-17,1-2-1,-4-3-4,9 1 6,-4-3 2,0-6-5,2 1 3,1-2 0,-1 0 3,1-5-9,1-2-3,0 2 9,0-4-6,-2-4-4,2 3 0,2-1 0,0-3 8,-1 1-2,1-1-3,0-4 4,-2 4 5,2-4-6,0 5 1,0-5-1,-2 2 2,2-2 0,0 0 2,0 0-6,0 0-9,0 0 11,-18-6-13,13 5-3,0-2 0,0 2-19,-1-2 12,-3 0-7,0 3-3,0-1 9,-3 0-10,2 1 15,2 0-5,-3 0 7,2 1 2,0-2-3,5 2-4,-3 0 1,1 1 7,6-2 1,-9 1-4,5 0 1,4-1 4,-5 3 3,5-3 2,2 5-2,-2-5 2,11 4-4,-2-3 6,10-1 3,-2 0-8,11 2 7,4-2-3,-2-2 3,4 0 0,0 2-3,-2-3 5,0 2-7,-2 0 5,-4-2-2,-5 3 3,-2-1 0,0-1-1,-8 1 1,1 1-2,-1-1-4,-4-1 7,-2 2-4,-5 0 3,8 0-3,-8 0 0,10 0-1,-10 0 15,5-1-12,-5 1-2,0 0-1,8-1-2,-8 1 2,0 0 4,0 0-7,0 0-13,0 0 14,0 0-1,7 0-9,-7 0-4,0 0-15,0 0 6,0 0-16,0 0-21,0 0-2,0 0-24,0 0-15,0 0-17,0 0-20,0 0-21,0 0-25,0 0-29,0 0-20,-20 5-10,16-1-13,-2-4-146,0 3-439,1-1 194</inkml:trace>
  <inkml:trace contextRef="#ctx0" brushRef="#br0" timeOffset="277178.4669">16208 9242 91,'0'0'85,"0"0"4,0 0-6,0 0 0,0 0 6,0 0-1,0 0-10,0 0 21,0 0 2,13-11 1,-13 8-2,3 2 8,-3 1-4,6-5-2,-2 3-1,-4 2 0,4-5-2,-3 3-1,-1 2-6,0 0-7,0 0-4,5-3-6,-5 3 2,0 0-7,0 0-6,0 0 5,-10 18 3,0-3 2,0 2 4,-6 5-4,-4 4-1,-1 5-1,1 1-4,-11 11 6,2 0-2,-2 1-6,3 2 15,-7 0-8,1 3 2,0 1-5,-2-2-4,-18 18 4,20-15-7,-6-2 5,-9 17-1,16-20-1,-3 1-3,2 1 2,2 0-6,-2 1 1,1-1 5,-1 0-5,2 3-3,-4-4-3,-2 1-3,3 3-3,-3-1-4,3 1-1,-3-2 5,2 1-3,2-6 7,-1 2-17,3-3-2,-2 0 2,6-3-13,-1-2 5,8-9 2,0-1-2,-2-1-4,4-1-5,1 0 4,-5 0 1,0-1-3,3 2 5,0-2 2,2-3-10,-2 2 6,3-3-3,-3 1-5,5-3 3,1-5-6,3 3 2,-2-5 0,2 2-12,0-2 15,1-2-7,3 0-4,0-1-2,3 1 8,-2-3-6,0 1-3,2 1 0,-5-2-1,4 4 4,0-5 0,-2 6-3,-2-1 2,4-1-7,-3 5 9,3-6-2,-2 0-1,-1 3-1,2-4-2,0-1-1,3-2 7,-1 0-8,2-1 3,-1 1-6,3-4-2,0-1 8,-5 6-1,3-3-1,2-3 3,0 0-5,-3 3 2,3-3-4,0 0 2,0 0 5,0 0 0,3-13-6,-1 8 3,0-2-3,1 0 6,0-3 0,1-3-6,1 0 2,1-7 0,0 3 6,2-3-8,-1-4-3,2 0-2,0 0 1,4-2 5,-8 1-2,8-4 2,-2 7-1,-2-4-2,-2 2-2,2 7 4,-4 0 0,-1 6 0,1 0 2,-3 2-4,1 3 4,-1-1 0,-2 4-1,2-1-3,-2 4-6,0 0 3,0 0-2,0 0 7,-8 21-7,2-4 3,-2 8-5,0 1 5,-2 2-4,-1-2 3,0 2 6,1 0-4,1-2 0,0-1 0,0 1 6,5-6-3,-1 1-1,-2-4 2,0-6 0,6 2 2,-1-2 8,-5-1-15,7-1 4,0-2 8,0 0 0,0 0 4,0-2 1,7-1-5,1 4 11,1-3-4,-1 2 2,2-7-4,11 7 2,-1-2-3,1-2 3,5-2-1,3 1 1,-1 2-8,-7-2 1,2 0 4,-3 1-3,3-2-9,-3-1 15,-1 2-7,2-1 2,-11-1-7,3 0 2,-3 1 0,-2-1 1,2 0-8,-5 0-5,-1 1-10,-4-1-18,7 0-16,-7 0-9,6 1-31,-6-1-19,0 0-10,0 0-20,0 0-16,5 1-21,-5-1-26,0 0-22,0 0-39,3 7-35,-3-7-240,0 0-588,-7 4 261</inkml:trace>
  <inkml:trace contextRef="#ctx0" brushRef="#br0" timeOffset="277861.4482">13298 12043 181,'0'-18'230,"0"-2"-8,1 4-5,0 0-7,1 1-11,0 4-9,-1 1-9,-1 3-12,2 1-14,-1 0-13,0 3-6,-1 3-14,0 0 0,0 0 0,3 20 0,-3-3 4,-3 7 1,2 5-8,0 0-2,-2 2-8,-1 1-7,3 0-3,-3-3-14,4 2 3,-1-1 1,-4-2-13,4 0-3,-2-7-10,0 3-5,2-7-11,0 0 3,-2-3-3,3-4-11,-1-1-13,-3-1-13,4-2-14,0 0-19,-1-2-13,1-4-23,-1 1-23,1-1-24,0 0-38,-12-9-33,6 1-29,2-4-21,-3-5-17,5-1-28,-6 2-176,5-2-484,-3 0 214</inkml:trace>
  <inkml:trace contextRef="#ctx0" brushRef="#br0" timeOffset="278297.7111">13138 12044 109,'-5'-9'152,"1"-1"-5,0 2 3,1-1 10,0-1-8,0 3-1,3 0 4,0-2-3,3 2-5,0-3-7,2 4-3,1-4-5,2 1-7,2 2-3,1 2-6,0-1-5,6 0-3,3 4-4,0 4-5,7 0-6,0 9-3,1-3-4,-3 5 2,0 6-1,-2-1-12,-2 5 0,-2-1-5,0 4-2,-6-3-3,3 3-5,-3 3 2,-4-3 4,-4 0-12,-2 2-4,-6-2-1,-2-1-7,-2-5-4,-5 4-1,-3-1-1,1-7-3,-2 4-11,-3-3 2,2-4 2,-6 4-11,6-8 1,-6 2 1,3-4 0,0 2-6,3-2-8,-4-2 1,8-1-13,0 0 3,-3-2-20,7 1-14,2-2-12,1-1-17,-3 0-25,9 0-29,-10 0-33,4 3-33,6-3-47,0 0-40,0 0-203,3-8-519,-3 8 230</inkml:trace>
  <inkml:trace contextRef="#ctx0" brushRef="#br0" timeOffset="278688.5192">13788 12254 216,'-1'-6'279,"2"2"-13,-1 1-20,0 3-28,0-6-19,0 6-18,0 0-4,0 0-5,0 0-6,0 22 7,-1-12-10,-1 7 0,-2 3 2,1-2-10,2 2-11,-3-1-4,-1 7-8,1-1-10,2-6-19,0-1-3,0 3-9,-2-4-11,-2 1-9,2-1-11,1-4-19,1-3-31,-1-1-31,0 1-37,1-4-33,1 2-34,-3-6-52,4-2-75,0 0-72,0 0-174,0 0-539,4-16 239</inkml:trace>
  <inkml:trace contextRef="#ctx0" brushRef="#br0" timeOffset="279069.8102">14123 12021 202,'5'-11'272,"-2"-1"-9,1 5-8,-4-1-17,2 1-22,1 3-17,0 0-14,-3 4-15,2 0 3,-2 0 2,0 0 11,0 15 3,0-2 2,0 5 2,-2 7-10,-4 4-3,0 3-10,-1-3-7,1 2-12,-1 2-13,0-1-4,2-2-30,2-1 1,-4-1-12,0-1-8,4-10-8,-3 0-10,3-2-6,-2-2-5,4-2-4,-1-1-6,1-2-10,1-5-3,0 3-10,-2-2-5,-2-1-12,4-3-21,0 0-25,0 0-25,0 0-21,4-14-10,-1 6-5,-1-8-3,-1 0 2,4-5 1,-2-6 2,3-2 15,0 2 6,2-1 5,-5 0 12,6-3 4,-5 2 5,1 0 5,-1 0 7,1 2 11,-2 0 8,-1 6 17,2 4 14,-2 0 13,-2 3 19,1 2 5,-1 1 20,-1 3 15,1 1 7,0 1 2,0 1-1,0-1 6,0 2-20,0 4-4,1-7-7,-1 5-9,0 2-14,8-5 6,-2 3 4,1 0-7,5 1-5,6-1-1,1 0-6,11 0-3,-10 1-5,11 2-1,-1-1-2,-2 0-2,3 2-1,-9-1-4,0 3-4,-2-3-6,-2 2-18,-5-3-37,0 3-34,-3-2-24,-6 1-30,1-2-31,-2 2-31,-1 2-45,-2 1-48,0-5-31,-5 7-258,-1-2-629,1 2 280</inkml:trace>
  <inkml:trace contextRef="#ctx0" brushRef="#br0" timeOffset="279437.1564">14209 12134 60,'-10'5'275,"5"-3"-4,1 0-18,0 1-14,1-1-20,3-2-14,-2 5-15,2-5-8,9 2-4,0-2-9,2 3-8,7-3-8,4 0-13,8 0-10,-2 0-7,3 0-11,0 2-15,-4-2 3,-5-2-15,-4 2-14,-3 0-4,-3 0-11,-1 0-6,-1 0-7,-2-3-18,-4 3-26,-4 0-36,8-1-60,-8 1-54,4-4-50,-4 4-43,-2-7-244,2 7-528,-5-5 234</inkml:trace>
  <inkml:trace contextRef="#ctx0" brushRef="#br0" timeOffset="279971.0199">12888 11730 174,'3'-5'188,"0"-1"-1,0 2-6,-1 1-2,-1-1-4,2 1-4,-3 3-8,2-5-5,-2 5-8,0-4-14,0 4-11,-6-4-9,6 4-9,-9-3-13,9 3-5,-20 1-13,10 2-6,-7 2-7,-4 2-6,2 1-5,3-2-7,-2 6-5,4 0-4,-4 1-1,4 0-8,-2-2 1,7 3-2,0 4-4,5-4 1,4 1-7,0-2 0,1-2 0,1 6-2,6-1-4,0-1 6,2 0-6,0-1-1,2 3-1,-2-3 1,2 4-1,-4-4-3,-4 3 2,5-2 0,-5 1-2,-2-1 2,-7 4-1,4-2-3,-8 0 1,3 0-3,-3-2-1,-7 0 0,5-1-4,-3-3-1,4-3 0,1 1-1,-3-4 0,3-2-2,1 0 0,2-2-1,6-1 1,-7-4-1,7 4-1,0 0 2,-2-4-2,2 4 5,0 0-3,0 0 1,13-4-1,-13 4 3,0 0-1,11 6 2,-8-1 2,-1 4-5,0 2 3,-2-1 4,-2 3-2,0 3-2,-1 0 7,1-2-4,-1 3 2,1-2-2,0-4 1,2 2 1,0-1-4,0 2 3,2-5 0,-1 4 0,2-3 2,2-3-1,3 3-1,-1-3-6,1 0 7,5-2-5,-2 3-1,5-4-3,4 0-15,0-1-29,8-2-21,2-4-30,2 1-29,3-5-25,1-1-40,6 1-179,11-5-408,-2-4 181</inkml:trace>
  <inkml:trace contextRef="#ctx0" brushRef="#br0" timeOffset="280883.0236">14876 11865 98,'-5'-3'231,"4"-1"-11,-2 0-13,2-4-6,-1 2-18,2 0-13,0-2-11,3 3-11,1-2-11,2 1-11,1 0-8,-2-2-10,4 4-11,1 0-8,1 0-9,-2 2-8,-2 0-8,4 4-7,-6-2-5,4 7-1,0-1-1,-2 5-4,-4 2 0,-3 4-4,0 1 2,-3 7-4,-4 1-3,-6-1-1,1 2-2,-6-1-6,1 1-1,-2-1 0,-1-2-7,3-2 0,-2-2 1,2 1 0,4-6-4,3-1 2,2-4-3,0 5 1,2-5-2,5-1 2,1 1-3,0-3 1,1 3-1,3-5-2,5 2-2,-1 0 0,3-3-3,1 2 1,-2 1-1,2-4 2,2 3-2,-4-1 7,-1 0-9,1-1 1,-5-2-2,2 2-2,-4 1 3,3-3 3,-5 2 8,1 2 8,-2-1 6,-3 5 5,-1-1 7,-1 1 0,-2-3-1,-1 3-6,0 4 2,1-2-2,1 0-1,1-3-2,-1 5-3,2 1-2,0-4-5,2 2 2,2 3-2,0-1-1,2-3 3,2 1-4,0-1-2,-1 1 1,2-3-6,2 0 2,-5 0-1,2 3-11,-1-7 38,-1 1-6,-1 0 5,2-1-1,-3-2 1,-4 3 1,2-2-3,-4 0-3,-3 0-6,-4 2 2,-3-2-10,-4 2 17,0-2-26,-3-5-22,-5 4-28,5-3-29,2-1-20,0-1-29,-1 1-31,0-3-36,3-1-51,2-1-41,6-2-44,-1-1-199,5-1-560,3-3 248</inkml:trace>
  <inkml:trace contextRef="#ctx0" brushRef="#br0" timeOffset="282810.9811">15430 11804 1,'0'0'167,"4"3"-4,-4-3-3,0 0 3,0 0 0,0 3 1,0-3-4,0 0 3,0 0-2,0 0-1,0 0 1,0 0-3,0 0-3,0 0 0,0 0-4,0 0-8,0 0 3,0 0-19,0 0-7,0 0-11,0 0-2,-17-7-7,15 5 9,2 2-15,-9-5-7,4 2 4,-1 2-5,-1-1-9,2-2 19,-4 0-24,-2 0 5,1 0-6,-3 1-1,-2-3-11,-2 0 6,-4 2-6,1 0-10,-1 0 1,-5-1 0,-2-1-7,1 4 3,4-1-5,-4-1 2,5-1 9,-5 2-4,6 1-2,-1-3 3,-5 1 1,0-2-4,5 2-3,1 2-2,-3-5 0,-5 1-4,4-1-4,3 3-3,-6-4-1,8 4-2,-8-3 2,8 1-6,-7-1 5,1 0-8,3-1 3,-4 2 1,-1-4-7,2 6 3,6-3-2,-9 1-5,9 0 1,-7 1-4,5 0 1,-7-2 2,0 0-7,8 0 1,-2 4 1,4-2-1,-9-2 2,8 2-1,-3 0-1,-5 1 0,2-1-4,-2-2 3,0 0-13,-1 1 12,-2-2-1,2 1 5,-3 1-6,-1-1 0,-2 2 2,3-3-4,-4 4 3,1-1 0,0 0-2,0 1 0,-1 1-1,2 0 1,-1-3 4,2 2-2,3 0-1,4 4-1,7-3-6,-4 2 9,1-2 0,4 2-4,-1 1-3,1-1 2,-3 1 3,2 1-3,1 2 4,-5-1-14,0 1 13,1-3-2,1 3 10,-6-1-11,-5 1 2,10-1-2,-6 2 6,0-1-14,5 0 7,-2 2 6,-5-1-6,3 1 5,6-3-4,-2 2 1,1 2-1,2-5 0,-3 3 1,0-2 0,2 1 0,-6 6 1,7-4 1,-2 0-2,2 1 2,-6 0-1,4 2 1,-7-3 1,14-1 1,-12 5-3,6-1 4,1-3-1,2 2 1,-1 2-2,2-1-1,-1-1 2,3 3 0,-2-2-1,0 1 0,3 3 1,1-5-4,1 3 2,-1-2 0,-3 4-1,3 0 4,0 0-1,2 1 1,-2 0-2,-1 0-1,2 0 0,1 0 2,-1 0-1,1-1-3,0 4 3,-2-5-2,3 3 3,1-1-2,0 2 1,-1 1 1,2-2-1,-2-1-8,3 4 6,0-1-1,1-2 2,3 2 3,-4 2-3,4-4-2,0 3 7,-1 0-5,2-1-4,0 2 6,1 1 4,2 0-4,-1-1-1,0-3 1,4 4-1,-3 1 1,2-2 2,0 1-4,0-2 4,1 2-1,2 1 2,0-3-1,-2 3 0,5 4 0,-3-7-3,3 1 6,-2-1 0,3 1-3,3 5 1,-1-7 4,-1 1-4,7 4-1,-6-4 0,4 5 0,1-1 0,1-1-1,0-3 1,2 1 0,2 1 1,-4 0-4,3-2 4,4-3-2,1 1 2,0 2-2,-2-5-2,3 2-1,0 1 2,3-1 0,-2-3-5,0 1 6,1 1 2,0 0-8,1-4 2,0 3 1,0-2-3,0 2 3,2-3-1,0-1 1,0 2-2,3-2 0,-2 1 1,0-1-5,1 1 5,1-1 3,-3 1-5,1-2-2,-1 3 3,-1-3 0,-2 0-1,2 0 2,-2 0 0,1-2-2,-1 3 1,1-2 1,-4 0-3,4-1 2,0 0 2,-2 1-1,1-1-1,2-2-4,-1 2 4,2-5-2,4 0 2,-2 2 0,2-2 1,-3 3-1,5-3 2,-4 2-3,2 0-1,-4 0 1,-2 1-2,0-1 5,-2 2-3,-2-2 2,3 3-3,-2-3 2,1 0 0,-7 1-10,2-3 10,5 0 1,2 0-2,-3 0 1,-7 0 1,3 0-4,-1 0 3,4 0-2,2-3 0,-8 3 1,4-2-1,-6 1 2,5-2 0,-2 2-2,0-2 1,-1 1 0,-1 2-1,2-3 2,-3 3-1,1-2 0,0 0-3,-1-1 1,0-1 4,0 2-3,1 1 2,-2-3 2,1 0-1,0 0-4,0 1 4,1-1-2,0-2 4,0 2-6,-1 0 1,1-1-3,2 1 5,-1-1 1,-1 1-1,-2-3-4,1 2 3,0 0 0,0-2 2,-6 3-1,3-2 2,-1 2-2,2-4 1,0 4-5,-5 1 8,0-4-5,1 0 3,0 2 2,0-3-2,0 1 0,3-2 2,-5 3-3,4-4 2,0 2 0,1-2-4,-5 2 3,6-2 3,-2 1-3,-5 2 2,0-3 0,1 3 3,-1 0 6,1-3 0,-2 5 2,-3-5 6,2 3 3,-1-4-4,1 0 2,0 4-2,-3-5-2,3 2 0,-1 0 0,-1-1 0,5-4-2,-2 1-1,0-1 1,-3 1-5,6 0 4,-3-1 2,-2 1 1,-1 4 1,3-6 2,-2 4 5,-3 1 2,3-1 3,-2 1 9,-2 2-14,-1-1 3,0 1 9,5-3 5,-2 1-9,-4 3-2,3-3 0,-1 0 0,-2-1-5,2 1-2,0-1-4,-1 1 3,-1 0-5,4 0-1,0-4 1,-2 3 1,0 0-5,0 1 3,0 2 3,0-2-1,-2 6-4,0-5 10,2-1 0,-2 5-2,0-5 0,-2 5 0,2-4 3,0 3-17,0 0 6,0-2 1,-2 1-2,0-1-10,2 1 10,-2-1-1,0 0-4,0 1-1,-2-1 8,4 1-4,0 0-9,-1-4 5,-2 3 1,-2 0 0,0-1-1,5 0-1,-4 0 4,-2 2 0,4-2-4,0 1-4,-4 0 7,1-1-1,0 3-2,-2-3 3,1 1-4,-1-1-3,1 3 1,1-1 8,-3 1-14,5 0 5,-3-1-3,-1 1 3,1 3-6,3-3 4,-5 1-8,3 1-8,0 0-17,1 1-25,-1-2-28,1 2-47,-2 2-44,2-4-48,0 4-66,1-1-61,3 3-62,-6-6-79,3 3-432,3 3-998,-1-12 441</inkml:trace>
  <inkml:trace contextRef="#ctx0" brushRef="#br0" timeOffset="284787.958">15169 10115 139,'0'0'199,"2"-5"-5,-1 1-3,-1 4-6,0-6-5,-1 2-6,1 4-8,0-9-4,-2 6 0,4-2 0,-4 0-7,0 0-8,2-3 0,-2 3-10,0-2-3,1 1-10,-3-2-8,2 4 0,-2-1 6,2-3-5,-4 4-5,1-1-10,1-2 0,-3 4-4,1 1-14,-2-1-7,3 3-4,-8 0-6,0 6-9,-1 4-2,-1-1-2,-1 4-1,-4 8 0,4 0-2,0 3-12,-1 1 15,4 2-7,4 4-5,0-5 0,1 2-2,2-1-1,3 0-3,3-7-3,3 6-5,-1-8 4,2 1-1,4-5-2,1 0 2,0 1 0,0-7 3,8 2-3,-7-5-5,4 1 2,-1-6-6,5 0 3,-6-2-4,7-3-2,-3-2 5,-1 0-3,1-2 1,0-4-8,-3 1 4,-1-3 1,1-7-2,-4-2 6,3-3-4,-1-1-1,-4 1-6,-2 0 2,0-2 0,-3 3-8,0-1 11,-4 1-8,0 1 1,2 6 0,-4 2 0,0-1 0,-3 3-1,-1 0 5,-1 6-3,-1-1-3,3 4 2,-4-1-7,-3 2 0,3 5-8,-3-3-14,0 3-21,1 0-33,-1 3-37,2-1-31,1 1-37,1 0-35,-1 4-50,1-2-51,5-2-42,0 3-258,2-3-665,1 0 294</inkml:trace>
  <inkml:trace contextRef="#ctx0" brushRef="#br0" timeOffset="297216.1993">18870 11286 63,'0'0'106,"0"0"-5,0 0 2,0 0-5,9 0-7,-9 0 0,0 0 1,8 0-7,-8 0-2,6-1 8,-6 1-3,4-4 5,-4 4 1,0 0 5,4-1 1,-4 1 6,0 0 6,0 0-4,0 0 3,0 0-3,0 0-3,0 0-1,0 0-1,0 0-6,0 0-3,0 0-2,0 0-8,0 0-5,-17 6-3,6-3-2,-2-2-6,-7 4-1,-1 3-1,3-4 2,-2 3-2,-9 2-1,-2 0-2,-4 3 21,2-2-20,-3 0 0,2 2 0,-4-2-2,-1 2-1,2 0 4,-13 0-1,13 1-5,-1-5-5,1 3 13,-12 3 5,12-6-6,-3 3 5,-7 4-1,9-6-5,-12 5 4,10-4 2,-9 1-7,9-4 7,2 5 0,-2-2-1,4-1 3,-1-1-8,-3-2-4,3 3 0,2 2-4,-2-3-2,-2 3-1,3-5-1,0 4-1,-1-1-3,-1 2-2,0-3-4,0 0-1,0 0 3,-13 3-8,15-4 2,-3 0-7,3 1 3,4-1-6,-4 2-2,5-4 2,-1 0 0,1 2-1,3-2-3,1-1 3,2-1-4,4 2 0,-2 1-1,3-2 0,-3-1-5,2 5 0,-5-2 3,-1 1-3,-3-1 0,9 0-2,-8-2 3,1 0-7,-1 5 5,2-2-3,-3-2-1,7 0 2,-3 2-2,5-5 0,1 4 1,0-2 0,2-1 0,-1 2 2,3 0-2,-3-3-2,1 1 0,2-2-2,2 2 0,0 1 3,0-2-3,-2 1-1,3-2 0,1 3-3,1-1 0,-7-3-1,4 4 1,-4-2 0,4-1 2,-2 0-5,2 3 0,2-4 2,-1 2 1,0-1-3,0-2 1,1 2-1,-1 1 4,4 0-3,-5 1-2,4-1 0,1-2-1,-4 1 0,3 3-3,0-3 4,-4 3-2,2-1 3,1-1-2,-2 3-1,3-5 0,-1 6 8,1-2-10,0-1-2,-1-2 4,4 2 1,2-2-1,-1 2 0,-2-2-3,4 1 3,-1 0 0,1 1 0,4-3 1,-9 2 1,9-2-3,-5 0 2,-1 3 2,6-3-3,0 0 2,-4 0-6,4 0 4,-4 2 3,4-2-3,0 0 4,0 0-3,0 0 1,0 0 1,0 0 1,-4 2 0,4-2-3,0 0 4,0 0-2,0 0-3,0-9 1,0 9 1,4-8-1,-4 4 2,0 0-2,0 4-1,0-7 3,0 1-3,0 3 2,0 3-1,0-5 2,0 5-3,0-7-1,0 7 2,0-5 0,0 5 0,0 0-3,0-5-1,0 1 2,4 1 0,-3-3-2,8 0 3,-1-3-1,2-4 1,7-1 0,-3-1-2,8-2 10,-2-2-5,3 5-3,-3-5-2,-2 6-1,0-7 1,-3 9 3,-2-3-1,1 3-1,1 1-1,-5 4 2,2-2 1,-8 3-2,3 1 0,-3 0 0,0 0 0,-1 1-1,4 2 2,-5-2-3,-2 3 1,0 0-3,0 0 2,0 0-4,0 0 6,-10 9-1,2-1-2,-5 2 0,-3 1 1,0 4 1,-6 5 0,-1 0 0,0 0-3,-1 4 5,-1-1 0,1-2-3,-3-2 2,4 1 2,-2 0-1,3-5-3,4-3 1,1 2 1,4-4-1,4-3 1,-1-2 1,3 0-1,1-1 0,3 0-1,-1-1 0,2 0 1,0-1 1,2-2-1,0 0-1,-1 5 1,1-5-2,5 2 0,0-1 1,0 0 2,2 0-3,3 2 0,-1-2 0,4 5 0,6-2 4,-2 2 1,4 1-1,4 2-2,4 1 0,0-2-1,-2 1 2,3 3-1,-4-2 3,1 0 0,2 2-5,-1-4 4,-2 3-2,-8-5-2,-1 2-8,-1-1-12,0-2-19,-5 0-25,1 3-20,-3-3-39,0-1-35,-1 0-42,-2 0-24,0-3-19,-2 2-36,-4-3-56,16 0-55,-5-4-317,1-1-769,6-5 340</inkml:trace>
  <inkml:trace contextRef="#ctx0" brushRef="#br0" timeOffset="297782.7076">17167 11214 78,'0'-5'157,"0"-2"-2,0 2-8,-3-1-9,2 0-6,-4 0 2,2 0-1,-3 1-3,2-1 3,-5-1-8,2 0-5,-1 1 0,-1 0-6,-1 1-1,3 0-3,-7 1-4,5 1-11,-3 1-1,-1-2-4,1 4-6,0 0-5,-2 0-4,1 4-6,-1-2 1,0 1-5,-2 3-2,0 2-1,0 0 2,1 3-5,-2 2 1,2-1-3,0 1 0,1 3 0,1-2-4,-4 6 2,6-3 0,1 8-5,1-7 3,1 0-4,5 2 3,0-2 0,1 2-10,4-2 11,-1 2-1,4 5-7,2-9 2,0 1 4,2 0-3,1-2 1,3-4-2,0 0 4,3-4-1,2 0-2,-2 0 0,2-5-2,2-2 2,0-2 4,-2-2 1,1 0-1,-3-5 8,4 1 3,-6-3-9,7-6 16,-6 5 1,-4-5-4,5-5 1,-7 6-3,1-2-3,-3-1-6,0 2 3,-2-9-6,-1 6-7,-4 4 4,-2-3-5,0 0-3,-3 0-5,-4 1-6,-1 1-1,4-1-3,-8 1-1,-1-2-9,0 4 2,0 1-3,-3 1-1,3 5-7,-5 0-8,4 1-13,-2 5-20,-1-1-32,6 5-33,0 3-48,-1-3-38,6 8-38,-4-2-45,5 3-57,4 0-73,-1-2-279,2 4-732,4-3 324</inkml:trace>
  <inkml:trace contextRef="#ctx0" brushRef="#br0" timeOffset="300108.8713">20468 11751 22,'0'0'25,"-2"5"-2,2-5 1,0 5-3,0-5 1,0 0-2,0 4 0,0-4 1,0 7 0,0-7 4,0 0-8,-1 2 5,1-2 4,1 4 2,-1-4 2,0 0-5,-1 7 10,1-7-12,0 0 2,0 0 1,-1 4-1,1-4-2,0 0-1,-4 3 4,4-3 12,0 0-9,0 0 12,0 0 4,0 0 5,0 0 11,0 0 0,0 0-1,0 0 3,0 0-5,0 0-1,0 0 3,0 0 4,0 0 0,0 0 1,0 0 0,0 0-3,0 0 1,0 0-3,0-12 5,0 12 0,4-6 3,-4 6 3,0-3 1,1-3 4,-1 2 2,1 0 13,1 1-1,-1-3 0,-1 1 6,1 1 6,-1 0 1,0 0 5,4 2 2,-4 2-4,1-7 0,2 4-8,-3 3-8,0-2 0,0 2-15,0 0-6,0 0 12,-12 18-20,2-2 2,-4 9-3,-4 7 7,-4 10 6,-1 5 2,-1 3 4,-1 1 2,-9 25 2,10-21 7,-9 27 9,5-2 5,7-23-1,-7 25-1,-5-7 4,10-19 25,0 0-8,-11 21-2,13-22-5,-3 0-4,-1 0-8,-8 20-5,8-21-3,4-6-7,1 3-5,3-3-3,-3-1-4,4-13-11,1 1-7,5-2-2,-3-1-7,3 0-5,-2-5-4,2 2 0,0-6-5,4-6-7,0 0 0,-2-2-4,1 0-2,3 1 0,-1-6-5,-1 1 1,0 0-4,0 1 1,-3 3-4,4-4 1,-4 0-6,3-2 7,-1 1-3,1 1-2,1-3 2,1 1-5,-3-3-1,3 1 1,2 0-2,-1-1 3,0-2-5,2 1 0,-4 0 2,5-5-5,0 0 8,-4 4-5,1 0 3,3-4 1,0 0 3,0 0-4,0 0 2,-5 1 3,5-1-2,0 0 1,0 0-3,0-12-2,2 5 3,-1-3 0,0-4-12,3-1-2,-2-5 9,3-6-1,-1-3 3,-1 0-5,-1 0 1,-2 3 3,3 1-1,-2 4-10,-3 4 14,2-3-6,-2 6 3,0 2-4,1 3 1,-2 0-7,2 1 12,1 2-4,-3 3 1,1 1-4,2 2 0,0 0-2,0 0-1,-12 5 7,7 5-7,4 3 3,-3 5 1,-5 10-3,-1-2 1,5 3 3,1-3-2,0 3 0,-4-1 1,4 1 1,-1-3-7,0-2 9,1 3 2,3-8 3,1-2-1,0 0-2,1-5 7,3 0 2,-4 1 4,3-7-1,4 2 5,-3-4 4,8-1-1,-3-1-1,10-2 2,9-5-5,0-5-3,5 1 2,-1-1 4,4-4-20,1 2 14,-5 2-3,2-2 0,-3 0-2,-4 0-4,-4 7-2,-4-2-1,-1 0-6,-5 3-17,2-3-20,-3 2-24,-6 1-40,1 1-55,-2-1-63,2-3-66,1-1-63,-5 3-74,4-4-78,0 4-350,1-7-919,3-1 406</inkml:trace>
  <inkml:trace contextRef="#ctx0" brushRef="#br0" timeOffset="300941.5857">20827 12714 177,'2'-3'205,"-1"1"-10,1-3-7,-2 5 10,0 0-4,0 0-3,0 0-8,0 0-6,0 0-2,-21 7-1,10-3 0,-6 7-2,-1-4-5,-6 6-3,1-1-9,-1 1-3,-2-1-5,8-2-4,-8 1-14,10-4-11,5 0 2,2-3-18,1 0-3,2-2 9,1 0-7,3 0-9,2-2-18,0 0 10,0 0-5,0 0-7,23-11-12,-6 0-2,7-1-6,4-3-7,-1-2 0,1-1-8,-1 1 1,0 0-4,-4-2 4,5 0 7,-5 2 3,-1 1 8,-8 6 2,0-1 7,-4 4 2,-1 0 2,-1-2-1,-2 6-4,-1 0-4,-3-1-4,3 1-5,-5 3-3,0 0-5,5 7 3,-5-1-6,0 5 0,-4 4 0,-2 3 2,-4 7 2,0 0 2,3 3 2,-2 0 1,-3 0 2,3 1 0,0-2 4,0 2 3,-1-2-4,1 1 7,1-1-4,-2 1 1,1 2 0,0-3-2,1 2-1,1-3-8,1-1-4,-1-6-2,1 0-2,-2-4-3,3 2-5,0-3-3,0-4-4,2 0 3,-1-1 1,1 1-11,3-8 3,-4 5 1,4-2-6,-3-1 2,2-3-2,1-1 3,-2 3-6,2-3-9,0 0 10,-7 2-5,7-2 5,0 0-2,-13-5-5,7 4-3,0-3-1,-3 1-5,-4-1-1,3-1-5,-1 4 3,-4-3 3,-2-3-3,2 5 2,-3-1 0,0 2-1,1-2 6,6 2-7,2 1 3,2-4 0,-6 1 1,8 3-3,0 0-2,5 0 3,0 0 3,-10-2-3,10 2 7,0 0-1,0 0-4,0 0-1,25-4 5,-6 4-5,5-3 1,8 3 0,5-3 1,2 3 4,2-2-4,-2 2-1,2 0 1,-1 2-1,-2-2 1,-1 3-1,-2-3 3,-5 0 0,-3 0-3,-6 2 0,-9-2 1,2 1-2,-2 0 3,-3-1 1,-4 1-7,4-1 5,-4 2 4,-5-2-5,5 0 2,-5 0 1,8 0 1,-8 0-3,0 0 0,6 1-3,-6-1-13,0 0-31,0 0-4,0 0-17,0 0-25,0 0-26,0 0-31,0 0-33,0 0-46,0 0-28,0 0-39,-22 1-46,13 2-58,-1 2-39,0-2-303,-3 3-804,3-1 356</inkml:trace>
  <inkml:trace contextRef="#ctx0" brushRef="#br0" timeOffset="302126.2852">19293 14420 191,'0'-6'214,"-3"-5"-16,1 4-13,0-3-19,-4 0-9,0 1-9,2 0-7,-1-2-7,-5 6-7,0 0-9,0-2-7,-3 7-7,-5 4-6,-2 0-3,-5 5-2,-3 6-2,-3 2-6,3 7 3,-12 6-3,4 6 3,2 2-4,4 0-2,9-8-9,2 2 2,5-1-6,0 0-5,10 0-1,0-2-5,4-1 1,2-2-1,4-2-10,4-5 0,4 2-7,-1-5-4,9 2 5,-4-8-6,5 3-2,4-5-3,-6-4-2,-1-1-2,-1-2-5,2-2-3,-10-2-1,0 0-1,4-3 1,-6-1-4,4-1-3,-5-2 7,-2-4-7,1 1-5,-5-1 3,2-2 1,-8-2 9,4 2-12,-5 1 0,0 0-4,-4 4-3,1-2 2,-6 1-1,6 5 3,-3 0 2,2 0-6,-1 3 4,3-1-4,-1 3 2,2 2 0,1-2 0,-1 2 10,6 0-11,0 0 2,-8 2-5,8-2 4,0 0-1,16 3 1,-5 2-1,4-3 4,2-1-3,2 2-1,3 2 1,1-4-2,-6 1 3,5 2-2,-1-1 1,-4 0-2,2 1 3,-3 1 0,-2 0 2,-5 1 1,3-1-7,-5 3 7,1 0 22,-3 1 1,-1 7 4,0 0 10,-3 3 7,-5-2 17,3 10 4,-7 2 1,3 0 3,0-2-8,-4 0-3,0-1 2,0 0-10,-1-1-5,1-1-5,-1 1-4,0-7-3,3 0-2,-2 0-6,4-1-6,-1-1-9,1-4-21,1-3-29,0-4-36,3 3-32,0-4-33,-2 0-15,3-1-27,0-3-34,0 0-51,0 0-57,15-12-283,-6 0-651,5-7 288</inkml:trace>
  <inkml:trace contextRef="#ctx0" brushRef="#br0" timeOffset="303043.1825">19654 14446 152,'0'-7'199,"-3"0"-7,3 0-3,-1 1-7,-2-2-7,-1 0-14,-2 0-12,1-2 0,2-1 0,-3 1-5,0 1-12,-2-3-3,-5 2-2,4-3-3,3 2-2,-3 2 1,-3-4-9,-3 1-6,4 0-6,0 6-7,-4-5-3,-2 4-2,0-2-5,-1 1-1,0 2-3,-9-3 4,-1 6-17,0-1 5,-2-1-9,0 2 3,3 2 4,-3-2-11,10 2-3,-2-1 3,-6 1 2,8 2-9,-2-1-2,0 2 8,1-1-11,-2 2 5,3-1-1,-1 5-12,-6-2 7,-3 2-8,5 3-4,-3 1 4,3-1-3,-1 5-5,6-4 3,-2 4 0,0 0-1,-3 2-3,2 1-2,4-1 3,0 3-6,1-1 3,0 4-6,4-8 5,0 7-4,-4-1 1,3 3 5,0 0-5,2 2 7,-1-2-1,2 4-3,-3 0 4,6 1-10,-3-4 5,1 4 6,6-1-5,-5 2 3,1-1 0,2 5 0,2-5 2,1 0 3,4 0-2,3 0-4,-2 1 1,3-1 5,0-2 2,5 4 0,1-3 1,0-3 0,7 4 2,-3-3-2,6 2-4,-1-2 2,1 0-1,0-1-3,8-2-2,0 4-1,-2-4-2,0-2-2,3-3-1,0 2-5,1-5-1,4-3 0,-2-1-3,0 2-2,4-6-2,-2 0 1,2-4 0,-1 1-2,-1-1 0,-2 1 0,0-3-5,-2 2 3,-2-2-1,0-1-1,-7-4 1,2 1 0,-5-1-5,1 1 5,2-4-1,-7 0-2,4-1 0,4-6-1,-3 3 0,1-7 4,1 4-1,4-5 1,-2-3 0,-4 2 3,3 1 2,-3-2 1,2 0 3,-5 3 3,0-3 1,-1 7 2,-1-2 5,-4-1 4,1 3 1,-1-3-4,-1-1 5,-2 2-2,3-2-6,-5-2 0,3 2 1,1-7-4,1 1 2,-2-3-7,-1 0-2,0 1-4,3-3 0,-1-5 1,0 3-2,3-1-1,-3 1 2,0-1-1,-3 1-3,4 4 4,-5-2-2,-1 3-2,-1 8 0,-3-2 4,-1-5 0,-3 7 0,2-1-2,-3-1 10,-2-1-9,-6-2 2,0 0-8,-5 0 3,0 0-2,3 2 0,-7-1 0,4-2-1,-2-1 1,-3 2-5,2 2 5,0-1-2,-2 4-1,0-4-1,-2 4 1,1 3-6,-6-1-1,5 4-1,-4 3-4,-2 2-6,-1 0-10,0 4-12,0 3-11,0-2-21,0 3-20,3 0-18,7-1-17,2 3-19,3-1-24,3 1-36,1 1-29,2 0-21,2 1-19,0 1-26,1 4-38,2-1-49,-3 0-314,9 3-756,-2 1 335</inkml:trace>
  <inkml:trace contextRef="#ctx0" brushRef="#br0" timeOffset="304525.1276">20064 14062 50,'-1'-5'243,"1"5"-5,0-5-12,0 5-7,-2-5-10,1 1-12,1 4-5,-4-5-7,4 5-9,-4-5-5,1 1-9,3 4-6,-3-7-1,2 6-13,-3-4-9,1-3-7,-2 4 0,0-3-6,1-1-6,-2-1 3,-3 0-13,-2-4 1,0 3-4,-3-3 8,-1 2-12,0-2-15,-1 2 8,-3-1-1,-3-5-2,-6 4-9,1-1-1,-6 4-2,2-2-11,-5 3-3,2 1-1,-2-1-2,1 3-4,0-1-5,-1 1-1,-4 5-6,4-1 3,0 0-19,-1-1 12,2 2-6,-2 1-2,-2 3 4,5 0-4,1 2 2,1-3-1,-1 5-4,-2-2-1,1 4-4,0 0 1,0 1-3,-3-2-3,7 2-8,-6 2 0,1-1 8,3-1-4,-3 3-2,3-1-3,2-2 5,1 2 0,3 3-2,-2-3 0,-1 2 0,3 1 0,1 1 5,0 2-3,-1 3 3,2-1 1,0 1 0,0 1 4,-3 0 2,2 2-27,0 0 5,1 1 0,1-4 0,-1 3 4,0-2 1,4 2-1,1 4 3,-4-2-4,5 0 4,-2 3-7,4-6 4,0 3 6,-2 1 0,6 4-1,1-1 0,0 2-2,0-2-2,2 1 7,-1-2-2,4 3-1,-1 0 0,1-2 2,3 2-2,2-4 1,-1 4-2,4-3 1,-1-1 0,2 1 3,0-1-2,3 0 2,-2 0 3,2-1-2,4 0 2,1-2-2,0 0 0,1 1-1,3-1 2,-1-1 3,1 2 0,4 2-3,-2-5 3,2 5 1,3-3-2,-3 4-2,8-4 2,1-1-3,-2-2-3,2 2 1,2 1 2,7 5-1,-6-11-4,3 0 1,0 2-2,9 3 2,-9-7-2,1 0 0,0 2-3,11 4 1,-12-7-2,-3 1 17,2-2 5,0 2-6,3-3-5,-4 0-2,5-2 4,-1-2-3,-2 0-2,2-3-1,-2 1-1,1-1-3,-1-4 3,1 2-2,0-1-4,-1-3 4,-1 0-2,-1-3-2,0 1 2,2 1-2,-2 1 1,0-6-1,-2 1 2,-2 3-2,2-3-1,-2 1 0,0-2-2,-1-1 2,1-2-1,-2 3 0,1-2 1,-1 0-2,-7 2-1,9-6 2,-2 2 1,-8 0 0,2 1-3,1-1 0,-3 1 3,7-4 3,-6 5-1,-1-3-3,0-4 2,0 4 4,4-6 0,-6 4 5,1 2 2,-2-3 2,2-1 2,3-4-5,-3 7 7,2-10 0,0 9 0,-6-4 6,7-2-2,-4 3 2,-1-5-1,0 6 1,2-6 1,-7 3 1,3-5 1,1-2-1,1 2-1,-3 0 0,-3 4-5,1-6-3,2 1-1,2-1 3,-3 1-7,0 0 10,1 0-8,-2 1 3,-2-6 7,2 10 0,-3-2 1,-2 1-4,5-3 2,-4 1-3,-2-1 2,0 1 0,2-4-8,-3 5 9,1-6-1,-1 0-9,-3 1-4,4 0-1,0-2 4,-4 1-5,2 8 0,0-7 1,2 0 0,-3 7 11,1 0-11,-4 1 3,2 0 1,-2 0 2,-1 4 1,1-3-1,-2 0-3,-2 1 2,0-1-3,1 1 0,-4-1 0,3-1 2,-3 1-12,0 1 7,0 0-3,-4-1-4,3-1 4,1 0 1,-2 2-3,2-2 3,-2 3-7,3-3 5,0 3-3,-1-1 0,2-2 0,-4 5 2,2-3-2,3 5 1,-4-5 3,-1 1-1,2-2-7,0 2 5,-1 2 4,1-3-4,-2 2-3,3-1 12,-4-1-14,2 1 7,-3-1-2,3 1-1,0-1 0,-3 1 0,0 2-3,-1-3 2,-2 4-1,0 0-5,-1 0 2,-1 3-7,-8-5-2,6 7-5,0-1-9,0 1-5,-3 0-22,4 2-10,0-1-22,-3 1-32,7 1-33,-4-1-40,3 1-40,2-1-52,1 1-79,1-2-80,3 1-87,-3 0-360,12 4-960,-14-8 425</inkml:trace>
  <inkml:trace contextRef="#ctx0" brushRef="#br0" timeOffset="309119.5573">15820 12683 152,'0'0'163,"-2"2"-10,2-2 3,0 0-10,0 0-1,0 0 2,0 0 6,7 4-3,-7-4 2,5 1-1,-5-1 4,12-1-1,-5 0-1,3-2-3,1 2-1,2-1 1,4-2-11,3 1 2,2-4 0,9-1 5,1-1-14,6 0 7,-3 1-9,16-4-2,-15 3-2,13-4-4,2 2-8,0 1-7,-14 1 0,15 0-5,-16 1-6,15-5-6,-12 8-3,-1-3-9,2 0-4,-2 0-4,0 1-3,-1-3-7,0-2-1,2 2-5,9-7-2,5 3-3,-5-1-6,1 3 4,-12-4-10,11 3-2,-12-1-4,5 6-4,8-4-2,-11 2 1,0-1-4,-1 2-7,1-2-3,1 4 6,-5-3-3,0-1-1,-1 4 0,-2-2-1,4 0-2,-4-1 1,2-2-5,-2 3 0,2-2 1,-3 1 1,0 1 1,2 2-2,-1-6-4,2 4 7,-1 2-7,-2 0-1,3 0-6,-3 2 10,-3-3-2,-8 1-1,9 2 0,-2-2-2,-7 2-1,9-1 2,-2 0-2,3 1-3,-3 0 7,2-2-3,0 1 2,-1 0-4,1-1-1,-1 2 0,-1 0 3,-4 0-1,-1 0 4,3 0-5,-9 0 0,7 0 1,-5 1 2,1-1-2,-5 1 1,0-1-1,3-2 5,-3 3-11,-1 0 4,0-1 1,-2 1-1,8-4 0,-8 3 2,9-2 0,-2 2 0,-2-1 0,2 0 1,-7 1 1,7 1-4,-6-1-2,3 0 6,-2 1-6,1 1-1,-2-2 4,1 2-1,-1-1 2,-4 0 1,0 2-2,0 0 1,-1-1-1,0-1-7,-1 2 6,1 1 2,-1-1-2,2-1 1,-2 1 0,-2-2 0,6 4 1,-4-5 2,1 2 0,2 0-2,0 1-1,-2-1-2,3 1 2,0-2 2,-1 1 1,-2 2-2,0-3-3,0 2 4,-6 2-5,7-2 5,-3 2-4,-1-3 3,-3 3 3,0 0-6,5-3 2,-5 3-2,5-2 3,-5 2-2,0 0-5,0 0 8,1-2-2,-1 2 0,0 0 0,-9-6-3,4 5 0,-3-2 3,-3 2-1,-3-1-3,-8-1 4,3 2-3,-12-4 3,-1 8-3,-6-8 2,2 5-7,-1 0 8,1-2 0,3 2-2,-8 0 4,7-1-6,1 2 3,3-1-1,2-1 2,8 0-1,6 0-8,2 1 10,2-2-2,2 1 3,4 1-6,4 0 3,0 0-1,0 0 1,0 0 2,0 0-2,0 0 3,27 1-3,-9 1-1,4-2 1,6 0-10,0-2 11,2 2 2,0-1-2,3 0 3,-1-1 1,-1 2-7,-3-1 3,-6 1-2,-2-2-1,2 2 6,0-4-4,-1 3-2,-3 0 5,-4 1-1,0 0-1,-1-1-1,-4 2-1,-1-2 9,-4 1-10,-4 0 5,11 0-2,-11 0 1,9 0-6,-9 0 6,5 1-6,-2 0 11,-3-1-9,5 9 4,-4-3 0,-1 3-4,0 0 3,0 3 5,-1 4-7,-3-1 2,0 5 0,-6 1 0,2-1 0,-1 3 4,-1 0 0,2-3-4,-3-3 3,-2 5 0,2-6-3,0 1 3,-1 6-3,-1-11-10,3 2-34,-1-2-24,2 0-26,0 0-54,2-3-37,-2 1-49,1 0-56,-1-3-56,0 0-53,-3 0-245,0-2-698,-1 0 308</inkml:trace>
  <inkml:trace contextRef="#ctx0" brushRef="#br0" timeOffset="310026.5173">17687 12485 168,'1'-5'224,"0"2"-5,2 1-7,-3-2-8,0 4-13,2-5-13,-2 5-16,0 0-11,0 0-8,-11 9-2,4-2-9,-5 4-5,-1 2-3,-2 0-9,2 3-1,-1-3-5,-1 3-4,-5 1-7,7-2-3,1-3-2,3-3-7,0 0 0,1-1-10,3-3-6,-2 0-8,3 0 3,1-3 5,1 2 1,-1-1 3,3-3-10,0 0 18,0 0-20,14-10-3,-4 1 18,0-1-19,6-3 0,-1-3 7,7-3-5,-3 2-4,-1-2 6,3 0-5,-7 6 7,1-2-1,-2 1-1,3 1-3,-1 0-1,-8 3 0,3 3-3,-1 0 4,0 3-4,-3-1-7,-2 1-3,0 0-7,0 3-1,-4 1-1,5-2-1,-5 2-7,4 11 8,-3-3 6,-1 5 2,-1 4-1,-1 4 3,-5 5 1,1 4 6,-2 1 1,-1 3-3,1 0-1,-1-2 4,-2-1-1,2-1-5,1 1 1,0-2-5,0 0 0,0-6-3,2 2-4,-2 2-7,6-8-2,-1-2 1,-1 1-3,0-7-4,2 4 2,-1 1-3,1-6 0,0-1-2,0-4-5,2 2 3,-4-1-1,3-4 1,-2 0 1,3-2-2,-1 5 0,1-5-4,0 0 1,0 0-2,0 0-4,-17-6 3,12 3-3,-5 3-5,5-3 4,-7 1 1,-1 1-6,2 1 5,-3-3-4,-3 3-2,3 0 0,0 3 4,-2 0-3,2-3 3,2 0-3,1 3 1,3-3-1,1 0-1,2 0-3,-3 2 1,8-2-1,-6 0 1,6 0 0,0 0-1,0 0 3,0 0 2,0 0-1,14 5 2,-3-7 0,7 1-1,2 0 0,2-2-2,6 0 4,1-1-1,-1-3-1,0 1 0,4 2-2,-1-1 1,0 2 2,-1-1-3,-2 1 1,-2 0 2,2-1-3,-6 3 1,-3-1 0,0-1 1,2 2 0,-10-2-1,7 1-1,-6-1 0,0 3 6,1-3-3,-6 2 0,1 0-3,-2-2 2,0 1-3,0 2 1,-2-2 2,-4 2-2,10-2 1,-6 2 1,-4 0 2,5-3-9,-5 3 7,0 0-3,8 0 3,-8 0-4,0 0-1,0 0-8,0 0-3,0 0-12,0 0-21,1-2-22,-1 2-21,0 0-23,0 0-29,0 0-32,0 0-47,0 0-35,0 0-34,-22 2-35,15 1-38,-2-3-34,3 1-286,-5-2-739,11 1 328</inkml:trace>
  <inkml:trace contextRef="#ctx0" brushRef="#br0" timeOffset="311987.2915">12307 11947 109,'0'0'128,"0"0"-5,4-3-2,-4 3-4,0 0-1,0 0-10,5-1 2,-5 1-6,0 0-4,0 0 2,0 0-2,0 0-7,0 0 2,10 4-1,-10-4 0,3 1-7,-3-1 1,5 5-6,-3-3 4,-2-2-5,3 4-2,1-3-7,-4-1 0,2 4-3,1 0-1,0-2-2,-3-2 0,3 5-3,-3-5 0,0 1-1,0-1-1,4 3 1,-4-3 1,0 0-4,3 4 1,-3-4-5,0 0 3,0 0 1,3 3-3,-3-3-6,0 0-3,0 0-6,0 0-2,0 0 2,2 2-6,-2-2-3,0 0-2,0 0-1,0 0-4,0 0 2,0 0 3,0 0-3,0 0 3,0 0 4,1 3-4,-1-3 1,0 0 2,0 0 13,0 0 2,0 0-8,0 0-2,0 0 5,0 0-1,0 0 2,0 0-7,0 0-6,0 0 5,0 0-3,0 0 0,0 0-1,0 0-4,0 0-7,0 0 27,0 0-10,0 0 4,0 0-2,0 0 7,0 0 7,0 0-7,0 0-1,0 0-2,0 0-3,0-15-1,2 10 2,-2 2-6,0-3 5,0-2-8,0-3-3,-2 1-3,2-1 4,-3-6-5,1 1 2,-2-1-2,0 0-1,2 1 2,-5-1-1,1 2 4,-4-3-1,3 0 0,-2 2 2,0-2 0,-4 3-8,3 1 4,1-1 3,-5 2-2,2 1-1,2 3 3,-3-3-3,2 5-4,-5-1-1,1-1-2,-5 4 1,0-4-2,-10 5-1,7 3 2,-3-2-3,-2 0-2,0 1 0,-3 4-1,-2 3-2,0-3 4,-1-1 0,3 4 0,-1 2-1,2-1 3,2 2 2,0-1-6,-2 1 1,4 3 2,-1 0 2,1-1-4,-2 3 1,3-3-1,8 2-2,-7 3 8,1 2-2,-3 0 3,6-2-2,-3 7 0,0-3 0,4 1-1,-2 1-1,0 0 1,3 3 0,-2-3-1,1 1 0,4 2 5,-6 0-3,7-2-3,-3 2 0,2 0 1,1 0 0,2-2-1,-1 2 2,1 0-4,-1 1 1,5 0 3,1 1 1,2 0 0,4 1 2,-2-1 0,2 1-1,0-1-2,1 1 2,4-1-6,1 1 5,-1-3 28,3 1-4,5-1-5,1 2-1,2-2-10,1 1 6,4-4-4,-2 1-1,-1-2 0,9-1-7,-2-2 4,-1 0 1,4 0-6,3-2 0,-2 1-1,2-1-4,-2-3-13,1-1 13,0 1-3,-1 0 0,-1-4-8,1 0 9,-1-2 4,-5-2-8,1 7 1,-1-8-1,0 0-2,6 1 2,-2-3 0,2 0-1,0-1 1,-1 0-3,1-1 1,0-3-1,-1 0-1,-5 1-2,0-1 1,6-4-9,-7 4 12,0-2-5,0-1 5,-1 0-3,-1-1 2,0 1-3,-2-1 1,-1 0-1,2 0-1,-4 1-1,-1 2 2,-3-2 1,-1 0-3,0-1-1,1 2 9,1 0-3,-7 1-4,3 1 0,-2-3 0,2 4 2,-6-2-1,1 2 1,4-3-3,-4 1 0,1 2 1,-1 0 3,1 1-2,-2-2-4,-1 4 4,-1-8-4,-2 5 1,3 3 0,-7-6-13,1 3 13,0 0 1,-1 1-2,-5 0 7,4 0-12,-5-1 3,1 1 3,-3 2-3,-2-3 4,0 0-2,-1 2-2,1 0 4,-1-1-3,1 0 2,4 1 2,3-1-1,-4 2 0,5 0-3,0-5 3,0 5 3,1 0 3,3 0-8,-1-1 0,6 1 1,-9 0-4,9 0 4,0 0 0,0 0-2,0 0 3,0 0-2,0 0 2,0 0 0,21-6-2,-5 4 0,-3 2 3,6-3-1,-1 2 5,1 0-7,2-1-10,-3 2 15,1 2-6,0-1 2,0 0 3,-7 2-3,2 2-2,-3-1 2,4 5 0,-3-3-1,-7 4 1,3 2 0,-1 1 2,-1 3-1,-3 1 5,-1 0-4,0 4 0,-4-1 0,2 5 1,-2-7 0,-4 7 0,5-4 1,-1-3-6,1 1 3,-5 2 0,4-2 0,0-2-1,-6 0-6,4 1-14,-3-2-21,4-1-18,-5 0-27,6-4-22,-6 1-26,2-3-29,0-1-27,0-3-33,-2 4-27,3-3-21,-1-4-21,-3-2-29,3 0-35,0-4-28,-2-2-306,-3-1-750,-2-6 332</inkml:trace>
  <inkml:trace contextRef="#ctx0" brushRef="#br0" timeOffset="312566.4611">11706 12120 180,'-2'-8'202,"1"-3"-7,-2 3-3,3 3-1,-1-1-2,-2 0 4,3 2-1,-1-3 6,1 3-5,-2 1 5,0-1 4,2 1-3,0 3-1,-4-7 1,0 4 3,1 1-6,3 2-10,-6-2-4,6 2-6,0 0-16,-15 4-7,11-1-5,-2 1-4,-1 6-4,3 0-5,-1-1-7,0 4-4,0 4-6,1-2-7,2 2-8,2-1-2,2 4-5,-1-1-3,3 1-6,2-1-6,0-1-5,4 1-2,-1-2-5,1-1-8,3-1-4,0-2 3,2 0-5,1-2-3,1-2-1,-1-4-8,1 2 1,1-3-3,-3-2-2,4-4-1,1 0-3,-6-1-2,0-1-2,1-4-3,-6 1 0,8-3-5,-6-5 0,1 1-1,-3-2-2,-2-3 0,-2 2 0,4-1-17,-2-8 14,-3-1-3,-4 4-3,3 2 0,-3-3-18,-3 5 17,0 0-1,0 3-1,-1-1 0,-3 5-8,1-1 10,-2 4 0,-2-2-4,-6 4-4,0 0 2,-4 2-5,-1 3-3,-7 1-6,7 4-14,-1-1-26,2 6-21,1-1-30,-2-1-30,4 5-34,5-5-43,0 2-49,4 0-40,-1 0-52,4 2-52,1-2-79,4-1-253,-2 0-794,4-3 352</inkml:trace>
  <inkml:trace contextRef="#ctx0" brushRef="#br0" timeOffset="317578.9751">17914 14947 5,'3'3'62,"-3"-3"6,3 4-15,-2-1 4,-1-3 0,4 5-11,-2-5 0,-2 0-1,6 4 0,-3-2 3,-3-2-20,8 6 3,-2-5-11,-5 0 8,3 2-10,1-2 8,-1 1-6,0 1-4,1 0 6,-5-3-6,5 0 14,-5 0 1,3 5 5,2-5 1,-5 0 9,3 2 5,-3-2 0,0 0 10,0 0 7,4 2 5,-4-2 4,0 0 8,0 0 9,0 0 9,0 0 8,0 0-1,0 0 9,0 0-2,0 0 1,0 0 1,0 0 6,0 0-5,0 0 2,0 0-7,0 0-3,0 0-7,0 0-4,0 0-3,-20-4 13,13 2-18,0-1-3,-1-2 3,-3 1 7,1 1-2,-2-3-21,0-1 4,-5 1 14,-2-4-9,3 3-10,-3-3 3,0 1-17,1 0 8,-10-4-8,5 1-5,-2-2-1,0 4-3,-2-6-3,1 4-7,-4-5-4,-2 2 2,-1 2 3,-3-3-9,-10-4-6,-1-1-4,-2 0-1,2 0 0,0-6-3,-2 4 4,2 1-2,2 0-4,-4 2 8,15 1 3,-10 0 1,9 2-3,-1 0-3,1-1 3,1-1 2,1 1-8,-1-2-2,-13-2 0,0-3-5,1 1 1,-1 3-1,1-3-1,4 1-1,-7 2 0,5-2 2,8 5 2,-8-5 0,10 5-1,-15-7-1,14 7 4,1 0 6,4 1-3,-1 0 2,0 1-1,3 1 0,-1 0 0,3-2-2,-1 3-1,0-1-2,2-2 4,-1 4-7,1-3-2,2 2-1,-2 2 2,1-5-5,-3 5 1,5 0-1,-5-5-2,4 1 0,1 2 1,4 3 1,1 3 0,1-2-6,-1 3 3,1-5 3,3 3 1,1 1-2,1 1 0,-3-1 1,4-1-6,-6 1 3,5 2-1,-1-2 0,1-1-1,1 2-1,-5-3 0,3 5-2,3-4 4,-5 2-1,6-1 0,-4 0-2,2 1 1,0 2-3,1-4 3,-2 3 0,0-2-3,2 2-1,-5-1-1,3 0 1,1 1 2,-7-3 0,5 4 1,0-2 1,-4-2-2,4 4-2,-4-4 4,1 1-1,-2 0-2,0-1 3,1 2-3,-2-2 4,1 0-4,-2 0 2,3 2-3,0-3 3,1 1-5,0 1 2,2 1-1,-1-1 3,0-1 0,4 2 0,-1-1-2,2 1-2,2 2 5,-2-1-1,3-2-1,-1 5 0,0-1 0,1-2 1,1 2 0,0 1 0,-2-1-2,2-1-6,-1 1 8,2 0 0,-1 0 2,-1-1-4,1 0 1,-5-2 2,6 2 1,-4-2 1,0 1-1,0 0-5,0-1 4,1 1-3,-2-3 2,-1 2 0,2-1 1,1 0-2,-2-1 2,1 2-3,-1-3 3,2 4-1,-1-5-1,-1 4-1,1-4 0,2 3 0,-1 1 2,-3-1-3,3 1 7,2 0-7,-5 0 4,4 1-1,2 2-1,-1-1-1,-1 0 2,3 1 1,-2 0-2,-1 0-3,3 1 2,0-1 5,-3 1-5,3 1 0,3-1 1,0 3 0,-9-4 1,7 1 0,2 3 1,-3-4 0,3 4 0,-3-3 2,3 3 0,0 0-1,0 0-1,-1-3-5,1 3 5,0 0-3,0 0 1,-3-4 2,3 4-3,0 0-1,0 0 0,-1 12 0,0-3 3,1 3-2,-3 3 4,-1 11-1,-1 0-2,-1 3 3,-1 2-4,2 0-1,-2 0 4,3-2-1,-3 0 4,4 1 1,-1-4 0,1-1 0,1-7 5,-1-2 0,2 0 3,1-3 0,-3-2 0,2 0 0,1-3-1,-1 0 0,1-3 4,0-1 1,-2 0 8,1 0 3,1-4 12,-4 4 2,4-4 8,0 0-3,0 0-8,0 0-1,0 0-5,0-21-3,0 9-3,-2-5-2,0 0-3,2-10 3,-5 1-8,5-1 1,-1-3-5,1-1 0,0-2-5,-3 1 4,3 1-3,4-1 1,-1 1-2,1 1-3,3 1-2,0 5 1,-2 5-4,0 5 2,-1 1 4,1 4-3,0-1 2,-3 4-2,2 0-3,1 0 5,-1 1-1,3 2-6,2 3 3,0-2 3,3 2 0,1 0-4,6 2 2,2 3 1,7-1-3,2 6 6,5-4-2,0 3 4,5 0-5,14 6 0,1-3 6,0-5-9,-1 5-1,0 1 4,-3-5 3,-13-2-1,3 1 1,-4 0-4,-4-1 0,0 2 0,-6-2 2,-4-4-1,-6 1-1,2 1-1,-5-1-1,-4 0-1,0-1-5,-3 1-7,0-3-8,0 1-16,0 0-32,-3 1-26,-4-2-38,0 0-23,9 7-35,-6-4-40,-5 1-42,-1 4-43,-1 4-53,-1-3-57,-3 8-347,-1 0-835,-6 5 370</inkml:trace>
  <inkml:trace contextRef="#ctx0" brushRef="#br0" timeOffset="318231.1446">15806 14526 78,'-2'-9'185,"2"-1"2,-2 0 1,0 3-10,0-3-4,1 5 0,-4-1-15,2 1-4,-3 0-12,2 3-10,-5-1-7,0 3 0,-3 0-9,-1 4-1,-6 2-2,-7 6-4,2 3 3,-2 2-3,2 4 8,-2 2 3,0 2 4,3 2-11,-3 12 10,7-6 4,1-4-8,3-1-6,1 3 6,6-2-10,3 3-8,1-5 7,4 2-5,4-1 0,1-1 0,3-1-33,6-3 1,1 0 0,2-2 2,3-1 5,1-6 0,3 1-2,1-5 0,3-3-2,0 1 7,2-3 5,-2-4-2,1-1 2,-1-2 2,-8-3-3,1 0 1,3-5-5,-4 2-1,0-2-3,1-9-6,-3 0-2,-2-3-4,-3-2-4,0 1-5,-5-3-4,-3-6-4,-1-2-7,-2 1-5,-3-13-4,-2 12-3,-2-3-2,-1 4-2,-4 0 0,-3-1-4,-3 3-8,-4 3-2,-2 2 1,-2 0-6,0 8-7,-9-2 1,1 7-4,-4 0-9,-1 5-10,-2 3-13,-1 3-12,2 2-19,1 6-28,1 3-33,5 5-30,2 5-33,3 3-45,1 4-37,12 6-43,0 2-63,7 12-83,6-8-245,6-3-763,6-2 338</inkml:trace>
  <inkml:trace contextRef="#ctx0" brushRef="#br0" timeOffset="320063.3122">20019 15726 64,'0'0'150,"0"0"4,0 0-16,0 0-1,0 0-5,0 0-7,0 0 2,0 0-7,0 0-3,0 0-4,0 0-9,0 0-3,0 0 20,0 0-9,0 0-7,0 0-4,0 0-4,0 0-4,0 0-7,0 0-1,0 0-4,0 0 1,-8-11 5,8 11 3,0 0-2,-5 0 10,5 0-6,0 0 8,-5-6-10,5 6-5,0-5 8,0 5-4,0-4-9,0 4 3,0-5-25,0 5 25,0-8-8,3 4 0,-1 0-8,1-1-18,2 0 23,0-1-7,0 2-2,4-5-7,1 3 2,2-2-4,6-1-6,-1 0 4,2-1-1,0 0-3,8 3-11,2-2 5,-2 1-6,1 1 0,5 2 0,1 2 1,-3 1-9,4 4 8,-1-2-11,-2 3 1,0 2 0,4 2-10,-2 1 5,2 1 1,3 3 0,-4 0-2,1 3-6,-1 3 4,-2 0 3,0 2-1,-3 2 2,0 1 1,-2 4 2,11 5 0,-15-6 4,-1 1-4,-3-1-3,0 3 2,-5-1-2,0 5-14,-1-4 10,-3 0 5,-5 4 1,-1 1-2,-5-2 4,0 0-4,0-1 5,-5 1-3,1-3 1,-4 0 0,4 0 1,-2-2-1,-8 1 0,1-2-5,-1 0 5,-2 0-1,2-1-23,-1 1-1,0 0 1,-3 0-1,-1-1 1,4 0 8,-3-1-4,0 1 5,1-2 1,-2 0-5,1 2 5,-3-7 3,-2 4-2,1-1 3,3-2 1,-2 1-2,0-1-1,5-5 1,-3 5 3,-4-1-2,2 1-1,1-1-3,-3 0 3,8-6 0,-3 0 3,-4 1-1,-1 0-4,-2-1 1,4-2 0,-5-4 3,0 3-1,4-6-3,-3 2 0,-4 4-1,8-6-4,-7 0-1,-2 2 8,-2-4-2,5 2-1,-2-6 0,-2 6-6,-3-6 3,2-1-1,-4 2-1,4-1-4,-5-3 3,4-3 1,-3 1 0,2-1-4,-3 2-1,3-3 4,6 0-2,0-2 3,-2-2-1,5 4 1,6 0 0,-4-3-3,5 1 2,-4-3-2,6 3 2,-1 2 1,-1-10-5,4 6 6,0-1-6,0-1 3,1 1 0,2-2 0,1-2 0,-3 2-1,3 0 2,-1 0-2,3-1 0,-3-5 3,5 6-3,1-3 2,-3-4 1,3 5-2,5-1 1,-1-6 0,1-1 1,1 3-2,-1-2-3,4 6 1,-3-6 2,3-1-2,1 3-1,-4 4 2,4-4 1,-3 9-2,-1 1-1,2 2-1,-2 2 2,1-2 0,-1-1-5,-1 7 6,2-4-4,1 3-1,-3 1 5,0-2-3,0 8-2,1-11 2,0 6-1,-1 5 3,1-9 0,-1 9-3,0-10-2,0 10 3,0-8 2,0 8-4,0-8 2,0 8-1,-1-8 2,1 8-1,-2-7-1,2 7 0,-2-5 0,2 5 1,-5-5 0,5 5 0,0 0-2,-10-2 1,10 2-1,-19 5 0,6 0-1,-5 7 0,-9 2-1,4 3 1,-6-3 2,4 1 0,0 0 1,1 0-5,2 1 5,5-4-1,-3 5-2,7-5-1,-1-4 3,8 0 3,-3-2-4,-1-1 2,4 2 0,3-2-3,-3-1 0,3-1 3,-1 0 6,4-3-5,-6 4 9,6-4 1,0 0 1,-3 3 2,3-3 2,0 0 6,0 0-11,0 0 3,23-13-2,-13 6 0,3-4 0,4 1-5,4-10 2,1 3 1,1-2 0,-1 2-4,3-7-1,-1 4 3,1 1-4,-4-1 2,1 2 0,1 2-2,-1 0-4,-9 4 3,-4 4-3,2 1 0,-3 2 0,-3 0-2,0 1 3,-5 4-3,9-4 1,-9 4-1,0 0 2,13 16-2,-8-6 2,-2 7 2,2 8-2,2 0 0,-3 2 3,2-1-5,2 2 2,1-5 0,1 7 0,1-4 2,-1-1-5,-3-3 5,6 2-4,-8-7-6,8-1-13,-8-1-40,4-1-32,1-2-24,2 2-48,-3-6-52,2 2-27,-3-3-46,-2 2-42,1-6-60,-1 1-65,-6-4-238,6 6-750,-6-6 331</inkml:trace>
  <inkml:trace contextRef="#ctx0" brushRef="#br0" timeOffset="321129.3476">18284 17138 236,'-7'2'234,"7"-2"-7,0 0-12,0 0 23,0 0-14,-7-2-8,7 2-6,0 0-10,0 0 1,0 0-17,0 0-12,0 0-9,11-9-16,-4 7-10,0-2-2,5-1-13,-1-2-2,5 0-16,2-3-2,-1 2-6,1-4-11,5-4-13,-4 3-4,3 1 3,5-5-10,-4 0 4,-5 0-6,-4 5-20,6 0 18,-7 2 0,-1-1-1,-2 1 3,-1 6 2,-5-1-4,2-1-4,0 2-7,-6 4-4,4-5-3,-4 5 0,0 0-7,0 0 6,4 14-6,-4-9 4,-4 5 5,0 3-3,-2 4 1,-3 1-3,-4 6 5,-1-1 1,4 2 3,-4 2-4,0 2 3,0 0 0,0-2-1,-9 3 0,10-2 1,-2 0-2,-1 0 2,3 1 1,-2 0-4,1-4-1,3 0-1,2 0-1,-2-1-3,3-7-1,0 0-3,1 2-1,0-4-4,1 1-1,3-4-2,1-3 1,-1 0-5,0 0-5,2-1 0,-2 3-1,1-4 1,1-1 0,-2-1-2,2-4-1,-2 2-2,3-3-1,0 0 0,-3 5-4,3-5 2,0 0-10,0 0 12,0 4-7,0-4 3,0 0-3,0 0-7,-9 0-4,9 0 4,-11-4 0,4 1-4,-2-2 2,-4 3-8,0-1 9,0 2 0,-2-2 0,4 0-3,-9 1-3,2-2 8,1 1-5,0 1 2,4-1 6,3 2-5,0 1-5,-2-3 13,3 3 2,3 0-3,2 3 1,4-3 1,0 0 0,-13 1 0,13-1 2,0 0-1,0 0-5,0 0 4,22 3 3,-10-2-5,8 2 2,0-2 2,11 3-5,2 1 0,0-2 2,3-1 0,0 1 1,0-2-2,5-1 1,10 3 5,-12-3-6,14 0 2,-12 0-1,11-3 2,-1-1-3,-16 6-1,-2-5-2,-1 3 6,-3 1-8,-6 1 4,-4-1-1,1-4 4,-6 2-1,-3 1 1,-1 0 1,-2-1 2,0-2-10,1 3 8,-3 0-3,0-1 3,-6 1-2,8 0 1,-8 0-2,8 0 8,-8 0 0,0 0-5,7-4 3,-7 4-2,0 0 2,4-2 1,-4 2-2,0 0 0,0 0 1,0 0 0,0 0 0,4-2-5,-4 2 2,0 0-2,0 0-1,0 0 2,0 0-4,0 0 3,0 0 1,0 0-2,0 0-1,0 0 2,0 0-2,0 0-3,0 0 1,0 0-7,0 0-3,1-3-6,-1 3-7,0 0-11,0 0-10,0 0-15,0 0-26,0 0-12,0 0-20,0 0-42,0 0-43,0 0-47,0 0-47,0 0-73,-15-5-342,13 1-773,-6-1 343</inkml:trace>
  <inkml:trace contextRef="#ctx0" brushRef="#br0" timeOffset="323209.0543">20979 7024 47,'-4'-11'214,"3"-2"-12,1 4-4,-3 0-7,3 2-13,-1 3-12,0-2-13,1 4-15,0 2-10,1-6-12,-1 6-3,0 0 2,0 0 4,-4 21 2,3-10-1,0 9-4,-2 6 1,-1 3-3,-1 5 0,2 0 11,-4-3-15,2 1-8,0 0 10,-2 1-8,-1-2-4,2-5-3,1-3-3,0-2-4,1-3-9,-1-2-2,2-5-6,1 0-2,-3 0-14,2-6 11,3 3 0,-4-4 0,3 0 8,1-3 5,-2 3 10,2-4-1,0 0-8,0 0-3,0 0-11,0-17-4,2 3 1,-1-6-8,-1 2-4,3-13-5,-3-1-2,0-4 4,0-11-3,0 12-2,0-10-5,0 13-1,0-4 8,4 2-6,-3 5 3,0 3-4,-1 6 3,5 1 2,-5 6-2,3 6 1,-3-5-7,0 8-5,0-3-3,5 6-3,-1-1-2,-4 2-1,14 12 0,-1 3-4,-2 1 2,4 6 1,0 4-3,4 1 1,-6-2-3,2 3 3,0-1-1,-1 0-1,0-1 0,0-4-3,-1-1 3,-4-4-1,1-1-2,-2 0 2,-3-9-3,3 5 4,-2-8 0,-2 4 2,-2-3 2,2-2 7,0 0 11,-1 0 5,1-3-5,-4 0 1,8-5-3,-2 0-2,-3-8-5,5-2-6,5-8-1,-3-3-1,-1-3-5,2-5-2,1 3-1,7-14 0,-9 14-3,1 3-3,4 2 0,-5-1 0,-2 13-1,0-1-1,-1 4 3,-4 3-3,2 0-6,-1 4-2,-4-1 2,4 5 2,-4 0-3,0 0 0,7 13 4,-2-1 0,-1 7 2,3 7-3,-2 2-2,0-1 0,-1 3 1,-1 4 1,1-2 0,-1-2-3,-3 2 1,0 0 2,4-4 0,-3-1-2,0 0 2,-1-6 0,2-2 1,-2-1-1,0-1 0,0-1-1,-2-4-3,2-2 0,0-2-3,-1 0-9,0-4-7,2 1-2,-2 2-15,1-5-11,-2 2-19,2-4-16,-2 6-33,2-6-51,0 0-66,0 5-49,0-5-56,0 0-71,0 0-61,0 0-291,4-16-823,-2 10 365</inkml:trace>
  <inkml:trace contextRef="#ctx0" brushRef="#br0" timeOffset="323708.635">21740 7086 70,'0'-7'253,"0"2"-6,0 0-7,3-2-9,-6 4-11,3 3-19,3-5-16,-3 5-14,0 0-2,0 0-7,0 0 0,-3 20 1,3-1 4,-2 5-3,-3 3 4,2 1-4,-2 0 10,0 0-20,-1 1-8,3-3-18,-2 2-6,1-8-12,0-1-11,3-2-8,-2-1-11,-2 0-10,3-3 0,0-5-10,1 1-9,-1-3-13,0 0-15,2-1 0,0-1-27,0-4-21,0 0-40,0 0-36,0 0-46,0 0-50,-4-13-55,8 3-45,-4-4-51,2-3-176,0 0-566,-1-1 250</inkml:trace>
  <inkml:trace contextRef="#ctx0" brushRef="#br0" timeOffset="324156.8212">21623 7167 5,'-8'-8'155,"1"3"11,1 0 16,1 0 5,0-2-1,1 2 7,1 0-3,1-2 1,2 2-2,-1 2-17,4-3-6,3-4-6,2 5-10,-1-2-6,11 0-11,-1 0-14,3-1-13,-1 2-8,9 0-9,2-1-13,-10 4-5,3 2-12,-2-1 2,8 3-15,-11 0-20,-1 0-20,-3-1-24,-2 3-23,-4 2-30,-2-1-38,-2 1-35,0 3-45,-2-1-45,-5 3-186,-1 2-455,-4 1 201</inkml:trace>
  <inkml:trace contextRef="#ctx0" brushRef="#br0" timeOffset="324620.8736">21604 7446 144,'-2'4'219,"2"2"6,3-1-6,1-2-12,5 4-13,0-3-12,4 2-13,0-3-19,6 1-18,2-2-8,1-2-14,7 5-13,1-5-14,-1 0-20,-1-3-19,0 1-27,-9 0-27,3-3-28,-3 0-35,-2-5 2,3 5-8,-3-6 9,0-2 2,-3 1 12,-3-4 0,-2-2 6,3-7-1,-4-3 22,0-1 24,0 0 12,-2 0 25,1 0 18,0 5 16,-4 6 17,1 1 16,-2 6 9,1 2 10,-3-2-14,0 6-7,2 1-9,-2 2 0,0 2 4,0 0 8,-1 15 4,0 2 6,-4 1 4,3 6 6,0 3 2,-1-1 3,-1 6 13,2-6 4,-1 0-2,1 0 3,1-5 1,1 4 0,0-8-11,1 1-10,-2-7-3,1 2-9,0-4-1,0-2-1,-2-2 3,4 1 9,-1-2 10,-1 0 9,0-4-1,0 0-11,0 0-12,0 0-4,0 0-10,-1-16-14,4 4-5,-3 1-6,0-8-5,2-3-10,-1-4-5,0-2-6,1-3 0,-2 3 1,3 0-5,1 2-1,-1 0-7,-1 6 4,2 3 3,-1 5-7,2-1-5,-3 3 3,1 1-12,1 2 1,0 2-7,-1 3-2,3 2 6,-6 0-7,17 6 0,-8 2 1,5 5 1,4 6-7,5 2 6,-2 1 5,-1 2-1,6 1 1,-2 1-5,-1-1 0,0-1 3,1-1-2,-2-2 3,-2-2-4,-3 2 8,1-6 1,-3-3-5,-1 0-1,-5-5-5,-1 0 4,-3-3 11,3 0 14,-3-2 9,0 1 15,-1-3-2,-4 0 1,6-7-3,-1 1-10,-4-8-6,3 4-6,-2-9-25,0-5-17,-2-5 0,1 0 0,-2-4 0,-1-1 0,0-3 0,2-9 0,-4 16 0,0-1 0,4 2 0,-6 5 0,4 5 0,1 2 0,-2 5 0,2 4 0,-2-1 0,2 4 0,-1 0-31,0 0-80,2 5-24,-4 0-22,4 0-35,-7 5-41,4-1-44,-1 2-38,2 3-33,-2-1-61,1 4-75,2 1-433,2-2-993,2 2 440</inkml:trace>
  <inkml:trace contextRef="#ctx0" brushRef="#br0" timeOffset="325034.7016">22797 7111 135,'5'-5'282,"3"-3"19,-7 3 13,3-2 4,0 4-8,-4 1-14,5-1-37,-5 3-18,0 0-8,0 0-2,0 0 5,6 10 4,-3 2 8,-2 5-1,-2 3-6,2 6-11,-1 0-7,0 2-10,0-1-13,-1-1-10,1 0-15,-3 1-14,3-8-21,-2 0-12,4 1-9,-4 1-14,-2-6-11,3 4-12,-3-2-21,4-5-29,-4 1-31,4-5-42,-4 2-45,4-2-41,-1-2-36,1-2-29,-3-1-46,3-3-54,0 0-56,0 0-46,0 0-341,8-13-795,1 4 353</inkml:trace>
  <inkml:trace contextRef="#ctx0" brushRef="#br0" timeOffset="325454.5724">22938 7195 128,'8'-14'159,"0"-2"26,-2 4 28,1 1 19,0 1 14,1 3 7,-4-1-12,0 6-7,1-2-7,-1 0-11,0 4-1,-4 0-1,10 1-7,-5 3-1,0 1 11,0 7 1,3 5-2,-4-2 3,2 11 0,3-3-3,-6 3-5,1 1-7,1 0-8,-2-2-13,3-1-6,-4-3-1,1-4-16,1 8-16,-4-7-9,1-2-8,2-3-11,-2-1-8,-1-2-5,-1 0-11,2-1-13,-1-4-3,0 1 1,-3-1 10,3-5 6,0 7 6,0-7 3,0 0-8,0 0-5,0 0-13,0 0-7,-6-16-4,5 5-9,-3-4 1,-5-3-10,6-6-6,-2-3 1,1 2-15,2-3 6,-1 1-9,-1 1-2,3-5 0,-4 5-6,5 2 0,0 4-2,-1 4-3,-2 0-5,3-1 10,0 5-5,0 1-7,0 1 3,0 0 2,4 1-9,-4-1 5,6 3-10,-2 0-3,1 2 8,-1 0 2,4 1-10,5 0 2,-3 2 1,0 2-6,4 3 16,-2 3-15,3 5 6,3 1-1,2 6 8,-1 7-6,-2-1-3,-1-1 11,0 2-9,-2-1 3,-1 0 1,-2 1 2,2-1 5,-5-7-7,2 0 4,-2-2-6,1-1 2,-3-2 3,-1-3-6,0-1 1,-2-1 5,2-2 2,-3 0 0,1-2 18,-3-1-9,3 2 5,-3-4 7,0 0-4,6-6-4,0-1-15,-1-3-3,2-5 0,-1-2 0,6-7 0,-1-2 0,-1-2 0,8-5 0,-9 5 0,5-5 0,-1 4 0,-1 2 0,0 1 0,0 2 0,-4 7 0,0 3 0,-1 3 0,-2-1 0,0 4 0,-2 0 0,-1 3 0,2 0 0,-3 2 0,-1 3 0,0 0 0,8 7 0,-7 3 0,1 8 0,-2-1 0,0 12 0,0-3 0,-2 3 0,0 4 0,-1-3 0,-1 2 0,2-3 0,-1 1 0,-1-1 0,4-2 0,-1-1 0,1-1 0,0-6 0,0-2 0,-1 3 0,1-5 0,1-4 0,-1 2 0,0-2-3,1-4-45,-1-2-9,0 3-8,0-3-14,2-1-13,-2 1-15,0-2-26,0-3-44,-2 5-66,2-5-70,0 0-68,0 0-73,0 0-75,0 0-390,0 0-995,11-17 441</inkml:trace>
  <inkml:trace contextRef="#ctx0" brushRef="#br0" timeOffset="325824.3116">23859 7142 168,'1'-8'203,"3"3"4,-4-1 5,0-2-1,0 5-2,3-2 9,-3 1-9,0 4 6,2-8-9,-1 4 0,2 1 3,-3 3-2,0-6 4,4 3-6,-4 3-1,0-5-1,0 5-4,1-3-7,-1 3-12,0 0-8,0 0-8,0 0-13,0 0-10,0 0-3,0 0 1,4 10 1,-4 3 5,0 0 2,0 5-3,1 7 5,-2 2-11,-3 2 0,4 0-8,-4-1-12,-1 3-5,0-3 8,1 0-12,4-1-16,-1-1-3,-3 0-8,0-6-7,3-1-9,-3 1-1,-1-4-8,3 2-13,0-5-5,2-2-5,0 0-2,-3-5-23,3 1-15,3 1-16,-3-3-12,-3 1-15,3 0-18,0-6-38,0 0-47,0 0-51,0 0-59,0 0-53,5-16-60,-2 7-56,1 0-61,1-2-299,4-3-857,1-1 380</inkml:trace>
  <inkml:trace contextRef="#ctx0" brushRef="#br0" timeOffset="326240.2508">24094 7190 214,'-5'-6'296,"1"0"26,0 2-8,3 0-5,-2 0-7,1 1-18,1-1-16,1 4-15,3-9-23,3 8-21,4-4-13,4 2-6,3 0-16,4-1-15,9 2-9,2 2-3,-4-3-8,-5 3-9,2 0-11,-3 3-6,-3-3-6,-6 0-4,-5 0-5,3 0-14,-2 0 1,-4 0-1,-1 2-8,1 5-2,-4-2 4,-2-1 2,-6 7-2,-4 3-1,1 1-2,-9 7 1,-3 2-4,-3 1-5,0-3-3,0 6-5,0-7-3,3 0-4,-4 0 1,7 1 0,-6-1-5,10-1-1,5-4-4,-6 6-3,6-11-4,5-1-2,0-2-3,1 2-2,0-4-1,3 1-6,1-3 2,1 1-2,3-2 6,1 1-4,4-1 4,4-1-2,5-2-5,2 0-2,2 0-2,9-2-3,-2 0-1,1 1 0,-2-3-9,-6 4-9,3-3-17,-1 2-18,-5-2-28,1 2-32,-4 1-32,-3-2-39,1 0-49,-2 2-53,-1-3-59,-1 0-73,-1-1-60,-1-2-294,1 1-820,-4 0 363</inkml:trace>
  <inkml:trace contextRef="#ctx0" brushRef="#br0" timeOffset="326602.5755">24613 7236 228,'3'-9'271,"-1"0"22,1 1 1,-2 2-15,0 3-25,0-1-27,-1 4-7,0 0 4,0 0-4,-2 13 3,-4-1 9,3 4 3,0 3 0,1 2-8,-2 5 1,-1-1-10,1 0-4,-1 0-6,1-5-10,2 4-2,-2-5-12,0-3-5,4-1-10,-1-2-24,-3 0 3,1-5-11,2-1-6,-2 0-8,3-1 2,-1-4 14,1 2 0,-1 2 13,1-6-14,-4 1 5,4-1-9,0 0-12,0-13-11,0 3-12,0-4-8,0-1-23,4-5 4,-2-4 0,2-5-12,0 0-10,0-1-2,5-3-8,-3 1-4,3-2-8,-1 4 5,0 0-9,0 3-16,1 2 1,-3 5 5,1 2-18,3 2-5,1 2-6,-2 2-16,2 3-11,-2 3-4,3 1-22,0 0-15,6 3-23,0 2-22,-4 0-32,3 0-35,-1 2-29,1 1-37,1 2-34,-3 0-30,-2-1-41,-3 1-60,1 1-62,-4-2-317,-3 1-870,2 0 385</inkml:trace>
  <inkml:trace contextRef="#ctx0" brushRef="#br0" timeOffset="327393.0183">24639 7244 73,'-4'1'225,"0"3"17,0-3 10,4-1 10,0 7 10,5-3-8,2-2-20,3 0-16,4 0-20,-1 1-21,7 1-22,0-3-20,1 1-11,-1-1-8,10 0-17,-11-1-27,-2 3-24,-4-3-27,-2 0-21,-5 0-24,1 0-19,-4 0-16,-3 0-32,2 4-21,-2-4-12,-14 10-18,1-6-9,-1 4-21,-4 4 3,-4-4 8,-2 4 13,-2 2 15,-3-1 18,5-1 9,-2 2 37,6-5 29,1 0 28,3 0 11,6-1 13,-4-3 19,9 4 15,-2-2 20,5-4 13,2 3 13,-4 0 11,9-2 3,0 0-4,3 2-5,7-5-13,2 3-6,5-3-13,-1 1-3,9 0-10,-1-2-13,4 0-13,-6-3-20,4 1-23,-3-3-29,-8-1-32,6-3-25,-7-1-12,3-6 1,-6 6 12,2-10 7,-1 6 12,-2-7 7,-1 0 23,-2-1 6,2 0 26,-6 6 26,-2-1 25,-1 3 23,0 0 21,0 4 17,-4 1 17,1 2 16,-1 1 6,2 2-5,-6 0-8,3 0-14,0 4-8,0 0 7,0 0 8,0 0 7,-3 12 8,0-2 3,-2 4 6,2 4 3,-2 3 5,1 2 4,0-2-7,2 4 9,-1 0-2,-2 0-3,-5-1-4,6 2-3,3-7-9,-4 0-7,2 7-12,0-9-8,2-5-10,-3-1-4,4-1-15,-1-5-6,1 2-17,0-1 7,0-2 5,-4-1-1,4-3-4,0 0-4,0 0-2,0 0-9,5-12-9,-5 2 1,0-3-5,3-4-5,-1-2-3,-2-6-5,4-1-2,0-2-3,1 0 0,2 0 1,-1 1-6,-1-2-3,2 2-1,-5 3 0,1 5-3,0 2 7,-1-1 7,0 6 6,0-1-1,0 7 3,2-3 3,-2 1 0,0 3 2,-1-1-6,2 1-3,1 1-5,-1 3-3,4-2-2,4 3-4,-1 3 3,8 1-6,2 2 3,6 5 2,1 2-6,0 3-4,1 2 4,-2 0-3,-2 3-7,-4 2 7,2-3 9,-6 2-2,-3 2 1,0-1-1,-3 0-1,-6-6 4,-2 3 4,-1-4-4,-5-2 9,-2 2-16,-2-1 8,-4-3 4,-3 0-7,-1-1 0,-7 1 2,-4-2-4,0 0-8,-1-1-21,-1-2-22,1-1-20,-1-2-27,0 4-31,-1-3-34,2-5-46,0 1-38,8-3-43,-2 3-53,-1 0-55,6-2-72,-2-3-60,4 2-290,-3-4-877,5 5 389</inkml:trace>
  <inkml:trace contextRef="#ctx0" brushRef="#br0" timeOffset="328370.7153">21771 8335 62,'0'-7'263,"-1"1"-6,1-1-20,-5 5-23,5-3-21,0 5-14,0 0-12,-7 10-6,2 0 0,0 8-3,-3 9-9,1 2 2,-1 2-14,0 1-6,-1 2-7,-1-2-7,3 2 14,0 0-22,-3-2-2,4-2-3,0-1-2,1 0-5,-1-6-1,-1-4-6,3-2-6,-1-1-4,3-4 2,-2-4-5,2 2-12,0-3 5,0-2-2,0-1 3,1 0 14,0 0 6,1-4 1,0 0-7,0 0-7,0 0-9,-1-12-6,2 0-1,-1-5-11,1-3-1,3-9-2,-3-3-9,1-1-2,0 1-8,2-2 1,-3-1 0,3 5 1,-2 4-1,0-2 6,0 5-1,2 3-1,-4 6 1,2 2-1,-1-2-3,0 7 0,0-1-1,-1 3-7,2-3 2,0 1-4,-2 3 1,2 1-1,0-2 5,-2 1-2,1-1 2,2 0 2,-3-1-1,5 4-1,-1-3-2,0 0 3,2 1-3,-1 1 1,3-1-5,1-2 2,0 2-4,1 2 1,4-1 1,-4 3-3,3 0 0,4 0 0,-4 4-3,4 0 3,-1 4-3,4 2 0,-3 2-1,3 9 3,-1 1-2,0 1 0,-3 1 2,-1 1 0,-1-1-2,-3 4-2,-1-1 2,0-4-3,-4 3 0,2 0-1,-4-1-1,-2 1 4,-2-7-2,-2 4-1,-1-5 0,-2 0 0,-5 6-2,0-7-2,-3-3 2,-5 6 0,-4-5-2,-2 2 1,0-3-1,5-2-3,-6-3-2,-1 1-2,4-7-4,3 5-10,-2-2-14,2-3-15,2-1-21,-2-2-27,8-2-21,-2 1-43,4-3-44,1-1-49,-1-3-46,3 2-72,4-6-38,0 4-326,6-5-789,2-4 349</inkml:trace>
  <inkml:trace contextRef="#ctx0" brushRef="#br0" timeOffset="328844.8174">22288 8497 195,'2'-5'277,"0"0"-9,1 3-22,-2-1-18,-1 3-6,0 0-13,4 7-4,-3 1-4,3 2 5,-6 7-6,0 1 3,2 9 0,-2 0-7,-3 0 2,1 4-3,-3-2 0,1 0 2,0 1-4,2-2-1,-1-1-7,0-9-4,1 2-7,-2-1-6,3-1-6,-1-2-9,0-5-12,4-1-3,-1 0-10,0-2-6,-2-3-3,2 0 0,1 1 3,-3-2-2,3-2 10,0-2-6,0 0-3,-4 3-2,4-3-17,-3-9-13,3 1 8,-3-4-20,3-5-9,3-1-9,0-10-8,-1-4-2,0 1-8,6-3-4,1-12-3,-3 11-1,4 0-9,1 1 2,1 2-6,0 5 0,0-3-4,7 5-6,1-2 0,-5 4-7,8 4-2,1 3-6,5 3-4,-5 2 3,7 4-19,1 0 2,3 4-13,0 0-13,-2 4-12,-2 2-15,-10 1-23,-1-1-22,-1 4-27,-8 0-28,3 3-29,-5-2-32,-3 3-32,-1 0-40,-7 1-75,0 0-79,-5 2-358,0-1-888,-6 0 393</inkml:trace>
  <inkml:trace contextRef="#ctx0" brushRef="#br0" timeOffset="329332.2054">22332 8729 189,'-4'5'245,"2"-3"4,2 1 5,0-3-6,7 3-26,7-3-20,0 2-18,9 2-18,9-3-15,4 1-15,0-2-17,5 2-4,-2-4-29,1 2-38,0-3-49,-2-1-57,-1 2-48,-1-1-33,2-4-37,-5 1-180,-1 2-386,-1-4 172</inkml:trace>
  <inkml:trace contextRef="#ctx0" brushRef="#br0" timeOffset="329766.6224">23090 8567 132,'14'-15'172,"-7"-1"7,2 0 21,-1 4 17,0 3 9,-3-1 4,-1 6-4,-2-4-20,0 3-17,0 3-9,-2 2-11,0 0 16,-5 12-1,0 1 13,-2 3-3,-8 9-9,1 1-4,-2 4-1,-3 0-10,3 2 1,-10 9 0,12-12-2,-5 3-1,6-3-4,-3 0-2,-2-3-7,5-2 1,0 0-6,-1-2-4,6-7-11,1 2-6,1-7-14,2-1-7,-1-2-13,0 1 5,2-3-11,-1-1 1,4-1-1,-1 1 3,1-4 2,0 0-9,0 0-5,0 0-7,4-11-11,0 0-4,5-6-5,3-4-6,0-5-5,1-4-5,4 0-6,5-12 0,-4 11-6,1-13 3,-5 10-2,7-7-10,-5 10 1,0 0 0,-5 1-6,2 4 5,-4 1-8,1 6 0,-4 2 4,0 2-3,0 4 6,-3 3-9,-1 0-1,0 2-6,4 3 0,-4 1 0,-2 2 3,7 2-6,-3 1 2,1 6-4,5 4 3,0 3 3,4 8-1,4 5 11,1-1-9,3 15-3,-3-1-1,4 0 1,-9-10 1,-1 3 3,0-3-2,-4 4-2,5 8 4,-8-8 5,2-5-13,-4 2 5,2-2-3,-4-2-2,0-2 0,-1-5-5,-1-2-3,0-8 2,-1-2-4,1 1 6,-2-5-6,2 0-6,-1-1-1,1-5-19,0 2-42,0-2-39,0 0-38,0 0-37,-11-10-61,7 3-33,1-2-35,1 1-31,-3-2-37,3-1-24,0 1-341,-2-2-823,3 0 364</inkml:trace>
  <inkml:trace contextRef="#ctx0" brushRef="#br0" timeOffset="329802.6516">23054 8863 161,'-14'-3'240,"1"0"11,8 3 6,-3-3-1,0 3-12,2-2-10,3 0-13,3 2-5,0 0-2,0 0 5,0 0 2,20 0 4,-2-2-14,2 0-6,12 2-20,3-1-12,-1 0-16,8-1-18,11-2-12,-15 1-9,-1-1-25,-6 1-5,0 0-19,-10 1-25,-2 0-20,-1-3-35,-5 4-32,-3 0-25,-1-2-21,-1 3-44,-4 0-58,-4 0-55,0 0-64,0 0-274,0 0-632,0 0 280</inkml:trace>
  <inkml:trace contextRef="#ctx0" brushRef="#br0" timeOffset="330556.7948">21869 9276 99,'-14'0'111,"2"2"-1,-3-2 4,2 0 9,-2 0 1,-2 0 9,4 0 11,-2 3 10,4-2 2,-4 0-1,3-2 2,1 2-1,3 2 2,-3-3-6,2 1 2,1 0-7,2 1 0,-1-2-11,2 2 1,1 0-5,4-2-2,-10 1-9,6 1 1,2 0 1,2-2 2,-3 4 13,3-4-1,5 4 7,2-1 0,4 2 5,5-1 2,5 1-4,10 0-1,1 0-9,4 0-8,1-1-6,18 0-11,-2 0-8,10-1-10,-7-1-7,2-2-2,4-2-7,3 6-4,-1-4-6,0 1-4,3 0-5,-1 2 1,-5-1-5,3 1-6,-2-3-3,-2 3-5,2-1-2,4-2-2,-3 2-6,0 1-1,0-3-3,-2 0-1,4 0-7,-2 0-2,-3 0-1,0-1-1,-4 0 1,2-2-5,-7 2 6,-17-3-7,3 4-5,-2-3 5,-2 6-4,-5-6-2,-8 3-1,0-1-3,-10 0 1,2 2-6,-1-5-1,-4 5-9,-1-1 3,-6 0-3,10 2 0,-10-2-8,5-2-7,-5 2-11,0 0-21,6-1-19,-6 1-28,0 0-30,0 0-26,0 0-25,0 0-19,-12-6-36,12 6-44,-8-4-50,3 1-65,-3-2-278,2 1-737,0-5 326</inkml:trace>
  <inkml:trace contextRef="#ctx0" brushRef="#br0" timeOffset="331535.2369">21333 7923 24,'-9'-4'136,"1"3"-9,-1 0-1,-5 0 3,5 0-6,-5 0 0,9 0 0,-3-1-7,3-1 3,-5 2 4,10 1-3,-9-1 1,5-1-2,4 2-4,-5-1-10,5 1-6,0 0-5,0 0-9,0 0-4,0 0-4,-9 0-2,9 0 2,0 0 5,0 0 14,0 0 6,21 5 3,-8-2 9,4-1 5,6-1 4,7-1-5,2 2-2,1-3-1,7 1-7,13 1-13,2-1 2,1 1-13,4-1 0,-2 0-6,6 1-1,-3 2-7,31 0-2,-32 2-4,7-2-2,27 0 0,-4 2 3,-25 1 5,28-1-13,-1-2-2,-28 0-7,28 3-2,-27-2 0,27-1-7,1 4 3,-29-5-7,28 0-7,-27 0 7,30-4-12,-30 4 0,29-2-1,-31 3-1,0 0-7,5 2 0,-6-1 2,2-3-2,-1 2-3,-4-5-4,-2 2 4,-3 0 2,0-1-9,-3 0 3,-12-1-7,12-3 7,-15 3-2,5-1-2,10 2 3,-10-3 0,10 0-4,-14 1 1,1 3-4,0-2 0,1 0 4,-6 2-6,3-1 4,0 2 5,-8-1-6,0 0 1,-9 2-3,0-2 3,-7 0 2,0 0-5,0 2 4,-3-4-5,-4 2 0,4 2 3,-9-2-1,4-2-4,-4 2 2,9 2-3,-9-2 1,5 0-10,-5 0 11,0 0-15,0 0 2,0 0-2,0 0 1,9 0 2,-9 0-9,0 0 2,0 0-2,0 0-4,5-2 0,-5 2-7,0 0-10,0 0 15,0 0-8,0 0 1,0 0 4,0 0 0,0 0-5,0 0-5,0 0 2,0 0-1,0 0-8,0 0-9,0 0-14,0 0-19,0 0-25,0 0-26,0 0-19,0 0-34,0 0-40,0 0-33,0 0-261,-14-4-575,14 4 254</inkml:trace>
  <inkml:trace contextRef="#ctx0" brushRef="#br0" timeOffset="336661.1664">10528 15719 173,'-8'2'190,"3"-1"1,-2 1-10,2-1-2,5-1-10,-6 2-6,6-2-3,0 0 1,0 0 3,18 2-1,-3 0-5,6-1-3,12-4-11,3 3-4,2-3-13,14-1-5,-12 1-13,1 0-7,-6-1-22,3 4 2,-4-3-7,0 3-3,-10-1-16,-5 1 1,-6 0-14,0-1-2,-5 1-4,-4 1 0,-4-1-7,9 0-3,-9 0-4,0 0-2,0 0-5,0 0-10,-24 8-4,9-5-4,3-2-1,-7 4-5,-1-1-12,0 3 12,1-2 4,-1 0-3,0 2 4,1 1-4,2 1 5,0 2-6,-1 7 5,0-1-2,4 10 4,-2-4-4,4 6 4,-2 1 1,3 1 1,1 3-2,-3 12 0,4-14 2,2 4 3,-3-7-2,2 3-2,0-6-1,1-1 3,-2-1 1,4-9-7,1 1 7,-2-4-37,5 3 4,-1-5 3,-3-1-8,3-1-13,2-2-24,0 0-14,0-2-28,0-4-31,0 0-32,10 3-14,-10-3-20,19-7 2,-7-1 11,5-2 14,-1 1 25,6-10 15,-7 7 14,3-10 15,2 5 13,-3-5 20,1-1 24,-2 3 27,-3-2 12,-1 7 20,-3-1 26,-2 6 15,-3 2 18,3 2 12,-4 0-2,-1 2-1,-2 4 15,0 0 6,0 0 15,0 0 7,-5 18 2,1-2 2,-1 1 0,-3 1-6,5 0-3,-1 1-6,2-2-11,-2-2-2,4-1-5,0-2-4,3 0-9,-2-2-2,5 2-4,-3-3 0,7-2-5,0-3-4,0 2-4,0-6 12,2 0-24,2 0 9,2-4-6,-4-2-4,0 2 6,-1-4-6,-2 4 0,-1-8 1,-2 3-5,-1-2 0,-1-1-4,0 2-4,-3-7-2,-1-2-1,-4 4-6,0 3-1,-2-3 1,-4 5-3,2 2 9,-1 0-19,0 3-1,-2 3-10,-2 1-16,0 1-23,1 3-19,2 5-25,1-3-15,0 2-33,2 0-27,4-3-44,3 3-41,0-7-200,0 0-488,0 0 216</inkml:trace>
  <inkml:trace contextRef="#ctx0" brushRef="#br0" timeOffset="337170.7855">11313 15896 87,'14'-13'166,"-6"4"14,-2 0-7,0 5-8,-3 0-15,-3 4 6,0 0 0,0 0-1,3 22 1,-8-6-2,-5 9-13,1 2-8,-4-2-13,1 5-5,-2 1-13,4 2-8,1 0-6,-4-1-14,4 2-4,2-8-11,2 0-3,0 1-2,1-6-9,4-5-8,2 1-1,3-7-8,-3 2 0,1-5-11,3-2-3,-3-1-13,6 1-13,1-2-24,2-6-31,-2 0-27,9-4-28,-3-2-37,3-1-35,-1-2-28,-4-2-129,-1-1-380,0 1 168</inkml:trace>
  <inkml:trace contextRef="#ctx0" brushRef="#br0" timeOffset="337211.7926">11087 16091 78,'0'0'173,"16"-7"-5,-3 3-18,5 4-7,11-5-20,2 3-10,2-1-11,5 1-10,-3 2-9,0-2-7,-2 1-12,1-1-16,-3 4-8,0-4-21,-5 4-37,4 0-26,-9 1-30,7-3-30,-8 5-9,-1-3-74,2 2-202,-8-2 89</inkml:trace>
  <inkml:trace contextRef="#ctx0" brushRef="#br0" timeOffset="337731.2244">11704 16091 177,'16'0'28,"-16"0"18,10-3 7,-10 3 17,8-5 17,-2-3 7,1 3 15,-3-6-2,0 3 6,3 0 0,-3-2-1,-1 2 8,0-2-4,-3 2 6,4 1-4,-3 1 1,-2-2-2,1 5-13,0 3-5,-8-6-9,8 6-8,-13 2-6,0 5-7,-3 2-1,-2 3 2,-4 6-10,-2 2 0,1 2-7,4 2-5,1-2-8,7 1 1,-1 2-7,5-7-1,4-1-2,1-5-4,2 5-1,3-7 1,1-1-5,3-2 4,3-4-4,5-2-2,3-2-6,-3-3 3,3-4-2,-1 0-2,0-1 0,-2-5-2,6-4-1,-7 4 0,-1-3-3,2-6 2,-3 7-2,-2-2 0,-3 8 1,-3-1 5,2 2 12,-4 2-4,1 4 2,-3 3 0,0 0 1,0 0-1,0 0-3,0 0-3,0 0 2,-9 23-5,4-6 3,4 1-7,-1 0 3,0-1-1,0 0-4,4 1 3,2-3 0,-1-3-3,2-2 1,2 1-4,-2-1 8,3-4-1,1 2 1,1-7 0,3 2-3,-2-3 3,0-3-2,9-3 1,-4-2 7,0-2-12,2 1 4,3-11-7,-2 0 5,1-2 2,0-4-10,2 2 7,-6-2-3,3-1 1,-3 0 0,-1 2-1,-1 3 10,-5 6 6,-4 4 7,0 1 8,1 3 8,-4 3-6,-1 1-7,-1 4 1,0 0-8,0 0 5,-9 18-3,2-3 1,-4 4-6,1 3 0,3 7 0,-3 0-6,-2-1 6,5 1 2,2-2-12,-2-2 0,5 2-2,2-7 1,0-3-9,4 0-3,1-1-9,2-2-18,0-2-23,0-3-24,8 1-28,-5-4-39,6 0-42,0-2-48,6-4-50,-2 2-234,7-2-561,-5-2 248</inkml:trace>
  <inkml:trace contextRef="#ctx0" brushRef="#br0" timeOffset="338165.5751">12540 16019 166,'-11'0'229,"1"0"-5,5 1-19,5-1-2,-10 1 1,10-1 0,0 0-4,0 0-11,0 0-10,23 10-4,-2-9-10,-3-1-19,16 1-6,-4-3-17,0 2-11,2-2-7,-1 0-4,-3 0-23,-9-1-7,5 2-14,-5 0-22,-7 1-29,-2-1-29,0 2-22,-10-1-33,11-1-41,-11 1-39,0 0-19,0 0-36,0 5-15,0-5-152,0 0-410,-26 14 181</inkml:trace>
  <inkml:trace contextRef="#ctx0" brushRef="#br0" timeOffset="338207.5845">12536 16194 24,'-9'4'123,"3"1"14,2-2-13,3 0 19,1-3 4,0 0 1,11 9-12,1-7 5,-3 0 0,4-1-8,8 1-8,-3-4-12,4 1-11,5-5-8,-6 1-11,6-1-5,-8 2-15,1 2-10,-1-4-16,1 1-35,-2 1-57,2-3-62,-3 1-51,4 4-134,-2-1-326,8-2 145</inkml:trace>
  <inkml:trace contextRef="#ctx0" brushRef="#br0" timeOffset="338778.0274">13308 15778 30,'0'0'152,"-6"9"6,3 2 6,-4 0 10,1 7 8,-3 0-5,-6 3-1,3 4-4,0 1-4,-5-2-6,1 1-8,1 0-8,6-8-7,-1-1-9,-1-2-12,2 2-3,-1 0-17,6-6 0,-1 0-10,1-2-6,3-6 0,-2 2-4,3-2-4,0-2-3,0 0 9,0 0-18,22-7-3,-12 5-6,7-8-4,0 1-4,3 1-8,4-3-1,2 3-3,-5 3 6,6 0-3,0 2 0,1 2 2,-10 2-4,4 2 4,-8 1-1,4 2-7,-6 1 0,-2 0-6,3 6-2,-6-3 3,-1 6 7,-2 1-10,-4 0-5,-4-1-8,-1 2 5,-4-2-3,-4 1-3,-8 3 1,0-4-3,-3-2-9,-3-3-11,1-4-21,0 1-15,-3-3-22,1-3-18,0-4-23,5 2-24,-2-7-24,3 2-21,3 0-32,7-2-36,0-3-21,0-4-158,8 3-463,2-5 206</inkml:trace>
  <inkml:trace contextRef="#ctx0" brushRef="#br0" timeOffset="338853.5811">13262 15901 135,'9'-8'200,"-4"1"2,0 0-2,2-1-17,3 2-7,0-1-10,0 2-9,7-3-11,0 3-10,2-2-12,-3 7-15,3-4-11,4 1-5,-1 0-14,-3 3-3,3-4-14,-3 4-11,0 0-22,-1 0-30,-5 0-39,4 2-51,-5-2-37,2 0-60,-5 0-141,4-2-357,-1 2 157</inkml:trace>
  <inkml:trace contextRef="#ctx0" brushRef="#br0" timeOffset="339326.7548">13994 16271 16,'0'0'189,"0"0"9,0 0 2,0 0 6,8 1 8,-8-1-11,13-8-1,-6-1-4,3 2-1,3-7-8,3 2-13,4-6-8,-2-4-22,2 0 4,-2-2-4,0 3-16,-2-2-3,-2-1-5,-3 2-14,4-2-11,-6 7-4,0-7-9,-3 8-14,0-2 6,-5 5-3,2-1 3,-3 3 2,1 2-5,-2 0-25,1 2 15,-6 2-6,2 2-1,4 3-9,-13 1-4,5 5-8,-6 2-29,4 6 29,-1 1-4,1 2-14,4 0 8,1 0-5,0 7-20,3-4 7,5 3 11,-2-3-8,7 5 1,1-3 2,4 2-2,2-3 3,-1 1-10,-2-6 4,-2 0 5,2-2-4,-1 0-5,-4-4-1,2 0 1,-4-2 3,1-2 1,-3-1 2,1 0 2,-1 0 5,-1 0 0,-2-5 1,-2 5-3,2-5-4,-8 4 1,0-1 2,1-3-4,-5 2-3,-1-2-1,0 0-4,-2 0-15,-2-2-5,4 2-27,1-4-16,-1 0-21,3 3-31,0 0-30,5-1-40,0-1-52,1 1-70,1-6-293,3 8-648,6-9 288</inkml:trace>
  <inkml:trace contextRef="#ctx0" brushRef="#br0" timeOffset="339624.7676">14614 15831 205,'3'-7'235,"2"2"-14,-4 2-16,-1 3-5,0 0 4,0 0 4,-3 21-2,-1-6 4,-1 3-11,-5 6 5,4 2-12,-2 1-1,0-2-8,-2 3-16,5 3-4,-3 1-8,-1-2-14,6 0-8,-7-3-13,3 0-2,4-9-14,-2 7-8,1-8-12,1 1-8,3-1-13,0-6 3,0 0-8,0-2 3,2-2-16,-2-1-4,1 2-14,1-3-15,4-2-5,-2 1-19,3-4-23,5 0-17,-2-3-23,3-1-16,0 0-25,2-4-16,1 2-22,-3-2-10,-2 0-13,2-1-16,-4-1-17,0 0-1,0 1-18,-3 3 5,0-5-9,-1 3-149,-2-1-415,-3-2 184</inkml:trace>
  <inkml:trace contextRef="#ctx0" brushRef="#br0" timeOffset="339910.5062">14412 16033 190,'-5'-1'208,"-1"-2"-10,6 3-11,-6-2-2,6 2 3,0 0-3,20-6-2,-1 5-1,2-2-5,9 1-7,2 2-9,4-3-17,1 3-17,-1 0-3,2-1-21,-6 2-10,0-1-14,-2 0-15,-10 3-37,3-2-32,-4 2-39,-8-1-39,1 2-59,-2-3-71,-2 2-202,-6-1-449,-2-2 198</inkml:trace>
  <inkml:trace contextRef="#ctx0" brushRef="#br0" timeOffset="341003.4148">15180 16099 154,'2'-9'224,"-2"-3"-8,4 4-16,-4-4-12,4 0-13,-2 0-9,-2 0-3,0 2-11,-2 0-7,-2-1-11,0 1-2,-2 1-12,-3 3 0,2 1-13,-7 3-1,1 3-6,-6 4-8,-8 1 7,0 6-4,0 7 4,-1-1 0,2 0-2,2 7-3,4 2-8,4-1-3,2-3-6,3 0-8,6-4-3,2-2-14,3-2 5,1 0-5,5-2-2,-3-4-2,6-3-4,1 0-1,-1-4-9,5-1 2,1-4 3,1 0-10,2-5 3,-3-1-3,0 0-7,0-1 4,-2-5-26,2-7 23,-6 5-1,6-8-2,-6 7 3,4-6-3,-7 9-5,1-2 9,-4 6 12,3 2 1,-3 2-4,-3 2 1,2 0-8,-2 5 2,0 0 0,0 0-3,0 0 6,0 0-23,-11 20 19,8-8-5,-7 4 7,4 3-8,2 7 2,-1-8-3,1-1-1,4-1 3,2 1-4,-1-2-1,2-1 8,0-3-16,4-1 10,-1 0 5,4-2-3,-1 0-1,2-4 2,1-2 4,3-4-4,2 1 4,1-3-8,0-1 4,-1-4-6,3-3 2,1-6-2,-5-2 2,3-4 0,1-4-4,-5 1-7,1-6 3,1 5 3,-3-5-1,6-8-3,-7 10-3,0 1 0,-1-4-4,-3 8 3,-2 1 3,-3 9 5,0 3 1,1 5 6,-2-1-2,-1 3-3,-1 0-4,-1 3 1,0 3-1,0 0-8,-3 15 9,-6-1 2,4 4-1,-4 6-2,1 2 10,-1-2 1,0 2-1,1 3 3,-2-3-2,4 4 1,-2 3-4,0-1 1,7-1-1,-6-2-4,5-1 0,-1-3 1,3 1-3,3-8 0,-3 0-2,7-2-2,-4-2 1,3-5-3,4 6-2,-4-6 3,7-1-5,-3-4 3,4-2 2,3-2-2,2 0-1,3-4-2,-4-4 3,3-1-3,2-5 2,1-1 1,-4-3-4,1-4 3,0 2-4,-4-4 0,-3 4 2,-3 3-1,-4 0 1,0 0 1,0 1-3,-4 4-1,-1 3 3,-1-4-3,-2 5 2,-3 1-1,0 2-6,0 0 4,-1 2 1,-1 3 0,-5 4-6,0 0 4,-1 0-2,1 2 6,-3 10-4,2-2 3,1 4 0,-1 4-5,3-6 1,5 2 1,-3-2 2,1 4 0,4-3 0,2-2-6,2-1 5,1-2-9,3 3 4,0-5 6,2 1-3,1-3 3,2-3-4,2 2-1,4-2 3,2-1 2,-2-6 3,0 0-2,4-3 1,5-5-6,0 1 6,-1-3-2,5-1-1,-2-5 1,3-1 0,-4-2-3,1-1-2,-1-2 7,-1 0-1,1 0 4,-8 0-1,-1 0-2,-5 9 1,-3 0-1,-5-1-1,-5 4 4,0 0-1,0 2 0,-5-2-2,0 3 0,-3 1 0,0 1 1,2 5-3,-3 1 2,-2-2 1,-2 7 0,0 2-3,2 2-1,1 4 3,-3 4-2,4 1 2,-4 5-4,8-4 1,-4 10 4,8-2 2,1 0-2,1-7 0,3 6-7,5 0 2,-2-7 3,-1 0-7,1 0 7,-1-2-2,-3-5-5,4 2 6,0 1 2,-3-3 1,1-2 2,-3 0 2,0-3 3,1 1 5,-1-3 1,-2 1 1,0 0 1,-4 0-3,3 0-3,-5 0-1,-3 0 1,-1 0 1,-1-1-3,-2-1-4,-8-3-5,0 1-18,3 0-18,-10-2-16,5 0-29,0-1-15,-4-3-24,2-4-26,6 5-41,-2-5-57,3 1-48,1-5-78,1 0-368,2-1-796,1-1 353</inkml:trace>
  <inkml:trace contextRef="#ctx0" brushRef="#br0" timeOffset="341487.7821">15317 15962 103,'-5'0'237,"5"0"-7,-6-2-8,6 2 5,0 0 6,0 0 6,0 0 0,22 1-7,-3-1-12,10-1-12,-1-3-22,9 2-11,1 0-21,14-5-19,-13 4-11,11-5-13,-12 4-32,-3-3-42,-2 1-51,-6 0-47,-8 3-58,0-2-87,-2-2-85,-5 2-159,-5 2-488,-2 1 216</inkml:trace>
  <inkml:trace contextRef="#ctx0" brushRef="#br0" timeOffset="355138.813">12770 17040 28,'0'0'145,"7"-11"2,-7 4-3,3 1-8,2 2 4,-3-4-10,-2 8-4,3-8 0,1 0-1,-2 4-4,-2 4 6,2-6-6,-2 6-4,0 0-9,4-8-6,-4 8-6,0 0-4,0 0-7,4-4-10,-4 4 0,0 0-9,0 0-9,0 0 4,0 0-7,0 0-8,0 0 1,0 0-1,0 0-9,0-8-7,0 8 3,0 0-5,0 0-3,0 0 3,0 0-1,0 0-2,0 0-19,0 0 16,0 0-5,0 0-6,0 0 4,0 0 1,0 0-6,0 0 0,0 0 1,0 0-3,0 0 4,0 0-9,0 0 2,0 0 2,0 0-5,-8 17 2,8-17 0,0 0-4,-2 5 5,2-5 1,0 0-8,0 0 3,0 0 6,0 0-7,0 0 1,0 0 2,0 0-6,-2 7 5,2-7-1,0 0-9,0 0 9,0 0 2,0 0-6,0 0 3,0 0 3,0 0-4,0 0 2,0 0 2,0 0-4,0 0 7,0 0-6,0 0 1,0 0-2,0 0 5,0 0-4,0 0 1,0 0 4,0 0-4,0 0 2,0 0 0,0 0-3,0 0 4,0 0 1,0 0-1,0 0 0,0 0-1,0 0 1,0 0 2,0 0-7,0 0 2,0 0 8,0 0 2,0 0-8,0 0 8,0 0 5,0 0-1,0 0 0,0 0 0,0 0 2,0 0-5,0 0-4,0 0 1,0 0-12,0 0 12,0 0 8,0 0 0,14 1 0,-14-1 3,30-4 2,-8-1-5,8 0 5,1-2 0,3 2-7,-2 1-3,4-8-1,0 5-14,-4 4-8,-1-6-19,-2 4-16,-9 2-22,-4-1-27,-5 1-18,-4 2-16,-7 1-30,16-3-37,-16 3-26,0 0-16,0 0-136,0 0-404,0 0 179</inkml:trace>
  <inkml:trace contextRef="#ctx0" brushRef="#br0" timeOffset="355715.9905">12736 17115 90,'-4'3'171,"4"-3"6,-8 6 1,8-6 7,0 8-6,0-8 2,9 8 0,-3-7-13,8 2-3,-1-1-8,6 1-18,6-1-10,-2-2-11,6 1-9,-1-2-9,-7 2-15,3-2-15,-4-1 0,3 2-13,-4 0 3,-1-4-16,-4 4-13,-2-4-26,2 4-14,-4-3-24,2 2-17,0 1-19,-3-3-23,2 1-38,0-2-34,2 1-29,0-2-159,-3 1-381,2-1 169</inkml:trace>
  <inkml:trace contextRef="#ctx0" brushRef="#br0" timeOffset="356205.7686">13812 16970 126,'0'0'239,"0"0"-10,2-7-17,-2 7-10,0 0-11,0 0-5,0 0-7,0 0-10,0 0-16,0 0-9,0 0-25,0 0 6,-2-7-12,2 7-13,0 0-6,0 0-12,0 0-1,0 0-13,0 0-3,-9-8-11,6 1-5,-1 3 5,4 4-8,-8-15-9,2 3 1,0 0 4,1 2-7,1-2-1,-1 2 11,1 0 0,1 1 7,1 2 2,-1 4-5,3 3-15,-6-10 0,6 10-2,0-5-7,0 5-7,0 0 4,0 0-18,0 0 16,0 0-2,28 12-12,-15-8 9,-1 0-1,6 0-1,3-1-1,6-1-2,3-4-20,-2 0 23,-1 1-2,0-3-6,1 2 6,-9-1-8,0-2-6,1 2 19,-9-3 5,-1 3-11,-1 1 23,-1-1 6,-8 3 9,9-4 3,-9 4 0,6-3-5,-6 3 0,0 0-7,-3 16-2,-4-2-4,-8 8-2,-1 7 3,-3 15-11,0-14 11,-3 14-19,-1-1-2,3 1 4,-3-1-1,4 0-7,3-11-12,2 0-8,1 2-12,-2-8-25,4 4-13,0-3-21,1-2-32,3 0-26,-1-9-37,3 1-34,1-7-46,-1-1-37,2-1-217,0-3-551,-1-1 244</inkml:trace>
  <inkml:trace contextRef="#ctx0" brushRef="#br0" timeOffset="356249.8001">13653 17256 146,'-6'-4'248,"3"-4"-15,0 4-16,0 1-20,-1-2-19,4 5-9,6-8-15,-2 6-3,5-5-8,10-2-5,-2 4-10,10-3-17,3 3 1,4-2-10,4 0-23,0 4 8,0-5-11,1 3-2,0 3-21,-1-3-6,-3 0-16,-3 0-22,2-2-22,-5 2-19,-7 1-33,-1 2-20,0-3-50,1 2-20,-2-1-34,-2-1-180,2 5-398,-2-6 176</inkml:trace>
  <inkml:trace contextRef="#ctx0" brushRef="#br0" timeOffset="356737.8865">14752 17253 2027,'0'0'45,"0"0"-31,0 0 18,0 0 37,0 0 21,0 0 0,0 0-5,0 0-3,0 0-15,0 0-2,0 0-5,1-22 1,6 15 7,0 2 2,-2-6 5,4 3 6,4-6-6,-4 4 14,4-2-7,-3-3-8,2 3 2,-1-2 0,-2-1-3,1 1-8,-2-3-3,0 1 3,-5-1-12,4 3 1,-3-3-4,-4 3-13,0 2 2,0-1 2,-2 1 3,-1 0 2,-1 2-8,-1-1 3,-1 4-12,-2 0-16,1 3 15,1 1-4,-2 1-7,8 2 3,-17 6 2,8 2-11,2 1-1,-1 6-10,1 2 10,1 2-4,5-3-6,0 4 9,3 3-4,1-2-2,5 5 2,-3-9-9,2 8 6,2-7-2,-2-3 0,3 2 2,-1-2 3,1-1-1,0 1 0,1-6-10,-2 4 13,0-3-3,-3-3 13,1 2-5,-3-2-2,1-1 4,-1-2-1,2 0-3,-5-1 7,2 2 7,-3-5 2,1 3 0,-1-3 1,-7 6-7,-1-5 2,-4 2-3,-2-1 3,-6 0-5,-10-1-5,8 1-8,-1 0-7,-5-4 3,1 2-11,7 0-10,0 0-20,1-2-2,8 2-21,1-1-23,-1 1-30,11 0-45,-12 0-38,12 0-30,0 0-37,0 0-27,2-8-19,6 2-179,5-1-533,13-6 236</inkml:trace>
  <inkml:trace contextRef="#ctx0" brushRef="#br0" timeOffset="357157.7224">15089 16894 67,'20'-28'186,"-7"0"8,-4 12 4,2 2 0,-1 0-14,0 9-13,-7-2-10,1 4 3,-4 3 8,0 0-3,11 15-2,-5 2-4,-7 9-4,-6 3-6,1 7-2,-1-2-15,-4 0-10,-4 15-2,9-16-9,-3 4-10,-1-6-8,2 1-8,3-3-2,0-4-7,3 1-12,1-6 1,2-4-7,-1 1-5,2-6-5,1-2-7,1 2-4,2-5-9,-3 1 5,7-3 0,-4-1-19,4-3-4,2-2-16,1-1-17,-4-2-20,5 0-9,4-4-20,0-1-19,-2 0-17,-5-4-31,2 3-14,-3-3-21,-4 5-32,2-8-34,-4 7-17,-1-1-6,-2-1-138,-5 2-428,3-1 189</inkml:trace>
  <inkml:trace contextRef="#ctx0" brushRef="#br0" timeOffset="357190.7406">14964 17033 121,'-8'-6'239,"8"6"-10,-9-4-23,9 4-12,0 0-12,0 0-8,0 0-3,0 0-16,35-5-8,-19 5-9,5-4-16,11 3-10,-4 1-9,5-1-12,-6 1-8,-3 1-24,-1-1-15,-2-1-32,7 3-14,-6-2-29,-10 2-20,8-4-30,-6 4-30,2-2-22,-5 0-8,3 3-45,-2-1-122,-2 0-334,0 5 149</inkml:trace>
  <inkml:trace contextRef="#ctx0" brushRef="#br0" timeOffset="358176.3146">15560 17108 123,'5'-2'181,"7"0"-6,-3-2-8,-4 2 7,7-2 4,-2 0-3,-2-3 6,2-2-1,-1 3-6,-3-4-2,1 4-6,-1-5-25,-2 1 11,2 1-4,-3-1-8,-1 2 2,1-1-10,-4 1-1,-1 3-11,0-2-17,2 7 0,-13-5-22,0 5-5,13 0-10,-32 9-1,4 4-5,2 1-11,-1 7 0,1 0-1,3 3-18,0 2 7,5-4-7,4 7 1,2-6-4,5-5-6,-2-1-3,6-1-7,2-3 4,2-4-2,2 2 1,2-2-3,-1-4 5,3-2-6,4-1 0,2-2-22,1-1 19,1-5 2,3-4-1,-1 0-2,4-9-2,-3 5 1,1-6-1,-7 4 3,4-5 0,-4 3-3,-1 2-1,1-7 4,-5 12 0,-3-2 9,1 6-7,-1 2 4,-4 0-10,0 5 5,0 0-4,0 0-1,0 0 3,0 0 0,-9 17-4,3-3-2,-2 3-3,5 2-11,0-4 13,0 4 5,3-4-7,0-3 5,3 6-1,0-7 2,4 3 2,-1-4 1,2-1 7,1-1-5,2-5 10,0 3-5,2-5-3,6-2 1,-2-1-5,-1-5 8,4 2 5,-5-7-2,4-2-5,1-3-1,-1-5-5,0 0 2,1-3 7,-6-5-8,3 2 1,-2-7-4,-1 3-10,-3 0 13,-2-2 1,-2 6 4,-1 1 7,-1 9 0,1 0 2,-3 6 8,1 2 3,-2 2 1,-2 2-7,0 6-4,0 0 4,0 0-6,0 0-3,0 0-11,-15 26 9,8-2-7,0 4 10,-1-2-6,3 5 5,-4-2-2,2 0 0,0 3-6,1-3-7,1 0 12,1-3-7,2-2-5,-1 3 7,3-9-3,-1 1-4,1-2 1,1-8 0,2 3 2,-1 3 0,4-5-3,1-2 3,0-2-6,6-1 2,0-3 4,0-2-5,6-2 8,-2 2 0,4-5-7,-2-2 2,-1-3 3,8-3 0,-6-2-4,-2 2 3,1-6-4,-1-1 2,-1 1 5,-1-1-14,-7 3 10,1 0-3,-2 1 4,-3-1-4,1 6 0,-3-4 1,-3 2 3,0 3-6,0-1 0,-3 4 5,3 7-5,-8-9 0,3 5 5,5 4-11,-18 2 1,8 4-5,0 3 10,-2 4 0,0 1-4,3 1-3,-2 2 6,5-1 1,-2 2-3,3 2-5,0-3 2,3-5 1,2 4 6,2-5-7,0 0-5,1-2 10,6-2 4,-2 3 3,4-3-5,1-1 12,-1-2-11,3-4 3,3 2 1,1-2-4,-3 0 2,2-3 2,1-5-1,4 2 1,1-9-5,0-1 8,-1-3 1,-2-1-3,-2 0-4,1-6 1,0 2 1,-4-3-2,0-2 3,-4 4-2,2 1 3,-4 0-10,-8 5 8,2 0 4,-3 7 1,0 0-4,-3 5-3,-1-4 2,-2 4-6,6 7 1,-9-2-5,9 2 3,0 0 4,-27 14 4,18 1-5,2 2-1,1 4-4,-7 1 5,9 4-8,-1-1 7,3-6 1,4 6 1,-2-3 0,1-3-7,3 5 1,1-5-1,1 1 3,1-1 10,-1-1-1,0-1-1,-2 0-2,1-1 2,-3-5 5,0 0-7,3-2 5,-5 0 4,0-3-4,0 3 3,0-4-2,0 0 2,-3-1 0,-1 1-16,-1-2 15,-3 0-3,-2-1-2,-1-4-11,11 2-20,-33-5-12,14 4-23,1-4-12,-4-3-22,-7-4-37,-3 4-21,-5-4-32,7 4-23,-1-7-29,0 7-13,0-5-21,2-1-15,-2-1-7,3 6-179,4 1-510,5-1 226</inkml:trace>
  <inkml:trace contextRef="#ctx0" brushRef="#br0" timeOffset="358641.2994">15757 17065 21,'0'0'272,"0"0"-19,-6-4-17,6 4-21,0 0-19,0 0-4,0 0-9,17-8-4,-6 7-10,8-7-6,8 3-16,1-1-15,4-4-14,4 3-4,-1-4-17,16 3-3,-15 2-23,-1 2-18,-1-5-22,-8 5-23,1 0-27,-10 0-32,-3 3-19,-2-2-34,-4 2-26,-8 1-36,0 0-41,5-3-160,-5 3-396,0 0 175</inkml:trace>
  <inkml:trace contextRef="#ctx0" brushRef="#br0" timeOffset="367753.0009">10280 16958 121,'0'0'176,"-13"16"0,1 1-16,3 10-3,-4 0-12,0 5-11,2 2-6,0-1 18,-1 12-5,6-12-14,1-5-11,-1 0-9,-3 1-13,5-5-2,-2-5-9,3-1-14,-5 1 0,6-8-7,-2-1-8,0 2 0,-1-7-7,1 3-2,2-4-3,-1 0-8,-4-3-5,0 1-3,7-2-6,-8-4-11,3 1-9,2-5-2,2 2 2,1-6-12,0-5 7,8 2 2,-8-4-6,4-11 1,5 2 1,-4 0-5,3-2 5,2-2 5,-1 3-4,-3 1 0,1 2 15,1 3-1,-3 6 8,-1 0 5,2 1 5,-2 5 5,-1-1-1,3 2 1,-4 3 6,0-3-2,-2 8 0,0-5-17,4 2 7,-1 0 8,0 2-20,5-1 8,0-2 10,1 0-9,2 3 4,3-1-7,3-1 0,-1-1 2,5 0 1,0 3-3,1 1-4,-3-4 1,3 0-1,-1 6 1,-6-3-6,-3 3-5,0 0-13,0 0-15,-3 0-13,0 0-15,-9 0-13,12 0-19,-5 3-12,-7-3-33,10 5-22,-8-3-37,-2-2-23,0 0-156,-1 10-396,1-10 175</inkml:trace>
  <inkml:trace contextRef="#ctx0" brushRef="#br0" timeOffset="368228.7016">10214 17158 122,'0'0'140,"0"0"1,0 0-7,32-6-14,-19 3-3,1-1-10,3 1-13,5-2-12,0 1-8,5 1-6,-8-2-9,5 4-11,-2-3-26,-2 4-16,-2-2-23,-3 2-33,-4 0-38,0 0-109,-1 2-213,-5 1 95</inkml:trace>
  <inkml:trace contextRef="#ctx0" brushRef="#br0" timeOffset="368282.7416">10073 17382 21,'23'-3'191,"-7"-2"-15,5 3 0,6-7-20,8 2-6,3-1-16,0 3-15,16 1-9,-16-1-11,13 0-13,-14 4-25,1-4-33,-3 4-16,-3-2-34,-4 0-27,0 1-35,0 2-30,-8-1-95,-8-1-225,1 3 99</inkml:trace>
  <inkml:trace contextRef="#ctx0" brushRef="#br0" timeOffset="369051.6013">10893 17120 1,'5'-12'162,"3"2"-3,-3-1-2,0 1 1,-4-2-16,1 3 2,-2 3-20,0 6-9,-8-9-6,-1 6-23,-3 3 6,-2-2-15,-6 7-7,0 2-1,-9 3-11,5 4 4,-3 3-11,2 0-2,-1 5 6,3 2-2,3 0-2,3 0 1,2 0-6,-1 0-7,9 3 1,4-7-7,3-1 3,1-2-7,1-5 1,7 2-1,-2-4-8,2-3 7,1 0-3,6-2-5,-3-2 4,4-5-5,0-1 2,2-2 7,-3-5-7,0-1-1,0 1 7,1-4-1,4-4 1,-8 1 0,0-5-6,-6 3 2,7-3 0,-7-3 2,-1 8 7,-3-1 1,3 3 11,-5 3 2,0 1-2,-1 5 5,0-2-10,0 8-6,0-7-1,0 7-3,0 0-6,0 0 0,-17 16-3,11-4 0,1 4 0,-2-3-3,4 6 3,0-1-5,-1 0-3,4-1-6,6 4 6,-5-4 0,5-2-7,3-1 4,-2-4-5,1 0 8,0-2-13,4-1 10,3 1-3,2-6 0,1 2 3,-1-1-1,3-3-2,-6-2-3,4-4 4,3 0 2,-3-4-3,-4 0 1,5-2 3,-2-8-7,1 1 3,-4-3-5,-4 0 0,-2 3 5,0-8-7,-6 10 12,0 0-7,-4 2-4,1 3-1,-3 0 2,2 1 4,-4 3-2,1-1-6,-2 5-7,0-2 7,1 4 0,6 2 1,0 0 0,-18 8 0,14-2 0,3-2-15,2 9 17,3 2-2,4-1-3,1 3 5,3 7-7,0-7 6,2 7 3,0-2-4,-5-5 2,-1 8 1,-1-7 0,0-2-4,-4 3 4,-1-7-1,0 5 5,-4-3-5,2-3-4,0 1 6,0-6-4,0 1-7,0 1-5,-2-4-6,2 2-1,0-6-3,2 4 6,-2-4-15,0 0 12,17-3 3,-7-4 1,1-1-3,2-3 1,7-7-8,-1-4 8,2 1 1,-2-5-3,2 1 7,-6-6-2,3-2 1,-1 2 3,3-15 0,-4 15 8,-3 1 3,-2 5 6,-1-1 6,-7 6 10,3 9 5,-4-6-15,0 1 17,-2 5 6,0 6-9,0 5 1,-4-5-1,4 5-2,0 0-3,0 0 5,-23 24-3,11-9 2,6 2-3,-8 9 2,1 3-10,2 0 5,2 2 1,-2-1-5,5 1 5,2-2-8,3-4 0,0 1-10,-3-9 5,5 0-3,0 0 8,2-5-6,2 0 8,1-4-6,2 2 5,0-1-4,3-4-17,4 2 19,5-2-5,-4-4 3,5 0-5,-1-2-16,-1 1-2,2-1-17,-1-7-8,-3 1-7,1 0-9,-4-2-1,-2-1-10,3-2-2,-6 6 4,5-8-11,-5 2 2,0-2-9,-3-2-6,0 7-13,-5-4-32,3 2-14,-2 1-28,-2 2-14,0 0-19,0 8-109,-6-10-344,1 6 153</inkml:trace>
  <inkml:trace contextRef="#ctx0" brushRef="#br0" timeOffset="369478.5606">11726 17140 55,'0'0'170,"0"0"1,4-6 4,-4 6 5,0 0-3,2-5 10,-2 5-7,0 0-19,0 0-2,0 0-4,0 0-2,-20 11 6,11-2-11,-3 4-13,-1 8 1,0 1-16,-6 0-3,9 1-4,2-5-15,3 1-6,-1-2-5,4-5-13,2 3-7,0-1-11,4-4-1,5 0 0,-4-2-13,4-2 3,0 2 0,5-5-8,-1-2-21,5 2-18,2-6-25,2 3-24,6-1-32,-9-5-34,-2 1-39,2-2-46,-4-3-49,5-1-205,-11 1-493,5-3 219</inkml:trace>
  <inkml:trace contextRef="#ctx0" brushRef="#br0" timeOffset="369519.5939">11806 16970 29,'0'0'192,"-6"-7"-19,6 7-19,-4-5-21,4 5-29,0 0-31,0 0-36,0 0-58,0 0-62,0 0-50,0 0-142,0 0 63</inkml:trace>
  <inkml:trace contextRef="#ctx0" brushRef="#br0" timeOffset="370072.9611">11947 17137 227,'-23'0'227,"23"0"-15,0 0-10,8 12-13,-4-9-21,2 6-3,-1-4-16,3 0-8,4 2-17,-2-4-9,0 2-4,4-3-13,-4-1-3,3 0-1,-3-3-9,2 0-7,-1 0 3,1-2-6,-4 0 3,3-1 1,-2-2-7,-6 1 4,7-1-8,-6-3-7,-4 3-3,0-3-2,0 3 0,-4-2 4,0 0-10,-5 1-2,0 4-3,-4-4-1,-4 6 4,-1 2-9,-2 2 3,1 5-7,-5 1-3,-1 9-2,5-1-4,1 1 1,2 5-6,2 0-19,6 2 19,0 4-2,5-12-3,3 2 1,5 2 1,-3-5-3,8 1-3,2-2 2,1-2-8,6-2 4,5 1 5,-2-6-8,8-3-2,1 3 1,1-5 2,-1-2-2,4-3-5,1 1 3,-4-4-6,0-2 0,-3-2 8,-2-2-2,-3-3 6,-1-1-3,-7-3-1,-1 4 6,-5 0-8,-3 0-1,-3 0 6,0 3-8,-2 4 1,-2 0-1,-4 1-3,1 3 1,-1 2-1,5 4 6,0 0-2,0 0 0,-27 15 0,22-4-4,-1 4 5,2 3-5,4-2-1,3 3 1,0 2 4,1-1-8,1-5 6,3 2 0,-3-2 2,4 1 2,-4-5-4,0 0 1,1-2 2,-2 0-2,0-5 0,-2 5 6,1-6-3,-3-3 2,6 5 3,-6-5-6,2 2 1,-2-2 6,0 0-23,14-5 11,-5-4-15,0 4-8,0 0-10,6-7-9,3 3-4,-2-2-13,1 2-6,0-1-18,3 2-15,0-3-28,-2 3-25,3-1-19,-3 2-39,0-1-35,-2 3-204,-2-2-486,2 2 216</inkml:trace>
  <inkml:trace contextRef="#ctx0" brushRef="#br0" timeOffset="371706.8553">16706 15983 140,'-7'-17'197,"-3"-1"-8,6 0-14,0-1-9,4-1-3,0-5-15,4 7-6,5-9-12,1 5-2,3 0-9,5 3-6,1 2-9,-1 7-8,9-1-9,-7 6-6,7 2-9,2 3-5,-8 7-10,-2 1-2,2 8-5,-5 5-5,-3 2-4,-7 6-3,-2 3-5,-5 3-1,-9 12-6,-3 2-1,-5 1-3,-2 1 4,1 0 1,-6-10 11,5 2 7,2-15 4,3 1 8,-1-3-33,-1 1 4,4-6-2,2-2-1,5-5 1,2 1-1,1-2-5,5-1 0,3 5 1,5-3 0,2-2-5,6 0 7,5 1-9,7-1 4,0 0-4,5-3 3,0 3-1,-1-4-4,-4 4 1,-3-4-3,-1 2-1,-12-1-1,1 2 4,-3 1 2,-4-4-2,-5 4 15,-1-1 16,-2 5 4,-4 2 4,-8 5-6,-2 1 6,-1 1-1,-4 3-2,0 4 6,0-4-7,-1 2 5,4 2-12,1 1-1,1 1 0,-3 9 1,12-9-11,-3 1 0,8-2-1,-1 1-3,2 0-1,3 0-6,-2 2 2,4-5-5,-5-2 3,4 0 1,0-5-5,-1 1-1,-8-8 7,4 0-2,-5-4-7,0 0 1,-2-1-2,-4 0-4,-8-4 8,-4 4 28,-1-1-22,-4-3-9,0-3-30,-3 2 7,-1-1-22,1 0-23,-3 1-38,4 1-31,-3-3-38,5 7-36,1-7-49,7 0-66,-7 6-227,2 2-585,0-2 260</inkml:trace>
  <inkml:trace contextRef="#ctx0" brushRef="#br0" timeOffset="372692.8171">15590 18308 73,'-9'-16'246,"9"16"-4,-11-20-6,11 20-11,-9-12-25,9 12-16,0 0-18,0 0-1,0 0-8,0 0-13,-30 30-9,23-12 4,2 9-4,1 1-8,-2 0-8,4-4-2,0 5-3,-2-3-4,1-6-8,3 5 0,-2-9-9,-1-3-4,-1 3-3,4-16 3,-5 17 0,5-17 3,0 0 21,-5 17-7,5-17-11,0 0-2,0 0-12,0 0-2,0 0-7,0 0-11,-14-46-10,14 14-1,0-2-2,4-12-3,-2-2-11,4 0 0,1-1-8,-1 2 4,1 2-8,-4 10-1,0 2 8,3 6-7,-3 9 2,1 2-1,-1 4-7,-1 6-1,3 1-9,-5 5 7,0 0-5,21 15 8,-21-15-6,24 36 1,-5-10-1,-4 3 4,6 3-8,-1-4-6,3 14 9,-1 0-1,-4-15-1,0 3-6,-4-1 4,2-2 3,-3-2-3,0-4-4,-4-7 3,-3-2 12,5 1-14,-11-13 0,11 12 10,-11-12-3,0 0 3,0 0 2,0 0-2,0 0-2,0 0-1,29-27 3,-18 1-4,-1-2-8,1-1 3,0-3 4,2-2-7,1 0 1,-2 2 2,4-2-4,-5 2-1,4 6 9,-6 9-4,1 1-6,-5 5 2,1 2-7,-2 4-15,1 2 17,-5 3 4,0 0-2,0 0 3,0 0 2,20 46 2,-19-26-8,3 10 2,-2 0 8,2-1-6,-2-2 0,2-1-8,-4 1 11,1 4 0,1-2 2,1-4-1,0 1-14,-3-11-10,2 2-9,3-1-3,-1-3-20,-4-13-4,9 19-5,-9-19-7,13 13-3,-13-13 7,0 0-10,22 2 6,-22-2-8,0 0 3,41-20 6,-31 13 6,2-5 8,1-4-3,0 1 18,-3 5 1,-1-7 5,-9 17 9,13-16 11,-13 16 6,8-13 2,-8 13 5,0 0 0,0 0-8,0 0 18,0 0-1,0 0-3,0 0 3,0 0 9,0 0-3,0 0 2,0 0-4,6 49 2,-6-49-4,-2 21-2,2-21 3,2 22-2,-2-22-1,0 16-4,0-16 1,5 16-8,-5-16-11,0 0-9,12 16-15,-12-16-16,15 7-26,-15-7-41,0 0-41,31-1-31,-31 1-43,31-15-33,-17 5-235,2-1-545,-2-1 242</inkml:trace>
  <inkml:trace contextRef="#ctx0" brushRef="#br0" timeOffset="373193.8286">16434 18330 35,'-10'-20'155,"10"20"-10,-12-16-5,12 16-13,-7-14-9,7 14-11,0 0-17,-7-13-25,7 13-40,0 0-2,0 0-31,0 0-25,0 0-47,0 0-72,0 0-164,0 0 73</inkml:trace>
  <inkml:trace contextRef="#ctx0" brushRef="#br0" timeOffset="373665.1774">16551 18422 45,'14'-14'237,"0"4"-9,-14 10-13,19-10-17,-19 10-18,0 0-5,0 0 1,0 0-1,46 17-4,-40-1-5,-3-2-4,-1 4-1,-2 2-19,0-20-2,-4 31-6,-1-16-7,1-3-6,4-12-12,-9 20-3,9-20-1,-5 14-3,5-14-8,0 0-2,0 0-6,0 0-8,0 0-10,0 0-4,0 0-11,0 0-2,0 0-6,14-63-18,-3 39 9,7-2-9,-2 1 4,1 6-10,0-1 2,2 1 5,-5 9-8,-2 3-4,-12 7 0,24-10-3,-24 10-2,0 0 2,0 0-12,41 14 19,-32-1-6,-9-13-10,14 29 9,-6-5 2,-4 3 5,3-3-14,-5-6-6,4 3 3,-6-2-3,2-8-13,3 5-10,-5-16-10,4 21-11,-4-21-15,7 12-7,-7-12-10,16 11-9,-16-11-8,0 0-4,32-3-3,-32 3-5,37-17 2,-19 6 7,1-7 7,0-2 5,-2-2 12,3-4 10,-2 6 13,-6-1 19,-2 4 18,0 8 10,-10 9 17,13-16 15,-13 16 12,7-8-5,-7 8 2,0 0 12,0 0 15,0 0-10,0 0 7,0 0-1,0 0-9,-8 54-5,4-36 3,2-2-7,-2 0-4,2 1-4,2-17 1,0 27-16,0-27-5,6 20-10,-6-20-19,7 17-15,-7-17-16,18 11-27,-18-11-16,23 4-34,-23-4-28,0 0-33,45-6-38,-45 6-23,34-18-198,-17 7-478,-3-3 211</inkml:trace>
  <inkml:trace contextRef="#ctx0" brushRef="#br0" timeOffset="373707.2076">17338 18262 47,'-5'-17'111,"0"3"-19,5 14 16,-8-20-30,3 8 4,5 12-20,0 0-37,0 0-33,0 0-92,-18-7-108,18 7 48</inkml:trace>
  <inkml:trace contextRef="#ctx0" brushRef="#br0" timeOffset="374156.7416">17451 18320 165,'0'0'260,"0"0"-28,-12-17-12,12 17-8,0 0-23,0 0 3,0 0 6,0 0 0,0 0-6,12 66-11,-13-41-18,-1 5-12,1-1-7,-2-4-12,-2-1-11,3-4-11,0-1-14,1-2-6,1-17-10,-5 19-6,5-19-4,0 0-1,-3 17-6,3-17-8,0 0-6,0 0-3,0 0-7,0 0 1,17-49-5,-8 23-8,6-3-5,0-2 7,2 3 0,-1 5-13,0-2 0,2 4 0,-4 7 11,-5 6-8,-9 8-8,23-13 10,-23 13-5,22-4 2,-22 4 1,0 0 1,23 24-3,-23-24 7,15 28 3,-7-2-5,-2-1-6,-3-7 2,-2 2 4,-1-2-7,0-1-4,0-17-2,-1 23 4,1-23 4,2 19-2,-2-19 2,0 0-6,0 0 6,0 0 0,0 0-6,0 0-3,0 0 0,0 0 3,0 0-2,0 0 2,18-72-5,-4 45-4,-1 0-4,7 6 13,-3-1-11,-3 6-3,4 4 5,0 3 2,-5 1-9,-13 8 2,29-7 8,-29 7-10,0 0-3,0 0 2,42 20-8,-34-12 11,1 7 8,-3 2 3,-2 1 1,3-3-6,-4 3-5,-3 2 2,3-1 3,-3-19-3,6 24 0,-4-10-3,-2-14 6,6 19-9,-6-19 0,9 14-6,-9-14-7,15 6-5,-15-6-3,0 0-5,0 0-6,54-17-1,-38 6-1,-3-1 0,9-10-1,-4 0 10,-1 0-1,-5 1-8,-2 2 15,-2 3 6,-1 1 4,-3 4 9,-4 11 7,6-19 17,-6 19-4,0 0-4,0 0 7,0 0 0,0 0 0,0 0 4,0 0 2,0 0-4,0 0-3,-34 46 4,30-20 2,-2-11-7,3 5-2,3 3-1,-2-3-5,2-20-13,7 26 13,-2-12-9,-5-14-15,13 21-2,-3-14-14,-10-7-20,25 9-11,-25-9-26,32 6-29,-32-6-30,37-8-23,-37 8-42,35-13-11,-13-4-27,-6 7-37,0-3-144,1-8-470,-1 0 208</inkml:trace>
  <inkml:trace contextRef="#ctx0" brushRef="#br0" timeOffset="374586.7263">18226 18175 89,'0'0'108,"0"0"-49,0 0-63,0 0-38,0 0-46,0 0 20</inkml:trace>
  <inkml:trace contextRef="#ctx0" brushRef="#br0" timeOffset="375478.4355">18422 18298 267,'0'0'310,"0"0"-24,0 0-17,-17-12-18,17 12-21,0 0-20,0 0-12,0 0-14,0 0-17,0 0-3,0 0-14,33-26-9,-33 26-15,27-12-15,-10 6 1,2 1-14,-19 5-8,31-6-8,-31 6-6,27-1-16,-27 1 3,0 0-12,26 13 11,-26-13-8,6 19 8,-6-19 6,-6 29-12,-2-12 3,-6 6 11,2 0-12,-9-1 4,5 0-15,-2-2 3,-1 1 2,2-2-2,-1-4 0,5-3-2,2 2-4,11-14-9,-15 16-12,15-16 8,-11 15-2,11-15-5,-3 13 0,3-13 4,0 0-15,0 0 20,23 15-11,-23-15-1,39-3-5,-39 3 0,68-10-12,-32 1-18,16 3-16,-17-4-24,18-6-27,-4-1-30,-15 6-35,-2-2-41,-2-6-25,-1 5-26,-1-3-22,-4-2-2,-4 3-18,-4-6 27,-5 10 22,-1-7 25,-5 5 35,-5 14 29,1-24 48,-1 24 26,-5-22 25,0 11 39,5 11 25,-13-14 22,13 14 10,-16-10 20,16 10 9,0 0 9,0 0-1,0 0-1,0 0 1,0 0 0,0 0-6,-39 18-5,39-18-1,0 0 1,0 0-3,0 0-10,0 0-4,36 32-6,-36-32 7,27 5-7,-27-5-1,38-1 2,-38 1 3,36-7 11,-36 7 3,31-6 0,-20 0-2,-11 6 6,20-17 7,-12 9 4,-8 8-7,9-26 0,-5 16 7,-4-2-4,-4 1 3,0 0-5,-2 2-4,-6 1-4,1 3-12,-8 4 5,19 1-9,-53 1-9,24 9-1,-3 2-20,0 5 9,1 4-1,1 1-14,5 1 18,4 0-18,4 2-4,6-1 1,3 0-11,7 2 11,1-7-8,5-1 0,7 5 3,3 0-4,10-4-1,-1 1 2,7-5-6,5-2 3,4-7-1,12 1-3,2-3 4,-1-4-6,-2-5 0,3-1-3,-16-5-3,12-7-2,-4-2-4,-10 2-5,-5-2-1,7-9-1,-9 5 10,-2 2 1,0-3-3,-8 1 2,4 7 8,-11 1-13,-3 3 8,-2 4-5,-7 9 5,5-17 0,-5 17-1,0 0 0,0 0-7,0 0 6,-42-4 0,42 4 7,-47 16-4,20 0-4,5-3 3,-2 4-6,3 1 8,1 2-5,6-6-2,1 8 1,3-7 2,3 0-2,0 2 1,1-4-3,6-13-4,-3 21 7,3-21 6,5 19-7,-5-19 3,0 0 3,12 11 3,-12-11 2,0 0-4,0 0-3,0 0-10,57-15 16,-41 0 4,4-2 5,0-4-7,-3 0 1,1-3 0,-3-5-7,6 3-4,-3-6-4,-4-1 3,4-12 4,0-3-11,-4 2 0,-3 1-2,-1-5-4,-1-1 6,-4 19 10,-2-3-3,-3 6 2,0 10-1,3 0 3,-3 7-11,0 7-15,0 5 14,0 0 10,0 0 6,0 0-3,-17 39 4,11-5-4,-1 16 12,3 3 11,-3-2-6,1 0-6,-1-3 8,2-11-16,1 13 6,6-14 3,1-3-2,1 0 0,7-1-2,-8-6-12,4-1 16,1-8-2,2-2 3,1-2-2,0-5 3,-11-8-6,32 10 4,-32-10-5,38-2 2,-38 2 12,39-13-14,-14-1 2,-4-1-17,2 0-5,2-4-16,-6 0 8,-1 2 10,0-3-17,-5 6-14,2-1-12,-3 1-12,-1 2-10,-11 12-12,12-18-22,-8 7-16,-4 11-12,6-14-22,-6 14-30,0 0-21,5-16-30,-5 16-39,0 0-38,0 0-166,0 0-526,0 0 234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27T10:38:24.33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1602 15047 19,'0'0'32,"0"0"-1,0 0 6,0 0-7,0 0 6,0 0-5,0 0 9,0 0 1,0 0-3,0 0-6,0 0 3,0 0-2,0 0-4,0 0 2,0 0 5,0 0-7,0 0 2,0 0-4,0 0-4,0 0 0,0 0 0,0 0 5,0 0-2,0 0-13,0 0 11,0 0 10,0 0-5,0 0 9,0 0-1,0 0 9,0 0 3,0 0-2,0 0 0,0 0 2,0 0 4,0 0 9,0 0 0,0 0 5,0 0 2,0 0 9,0 0 4,0 0-12,4-5 0,1 3-1,-4-1-6,3-1 1,-3 0 1,3-5-1,0 4 4,0-2-2,0 1-2,-3-1-1,0 3 3,2-2-7,-2 4-1,3-2 5,-4 4-13,1-4-10,-1 4-5,2-1-3,-2 1-8,0 0-3,0 0 1,-3 17-6,-2-3 0,0 4 6,-3 1-8,0 8-5,2 1 3,-6 0-2,2-3-1,1 4-1,-1-4-1,2 0 3,-1 3 0,-1-1-3,1 0 1,0-6 4,2-4-4,-1-1 1,0-2-2,2 2-6,2-7-1,-2 0-8,3-2-12,0-1-19,1-2-11,-1 2-16,1-4-17,2 1-16,0-3-47,0 0-44,0 0-15,0 0-147,-9-12-382,9 3 169</inkml:trace>
  <inkml:trace contextRef="#ctx0" brushRef="#br0" timeOffset="384.5732">1436 14941 3,'0'-3'188,"0"3"-16,0-5-13,0 5-20,0-5-5,5 1-16,-3 1-6,5 0-15,2-2 1,2 3-6,5-2-1,7 4-4,6-3-1,4 6 2,2-2-1,-2 7-5,5 4 2,-1 2 18,6 10-4,-14 1-8,-2-1-5,-3 2-10,-3 4-1,-2 2-12,-4 2-4,-6-1-7,-1-2 0,-5 1-7,-3 1-2,-5 1-8,-1-3 4,-4 0-5,-4-3-3,-5-3-7,2-2 5,-7 1-4,0-5 1,-1-1-5,-3-5-3,0-4 0,-2 3 1,1-8-4,2 4 1,7-8-3,-2 5 0,-1-7-7,1 2-2,7-5-12,0 3-13,4-3-19,-1 1-18,4-4-17,3 3-17,1-2-39,-1-3-23,5 1-36,2-2-31,2 4-132,-1-6-382,4-4 170</inkml:trace>
  <inkml:trace contextRef="#ctx0" brushRef="#br0" timeOffset="720.6101">2147 15484 147,'0'0'178,"0"0"-13,1-4-12,-1 4-10,0 0-8,5-3-3,-5 3-11,0 0-10,0 0-7,0 0-1,-2 10 1,1 0-4,-3 1-2,-1 2-1,0 3-8,2 1-8,-7 1-5,1 1-10,-2 3-3,1-4-7,-2 3-3,2-3-6,1-2-3,0-2-23,-3 1-31,2-4-40,4 0-42,-1-2-57,5-2-48,-6-2-135,2-1-359,2-2 159</inkml:trace>
  <inkml:trace contextRef="#ctx0" brushRef="#br0" timeOffset="2467.4702">2967 15193 59,'0'0'76,"0"0"-1,0 0 4,0 0 9,0 0-12,0 0 8,1-6-2,-1 6 4,0 0 11,0 0-1,2-3 1,-2 3-3,0 0 5,2-3 1,-2 3 2,2-2 2,1-2-8,-3 4-3,1-5 6,0 1-1,-1 4-4,3-4-1,-3 4 24,2-3-10,-2 3-11,0 0-14,0 0-12,0 0-5,0 0-9,0 0-4,-2 18-5,-2-1-5,-6 8-2,3 6 5,0-2-7,-3 1-2,2 2-3,0 0-2,-1-3-5,-1-2-1,4-1 0,-2-6-5,3-3 0,-4 1-2,6-7 0,1 1-10,-3-3 6,1 1-1,1-4 0,1 1-2,2-3 3,-2 2 1,1-2 4,0-3 11,1-1 18,-1 6 17,1-6-6,0 0 16,0 0-6,0 0-31,0 0 17,0-15-11,1 3-4,3 1-3,-4-7 1,6-1-6,-1-9-1,-2 0-5,2 2 1,4-8-4,-3 4-2,6-2 1,-7 4-8,4-1-2,-4 3 3,-1 6-7,1 3 2,-1-2-4,0 4 2,1 2 5,-4 5 1,3-4 7,-3 4-17,2 0 24,-2 4-10,-1 0 2,0 1 4,2-3 0,-2 6-6,1-4-2,4 0-6,-4 2 11,1-1-12,2 0 10,2 1-5,2 0-10,1-1 1,4 1 7,-2 1-1,2-3-19,3 4 21,-4-1-3,4-1-2,-2 1-7,0 0-1,-1 1 3,1 1-15,4-1-10,-4 0-17,0-1-12,0 2-18,-4 0-15,-2 1-16,4-2-21,-2 1-23,-2-1-16,-1 3-44,2-3-41,-9 0-35,10 5-210,-6-4-531,0 2 236</inkml:trace>
  <inkml:trace contextRef="#ctx0" brushRef="#br0" timeOffset="2731.7257">2821 15407 163,'0'2'223,"0"-2"-3,7 3-10,1 0-13,4-2-12,2 0-12,5-1-11,9 2-5,3 0-5,1-4-11,0 2-10,-2 0-15,2-2-10,-4 4-12,-7-2-7,-3 1-8,-4-1-8,0 0-10,-5 0 1,0 0-12,-2 1-8,-7-1-12,12 1-15,-12-1-24,9-1-22,-9 1-30,0 0-25,0 0-39,9-1-29,-9 1-41,0 0-183,0 0-409,0 0 181</inkml:trace>
  <inkml:trace contextRef="#ctx0" brushRef="#br0" timeOffset="6362.5048">3966 15567 16,'0'0'189,"-5"-2"-17,5 2-12,-2-3-19,2 3-9,0 0-15,0 0-11,0 0-8,0 0-13,0 0-6,-7 8-1,5-3-4,0 3 0,-4 2 16,2 1-7,-1 0-7,-2 5-7,1-4-6,-2 5-7,-1-3-7,1 2-4,-3-2-11,1-1-14,-2-1-29,3 0-27,0-4-37,4 1-33,-1-4-46,2 2-137,-2-4-312,2-1 139</inkml:trace>
  <inkml:trace contextRef="#ctx0" brushRef="#br0" timeOffset="7293.7904">4472 15262 93,'0'0'157,"4"-7"-11,1 4-13,-5 3-4,4-7 1,1 4-1,-5 3-7,5-6-4,-5 6-8,3-7-14,1 3 2,-2-2-9,2 2-4,-4-3-8,2 1-2,-2 1-5,1 0-2,-2-3-4,2 3-9,-1 5-1,0-13 1,-1 10-7,-1-1-9,2 4-3,-6-4-7,6 4 0,0 0-7,-25 8-1,10 4-2,-6 3-9,1 4 8,-4 2-6,4 4 1,0-1-4,0 5 5,5-3-8,-1 5 3,3-5-4,3 2 7,1-3-4,2-1-2,5-2 2,-2-4-3,4 0 6,3-2-5,0 1-1,-1-1 4,3-4-5,5 1 3,-1-2-1,-1-4-1,1 1 0,3-1 2,-1-2 0,2 1-6,-2-3 1,-1-1 4,4-2-3,-4 0 0,-1-2 0,4-2 0,-4-2 1,-1 1-3,2-1 4,-5-5-4,3 1 2,-4 1-5,1-1 7,0 0 0,-5-1-8,1 0 2,1 0-1,0 1 0,-2 0-8,0 3 10,-2 1-2,0-2-7,1 4 5,-4-2-4,0-2 1,2 4 1,-1 0 1,-1 0-3,5 4-1,-9-7 4,3 5 0,6 2 0,-9-2-3,9 2 5,-9-2 1,9 2-3,0 0 0,-7-4-1,7 4 4,0 0-2,0 0 2,0 0 2,0 0 1,0 0-3,0 0 2,16-6 4,-7 5-1,5 0 1,-1 0-1,3 0 1,6-1 1,0-3 0,-1 3 1,1-2-4,6 1 5,1-1-2,-8 0-1,1 2 6,-3-4-5,3 5 1,-4-3 1,0 4 0,-6-3-1,-2 3 5,0-1-1,-10 1 3,13-1 6,-8-2 1,-5 3 2,8 0 1,-8 0 5,0 0 0,8-2 8,-8 2 4,0 0 8,0 0-1,0 0-6,0 0 6,0 0-4,9-3 1,-9 3-6,0 0 1,0 0-6,0 0-2,0 0-3,0 0-8,0 0-1,0 0-5,0 0-5,0 0 6,-3 14-5,2-2 2,-4 3-4,-4 3 4,0 5-6,0 0 2,-1 5-4,1-6 2,0 3-1,2-6 4,-3 7-6,6-9-3,-1 2-2,-1-1 6,1-2-1,1-1-1,-1-1 0,4-2 4,-3-5-5,0 4-2,3-5 5,-2 0-6,6-2 6,-7 1-4,4 0 0,0-2 1,0-3-5,-2 3-4,2-3-14,-2 6-13,2-6-18,0 3-14,0-3-23,0 0-24,0 0-40,0 0-56,0 0-48,0 0-153,8-13-446,-5 6 197</inkml:trace>
  <inkml:trace contextRef="#ctx0" brushRef="#br0" timeOffset="9196.0168">5308 15398 32,'0'0'42,"0"0"-1,0 0 5,0 0-6,0 0 0,0 0 7,0 0 11,0 0 1,0 0 1,-3 4 8,3-4 3,0 0 2,0 0 15,0 0-4,0 0-1,0 0-1,0 0-7,-4-11 2,4 11-10,-1-5 1,1-2-4,-3 1 0,3 2-3,-1-4-6,1-4 6,0 6 2,0-5 8,-1 1 2,1 1-2,0 5 1,0-3 0,-4 1-4,4 3-2,0-3-11,0 6-4,-4-1-11,4 1 1,-10 8-7,2 6-2,2 4-2,-3 0-3,0 8-2,-1-1-4,-2-1-3,7-7 22,1 2-1,0 1-6,2-3-1,-1-1-4,2-4-2,0-2-5,2 0 0,-1 0 1,0-5-1,1-1 1,1 2 0,0-4 1,1 1-1,-3-3 1,12-5-4,-5-1 2,3 0-8,7-5 4,2-7-3,-5 4 0,5-5-2,2 0-1,-1-2 0,-7 8 3,3 1-7,-5-1 0,-2 5-2,1 1-1,-5 1 0,0 2-3,-1 2 2,1 3-2,-5-1-2,9 13 5,-5-4-4,-1 6 2,0-2 2,0-2-3,1 6 1,-2-1-2,-1-3 1,5 3-2,-3-5 2,1 0-1,0-2 1,0 0 0,-2-5 4,1 1-2,1 1 2,-1-2 2,4-2-3,-3-2 4,-4 0-2,14-4-5,-5-1 4,1-3-2,-3-1 2,0 0-2,4-4 0,-4-1 3,1-1-4,-3-2-1,2 1 2,-2-4 1,1 1-1,-4-8 0,0 10 0,-2-1-3,0 6 2,0-3 3,0 5-6,-2-1 1,1 0 1,-4 5-2,3-1-1,0 1 1,2 0-2,-1 1-2,-1 3 2,-1-4-1,3 6-2,-2-4 2,2 4-2,0 0 0,0 0 4,0 0-2,0 0-1,16 7 3,-12-3-2,8 1 6,6-1-5,1 4 6,-1-1-4,4-3 0,0 0-2,6 3 4,-9-4 0,3-2-1,-1 1 4,-1-1-2,-7-3-4,0 2 5,0-2 1,-3-1-2,1-1-1,-3 1 4,-2-2-6,-1 2 3,0-3-1,-1 1-1,-3 1 1,0 0-3,-1-1 0,0 5-2,-2-7-3,-1 6 2,3 1-1,0 0 0,-14 7 0,6 0 1,-1 3 1,-1 4-1,-2 4 2,2 1 0,4 5 0,-2-6 3,3 1-3,2-1 3,1 0-4,0 7 4,2-9 0,4 0 1,-1-7 0,4 4-3,-1-3 5,2-1-1,1-1 3,0-3-3,3 0 7,0-2-5,2-2 0,-1-2-4,6-2 7,0-2-7,2-3 2,2-5 0,1 0 2,-7 0-2,4-6 1,-2-5 2,-4 5-6,2-5 4,-5 2-3,-6 2-1,4 4 1,-3-1 2,-2 3-1,-2 3 1,-1-3-1,1 7 0,-2 0-2,-1 2-3,1 1-2,-1 1 1,0 3-3,0 0 1,0 0 3,4 11-1,0 0 5,-4 0-2,5 6-2,0 6 2,-2-8-2,2 0 2,-1 1 0,0 2 1,2-1-1,-2 1 1,-1-1-3,3-3-9,-6-3-12,5 2-10,-4-2-12,2-2-15,1-1-17,-2-2-7,2-1-17,-2 0-8,3 0-14,0-3-4,1-2-18,6-2-8,0-3-5,4-2 1,1-2 3,0-3-97,2-6-274,-3 2 122,-4 3 1064,1-1-747,1 1 23,-2-2 25,-1 2 21,-3 3 36,-3 2 17,0 1 22,-4 1 8,3 2 2,-3 0 0,-1 4-8,3-5-3,-3 5 2,0 0-12,0 0 2,0 0-5,0 0-2,0 0 1,0 0 0,5 17-2,-5-15 4,0-2-2,7 5 1,0-3-2,-7-2-1,13 0-3,-2-4 0,0 0 0,1 0 3,-2-1 4,1-3 5,1 1 2,-3-2 4,0 0 3,-2 1 0,-4-2 7,1 1 5,0 4 4,-1 0-6,-3-1-7,0 6-8,-7-4-2,7 4-6,-14 6-5,1-1-6,-1 8-1,-3 2-7,4 2 0,-4 2-1,6-2-4,-2 0 0,6-2-6,1 4 5,5-7-7,-3 1-1,4 1 3,4-3-2,0-2-5,1 2-4,5-3 0,0-1-4,2-1-3,6-2-8,-1 0-9,-1-2-16,4-2-17,1 3-18,-2-6-31,4 2-26,-6-3-20,3 3-26,-2-2-19,0 0-148,-6 0-369,1-3 163</inkml:trace>
  <inkml:trace contextRef="#ctx0" brushRef="#br0" timeOffset="10299.5062">7097 15009 170,'3'-12'168,"-1"3"-2,-2 0-5,0 4-1,0-3-3,0 4-14,0-1-13,0 2-13,0 3-17,0 0-12,0 0-7,-9 21-8,1-3-2,1 9-7,-3 5-3,0 3 0,-3 11-2,1 3-3,1 1-2,-1 2 3,0-2-8,2 3-3,-2-4 29,0-1-10,5-11-7,-3 12 2,0-15-8,1 11-5,1-14-4,1-2-7,-3 0 1,0-4-4,-1-1-5,4-3-2,-1-5 1,0 0-6,-2-2-1,3-3-6,1-1-6,-4-3-22,1-1-14,5 0-21,-3-2-31,-1-3-36,8-1-31,0 0-36,-16-11-25,14 2-146,-1-3-382,2-7 170</inkml:trace>
  <inkml:trace contextRef="#ctx0" brushRef="#br0" timeOffset="10698.3364">6789 15475 130,'0'-6'168,"0"0"-7,0 6-13,1-9-7,0 4-11,3 2-3,1-2-8,4 1-3,4-3-4,1-1-2,4 2-2,3-2-6,9 0-3,2 0-7,5 2 0,-4-1 2,5-2-6,-5 5-2,-3 0-8,1 5-1,-12-3-5,-1-2 0,-6 1-6,2 3-5,-7 0 1,1 3-3,-2 1 3,0 4-3,-1 1 0,-2 3 0,-3 5 0,-1 0-1,-2 3-11,1-2 6,-2 1-5,-1-1 0,1 2-9,1-3-15,-1-1 6,2-1-1,1-3-5,1 0 1,0-3-1,0-1-4,2 0-17,-1-1-1,2-2-11,1-1-16,2 0-23,2-4-31,-8 0-31,15-5-43,-3 0-26,1-8-24,-1 3-16,0-5 4,-3 2-1,0-12 19,0 1 18,3-3 18,-6-6 27,4 4 22,-6-4 25,3 2 22,-2 1 23,-3 1 19,4 3 18,-2 5 10,-3 6-3,-1-1 10,0 3 11,-1 2-7,1 3 2,-3 2-7,3 6-23,0-8-22,0 4-20,0 4-12,0 0-21,0 0-66,0 0-165,0 0 73</inkml:trace>
  <inkml:trace contextRef="#ctx0" brushRef="#br0" timeOffset="11040.3547">7516 15329 187,'0'0'213,"0"0"-8,14-10-14,-14 10-16,9-3-17,-9 3-15,0 0-12,20 9-6,-10-4-6,-1 8-4,-1 3-5,-1-1-6,0 11-2,-5-7-5,-2 6-6,-2 0-5,1-4-5,-2-2 0,-1-4-5,-3 1-5,-2-3-2,3-1 2,6-5-1,-6 0 10,1 0-1,-1-2 6,3-3 8,3-2 5,-8 0-6,8 0-4,0 0-2,0-17-18,2 3-9,4-5 1,1 2-7,6-9-23,2 3 18,0 1-8,7 1 2,-4 0-13,-2 8-1,-2 1-6,3 3-3,-4 0 1,1 5-2,-2 1 9,-5 3-13,6 3-9,-4 4 6,0 2-1,1 2 0,-5 1-3,-1 5-5,2-1-4,-4 5 6,-2-3-14,3 2-11,-6-2-17,6 0-32,-6-1-34,6 0-34,-3-1-45,0-4-39,2-2-34,1 1-31,4-1-192,0-4-516,5 0 228</inkml:trace>
  <inkml:trace contextRef="#ctx0" brushRef="#br0" timeOffset="11648.2813">8184 15369 29,'4'-18'238,"0"0"9,-4 3-4,0 5-15,-2 2-21,-6 2-22,3 0-11,-8 6-17,-4 6-11,-2 0-5,-8 9-13,0 3-10,1 6-8,2-1-6,2 2-10,3 2-12,3 0-7,5 0-6,3-6-10,4 4-2,4-9-3,1-2-7,2-1-1,2-4-3,1 0-1,2-4-2,1 0-1,5-5-6,0-2-2,4-5-1,0-1-4,3-7-3,0-3-3,-3-3 1,1-4-5,0-5 3,-5-2-5,2 0 3,-5 2-9,2 1 7,-3 5 14,-3 6 14,-1 2 7,-1 7-3,-3-2 6,0 7-17,-2 4-4,0 0 1,0 0-8,0 0 1,-18 29-3,8-12-8,1 8 2,-1 1 0,3-2-3,-2 2-2,6-7-3,0 5 5,0-6-1,3 0-7,3-5 6,0 2 4,0-4 6,1 0 9,5-4 5,-2 0 0,2-3 2,3-3-2,-2-1-1,4-5-2,5-3-2,-1-1-3,5-7-5,3-4-4,-3-5 9,-7-4-10,14-10-2,-3-3-3,-2-2-1,-2-2-2,3-1-1,-5 3 8,-5 13-10,-1-2 8,-3 4-1,-3 5 3,0 10 14,-6 2 3,1 2-22,-1 6 21,-3 4-11,0 0-8,0 0 7,-12 30 0,-2-3-9,0 5 1,-4 11 4,0 2-5,5 4 4,4-15 2,-2 15-4,5-3-5,0-12-1,6 0 3,6-2-5,1-4 2,1-2 1,3-4 2,1-7-3,3-1 1,-2-5 2,4 1-1,1-3-1,-1-1-5,3-4-3,-3-4-5,3-1-20,-1-6 9,-4 1-10,2-6-21,1 2-10,-3-1-16,0-3-9,-3 1-11,1 3-29,-2-3-21,2 2-15,-8 2-13,0 5-27,-1 0-24,0-3-25,-1 6-29,-3 3-10,0 0-171,-13-1-494,13 1 218</inkml:trace>
  <inkml:trace contextRef="#ctx0" brushRef="#br0" timeOffset="12421.051">2144 16624 174,'-3'0'185,"3"0"-1,0 0-7,0 0-2,0 0-8,13-14-10,2 4 3,5-9-11,2 0-4,1-3-12,4 0-8,-1 0 0,-3-1-14,2 0-9,-6-1-8,1 2-11,-6 1 0,2 0-11,-7 7-4,3-3 1,-7 1 4,0 6-10,-1-1-2,-4 0-3,1 2-2,-1 1-5,-1 2-12,1 6-2,-3-9-4,-1 3-7,4 6-1,-7-3-3,7 3-4,0 0-2,-13 6-6,8 3 2,0 3 6,-2 2-10,4 5 0,0-2-1,2 9 1,1-1-2,1-1-3,5 4 5,-3-2-3,3-7-2,-1 5 1,1-7-3,-3-2 0,3 0 3,-4-4-1,2 0 1,-4-1 8,0-4-10,0 2 4,2-4-6,-2 1 1,-2 0-2,-1-3 1,3-2 2,-7 3 0,-1 0-1,-1-3-3,-2-3-1,-2 2-9,0-3-5,0-3-11,0 2-3,-3-4-12,7 2-8,-3-1-13,1-2-12,2 2-13,5 2-13,-2-3-26,1 0-22,5-3-34,1 3-27,7-8-167,-2 2-408,5-2 180</inkml:trace>
  <inkml:trace contextRef="#ctx0" brushRef="#br0" timeOffset="12698.3297">2696 16055 81,'4'-4'180,"-4"4"-26,0 0-9,0 0-8,0 0-17,0 0-10,0 32 0,0-13-1,-9 8-14,2 4 4,2 0-6,-8-2-8,4 3 4,0 2-7,1-3-6,1 2-1,1-1-9,0-5-4,0 0 0,5 2-2,-3-11-7,2 0-1,0-2-2,2 0-7,0-6-3,2 1-2,-4-5 3,4 0-4,-1 1 0,0-2-8,3 1 3,1-2-2,-1-2 0,3 1-7,1-3-10,4-2-13,-1 1-28,2-3-28,0-1-38,0-5-38,3-1-38,-3 2-190,-3-2-390,-2 1 173</inkml:trace>
  <inkml:trace contextRef="#ctx0" brushRef="#br0" timeOffset="12887.7305">2457 16406 81,'0'0'169,"0"0"-12,0 0-13,0 0-20,23-7-11,-4 5-4,1-2-15,1 1-11,8-2-4,-1 2-9,3 0-4,-3-1-8,0 2-13,-1-1-26,-4 3-34,-6 0-4,6-2-49,-6 2-34,3-1-100,-3 4-217,-5-3 96</inkml:trace>
  <inkml:trace contextRef="#ctx0" brushRef="#br0" timeOffset="14054.1554">3108 16393 144,'3'-9'162,"-2"0"-3,2 0-10,-3-2-9,0-3 10,0 4-10,0-2-11,-3 3-1,2-1-5,-3-2-10,3 5-2,-3 0-13,0 3-11,-2-1-6,1 2-10,5 3-8,-18 3-11,1 4-2,1 4-7,-5 8-6,-2 4-2,3 0-6,2 4 2,0 0-3,4-3-7,1 3 2,4-3-9,4-6 3,0 0 1,2-1 26,2-1 0,2-6-3,3 2 2,0-4-3,0 0-7,2-4 3,7-1-5,-4-1-6,4-5 2,1-1-5,2-4 0,0-1 2,-2-4-4,2 0-1,0-7-2,0-3-3,-3 2 2,1-5-1,-2 1-4,-7 7 1,5 1-3,-5 3 4,3 5 8,-6-2 0,1 5-5,-2 2-13,2-1 9,-3 5-1,0 0 0,0 0-5,0 21 2,-4-4-2,1 1-2,1 2 6,-1 5-10,2 1 2,-2-6 2,1-3-3,3 9 2,-1-8-2,1-2 0,2-3 1,1-3 4,-3 2 0,3-3 5,1-4 0,0 1 4,3-2 4,2-4-2,3-3 5,-3-1-1,8-4-8,-4-1 4,9-8 1,-4-3-8,-1-4 2,0-1 1,-3-3-6,0-5 6,5-11-7,-1 2-2,-6 8 9,2-16-7,-3 15 2,-2 6 0,0-2 3,-4 5 9,-1 11 8,-1-2 6,-2 7 8,3 3-3,-4 2-24,0-2 13,-1 7-1,0 0-22,0 0 16,0 0-1,-18 32-6,6-6 4,1 6-5,-2 1-2,-4 12 5,5-9-2,-2 9-1,0-1-24,9-13 16,-2 2 4,-1-5-3,3 0-5,3-2 3,1-7 2,2 2-15,-1-5 17,4 0-5,-1-2 6,3-2-6,3-3 3,0-1 7,5-4-4,4 1 0,1-5 6,-1-2-6,11-2 0,-1-7 2,-1 1-8,0-3 5,0-2 2,-4-2-5,-1-2 0,-2-1-6,2-1 3,-4-1-1,-4 0-1,1 1 5,-6 3-4,-1-1 3,1 2 1,-4 1 1,-3 3 1,2 3 0,-1 1-3,-3-1-5,0 3 4,-3 4 2,-1-1-7,4 4-4,-9 0 5,9 0-2,-14 10 4,4-2-1,0 6-3,0 3 1,1-1 2,-2 8-8,2-1 5,1-5-4,3 7 7,1-7-6,0 2 7,4-3-5,-4-2-2,6 2-10,-4-5 21,6-3-3,-3 3 2,2-2 3,2-5-2,3 2 5,0-2-21,1-1 18,2-1 1,4-5 0,2 2 5,4-3-2,5-7-1,2 1 2,-1-5-4,1-2-3,4-4 4,-6-4-5,12-8 4,-15 7 3,11-11-11,-7 10 7,-5-5 0,-3 2 0,0 6 3,-4-1-5,-1 3 1,-7 4 2,2 2 4,-5 5-4,0 0 12,0 2-3,-2 2-3,-1 1-2,-1 5-10,0 0 7,-11-9-2,11 9-10,0 0-2,-18 10 2,8 2 5,0 2-4,3 1-1,-2 1 5,3 1-1,2 2-4,2-1 3,0 0-5,2 2 1,0-3 2,4 1-1,-3 0 0,2-2 1,3 1 7,-2-1-7,1 0 0,-3-1-2,0-2 7,1-2 4,-1 1-4,0 0-4,0-1 7,-2-2-2,2 1-9,-2-2 6,2-2-3,-2 1 4,0-2 0,0 2-6,0-7 13,0 10 2,-4-5 4,0 0 3,-3-1-4,0-1-1,-3 2-2,-3-3 7,1-2-8,-2 1 6,-6-4-9,1 2-10,-4-3-32,-7 1-17,2-2-33,-3-1-28,2 2-30,1-5-37,5 2-24,-1 0-45,-1-3-46,5 2-208,2-3-542,-1 0 239</inkml:trace>
  <inkml:trace contextRef="#ctx0" brushRef="#br0" timeOffset="14332.4481">3089 16316 28,'0'0'185,"0"0"-7,0 0 7,26-1-1,-12 1-10,4-4-6,3 1-9,9 0-9,0-2-16,2 0-11,3 0-8,-3 1-18,0 1-4,-4-1-12,-5 1-10,-6 0-18,-3 2-30,-4 1-25,-2-2-35,3 1-19,-11 1-50,12-3-42,-10 2-161,-2 1-335,5-8 148</inkml:trace>
  <inkml:trace contextRef="#ctx0" brushRef="#br0" timeOffset="18522.3231">3860 11976 23,'0'0'117,"0"0"-6,0 0-7,7 0-12,-7 0-10,0 0-10,0 0 14,0 0-2,0 0 3,0 0 6,0 0 4,0 0 8,8 0 3,-8 0 5,0 0 8,0 0-3,0 0 5,0 0-2,0 0-2,0 0-4,0 0-3,0 0-6,0 0-6,0 0 1,0 0 4,0 0-12,0 0-3,0 0-10,0 0-4,0 0-5,0 0-3,0 0-6,0 0 4,0 0-8,-17-7-4,12 4-6,0-1-5,-1 1 0,-1 1-8,0-2 27,-3-1-3,-3 1-11,4 2-3,-5-3 3,1 1-3,-1-1-3,2 1-1,-6-2 1,6 2-9,-2 0 1,2 0 5,-2 1-4,1-2-11,1 3 8,-2-2 1,-1 1-5,-2-2-3,0 0 7,-1 1-5,-1-2 1,2 4-4,-2-2-3,0-1-2,-3 1 1,-1 0-2,-4-3 11,-3 3-14,10 2 0,-1-1-9,-10-1 1,3 3 3,0-3-2,0 1-5,-4 1 6,4-1 2,-3-2-3,3 2-11,-1 1 3,-1-1 0,2 0 8,-1 0-4,-1 1 3,0-2 4,1 4-6,-1-2-3,0 1 7,0 2-3,5-1-1,-3-3-12,7 2 16,-2 0-8,-5 1 1,7 0 10,-1-3-7,2 6-2,1-3 1,-8-3-2,7 3-4,-2 0 2,0-2 8,-1 0-3,3 4-7,-2-4 7,-6 2-2,7-2-6,-5 2 7,2 0 0,2 0-5,2 0 0,-3-1 16,2 1-17,-9-1 9,1 3-7,3-2-3,-3-2 3,1 1-1,0 0 2,-3-2 1,3-1 2,0 4-4,-2 0-3,2 0-4,0 0 7,-1 0-2,-3 0 2,1 3 0,2-6 2,-3 3-2,4 0 3,-2 4-12,4-1 8,-5-2 0,3 0 2,6 0-1,-6 2 12,6-1-11,2 0 1,0 2-3,0-3 0,-2 2-1,2-1 0,1 0 3,0 4-6,1-2 7,-4 0-5,3 0 7,1 2-6,-2 1 3,3-2-5,-4 2 0,2-1 4,-1 2-6,1-1 9,-3 0-3,-2 3 3,3-1-1,1-2-2,-1 0 0,-3 1 1,5 1 9,-1-1-7,0-1-11,0 1 8,-1-2 9,1 3-14,1 0 2,0 1 2,2-3-1,-3 2 0,2-1-5,-3 0 6,1 1-9,1 0 12,3-1-2,0 1-2,-4 0 0,4 1 6,-2-3-4,3 1 6,2 2-10,-4-1-3,4 2 11,3-4-4,-1 0-6,0 2 10,4 1-8,-3 0 4,2-2-2,2 3 6,-4 4-5,0-1-1,3 1 6,0-1 4,0 3-1,3-6-3,-1 5 3,1 1 0,-1-4 1,0 4-1,5-4-5,-4 3-2,4 0 7,-5-4-6,7 4 6,-2-3-7,3 3 7,-3 0-3,1 0 3,2-4-4,0 4 17,3 1-33,-1-1 14,0-2 8,5 0 3,-2 1 13,1-2-6,3 2-16,-1-2 3,-1-1 2,4 1 0,0-1-3,-1 0 3,1-3-2,2 3-1,0-3 5,3 1-5,-5-2 5,4 0-5,4 3 2,-3-5 2,6 5-15,1-5 5,2 3 2,0-2 11,0 0 0,-1-3-4,5 2 1,-3-3-4,1 1 1,-1-1-1,-1-1-2,2 1 1,-2 0 1,4-2-1,-4 2-5,1-1 6,-2 0-1,5-1 10,-1-1-6,1 1-5,0-1-2,-2 1 2,1-1-2,-2 0-12,1 0 18,-9 0-5,1 2 0,-1-2 4,3 0-6,-5 1-10,5-1 17,-4 0-4,1 0-2,1 0-1,-3-1 2,3-1-9,10 1 10,-4 1 0,-1 0-3,1-1 7,0 1-2,3-1-2,-4 1-1,2-4-2,-2 4 0,-7-3 2,4 3-9,-3 0 10,7-1-2,-8 2 1,-2-3-2,3 0 14,-1 1-15,2-1-10,-2 0 22,1-1-11,7 3-1,-6-4 6,-1 2 0,6-1-4,0-1 1,0 0-1,1 0-2,-7 1 4,0 1-1,7 0-1,-7-1 1,0 0 5,-2 1-10,3-2-7,0 1 13,-2 0-2,0-1 2,0 1-1,-2 0 6,3 1-7,-3-1 5,-1-1-4,2-1-1,-3 1 4,2 1 1,-1 1-3,0-2-1,-3 1 1,4 0 0,1 0-3,-4 1 0,5-1 4,-1-1 5,-1-1-7,0 0-3,0 3-4,-1-3 5,3 0 5,-4 0-4,-2 2 1,-3-1-4,3 0 5,1 0-1,-5 0-2,2 0-1,2 0 2,-5-1 1,5 1-2,-5 0-12,5-2 13,-2 1 0,1 1 5,0-2-2,4 2-4,-5-4-1,1 2-9,2 1 9,-2-3 5,0 3-16,0 1 10,-4-2 9,2 4-3,1-3-2,-4 0 2,-1 2-4,1-1 0,0 2 3,-3-1-3,3-1 3,-1 0 3,-1 0 1,1 0-4,3-1 6,-4 0-11,2 2 1,-2-2 2,1 1 0,3 0-3,-2-4 7,1 3-7,-2 1 2,1-1 3,1-1-4,-3 4-1,1-5-1,-1 5 3,-2 0 3,2-2-6,1-1 5,-5 1-3,3 1 8,-1 1-4,1 0-5,2-1 3,-6-2-3,2 3 2,2-1 3,0 0 0,-2 1 5,0-3-24,1 3 20,0 0-4,0-3-4,0 3 4,-1-3 1,0 3-2,4-2 1,-3-1-3,1 0 3,1 1-11,-3 1 16,1 1-2,0-1-3,0-1-3,0 0 5,-2 0 4,2 2-4,-1-2 5,-1 1-18,2-1 14,-1-1-1,1 2-2,0-2 1,0-3-3,1 7 6,-1-4-9,2 1-8,-1-4 17,1-1-7,0 3 4,-2 0 1,0-1 1,1 1 9,-2 2-9,3-2-3,-2 1-3,0 1 3,1-3 5,-4 4-6,3-3 3,0 2 7,0 1-2,-3-2-1,4 1-11,-1-1 12,0 2-3,-3-2-5,3-1 4,-1 3-2,2-4 3,-3 2-2,2-1 1,5-2-2,-5 3 0,-3-2 4,3 2 9,0-1-8,-1 0 2,-1 1 4,3 0-4,-4-1 4,2 2 4,-2-2 3,1 0-6,0-1 3,0 2-5,0 1 1,-1-1 2,-1 0-1,2 1 3,-1 0-6,2-1 3,-1 0-1,-1 0-12,0-1 8,-1 1-1,1-1 3,-1 1 2,2-1-9,-2 2 3,0-2 1,0 1 0,3 0 1,-6 0 1,6 1-2,-3-2 6,0 3 5,0 3-6,-3-8-1,3 5 0,3-1-7,-3 4 0,-3-7-1,1 3 3,2 4-4,-1-3 3,1 3-1,0-5 2,0 5-3,-2-6-1,-3 4 0,5 2-1,0 0 1,-1-4-4,1 4 2,-2-2 0,2 2 0,0 0 3,0 0-4,-3-4 6,3 4-6,0 0 1,0 0 0,0 0-1,0 0 0,0 0 0,0 0 1,0 0 1,0 0 0,-2-4-3,2 4 1,0 0 1,0 0 1,0 0 1,0 0-1,0 0 2,0 0-7,0 0 5,0 0-1,0 0 0,0 0 2,0 0-5,0 0-12,0 0 13,0 0-9,0 0 12,0 0 1,0 0 0,0 0-3,0 0 1,0 0 2,0 0-1,0 0 1,0 0-6,0 0-2,0 0-1,0 0-2,0 0-1,0 0-2,0 0-5,0 0 3,0 0-2,0 0 2,0 0-1,0 0 1,0 0-1,0 0-11,0 0 10,0 0-3,0 0-4,0 0-4,0 0-6,0 0 4,0 0-6,0 0-3,0 0-8,0 0-10,0 0-14,0 0-20,0 0-15,0 0-18,0 0-21,0 0-29,0 0-37,0 0-24,0 0-31,-9 7-29,4-5-271,0 0-610,1 1 270</inkml:trace>
  <inkml:trace contextRef="#ctx0" brushRef="#br0" timeOffset="20956.8663">3038 13228 64,'0'0'79,"0"0"7,0 0-4,0 0 5,0 0 1,0 0-5,0 0 0,0 0 1,0 0 5,0 0-7,0 0-2,4 2-5,-4-2 0,0 0 10,0 0-9,0 0-3,0 0-3,0 0-3,0 0 3,0 0-2,0 0-2,0 0 0,0 0-1,0 0 1,0 0-5,0 0-1,0 0-1,0 0-4,0 0-2,0 0-3,0 0-4,0 0-2,0 0 1,0 0-3,0 0-5,0 0 2,0 0-3,0 0-3,0 0 0,0 0 0,0 0-3,0 0 8,0 0-2,0 0 1,0 0 2,0 0 1,0 0-1,0 0 1,0 0 5,0 0 5,0 0-5,0 0 3,0 0 2,0 0 3,0 0 2,0 0 0,0 0-1,0 0-1,0 0 3,0 0 3,0 0 6,0 0-7,0 0-8,0 0 4,0 0-2,0 0-3,0 0-1,0 0-4,0 0-1,0 0-4,-13-9-2,13 9-4,-2-5-3,-3 4-2,3-6 0,0 4-9,-2-1 11,0 1-8,-2-2-1,1 1-1,-2-3 6,1 1-17,-2-1 10,-2 2-3,1-2-11,-1 0 6,-1 4-4,1-2 1,-5-7 1,5 7-3,-3-2-1,-1 3 7,0-2-12,1 2 0,3-1-2,-8 0 1,5 2 7,1-1-4,0 0 1,-2 0-6,0 1 3,-3-3-1,3 2-3,4-1 4,-5-1 7,-2 1-11,4 1 2,0 4 3,-4-7-4,4 5 3,-5-1-2,2-2 1,-1 2-1,-1 1 2,0 1 3,-1-3-7,1 2 2,4 0 2,1 1-3,-1-1 3,-4-1-2,-1-1-1,-1 3 3,1-3 0,-1 4 4,3 0-2,-3-2-1,1 4-3,-3 0 5,3-2-8,2 0 3,-1 2 1,3-1 1,0 0 2,2 2-4,-2-1-4,2 1 4,-2-2 0,3 0 0,-1 5 3,-2 1 1,-2 0-5,4 0 2,2-2 0,-3 1 1,0 1 0,0 2-3,-3 0 8,2-1-3,-1 5 7,0-4-11,0 3-2,-1-3 5,4 1-15,-4 0 12,1 4 6,3-2-8,-1 2 5,-3-1-3,3 0 1,-1 1-2,2 1 2,-4-2-5,6 2 17,-3 0-4,2 1-14,2 1 10,-1-2-3,3 3-11,0-1 4,-1 1 2,2 2 6,3-2 1,-1 2-2,1-3-3,1 2 6,2 1-5,-3 5-8,6-6 11,-4 0-4,4-2-1,-2 1 5,2 0 4,1 2 3,-2-4-6,3 1 9,2-2-7,-1-1-3,0 3 5,2 0-6,2 2 6,1 3-1,0-5 1,0 0 2,1-2 2,3 0-6,-2-1 0,5 3-1,-4-4 2,6 4 3,-2-2-1,2 2 2,-6-6 5,4 2 3,-1 0-12,0-4 5,1 2-3,0 0-1,0-3 5,1 4-4,-1-4 0,-1 0 2,0 1 4,-2-1-5,4 0 7,-3-2-2,2-1 3,-4-1-4,5 3 2,-4-3 0,5-1 10,-2 0-11,0 1 6,-4 0-2,6-1 1,0 0-4,3-1 5,-2 0-4,1 1 6,1-1-5,-2-1-2,7-1 0,-6 2-3,1-2 5,-1 0-6,2 0 11,-2 2-7,-1-2-2,1 1 1,-1-1-7,-1-1 5,4 1-33,-2-2 5,1 2-5,9-1 13,-12-1 8,3-2 5,1 2 8,-5-1-2,11-2 10,-10 2-4,3-3 5,-3 2-1,0-1 0,3-3-3,-5 3 3,2-3-3,-1 1 0,1 1 2,-1-2 1,0 2 0,-1-3 10,-2 2-4,1 2-2,-2-7 3,-1 7-4,1-4 3,-2 2 0,4-3-3,-8 2 0,2 1 1,-1-1-1,0-1 1,4 2-6,-4-1 0,0-1 0,1-1-1,-3 0 0,4-2 3,-1 2-6,0 3 3,-4-4-3,6-1 3,-4 4 0,1-4-2,-4 3 5,1-2 1,-1 2-1,2-1 6,-1 0-6,-1 1 6,-1 1 1,-1-4 0,2 3-4,-2 1 0,4-1 1,-6 1 0,2-4 1,-2 1 3,3 0-6,0 0 1,-3 0-5,3 0-6,-3-1 2,-1 0 0,4 1-2,-4 0 1,0-2-1,0 2-1,1 1 1,-1-2-3,0 0-1,-1 3 3,1-3 0,0 1 1,-4 1-1,2 1 0,2-3-2,-3 4 1,2-2 3,-3 3-4,4-3 3,-5 1-3,2 0-3,-2 1 2,0-2-1,4 1-1,-4-1-2,2 4-2,-1-2 1,0 1-1,2 0 0,-2 0 2,1 1-1,-2-1 1,2 0-1,-1 2 1,0-5-1,0 3-2,1 4-1,-4-6 3,4 1-1,-4-1-2,4-1 1,-1 3-1,-1-3 1,0 3 1,2 0 1,1-1-3,-4 3 0,2-3 0,-2 3-3,4-3 0,-3 4 1,0-2-1,1 1-1,-1 1-1,0-1 0,3 0-1,-2 2-3,1-2-4,-1 0-5,0 0-1,-2 1-8,2 1-6,-4-1-2,3 1-4,-1 0-9,2-1-2,-1 3-6,-2-3-9,5 2-1,-6 1-11,3-1-19,2-1-13,-4 1-19,4-1-15,-2 2-15,1-2-11,-1-1-23,0 1-16,-3 2-34,2-1-20,1 0-24,0 0-15,-2 2-18,7 0-215,-15 0-579,5 2 256</inkml:trace>
  <inkml:trace contextRef="#ctx0" brushRef="#br0" timeOffset="29442.6694">15350 11517 123,'0'0'136,"0"0"-4,0 0 1,10-3-4,-10 3-4,0-3 0,0 3 0,0 0-7,5-2 0,-5 2-4,0 0-9,1-6-4,-1 6-6,0 0-7,0 0-6,-1-6-4,1 6-4,0 0-9,0 0-2,-5-4 1,5 4-8,-2-2-5,2 2-5,-8-6-3,5 6-3,-4-5-3,2 0-2,-5 1 0,-2-2-3,-2 1 4,-3 1-5,-1-1 1,-1-4 0,-3 3-1,-6-5-2,2 1 2,-1 3-3,7 2 5,-8-2 1,3-4 0,-2 2-2,0 2 2,0-1 5,8 2-8,-11-2-1,3 1-4,0-1 2,-1 1-5,1 0 3,0-3 2,5 6-2,-6-5-4,3 0 13,-2 3-15,0-1-1,0-1 2,0 0-6,6 3 1,1-1 0,-6 0-2,5 1 1,1-1-3,-1 0 8,0 0-8,-7 1 5,-2 0 1,9-1-5,-7 1 2,0-1-1,-1 1-2,1 0 2,0 0 2,-2 1-8,0-2 4,0-2-4,-2 6 1,4-2 3,-2-3-4,1 3 4,1 0-5,0 0 4,7-1 3,0 1-1,-1 0-1,-1 4 3,2-2-7,0-3 1,-1 3 2,2-1 0,0 1 1,-3-3 2,1 2-2,1-1 1,0 1 3,-1 1-1,1-1-6,1-1 0,-2 2-1,4-1 2,-6 2-4,5-2 6,0 0-4,0 1 4,1-1-4,0 1 3,0 1-3,1 1 6,-2-1-8,1 1 5,4 0 0,-3 1-2,0-1-1,-1 0-4,4 1 8,-4 1-8,0-2 6,-1 0-4,1 3 0,-3-3 1,5 5-2,-4-2-1,3-2 0,0 3-2,1-1 3,0-1 0,-1-1 2,0 3-1,4-1-3,-5 1 2,1 0-1,-2 0-4,2-2 7,5 3-6,-1 0-1,-3-3 3,-3 4-6,7 0 9,-1-2-4,-2 0 2,3 0-4,0 0 4,-4 0 2,4 1 0,0 0 1,-1-2-13,-1 2 14,3 0-2,-2 0 2,1-1-4,-2 2 1,2-2 0,-1 0-2,1 0 3,-1 2-1,-3-1 2,2 0 0,3-3 3,-4 4-2,1-2-4,3 0 4,-2 1 16,-5 0-19,6 0-2,-1 0 1,0-1-2,3 2 2,-5 0 2,4-2-1,-1 2-2,1 0 1,0-2-4,0 2 4,3 3 0,-2-5-2,-2 3-2,2 1 4,0-2 1,0 0-3,-1 0-3,-1 0 6,2 1-5,0 1-1,-3-1 5,3 3-3,-1-3-1,0 0 17,-1 1-15,2 1-6,-1 0 8,1-1-2,3 1-1,0-2 13,-2 3-14,-1-2 4,3-1-2,-3 1 1,3 2-3,1 0 2,-1-1 6,-1 0-6,0 3 2,0 0-4,-1 2 11,0-4-9,1 0 0,2 2 7,-3-2-1,3 1 2,0-1-1,-1 0 3,1 1-4,3 0 0,-5-1 16,3 0-19,0-1 2,0 0-3,-1-1 3,0 2-6,0 1 14,0 0-13,-1-1 1,4 2-3,-6-2 4,4 6 0,0-4 0,-2 1-2,2 1-2,-1-1 7,2-2-3,0 0 4,1 2-9,0-1 17,1 0-13,0 0-6,-1 2-4,1-1 0,2-1 4,-3-3 7,2 5 0,1-2-1,0-2 2,-4 3-6,4-1 4,0-2-4,4 1 2,-4 0 2,0 0-3,1 2 7,2-1-1,-1 0-10,1 0 5,-1 1 3,2-2 3,-1 1-1,2 2-8,1-3 5,-1 3-3,-1-2 2,3-2 0,-4 1 2,0 2-2,-1-4 1,2 0 2,1 0 1,-3 4-6,1-1 3,-1-2-3,2-1 2,-3-1-5,1 5 0,0-5-1,0 3 9,0-3-1,2 3-2,-3-4 3,2 3-2,3-2-2,-3 4-2,1-3-2,0 0 5,1 2 2,-1-1-4,1-2 0,0 3 2,0-1 5,1 0-8,3 3 9,-6-2-9,6-1 3,-3-2-3,4 3 2,-2-1 4,0-1 0,0 3-10,0-5 8,3 6-1,-2-2-1,-3-3-1,4 2 3,-1-1-1,1 1 1,-1-3-7,1 1 18,0 1-6,2-1-5,-2-1-2,1 0 5,0 3-7,0-5 3,-2 1-7,2 1-1,-1-1-4,-1-1 13,2 0-5,-4 2 3,0-4 8,-2 2-10,0 1-3,1-3 8,-1 0-10,0 2 7,2-1 1,-4 3-1,3-5 1,3 3 0,-4 0-2,3 1 4,-2-1-7,5 0 9,-4 2-4,1-3 3,2 1-5,-1 1-1,0 0 3,0 0-12,-1-1 4,1 1 5,1-1 1,-3-1 4,2 1-2,0 2-1,0-4 1,-2 2 2,-1-2-7,3 3 7,-2-1 7,3-2-12,-3 1 3,3 1-7,2-2 4,-3 2-5,0 0 9,5 2-6,-2-3 4,0 1-2,5 5 3,-8-7 2,4 1-10,2 3 6,-3-2-3,0 0 6,-1-1-1,0 0 1,0 0 0,0 1-1,-3-1-2,4 1-7,-1 1 6,-1-2-4,1-1 15,0 2 5,1-1-17,-1 1 4,1-2-9,6 2 11,-1 1 10,0 0-16,1-1-5,0 4 5,0-4-1,0 0 3,-2 0 0,1 0 3,2 0 1,-2-1-4,-3 3-5,-2-3 12,8-2-10,-4 5-3,-2-3 4,-2 0-4,3-3 3,-2 4 3,5 0 0,-4 1 5,5-2-7,-6 0-7,5-2 12,-3 2 4,3 0-7,-3 0-4,0 1 1,-2-2-1,5 1-2,-4 1 3,8-1-1,-11-2 9,9 1-4,-4 1-4,-2-1 6,4-1 9,-6 0-13,4 1-2,-2 0 5,-1-2-5,2 2 5,2 0-3,-3 1 2,3-2-1,-4-1 5,1 2 1,-2-1 2,1 1 1,1-1 5,-1 0 0,0 0-3,2 1 4,-2-3 1,1 2-4,-1-1 5,5 1 11,-3 1-9,-1-2-3,-1 2-5,6 0 4,-1-1-1,-4 0 6,0-1-8,4 0 1,0 2-3,-2-1 0,1 1-2,-2 0 3,-1-1-2,4 0 1,-2-1-4,-4 0 2,4-1 2,-3 0-5,7 3 1,-7-3-1,1 2 2,-1 0-4,-2 0 2,4-2 1,0 2 2,-2-2-1,0 1-6,1 0 3,-1-2-2,5 4 1,-4-3-2,4 0 3,-3 1-5,2-1 5,-6 0-1,2 0 1,-1 1-11,3-1 21,-2 0-11,-1 0-2,3 0-3,-3 3 0,2-3 1,-1 0 0,-1 0 4,-1-3-3,2 3-1,1 0 3,-4 0-1,3 0 1,0 0 1,-2 0-5,3 0 3,-2 0 1,2 0 0,-4-1-3,3 1 0,0 0-2,0-1 4,-1 1-2,0-2 1,-1 2-1,3 0-2,1 0 4,-2 0 1,0-1-1,-1 1-4,2 0 3,1 0-1,-2-1-2,0 1 4,1 0-1,-1-3 4,1 4-4,-2 1-6,0-4 6,-1 2 0,0-1 5,3 0-3,-5 1-2,2-2-3,1 2 4,-2-2 3,-1 2-4,3 0 2,-2-3-2,1 3-1,-1 0 2,0 0 8,3-2-11,-1 0-4,2 1 6,0 0 4,-1 0-7,4-4 4,-4 5-2,3-2-2,-4 0 4,2 0-2,1 2-7,2-1 11,0-1 2,-3 0-4,-4-1 1,0 0-7,1 2 6,2 1 1,-2-3 0,0 1-1,-1-1-1,1 3 8,0-3-8,-2-1 9,5-1-12,-4 2-2,3 1 0,-5-3 8,6 2-6,-1-2 5,0 3-2,-4-5 3,5 2-4,-5 0 2,2 1-3,-1-1-1,1 1 7,-1 0-1,-1-1-4,-2 1 5,4-3 1,-2 1-5,0-1 2,1 2-4,1-4 2,-2 5 2,0-4-3,1 1 3,-1 0 0,6-5-1,-6 4 1,-1 0-2,0 1-1,3-5 3,-2 3-5,0 1 3,1-2 3,-2 0-3,1 1 1,-2-1 0,3 1-1,-4-3 1,2 2-2,0 0 1,0 1 2,1-1-2,-3 0-1,1 1 3,5-5-1,-5 4-5,-1 0 5,-2-2 30,5 1 1,-3 0-1,1 0-10,-2 0 2,4-1-1,-5 1-7,4-5 3,-2 2 0,-1 4-4,-1-2-4,4 1-8,-6 1 10,3-3 0,1 4 3,-2-4-7,-2 1 1,2 0 2,1 0 0,-3 0-4,1 0 1,0 2 0,0 0 2,1-4-4,0 3 0,-2 0-6,3-1 3,0 1 3,-2 0 1,0-1 2,-2 1-3,3 1-1,-1-3 0,1 2 3,-3 1-1,0-1-1,3-3-5,-3 5 4,3-3 0,-5 0-2,2 0 1,1 4 1,-2-4-1,0 3 1,0-3 0,0 0 3,0 2-2,0-2-4,0 2-1,0-1 4,-2 0-1,2-1-3,-4 3 1,4-4 0,-1 4 0,-3-2-2,4-1 3,-4 0 0,2 1 0,-2-1 0,0 2 2,1-2-2,-2 0 0,-1 2-2,1-2-7,-2-1 7,-2 1 0,2 2-1,1-1 4,-2 1-3,-1-2-3,0 3-4,1 0 1,3-2 8,-3 2-5,-3 1 8,5-1-6,-1 1-2,-1 1 6,2-2 1,0 3-5,-1-1 3,2 0-5,-1 0-1,0-2 2,0 3 1,-1-3-3,2 1 10,-5-1-1,4-1-7,0 0 2,-1 1 0,0 1 0,-3-1-2,4-1-1,0 0 1,-2 1 1,-2-5-1,1 4-2,1 2 3,2-3-1,-3 2 1,0 0 0,3 1-3,-2-1 3,-1 1 0,3-1 3,-1 2-4,0-3 3,-1 2-3,-1 0-5,0 0 3,-3-3 5,0 3-1,2-1-3,-4-1 4,1 2-4,-2-3 2,-1 5-1,0-5 3,0 2-4,-2 1-2,3 2 0,-3-3 4,0-1-1,0 3 0,1 0-4,-1-1 6,-4 1 2,2 0-2,-7-4-2,0 2-9,2-3-11,-3 6-7,-2-5-28,2 4-26,-1-4-32,-2 3-40,-3-3-30,2 4-28,4 1-36,5 2-41,6 1-43,2 2-55,1 1-214,3 3-651,1-2 288</inkml:trace>
  <inkml:trace contextRef="#ctx0" brushRef="#br0" timeOffset="33199.78">12311 13687 14,'0'0'109,"0"0"-2,0 0-8,0 0 2,0 0 7,0 0 7,0 0 4,0 0-7,0 0-5,0 0-11,9-8-1,-7 4 6,2-1-8,-1-2-1,4 2-3,-4-5-6,3 1-6,0-3-5,1-3-3,-3 0-4,-2 1 2,1-5-4,1 2-4,-2-3-1,-1 1-1,0 1-1,-1 0-2,-1 1 2,0-1-3,-5 2 1,3 4-6,0 2-4,-1 0-1,-2 4-9,0 1 0,0 2-6,-5 6 0,-1 3-6,-6 11-2,-2 8-2,0 3 1,3 2-4,-6 14 0,7 4 1,-1-1 4,-1-5-4,6 9 0,2-6 6,-3 1-1,4-12 0,-3 12-1,3-12 1,4 0-21,-4-2 0,-2 2 0,3-5 0,-4 1 6,2 0-5,0-3 1,1-5 8,0-3-8,-3-4-1,4-1-1,-2 1 0,4-6-1,0 1-12,-1-3-18,-3-1-20,5-2-19,-3 1-33,4-5-19,-2 0-38,6 0-28,-9-5-12,5 1-154,0-6-384,0 1 170</inkml:trace>
  <inkml:trace contextRef="#ctx0" brushRef="#br0" timeOffset="33545.1688">11877 13871 92,'0'0'150,"-2"-3"-10,2 3-3,0 0-20,0 0-1,0 0-9,6-7-6,0 4-8,2-4 3,4 7 3,0-2 2,8-3 2,1 0 2,6 0 0,2 0-11,1-2-9,-1 2 2,0 3-7,-8-2-6,0 1-4,-4 3-4,-3-3-6,-3 1-7,1 2-9,-2 0 1,-3 0-3,-1 0-1,-1 2 9,0 1 5,-1 4 6,-3 0-9,1 3 0,-4 2 1,-3 3-2,0 2-1,1 2-1,1-5-6,-3 3-3,4-2-2,-3-1-2,5 2-2,-3-5-5,3 1-1,0-2-3,0-1-1,1-1-4,1-1-5,2-1-4,-1-1-8,3-1-10,0-1-27,3-3-27,3-3-22,2 0-34,5-4-25,-2-4-23,1-4-13,2-5-12,-2 2-11,-3-5-4,-4 1-119,2-1-350,-5-3 156</inkml:trace>
  <inkml:trace contextRef="#ctx0" brushRef="#br0" timeOffset="33639.7152">12426 13776 577,'0'-15'-23,"2"4"15,-4-2 7,1-2 18,1 7 3,-3-2 9,2 3-6,-1 0 10,2 1-1,-3 1-10,2 1-10,1 4-2,-5-5-17,5 5-12,-2-2-6,2 2-23,0 0-60,0 0-116,0 0 52</inkml:trace>
  <inkml:trace contextRef="#ctx0" brushRef="#br0" timeOffset="34636.5608">12480 13776 115,'0'0'175,"-1"5"-13,1-5-15,0 0-16,0 0-11,1 5-16,-1-5 3,1 5 0,-1-5 4,0 11-3,0-5 1,-1 3-1,0-1 7,-4 1-7,2 2-3,-1-2-2,-1 1-7,0-1-3,0 1-2,2-4-1,-2 0-7,3-1-2,-1 0-2,1-1-1,-1-1 0,0-1 1,3-2 0,0 0 0,-2 5-2,2-5-1,0 0-5,0 0-11,0 0-7,0-13-3,0 13-6,5-14-3,-1 5 4,1-2-9,1 3-6,4-5-2,0-4-4,3 4-1,2 2-7,-2-1 0,0 3 13,3-1-19,-6 4 3,5-1-1,-5 3-5,2 1 0,-5 3-2,-7 0-1,13 5 5,-6 2 1,1 1-7,-6 1 2,2 4-4,-1 2 4,-1 2-3,-1 1-2,-1-1 14,-1 2-14,1-1-1,-4-5 2,4 0 0,-1-1-3,1 0-12,0 1-20,0-2-23,1-1-22,-1-2-16,4 2-14,1-1-16,3-4-9,2 2-10,1-5-15,1 3-6,2-3 7,4-4-5,0 1 9,0-3 4,2 0 14,-6-1 15,5-3 4,-2-1 15,-3 1 8,4-1 8,-4-3 12,-1 0 10,1 1 15,0-1 13,-6-2 15,2 5 17,-2-1 17,-1 0 6,-2-2 11,0-1 13,-3 7 11,1-9 6,-3 5-3,0 2 7,0 0 15,-2 0-3,-3 2-5,0 2-4,-2 0-5,0 2-4,-4 3-4,1 0 8,-4 3-11,-1 2-3,-3 4-6,1 1 3,5 4 3,-9 2-8,8 0 2,-1-3-2,7 3 1,2-2-6,-1-1 0,2-2-3,1-1-1,3 0-2,0-1-2,2-1 10,-1-4-10,3 3-1,-2-4-3,3-1 2,-1-1-2,3-2-4,2-2-2,-2-3 0,3-2-4,-3 0-1,2 0 2,-1-1-2,0-3-1,1 1 0,-5 2-2,3-1-1,-5 5-2,4-1-1,-3-1-2,-2 3 0,4 1 8,-5 2-9,0 0 0,0 0-2,0 0 5,5 11 1,-4-2-2,-1 2 1,0-1-3,4 0-2,-1 2 1,-1 0-2,2-3 4,1 1 4,3-2 4,-4 3 6,2-5 4,2 1 2,2-3 4,-1-1 2,2-1-1,1-2-1,6-2-2,0-1-4,0-4 3,-1-1 3,1 2-6,-3-6-3,2-1 0,-4-3 1,6-4-2,-3-2-4,-1-4-1,-1-1-1,-1-2-1,-1 0 3,-3-2 7,0 2-12,-2 1-1,-3 5 2,-2 4 12,-1 4 2,-1 5 8,0 1-4,0 2-1,0 2-2,0 3-6,0 2-1,0 0-2,-12 17-1,1 0-4,0 9 4,4 0 0,-3 3-5,4 0 1,3 0-2,1 3-1,4-3-1,1-2 0,0-3 2,3 2 2,1-8-5,-1-1 4,3-2-1,0 0 2,3-2 1,-1 1-5,1-4-1,-2-3-2,2 1-7,1-4-8,-2-1-7,2 1-5,-1-3-11,-1-2-25,2-1-18,-3-2-15,0 0-14,3-2-14,-3-2-15,-1 1-10,1 0-4,-1 0-13,0-1-17,-1 0-24,-3 4-26,-2-1-126,3 0-386,-6 5 172</inkml:trace>
  <inkml:trace contextRef="#ctx0" brushRef="#br0" timeOffset="35712.1948">21103 14250 95,'0'-7'139,"2"2"-9,-2-3 4,4-3-8,-4 1-12,3 1-1,-2-3-4,-1 0 2,3-1-11,-3 1 1,0 1-3,1-1-4,-2 1-3,1-1 0,0 5-3,0 0-9,-3 2-4,3 0-14,-1 3-4,1 2-6,0 0-5,-17 6-5,4 7-6,-3 7-1,-4 4 5,0 5-8,-4 12 0,-2 2 1,10-11 2,-9 14-4,7-3 2,3-11 2,0 17-1,-2-4 1,8-13-3,-1 12 0,1-13-1,4 3 5,-8 2-5,6-2 0,0-2 0,-3-2-5,1 2-1,1-6 2,1 3 1,0-11-8,-3 4-1,2-5 0,2-3 1,-3 0-5,0-4 3,3-2-4,-2 1-1,2-4-3,-2 0-12,-1 2-20,3-5-14,-2 0-20,-1-2-23,3 0-26,-1-2-19,2-3-24,0-1-22,1-2-17,0-7-17,3 3-105,2-2-336,2-4 150</inkml:trace>
  <inkml:trace contextRef="#ctx0" brushRef="#br0" timeOffset="36063.3019">20681 14526 19,'0'0'105,"0"0"-5,-1 0 4,1 0 1,0 0-19,0 0-9,0 0 3,0 0 1,0 0 3,0 0-2,20 0 2,-8 3-2,1-6 2,7 2-3,0-2-4,2 0 5,8-2-7,-1 3-4,-1-1 0,-6-1-1,-3 3 3,0-1-11,-4 0 6,-3-1-8,-2 3-1,-1 0-3,-1-2-3,-4 2-4,3 2 3,-5 2 3,-1 3 4,1-1-3,-4 5 8,1-2-8,-1 2-2,0 2 2,-1 4-7,-3 0-2,2-1-5,1 0-2,-2 0-3,3-2-3,2-4-2,-2 2-6,4-1 2,-2-2-2,-2-1-1,4-1 2,0-1-9,2-3-4,0 2-9,0-1-8,2-1-19,1-2-17,1-1-20,3-1-27,-2-1-23,5-3-37,-3-5-23,4 0-26,1 0-18,-6-6-128,3-1-368,-4 2 163</inkml:trace>
  <inkml:trace contextRef="#ctx0" brushRef="#br0" timeOffset="36171.4085">21161 14385 54,'-3'-5'69,"2"1"-15,-1 1-1,2 3-10,-2-4-12,2 4-12,0 0-17,0 0-26,-4 10-27,4-5-54,0-5 25</inkml:trace>
  <inkml:trace contextRef="#ctx0" brushRef="#br0" timeOffset="36537.6303">21229 14534 115,'0'0'155,"0"0"-14,0 0-18,4 1-5,-1 5-5,-1 0-4,-2 5 2,0 1 3,0 1-9,-5 3-1,1 1-7,-1-3-1,-1 3-7,-1-6-4,4 0 2,-3 0-6,1 0-4,3-4-7,-2-2 6,3 0 1,-2-2 4,2 1 3,1-4 4,0 4-3,0-4-11,0 0-5,0 0-7,7-11-6,-4 3-8,3-3 10,5-2-19,0-4-2,3 3 1,0-1-7,4-4-3,-4 7-4,3 0 1,-1 3-8,0 0-1,-5 2-2,-1 2 0,1 2-1,0 1-5,-3 2 2,-8 0-4,10 5 2,-5 0-6,0 3 5,0 3 0,-3-1 2,-1 6-6,-2 1 9,-1-3-10,1-2-3,-3 4 2,1 0-13,0-3-18,2-1-28,-2-1-19,3 0-22,0-3-22,3 2-18,-1 0-17,5-5-10,-2 1-18,4-3-10,0 2-137,5-1-358,-3-1 159</inkml:trace>
  <inkml:trace contextRef="#ctx0" brushRef="#br0" timeOffset="37155.1922">21734 14570 77,'9'-16'129,"-4"5"-4,0 1 9,-3 0 0,1 1 1,-3 4-18,-1 4-6,-3-3-7,-2 2-6,-3 7-6,-8-3 2,-1 10-3,-1 2-7,-6 3-1,4 1-8,4-1 2,-2 3-6,7-6-1,0 3-8,2-1-5,2-2-5,3-3-4,0 1 2,4-1-2,1-1-6,1-3-1,-1-1-1,8-1 1,-3-3-5,6 0-1,0-2-9,3-2 3,0 0-4,2-5-4,-1-2-4,2-2 1,0-2 1,-4-1-6,2 0 1,3-6-1,-8 6-2,-1 4-1,-4 0 9,0 2 4,-1 2 0,-1-1-2,-1 4-2,-2 3-5,0 0 2,0 0 0,-15 12-3,8-1 3,-3 1 1,1-1 0,2 6-5,1 0 2,0-2 4,2 2 4,3-5 5,-2 0 0,6 1 6,-2-4 0,3 1 6,5-1-4,-3-2 2,6-2-1,-1 0 0,2-3-1,-1-2-3,8-2-1,-1-3 0,-3 0-3,0-2 3,1-4 0,3-6 2,-8 2-12,8-5-2,-2-3 1,-5-2-4,2-1 2,-3-1-2,-1 0-1,-2-3-6,0-1 3,1 5 7,-2 7-8,-4 1 5,-2 1 2,1 7 4,0-1-5,-2 6 0,-1 2-6,0 3 0,0 0-2,-13 8-1,2 7 2,-2 9-9,-1 2 5,1 3 0,0 3 2,3 1 1,-2 0-6,7-3 5,-5 2 3,6-1-8,2-1 3,2-1-4,-2-2 0,6 2 2,0-11 5,1 1-2,1-1 0,2-4 12,0-1-9,-2-2 0,3-1-2,0-2-2,-1-2-3,-2-1 2,2-2 2,-2 0-4,1-3-5,-1 0-3,1-3-10,4 3-9,-5-4-12,2-1-10,1-1-19,-4 1-11,3-4-14,-2 2-14,2 0-13,-1-1-14,-3 1-18,-1 2-37,1-2-21,0-1-25,1 0-185,-3 4-450,3-3 199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1T09:53:12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7587 15150 36,'0'0'91,"0"0"22,-4 0-30,4 0-9,0 0-3,7 8 2,-3-5 22,-1-1-22,1 5-7,-1-5-2,3 1 6,-4-2 24,4 3-23,1-3 5,0 2 11,2 0-22,-2 5 15,8-4-17,-3 1 1,3-1-2,3-3 18,2 1-7,1 2-4,0 0-5,2 0-14,1-1 2,-3 11-2,3-11-5,-2-1-6,3 3 3,-2-5-12,4 3 4,-4-1-7,-1 1 0,-1 1-17,3-7 11,0 15 0,4-12 0,-5-2-2,4 4 0,1-2-3,10 13-1,-10-14 10,0 0-12,3 1-2,8-3 7,-12 0-6,14 7 2,-10-4-8,-4 0 5,4 3-6,-4 2 0,1 0 5,0-4-7,10 6 0,-15-3 0,1 0-2,-1-1 12,3-3-13,-1 0 4,5 0-3,1 3 3,-4-4 6,12 1-9,-1-3 1,3 5-2,-3-2 3,1 2 0,1-4-3,1 2 3,-2 1-4,1 0-1,-18 9-1,9-10 3,-3-2 0,3 4-1,-1 3-1,10-5 8,-12 2-5,-2 3 1,1-9-8,2 8 8,0-4-5,10 4 4,-10-4-1,11 1-6,1-2 6,-13 2 6,14-3-4,-2-1 2,-2 3-4,-11 3 0,4-3 2,7-6-6,-10 3 4,0 3 10,-4 0-13,6 6 6,-4-11-26,0 5 25,3 8-2,-1-11-1,-2 9 6,0-9-10,1-3 7,-3 13 1,3-11-3,3 4 6,-2-4-2,11 5-3,-11-4 4,2 3-1,-1 0-4,13-2-14,-16 2 21,2 3-3,-1-4 2,1 1 5,-2 0 10,2 1-6,-2 0 0,4 3-4,-4-1 3,16-3 6,-17 2-4,2-3-1,-3 5-5,1-2 5,5-1-4,-4 3 3,3-5-4,0 1-5,-1 1 6,14 4-3,-12-5 1,0-3-6,9 6-3,-11 1 9,-1-5-2,13 4-2,-12-1-2,15-1 3,-13-1-3,-2 0 5,2 3-7,-1-2 7,-1 2-3,2-2 2,-3-5-2,1 9 9,-1-2-3,12-1 2,-12 1 5,1-8 6,2 9-11,-1-3 21,9 3-1,-7-3 7,10 3-1,-11-4-2,1-1-1,-5 5 3,15-6-9,-13 4-3,13-2 18,-12 3-19,9-9-4,-9 7-2,-1-3-6,0-1-15,3 3 16,7 7 2,3-10-4,-3 3-1,2-2 26,-2 3-30,-10 6 3,2-10-9,13 0 9,-8 1 18,-5 3-16,11-10 8,-2 6-4,-1 3 5,-8 3-4,9-10-11,-12 10 12,4-6 2,7 4-6,7 6 16,-14-4-10,-3-9 1,10 9 0,-8-3 9,14 4-11,-19-5 5,0 2-10,6-2 11,-6 1 5,4-3 12,-4 3-10,1 3 4,3-3 44,-4 0-52,3 6-1,-5-7 24,-1-3-23,1 7-30,-3-7 31,3 1-8,-1 2-8,-1 2 14,-4-6 3,6 5-6,-4 4 15,-5-4-44,8 0 25,-7-4 0,-2 4 0,-2-2 5,-3 4-36,2-2 26,-3-5 0,3 5-4,-6 1 8,-4-1-24,12 1 29,-7 0-17,-5-1-16,7 2 25,-7-2 10,9-2-19,-5-3 7,-4 5 25,0 0-32,9 7-16,-9-7 25,5-5-11,-5 5-7,0 0 15,7-2-24,-7 2 25,0 0-10,0 0 8,7 4-4,-7-4-7,0 0 7,0 0 4,0 0 16,0 0-20,7-4-3,-7 4 5,0 0-9,0 0 13,0 0-21,0 0 20,0 0 9,0 0-20,0 0-4,0 0 10,0 0-3,0 0 8,0 0-6,0 0 2,0 0-5,0-2 5,0 2 10,0 0-20,0 0 3,0 0 0,0 0 1,0 0-29,0 0 17,0 0 19,0 0-20,0 0 8,0 0 20,0 0-38,0 0-15,0 0-16,0 0-14,0 0-23,0 0-26,0 0-33,0 0-60,0 0-75,0 0-80,2-6-253,1 0-666,-1 1 295</inkml:trace>
  <inkml:trace contextRef="#ctx0" brushRef="#br0" timeOffset="1179.2361">16603 15238 58,'0'0'166,"0"0"-19,0 0-14,0 0-13,0 7 1,0-7 4,0 0-2,7 5 3,-4 0 6,3-1 4,2 2-6,2 5-1,6-3-6,3 2 0,5 4-18,3-8 13,11 22-11,3-16-4,1 0-4,5-2-12,2 6 0,18 7-1,1-9-7,-19-2-7,26 2-2,-9 7 25,3-11 1,0 8-36,-4-1 8,3 7-4,-19-14-5,24-15-14,-1 21-4,-3-3-3,0-6-5,-1 1-1,0-1-12,0 0 3,-18-2 2,0-4-9,21 5-1,-25-4-2,2 4-7,3-4 3,-1 0 1,-3 2-9,2 1 4,-5-2 3,1 1-5,-1 0 0,-2-4 10,-4 2-10,4 0-4,-1-6 7,1 10 8,1-12 4,-3 10-14,8 6 7,-7-10-2,0-6-6,4 9-6,-3-1 9,-4-6-1,3 6 1,0 1 2,-13-3 11,10 10-18,-8-5 3,-2-3 4,10-4-1,-10 4 10,-1-2-10,1 3-2,-2-3 0,0 1 6,1 3 6,1-5-19,-2 2 4,-2-1 1,1 1-4,-3 5 7,-1-9-3,2 3 1,-9 3 3,3-1 6,3 6-2,-5-7-1,-1-1-6,1 0 39,-3 3-35,1 0 0,-2-3 2,-4 0 1,2 1 36,-1-1-32,-1-7-11,0 10 4,-3-3 7,2 0-26,-2 3-7,2-3-3,-6 0 9,8 1-2,-2-1 11,-6 0-8,4 1 13,0-1-13,-4 0 8,0 0-19,6-1 22,-6 1 1,4 3-7,-4-3 22,4 2 1,-4-2-6,0 0 12,4 1-12,-4-1 12,2 3 2,-2-3-4,0 0-1,0 0 23,0 0-23,0 0 1,0 0-5,0 0 6,0 0-18,0 0 10,0 0 7,0 0-9,0 0 8,0 0 11,0 0-8,0 0 1,0 0 29,0 0-27,0 0-3,0 0 10,0 0 1,0 0 25,0 0-29,0 0 5,0 0 0,0 0-5,0 0-27,0 0 21,0 0 2,0 0 0,0 0-9,0 0-20,0 0 17,0 0-3,0 0-20,0 0-10,0 0 13,0 0-31,0 0-21,0 0-22,0 0-18,0 0-29,0 0-17,-3-10-36,3 10-40,0 0-36,0 0-16,-15 0-296,1-6-614,-9 2 271</inkml:trace>
  <inkml:trace contextRef="#ctx0" brushRef="#br0" timeOffset="2501.7135">4938 16623 14,'0'0'157,"0"0"-32,0 0-14,0 0-10,0 0 3,10-8 3,1 8-27,3 0 2,11-3 7,2-1 0,18 1 9,0 0-5,5-1 0,27-4 38,1 6-1,7-9 1,-1 8-14,10 2-4,6-13-22,7 4 8,-1-4-5,5 5-12,4 15-3,4-23-6,3 6-4,-12 2-25,7-3 15,-4 3-6,-2 5-8,-12-1-2,-5 5-8,-5-3 2,-9 2-8,-7 5 10,-25-4-15,-4-3 10,-3 6-14,-3-6-2,-9 3 7,-6 0-9,-2 3 9,-7-3-18,-4 0 7,-2 0 23,-2 0-12,1 8 24,-1-10 11,-6 2 6,0 0-1,0 0 2,10 0-9,-10 0 8,0 0-14,0 0 11,10-5-15,-5 12-14,-5-7 0,0 0-7,0 0 14,0 0-35,0 0 14,0 0-1,0 0 1,0 0-10,0 0 3,3-8-3,-3 8 5,0 0-21,0 0 25,0 0-12,0 0-6,0 0 3,0 0-4,0 0-8,0 0 15,0 0-1,0 0 2,0 0-7,0 0-5,0 0 14,0 0-4,0 0-7,0 0 9,0 0 1,0 0 2,0 0 0,0 0-22,0 0 20,0 0 7,0 0-8,0 0 5,0 0 21,0 0-38,0 0 13,0 0-29,0 0-2,0 0-17,0 0-30,0 0-32,0 0-46,0 0-71,0 0-115,0 0-207,-2-20-585,4 8 259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1T10:08:06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19103 6682 37,'-8'0'69,"8"0"16,-10 0-8,4 2 8,6-2-3,0 0-16,-8-2-1,8 2-20,0 0 17,-7 2-18,7-2 2,0 0 18,0 0 2,0 0 9,8 9 1,-1-3 17,3-2-1,4 1 11,8 0 8,0 0-7,3-1 0,5 2 4,12-2-17,6 4 1,21-3-13,-22-2-4,23-1 7,-21 2-16,23 2-2,0-1 0,1 0-3,0 2-6,8-3 2,3 9-8,2-12 0,0 0-5,4 3-4,-7 0-1,-1 0-1,-3 3-10,-3-1 1,1-3-7,2 2 3,-7-2-2,-3 2 2,-19-3-7,23 0 2,-6-2-2,-19-3 4,4 1-5,22-2 1,-1-8-7,-3 7-1,-19 2-5,18-2 9,0-7-6,-17 11 6,14 0-1,-18-4 0,21 5-8,-21 1 11,0-6 2,0 9-7,-4-3 8,-2 0 1,-13 3-9,-3-4 1,-1 1-6,-5 0 3,-5-1 2,-2 2 2,1-2 7,-5 1 0,-1-1-12,2 1 12,-6-1-14,2 0 2,-1 0 12,-5 0-9,7 3-10,-7-3-5,0 0 9,6-3 11,-6 3-15,7 4 0,-7-4 7,0 0-12,4 0 7,-4 0-8,0 0-3,0 0-12,0 0 2,0 0-9,0 0-9,0 0-10,0 0-13,0 0-38,0 0-11,0 0-19,0 0-18,0 0-9,-19 6 0,3-3-23,-9 4-1,-15 0-26,-9-7-111,-23 7-340,-4-5 151</inkml:trace>
  <inkml:trace contextRef="#ctx0" brushRef="#br0" timeOffset="1893.0014">9579 7989 50,'0'0'81,"-4"-3"13,4 3-3,-6 0-6,6 0 10,0 0-6,-5-1-4,5 1-18,0 0 6,-5-2-18,5 2-12,0 0 3,0 0-14,0 0 20,0 0-18,0 0-4,18 3 5,-6-3-3,2 3 4,1 1 9,9 1-1,4-4-17,2 0 26,11-2 0,5-1 1,1-2-4,2 1 9,2-1-5,24 0-3,1-6 2,-2 1 6,2 0-2,0 2 1,1 5-5,-3-8-3,1 3-1,4-2-10,-9 3 3,-2 0-1,2 1-2,-21 2-5,27-1-4,-4 3-4,-22-2-3,21 3-9,-21-1 7,24 1-5,-5-3 0,-19 2-3,21-3-3,0 4 1,-2 0 2,-20-3-3,22 1-2,-4 0 0,-17 1-2,20-5 6,-24 8-10,5-4 4,18-1-3,-22 3 2,3 3-1,19-6 6,-18 0-10,-4-1 2,3 4-1,19-2 1,-22-2-7,-1 1 6,22-1 1,-23 2 1,6 0 0,-8 0-6,29-1 5,-1 2-4,-21-2 8,-2 3-3,23-3 2,-25 3-5,23 1 1,-22 0-10,0 1 12,1 0-6,2-2 1,0 4 3,-3-2-5,-1 1 3,1-3-1,-1 5-5,-3-4-1,2 2-7,-5 0-1,4-1 3,-2-3-4,1 1 6,-3 0-1,6 1 3,1-2 1,-1 2 3,0-3 1,3 2 4,1-3-9,0 2 3,-3-1-15,-1 0 20,-1 2-2,-1-1 0,-2 1 1,-2 0-1,-2 0 3,-9 0-2,1-2 1,-2 4-4,0-2 11,0-2-6,3 5 0,-7-3-8,2 1 6,-4-1 2,3 3-3,0-5-2,1 4 5,1-4 1,0 2-7,0 0 7,-2 0-2,3 0 2,-3 2-1,2-2 0,-3 0 0,-1 0 2,-1-2-4,2 4 4,2-1-5,-4-1 3,2 0 2,1-1 7,-1 2-9,0-1 2,0 0 7,0 3-8,-3-3-3,0 1 1,2-1-2,-9 1 2,3 1 1,-2 0-2,-2-2 0,-2 0 6,-1 0-5,-3 1 14,0-2-11,-2 2 5,-1-1 3,1 2-6,-5-2 11,6 0-4,-6 0 2,4 0-1,-4 0-4,0 0 0,6 0-1,-6 0-7,0 0 6,0 0 4,3 3-9,-3-3 1,0 0 3,0 0-3,0 0 1,0 0 1,5-5-4,-5 5-8,0 0 12,0 0-3,0 0 5,0 0-1,0 0 3,0 0-4,0 0-5,0 0 3,0 0 8,0 0-5,0 0-4,0 0 1,0 0-13,0 0 14,0 0 2,0 0-5,0 0-2,0 0 11,0 0-10,0 0-1,0 0 2,0 0-4,0 0 4,0 0-2,0 0 2,0 0-5,0 0 2,0 0 2,0 0 3,0 0-1,0 0 1,0 0-4,0 0 3,0 0 0,0 0 0,0 0 4,0 0-2,0 7 3,0-7 3,0 0 2,0 0-7,0 0 14,0 0 2,0 0 2,0 0 2,0 0 3,0 0 1,0 0-2,0 0 11,0 0-12,0 0 2,0 0-5,0 0 2,0 0-3,0 0-2,0 0 1,0 0-4,0 0 1,0 0-3,0 0-1,0 0 1,0 0-2,0 0-2,0 0 11,0 0-12,0 0-2,0 0 6,0 0-6,0 0 5,0 0-5,0 0 0,0 0 1,0 0-2,0 0 0,0 0-1,0 0 1,0 0-1,0 0-2,0 0-11,0 0-26,0 0-30,0 0-46,0 0-51,0 0-64,0 0-200,0 0-459,0 0 204</inkml:trace>
  <inkml:trace contextRef="#ctx0" brushRef="#br0" timeOffset="2743.3396">17682 7839 166,'-3'-3'217,"2"0"-8,-2 2-13,3 1-28,-3-2-15,3 2-10,0 0-12,0 0-3,7-3-5,3 0 2,7 3 5,7 0-7,6 0-3,10 0-4,4 0-7,27 0 9,-4 3-17,3 2-1,0-5-2,0 1-10,8 5 0,-4-6-11,2 0-2,3 2 0,1 1-12,-1-3-4,4-3-2,-1 2-7,1 1-9,-1-4 3,-6 0-5,1 3-1,2-3-2,4-2-14,0 4 3,-1-4-3,0 4-4,-5-6-3,-1 4 4,-1 1-3,-2-3 7,-4 1-15,0 5 31,2-1-4,-22-1-8,0 2-2,-1 1-12,0-2 9,4 3 0,-9-2-4,-3-1 7,1 1-14,-13-1 3,-3 1-1,0-1 29,-5-1-31,-4 5-1,-2-3 9,-4-4-17,0 4 14,-2 0-11,2 3-2,-4-3 2,1 0 1,-3-2 3,-4 2-12,9-1 6,-8 1 3,-1 0 2,7 0-13,-7 0 7,7-3-2,-7 3-10,0 0 13,0 0 1,0 0 0,0 0-7,3 0 11,-3 0-4,0 0-9,0 0 3,0 0 3,0 0 7,0 0-3,0 0-26,4-2 0,-4 2-7,0 0-20,0 0-7,0 0-15,0 0-11,0 0-25,-1-5-27,1 5-30,0 0-29,0 0-25,0 0-15,0 0-24,-13 5-173,5-5-463,-8 5 205</inkml:trace>
  <inkml:trace contextRef="#ctx0" brushRef="#br0" timeOffset="4611.4272">8500 8678 87,'-4'3'110,"4"-3"-17,0 0-10,-4 2-9,4-2 2,0 0 3,4 7 5,0-5 14,6 3 13,3 2 2,1-4-2,8 2 3,4 3 1,3-2 1,12 2 4,7-4-1,1 1-11,22 5 6,-4-7-6,2 6-10,2-4-10,5 2-12,-2 2 7,5-2-7,1 2-4,8-2-1,3 2 3,4 1-7,3-3-4,5 4-6,-4 0-5,6 1-6,-5-4-3,3 4-4,3-3 6,-2 3-12,-3-7-8,-1 7-4,0-3-2,-1 2 2,4 0-7,-3-1-1,-6-2 1,1 2-1,0-6 8,-2 4-12,2-2-1,-2-3 8,0 2-12,-7-1 4,7 2-5,-7-4 1,-3 5 0,3 0 0,-5 2-2,-1-2 1,-2-1 2,-5 2 4,-1 1-9,-23-4-1,20-1-1,-19 0 3,19 5-5,-19-5 3,18 7 0,-19-10 2,23 4 1,-3 0-2,-28-4-1,8-1 1,-1 2 7,0 1-6,0-3-3,0 0 3,1 1-2,-1 0-4,1-1 3,1 0 3,0-1-6,-4 2 5,1 3 7,0-4-1,2 3-6,-3-3-5,0 2 5,0 3-3,-1-5 3,0 1 0,-2 0-3,0 2 0,2-5 1,-2 0-1,-3 4 2,1-3 3,-1 1-4,-11-2 2,-3 2-4,2-3 4,-1 2 2,-1 0-5,1-1 3,-2 2 8,1 0-13,1-4-1,-4 3 0,1-1 1,0 1-6,-4 0 5,3 1 4,-2-5-3,-6 3 9,1-1-14,0 1 4,-3-2 2,0 3-8,-2-2 11,3 3-3,-5-1 1,-1-3 1,2-1-7,0 3 8,-2 2 3,2-5-2,-1 1-2,0 1-1,1 1 13,0-2-11,-3 1-2,0 0 2,3 0-5,-3-1 4,0 5-4,3-2 3,-3-3-1,0 3 5,2-2-4,-2 3 1,1-2 3,-2 2-2,2-2-1,-2 2 1,2-2-2,-3 1 3,2 1-2,1 0 1,-4-2-4,2-1 5,-2 2 2,2 0-7,-6 1 4,7 0-8,-7 0 10,6-2 2,-6 2-3,7 0 1,-2-1 0,-5 1-2,4-2 1,-1 2 0,-3 0 5,7-2-3,-7 2-3,10 0-3,-6 0 4,-1-1 3,4-1 1,-7 2-3,7 0-6,-1 0-1,-6 0 7,8 0 1,-8 0-2,6 0 3,-6 0 2,4 0-1,-4 0 1,7-4-4,-7 4 2,0 0-2,0 0 0,6-1 7,-6 1-11,0 0 14,0 0-7,0 0 1,4 0-5,-4 0-8,0 0 10,0 0 0,0 0-1,0 0-4,0 0 0,0 0 5,0 0-4,2 5 2,-2-5 2,0 0-4,0 0 0,0 0 1,0 0 2,0 0-5,0 0 5,0 0-1,0 0-1,0 0 1,0 0 2,0 0-3,0 0 1,0 0 0,0 0 0,0 0 0,0 0 2,0 0-2,0 0 2,0 0 7,0 0-8,0 0 2,0 0-5,0 0 1,0 0 1,0 0-1,0 0-3,0 0 7,0 0-4,0 0 2,0 0 1,0 0-5,0 0 0,0 0-5,0 0-7,0 0-12,0 0-7,0 0-10,0 0-12,0 0-11,0 0-11,0 0-4,0 0-11,0 0-6,0 0-12,0 0-25,0 0 12,0 0-25,0 0-18,0 0-22,0 0-106,0 0-319,-12 2 141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1T09:54:38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 1160 67,'-7'0'169,"7"0"-8,0 0 4,-8 2 4,8-2-15,0 0-1,0 0-15,-6 2 2,6-2-9,-6 0 25,6 0-1,0 0-13,0 0-24,0 0-20,-5 3 15,5-3-17,0 0-5,0 0-4,0 0 7,0 0-22,0 0-4,0 0-13,0 0-13,0 0 5,0 0-2,0 0-18,0 0 10,22 6 6,-5-7 4,9 2-2,2-1 3,14-7 11,3 3-11,4 2 2,-1-2-9,23-4-2,-1 0-14,-22-1 11,3 7 1,22-6-10,-3 4-3,-1-7 15,-22 10-20,22-4 16,-27 5-21,-1-5 2,-2 2-18,-1 1 7,0-3 10,-8 4-5,-2 2-1,-5-3-14,-1-3 3,5 0 12,-13 0-7,0 3 3,-4 2 4,-3-3-13,0 1 1,0 0 4,-7 2-1,10 1-5,-10-1 0,7-5-13,-7 5 20,10-5 8,-10 5 5,6-1-16,-6 1 3,0 0 0,0 0-1,8-2-24,-8 2 21,6-2-14,-6 2 18,0 0-4,0 0-4,7-1-9,-7 1-2,0 0-13,0 0-12,0 0-4,0 0-29,0 0-16,0 0-6,0 0-15,0 0-19,0 0-45,0 0 3,-2-10-49,2 10-24,-7-7-131,3 3-406,-2-4 179</inkml:trace>
  <inkml:trace contextRef="#ctx0" brushRef="#br0" timeOffset="469.5609">2204 900 18,'-13'-15'152,"13"15"13,-14-12-7,14 12 7,-10-10-2,10 10 4,-12-7-24,12 7 18,0 0-6,-9-12-20,9 12-14,0 0 0,0 0-22,0 0-17,0 0-3,0 0-9,0 0-11,0 0-3,0 0-12,0 0-19,0 0 19,0 0 2,0 0-13,0 0-2,14 27-10,-8-18 4,5 5 1,0-5-3,-1 4-9,0-1-5,1 0 15,6 3 5,-4-3-1,1-5-14,-1 3 0,2 1 11,-12-1 5,10-2-13,-5-5-5,2 5 14,-3-4-9,1 1-12,-2-3 7,-6-2-3,9 3 5,-5 0 5,-4-3 0,5 3 2,-5-3 3,0 0 14,0 0 1,9 2 6,-9-2-12,0 0 2,0 0 4,0 0-2,6 3-12,-6-3 2,0 0-3,0 0 1,0 0-7,0 0-16,-2 7 3,2-7-3,-3 11-5,-1-2 4,1 3 1,-9 5-1,0 4-1,-2 4 3,0 1 0,-1-3-21,1-2 22,4-4 2,3 5 10,-2-5-14,2-1-1,0-7 2,3 1 9,-2 5-7,-1-1-1,1-5-1,2-3-4,2 2-7,0-1 11,-1 0-6,3-7-1,0 7-11,0-7-1,0 0-3,-4 7-4,4-7 7,0 0-24,0 0 6,0 0-11,-1 8-3,1-8-40,0 0 7,0 0-36,0 0-73,0 0 4,0 0-228,15-26-447,-8 16 199</inkml:trace>
  <inkml:trace contextRef="#ctx0" brushRef="#br0" timeOffset="1812.6135">3060 1106 1,'0'0'122,"0"0"-7,0 0-10,0 0-3,0 8-4,0-8-2,0 0-1,0 0 4,0 0-20,0 0 2,0 0 8,0 0 1,0 0 1,0 0-9,0 0 11,0 0 6,0 0-1,0 0-3,0 0 7,0 0-3,0 0 8,0 0-2,0 0-7,0 0-2,0 0-6,0 0 0,0 0-19,7-17 7,-7 17-10,3-9-5,-3-1-12,3-2-3,-3 2-8,0 0 1,4 1-9,-4-6-4,0 3 3,0-2-15,-4 2 10,1-3-1,3 2-3,-4 2 1,4 11-17,-3-19 5,3 19-1,-8-20 2,8 20-4,-12-14-5,12 14 0,-15-12-9,15 12 5,-20-3-1,7 3 1,4 3-13,-3 2 2,-2 5 1,0 0-6,0-1-18,4 5 12,-8 1 1,8-2 1,4-4-5,-6 7 2,6-1 9,-2 4-7,2-4 3,-1 0 4,7-2-1,-3 2 8,0-3-7,3 0-3,3-3-8,-1 7 11,0-7 0,4 1-5,-2-2 7,3 0 9,0-1-17,0-4 12,3 7-1,0-9 5,-3-1-4,3 2-1,-10-2-1,15-5 8,-6-3-2,-2 1-1,0-5-8,4-5 9,-5 1 5,2-1 6,-1-1-3,-3 0-12,1 0 24,-4-10 4,5 19 8,-2-4 0,-2 3-1,0-1 9,6 0 5,-6 8 1,1-1-6,-2-1-13,-1 5 9,0 0 0,0 0-9,0 0-13,0 0-1,0 0 1,0 0 3,0 0-3,6 26-2,-6-8 10,5 6-3,-1 5 5,-2 0 0,2 0 1,2 0 22,-4 1-6,-2 2 0,5 1 4,-2 2-7,0-3-7,1 0 15,-1 1 8,0-1-5,1-3 9,-1-3-12,-2-2 4,5-4-4,-5-1-4,-1-7 4,0-5-10,0 3-4,3-2 3,-3 0 4,0-8 2,0 8 6,0-8 2,0 0 0,0 13 7,0-13-5,0 0-10,0 0 13,4 4-3,-4-4 11,0 0-10,0 0-19,0 0 20,0 0 0,0 0-3,0 0-2,0 0-5,0 0 3,0 0-10,14-17-3,-4 1-2,-4 2 7,8-12-26,3 0 1,-2 1-15,-1 2 2,2-4-6,-5 5-2,2 8-3,-3-1 5,1 1-8,-4-1-7,1 2 14,-2 0-14,1 3 10,0 3-3,-4 2 29,1 0-29,-1 0 6,-3 5 4,7-2-11,-7 2-11,3-7 5,-3 7 5,0 0-3,4-4 11,-4 4-32,0 0 9,0 0-10,0 0-3,0 0-13,0 0-30,0 0-13,0 0-28,0 0-34,0 0-56,7-1-38,-7 1-287,0 0-594,0 0 264</inkml:trace>
  <inkml:trace contextRef="#ctx0" brushRef="#br0" timeOffset="2157.0249">3532 1231 28,'-3'-8'313,"3"8"-7,-4-4-43,4 4-39,0 0-13,0 0-28,-10-2-13,10 2-24,0 0-13,-8 16-11,5-1-14,-7 6-18,3-1-5,1-6-7,2 8 2,3-5-3,-1 3-2,2-4-16,-4-5-5,7 6-3,0 0 1,2-6 19,-2-1-26,4-1 2,-1-5 4,2-1 7,5 2 5,-5-3-1,5-1-1,-2-6 13,2-1-1,-3-3 5,4-4 5,-6 1 11,1 1-7,-1-3 12,5 1 1,-10 2-12,-2 4 2,-1-10-15,-1 9-8,-2-4-32,3 1 1,-4 4-21,-2-3-15,-2 3-25,-5 1-26,5 5-34,-5 1-46,3 0-47,10 0-34,-17 3-63,10 0-61,7-3-193,-13 0-571,13 0 253</inkml:trace>
  <inkml:trace contextRef="#ctx0" brushRef="#br0" timeOffset="3313.569">3674 706 61,'0'0'209,"0"0"-9,-14-18-7,14 18-6,-11-16-16,11 16-11,-10-17-19,5 6-2,5 11-7,-9-18 1,1 4-4,8 14-20,-16-20-2,5 9-6,1-3 3,0 1-5,-3 2-5,2 4-10,-6-6-9,5 2-6,0 1-1,-2 1-5,-3 4-11,2-2-6,-6-1-14,-2 1 3,-1 1-2,24 6 1,-31-1-9,7-2-5,0 3-1,-1 0-7,1 3 2,-1-3 6,2 7-6,-3-5 2,4 3-8,-3 2 0,2-2 4,1 7-5,-2-4-1,0 6 5,0-6-6,4 2 4,-2 7 4,-1-3-7,1 6-11,-1-6 13,-1 7-8,-7 11 9,10-11-1,0-1-6,-9 12 2,5 3 2,-2-1 7,10-7-5,2-2 1,-2 3-5,3 1 1,0 0 10,0 5 3,2-5-12,1 1-2,-1 2 6,3-4 6,-1 1-11,0-1 28,5 2-21,2-8 4,-2 11 1,1-3 5,7 0 20,-3 3-31,0 2 14,1-4-7,1 1-4,2 0 19,-2 1-7,9 11-4,-4-11 9,0 0-9,-1-2 11,3-4-14,3-1-5,2 15 15,-1-9-2,3-4-11,-3-1 8,4 0 5,-6 2 2,2-3-12,5-3 24,-6-4-24,6 5 3,-3-2 4,-2-2-8,-3-6-20,4-4 31,4 3-1,-1 3 14,4-2-14,-1-2 23,4-4-26,0 6 13,0-9-8,1 0 4,2 4 16,1-3-37,-4 3 4,3-9-10,1 0 15,0-2 1,-4 4-3,2 0 10,0-6-13,0 3 3,-1-6-28,0 7 30,-5-2-2,4-4 8,0-2-14,-6 3-6,5 0 1,-8 0 15,2 0 3,3-2-5,-6-3-47,0 3 43,2-1 1,-1 1-11,-1-2 17,-1 1-19,1 3 9,5-7 6,-7 1-1,2 1 7,6 0-8,-9-2-7,3 3-8,-3-1 18,1 0-13,5-5-1,-5 8-4,1-5-2,-2 0 1,2 1 6,-1 2-4,-2-3 7,2 3-1,-4-3-6,2 3 3,-4 1 0,3-5 1,1-4 0,0 5-6,0-4 8,-3 3-1,2-4-11,0-7 9,1 10-8,4-10 3,-5 9 5,-1-11-5,2-6-3,-4 15-14,2-5 16,-1 9 7,-1-4-8,2-8 9,-1 8-18,-4-10 4,-1 8 14,3-6 9,-2 1-13,1 7 3,-2-13-8,3 12 6,-3 0-1,1-2-5,2-5-5,-5 8 4,0 0 6,3 0 1,1-7-4,-4 7 14,0 3-6,0-5-7,0 2 1,0-1 9,-3 7 9,2-4-15,-2-4 3,0 5 9,1-6-11,0 5 2,-1-2-16,-4 0 9,3 1 0,-2 1-7,4-1-14,2 16 28,-13-28-16,6 14 5,-2-1 0,-3-4 14,6 5-17,-2-3-4,-1 4-3,1 1-1,-9-2-13,7 2 16,2 4-2,-4-5-1,0 2 5,0 0 1,-2 0-18,3 4-15,-10-6-14,1 1-1,6 6-30,-4-2-12,-5 3-17,9-1-22,-2 1-26,-6 0-41,22 5-20,-27-6-56,27 6-58,-22-6-248,22 6-630,-20-3 279</inkml:trace>
  <inkml:trace contextRef="#ctx0" brushRef="#br0" timeOffset="8511.5777">3645 1110 8,'0'0'26,"0"0"-5,0 0-3,0 0 1,0 0 7,0 0-1,0 0-8,0 0 2,0 0 4,0 0-3,0 0-6,0 0 1,0 0 1,0 0 7,0 0-16,0 0 3,0 0-2,0 0-7,0 0 14,0 0-6,0 0-5,0 0 15,0 0-18,0 0 15,0 0-13,0 0-3,0 0 11,0 0-8,0 0 11,0 0 0,-2 5 0,2-5-3,0 0 17,0 0 2,0 0-2,0 0 4,0 0-18,0 0 20,0 0 3,0 0 0,0 0-1,0 0-10,0 0 16,0 0-16,0 0 9,0 0-7,0 0-2,0 0-8,0 0 8,0 0-14,0 0 10,0 0-10,0 0 12,0 0-7,0 0-10,0 0 14,0 0-26,0 0 9,0 0 8,0 0-2,0 0 9,0 0-12,0 0 5,0 0-5,0 0 0,0 0-5,0 0-15,0 0 24,0 0 5,0 0-5,0 0-5,0 0-2,0 0-2,0 0 7,0 0 2,0 0 2,0 0-2,0 0-3,0 0 5,0 0-27,0 0-4,0 0-24,0 0-32,0 0-27,0 0-65,0 0-181,0 0 80</inkml:trace>
  <inkml:trace contextRef="#ctx0" brushRef="#br0" timeOffset="9998.8392">3970 1196 24,'0'0'122,"0"0"2,0 0-16,0 0 9,0 0 14,0 0-20,0 0 11,0 0-13,-3 1 4,3-1-6,0 0-5,0 0-13,0 0-8,0 0-13,0 0 3,0 0-2,0 0-20,-4 4 7,4-4-5,0 0-6,0 0-5,0 0 7,0 0-9,0 0 1,0 0 7,0 0-5,0 0-10,0 0 14,0 0-3,0 0 0,0 0-11,0 0 10,0 0-2,0 0-7,0 0 11,0 0 8,0 0-25,0 0 9,0 0 0,0 0-7,0 0 11,0 0-10,0 0-2,0 0-7,0 0 3,0 0 5,0 0-12,0 0-2,0 0 4,0 0-1,7 7 3,-7-7-7,0 0 1,0 0 2,9 3-2,-9-3-1,5 1 7,-1 1-4,2 0-2,1-1-1,-7-1 14,12 4-1,-2-4 0,6 0 1,4 2 2,1 1 8,3-3-13,1 2 4,6-4 6,7 2-2,5-7 3,4 5 5,0-6 7,22-1-18,-20 1 2,23-1 14,-1 3-15,4 1-7,-4-5 8,-1 4 4,4-1-13,-1 1 0,0 1 0,-1 3 0,1 0-9,-4-1 6,3 6-8,-25-6 2,27 0-12,-6 2 11,2 0-1,-25 3-2,3-6-10,3 6 7,-2-4 2,20 0 3,-26-1-10,-1 1-1,-1 0 11,-2 1-13,-11-3-8,2 3 16,-5 1-6,-1-4-5,-3 1 4,-9-1 7,3 4 1,-5-1 2,-4-3-11,2 1 8,-1 3-4,-7 0 10,10-2-1,-10 2-11,8-3 7,-8 3-3,5-2 12,-5 2 0,0 0-2,7-4-15,-7 4 33,0 0-29,8-3 0,-8 3 12,0 0-15,0 0 24,0 0-30,0 0 0,0 0 7,0 0 4,0 0-1,0 0-14,0 0-10,4-3-12,-4 3-3,0 0-12,0 0-24,0 0-32,0 0-5,-1-6-18,1 6-14,-4-9-15,-1 0 3,0 2-15,-2-2-26,-1 3 1,-3-5 6,-3 3 10,-4-5 10,-2 2 21,-1 3 21,1-4 27,1 4 13,-1 0 37,0-2 13,9 3 27,-3 2 21,0-2 23,4 4 28,2 0 18,-1-1 3,5 1 6,-2-1-4,6 4-18,-4-2 9,4 2-13,-4-3-7,4 3-3,0 0-11,0 0-1,0 0 6,0 0-3,0 0-6,18 9 15,-9-4-8,5 1 6,1-2 8,5 1 2,1 2 4,0 2-7,3-3-7,-4-3-4,2 1-1,-1 1-11,-6-1 0,0-1-7,-3-1 0,3 2 4,-8-4 15,4 1-28,-2-1 3,0 2 6,-4 0-8,-5-2 3,9 0 1,-9 0 9,10 0 4,-10 0 0,0 0-3,0 0 16,12-2-2,-12 2 1,0 0 4,0 0-11,5-2 9,-5 2-3,0 0-2,0 0-7,0 0-9,0 0-1,0 0-1,0 0-12,0 0-10,0 0 4,2 10-16,-2-10-2,0 0-4,-8 17-1,-2-3 3,-3 6 6,-1 1 0,1 2 4,3 3 3,-4-3 1,1-3-8,5-4 0,-1 0 7,2 0-12,-3-1-1,5 0 8,-1-3 3,3-4 1,-2-2-2,1 5-6,2-7 1,-1-2 1,3-2 1,-3 12 14,3-12-22,-2 7 21,2-2 5,0-5-3,0 0 7,0 0-2,0 0-1,0 0 4,-2 9-15,2-9 20,0 0 8,0 0-17,0 0-12,0 0 3,0 0 3,0 0-17,0 0 14,0 0-2,0 0 0,0 0-12,0 0-16,0 0 5,0 0-2,0 0-18,0 0-3,0 0-22,0 0 4,0 0-17,0 0-13,0 0-20,0 0-20,0 0-28,0 0-27,0 0-56,0 0-43,0 0-204,0 0-525,14-26 232</inkml:trace>
  <inkml:trace contextRef="#ctx0" brushRef="#br0" timeOffset="10620.1741">6903 887 182,'1'-19'215,"-2"0"-15,2 4-2,-1 15-10,3-24-11,-3 24-14,-6-27-10,5 15-9,1 12-18,-7-20-14,7 20-14,-13-12-24,13 12-1,-18-5-10,18 5 3,-34 13-12,14-1-8,2 0-7,-2 5 9,3 1 1,0 0-15,2 2-11,5-4 4,2 1 7,3 0-4,1 0-5,3-5-8,1 0 3,0 4 3,3-7-4,2 0-3,1-1 0,1-1 8,1-6 1,2 3 10,-1-4-15,1-3-5,2-2 5,2-3 2,-1 2 0,-2-4 2,-1-2 1,0-2 0,2 0 3,-1 0 8,-4 3 15,0-3-3,1 1 4,-8 13 6,10-22 9,-10 22 6,2-12-5,-2 12 0,0 0-13,0 0 0,10-9-22,-10 9-6,0 0-9,0 0 4,3 21 7,-4-4-13,5 14 17,-5 1-1,-2 14 0,1-9-17,-2-3 26,-3 11 11,6-11 7,1-1-3,-1 0 18,1-4-5,0 0-3,0-3 1,0-9-2,1 2-3,-1-1-12,4-2-5,-2-8-4,-2 4 2,0-8 15,0-4 26,0 11 6,0-11 10,0 0 17,0 0 5,2 6 15,-2-6-1,0 0-5,0 0-13,9-18-13,-1 3-14,5-5-13,1-6-16,2 1-2,-2 4-16,0-1-10,1-3-15,-3 11-3,-3 0-14,0 0-16,-2 6-20,3-5-32,-5 4-28,1 2-28,0 1-39,-5 2-39,4-3-37,-5 7-21,8-3-30,-6-1-12,-2 4-40,13-8-26,-7 7-275,-6 1-692,11-3 307</inkml:trace>
  <inkml:trace contextRef="#ctx0" brushRef="#br0" timeOffset="10813.0049">7166 1052 59,'4'-6'131,"-1"4"16,0-4 20,1-1 12,0 3 12,-2-1 9,2 1-1,-1 1-7,-3 3-19,0 0-12,3-5-25,-3 5-13,0 0-13,0 13 17,4-3-4,-4 7 0,0-5-6,0 6-3,0 8-5,-2-1 0,0 1-22,0-8 0,1 1-11,-1-1-11,2-1 6,-2 1-18,2-6-30,-3 0-24,1 3-27,-4-3-31,5-2-27,0 1-33,0-2-37,-1-5-38,2-4-48,-5 10-187,5-10-463,-9 2 206</inkml:trace>
  <inkml:trace contextRef="#ctx0" brushRef="#br0" timeOffset="12572.9487">7322 817 90,'0'0'165,"0"0"-13,0 0-12,0 0 8,2-25-10,-2 25-13,0 0-2,0-19-2,0 19-3,-4-17-9,4 17 2,0 0-7,-3-26-3,0 14-2,-1-3-6,4 15 5,-9-30-3,4 13-1,-2 1-4,1 2-5,-5-7 22,-2-7-6,3 16 3,0-2-5,-1 0 2,0 1-18,1 3-15,-4-2 3,-3-2-11,4 3 4,-1 1-7,-3-5-9,5 7-10,0 2 0,-6 0-6,18 6 0,-27-14-6,16 12-4,11 2 2,-28-4-9,28 4-3,-31-2 4,8 5-3,1 4-6,-4-1 3,11-1-8,-6 6-1,1-3 12,-2 1-4,2-1 10,4-2-12,-1-1-3,-1 7 8,2-4-9,4 1-12,-9 3 12,11-3 0,-5 4 2,5-2-5,-3-1 3,2 1-2,-1 3 6,-2 4-2,3-4-1,0 1 15,1-2-13,0 9-3,1 2-6,-2-2 4,3-5-4,1 0 5,0 11 9,3-3-8,-2 0 6,-1 1-21,4-2 18,-1-6 5,1 10-5,-1-3 1,2-4-6,0 4 8,2 1-2,-2 0-3,1-1-2,-2 1 5,3-2 1,1-4 1,1 3-16,1 7 24,1-7 8,2-5-14,-1-1-12,1 7 1,2 1 18,2 1-19,0-3 3,-3-6 4,3 5 2,0 1 6,-2-1-10,2-1 9,1 2 4,-3-7-8,0-1 0,4 0 2,-2-1 4,3 7-5,-2-8 28,0 0-34,1 3 7,5 0-2,1 6 3,-7-12-20,6 4 18,-4-4-6,1 0 1,0-2 5,3 6-16,-6-9 10,0 2-10,2-3 17,1-1-6,0 7 6,0-9-8,0 2 7,3-1-11,3 2-1,1-2-1,0-2 14,-5-2 7,8-3-17,2 0 0,0 2-19,-4-1 21,1-2 6,1-1-6,-2 3-4,-2-1 21,1-3-11,-5 3-12,-1 1 6,-2 0 7,1-6-14,-3 0 12,2 0 23,0 0-7,-1-2-6,-2-1 5,5-10-1,-3 0-19,1-2 25,1 1 3,-2-3-18,0-1 25,-1 5 2,1-1 10,-4 2 5,0-4 20,2 11-31,-1-7 13,-1 3-1,-4 2 9,2 0 19,-1 0-16,0-3 8,0-4 0,-3-2-11,2 7 4,-3 1-17,5-11 10,-6 3-17,-2-3-1,1 2-9,2-2 2,1 2-2,-4-4-8,0-1 6,-1 7 18,-1 0-25,-1 1 0,0-4 1,-2 15-18,1-12 10,-2 3-7,-5 0 10,6 4-11,-2 3-8,2-2-7,-4 5 15,4-3-5,-3 3-8,10 12 4,-14-17 2,6 5-13,8 12 6,-14-12-7,9 2-10,5 10-3,-12-9-5,12 9-10,0 0-15,-10-13-18,10 13 9,0 0-20,-13-11-10,13 11-4,0 0-16,-10-10-32,10 10-17,0 0-29,0 0-30,0 0-27,0 0-34,0 0-23,0 0-26,0 0-229,0 0-605,0 0 268</inkml:trace>
  <inkml:trace contextRef="#ctx0" brushRef="#br0" timeOffset="15671.1211">5308 590 105,'0'0'209,"-14"-19"-12,14 19-17,-10-9-7,10 9-27,0 0-13,-15-11-12,15 11-20,-14-8-20,14 8 28,0 0-9,-31 6-18,31-6-11,-20 16 1,9-4-17,2-1-6,-7 10 8,4 5 2,-2-1-12,4 3-6,3-3-3,-1 4-1,2-10-3,3 8 2,0-3-8,-1 4-8,7-10 2,0-2 3,1 2-1,3 0-4,3-5-3,0-1 5,1 0 8,8 2-11,0-2 3,-2-8 1,5 0 6,1-1-2,0-3 4,-1-3-10,2-5 8,0 2-12,-4-4 15,-1 0-2,-2 1 12,-1-10 14,-2 2 5,-3 0 5,-1-6-17,1 0 5,-1-4-7,-6 9 16,2-5-12,-5-4-5,2 3 1,-7-6-7,4 13-7,-2-1-10,-3-2-2,2 6 5,-4-2-2,7 16-11,-14-23-10,7 18-11,7 5-6,-17-14-15,6 8-21,11 6-26,-27 0-31,27 0-29,-28 14-39,11-5-29,6-4-72,-2 4-143,2 2-453,11-11 201</inkml:trace>
  <inkml:trace contextRef="#ctx0" brushRef="#br0" timeOffset="17097.3184">7657 1140 138,'0'0'143,"-2"1"-16,2-1 11,0 0-5,0 0-8,0 0 8,0 0 0,0 0-4,0 0-5,0 0-6,0 0-11,0 0-13,-6 4 4,6-4-7,0 0-12,0 0-10,0 0-1,0 0-7,0 0-5,0 0-16,0 0 6,0 0-2,-1 4-7,1-4-4,0 0 2,0 0-2,0 0 4,0 0-3,0 0-11,0 0 4,0 0 3,0 0 1,0 0-10,0 0 1,0 0-4,0 0-5,0 0 1,0 0 1,0 0 2,0 0-11,0 0 11,0 0-4,0 0-4,0 0 1,0 0 11,0 0-15,0 0 2,0 0-2,0 0 2,0 0-7,0 0 9,0 0 4,0 0-3,0 0 1,0 0 11,0 0-9,0 0-3,0 0-1,0 0 5,0 0 2,0 0-6,0 0 3,0 0-3,0 0-5,0 0 4,0 0 8,0 0-4,0 0-1,0 0 5,0 0-1,0 0-8,0 0 5,0 0 0,0 0-2,0 0-3,0 0 3,0 0-1,0 0-3,0 0 4,0 0 7,0 0-12,0 0-3,0 0 0,0 0 3,0 0-5,0 0 3,9 7 2,-1-6 3,0-1-5,1-1-1,6 1 6,9 0-2,1-5 5,2 5 4,13-3-5,-1-1-4,5 1 3,-1 2 1,0-8-2,26 1-4,-26 8 9,2-2-5,3-2-11,-3-1 10,6 4 19,-4-5-19,20-9-1,-22 13 4,0-1-2,-5-2 0,8 1-2,1-1 6,-1 2 3,1-3 0,20-1 6,-25 2-3,2 0-5,-1-3-2,2 2 3,-6 2 9,2 0-8,-3-4-8,-12 5 5,0 1-2,0-1-8,-5-3 1,-2-1 6,-6 6-4,0-1-1,-3-3 2,-2 4-4,-1 0 6,-4-2-3,2 3-2,-7 0 3,6-2 3,-6 2 4,6-1-7,-6 1 1,0 0-12,0 0 11,7 0 0,-7 0-10,0 0-13,0 0-20,0 0-11,0 0-33,0 0-33,0 0-42,0 0-47,0 0-58,-23-1-233,2 1-532,0 2 236</inkml:trace>
  <inkml:trace contextRef="#ctx0" brushRef="#br0" timeOffset="18153.5548">7494 1148 47,'0'0'121,"0"0"-6,0 0-21,0 0 19,0 0-15,0 0 8,-1 3-9,1-3 2,0 0 0,0 0 1,0 0 4,-3 2 3,3-2-8,0 0 2,0 0 4,0 0-3,0 0-5,0 0-4,0 0 3,0 0 6,18-12 2,-5 5-12,0-3-7,4-3-2,5-1 6,2-4-25,1-3 3,9-3-8,-7 6-8,4-7 9,-6 8-17,-1-1-2,-1 2-5,-5-5-4,2 11 4,-9 2 0,-2 1-5,-9 7 7,14-11 6,-14 11 11,0 0-23,12-9-1,-12 9 4,0 0-16,0 0-8,0 0-8,0 0-22,0 0-8,10-9-5,-10 9-18,0 0 8,0 0 2,0 0 4,0 0-4,0 0 2,0 0 11,-22 17-4,18-15 2,-1 1 2,2 1 16,3-4-14,-7 3 2,4-1 6,1 2 2,2-4-4,-7 2-4,1 2 4,2 1-8,-5 0-6,1 2-11,-2 4 16,0-1-14,-1 2 1,-5 5 13,1 3-4,-2 0-15,-3 7-2,5-5 6,-2 1-11,-1 1-6,1-6 7,0-2 11,4 3-2,0-6 3,6-8 19,2 4-4,2-4 7,-1-2-6,1 4 11,3-7 22,-7 6 9,7-6 5,-6 4 11,6-4 11,0 0 13,0 5 4,0-5 9,0 0 9,0 0 6,-7 4-11,7-4 5,0 0 3,0 0 0,0 0-12,0 0-5,0 0-8,0 0-6,0 0-5,0 0-7,0 0 8,0 0-19,-1 7-10,1-7-5,0 0 9,17 8-5,-5 0-5,1 1 9,8 3 0,2 5-5,-2 0-4,3 1-7,3 0 6,2 13 6,-6-10-10,-4-1 5,11 11-13,-10-7-3,-2-10-20,1 4-13,-6-5 4,-3-5-32,-1 1-20,-2-4 2,-1 2-13,-1-5-26,-5-2 3,10 2-38,-10-2-54,8-9-178,-5-1-421,3-2 187</inkml:trace>
  <inkml:trace contextRef="#ctx0" brushRef="#br0" timeOffset="19051.2497">8249 580 152,'0'0'184,"0"0"-13,0 0 1,0 0 11,0 0-28,0 0-12,30-28-2,-19 19-7,-11 9 24,23-19-14,-11 7-8,4-5-10,-4 6 3,3 0-18,-4 2 7,0-2 0,-11 11 4,11-16-8,-11 16-22,12-7 7,-12 7-4,0 0-10,0 0-9,12-10-19,-12 10-6,0 0-10,0 0-3,0 0-10,0 0-5,0 0 1,0 0 2,-1 46-8,-4-22 1,-3 0 0,6 2-4,-3 0 4,2 0-17,-1-9 5,-3 9-10,3-2 17,1-5 5,0 7-6,-1-6-6,1-4 7,-1 3-15,1-5 8,0 3-1,3-17 2,-5 24-11,3-15 6,1 1-5,-1-2-4,2-1 0,0 0-1,0-7-14,-2 7-10,2-7 4,0 6-2,0-6-22,0 0 16,-2 9-6,2-9 12,0 5-11,0-5-5,0 0-13,0 0-4,0 0-6,-3 6-14,3-6-9,0 0 8,0 0-1,0 0 2,0 0-1,-13 6-3,10-4 1,-2 2 12,5-4 9,-11 3 2,1-3 14,10 0-11,-16 8 21,7-6-18,0-2 20,-5 3 9,6-1 7,1 1 20,7-3-1,0 0 16,-17 0 19,17 0 3,-7 0 4,7 0-24,0 0 14,0 0-3,0 0 8,-6 5-8,6-5 3,0 0-8,0 0-6,26-5 11,-18 3 0,8 2-11,-1-1 9,6 0 5,3 1-1,-2 4-5,1-6-7,-2-1 2,5 1-20,-11 2 20,1 2 1,-2-4-6,-5 1-3,-1 0 3,-8 1 1,12-3 15,-12 3-3,9 0 13,-9 0-4,0 0 15,0 0-2,10 1 0,-10-1-10,0 0 20,0 0-25,0 0 3,8-4-10,-8 4-4,0 0 1,0 0 4,0 0 5,0 0-3,0 0-5,0 0-5,0 0 10,0 0 3,8-1-6,-8 1-2,0 0-3,0 0 5,0 0-5,0 0-1,0 0 3,0 0-12,0 0 2,0 0 2,0 0-4,0 0-23,0 0 1,0 0-39,0 0-15,0 0-31,0 0-30,0 0-47,0 0-32,0 0-62,0 0-162,0 0-464,0 0 206</inkml:trace>
  <inkml:trace contextRef="#ctx0" brushRef="#br0" timeOffset="20111.9898">10292 834 93,'0'0'150,"0"0"-27,0 0-13,0 0-6,0 0-6,0 0-14,0 0 1,0 0-16,0 0 4,0 0-2,0 0-3,0 0-21,0 0 4,0 0 6,0 0-12,0 0-22,0 0 2,0 0 10,0 0-23,0 0 17,0 0 2,0 0-2,0 0-1,0 0 9,0 0-5,0 0-20,0 0 8,0 0 8,0 0 0,0 0-13,0 0 7,0 0-10,0 0 10,0 0-17,0 0 9,0 0 4,0 0-1,0 0 3,0 0-5,0 0-3,0 0 2,0 0 1,0 0 1,0 0 17,0 0-21,0 0 7,0 0-2,0 0-13,0 0 1,0 0 1,0 0-1,0 0 6,0 0-8,0 0 3,0 0 0,0 0 4,0 0-6,0 0 6,0 0 5,0 0-15,0 0 0,0 0 4,0 0 1,0 0-16,0 0 13,0 0 4,0 0-4,0 0 4,0 0 5,0 0-7,0 0-3,0 0 1,0 0 3,0 0-5,0 0 1,0 0 4,0 0 0,0 0-5,0 0-10,0 0 20,0 0-8,0 0 1,0 0-4,0 0 8,0 0-4,0 0-3,0 0 4,0 0-3,0 0-3,0 0 5,0 0-1,0 0-4,0 0 4,0 0 3,0 0-11,0 0 10,0 0-1,0 0-3,0 0 3,0 0-3,0 0 3,0 0-2,0 0-5,0 0 15,0 0-9,0 0-4,0 0 3,0 0-4,0 0-14,0 0 17,0 0 4,0 0-2,0 0 3,0 0-8,0 0 1,0 0 4,0 0-1,0 0-6,0 0 18,0 0-31,0 0-16,0 0-18,0 0-13,0 0-54,0 0-14,0 0-35,0 0-96,0 0-285,0 0 127</inkml:trace>
  <inkml:trace contextRef="#ctx0" brushRef="#br0" timeOffset="21078.6491">10378 848 87,'0'0'180,"0"0"-17,0 0 1,0 0-5,0 0-3,0 0-6,0 0-15,0 0-8,0 0-4,0 0-8,0 0-11,15-27-7,-15 27 6,0 0-7,5-21-14,-5 21-9,-1-20 3,1 20-16,-3-19-5,3 19 3,-2-17-9,2 17-15,-4-16 6,4 16-14,-6-18-4,6 18-3,-16-11-7,16 11-6,-21-1 0,21 1 1,-36 20-2,12-4 6,5 3-8,1 4-2,-3 1-8,1-1 7,7 0-7,2 1 1,4-6 1,1-1 2,2 1 7,8-1 6,-5-2-7,2-6 3,3 1 3,1 1 4,-1-3 1,5-3 0,-1-2 3,3-1 1,2-2-6,-2-5-4,2 1 6,1-6-1,-1 3 0,-3-3 0,5-2 14,-6 0-11,0-2 7,-2-2-1,0 0 7,1 2 16,-8 14 12,8-26-1,-5 15 3,-3 11 12,5-18 5,-5 18 8,3-13-8,-3 13 13,0 0-12,0 0-7,2-17-20,-2 17-11,0 0-9,0 0-1,0 0-15,0 0-4,0 0-7,0 0 9,0 0-4,2 45-2,-4-20 1,-4 1-2,3 6 11,-1 1-12,-2 1 3,2 0 1,1-6-1,0 2 13,2 0-10,1-2 6,-3-4 4,2-2-4,-1-6 8,1 0-12,2 1 0,-2-7 1,0-3 1,1 1 21,0-2-16,0-6 19,0 7-17,0-7 18,0 0 6,0 8 17,0-8 5,0 0 9,0 0-6,0 0 21,8 0-16,-8 0-16,16-22-16,-4 0-13,5 3-16,-3-2-8,3 1-22,-1 0-12,-1 0-4,-1-1-21,-5 8-3,-1 2-11,2-3-1,-4 6-9,1-2-12,-2 3-22,-2 1-24,-2 2-33,4 0-50,-5 4-39,5-7-61,-5 7-207,0 0-567,6-5 252</inkml:trace>
  <inkml:trace contextRef="#ctx0" brushRef="#br0" timeOffset="21536.5285">10661 1034 233,'0'0'232,"0"0"-22,2-9-15,-2 9-15,6-10-15,-2 5-20,2-4-2,1 3-16,0-3-15,0 2 0,2 1-18,-2 0-4,1 1-14,0 0-8,0 3 5,0 2-19,-8 0-6,0 0-10,16 4-7,-12 2 1,2 2-13,-5 0 1,1 2-5,-2 4-5,-1 1-17,-6-1-8,-1 2-5,-1-2-17,-3-2 0,1 0 14,1 0-11,2-6 7,4 0 12,1-1-5,-1-1-12,4-4 9,-3 5 10,3-5 1,0 0-4,0 0 12,0 0-1,22 2-13,-12-3 5,-1 1 5,5 1 7,-4 2-7,2-5 6,-4 4 1,3 7 2,-4-4-8,0-1 12,0 4 4,-5-3 2,3 0-2,-2 3 5,-5-3 9,1 9-2,-4-6-14,0 1 12,0-1-7,-7 2 8,1 0 3,-4-1-1,1-2-9,-2 1 7,-3-2-9,4-2-3,0 0-2,-1-2 8,4 0-26,-2-2 0,4 0-9,-2-2-20,5 1-35,7 1-34,-15-9-35,9 4-185,1-2-356,2 0 157</inkml:trace>
  <inkml:trace contextRef="#ctx0" brushRef="#br0" timeOffset="22509.5704">10852 505 48,'-10'-12'206,"-2"-1"-21,-1 3-11,0 1-4,1-1-20,-9-1-14,6 5-10,-4-5 21,1 4-17,3 1-6,-4-2-9,3 5-16,16 3 5,-41-1-22,19-3 0,-2 3-11,0 1-10,1 2 1,1 2-1,-4 1-11,2-1 2,3 3 0,-2-4-6,3 3-2,-3 4-1,5 0-8,-3-4 1,2 3 2,1 5-10,0-2-1,-2 8 9,3-1 1,-1 0-2,0 3-3,2 0 6,-3 0-7,1-3 8,4 9-6,0-3-9,0 1 2,3-1-8,1-1 2,0 0-8,0-2 4,3-5 4,0 0-6,0 0 3,-2 7-13,4-7 8,-2 2 8,4-1-2,-5-2-2,6 4 4,-5 6 4,-1 1-7,6 0 3,1-8 2,-3 7 10,1 1-15,0 0-9,2 1 10,1-5 4,0-3-16,1-2 14,-1 10 2,5-3-5,-4-8-4,3 10 2,-3-10 7,4-3-10,2 11 8,1 4 5,-2-6-25,2 2 14,-1-7 3,2 8 3,-1-9 3,4 5-17,-1 1 6,-5-8-1,5 7 7,-4-8-7,3 8 0,-1-7-5,-4-7 22,6 6-14,0 0 5,-2 0-9,4-2-2,-1-2 3,-1 0 3,6 9-2,-6-10 3,2-1-11,0-5-2,2 3 7,-1 2 0,2-5-8,1 4 10,1-3-11,-4-3 7,2-1 3,-1 3-8,-1 1 9,2-3 3,1 1-11,0-4 3,-1 1-5,-1 1 5,7 0 2,-8 0-3,0-2 4,0-3-12,2 4 8,-1-3 5,-1 3 2,1 0 5,0-6 2,0 1 9,0-1-6,0 2 13,-1 5-14,7-12 37,-7 4-15,0 2 4,0-2 1,6-6 7,-10 2-7,4 0 3,2-3-2,2-5 16,-4 3-1,2 0 13,-4 8-1,2-15 11,-4 15 9,0-13-6,0 10-11,1-8-8,0-4 7,2 2-13,-6 8 3,4-6-4,-4-5-8,3 9 3,0-7-11,-3 8-1,0-3 5,0-8 3,0-1-2,0 3-4,-1-3-13,1 8-1,-1-5 7,-2 0-2,-1 7-4,1-1-2,-1-3 3,-1 4 4,1-2 8,0 2 6,-3-3-4,0 3 5,0-1-13,0-9-12,0 7 4,-3-4-8,-1-2-4,1 1-1,-2 2-1,2-2-7,-2 0-3,-1-3 11,0 3-15,-2-2-8,2 5 3,0 7-4,-1-8 2,0 4-6,2 5 6,-2-3-5,2 0-1,-2 8-4,2-5-6,5 14-4,-13-20-6,6 7-14,7 13-23,-10-10-17,10 10-19,-8-12-31,8 12-34,0 0-42,0 0-13,-13-12-33,13 12-36,0 0-27,-8-12-34,8 12-58,0 0-277,0 0-741,-10-15 328</inkml:trace>
  <inkml:trace contextRef="#ctx0" brushRef="#br0" timeOffset="24118.6021">11289 473 135,'0'0'268,"-11"-17"-20,11 17-7,0 0-18,-7-14-18,7 14-6,-5-14-18,5 14-14,-7-16-6,7 16-18,-10-18-11,3 10-9,7 8-18,-15-16-20,4 2 6,-1 1-12,0 1-8,-4-5-7,-4 8 0,1-7-25,-2 0 15,-1 3-1,-1-2-7,-2 1-8,0 2-13,-2-1 13,1-1-8,-2 5-1,1 2 4,-1-3-8,1 0 1,-1 5-6,-2-2-1,4 2-1,-3-3-7,5 1 8,-3-1-5,5 7 2,-1-1-6,1-1-19,1-1 7,0 4 7,21 0 0,-38-1-8,15 2 19,0 1-15,9 3 3,-10-1-3,1-5 6,0 7 1,-1-1-6,0 3 2,2-1-4,-2-2 12,1 3-10,-1 0-1,0-1-2,-1 3 3,5 0-1,-1-1-9,-2 2 8,9-5-1,-1 2 1,2 1-3,-2-1 3,1 0-2,1 2 1,-1 0 0,0 2-8,1-3 16,-4 6-8,5-6 3,0 3-2,-3 2-2,2 1 1,2-3 4,-5 6-6,5-5 1,0 1 3,0 0 22,2 0-25,-2 1 2,2-2-1,1 0 2,-1 0-4,1 4 4,-1 0-5,2-2 2,3-1 3,-4 0 21,2 2-23,-1 0-6,1 4 4,1 4 1,0-5 17,0 0-11,-2 4-9,1 1 4,2 0 4,-2 3-1,2-1-2,0-8 10,3 10-9,-2-3 13,1-5-11,2 6 2,-1-8-1,0 2-2,3 0 9,1 4 0,-3-4 1,0-4-12,2 2 11,-1 1 3,3 6-8,-2-5-4,-1-3 4,6 2 1,-5 8 1,2-4 6,1 0-10,-2-6 5,3 0 3,-2 3-7,3 4-6,0 0 5,-3-9 3,1 2 0,2 2 4,0 7 2,0-4-6,0 6-6,0-12 2,-1-1-5,3 3 26,0 4-13,-2 3-6,1-4 1,2-8-5,1 8 1,-2 1 7,3 0 4,-3-7-9,1-1-2,-1 3 12,1-1-10,-2-3 3,2 4-5,-1-8 3,3 6 18,-3-1-15,4 5 1,-2-7-10,-1-3 6,2 2-11,-1 1 13,3 0 1,-4 0-6,1-3 3,2 2 8,1-1-3,4 4-4,-4-3-11,0-5 16,0 3 2,1 1-6,3 2-3,-4-4-6,1-4 3,1 1 23,3 2-24,3-3 0,-3 2-8,1-5 8,1 5 5,2-6-4,-10 3 6,10-1-2,-7-2 5,6-2-12,-2 2 9,2-2 2,0 0-7,-8-3 1,8 0-16,-6 2 23,1 3 2,2-8-5,-4 1-10,-1 0 25,1 0-10,-2-2-4,7-2-2,-2-3-4,-5 5 29,6-1-23,-4 2 6,0-9 3,2 3-5,-2-3-15,-1-3 21,-2 6-1,3-6 13,0-2 0,-6 8 40,3 2-28,3-8-2,-4 7-3,2-12 4,-3 12 17,-1-3-12,8-2 1,-7 4-5,0-7 18,0 8 8,0-10-11,-4 8 5,4 1-6,1-10 0,-2-1-8,1 4-2,-5 4 15,6-12-13,-4 4-7,3 0-2,-3-3-3,0 2 6,0 1-8,-3 1 6,4-1 14,-3 7-15,0-7-3,-3 8 4,3-1-6,-2 2 23,-1 2-13,-1-3 0,1 1-1,0 3-14,1-4 2,-3 1 16,1 5 0,1-1 0,-1 0-14,-1 0 10,2-4-9,-4 3 3,4-3-8,-1 4 0,-1 12-10,0-25 6,0 25-3,0-28-3,0 16 2,0 12 2,0-26-7,0 12 0,0 14 3,3-27-5,-3 27-13,1-23 12,-1 10 1,0 13-3,2-24 3,-2 24-4,-2-20 0,2 4-1,0 16-2,2-24-3,-2 24 6,1-20-2,-1 20-1,0-24 0,0 24-3,0-27-6,0 16 2,0 11 2,2-22 5,-2 22-3,2-14 6,-2 14-6,0 0-3,0-22 1,0 22 1,0 0 8,-2-20 1,2 20-5,0 0 0,-2-18-13,2 18 12,0 0-5,0-18-5,0 18 4,0 0-3,0-18-6,0 18 7,0 0-2,-1-23 2,1 23-2,0 0 14,0-17-13,0 17 4,0 0-7,0 0 16,0-17-6,0 17-5,0 0-4,0 0 4,0 0-4,-2-18 5,2 18-6,0 0 1,0 0-1,0 0-1,0 0 0,-1-16-1,1 16 3,0 0-6,0 0 7,0 0 4,0 0-11,0 0 0,0 0-3,-4-15-3,4 15 1,0 0-7,0 0-6,0 0 1,0 0-3,0 0 0,0 0 0,0 0-8,0 0 5,0 0-3,0 0-9,0 0 3,0 0-6,0 0-21,-5-16 10,5 16-5,0 0-14,0 0-12,0 0-6,0 0-17,0 0 3,0 0-18,0 0-1,0 0-12,0 0 9,0 0 2,9-17-13,-9 17 4,0 0-15,0 0-1,0 0-4,0 0-18,8-12-28,-8 12-22,0 0-32,0 0-278,0 0-582,0 0 257</inkml:trace>
  <inkml:trace contextRef="#ctx0" brushRef="#br0" timeOffset="26628.2989">7070 3984 47,'0'0'155,"0"0"-2,0 0-2,0 0-4,0 0-5,0 0 2,0 0-2,0 3-1,0-3 4,0 0-8,0 0-9,0 0-10,5-8-4,-3 4-10,-2 4-11,0-8-4,0 1-1,3 0 2,-1-2-9,0-1-4,-1 0-4,-2-2-3,2 0 3,-1 4-5,1-4 3,-2 2-9,1 2-3,0-3-19,-2 2 10,1 1-9,-1 4-5,1-2-7,-3-1-3,2 1-5,1 2-3,-2-3 3,-1 3-8,2-1-4,-4-1-9,1 3-5,-2 1-7,-1 4-1,-5 4-5,3-1-3,-1 2-1,-1 5 2,1 1 0,0 2 4,1-2-6,-1 9 5,2-5 0,-1 3 5,2-2-1,2-2 4,2-1-1,0 2 9,-2-3-8,3-3 1,2-1 0,0 2 5,2-2-3,-1 0 3,-1-4 5,3 3 3,1-3 1,-3 1-5,6-1 11,-2 0-1,3 0-4,0-4 6,-3 0-13,5 1 13,-2-2 0,1-5-5,1 2 5,-2-3-2,3-2 2,-2-3-3,1 1-7,1-7 4,-2 5 0,-1-6-1,4 2-2,-5-1 9,1 1-10,-3 4 1,2-4 2,-1 0 9,-2 5-2,1-2 20,-1 0 3,-1 4 11,-1 2-7,1 1 6,0 0 12,0-2-7,-1 4-3,-1 0-9,0 3 5,0 0-23,0 0-2,3-2-11,-3 2-11,0 0 2,2 12 1,-2 3-4,-1 6-4,-1 8 13,2 6-3,-3 11 11,-1-12-15,2 12-3,-4-13 9,4 0-1,-4-3 0,2 3-8,-3-3 22,4-3-12,-3-2-3,5-7-2,-2-1-1,2-3 5,1-4-10,0 2 18,0-4-4,-2-2 9,2-1 6,0-2 11,2 2 12,-2-5 10,0 0 5,8-5-37,1-1 33,2-4-14,4-7 5,2-1-20,3-1 24,-3-5-26,0 0-1,1-2-3,0 1-1,-6 5-7,3-4 3,-5 3-24,1 4 17,-4 2 10,-1 6-9,-2 0-3,0 0-1,-1 4-47,0-2 20,1 4-36,-3-1-34,0 0-32,-1 4-40,0-6-48,0 6-45,0 0-24,0 0-17,0 0-182,0 0-517,0 0 228</inkml:trace>
  <inkml:trace contextRef="#ctx0" brushRef="#br0" timeOffset="26994.5791">7304 4195 252,'0'0'269,"3"-7"-30,0 1-19,1-1-21,-1-2-20,4 1-17,-2-1-17,5 0-17,-1 1-12,-1 0-12,1 2-10,1 1-11,-6 2-8,4 3-12,1 3-8,-4 1-7,2 2-4,0 3-12,-4 4-4,-3 4-2,-1 1-14,-5 9 12,-4-4-6,-1 3 1,0-4-7,1-7-1,0 1-1,2-1 0,-2-1-5,3-1 7,0-3-1,1-3-2,2-4 2,1 4 12,0-4-6,2 0 3,-1 1 2,2-4 1,0 0-9,6 1 11,-6-1-8,14-3 2,-4-2 0,4 3-7,-1-6 0,1 3 2,0 0-5,1 0 3,1 0-7,-2 0-2,0 1-18,3 0-25,-4 0-24,1 0-41,-3 2-39,-3-2-39,1 0-47,-1 1-139,-4-1-399,2-1 177</inkml:trace>
  <inkml:trace contextRef="#ctx0" brushRef="#br0" timeOffset="27731.9746">7469 3700 161,'-13'-23'190,"1"-2"-15,-1 3-4,0-2 11,-2 3-17,-1-2-13,1 2-4,-2 0-36,0 4-6,0 2 0,0 0-6,4 5-3,-3 3-11,0-1 4,-4-3-23,-4 4-2,3 2-11,0 2-4,-3 3-2,6-1-12,-5 5-1,2-2-7,-3 5-1,0 2 13,2 0-14,-1 3-4,-1 1 1,3 1-8,-4 0 4,4-2-3,2 5 1,1-1-8,-3 5 8,0-4-11,5 1 9,-1 2-3,1-2 1,1 5 0,-3 3 12,3 4 2,2-4-4,0 2-8,2 0 2,-2-2 0,2 5-2,1-4-2,3 1-3,0 0 1,0 5 4,1-2-3,5 2 2,-2 1-7,0 0 6,3 2 2,1-4 7,-1 3 5,2 2 6,1-5 2,7 2 1,-6 0-3,6 0-5,-3-1 18,6 0-12,2 0 4,2 12 10,-1-16-1,9 10 9,-8-10-13,11 3 1,0 4-7,2-6 2,0 0 0,-5-9-10,7 6 0,-9-10 4,3 1-13,10 2 17,-11-5-15,0-2-2,1-1 19,0-2-24,4-5 7,-4 3-6,3-6-3,-1 1 11,0-3-10,0-4-4,1 0 5,-1-4-5,-1 1-7,1-4 10,-3 2-4,2-5 1,0 2-5,-2-5 24,10-5-15,-13 3 0,3 0-1,-3-3 8,8-11-1,-8 8 7,1-11-8,-1 12 16,0-13 6,-4 10-3,-3 1 10,-1-5-4,2 1 24,-6 2-14,0-1-14,1-1 28,-4-2 0,-3 2 0,3 0-2,-4-1 0,0-3-8,-3 3-2,0-6 2,-3 2-17,2 0 0,-1 1 0,-6-15-7,-1 5-12,1-3 3,-6 0-5,5 14 2,1 2-6,-5-1-1,1 0-14,-1 3 8,-2 1-5,0 3-8,-2 1-9,2 5 6,-1 1-2,-2 2 5,1 3-13,4 4-15,-2 0-27,-1 1-15,-3 0-23,5 4-21,-2-1-16,8 3-30,-2 0-31,1 2-29,2 0-63,2-3-49,5 3-265,-9 3-652,9-3 289</inkml:trace>
  <inkml:trace contextRef="#ctx0" brushRef="#br0" timeOffset="31864.1124">7217 1719 87,'0'0'139,"0"0"-16,0 0 4,0 0-15,0 0 2,0 0 2,0 0-26,0 0-1,0 0-3,0 0-14,0 0-11,0 0 9,7 3-16,-7-3-12,0 0 7,3 4-5,2 1-5,-1 0-5,2 3 5,1 1-4,3 2-19,1 2 24,-1 4-8,3 2-11,-2-4 0,5 8 6,-2-3-2,0 2-8,1 5 7,-3 1-5,3 0 9,-4 3-9,6 14 1,-4-15-3,2 3 2,1 15 7,0-5-6,-5-10-6,7 11 4,-5-14-1,-1 1 15,4 10-15,-5-11-3,0-2-8,-2 1 9,-1 0-16,-2-3 14,-2 1-1,2 4 7,-2-3-4,-2-2-3,0 5 3,1-3-2,-2 1-3,1-1 4,-2 1 8,0-5-17,0-7 4,1 10 3,1 1-3,-5-5 3,3 3-4,0-12 0,0 6 2,0-2 0,0-1-19,0-5 16,0-1 3,0 5 7,-2-3-13,1 3-1,-1-2 5,1-3-1,1 2-1,-2-1 1,1-1 4,1 0-6,-4 5 3,4-5-13,-3-1 8,1-1 13,0 2-11,2-1-4,-3-1 1,3 2 1,-4-5 10,4 1-12,-1-1-1,1 1 8,0-7-5,1 8-6,-1-8 7,-1 12-6,1-12-4,-2 6 9,2 2 1,0-8-3,-4 9 0,4-5 6,0-4-6,0 8 1,0-8-5,-3 10 1,3-5 5,0-5-3,0 9-2,0-9 4,0 5 3,0-5-5,0 0 3,0 8-2,0-8 3,0 0-3,0 0 2,0 7 11,0-7-2,0 0-3,0 0 1,0 0 0,0 0 2,0 0-6,-1 5 1,1-5-2,0 0-6,0 0 4,0 0 2,1 11 2,-1-11-8,-4 4 17,4-4-12,0 0-1,-3 9 2,3-9 0,0 0-4,-1 5-8,1-5-10,0 0-23,0 0-33,0 0-24,-2 9-35,2-9-40,0 0-33,0 0-116,0 0-347,0 0 153</inkml:trace>
  <inkml:trace contextRef="#ctx0" brushRef="#br0" timeOffset="32591.0847">7283 1814 129,'-3'-5'185,"3"5"-7,0 0-17,0 0-11,-3-6-16,3 6-27,0 0-11,0 0 5,0 0-28,-4 20-3,3-13-20,1 9 11,-2 2 1,1 2-13,-2 6-3,2-6 2,-2 1-7,0-4 0,3 8-2,-3-6 0,1-4-10,2 1 6,-3 1 1,1-4-3,2-2-1,-1-6 6,1 3-5,-3 1 1,3-3 8,-1-3 17,1-3 16,-2 8 15,2-8 20,0 0 11,0 0 16,-1 7-5,1-7 9,0 0-2,0 0-8,0 0-20,3-24-20,-1 15 8,1-8-14,-1 0-15,0-11 0,1 3-25,0-1 3,1-2-7,-1-1 1,1 12 3,-4-4-14,3 1-2,3 3 7,-5 6 2,2-2-8,-3 2-11,1 6 13,2-6-21,-3 6 5,0 3-4,0 2-1,0 0-13,0 0 7,0 0-12,14 12-1,-5-1-8,1 3 13,2 7-3,1-1 3,1 2 14,2-3-15,0 4 9,1-3-2,-4 0-32,1-3-16,-3-2-18,-1-4-49,0 1-43,-4-4-44,0-3-60,-1 3-40,1-3-224,-5 1-565,-1-6 250</inkml:trace>
  <inkml:trace contextRef="#ctx0" brushRef="#br0" timeOffset="33011.5035">7755 2181 47,'-2'-7'263,"2"-4"-14,-1 7-12,0-3-12,1 3-14,0 4-24,-2-8-25,2 8-25,-3-3-19,3 3-8,-7 15-15,3 0-6,1 4-4,-5 5-16,2 2-3,-2 3-6,4-9-5,1 5-3,1 1-4,1-7-6,2 1-1,1-4-1,3-1-1,0 0 5,0-1 3,2-3-3,0-5 14,2 2 8,-4-4 7,5-1 5,0-1 14,4-4-4,0 2-1,1-7 1,-2 0 1,1 0 17,-2-2-1,-2-2-4,1 0-10,-3-2 1,2-2-29,-4-2 23,-2 0-3,-1 3-9,-2-1-12,2-4 5,-4 2-35,-2-6 7,-1 4-12,-2 4-2,3-1-5,-7 4-6,2 5-16,-5-5 6,2 3-25,0 1-14,-3 5-25,3 2-22,3 0-22,0 1-35,-2 2-37,3 1-37,0-1-51,1 0-43,1 6-239,0-6-590,3 3 262</inkml:trace>
  <inkml:trace contextRef="#ctx0" brushRef="#br0" timeOffset="33893.8716">6824 1808 89,'0'0'241,"0"0"-9,0 0-25,0 0-7,0 0-23,0 0-10,0 0-30,0 0-7,0 0-7,0 0-23,0 0-12,0 0-8,0 0-15,-4 9-7,2-2 3,1 2-12,-2 0-12,-1 8 11,-4 0-7,3-2-3,-2 8-1,0 0-10,-1 3 4,0-2-3,0-6-13,3 7 9,-4 2-9,0 0 5,5-2 1,-1 9 9,-4-5-14,1 4-1,4 1 4,-3-8 1,4 5-1,-3 0 2,0 0 3,1-4-4,2 3 3,-1 1 5,1 0-5,-1 0 12,1-2-3,0 0 4,0-2-6,1 1 4,2-1-8,-1-8 6,0 6-7,1-7 1,0 7 4,0-7-16,0 0 17,1 9 3,0-3 3,1-7-5,4 9 9,-3-8-24,-2 6 19,2 3-23,-3-1 22,6-1 4,-2-4-4,0 1-2,0 5-9,3-5 8,-2 2 2,5 0-2,-2-1-6,-3-5 12,1 0-10,1 9-2,-1-10 0,1-1 4,-3 3-10,1-1-2,3-3 1,-3 1 0,4-1-2,-5-4 18,0-1-22,2-1 5,-2 1-10,0 0 2,3-3 6,-4 0-5,0-2 5,0 2-22,0-2 0,-3 0 4,4 0 14,-4-5-8,3 7 49,-3-7-46,1 5 4,2 0-4,-3-5 3,0 0-19,2 7 16,-2-7 3,0 0-4,0 0 3,5 1 2,-5-1-9,0 0 6,0 0-8,0 0-20,0 0 3,0 0-24,0 0-19,0 0-16,0 0-21,0 0-23,0 0-29,0 0-33,0 0-70,0 0-279,0 0-574,0 0 253</inkml:trace>
  <inkml:trace contextRef="#ctx0" brushRef="#br0" timeOffset="34278.5629">6566 3244 63,'-4'-3'306,"4"3"-11,0-7-25,0 7-25,0 0-22,4-10-26,-4 10-17,4-3-17,-4 3-13,0 0-15,13 8-8,-7 0-7,1-1-14,3 5-9,-2 0-7,3 4-5,-1-3-13,0 2 0,4 5 4,-3-8-21,0-1 6,1 4 19,-2-3-17,1-6-4,-1 4 25,2-2-50,-3-1 8,-1-2 6,-2 0-1,-2-3 7,2 3-4,-6-5 5,8 4 4,-8-4 3,0 0 29,9 1-28,-9-1 12,0 0-1,0 0-6,11-5 6,-4-2-13,-3-10-3,8-5-8,3-7-12,-2 1 0,1-1-13,0-1 14,0 0-20,2 0-9,-4 2-5,1 3 1,-2 0 2,-4 5-2,-2 11-3,1-4 31,-1 5-46,-4-2 2,2 4-15,0 1-15,-3 5-20,4-9-9,-4 9-32,3-3-32,-3 3-31,0 0-45,1-9-39,-1 9-47,0 0-273,0 0-614,0 0 271</inkml:trace>
  <inkml:trace contextRef="#ctx0" brushRef="#br0" timeOffset="34820.9212">6111 2631 205,'0'-4'214,"0"-1"-8,0 5-11,-4-5-25,4 5-5,-3 0-14,3 0-19,0 0-18,-6-3-19,6 3-10,-5 6-7,2-1-14,-4 9-4,0 6-4,0-2-7,1 7 1,-1 3-3,2-5-12,2 6-2,0-10-7,1 10 3,0-10-5,6-2 0,-3 2 4,4-4-1,-3-1 8,4-4-11,-2 3 7,2-8 5,-1 4 7,1 0 3,1-4 16,0 1 6,-2-4 6,1 0 2,-6-2 6,17 0 17,-10-4-5,2 1 6,-3-2-4,-1-2-6,5 0 4,-6-4-8,2-1-2,0-4-13,2-2-7,-5 2-8,4-8 10,-4 4 5,-2-4-11,2 0-1,-10-3 2,7 8-17,-3 2-8,3 0-3,-6 0 0,1 2-10,1 1-4,2 4-1,-1-1-16,2 4 7,-6-3-3,5 7-10,1-4-13,-4 4-18,3-2-27,-1 4-46,0 0-36,3 1-37,0 0-41,-12 1-45,6 1-43,-1 2-201,0 3-553,1-1 245</inkml:trace>
  <inkml:trace contextRef="#ctx0" brushRef="#br0" timeOffset="40702.3818">3466 2273 187,'0'0'183,"0"0"-10,0 0-2,0 0 7,0 0-23,0 0-14,0 0-5,0 0-16,-4 3-6,4-3-8,0 0-11,0 0-6,0 0 2,0 0-8,0 0-2,-2 6-1,2-6-10,0 0 8,-1 3-10,1-3 5,0 0-3,0 0-3,-3 2 1,3-2 2,0 0-1,0 0 3,0 0-5,0 0 3,0 0-4,0 0-3,0 0-2,0 0 4,0 0-13,0 0-5,0 0-5,-7-13-6,4 7-9,3-1 4,-4 2-1,1-5-5,0-1 2,0 0-9,1 0 3,2-8 0,-3 9-5,1 1 5,0-2-10,0 6 8,1-4-1,-1 4-14,2-2 31,0 0-7,-2 4 6,2-4 3,0 7-16,0-6-3,-5 3 7,5-3 0,0 6 11,0-5-30,0 5 34,3-7-4,-5 5-4,2 2 1,-1-6 34,1 6-39,0-6-6,0 6 4,-1-3 3,1 3-11,0 0 1,0-7-6,0 7-3,0 0-8,0 0 0,0 0 10,0 0 2,0 0-8,0 0 3,0 0-27,0 0 17,0 0 8,0 0 4,0 0-6,-6 0 6,6 0-2,0 0-11,0 0 2,0 0-7,0 0 14,0 0-15,0 0 2,0 0-25,0 0 28,0 0-2,0 0-8,2 14 7,-1-11-1,-1 2-1,3 4 3,1-1 7,0 2-3,-2 6-23,3 2 24,0 10-7,2-4 1,1-6 6,-2 7-7,1-2 9,8 2 1,-8 0 0,0 2 6,3 0 13,-1 0-19,6 4-3,-8-2 0,3 0-5,1 0 9,-1-1-7,0 0 4,0 1 2,1 2-3,-2 0 9,5 0-7,-3-2 3,0 14-26,3-15 26,-5 4 11,8 9-14,-2 7-7,-2-17 10,4 13-7,-7-11-5,5 9 15,-5-8-3,7 9 25,-6-11-29,4 12 8,-3-11-10,5 8-3,-4-10-20,-1 1 21,8 12 12,-6-17-4,0 2 2,7 8-15,-5-7 8,-1-6-5,-1 6 10,3 0 5,-3 3 31,6 12-45,1-6-8,2 2 13,-4-2-7,-6-9 10,7 11-6,2 2 12,-6-11-5,7 8-6,-8-8-9,9 7 16,-6-9 2,2 13-3,4-5-1,1-2 3,-2 1 0,-5-12-3,3 1 14,5 8-26,0 1 11,-6-11 5,2 12 4,2 2-8,2-4 8,-11-4 4,12 7-23,0-3 18,-9-7-18,10 7 5,0-1 8,-1 1 3,-6-7 2,9 7 5,-5 1-9,2 4 4,-7-13-4,2-3 0,5 9-23,-8-8 25,14 10 3,-13-14-6,2 6 0,2-4-12,-2-2 13,13 6-9,-13-7 15,1-1-8,1 1 5,-2 2-12,15-2 13,-16-4-2,0 2-2,0 4 12,3-3-17,11 12-13,-15-10 8,3-2 5,-1 1-8,1 1 8,2-4 8,-1-2-15,-1 6 11,-4-7-4,2 3-5,3 4 14,-1-7-2,0 2-15,2-2 15,-3-2-10,1 0-4,-2 1 19,1-3-22,-2 3 8,3-3-1,-2 6 11,3-5-16,-6-1 8,5-4 1,-2 5 6,1-2 3,1 1-22,2-2 19,-5-2 1,3 3 2,-1-6-14,6 2 40,-2 0-30,3-3-7,-1 2 1,3-3 8,-4 3-7,4-3 2,14-7-21,-18 7 24,1-1-1,0-2-14,0 1 17,2-3-2,-2 3-5,3-3 3,7 0 14,-11-2-19,1-2-2,2 1-14,-4 0 24,15-1-9,-4-4 4,-10 6-5,1-3 8,10-6-2,0 5-7,-13 0 2,2 0 2,14-9 15,-4 2-8,1 0 14,-10 5-4,0-3-2,-1 3-8,9-6 6,-11 4 4,5 3-7,-4 0 3,10-7-7,-10 7 1,12-10 2,-15 1 7,4 3-9,-3-1 1,10-5 6,-10 0-6,-2 4-3,10-8-3,-7 10-2,-1-2 4,8-6 0,1-3 2,-4-2 0,2 4 15,-10 6-18,-1-7 4,4 6-3,-5-3 5,3 3-10,-1 1 12,0-3-3,0 3-6,-1-1 2,-2-2-7,3 0 12,0 0 1,1 2 5,-2-7-11,-2 5-1,10-10-1,-4-6-2,-6 17 12,0-5-14,9-7 6,-13 10-1,2 3-4,-1-3 15,1 1-10,-5 1 1,3 2 5,-1 2 6,-2 3 16,-1 2-15,1-2 6,3-4-8,-4 6-4,8-8-1,-4-3 0,10-13-7,-10 15 5,-1-2 0,1-1-6,3-3 5,0 1-2,-1-3-3,-1 4 3,1-1-24,2 3 21,-3-4 0,-2 4 2,0 6 0,-3 3-6,0-7 14,0 7-8,1-6 14,-2 8-7,1-1 3,-1-2-7,2-4 0,-3 4-1,4-5 4,2 3 2,-7 1-11,3-2 6,0-4 5,2-1-9,-5 9-4,7-6 3,-4-4 2,2 6-5,0-2 5,-2 0-5,0 6 1,0 1-1,-2-1 11,-1-2-10,0 5 3,0-3-3,3 2 0,-4-1 1,2-1 3,-2 0-4,2 0 1,2-1-3,-3 0 3,6-2-9,-5 2 9,5-4-6,-4 5 8,3-5-7,-2 6-1,3 3 3,-5-4-8,2 1 3,-3-1 21,6-5-16,-3 7 4,-2 2-2,-1-2-8,-1 3 9,1-3-3,-3 6-2,3-2 0,-3-1 9,1-1-7,2 0-3,1-4 11,-2-1-11,2 2 3,-1-2 7,0 3-8,3 2-6,0-2 14,-2 0-7,2 0-2,-1-2-2,1 1-1,-4 0 1,4-1 2,-4 3 5,4-1-9,-2-2 5,-1 3-1,3 0-3,-4-1 3,2-1-13,2 1 8,-7 2 4,5-2 3,4-1 0,-4 0-1,5-5-5,-5 4 7,2 1-2,-1-1 1,-1 2 0,1-2-1,0 3 13,4-9-17,-2-1 1,-4 9 4,3-1-8,-3 1 11,0-1-8,3 2 2,-1-3 1,-1 2-2,-1-3 8,3 0-8,3-7-1,-5 9-4,0 0 6,7-4-4,-8 5-1,4-1 6,-5 1 6,2-1-5,-1-3 4,3 2-5,1-6 1,-4 7-7,3-1 6,-1-1-5,-1 3 1,2-2-2,-2 2 9,2 1-12,-1-2 6,1 3 1,1-1 0,-1 1 8,-2-2-10,2 0 3,0 3 3,0-3-9,-2 2-7,3 0 8,-1 0 2,0 0-8,-1 0 3,-2 3 13,0 1-21,-2-2 14,-1 3-6,2-3 6,1 5-7,0-3 8,-1-1-2,-3 0 0,2 1-1,4-1-2,-4 2 2,0 2-1,-1-3-2,1 0 7,0 4-3,-2-1 3,1 0 4,0 1 2,-3 0-8,2 0-11,-3 4 11,3-4-2,-3 4 12,0 0-15,0-5-7,0 5 7,0 0 3,3-5-1,-3 5-13,2-5 13,-2 5-5,0 0 2,0 0 2,0 0 5,0 0-5,0 0-4,0 0 2,0 0-22,0 0 14,0 0-2,0 0-13,0 0-8,0 0-8,0 0-5,0 0-7,0 0-27,0 0 12,0 0 2,0 0-1,-15 13-3,2-6-2,-1 5 7,-7-1-2,4 3 7,-1 3-17,4-6 12,-6 6 10,1-6 13,-3 6-4,0-5 3,-2 2 5,6-2 5,6-3 4,-3 0 3,2-1 5,3 4 10,3-7-14,3-1 2,-2 1 1,2-1-4,0 0-9,1-2 16,3-2 4,-6 2 12,6-2 0,0 0-5,-2 3 18,2-3-6,0 0 0,12-8-2,-2 4 8,1-3-4,2-2 10,1 3 4,3-4-7,-4 1 7,5-4-6,0 0 6,0 3-4,0-3 5,-3 5-10,-4-3 7,2 1 5,0 1 4,-1-1-2,-2 4 0,-1 0-4,1 1 12,-2-1-10,1 1 1,-3-3-1,3 2-1,-2-1 1,2 2-19,-5 3 18,1 0 2,-2-1-1,-3 3 5,6-2-12,-6 2 0,4-2 5,-4 2-9,0 0 4,0 0-12,8-2 0,-8 2 3,3 9-10,0-1 9,6 5 8,-8-3-14,3 10 7,-1-2-5,-3 5 6,0 6 5,3-3-5,1 1 0,-4-8-3,4 10 9,-5-11-2,2 1-1,1 1 4,-2-3-1,0 1-2,-2-6-2,2-1-16,0 0 17,0-1-25,-1-1 12,-2-1-22,3-3-17,0-5-35,-1 9-16,-2-4-57,3-5-51,-3 7-64,3-7-188,-6 1-498,6-1 221</inkml:trace>
  <inkml:trace contextRef="#ctx0" brushRef="#br0" timeOffset="48808.4356">8961 3339 173,'-3'4'229,"3"-4"2,-3 4-10,3-4-17,0 0-8,0 0-10,0 0-11,0 0-12,0 0-7,0 0-4,0 0-12,0 0-5,0 0-14,6-12-12,-3 8-7,6-4-4,0-3-17,2-2-5,2 2-15,5-7 2,0-2-5,-1 7-10,-1-5-3,-4 10-5,1-3-6,-2 2-4,1-4-1,0 5-7,-2 2-1,-4 1 1,1-2-3,0-1-5,-4 6 5,-1-2 7,4 1-12,-5 0-5,2 1 2,-1-1-1,-2 3 0,0 0-7,0 0-3,0 0 1,5-2-4,-5 2 13,0 0-16,0 0-2,0 0-9,0 0 9,0 0 6,0 0-10,0 0 7,0 0-5,0 0-2,0 0-1,0 0 1,0 0-6,0 0-6,0 0 5,0 0 4,0 0-1,0 0 1,-2 13 2,0-9 2,1 1 3,1 2-1,-2 2 6,2 1-8,-3 9 5,-1 0 8,-1 7-8,0-3 13,1 6-18,-1-2 11,2-1-2,-2-1-2,4 0 7,-3-7-5,0 9 3,1-8 3,-1 1 0,4-4-3,0-1-2,0 0 4,-3-5-2,3 4 8,-3-4-8,2 0-3,-1-3 5,1-3-2,1 4 10,-2-4-11,-1 0 2,3 0-2,-1 1 4,1-5 10,0 4-14,0-4-1,0 6 1,0-6 1,0 2 1,0-2 1,0 0-4,0 0-1,0 0 4,0 0-1,0 4 1,0-4-2,0 0 2,0 0-2,0 0-1,1 3-7,-1-3 2,0 0-15,0 0-4,0 0-8,0 0 4,0 0 4,0 0-26,0 0-5,-11 0-8,4 0 6,0 0 2,-3 0 3,-1 2 0,-2-2 8,2 0 3,1 1 0,-4 0 16,2 1-4,4-1 10,-3 1 10,3-2 12,2 0 7,0 0 5,2 0 4,4 0 2,-8-2 5,8 2-5,0 0-3,-4-2-3,4 2 4,0 0-2,14-1-9,0-1 12,3 0-5,8 2-6,-3 0 4,5-3-7,0 0 9,1 0 0,-2 1-7,2-2 1,-6 3 4,2-3-3,-3 3-5,-6-3 7,-3 4-6,-3-1 3,-1-2-4,-1 0-2,-1 3 4,-3 0 2,4-1-8,-3 0 3,0-1-1,-4 2-1,0 0-18,6 2-28,-6-2-32,0 0-49,1-3-74,-1 3-214,0 0-448,0 0 199</inkml:trace>
  <inkml:trace contextRef="#ctx0" brushRef="#br0" timeOffset="51420.5184">7763 4560 18,'-2'-4'100,"2"4"8,0 0-8,-3-1-6,3 1 7,0 0 2,0 0-12,0 0 11,-6-2 0,6 2-2,-3-3 0,3 3-3,-1-2 4,1 2-5,0 0 3,0 0-2,-3-5-3,3 5 1,0 0-4,0 0-1,1-5-3,-1 5 3,0 0 6,0 0-10,0 0 3,-5 0 4,5 0-7,0 0-3,0 0-2,0 0-2,0 0-5,-2-5 7,2 5-8,0 0 4,0 0-4,0 0-3,0 0 5,0 0-5,-4-2-1,4 2-10,0 0 3,0 0-14,0 0 8,0 0-15,0 0 8,0 0-6,0 0-2,0 0-2,0 0-17,0 0 13,0 0-4,0 0-7,0 0 1,0 0-22,0 0 18,0 0-2,0 0-3,0 0 0,-4 7-18,4-7 12,0 0 1,0 0-2,0 0 5,0 4-17,0-4 3,0 0-1,0 0 11,2 5-9,-2-5 13,2 3-12,1 3 1,1-2-2,0 1-3,1 3 2,2 1 2,1 2 2,1 2-1,3 2 3,4 1-10,-1 4 3,1 1 5,-1-2-4,2 1 1,1-2-5,2 3 6,0 1 0,1-3-7,-1 2 9,1-1 5,-1-1-1,2 2 1,-1-3 6,0-1-19,-1-2 7,1 2 6,0-1-6,-1 1-1,3-3 7,-4-2-11,-1 1-4,-2-7 13,4 6 2,-5-5 2,5 3-2,-7-3 19,2 0-18,4-2 3,-3 2-6,0-5 0,-3 4 4,2 0-7,-1-1-1,2-2-2,-4 1 6,4 1 9,-5-3-10,2 1-2,2 0 2,-2 0-2,-1-2 10,3 2-7,-2-3 4,2 1-4,-1-2 4,-1 1-1,1 0-1,1 0 4,-1 0-2,2 0-4,-1 0 0,1-3 3,-1 0 0,6 2 6,-5 0-11,-2-2 7,0 1 11,0-2-9,-1 1 2,0 1 4,2-3-6,-1 3-13,0-2 18,0-4-1,0 3 4,-1-2 2,1 0-12,0 1 7,5-3 8,-7 0-6,2 1 5,0-2-2,8-3 6,-1 2-1,-2-4-9,1 1 1,1 2-9,-2 0 9,-1-3 0,-6 5 1,8-2-7,-3-1 1,-3 3 1,0 0-11,4-2 5,-5-1 0,0 1-4,0 2 1,-1-2-1,-2 0-8,0 0 14,6 0-10,-7 0 2,1 0 0,6-5 7,-8 5 0,2-1-1,1-1-5,-1 0 4,3 1 4,-3-1-2,1 2-6,0-7 6,-3 4 3,0 6-6,2-5 5,-2-2-3,2 0-7,0 1 17,-5 3 0,5-2 4,0 1 1,-3-2-5,2 0-1,3-6 0,-2 7-2,-3 0 4,2 1-18,0-2 14,4-4-7,-3 3 8,1 1 4,-4 1 9,3-2 0,-3 3 3,3-1-10,-2-2 8,-3 8 3,5-8-6,-2 1 1,2 1-7,-3 0 27,-2 2-7,6-1-2,-4-2-3,0 1 0,1-2-4,-1 1-3,4-9-5,1 2-2,-1-3-14,2 4 8,-1-4-1,0 4-14,2 0 8,-3 1-2,-3 7 4,4-8-8,-5 5-2,0 1 9,2 0 6,-3 6-5,1-5 2,-2 3-16,3-2 14,-1-3-1,-3 4 0,5-1 1,-2-3 0,1 2-4,-2 1-3,1-1-2,0-1 0,3-1 10,-2-1-13,2 2-1,-4-1 0,3 2-2,0-2 0,1-1-1,-3 0 6,1 2 6,1-2-12,-1 4 7,1-4-5,-2-1 1,-2 4 2,4-2-3,-4-4-1,4 5 1,2-7 0,-4 5-18,2-2 18,-5 2 0,3-3 2,6-2-2,-6-2-1,1 1 1,0-4-3,2 4 0,-3 6 3,0-2-5,-1 3 0,0-2-1,-1-3 5,4-1 0,-5 3 4,2 2-1,-1-1-1,4-8 1,-3 9-6,-4 5 1,4-7 3,1 3-3,-1-6 7,1 2-9,-2 3 1,4-7-1,-3 1 4,2 6 8,-3-1-31,0 3 2,-1 1 4,2-1-4,-5-1 3,4 3 7,3-2-1,-4 4 2,-1-2-2,1 1 0,-1 2 4,2 1 1,-2-2 2,-2 3-2,2-2 1,2-6 2,0 0-1,-2 1 12,3-4-14,-1 0 2,-1 2 1,2-8 0,1 2-9,0 6 7,-3-4 0,3 0-3,-1 4 0,0 1 5,-2 1 1,2-2-2,-3 5-2,2 0 2,-2 3 0,0 1 4,2-9-2,-2 10 2,-1-2-4,0 2 8,0 1-4,0-3-2,0 2 2,2 3 0,-7-5 12,6 5-10,-1-2-4,0-1 3,0-2-1,-1 3-10,2-3 9,-1 0 4,2 1 3,-3-1-6,1 0-3,0 1 1,0-1-1,-1 1 3,3 1 0,1-3 1,-5 5-6,2 0-1,0-3 3,-1 1 5,2-2-4,-2 6 4,-1-1-4,0 4-8,3-8 4,0 5-1,-3 3-2,0 0-6,0 0-12,0-6 6,0 6-7,0 0-10,0 0-4,0 0-9,0 0-10,0 0-10,0 0 7,0 0-7,0 0-8,0 0-2,0 0 7,0 0 5,-18 12 8,7 2 16,-6 1-20,-2-1 15,0 3 3,0-2 4,4 6 13,-4-6-8,1 0 8,1 1 19,3-3-20,-3 1 13,5-4-6,2 4 10,2-6-11,-1 0-2,-1 1 7,4-5-7,1-1 5,0 1 6,4 1-16,1-5 3,-3 5 9,3-5 2,0 0-18,-6 4 25,6-4 7,0 0-3,-3 4-1,3-4 19,0 0-4,0 0-5,0 0 16,0 0 8,0 0 20,0 0-21,0 0-4,13-14-7,-5 6-1,4-6 21,-2 1-25,3-1 5,2-5-10,1 1 4,2-3 3,0 1 4,-1 1 0,2 0 0,-4 2-9,-4 5-3,1-1-1,2 4 4,-4-1-21,-4 2 23,2 2 8,-3 1 3,-2 0-9,1 3 11,1-3-8,-2 1 4,-1 0 2,-2 4-13,4-4 8,-4 4-10,0 0 0,7-3-6,-7 3 4,0 0-18,3-2-24,-3 2 15,0 0-14,4 9 12,2-2 12,0 1 0,-1 2-1,5 4-14,3 7 19,0 2-24,1 1 36,0-3-4,0 1 29,3 4-30,-7-10 1,-1 0-6,3 3 5,-2-4 20,-2 0-31,-1-7 15,0 2 2,-3-6-4,2 5 5,-5-4-1,1 1-9,-2-6 14,4 6-10,-1-2-3,-3-4 3,0 0-1,3 6-5,-3-6-11,0 0-24,4 5-16,-4-5-25,1 2-32,-1-2-27,0 0-32,0 0-38,0 0-69,0 0-37,0 12-166,0-12-526,-7 8 232</inkml:trace>
  <inkml:trace contextRef="#ctx0" brushRef="#br0" timeOffset="54548.3528">10376 3742 61,'0'0'227,"0"0"-16,0 0-4,11-10-5,-8 5-12,3 0-5,-2-1 5,3-4-12,5-1-3,-1 0 0,3 0-11,-2 0-6,1-1-11,0 1-12,4-4-17,-5 1 0,-1 4-34,1-5 24,-2 5-9,1-2-11,-4-1 6,4 2-18,-1 0-7,-1 3-10,-4 0 4,-1 1-12,2 0-16,-2 3 0,-1 1-4,1-1-7,-2 2 5,-2 2-7,1-3-4,-1 3-12,4-2 8,-4 2-20,0 0-14,0 0 1,0 0 1,2 7-12,-2 0 13,-2 4-7,-2 5 11,1 2-1,-2 10 11,1 2-8,-2-1 2,0 1 2,1 2 8,-1-2-7,5 3-4,-4-6 7,4 1-9,0-9 10,1 6-3,-1-5 0,1-5 1,0-1-11,-1 0 20,0-2-3,1-2-1,0-3-2,0 0 4,0-1-3,0-2 0,0-1 3,0 2-1,0-5-2,0 6-3,0-6 1,0 4-5,0-4 2,0 0 0,0 3-8,0-3-7,0 0 7,0 0-17,0 0-10,0 0-2,-2 4-6,2-4 8,0 0-21,0 0-7,0 0-8,0 0-1,0 0-13,0 0-7,0 0-9,0 0-5,0 0 1,0 0-19,-11 0 1,7 0 5,-3 3 6,-2 0 10,-1-1-2,-3-1 17,0 5 7,-1-6 4,2 0 23,-5 1 23,8 0 6,-1-3 10,0 3 16,3-1 24,3 0 21,-1 0 4,0 1 5,5-1-2,-7 2 1,7-2-1,0 0 2,0 0-7,0 0-3,0 0-4,0 0 4,21-7-5,-4 7 4,2 0-5,3-1 2,3 1-3,0-3-1,-1 3 4,2-1 0,-2 0 2,2 1-4,-2-3 3,-1 3-4,-2-3-5,-5 3 6,0-2 0,1 2 7,-6-2-4,-2 1 9,1 0-5,-2 1 6,-4 0 10,2 1 0,-6-1 1,6 1-1,-6-1 2,5-1 5,-5 1-10,0 0-7,5-1-4,-5 1-6,5-1-12,-5 1 7,0 0-7,0 0-17,0 0-9,0 0-14,0 0-15,3-4-21,-3 4-14,0 0-23,0 0-25,0 0-29,0 0-25,0 0-67,0 0-175,0 0-441,0 0 195</inkml:trace>
  <inkml:trace contextRef="#ctx0" brushRef="#br0" timeOffset="57892.2053">11122 1080 30,'0'0'51,"0"0"11,0 0-3,0 0 18,0 0 21,0 0 2,0 0 0,0 0 1,0 0 1,0 0-4,0 0-25,-2 0-7,2 0 1,0 0-5,0 0-11,0 0-4,0 0 4,0 0-12,0 0-4,0 0-5,0 0 1,0 0 8,0 0-2,0 0-12,0 0-5,0 0 9,0 0-2,0 0-11,0 0-5,0 0 11,0 0-6,0 0-3,0 0 1,0 0 5,0 0-3,0 0 12,0 0 12,0 0-4,-3 4-1,3-4 5,0 0 0,0 0-13,0 0 1,0 0-2,0 0-7,0 0 1,0 0-6,0 0-6,0 0 4,0 0 12,0 0-16,0 4-2,0-4-5,0 0 7,0 0-10,0 0 1,0 0 9,0 0-4,0 0-7,0 0 2,0 0 4,0 0-8,0 0-1,0 0 6,0 0-3,0 0 1,0 0 7,0 0 3,0 0 6,0 0 10,0 0-6,-4 0 1,4 0-1,0 0 2,0 0 3,0 0-10,0 0 2,0 0-7,0 0 12,0 0 1,0 0 12,0 0 3,0 0 1,0 0 21,0 0-8,0 0-2,3-10 5,-2 5 4,-1 1-17,3-1 4,-1 0 0,1-4 6,2 0-5,-3-1 10,1 3 4,0-5-11,1 7 3,-1-6 6,0 0-4,5-1-14,-2 1-6,1-4 4,2-1-16,-1 1 1,3 1 1,-1 1 0,4-8-6,2 4 0,-5 6-3,7-6-2,-2 1-4,2 2 0,3 2-7,0-1 7,3 1-7,-1 3 9,-2-1 2,2 0-18,-1 3 10,2 0 1,-3 4 9,0-3-11,1-2 0,0 10 1,-1-4 1,2 1-4,-23 1-4,45 3-6,-24-2 13,-1-2 3,-20 1-3,29 4-10,-18 2 4,-11-6 0,26 13-6,-16-9-3,-10-4-3,16 13 0,-6-6 7,-10-7 0,17 24 5,-7-12-4,-1 2-2,-1 1 7,6 2 0,-5-3-5,-1 5 4,-1-6-11,1 2 5,0 2 8,-2 1 0,2-1-9,-1-1 6,-2 4 0,1 3-2,1-6 5,-4 1-3,1 0-6,-1-1 6,0-1 0,-1 4 3,1-3-4,-1-1 6,-2 3-3,0-3 0,0 0-4,-2-1 2,-1 2 5,1-3-8,-4 3 6,2-2 5,1 2-7,0 0-2,-4-4 2,1 3 5,-1-1-14,0-1 14,3-2 2,-4 0-9,1-4 2,-2 6 1,-1-2 3,2-3 2,-2 4-5,0 0 0,-2-5 4,0 7-3,0-4 12,-7 0-15,0-2 4,-3 4 0,1-4-3,-3 1 6,1-1 0,-3-5-4,1 1 11,-3 3-8,2-1-3,-1-4-2,1 0 2,0 1 0,-2 0 2,4-1-2,-1-2 0,4-4 1,4 2-1,1 1-2,4 3 1,-1-1-2,3-3 0,0-2-5,10 3 8,-17 2 1,12-4-5,5 2 16,-9-2-19,9 2 11,0 0 6,-11 0 0,11 0 2,0 0-8,-6-3 10,6 3 1,0 0 3,0 0-6,0 0 10,-5-2-5,5 2 3,0 0 0,0 0-5,0 0-3,0 0 8,0 0-2,0 0-1,3-12-1,-3 12-16,4-10 23,-3 1-18,6-8 4,0 9-6,0-6-15,2-1 9,-1-2 6,3 2-1,6-6-15,0-1-13,-3 5 23,2 0-6,-3-1-1,-1 7 7,-6 0 5,3-4-12,-1 8 4,0-1-2,-4 3-1,2-2 0,-2 5 1,-4 2 2,6-8-3,-5 5 2,-1 3-38,5-4 9,-5 4-10,0 0-19,0 0 12,0 0 9,0 0-7,-13 24 2,2-10 3,-7 6 6,2-5-7,-3 5 8,1 2 2,1-6-4,3-4 7,5 0-1,-2 0 11,2-5-4,-3 3 22,2 0-14,5-4 5,1 0-6,-2-2 7,2-3-5,0 6 1,1-5 5,1 3-7,2-5-3,-3 5 0,2 3 1,1-3 7,1 4 4,-1-2-3,5 3 3,-1 6 7,2 1-3,2-2 0,0 1 9,9 7-14,-4-4 13,1-2 3,3 2 3,-7-4-1,7 2-2,1-2-4,0 1-11,-4-7-41,5 4-31,1 0-49,-4 0-65,-4-10-160,3 2-387,-1-2 171</inkml:trace>
  <inkml:trace contextRef="#ctx0" brushRef="#br0" timeOffset="58462.071">12235 1305 17,'0'-7'275,"0"-1"-34,0 4-17,0 4-8,-1-12-12,-1 7-16,0 0-17,2 5-24,-3-8-14,-1 4-6,4 4-11,-4-2-16,4 2-3,-8-2-20,1 9-9,-2-2-7,-4 4-4,0 3-8,-4 10 3,0 2-7,3-2-5,-5 20 2,4-14-7,0 1-1,7 1 2,-1 1-3,1 1-4,1 3 0,4-5 1,6-4-2,2 4 4,0-4-2,3-1-13,-5-7 8,7 3 9,-3-5 0,1-4 5,1 0 1,0 2 8,4-6 3,1-2 5,-5-2 25,-1 0 17,2-6-8,4-1 7,0-3-2,1-2 4,0-2-14,4-3 7,0-5 9,-2-2 7,0-1-19,-5-1-19,5-3 2,-4-3-1,-2-1-13,0 4-2,2-2-4,-6-1-11,-1-2-4,-2 11-18,0-7 4,-2 6-8,-4 2-5,-1 1-7,0 1-3,-2-1-57,1 8 5,-6-6-41,-3 3-23,0-2-17,-1 8-30,-4-8-22,3 12-33,-2-5-48,1 7-25,1-3-43,-2 3-177,3 0-552,0 0 244</inkml:trace>
  <inkml:trace contextRef="#ctx0" brushRef="#br0" timeOffset="61208.8216">6636 676 68,'0'0'108,"0"0"4,0 0-15,0 0 7,0 0-3,0 0-7,0 0-4,0 0 0,0 0-9,0 0-7,0 0 12,0 0-5,0 0-17,0 0 6,-59-15-8,59 15 3,-24-6-2,9-4-8,1 3 14,-2-1 0,-2-5-9,0-3-3,3 7 6,0 1-5,-5-3 5,3 0 0,3 1 1,2 1 5,-1 0 1,-1-2-5,3 0 14,1 4-6,0-6-9,0 1 6,10 12 0,-17-21-8,7 7-4,2-1-4,-1 0-3,1-2 26,0 0-14,2 0-8,-3 1-2,1 0-5,-2 1 4,6-1-12,-2-9 0,-1 14 5,7 11-8,-5-21-11,2 10 7,3 11-16,-6-22-2,6 22 9,-4-23 5,4 8-4,0 15-4,1-26 2,-1 26-4,6-23-20,-3 12 16,-3 11-3,9-25-1,-3 15-4,-6 10 7,7-22-11,-7 22 0,13-16-22,-6 3 24,-7 13-5,11-16 3,-11 16-4,16-11-7,-16 11 11,21 0-7,-21 0-1,0 0 2,28 0 2,-28 0-3,24 0-5,-24 0 0,27 0 2,-27 0-1,28 0-6,-28 0-10,27 0 7,-27 0-2,27 0 3,-27 0-9,25 9 12,-11 1-17,-3-1 2,3 3-14,-14-12 19,16 19 9,-5-6-9,-5-4-1,4 5 6,-3-5-3,1 4-3,-2 2 6,0-3 1,-1 4-5,1 0 6,-6-16 12,7 23-11,-3-6 5,-1 2-6,1-3 9,0-2 2,-4 2-1,0-16-7,7 25 8,-3-12 0,2 1 0,-6-14 0,3 22-1,-3-22 12,4 18-8,-4-18 0,4 18 1,-4-18 6,2 13-7,-2-13-3,0 0-2,4 18 5,-4-18 3,3 17 8,-3-17-9,0 0-3,0 0 2,1 14 5,-1-14-10,0 0 8,0 0 5,0 0-9,3 15 1,-3-15 13,0 0-15,0 0 16,0 0-18,0 0-3,0 0-9,0 0 11,0 0 5,0 0-8,0 0-2,0 0-12,0 0 14,0 0 6,0 0-14,0 0 0,0 0-3,0 0 11,0 0 8,0 0-6,0 0-13,0 0-8,0 0 3,0 0-1,0 0 1,0 0 2,0 0-1,0 0 2,-41-9-5,41 9 8,0 0 12,-27-13 3,27 13-11,-18-16-1,7 6 7,1 0 3,10 10 7,-17-12-1,17 12 8,-13-13 6,13 13 5,-11-11 3,11 11 10,0 0 2,-11-10-7,11 10-2,0 0-3,0 0-6,0 0-8,0 0 2,0 0-2,0 0-5,0 0 5,0 0 15,0 0-18,0 0-2,0 0 4,0 0 0,0 0-12,37 39 10,-31-29 3,-6-10-6,12 15 2,-12-15 0,12 14 3,-12-14-3,10 10-1,-10-10-2,0 0 6,8 9 3,-8-9-1,0 0 1,0 0 3,0 0 18,0 0-18,0 0 3,40-11-10,-29 1 5,1 1-3,0-1 6,1-1-1,0-1-12,-1-1 7,1 2 1,-2-2-12,-2 7-7,-9 6-9,15-17-6,-15 17-12,9-12-12,-9 12-25,0 0-34,11-12-52,-11 12-56,0 0-198,0 0-448,0 0 199</inkml:trace>
  <inkml:trace contextRef="#ctx0" brushRef="#br0" timeOffset="62402.639">6987 195 109,'0'0'202,"0"0"-38,0 0-17,0 0-16,0 0-6,0 0-26,0 0 5,0 0-6,17-14-5,-17 14-7,20-8-3,-20 8-10,21-7 2,-21 7-13,20-7-8,-10 1 9,-10 6-5,26-11-9,-26 11-5,19-8 5,-19 8-11,12-7 13,-12 7-2,0 0-1,17-7 2,-17 7 15,0 0-21,13-5-2,-13 5-5,0 0 3,0 0 11,0 0-20,14-11-3,-14 11-3,0 0 2,0 0 17,0 0-24,0 0-1,0 0-1,0 0-2,0 0 2,0 0-9,0 0-8,0 0-8,0 0 6,0 0 8,0 0-14,0 0-1,0 0 5,0 0-3,0 0-8,-1 37 13,1-37-1,-7 25 1,2-10 2,0-1 5,2 5-7,3-19-1,-6 29 2,2-18-2,4-11 9,-6 27-7,5-16-2,1-11 4,-3 17-4,3-17 18,-3 17-17,3-17 0,0 0-9,-1 16 8,1-16-2,0 0 6,-3 17-6,3-17-9,0 0 9,0 0-3,0 0 2,0 19-9,0-19 4,0 0-9,0 0-8,-3 16 14,3-16-3,0 0-2,0 0-1,0 0-2,-3 16-1,3-16-3,0 0 5,0 0-1,0 0-1,0 0-5,0 0 1,0 0-2,0 0-2,-4 14-14,4-14 22,0 0 3,0 0 3,0 0-5,0 0 4,0 0 1,0 0 3,0 0 8,0 0-8,0 0 18,0 0-13,0 0-3,0 0-3,0 0-14,0 0 4,0 0-6,0 0-4,0 0-10,0 0 13,0 0 22,0 0-19,0 0 3,0 0-2,0 0 4,0 0-4,0 0 11,-45-18-7,45 18-1,0 0 16,0 0-1,-14-5 24,14 5-2,0 0 0,0 0 7,0 0 12,0 0-3,-18-6 3,18 6-8,0 0 7,0 0 0,0 0 1,0 0-4,0 0 3,0 0-10,0 0 23,0 0-12,0 0-3,0 0 5,0 0-6,0 0-1,0 0 4,0 0 7,55-2 1,-34-1 1,-21 3-5,41 3-5,-15-5-3,-4-1-2,-1 3-3,1 2 14,-1-1-20,2 1 1,-23-2-3,27-3 0,-27 3-4,21 1 4,-21-1-2,0 0-3,0 0 9,24-1 1,-24 1 7,0 0 3,0 0 4,0 0-3,0 0 18,0 0-25,0 0-1,0 0-3,0 0-4,0 0 11,0 0-21,0 0 1,0 0-9,0 0-19,0 0-12,0 0-9,0 0-27,0 0-30,0 0-37,0 0-43,0 0-20,0 0-163,0 0-392,0 0 174</inkml:trace>
  <inkml:trace contextRef="#ctx0" brushRef="#br0" timeOffset="80173.6572">9089 12859 1211,'1'2'72,"-1"-6"-93,0 4 45,0 0-17,0 0 35,0 0-20,0 2-10,0-2 6,0 0 31,-1 0 5,1 0 4,0 0 9,0 0 7,0 0 3,0 0 7,0 0-1,0 0 4,0 0 0,0 0-7,0 0-4,0 0-7,0 0-7,0 0-1,0 0-31,0 0-21,0 0-44,0 0-19,0 0-61,0 0-35,0 0-207,0 0-387,5-9 171</inkml:trace>
  <inkml:trace contextRef="#ctx0" brushRef="#br0" timeOffset="88986.3888">14159 707 26,'3'-23'255,"-3"23"-10,3-25-11,-2 13-3,-1 12-15,3-20 4,-3 20-6,2-21-6,-2 21-5,0 0-7,3-14-20,-3 14-4,0 0-17,0 0-6,0 0-25,0 0-13,0 0-17,0 0-9,0 0-18,0 0 0,0 0-4,0 0-7,-3 63-8,3-37-3,-2 6-5,2 5 7,-3-6-7,1 2-7,1-3-5,-1 0 3,-1-3-8,2 0 0,-1 0-5,-1-9-1,3 2 1,-1-3-10,-2 0 6,2-6-5,-2 0 0,3 0-19,-3-2-29,3 1-19,-3-4-31,3-1-26,-2 0-14,0 0-17,2-5-31,0 0-15,0 5-42,0-5-23,0 0-172,0 0-465,0 0 206</inkml:trace>
  <inkml:trace contextRef="#ctx0" brushRef="#br0" timeOffset="89328.0034">14020 755 126,'0'0'221,"0"0"0,-7-21-14,7 21-5,0 0-20,1-21-4,-1 21-9,6-18-14,-2 1-7,3 3-7,7-8 1,3-1-15,2 4-2,3-4-10,1 3 13,2-2-24,0 6-2,-2 3-12,-1 2-12,-2 4-5,-6 4-20,-14 3 7,32 5 0,-16-1-14,-16-4-2,31 21-2,-20-8-13,-4 4-4,1 8-10,-5-6 0,-1 8-9,-4 2-8,-1-1-10,-7-3-17,-2-1-5,-2 0-2,0-1-11,-4-7-19,1-3-6,4-2-10,-2-3-12,2-3-4,13-5-7,-20 1-26,20-1-7,0 0-31,0 0-11,-18-17-32,18 17-109,1-18-347,-1 18 154</inkml:trace>
  <inkml:trace contextRef="#ctx0" brushRef="#br0" timeOffset="89601.4117">14638 823 4,'0'0'304,"0"0"-16,0 0-10,0 0-20,0 0-22,0 0-11,0 0-7,0 0-18,0 0 1,0 0 2,0 0-21,36 8-21,-36-8-15,38-9-5,-38 9-22,31-3-15,-12 3-3,-19 0-21,33-5-32,-18 2-41,-15 3-31,0 0-53,24 0-58,-24 0-51,0 0-79,0 0-205,0 0-509,0 0 226</inkml:trace>
  <inkml:trace contextRef="#ctx0" brushRef="#br0" timeOffset="89746.2699">14620 1031 284,'0'4'277,"0"-4"5,0 0 9,7 5-36,4-7-21,6 1-16,7-2-19,2-1-28,0 1-22,1-2-28,-1 1-50,1-4-70,1 6-77,0-5-81,-6 0-230,2-1-419,-3 0 185</inkml:trace>
  <inkml:trace contextRef="#ctx0" brushRef="#br0" timeOffset="90506.3953">15730 553 279,'0'0'275,"0"0"8,0 0-13,10-16 4,-10 16-31,0 0-1,0 0-22,0 0-26,0-18-13,0 18-26,0 0-15,0 0-24,0 0-12,-17-14-20,17 14-13,0 0-9,-35 0-8,35 0-7,-36 14-23,21-9 7,-2 14 5,4-10-11,2 1-4,4-1-10,1 5 5,2 4-3,4-18-2,-1 23-5,2-6 10,5 0-4,1-4-3,0 2 1,0-1 1,-1 2 0,2-2-3,-8-14-4,13 23-6,-8-7 0,-4-3 1,-1-13-4,6 21-3,-8-9 2,-3 2 2,-2 1-6,-4-1-6,1-1-7,-4-6 2,-1 2 7,7-3 2,-5-4-4,1 0 8,2 0-1,3 0 11,0 0 2,0-1-3,7-1-3,-7-1-5,2 2 1,5-1-6,-2 7 5,2-7-5,0 13 2,2-1 15,-2 2 0,0 5-5,2 1 0,0-1 6,-2 6-4,1 3 4,-2-1 3,1-3-2,-2-7-17,2 1 19,-2 0-3,2-5-2,2-1 2,-2-7 3,3 6 4,-1-6-8,1 0 1,-1 0 17,4-2 2,0-1 1,3-4 10,5 2-13,2-2-9,8-8 0,-2 4-4,0-6-28,2-1-47,2 4-41,1-5-61,7-10-56,1 7-285,3-4-549,-1 1 243</inkml:trace>
  <inkml:trace contextRef="#ctx0" brushRef="#br0" timeOffset="91446.4417">16155 902 173,'0'4'172,"0"-4"1,0 0 13,0 0-1,0 0-2,0 0-5,5 4-6,-5-4 8,0 0-12,0 0-2,0 0-2,0 0-2,0 0 0,0 0 1,0 0-7,0 0-14,0 0-20,0 0-1,2-36-15,-2 36-26,0-28 2,0 9-7,-1 1-7,0 2-5,1 16-2,-2-22-16,1 7-9,1 15-10,-3-17 0,3 17-7,-7-14-19,7 14 3,0 0-28,-20-8-4,20 8-11,0 0-1,-45 21 2,21-3 12,3 2-11,6 2-1,-2 2 3,1-2 6,6 0 5,3-5-9,1-6 2,2 4-1,0-3 2,3-3 11,2-1-6,3-1 8,-1 0-1,4-2 20,0-1 0,0-3 2,3-7 6,4 2-2,0-4 5,-1-3 2,5-4-4,-1-2 2,-3-2-3,2-1 2,-6 6 21,-2 2 7,1-3 4,-5 4 3,-4 11 4,7-12 10,-7 12-11,0 0-11,0 0 1,0 0-27,0 0-15,11 9 10,-11 15 6,-3 5-12,0 5 5,-1 14 2,-1-1 3,0-16-7,3 3 2,-1 0-1,1-5 8,0-3-10,2-9 2,1 1 9,-1-4-5,-1-6-13,2-2 25,-1 0 12,0-6 6,5 7 24,-4-2 23,-1-5 5,5 0 22,-5 0 5,0 0-5,0 0-5,17-10-2,-8-7-19,7-2-8,-3-2-24,-4 5-33,6-2-37,-4 2-52,-4 6-42,-1 1-59,-2 2-61,5-1-80,-4 1-76,1 0-230,1-1-664,0 3 294</inkml:trace>
  <inkml:trace contextRef="#ctx0" brushRef="#br0" timeOffset="91746.4356">16507 1024 74,'0'0'332,"0"0"-26,0 0-30,0 0-26,0 0-36,0 0-20,-5 17-13,1-3-22,-1 2-20,-6 9-8,5-2-13,-2 1-12,2-9-10,2 4-7,1-2-11,-1 0-13,4-5 1,0 0-7,2 0-9,0-4 5,4-3-1,-2 2 4,2-3 2,1-2 0,1-1 17,-8-1-14,20-5 4,-6 0 0,-3-3-5,-3 2 3,-2-9-4,3 1 1,-1-1 2,-3 1-11,0-3-3,-5 0-4,0 0-2,0 5-18,-3 0-8,-2-4-39,2 8-17,-7-5-23,-4 1-47,1 4-31,2-1-36,1 3-47,0 2-34,2-2-47,-4 4-159,2 0-501,2 1 221</inkml:trace>
  <inkml:trace contextRef="#ctx0" brushRef="#br0" timeOffset="91954.6806">17041 1098 167,'6'3'412,"-6"-3"-41,0 0-49,8 1-26,-8-1-31,6 4-24,-3 0-29,0 3-26,-1 2-12,1 6-20,-4 2-9,-2 2-28,3-1-12,-6 8-26,-2 1-37,-2-2-32,-1-2-28,-2 0-42,-1-3-39,-1-3-50,-1 1-53,5-8-65,-2-5-151,-1 1-451,7-5 200</inkml:trace>
  <inkml:trace contextRef="#ctx0" brushRef="#br0" timeOffset="92592.7757">17631 903 87,'0'0'149,"6"-1"14,-6 1 20,6-1 21,-6 1 4,0 0 3,8-2 2,-8 2-6,0 0-8,0 0-25,0 0-1,9-24-2,-9 24-33,2-24-12,-2 24-6,-1-29-21,1 12-10,-3-3-8,3 6-6,-3-2-12,-1 0-14,4 16 6,-7-21-14,2 11-13,5 10-8,-16-7-10,16 7 4,-25-5-9,25 5-4,-40 20 1,19-2-7,1 3 6,2 2-4,1 4 4,2-1 0,3 1 3,1-3-9,4 0 0,4-4 3,0-11-6,3 6 5,0-4 5,3 1 9,2-1-8,0-9 13,2 6 5,3-4-1,1-4-4,2-3 4,-2 1 2,3-7-9,1-2 3,-3-2 5,-1 1 8,1-1 1,0-8-5,2-1 10,-2-2-1,-2 0 3,-1 1 5,-2 7 9,-1 1 0,-6 15 14,9-17 2,-5 7-11,-4 10 17,0 0-24,8-12-5,-8 12-15,0 0-6,0 0-4,0 0-7,0 0 12,7 49-7,-10-22-7,1 9 11,-3 13-1,5-17-6,-7 15-8,2-13 9,0-3 1,4-3-1,-1-10 1,2 7-5,0-11-3,0-4 18,-2 1-15,2-6 10,-2 5 15,2-10 26,4 5 10,-4-5 27,0 9 14,0-9 13,0 0 0,2 3-18,-2-3 2,7-14-3,4 1-23,-1-1-14,4-5-41,3 0-45,0-4-39,4 2-33,-2 1-60,-3 2-52,4 0-51,-3 1-64,1 5-65,-4 4-325,-1 1-763,4 3 338</inkml:trace>
  <inkml:trace contextRef="#ctx0" brushRef="#br0" timeOffset="92757.1602">18012 1008 231,'5'2'325,"-5"-2"-26,0 0-32,2 10-29,-1-3-31,-1 3-17,0 7-19,0 2-11,0 8-18,0-10-4,-3 10-22,3-1-38,-5 0-39,3-1-47,-2 0-59,2-7-75,-3-1-256,2 0-430,3-5 190</inkml:trace>
  <inkml:trace contextRef="#ctx0" brushRef="#br0" timeOffset="93328.2056">18403 1144 249,'-8'-1'330,"8"1"-23,0 0-14,0 0-30,0 0-10,0 0-11,-10 0-3,10 0-3,0 0 20,0 0-12,0 0 18,0 0 1,0 0 7,0 0-4,0 0-10,0 0-14,0 0-3,0 0-4,0 0-7,-3 3-21,3-3-4,0 0-8,0 0-8,0 0-22,0 0 13,0 0-29,0 0-9,0 0-8,0 0-6,0 0-16,0 0-4,6-12 1,-6 12-32,0 0-2,0 0-8,0 0-3,0 0-11,4-3 5,-4 3-5,0 0-3,4-5-15,-4 5 5,0 0-3,0 0-10,0 0 3,0 0-11,0 0 4,0 0-5,0 0-2,0 0-3,0 0 4,0 0-7,0 0-3,0 0-1,0 0 9,0 0-7,0 0 1,0 0-8,0 0 1,0 0 6,0 0-4,0 0-20,0 0-3,0 0-10,0 0 0,0 0-6,0 0 4,0 0-1,0 0 0,0 0 0,0 0-22,0 0 19,0 0 3,0 0-2,0 0 2,0 0-2,0 0 1,0 0-1,0 0 0,0 0-2,0 0-8,0 0 3,0 0-8,0 0-20,7 10-17,-7-10-6,5 5-7,-1 0-4,0 2-10,6 6-16,0 1-11,-2 3-5,2-2-17,-2 8-13,-2-7-19,-6 2-3,-1 11-10,-1-8-15,-5-1-13,-3 5-5,0-1-30,-5-5-12,0-2-37,-2 2-288,-2-5-660,4-8 292</inkml:trace>
  <inkml:trace contextRef="#ctx0" brushRef="#br0" timeOffset="93922.4564">18913 999 36,'7'-14'226,"0"0"-10,0-2 0,2-1-1,-5 0-10,3 2 4,0 1-4,-3-3-10,-1 2-12,-3 15 6,4-20-5,-4 20-11,0-18-21,0 18-26,-4-20-10,4 20-17,-13-12-21,13 12-3,-23-2 5,23 2-25,-36 13-8,12-3 5,3 7-4,0 0-19,0 0 1,8 1-3,0 2-5,2-7-10,4 0-3,3-1-4,1 0 0,0-1-4,5 1 0,2 0 8,-1-1-2,3-1 2,5-1 2,-3-1 2,2-4-1,-3 0 0,0-1 6,0 0 12,-1-2 5,-6-1 4,11 2 18,-11-2 14,7-5 12,0-3 2,1-9-24,0 1-13,0-1 15,5-5-24,-5 7 6,-5 4-9,1 5 5,-4 6-13,0 0 10,7-17-23,-5 17-12,-2 0-15,0 0-5,0 0 12,7 25 3,-6 1-4,-1 2-22,3 3 24,-2 17 4,-1-2 6,3-13 8,-5 2 4,1 1 8,0-7 0,0-1 3,-2-1 29,3 0-23,0-11 1,0 2 13,0-6-2,0-3 9,-2-4 23,2-5 5,3 6 7,-3-6 3,0 0-9,0 0-11,16-13-2,-8-3-14,2 1-9,1 2 0,2-7-7,-2 7-11,3-7-14,-4 6-20,3-6-25,-6 6-25,4-2-22,3-4-25,-4 8-43,1-1-23,2-1-30,-2 0-41,-1 1-59,2 1-38,0 0-325,-2 2-713,-3 3 316</inkml:trace>
  <inkml:trace contextRef="#ctx0" brushRef="#br0" timeOffset="94253.4871">19379 1264 236,'0'0'293,"0"0"-17,0 0-34,17-12-19,-10 6-7,6-2-22,0 5-16,-1-3-23,1 0-10,-2 4-11,-2 0-13,-1 2-17,-5-1-14,-3 1 1,14 3-20,-10 2-2,-1 3-8,0 4-4,-6-2-10,-4 6-1,-3 10-1,-4-9-16,0 7-5,-1-4 5,8-8-2,-2 0-12,1 0 6,2-5 3,2-4-7,1 1-3,3-4 6,-3 5-3,3-5 2,0 0 4,0 0-6,0 0-2,19 5-2,-7-5-1,5-2 1,4-3-10,0 0 11,0 3-25,-1-5-51,1 1-34,-1 3-64,1-1-83,-7-2-239,7-5-521,-5 6 230</inkml:trace>
  <inkml:trace contextRef="#ctx0" brushRef="#br0" timeOffset="94437.0931">19978 1209 2833,'4'-5'188,"-1"1"-45,0 0-74,-2 2-14,-1 2 4,7-5-14,-7 5-8,0 0 2,7 12-5,-2-1 11,-4 7-2,0-1 5,-2 9-9,0 4-3,-5-3-7,0 4-17,-2-4-49,-2-2-50,0 1-46,0-2-47,3-12-82,3 0-248,1-3-551,3-4 244</inkml:trace>
  <inkml:trace contextRef="#ctx0" brushRef="#br0" timeOffset="95030.7827">20498 923 183,'8'-20'206,"-8"20"10,7-21 8,-4 10-3,-3 11 5,7-22-12,-7 22 7,4-11 5,-4 11-19,0-19 1,0 19-14,-2-21-32,2 21-18,-16-20-20,5 11-10,-2 1-13,-1 0-12,-7 2-13,21 6 5,-45 12-22,17-2-5,5 5-1,2-1-6,1 5-11,5 0-8,-1 2 1,5 0-7,5-3-9,2 0 1,4 2-2,0-3 2,4 1-9,2-3-1,1-1 3,7 0 0,-4-2-1,7-6-3,-4 1 1,1-7-6,2-2 10,0 0 0,-2-4-2,0-6-3,3-4 0,-5 6 11,3-12-9,-4-1 0,2 0 11,-6 4-3,0-5 29,-1 6 5,-4 1 13,1 1 11,-3 16 15,4-20 5,-4 20-16,2-14-7,-2 14-11,0 0-29,0 0 6,0 0 1,0 0-2,0 0-6,-3 40 0,0-11 3,-1 3-9,-3 2-4,0 14 15,0-14-5,1 15-7,2-13 0,1-5-11,0 3 3,3-2-1,-4-8-2,1 5 2,2-12-3,-2-5 2,3 0-4,-3-3 13,2-2 11,1-1 21,0-6 22,1 8 17,-1-8 23,0 0 14,3 8 9,-3-8-8,0 0 2,0 0-28,14-28-19,-4 13-12,2-6-20,6 4-42,-3-3-42,-1 2-37,2 4-24,-1-7-42,-1 8-57,3-4-34,-3 5-47,0 1-46,-1 1-51,0-1-65,-1 0-234,-3 2-725,-1 1 321</inkml:trace>
  <inkml:trace contextRef="#ctx0" brushRef="#br0" timeOffset="95418.8572">20764 1149 3037,'0'0'-7,"0"0"-17,4-18 26,-1 10 47,4 2 22,0-2 8,2-1-2,3-1-25,7-1-12,-5 5-4,5 1 3,-3 3-7,-1 0-14,-2 5 6,1 1-13,-8 1 0,-2-2-3,0 3 2,-1 6-7,-3 3 2,-7-1-17,-2 0-15,-6 6-10,-5-2-17,-4 0-5,5-4 5,-1 0 1,3-7 1,6-3 10,2-1 9,2 2 8,0-5 8,4 2 6,3-2 5,0 0-2,0 0 1,0 0-1,23-7 7,-10 7-6,4-3 6,4 3 2,-1 5-1,-4-5 3,-2 5 9,8 1 8,-11-2-5,-3 1 3,2 2 7,-3-1 1,0-2-6,-1 3 13,-2-2-8,-4 4 6,-2-2 0,1 6 3,-7-3-2,-8 7-8,-1-4 2,-4-5 2,-3 6-10,2-6-22,-2-8-27,-3 9-34,3-4-47,2-5-38,6 3-43,-1-3-62,1-3-191,4-4-482,5 0 214</inkml:trace>
  <inkml:trace contextRef="#ctx0" brushRef="#br0" timeOffset="95916.9987">21230 727 137,'4'-19'332,"6"2"-5,0 0-8,4-2-28,-4 4-26,3 1-25,-2 5-31,6 1-9,1-6-20,1 8-18,2 0-15,1 3-11,-2 3-15,-20 0-20,37 8-16,-23-4 2,1 1-14,-2 7-13,-5 2-6,0 1-11,-3 2-7,-5 1 0,-4 8-3,-7 2-18,-1 1 1,-16 10-16,4-3 1,3-9-23,-3-3 4,6 3-8,2-5 5,1-1 3,6-4 0,2-2 3,0-1 1,3-2-3,1 1 28,3-2-16,2 1-1,3 3 1,1 0 1,2 2 2,3-3 11,-1 0 3,6 8 13,-2-2-1,0 2-11,0-3 16,3-2-4,-3 2 9,-7-3 0,3-3 2,-3 2-2,0-8 5,-1 7-18,-2 1 13,0-5 6,-1 2-8,1 5 3,-1-5-8,-1 5 2,-2-3-5,0 3 7,2-1 5,-4 0 2,0-4 0,-1 2 0,0 1 0,-1-3-3,0-3 10,-2 1 5,-2 1-29,-3 3 28,-2 0-23,-7-2 12,1 0 0,-4-4-16,2 3 13,-2-3-21,-1-2-11,0-1-45,2-1-23,-2-4-74,-3-1-58,3 1-80,10-3-89,-1-4-233,1-2-648,-1 2 287</inkml:trace>
  <inkml:trace contextRef="#ctx0" brushRef="#br0" timeOffset="105226.8879">14014 1834 58,'0'-4'189,"0"-3"5,3 0-8,-4 4 9,5-2-16,-4-1-4,0 0 6,0 1-18,0-1-8,1-1-3,-1 1-5,2 1-1,-1 1-2,-1 4-1,0-7-11,0 2-7,2 0-10,-2 5-3,0 0 4,0 0-29,0-7 4,0 7-21,0 0-7,0 0-8,0 0-12,0 0 0,0 0-2,0 31-2,-5-2-6,4 6-8,-3 12-3,2 6-5,-3-3 5,1 8 0,-1-9 0,1-14-2,0 16-12,1-18 12,3-2 0,-4 1-2,-2 2-4,5-7 1,-3-1-1,-1 3 1,5-12-12,-4 0 9,4-5-27,-3 0 17,3-4-9,-3 1-10,2-4-13,1 0-10,-1 1-24,1 0-4,0-6-18,0 0-32,0 0-64,0 0-67,0 0-250,-13-16-538,7 6 238</inkml:trace>
  <inkml:trace contextRef="#ctx0" brushRef="#br0" timeOffset="105585.3971">13845 2024 133,'-2'-5'255,"0"3"-11,-1-3-8,3 5-18,-4-9-17,4 2-15,0 2-9,2-2-17,-2-4-8,5 1-7,-3 0-2,5-6-16,6-4-6,-5 8-11,7-9-10,-1 1-1,5 6-2,0 2-13,1-2-24,0 1 6,-1-2 0,4 10-9,-5-1-9,4 1 5,-6 5-15,4 5-2,-6-1-8,0 2-11,-1 5 9,-2 0-10,-1 1-9,-2 4 6,0 1-5,-4-2 1,-4 4 0,-2 7-7,-3-7-4,-4 4-5,-5 1-29,3-9 2,-6 7-11,0-5-20,4-4-5,2-1-6,-8 1-5,7-4-4,-1-1 1,4-6-28,0 0 3,-1 0-46,5-2-29,5 0-28,-10-6-153,5 3-396,5 3 175</inkml:trace>
  <inkml:trace contextRef="#ctx0" brushRef="#br0" timeOffset="106024.5636">14300 2435 167,'0'0'288,"2"-11"-3,-1 7-27,-1 4-2,2-9-18,-2 9-25,0 0-21,0 0-14,0 0-31,0 0-21,0 0-10,0 0-8,-13 22-20,5-6-3,2-1-6,-4 10-9,0-1-9,0 2-11,7-8 2,2-1-12,-2-4-1,3 2-5,0-4-6,0-2 0,3 3 4,-2-2-4,4-1-4,0-2-2,2 0 6,0-5-4,0 4-1,3-4 3,1-2 2,-1-2-9,-1-1 11,2-5-6,0-1 9,-2 2-8,-1-7 15,2 0 7,-4-1 18,-1 5-3,0-4-4,-3-3-7,1 6-13,-3-6-18,0 0 8,0 6-23,-3-6-5,1 6-10,-3-2-16,-2-2-8,3 5-35,-1 1-9,-3-1-26,1 5-36,3-4-22,1 6-26,3 3-72,-7-7-230,7 7-529,-4-1 234</inkml:trace>
  <inkml:trace contextRef="#ctx0" brushRef="#br0" timeOffset="106273.1264">14692 2164 2202,'0'0'165,"-9"-5"-11,7-1 10,2 6-14,-5-6 18,3-1-35,2 7-17,-5-5-15,5 5-19,0 0-13,0 0-6,3-7 0,-3 7-9,11-7-13,-1 5 12,4 2-15,3-4 3,-3-2-4,7 0-4,-6 2-2,0 2 0,-1-3-18,0 4-22,-4 1-28,-1-2-51,0 5-50,-9-3-48,13 0-66,-9 2-31,-2 2-219,-2-4-544,0 0 242</inkml:trace>
  <inkml:trace contextRef="#ctx0" brushRef="#br0" timeOffset="106434.245">14617 2352 118,'0'0'229,"0"0"3,14 8-1,-3-8-8,7-1-15,3 1-11,3-8-26,2 5-12,-2 3-25,0-4-35,-3 1-40,0-4-64,0-3-84,-1 0-92,0 1-117,-4 6-323,-4-3 144</inkml:trace>
  <inkml:trace contextRef="#ctx0" brushRef="#br0" timeOffset="107070.2561">15682 1816 95,'0'-4'285,"0"-2"1,0 6-4,-1-7-15,-1 2-30,2 5-5,-1-7-22,-1 2-29,-5 0-30,3 2-1,-1 2-20,-3-2-20,-1 1-11,-1 3-9,0 3-11,-3-4-12,3 2-1,2 4-14,-2-1-4,1 0-7,1 3 0,-2-3-9,3 4-7,2 1 2,3-2-5,-3 2-5,0-1-18,5-2 16,0 3 2,0 0-16,3-2 15,1 3 3,6 0 4,0 2-17,1-1 8,-1 2 4,3-3-7,-2 5-3,-1-1 3,3-5-2,-3 6-4,1 4 4,-3-3 4,-1-1-12,-1 9 0,-6-8-3,-2 3-3,0 4 6,-8 2-9,-3-14-2,-2 15 3,-6-4-4,-1 0 2,1-4 2,0-6-16,-2 0 15,10-3 2,1-2 4,1-4 4,5 0 1,1-3 6,1 2-4,4-3 4,-7 5-5,7-5 0,0 0-19,-2 4 15,2-4 4,2 11-1,3-7-3,0 3-5,0 4 7,-1 5 8,3-4 5,0 3 2,-2 2 14,2 9-14,-2-12 0,2 10 3,-3-3-2,-1-3 5,2-1-10,0 2 0,2-1-6,-4 0-1,1-7 9,0 5 1,5-3-3,-2 1 6,1 0 7,2-4-2,-3-3-5,6 5 2,-5-7 1,2-3-5,4 1-4,-4-3-11,4-2-27,-4 0-32,1-6-46,5 0-46,-5-6-74,10-2-65,-11 3-215,7-3-544,0-4 241</inkml:trace>
  <inkml:trace contextRef="#ctx0" brushRef="#br0" timeOffset="112873.643">16455 1944 147,'0'0'207,"0"0"-15,0 0-12,3-3-15,-3 3-9,0 0-7,0 0-11,0 0-14,0 0-3,0 0-15,0 0 3,0 0 0,0 0-16,0 0-6,0 0-3,0 0-4,0 0-13,0 0 12,0 0-9,0 0 1,0 0 5,0 0 0,0 0 3,0 0-1,0 0 3,0 0-1,0 0 12,0 0-17,0 0-4,0 0-12,0 0-11,0 0 4,0 0-12,-7-7 2,4 1-9,1 2-3,0 2-11,-1-3-6,-2 2 1,0 2-14,1-4 1,-3 3-10,-1 1-3,-1-2-15,-5 6 12,4 0-12,1-4 2,-1 7 4,-2 1-6,1 0 3,5 2 0,-5 0 0,5-1-1,-1 1 6,2 2 1,2-3-1,0 3 0,3-1 6,-1 0-5,1-3 4,1 4 5,3 0 4,1-4-1,3 5-1,-1 2 8,0 1-2,2-7 0,0 8-3,1 0-1,0 7 21,-3-5-18,0 5-4,-1-8-4,-5 1 6,-1-1-3,0-1 0,-4 2-4,0 0-4,-4-1-6,-7-2-2,5 0 0,-4-1-5,0-6-12,0 1 11,2 1-2,-3-4-3,3-3 4,2-1 0,0-1 5,3 1 9,0-3 0,1 1-1,2-3 6,4 5 0,0 0-2,0-10-4,0 10 7,7-2 3,-7 2-4,0 0-2,14 3 1,-10 1-1,2 3 14,-2 2-12,1 4 4,-3 2-3,3 9 5,-4-5 13,-1 1-13,-1 9 8,-2-3-2,1 1 4,0-1 9,-1-8-10,3 1-2,-2-2 2,1-7 3,1 2 2,0 0-5,1 0 2,-1-7-5,5 4 12,-3-4-12,3 2 2,3-4-3,3 3-3,3-6-23,8-1-24,0 0-30,2-3-43,1-4-55,-1 1-196,0-3-403,2 1 179</inkml:trace>
  <inkml:trace contextRef="#ctx0" brushRef="#br0" timeOffset="113490.5245">16868 2302 118,'1'-6'211,"2"-2"-19,0 0-9,0-3 5,-2-6-5,2 7-10,0-2-4,-2-4-11,2 5 2,-1 0-6,0-2 3,-2 1-13,0 2-3,0 0 6,-1-2-14,-2 3 3,2 2-28,-2 1-18,-1-1-14,-2-2-9,-1 3 4,-3 1-21,3-1-10,-8 7-8,-2 2-8,3 5-3,-6 6-5,0 1-1,6 2-9,-3 2-9,9-2 4,-2-3-9,4 0 4,-1-2-5,4 1-2,2 2 8,1-4-10,0 1 4,4-3 7,-1 2 0,4-6 1,-3 3 0,5-1 6,-5-3-5,6-1 6,-2-3 3,-1 1-4,-7-1 0,16-3-6,-11 2 12,4-6 7,-2 2 7,-1-4-6,-2 1 4,1-3-4,0-5 1,0 7 1,2-5 1,-7 3 3,5 2 1,-3 1 8,1 4-20,1 0 8,-1-1 1,-3 5-9,0-8-6,0 8-13,0 0-1,0 0-11,0 0 13,8 24 5,-6-5 3,-2-2-5,0 13-16,0 4 20,0-3 0,-2 0-1,1 3 2,-3-7 0,4-3 0,0 4 1,0-3 1,-3-11 0,3 3 15,0 0-15,0-6-4,0-2 2,0 1 0,-3-5-11,3-5 22,3 11 2,-3-11 5,0 4 8,0-4 15,0 0-4,3 5 12,-3-5 1,0 0-9,10-13-5,-2 1-1,8-8-5,-3-2-6,-2 8-1,4-8-3,-1 1-20,-4 7-13,0-1-19,-1 1-10,3 1-20,-5 4-10,0-1-16,-4 4-22,4-1-33,-4 3-20,1-2-76,-1 2-65,-3 4-199,4-9-538,-4 9 238</inkml:trace>
  <inkml:trace contextRef="#ctx0" brushRef="#br0" timeOffset="114518.5326">17207 2352 37,'0'0'164,"0"0"-8,0 0-18,0 0-3,0 0 0,0 0-13,0 0-2,0 0-16,0 0 1,6 12 1,-6-12-9,0 0-5,0 0-11,0 0 1,0 0-14,0 0 6,0 0-7,0 0-2,0 0-7,0 0 0,0 0-8,0 0 0,0 0-2,0 0-6,-4 9-4,4-9 1,0 0-5,0 0-9,0 0 8,0 0-2,0 0-1,0 0-7,0 0 2,0 0-1,-2 4-4,2-4-6,0 0 6,0 0-14,0 0 10,0 0-2,0 0-4,0 0 3,0 0 1,0 0-3,0 0 4,0 0-9,0 0 1,0 0 3,0 0 1,0 0-2,0 0 6,0 0-5,0 0 6,0 0 1,0 0 0,0 0 7,0 0-1,0 0 2,0 0 5,0 0-3,0 0 4,0 0 5,0 0 12,0 0-13,0 0 5,0 0-3,0 0 16,0 0 1,0 0 3,0 0-2,0 0 3,0 0 1,0 0 18,0 0-19,5-22-18,-4 18 22,3-1-15,-4-3-4,5 4-5,-1-1-6,0-5-4,3 1-2,-1 1-13,1-3 8,1-4 0,2 4-18,-1 2 15,-1 1-25,5 2 23,-1-5-17,-5 10 16,4-2-12,-3 1-1,3 4 0,-4-2-4,3 5 5,-3 2-16,0 2-2,-3 7-2,0-7-6,-2 6-3,-2 6 3,-3-4-10,-1 3-7,-3-3-1,-3 6-2,1-5-4,2-1 0,-4-1-3,2-1 5,-2-3 7,0 1-2,4-6 7,1 1-2,2-4 10,0 2 5,1 0 7,0-4 1,1 3 13,2-5 6,0 0-4,0 0 13,0 0 2,0 0-21,0 0 17,19-14-2,-7 4-8,0 3 4,-3 4-3,-1-1-1,3-2 14,-1 5-13,0-2-4,0 3 4,-2 2 10,0-1-5,3 5-2,-4-2-13,1 3 15,-1 2-5,0 0 1,-4 0-4,-1 3 1,-3-2-6,0 6 6,-3-2-3,-2 3 0,-9 2-4,5-5 25,-6 1-21,-2 0-12,4-3 14,-6-5 3,-1 1-16,6-4 5,1 3 1,0-2-2,4-5-11,-6-2-4,8 2-1,-1-5-13,1 3-7,2-3-21,-1-2-20,1-1-26,5-1-38,1-4-51,3-4-62,1 6-164,2-4-459,1-4 204</inkml:trace>
  <inkml:trace contextRef="#ctx0" brushRef="#br0" timeOffset="115572.299">17698 2080 107,'0'0'146,"1"-6"5,-1 6 10,3-1-19,-3 1 17,0 0 8,0 0-15,0 0 0,0 0-6,0 0-11,0 0 1,0 0-10,0 0-13,0 0-3,0 0-5,0 0-12,0 0-10,0 0-11,0 0 8,0 0-20,0 0 1,0 0-12,0 0-3,0 0-2,0 0-8,0 0 1,0 0-9,0 0-1,-10 7-6,10-7 0,0 0 1,0 0-9,0 0 2,0 0 3,0 0-7,0 0 6,0 0-8,0 0 6,0 0-3,0 0 11,0 0 3,0 0 2,0 0 8,0 0 0,0 0 30,0 0-1,0 0 3,0 0 5,0 0-22,0 0 25,0 0-19,7-13 5,-7 13 0,5-7-17,0 2 8,-4 1-13,2-3 9,3-2-14,-1 1-1,4-5-8,-1-1 1,-1 1-4,2-1-3,-2 5 4,3-7-17,1 4 12,0-2-7,6-2-12,0-2 13,1 2-7,-5 7-10,1 1 11,0-1-1,3 1 2,-6 3-4,0 3-2,-2 0-10,1 2 1,0 4-5,-2-2 0,-1 8 1,0 0-10,0 4 2,-1 3-2,-2 3 2,-1 4-4,-3 2 23,-6 2-27,2 0-2,-1-5-8,0 2 6,-2 1 2,-1-8-1,1-2 10,-1 2-7,2-3-5,-1 3 6,2-8 7,1 2-3,-1-3 2,1-1-12,2-4-4,-1 2 0,3-6-4,-1 4 5,1-4-2,0 7 0,0-7 8,3 5 5,0-2-2,-3-3 6,11 0 16,-3-2-9,2 0-2,-2 1 16,1-3-7,-1 1 4,-1 1 4,0 0-2,-7 2 5,6-5-7,1 1 20,-7 4 3,4-1 0,-4 1-4,0 0 0,0 0-8,0 0-8,0 0 1,0 0-5,0 0-7,3 9 0,-3-9 4,-2 10-7,-3 0-2,5 1-2,-3 1 1,0 5-2,2-1 4,1 5 5,-3-5-2,3 9 2,0 1 1,0-6-1,0 5 5,-3-1 3,3-3-5,3-1 5,-6-2 6,3 0 6,-2-2-6,0 2 9,-1-8 3,0 2-4,2 0 8,-2-5-5,-1 3-4,-3-2 26,0-2-8,-1 1-1,-4-1-2,-2-2-4,0 1 10,-1-4-32,-8 0-2,6-2-45,3 1-37,-6-3-46,3-2-78,3-2-89,0-1-180,3-2-516,1-2 229</inkml:trace>
  <inkml:trace contextRef="#ctx0" brushRef="#br0" timeOffset="117079.1229">18599 1957 138,'0'0'212,"0"0"-24,0 0-6,0 0-18,0 0-22,5 4 0,-5-4-21,0 0-6,0 0-2,0 0-20,0 0 2,0 0-9,-2 5 3,2-5-1,0 0-7,0 0 0,0 0-4,0 0 2,0 0 3,0 0-15,0 0 20,-4 5-2,4-5 0,0 0-1,0 0-8,0 0-2,0 0-5,0 0-11,0 0-6,-5 2-7,5-2-1,-1 3-9,1-3 0,0 0-1,0 0 2,0 0-7,-1 3-9,1-3-1,0 0-1,0 0-3,0 0-4,0 0 2,0 0-2,0 0-4,0 0-1,0 0 2,0 0 6,0 0-9,0 0-1,0 0 4,0 0-9,0 0 9,0 0-13,0 0 5,-5 1 2,5-1-4,0 0-4,0 0 6,0 0-8,0 0-4,0 0 3,0 0 0,0 0-5,0 0 6,0 0-6,0 0-4,0 0 9,0 0-2,0 0 7,0 0-2,0 0-4,0 0 5,0 0 0,0 0 1,0 0 0,0 0-3,0 0 8,0 0 4,0 0-13,0 0 9,0 0-5,0 0 0,0 0 8,0 0-7,0 0 3,0 0 1,0 0-7,3 7 21,-3-7-17,0 0-19,0 0 18,0 0 2,0 0-4,0 0 7,0 0-2,-1 3 3,1-3 5,0 0-2,0 0 0,0 0 5,0 0-3,0 0 4,0 0 11,0 0-4,0 0-8,0 0 6,0 0 0,0 0-4,0 0 5,0 0 7,0 0-3,0 0-4,0 0 18,8-10 9,-8 10 9,0 0 10,0 0-2,0-7-1,0 7-2,0-5-7,0 5-14,0 0 10,-3-7-11,3 7-13,-1-7 4,1 7-12,-1-5-1,1 5-14,-2-5 6,2 5-1,-5-3-2,5 3-19,-5-2-5,5 2-9,-11 0-1,4 3-3,-1 0-4,-1 4 8,-2-2 0,0 2-7,2 2-3,2-1 4,0-2 3,0 2-1,1 0 0,5 1 5,1 0 0,0 1 1,-2 0 5,4 2 4,2-1 7,3-1-3,-4 1 2,7 1-2,-3 0 2,4 2 19,-5-2-24,0-1 3,2 2-11,-4 2-11,-1-1-3,-2-1-3,-2 13 0,-6-11-12,1-3-7,-4 5-3,-8 0 5,0-3-1,-2 1 12,-1-7-4,8 1 11,-2-4 2,2 2 4,3-5 14,-1 1 4,4 1 3,3-1 7,1-2 3,3-1-2,-6 1-8,6-1 12,-4 5-7,4-5 3,2 8 1,-2-8-6,5 11 5,-2-6 1,0 5 3,1 5 1,-1-3-3,0 0 3,-2 5 1,3 2-2,-4 0 2,1 6 10,1-7-5,-2 0 6,0-1-5,-2 0-3,4-2 5,-4 2-3,4-6 2,0 1 4,-2-2-8,2-3 9,1 0-5,-1-1 7,3-2 2,-1 0 4,5-1-1,5 0-1,7-1-1,0-4-6,6 2-1,-2-5-27,2 0-49,11-3-67,3-6-81,-16 2-209,13-7-458,-1-2 203</inkml:trace>
  <inkml:trace contextRef="#ctx0" brushRef="#br0" timeOffset="117727.9871">19130 2237 193,'0'-10'236,"4"-2"-15,-4 0-7,3 2-8,1-6-1,-1-2-5,2 2-22,0 1-2,-2 2-4,0 2-3,-2-2-13,-1 3 12,0-2-15,3 3-5,-6 0-9,3 4-15,0 1-15,-1-2-14,1 6-16,-9-5-8,2 5-15,-3 0-22,-4 4-6,-2 5 0,-4 2-6,-1 3-4,2-1-3,5-1-6,0 9 1,3-10-17,1 1 10,3 5-10,1-5 2,2-7-7,1 4 19,3 6-9,0-9-2,3 5 3,-3-5 1,4 2-2,3 0 7,0-2 0,3-5 3,0 1-13,-3 0 6,3-2 6,0-2 6,-2-3-4,2 2 6,1-3 7,-2-1 2,2-2 5,-4 1 5,-2 0 9,0 3 13,-1 0-6,-1 1-7,1 0 2,-4 4-11,7-5 4,-7 5-20,3-4-1,-3 4-12,0 0-3,0 0-14,4 21 14,-4-4 1,3 1 6,-6 1-5,0 6-5,3 2 6,3-8-4,-6 8-10,2-8 10,1 5 6,0-7-6,0 0-8,0-5 18,0-2-7,0 2-4,0-4 5,0-4 1,0-4-15,4 12 24,-1-5-1,-3-7 14,0 0 8,0 3 15,0-3-6,0 0-1,0 0-3,24-20-5,-10 6-4,2-3-7,-1-3 0,2-1-14,0 1-23,-3 3 13,-3 3-40,-1 2-23,0-2-27,1-1-28,-4 6-37,3-2-30,-3 0-41,0 5-50,-1-5-39,-2 8-199,-1-2-555,3-2 246</inkml:trace>
  <inkml:trace contextRef="#ctx0" brushRef="#br0" timeOffset="118046.4545">19530 2257 105,'0'0'304,"0"0"-17,0 0-26,0 0-36,0 0-30,0 0-22,0 0-17,-3 14-13,-1 0-21,-3 3 4,-2-2-24,4-1-18,-2 3 1,1-1-9,2 0-13,1 1 4,-1-3-6,4-2-5,0 0-3,0-1 11,4-2-14,-4 0 3,6-1 1,1-1 0,0-5 22,0 4-8,1-9 3,2 3 6,0-3-1,-1-2 0,3 0-1,-3-4-4,2-3-4,-2-3 2,0 1-12,-2-1 4,-1 1-7,-2-3-10,0 0-7,-1 0 3,-3-3-40,0 1-4,-3 2-9,2 2-25,-2-2-24,3 6-18,-5-6-28,3 7-34,-3 3-36,0 0-39,1 0-73,1 5-195,3 2-524,-7-6 232</inkml:trace>
  <inkml:trace contextRef="#ctx0" brushRef="#br0" timeOffset="118244.8155">20027 2351 150,'0'0'334,"6"4"-29,-6-4-30,6 1-32,-4 3-15,-2 1-28,-1 6-22,0 2-17,-4 5-28,1 1-1,0 7-11,-2-2-15,2-4-37,0-3-38,0 0-48,0 1-50,2-7-62,1 1-73,-1 2-174,1-4-406,2-3 180</inkml:trace>
  <inkml:trace contextRef="#ctx0" brushRef="#br0" timeOffset="118921.3143">20644 2192 143,'3'-4'237,"1"0"9,-2 0-8,1 1 0,-1 0-11,1-7-13,0-2-10,-3 7 16,3-7-20,1 1-13,-3 2-17,-1-4-8,3 3-20,-3-7-19,0 7-11,0 2-13,0-3-21,-3 4 1,1 2-16,-3-3-24,1 4 0,-3 1-15,-3 3-1,-4 3-8,-7 2-7,-2 4 4,1 6-5,2 1-7,2 6-3,-2-2-1,6 1 1,4-5-13,-1 5 14,7-12-4,-2 3-10,6 6 18,-1-4 6,1 0-3,1-6 6,5 3 4,-2-5-1,7 1 16,-2-5-8,5-2-4,0-2-4,0 0 1,-3-3 9,3-2-2,-1-4 6,2-6 15,-2 6-16,4-8-4,-7 6 11,1-8-5,-1 7 3,-4 3 16,-1 0 4,-2 5 1,0-3-13,0 2 10,-2 3-13,1-2-15,0 3 1,-2 3-12,0 0 12,0 0-21,0 0 6,-2 26-10,-1-8 11,-2 8 6,0 0-13,1 4 0,-2-3-7,0 2 0,-2 1 18,5-4-13,0 3-4,2-5 5,-2-5-1,2-3-3,1 1 5,-2-8 5,2 1 8,0-6-7,0 5 22,0-6-31,0-3 18,0 7 27,2-4-1,-2-3 18,1 7 8,-1-7 14,0 0-7,0 0-4,23-17-2,-11 5-15,7-3-5,-1 1 0,0-3-17,-1-3-13,0 3-27,0-2-28,0-3-30,-3 5-12,3 0-22,-4-4-31,-4 6-37,-3 7-48,0-3-40,-2 3-80,0 4-286,0 1-673,-4 3 297</inkml:trace>
  <inkml:trace contextRef="#ctx0" brushRef="#br0" timeOffset="119133.0461">21040 2309 270,'0'0'369,"0"0"-48,0 0-23,0 0-39,0 0-29,4 8-16,-4-8-24,0 17-17,0-5-22,-1 6-8,0 9-14,-3-2-3,3 0-19,-3 3-22,1-8-5,-2 5-6,0-7-41,1 2-41,1-4-54,-1 1-46,1 0-62,-1-3-94,4-5-176,-1-3-477,1-6 210</inkml:trace>
  <inkml:trace contextRef="#ctx0" brushRef="#br0" timeOffset="119401.2477">21443 2305 69,'0'0'211,"0"0"-18,0 0-16,0 0-13,4 9-11,-4-3-6,4 1-3,-1 2-14,0 3 23,1 0-8,-1 3-15,0 2-13,-2 0-11,-1-2-16,-1 2-9,-2 2-16,-4 5-48,1-7-43,-2 0-78,-5 2-105,-4-2-117,5-6-353,-1-2 157</inkml:trace>
  <inkml:trace contextRef="#ctx0" brushRef="#br0" timeOffset="120024.3347">22101 2064 125,'5'-16'261,"0"2"-17,-1-6-27,-2 9-4,3-1-12,-5-6-17,0 4-14,0 1-41,0 3-24,-3-1-12,0 1-14,-2 3-10,-4 2-22,-5 0 2,0 3-9,-9 8 8,2 2-19,-1 0 0,1 4-3,2 4-3,0 1-12,2 0-2,7-4 3,1 4-2,1-2-5,1 2 8,1-2 1,2 1-2,4-4-4,-3 0 6,3-2-12,3-1 18,1 8 2,-1-8-3,4-1 3,0-1 15,0-1-17,3-2 6,1 0 0,2-3-14,-3-4-1,4-2 10,-3 0 2,3-4-12,3-6 7,-4 3-7,2-5-2,-2-5 3,-2 7-4,-2-1 11,2 1 6,-4 2 9,3 5 8,-7 0 0,1-3 3,-1 8 3,-2-2-13,0 0-16,-1 5 9,3-2-11,-3 2-9,0 0 0,5 18-2,-5-6 3,-3 6-3,0 11 3,1 2-2,0-2 4,-1 6-2,-3 11 4,5-16 2,-3 4 5,2-2 4,-3-3-2,3-4 1,-2 1 4,1-9-10,3-2-2,0-3 6,-4 0-3,4-7 3,0 3 0,0-8 21,0 9 23,0-9 27,0 8 5,0-8 31,0 0 8,3 4 11,-3-4-18,0 0-10,18-17-10,-1-2-16,1 2-16,-1-3-11,1-2-18,2 2-20,-1-2-22,0-3-23,-2 7-20,0 0-17,0-4-38,-6 14-9,3-4-37,-4 0-21,0 5-28,-1 0-47,-4-1-39,-1 4-68,-4 4-201,9-5-588,-9 5 261</inkml:trace>
  <inkml:trace contextRef="#ctx0" brushRef="#br0" timeOffset="120372.1527">22442 2443 250,'0'0'311,"1"-6"-6,-1 1-19,3-3-31,1 4-20,-1-2-32,4-1-16,1 2-15,1-1-38,4 1 3,-4 3-11,1-2-14,-1 3-12,-1-1-19,-1 4-5,0 0 1,0 1-18,-4 2-9,1 3-9,-4 3 0,0 0-6,-4 7 0,-2 3-7,-3 0-6,0-4 4,-1 5 3,2-6-16,-2-2 5,2 1-6,3-7 2,0 1-1,3-3 0,-1 2-1,2-4 19,-1 1-19,2-5 8,3 9-4,2-6 2,3-1 3,5 0-9,2-2-3,6 1-12,3-4-35,-1 2-43,-1-3-55,2-4-67,0 0-102,-3-6-176,3-3-519,-4 0 230</inkml:trace>
  <inkml:trace contextRef="#ctx0" brushRef="#br0" timeOffset="121030.4816">22854 1855 286,'0'-5'271,"5"-5"-15,0 1-5,-1 1-19,-1-2-5,1 6-16,2-8-22,-2 4-13,3 1-16,0-1-12,3 2-8,-3-2-12,-4 0-23,10 2-15,-5 1 4,-1-1-15,3 2-9,4 4-5,0-4-7,0 6-1,-4-1-13,4 0-8,-2 2 0,-4 1 2,2-3-14,0 4-2,-2-1-7,-1 4-4,0-1 3,-1 2-11,-2 5-3,0-4-11,-1 8 4,1-1 11,-4 0-18,0-1-4,-1 1 4,-2 3-4,-4-4-3,0-1 2,0 1 2,-3-2-3,3 0 6,-4 1 6,5-1-24,-1-5-4,0-1-1,4 4-10,-2-7-21,3 4 11,-5 0-15,3-3-1,3 3 7,-2-4 2,3 2 7,0-7-1,3 15-2,-2-8 4,3-1 8,3 2-3,-3-4 3,2 5 11,1-4 5,-4 2-14,1-2 14,2-3 5,-2 5 1,0-3 1,-1 0 12,1 1-10,-1 0 0,0 2-6,4-3 19,-7 6-10,4 0 9,-1-1-9,0 4 10,-1 3 5,3 3 4,-1 1 1,-1-5-5,1 9 1,-4-4 9,2 4-8,2 2 3,-3 1 9,-1-10-1,3 3-7,0 1 0,-4-4 4,2 0 7,-2-4 3,-1-4-8,2 2 7,0-1-1,0-1-2,-3-3-2,3-1 5,-1 4-5,1-9-1,-6 8 8,3-1-14,-1-5 8,0 1-1,-2 2 5,-1 1-1,-4-5-10,0 2-8,-2-3-44,-4 0-47,1-6-50,1 5-178,3-3-350,-3 0 156</inkml:trace>
  <inkml:trace contextRef="#ctx0" brushRef="#br0" timeOffset="121773.6545">23524 1632 87,'-3'-10'265,"5"3"-9,-2-2-23,0-1-26,3 0-17,1 3-18,2-3-23,5-3-11,-4 5-12,6 5-9,5-2-17,2 0-6,-6 4-12,2 1-2,-6 0-14,-1 0-8,4 4-8,-5 0 3,2 1-16,-3 3-2,0 4-2,-1 2-14,-2 1 0,-4 3 2,-4 10-5,-2-2 1,-1 4-7,-7-4 6,2 5 2,-4 0-6,-2-4-2,1 0 4,4-3-5,1 0 3,-1-2-6,2-1-10,2-6 2,2 2 5,4-7-15,-4 1-11,3 1 9,0 0 1,2-3-10,2-1 7,-4 1 3,4-2-6,4 0 0,-4 2 10,2 3 1,-1-1-6,2-2 11,4 6 3,-3-4-11,6 5 8,0-1-2,-2-3 1,1 4 4,-1 1 0,8 2-5,-8-2 2,5 4 3,-2 1 3,1-1 1,-3-7-6,-2 5 8,6 3-5,-9-8-3,3 3 9,0 2-9,-3-2-5,1 2 9,-1-4-4,-4-4 4,4 8 2,-2-7 1,-1-3 4,-1 2-1,0-3 4,0 2 1,-1-2-1,-1-1 2,2-1 4,-4 0-1,4 1 7,-7 1 5,5-4 1,1 1 9,-6 2-4,-3-2 7,-4 3-10,0-5 3,0 1-5,-2-1-1,-5 3 5,0-3 1,2 0-14,3-3-1,-8 2-13,9 0-17,-6 3-43,8-3-48,3 1-65,0-3-72,1 5-197,0-5-469,9 0 208</inkml:trace>
  <inkml:trace contextRef="#ctx0" brushRef="#br0" timeOffset="126729.9814">16278 3034 174,'-3'-15'181,"0"2"-4,3 3-3,-3-1-13,2 6-21,0 0-24,-2 5-12,3 0-12,-10 19 0,0 8-15,-7 21-2,3 8 0,-1 1-14,3 2 0,-5 26-8,10-27 2,2 1 0,1-4-10,-1 5-1,4-9-6,-1 2 1,2-2-3,-4 0-6,1-15-3,-1 1 13,-1-4-18,-1-2 3,0-1-11,-1 0 3,0-4 8,-3 0-13,-1-2-16,4-7-24,-3-4-26,0 1-18,3-7-63,-4-2-42,4-4-135,-3-2-337,-4-8 150</inkml:trace>
  <inkml:trace contextRef="#ctx0" brushRef="#br0" timeOffset="127013.5209">15955 3606 56,'0'0'197,"2"-6"-30,1 2-10,1 0-13,4-3-13,3-3-14,6-3-7,5-1-4,0 0-10,3 0 3,8-8-10,-7 7-7,0 0-11,-1 3-4,-1-1-8,0 8-5,-10-3-9,-1 1 2,-5 4-1,-1-1-5,-1 1-12,-2 3 4,1-3-8,-5 3-10,5 6 11,-3-1-4,0 1 5,-1 9-12,1-1 11,-2 1-1,0 3 3,0-1-10,0 1 4,0-1-6,1 1 4,1-5-4,-1 3 2,1-7-4,2 4-3,0-2-5,0-4-10,2 3-15,5-6-35,0-2-42,2-2-63,4-3-185,-3-7-372,3-6 165</inkml:trace>
  <inkml:trace contextRef="#ctx0" brushRef="#br0" timeOffset="127418.891">16510 3425 237,'0'0'258,"0"0"-22,0 0-27,0 0-32,0 0-16,0 0-15,0 9-14,0 0-11,3 4-12,-3 4-11,2-5-8,0 3-9,-2-2-18,3-2-2,-3-3-3,0 1-11,0-1 0,1-1 9,-2-1-14,1-2 23,0-4 41,0 6 8,0-6 32,0 0-2,0 0-13,0 0-17,0 0-2,-3-24-12,6 8-21,1 1 2,3-2-21,1 5 7,2-3-11,-2 4-5,0-3-9,1 8-16,-1-3 12,1 3-10,-3 4-4,4-1-13,0 4-4,-1 1-3,2 3-3,0 4-12,-4-3-20,3 8-19,0-2-43,-1 2-28,-4 1-56,2-2-82,3 2-290,-6-4-595,2 0 263</inkml:trace>
  <inkml:trace contextRef="#ctx0" brushRef="#br0" timeOffset="127946.4383">17160 3323 180,'-5'-17'304,"1"3"-12,-3 3-21,4 1-24,-5 2-27,2 1-27,-4 6-18,-1 2-23,-2 6-10,-5 7-18,-3 5-9,1 1-19,3 5-10,0-4-3,5 1-12,0 0-13,7-3-5,-1-2-10,3 0-11,1-3 12,2-2-24,2-2-7,1 0 5,3-2-1,-1-1 8,5-6-9,0 0 2,4-3-3,0-4-1,-2-2-1,3-3 0,1-6-3,-4 3-2,-2-1 0,0-7-1,1 0 1,-8 4 6,3-2 0,-4 3 10,-2 6 7,3 2 13,-3 2-1,3 1-9,-3 3-7,0-1-10,0 4 2,0 0-3,0 0-6,-6 25 4,2-5 5,0-1-10,1 0 0,0 6-4,2-1-2,1-3 7,1-2-8,4-1 3,-2-1-5,2-6 2,6 2 7,-1-3-6,-2-1 6,1-6-3,8-3 2,0-3 10,4-3-15,-1-6-3,-3-2 8,3-3-2,-1-9-3,-2 4 3,-3-8-2,0-4-5,0-10 7,0-5-3,-2 1-2,-4 1 1,2 2 6,-3 1 14,-4 13 9,-1 4 28,-1 11 12,-2-1 16,1 5 1,1 5-10,-1 1-13,0 1-21,0 5 3,0 0-8,-6 14-10,0 12 18,-1 3-25,3 6 4,-3 9-11,0 4-4,4-1 1,0 3-31,5-2-17,-2-15-20,1-2-31,2 0-29,3-4-28,-2-4-27,-1-4-35,2-5-28,-2-2-30,1-3-25,-1-1-186,-3-1-514,3-3 227</inkml:trace>
  <inkml:trace contextRef="#ctx0" brushRef="#br0" timeOffset="128352.2257">16520 4463 60,'-10'5'277,"0"0"-6,6-3-13,-1 1-12,5-3-20,0 0-23,0 0-18,2-19-19,11 0-15,5-8-12,-1 3-7,0-2 9,1-2-8,0 4 7,-3-5-5,-2 2-6,-1-4-13,-4-1 2,2 3-5,-4 0-16,-2 13 14,-1 4 5,0 2-10,-1-1-15,-2 3-13,0 2-11,-3 2-13,-2 1-11,5 3 8,0 0-29,-18 13-16,8 3-7,6 9-4,-6-1-13,3 1 0,-1 3 6,8 1-4,2-3 2,1 2-1,2-2-1,3 0 21,0-1-19,-2-1 0,2-8 7,-1-1-1,-1-1-1,-2 1 0,-1-5 8,2-2-5,-5-2 6,2-2 9,-2-4-12,0 8-5,0-8 5,-4 5-31,-6-2-14,0-2-17,2-1-11,-1 0-26,9 0-30,-24-1-33,16-2-41,1 3-42,1-5-20,-1 3-175,3-5-479,3 0 212</inkml:trace>
  <inkml:trace contextRef="#ctx0" brushRef="#br0" timeOffset="128582.5489">16948 3973 242,'6'-11'312,"-3"-1"12,-2 4-22,1 1-7,0 3-49,0 0-23,-2 4-33,0 0-23,0 0-8,1 16-23,-6 8-12,3 5-12,-3 3-8,2 2-8,-3-2-11,3 4-14,-1-3 1,1-1-11,2-2-14,1-5 0,1-4-2,-1-1 1,3-4-15,-3 0 5,5-6-14,1-1-4,0-1-5,0-1-15,4-1-16,-1-5-30,1-2-39,1-1-51,2-7-63,-2 2-58,-1-5-221,-1-4-518,-4 2 230</inkml:trace>
  <inkml:trace contextRef="#ctx0" brushRef="#br0" timeOffset="128744.0149">16886 4117 142,'-4'-1'221,"1"-3"-16,2 2-25,1 2-13,7-7-15,3 2-16,8-8-16,5 7-11,-1-2-12,4 1-12,-3 2-34,4 0-33,-6-2-28,3 5-46,-3-1-61,3 3-133,-2 0-272,-7 0 121</inkml:trace>
  <inkml:trace contextRef="#ctx0" brushRef="#br0" timeOffset="129484.4576">17427 4121 78,'0'-10'234,"0"-2"-1,2 1-10,-2-2 4,-2 1-9,2 0-11,-4 3-8,1 0-16,0 1-17,2 1-22,-3 2-16,2 1-22,-3 2-3,-1 2-23,-1 0-8,-4 6-13,-2 6-3,3 0-2,-7 8-4,4 0-7,-2 2-11,5 0 5,3-5-10,0-1 1,3 0-3,0-1-3,2-1-5,1-4-4,2-1 3,1 3-5,1-4 6,1-4-4,6-1-1,-2 0 0,3-1-7,2-9-8,1-1-6,0-1-9,-4-4-8,8-3-3,-5-3 0,1-2-1,0-2 8,-4 0-3,-1 7 1,-3-1 4,0 6 2,-2 3 12,-1-1 3,0 4-2,1 2 0,-4-1-9,2-1 0,-2 5 5,0 0-7,0 0 2,5 14 2,-5-2 2,0 0-5,0-2 5,0 7 3,0-5 3,3 3 1,-3-3 1,4-3 5,2 1 5,1 0 6,0-2 5,0-4 2,3 1 11,0-3 2,1 1 6,3-3-5,0-4 14,0 0-13,-2-6 0,0 2 0,0-5-7,3-6 3,-6 3 3,0-6-4,-2-4 11,-1-3-14,1-1 4,-3-2-11,-1 1 3,1-1 9,-1 4-4,-3 10-4,0-8 15,3 0 15,-3 10 5,0 3-5,0 8-13,0-1-14,0 0-10,2 2-3,-2 4-5,0 0 4,0 0-2,-2 24 1,2-7-12,-3 9 9,0 5 0,3-1-2,-4 1-2,4-5 6,0 4-6,3 1 0,-3-4-3,3-1 3,-2-5-11,-1 0-1,5-6-7,0-1-2,0-3 6,4 0-1,-2-4 4,0 0 2,-1-2-12,2-2 11,2-3 6,-1-3-6,1-2 15,2-3-20,2-3 20,-3-1-9,-1-2 2,0 2-2,3 2-1,-5 0 5,-2 5 1,-2-5 5,-1 3 13,0 2-6,0 1-11,-2 1-6,-1 3-3,4-3-10,-4 3-4,0 0 4,0 0 1,0 15-1,-1-7 2,-2 1 1,2 3-20,-1 0-4,2-2-1,0 0-2,0 0-12,3-2 6,-3 0-4,4 1 4,-1-4-5,5 3-4,-3-5-8,0-1-27,4-2-23,1-1-23,0-3-55,-1-1-27,3-3-223,-7-1-472,4-4 209</inkml:trace>
  <inkml:trace contextRef="#ctx0" brushRef="#br0" timeOffset="129646.5754">17653 3885 154,'0'0'247,"0"0"-20,0 0-24,0 0-17,26-10-21,0 5-17,2-3-15,9 5-20,3-7-25,-13 4-58,1 0-61,-2 0-65,0 0-166,0-3-282,-4 3 125</inkml:trace>
  <inkml:trace contextRef="#ctx0" brushRef="#br0" timeOffset="131244.9493">19046 2849 86,'0'0'102,"0"0"5,0 0 6,0 0 12,0-5 0,0 5 8,0 0 0,0 0 7,0 0 6,0 0-2,0 0 9,0 0-2,0 0-7,0 0-6,0 0-13,0 0-14,0 0-15,0 0-10,0 0-13,0 0-10,0 0-3,-8 15-13,6-6 3,2 3-9,-2 6 0,0 5-5,2 7-11,0-1 8,1 1-8,0 0 2,5-1-10,0-2 3,2 2 3,1-5 1,3 0-11,5 2 6,7-4 0,1-1 1,9 0 2,3 3-8,2-5 2,9-6 0,1 0 0,19-2-4,-19-4 3,20-2-1,0 2-8,-21-6 4,0-2-1,0 1-3,22-3 8,-20-3-3,-1 3-3,-1-5 1,25-3-12,-28 1 10,0-1-3,27-5 2,-7-5-1,-16 8-4,20-6 7,0 4-2,-21 5-6,18-6 2,2 9-2,-21 5 0,2-1 1,0 2 2,-2 5-4,-7-1 2,4 3-1,-3-1 2,-1 7-5,0 2 7,-12-1 0,13 2-6,-6 3 2,-8-1-3,-3 1 2,-1-2-1,1 1 5,-2 1-7,-1 0 9,-4 5-6,-1-4-1,-1 0-3,-1 1 1,-1-1-3,-6-6 0,-1-2-1,-2 1 2,0-1-3,-1-2 15,-2 2-15,-1-4 0,2 0 2,-1 1 4,-1-3-13,0 0 9,0 0-1,0-1 4,2-1-3,-2-3 9,-2 5-4,2-5 10,0 5 9,0-5 17,0 0 11,0 0-8,0 0-7,0 0-10,0 0-2,4-22-1,-3 12-3,4-6-7,-1-1 9,5-9-16,-1 0-2,2 0 2,4-3-1,0 3 2,3-1-2,1 3-6,2 1-4,11-11 5,-8 13 14,13-3-19,1 7 6,0 0-5,-1 7 4,2 0-9,4 1 10,-2 6 3,-1 1-5,5 0 4,-3 2 1,1 0-2,-1 2 4,1-2-4,-1-1 2,-13 0 5,12-4-5,-11 5-1,-1-5-1,9-1 11,-6 0 9,-9-2 0,2-1 11,-3-3-1,-1-1 1,0-4 2,1-2-2,-4-7-4,1 6 9,-1-3-3,-1-2-15,-1 1 7,1-2-3,-1 6-3,-6 3-3,3-3-4,-2 6 5,-1 0-6,-4 6-7,1-1 19,-2 4-23,-1 0-34,-2 0-52,2 2-58,-3 3-61,0 0-20,0 0-33,-7 13-193,-8-4-494,-4 7 219</inkml:trace>
  <inkml:trace contextRef="#ctx0" brushRef="#br0" timeOffset="131898.7347">20327 4049 87,'0'-11'263,"0"3"-16,0 0-13,0 2-21,2 0-27,-1 3-19,-1 3-18,2-4-16,-2 4-16,2 10-12,4 5-6,1 8-8,-1 7-6,-2 1-7,-1 2-6,1-6-7,-4 0-8,4-2-3,-4-6-3,0 0-3,0-3-3,-1-6 0,1-2-5,0 0 12,0-1 25,-2-2 30,2-5 32,0 5 3,0-5 7,0 0-16,0 0 0,-1-22-24,2 5-12,-1-2-15,2-1 1,1-10 14,1 0-32,2 1 4,-1 12-10,1-8 6,1 9-25,0 1 2,-2 0-4,-2 8-5,4-1-6,-4 4 3,1 3-43,2 2 23,2 6-3,2 5-7,0 5-28,3 6 31,-5 0-5,1 4 15,-4-3-30,0 3-18,2-4-44,-6-5-36,3 0-33,-1-2-40,-1 1-49,-1-7-47,-1-3-38,0 2-206,0-6-571,3-1 253</inkml:trace>
  <inkml:trace contextRef="#ctx0" brushRef="#br0" timeOffset="132158.1585">20629 4081 149,'1'-5'253,"1"0"-21,-1 2-30,-1 3-25,0 0-25,0 0-1,-1 15-6,-1-3-16,-2 6-6,0 1-11,2 6-2,-2 0-13,1 0-6,4-6-5,1-1-8,-2-1-9,4-3-4,-1-1-2,3-2-7,-2-4 3,3 0-4,0-2-2,4-2 5,-2-6-3,-1 1 6,5-6-1,-3 1 6,1-4 6,-2-2 1,0-3 8,1 0-13,-4-6 3,2 1-13,-5-3-7,-3 8-2,0-9-28,-3 5 1,-1 3-7,-2 1-30,-5 3-23,3 1-17,-3 0-31,-2 7-11,5-3-43,-2 7-29,1 0-39,0 2-32,1 1-184,1 2-458,3-1 202</inkml:trace>
  <inkml:trace contextRef="#ctx0" brushRef="#br0" timeOffset="132480.0417">20916 4076 123,'4'-3'319,"2"1"10,1-3-22,-3 3-30,-1 1-31,-3 1-24,0 0-33,0 0-22,7 10-16,-4 0-12,1 6-4,-4 3-31,0 1-6,0 5-12,0-6-8,0 0-12,-1-2-5,-1 0-12,1-4-5,-2-4 1,3 2-4,0-6-3,-1 1-2,1-1 10,-2-1 21,2-4 6,0 2 13,0-2 18,0 0-10,3-13-10,1 2-7,2-5-12,1-6-3,-1 5-19,6-10 0,1 2 9,0 0-12,-1 5-14,-3 5 19,4 1-16,-4 3-14,0 3 8,-1 4 1,2 1 7,-3 3-30,3 0 1,-3 3-4,0 1-2,0 3 10,2 1-20,-4 4 1,-2 5-15,3 1-21,-5 0-24,-1 2-48,0-2-42,-3 3-52,2-3-47,-2 2-38,0-3-241,-1-5-586,3 0 260</inkml:trace>
  <inkml:trace contextRef="#ctx0" brushRef="#br0" timeOffset="132666.0939">21447 4192 121,'0'0'408,"0"-4"-5,3-1-18,-2 2-27,1 1-34,-2 2-36,4-3-26,3 3-40,3-4-3,3 1-26,1 1-20,1-1-29,-1 3-20,3-3-20,-2 2-61,1-2-63,-2 0-43,0 0-60,-4 2-59,4-3-83,-4 2-255,1 0-563,1-2 249</inkml:trace>
  <inkml:trace contextRef="#ctx0" brushRef="#br0" timeOffset="132922.5167">22026 3693 103,'-10'-32'324,"3"4"-12,-4 4-12,-4 0-8,7 6-24,-1 7 1,1 1-30,3 3-32,1 2-24,-2 3-18,6 2-18,-10 13-8,0 4-20,0 13-7,3 17-14,-3 6-2,2 4-13,2 1-7,4 2 7,-1 25-14,1-28-16,-3 26 0,1-30-11,2-1-1,-1 1-1,-1-4 0,1 6-1,-1-4 7,0-17-22,-5-2-31,4-1-14,0-12-18,-3 8-34,2-2-23,-1-9-30,0-3-30,0-4-49,0-7-74,-1 1-231,-2-6-553,10 3 244</inkml:trace>
  <inkml:trace contextRef="#ctx0" brushRef="#br0" timeOffset="133194.1195">21785 4157 19,'-1'-12'234,"2"-1"-6,-1 4-3,0 2-10,2 1-16,0 1-21,1-1-17,4 0-15,5-3-9,2 3-17,8-4-18,1 4-6,2-2-11,3 1-6,-2 2-8,-1 0-14,0 2 1,-2-1-10,-8 2 3,-1-1-9,-4 3-6,-3 0 1,-1-4-1,-3 5-10,-3-1-5,8 3-5,-8 4 0,3 0 5,-6 5-2,3 4-2,-4 1-1,0 2 5,2 6-7,-2-10 5,1 2 0,3-2-6,0-1 3,-2-1-5,2-1 2,2 0-3,1 0-5,1-5 4,2-2-14,-2 2 2,3-2-32,3 0-35,0-6-44,0-1-37,1-4-50,1-2-21,-1-4-139,-3-2-389,5-8 172</inkml:trace>
  <inkml:trace contextRef="#ctx0" brushRef="#br0" timeOffset="133603.0686">22248 4071 224,'0'0'249,"6"-8"-24,-6 8-17,7-4-20,-4 4-14,4-2-19,-7 2-11,14 6-16,-4 2-13,0 0-11,-3 5-8,1 0-7,-1 5-10,-5-7-8,1 4-6,-2-2-6,1-3-8,-2 0-8,1-3-3,0-1-2,-1-1 4,0-5 23,-1 9 19,0-6 22,1-3 19,0 0 18,0 0-26,0 0-3,12-16-16,-6 2-9,5-9-7,5 2-21,-1-4 4,2 5-12,0 1 5,-1 2-16,2 2 5,-6 5-14,1 6-9,2-2-5,-5 2-4,5 6 3,-6-1-12,4 6-7,-7-1-11,2 2 1,-4 4-1,2-3-16,1 9-13,-3-1-18,-1-2-40,-3 2-31,4-1-41,-4-4-56,0 0-36,3 0-237,1-2-541,2 0 240</inkml:trace>
  <inkml:trace contextRef="#ctx0" brushRef="#br0" timeOffset="134140.6091">22909 4008 117,'0'-28'268,"-3"4"6,-1 6-14,0-2-1,-2 7-24,-1 1-31,0 7-13,-3-1-20,-1 4-16,-3 7-19,0 3-13,-9 4-6,5 4-21,0 7-5,1-1-10,4 3-13,0 0 0,5 1-9,1-4-5,7-3-8,0 1-3,4-3-3,-1-3-1,5 1-2,2-5-3,0-2-9,4-1 4,0-6-2,-1-2-2,1-3-4,-3-3-5,2 0 1,-3-6-5,0 2 4,-2-1-3,-1-3-10,-4 3 21,4-2 5,-7 3 0,3 2 5,-3 0 13,0 4-17,0-1-5,0 6-7,0-6-9,0 6 5,0 0-5,0 0-1,-6 17 2,2-7-18,4 4-1,0-4-3,0 8 4,2-2 6,3 0-3,-2 1 4,4-2-2,3-1 2,-2-2-4,5 0 10,4-4 1,-3-3-1,2-1 13,6-4-15,-8-3 2,0-3 7,0-2-4,6-7 1,-10 1 0,8-8 4,-5-4 9,0-5-8,-4-3 1,3-12-10,-2-3 12,-5-2 1,2 15 6,-4 2 13,-2 4-9,3 6 33,-4 5 15,-1 6-4,1 4-5,1 1-7,-2 4-15,1-1-10,0 5-11,0 0 1,-9 29-4,6-3 6,-2 7 0,-2 1 16,0 14-31,0-14 5,2 12-2,2 3 0,0-18-3,4 0-18,2-2-5,0-2-6,0-7-6,1-2 0,2 0-10,-2-8-11,0 1 3,0-1-15,3-4-5,-1 0-19,0-3-19,-1-1-35,0-2-46,-5 0-37,9-2-61,-3-1-42,-5-1-181,-1 4-543,0 0 240</inkml:trace>
  <inkml:trace contextRef="#ctx0" brushRef="#br0" timeOffset="134577.0513">21789 5400 133,'-12'-10'277,"6"0"7,3 0 3,-1-7-15,1 1-24,3-3-23,3-6-22,4-1-23,6 1-10,-1-1-21,5-3-9,0 1-18,-1-1-11,0 1-9,9-13-14,-10 15-2,-1 0-16,0 5 10,-8 4-10,0 3 3,-1-2 3,-3 7-6,-1 0-11,0 2-4,-2 2-11,-2 2-11,-1 2-4,-3 1-9,-3 4-3,-3 3-3,2 3-4,-1 4-2,2 1-2,-2 7-10,4-4 8,2 5-6,2-3 2,4 6-1,4-1-10,2-2 9,2 1 6,1-9-13,2 8 14,-4-5-16,4-3 5,-4 0 13,-4-6-3,4 0-5,-4-4-5,1 1-3,-1 0-5,-3-1 11,0 1-7,-3 0-3,-4-1 3,-3-3 0,-1 3 7,-3-2-10,4 1-8,-6 1-18,7-5-18,-5 2-28,1-4-26,6 2-38,-3 0-43,10 0-41,-10 0-236,10 0-507,0 0 225</inkml:trace>
  <inkml:trace contextRef="#ctx0" brushRef="#br0" timeOffset="134813.4099">22197 4932 111,'6'-19'292,"-3"5"14,2-3 7,-3 5 2,1 2-8,-1 3-36,-1 2-32,-1 3-20,1-3-25,-1 5-26,0 0-21,0 0-7,-1 26-17,-2 3-9,-4 3-14,-3 1-11,1 11-2,3-9-13,0-1 14,2-1-29,1-2 14,0-1-23,3 3-5,0-6-8,2-10-4,1 8-18,-1-12-6,3 4-7,0-9-9,1-3-1,2-1-24,2-4-32,0 0-43,-2-7-29,5-3-56,3-2-70,-1-5-52,-5 3-169,-3-2-524,0-2 232</inkml:trace>
  <inkml:trace contextRef="#ctx0" brushRef="#br0" timeOffset="134972.0832">22081 5095 26,'-4'1'268,"2"0"-17,2-1-26,0 0-29,0 0-12,27-6-22,0 2-14,1-3-19,13 5-10,5-2-10,-17 5-17,10-3-36,-11 2-53,0 0-58,-4 1-77,3 3-166,-11-3-321,0 0 143</inkml:trace>
  <inkml:trace contextRef="#ctx0" brushRef="#br0" timeOffset="136034.1052">22630 5061 145,'0'-11'301,"0"-3"14,-1 2-20,1 1-9,0-2-20,-3-1-25,1 3-18,1 3-30,-2 2-21,2 0-22,-4 1-20,-1 0-17,-3 2-8,-2 6-8,-3-1-15,-6 10-3,-4-3-16,6 4 4,-2 3-15,3 0-10,6-5 12,3 4-15,-2-2-6,4 1-9,3-2-4,1-3-3,0 8-1,4-8 4,3 2-1,2-4 7,3 3-15,5-9-5,-2 3 11,5-3-12,-3-2-4,7-4-17,-1-1-9,-1-4-9,-2-2-4,-5 2 7,0-3 0,2-6-1,-4 2 8,-3 3 2,0 3 13,-4-1 9,-1 5 16,1-1 23,0 4-17,-4-2-13,0 2 5,0 4-2,3-2 2,-3 2-6,0 0-4,-3 18 1,1-7-2,2 1 7,2 3-6,-2 4-2,0-2 0,5 0 2,0-1 4,2 2-2,0-2 17,3-4-13,4 1 3,-4-2 15,3-2-13,2 0 1,-1-4 6,2 0-8,1-3 13,-6 0-9,0-4-3,-1-6 2,4-4-9,-1 2 0,-2-4 4,2-11-3,-3 0-10,1-4 7,-4 2-8,3-7 5,-3-13 2,-3 12-5,-4 3 1,4 1-2,-4 1 9,3 2 12,-4 11 20,2 0-13,-4 1 7,5 8-8,-1 1-4,-2 0 9,2 5-17,-1 2-6,0 0-4,0 0 1,0 16-2,-4 2 2,1 10 1,-4 2-3,4 0 5,-2 2-5,3-3 2,1-1-4,-2-1-13,3 2 15,-3-1-3,5-2 9,2 6-5,-3-14-12,5-1 0,1 7 3,0-10 3,4-3-5,-2 3-6,2-6 9,2 1 4,1-6-9,-2 0 19,3-6-11,0 1-2,-1-1-9,3-6 11,-3 0-12,3-4 10,-1-5-6,-4 5 4,-2-3-2,4-1-4,-7 3 0,0-1 7,0 1-3,-4 2 12,1-1-10,-1 2 7,-3 4-5,1-4 3,-2 5 0,2 3-6,-2-3-1,1 6-8,-3-2 6,3 2-9,-10 7 16,5-1-6,-3 3 5,0 6-4,0-1 14,-2 3-14,-1 5-3,2 2-1,4-7 3,0 0-5,3 1 1,0 10 2,1-11-3,1-7 1,1 3 5,3 3-5,2-4 4,1-7 6,0 4-3,6-1 26,-2-3-17,5-9 0,-1 0 28,6 0-4,0-2 19,0-3-1,2-1 6,0-7-1,-3 0 3,0-1-9,0-3-3,-3 0 0,-3-3-11,0 1 6,-4 1 2,0 1 9,-4 3-11,-5 0-20,0 6 14,-1-5-17,0 5 8,2 2-14,-5 0 13,0 6-10,0-3-8,-1 3-1,0 0 2,-2 4-13,-2 2 12,2 0-9,-1 3 1,3 3-4,-2 1-4,3 3 5,2-3 4,-2 8 6,3-1-3,0 3-1,0-2 0,3 0-2,-2 0 2,2-2-10,0 11 14,0-11-1,-2-4-14,-1-2 2,3 4 11,-3-4-3,0 0 8,0-4-2,3 2-9,-3 0 5,1-4-1,-1 4 0,0-7 2,-4 8-7,4-8 8,-3 6 3,2-4 0,-2 3-2,-4-1-11,1-3 1,-1 2-17,-6-3-17,1-3-33,-1 3-21,-2-2-36,-6-5-26,0-1-31,2-1-53,-2-1-35,1-2-39,1 0-182,0 0-539,5-1 239</inkml:trace>
  <inkml:trace contextRef="#ctx0" brushRef="#br0" timeOffset="136250.2563">22740 4985 219,'-5'-4'334,"3"2"-32,2 2-32,10-8-30,4 3-22,10 1-18,3-3-21,15-2-21,0 3-26,-4 1-42,-9 0-59,2 0-69,9 3-94,-13-1-67,-3 1-135,3 0-363,-5-3 161</inkml:trace>
  <inkml:trace contextRef="#ctx0" brushRef="#br0" timeOffset="138752.9279">12440 4474 118,'7'-25'260,"-5"5"-5,3 4-4,-4 5 1,0 2-25,-1 2-21,0 2-29,0 3-20,0 2-13,0 0-21,0 0-10,-9 21-15,0 7-8,-8 19 1,-1 2-15,-9 26-9,1 1-4,0 0-2,5-25-5,-10 27-5,16-28-6,-10 1-1,6 2-7,3-9-3,-2-1-2,4-14-4,-3 0-6,3-2 3,1 0-3,3-11-3,1-4 3,3-2-2,3-1 2,-4-1-4,1-8 0,4 3 4,2-3-2,-5-10-11,1 0-8,1-7-4,2-1-3,2-7 3,-1-2-3,7-2-2,-1 4-12,4 4 17,3 0-5,-5 6 2,0 3 2,2 1 6,0 5-11,0 1 1,0 2-1,0 4 1,4 4-4,-1 2 7,1 1 8,0 3-21,-2 0-9,5 5-21,-3 1-20,3 0-29,-3 0-26,0 2-21,3-2-4,-4-8-13,7 1-17,-3-8-20,2 6-148,-5-8-375,9-4 167</inkml:trace>
  <inkml:trace contextRef="#ctx0" brushRef="#br0" timeOffset="139242.6027">12530 4998 25,'-2'-6'205,"0"2"-2,0 0-21,2 4-22,-1-4-12,1 4-17,0 0-16,0 0-10,0 0-6,0 0-11,8 11-11,-4-11 1,2 6-7,1-5-11,2 1 1,0 1-6,1-3-2,1 0-7,-1-3 2,3 0-7,-4-2-6,3-2 6,-1-3-9,-5 3 16,-2-2 10,2 1 8,-3-3-1,1-1 13,-4 2-1,0-1-10,-3 3-4,-2-4-5,-4 9-7,2-4-5,-10 2-6,3 6-5,-3 6-8,-4 4-1,4 6-2,-1 3 0,0 3-6,2 1-1,3 5-4,2-1-4,5-6-1,2 3-16,6-4 6,0-5-2,4-1 1,1 2-2,3-3 2,1-2-2,11-1 6,-7-6-6,7-1 6,4-8 3,-1-2-5,3-5 3,-4 0-7,2-1 6,-7-4-4,1-5 4,0 0-1,-1-2 2,-2-4 0,0-2 0,0-15 8,-7 13 15,1 1 29,-4 0-7,0 2 30,-1 2 9,-6 9 4,1 5-12,1 0 21,-2 3-11,-2 3-23,2 1 3,2 0-14,-2 5-2,0 0-10,0 0-4,-8 11 11,3 6-16,-3 6-6,-1 4 3,3 4-3,0-3-11,-1 0 2,2 2-12,4-3-2,-2-2 1,4 2-19,2-7-6,0-2-15,3 0-20,0-2-10,2-2-17,-1-4-22,3 0-23,1 0-21,-4-4-24,9-1-39,-7-4-27,0-2-21,-1 0-193,-1-2-489,0 0 217</inkml:trace>
  <inkml:trace contextRef="#ctx0" brushRef="#br0" timeOffset="139439.2327">12700 5049 205,'6'-10'192,"2"6"-1,6-2-31,8-8-11,1 2-10,14-3-18,3 2-14,0 2-35,-2 4-53,3-5-78,-2 0-55,-12 4-83,0 3-214,1-2 94</inkml:trace>
  <inkml:trace contextRef="#ctx0" brushRef="#br0" timeOffset="139642.4109">13224 4841 176,'-5'-3'244,"-4"-2"-11,2 2-19,-1 2-21,-1-2-15,-1 5-20,3-1-15,3 1-14,-1 2-7,0 2-15,0 1-8,3 2-6,2 5-5,4 0-10,2 4 0,1-2-10,0 1-3,6-3-7,-3 2-3,1-3-6,3 5-3,-6-10-4,-1 4-8,-1-7-8,-2 5 1,-2-7-6,-1 2-4,1 3 11,-7-3-12,1 5 0,-9 2 2,1-1-6,-7-1-2,1 3-3,0-2-19,2-3-19,-1 2-25,0-3-29,-1 3-36,8-3-42,-1-2-48,1-2-168,0-1-409,6-2 181</inkml:trace>
  <inkml:trace contextRef="#ctx0" brushRef="#br0" timeOffset="140280.1647">14014 4783 119,'0'-5'279,"0"0"-5,-2 1-9,2 1-20,0 3-13,-2-5-16,2 5-30,-3-3-19,3 3-19,-11 3-7,1 4-16,0 3-11,-4 7-24,-1 2 1,-1 8-10,2-3-10,1 1-3,4-2-2,2-6-15,0 8-7,4-9-9,1-1-3,2 1-16,2-1-11,2-3-10,2-4-41,3 6-19,1-11-43,7 4-39,4-4-42,3-1-28,-3-5-181,2-2-430,-2-1 190</inkml:trace>
  <inkml:trace contextRef="#ctx0" brushRef="#br0" timeOffset="140737.3379">14117 4868 76,'-4'-1'178,"4"-2"-5,0 3-15,-3-7-11,3 7-15,0 0-8,3-5-6,1 3-12,0 2-9,6-3-11,0-2-1,2 1-9,1-3-9,-3 4 5,3-4-5,-3 2 9,-3-2 3,1-2 0,-1 1-4,0-6-1,1-1 2,-3 2 6,-1-3-2,-1-1 9,0 0 1,-2 1 4,-1-4 3,0 10 4,0-2 3,-1 5-1,1 2-10,-3-5-7,3 7-15,2-1-17,-2 4 10,0 0-23,0 0 0,-6 22-6,1-3 3,-3 8 4,1 0-12,2 5-7,-3-1-5,4 5 1,-3-4 6,2-1-10,0 0 2,1-2-17,-1-4 14,0-1-3,3-5 5,-1 0-5,1-7-6,-1-4 8,1 5-7,1-5 14,0-2-9,0-1 9,-1 0-5,2-1 13,-1-2 25,1-2 16,0 0 8,0 0 4,0 0-13,0 0 6,0-16-12,3 5-14,1-7-13,2-3-12,4-5 5,2 1-16,0 0-7,2 3-5,0 1 3,1 4-11,3 2 2,-8 7-3,4 3-6,-4 2-9,0 2-18,1 3 4,-1 0 0,3 10-3,-3-3-1,-2 5 4,1 4-5,-4-2-12,2 3-19,-7 2-31,2-2-34,-1 1-51,-1-1-48,0-2-35,2 1-42,-1-6-160,0-1-514,5-1 227</inkml:trace>
  <inkml:trace contextRef="#ctx0" brushRef="#br0" timeOffset="141043.963">14576 4857 31,'0'0'275,"-4"-2"-30,4 2-21,0 0-25,0 0-19,0 0-10,0 0-19,0 0-10,0 0-11,0 0-4,3 12-15,1-12-5,0 0-8,2 1-4,4-2-9,4-1-5,0-6 4,-1 3 15,1 0-16,-5-1 11,-1 1 29,0 0 11,-1-1 19,-3 2 1,-1 1 15,1 2 15,-2-3-10,-2 4-13,1-2-22,-1 2-24,0 0-12,0 0-19,-19 3-11,5 7-7,-6 2-9,0 4-20,0 0 0,-1 3-5,4 2-18,3-1 2,-1-1-11,6-4-2,4-1-19,2 1-11,1-2 1,2 3-17,3-2-19,4-2-11,4-1-43,4-4-46,7-1-59,4-3-45,3-5-42,12-1-279,-2-2-635,-10 0 281</inkml:trace>
  <inkml:trace contextRef="#ctx0" brushRef="#br0" timeOffset="141618.3889">14993 4848 67,'-5'-7'230,"0"2"-13,-2 3-22,-1-1-9,-2 3-12,0 4-12,-2 2-21,-1 3-13,0 1-9,3 0-13,0 4-2,1 1-12,0 2-8,4-1-4,2-1-10,1 1-2,2 1-8,5-2-3,3-1-4,-4 0-5,3-2-14,5 1 2,6 0 3,-4-6-10,0-2 2,3-4-11,-2 0 6,2-1-4,-2-4-1,1-1-2,1 0-3,1-8 3,-5 0-1,1-5 0,-1-2-3,-5-3 0,2-6 3,-1 2 5,-2-1 13,-2 2 6,-3-3 4,2 3 18,-1 0 0,-3 9 2,0 0 22,0 3 22,0 4-9,3 3-7,-2 2-21,-2-1-6,1 2-12,0 4-9,0 0-1,0 0 11,-2 20-26,1-2 8,1 7 6,-3 1-20,3 6 4,-3-3-8,1 3 3,0-1-9,-2-5 5,0 0-2,2 1 1,2-2-8,-1-5 1,-1-3 3,5-4-2,-3-3-1,-1 1-9,2-5 10,1 1 2,-4-4 5,2-3 5,2 7 11,-2-7-6,0 0 4,0 0-6,15-17 17,-5 2-33,5-6 2,1-5-8,-1 1-2,2 0-18,-5-1 9,0-1-6,1 3-13,-4 1 2,1 9-7,-7 5-6,0-5-17,0 4-23,-2 2-21,1 3-26,-6 1-3,1 2 1,-2 2 9,-6 5 13,6 0 5,-4 4-7,-1 3 9,3-2 6,0 3 2,3 1 12,4-1-3,0 0 14,1 2-2,7 2 9,1-3 13,1 1-1,2-1 7,-1-2-7,6 5 11,-5-7 5,2-1 2,1 4 6,1-1 5,-6-2-1,1 1-1,-1-3-10,-3-3-24,0 2-58,-1-2-25,-2-1-49,2-1-127,-2 1-338,0-1 150</inkml:trace>
  <inkml:trace contextRef="#ctx0" brushRef="#br0" timeOffset="142000.4777">16062 4705 3,'-4'-12'279,"1"2"-13,-1 1-13,-2 1-10,2-1-20,0 4-16,-6 2-25,0 3-18,-2 3-13,-7 6-12,2 9-8,-2 1-18,2 10-1,-3 17-2,3 2-16,0 3-8,3 5 4,1-4-9,4 2-9,2 0-2,1-1-8,0-4-2,-1 3-8,-3-3 0,8-1-8,-3-12 1,1 0-8,1-4-3,-4 0-2,3-8-8,4-3-12,-4-4-36,4-5-40,-3-2-30,3-2-23,-5-1-78,2-7-52,3 0-217,-9-4-503,8-4 223</inkml:trace>
  <inkml:trace contextRef="#ctx0" brushRef="#br0" timeOffset="142648.9839">15714 5125 201,'-1'-4'225,"1"-1"-7,0 0-15,1 1-23,5-4-15,4 1-17,1-3-16,3-1-14,9 1-7,-1-2-10,2 0-12,0 4-9,1-4-14,-2 4 5,1 1-15,0 2-4,-4-1-10,-6 1-2,-3 3 0,-4 2-1,2-1-10,-5-1-1,1 2-8,-2 5 2,2 0-4,-3 1-4,-2 0 6,3 5-3,-3-3-3,4 4-2,-4 0-1,0-1-3,0 1 7,3 4-1,-3-6-1,3-1-5,-3 3 16,4-3-13,0 0 0,-1-5 1,3 3 5,-2-2-3,3-1 1,-1-1 5,1-1-8,1-2 13,-1 0-11,0-2 8,2-3 0,-1-1 0,1 1 0,-2-5 2,3-1-3,-2-2-2,-1-2-6,-3 1 4,2-6-2,-5 2-5,-1 0-5,0 0 1,-2 2-9,-2-1-3,-1 3-3,-2-1 0,1 5-4,-5 1-4,0 2 6,-2 4-1,3 3-1,-2 3 1,-1 4 1,0 2-1,-1 1 0,7 3-1,-3 1 6,3 0 3,3-2-1,1 3 10,3-2-6,2 3 2,1-3-3,-1-1 8,5 2-5,3-2 6,4-3 0,-1-1 2,1-3-1,2-1-5,4-3 8,0-4 1,3 1-6,-2-6 3,-5 4-3,-1-1 5,-1-4-1,0-2-2,-1 0 4,2-5-5,-5 2 3,0-2 5,-2 3 6,-3 3 7,0 1 1,-2 1 6,0 1-3,-1 4 5,0-3-16,-2 5-3,3-1-11,-3 2 2,0 0 3,0 0-10,2 15-1,-1-4-1,0 2-6,-1 3 1,3 1 2,0 1-1,0-1 0,0-3 3,-2 6 0,3-3-1,-1 0 2,-2-6 3,2 1-3,1-1-2,-1 0 3,-3-5-2,3-1 12,1 1-14,-1-3 2,2 0 1,3-2-4,2-1-8,2-1 5,11-3-14,-3-5-33,-5 5-27,6-9-31,-1 5-58,1-3-49,0 1-212,0 1-464,-1-1 205</inkml:trace>
  <inkml:trace contextRef="#ctx0" brushRef="#br0" timeOffset="144117.0939">17206 4937 7,'0'0'197,"4"-5"-3,-1 1-15,-1 1 3,0 1-2,1-5 3,1 4 1,-3-1-2,1 2-3,2-3-8,-2 2 8,-1-2-3,-1 5 2,3-8-10,-3 7 1,0 1-1,3-5-37,-2 2 0,-1 3-27,0-9 1,-1 8-16,-2-4-20,0-2-7,-1 4-20,1-2-6,0-1-14,-4 0-2,2 4-17,-5-2-5,0 3-5,3-3 6,-3 4-8,0 4-3,0-2 3,1 4-2,-3 3-12,5-2 9,0 6-4,-1 2 3,3 0 6,3 3 1,2 1 3,1-2 2,3 8 1,1-1-1,1 0 4,0-4-3,0-4 0,-2 1 13,2 3-13,-5-2 2,3-1-9,-4 3-11,-4-3-11,-1 1-5,0 0-15,-5-2 1,-2-2-7,-4 3-11,5-8 4,-2-2 13,-1 1 0,3-1 6,0-5 8,2-2 0,2-2 6,0 0 4,1 1 10,2-1 2,1 0 2,1-1 2,2 3 4,-2-2-4,2 2-1,0 0 0,0 0 2,7 14 2,-4-2 0,1 5 5,-1 7 0,-3 6 2,0-1 0,-3 1 0,3 3 4,-4-2-7,-2 1 8,2 1-4,-1-4-2,0-4 4,3-6-1,0-2 1,1-4-2,-1-1 3,5-3 0,-3 0 14,4 1-9,1-7-2,2 4 3,1-3-6,6 0 10,7-2-30,0-3-47,2 0-65,2-5-80,-1-3-191,3 0-432,-2-2 191</inkml:trace>
  <inkml:trace contextRef="#ctx0" brushRef="#br0" timeOffset="144711.1275">17615 5199 102,'2'-12'193,"1"4"-1,1-4-11,1-5-2,-1 0-4,-3 0 12,2 0-6,-1-2 13,0 3-3,-2 0-12,0 0-10,0 1-5,0 3-10,-2 2-14,0 0-13,-1 1-11,-2 1-20,0 3-20,-3 1 1,-5 2-10,-1 8-6,-7 2-7,4 9-2,-7 2-7,4 5-7,2-3-2,1 2-7,0-1-7,6-2-2,3 4 2,3-8-7,5-5 7,-2 5-8,4-1 0,1-7-2,1 3-10,2-1 13,5-5-2,2 0 1,1-5 6,3 2-14,-3-10 5,3 4-3,1-8 1,-1-1 5,4-1 14,-5-3-22,2 3 4,-4-3-9,-4 1 10,1 3 12,-1 3 8,-6 3 7,2-1 7,-2 1 4,2 5-19,-5-2 0,-1 4-7,0 0-12,6 8 6,-9 5 4,3 4-4,-4 9-4,-3 9 12,-3 10-8,0-11 4,3 14-8,-7 0 0,3-4 6,2-10-6,1 0 6,1-5-3,1 1-1,2-4-2,1-9 4,2-5 0,-1 0 11,2-3 2,0 0 7,0-5 12,2 3 21,-1-5 21,-1-2-8,0 0 2,13-10-10,-3-2-3,6-7 1,4-3-23,0-2-13,8-13-27,-9 12-28,0 3-25,-2-3-37,0 8-28,-7 3-44,1-2-39,-1 8-33,-1-2-40,0-3-39,1 6-35,-4 5-229,2-5-613,-1 5 271</inkml:trace>
  <inkml:trace contextRef="#ctx0" brushRef="#br0" timeOffset="144988.617">17965 5366 132,'0'0'219,"-4"7"-13,1-2-4,-1 2-10,-1 3-15,0-1-15,0 7-10,-3-3-15,5-1-13,-2 5-6,5-2-14,-1 0-9,-1-3-7,5 2-5,0-4-7,1 0-1,2 0 0,-1-4-3,3-1-8,1 2-6,1-7 0,4-1-2,-4-2 5,4-2 0,-3-4 3,2 1-4,-3-4 0,1 3-3,-4-4 7,0-4-1,-2 4 2,0-3-11,0 1-7,-5-2-10,0 0-7,-3 1-12,-2 1-11,-2 3-19,-1-4-21,-1 4-19,-2 3-19,1-2-23,-1 5-33,1 4-34,0-2-38,0 4-39,-4 4-177,7 1-449,-1-2 199</inkml:trace>
  <inkml:trace contextRef="#ctx0" brushRef="#br0" timeOffset="145185.5593">18267 5446 175,'1'1'371,"3"2"-44,-4-3-26,4 0-36,-2 3-18,-1 3-26,-2 2-22,1 4-15,-3 2-25,3 6-11,-4-2-15,1 8-19,0 3-10,-1-6-35,0 2-34,1 2-64,-2-8-59,2-2-76,0-2-58,-3-1-204,3-2-460,-1-3 205</inkml:trace>
  <inkml:trace contextRef="#ctx0" brushRef="#br0" timeOffset="145766.3221">18740 5283 67,'4'-8'239,"2"-3"1,-2 1-23,3 1 2,-3 0-1,1-2-13,0 2-13,-2-4-7,-2-3-15,-1 5-21,0 0-1,-2-6-18,0 7-17,-5 0-15,3 2 0,-6 0-28,-1 0-7,-4 4-10,0 4-1,-7 4-2,-1 3-10,2 0-3,-2 5-4,3 3-8,0-3-2,3 3 1,7-2-4,0 3-8,3-3-4,3-2 2,-2 5 0,3-4 6,7 2-1,1-3-3,6-1 3,3 0-3,7 1 2,1-3-9,1-5 7,1-6-5,-5-1-5,3 0 4,-1-5 9,-2 0-8,-5-2 4,-2 1 8,3-7 13,-5 2 10,-1-2 3,-2-1 24,0 2 5,-4 6 22,1 0 14,-1 2 0,0 2-10,-2 1-24,2 0-7,-3 3-17,0 2-7,0 0 8,-3 11 11,-4 5-27,0 12-4,-3 1-22,-5 15 15,-1 1-3,5 4 6,1-3 4,-1-1-17,-2 2 20,2-1 3,5-13 0,-2 1-1,1-4 0,1 0 0,2-5 3,0-5-4,-2-5 2,5-2 5,-1-5-10,2 2 8,-3-4 4,3-1 26,0-2 17,0-3 5,0 5 9,0-5-9,6-10-9,4-2-9,4-12-9,4 1-9,2-4-10,11-10-24,-3-4-27,-1 7-21,-6 12-19,-1 0-29,-2 1-28,3 2-41,-4 3-43,-3 5-30,0-1-47,-1 2-45,3 3-66,-4 1-334,4 1-764,-1 4 339</inkml:trace>
  <inkml:trace contextRef="#ctx0" brushRef="#br0" timeOffset="145948.2658">19167 5481 24,'-2'3'251,"-2"2"-14,2 5-15,-3-2-3,2 6 9,-1 2-31,-2 1-13,-1 7-15,0-5-13,3 1-19,-2 5-11,5 2-10,-2-8-19,0 0-36,2 0-69,-2 1-74,0-4-110,3-7-165,0 1-387,-2-3 171</inkml:trace>
  <inkml:trace contextRef="#ctx0" brushRef="#br0" timeOffset="146172.1413">19485 5532 100,'0'0'275,"0"0"-30,0 0-23,0 0-14,0 0-17,0 0-4,3 16-12,-2-5 4,-1 14-5,0-1-13,0 2-4,-1 1-9,-2 0-13,-4 4-1,0-3-25,1 0-8,-3 0-9,0-3-19,3 4-45,-5-4-56,1-10-76,2-2-82,-1-1-277,0-5-501,1 0 221</inkml:trace>
  <inkml:trace contextRef="#ctx0" brushRef="#br0" timeOffset="146768.2604">19913 5326 69,'9'-13'245,"-1"-2"10,2 2-1,-3-1-8,0-3-6,3 0 6,-3 0-7,-1-1-26,-2 0-14,0 1 7,0-2-4,-4 4-22,-1 3-21,-2 0-21,0 0-17,-1 5-17,-3-3-19,-6 3-3,3 3-14,-4 4-6,0 1-6,-10 4-4,0 8-9,2 3-4,-1 4-3,2-3 7,4 7-17,3-2-1,4 2 12,3 1-17,7-7-2,-2 6-3,4-6 6,1-1-4,4-3 1,3 2 0,1-6 11,2-6-16,2 2 12,0-5-14,0-2-4,0-5-1,1 0 2,-1-4-1,2-4 2,0-5-6,-5-1 4,3-1 2,-1-1-1,-5-3 13,-1 1-7,-1-2 23,0 8-3,-3 1 7,1 0 3,0 1 19,-2 5 11,0 3-19,-2 3 11,-1-2-25,0 2-7,2 0-9,-2 5-8,0 0 1,0 0-1,-6 27 10,-1-8-9,0 10-7,-3 5 3,-4 12-13,0 0 14,1 1-3,-1 1 2,-3 4 6,5-4 8,-1-4-12,5-9 2,-1-5-20,3 0 21,-1-5-3,3-9-2,1 1-1,3-5-1,-4-5 5,4 2 12,-1-3 8,-1-2 12,4-1 15,-2-3 0,0 0-5,0 0-10,17-12 4,-5 0-15,4-5 3,2-1-3,0-1-10,2 0-16,-3 0-9,-3 2-27,3 2-26,-5 1-19,-1 1-21,1 0-28,-3 0-44,1 3-45,-1-4-34,-2 6-74,-1-2-62,1 3-296,0 0-728,2 3 323</inkml:trace>
  <inkml:trace contextRef="#ctx0" brushRef="#br0" timeOffset="147051.1892">20218 5442 122,'0'-4'347,"-2"-1"-22,5 0-21,0-2-20,1 6-19,0-2-23,6 2-23,1 2-18,2-2-22,1 5-24,-7 0-8,4 3-15,-5 0-12,1 7-15,-3-3-4,-1 1-18,-7-1-2,1 6-7,-4-1-4,1 1-8,-2-3-11,1-1-4,-2 0 0,5-3-15,-3-1 12,4-4-13,-1-1-4,1 2 5,-1-2-3,3 0-2,1-1 0,0-3 7,1 8-13,3-8 6,6 0-1,0 0-13,4 2-2,0-6-31,3-1-27,7-2-48,-2-5-51,0 1-69,3-6-83,-1 1-257,-3-1-599,3-2 265</inkml:trace>
  <inkml:trace contextRef="#ctx0" brushRef="#br0" timeOffset="147488.6185">20616 5124 58,'4'-17'247,"3"-8"-18,5 2-3,3 3-9,3-1-11,1 3-21,3 4 15,0 3-15,1 4-18,0 0-17,-9 5-15,0 0-7,-7 0-15,0 2-12,-1 0-15,-2 4-5,-1 1-5,-3 5-4,-2 0-6,-2 6 4,-3 1-11,-5 3-8,-1 7 0,-3-8-9,2 5 0,-3-2-11,3 1 6,3-1-9,0 0 4,2-5-8,5-5 6,0 4-10,1 0-2,3-3 0,-3-2-1,6 1-4,-2-1-1,2 5 7,0-2 3,1-5-11,-3 6-5,5-4 5,-2 0-2,-1-5-15,0 6 12,0-3 1,1 0 4,-1 1-7,1 0 5,-3-4-2,4 4 6,-4 0-5,2-2-2,1 3 2,-4 0 1,3-1-4,-3 1 4,4-3-6,-1 4-2,-3-4 9,3 3 4,-3-4 1,1 1-6,2-4 0,-3 1 6,0-5 1,0 8 9,0-8-10,-4 8 7,4-5-2,-6-1 11,-1 1-8,-4 0-5,-3-2 3,-1-2-4,-5 1-10,4 0 6,0-3-19,-6 3-54,7-3-52,-5-1-74,7-1-101,-9 0-272,6 5-605,3-7 268</inkml:trace>
  <inkml:trace contextRef="#ctx0" brushRef="#br0" timeOffset="152540.5165">11616 5874 201,'2'-3'191,"-2"3"-21,0 0-8,0 0-14,5-1-9,-5 1-16,0 0-9,0 0-16,0 0-8,0 0-9,6 0-5,-6 0-3,0 0-5,0 0-8,0 0 9,0 0-16,0 0 2,0 0 0,0 0 3,0 0 11,0 0-12,0 0-4,0 0-3,0 0-4,-6-11-7,4 9-1,-1-2 0,1-1-9,-3-2 0,-2 1-2,2-2 0,-2 2-1,0-2-5,-4 1-4,5 0 2,-6 2 6,3-1-2,0 3 2,-2 0-8,0 3-3,-2 0 1,0 7 0,-6 3-6,6 0 3,2 2 3,-4 10 1,-1 1 5,4-1 3,1 0-7,5 4 1,1-1 0,2 2-2,0 2 8,4-1-4,4 1 3,0-2 11,1 3-14,5 1 0,1-1-1,-3 2-2,3-1-7,-2-1 6,1 0-2,-3-1 0,-1-2-2,-4-2-3,0 1 2,-3-6-6,-1-1 4,-6-2-5,2 1 4,-6 3-2,-2-6-1,-4-1-5,-2 0 10,-1-2-12,5-6 8,-4 3 2,2-7-4,0-2 5,3-1-1,2-5 2,-2-1-3,7 0 0,-3-3 2,5-7-9,1 0-4,4-9-10,3-1-15,3 1 2,1-3-11,4 2-8,0 3 1,0 0-20,6-3 2,2 4-4,-2 4-7,3 1-8,-2 3-26,-6 5-15,0 1-33,0 2-19,-2 1-197,-6 4-402,4 1 177</inkml:trace>
  <inkml:trace contextRef="#ctx0" brushRef="#br0" timeOffset="155537.4132">12010 5681 4,'3'-10'308,"1"3"-1,0 0-11,-1 2-4,-1-1-13,2 1-21,-2 0-11,-1 1-23,-1 1-7,0 3-44,0 0-19,0 0-19,-7 10-14,-6 10-15,-5 8-1,-6 15-7,-6 3-13,-7 23-3,2 3 14,4 1-30,13-18 0,1-3-1,4 3-6,3-4-7,3 4-2,5-6-12,2 2 8,2-16-17,0-1-15,6-4-13,4 4-27,0-5-20,2-4-29,3 2-14,1-4-20,0-1-23,3-1-39,1-9-45,5 1-58,-2-4-216,-1-3-529,3-5 234</inkml:trace>
  <inkml:trace contextRef="#ctx0" brushRef="#br0" timeOffset="156265.2567">12438 6123 28,'2'-5'237,"-1"-4"-13,3-1-4,-2 2-14,0-4-12,1-4-11,-1 3-1,-1-3-16,-1-1 1,0 2-10,-3-6-13,3 4-12,-4 0-27,1 6-4,-2-3-8,-2 0-17,0 5-12,-1 1-7,1 1-10,-2 5-6,-5 2-5,-2 4-1,2 1 4,-6 7-13,2 5 0,-2 1-2,3 4-2,0-1-1,5 2-3,3-3-3,2 1-1,3-3 1,0-2-12,6-1 14,0-3-7,4 2-4,-1-3 10,4-2-8,2-1 6,0 1-3,3-6-3,1-2-1,0-3 7,0-3-7,-2-1-2,1-1-2,0-3 7,-1-1-3,2-4 1,-3 2-6,-2-3 1,-1-1 2,1 1 1,-3-1 8,-3 2 8,-1 6 1,3-2 20,-5 6-1,2-1-5,0 1-6,-3 1-10,0 4-6,0 0-1,0 0 0,-6 26-2,-1 1 2,0 2-2,-4 4 1,-2 13-2,1-1 1,-2-2-4,4-8 2,-3 7 0,5-12 1,1 1 14,1-5-3,0-1 1,1-7-1,2-3 1,-1 0-2,4-1 6,-2-6 3,2 1 11,0-3 13,0-4 7,0 2-2,2-1 0,-2-3 20,10-7-8,1-3-16,6-5-4,1-4 5,2-1-16,-1-3 2,0-2-16,-1 1 5,0-2 3,-1-1-15,-3 2-18,2 2-4,-5-2-28,2 6-26,-8 4 2,1 1-16,-1 3-14,1 0-13,-4 6-19,0 0-23,-1-1-25,1 0-50,-2 6-31,2-4 7,-2 4-14,0 0-5,-2 15-178,-1-7-472,1 5 209</inkml:trace>
  <inkml:trace contextRef="#ctx0" brushRef="#br0" timeOffset="156581.2942">12714 6375 137,'-3'-1'256,"3"1"-16,-8-2-15,8 2-19,-8 5-15,-1 2-6,-1-3-21,3 4-14,1 1-9,-2 4-10,3-3-10,0 5-14,4-1 1,-2-1-4,4-2-12,1 2 0,2-4-13,3 5 0,1-6-4,0-1-9,0-2-3,9-3 8,-3 1-11,0-4-3,-1-2-5,0-1-1,-4-1 3,3-2 6,0-2 3,-5 1 1,0 1 7,-4-5-5,4 2-10,-5-9-4,-1 3-20,-4 0-6,0-1 3,-2 0-9,-4 3-3,-2 3 3,3 3-26,-1 0-13,-1 3-15,2 2-17,-1-1-16,0 4-32,-1 0-31,3 3-38,0 1-38,2 1-28,3-1-39,-4 1-168,3 1-478,3-6 211</inkml:trace>
  <inkml:trace contextRef="#ctx0" brushRef="#br0" timeOffset="156822.1048">13054 6338 213,'4'-2'252,"-4"2"-8,4 5-29,-2-2-20,-2 6-16,-2 3-10,-4 5 2,4 2-16,-4 5-3,-1 1-17,1 2-14,4-4-7,-4 2-12,0-1-8,2-6-1,1-3-20,-1 2-22,3-5-37,-2 1-49,0-4-57,3 2-72,0-2-69,-1-5-137,1 0-400,2-2 176</inkml:trace>
  <inkml:trace contextRef="#ctx0" brushRef="#br0" timeOffset="157168.1143">13362 6054 211,'2'-8'298,"0"3"-18,-3 0-24,1 1-30,-1-2-24,1 6-28,0 0-10,-9 15-18,4 1-3,-6 6-10,1 3-14,0 1-2,-1 3-10,-1 0-9,4 0-11,-1-2-6,2 0-11,1-3-1,4 2-9,1-6 0,2-2 1,1 0 0,4-2-3,3 0 12,-1-3-9,3-2 4,0-2-11,2-3 5,2-4 6,-2-2-6,4-2 2,-2-1 7,0-4 2,3-4 1,-4 0 12,0-6 3,0-3-7,-1 0 5,-2-3-2,-2-2-6,-2-3-8,-1 1-11,-1 2 9,-5-1-5,0 2-10,0 3-10,-4-2 3,0 6-17,-2 1-6,0 0 1,-1 3-16,-4-2-13,4 10-13,0-1-28,-6-2-26,3 5-22,1-1-28,-5 6-34,-2 0-33,2 2-37,0 3-53,5-2-35,2 0-251,0 1-612,3-1 271</inkml:trace>
  <inkml:trace contextRef="#ctx0" brushRef="#br0" timeOffset="157433.915">13641 5833 67,'-1'-10'334,"0"0"11,0 3-10,1 3-23,0-2-24,1 4-34,0-1-16,-1 3-27,14 3-25,0 5 3,10 10-2,10 9-28,0 7-13,-4 2-29,-2 2 6,-8 4-19,3 7 6,-8 1-17,-3-1 8,-5 6-14,-6 0-9,-8 1 1,-3 3-11,-6-6-14,-4-2 10,-2-5-18,-3-5-11,1-2-19,4-11-52,-5-3-49,-5 6-58,5-13-97,1-4-67,-1 1-296,-2-3-652,3 1 288</inkml:trace>
  <inkml:trace contextRef="#ctx0" brushRef="#br0" timeOffset="161114.177">2970 6409 34,'0'0'72,"0"0"-7,0 0-4,0 0 4,0 0-6,0 0-4,0 0 10,0 0-4,0 0 3,0 0-4,0 0 8,0 0-9,0 0 6,0 0 3,0 0 15,0 0 5,0 0 1,0 0 4,0 0-5,0 0-5,7-9 1,-4 3 0,-3 3-8,0-6 11,1-2-17,1 0 0,-1 1-7,-1-2-5,3-5-6,-2 3 9,2-3-5,-2 0-4,1 5 1,-2 0 2,3 5 0,-2-4-2,-1 4-5,2 3-5,-4 1-18,2 3-1,2-5 1,-2 5-12,-3 12 6,1 1-6,1 5 2,-5 12-3,1 5 9,-5 11-8,6-1 4,-3-11-13,-3-2 0,7 2 3,-5-4 2,-1-1-2,3-10-2,4 3 2,-4-4-5,2-1 6,-2-1 2,3-6 0,-1 2 1,4-3-2,-3-2-3,0 1-1,2-5 1,-2 3-1,0-2-3,3-1 4,-1 1 2,1-4-2,-3 4 9,3-4 7,0 5 4,0-5 0,0 0 6,0 0-3,-4 1 1,4-1-5,0 0-3,0 0-4,0 0-4,0 0 1,0 0-3,0 0 0,0 0-7,-1 2 3,1-2 2,0 0-6,0 0 0,0 0 15,0 0-14,0 0-4,0 0-1,0 0 4,0 0 6,0 0-10,0 0 0,2 5 2,-2-5-1,0 0 0,0 0-1,0 0 6,0 0-3,0 0-4,0 0-1,0 0-4,0 0 9,0 0-8,0 0 2,0 0 1,0 0-3,0 0 0,-2 3 16,2-3-6,0 0-12,0 6 1,0-6 1,0 0 2,0 0 0,0 0 0,0 0-4,-3 3 7,3-3-1,0 0 4,0 0-3,0 4 1,0-4-2,0 0 3,0 0 4,0 0-9,0 0 6,0 4-6,0-4 2,0 0-4,0 0 0,0 0-12,0 0 12,0 0-1,0 0-3,0 0-14,0 0-9,0 0-15,0 0-16,0 0-31,0 0-7,0 0-19,0 0-28,0 0-55,0 0-191,-6-15-428,3 12 190</inkml:trace>
  <inkml:trace contextRef="#ctx0" brushRef="#br0" timeOffset="161818.8659">2949 6366 183,'0'-6'217,"0"1"2,0 0-13,-3-1-23,3-2 4,0 0-2,0 0-6,3-5-16,-3 3-14,3-2-11,1 2-11,3-6-8,0 1-15,9-4-12,0 1-7,3-3-4,-3 2-15,7-3-1,1 2-2,0 3-18,-1 2 6,1 1-4,-5 2-8,1-1-6,-7 7-7,-1 0-7,-2 2-16,-1 2-22,-1-1-35,-5 2-26,4 1-26,-4 1-29,2 4-28,1-2-40,-3 6-14,-2 3-133,-1-2-379,-1 2 168</inkml:trace>
  <inkml:trace contextRef="#ctx0" brushRef="#br0" timeOffset="162582.8671">3002 6496 118,'8'-6'177,"4"-7"-11,5-2-19,1 0-18,5-2-7,-2 1-11,3 1-6,-3 4-9,3 0-15,0 1-4,-6 2-10,2 2-7,-6-2-8,-1 4-10,-5 1-6,-2 3-18,1-2 3,-1 2-7,-2-2-7,-4 2 6,8 0-14,-8 0-5,5-1-1,-5 1 0,2 3 2,-2-3 5,2 6-6,-2 1 13,-3 2 14,1 3-1,0 0 4,-4 6 1,-1-2 4,0 8-3,0-5 1,4 6 0,-5-4-3,2-4-2,0-2-2,2 2 4,4-7-6,0 3-1,0-3 6,0 0-11,3 0 6,0-2 5,-3 1 1,7-6-3,-3 2 11,0-1-6,2-2 5,1 1 5,0-3-1,0 2 6,2-4 4,-2-1 3,2-2 5,-3 0 2,1-1 2,0-1 2,-1-1 2,-1 0-2,-2-2 0,1-1 3,-1-6-12,-3 6 6,0-5-16,0 3 0,-4-3-3,1 2-11,0 2 4,-1 4-6,1-2-7,-4 1-1,3 4-6,3 0-10,-5 3 0,0 1-11,-1 0-1,-1 4-10,2 1 5,-1 7-1,2-6 0,-1 5-5,0-3-15,2 3 14,-2 2 1,5-3 4,1 2-5,1-2 1,2 1 4,-3-3 4,6 2 1,1-3 5,-1 1 7,2-1-1,2 0-1,0-5 0,4 0 5,1-1-3,-5-2 3,7-3 0,-3-2-3,6-3 4,-2 1 1,-5-4-1,-2 2 10,5-7 2,-5 5 1,-3-4 3,2 0-3,0 2 1,-4-2-7,1-1 11,-3 2 4,0 6 9,-1-2 4,-2 3-7,1 3 4,-1 2-6,-1-1-5,3 1-3,-3 1 5,0 3-17,0-5-6,0 5 2,0 0-5,0 0 0,1 18-3,2-5-1,3 4 5,2 7 2,-2-1-6,1 0-3,0-6 4,3 7-2,-6-4 7,2-3-5,-1 1 1,-2 0-8,0 1-15,0-6 1,-3-1-6,3 0-3,-3-2 6,3 1 4,-3-6 1,0 0 0,0 0 5,0-5-2,0 0 3,0 7-3,0-7-10,0 0-20,0 0-23,11-13-15,-6 5-6,5-6-3,0 3 15,7-6 0,1 3-8,2-1-17,1 1-22,-4-1-8,7 1-45,-1 2-101,-1-3-305,2 0 136</inkml:trace>
  <inkml:trace contextRef="#ctx0" brushRef="#br0" timeOffset="162835.1243">4248 6212 92,'1'-7'292,"2"2"8,-3-2-13,4 5-15,-4 2-35,3-3-25,-3 3-27,0 0-21,0 0-15,1 15-19,-4 3-10,2 10-4,-5 4-20,1 4-8,-2 12 2,0-2-17,1-12-9,2 0-2,-2 2-7,2-5-9,1 3 2,3-5-7,-4-2 0,2-8-13,-2 1 19,4-6-22,0 0-4,-4-4-34,4 0-34,-3-3-55,3-2-31,0-5-36,0 8-31,0-8-27,0 0-188,0 0-451,0 0 200</inkml:trace>
  <inkml:trace contextRef="#ctx0" brushRef="#br0" timeOffset="163069.418">4208 6411 66,'6'-34'193,"-2"5"5,9-16 1,-9 17 11,4-1-6,-1 3-3,2-2-12,6 6-15,-2-3-4,1 5-19,-4 5-2,1 4-10,-1 0-15,4 2-9,-4 7-15,0 2-6,1 2-11,-2 3-7,-1 0-14,0 5-3,-3 2-8,-2 0-3,-2 5-11,-2 7-4,-8 3-11,1-1-2,-5 1-22,-4-5-27,3 2-21,-6-3-28,2 1-8,-2-5-12,2-1-37,-3 0-5,8-7-2,-1-4-30,3 3-14,1-4-156,4-3-370,-2 0 164</inkml:trace>
  <inkml:trace contextRef="#ctx0" brushRef="#br0" timeOffset="164022.6899">4680 6456 178,'0'-11'253,"1"2"-14,1-2-14,-1-1-18,-1 0-14,3-1-16,-3 2-14,2 0-7,0-2-5,-4 5-13,2 1 2,0 0-8,0 2-16,-2 0-17,-1 3-12,-4-2-12,0 4-7,-4 6-7,-9 7-8,-1 3-6,-1 5-2,-7 11-7,1 0 3,7-7-8,5 1-3,0-1-6,4-4 8,0 1-17,6-6 4,2 1 1,1-5 8,3-2-13,3 2 3,0-5-1,-1-1-3,4 3 6,3-7-9,-1-1 1,3-2-3,-1 0-9,4-5 5,6-4 0,-6 6-13,0-9-8,3-3-2,0-1-5,-7 0-8,2-3 0,-2-4 4,0 1 2,0 0-4,-6 2 12,2 6 2,-5 0 8,1 3 13,-1 0 11,1 5 3,-1 2 0,0 0-9,-1 1 1,0 0 0,0 4-8,0 0-3,0 0 8,0 0 5,-2 13-18,-1-1 6,0 3-3,3 2 1,-3 2 2,2 1 0,1-1 3,1-5-5,-1 6 12,4-4-6,1-1 4,-3-3-2,2 0 1,2-2 6,1 2 1,3-5-11,-3-1-1,3-1 2,1-3-6,2-2-3,-3-1 0,4 0 0,-4-3 3,2-3 8,1-2-7,-2-4-1,1-1 3,0-5-7,-5-1 6,3-2-1,0-4-1,-4 7-4,-1 2 8,1-1 0,-3 1 0,-2 6 6,1 1 5,-1 3 6,-1 2-2,3-1-2,-3 6-11,-3-8-11,3 8 7,0 0-2,0 0-4,0 0 10,-7 16-11,2-4 7,3 3-7,-1 0-10,2 2 20,-1-1-11,2 0-6,0 0-3,0 1 0,3-5-6,-3-1 4,4 0-2,-3-2-1,4 0-8,-2 0 8,1 0-5,2-4 5,-2 0 0,7-1 4,-7-2 0,-4-2 1,13-1-1,-2-2 4,-2-1 14,1-2-13,2-1 7,-2-3-5,0-4 5,-1 2-2,6-9 2,-7 6 2,0-3-3,-3 0 1,2-6 2,-1 6 0,-2-6 7,-1 9 1,-2-2-3,-2 5-2,1 0 3,0 5 2,0 2-3,0-1-4,-3-2 0,3 3-6,0 5-4,0 0 2,0 0-2,0 0 6,0 0-8,0 0 3,-1 24 10,2-10-4,4 0 0,1 3 1,1 0 3,-2 1-8,3-1 5,0-4 2,2 7 11,-1-4-10,-4 2 2,2-4-4,-1 1 1,-1-1 6,-1-2-4,2-4-1,-3 2 0,-3-3 4,2-1-12,-1 2 10,1-4-5,-1 0 6,2-1 3,0 0-1,-3-3 12,1 4 2,-1-4 11,0 0-7,0 0-3,10-9-6,-4 0-3,-1-2-16,5 0-14,-3-6-14,3 3-18,0-2-25,1-6-24,-5 8-16,2-5-19,-1 2-22,2 0-22,-3 2-27,0-2 1,-3 6-115,1-3-344,-2 5 152</inkml:trace>
  <inkml:trace contextRef="#ctx0" brushRef="#br0" timeOffset="164258.8589">4934 6104 191,'-8'2'217,"8"-2"-24,0 0-20,-7 0-9,7 0-24,-2 4-23,2-4-44,0 0-22,0 0-75,0 0-88,8 13-86,-8-13-213,7 5 94</inkml:trace>
  <inkml:trace contextRef="#ctx0" brushRef="#br0" timeOffset="165386.6024">6110 6152 195,'0'0'213,"0"0"-14,0 0-12,0 0-26,0 0-13,0 0-10,0 0-19,0 0-9,4 5-14,-4-5 6,0 0-22,1 2-12,-1-2-12,0 0 3,3 2-5,-3-2-7,0 0-8,3 5-14,-2-2 9,-1-3 0,5 2-5,-5-2-1,5 3 9,-5-3-11,2 0 2,-2 0-5,2 3 1,0-2 4,-2-1-3,0 0 2,0 0 3,0 0 4,3 4 6,-3-4-5,0 0-3,0 0 1,0 4 4,0-4-4,0 0-1,0 0-2,0 0-1,0 0-4,0 0 3,0 0-3,0 0 3,0 0-10,0 0 8,0 0-4,0 0 3,0 0-5,0 0 3,0 0-3,0 0-4,0 0 4,0 0-1,0 0-1,0 0 9,0 0 6,0 0 2,0 0 4,0 0 11,0 0 5,0 0 9,0 0-5,0 0-3,0 0-1,0 0-8,-2-12-5,1 7 13,-1-3-19,1 0-4,-2 0-5,3 3 2,-4 1-9,1-4 3,0 5-2,-1-2-11,1 1 0,-1 4-7,-4 0 4,-2 2-1,-4 8-14,-5 5 17,0 8-6,-8 11 1,-1 7-2,2-1-4,1 7-14,0-1 0,5 2-1,2-3 2,3 0-7,7-12 11,1 12-2,3-14 3,1-3-18,0-2-14,7 1-23,2-4-29,1 4-50,3-2-58,5-6-53,1 0-251,2-5-549,1-6 243</inkml:trace>
  <inkml:trace contextRef="#ctx0" brushRef="#br0" timeOffset="165971.9477">6555 6291 25,'0'-13'212,"0"-2"-12,-2 3-5,2-1-11,0 0-9,0 1 4,-2-3-1,-1 3-5,0 0-2,-1-1 0,-1 6-14,0-2-11,-1 0-18,-1 1-15,-3 5-9,-4 1-14,-1 1-11,-2 6-2,-1 4-7,-2 2-7,-1 9-14,1 1 5,-1 7-9,4-2 0,0 1 3,4-1-6,2 3 2,5-3-3,2-6 1,3-1-2,2 0 1,5-2-5,2-1 1,2-3 2,3-3-2,1-3 0,1-1-13,8-6 3,-2-3-1,3-1 4,-1-9-6,-2-1-22,-3-1 15,0-2 6,-6 3-4,3-6-8,-5-2 3,0-4 0,1 4-6,-7-3 4,-2 6-2,-1 2 12,1 7 10,0 0 9,-3 1 11,0 2 0,2 0 20,-1 2-34,-1 2-12,1 3-14,0 0 11,-13 20-23,4 1 22,-2 9-5,-3 14-11,-3 1 11,0 1-5,3 0-1,1 1 4,-1-4 1,5-9-1,0-3-5,2 5 4,1-4-3,-1-3 0,2-4-7,2-9 18,-1 4 3,2-3-22,2-5 7,-2-1-3,2-1 11,0-5 11,0 1-4,0 0 20,0-4 0,0-2 13,0 0 0,9-9-10,-2 1-5,6-13-3,1-1-5,3-5-3,1 1-7,9-8 4,-9 6-8,-1-2-12,2 1-15,1-7-26,-2 9-24,1 0-19,-1 3-25,-3 2-34,-4 8-45,2 1-51,-5 2-49,-1 1-54,2 3-264,-2-1-647,-1 4 286</inkml:trace>
  <inkml:trace contextRef="#ctx0" brushRef="#br0" timeOffset="166302.3409">6846 6481 237,'0'0'292,"-1"-4"-11,1 4-22,-4-1-23,4 1-29,0 0-13,-10 10-21,3-1-4,-3 7-10,-2 5-12,1 0-18,0 3-13,3-8-10,2 2-6,0-1 0,3 3-17,3-3-3,0-3-4,2 2-7,1-5-10,2 0 2,1-3-6,7 1-4,-3-6-2,-2-3-5,8-3-5,8-3 1,-9 0 2,4-6-14,0 1 2,-5 0-1,0-6-7,-5 3 7,-2-5-7,1-4-13,-3-2 4,-3-1-5,-4 0 3,0 3-1,-4 3-7,-2-1-3,2 4-3,-1 5 5,-3 0-10,-1 1-10,3 3-10,-2 3-23,0 2-28,3 0-41,0 3-44,-2 0-65,5 1-44,0 4-210,0-3-523,1 3 231</inkml:trace>
  <inkml:trace contextRef="#ctx0" brushRef="#br0" timeOffset="166633.5775">7249 6425 45,'-3'-4'292,"1"1"-7,-1-1-19,3 4-42,-5-3-19,5 3-22,-2-3-15,2 3-18,-3-3-12,3 3-15,0 0-6,-4-2-16,4 2-4,0 0-4,0 0-10,0 0-7,0 0 2,0 0 2,0 0-12,0 0 1,0 0 0,0 0 3,0 0-12,0 0 4,0 0-3,0 0-3,0 0 5,0 0-16,0 0 2,0 8-1,0-8-6,5 11-1,-2-2-20,1 3 20,2 4-5,-2 2-5,3 5-3,-4-3-2,-3 4 5,0 2-7,-3-1 1,-4 2-15,3-9-29,-6 5-47,-3 1-51,-1-2-67,4-9-82,-4 3-274,2-4-584,-1-3 259</inkml:trace>
  <inkml:trace contextRef="#ctx0" brushRef="#br0" timeOffset="167289.0428">7713 6290 176,'4'-7'246,"0"-1"1,-1-3-8,0 1-3,1-2-3,-2-4-17,0 0 3,1 1-9,0-3-9,-2 0-11,-4-1-15,3 2 12,-1 5-5,0-2-22,-1 6-6,-2-2-30,0 6-16,-2-1-11,-4 2-7,-1 6-19,-3 6 8,-9 6-13,-1 7-4,-4 7-1,-3 7-13,10-9-1,4 1-4,2-3-7,2 4 1,3-2-6,6-8 1,0 4-2,2-5-7,1-4-24,4-2 25,-3 1-14,7-4-3,1-3 15,-2-1 8,4-3-10,5-4 1,-1-4 0,0-2-12,0-1-4,6-7 14,-2-2-5,-2-2 0,-2 2-2,0-6 2,-1 0 1,1-3-2,-1 4 2,-5-3 4,-1 12 16,-3-3 2,1 5 8,-2 0-1,1 4 2,-3 4 1,-1-1-12,1 1-17,1 0-1,-2 4-3,0 0 6,0 20-11,-4 4 5,-2 5 0,-3 5 10,0 17-17,-8 2-6,6-4 3,-1-1 7,2 2 2,-2-4-17,6 2 15,-5-3 5,4-16 3,0 1-4,-2-1-2,5-3 0,0-8-3,0-1 5,4-5 2,-2-3-6,1-3 4,1-3 22,0-1 7,-2 3 24,2-5 19,0 4 10,0-4-1,7-11-11,-1 1-8,8-12-6,3-5-14,2 1 4,6-9-15,-8 7-3,5-11-17,-5 11-14,1 1-39,-2 0-21,-2 0-48,3 4-56,-3 0-60,1 1-50,-1 4-77,4 3-68,-7 3-51,1 1-238,-2 6-753,1-1 334</inkml:trace>
  <inkml:trace contextRef="#ctx0" brushRef="#br0" timeOffset="167507.0839">8039 6379 101,'5'0'301,"-5"0"13,0 0 10,0 0-8,0 0-39,5 3-9,-5 1-18,-1 2-23,-3 5-16,-2 2 15,1 4-28,-1 9-9,0-8-19,-2 9-12,1-2-6,0 2-23,-2-2-13,4 1-17,-1-7-8,2-1-41,1-1-48,-2-2-74,3-5-83,0-2-80,2-3-85,0-2-245,0-3-612,0 0 272</inkml:trace>
  <inkml:trace contextRef="#ctx0" brushRef="#br0" timeOffset="167747.3707">8154 5927 401,'-2'-12'483,"-2"2"0,4 5-23,-2 0-40,4-2-46,1 5-32,2 2-31,9 5-12,10 4-16,10 15-20,4 11-21,-1 1-19,6 32-12,-16-18-26,-3 28-4,-4-3-19,-13 9-12,-12-26-14,-11 22-13,-8 2-14,-6-6-12,8-27-13,-6-4-10,4 4-20,-3-6-28,0-5-39,-1-6-34,5-7-41,4-8-57,0-1-77,-2-2-77,0-2-98,7-4-431,-1-6-896,0-2 396</inkml:trace>
  <inkml:trace contextRef="#ctx0" brushRef="#br0" timeOffset="169149.8798">14138 6278 239,'-7'3'365,"0"-1"-4,3 0-14,4-2-4,-6 0-8,6 0-26,0 0-24,0 0-14,0 0-17,10 5-4,7-5-8,6 0-13,18 2-19,-2 1-17,1 0-21,-10-1-16,-1-5-13,-7 4-12,-1-2-28,0 3-32,-7-3-57,-4 1-55,0-1-82,-6 2-67,1-1-81,-3 1-76,-2 4-329,0-5-731,-9 7 324</inkml:trace>
  <inkml:trace contextRef="#ctx0" brushRef="#br0" timeOffset="169414.0656">14100 6561 186,'-3'4'358,"2"-1"1,1-3 3,1 5-15,5-4 0,4 0-28,7 2-24,5-3-25,7 0-23,-3 0-29,3 0-22,-3 4-19,-1-5-40,-2 1-52,-7-1-61,-1-1-78,-1 2-72,-1-5-74,2 2-92,-8-2-251,3 0-587,-3-1 259</inkml:trace>
  <inkml:trace contextRef="#ctx0" brushRef="#br0" timeOffset="170276.7228">11497 7246 241,'0'-18'257,"-2"0"-8,-3 1-4,2 1 0,2 4-11,-2 0-14,-1 0-10,-2 3-13,4 0-26,-5 1-19,-1 6-6,0 0-26,0 4-9,-2 2-16,-3 11-12,-2 8-2,-1 6-7,2 1-7,0 13-11,1 4 2,3-1-10,6-11-1,4 12-3,0-12-4,3 11-1,1-1-6,0 1 0,-1-10-4,0-2 1,1-2-5,-2-2-4,-2 1 3,-2-3-8,-1-2 8,-1-2-4,0-4-4,-3 0-4,-3-6 13,-3 5-20,1-4 6,-2-3 0,0-6-3,-1-3 4,0-3 9,-2-3-11,4-3-3,-6-6 5,7-2 3,1 1-8,-2-11-1,5-5-7,2 3-3,1-1 12,3-2-1,2-1-2,2 4 0,3 0-1,1 0-10,1 8-11,3 2-16,0 1-27,5-4-19,-2 6-31,0 1-35,2 2-43,5 0-51,5 3-52,-14 3-180,9 1-508,-2-2 225</inkml:trace>
  <inkml:trace contextRef="#ctx0" brushRef="#br0" timeOffset="170524.4979">11892 7265 264,'3'-20'339,"-3"3"2,0 6 5,0-2-9,-2 4-17,1 1-31,-2 2-30,1 2-34,-3 2-23,5 2-12,-21 15-24,5 2-8,-3 9-18,-9 11-17,1 6-30,0 4 0,-6-1-4,12 2-12,0-1 1,4 4-4,3-4-13,7-1-12,1-13 2,4 0-20,4 2-34,4-3-18,0-4-31,5-2-21,0-2-54,2-6-36,2 0-46,-2-7-48,3-3-32,-2-3-1,7-4-196,1-2-525,-2-7 232</inkml:trace>
  <inkml:trace contextRef="#ctx0" brushRef="#br0" timeOffset="170981.749">12151 7561 208,'8'-15'265,"-2"5"-1,-2-2 6,0-2-3,-1 5 9,-3-3-13,3 1-18,-3-1-20,0-1 2,-1 4-9,-4-3-11,3 2-21,-4 3-2,-3 3-35,2-1-11,-2 5-14,-7 0-10,-4 9-13,-4 5 0,1 2-18,1 3-15,3-1-5,0 1 6,4 1-23,6-5 3,2-1-10,0-1-3,2 3-3,3 1-7,2-7-4,2 1-2,3 0 0,1-5-7,2-2 0,6 3-8,2-7-8,1-2 13,3-5-6,4-4-1,-2 1 5,-11-2 10,6-4-13,-5 8-6,-3-3 11,3-1-6,-4 2-5,-2 3 17,1 1 5,-3 1 26,-3 1-5,2 0-5,0 2-21,-3 2 12,4 0-11,-4 0-7,1 6-2,-5 6 8,0 5-10,0 12 24,-3 2-21,1-1-2,1 4 1,-4-3 6,2 3-30,0-3 26,0 0-3,0 1 6,1-3-15,4 0 18,-3-8-2,3-5-9,-3-1 7,3 1-6,-1-4 2,3-6 3,0 0-5,-2-1 11,2 0 17,0-5 15,0 0 6,5 1 4,-5-1-9,14-16-1,3-2-4,-1 0-7,6-9-6,-3 6-4,2-6-17,-1 5-16,-2-2-27,2 2-52,1 1-67,-7 3-56,-1 4-49,0-2-59,1-2-73,-3 9-304,-4-1-747,0 0 330</inkml:trace>
  <inkml:trace contextRef="#ctx0" brushRef="#br0" timeOffset="171254.3713">12727 7732 132,'1'-8'380,"2"-1"25,-1 2 0,-2 2-21,1 1-37,0-1-34,-1 2-41,0 3-19,0 0-24,0 12-11,-1 3-17,-6 8-12,-1 4-10,-1 7-4,1-4-20,-5 3-13,-5 10-3,10-15-35,-3 3-9,4-5-1,-1-1-14,2-7-25,3-1-77,-1 0-50,1-3-86,1-3-74,4-2-91,-2-3-368,3-3-746,4-2 330</inkml:trace>
  <inkml:trace contextRef="#ctx0" brushRef="#br0" timeOffset="171500.6497">13100 7858 261,'4'-8'431,"-1"3"-6,0 1-16,-3 2-26,1-1-40,-1 3-34,6 0-20,-6 0-48,3 9-13,-6 2-22,0 6-14,0 1-18,-1 8-10,-3 2-22,0-3-15,0 1-12,0-4-30,-1 1-63,3-6-67,-2 0-84,2-2-70,-2 2-92,4-6-83,0-1-211,2-6-634,1 0 281</inkml:trace>
  <inkml:trace contextRef="#ctx0" brushRef="#br0" timeOffset="171796.9239">13399 7602 323,'3'-17'420,"-1"6"24,1 2-24,-1 2-24,-4 2-39,7 4-40,-5-3-29,0 4-27,0 0-27,-8 15-18,0 11-26,-1 0-11,3 4-19,-3-1-12,1 0-19,-1 0-10,4 3-4,0-1-19,0-4-9,4-1-7,3-2-4,2-6-12,3-1 3,0-6-8,5 3-2,-4-6-1,5-3-3,2-3-8,-1 2-4,3-9-4,3-5-2,-2-1 4,1-6-5,0-1-6,-2-4 1,-3-1 4,0-2 3,-1-2-1,1-17-1,-7 10 9,-3 1-6,-1 3 1,-3-2 1,-4 3-4,-3-1-16,-3 8-1,-1 0-4,2 7-10,-7-2 2,1 6-11,0 5-10,-1 3-25,2 2-36,-1 2-36,-1 6-46,2 0-52,2 0-43,0 4-55,2 2-69,2 1-52,7-3-256,1-2-742,0-3 329</inkml:trace>
  <inkml:trace contextRef="#ctx0" brushRef="#br0" timeOffset="172022.4005">13745 7262 223,'3'-18'387,"-3"2"3,2 6-9,-2-1-31,0 5-41,2 4-35,-2 2-25,13 12-28,5 13-15,6 16-16,0 2-12,-2 8-10,-1 0-2,-3 28-19,-10-27-11,-5 9-34,-6 20 19,-7-24-11,1 1-12,-6-5-10,-1 0 7,-3-6-22,1-4-7,5-14-9,1 1-13,-4-9-51,6-4-68,0-3-88,3-1-93,0-8-91,4-1-317,3-3-719,0-1 318</inkml:trace>
  <inkml:trace contextRef="#ctx0" brushRef="#br0" timeOffset="172256.9272">14262 7645 132,'-10'-6'451,"5"0"41,3 1-3,-4 2-15,5 1-18,-1-1-36,2 3-28,0-4-36,0 4-31,8-3-30,0 1-32,9-1-21,10 3-23,3-2-28,-2 2-30,1 2-1,0 1-13,-3-6-15,-1 3-20,-5 0-8,2 0-41,-7 3-43,-4-3-43,-2 0-40,-4 0-57,5 0-74,-7 0-71,-2 4-70,-1-4-57,-8 5-57,-4 3-261,-8 2-768,-2 4 340</inkml:trace>
  <inkml:trace contextRef="#ctx0" brushRef="#br0" timeOffset="172475.0853">14190 7868 269,'-6'9'296,"4"-4"56,3 2 38,5-4 23,2 4 14,5 0-1,1-2-5,7-3-17,6 1-25,11-2-26,-10-1-38,-4 0-31,3 0-30,-3 0-28,0-2-28,-3 0-44,-4-3-59,-3 4-66,0-3-69,-6 0-81,5-1-90,-6 1-90,1-1-120,-5-3-345,3 4-828,-3-1 366</inkml:trace>
  <inkml:trace contextRef="#ctx0" brushRef="#br0" timeOffset="175718.8873">15330 6382 123,'3'-3'175,"1"0"4,-2-2 10,3 4 3,-2-3-3,0-2 4,1 1 0,0 0 1,0-4 1,0 2-16,-1-3-7,0 0-1,1-5-19,-1-1-12,-3-1-10,0 0-9,0-3-7,-3 1-19,-1 1 1,1 1-14,-4 2-8,0 5-9,2 1 2,-4 5-27,-1-1-3,-4 5-4,-7 8-3,0 4 5,-3 6-7,-7 12 1,4 4-18,1-2 5,6-6-8,9 3 4,-1 0-7,2-3-10,8-6 8,-3-3-4,4 2 8,1-1-3,1-3-3,4-3 7,0-1-4,2-4 1,2 1 6,5-4-2,-4-4-1,4-3-4,0-3 2,1-4 3,2-1 4,-5-4-7,3-2 2,-1-1-7,0-5 25,-1 1-2,-2-5 10,-1 0 10,0 3 31,-5 3-12,0 4 17,0 4 3,-2 2-4,1 1-6,-1 4-4,-1 1 4,-2 1-20,2 0-6,0 1-13,-2 3-6,0 0-9,0 0-25,1 19 34,-2-2-2,-1 12-4,1 3-3,0 2-12,-4 1 7,1-1-3,-6 13 6,5-16-2,-1 3 0,-2-3-5,3-6-1,-2 4 13,2-9-15,3 6 2,-2-9-11,1-8 11,3 1 2,-3 0-4,3-5 6,-2 0-3,0 1 17,-1-3 8,3-3 21,-1 3 20,1-3 8,0 0 12,0 0-4,0 0-7,11-11-13,-2-4-10,3-5-6,6-2-2,-2-2-11,-2 2-9,3-3-20,0 1-21,1-2-14,2 3-9,-6 4-15,-3 6-13,1 0-25,-2 3-28,-2 1-46,-2 4-42,-1 0-41,-1 2-58,2 2-40,-2 1-21,1 2-305,0 1-719,0 2 318</inkml:trace>
  <inkml:trace contextRef="#ctx0" brushRef="#br0" timeOffset="175970.072">15636 6454 85,'2'-6'317,"3"-1"12,-3 2 1,1 1-3,-1 0-22,0 3-33,-2 1-19,3-2-30,-3 2-25,0 0-19,-1 15-31,-2 2 3,0 8-9,-4 5-11,0 1-4,-1-1 5,-4 1-30,4-2-13,-2 3-9,0 2-1,0-5-28,2-5-46,0 1-61,-1-2-70,1 2-87,6-12-103,-1-1-242,-2-6-604,3-1 268</inkml:trace>
  <inkml:trace contextRef="#ctx0" brushRef="#br0" timeOffset="183423.1659">15499 7565 22,'-1'3'193,"1"-3"-11,0 0-13,0 0-3,0 0-10,0 0-5,0 0-3,0 0-9,0 0-9,0 0-7,0 0-9,0 0-4,0 0 7,0 0-13,0 0 2,0 0-1,0 0-6,0 0 0,0 0-7,0 0-4,4-15-9,-3 11-8,-1-4-12,2-4 2,0 2-10,0-2 20,-1-5-4,-1 1-8,0 0 7,0 2-2,-1 2 0,-3 0-4,1 3-7,-1-2-11,-4 2-6,0 4 2,1 0-14,-3 3 1,-11 5-9,-2 4-1,1 3 5,-1 4-9,-2 5 3,3 1-2,0 3-1,4-1 2,1 0-9,3-1-3,7-3 5,-3-1-2,7 2-4,3-2 0,0-3-2,0-1 19,3-1-19,4 1 3,-1-4 2,3 1 3,4-3 2,0-3-7,1-2 0,-1-3 17,2 1-14,-1-5-3,1-1 2,-3 1-3,2-2 8,0-2-7,-1-3 1,1-5-1,-2 2-1,-3 0 7,3-6-6,-4 4 5,0-4 0,-2 4 1,2 1 2,-3 2-1,0-2 12,-2 3 6,-1 8 2,0-4-4,0 4 6,-1 2-5,-1-1-30,2 1 10,-2 3 2,0 0 2,1 11-6,-2 5-5,-1 3 5,1 7 2,-1 9-6,-2 1 16,3 14 6,-3-1-2,-1-15-1,2 16 1,-2-14 16,-1-1-2,3-1-3,2 3-1,-3-8 35,0 0-36,1-9 0,1 1 3,0-7-10,-3 2 14,5-3-12,0-6-12,0-2 17,0 1 9,-3 0 31,3-1-15,0 0 3,0-5 12,3 3 3,-3-3 9,0 0-1,0 0-9,7-7-12,-1-7-10,4-16-7,8-12-15,3-1-10,-2-4 5,5 2-20,-3 2-14,0 3 1,-6 7-13,-3 11 6,-2 0-9,0 5-12,-4 4-22,0 2-16,-2 4-20,-1 2-25,1-1-34,-2 0-38,0 2-44,1 4-37,-3 0-21,7 2-33,-7-2-223,8 5-597,-2 4 265</inkml:trace>
  <inkml:trace contextRef="#ctx0" brushRef="#br0" timeOffset="183714.4026">15851 7836 263,'1'-1'318,"4"-7"-17,0-1-27,2 2-23,0-2-23,3 2-19,0 2-20,-4 0-21,2 2-16,1 3-18,-4 1-10,2 2-4,-1 4-24,1-1-9,-3 2-9,-2 6-8,-1 1-5,-2 5-10,-8 2-8,1 2-7,-1-1 2,2-5-5,0-3-1,3-4-7,-2 0 10,2-2-13,4 0-5,-3-4-1,2 0-4,2 1 8,-1-6-8,0 6 1,6-4-2,1-2 3,7-2-2,0 0-3,3-1-3,4-6 9,-1 0-17,2-2-10,-2 2-29,4-4-39,-4 1-51,1-2-55,2-7-73,-2 4-245,-1-1-542,0-2 239</inkml:trace>
  <inkml:trace contextRef="#ctx0" brushRef="#br0" timeOffset="184836.807">16307 6481 83,'0'0'125,"0"3"10,0-3-1,-2 4 2,2-4-2,0 0 8,0 0-11,0 0 1,0 0-4,0 0-3,-3 3-8,3-3-4,0 0-4,0 0-7,0 0-3,0 0 3,0 0-6,0 0-4,0 0-3,0 0 6,0 0-6,0 0 1,0 0-8,0 0-6,0 0-2,0 0-9,0-13-3,0 9-2,1-3 5,1 0-2,-1 1-13,-1-6-7,1 1 3,2-2 6,-1-1-15,1-2 2,2-1-11,-1-1 9,2 1 5,-2-2 6,3-6-11,2 1-1,1 3-6,5-4-3,3 6-6,-1-3 1,3 5-6,1 3-4,1 2 3,-2 2-1,0 4-2,-6 4 9,10 2-20,-3 3-1,-7 5-2,-1 3-1,1 7 11,0 5-13,-4 3-1,-5 7 1,-2 0 1,-3 16-3,-5-3 6,-1-11-3,-8 9 6,0 3-7,-3-5 1,6-13 2,-2-1-1,-1 1-5,1-7 5,-1 4 4,3-3 0,0-2-6,-2 0 4,6-4-1,0-4-1,1 4-4,0-1-3,3 4 4,0-3-9,3-1 5,0-1-2,1 4-4,6-4-4,1-2 2,-2 1 2,4 1-8,1-1 5,2-2 2,8-3 0,-4 1 2,4 0-5,1-3 10,-6-3 0,-1-3-4,-3 1 8,-1 0-10,-2-1 11,-4-2 1,1 2 8,-2-1 6,-4 0 1,6 1 3,-6-1 3,0 0-7,0 0 1,0 0 4,0 0-13,0 0 2,0 0 0,0 0-4,-18 0-4,13 4 2,0 3-1,-5 5 2,4 5-1,2 0 0,-4 9 1,-1 3-4,3 3 10,-2 0-5,2 19 0,-1-16-6,-1 9 10,5 3 2,-5-2-4,-2 7-1,4-17 12,-1 15-9,7-3 1,-6-10 14,2 10-13,-3-12 9,4 12-3,-4-12 0,7-5-1,-5-2-5,3-1-10,2-4 15,-3-2-4,3-5 2,-2-4 1,0-1-7,-1-1 17,3-3 12,-1-2 0,-2 1 14,5-2 6,-4 2 7,2-6-2,-10 4-2,3-2-6,-3 1-1,1 0-1,-4-1 2,-1 1-5,1-2 14,3-1-7,-4 1 3,4-1-10,0 2 11,-1-2-11,1 1-1,3-1-21,-4-1 15,7 1-5,-2 1 3,2 0 0,0-1-18,4 0 4,-7 3-11,7-3-25,0 0-33,0 0-44,-6-4-33,6 4-47,-3-4-51,3 4-77,0 0-70,6-12-214,-2 3-632,0-4 280</inkml:trace>
  <inkml:trace contextRef="#ctx0" brushRef="#br0" timeOffset="186600.8578">17213 6910 1,'7'-3'169,"-4"3"-2,1-1-3,-1-3-8,0 0 2,1 1 4,2-2-7,1-1-5,0 0 1,0 1 7,1 0-7,1-3 0,-4 0-4,4-1-8,-1-5 10,1 2-5,-1-2-7,0-1-1,-2-4-12,-6 0-8,7 4 31,-4-2 1,-3 1 7,0 3-20,0 3-28,-3-2-9,0 5-7,2 0-17,0 3-14,-4 3-12,1 1-6,-10 6-5,7 3-6,-6 10-10,-1 7 1,0 3 3,3 0-3,1 4-1,3-3-3,1 4-6,5 2 0,-4-1-6,2 1 4,1-1-6,2-2-10,0-2 14,-1-2-2,-3-3-4,2-8-2,2 1-14,-6-3-4,2-1 7,0-4-20,-6-3-4,3 0-16,-8-3-4,-1-5 0,2 0 0,-3-2 3,3-3 6,-4-6 5,5 0 1,0 3 2,2-4 9,4 4 12,0 0 13,3-1 12,-1 5 1,1 0 3,0 1-3,1-2-3,3 3-1,0 2-3,0 0 1,0 0 0,0 0 1,3 17-2,1-9 1,2 3-2,0-1 1,2 2 0,-1 2 0,6-3-1,-2 2-18,2-1-27,5-2-44,3 0-15,3-5-28,0-3-40,3-2-40,1-4-34,10-2-34,-8-1-144,-1-3-458,6-6 204</inkml:trace>
  <inkml:trace contextRef="#ctx0" brushRef="#br0" timeOffset="186944.4251">17506 7115 42,'17'-24'90,"1"1"28,-4-3 29,-2 0 26,-2 1 8,-1-1 5,-2-1 13,-1 3 18,-2 5-3,-1 2 4,-1 5-2,-1 1-10,-2 2-15,-1 1-24,2 4-18,-3 2-18,-2-1-17,-2 6-18,-5 3-3,-6 11-3,-2 1-15,2 6-5,-5 1-4,5 3-13,-2 1 1,4-3-1,0 1-14,6 0-2,2-2-6,2 1 3,4-8 0,1 0-14,2-1-4,1-6-7,2 0 1,-1-1-3,6-2-4,0-1-6,4-5-6,-2-3 9,-1-3 3,4-2-9,-2-5 1,0 0-2,-2-5 6,4-6 3,-4-2-1,1-4-3,-2 4 17,-5 6-20,3 4 8,-3-3 13,-1 1 7,-1 0-5,-1 7 18,-1 4-11,0 0-5,0 1 2,0 0-19,1 1 1,-1 3 0,0 0 3,0 0-8,-4 21 0,1-10 2,-1 5 0,1-1 13,3 5-26,-3-3-11,1 1-24,2 1-24,0 0-20,1-2-31,6-3-30,-3 0-28,1-3-31,2-3-22,4 1-18,0-5 3,5-4-150,-2-2-431,1-5 190</inkml:trace>
  <inkml:trace contextRef="#ctx0" brushRef="#br0" timeOffset="187376.2761">17719 7095 407,'10'-21'56,"-5"-3"24,0 6 18,2-8 24,-2 12 28,-4 4 23,4-2 12,-4 5-9,1 1-12,-1 2-27,0 0-16,2 3-9,-3 1-15,0 0-10,-3 13-6,2-7-6,-2 6-7,2 1-5,-1-2-1,-2 4-8,3-2-3,-2 1-4,0-3-6,2-2-1,-1 0-8,0-1 1,2-4 2,0 4 10,0-6 20,-2 2 15,2-4 20,0 7 8,0-7-20,0 0 5,2-13-9,3 3-4,-1-2-10,2-3-20,5-5 8,6-6-10,-4 7 3,-1 6-15,4-3-9,-2 6-1,3-2 5,-3 7-10,-3 0 3,-1 5-7,0 1 2,-1 1 1,-1 4-9,-1 0 2,0 5-6,0 2 4,-3-1-8,1 2-1,-3 3 7,1-2 3,-3 0-3,-2 1-4,4-5 1,-4 0-4,2-1 4,-1-5-3,1-1 0,-1 3 5,-2-3 9,3-2 9,0-2 15,0 0 7,0 0-15,-3-10-7,3 2 0,3-4-19,2-5 11,4-9-9,5 2 10,3 2-4,0 2-6,0-4 4,0 10-7,-6 6-4,2-4-6,0 3 6,-5 8 1,2-1-2,-2 4-17,1 2 15,-2 2-11,1 0 0,-1 8 3,-2-4-16,-3 4 18,5 1-8,-7 2 17,0 2-33,0-2-22,-4 2-45,-1-1-42,-1 1-61,0-3-64,2 1-31,3 0-260,-1-1-603,7-7 267</inkml:trace>
  <inkml:trace contextRef="#ctx0" brushRef="#br0" timeOffset="187723.0457">18372 6943 4,'3'-11'308,"0"6"1,-1-2-15,0 2-18,1 1-34,-3 0-16,0 1-32,0 3-15,0 0-37,0 0 5,0 0-13,10 7-8,-8-1-1,4-1 7,-1 1-17,2-1-5,5 2 0,2-3-3,0-3 17,3 2-20,0-5-5,-3 1 4,2-1 17,-2-3-1,-6 0 20,4-1 7,-1-5 5,-5 2 2,2 4 4,-4-4-2,0-2-10,-2 2-15,-1-1-18,-4-1-16,2 5-15,-6 2-8,-3-1-3,0 4-20,-4 4-1,-1 4-11,-1 0 0,-2 6-14,0 3 0,2 0-13,6-2-15,0 1-8,3 2-4,0 6-5,3-8-10,3 6 1,2-3-13,3 0-3,2-3-5,2-1-4,4-4 3,3 0-16,0 0-10,-2-8-9,4-2-25,-1 0-20,-4 0-21,2-6-21,-2 1-30,0-2-34,-3-1-37,2-1-38,-4 0-43,-1-2-184,-1 0-585,0 0 258</inkml:trace>
  <inkml:trace contextRef="#ctx0" brushRef="#br0" timeOffset="188244.6718">17337 7994 2,'-8'2'216,"3"0"0,-1-1-3,6-1-7,-5 0-8,5 0 3,0 0-4,0 0-3,0 0 4,0 0-2,7-13 4,1 8-2,5-6 0,1-3-2,6-6-36,1 1 21,-4 1-3,1-4-16,-2 1-4,-5-2-17,3 1-6,0-4-19,-4-1-9,0-2-6,-3 2-16,-3 7-1,-1 2 5,0 3-13,-1-1-3,-1-1-11,-1 9-14,-1 0 1,-1 4-9,-1 2-13,3 2-7,-7 1-16,4 3 12,-4 8-6,0 0 4,0 12 1,3 0 4,0 0-15,2 5-3,4-3-3,3 2-3,0 0 6,0 1-6,5 1 3,1-3 6,-1-1-9,4 1 3,-2-5 4,-4 1-3,-1-10 3,0 2 0,-3-9-3,0-1-2,-2 1 11,-1-1-9,1-1-2,-2 1 2,-4-3-1,-5 0 1,-4-1-7,-1-1 1,-7-1-12,0 0-15,1-2-6,2 3-13,2 0-18,1-4-15,1 1-18,3 1-23,2 2-15,2-3-33,0 1-32,4 2-34,2-3-30,1 3-36,6-8-210,6-1-558,7-6 247</inkml:trace>
  <inkml:trace contextRef="#ctx0" brushRef="#br0" timeOffset="188786.5683">17812 7728 106,'8'-13'265,"-1"8"5,-4 1 18,1 0-7,-4 2-16,0-2-14,0 4-24,0 0-26,0 0-18,0 0-18,0 0-10,-14 10-17,11-4-5,-1 2-14,3 0-12,-1 3 2,2-1-3,2 2-15,-4-4-9,2 4 5,3-7-33,1 4 6,1-2 1,0-2-15,-1-1 3,6-2 2,-1-1-6,2-4-1,-4-2-1,3-2-10,1-4 5,-1 1-10,1-4 11,-1-1-8,-2-1 0,-2 1 11,-3 3-8,1 1 14,-2 1 3,-1-1-6,-1-1 2,-3 2-9,1 5-13,-3 1-5,-1 0 1,-4 5-9,-2 4 10,-6 10-13,-2-1 8,2 7-11,2 2 5,2 0 2,1 3-5,2 0 13,4 0-12,3 0-10,1 1-4,6-2 8,-3-1 5,3-9-4,4 0 6,5-1-12,4 2 6,5-4 8,0-5-5,3-4 3,0-3-4,-1-7 0,2-4-2,0-2 6,1-3-8,-2-4 10,7-13-8,-10 9-6,6-10 13,-3-1-7,2-6 4,-8 1 1,-2-4 0,1-1 12,-4 1-2,-3 10 11,-2 4 10,-2 2 3,0 5 19,-4 6 3,-1-1 9,2 8-7,-3 3-3,3 1-9,-3 3-15,0 3-8,0 0-15,0 0 17,-15 25-16,3-3 3,-1 6 2,-5 13 2,0 5-8,9-12 0,-6 13 2,8-15-6,0 2 1,-1 2-1,3-5-1,3 0-5,-1-1 2,4-2-5,-1 1-12,4-12-1,-1-1-19,1-1 0,-1 2-14,4-10-24,0-3-9,0 0-43,2-4-66,1-1-49,0-3-50,2-4-48,1-4-60,-3-1-275,5-7-721,-1 0 320</inkml:trace>
  <inkml:trace contextRef="#ctx0" brushRef="#br0" timeOffset="189021.232">18199 7649 57,'-7'1'396,"4"-1"-7,-3 0 14,6 0-39,0 0-25,-5 0-16,5 0-34,0 0-41,25 0 5,1 0-12,4 1-15,7 1-24,-6-2-5,-4-1-12,0 1-13,-5 0-11,-2-1-17,-7 1-3,1-1-20,1 2-6,-10 0-7,0-2-14,-1 2-9,-4-1-6,7-2-11,-2 2-12,-5 0-20,0 0-41,0 0-54,8-4-89,-8 4-89,0 0-120,0 0-424,0 0-847,0 0 375</inkml:trace>
  <inkml:trace contextRef="#ctx0" brushRef="#br0" timeOffset="195491.1552">19634 6338 136,'6'-11'237,"4"1"5,-3 0-4,0-2 0,0 4-4,-3-1-17,2 0 6,-5 4-10,2 0-10,-3-5-18,3 3-9,-3 1-18,-3-1-15,0 4-16,-1-2-20,-2 4 7,-2 2-27,-5 3-12,-1 5-3,-6 3-14,2 8-5,1-1-2,2 3-9,-1 2 6,5 3-8,0-1-11,2 1 3,2 1-2,3-1-15,1 0-22,4-3 4,2 2 5,2 2-8,0-4 1,0 5 7,2-4-3,-2-4 0,-2-3 1,0 0 2,0-1-6,-2-5 0,-1-2-5,-1 2-5,-2-2-2,-3 4 11,-1-4-4,-6-2 0,1 1 0,-2-2-4,-2 0-2,-5-4-2,1 0 10,3-3-8,3-1-3,0-1 6,3-1-3,1 1 3,3-3 7,0 2-2,3-2-1,0-2 10,2 0-15,4-4-5,2-1-2,3-4-25,1 1-18,5 3-26,1-6-33,-3 4-40,5-3-50,-4 4-51,1 1-167,-3 0-465,4 2 205</inkml:trace>
  <inkml:trace contextRef="#ctx0" brushRef="#br0" timeOffset="195776.1301">19930 6249 97,'0'-5'262,"0"-1"-10,0 2-24,0-1-26,0 5-18,-8 2-21,2 3-12,-9 5-9,-1 10-6,-4 6-20,-5 16-7,-2 0-6,3 3-9,0-2-18,0 2 8,6-3-13,1-1-2,7-7-6,0-3-7,7 1-3,-2-4-10,5 3 1,1 3-5,5-4-11,0-1-3,4-5-24,2-2-35,-2-3-61,8-4-76,-5-4-262,1-3-467,7-4 207</inkml:trace>
  <inkml:trace contextRef="#ctx0" brushRef="#br0" timeOffset="196358.5256">20196 6624 157,'0'-9'252,"0"1"-5,0-2-17,0 0-13,2-4-16,-1 2-11,3-5-4,-1-1-12,2 0 3,-3 1-15,1 0 1,-1 0 5,0 1-20,-2 0-5,0 2-12,0 3 5,0 2-20,-1-3-1,-2 3-14,0 4-7,-4-2-16,-6 3-4,-2 4-15,-5 5-8,-2 6-4,-1 1-1,-1 3-1,0 4-10,3-2-5,-1 7 19,6-4-28,1-2-6,5-1-2,0-3-3,7 1 4,-1-1-15,1 3-2,6-6 3,1 1-6,5-3 7,3-1-5,1-3-2,4-5-2,4 0 1,0-3 19,0-4-16,-1-2 0,1 1-2,-1-5 2,0-4-1,-5-2 4,1-1-5,-4-1 13,-5 7-5,-1 5 20,0-7 15,-1 7 12,-2 0 16,-2 4-21,3 0-3,-4 3-11,0 2-9,0 0-11,-6 16 12,-4 8-5,-3 5-9,-1 0 6,-7 16 8,0 2-7,4-1-3,1-4-19,5-9 20,-2 15-1,2-18-2,3 0 0,-1 0 12,2-3-7,2 0-2,2-11-2,1 1 7,-1-5-13,2-5 14,2-1 7,0-2 9,-1 0 9,4 0 14,-3-2 11,-1-2 4,14-4-17,0-4 11,-1-4-8,5-5-8,2-5-4,0 0-4,1 4-5,0-5-4,0 2-7,-1-1-13,-2 0-39,-1 3-16,4 1-45,-9 5-47,0 2-37,-6 0-48,-1 6-41,5-3-53,-4 2-56,-2 2-258,5 1-677,-4-1 300</inkml:trace>
  <inkml:trace contextRef="#ctx0" brushRef="#br0" timeOffset="196724.2943">20435 6878 201,'0'-7'338,"-2"-4"-19,2 1-11,0 3-16,-3 0-13,3 5-20,0-3-14,-3 1-26,1 1-21,2 3-29,0 0-12,0 0-18,-12 7-16,5 6-13,0 3-4,0-2-17,-1 4-11,2 4 1,2-3-20,2-2 6,-3-2-6,6 4-6,2-2-4,1 1 1,1-3-6,0-5-6,5-1 7,-4-4 0,6-1-11,0-2-1,0-2 3,2-3 1,-1 0-2,1-5 10,-3-1 1,-1-6 4,0 4 4,0-6 2,-2-5 2,-2 2-1,-1-6-9,-3 0-12,-2-1 9,0 10-6,-2-2 1,-2 4-1,0 1-39,0 2 0,-3-2-34,4 7-55,-4 0-19,-3 3-33,5 0-46,-1 4-36,0 0-41,2 0-49,-3 4-48,4-1-187,2 5-593,-2-6 263</inkml:trace>
  <inkml:trace contextRef="#ctx0" brushRef="#br0" timeOffset="196964.1037">20678 6798 56,'7'-4'290,"0"0"10,2 3 17,-5-5 9,0 4-14,0 0-26,0 1-31,-4 1-20,0 0-22,0 0-24,5 5-5,-4 2-13,-1 3-6,-3 2-4,1 8-22,-3 3-4,-2 0-11,2 2-15,-1-1-5,3-6-20,-1 2-13,-2-3-32,4 0-37,-1-1-51,0-6-53,1 3-63,-2-6-62,3 0-89,-1-2-252,2-1-616,0-4 273</inkml:trace>
  <inkml:trace contextRef="#ctx0" brushRef="#br0" timeOffset="197221.153">21112 6439 21,'1'-18'376,"-1"2"16,0 5-13,0 4-2,0 2-47,0-2-39,0 6-28,0 1-56,0 0 14,-7 15-22,0 9-18,0 4-4,-7 5-12,4 0-6,-7 10-12,6-10-12,0 0-11,-3-1-17,4-2-4,0 0-13,-1-1-24,2-2-34,5-10-50,-3 1-61,1 5-56,1-9-65,-1-6-60,6-3-54,-3-2-276,3-3-638,0 0 282</inkml:trace>
  <inkml:trace contextRef="#ctx0" brushRef="#br0" timeOffset="197440.3829">21202 6154 244,'2'-14'352,"2"-1"3,-1 4-12,-1 5-2,1-3-18,1 4-40,1 2-10,3 1-17,6 6-35,7 7-16,3 5-11,9 12-8,-2 8-20,-2 5-12,-5 0-16,-4 10-6,-9 2-16,-7 2-15,-8 4-1,-13 20-14,-11-4-13,4-26-60,-5 1-53,-15 12-52,7-20-61,6 0-75,-10-5-108,3 0-299,-4-8-687,4-4 304</inkml:trace>
  <inkml:trace contextRef="#ctx0" brushRef="#br0" timeOffset="198224.3953">19503 7599 68,'3'-17'281,"0"0"-12,-3 5-7,1 0 7,-2 2 8,1 0-14,0-1-8,-2 4-10,1 0-20,-2 1-19,-4 0-18,-1 0-22,-5 2-18,-3 3-13,-6 2-20,-1 6-12,-2 2-10,0 8-4,1 0-9,-4 15-13,5-9-5,4 4-3,3 2-6,-1 0-4,3 14-5,3-11-17,5-3 8,1 5-5,3-1 2,5 2-1,1-1 2,3-2-7,3 1-3,-1 0-7,0 0 10,2-2-14,0-1 5,-2-4 1,-3-2 0,-2-7-8,-1-2 11,-3-3-14,0 0 5,0-1 0,-3-1 1,-4 0-8,-3-3 0,-1-2 5,-3-2-23,-1-4 21,-4-1 3,5-3-7,0 0-13,0-5 21,1-1-11,-1-1 5,4-8-14,0 3 3,2-5 9,2 3 4,7-8-21,1 1 2,5 1 4,0-1 1,3 3-4,4 0-8,1 5 2,3-2-40,-6 9-24,11-1-25,-1 1-31,-1 4-55,2 1-37,2 4-58,-5 1-275,1 1-608,-4 0 269</inkml:trace>
  <inkml:trace contextRef="#ctx0" brushRef="#br0" timeOffset="198537.5682">19887 7573 269,'1'-10'278,"-1"0"9,1 0-11,1 3-12,-5-1-17,2 2-18,-4-1-29,-2 2-12,-1-1-16,-1 5-13,-8 2-17,3 5-2,-7 2-18,-3 6-6,3 7-4,-7 9-10,1 5-9,2 9 8,1 0-14,1-1 1,2 4-18,6-2-8,-1 3-10,2-2-2,7-1 5,4-11-13,-1-2-2,4 0-6,4 3-26,3-5-20,3-1-35,2 0-49,-3-6-65,4-2-60,1-3-72,-3-5-250,2-3-587,4-3 259</inkml:trace>
  <inkml:trace contextRef="#ctx0" brushRef="#br0" timeOffset="199264.3509">20140 8000 2,'-3'-3'137,"3"3"-1,0 0 1,0 0 4,0 0 6,0-4 5,0 4 4,0 0 7,0 0-1,0 0 4,0 0 0,0 0-7,3-4 2,-3 4-7,0-6-4,3 4-3,-2-1-2,1-1 0,-1 0-10,3 1 2,-2 0-7,-1-1 0,3-2 5,-4 3-23,0-3 6,2-1-2,-1 3-14,2-5 4,-2 0-33,1-3 8,1-3-7,-1 4-6,1-4-2,-4 0-8,1 3-6,1-9-6,-1 3 6,0 0-9,0 6-2,-3-6 1,-1 2-6,0 6-24,-2-5 21,2 9-6,-4-3-2,-5 2-5,-1 3-21,-6 7 16,-4 5-5,0 5 4,0 5-19,-1 0 23,-6 13-9,4 0 8,10-6-19,2-4 7,1 8 3,4-8 9,4-3-15,2 0 5,1-1-4,3-3-18,2-2 19,3 3-1,1-3-1,4-3 5,2-4 2,5 0 1,2-1-7,6-6 5,-5-5-1,-1-5-7,4 4 4,-5-6 2,5 0 3,-5-1-15,-1-6 9,-3 2-1,-1-6 0,1 3 7,-4-3-3,-2 1 1,2 3 10,-6 6 7,1-2 18,-4 7 3,2 1 6,-2 5 5,-1-4-15,1 3-1,-1 2-31,0 3 10,0 0-1,-8 16 0,1 0-1,-1 9-6,-4 3 5,1 3-2,-6 11-2,7-10 1,0 3-11,-1-3 8,1 0-4,3-4 16,0 0-19,2-1-7,2-3 8,0-6 1,1-5 5,2-1-2,-1-3 2,2-1 2,1-2-1,-1-1-6,2-2 5,4-3 1,2 0 0,2-4 0,7-4 1,-1 2-6,4-12-1,-2 1 0,4-4-5,-3-3-3,0 1-10,-2-6-10,-1 0-20,4 2-13,-6-2-17,3 5-15,-3 2 9,-8 8-59,2 2-13,-5 2-38,0 3-48,-1 2-38,-2 5-8,-1 0-32,0 0-16,0 12-225,-4 5-602,1 0 267</inkml:trace>
  <inkml:trace contextRef="#ctx0" brushRef="#br0" timeOffset="199551.0889">20382 8286 284,'3'-3'376,"1"-1"9,-2-1-6,-1 3-31,2-1-37,-3 3-23,0 0-32,0 0-21,0 0-20,0 10-16,-4-3-14,1 18-3,-3-7-18,-1 9-3,-1-9-19,0 6-11,0 5-10,-2-3-14,2-1-12,2-8-28,-2 4-55,-2-2-56,3-4-72,0 0-62,-3 0-84,7-6-91,-1-4-262,1 0-667,3-3 295</inkml:trace>
  <inkml:trace contextRef="#ctx0" brushRef="#br0" timeOffset="199821.8559">20707 8174 326,'2'-6'420,"0"-1"14,0 3-12,-2 0-37,2 0-30,-2 4-44,2-3-29,-2 3-39,0 0-14,0 0-11,0 18-16,-4-8-14,2 1-8,-4 7-21,0 2-7,2-3-9,-4 8-20,1-7-10,-2 9-12,-1-2-21,0 1-38,3-9-65,0-5-86,0 5-82,-1-4-91,5-3-108,-2-1-296,4-4-743,1-1 329</inkml:trace>
  <inkml:trace contextRef="#ctx0" brushRef="#br0" timeOffset="200085.123">20958 7916 105,'6'-16'260,"-3"7"0,2-3 0,0 3-2,-2 1 3,-1 2-1,1 0 4,0 0-8,-2 2-14,1 0-8,-1 1-18,-1 3-26,0 0-18,0 0-27,0 0-3,-2 15-7,1-3-7,-4 6-3,-1 7 0,0 1-17,-2 1-11,2-1 1,1 0-23,-4 1 4,2-4-16,0 4 1,3-2-27,0-9 6,-2 2-34,1-4-49,2-2-58,-3 0-63,3-2-53,0 1-73,1-6-76,0 5-229,2-7-640,-3 0 283</inkml:trace>
  <inkml:trace contextRef="#ctx0" brushRef="#br0" timeOffset="200346.5483">21116 7558 131,'0'-10'346,"0"-2"7,0 4-13,0 2-21,3 2-15,0-1-38,1 2-23,7 3-17,3 3-24,0 4-11,9 9-10,-2 1-13,3 5 8,4 19-23,-4 0-13,-4 1-8,-5 5-4,-5 2-8,-5 1 0,-7 7-4,-5 1-6,-3-8-9,-8 5-16,-2-3 0,-4-11-9,2 4 0,-1-3-12,-2-4-7,-2-1-4,7-8-14,-4-5-9,4-2-24,-2 2-39,0-8-77,0 0-79,1-3-99,7-9-84,0 0-320,0-3-747,4-4 330</inkml:trace>
  <inkml:trace contextRef="#ctx0" brushRef="#br0" timeOffset="200778.8359">21718 6520 47,'-5'-3'393,"1"3"6,-1-4-7,0 2-10,5 2-17,-6-2-8,4 1-46,2 1-15,0 0-15,0 0-36,-3-3-19,3 3-26,0 0-18,0 0-24,23 4-11,-1 2-12,4 0-42,2-2-17,0 5-20,0-4-43,1 2-56,8 2-50,-9-3-37,-4 1-55,-2 2-40,-6-6-49,1 2-39,-4 0-270,-5-3-629,-5 1 279</inkml:trace>
  <inkml:trace contextRef="#ctx0" brushRef="#br0" timeOffset="201001.0889">21723 6709 194,'-5'2'247,"0"0"7,1 0-2,4-2-3,0 0 0,17 3-6,1-1-13,8 0-21,12 0-16,1 1-16,6-2-19,-4 2-17,1 0-15,-4 2-17,-10-4-23,-1-1-44,-3 3-55,-5-1-58,-8 0-76,0 0-89,-5-1-213,-2-1-487,-4 0 216</inkml:trace>
  <inkml:trace contextRef="#ctx0" brushRef="#br0" timeOffset="201346.6289">21495 8035 162,'-3'-6'440,"-1"4"22,1-2 5,-1 1-10,1 1-10,3 2-21,-3-3-21,3 3-39,0-4-31,0 4-25,0 0-24,0 0-43,0 0-12,7-4-23,3 3-22,2 2-20,4-1-14,8 1-13,0 6-17,0-7-20,2-1-19,-4 2-32,4-1-57,-5 0-45,-6 0-47,2 0-62,-3-1-70,-7 1-66,0 0-87,-3 0-74,-4 0-305,0 0-824,0 0 366</inkml:trace>
  <inkml:trace contextRef="#ctx0" brushRef="#br0" timeOffset="201554.6706">21464 8189 317,'0'6'349,"-1"-2"24,3-1 35,3 2 7,3-4-11,6 2-18,6-3-30,1 2-36,3-2-36,4-2-25,2-1-21,-5 3-29,1-2-25,-5 2-52,-6-2-64,1 0-86,-1-1-97,-5 1-111,1-4-126,-1 0-314,-3 0-720,-1 0 318</inkml:trace>
  <inkml:trace contextRef="#ctx0" brushRef="#br0" timeOffset="205604.3853">22729 6561 197,'6'-15'239,"2"1"-11,-1-10-16,0 7-4,-3 0-8,-1 2-4,1-2-15,-4 2-5,0 2-5,0-4-25,0 7-9,0 0-11,-4 0-9,0-2-13,-3 2-8,-3 3-18,-3 2-2,-8 1-13,-3 4-4,-2 7-4,-1-1 0,-11 11-10,8-4-6,-4 12-3,-4 3-3,17-8-12,0 6 4,3-2 6,2 1-9,9-4-3,3-3 6,-2-2-8,6-4 2,3 0 0,1 3-5,6 2-5,-3-8 2,3-4 4,4 3-7,0-4 0,0-4 3,2-2-3,-1 0 0,-2-6 2,1 1 7,7-9 11,-11 1-2,7-2 15,-3-5 13,-3 0 10,-1 1 7,0-4-1,-3-1 0,3 1 1,-6 7 16,2 1 16,-2 2 2,-2 4 7,0 5-8,0 0-4,-1 0-12,3 2-9,-4 0-15,1 0-19,-1 4 0,0 0-9,0 0 1,-5 21-6,4-3 0,-5 13 0,2 2 1,-6 1-7,4 0-6,-5 15 11,3-17 4,-1 3 7,-2 9-4,1-12 7,0 1-5,0-1 0,2-1 1,-2-4-4,2 2-1,1-12-2,2 7-1,-2-7-8,3-2-1,1-4-6,0-5 1,2 1 1,-2-2 3,2-1 0,1-1 5,0 1 3,0-4 12,0 5 6,0-5 6,0 0-5,0 0 0,0 0-3,11-13-7,-4-2-1,4-4-16,2-9 5,11-11-5,0 4-5,0-2-7,-4 11 0,2 3-10,3-13-5,-8 15-2,0 4-1,-7 2-3,0 2-6,0 3-2,-2 2-6,-1 0-17,-4 6-6,0-3-21,1 0-40,-2 1-25,0 3-44,-2 1-26,0 0-26,5 8-18,-5-3-35,0 0-54,1 4-64,-1-2-266,2 2-722,-1-1 319</inkml:trace>
  <inkml:trace contextRef="#ctx0" brushRef="#br0" timeOffset="206072.6993">22899 6825 267,'3'-5'301,"1"-4"-7,1-2-16,3 1-6,5-2-24,2 1-16,2 0-19,-1 3-15,6 2-6,-1-1-27,-1 7-20,-2 0-13,-5 0-9,-2 5-22,-3 0 0,1 0-10,-2 4-6,-4 2-14,1-2 3,-8 5-11,0 3-3,-9 2-5,-1 1-4,-4-6-4,-5 1-4,0-4 1,1 1-17,1-2 4,8-4-4,1-1-4,3 0 4,1-4 1,5 2-6,0 0-9,0-1 23,3-2-21,0 0 0,0 0-2,14-3-2,0 1 7,2 2-11,5 2 2,-4 1-3,-2 2 3,0-1 2,-3 0-6,2 4 2,-4 0 3,0-2 0,0 5-6,-6-2 16,0 0 6,-1 1 10,-4 1 11,1-1 7,-4 1 11,-1-1 9,-3 2 1,-5-2 3,-1 2-4,-6 0-9,-5-3-3,1-1-8,-1-3-4,-2-2-6,0 2-3,-1-4-13,-2-1-11,5-1-1,-2-4-33,3 2-28,2 0-14,9 1-22,2-2-33,1 0-31,0 0-35,3 0-33,2 1-25,0-4-42,1-3-40,4 8-274,0-4-644,4 1 285</inkml:trace>
  <inkml:trace contextRef="#ctx0" brushRef="#br0" timeOffset="222028.9421">22375 8199 45,'0'0'185,"0"0"-12,0 0-19,0 0 1,6-9-19,-6 9-7,4-5 2,-1 5-6,-3 0-8,1-6-1,2 2-8,0 1-6,0-1 1,-2-1-7,2 0-2,3 0-3,-5 1 1,2-2-12,1 2-3,-1-6-7,1 0-3,0-2 0,1 2-5,0-6-6,-2-1 2,1-1-22,-1 0 4,0-2-7,-3-5-2,0 9-2,0 0-2,-5-1-4,0-1-3,2 1-2,-4 0-4,0 3-4,0-1 1,-3 7 5,-1-1-9,-4 6-2,-1 2 2,-1 4-2,-4 1-9,-1 7 4,0-1 1,4 7 2,-2 5 0,-1-3 3,7 3-5,-3-1 2,6 0-1,4-3 2,1 0-1,2 0-1,1 0-3,3 1 5,1-2-2,5 0-2,1-2 0,0-4-1,1-1 9,1 0-8,3 0-2,0-5 2,-2-5 2,1 0-1,2-3-1,-6 2 2,7-5-2,0-1-1,-1-4 5,1 1-7,-1-2 3,2-8 6,-1 0-4,0-5-5,-1 1-1,1-2 3,0-3-10,-1 4 6,2-5 9,-5 6-9,4 1 5,-8 4-8,0 5 6,1 6 3,-4-2-6,2 2 2,-2 5-2,-3 0 3,0 3 3,3 12-3,-5 5 2,-5 9-2,0 6 10,-4 19 6,-3-2 3,-3 3 11,1-1 1,-5 1 4,3-5 8,0 3-1,-1-4 0,0-3 5,6 3 0,-1-3 5,4-14-4,-1-1 9,0-2 4,2-4-2,2-6 2,0 0 3,4-3-8,0-3-6,-1-2 8,1-2 11,3-1 27,0-2-15,-4 2 22,4-2 20,0-3-6,0 0 7,0 0-13,0 0-7,15-16-16,4-2-12,2-5-7,7-9-10,-1-8-7,5 8-16,1 1-5,-1 1-4,-11 9-2,-4 4-10,2 0-2,-7 5-17,-1 5-6,-3-1-11,-1 1-8,-5 2-33,3 1-35,0 0-34,-2 0-42,-3 4-24,0 0-18,0 0-37,-3 17-42,0-9-36,-1 3-242,1-1-621,1 2 275</inkml:trace>
  <inkml:trace contextRef="#ctx0" brushRef="#br0" timeOffset="222354.5566">22694 8407 90,'5'-10'315,"-2"-1"10,1 3 6,-1-1-14,0 4-19,-3-1-26,0 4-35,4-1-17,-4 3-43,0 0 1,-10 25 5,-1 1 2,3 0-6,-5 4-9,0-3 5,2 4-15,-2-2-11,1 0-7,0 5-16,4-8-10,-2-1-10,3-1-7,0-6-12,0-1-14,1-3-30,2-5-54,1 1-60,-1 1-54,1-5-64,3 0-69,-3-2-99,2-3-267,1-1-676,0 0 299</inkml:trace>
  <inkml:trace contextRef="#ctx0" brushRef="#br0" timeOffset="228220.5511">23457 6379 129,'-6'-9'225,"2"1"3,0-1 1,-2 0-3,5 1 9,-3-1-20,2 6-14,1-2-3,1-7-7,0 4-8,1-1-16,2-9-13,0 4-15,4-2-15,1 0-12,2 0-8,3-6-5,5 5-22,-1-2 3,4-3 2,-1 6-23,1 3-2,-7 6 7,9 2-20,-6 0-6,3 7-5,-1 5-4,-2 1-8,1 7-3,-2 9-6,-5 5 4,-2 5 10,-4 19-21,-5 1 39,-1 6-6,-19 20-16,6-21 12,-6 22-5,-4-26-24,-7 21-2,10-20 12,-11 16 9,12-20-5,-1-3-4,-3 4 5,3-2-6,-2 5-4,-1-10 1,3 2 5,0-3-5,3-3 3,2-12-10,5 1-5,1-2 27,-1 1-30,5-4 0,1 2-20,3-9 19,2 8 1,3 1-11,1-2 0,2-2 1,3-5-9,0-4 4,5-3 11,3 4 6,-3-7-9,2-4-5,5 0 4,-6-5 15,0-3-7,0 4-3,-4-5 1,-1 2 23,0 0-18,-3-1 5,0 2-6,-3-2-3,-2-3 9,2 4-4,-4 2 3,0 0-13,0 0 7,0 0-1,0 0 1,-15 7 6,3 3-9,2 2 7,-4 12-5,-3-2 10,0 3-6,2-1 13,-3 18-20,-1-3 6,1 6 13,-2 5-14,6 1 2,-3 2 0,2 0 1,-3-2-1,3 4-4,-3 0 0,1 26 11,3-28-4,3-2-4,1 2 4,-10 26 3,13-35 2,0-10-5,0 3-24,2-6 34,3 3-9,-2-4 3,0-1 1,-2-4 5,3-9-4,-1-1-4,1-1 5,0-7 4,-1 3 0,1-6 6,1 1 6,-3 0-11,1 0 7,-3-3 9,-3-2-16,-4-4-8,0 1-6,-7-2 1,1 0-9,-1-4-39,-3 1-31,3 1-50,1-5-45,2 0-51,5 0-62,2 0-268,1-1-600,3-4 266</inkml:trace>
  <inkml:trace contextRef="#ctx0" brushRef="#br0" timeOffset="229010.6429">24073 7510 157,'2'-4'231,"1"-2"-14,0 2-7,0-4-20,-2-2 1,-1 0-16,2 0 30,1 2-11,-2-3-2,0-6-16,1 8-6,-1-1-15,-1 1-3,0 0-23,0 1 1,-1 0-11,-1 3-17,-3 1-6,2 1-20,-10 3-1,-1 3-13,-10 6 2,0 4-7,0 3 8,-2 3-23,-7 13-1,12-13-9,0 3 2,-2 1 0,9-3-8,0 3 6,7-1-9,2-4 6,2 1 7,1-2-11,5-6-3,-1 6-19,4-5 27,0 2-13,8-4 2,3-3-1,-3-4-11,13-2 4,-7-1-8,3-7 15,0-3 0,3-2 1,-7-6-18,5-6-1,-5-4 11,3-10-8,-1-3-4,-7 11 4,3-15-2,-1 2 2,-1 0-5,-8 14 6,4-2 16,-5 5 9,-2 7 5,-1 4 10,0 6 2,-3-2-2,4 5-1,-4 2-17,0 0 1,0 4-1,-7 10-5,0 6-6,-3 9-7,-2 6 7,0 4 3,-5 11-2,1 0 0,0-1-25,3 1 24,5 1 6,1-13-2,1-4 0,6 1-5,-3-2 4,3 1-7,0-12-29,1-1 30,4 1-3,-2-5-3,1-4-3,0 0 14,3-6-27,3-4 11,2 1-4,3-5-2,-1-5 18,7-8-25,-3-1-9,2-7-5,3-8 8,-5 5-1,-1 0 15,-6 4-6,3 1-20,-7 7 20,3 5 12,-7 0-4,1 2 3,-1 1-6,1 6-9,-4 1 0,0 2 14,0 0-2,-7 10 6,2 4-11,-4 1 8,2 11 0,-3-5-9,3 4 1,2-1 4,3 2 3,-1-9-3,0 3 3,6-3 7,-1 0-19,1 2-8,5-5 0,-4-4-50,5-3-32,-1-3-71,3-1-64,4-7-82,0-1-279,-4-4-646,3-4 286</inkml:trace>
  <inkml:trace contextRef="#ctx0" brushRef="#br0" timeOffset="229278.2105">24440 7432 114,'-4'-8'123,"1"1"-9,-1 5-18,-3 2-6,3 0-11,4 0-17,-10 13-34,7-8-64,2 7-76,2-4-121,2 4 54</inkml:trace>
  <inkml:trace contextRef="#ctx0" brushRef="#br0" timeOffset="229549.3943">24761 7391 238,'2'-31'313,"-2"3"9,0 9 14,0 1-8,0 18-19,-3-28-38,3 28-35,-5-14-19,5 14-20,0 0-20,0 0-20,0 0-6,-53 47-23,25-7-6,1 9-24,2-1 3,-5 26-10,11-23-11,2 5 1,0 0-10,1-3-7,-2 2-11,8-1 5,0-1 3,-3-4-5,1-1-11,-3-6-10,10-12 10,0 2-8,-3 0-2,0-5-1,-2-1-9,5-7-19,-4-5-16,6 1-49,-2-4-21,-4-2-24,5 0-37,1-4-48,-4-1-46,7-4-51,-10-3-38,10 3-201,-9-16-569,7 2 251</inkml:trace>
  <inkml:trace contextRef="#ctx0" brushRef="#br0" timeOffset="229842.6261">24340 7853 50,'7'-6'174,"-4"-2"0,4 0-15,0 1 4,3 0-8,3 0-14,9-1-1,1 1 2,2-2-20,3 5-14,10-9-15,-1 5-6,4-4-9,-2 0-11,-12 4-7,11-8-3,-11 5-10,11-9-8,-17 6 1,4-3-7,-5-1 0,1-2-8,0-2 1,-5 3-5,-6 3-2,4-4 7,-6 4-5,-5 2 20,3 3 19,-6 11 13,8-21-1,-4 13 12,-4 8 12,3-17 1,-3 17-9,0 0-15,0 0-1,3-17-10,-3 17-7,0 0-4,0 0 4,0 0-18,0 0 3,-39 54 3,24-26-7,4 1 7,-7 11-6,6-6-5,-6 12 10,4-3-15,-3 0-1,8-11-2,-4 14-1,4-17-7,-2 5 7,4-7 2,-3 5-10,2-1-1,1-4 9,-2 1-24,1-2-20,1-8-29,1-1-32,3 0-37,-4-6-44,7-11-58,-7 15-58,7-15-200,0 0-518,-3 12 230</inkml:trace>
  <inkml:trace contextRef="#ctx0" brushRef="#br0" timeOffset="230093.6978">24763 7928 96,'0'0'286,"4"-28"18,-4 28-2,4-18 0,-4 18-18,17-19-23,2 6-21,3 2-31,5 2-18,1 0 0,11-1-22,-1 0-11,-8 5-11,-2 1-25,0-2-8,-1 6-13,-1-3-1,-5 2-17,1-3-2,-22 4-25,24-5-10,-24 5-3,0 0-44,21-4-21,-21 4-57,0 0-58,0 0-58,0 0-53,0 0-41,0 0-198,0 0-525,0 0 233</inkml:trace>
  <inkml:trace contextRef="#ctx0" brushRef="#br0" timeOffset="231328.6146">23547 8761 112,'0'3'239,"0"-3"-12,0 0-11,0 0-8,0 0-6,0 0-8,17-11-7,-4 2-4,0-1-7,5-7-13,1 2-14,1-5-7,4 2-6,-3-6-6,2-1-9,8-6-17,-11 7-3,1-1 3,-6-2 4,2 4-12,-4 3-7,-5 4 7,-1 6-12,0-7 9,-1 0-24,-2 0 0,-4 0-7,0 7-12,0 0-18,0 0 9,-3 4 4,2-1-10,-5-1-18,2 8 13,-3-2-13,-4 4-7,2 0-3,-2 7-5,1 0-3,-2 5 6,0 10-2,2-1-12,1 0 1,6-5-3,-2 5 4,4 3-5,1 1 4,3 0 4,0-10-2,2 13-4,2-2 11,0-1 5,2-3-5,-2-2-7,-1-5 0,-1 0 6,-1 0 0,-1-5 4,0-3-1,-1-2-6,0 1 6,-2-3-3,2 0 4,-2-1-4,-2 1 10,-1-2-10,-1-1-3,0 1 8,-4 1-6,-2-4 13,0 0-5,-3 0-17,2 0-8,-2-2-16,-4 0-5,3-2-28,0 0-31,0 2-26,0-1-25,1 6-37,4-6-26,3 2-25,2-1-36,-1 1-172,5 1-482,-4-3 214</inkml:trace>
  <inkml:trace contextRef="#ctx0" brushRef="#br0" timeOffset="231911.8809">24047 8545 46,'2'-7'272,"-1"0"1,-1 2-23,0 3-27,0 2-16,0 0-14,0 0-16,-10 18-17,2-3-10,2 2-16,-1 1 25,-1 12-4,6-13-11,-3 1-13,3-4-6,2 5-11,0-6-3,1-3-11,1 2 0,2-2-15,-2-3 0,3 0 13,2 0-4,-1-5 0,1-4 18,4-1-38,2-2 10,-2-3 22,2-1-29,-2-2 7,2-4-10,-3-2 10,-1 3 9,3-8-12,-6 7-7,-2-2 5,-1 0-3,-1 6-4,-2-1 7,0 0-4,0 1-8,-4 4-8,-3 0-12,0 4-1,-5 3-12,-1 5-6,-6 7-3,7-1 5,-7 5-2,1 6-7,1-1-10,3 1 8,4 4 5,0-4-10,2 5-6,2-10 12,5 0-6,-1-5-4,4 7 2,2-2-6,3-2 12,0-1-10,7-5-9,-1 1 15,5-4-9,-1-4-1,6-1 4,-1-4 1,0-3-1,1-6-5,1-4 2,0-2-9,9-8 3,-13 2-3,10-10 7,-5-3-5,-2-6 3,5-2 5,-8 3 3,1-1-11,-4 2-1,-5 14 6,-3 3 11,-3 7 6,-3 4 3,0 7 6,-1-4-9,-2 3-5,3 1 0,-6 4-11,3 2-3,-12 18 12,-1 3-4,-4 3 0,3 8-1,-8 9 1,3-1-10,9-6 5,-11 15 2,11-18-4,2 0 1,2-3 0,2 2-14,5 0-1,-3-9-7,0-4-1,7 0-14,-3-5-2,1 3-7,0-7-7,-1 1 2,0-4 5,2-3-14,1 2-21,4-4-27,-2-1-21,8-3-21,-3-2-47,-5-1-37,9-1-13,-5-4-64,2-2-27,-2 0-32,-1-1-185,1 2-598,-2 0 264</inkml:trace>
  <inkml:trace contextRef="#ctx0" brushRef="#br0" timeOffset="232197.8933">24250 8586 73,'-4'0'352,"4"0"15,0 0-15,-10-2-14,10 2-12,0 0-25,0 0 8,22 5-44,1-2-9,1 1-22,7-3-23,-3 1-31,13 2-10,-3 6-16,-10-12-23,-2 2-13,0 3-25,-6-2-24,-20-1-27,28 0-59,-28 0-44,19 3-44,-19-3-94,0 0-118,0 0-290,19-7-659,-19 7 292</inkml:trace>
  <inkml:trace contextRef="#ctx0" brushRef="#br0" timeOffset="240278.2988">1953 7974 78,'3'-6'131,"-3"1"1,1-2 6,-1 2 10,3-1-10,-5-3 11,4 6 1,2-2 3,-4-2-14,0 3 7,5-2 2,-7 2-1,5 1-2,-4-2-18,1 5 7,1-4-10,-1 4-1,1-4-2,-1 4-2,0 0-1,3-2-3,-3 2-3,0 0 1,0 0-8,0 0-9,0 0-16,0 0-1,0 0-25,0 0-12,-7 11-9,7 2-4,2 7 17,-2 8-15,-3 18-11,1-11-1,4 13-3,-12 1-11,9-3 19,1 4-12,-2-18-8,-1-1 7,-1 0-11,1-2 9,3-1-10,0-9 27,0-4-33,-1-2-8,1 0-10,-3-6-12,3-1-7,0 0-17,4-3-15,-4-1-12,0-2-16,0 0-53,0 0-26,0 0-36,0-19-24,0 7-13,-4 0-140,4-4-428,3 0 189</inkml:trace>
  <inkml:trace contextRef="#ctx0" brushRef="#br0" timeOffset="240645.4675">1943 7972 92,'-1'-7'175,"-2"2"-1,6-8-10,-3 2 0,0-1-11,1-8-6,2 5-14,-3-4 5,7-4 0,0-4-13,0 2-8,2-2 1,2 4-16,-3 5-7,11-6 0,-4 4-9,0 5-25,-2 4 1,1 5-5,-4 1-9,0 5-7,4 3-3,-2 2-5,-1 5-10,-3 3-1,-1 3-2,-7 3-6,5 9 3,-7 1-13,-4 3-17,-2-2-11,-2 1-8,-4-1-12,0 1-15,-2-2-3,-2-3-4,4-1-4,0-4-8,0 0 7,4-9 6,0-2-15,3 1-6,3-6 3,-2-2-10,1 1-18,5-4-17,0 0-121,0 0-269,0 0 119</inkml:trace>
  <inkml:trace contextRef="#ctx0" brushRef="#br0" timeOffset="241540.1644">2480 8281 85,'1'-11'209,"2"-1"-17,1-4-25,-1-1-7,-3 0-13,3 3-1,-2-2 3,1-2-3,-1 1-2,-4 2-14,2-2-13,-3 1-10,2 6-2,0 0-12,-3 2-13,-2 6-11,-1-2-15,-9 7-15,3 2 2,-3 10-7,-4 5-7,0 4 0,-6 9-11,10-9 11,3 4-7,3-1-3,1 2 2,6-5 5,2-4-11,-2-2 3,4-3-11,0 0 12,4 0-2,0-4-1,2-3 3,1-1-5,3-2 11,4-7-5,3 2 6,-2-7-4,5 1 1,-3-1-4,1-8-1,-1-1 0,-1-1-3,-5 3-1,-1-2 4,-3-1 6,1-5 2,-1-3 0,-1 1 2,-5 4 18,1 6 15,-1 2 19,-1 3 4,0 3 0,0-1-15,0-1-13,-1 4-5,1 1-7,0 3-13,0 0-3,0 0-5,-6 10-6,3 5-1,1 9 3,-3-5-7,5 9 1,-2-6 9,0-2-14,2 7-4,0-8 5,2 6-4,3-1-4,-2-7 4,4-1-5,-1-5 1,-1 0 0,1-2-5,5 0 1,-2-7 1,-1 2-4,6-4 2,-1-1 3,1-7 0,4-2 3,-4 0-5,1-8 8,3 3-4,-3-3 2,-3-5 4,-3 7-2,0 0-3,-1 0 4,-3 5 11,0 2 12,-2 6 3,-1-4 1,0 3-14,1-1-17,-3 4 0,0 1 0,0 0-3,0 0-1,0 0-6,-3 12 9,3-2-3,-2-3-3,1 4-3,1-1 1,1-2-8,1 2 4,-2 0 1,3 0-2,1-2-8,2 2 15,-2-5-1,3 2-8,0-1 22,3-1-7,-2-3-1,1-3-2,-1 2-1,5-2 2,1-3 8,-4-1 2,4 0-5,-3-5 6,2-2-5,-3 2 0,1-4-4,-1 0 5,0-3-4,-2-5 4,-1 2 6,-4 1-4,0 2-8,-2 0-2,-1 3 6,0-1-2,-1 4-11,0 1 6,-5 3 4,3 2-10,0-1-8,-1 4-12,4 0 8,0 2-1,0 0-3,0 0 5,-9 10 12,11-3-11,1 0 3,4 8 4,4-2 7,1 2 15,6 2-5,0-4-11,3 3 3,-2-1 4,-1 2 8,3-5-8,-3 5 2,-4-7 2,-1-1-2,-6-2-1,2 0 1,-2-1 1,0-2 4,-3 1-3,0-2 6,-1 1-12,1-1 1,-1 1 1,-3-4 3,4 4 0,-4-4 4,0 5-1,3-4 14,-3-1-6,0 0 3,0 0-12,0 0 8,0 0-17,4-7-25,-1-7-15,0 6-5,-2-3-15,2-2-12,0-3-15,1-4-23,0 6-20,-1-6-43,0 2-11,0-3-34,0 2-7,-2 0-125,0 0-384,2 2 169</inkml:trace>
  <inkml:trace contextRef="#ctx0" brushRef="#br0" timeOffset="241842.4008">2914 7887 149,'0'0'222,"-6"-1"-20,6 1-22,-4-1-16,4 1-20,-3-6-13,3 6-28,0 0-27,0 0-56,0 0-70,11 8-75,-5-5-78,0-2-220,2-1 98</inkml:trace>
  <inkml:trace contextRef="#ctx0" brushRef="#br0" timeOffset="242301.0976">3825 7771 115,'-1'-21'296,"-1"10"2,-2-4-2,3 6 0,-1 5-15,2-1-39,-1 2-23,-1-2-28,2 5-19,-8 5-18,-5 16-20,-1 7-3,-14 21 0,-9 20-14,4 6-3,-3-5-3,18-18-10,1-2-14,1 1-3,4-5-8,2 5-17,7-1 9,-4-18-4,7 4 4,3-4-22,1 1-6,3-6-18,5-5-32,0 2-52,4-5-30,5-2-69,1-5-69,7-7-55,-4-4-245,6-2-572,7-11 254</inkml:trace>
  <inkml:trace contextRef="#ctx0" brushRef="#br0" timeOffset="242786.4123">4155 8035 149,'-3'-20'282,"3"7"23,-3-6-5,-1 3-10,-2 2-6,2-1-14,-3 6-25,1-1-34,-1 5-10,0-2-24,-1 3-19,-5 3-17,-1 2 0,0 4-28,-9 5-13,5 5-11,1 1-5,0-1 22,3 4-43,3-3-4,1 0 16,4 1-30,-1 2 9,3-1-16,0-1-6,1 0 17,3-3-21,1-2 2,2-2-4,2 0 7,0-2-6,1 0 1,5-3 0,-4 0-4,2-2 1,-2-3 9,1-3-3,6-4 0,-3-1 7,2-4-39,1-6 14,0-2 7,3-4 2,-6-1-7,2 3-2,-3 1 5,0-3 19,-6 10 5,3-1-7,-3 6 0,-1 2 17,0 1-1,-2-1-7,2 5-11,-1-1-12,-2 3-7,0 0-26,2 9 29,-6 7 0,6 11-8,-2 4 3,-2 4-12,2 11 14,-1 3-6,-6-3 8,1-11-3,-4 14-3,9-1-1,-3-2 10,1-14 2,0-2-11,0-1 8,3-8-19,0-4 6,-1 0-25,0-6 22,3 1 7,-2-6-3,0-4 9,0 6 4,3-6 22,-6 4 10,3-6 14,3 3-2,-3-3-7,7-21-3,4-2-6,2 0-7,1-4-14,6 0-12,-6 1-25,1-5-35,-3 3 14,3 5-60,-1 3-31,0-1-33,-2 8-38,-4 0-42,2-1-46,-6 8-52,6 0-49,-6 2-233,-1 1-666,0 3 295</inkml:trace>
  <inkml:trace contextRef="#ctx0" brushRef="#br0" timeOffset="243086.3926">4443 8254 143,'0'0'260,"4"-1"-12,-4 1-10,0 0-27,8 4-5,-8 0-23,0 0-14,1 1-4,0 1-18,1 1-9,-2 0-11,1 4-12,-1-2-18,3 3 1,-1-2-9,-2-1-6,5 1-5,-5 0-7,6 0 4,1-2-4,1-1 14,2-5-4,-1 0-2,3-2 8,4-2-3,-2-1-3,-3-4 19,2 4-1,-3-3 22,-2-5 10,-1 4-3,-3-3-1,1 1-7,-1-3-4,-4-1-25,1-2-6,-2-3-16,-2 8-19,-5-6-28,-1 2-28,-2-1-26,-2 4-19,-1 0-17,3 3-31,-6 1-12,-3 3-20,8 1-20,3 5-23,-2-2-25,4 4-28,-2 0-29,6 0-32,1 1-209,4 0-536,4-2 238</inkml:trace>
  <inkml:trace contextRef="#ctx0" brushRef="#br0" timeOffset="243339.6219">4963 8139 32,'7'-7'398,"-5"4"5,0-1 14,1 1-12,-1 0-44,-2 3-37,1-4-32,-1 4-34,0 0-31,0 0-21,0 15-15,0-9-31,0 6-8,-3 0-11,-1 3-15,1 4-15,-1-2-12,-2 0-60,-2 0-81,0 0-55,2 1-55,0-2-61,-1-4-50,4 0-63,-1-3-216,1 2-587,2-6 260</inkml:trace>
  <inkml:trace contextRef="#ctx0" brushRef="#br0" timeOffset="243738.4033">5324 7890 219,'5'-27'330,"-2"7"6,-3 1 4,3 8-28,-3-5-25,-3 5-31,1 7-30,-6-3-39,-2 7-3,-9 4-23,-5 3-29,-1 9-2,-8 6-2,8-3-23,2 1-15,3 3-19,4-2-9,0 1-12,6-5-8,3 0-9,0-2-14,3-4 7,2-1-2,4-1 0,2 1-4,2-6 6,5-1 0,3-4-5,2-1 1,6-5-9,2-5 20,-5-2-18,4 3 0,-3-7-5,-2-2 4,-1 1 20,-3-2 3,-1 0 19,1 2 15,-7 7 33,3-1 0,-6 7 8,-1-1-4,1 4 1,-1-1-27,1 3-13,-4 1-11,0 0-8,2 7-14,-4 4 5,-2 14-2,1 5 1,-1 4-10,-3 3-2,-1 8-4,1-9-2,-2 10 10,2-12-14,2 11 5,-1-14 5,0 2 5,3-4 5,-2 3 1,3-3 2,-3-6-14,2 4 12,-4-12 0,7-3-8,0-3 1,-2-3 0,4 1 28,-2-2 13,0-3 26,1 1 12,-1-3 1,0 0 2,0 0-12,10-10-15,4-12-12,-1 0-12,5-5-40,0 1-31,1 2-38,2 2-45,-3-2-22,-1 0-52,-1 1-61,-2 5-49,1-2-66,-5 8-70,1-2-67,-2 1-266,-1 1-805,2 1 356</inkml:trace>
  <inkml:trace contextRef="#ctx0" brushRef="#br0" timeOffset="243975.0243">5598 8018 158,'3'-3'321,"-6"-1"2,6-1 22,0-2 25,-2 5-5,1-2-1,-2 4-26,0 0-37,0 0-30,4-2-26,-4 2-37,0 0-18,3 11-14,-5-2-19,5 3-24,-3 6 3,-3 10-13,3-9 7,-4 8-29,3 1-8,-5-3-10,6-7-6,-7 4-21,4 4-1,-2-8-42,2 0-60,1-5-72,0 3-94,0-4-93,2 0-93,-8-3-276,5-4-731,-1 0 323</inkml:trace>
  <inkml:trace contextRef="#ctx0" brushRef="#br0" timeOffset="244208.3906">5769 7518 171,'-3'-17'405,"4"5"3,-2 1-10,-2 4-35,3 0-30,0 4-28,6-2-18,1 5-40,8 7-21,6 5-33,6 8-6,8 13-11,-1 4-13,-6 9-12,-1-3-22,-4 6 2,-5 0-4,-5 6-13,-3 0-7,-6 2 7,-7 4-27,-4-4 3,-7-4-20,-5-4-5,-4-6-5,0 0-10,-1-6-31,3-10-73,3-2-72,-9 6-76,4-8-93,3-10-91,1 1-300,-1 2-743,8-5 329</inkml:trace>
  <inkml:trace contextRef="#ctx0" brushRef="#br0" timeOffset="245060.3239">6752 8092 84,'4'-14'324,"0"3"-8,2 2-10,-3 2-10,-2 0-3,2 2-35,1 1-36,-4 1-29,0 3-22,0 0-21,0 0-13,0 17-11,-4 0-22,-2 9 3,-2 0-19,2 2-5,1-4-10,2-4-11,-3 4 2,2-5-8,3-1-5,-1-2 0,4-1-17,-2-3 24,7 0-6,-3-3 1,0-1 17,3 0 23,3-4-14,1-4 11,5 0-25,3-6 6,7-5 7,-5-1-5,2 3-6,-2-8 10,-2 0-7,0-6-9,-1 3 0,0-3-2,-2-4 13,-2 3-18,0 0 0,-3-3 2,-2 2 2,-4 1 8,-2 6-8,0 8-6,0-6 3,-2 5-11,0 5 2,-2-2-17,1 3-12,-1 0-2,1 0 1,-3 3-8,3 2-2,-13 5-4,6 8 5,-4-2-10,4 3-10,0-2 1,1 5-11,4 0 21,0 0-11,1 2 1,2-1-20,5 1 26,-1-2 0,-2 1 0,3-1 1,2 8-8,2-3-2,-4-8 19,1 3-3,0-1 0,0-1-3,0 1 2,-3 0-1,0-6 3,1 0-12,-2-4 23,-2 0-6,0-1 1,2-1-2,-3-2 14,0-2-5,1 5 0,-2 0 2,1-5-4,0 0 4,-5 1 2,-5-1-16,-3-1-14,-10-2 10,1 2-56,-1 0-31,-1-4-50,-4 1-27,3 3-19,1-3-29,0 4-29,1-2-41,9 1-31,0-3-325,0 4-692,6-3 306</inkml:trace>
  <inkml:trace contextRef="#ctx0" brushRef="#br0" timeOffset="245388.8839">6849 7683 69,'0'-6'288,"-1"-1"-26,1 1-26,0 5-30,0 1-17,0 0-24,-6 9-15,5 2-13,-2 2-15,3 4-15,-3 2-3,6-2-10,-3 0-5,3-4-8,-2-2 7,2 0-15,0-5-8,2 0 2,-2 0 1,1-4 6,2-1 8,3-1 7,0-3 0,-3-3 14,2-3 9,2-3 12,-3-12 11,0 9-29,-4-2 19,3-8 7,-6 7-5,0-8-14,-3 8-20,0 1 13,0 0-18,-1 4-1,0-2-12,1 7-11,-2-3-10,0 4-7,0 2-42,-1 5-20,0-7-52,-2 8-31,1 2-30,0 5-33,0 6-39,1-3-50,2 16-61,-3-5-266,2 5-625,3-3 277</inkml:trace>
  <inkml:trace contextRef="#ctx0" brushRef="#br0" timeOffset="246551.3113">2732 9615 98,'0'0'245,"0"0"-2,4-4-19,-1 3 0,-3-4-12,0 5-11,4-5 0,-1 0-26,-2 0 4,1 1-12,2-6-19,-4-1 1,6 1 12,-5-2-22,-1-5 4,-1 0-26,-3-3 12,1 6-17,0-3-5,0 6-10,0 0-15,-4 1-16,0 0-7,0 4-15,-3 1 8,-11 2-39,6 7 10,-8 9-13,2 3 3,0 6-12,-13 10-9,17-8 8,0 2-4,3-1-4,3-4 5,1 4-3,7-11 1,0 1-4,5 2-1,-1-5 7,4-2 2,0 2 2,4-5 5,2-5-1,2-2 4,9-2-1,-1-6-2,0-4 5,-1-4-1,0-1-3,1-2-1,-3-1-6,1-4 18,-3-5-13,1 0 5,-7-2-4,3-12-3,-6 8 3,-3-1 1,2-11 10,-5 14-3,3 0 2,-4 4 16,0 2 1,-2 10 3,2 4 3,0 3 3,0 5-22,-2-5-10,2 5-12,0 5-7,0 0-15,-7 23 24,0 9 3,0 3 3,-3 13-8,4 3 0,2-1-1,0 2 3,1-17-16,6 0 14,-3 15-1,4-20-2,5-1 1,-1 0-6,2-6-1,0-1-4,3-1-3,-2-9 3,0-1 0,3-4-3,3-2-1,-1-2-5,-1-5 2,-4-3-3,12-7 6,-2-2 0,-1-4 8,-3-1-5,-2-2 5,2-4 0,-3 0 4,-4-5-6,1-2 3,0 1 9,-5 4 5,-3 1 14,1 8 13,-4 6 7,0-2-4,3 7-5,-6 3-13,6-1 0,-6 2-5,3 3 2,0 0-9,-7 18 4,4-2 3,-1 2-3,-3 5-3,0-4-6,7 0 1,-3 6-6,5-8 10,2 0-4,0-1 2,3-2 0,0-2 3,3 0 5,4-4-6,-1-2-8,7 0-10,-5-5-23,6-2-50,-1-6-47,0-1-68,-2-3-90,-7 3-256,6-11-593,-3-2 263</inkml:trace>
  <inkml:trace contextRef="#ctx0" brushRef="#br0" timeOffset="246836.7496">3267 9191 11,'-7'-8'230,"3"2"10,0 3-2,2 1-11,1-3-27,-2 2-13,2-1-34,-2 1-43,3 3-51,0 0-50,0 0-45,0 0-67,0 0-152,0 0-275,17 10 123</inkml:trace>
  <inkml:trace contextRef="#ctx0" brushRef="#br0" timeOffset="247151.0771">3549 9324 187,'3'-3'336,"-5"-3"5,2-2 2,0 1-16,-1 0-6,2 2-21,-2-1-26,1 6-12,-5-8-37,3 3-15,-4 0-28,3 2-16,3 3-14,-11-1-35,1 5 0,-1 0-10,3 2-19,-4 2 1,1 3-11,4-4-21,0 8-9,-1-3-31,2 3 3,2 2-6,2-1-16,4-1 5,-1 1-20,6 2 16,0 6 0,0-10 6,0 0-8,0-1 24,0 1-22,-1-6-3,-2 2 1,0-3 1,0 0 20,-3 0-25,0-2-10,2 0 4,-6 0 4,-3 2-6,0-1 11,-2 2-4,-6 0 5,2 0-1,-1 0-4,-4-3-10,3 0-12,-7 0-19,5 0-16,-3 2-26,5-4-39,4 1-29,0-3-43,4 1-49,1 0-45,2-1-206,3-1-545,0 0 241</inkml:trace>
  <inkml:trace contextRef="#ctx0" brushRef="#br0" timeOffset="247434.7572">3686 9209 58,'5'-30'335,"-2"6"9,-1 5 13,3 3-4,-5 6-4,2-1-31,-1 2-56,0 4-10,2-2-28,-3 5-32,0 2-18,0 0-8,-5 18-34,3 2 1,-2 24-29,-5 6-4,2 6-6,-2-5-11,0-5-11,2 4-6,3-16 2,-3-2 0,5 1-19,-2-3-1,4-2 8,-1-3-20,2-11-10,-1 1 19,4 2-31,-4-5-8,3-3-8,3-1-4,2 1-17,0-5-7,4 0-31,2-4-34,0-2-51,-1-3-53,2-2-61,4-3-56,-7-2-259,0-3-622,-4-2 275</inkml:trace>
  <inkml:trace contextRef="#ctx0" brushRef="#br0" timeOffset="247708.0601">3607 9433 47,'-3'2'238,"3"-2"-18,-3-4-18,3 4-16,9-10-25,6 3-6,6-4-9,6-3-10,11-4-3,-3 3-6,2-2-5,-9 7-2,-1 0-14,0-2 4,-2 5 12,-5 1-25,-5 4 0,-5 0-16,0 2-12,-6 4-4,3 4-4,-3 0 4,-1 9-11,-3 9 12,0 1 0,-4 0-5,1 1-5,3-1-5,-6-6-1,4 5-12,-1-10-7,1-3 3,0-4-3,2 3 3,2-6-6,0 3 10,2-2-12,3-3-12,-1-1-13,2-3-25,3-1-45,2-1-51,1-7-59,6-6-70,-4 1-235,2-2-525,-1-4 232</inkml:trace>
  <inkml:trace contextRef="#ctx0" brushRef="#br0" timeOffset="247737.0849">4145 9196 43,'-6'-5'186,"3"2"-21,-2-2-17,5 5-15,-6-2-40,6 2-21,0 0-52,-6 10-37,9-5-36,-1 7-79,3-2-143,4 2 63</inkml:trace>
  <inkml:trace contextRef="#ctx0" brushRef="#br0" timeOffset="248004.3312">4323 9303 41,'0'-4'313,"0"4"-17,0 0-27,0-6-26,0 6-26,0 0-32,0 0-12,0 0-17,3 14-14,-1-2-11,-1 5-23,-1 1-1,0 1-13,2 0-7,-4 0-7,-2-2-13,4 0-3,-1-1-5,-1-5 2,2 1-8,-4-3-15,3-1 4,-1-1 10,1-4 24,1-3 15,-6 4 20,6-4 22,0 0-9,0 0-29,6-16-11,1 0-10,-2-3-7,8-2-7,-2-4-14,5 1 2,-5 5-13,9-3 6,-3 5-6,-3 5 16,-1 2-22,-2-2-11,2 7 5,-2 3-6,-1 1-7,-2 4 4,2-2-6,-3 4-3,2 2-3,-4 2-5,3 5 7,-3 4-8,-1-4 13,2 6-35,-5-3-19,-1 2-53,3 0-38,-3-1-45,4 0-15,0 10-23,2-11-13,2-6-13,2 4-23,4-5-189,0-3-493,9-2 219</inkml:trace>
  <inkml:trace contextRef="#ctx0" brushRef="#br0" timeOffset="249301.5995">4908 9465 29,'20'-25'165,"-6"-1"24,-3 2 21,1-3 17,-4 0 11,-7 10-4,2-3-1,-3 3-11,-3-1-31,2 1-10,-2 8-24,-5-3-20,-4 4-11,-2 1-14,-1 9-14,-1 3-9,-9 5-7,4 4-12,-2 4 1,2 0-18,4 2-2,-1 1-6,5 1-10,1 1 4,6 2-19,3-9-7,2 2-6,1-1 0,4-2-1,0 1 0,2-10-4,4 8-1,1-5 0,2-3 5,2-4-3,-1-4 2,9-1 9,-8 0-7,-2-4 5,0 2 0,2-7 13,-4 2 11,2-2 11,-3 2 22,-2-3 1,2-4 12,-3 0 11,-1-2 4,-2 2 13,0 0 0,1 4 18,-5 1-3,2 0 1,1 7 6,0-5-2,-3 4-1,-1 1-7,2 0-6,1-2-8,-2 7-10,0-5-12,0 1-6,0 4-10,0 0-14,0 0-3,0 0-17,0 0-5,0 0-2,-2 16-3,-1 11 1,-4 3-10,-4 18 1,-5 4-2,2 6 3,-10 21-3,15-21-5,-5 24 0,-2-3 10,2 4-13,7-23 5,-6 22-2,8-25-1,0 1-6,-2-5 7,3 2-6,-2-9-4,2-11 7,-3-5-8,0-4 7,0-1 2,3-10-14,-2 0 8,4 2 2,-3-11 1,0-1-2,3-1 7,-3-1-4,0-3-11,-6-7-13,4-1-7,-6-11-8,2-7-9,5 0-3,-5-19-6,6-3-7,-1-5-4,4 3-22,4-11-12,2 2-19,3 1-27,6 0-13,-2 1-10,7 3-10,2 5-17,4 2-8,4 2-10,0 7-17,4 1 14,4 8-9,-1 3 4,5 5 13,-1-5-6,2 7 24,-2 0 29,-1 2 0,-1 2 7,-11 3 25,1 0 12,-3 0 20,-2 0 4,-1-2 28,-9 4 21,1-2 20,-3 0 30,-3-1 12,3-3 25,-6 1 29,2 2 12,-4 5 12,1-2 7,-1-2 15,-1 4 1,-1 1-4,2 2-7,-2 5-19,0-5-13,0 5-4,0 0-15,0 0-5,-3 15-11,0-3 2,-1 4-9,-2 2 0,-1 1 0,1 1-10,2 0 12,2-1-11,-3 0 1,5-1-3,-1-5-12,2 2 10,-1-1-6,2-4 3,2-2 5,0 3 5,3-6-8,4-2 3,-2-1-9,2 0 4,10-9-20,-4 2 11,3-6 3,0-2-4,-1-1 2,-3-2 0,-1-2 0,2 1-4,-3 2-10,-5-2 9,5 0-6,-7 8 28,-3 4 9,0-2 31,-1 4-21,1-2-3,-4 5-15,2-9-7,-2 9-18,0 0 15,0 0-3,0 0-5,-10 26-6,1-8 4,1 5-1,-2 1-4,3-5 3,1 4-9,1-4 5,3 0-4,-2-1 4,4-2-12,0 1 6,6 2 8,-5-6-4,3-3-5,3 1-6,1-3 9,2-4-1,2-1 1,12-4-3,-6 0 1,4 0-11,-1-3-9,-2-6 5,1-1-5,-7-1-13,5-5 16,-1-3 12,-2 0-18,-2-6 11,0 6-9,-3-2 18,-5 8 14,-1 4-5,-1-4 12,1 9-11,-4-7 10,0 9-8,-1-2-8,1 5-4,-6-7-3,6 7-1,-7 0 2,-1 8-9,2-3 1,-2 9-3,2-7-4,2 4-2,1-2 3,0 3 2,1-3-5,2 4 5,1 3 2,0-4 3,5-2 4,-2 2 0,5-1-4,-2-3 5,5 0 18,-4-1-22,5-4 2,3-1-8,-2-1 10,3-4-3,3-2 5,-2-3 4,-1-1 4,-2 0-6,-2 3 0,7-11 4,-4 2 2,-4 1 14,2-6-2,-3-3 13,-3 3-1,1-3-1,0-2 12,-7 5-11,1 1-3,-3 2 2,2 0-12,-2 5 0,-2 0-6,2 2-4,-1 3-5,1 3 2,0 4-1,-4-5-3,4 5-3,-6 0 4,6 0-11,0 0-1,-1 17 3,-1-5-1,2 2-4,2 3 7,-1 2-3,2-2-1,0 2 4,-1-1 7,1 2-3,2 5-1,-3-10 3,1 2 1,-3 2 5,3-7 0,0 3-5,-2-3-18,2 0 18,0 2 1,-3-3 4,3-7-1,-3 4-10,1-1 9,0-2 4,-1 0-3,0-5 9,2 7-2,-2-7 5,-2 5 8,2-5-3,0 0 6,0 0-16,-4 4 2,0-4-20,-3-1-22,-1-3-36,-2 0-32,-3-3-34,3 5-35,-1-6-75,-3-1-26,-2 3-231,2-1-539,2-5 238</inkml:trace>
  <inkml:trace contextRef="#ctx0" brushRef="#br0" timeOffset="249610.9213">5877 9145 78,'0'-5'257,"0"2"-7,0 3-33,-3-6-26,3 6-36,0-6-62,0 6-90,0 0-65,0 0-135,0 0-214,0 0 94</inkml:trace>
  <inkml:trace contextRef="#ctx0" brushRef="#br0" timeOffset="250218.1365">6432 9276 112,'-22'-6'208,"-4"5"-5,12 1-6,4 0-2,-5 1-18,4-1-12,2 0-8,2 0-15,4 3-5,-1-3-13,4 0-4,0 0 5,0 0-7,10 5-1,0-7 3,7 2-15,8-3 0,-1-2-9,4-3-7,-2 0-26,2 0 15,1 0-9,-6-2-11,1-5 4,-3 3-7,-3-1 17,-4-7 6,-4 7 10,-3 0 7,-1 1 4,-1-2 9,-2 2 14,-1 2-8,-2-1 2,0-2-9,0 6-3,-2 2-14,1 2-11,-2 1-12,3 2-6,-10 5-17,-1 3 2,-2 13 3,-1 4-11,0 1-2,-3 15 5,3-9-16,-4 18 5,8-17-6,0-1-4,0 12 5,3-13-2,-3 1-12,3 2-2,2-3-2,-1-2 11,2-7-10,2-4 2,-2-1-10,1-5 8,-1-1-1,4-1-2,-3 0 2,3-3 1,0-3 8,2-1-5,-2-3 10,-3 4 8,0-1 1,3-3 10,0 0-7,4-12 0,3-3-5,1-2-18,4-9 9,2 4 1,3-4 3,1 2 13,-1 1-1,4-1-8,-2 7-1,-1 3-12,-4 4 6,4-3-1,-5 7-5,-3 3-8,-1 2 1,2 2-17,-1 2-5,-2 1 9,-1 4-12,-1-2-16,1 5 14,1 6-8,-2-3-11,1 1-37,-2 1-33,0-1-42,0 0-36,1-1-31,-2-2-24,3-1-29,3 0-13,3-1-21,1-4-16,8 0-226,1-4-592,5-2 262</inkml:trace>
  <inkml:trace contextRef="#ctx0" brushRef="#br0" timeOffset="250957.9891">7080 9472 92,'13'-27'198,"-3"0"14,-1 2 12,-1-8 16,-3 5 9,1 0 5,-2 0 3,-1 1-16,-2 3 8,-2 5-13,-2 4-11,0 3-24,2 2-18,-5 1-24,-2 6-18,-1 1-11,-6 4-12,-5 6-30,-1 4 7,1 8-12,2 1-8,-2 0-6,2 1 13,2 4-31,7-3-2,-1 0-4,4 0-9,5-4 1,0-1-11,2-5-3,0 2 7,3-3-12,3 2 0,0-7-2,6 1 12,-3-4-4,4-4-12,3-2 2,-3-5-12,0 0 6,-1-3 24,-1 1-13,3-8-7,-3 0-7,-2-2 1,-3 1 27,4-6-24,-6 7 7,2 1 5,-3-1 12,-3 7-5,2-2 18,0 2-13,-3 5 3,3-1-15,-3 2-14,0 4 1,0 0 3,-3 13-11,-3-1 16,1 5-12,-2 6 6,0 2-7,2 2 8,1-7-17,1 7-5,-1-6 7,4-2-5,4-2-9,-1-1 8,3 0-19,1-4 7,4 2-19,0-2-3,5-7 0,1-2-13,2-3-16,4-6-1,-2-4 2,0-2 8,0 1-9,-4-5 6,0-3 5,-1-5 3,-2 2 16,-3-6-7,4-16 7,-7 12 2,7-12 4,-9 0 6,-1 7 11,0 3 12,-1 2 24,0 2 17,-4 2 26,1 11-7,-1 8 11,2-4-8,-2 8-11,0-2-9,0 3-10,0 4 3,0 0-12,-6 28 8,3-5-5,-4 9-2,0 3 2,-7 12-15,6 3 16,1-4 1,-3 0 6,3-10 1,4-4-1,-4-1-2,1 1 8,1-8-5,2-5 1,-1-1-1,1-5 2,3-3-2,-2 0-14,1-5 45,-2 4 38,3-5 20,-1 0 26,1-4 10,0 0-9,0 0-12,4-17-14,-1 5-13,4-6-9,3-6-13,2 3-8,2-2-8,3 2-7,-1 4 1,2-4-15,4 8-5,-2-4 8,-4 8-17,5 0-6,-7 5-7,2 2-11,-5 2 1,0 5-11,1 2-4,-3 3 2,-2-3-8,2 8-6,-5 2 4,-4 4-7,-1 4-3,-8 1-22,0 3-26,-10-5-12,-2 1-6,-3-3-4,0-4-3,-3-1 4,0-2-1,2-3 10,0-2 13,9-7 2,6 2 9,-4-4 19,2 0-2,3-2 20,2-3-25,2 1-11,3-3-22,4-2-16,3-2-28,5-2-19,0-2-40,5-1-45,5-2-49,3-1-47,1 1-293,12-10-668,-12 9 297</inkml:trace>
  <inkml:trace contextRef="#ctx0" brushRef="#br0" timeOffset="251468.2646">7762 9169 80,'7'-29'252,"-1"5"12,-1 1 25,-2 3 11,0 8 10,-1 4 15,-1-2-24,0 5-30,2-2-31,-3 3-38,0 4-19,0 0-17,0 17-17,-3 2-8,-4 12-2,1 3-1,-3 14-5,-1-2 19,3-11-34,-2 0-11,2-3-6,0 3-10,3-1-16,-2-3-1,1-6-10,2 2 4,3-7-16,0-1-20,0-2-5,3 2-29,1-6-17,4-1-35,4-3-30,-3-4-29,4 0-33,1-3-30,2-5-33,-1-1-9,5-5-18,-6 0 9,6-8-17,-5-1 27,2-2 27,-3-4 18,-4 3 48,-4 3 51,2 1 81,-4 3 45,2 2 28,-2 2 35,-1 2 30,0 0 4,-2 4-3,2 1-1,0-3-11,-2 4-14,0-3-16,1 3-6,-2 2-32,6-3 17,-2 3-8,4 0-5,1 0-6,-2-1 21,6 0-10,-1-1 0,3 0 6,3-2 5,3 0 12,-6 0 7,-2 1 8,0-2 5,-2 2 22,-7-4 19,4 2 9,-2 1 8,-2-3-9,1-1-8,-2 0-16,-3 1-16,2 0-15,-2 2 5,-2 0-38,-1 3-6,-4 0-22,-3 2 5,-4 0-11,-5 7-6,4 3-1,-5 1 14,3 2-25,3-1-11,3 2-10,1 1-8,0 2-2,5 0-14,-1 0-2,6 4 1,0-3-6,6-1-5,-1 1 7,5-5 0,3 1-4,5-1-9,0 2 5,2-10-18,3 1-22,-1-4-14,2-3-57,3-5-41,-5 2-53,-1-6-44,2 1-56,-2-2-55,0-4-63,-2-2-275,-1-2-788,-1-2 349</inkml:trace>
  <inkml:trace contextRef="#ctx0" brushRef="#br0" timeOffset="265651.6344">12500 9808 7,'48'-2'12,"1"-4"-3,-1-2-1,18 0 1,-21 1-7,-1 1 10,3-8-1,-6 2 1,-3-1-8,0 2 0,-13-1-2,-1 0 6,-3 0 6,-8 2 5,2-2 2,-5 0 0,-1 0 0,-1-2-5,-1 1 6,0-1-16,-3-2-7,-1 2 1,-2 1-9,-1 1-7,-1-5-3,0 0-14,-4 1 31,3 5-25,-4-2-29,0-1 13</inkml:trace>
  <inkml:trace contextRef="#ctx0" brushRef="#br0" timeOffset="300373.7456">2894 10349 96,'-3'-30'236,"6"12"9,-6 2-15,3 6-14,0 5-23,0-2-16,0 2-17,0 5-19,0 0-18,-3 39 15,3-3 14,-4 16-1,-1 9-1,0 25-7,0-31-5,-1 30-9,-1-30-4,0-1-5,0-3-21,1-16-3,1 19-15,-2-8-3,2 1-6,1-14-17,0-4-1,1 2-4,-1-3-4,1-2-1,0-9-10,2-1-11,-2-4-12,3-1-30,-1-7-26,1 1-16,0 2-9,0-4-13,1 0-20,-1-3-52,0 0-25,4-22-28,-1-4 9,4-7-11,0-10 14,1-5 25,-2 2 15,0-6 25,-2 0 12,3-7 21,-3 6 3,1 0 54,-3 9 21,1-7 7,1 3 23,1 16 24,-1-1 6,-6 1 4,7 3 15,0 1 4,-2 3 2,0 7-1,1 1 4,-1 5-4,-3 3-3,3-3 5,-3 5-13,2 3-3,-2-2-13,2 1 2,-2 0-11,0 3 1,0-3-7,0 5-5,0-6-12,0 6-27,-2-3-35,2 3-32,0 0-33,0 0-28,0 0-17,0 0-134,0 0-324,0 0 144</inkml:trace>
  <inkml:trace contextRef="#ctx0" brushRef="#br0" timeOffset="300738.9924">2884 10374 81,'0'0'236,"0"0"-10,-8 0-12,8 0-11,0 0-17,0 0-22,0 0-15,0 0-12,0 0-20,0 0-4,18-5-19,-8 5 16,4 0-5,9 0-13,3 3-3,-10-1-15,13-4 0,9 6-8,-8-2-8,9 2-1,-12-2-11,1 0-3,-1 1-5,1-1-1,-1 1-13,-2-3-14,-2 4-4,-6-2-26,-3-1-18,-1-1-44,-6 0-37,3 2-39,-3-1-36,-5 0-14,-2-1-131,-1 6-367,1-6 164</inkml:trace>
  <inkml:trace contextRef="#ctx0" brushRef="#br0" timeOffset="301114.5486">2988 10751 146,'-5'10'153,"-2"-4"-2,2-4-2,4 3 6,1-5-7,-1 7 14,1-7 10,8 3 8,3-2 13,5-5-26,5 2-17,1-1-12,1-4-15,-9 2-10,12 2-12,-3-4-27,0 2-27,0 0-41,0-4-32,-3 4-48,-3 3-60,-4-2-45,2 2-174,-2-2-382,1 4 169</inkml:trace>
  <inkml:trace contextRef="#ctx0" brushRef="#br0" timeOffset="301542.3793">3463 10767 141,'1'-7'196,"-2"-3"7,0 1 3,2 1-1,-2 2-6,-1-3-4,1-1-6,-1 3 9,2 1-11,-1 3-6,1 3-12,-4-9-10,4 8-22,0 1-13,0 0-16,-11 8-8,3 7-12,-1 8-8,-3 9-4,4-2-9,-2 2-6,0 3-7,3-5-1,2 0 0,0-4-5,4 0-1,1-1-12,1-8 2,4 1-20,0-1 15,-1-3-1,2-5-6,4 7-3,-3-8-13,1-5 15,2 1-3,-1-6 4,2 1-1,3-7 1,0-3 11,3-3-14,0-4-1,-4 0-3,-1-4-2,-2 0 7,1-2-4,-8 4-2,3-10 2,-6 10 7,1-6-15,-1 8 5,-1-9-3,-5 5 1,2 4 0,-2 0 0,-3 4-8,1 0 7,-1 4-22,-3-1 7,0 7-4,-4 6-7,-2 6 0,1 6 1,1 4 4,1 1-4,1 2 2,8-4-15,-1-2 7,1 2 2,2 2 6,4-2-1,-1-1-2,6-1 9,1-7 13,1 7-21,3-4 8,0 0 13,4-2-6,0-1 3,10-7-14,-3-1 16,2 0 0,-1-9 5,-2-3 10,1-2-2,-1-1-4,0 1-1,-2-4-1,-3-2 10,5-1 3,-7-3-4,-3-1-4,-2 1 7,-1 6 7,-7 2 19,2 6-20,0-1-2,-2 3 14,-2-1-14,0 6-8,2 3-3,-4-9-3,4 9-12,0-7 0,-3 3-4,3 4-18,0 0-1,-3 18-1,3-6 8,3 7 3,1-3-7,3 1 0,0-1-6,4 9 15,-3-9-8,3 6-4,0 1 15,-2 2-15,-1-2 12,-1-9 9,3 12-8,-8-12 0,6 1-1,-5-5 5,1 2 2,-3-6 0,1 2-2,1-4 3,-1 1 1,0-2 7,-2-3-3,3 3 1,-3-3-4,7 0 2,-7 0-6,10-9-24,8-6-11,4-2-12,9-12-20,3 2-21,6-4-31,-4 0-37,-2-1-32,4 3-49,1 4-44,-5-1-241,24-18-565,-19 19 251</inkml:trace>
  <inkml:trace contextRef="#ctx0" brushRef="#br0" timeOffset="302186.2431">4463 10861 20,'-1'-29'249,"1"-1"-8,1 0-6,3-3-10,-1-1-10,1-2 7,2 3-11,-3 2 2,1 4 16,0 7-15,-1 5-1,-1 4-18,0 3-7,-2 0-43,3 2 13,-3 3-17,0 3-20,0 0-16,0 22 4,3 13 7,-2 18 12,1 31 3,-2 1-10,-3 1 12,-3-6-13,-1-25-12,0 26-28,3-26 16,-1-1-3,0-5-10,0 0-6,0-14-4,2-1-13,-2 2-3,2-4-7,-1-2-3,-2 1 16,3-6-28,2-5-7,1-3-7,-3-4-1,2-1-9,-2-2-34,3-4-36,-1 1-39,1-3-15,-3 2-25,1-5-42,2-1-68,0 0-68,0 0-24,-7-13-26,6-4-221,-2 1-635,6-10 281</inkml:trace>
  <inkml:trace contextRef="#ctx0" brushRef="#br0" timeOffset="302482.8886">4429 11226 23,'3'-26'134,"0"-2"6,3-1 23,-1 3 29,1-8 0,2 7 8,-1-1 17,3 3-4,0-2-2,1 2-2,-2 0-14,4 1 4,2 5-9,-5 4-20,4-2-1,-3 8-12,2-2-14,-3 4-7,1 2-8,-1 1-21,-2-1-13,2 6-4,0 0-12,1 5-20,1 3 24,-3 3-14,1-1-22,0 4 0,-4 0-28,-2 2 16,-3 3-10,-1 3 0,-4-3-21,3 9-12,-8-6-18,1-7-1,-5 3-16,3-2-14,-2-5 0,-5 2-8,4-1-3,2-3-9,-2-4-3,3-2-5,0 0-11,1 1-17,0-2-35,2-2-3,3-1-12,1-2-14,-1-4-33,4 3-35,0-3-127,1-3-405,5 2 179</inkml:trace>
  <inkml:trace contextRef="#ctx0" brushRef="#br0" timeOffset="303332.0118">5007 10900 81,'4'-17'287,"3"-2"-8,-3-6-6,2 8-19,-3 0-8,-2 0-26,5 0-2,-3 1-13,1 4-6,-4-1-11,1 5-7,-1-2 2,0 3-28,-1-2-4,-2 3 6,2 2-33,-4-1-3,1 3-17,0 0-14,-6 4-14,-1 5-4,-2 6-25,-4 5 22,2 2-13,-3 4 15,2 1-31,2 3-4,3-3-5,2-2-2,1-6-25,6 0 20,-2-1 5,4 0-13,0-4-2,3 0-9,0-4 5,2 1 1,2 0 1,-1-3-3,2-1 14,1-5-12,2-5-3,3-4 6,0 2-13,-4-6 5,3 1 3,-2-1 7,-1-3 11,4-6-26,-3 1-1,-4 1 2,-1 3 8,-2 0 8,3-2 0,-4 4-2,0 4-1,-2 3 19,-1 1 8,2 1-5,-2 1-3,0 1-14,0 4-3,0 0-11,0 0 6,-3 12-5,3 1-14,-1 1 20,-4 12 1,1-9-2,1 4 0,-1-2-10,7 0 2,-6-1-1,8-1-11,1 0 17,-3-4-10,4 0 1,2 0 0,-1-3 15,2 0-19,-2-3 4,2-5 3,3-2-3,2 0 4,1-6 0,-2 3-2,0-7 15,5-7-12,0 0-1,-2-7-5,-2 4 2,0-7-9,-3 1 10,2 4 8,-3-2 10,-5 10 10,-2-1-7,-1 6 22,4 2 6,-7 0 5,2 3-6,-1 2-9,-1-1-8,0 3-16,0 0 14,0 0-12,0 0 7,-8 21-12,5-10 0,-4 8 0,1-2-11,-1 8-7,6-7 1,-1-1-4,2 0-4,3 0 3,3-2-1,-2-4 0,3 3 14,0-7 1,0 3-14,6-3 3,-5-5 8,5 0-8,0-4 1,1-3 4,0-3 0,4-2 8,2-5-7,-5 0-2,2-2 4,-3-4 2,-1 2 4,-2-2-17,2 0 17,-6-1-3,-3 3 10,2 2 10,-2 0-6,-3 8-13,-1 0 15,-1 3-10,1 0 4,0 0-7,-1 1-1,-4 0-5,1 4-10,0 0-3,4 1-9,-10 12-1,7-5 8,-1 4-16,2-1-19,2 2 30,2 1-8,5 1 0,0 1 2,4 10 8,-3-12 17,2-1-21,2-2 2,-1 1 4,-2 3 7,-4-5 13,5 4-12,-6-2-4,2-3-7,0 3 4,1-2 19,-4-2-10,-1-2-2,1-1 14,0 1-16,-3 2 11,3-5-7,0 1 6,-3 0 6,1 0-10,-1 1 1,0-4-1,0 0-8,11-8-35,-4-1-18,3-5-29,-2-3-31,5-3-27,0 0-38,-2-1-1,1-3-12,-4 7-3,-2 3-7,-1 1 3,2-3-6,-2-1-15,-1 5-21,-3 1-21,1 1-153,-4-2-456,1-1 202</inkml:trace>
  <inkml:trace contextRef="#ctx0" brushRef="#br0" timeOffset="303602.1616">5456 10483 102,'-7'-5'300,"3"0"4,0 3-10,2-1-16,2 3-14,-4-2-25,2 0-27,2 2-6,-4-4-32,4 4-26,0 0-28,0 0-40,0 0-42,0 0-63,0 0-76,0 0-101,0 0-204,17 4-438,-11-4 194</inkml:trace>
  <inkml:trace contextRef="#ctx0" brushRef="#br0" timeOffset="303873.274">6175 10374 210,'4'-10'265,"-3"6"-3,3-3-14,-2 3-3,-1-1-17,-1 4-5,3-6-12,-3 7-14,0 0-11,0 0-3,0 0-26,-15 12 1,6 4-8,-5 11 6,-13 15 10,1 9-6,0 0-16,4 2 1,-1-1-16,2 0-13,4-1-28,3-4 12,-2-1 3,13-11-26,4-1 1,1-5-1,3-2-29,0-2-2,5 1-12,0-10-9,4 2-34,5-3-14,-4-8-40,6 1-37,3-4-54,-3 0-69,3-5-63,-3 1-60,-1-7-223,1-2-616,-3 0 273</inkml:trace>
  <inkml:trace contextRef="#ctx0" brushRef="#br0" timeOffset="306649.8819">6779 10626 14,'0'4'112,"0"-4"4,0 0 2,1 3-3,-1-3 10,0 0-8,0 0 6,0 0-3,5 1-5,-5-1 6,0 0 0,0 0 9,0 0-15,0 0 7,0 0 1,2 2 4,-2-2-1,0 0 4,0 0 4,0 0 5,0 0 2,0 0 0,3-5 1,-3 5-5,3-3-15,-2-4 8,1 3-8,-1-6-19,2-5-10,-2 6-13,-1-2 3,0-4-14,0 3-1,-4 0-11,4-2-10,-4 5 2,1-4-8,-1 1-9,-2 1-1,-1 3 10,0-1-23,-2 6-2,0-1-8,-7 9-2,1 4 5,-6 5-1,-3 6 0,-7 13-8,3 0 3,8-9-1,-3 16-3,8-11-2,1 0 10,3-1-9,3 0 4,4-10-3,3-2-3,1 2-6,3-5 10,1-1-4,3-3-4,3-1 11,2-2-3,4-4 15,-1-3-13,7-7 4,0-5-2,2-2-3,0-6 0,-4-1 4,-2-1 18,0 0-25,-2-3 10,-4-4 1,0 1-6,-5 0 24,1 0-23,-2 0 3,-2 10 6,0 2 21,-3 7-8,1 0 10,-2 1-8,0 2 7,0 4-14,0 3 5,0 0-19,-10 23 30,1 7-27,-4 16 9,-5 36-4,3-34 3,3 3 11,-5 1 3,3 7-5,-2-4 4,-2 24-3,5-29 21,5-3-2,2-15 5,0 0 1,5-2-15,-5-3 14,4-10-7,0-5-2,1 2 1,2-6 13,-2-1 8,1 0 10,0-2 18,1-3 46,-1-2 8,0 0 6,0 0-10,0 0-20,10-14-5,-3-5-11,7-4-10,2-3-4,-1-2-10,8-9-21,-9 8-26,1 4-23,1 2-26,-2 0-31,-4 8-34,-2 1-48,2-1-44,1 2-81,-4 3-62,-1 2-58,0-1-66,5 4-74,-4-5-279,0 3-853,1 2 378</inkml:trace>
  <inkml:trace contextRef="#ctx0" brushRef="#br0" timeOffset="307063.1751">7067 10824 23,'3'-5'376,"0"0"-11,-1 1 8,-2-1-21,2 1-20,-2 4-67,0 0 2,0 0-22,-4 18 0,-2-1-12,-4 7 2,5 3-21,-2 0-20,-1 2-23,-2-3-12,3 0-41,4-6 13,3 0-20,4 4-4,-4-7-18,3 0-5,1-8-6,3-1-8,3 0-14,1-4 1,0-4-1,6-3-5,3-6-5,-2-1-8,2-7 1,-3-4-6,0 2-5,-4 0-7,-1-4 2,-5-3 5,0-1-5,-4 1-15,-1 1 13,0 0-6,-4-1 2,-1 7-5,-3-1 1,-2 6 2,1 2-13,-3-2-7,2 6-20,0 1-23,-3 5-26,1-1-41,0 5-41,2 1-45,-6 4-38,5 1-55,5-1-53,0 4-310,1-2-710,3 2 315</inkml:trace>
  <inkml:trace contextRef="#ctx0" brushRef="#br0" timeOffset="307329.1724">7449 10788 82,'10'-14'369,"-3"7"24,-1-4 39,-5 5-5,3 0-8,-1 3-30,-1-1-31,-1 2-45,-1-3-23,3 4-37,-3 1-26,0 0-17,-4 13-26,4-4-16,-5 9-14,1-2-1,0 2-27,1 1-17,-4 8-21,4-8-28,-2 6-43,0-1-39,3-5-36,-3-2-60,1-1-45,1 1-70,-1-2-59,1-5-70,0 0-301,3-3-717,0-3 318</inkml:trace>
  <inkml:trace contextRef="#ctx0" brushRef="#br0" timeOffset="307691.5659">7900 10648 222,'1'-13'318,"1"-3"-17,-1 1-11,4 3-14,-3 0-28,-1-1-18,-1 1-7,3-4-26,-1 4-12,-1 0-7,-1-3-3,2 3-8,-2 0-8,-3 0-8,0 2 0,-1 0-18,-2 1-12,-1 3-23,-3 2-19,-5 6 1,-6 3-2,0 7-6,-5 3 12,2 2-32,0 4 19,3 0-26,3 3 0,1-1 16,7-3-24,-3-4-3,8 2-5,2-4 4,2 3-5,1 1-14,-2-7 11,8 2-7,1-5-3,4 0 15,0-1-14,5 0-7,-1-9 13,6-4-6,1-3-6,-3-1 1,0-3 2,-1-2 9,-1-4-10,-3 1-2,-1-5 8,-1-1 3,-2 3 17,0-1-3,-6 6 7,2-1 14,-2 7 10,-3-1-2,2 6 7,-1 0-7,-1 0-6,-1 1-3,2 1-14,-2 3-3,0 0-6,0 0 4,-5 22-16,2-8 3,-4 17 6,-2 13 13,4-9 15,-6 12 8,-2 2 5,1-4 3,3 4 0,2-5 11,-3 1-4,1 2 1,0-14-7,2 1 3,-4-7 2,4 1-11,4-10-6,-3 2-8,2-3 11,1-8-10,1 4-6,1-8 6,0 3-15,1-3 13,1-2 2,-1-1 7,1 2 3,-1-4 0,0 0-4,15-20-7,1 0-5,5-5-15,-3-4-13,9-6-15,2-1-20,-11 11-18,1 3-46,-1-6-52,0 3-42,-2-4-55,1 6-62,-3 0-73,-5 8-80,7-7-70,-9 6-367,3 3-951,0 1 420</inkml:trace>
  <inkml:trace contextRef="#ctx0" brushRef="#br0" timeOffset="308017.1614">8203 10814 137,'-9'-11'455,"9"6"-68,-2-3-9,4-1-6,0 0-9,2 4 6,2-6-41,2-1-33,3 1-31,2-2-26,5 3-26,-4 1-18,-1 7-21,1-1-14,-4 2-32,0 6-11,-3 1-20,-1 0-13,-3 4 6,1 1-22,-4 7-8,-5 2-7,-5 3-4,1 2-7,-5 2-1,-2-5-2,2 2-19,-3-5 6,10-4 11,-4-1-15,2-3 0,1-2-6,2-1 2,6-4-2,-3 0-6,3-2-2,0 2-4,0-4 4,4 4 5,5-4 1,-2 0 7,10 0 0,-3-1-3,0 1-4,1-4 1,0 1-5,3-3-4,-6 2-16,3 0-14,-2-5-41,1 5-28,1-4-56,-2-2-44,-2 1-63,0 2-73,0-5-60,-2 4-274,0-6-719,2 3 318</inkml:trace>
  <inkml:trace contextRef="#ctx0" brushRef="#br0" timeOffset="308304.9547">8408 10151 153,'-8'-21'330,"1"6"40,4 4 27,0 2-14,2 1-36,-1 4-25,1-1-20,2 1-29,5 1-14,3 3-14,6 3-26,9 9 7,3 3-10,8 10-15,0 3-4,-2 8 4,0 1-19,-3 4-11,-2 5-3,-5 7-6,-4-2-10,-5 3-3,-5-2-13,-6 30 4,-6 1-7,-4 2-13,-3-35-13,0 5-13,-4 0-7,-11 21-7,6-25-14,-6-2-29,-4-4-17,-8-4-9,4 2-39,0-10-19,-1 2-30,-3 1-17,1-11-28,0 4-38,11-12-41,1 4-44,-1-5-68,2 2-85,-1-9-92,7-7-258,3-2-808,3-4 358</inkml:trace>
  <inkml:trace contextRef="#ctx0" brushRef="#br0" timeOffset="309108.8599">9206 10707 234,'-16'-1'260,"2"-4"6,1 3-4,-1 2-1,5 0-4,-1-3 0,3 2-5,2 0-12,-2 1-6,7 0-7,-7-1-18,3 0-9,4 1-19,0 0 1,0 0-18,0 0-9,0 0 8,15-2 3,11 1 9,2-2-4,19 3-13,22-4-8,5-6-2,-2 10-18,3 4-2,2-3-14,-2-4-7,1 10-15,3-7-15,-5 0 2,-2 1-6,-3-4-11,-21 1-6,-1 1-5,-1-1-7,-6-3-1,-11 5-4,-5-1-7,1-3-6,-9 2-2,-6 2 1,0-1 1,-2 0-9,-4 5 1,1-6-1,-2 0-5,-3 2-5,2-5-12,-2 5-8,2-4-23,-2 4-35,-7-6-11,-1 1-45,3 0-29,-4 3-37,2-5-12,-3 7-17,1-4-27,-4 0-23,-4 0-18,6 0-31,-2-4-13,-1 3 1,-1-3 5,-7-1-178,1-1-548,1 1 242</inkml:trace>
  <inkml:trace contextRef="#ctx0" brushRef="#br0" timeOffset="309446.4301">10069 10511 1142,'-18'-10'-16,"-2"-2"33,3-1 21,-1 1 25,4 3 23,-1 0 18,0 0 22,2 4 12,1-2 19,2 3 10,2 1 4,2 0-9,2 1-3,-1 0-6,3-1-4,-1 0-4,3 3-9,0 0-12,0 0 0,0 0 32,12 13 0,7 2 10,-1-1-4,6-4-9,4 4 1,12 1-5,-2 2-9,-2-1-11,-8-4-13,9 3-16,-13-4-3,-3 0-10,0-2-15,-5-3 0,-1-2-7,-6 1-7,1 0-8,-2-1-1,-1 1-9,-3 3-4,-1-4-1,1 1-5,-4-2-10,2 4 5,-2 11 12,-4-2 4,-2 2 17,-5 7 8,-2 3-2,-1 2 1,-9 7-5,0 1 2,4-14-5,1 3-6,4-2-7,-8 2-8,8-1-4,3 3-15,-4-7-28,2-1-38,-1-1-46,3 0-28,4-4-58,2-1-53,-2 1-53,1-7-68,5 4-94,-1-4-313,0-2-825,2-3 365</inkml:trace>
  <inkml:trace contextRef="#ctx0" brushRef="#br0" timeOffset="310238.5403">11235 9967 247,'5'-7'296,"0"0"-13,-1 2-4,1-6-6,-3 0-18,3-1-14,-1 1-17,-3-2-4,1-4-35,-2-1-5,-2 0-28,1 2 8,0-1-13,-2 2-5,-2 4-14,0 2-2,1 0-6,-3 2-14,0 1 6,-2 4-30,1 5-8,-2 1-10,-3 4 0,-1 13-9,1 2-6,2 6-3,1 6-9,3 0 11,2 12-1,5 0-4,2 5-3,3-7-9,3-1 1,3 0-5,-2-9 0,-1-3-3,2 13-9,-1-11 5,0 12-2,-3-17 4,-2 3-9,-1-3 10,-4-3-10,1-6 3,-5 5-4,-2-5-3,-4 2 7,-2 0-5,-5-10 0,0 3-5,-4-2 5,-3-1-2,3-11 2,-1-2-2,6-3-11,3-3 12,-10-2-5,9-5 1,1-1 2,5 0-6,-1-7 7,4 6-17,5-9 17,0-1-5,7 0-3,1 3-8,7 2 6,3-3-3,2 3-26,5 4-13,0-4-24,0 4-26,-1 3-29,-2 0-38,-6 4-44,0 5-66,0 1-73,-7 1-260,-1 2-651,2-4 288</inkml:trace>
  <inkml:trace contextRef="#ctx0" brushRef="#br0" timeOffset="310630.3367">11937 9798 162,'-2'-17'299,"2"1"-12,-1 8 4,-2-4-24,-1 4-8,1-1-8,2 2-15,-4 0-4,3 4-39,-3 1-15,-3 4-13,-5 5-15,-5 8-15,-5 12-5,-5 6 2,-17 33-16,4 1 5,9 4-15,-2 1 1,3 6-8,11-26 11,3-1-29,1 1 1,4 3-11,7-11 5,1-10-35,4 2 11,2-4-7,3 4-6,2-7-10,2 0-54,5-5-7,-1-2-36,4-4-37,0-2-39,3-1-46,1-8-51,3-5-52,-2-2-281,4-2-623,-4-4 276</inkml:trace>
  <inkml:trace contextRef="#ctx0" brushRef="#br0" timeOffset="311098.3399">12310 10210 242,'0'-17'285,"1"-2"16,-1 2-8,-1-1-28,1-1-3,-3 2-6,1-2-25,-1 1 2,-2-1-1,1 3-25,-1-1-7,-3 0-17,0 2 3,-7-2-20,5 3-11,-2-1-16,0 7-26,-8-1-1,-1 9-2,0 0-16,1 3-8,-4 3 0,3 2-7,0 1-3,4 8 2,-1 2-6,2 2-4,5 3 0,1-2-7,4-5-8,2 1-2,4-1 5,2 0-17,2-1 1,2 1-10,0-3 0,11 8-3,-10-11 2,9-6-4,4 0-9,-4-2 6,1-3-1,3-5-1,-4-2 1,3-1 2,-6-1-2,1-12 9,-3 8 3,-1-1 8,0-1 5,-1 1 6,-1-1 9,-1-3 13,-1 0-8,-1 3 6,0 0-1,-3 3-4,1 6-2,0 0-8,-2 1-7,-1 3-10,0-2-7,0 4-6,0 0-6,3 17-1,-6 2-9,3 7 8,-1 23-6,-7-4 10,-2 1-7,1 0-2,0 3 5,1-16 1,0 18 6,-1-2-2,2-3 11,0-9-9,-4 10 5,4-18-5,1 1-3,2-9-9,-2 3 11,4-7-11,-1-4 2,0-3-2,0-1 3,0-3 4,3-3-2,0 0 3,0-3 14,6 4-5,-6-4 0,8-11-3,8-9 2,4-2-10,4-2-9,7-14-3,-1 0-24,3 6-23,-3 0-14,-4-1-28,-6 13-25,-4 3-34,0 1-44,-1 5-30,-3 1-41,-8 2-38,3 2-29,-4 3-45,4-1-43,-2 1-38,-3 1-243,1 0-748,-3 2 330</inkml:trace>
  <inkml:trace contextRef="#ctx0" brushRef="#br0" timeOffset="311462.3132">12527 10355 177,'3'-3'205,"-1"-1"-2,1-1-5,2-4 24,-1 5 15,0-3 14,-2 2 13,3 1-11,-3 1-19,-1-1-18,-1 4-22,0 0-11,0 0-8,3 10 17,-5 1 18,0 6 6,-5 10-10,4-3-13,-3 2-14,5-4-12,-4 1-15,5 4-16,-6-2-15,6-5-6,1-8-14,1 5-7,3 0-10,0-2-8,1-5-9,0-3 6,2-3 6,-1-1 10,7-1 3,-4-2 9,2-7 14,4 0 6,-4-1-12,0-4-9,-2-5-4,0 0-3,-2-5 5,0-2-19,-1-4-10,-5 4-2,3-1-15,-3 8-9,-4-6-12,-7-3-12,2 12-32,4 3-4,-4 2-32,-1 2-38,-1 0-29,1 2-35,-2 3-32,-3 2-29,5 0-17,-2 3-28,-1 8-31,2-6-47,3 2-51,0 4-368,0-2-818,6 0 362</inkml:trace>
  <inkml:trace contextRef="#ctx0" brushRef="#br0" timeOffset="311791.3193">12986 10408 349,'7'-4'422,"0"3"19,-4-1 14,2 2 9,-3-2-12,1-1-28,-3 3-39,0 0-40,0 0-3,1 8-31,-5 1-19,-2 6-47,-1 1 4,0 0-36,-1 0-22,-3 9-15,-1 1-31,4 3-9,-5-7-26,3 1-33,-5-2-31,7 1-60,-2-9-47,4 4-51,0-2-53,-2-6-79,4 0-71,-1 1-92,4-5-419,-2-2-894,3-3 396</inkml:trace>
  <inkml:trace contextRef="#ctx0" brushRef="#br0" timeOffset="312106.3366">13231 10245 301,'10'-29'447,"-6"10"-16,1 4 18,-3 5 21,1 2-16,-1 0-44,-2 3-36,0 3-41,0 2-34,0 0-33,0 0-21,-9 29-15,3-5-18,-3 9-14,0-5-11,-1 3-31,3-2-7,2 3-14,0-3-13,1 0-17,3-3-8,1-9-5,3 10-12,-3-10-5,7-3-4,-2 0-9,2-3-8,3-1-9,1-3 10,-1-2 5,4-3 14,-1-4 2,3-3-12,-1-3 9,6-6-2,-3-1-4,2-4-10,-6-3 4,2 0-12,-1-4-6,-2-3-5,-6 0-1,1 0-3,-2-3-4,-5 4-11,-1-1 3,-4 4-11,-3 3-14,-3-3-19,1 12-16,-3-1-28,-1 3-30,-8-1-19,2 10-31,-2-2-33,-2 5-30,8 3-61,0 0-60,-3 5-61,5-1-66,1 4-405,3-5-933,5 3 413</inkml:trace>
  <inkml:trace contextRef="#ctx0" brushRef="#br0" timeOffset="312138.366">13535 9866 319,'-2'-16'410,"-1"1"47,1-2 26,1 8-15,1 1-37,1 7-46,-1-3-44,0 4-26,13 8-17,3 10-26,10 21-5,4 2-9,-3 8-21,2 24-15,-6 4-15,-15-26-19,-1 32-16,-14-2-9,-4 4-11,-6-30-15,-16 18-9,-3 5-16,-3-4-19,13-25-31,-5 0-42,0-4-54,-1 2-62,-2-7-63,0 0-85,-2-6-99,12-13-130,0 1-402,-2-6-948,2-3 420</inkml:trace>
  <inkml:trace contextRef="#ctx0" brushRef="#br0" timeOffset="312890.0167">11318 11376 28,'3'-9'262,"3"-8"-1,-2 2 9,0-1 4,-2-2-10,-4-2-1,2 2-12,-1 1-10,-3-3 11,-2 4-1,-1 2-25,-3-2 0,-3 7-23,-1 0-18,0 3-11,-7 3-16,-1 3-9,1 8-24,-1 4 1,-3 4-13,3 7-8,2 4-6,-1 10-10,2 8-4,7-2 3,-1 6-19,10-2-6,6 3-4,3 0-5,2-5-1,1 1-10,2-1-5,4-1-6,-8-10-3,0-4-4,-1 2 2,2-3 0,-1 2-20,-4-3 20,-3-10-4,-2 2 0,-3-1 2,-6 4 0,0-2 2,-3 1 0,-3-8-5,-2-1 4,4-7-10,-5-1 5,-4-2 0,5-4-18,-3-4 9,3 1 2,2-5 4,3-6-2,1 4-10,-2-10 15,-1-4-13,15 7-4,2-8 1,6-2-1,1 0-12,5 0-20,3 2-21,2 2 1,1-2-53,14-2 1,-3 2-27,-2 9-38,-4 3-36,3 4-58,-2 1-47,0-1-77,-4 2-270,2 1-706,-2 0 313</inkml:trace>
  <inkml:trace contextRef="#ctx0" brushRef="#br0" timeOffset="313180.6094">11901 11319 202,'3'-14'291,"0"2"-14,-1 4 0,-1-1-13,-1 2-18,1 1-7,-1 0-9,0 1-26,-2 0-21,0 4-8,2 1-7,-15 2-15,2 5-15,-7 10 1,-1 1 3,-13 14-14,3 5 16,-4 5 3,-11 22-3,6 2 15,13-16-19,3-2-5,1 6-5,1-3-15,4 0-17,7-5-1,4 0-12,4-13-11,3-1-6,4 2-15,3-5-21,0-4-39,6-2-45,-2 0-43,4-6-48,-4-2-57,3-4-77,8-1-72,-3-6-310,7-8-715,-2 4 317</inkml:trace>
  <inkml:trace contextRef="#ctx0" brushRef="#br0" timeOffset="313706.2168">12152 11765 62,'0'-8'282,"3"-1"2,-3 1-3,3-2-14,0-2-10,1 2-12,0-5-13,3-8-12,-3 8 11,1-1-5,0-12-26,-3 10-13,1 1-12,-3-1 10,0-7-28,-2 1-11,1 8 6,-4-1-15,-3 6-18,2 1-1,-1 1-21,-4 2 0,-3 4-11,-9 6-10,2 1-11,-1 8-7,0 4 6,0 3-9,1 2-5,1 2-24,3 1 16,1-2-2,4 3-5,7-9-3,-1 7-5,6-6-6,0 2-1,1-6-5,5 2-2,1-6 16,2-1-19,3-3 3,2-3-20,2-3 20,-1-3 5,1-1-6,4-5 1,-1-6-4,-1-1-1,3-3 2,-5-3 3,-2 2 4,0-1-3,-4 1 12,1 0 15,-5 5 3,0 2 9,-4 4 4,3 1 4,-2 4-4,-2 0-5,0 3-11,-1 2-7,0 0-4,-5 13-3,5 5 11,-7 11-13,-5 14 0,0 4-3,-1 1 5,0 3 2,4 0 14,-3 2 9,2-7 0,-1 2 7,4 1 13,-1-17 0,-2-2-6,3-2-3,-1-1-4,6-7-1,-2-2-4,2-6-10,-3-1 4,5-3-9,0-3 1,0 2 4,0-2 12,1-3 1,2 1 9,0-1 0,-3-2 2,14-11-12,0 2-6,7-12-18,1-1-14,8-10-44,-9 9-26,2 1-43,-2-4-62,1 4-52,9-6-87,-9 8-56,0 1-67,-1 0-85,-2 3-358,-6 4-932,0 3 412</inkml:trace>
  <inkml:trace contextRef="#ctx0" brushRef="#br0" timeOffset="314002.511">12442 12022 328,'7'-9'401,"-1"4"-23,1-3-2,0 1-31,3-2 0,3 1-38,9-4-31,-2 5-31,1 2-18,0 0-13,-5 6-32,-1 2-31,-1 1-6,-1 3-24,-6 0-6,2 4-28,-6 0-9,-4 6-7,-3 0-7,-3-1-7,-6 8-6,-5 2-10,-2-3-3,1 1-5,-3-2-4,4-3 2,0-4-6,5-3-14,5-4 9,2 1 5,-2-2-19,3-2 17,3 1 5,-3-4-12,5 5 1,0-7 3,6 4-3,2-3 0,2-5-3,3 1 1,3-1 11,5 0-23,1-6-19,-1 3-52,-1 0-55,1 0-56,2-1-68,-1-4-85,-1 0-344,-1-1-732,-2 4 324</inkml:trace>
  <inkml:trace contextRef="#ctx0" brushRef="#br0" timeOffset="314266.4524">12968 11860 113,'1'-5'455,"1"1"-77,-1-1-24,-1 2-18,0 3-7,0 0 14,0 0-3,-1 20-9,-1-2-13,-1 2-20,0 4-16,-2 2-23,-1 2-22,2-2-26,-3-2-7,-1 3-20,1-3-29,0-7-37,1 0-59,0-1-33,1 1-52,-2-2-62,5-2-61,-3-4-66,2 0-107,1-1-433,2-5-819,0-3 363</inkml:trace>
  <inkml:trace contextRef="#ctx0" brushRef="#br0" timeOffset="314531.0035">13255 11664 283,'4'-17'481,"-1"6"-37,-1 0-13,-2 5-23,1 0-19,0 0-41,-1 6-27,0 0-14,0 0-21,-2 28-9,1-12-12,-5 3-17,-1 12-23,2 0-18,-3 2-23,4 2-13,1-5-18,4 0-14,-4-1-13,6 0-15,0-3-5,-2-8-27,2 3 7,4-8-12,0 1-9,-2-5-16,3-3 9,0 0 4,7-6 7,0-1-11,1-7 1,5-2 12,1-2 0,-2-4-4,0-4-6,-1-2-16,-2-4 6,-1-1 0,-2-2-12,-3-2 3,-7-5-8,2 8 3,-3-1-7,-3-2-15,-4 5-7,-1 9-10,-2-2-19,-4 0-25,0 4-17,-2 4-33,-1 3-22,-1 7-24,-1-2-33,-6 6-42,10 2-51,0 5-30,-4-5-36,5 8-43,1-2-45,3-2-347,1 2-833,2-5 369</inkml:trace>
  <inkml:trace contextRef="#ctx0" brushRef="#br0" timeOffset="314795.0651">13645 11419 95,'2'-23'384,"-2"6"34,1 0 9,1 5-7,0 3-11,1 3-43,4 1-30,-3 3-35,11 4-18,-1 7-9,7 9-18,11 13-15,-4 10-17,-2 6 7,-5 7-8,1 23-18,-12 5-13,-10-32 3,-4 5-19,-2 6-15,-8-3-15,-7 20-11,-1-25-11,0 0-11,1-9-16,-4 7-2,-3-7-19,5-4-40,-2-6-33,5-7-54,0-10-40,6-6-70,2-1-83,-1-7-97,5-5-102,1-6-443,2-2-958,5-16 424</inkml:trace>
  <inkml:trace contextRef="#ctx0" brushRef="#br0" timeOffset="315132.1241">14127 10305 328,'0'0'435,"0"0"16,0 0-13,0 0-24,0 0-20,0 0-25,0 0-25,25-4-20,-1-1-28,5 2-32,11 3-25,2-1-19,1 1-25,-4 2-16,-8 1-19,-1 0-24,-5 2-40,-1 1-34,-7-3-51,-4 2-57,-3-3-63,-1 0-47,-6 1-55,0-1-34,-6 3-58,-2 0-57,-10 1-295,-7 2-708,-5 0 313</inkml:trace>
  <inkml:trace contextRef="#ctx0" brushRef="#br0" timeOffset="315361.5795">13959 10564 4,'-8'6'300,"1"1"10,2-4 5,4-1 36,1-2 30,9 3-10,6 0-6,15-3-9,9 0-26,9 8-13,-1-8-33,20 9-26,-19-4-36,-3-3-19,-5 7-46,-11-6-59,-1-1-58,2 6-67,-9-6-72,-5 2-64,-7-1-69,1-2-110,-4-1-292,-2 0-685,-4 0 303</inkml:trace>
  <inkml:trace contextRef="#ctx0" brushRef="#br0" timeOffset="315668.5526">14014 11626 136,'-2'3'430,"0"0"9,2-3 14,-3 3-8,3-3-16,0 0-22,0 0-20,0 0-19,0 0-19,14 4-24,-4-4-19,4 0-27,7 0-36,3-2-16,5-7-24,0 9-37,1 0-12,9 4-38,-11-4-41,-4-4-47,0 2-51,-1 2-59,-8-1-55,-1 0-42,-5 0-34,-3 1-29,-3 1-64,2-1-67,-5 0-25,0 0-271,-11 9-725,1-5 321</inkml:trace>
  <inkml:trace contextRef="#ctx0" brushRef="#br0" timeOffset="315892.2203">14058 11803 111,'-6'6'245,"-1"-1"4,5-1 41,1 0 42,2 0 9,1-1 19,5 1 1,6 1 6,8 0-10,1-1-23,4 1-27,4-2-26,11 2 4,-1 0-26,-1-3-25,-10 0-39,1-2-45,-4 0-68,-2 6-71,3-9-91,-6 3-94,-5 0-82,-2-3-115,-1-1-341,-2 3-771,-1-1 341</inkml:trace>
  <inkml:trace contextRef="#ctx0" brushRef="#br0" timeOffset="317051.3416">19578 9988 12,'-3'4'77,"0"-2"4,1 1 1,0-1 9,-1 0 20,3-2 11,-1 8 11,0-6 18,1-2 17,0 0 7,0 0 7,0 0 10,-2 3 5,2-3-6,0 0 7,0 0-2,0 0-9,0 0-5,0 0 24,0 0-16,0 0 2,0 0 1,0 0-3,0 0-1,0 0-3,0 0 5,0 0-14,0 0-14,0 0-8,9-7-6,-9 7-13,1-7-3,0 1-13,1 0-8,-1 0-5,-1 1-10,0-4-13,0 0-6,0 1-2,-1 3-11,-3-5-10,2 5-6,-1 0-11,1 0-5,-3 1-10,1 2-6,-3-1 0,-3 5-7,0 1 2,-5 2-7,-8 9-3,1 4-3,2 3 2,-2 3 1,-1 10-3,6-3-1,-1 9 8,5-9-4,5 16-4,-1-1 5,2 1 2,5 0 3,1 0 23,4 4-6,0-4-10,1 2 11,-1 0-5,-3-13 0,4 14-8,-4-15 12,0-4-10,-1 2-3,-3-5-4,-2-8 1,1-3-13,-7 4 13,2-7-1,-2-2 3,-4-6-5,-4 0 2,3-8-9,-4 1-6,0-9-4,0-8 5,2 4-5,1-4-3,4-10 3,2-1 0,3 0-3,2-1-2,4-4-4,5 3 0,1 0-3,0 3-9,8 3-2,-1-2-39,2 6-10,2 3-37,0-1-36,3 2-45,-3 8-52,0 2-42,8 2-75,-7 0-61,6 1-277,-4 1-766,4-1 338</inkml:trace>
  <inkml:trace contextRef="#ctx0" brushRef="#br0" timeOffset="317449.3506">19865 10031 232,'5'-31'384,"2"8"13,-2 4-5,-2 4-24,0 3-16,-3 8-30,0-4-35,0 1-35,-1 5-22,-4-1-28,5 3-15,-18 14-20,-3 4-11,-13 11-18,4 2-9,2 3-2,0 5-9,1 1-14,1-1-13,0 4 1,2 8-2,0-7 3,3 3-6,4 0-5,-1 0-6,3 3-5,2-4-4,7-10-8,3 11-7,-1 1-6,6-10-9,3-4-20,-1-1-31,3-9-32,3 5-51,3-5-61,-1 0-53,4-5-37,-4-5-60,7-5-51,2 0-319,2-6-733,-3-3 324</inkml:trace>
  <inkml:trace contextRef="#ctx0" brushRef="#br0" timeOffset="317927.6206">20095 10505 143,'-3'-3'183,"3"3"-19,0-4-3,0 4-10,4-4 2,-4 4 1,3-4 21,-3 4 10,0-4 11,0 4 0,3-5 2,1 2 6,-1-3-7,1 0 9,3-3-15,-2-4 4,0-2-11,1-2 0,-2-1-12,0 0 2,-1-1-6,-3 7-5,0-5-11,0-11-20,-4 13-3,-2-2-17,-1 7-9,-3-2-8,-4 2-18,-7 2-5,-3 8-9,2 5-7,-2-1-6,-2 8-5,4 1 2,1 3-10,2 3-11,2 0-14,3 0 12,6-2 4,2 3-3,2-3-4,4-2 1,2 3-1,0-8 3,7 5-9,1-3 7,5-2-2,6 1-9,0-5 6,3-4-4,-2-4 3,1-1 8,-2-8-2,-1 0 5,-4 1 8,1-6 2,2-1 8,-2-5-2,-1 0 10,-5 0 15,-4 4 8,0 0 1,0 3 8,-4 6-8,2-1 25,-4 0-19,0 5-13,0 0-17,-1 3-5,0 2-8,0 0-4,0 0-6,-13 21-1,2 3-1,0 9-1,-7 10-7,-2 1 6,-1 0 5,1 6-11,3-6-1,-1 3 3,1 5 7,1-2-5,1-3-9,5-16 3,-1 1 6,1-1 1,0-10-2,3 5-4,0-9 4,3-4-17,2-3 14,-2 1 8,4-7 11,0 1 11,0-1 11,3-1 27,-3-3-6,0 0-6,11-10-7,5-8-12,5 0-5,3-6-6,10-6 17,-3-5-35,1 6-11,-5-5-14,1 0-16,5 0-26,-14 10-24,2 4-24,-1-2-14,-3 6-30,-7 3-19,1 3-38,-1-1-38,-6 5-64,3 1-55,-1 2-18,-5 4-18,-1-1-45,7 7-67,-4 1-278,-1 2-836,-1-1 370</inkml:trace>
  <inkml:trace contextRef="#ctx0" brushRef="#br0" timeOffset="318290.7343">20464 10778 55,'0'0'358,"0"0"-2,0-7 4,0 7-3,0 0-22,0 0-21,-13-3-15,13 3-21,-18 5-6,5 5-15,2 0-24,1 2-14,-5 5-19,3-4-19,4 0-21,-2 2-9,3-1-14,4-1-11,2-3-15,-2 4-11,3-2-4,4 0-4,-1-2-2,4-1 9,0-1 0,7-4-5,0 1 4,-1-1-5,5-6 1,2 0 0,-2-3-1,-5 3-3,7-12-11,-8 4 4,3 0-8,-3-5 1,1-4-8,-3-2-8,-5 4-3,-2-2-5,0-4-11,-6-2-16,3 0-11,-7 2-21,0 9-32,0-3-23,-3 3-30,-1 7-39,1-2-49,2-4-45,-2 10-39,0 3-36,0-4-53,3 4-71,7 0-334,-10 4-820,10-1 363</inkml:trace>
  <inkml:trace contextRef="#ctx0" brushRef="#br0" timeOffset="318618.8066">20812 10712 397,'7'-11'462,"-3"5"22,2 1 0,-2 4-14,0-2-39,-1-1-36,-3 1-45,0 3-34,0 0-35,0 0-31,3 10-18,-5 1-20,1 1-22,-2 5-17,-4 1-15,0 2-17,2 7-11,-1-2-17,0-1-10,-1-6-15,3 0-44,1-1-43,-1-1-32,1-4-54,-1-2-65,1-1-52,3 1-46,-3-2-42,6 0-90,1-3-374,2 0-815,1 0 361</inkml:trace>
  <inkml:trace contextRef="#ctx0" brushRef="#br0" timeOffset="318652.8347">21250 10546 96,'4'-24'428,"-1"5"14,1 2 17,-1 5-6,1 2-31,-4 1-32,0 4-39,0 1-40,0 4-33,0 0-26,0 0-28,-7 11-25,3 0-22,-2 5-16,-1 10 1,-7 0-9,4 3-5,-4 3-5,3-1-13,-9 10-20,9-11-4,3-2-8,-1-1-19,1-2-12,3 1-30,-3-3-45,4-6-52,1-5-62,0-1-59,0 1-49,-1-3-45,1-4-47,3-2-85,0-3-306,3 8-770,-3-8 341</inkml:trace>
  <inkml:trace contextRef="#ctx0" brushRef="#br0" timeOffset="318966.2354">21482 10212 137,'10'-28'364,"-3"4"13,0 8 20,-1-2 2,-2 7-12,-1 2-6,0 1-37,1-1-31,-4 6-34,3 0-27,-3 3-25,0 0-21,13 18-8,1 6-8,1 6-13,9 21-14,-1 1-10,7 26-10,-14-20-6,7 21-17,-11-21-11,-5-4-15,-11 6-7,-4-2-4,-15 20-7,1-32-13,-8 1-44,-1-4-13,0-3-19,-4-7-35,1-4-35,0-5-61,6-9-46,-10 6-61,3-2-70,8-10-94,2 3-321,-2 1-798,0-6 353</inkml:trace>
  <inkml:trace contextRef="#ctx0" brushRef="#br0" timeOffset="319722.4699">18968 11754 49,'10'-6'147,"1"2"3,3-1 7,-1-3 11,-1-1 0,-3 0 4,4-2 11,-2 1 3,0-3 5,0 1-7,-2 0-10,-2-4-7,-2 0 0,-3 0 1,0 5-3,-1-1-3,-1-4-15,-3 3-11,0 4-8,-1-2-29,-3 5 1,-2-1-8,-6 2-18,-6 8-3,1 6-10,-1 8-8,-3 1 10,4 7-25,-5 12 14,3 4-11,3 0-10,0 2 17,6-1-18,-2 3 8,9-14-10,0 5 2,3 0-10,3-2 13,0 13-1,3-14 2,-3 0 27,0 0-12,0-3-1,4 0-2,-4 3-2,0-3 4,2 2-3,-4-5 3,-2-13-3,-3 11-3,3-9 6,-2-8-8,-4 8-6,-1-3 1,-5 2 5,1-6-10,-7 1 0,8-7-15,-8-4 12,1 1-7,6-5 2,-1-6-2,2 6 6,-3-13-7,0-3-3,8-2-6,2-3 3,2-5 8,5-1-17,3 3-7,9-16-3,-3 13 1,1 0 0,8 3-10,-1 3-7,3 3-9,5 1-31,-2 6-23,1 2-38,1 2-7,-1 3-25,0 1-50,-3 5-57,0 1-76,-4-1-285,-3 4-675,0-1 299</inkml:trace>
  <inkml:trace contextRef="#ctx0" brushRef="#br0" timeOffset="320071.0063">19578 11586 217,'7'-6'230,"-3"2"0,-1 0 7,1-1-14,-1 2-13,-1-1-5,-2 4-16,0 0-12,0 0-5,-18 12-3,0 5-1,-4 5 2,-12 14-10,-16 19-7,18-17-8,-12 26-1,14-21-4,-11 21-11,15-22-13,5-2-3,0 6-4,4-5-10,0 8-14,10-16 13,2 2-25,3-2-10,4 1-9,2-5-18,3 3-4,4-3-26,1-1-33,3-3-45,0-2-31,5-7-66,-3 1-66,7-5-79,-1-8-258,3 2-620,-2-10 274</inkml:trace>
  <inkml:trace contextRef="#ctx0" brushRef="#br0" timeOffset="320572.1596">19789 12126 118,'10'-16'267,"0"3"4,-2 1 12,2 0-3,-3 4 0,3-3-9,-1 4-6,-2-1-3,1-2-13,-2 2 5,1-3-10,-3 1-21,0-1-12,3-3-7,-4-2-12,-1-1-17,-2-7-10,-2-2-9,-1 9-9,-2-10-12,-1 8-12,-1 4-22,-3 1-2,-5-1-6,2 4-17,-2 5-6,-1 2-3,-4 3-13,-2 1-3,2 8-6,-2 1-16,3 7 12,-1 2-11,2-1-7,4 4 9,4 2-12,0-9-4,6 3 0,4 1 1,0 0-5,4-1-1,2-3 1,1 1 1,7-2-3,-3-4-4,3-2 3,8-2 1,-1-2-8,-6-6 7,9 0-12,-3-6 11,-4-5-3,-1 6-5,-4-4 14,1-2 2,2-4 4,-2-2 2,0 1 10,-3 3 5,-2-1 11,-1 3 4,-4 4 0,1 5-2,-1 0-9,-3 5-12,0 0-6,0 0-1,-1 17-4,-8 8 2,1 5-9,-9 15 7,-1 5 10,1-1 10,-3 6 1,0-1 5,-4-1 9,3-3 16,0 1 2,0-3 15,1-2 3,-1-3 15,4-3-19,3-8-4,4-8-7,0 0 2,3-7 10,3-8-19,1 1-16,-1 0 22,4-5-14,0 0-9,1-1 22,-1-4 22,3 0-2,-3 0-19,14-3-2,3-11-5,4-5-12,11-5-25,1-5-19,-2 3-20,3-4-41,-3 1-42,-1 0-65,-8 9-43,1-3-67,3 4-63,-3 1-97,-3 4-85,1-1-95,-6 7-311,4-9-993,-7 8 440</inkml:trace>
  <inkml:trace contextRef="#ctx0" brushRef="#br0" timeOffset="320917.1406">20120 12455 229,'-4'-9'396,"-3"-3"-2,4 4-6,3-3-13,0 0-26,3 1-31,1 1-34,6 1-8,4 2-20,3 1-16,7 7-23,-1 3-24,1 2-14,-3 6-13,-3 4-17,0-1-13,-8 1-21,0 8-2,-3-6-11,-3 8-8,-8-3-12,-1 5-8,-4-3-6,-8-6-6,0 1-2,-4 0-7,1-10-1,-2 6 3,2-3 4,5-7 14,2 5-1,3-7 8,3 2-2,1-5 6,2 1-4,1 1-12,2-3 7,1-1-1,0 5-12,0-5-8,0 0 0,18-2-7,-4 2-2,7-7-25,2 6-24,0-2-40,-1-1-47,2-3-36,0 0-89,1 2-81,2-4-90,-2 0-89,2 0-334,-2 0-877,-2-4 388</inkml:trace>
  <inkml:trace contextRef="#ctx0" brushRef="#br0" timeOffset="321217.4981">20695 12414 225,'1'-12'400,"4"-4"-6,-4 8-10,2 1 9,-6 2-8,6 0-21,-3-5-31,1 10-39,-1 0-5,0 0-11,-7 17 1,3-2-20,-3 3-19,-1 6-25,-1 0-5,-2 4-11,1 1-22,-3 0-25,2-2-4,1 0-20,0-3-36,0 2-43,3-11-50,-2 2-51,4-8-58,0 3-78,0-4-69,4 3-85,0-8-115,1 0-290,0-3-809,0 0 358</inkml:trace>
  <inkml:trace contextRef="#ctx0" brushRef="#br0" timeOffset="321522.4046">20930 12289 116,'14'-30'382,"-1"1"32,-3 2 20,1 6 13,-5 7-7,-2 0-24,-1 7-40,-3 3-32,1 2-28,-1 2-44,0 0-29,0 0-25,-3 30-8,-6-3 2,1 3-7,0 4-19,-2 12-10,3-13-13,0 2-12,0 0-22,-3 0-7,3-2-15,2-3-23,-5 13-37,5-16-33,-2-8-44,2-1-53,3-5-68,-2 12-51,1-18-50,3 0-32,-3-3-79,6-3-102,-3-1-268,0 0-793,17-15 351</inkml:trace>
  <inkml:trace contextRef="#ctx0" brushRef="#br0" timeOffset="321778.3373">21206 12008 315,'10'-27'384,"-4"8"21,2 4 5,-1-2-5,-2 10-24,0-3-30,5 2-26,5 4-28,1 4-26,7 8-28,-1 4-27,1 5-8,8 11-18,-7 9-8,-2 2-6,-8 6 0,0 1-17,-5 7-8,-5 4-4,-7 1-15,-9 0-8,-14 21-7,2-28-11,-2 2-2,-3-7-18,0-5-9,-1-4-9,-1-5-10,0-1-23,7-11-22,0 2-29,0-9-36,3 1-35,-3-3-36,3-5-58,6-3-61,-1 0-60,3-3-85,5-3-89,2-5-265,5-2-803,5-8 355</inkml:trace>
  <inkml:trace contextRef="#ctx0" brushRef="#br0" timeOffset="322082.9882">21892 10540 242,'-4'-1'351,"-2"-2"2,6 3 5,-5 3-13,5-3-1,0 0-4,0 0 12,18 5 19,-4-3-13,17 3-32,10 4-26,3-1-32,-1-4-25,-2 6-33,-3-3-13,-8 1-18,-4-1-28,1 0-30,-4 0-39,-2-4-51,-8 2-46,-5-3-47,1 1-57,-5-1-66,-3-1-75,-1-1-85,0 0-53,0 0-292,-21-1-747,6 2 330</inkml:trace>
  <inkml:trace contextRef="#ctx0" brushRef="#br0" timeOffset="322328.4955">21840 10754 205,'-3'1'372,"-1"0"23,4-1 22,0 0 1,0 0-15,28 0-17,-1 1-27,11-1-29,7 3-34,-2 1-33,1 0-24,-3 4-45,-13-3-52,2 2-82,-7-5-45,1-2-79,-2 8-60,-11-1-63,5 0-97,-8 0-356,2-2-692,-3 3 306</inkml:trace>
  <inkml:trace contextRef="#ctx0" brushRef="#br0" timeOffset="322691.0716">21564 12141 201,'0'0'366,"-3"0"0,3 0 18,0 0-7,0 0-8,0 0 20,0 0-1,14 5-9,-1 3-9,1-2-18,17-1-19,9 1-16,0-1-23,0 3-25,-13-3-12,13-1-40,1 1-27,-3 0-14,-11-2-22,1 5-49,-5-7-38,-7 0-29,-1 1-68,-5-2-67,-3-3-81,-3 3-101,-3 3-109,-1-3-109,0 0-319,0 0-882,0 0 391</inkml:trace>
  <inkml:trace contextRef="#ctx0" brushRef="#br0" timeOffset="322916.8049">21667 12359 378,'-9'5'470,"7"-1"-43,0 1-11,2-1 24,3 1 18,7-1-9,4 3-2,6 2-25,5-1-34,2-4-34,1 3-42,-3 1-25,2-7-29,-3 6-26,1-3-27,-1 1-53,-4-3-41,-6 8-52,0-10-61,-4 0-60,-1 2-57,-2-4-68,-2-1-87,-1 3-88,1-2-114,-5 2-322,2-4-863,0 1 382</inkml:trace>
  <inkml:trace contextRef="#ctx0" brushRef="#br0" timeOffset="328277.5649">15036 10502 74,'7'-1'170,"1"-3"11,0 2-7,2-3 23,-3 1-6,1-1-1,2-2-1,-2 1-6,-1-2 1,3-3-3,-3 4-7,1-6-3,0-1 3,0-2-9,1-6-11,-3 5 5,0-10-24,-2 0 5,-3 8-7,1-7-11,-2 6-7,-2-5-1,1 9-12,1-2-6,-7 0-18,1 5-6,-5 2-21,-1 3 0,-3 8-10,-6 3 0,0 4-7,-3 5 4,-3 8-13,-4 11 1,3 0 3,4 5-8,7-7-2,3 3-6,4-1-6,3-1-2,5-3 5,4-6 1,-2-2 0,7 1-5,-1-3-3,4-3 4,3-2-1,-1-4 12,2-4-15,0-1 16,2-3-11,4-7-8,-1-1-16,-5-1 19,3-5 5,0-3 1,-2-3 4,-3 0-3,2-4 9,-3 4 3,-1-8 8,-1 1 19,-4 1 13,2 8 17,-2 6 6,-3-4 11,4 8-7,-3-3-11,-2 6-7,2-1-17,-3 4-1,0 2-17,0 0-13,-3 13 0,0 5-1,-1 12 7,0 4-10,-2 13-4,-2-2-4,-1 3 5,3-2 6,-2 3-2,4-14-1,-2 16 11,2-18-10,0-8-6,1 2 2,0-1-4,3-9-1,-2 0 3,2-4 0,-2-6 9,4 2 9,-2-4 36,0-2 31,1 3 31,-1-6 16,3 1 9,-3-1 23,0 0-38,8-12-4,-1-3-25,2 1-2,2-8-14,3-6-13,3 0-5,-6 1-19,5-4 7,6-5-14,2-3-18,0 3-10,-7 10-12,-1 1 2,-2 7-13,-4 3-10,-5 5-16,5 2-20,-4 1-27,-4 2-36,1 0-39,0 3-36,-3 2-35,4 1-33,-4-1-11,0 8-34,3 1-47,-3 2-72,0 1-68,1 0-298,-1 8-845,0-6 375</inkml:trace>
  <inkml:trace contextRef="#ctx0" brushRef="#br0" timeOffset="328708.5769">15544 10578 145,'1'-10'321,"2"5"27,0-2-4,-3 2 11,1 2-33,2-2-18,-3 1-35,0 4-25,0 0-31,0 0-26,0 0-8,-4 18-6,-2-3-13,2 3 0,-3 10 5,2 2-15,-3-1-11,3 1-15,-1-2 20,3 1-12,-1 0-13,1 0-7,-1-2-2,1-2-17,-1-6-10,1 2-9,-1-5-4,4 0-11,-3-5-15,2 1-27,-1-6-49,2 3-51,-1-4-51,1 0-49,0-3-49,-3 3-71,3-5-52,3 4-319,-3-4-728,0 0 323</inkml:trace>
  <inkml:trace contextRef="#ctx0" brushRef="#br0" timeOffset="332611.2329">15241 11843 70,'0'0'122,"-3"3"-24,3-3-7,0 0-8,0 0-1,3 5-3,-3-5-1,0 0 1,0 4-8,0-4 0,0 0 4,0 5 7,0-5-3,0 0-5,0 0 12,0 0 10,3 2-6,-3-2 10,0 0 3,0 0 12,0 0 9,0 0 16,4 1-4,-4-1 10,0 0-2,9-1 0,-8-3-11,2 0 5,-1-3-4,3-2-20,-2 0-7,1-3-9,0-4 3,3 0-5,-4-4-7,1 3-10,-1 1-14,1-3 17,-1 9-9,0-8-3,-3 6-2,1 0 1,-1 2 16,0 6-9,0-6-21,-4 5 6,1-3-2,-1 5-16,-4-4-10,-4 6-24,-4 9 18,-6 4-2,-4 6-1,-7 6-7,1 4-4,2 3 3,9-6-3,1 2-5,2-1 3,1 1-5,2-6 2,3 4-10,4-9 7,2-2-10,-1 1 9,6-3 0,1-2-2,1-3-9,2 2 11,-1 2-3,5-4 0,1-2 12,8 1-3,-4-3-2,5-2-2,-3-4 8,10 1-10,-8-3-1,-1 1 2,0-4-6,0 0 17,-3-3-13,1 2 1,0-5-8,-3 0 8,2-6 0,0-3 13,-3 1 5,1 0 4,-6 4 0,1 1 11,0 2-3,-2 0 5,-1 2-3,0 3 0,3 6-3,-5-1-1,0 1-6,0 0-12,0 4-9,0 0 1,0 0-7,-3 13 15,0-1-6,0 14-9,-4 2 3,0 5 4,1-1-5,-1 14 7,-4-3-3,1 5-3,0-16 15,3 1-10,0-3 2,-1 0-3,-1 1 6,4-1 12,1-2-8,-4-11-4,6 0 3,-1-1-2,-1-3-1,1-5-3,3 0 6,-2-1 10,2 1 3,0-6 21,0-2 18,2 7 18,-2-7 8,0 0 11,3 0-3,-3 0-12,10-15-10,6-8-3,1-2-7,7-13-11,3 3-4,-6 10-5,-3 3-5,-1-1-4,-3 4-5,1 0 0,-7 6-13,0 0-11,1 0-17,-1-1-13,-4 7-18,2 1 5,-6-1-29,4 3-39,-1 1-52,-1 1-59,0-1-61,-2 3-28,0 0-8,0 0-32,7 10-54,-4-6-346,-2 3-802,5-1 354</inkml:trace>
  <inkml:trace contextRef="#ctx0" brushRef="#br0" timeOffset="332977.174">15531 12027 89,'3'-2'262,"-1"-1"7,0 2-19,-2 1-8,0 0-19,0 0-15,0 0-5,0 11 0,0 1 5,-7 5-4,2 0-3,-4-1-33,1 10 12,2-9-13,-1 9-35,-2 3 9,0-5-35,2 1 4,0-7-24,1-1-22,-2-2-69,2-1-48,2-5-52,0-2-62,2-2-84,-1 1-272,2-3-566,1-3 250</inkml:trace>
  <inkml:trace contextRef="#ctx0" brushRef="#br0" timeOffset="333510.9642">15785 10452 8,'-3'-10'298,"3"-2"-9,0-3-17,0-2-5,-1 0-20,2-3-5,-1 2-5,4-2 7,-1 1-19,1 0-3,2 1-31,2-6-9,0 7-9,0 1-19,3 0-8,3-2-26,5 6-13,0-2 1,-2 8-30,-1 6-11,-1 0-7,5 7-8,-5 3-12,2 7-1,0 7 2,0 5-14,0 12 3,-1 6-7,-11 3 4,1 6 3,-8-5-33,-2 2 12,-6 30-9,3-34-1,-3-3-8,1-2-9,-4 2 6,1-19 1,3 9-1,-1-3-1,0-3 4,-1 2-11,2-2 23,-2-5-12,3-2-5,2-6 6,0 0-15,2-1 1,1-3-3,3-4-5,2 3 12,-1-6-6,5 3 1,-1-2-9,5-3 13,6 1 1,6 0 4,-3-2-5,-4-3 2,10-1 3,-4 4 4,-5-4 4,-2 0-3,-3 1 21,-4 0-2,-2 0-13,0 0-2,-2 2-7,-3 4-4,0-1 7,-4 6 1,-6 3-4,-4 9 9,-1 0-7,-2 5 3,-2-3-1,-5 14 1,8-9 3,-3 18 1,4-3-4,5 0 11,5-11 3,1 16 1,2 2 2,4 2 2,0 3-4,-1 25 9,6-32-7,-3 1 3,-2-2 5,-1 3-2,1 2 3,-5-5 0,3-13 2,-3-5 29,0 6-10,-3-5 8,-2 3 6,0-6 9,-1-2 13,-1-3-10,-4 5 1,-1-12 16,-1 1-14,2 0-2,1-6-3,-1-2-1,-5 2-4,5-4-13,1 1 0,-3-5-5,2 0-10,-1-3-22,2-1-24,-1-8-63,2 4-69,-1-6-79,0-2-101,-3-6-363,8-8-746,2 2 330</inkml:trace>
  <inkml:trace contextRef="#ctx0" brushRef="#br0" timeOffset="335018.7086">16595 10889 107,'1'-10'236,"2"-1"-1,3-2-7,-4 2-4,3 2 2,-2-4-8,-1 3 3,1 1-5,-1-1-4,-4 3-17,4 2-13,-2 2-16,-2-3-16,1 1-24,-1 2-7,-2-1-17,-4-4-14,-1 6-7,-1 3-11,-4 0-6,-1 7 4,-4 3-15,5-3-8,0 3-3,0 6-8,2-2 2,1 5-2,3-2-5,3 1-2,0 3-15,4-1 13,1 7-9,4-3 16,0 1-23,5 0 7,-1 4 15,1-6-26,-1 2 3,-4-6-6,2-1 3,-2-2-19,1-1 22,-3-4 1,1-1-16,-3-1 3,-3 1 0,-2-1 1,0 0 0,-3-3 6,-5 3-13,-2-10 5,1 8 1,-2-7 1,5-1-2,-4 0 1,0 0 2,1-5-3,0 1 3,4-1 7,0 1-8,3-1 1,-1 5 15,5-3-6,0 3 5,-1-3-3,0 1-4,1-1 0,3 3 1,0 0-1,0 0-6,0 0 2,0 0-17,0 0 29,-1 8-11,1-8-8,0 0 6,7 8-6,-2-4 16,5 1-8,2-1-3,5 1 0,6-2-12,-1 0-17,0-2-16,3 0-13,2-3-27,4-1-27,-2-1-14,0-7-11,6-3 0,-7 1-6,-2 0-6,0-7 9,9-5 7,-5-4 21,-7 5 2,6-7 9,-10 5 20,-2 1 9,-1 2 14,0-1 22,-5 3 18,-3 7 25,-2-1 22,0 1 13,-5 5 4,-1-2-3,-3 2-8,-2 2-1,-3 2-7,-5 2-7,-3 4 9,-5 1-4,-2 7 5,0 2 1,0 1-5,-1 4 4,4 2 6,-1 0-9,4 2 0,2 4 0,4-2-2,2 4-3,3-11 1,2 2-4,0-3-3,4 2 7,-2 0-2,4-7-4,2 0 5,1 3 0,0-5-4,5-3 2,-2-1-3,2 0 15,4-3-2,-1-4-7,0 0-2,-1-5 2,1-2-4,-1 4-7,0-8-3,-3-2-3,-1 0-4,2-7 3,-2 0 2,-2 9 5,-2-1 1,0 4 5,-1 2 10,-3-2-11,0 8-2,0-2-7,0 2 0,0 4-4,0 0 0,0 0 2,-11 10-2,5 0 0,-1 2-5,0 6 3,2-2-3,0 3 0,0 0-2,5-1 0,-2 0-20,5 1-8,0-5-18,1 2-12,0-5-13,3-3-27,2 1-30,2-1-22,3-2-24,1-4-13,-2-3-2,0-2 3,0-1 13,-2-3 19,-3 0-86,5-4 218,-3 0-66,0-2 19,-2-4 23,2 1 30,0-9 8,-2 4 28,-2 5 14,0-1 52,-5 6 14,3-2 14,-1 5 6,-3 2-2,2 1-16,0 1-8,-2 1-9,0 3-2,0 0 5,0 0-6,-11 14 8,8-3 3,-7 4 1,4-1 2,-4 2-5,4-3-4,-2 1-8,2-3 2,2-1-1,-2 1-4,1-4 0,-1 2-7,2-4-4,2-2 2,-1 1 14,0-3 17,1 3 7,2-4 49,-3 2 5,3-2 0,0 0-11,0 0-12,0-11-10,4 5-15,0-3-17,3 0 1,2-8-7,1 4-13,0-2-10,1 2 10,0 0-21,0 6-10,3-3 4,-1 4-12,-2 3-21,-4 0 10,3-1-6,-3 5-5,0 3-2,-4 1-1,4 0 3,-3 1-9,-1 3-11,-1 1 5,-2 3 6,0-4 0,0 3-9,-2 0 5,1-2-4,-2-2-16,0 0 17,2 2 11,-5-3 2,6 1-6,-3-4 2,3-2 11,-4 3-8,4 1 4,0-6 28,0 0 2,0 0 10,0 0 6,0 0 2,0 0 1,0 0-5,3-17-1,1 5-5,5-5-15,2 5-6,2-8 2,5 2-2,0 2-4,1 2-3,3 0-5,-4 0-1,-2 6-4,-4 1 1,-2 2-6,-2 0-4,0 5-5,-4 0-4,3 0-5,-3 3-2,0 2-4,-1 3-3,-3 2 1,0 4-3,-1 1 9,-5 3-7,-1 0-2,-1-2-6,2 1-33,-1 1-30,0-5-39,1 1-31,1 2-28,-1-7-23,6 1-33,-4 1-1,8-5-25,-1-2-40,5 3-281,0-5-644,7 1 285</inkml:trace>
  <inkml:trace contextRef="#ctx0" brushRef="#br0" timeOffset="335508.2212">17416 11010 84,'1'-7'253,"-1"-4"-3,2 5-18,-1 1-19,-1 0-26,0 1-19,0 4-15,2-3-8,-2 3-12,0 0-10,0 0-5,0 0-9,0 0 0,7 9-4,-2-8 12,2 2 8,3 0 7,4-2-18,7 2-2,0-3 0,-1-3-3,-3 2 22,-1-5 1,-1 3 13,-1-4-1,0-2 2,0 0 7,-1-6-9,-2 1-4,-1-2-11,-3 2 2,-4 4-2,1-1-11,-1 0-12,-3 2-35,-3 2 5,-1 2-11,-4 2-3,-14 3-9,0 3-17,-4 8 5,-7 12-7,-4-3-4,13 1-5,-4 13-7,8-10-5,2 3-12,5 2-1,5-5-15,4 5-4,2-3-4,5 1 6,4-10-15,4 6 3,6-4-21,1-3-9,4-4-21,-4-4-33,5-3-7,-1 0-18,-1-6-11,-6-2-11,0 1-16,-3-2-15,1-3-16,-2 2-17,2-3-30,-6 1-18,-3 1-30,-1 2-173,-1 1-514,-2 3 228</inkml:trace>
  <inkml:trace contextRef="#ctx0" brushRef="#br0" timeOffset="335949.2865">16748 11789 39,'-7'3'319,"2"-1"5,0 0 4,4 0-18,1-2-33,0 0-22,8-11-33,5 2-4,7-6-24,2-2-19,12-7-15,-10 7-11,11-7 17,-2 0-24,-11 2-8,-1 1-3,-1-4-3,-3 5-2,-1-2 2,-7 6 3,-2-1-7,-4 0-11,3 7-8,-5-3-4,-1 1-17,-1 5-18,-3-1-8,-2 5-6,0-1-11,-5 7-4,-4 2 8,3 3-20,-4 9 1,4-3-15,2 7-3,3-3 4,2 7-6,2-1 5,3 5-2,4-4-5,0 5-17,5-5 26,-4-1-7,4 2-9,-1-5 10,-1-2-2,0-1-2,-4-5-4,1 0 2,-1-5-1,-3 0 5,2-2-34,-4 0 27,2 0 3,-5 0 1,-4 0 3,-2-1 7,-5-2-9,-6 4-14,2-10-20,3-1-41,-4-3-36,1 0-38,6-1-52,0-1-48,3-1-45,2-1-59,2 1-243,5 1-643,2-3 285</inkml:trace>
  <inkml:trace contextRef="#ctx0" brushRef="#br0" timeOffset="336367.555">17192 11593 30,'4'1'288,"2"1"-20,-2 0-7,-4-2-10,1 5-12,-1-2-22,0 2-20,0 2-15,-4-1-7,4 5-25,0-3-17,0 4-5,0-3-9,3 2-21,-3-5 5,1 6-15,2-7-3,0 0-6,-1 0 1,3-3-13,5-2-5,-3 0 5,6-5-20,-5 1-2,5-7-5,-1-3-5,-2 0 1,3-5 0,-2 8 7,-1-3 22,-3 0 21,0 3 8,-4 2 24,-3-3-13,0 5-14,0 2-2,-3 0-30,-4 3 5,0 1-13,-8 4 2,-5 4-13,0 3-1,0 4 0,1-3-4,-1 7-15,6-1 2,0 2-6,4-3-6,3-4 11,0 5 5,6-1-19,1 3 7,1-2 5,6-2-7,0-3-16,10 5 25,4-11-8,2 3 6,1-4-10,0 1 2,1-6 1,0-4 10,3-3-45,-2-6 26,-2 5 3,1-10 4,0-2-1,2-11 6,1-1-7,-8 5-1,-3-3 11,4-12-8,-10 19 8,-1-9-1,0 3 20,-6 10 15,-1 1 6,1 6 1,-4 1-6,1 5-9,-1-1 5,-1 3-21,1 4-3,-11 5-4,0 1-2,-6 13-19,0 2 21,0 5-5,0-2 6,3 3-6,-7 16-3,11-16 0,-3-6 0,5 10-24,2-3 20,0 0 3,1-3-8,4-1-2,1-3-21,1-3-7,4-3-4,-2-1-21,3-2-29,3-4-43,3 1-30,0-2-38,0-6-31,2-2-30,-1-3-43,0-1-53,-1-6-291,-2 1-692,0-1 308</inkml:trace>
  <inkml:trace contextRef="#ctx0" brushRef="#br0" timeOffset="336757.679">17486 11626 197,'-7'-3'332,"3"3"11,1-2 20,0 0-10,3 2-7,8-6-35,7 2-8,10 2-26,16 2-9,0-1-16,1 2-13,-1 0-17,4 0-33,-7 1-9,4 6-17,-15-6-15,0-1-13,0 0-4,-5 0-26,-1 0-19,-8 0-23,-3-2-28,0 2-41,-2-1-16,-4 0-58,2-1-59,-2 0-77,-1 0-73,0-4-87,-2 1-277,2-2-706,-3 2 313</inkml:trace>
  <inkml:trace contextRef="#ctx0" brushRef="#br0" timeOffset="339766.2297">23053 10686 194,'0'0'217,"0"0"-10,8-12-6,-5 7 2,3 4 5,-2-10-5,3 6-14,-1-2-4,2 1-16,-1-3-9,2-4-8,-1 0-14,1-1-18,-5 4-9,1-7-10,2 4-1,-3-4 1,1-1-13,-1 4-4,-4-3-5,3 5-12,-6-5-15,2 6 3,-4-5-14,-2 6-6,0 3-3,-7 1-2,-1 5-5,-12 4-2,0 3-9,1 3 7,-2 4-5,-8 9-2,9-3-3,4 3 4,4-2-2,2 2-1,7-6 1,-1 0 4,4 0-11,4 1 7,0-1 3,3-1-4,4-1-1,2-4 10,1-1-4,3 3 1,1-4 8,6-5-11,3 3 4,0-5-11,0-7 4,2-1-11,-2 2 4,-5 0 5,4-7 3,-1-2-5,0-1 9,-1-3-12,0 2 1,-7 0 5,3-5 1,-4 0 7,1 7 22,-3 4 15,-1-6 11,-2 7 9,0-1 5,-1 4 3,-1 1-8,-1 1 10,-1 1-41,4 1-6,-4 2-13,0 0 1,0 0 14,-12 16-22,3 1-2,-6 10 7,-4 12-6,-3 4 19,2 2-15,-1 0-1,-2-2 15,6 3-17,6-12 8,-10 5-6,7-12-4,3 6 2,-2 0-7,3-6-1,0 1 9,-1-5-5,4-6 10,3-3-15,-2-3 2,6-3 0,0-1 0,-3-3 4,3 2 11,0 1 18,0-3 17,0-4 13,0 3 13,0-3 16,0 0 16,0 0 2,0 0 3,0 0-13,19-14-12,-1-3-17,2-4-6,1-2-13,7-9-10,0 1-10,-4 9-10,-3-5-16,-1 4 0,0 0-9,-1-1-3,-2 7-9,0-4 0,-7 7-20,1 1-11,-1 3-10,-3 0-18,0 4-30,-1 1-30,-2 2-39,-4-1-49,4 1-42,-4 3-46,3 0-15,-3 0-16,4 9-48,-2-1-335,-1 2-770,1 1 340</inkml:trace>
  <inkml:trace contextRef="#ctx0" brushRef="#br0" timeOffset="340223.6086">23294 10989 6,'-2'-5'325,"0"-1"1,4 0 11,-2 1 3,3-5-22,3 3-36,-1-4-13,5-2-24,-1 8-8,2-5-19,3-1-10,4-4-14,-1 10-23,-3-1-14,6 0-14,-4 5-15,0-1-14,-1 4-9,-6 3-19,-2 0 5,2-2-23,-5 6-21,3-1-8,-7 5 12,-3 3-6,-1 1-10,-7 7-5,-6-2 9,-6 0-12,-6 6-1,5-8-9,-3-3-4,5-3 8,1-2-4,2 1 3,7-6-6,2-3 0,2 2 5,4-2-8,-1-1-1,3-3 20,1 1-14,1-1-6,0 0 3,14 7 1,2-3-17,5 1 14,1 2-4,-2-1 1,1 0 6,-7-1-11,0 4 8,2-4 4,-8 1-5,-2 2 5,-2 1-3,0-5-6,-1 4 9,-2-1 16,-3 3-2,-4-1 19,-1 0-2,-4-1 1,-8 5-2,-5-5 2,-1 3 1,0-7-6,-2 6-5,0-9-7,3-1 5,-4 0 0,4-1-4,2-4-8,0 0-2,7 3-3,5 0-12,0-1-16,2 0-17,2-1-24,-1 2-46,4-1-44,1 0-36,0-3-31,2 6-52,4-8-65,1 1-65,0 2-278,2 2-723,0-1 321</inkml:trace>
  <inkml:trace contextRef="#ctx0" brushRef="#br0" timeOffset="355034.3967">22325 12181 138,'1'5'158,"3"0"-3,3 2-8,-4 3-16,1 0 11,1 0-8,0 3-6,2 3-4,-2-6 3,0 5-4,1 3-7,-2-6-5,3-4-9,0 6 5,0-4 10,0 6-15,-4-8-5,4 1 6,1-1 3,-2 0-7,-2-4-3,2 1 2,1 4-2,-4-6-7,1-2 14,3-2 1,-1 3 9,-2-2-3,-4 0 13,6-2-4,-1-1-1,-2 0-5,1-2 0,-1-5-5,1 4-13,2-4-31,-3-1 6,1-4 0,-1-1-12,0-11-44,-2 8 19,-1 2 6,0-3-3,-3-6-16,0 9 3,2 5-6,-2 0 3,-1 2-12,-4-5-8,-4 6 10,2 1-12,-5 8-20,-6 0 18,-2 3-4,-1 6 15,0 1-16,-3 4 0,-5 8-2,0 7 1,12-5-9,0 1 19,-1 1-3,4-2-28,5-2 24,3-8 1,-1 7 0,3-3-5,7-3 5,-1-2 9,2 3-1,2-4 5,4-4 8,6-1 5,1-3-17,7-2-1,-4-2 3,4-6-8,0-3-1,0-2-8,0-7 8,-1 3 10,1 0-9,-5-4-2,2-1 5,-4-2 0,0-2-6,-2-2 12,-1 2 2,-3 0 11,-1 6 3,0 4 6,-3 4 2,-1 0 13,0 5-10,-1 1-6,-1 1-7,0 1 10,-1 2-22,0 0 16,-5 14-18,0 0 1,-4 9 0,-1 4 11,0 4 4,-3-1-10,-1 14 9,7-14 5,-7 13 13,0 0 23,3-13 0,-2 3 9,-4 9 5,0-1 5,5-9 2,0-2-4,1-2-1,4-1-11,-3 0 2,6-11-8,-2 1-9,1 0 3,2-1 1,-3-6-7,5 8-6,-1-11-6,-2 0 6,4-4 1,-3 1 13,3-4 7,0 3 6,0-3 16,0 0-8,7 4 10,-1-14-15,8-1 1,6-8-30,2-2-10,8-11-15,2-5-18,-5 2 6,5-4-18,-12 16-13,8-12-4,-8 9-13,-3 3-6,1 3-9,-5 10-6,-2-4-31,2 4-23,-6 3-28,0 0-50,0 1-52,-3 2-71,2 1-41,1-1-60,0 3-362,0-1-845,3 2 373</inkml:trace>
  <inkml:trace contextRef="#ctx0" brushRef="#br0" timeOffset="355520.2728">22735 12506 188,'2'-9'359,"1"1"-14,0 0 15,4 3-13,0-4-3,6 0-21,-2-1-30,3 8-24,2-1-28,-4 3-36,3 3-7,1-1-21,-6 3-20,0 5-21,-6-2-12,3 0-6,-4 6-15,-3-2-7,-10 1-8,0 2-15,-7 4-15,-1-2-9,-6-2-20,0-1-6,2-2-16,-1 0 10,3 0-5,6-7-24,7 0 24,-4-1 4,5-1 2,2 0-8,4-3 17,0 0-28,0 0 8,14 6-6,0-6-2,0 3 16,9 0-10,2 7-19,-11-6 9,2 1 5,-3 5-2,2-5 7,-8 0 6,0 5 1,2 3 29,-4-3-4,-3 0 12,-2 0 6,-2 0 12,-4 1 0,-5 3-9,-3-3 0,-6-4-6,-3 4-3,-4-3-2,4-1-8,-5-1-11,0-2-17,4-1-24,-2 0-30,4-1-29,5-2-44,-4-3-49,7 1-42,4 2-58,3 0-72,0-5-56,0-2-256,6 2-702,2-5 311</inkml:trace>
  <inkml:trace contextRef="#ctx0" brushRef="#br0" timeOffset="356271.3975">23628 10410 11,'14'-24'260,"1"5"-16,2-1-7,4 6-16,-4 3-16,4 3-9,0 5-25,2 1-8,-1 7-19,-5-1-15,2 11-11,-4 0-16,-1 6 5,-4 8-10,-4 3-8,-6 2 6,-6 12-10,-11-1 3,-3 6-6,-11 22 20,5-23-38,0-3-4,-12 20-5,14-23-2,-4 0-2,4 0-9,9-16-7,-8 16 1,3-5-4,8-6 20,-1-9-30,6 4 3,0-2-6,0-2 1,3 1-9,4-7 9,1 7-7,2-8 1,8-1-1,-5-1-1,2-1 0,5 2 6,0-7-4,-1 3-1,-2-2-1,4-3-3,-4 2 1,0-6 11,-3-2-7,2 0 15,-7 2 2,-2-3 5,10 1 35,-10-1-31,3 4 3,-3-4-4,0 0-6,-8 9 10,1-5-18,-5 9 0,-5 5 3,2-2-19,-2 9 15,1-1-5,1 2-13,-2 17 7,3 4 20,5-11 10,-2 15-4,4 0 10,2 2-19,0 1 4,1-8 12,-1 2-5,2 3 2,-2-1-10,2-16 6,-2 15 3,-1-6 2,2-10 11,-1 2 18,-1-4-14,-3-6-4,1 1 12,0 1 5,-2-3-2,-3-2 3,-1 0 2,-3-4 16,0-3-8,2-5 0,-6 6-1,-3-3 1,-2-1-5,2 2 4,-1-4-4,-2-1-10,0-1-5,-4-3 4,3 2-7,3 2-4,-5-3-14,3-1 5,-1-3-2,4 1-13,8-3-18,4 1-28,0-1-28,3 1-46,2-2-73,4-4-98,-1-3-106,4-9-108,6 0-378,5-8-919,3-3 406</inkml:trace>
  <inkml:trace contextRef="#ctx0" brushRef="#br0" timeOffset="357025.2271">23824 11676 27,'-1'5'207,"1"2"3,-4-2-1,4-1-4,0 0-5,0 0 1,0 1 11,2-2 7,-2-3 20,3 5 5,0-4 13,2-1-10,10 3-10,-2-8-1,-2-4-17,8-3 15,3-4-36,1-4-10,0 2-24,0 0-2,8-10-8,-3-4-20,-7 14-1,9-20-13,-10 10-3,2-9 3,-5 9-9,-3-3-5,0 5 2,-4-2-11,4 1-1,-8 0-11,2 1 2,-3 9-2,-3 1-1,0 0-5,-4 6-9,2-1-8,0 5-6,-2 1-14,0-1-5,-1 4-17,-1-1-6,-6 6-7,3-1-4,-4 8-2,-2 0 1,3 4-11,5 6 7,-8 3-2,5 2-2,2-1 7,1 5-6,2 3 0,4-3 2,-1 6 1,4-6 10,2 2-12,-1-3 4,3 0 1,-3 2 2,6-5-9,-6-5 12,0-4 2,2-1-2,-7-4 0,4 1 2,-2-3 1,-1-4 3,-2 1 6,-1-1-3,2 1 11,-1-3 0,-2 0-9,-1-3-6,-6 4 6,-5-1-4,-1-3-5,1 2-5,-8-2-19,2-2-5,1 1-19,-1 0-16,7 0-25,-1 1-24,4-2-45,2 4-37,0-5-36,4 2-43,-1 1-41,2 0-49,3-4-41,1 4-323,0 0-779,15-8 345</inkml:trace>
  <inkml:trace contextRef="#ctx0" brushRef="#br0" timeOffset="357442.9953">24404 11594 154,'12'-8'292,"-1"-3"13,1 1-6,-1-4 11,0 1-23,-1 1-9,0 0-3,-3 1-12,0 1 6,0 3-11,-4 6 1,0-9-14,1 7-9,-1-4-10,-2 0-20,2 5-21,1-1-18,-8-3-24,4 6-14,-7-4-23,0 5-10,-6 3-13,-1 3-7,-7 6-3,1 2-17,2-4-5,1 7-1,0 0-12,6-2-2,4 0-11,-3 1 4,3-3 4,4 1-13,-1-2 0,1-1-4,6-2-6,1 5 3,-1-5-2,4 1 3,-1-6-11,0-1 9,3 1-18,0-5 14,-1-1-2,2-3 1,0 0 17,-4-4 1,5-4-11,0 1 0,-2-2-11,-1-3 4,-1-1 3,4 0 0,-4 4 3,-2 3-1,-3 3 1,4-7 0,-2 7-5,-4 3-2,3 0-14,-3 4 0,0-2 2,0 2-5,0 0 3,-3 13-7,-2-4 3,0 7-5,1-4-10,1-1-20,0 3-10,2 0-10,-2 0-19,3-4-26,3 2-23,-2 2-28,5-6-18,1 4-27,6-2-32,2-3-34,-2-2-28,8-2-19,-21-3-13,33-1-201,-33 1-578,34-11 256</inkml:trace>
  <inkml:trace contextRef="#ctx0" brushRef="#br0" timeOffset="358130.4091">24705 11618 458,'14'-24'105,"-4"11"35,-3 0 19,0 5 18,-7 8 28,6-14 2,-6 14-14,0 0-13,0 0-11,0 0-8,0 0 2,0 0 2,0 0 6,0 0 4,-26 44 17,18-28-8,1 2-9,-6 5-13,3-9-2,3 4-14,0-4-2,0 1-10,-3-4-15,5-1-5,-1-3-6,6-7-18,0 0-4,0 0 9,-8 15 22,8-15 7,0 0 12,0 0-3,0 0-14,0 0-15,0 0-8,0 0-11,14-50-11,-2 25-14,1 3 0,4-6-8,-3 7-7,2 0-10,-1 4-2,-1 8-12,-1-1-1,0 2-1,-13 8-10,24-7 0,-24 7-4,16-3-5,-16 3-11,0 0 11,17 17-10,-17-17 15,7 25-1,-4-8 4,-3 0 0,-3 2 5,2-1-2,-5-1-5,6-17 1,-4 23-2,-2-9-6,6-14 1,-4 16 0,4-16-7,-7 12 0,7-12 1,0 0 6,0 0 3,0 0-1,0 0-11,0 0-1,0 0-13,0 0-6,0 0 4,0 0-26,21-54-5,-7 34-22,3 1 30,2 0 14,-7 7-11,5-12 0,-5 15 22,3 4-18,-15 5 4,15-5-3,-15 5 7,0 0-15,0 0 15,0 0 5,27 15 11,-27-15 1,1 16 6,-1-16 2,3 29-2,-6-15 8,3-14-2,-4 28 2,-1-12-3,3-3-2,2-13 2,0 26-1,0-26 1,0 19-3,0-19 7,3 14 13,-3-14-12,13 13-2,-13-13-9,18 11 10,-18-11-16,24-3-10,-24 3-2,31-11 4,-11-4 4,-2-2-8,2 1 21,-5-5 0,4 0-3,-4-3 5,2 1 19,-6-2-2,2 1 6,-9 5-5,2 1 15,-5 1 6,-1 17 0,2-21-1,-2 21-18,0 0-1,-9-21 9,9 21-15,0 0 2,0 0 6,0 0-18,-46 25-1,34-14 5,3 6-2,0-3 8,2 3-5,0 2-5,6-1 2,1 7 6,1-6-22,3-2 21,-1 1-5,1-2-4,6-3-7,-1 0 5,0-2-18,4-4-3,-13-7-12,23 11 8,-23-11-37,17 4 5,-17-4-3,0 0-17,28-9-9,-28 9-10,18-8-46,-18 8-20,13-12-34,-13 12-26,0 0-43,9-14-38,-9 14-254,0 0-611,0 0 270</inkml:trace>
  <inkml:trace contextRef="#ctx0" brushRef="#br0" timeOffset="358568.2043">23971 12443 46,'-21'3'326,"8"-3"14,5 2 3,2-2-5,6 0-17,0 0-30,0 0-8,0 0-22,2-10-3,9 1-32,3 1-14,9-5-8,1 0-3,2-4-8,8-8-16,-11 13-16,8-16-1,-10 8-6,-3-2-19,6 1-7,-10-3-13,0-1-7,-4 10-1,1 0-4,-6 2 22,-3 2-7,4 2-14,-5 0-8,2 2-7,-3 7-21,-7-10-14,-1 7-15,-2 6 4,-3 0-14,-8 4 1,1 8-2,2 1-3,4 3-4,1 1-2,3-4-6,2 6-2,4-2-10,2 6 7,5 3 1,4-5-1,0 1 1,3-3-2,0 0 1,3-8 2,-1 7-1,-5-6-4,3-3-10,-6-1 10,-1-1-2,3-4 5,-5-1 4,4-1-6,-3-1 12,-2 2 2,0-5-5,0 0-1,-11 0-7,11 0-17,-24-5-10,7 2-18,-2 1-6,-3-1-28,7 1-28,0-2-35,3 3-9,1-1-55,1 1-43,0 0-61,10 1-82,-10-1-48,10 1-260,0-7-750,0 7 331</inkml:trace>
  <inkml:trace contextRef="#ctx0" brushRef="#br0" timeOffset="359081.4004">24385 12305 67,'10'-9'298,"0"-3"-4,-3 7 21,-4-2 18,-2 5 15,2-4-19,-3 6-12,0-10-57,0 10 1,2-7-31,-2 7-17,0 0-26,0 0-14,0 0-23,0 0-17,0 0-28,-5 23 5,4-17-5,1-6-7,3 15-11,0-5-7,0-6 0,2 9 1,3-9-10,2 0-7,3-1-14,3-3 10,0-3-4,-3 2 5,1-2-4,3-6 5,-5 1-4,-12 8 3,25-16-3,-17 3 7,1-1 8,-4 4-4,-1-6 1,-1 7 1,-2-2-14,-3 4-7,-4-1-9,-2-1-6,-6 4-20,-2 3 9,-5 1-2,1 6 1,2 2-3,-2 3-6,-1 3 4,3 0-8,3 3 0,6 0 3,0 9 0,5 0 13,4 4-9,3-9-1,4 3-3,3 1-2,-3-9 5,4-3-2,9 5-1,2-5-11,-2-3 0,4-5-12,0-4 1,2 0 11,-3-4-7,4-4 10,-3-1-9,3-3-1,-2-8 0,-4-3-9,1-3-20,4-14 4,1-1 0,-3-5 4,0 1 0,-6 19 9,-4-3 8,-4 0 11,-8 15 14,3-2 6,-5 16-5,2-17-9,-2 17-5,0 0-1,0 0-5,0 0 2,0 0-2,0 0-3,-51 43 10,34-19-4,4 6-1,-1-3-1,3 5 8,3-2 2,3-1-3,-2-13 2,3 16-1,3-1-3,1-5 0,1 1-17,-1-11-17,0 2-29,7-2-18,0 0-41,0-7-33,-7-9-50,20 15-43,-6-8-56,-14-7-74,32 1-53,-32-1-244,34-5-727,-20-3 321</inkml:trace>
  <inkml:trace contextRef="#ctx0" brushRef="#br0" timeOffset="359399.6326">24881 12287 213,'0'0'367,"0"0"7,-23-3 27,23 3 12,0 0 4,0 0-18,0 0-15,0 0-22,0 0-12,0 0-15,0 0-17,84 2-17,-58-4-33,4 2-20,-2 2-25,1-1-24,-1-2-20,-6 1-9,-1 1-35,3 0-22,-24-1-22,0 0-16,24-2-46,-24 2-15,0 0-34,24 1-32,-24-1-57,0 0-29,0 0-77,0 0-60,0 0-65,0 0-130,14-7-324,-14 7-859,0 0 381</inkml:trace>
  <inkml:trace contextRef="#ctx0" brushRef="#br0" timeOffset="362118.1826">5978 11067 201,'0'0'285,"0"-6"-15,2 3-13,-2 3-5,0-4-11,0 4-37,0 0 1,-2-7-25,2 7-17,0 0-14,0 0-7,-1 20-8,0-3 12,-2 2-10,-1 13 15,-2 13 16,0-13 7,-5 16-2,3-2-4,1 1-18,-2 0-18,5 0 2,1-11-3,-7 10-17,9-13 6,1-2-8,0 2-5,-2 2-8,-3-3 1,5 0-14,0-6-10,0 3 5,-3-2-22,0-3-1,5-7-6,-2-5-11,0 4-3,0-3 1,3 3 1,-6 1-1,1-2-3,1-4-13,-3 1-4,4 4-13,-3-8-9,2-1-15,-2-2-4,1-1-30,-1-1-26,2-1-31,0 1-31,1-3-33,-6 2-47,6-2-47,-9-2-31,5-1-45,-3-1-35,0-1-220,3-4-649,-3-2 287</inkml:trace>
  <inkml:trace contextRef="#ctx0" brushRef="#br0" timeOffset="362523.1506">5742 11710 43,'-6'-17'199,"-1"3"12,5 5 9,-2-2 14,1 4-1,0-1-19,1 7-21,1-1-24,1 2-20,0 0-13,0 0 0,0 19 9,3-3 14,2 9 8,0 3-18,1 0-3,-1 6-18,2-8 8,-1-2-29,2 0-13,-4-4-5,2-2-9,-2 1-20,2-1 6,-1 4-3,1-8-3,-2-2-11,-1-3 15,1-1-24,-1 0 5,1 0-23,-1-4 9,-2 1 6,2 0-14,-1-1-4,-2 0-2,1 0 1,2-3-5,-3-1 2,3 5-1,-2-3-2,-1-2-17,4 3-13,-4-3-15,3 2-22,-3-2-30,0 0-36,10-5-54,1-3-52,2-2-52,1-2-256,3-5-579,1 2 256</inkml:trace>
  <inkml:trace contextRef="#ctx0" brushRef="#br0" timeOffset="362560.1766">6160 11632 78,'6'-18'250,"-2"7"14,-1 1 7,1 1-11,-2 5-33,-2-1-15,0 5-23,0 0-9,-9 14 11,-2 10 12,-6 5-24,-10 17 8,5-4-9,-4 0-17,-3 0 3,2-1-25,3-4-15,0-1-14,3-7-23,3-6-31,-1 2-36,4-5-39,2-2-52,2-3-65,0-5-82,5-1-81,-1-4-200,1-2-538,-1-1 238</inkml:trace>
  <inkml:trace contextRef="#ctx0" brushRef="#br0" timeOffset="363251.5456">3928 12560 109,'-2'-22'293,"2"7"12,-1 0-2,1 5-10,0 4-19,0 1-12,0 0-36,0 3-32,0 2-19,0 0-16,-4 17-21,1 7 5,-1 5-18,-2 19 7,-2 3-14,0-3-8,0 1-14,-2-3-14,3 0-4,3-12-10,-7 16-4,8-21-7,1 0-16,1 0-29,1-12-9,0 7-25,-1-11-7,2-5-34,-3-1-33,2-3-6,0-2-20,0-2-22,0 0-26,3-18 12,2 1-9,0-10 16,1 0 15,-2-3 14,-1-1 27,4-7 22,-4-11 34,-2-1 10,5 1 44,-3-1 22,-1-1 24,4 4 9,-4 12 20,0 3 20,0 15 14,2 2 7,-4 3-4,6 2-2,-6 3-21,0 6-24,3-2-5,-3 3 7,11 8 21,0 5-1,6 12 4,7 11 27,0 7 21,-3 1-6,3-5-10,0-1-14,-3-1 4,0 3-14,0 7-1,-5-21 0,2-1-16,-5 2-1,5-1-14,-4 0-8,-1-4 7,-2-6-5,-2 0 1,-1-4-13,-1 5-5,0-7-6,-1-4-4,-2 3-5,0-2 6,2-11-1,-3 8 27,0-3 7,-3-1 13,0 0 16,0 0 8,0 0-19,8-16-7,2 2-9,0-17-21,5-15 0,-15-4-14,17-5-17,-10 1-9,7-31-7,-4 28-9,-6 2-2,5-2-11,-5 4-3,-1 21-9,1 1 7,-4 13-9,4-1-9,-1 2-12,-3 3-24,1 5-38,2 6-58,-1-1-33,-2 4-23,4 1-26,0 7-42,-1 2-54,3 5-81,-2 3-363,1 9-846,1 0 374</inkml:trace>
  <inkml:trace contextRef="#ctx0" brushRef="#br0" timeOffset="363624.6013">4612 12677 169,'2'-4'335,"1"3"-23,-3 1-22,2-1-25,-2 1-20,0 0-18,-1 14-18,-6-1-16,0 3-26,1 3-8,-4 3-16,3 5-14,0-4-10,5 2-20,-2-5-3,3 9-1,1-12-17,1 2-8,7-4 6,-3-4-7,4 2 4,-2-6 10,0-2-20,1-3 18,5-2-21,3-5-2,-7 0 16,3-2-9,3-2 11,-9 1 6,2-4-6,-2-2-4,-2-1-13,-1-6 4,-2 4-7,-2 0 8,-3 0-15,-2-3-1,-1 8-8,0-2 2,-4 1-9,2 6-14,-2-4-20,-2 0-13,1 7-30,2 1-12,1-1-31,2 2-37,0 2-38,4 0-33,3 0-42,-5 2-48,3 2-38,2-4-237,0 0-604,9 6 267</inkml:trace>
  <inkml:trace contextRef="#ctx0" brushRef="#br0" timeOffset="363985.446">4823 12630 63,'9'-8'272,"-2"1"-2,3 0 5,-3-1-8,3 4-25,-3 1-5,0 1-19,3 7 1,1-1-9,-1 11 15,-2-1-34,1 3-14,-5 1 26,2 8-30,-1 3-14,-6-2-10,-3 4 3,1-3-59,0-3 21,-3-8-5,4 1-18,-3-2-6,1-4 1,3-7-3,1-3 12,-2 3 11,1-1 37,0-1 18,1-3-12,0 0-1,0 0-17,1-16-14,2-1-14,7-6-11,2-1-9,-2-3-5,4 5-14,-1-8-11,3 10-6,-4 7-8,1 4-4,1-2-3,0 5-5,-1 0-12,-3 4 1,-2 4 8,2 2-17,0 1-3,0 2-5,-2 5 1,-2 3-10,-1 2-1,1 0-11,-6 2-10,0 5-55,1 2-69,-1-8-55,-1 2-66,-4 6-60,4-8-57,-3 7-62,4-8-234,0-4-747,-1-2 330</inkml:trace>
  <inkml:trace contextRef="#ctx0" brushRef="#br0" timeOffset="365170.4473">6318 12827 95,'4'-5'293,"-1"-4"-3,0 4-14,1-5-14,-5 1-28,3-4 13,0-5-16,-2 1-12,0 5-4,0-6-15,-3 1 4,-1 1-9,-6 1-17,6 0-3,-2 1-18,-1 5-25,-1 2-12,-1 5-14,-5 2-5,-1 5-16,-1 1-1,-3 10-11,-4 0-5,6 2-20,6 3-1,-3 1-12,5-5 1,1 5-9,4-5 0,2 3-10,2-8 19,0 1-21,-3-4-1,6 0 0,1-1 9,2-2-30,1 0 31,0-6 1,3 0 5,-1-3-4,3-5-1,2-2-6,7-2 4,-2-8-3,-1 1-5,-4-9 4,1-1-4,1-16 1,1 2-4,-5-1-3,-4 10 0,-1-2 0,-2-10 0,-2 12 17,0 5 5,0-2-19,1 14 20,-4 5 5,1 1-8,1 6 0,-2 4-9,0 1-17,0 0 11,-6 14-11,2 10 9,-3 10 3,0 12-3,0 7-5,3-4-1,-2-1 0,1 0 0,5-13-16,0 1 17,2-7 6,1 4-9,3-3-2,1-4-15,1-8 22,-1-1-14,3-3 21,0-5-23,3 2-6,1-9-6,3-4-8,2-6-14,2-6 4,2-1 3,-5-5 9,1-1-3,-1-4 3,-3-4-3,-2 0 9,-2-4-1,0 5 10,-3 0 17,-3 11-2,0-2 15,-3 9-12,1 3 23,-3 3-16,2-1-10,-1 0-7,-1 5 16,0 0-11,-6 19 1,4-8-2,-1 4-2,0 4 5,0-2-2,3 3-12,0-1-10,1 0 9,2 1-6,0-6 8,1 3-2,3-5 2,0 2 2,4-2-5,-5-5 3,8 1-5,-5-5 22,1 0-14,1-1-1,2-2 1,0-5 2,-1 0 23,2-3-23,4-8-2,-5 4 3,1-3 3,-3-2 20,0-6-19,5 3 7,-6-9-18,0 2 19,1-2 7,-2 5-7,-1-3 4,-5 10 11,0 5-10,2 1-2,-4 1 4,1 0 3,-2 5-14,-2 0 2,2 5 7,-1-1-33,1 1 14,0 0 24,-11 8-30,7-3-20,0 10-10,-1 2 25,1 5 12,3-3-7,2 0 6,1 1-6,0-1 4,0-1 0,2-2-4,0 1-12,2 0 22,-2-2 1,-1 2-6,1-6 6,0-1-3,2-3 17,-3 0-3,0 1 8,-2-2 12,2 0-12,1 3 10,-4-6-7,2-2 3,-2-1-9,-2 6 13,2-6 7,-1 4-3,-1-1 0,-2-2-1,-3 4-8,1-5-4,-5 4 0,-2 1-18,-1-2-16,-1-1-19,1 0-37,-3 0-55,1 1-28,-5-3-45,0 0-59,6 0-67,-2-2-64,-3-3-242,3 2-680,0-5 301</inkml:trace>
  <inkml:trace contextRef="#ctx0" brushRef="#br0" timeOffset="365580.0506">6538 12414 166,'-2'-19'228,"4"0"-15,-4 9-21,2 0-27,-1 1-53,2 5-57,1-2-48,1 4-64,1 1-124,-4 1-194,14 5 86</inkml:trace>
  <inkml:trace contextRef="#ctx0" brushRef="#br0" timeOffset="365624.0846">7101 12247 363,'5'-4'392,"-3"-4"-16,2 3-15,-1 0-40,-1 2-40,-2 3-27,0 0-20,-2 23-4,1 8-2,-5-2-16,-5 19-12,1 0-19,-2 5-25,2-3 0,-4 5-16,1-6-19,4-3-5,1-11-13,4-2-9,1-2-3,0-1-30,6-3 4,-3-9-9,1-1-5,-1-1 8,5-6-36,0 1-14,2-5 5,2 0-12,1-4-14,4-4-50,1-4-55,6-3-29,-1-4-61,1-3-53,-1-1-44,-2-5-30,-2 2-251,-1-4-634,-5 3 281</inkml:trace>
  <inkml:trace contextRef="#ctx0" brushRef="#br0" timeOffset="365909.1436">7037 12542 20,'-5'2'196,"2"1"10,3-3 2,0 0-2,8 3 6,0-3-17,9 2-5,6-2-13,3 0-7,1 2-13,-3 3-11,1 0-11,-1-3-7,-3 3-10,-7 2-6,-1-2-8,-2 8-3,-2-4-4,-1 7 6,-2 2 3,-5-1-2,1 2 5,-4 0-15,-1-1 0,1 0-4,0-2-5,-2 0-9,4-3-4,-3-1-17,2-2-3,-1-3 18,4-1-31,-4 5-15,5-6-24,0-1-22,3-2-15,2-1-38,2 0-46,0-7-66,7-1-72,-3-3-65,3-3-181,-5-1-546,4-3 242</inkml:trace>
  <inkml:trace contextRef="#ctx0" brushRef="#br0" timeOffset="365935.1631">7446 12504 142,'-5'-25'190,"1"8"8,-1 1 20,1 4-11,1 4 0,-2-1-15,3 3-23,-1-1-23,1 4-30,0 0-42,2 3-44,0 0-61,0 0-70,6 14-193,-3-5-317,4 7 142</inkml:trace>
  <inkml:trace contextRef="#ctx0" brushRef="#br0" timeOffset="366242.6496">7507 12584 250,'0'-5'344,"-1"0"-15,2-2 1,0 5-47,-1 2-17,9 1-16,-9-1 0,14 8-4,-7-1-21,3 8-15,-2-1-6,-2 5-16,-2 6-6,-1-7-29,-2 0-7,1 3-26,-2-3 2,-2 1-12,2-7-10,-1-1-8,2-2-6,-2-2-3,-3-1-4,2-2 9,-1-3-10,3-1-13,0 0 9,0 0-7,-4-14-4,4 2 1,2-5-14,4-9-12,2-6 0,2 3-4,2 2-3,4-2-3,-1 8-5,1 1-3,0 8-19,-4 0 8,-2 9-2,1-1-5,-2 1 5,0 6 0,1 1-2,-1 0 3,-1 9 2,2 1-3,-3 2-3,-1 2 5,-3-2-2,-1 10-12,1 0 9,-3-8-41,0 1-60,0 8-75,0-10-73,0 0-86,3-1-41,4-3-42,-1-4-224,6-1-690,3-4 306</inkml:trace>
  <inkml:trace contextRef="#ctx0" brushRef="#br0" timeOffset="367077.1016">8111 12634 191,'8'-24'260,"0"0"14,-7 4 10,5 1 7,-5 8-3,0-2-6,-1 4-21,0-1-47,-4 5 1,-4 3-25,-2 4-24,-3 4-6,-8 10-17,0 3-8,-1 3-5,-7 9 1,11-6-35,3-2-6,3 4-13,1 0-2,5-2 9,5-4-33,1 6-8,0-11 4,3-6-4,4 0 13,1-3-12,1-4-1,5 1-23,1-1 17,1-6 3,5-1-14,-1-5 3,-5 1 6,-1 0-12,-2-5 18,0 3 9,-2-5 5,3 1 14,-5-1-12,-1-2 21,0 1 2,-1-1 9,-3 0 7,-1 1 5,3 6 18,-4-2 13,2 3-4,-4 0 4,2 3 2,2-5-5,-3 7 46,0-3-17,1 0 7,1 4 8,-2 2-3,0-5-7,0 6-4,0-4-7,0 4-11,0 0 0,5-3-3,-5 3-12,0 0-24,0 0-2,0 0-36,0-3-64,0 3 0,0 0 0,0 0 0,0 0 0,0 0 0,0 0 0,0 0 0,0 0 0,0 0 0,0 0 0,0 0 0,0 0 0,0 0 0,0 0 0,0 0 0,0 0 0,-4-6 0,4 6 0,0 0 0,0 0 0,0 0 0,0 0 0,0 0 0,0 0 0,0 0 0,0 0 0,0 0 0,0 0 0,0 0 0,0 0 0,0 0 0,0 0 0,0 0 0,0 0 0,0 0 0,0 0 0,0 0 0,0 0 0,0 0 0,-7 7 0,6 0 0,1-7 0,0 0 0,0 0 0,0 0-48,0 0 6,0 0 16,0 0-3,0 0 7,0 0-4,0 0 9,0 0-14,0 0 23,0 0 3,0 0 1,0 0 0,1-16-2,-1 12 14,0-6-2,0 6 0,0-1-8,0 1 24,0-1-11,0 2-8,0 3 7,0 0-18,0 0-11,0 0 6,0 0 0,-4 25 7,-1 10-1,-4 20 4,2 1 5,-2 2-4,-5 33 13,10-4-11,-3 3 1,1-4 1,-2-1 9,-1 4-17,6-4 16,1-27-5,-3 30 18,3-6-13,-4 5-4,3-29 2,-2-12-2,3 10 9,-5-3-12,-3 5-1,-2-12-3,-1 0 8,2-17 13,-2-4-13,0 3 1,-2-9-5,0-8 0,-4 1-12,3-6 13,-3 2 0,-2-13-3,-1-7 5,0-3-1,-2-5-11,-3-15 9,-2 0 4,6-11-28,1-6 13,8 1 2,-5-4 4,8-2-10,-1-29-6,7 27-9,4-33-19,5 4 5,9 3-11,4 3-14,6-6-21,7 13 0,-2 26-25,0 6-13,23-15-13,-14 21-24,2 8-46,3 6-15,-4 0-50,3 9-54,0 3-55,-13 5-44,15 1-68,-3 0-297,1 1-857,-13 1 380</inkml:trace>
  <inkml:trace contextRef="#ctx0" brushRef="#br0" timeOffset="367969.3476">8404 12682 91,'3'-5'161,"-3"-1"0,4-1 7,-1-3 13,3-2 11,-2 1 8,2-4 9,-1-1 11,-2 9 4,1-4 20,-2 9 10,2-2-20,-4-3-11,0 3-49,0 4 3,0 0-18,0 0-28,0 0 6,-6 19-17,-1-3-10,0 1-11,0 10 4,-3 0-20,3-1 3,-1 3-15,5-6-12,0-4 12,2 0-24,2-2-9,0 0-3,4-1 3,-1-6 9,3 2-13,1-7 0,4 2-1,3-4-10,1-5 12,5-1-21,0-5-4,-3-3-1,-4 0-1,5-5-19,-5-3 22,1-8-1,-3 8-1,-1-5 3,-3 2 5,2-2-3,-6-4 11,1 11 12,-3 0 11,1 8-3,-1 0 1,-2 1 1,0 4-13,0-1-1,0 2-13,0 3 3,0 0-12,0 0-9,-4 17 13,2 9 0,-1-6-10,-1 7 3,1 0-1,3 0 0,-4-1-1,4 0 9,4-1-14,2 4 8,-3-11-4,2 0-1,1-3 18,4 0-19,1-8-2,-1-2-7,1 4 13,-3-7 7,8-2-16,1-5 0,3-2-21,1-7 20,1-1 6,-3-2-4,-2-4 3,1 0 0,-1-5 0,1 1-5,-7-3 3,0-4 1,-3 6 19,0 2-12,2-3 2,-7 13 1,-2 5 8,-1-2 16,2 5-19,-1 3-9,-1 0-8,0 3 3,-3-2 0,3 2-2,-12 21-3,4-4 8,1 0-6,3 1-9,-5 8 8,6 0-22,-3-1 8,6-6 9,4 8-3,-1-13-4,1 3 9,0-5 10,6 0-20,3-4-1,-2 3-9,5-5-5,3-1 10,-3-1-18,-2-4 14,2-4 15,2-1 2,3-1-15,-2-5 11,-1-1 0,1-4 6,-2 0 1,-1-6 6,-1 1 8,-2-1-3,-5-2 1,1 1 10,-1-3 2,-2-3 3,-2 3-6,-4 6 14,0 3-9,-1 2-5,0 1 15,-1 2-19,-1-5-4,0 10 1,0 0-7,-1 7-14,4 0 0,-7 5-12,3 4 18,1 1 2,0 7-6,2 2 6,4 8 2,-1 0 6,4-3-7,0 2 1,2-2 0,2-1 2,1 3 6,-1-1-11,1 0 5,2-5 1,-4-6-1,0 3-1,-3-2 10,4 0 1,-6-3 5,-1 0 2,2-5 11,-3-1 1,-1 2 6,-1 0 7,-1-3-1,-1-1 10,0 1-14,-5-2-1,-6-2-1,2 2-10,-4-6-19,-7-1-34,-2-3-33,-1 0-41,1-3-85,0 3-55,0-7-69,0-1-79,2 1-346,3-3-796,5 6 354</inkml:trace>
  <inkml:trace contextRef="#ctx0" brushRef="#br0" timeOffset="368369.2911">8989 12320 304,'-4'-12'320,"1"4"-4,0-8-29,-1 12-34,4 4-29,-3-4-56,3 4-61,0 0-60,0 0-59,3 20-124,-2-4-177,3-6-340,2 7 151</inkml:trace>
  <inkml:trace contextRef="#ctx0" brushRef="#br0" timeOffset="368775.1716">9455 12651 84,'-12'-2'291,"4"0"-8,1-1 14,2 2-28,0 1-24,1-1-13,4 1-25,-4-3-23,4 3-13,0 0-8,0 0-19,11-9 1,3 1-11,-1 2-14,7-5-6,-2 2-22,2-7 4,1 5-8,-3-5-9,0 1 0,-1-1-7,0-1 16,-6 5 16,-1-5 16,-1 3-16,-6 1 17,1 5 1,-1-4 5,-1-1 5,-2 8-13,3 1-9,-6-1-15,1 4-8,2 1-25,-13 3 3,2 7-1,1 2-6,-4 10-5,-2 7 14,-2 12-17,1 5 0,7-12-3,-4 10 6,6-9 0,-4 8 4,1 3 1,4-12-3,3-7 3,1 2-6,2-2-3,-2-1-3,1-6 2,0-2-11,-1-1-3,0-1-2,2-3 0,-1-6-6,4 2 6,-4-1 3,1-2-4,1 0 16,-3-6 20,3 0-15,0 0 1,3-13-22,0 3 14,1-6-5,6-8-5,-1-8-4,6 7-9,0-2 1,1 2-4,5 1-5,-2 4 1,1 1 13,3 1-23,-2 9 6,1 0-22,-1-1 13,2 6-8,-9 3 1,-1-1 0,-2 7-7,-1 0 11,1 7-14,-5-3 17,1 2-2,-4 3-2,1 4-6,0 2-15,-2-3-33,-2 1-28,-2 0-44,-4-2-46,5 5-64,0-5-70,1-3-47,0-2-34,2-1-29,4-1-337,0-1-817,4-5 361</inkml:trace>
  <inkml:trace contextRef="#ctx0" brushRef="#br0" timeOffset="369917.1862">10053 12822 14,'6'-18'252,"0"1"6,0-2 14,-4 0 6,3 3-1,-3 0-7,-4 4-16,0 2 2,2 3-14,-5-3-21,-1 4-23,-3 0-12,-2 4-26,-3 4-27,1 3-1,-10 6-5,1 4-11,0-1-9,1 5-9,0 1 0,4-2-24,-1 5-3,5-3-9,3-3-7,3-1-6,2-1-2,4 5 0,1-11 1,1 3-17,5 4-2,0-7 16,2-1-3,2-2-10,1 1 4,1-2-10,2-5 7,0-2-3,-2-4 3,-2 2-8,3-5 2,-3-3-4,2-1 0,-4 1 3,4-12-1,-2 0-4,-6 5 8,-1 1 10,1-1 7,-1 2 4,-3 0-6,3 10-17,-3 0 10,-1-2 4,2 5-10,-2-3-6,1 7-14,0 0 7,-9 16 5,4-5 1,2 0-12,-3 5-8,1 1 5,0-1 2,2 3-3,1-1 3,0 1-15,2-4 9,0 2 0,2 0-3,2-1 1,0 2-3,3-10-3,-3 2-10,6-4 2,3-1-20,1 1 3,1-8 4,1-2-4,0 0 21,5-3-13,0-2-7,-2-3-1,-7 2 6,3-9-10,1-2 20,-4-2 0,1 0 4,-3-4 4,-3 0 12,-1-4 7,-2 1 4,0-1 12,-1 2 6,1 0-8,-3 11 23,1 2 6,-1 5 0,-2 3-9,1-3-11,0 7-10,0 4-2,0 0 10,-3 13-7,-8-1 1,4 16 15,-3 2-10,-1 0 8,2 7-2,1-5 4,-4 11 8,4-9-2,3 2-4,-3-3 6,1-3 1,0 4 9,0-4-4,1-5-6,1-5-9,1-3-2,1-6 9,-1 2-12,4-6 2,-2 1 1,2-3 5,-4 0 26,3-4 0,1-1-2,0 0-19,0 0 10,0 0-14,5-23-2,-1 7-1,3-1-7,5-8-7,3 7-11,5-3 2,1 2-2,0 2 2,3 4-10,1 11-6,1-10-10,-6 10 7,-4 4-3,-1-4 1,-3 2-15,0 1 25,-4 5-28,0 1-8,-2-2-4,-3 2-10,-3 5-26,-3-4-2,-4 10-23,-3-5-9,-7 1-25,-2 3-8,-3-1-27,-1-2-4,-2-2 10,0-3-20,4 6 7,0-10 27,5-10 5,4 7 13,0 1 33,5 2 22,3-5 22,-2 1 10,6-1 7,0 0-4,0 0 8,10-9 2,2 7-2,2-3 20,5-2-9,2-2 4,1 1 16,1 4-5,-1 6 3,5-7 2,-1-3 8,1 1 16,2-2-12,-3-1 2,2 0 9,-1 0 9,-2-2-11,-2-3 9,0 5-4,-2-8-6,0-2-5,-3-5 14,0-2-1,-3-5-6,-2 4-8,0-3 2,1-14-1,-7-3-1,1-2 2,-5 22 0,0-1 11,-4 12 3,1-3 3,0 9 7,-2 0 1,1 1-22,1 6-6,-1 4-7,1 0 4,-13 17 5,3 8 0,0-1 2,-2 10 6,3-1-5,1 2 5,-4 10-4,5-10-2,-2 9-1,4-11 1,1 0-5,2-4 1,2 0-1,0 5 7,3-8-13,2 4-1,0-10 8,2-2-2,3-4 3,2-3-1,3 7-1,6-9-5,-7-2 15,7-6-7,3-5 8,2-1 3,-2-4-3,-3-2 0,1 5 0,1-9-1,-3-6-5,-6-1 12,4-1 1,-4 5-3,0-7-1,-8 8 7,-2 1 15,0-1-11,-2 0 4,0 7-23,-4 3 10,-3-10-7,0 14-6,-1 1-4,-8 4-12,0 4 6,1 7 2,1-4-6,0 4-5,1 3-4,1 0 5,2 17-1,3-15 10,3 8-13,4-2 13,3-7-9,6 5-9,-1-7-8,7 2 18,1-5 3,2-1-14,4 0 12,0-2-18,2-2 5,4-4-5,-2-1-3,-1-4-5,-5 1 2,1-3-6,5-1-10,-7-4 8,-7 4 6,2 2 12,-2-5-9,-1-3-4,-5 5-3,3-2 5,1-6-8,-5 9 0,-3-2-5,2 1-9,-1 2-6,-5 4-10,6 0-5,-5-6-13,1 1-21,-1 1 11,2 1-10,-3 3 0,3-5-5,-3 5 7,1-2-8,-1 2 1,0 0-5,0 0 7,0 0-1,0 0 11,0 0-29,1-4-8,-1 4-17,0 0-22,0 0-34,0 0-44,0-6-62,0 6-48,-2-6-275,0 3-678,2 3 300</inkml:trace>
  <inkml:trace contextRef="#ctx0" brushRef="#br0" timeOffset="371757.7349">2794 13692 244,'3'-10'295,"-2"3"-11,2-1-18,-3 4-32,0-1-32,0 2-19,0 3-10,0 12-18,0 3-6,-3 12-15,-1 20 5,1 5-17,0-2 0,-2 3-6,-2 1 8,4-3 20,1-20-18,1 18-10,-3-16-13,1-3 5,3 3-32,-3-2-7,3-13-15,-3-1 2,1-5 20,0-2-35,2-4-30,0 0-42,0-1 3,-1 0-29,-2-3-76,3-2-83,-3-9-46,0 0-271,3-2-577,-4-7 256</inkml:trace>
  <inkml:trace contextRef="#ctx0" brushRef="#br0" timeOffset="372174.6815">2773 13734 118,'3'-30'238,"-2"10"56,-7 6 14,5-1 24,2 4-10,-1 5-3,2-1-32,-2 3-28,0 4-34,3-5-22,-3 2-66,1 0 30,-1 3-17,9-4-2,-1 1 2,6 1 22,11-3-13,-2 0-15,7 1-9,13-5-14,1 0-4,-2 0-16,-2 9-33,-1-12-5,-2 3-39,-12 1-37,0 4-32,-2 3-47,-1-6-65,-9 4-58,-3 1-68,-3-1-74,-4 3-244,-3 0-649,0 0 288</inkml:trace>
  <inkml:trace contextRef="#ctx0" brushRef="#br0" timeOffset="372221.7186">2817 13992 17,'0'5'330,"2"-3"4,7 0 1,2-6-24,7-4-19,12 2-15,-2-4-34,13 2-27,5-7 3,0 0-72,-1 4-58,-6-1-64,-11 1-84,1-1-67,0 3-109,-15 8-168,6-7-436,-5 3 193</inkml:trace>
  <inkml:trace contextRef="#ctx0" brushRef="#br0" timeOffset="372727.0321">3280 13854 210,'0'0'265,"0"0"-6,0 0-16,0 0-28,-3 7-16,3-2-15,0 0 0,0 13 2,-1-2 6,-2 2-23,-1 10 5,-1-4-13,5 5-12,-2-9-14,-1 2-10,0-6-36,3 1-12,0-5 13,0 2-12,0-2-6,0-1-8,6-3 12,1 2-2,-2-5 16,4 1-19,0-2-15,2-3 11,1-1 0,4-1 20,-2-6-22,1-1-28,2-6 17,0-3 1,0-2 20,-3-1-21,-8 1-4,2 1-4,-1-3-8,-3-7 15,-1 3-11,1-5 1,-5 11 11,-2-1-5,-1-5-29,-4-1 19,-2 9-7,0 4-11,-3 3 1,-1 1 17,-2 4-28,0 3 2,-3 3-11,-2 7-4,1 5 8,2 1 1,4-5-2,4 8-30,2 0 20,2-2-1,5 2 5,1-1-5,-2 2 20,8 0-27,5 8 8,1-13-18,2-3 19,5 2 7,1-4-3,1-1 6,0-2-18,3-9 16,-3 4-1,-5-4 0,2 0 1,-1-8 0,-4 4-2,2-3 12,-2-1 3,0-9 0,-4 10 16,-1-4-9,1 3-6,-6-5 2,3-10-5,-6 11-4,0-1 5,7 2 10,-7 4 6,-2 2 0,-3-2 8,5 6 5,0-1-9,0 6-10,1-6-13,-1 6-24,0 0 17,0 0 0,0 0 5,10 17-5,-4-2 1,1 3-1,0 2-5,1 2-2,2 4 5,1 1 6,2-1-6,-10-7-1,3 6 15,-1-1-15,2-7-2,0 0-1,-1-2-7,-3-5-11,1-1 21,-2-1-3,3-2 4,0-3 1,0-1-30,-5-2 43,13-9-3,-1 2 1,1-1-18,-3-4-29,8-7-7,-7 7-36,6-5-12,-6-5-65,2 1-46,-2 0-80,-1 8-76,0-2-70,-3 0-223,6 3-698,-5-2 309</inkml:trace>
  <inkml:trace contextRef="#ctx0" brushRef="#br0" timeOffset="376912.6358">5108 13503 245,'3'-4'257,"-3"1"-12,0 3-15,3-3-16,-3 3-20,1-2-20,-1 2 2,3-7-24,-3 7-10,3-2-10,-3 2-10,0 0-6,0 0-9,0 0-8,0 0-2,0 0-1,0 0-4,0 0-13,0 0-9,0 0 2,0 0 6,0 0-10,0 0-6,0 0-6,0 0 3,0 0 3,0 0-11,0 0 2,0 0-10,0 0 11,0 0-7,0 0 2,0 0-3,0 0-17,0 0 5,0 0-5,0 0-4,0 0 8,0 0-4,0 0-15,0 0-1,0 0 2,0 0-5,0 0-14,0 0 10,-4 12-2,4-12 11,0 0-4,0 0-5,0 0 8,0 0 0,0 0 1,0 0-10,0 0 3,0 0-5,0 0 1,0 0 7,0 0-1,0 0-1,0 0-1,0 0 18,0 0 5,0 0-14,0 0-1,0 0-5,0 0 9,0 0 0,0 0-2,0 0 0,0 0 16,0 0 1,0 0-11,0 0 2,0 0-1,0 0 3,0 0-2,0 0 6,0 0-6,0 0 0,0 0 5,0 0-14,0 0 8,0 0-38,0 0 23,0 0 4,0 0-4,0 0 1,0 0-9,0 0 11,0 0 2,0 0 2,0 0-8,0 0 16,0 0-20,0 0-5,0 0 6,0 0-6,0 0 4,0 0-3,0 0 5,0 0 2,0 0-7,0 0-4,0 0 6,0 0-6,0 0-6,0 0 10,0 0-9,0 0 10,0 0-2,0 0-1,0 0 5,0 0-1,0 0 2,0 0-2,0 0-6,5-11 1,-5 11 8,5-1-1,-4-2 2,2 0 8,-3 3-13,0 0 2,5-2-13,-3 0 18,-1-1 5,-1 3-1,2-7-1,-1 6 7,-1 1 3,0 0 5,4-2-2,-4 2 4,3-3-4,-3 3 6,0 0-6,3-5-2,-3 5 3,4-1 8,-4 1-6,0-3-2,0 3 0,0 0 0,0 0-4,3-4 6,-3 4-3,0 0-7,0 0 15,0 0 5,0 0-8,0 0 1,0 0 10,0 0-6,0 0-2,0 0 3,0 0 2,-3-6-4,3 6 12,0 0-1,0 0 0,-3-3-1,3 3-4,0 0-7,0 0-6,0 0-9,0 0-4,0 0-13,-12 8 3,3 2 0,-6 12-4,-12 12-3,-1 14 4,-2 1-3,-15 21 3,7 7-8,11-24 10,-6 25 1,14-28-7,2-4-1,6 4-11,4 0 13,-1 1 2,3-18-6,5 1 0,0-2-8,0-3-26,5 5-14,3-6-33,0-5-42,8 0-53,1-5-40,3-7-57,1 2-53,4-6-99,2 1-287,3-11-776,-1-4 344</inkml:trace>
  <inkml:trace contextRef="#ctx0" brushRef="#br0" timeOffset="377652.1953">5729 14016 152,'0'0'278,"0"0"-6,0 5-9,0-5 2,0 0-11,0 0 0,5-8-14,-4 4 0,-1 4-19,4-5 13,-2 5-10,0-5-16,0-2 6,1 2-12,-2-3-8,3-1-8,-1-3-16,-1-3-11,3 1 0,-3-3-9,-2 5-13,0-5-1,0 0-21,-6-12-5,5 13-8,-1 0 5,-3 4 3,-1 2-14,2 1-10,-2-1-9,0 2-13,-8-1-8,2 6-14,-8 11-5,0 1-4,-2 4-4,-1 4 5,1 5-15,-1 4-4,5-1-15,2-1 10,5 2-8,1-11-1,3-1-2,0 9-6,4-6 6,3 4 1,3-4-2,0-5 2,1 2 0,3-4 10,7 0-3,0-3-7,2-6 14,-1-2-1,5-4-2,-5 3-1,4-8 4,-1-1-5,-4-2 6,3-7-8,1-1-1,-2-3 8,-5 2-2,-1 7 1,0-11 4,-2 1 2,-3 7-1,-1 7 18,0 1 5,-1 3 3,0 2-12,1 1-17,-3-1 5,-1 5-14,0 0-14,0 0 16,0 17-2,-3 0-4,1 0-4,-4 18-7,0-1 13,2 16-1,-4-3 0,5-17 0,-4 4-5,3-1 13,-1 13-5,1-19 2,2-1 1,1-7-1,0-1 2,3-1 1,-2-5 2,-1-3 0,0-1 15,2-1-10,-2 0 0,2-3 8,-1-1 17,3-2-13,-3-1 24,0 0 1,0 0 4,13-13-6,2-5-9,4-5-8,5-18-4,-6 15-22,0-2-9,5-10-17,-8 16-26,-2 0-28,-3 6-46,-1 2-53,2-1-61,0 3-70,-3-5-57,1 8-60,-1-2-76,-1 6-298,0-2-856,0 2 379</inkml:trace>
  <inkml:trace contextRef="#ctx0" brushRef="#br0" timeOffset="378109.291">6214 14077 280,'0'0'375,"0"0"-8,6-1-16,-6 1-9,0 0-39,0 0-30,0 0-42,0 0-12,5 8-10,-5-1-8,3 4-1,-3 5 6,3 7 0,-6-5-11,0 11-9,-2 0-20,-1 1-19,2-2-12,-2-2-14,2 2-4,-3 2-17,4-4-20,-4-1-39,3-6-52,0-3-74,1-4-62,-3 2-85,2-5-103,1 1-373,-2-5-765,4-3 340</inkml:trace>
  <inkml:trace contextRef="#ctx0" brushRef="#br0" timeOffset="378563.5621">6617 14018 364,'0'-2'373,"1"-5"2,-1 7 3,0-8-27,0 3-16,0 5-22,0-4-30,0 4-24,0 0-24,0 0-24,0 0-29,0 0-22,0 0-15,5 9-17,-3-3-10,-2 8-4,3 2 8,-3 14 2,3-4 0,-2 4-7,0-2-15,-1 4-4,0 2-9,-1-7-6,-3 1-7,-1-1-30,0-2-63,1-11-62,1 4-82,-5-2-86,1-2-80,1-4-419,0-4-808,2-3 357</inkml:trace>
  <inkml:trace contextRef="#ctx0" brushRef="#br0" timeOffset="379102.7304">7128 13970 123,'4'-10'293,"-1"1"-5,4-1-2,0-7-1,-1 7 3,-3-2 12,1 5-3,0-5-13,-1 2-15,-2-1-23,1 0 5,-2 2-14,-2-1-10,0-6-19,-4 2-22,2-2-18,-2 9-21,-5-5-16,1 2-14,-7 4-16,0 2-13,3 1-8,-9 6-7,1 9-11,1 0-12,0 6-2,-2 3-6,3-1 0,1 4-11,-2 17-3,9-22-2,4-4-6,4 2 2,-1 2-9,5 7-4,0-10 2,2-5-3,5 4-22,1-1 23,2-4-4,-4-3-4,6 2 6,1-5 6,1-1-38,-1 1 6,1-8-4,0-2 13,0-2 5,-1-1-3,0-5 0,-2 0-7,-3-3 11,6-8 1,-5 3 2,-1 0 6,-2-2 5,-2 1-8,0 3 5,-1-5 11,-3 6 5,4 2-1,-4 5-2,0 3 8,0 0-14,0 3-6,0 1 4,0 2-15,0 3-1,0 0-13,0 15 14,-4 4 1,1 10 4,-1 5 3,0 0-13,-2 15 17,4 1 7,-6-1 11,1-3 12,-1 3 6,1-3 8,0 1 12,1-15 3,1 2 5,2-1 1,-3-3-2,2-2-7,1-3-2,3-5-4,0 4 4,-4-10-14,1 10-4,3-17-11,-2 1 6,0-3-4,3-1 4,-1-4 2,-1 3 3,1-3 1,0 0 8,0 0 4,0 0-4,5 4 21,-5-4-24,0 0-9,6-8 2,0-3-14,4-1-19,5-10-19,3 1-27,2-1-30,0-1-36,9-8-42,-6 6-40,-3 5-52,-2-4-56,-3 5-48,-1-1-62,6 0-57,-7-1-334,-2 10-858,0-3 379</inkml:trace>
  <inkml:trace contextRef="#ctx0" brushRef="#br0" timeOffset="379494.3364">7375 14338 123,'2'-10'289,"3"-2"-6,3-4-5,-2 3-13,2-1-16,1 2-4,2 2-25,-4 3-16,6-1-13,-1 1-21,-2 3-1,2 4-27,-1-1-13,0 6-16,-4-1-4,1 4 16,-2 2-22,0 4-5,-2 0-9,-4 3-8,-7 15 8,0-15-19,-4-3-9,-2 10-41,-4 0 28,-1-6-7,1 3-13,1-5 1,4-3 6,2-4-18,3 0-1,1-1 1,1-1-2,2-3-8,1-2-1,1 3 3,1-5 14,3 6-6,-3-6-6,17-3 1,-2 4 0,8-6 8,-1-4-9,1 5-6,2-6-15,-3 6-5,2-4-36,-4 1 8,1 1-26,-1-5-39,-6 3-48,-3-2-83,2-2-67,-6 8-244,2-10-596,-4 4 265</inkml:trace>
  <inkml:trace contextRef="#ctx0" brushRef="#br0" timeOffset="379851.4051">7080 13421 250,'-3'-9'346,"-1"1"-10,1 1-21,2-1-19,-1 6-26,2-1-25,0 3-21,0 0-23,3-6-5,2 6-22,4 1 11,4 3 19,8 4-20,6 5 1,8 4-15,3 7-7,2 0-2,1 6-9,15 20-8,-18-14-12,14 19-8,-24-12-8,20 24 2,-6 6-2,-15-23-14,8 29-3,-5 2 1,-10-2-43,-9 1-3,-4-20-7,-3 23-2,-8-23 10,-6 25-20,-4-3 1,-7-4-2,7-23-4,-17 29-1,15-37-1,-6-10-6,-1 7 1,1-6-4,9-7-10,-7-7-14,-1-2-15,1-7-29,1 5-26,0-4-47,4-9-32,-1-4-41,4 0-53,-2-3-78,4-7-101,1-6-275,1-3-760,4-3 336</inkml:trace>
  <inkml:trace contextRef="#ctx0" brushRef="#br0" timeOffset="381391.3042">8787 14214 55,'-8'2'370,"1"-2"-1,1 2 1,4-2-6,2 0-21,-8 0-35,8 0-17,0 0-26,0 0-25,-4 1-16,4-1-12,9 5-1,2-6-13,4 2 2,13-1-14,2 5-7,15-5-13,6-4-10,21 2-23,-2 1-1,-2 8-12,-25-11-12,7 2-9,22-3-1,-25 5-20,1-4-7,-1-1-5,-2 5-18,-2 0-15,-3-5-14,-10 3-11,-4 0-12,-6-3-11,-2-2-7,-4 6-9,-5-3-8,-1-1-12,-1 0-34,-2 2-39,-3-3-30,0-2-35,-4-2-33,-2 1-40,-1-1-31,-4-2-19,-2-2-20,-2 1-7,-3-4-202,-3 8-587,1-6 260</inkml:trace>
  <inkml:trace contextRef="#ctx0" brushRef="#br0" timeOffset="381824.9535">9518 13970 683,'-12'-9'72,"0"1"27,3 3 13,1-2 18,1 1 16,2 0 1,1 3 1,4 0-8,0 3 0,0 0 5,15-2 5,-6 7-2,6 3 1,8 6 16,-1 1-9,7 16-15,-10-9-5,-1 5-12,1 1-9,-7 2-11,2 14-9,-8-13-15,-3 2 4,-1 16-8,-7-20 1,4 4-24,-8-6-14,1 2 0,1-1-21,-6-2-19,-3-2-26,7-2-25,-8-1-43,5-10-38,-2 7-60,3-6-53,0-5-282,0 3-571,4-3 253</inkml:trace>
  <inkml:trace contextRef="#ctx0" brushRef="#br0" timeOffset="382406.3036">11224 13571 195,'0'0'233,"0"0"-8,7-3-1,-7 3-6,4-2 7,-4 2-11,3-4-10,-3 4 0,2-6-13,-2 6-3,0-2-15,0 2-4,2-4-20,-2 0 3,0-3-13,-1 2-3,0 3-4,-1-5-24,1 0 22,-1 4-14,-2-7-10,-3 4-10,3-2 9,-2 0-18,0-1-6,-2 4 1,-2-2-14,3 4 2,-5-1-13,-3 3-7,1 3 1,-3 3-10,5 5-4,-7 2-3,0 4-6,2 3-27,1 2 26,1 8 10,2-4-12,3 4-5,3-3 3,3 1-4,1-8-4,3 8-3,4 2 3,2-3 17,4 1-19,-1 2 7,3-7-16,2-1 12,2 1 1,-4-2 6,0-4 1,0 3-8,-3-3-28,-1-2 6,0 0 0,-2 2-4,-2-4-5,-1-1 17,-1 6 7,-1-5 0,-2 0 8,-3 3-17,-4-1 9,-3 1 0,-1-5 9,-8 2 0,-1-3-28,0-1 14,-2-1-1,-1-5-15,2-2 14,0-2-4,1-6 4,6 4-1,-5-5-1,6-2 1,1-10-2,2 10-5,6-5 1,0-3 2,5-1-4,4-6-10,-1 9-12,7-8 3,3 1-1,2 0-27,5 11-23,1-10-17,2 0-20,1 5-13,1 1-41,-3 1-45,1 3-57,-5 4-51,-2 8-271,-4-6-641,1 4 284</inkml:trace>
  <inkml:trace contextRef="#ctx0" brushRef="#br0" timeOffset="386047.329">12062 13842 51,'4'-3'138,"2"3"-4,0-5 1,-2 3 10,1-1-2,3 1 9,-1-5-2,-1 5 2,-3 0 2,7-1-5,-7 3 2,1 0 1,2-1 4,-2-3-5,-1 3 12,-3 1-20,7-4 0,-4 2-2,0-3-1,-2 5 1,2-5-10,-3 5 3,3-1 0,0-5-3,-1-4-11,0 4 0,-2-3-13,-2 2-17,2-1 24,-2-2-12,-1-2-6,1 4-12,-2-2 11,1-3-31,-2-1 4,0 5-1,4 3-7,1 2 8,-3 1-20,0-2-8,2 1-23,-2 2 16,3-2-7,-3 2-4,1-1 4,2 3-16,0 0 2,-12 6 10,7-3-16,0 2 11,-2 1-18,-1 0 21,1-2-11,-3 3-4,2 0 7,-4 4-3,0 0-5,0 13 10,-3 1-27,1-2 30,-3 9 1,4-4 3,-2 1 4,2 4-21,2-4 20,-1 0 8,3 0-9,-1 0-3,3-3-3,0 1 0,2-3 0,4 0-5,1 3 0,4-2 14,0-1-13,1 5-4,0-12-8,2 7-1,0 2-29,5-10-19,-4 0-44,2-4-34,6 0-28,-4-5-30,9 5-31,0-5-35,-4-4-10,3-1-51,3-7-15,-8-2 8,-1 0-199,0-2-561,0-4 248</inkml:trace>
  <inkml:trace contextRef="#ctx0" brushRef="#br0" timeOffset="387121.3516">12557 13842 246,'2'-3'250,"4"-2"-12,-2 3 7,-1-7-19,5 1-7,-3-2 7,-2-2-26,2 4-8,-1-4-11,-4 0 0,0-2 6,0 2-5,0 0-10,-2 3-17,-1-4-15,-1 4-14,-1 1-9,-1 3-4,0 1-27,-6 2-3,0 7 5,-4 1-14,-4 15 2,1-8-19,-1 6 5,2-4-14,-1 6-13,4 2 3,4-2-12,2-4 1,5-6 2,0 10-4,2-4 0,2 0-8,0-1 2,5 1 7,-2-7-11,2 0 7,1-2-36,2-4 39,1 3 3,0-6-4,3-2-5,0-2 11,2-5-17,-1-1 3,-2 0 6,2 0-9,0-13-3,-2 11 1,2-10 0,-6 5-36,5-7 42,1-3-2,-7 7 1,1 4-5,-4 5 6,1-2 5,-1 7-10,0-2-7,-1 4-8,1-2 17,-2 5-22,-1 0 4,3 12 25,-6 5-8,3 14 7,-4 4 3,-6 11 5,1 5 8,-2-3-2,5-2 10,-6 2 11,2-1 0,3-13 11,0 13-3,4-19-3,-5 4-14,5-2 12,-1-1 3,3-9-8,-1-1-6,1-6-14,2-2 18,-1-1-13,0-2 6,2-2 5,-1-2-3,3-1 15,4-2-2,0-3 0,4-3-9,10-10-12,-1-2 8,-2-1-8,3-2-13,-3 0-5,-2-1-25,-3 1-19,0 0-22,-5 4-28,-1 4-61,1-5-51,-1 2-48,1 3-50,-2 0-65,0-3-71,1 8-323,2-5-804,2 0 356</inkml:trace>
  <inkml:trace contextRef="#ctx0" brushRef="#br0" timeOffset="387570.5576">12983 14039 157,'0'0'377,"3"-2"-13,-3 2-18,0 0-19,0-4-23,0 4-25,0 0-24,0 13-2,0-2-2,-3 8-11,2 6-2,0 2-20,-5 2-3,0-3-17,0 3-17,-2 0-19,3-2-15,-4-1-19,1 0-28,3-8-59,-2 0-57,0 11-79,3-17-85,-1-5-96,3-1-92,1-1-273,1-2-695,0-3 307</inkml:trace>
  <inkml:trace contextRef="#ctx0" brushRef="#br0" timeOffset="387613.243">13241 13923 199,'0'-2'335,"0"2"-21,0 0-18,0-5-33,0 5-25,0 0-16,0 0-10,0 0-2,0 0 4,-4 13 1,2-3 19,2 2-8,-1 12 3,-2-7 7,0 2-28,1 8-21,-3-1-11,-2-2-16,1-5-4,3-3-65,-5 1-36,4 0-57,0-4-60,0-3-73,0 2-58,0 0-66,3-7-69,-3 5-289,4-6-667,0-1 296</inkml:trace>
  <inkml:trace contextRef="#ctx0" brushRef="#br0" timeOffset="388042.2043">13614 13730 169,'0'-8'271,"3"4"-8,-3-1 2,2-2-5,-2 7-2,2-2-16,-2-1-16,0 3-29,0-6-13,0 6-19,0 0-15,-10 6-6,5 5-6,-6-2 8,-1 3-1,-5 5 15,1 2-26,0 6-12,5-11-3,1 0-9,0 1 8,2-1-16,1 6-11,0-7-5,2 3-12,1 0-20,4-1 17,0 2-4,3-2-2,0-3 10,2 4-10,4-1 8,1 0-1,1-3 9,2-6-17,6 7-8,2-8-3,-1 0 1,-3-5 0,0-3-7,-3-1 4,-1-1 0,2-3 5,-1 0 1,-1-5-8,0 1 3,-1-8-5,0-3-2,0-3-18,0 0 15,-7 9-3,0-14-8,-3 2 4,-2 3 1,-4-2-9,-2 4-5,-1 0-2,0 7-7,-7 4-6,-1-5-6,-4 6-8,3 5 6,-6 4-30,1 8-18,1-2-11,5 2-24,0 1-12,0 5-44,4-1-35,3 1-38,2-5-32,0 10-66,4-7-38,4 3-63,4-2-226,4-2-691,7 5 306</inkml:trace>
  <inkml:trace contextRef="#ctx0" brushRef="#br0" timeOffset="388317.0278">13921 13430 130,'-4'-14'371,"4"3"7,-3 3-8,3 0-29,-3 3-34,3 1-40,0 4-25,0 0-15,0 0-13,16 21-5,1-1 4,3 6 3,8 11-12,0 1-3,-3-2-23,1 3 4,-7 2-5,-3-12-15,-2 20-1,-7-1 2,0-4-15,-4 5-12,-9-1-7,-1 2-11,-10-1-8,-1-3-13,-6-2-10,-3-4-32,-1-1-31,-1-3-54,0-4-56,-2-1-66,0-4-64,-1-1-69,-2 0-79,7-13-88,-5 8-254,5-9-764,-2-1 339</inkml:trace>
  <inkml:trace contextRef="#ctx0" brushRef="#br0" timeOffset="389271.2522">11052 14858 28,'9'-7'200,"1"-1"-3,-1 0 10,3-2-1,-1-3 3,-1 1-1,-2-2-1,1 1 3,-1-1 4,-1 9 14,-2-10-11,0 3 5,-5-4-25,1 5 13,-2-5-8,1 7-14,-3-2-13,-1 2-10,1-1-20,-2 3-20,0-1 0,-5 4-23,-2 1-4,-2 5-17,0 3-15,0 5 13,-8 7-26,4 8 0,1 1-18,3 2 4,0 2 12,1 18-21,3 3-4,6-18-3,3-1 0,1 0-34,4 3 37,7 14-6,-5-19 8,5 1-5,3-4-1,-4 3 0,4 14-2,-5-19 5,0-1-9,1-2 17,-5-5-8,-3-4 5,3 4-5,-7 1 5,2 0-1,-4-1 3,-2-10 0,-4 5-8,-1 7 5,-8-3-4,4-11-2,1 2 2,0-1 10,0-3-15,-2 2-2,0-10-8,0-2 11,1-2-20,2-3 18,-1-9 1,3-1-17,2 0 0,4 5-5,1-13-10,4 0-5,5 1-3,2 3-8,3 1-15,1 3-4,1 2-35,1 1-9,5 2-57,-6 6-33,9-1-35,-2 2-43,-4 4-48,9 1-56,-1 6-260,-1-5-672,1-2 297</inkml:trace>
  <inkml:trace contextRef="#ctx0" brushRef="#br0" timeOffset="389955.9281">11893 14959 23,'-1'-9'267,"-1"-3"3,1 2-7,-1 0 3,0-6-3,-1 6-4,0 1-22,0 6-7,-2-5-22,0 4-17,-2-1-22,-3 5-16,-1 7-11,-10 3-15,1 4 3,-9 16-11,1 5 8,-2 10-18,2-9-9,4 0 0,1 3-13,9-10 1,-7 25-10,10-29-5,2 4-6,5-2-1,0 2-13,3-6-2,1 3-42,3-5 16,8 4-26,-1-3-30,4 4-55,0-15-43,5-1-44,7 5-55,3-11-68,-2-8-272,2 0-615,-2 1 272</inkml:trace>
  <inkml:trace contextRef="#ctx0" brushRef="#br0" timeOffset="390516.4681">12345 15172 166,'0'-20'292,"0"3"10,0-2-24,0 8-7,0-7-17,-1 1-9,1 1-20,-2-2 4,0 2-17,2-1-14,-3 5-13,-1 0-18,1-4-11,-3 5-4,3 1-18,-5 4-21,0 0-11,0 2-17,-2 3-5,-5 2-3,2 6-15,-6 10-5,5-8-5,1 2-13,-5 4 28,3 8-35,4-11 3,1 5-4,5 7-12,2-6-2,0 0 7,2-7 1,2 6-5,0-1 2,5-6 1,0 1 7,2-3-16,-1-1 7,7-2-1,3 0-2,-5-6-2,3-4 9,-1 4-30,3-4 17,-5-4 6,1 1-2,0-7-4,-5 1 17,2-3-4,0 2-8,-1-6-1,-1 3 7,-4 0 0,2 4 15,-2 6 8,0-2 2,-2-1 3,1 5-17,-3 0-9,0 6-9,0 0-22,0 0 24,-2 23 5,-1-5-5,1 10-5,-3 1-18,1 0 19,0 4 14,-2 1 0,1-6 8,0 7 26,-2-1-22,0 17 7,3-26 7,-2-7 5,2 5 8,2-4-9,-1-12-4,-2 3-5,5 2 4,0-2 5,0-3-5,0-3 7,0-1 18,0 2 8,0-5 0,0 0 5,3 5-6,-3-5-11,13-20-1,-5 11-1,9-12-21,2-6-8,0 7-18,0-1-11,-1-5-24,0 7-13,-2 1-29,-4 0-29,0 4-28,-4-1-44,2 4-51,-3 4-73,-1-2-52,-1 5-78,1-1-83,-2-2-270,0 2-824,4 0 365</inkml:trace>
  <inkml:trace contextRef="#ctx0" brushRef="#br0" timeOffset="390570.3576">12790 15392 171,'-4'1'275,"-2"-6"-3,2 0-1,1 0-7,2-3-10,0 1-25,1 1-22,0-2-7,5 1-15,-2-3-1,2 5-8,1-6-10,4 6-7,-1 2 15,-1-5-37,2 6 0,-2 1-14,4 0 0,-2 7-9,-2 0 4,-1-2-9,-2 9 6,1 2-7,-1 2-7,-5 2-13,0 5 2,-5-3-9,-3 6 4,-2-3-17,-1 1-1,-2-3-9,3-8-1,-5 5-15,-1 4-5,9-15 10,3 0-12,-5-3 2,5 0-1,1-5-2,1 3 2,0-2 11,2-1-5,0 7-4,0-7-3,0 0 4,11 0-12,-1-4-1,3 1-7,3 2-2,3-3-34,-2 0-16,5-1-39,-2-2-44,4 2-31,-3-4-38,2 4-49,-2-10-95,2 6-88,-4 0-252,3 0-724,-1-1 321</inkml:trace>
  <inkml:trace contextRef="#ctx0" brushRef="#br0" timeOffset="391094.8715">13352 15265 225,'0'-6'350,"0"6"4,-1-2-50,4-3-19,-3 5-26,0 0-6,0 0-17,-2 15 4,0 1-7,-1 1-8,0 1-6,-1 11-1,-3-3-10,0 1-19,-2-2-51,2-2 16,1 4-24,-1-12-7,3 3-35,-3-6-40,2 0-42,0 4-67,0-9-71,0 3-72,3-6-120,-3 1-304,3-5-679,2 0 300</inkml:trace>
  <inkml:trace contextRef="#ctx0" brushRef="#br0" timeOffset="391550.3616">13803 14993 106,'2'-5'375,"-1"2"-14,0-2-44,-1 5-1,0-4-21,0 4-34,0 0-5,-7 12-18,0 3 3,-7 12 4,1-3-10,-1 8-9,0-6 1,-3 5-22,3 13-14,4-18-12,3-7-16,0 6-17,2 1-11,1-9-5,3 8-6,2-9-3,7 6 12,-4-6-7,5-3-2,0 0-19,1-2 15,3-3-6,2-3-3,-2 3-6,0-8 1,2 0 0,-3 0 19,0-5-22,2-1-8,-1-7-18,4-5 13,-3 1-8,-3-7-10,2 0-2,-2-2-16,-4-2 2,-4-1-8,-2-2-4,2 5-7,-3-2-23,0-2 9,-4-2-1,-2 8-16,-2 2-14,1 5 0,-1 0-16,1 11-14,-4-4 2,-2-1-23,0 3-11,-1 6-34,-2 3-25,1 3 9,-1 1-61,5 6-36,-4-3-55,7-2-42,-4 3-45,3 4-58,8-2-48,-3-4-275,5 1-802,3-4 354</inkml:trace>
  <inkml:trace contextRef="#ctx0" brushRef="#br0" timeOffset="391593.3283">14093 14867 332,'0'-13'405,"0"4"-13,3 5-31,0-4-49,-2 7-8,5 1-28,2 5-16,9 15-11,4 25 4,-2-18-26,0 14 8,-3 2-3,-1-2-21,-5 8-12,-5-4 4,-5 6-22,-8 4-14,-3-7-9,-7-1-22,-5 2-27,-1 2 16,-21 24-12,21-34-11,-2-6-10,-4-2-28,8-6 1,3-1-34,-12 3-45,11-11-42,-1-4-71,2 0-59,0 0-84,4-9-113,1-4-410,4-1-860,1-3 381</inkml:trace>
  <inkml:trace contextRef="#ctx0" brushRef="#br0" timeOffset="392044.0307">14607 13722 304,'-2'0'379,"2"0"0,0 0-27,0 0-8,0 0-24,-6 0-26,6 0-28,0 0-23,0 0-7,17 1-17,-2 4-8,6-10-19,6 7-20,1 1-14,9-1 10,2-2-7,-1 5-26,-9-1-37,-1 3-41,-1-1-46,-1-4-51,-3 1-57,-9-1-61,-1 7-56,-4-9-63,-1 0-46,-4 1-276,-3 1-648,-1-2 287</inkml:trace>
  <inkml:trace contextRef="#ctx0" brushRef="#br0" timeOffset="392339.1176">14683 13897 154,'-5'3'286,"1"2"6,2-4-7,2-1-7,2 3 12,3 0-8,8 2-4,9-3-17,7 2-10,9 0-31,4 2-16,2-1-17,-4 0-28,-2 2-52,-14-4-82,3 1-49,-5-4-62,-7 4-77,0-2-80,-8 1-265,3 1-549,-6-3 243</inkml:trace>
  <inkml:trace contextRef="#ctx0" brushRef="#br0" timeOffset="392621.5556">14607 15059 23,'-4'2'390,"0"-2"9,-2 4-18,3-4-23,3 0-10,0 0-14,-4 1-17,4-1-3,0 0-5,17 3-9,-3 2-8,9-4-16,2-3-18,0 3-32,4 0-16,0-7-20,-1 6-20,-2 0-16,-5 1-33,3-1-21,-9 3-37,-1-7-43,0 1-38,-1 3-35,-6-5-74,3 3-62,-6 0-54,2-3-73,-2 2-65,0-2-324,-4 1-763,0 4 338</inkml:trace>
  <inkml:trace contextRef="#ctx0" brushRef="#br0" timeOffset="392903.8624">14652 15207 188,'-10'8'343,"2"-4"7,1 1-4,3-3-27,2 2 9,1 2-6,1-4 1,4 1-7,3 1-3,7 1-17,1-3-17,8 3-21,2 0-24,3-5-15,1 0-24,-4 0-17,-1 0-20,-2-3-27,-1 1-42,-6 0-25,-1-1-30,0 1-29,-4 2-58,0-5-38,-3 3-56,2 0-35,-4 2-58,-1-5-56,3 1-62,-2 0-296,0-5-708,-2 6 314</inkml:trace>
  <inkml:trace contextRef="#ctx0" brushRef="#br0" timeOffset="399474.3826">16265 13958 188,'4'-6'255,"3"-5"-10,1-4-4,-3 1-12,1-1-4,-2 6-9,0-8-13,0 0-14,-1-3-8,0 4-7,-2 1-9,-1-2-13,0 3 0,-1-3-5,-2 5-19,2 3-20,-6-4-8,1-2-18,-2 9-10,-4-4-6,-2 2-11,-7-2-20,7 10 5,-13 3-8,3 4-7,-4 3-1,-7 10-8,11-3 4,0-2-5,0 18-4,7-5-1,2-3-1,2 0-2,5 0-4,2 0-3,3-7 0,-2 5 34,5-6-22,4 2-16,1-9-13,1 4 20,5-4 0,-2-4 2,1-3 5,5 1 1,-1-3 9,8 2-1,-6-10 1,5-1 12,0-2 3,-2-3-4,3 2 4,-5-4 9,3-3-1,-6-4 26,0 2 2,-1-6-14,-3 1-4,1-1 4,-3 2 4,0 6 5,-3 0-2,-2 5-5,1 4 11,-3-2-1,2 2-6,-1 2-12,-2 5-14,1-1-6,-1 3-14,0 0-3,0 0 7,-1 20 6,-2 6-18,-5 23 2,-2-4-20,-3 6 20,5-2 7,-4 5-1,1 5-12,1-10 0,0-1 6,0 0-5,3-16-4,3-1 12,1-1-8,-1-2-5,4-10 5,-3 1-4,3-3-2,-4-1 23,3-2-23,-1-4-1,2-2 9,0 0-7,0-2 22,0 0-18,0-5 7,0 6 6,0-4 21,0 3 16,0-5 4,0 0-5,0 0 1,10-18-12,-3 4-8,4-1 0,6-7-4,-5-1-7,3-4-6,1 2-9,1-3-6,-1 3-16,-1-3-30,1 3 7,-3 3-2,1 1-12,-7 7-34,0 6-29,-1-2-31,-2 8-30,-1-5-60,-2 2-22,2 5-33,-3 0-15,0 0-24,6 7-39,-5-2-184,-1 4-597,3 2 265</inkml:trace>
  <inkml:trace contextRef="#ctx0" brushRef="#br0" timeOffset="399925.3151">16581 14304 211,'-3'-13'323,"0"-11"5,0 5-17,-1 0-3,0 2-31,2 0 2,4 10-23,-1-11-21,6 4-32,-1 0-6,2 6-39,2-3-17,-1 7-15,3 3-13,2 3-18,-3 3-5,0-1-11,-2 11 1,-1 2-23,1 7 5,-6 0-10,-7 3-2,-2 2 24,-6 1-34,-3-1-5,1 2 3,-2-6-10,0-2 1,1-3-2,0-1-2,8-4 4,0-8 6,3-1 17,2-1-13,-2-2 8,3 2 17,1-5-14,-3 5 9,3-5 5,13 3 3,-5-4 0,9-1-6,1-3-8,4 2-5,0-3 3,-6 6-17,-1 1 6,-5-3-2,4-1 2,-3 1-3,-1 0-2,-1 0-5,-1 0 3,-1 2-8,-2 0 7,-5 0-2,5-1 1,-2 6-9,-3-5-4,0 0-20,0 0-22,0 0-24,7-4-10,-7 4-52,0 0-11,0 0-29,0 0-24,1-3-27,-1 3-25,0 0-36,0 0-35,0 0-22,0 0-276,0 0-644,-14 7 286</inkml:trace>
  <inkml:trace contextRef="#ctx0" brushRef="#br0" timeOffset="404584.7992">16081 15192 2,'0'0'154,"0"0"-15,0 0-1,-5-2-11,5 2-3,0 0-4,0 0-12,0 0-2,0 0-7,0 0 0,0 0-21,0 0 16,0 0-10,0 0 1,0 0-10,0 0 4,0 0-6,0 0-3,0 0-4,0 0-1,0 0-3,0 0-1,0 0-1,0 0-7,0 0 6,0 0-15,0 0 5,0 0-9,0 0-3,0 0-3,0 0-4,0 0-3,0 0 2,0 0-3,0 0-1,0 0-4,0 0-3,0 0-5,0 0 2,0 0-3,0 0-1,0 0 0,0 0 1,0 0 5,0 0-3,0 0-6,0 0-2,0 0 4,0 0-6,0 0 8,0 0-4,0 0 2,0 0 27,0 0 1,0 0-5,0 0-1,0 0 1,0 0-4,0 0-1,0 0-1,0 0-7,0 0-6,0 0 8,0 0-2,0 0 2,0 0-1,0 0 9,0 0-14,0 0 5,0 0-6,0 0 8,0 0 0,0 0-6,0 0 8,0 0-18,0 0 14,0 0 0,0 0-6,0 0 2,0 0 11,0 0-15,0 0 1,0 0 1,0 0-5,0 0-8,0 0 15,0 0-13,0 0 4,0 0-1,0 0 4,0 0-7,0 0 1,0 0 5,0 0 0,0 0-5,0 0-3,0 0 1,0 0-7,0 0 8,0 0-10,0 0 7,0 0-2,0 0-2,0 0 10,6 10-9,-6-10 2,0 0-8,0 0 2,0 0 3,0 0 3,0 0-3,6 0 4,-6 0-9,0 0 8,0 0-7,0 0 13,0 0-8,0 0-4,7 0 5,-7 0 16,0 0-12,3-3 17,-3 3 7,0 0 13,0 0 8,0 0 6,4-4 22,-4 4 5,0 0 4,0 0-7,3-6 16,-3 0-21,0-5-2,2 4 0,0-1-6,-4-3 9,5-1-19,-1-5-9,-2 2-6,0 3 4,0-3-23,0 3 13,-2 5-1,2-5 9,-4 1-11,1 2-9,3 0-4,-3 7 5,1-6 3,-1 1-18,-3 6 0,3-1-6,-2-3 3,-4 10-8,-1 4 3,-4 2-2,-3 9 5,-2 4-5,3 2 21,-1 3-23,-5 10 6,9-14-16,2 0 6,1-1 21,4-7-30,2-6 7,1 7 9,0-1-4,5-5 4,-1 0-4,-1 1-6,3-7 30,1 0-19,3-1 12,2-3-8,5 3 0,0-9-21,4-4 23,-3 1 2,1-10 1,4 1-3,-5 1-19,2-4 20,-4 6-2,1-5-14,-1-5 20,0 4 3,-2-1 4,-4 1 3,0 2 4,-2 2 2,1 4 16,-4 0-12,0 1-3,0 5-3,-1-1-5,1 0-7,-2 5-5,0 1-7,0 0 18,0 17-27,-5 6 10,-2 3 2,0 2-3,-3 17 9,-1 9-6,0-3-5,-2 1 0,2 2 13,1-4-5,-1 0-2,2 3 0,2-20 18,3-1-5,-3-3 15,4 0-16,-1 1 6,4-14-10,-3 1 2,3-3-3,-3-5 3,3 0 7,-2-2 13,2-2 5,0 3 20,0-5 7,0 0 8,0-3-13,0 0 9,0 0-4,12-17-5,-1-4-8,2-1-4,8-5-9,0 2-3,5-9-6,-7 11-7,-2-2-30,0 1-2,0 1-8,0 7-24,-3-5-20,-3 12-1,2-4-62,-2 5-54,-1-3-31,-3 1-47,3 4-40,-3 1-65,3 4-53,-2-6-307,2 1-778,0 5 344</inkml:trace>
  <inkml:trace contextRef="#ctx0" brushRef="#br0" timeOffset="405147.7511">16562 15441 168,'0'0'373,"0"0"-4,0 0-7,0 0-21,13 3-11,-13-3-44,4 4-12,-4 7-23,-3-1-2,-1 5-7,-1 12-7,-5 0-13,-3 18-11,0-15-28,2 2-8,-4 17-17,3-22-14,3 1-21,0-2-10,-1-2-33,0 1-37,6-8-45,0-8-54,1 2-66,0-3-57,3 2-64,0-7-67,0-2-360,0-1-727,0 0 322</inkml:trace>
  <inkml:trace contextRef="#ctx0" brushRef="#br0" timeOffset="405505.7004">17031 14001 153,'2'-17'313,"2"-7"-11,3-3-17,-3 3-23,5-5-19,9 0-18,-5 5-24,2-1-16,2 2-20,4 3-12,-1 4-13,1 2-17,-1 3-10,1 1-17,-7 6-8,-1 6-8,-3 1-14,2 6-6,-3 7-13,-1 9 7,-4 7-1,-4 14-8,-7 6 2,-4 5-8,-16 19 3,-4 3-7,0-9 0,3-18-6,4-5-26,0-4-4,2 2 3,-1-6-2,9-11 2,0 4-7,1-2 6,4-8 3,0 3 2,3-6-8,4 6 2,0-7 2,4-6 0,3 3 9,2 0-9,3-3-1,7 2 3,4-4-4,0-4-3,3 3 6,-3 3 6,4-6-4,-6-1-7,-2 0 15,-7-2-19,-3-1 4,0 7 6,-3 1-8,0 15 35,-4-5 11,-4 10 6,-2 5 33,-12 11-22,-2-1-2,0-2-1,0 3 4,-6-1-24,7 4 20,0-8-10,5-6 5,0 14 6,7-1-10,-3 2 8,3 0-21,4-14-1,-1 11 2,4 2-16,0 0 13,0 3 3,-3-3 48,6-13-23,-3 1 5,0 12-7,-3-13-2,0 0 5,-1-2-10,-3 0-2,-3 1-6,1-4 4,-7-3-7,-1-2-1,-13 10-3,5-18-7,-8 2-4,-9-3-17,4-5-16,-1 0-18,9-10-25,-12-10-25,6-3-11,10-1-72,5-10-60,0-2-59,1-15-48,10 7-59,1-23-255,11-4-691,12-32 306</inkml:trace>
  <inkml:trace contextRef="#ctx0" brushRef="#br0" timeOffset="405949.0304">17817 14408 126,'3'-4'343,"-3"1"-11,0 3 10,2-6-37,-2 6-8,0 0 11,0-5-46,1 3-1,-1 2-22,0-6-6,0 6-29,0-6 12,0 6-12,-3-4-16,3 4-14,-3-5-38,-2 2-1,1 1-17,-5-1-11,-1 2-10,-4 1-21,0 1 0,-6 11-10,-1-7-13,7 1-4,-6 3-13,6 2-1,7-5-6,-3 6-1,3 1-14,3 1-1,3 3 1,2-5-6,6 13-7,4 0 13,6-4-4,-2 2 0,3-1 1,-1-1 6,-3-1-9,1-3 1,-4-3-12,-1-2-9,-3-1 3,-2-3 18,-4-3-6,4 3-22,-3-1 26,-2-2 10,-3 5-5,-4-3-2,-5 1-9,-8-1-7,-1 3-6,-3-4-16,1-5-25,-1 6 15,-4-3-59,4 7-23,0-5-38,2 0-23,-1 3-24,9-4-51,4 0-45,3-1-46,1 0-223,2 2-617,8-5 273</inkml:trace>
  <inkml:trace contextRef="#ctx0" brushRef="#br0" timeOffset="406344.5776">18130 14614 82,'3'-17'324,"1"2"-8,-4-2 3,0 2-26,-1-1-14,-2 0-5,1 6-11,-2-6-23,2 4-33,-3 5-20,2-3-11,-1 5 7,0 1-24,-2-3-15,-5 4-3,4 0-24,-4 7-13,-5 0-13,1 1-3,-5 12 2,1-1-26,-3 5-5,5-3 6,0 1-21,5 1-9,0 1 4,5-5 1,0 0-33,3-1 23,1 2 1,3-5-4,3 2-7,0-3 22,3-2-22,2 0 5,3-1-1,-2-2-9,2-5-22,2-2 18,2-5-8,-4-2 8,2-1-11,0-2 2,-3-3-1,1-7 7,0-4-17,-2-3 16,-1 1-2,-4 9 1,-1 1 7,0 5 24,-1 1-15,-1 1-6,0 3-7,-1 5-22,0 2 26,0 0-2,-7 2-14,4 7 2,-1 1 2,-2 10-16,2-1 15,0 10-3,1-4 0,4-2-20,1-2-10,2 4-45,2-10-19,0 2-29,3 0-43,-3-2-36,6-4-54,4-8-52,1 1-271,4-4-629,3 4 280</inkml:trace>
  <inkml:trace contextRef="#ctx0" brushRef="#br0" timeOffset="406998.9828">18320 14519 163,'4'-14'196,"-1"2"22,-3 7-4,3-3-22,-3 3-18,0 4-14,0 1-1,0 0 6,-7 14 9,0 2-3,1 14 6,0-7-15,-2-7-2,0 7-5,2-5-18,-5 6 5,5-5-13,0-5-9,-2-1-28,5-4 15,-1-6-3,1 3 4,-1-1 15,3-1 7,-1-2-3,2-2-12,0 0-10,-4-13-16,5 2-19,2-2 4,0-18-7,4 14 8,3-7-17,4 4-8,0-2-6,-3 0 0,6 7 10,-4 2-18,7-4-3,-6 13-7,3 3-12,-5 3 23,1 3-23,-2 3 6,-1 1-17,-4 6 10,1 1 6,-2 11-4,-5 5 2,-4-6-5,-2 1 1,1-8-7,-2 3 5,1-5 2,-1 0-3,-4-2-4,4-3 4,1-5-7,1 0 11,-1-4 9,3-3-9,0 3 1,3-3-3,0-13-10,0 1-12,3-5 12,4-12 0,6 3-29,-2-2 20,1-2 6,6 2-3,0 2 3,3 1-2,-1 6-1,1 0-3,-7 7 7,0 0-7,-1 9-3,-3 2 3,-2 1 2,-2 5-3,-2 2 5,0 4 10,1 8-3,-3 0 2,-2 5 6,-2 2 1,0 0-9,-4 0 0,4 8 0,0-15-1,-2 0 4,3-2 11,1-6-11,0-4-4,3 3-7,-1 1 15,1 2 3,4-10 4,0-1-8,3-2 10,4-2-14,2-4 2,2-4 4,3-2-1,-1-1 5,-2-3-9,3 1-4,-1-6 9,0-8-8,2 6-3,-5-5 21,0 7 3,-3-2 12,-5 7 6,-4 6 3,1-7 5,-3 8-6,-2 1-12,-2 1-2,-2 2-4,-1 1 1,-5 3-10,-5 2 3,-3 1-2,-4 10-4,1-1-12,-1 6-8,2 0 0,2 4-18,1 1-11,5-1-21,1-4-8,6 0-34,2-1 7,2-3-17,2-1-3,2 4-5,0-8 5,6 2-6,4-1-5,0-1-11,-1-2 0,1-4-8,0 0-10,-2-6-2,-1 5-12,-3-2-5,1-7-25,-1 5-27,-1 2-24,-3-3-34,3 2-187,-4-3-503,1 3 223</inkml:trace>
  <inkml:trace contextRef="#ctx0" brushRef="#br0" timeOffset="407485.2161">17734 15520 304,'-4'-1'337,"3"-3"-24,1 4-14,-2-8-15,4 1-11,-1 2-25,2-8-13,7-4-19,2-3-8,0 1-10,2-7-13,1 0-15,2-1-11,3-4-18,8-6-17,-11 10-10,3-1-7,-5 8-21,2-4 14,-3-1-17,-5 8 15,-1 5-10,-4 11-2,1-8-3,-3 1-7,0 3-5,-2-1-18,0 6-11,0 0 1,-20 7-7,14 2 5,-12 7-15,3-8-25,-1 17 26,0 0-8,1-5 1,5 5-10,6-7 1,1 11 2,0 1-1,3 4-5,6-7-3,1 3 6,0-8-44,3 2 43,1-1-3,-5-6 6,2-1-9,-2-2-4,0 2 10,-3-7-7,1 0 4,-3 0 6,-1-2 7,-1 1-7,-1 2 4,-1-6 1,-4 1-12,3-1 2,-7 0-15,-2-4-16,-1 0-52,0-3 10,4-7-17,-1 6-39,1 2-29,0-4-30,4 0-37,-2 3-45,5-5-57,3-1-36,-1-1-194,3 2-594,8-8 263</inkml:trace>
  <inkml:trace contextRef="#ctx0" brushRef="#br0" timeOffset="407994.2569">18208 15305 84,'12'-8'304,"-3"5"-6,-2 0 7,1-2 3,-4 2-3,-1 2-10,0-1-33,-3 2-22,0 0-20,0 0-23,0 0 8,0 0-38,6 8-11,-7-1-6,1 0-26,0-1-2,0-1-23,2 7-8,-1-6-6,2-3-3,-1 8-3,3-8-14,2 1 2,0-2-31,3-2 27,-2-3-1,1 1-11,5-4-3,2 4-26,-5-8 28,-1 1-7,1-1 3,-4 2 4,-1 0 14,-2 0-3,0-1 13,-1 2 4,1 2-15,-6 1-6,-2 0-15,-1 3 0,-2 0 0,-8 3-11,2 5 1,-10 3-10,1 1-6,2 0-4,3 5 4,1 1-10,1 0 0,4-3 0,1 0 1,4 2-14,4-4-6,-1 4 12,4-3-4,2 1 14,5 1-14,-2-11-6,4 5 8,3-2-2,6 2 11,5-6-9,-4 2-8,7-10-14,-5 1 28,1 0-1,-1-7-6,-2-9 12,0 3-17,2-1 11,-5 7 2,0-18 9,0-10-2,-3 9 17,-4-2-16,3 3 6,-6-2 9,-2 5 6,-2 8-4,-2 1 5,-2 5-7,1 4-18,-3 2 8,2 3 3,1 3-14,-13 14-1,4-6-8,1 3 11,-3 21-4,-3-11 2,4 7-1,0-2 0,0 0 2,3 5-8,3-3-12,1-13-7,-4 11 8,10 1-22,-4 0-13,2-7-2,3-6-16,-4 0-24,5-4 4,1 6-20,0-10-22,1-2-39,0 1-36,3-5-37,4-2-52,0-1-55,2-2-36,2-4-191,-4 1-621,7-9 274</inkml:trace>
  <inkml:trace contextRef="#ctx0" brushRef="#br0" timeOffset="408405.4302">18604 15295 104,'0'0'332,"-8"-1"21,4 0-2,4 1 12,-1-6-39,1 6-25,0 0-37,19-5-4,1-2-42,4-2-4,0 5-30,4-4 5,-1 2-34,-2 3-14,0-4-19,-2 12-32,-2-11-65,-4 5-14,-3-2-55,-1-1-65,-5 0-60,2 2-71,-3 0-326,-4 0-615,3-4 272</inkml:trace>
  <inkml:trace contextRef="#ctx0" brushRef="#br0" timeOffset="409212.3476">19951 14026 138,'0'0'157,"-4"3"-1,4-3-2,0 0-2,0 0-4,0 6-5,0-6 2,0 0 3,0 0-3,0 0-1,0 0 3,0 0 2,0 0 5,0 0 6,0 0-1,0 0 4,0 0 9,0 0-18,0 0-14,7-11 4,-3-5 4,-4 9-8,3 1-3,0-5-25,-3 2-4,0-5-5,-3 3-9,0-1-16,3-8-8,-4 8 4,-3 3-7,-1-3-12,-4 0 2,1 5-16,-2-1-1,-1 8-8,-1 0 6,-8 8-23,2 5-5,0 4-15,1 1 19,-4 18-3,6-13 0,8 5 2,-2 0-12,4 2 3,1 21-9,5-21 7,0 3 5,6 1 3,1 0-3,2 15-12,1-14 10,2-1 4,-1 11-10,0-12 8,1 1 2,0 13-4,-3-13 11,-3 1 2,-4-6-1,3-15-8,-6 15 27,-1-1-22,1-10 2,-4 0 5,0-2-1,-1-1-3,-3-3 9,1-3-5,1-4 13,-5 1-14,1-5 0,-1-1 8,4-4-12,-1-3-10,1-3 11,-1-2 3,4-5-14,1 5-8,2-17-1,4 1-4,0-4-19,4-4 7,2 3-16,1 0-3,4 1-22,-2 1-17,3 4-14,1 3-19,1 4-20,0 2-23,5-2-32,0 9-40,1 2-23,-6 2-30,7 1-48,-5 3-187,-1 2-555,2-1 245</inkml:trace>
  <inkml:trace contextRef="#ctx0" brushRef="#br0" timeOffset="410168.6249">20371 13972 166,'3'-4'239,"1"-2"-9,0-1-8,-1 3-8,-1 1-6,0 1-4,0-3-13,-1 3-3,-1 2-12,4-4-13,-4 2-5,0 2 2,0 0-16,2-7-10,-2 7 3,0 0-28,0 0 18,0 0-39,4-3-8,-4 3-21,0 0 9,0 0-10,0 0-6,0 0-4,0 0-18,0 0 10,0 11-9,0-11-4,0 0-3,0 0 13,-4 5-6,4-5-12,-2 2-5,2-2-2,0 0 16,0 0-17,0 0 4,-1 2 5,1-2-1,0 0-2,-3 3 3,3-3 1,0 0 19,0 0-14,0 0-1,0 0 2,0 0-1,-3 4 4,3-4-13,0 0 2,0 0-3,0 0 9,0 0-22,0 0 4,0 0 2,0 0-2,0 0 3,0 0-3,0 0 3,0 0 4,0 0-13,0 0 6,0 0-3,0 0 10,0 0 1,0 0-7,0 0 1,0 0-3,0 0 4,0 0-1,0 0-9,0 0 2,-4 3 4,4-3 0,0 0-5,0 0-13,0 0 17,0 0-9,0 0 8,0 0-11,0 0 1,0 0 3,0 0-6,0 0 12,0 0-14,0 0 8,0 0 4,0 0-4,0 0 1,0 0 6,0 0-2,0 0-1,0 0 0,0 0-8,0 0 14,0 0-4,7-13 5,-7 13-5,4-4 23,-4 4-23,6-2-6,-6 2 0,4-10 8,-3 7-12,1-1-1,-2 4 19,4-5-19,-4 0 21,4 2 2,-4 3 4,1-9 12,-1 3 6,0 6 0,0 0 6,2-5-8,-2 5-6,0 0 16,0 0-24,0 0 0,0 0-26,0 0 21,-22 13-9,6 6 0,-1 1 2,-2 7-21,-7 14 19,-2 2-1,-1 4 1,4-1-5,0 7-12,0 1 15,-5 23-9,12-29 11,3-2-1,3 2-10,1-2 10,5-17 9,2 5-18,1 0 6,-1 2 11,4-5-28,0 0-23,4-5-42,2-1-14,-2-7-27,3 1-30,0-2-34,3-3-33,0-1-47,8 3-52,-5-9-251,-3-6-613,4-1 272</inkml:trace>
  <inkml:trace contextRef="#ctx0" brushRef="#br0" timeOffset="410808.4849">20516 14402 14,'0'0'202,"6"0"9,-2 3-6,-4-3 4,7-1-7,-4 2 7,-3-1-9,8-3-2,-5 1-7,1-1 9,-1 2-9,1-5-10,1-2 4,0-2 1,-1 0-20,2-5-7,1 1-9,-3-3-3,1 1 0,-3 3-1,1-2-8,0 1-25,-3 3 28,0-1-22,-3 1-7,3 5-18,-3-5-11,-1 4-10,1 2-6,-6 2-13,-4 6-6,-1 2-19,-6 4 3,-2 7 4,-1 0-6,3 3-11,-1 3-10,-1 0-2,10 0-2,-3-1-9,6-4 2,4 1 4,3-3-10,4 2 2,-1-3-5,5 0 3,-1-2 6,1-3-2,5 4-5,-1-9 12,0-4-6,4 7 0,0-11 10,3 4-6,0-7 6,-3-1-10,0-1 6,-1-3 3,2-8 0,-2 1-16,0 0 19,-5-6-2,3 3 1,-5 3 16,-2 3-15,2-1 14,-4 7 9,0 0 6,2 0-4,-4 3 5,2 0-26,-2 7-8,0-3-28,0 3 24,-9 19 0,2-1 5,-3 10-2,-4 2-1,3 1 2,-6 15-1,3-3-2,1 1 0,-1 2 16,6-13-17,-4-6-3,2 8 4,4-4 1,0-5-6,-1-8 6,4 6-3,0-8 6,-4-5-1,7-1 1,0-3-3,-1 8 6,-2-9 24,3-4 4,0-2 10,0 0 15,0 0 3,0 0-7,0 0-2,17-9-6,-3-8-10,3 2-2,1-5 1,2-3-25,3-1-22,-2 2-23,1 0-26,-1-1-39,0 3-30,0 7-34,-3-4-39,-3 8-37,-8 2-65,0 0-34,2 0-54,-4 4-239,1 0-681,-6 3 301</inkml:trace>
  <inkml:trace contextRef="#ctx0" brushRef="#br0" timeOffset="411094.6785">20788 14718 260,'0'0'372,"0"0"6,0 0-19,0 0-27,0 0-26,0 0-50,0 0-24,0 0-5,0 0-31,-3 12-20,0-1-7,-1 5-5,-3 1-39,0-1 17,-3 8-13,2-2-15,-1-6 0,-2 5-33,0 2-34,2 0-37,-1-9-66,5-4-46,-2 0-21,1-1-53,2-5-72,0 4-74,1-7-205,0 0-572,3-1 254</inkml:trace>
  <inkml:trace contextRef="#ctx0" brushRef="#br0" timeOffset="411390.8506">21195 14410 184,'0'-2'243,"1"-5"11,-1-1 20,2-1 10,-2 1-11,1 0 21,1 2 5,-2 6-20,0 0-34,0-4-31,0 4-25,0 0 5,0 0-41,-6 21-16,0-7 13,-2 10 10,-2 0 8,-2 4-26,-1 17-7,6-11-5,1-1-21,-1-2-2,-3-1-20,3-4-12,-1 1-7,2-3-47,0-1-54,-1-8-54,7-6-58,-4 1-49,1 0-62,3-1-51,0-7-334,0-2-695,0 0 307</inkml:trace>
  <inkml:trace contextRef="#ctx0" brushRef="#br0" timeOffset="411694.3494">21394 14102 119,'5'-25'341,"-2"10"5,1-4-4,-1 4-1,-1 3-41,0 2 21,1 5-13,-3-4-22,0 4-23,3 0-12,-3 0-23,0 5-18,0-7-32,0 7-24,0 0-51,0 0 24,0 0-12,0 0-12,10 20-12,0 3-1,2 4-1,5 24 12,7-2 15,-4 2-8,-3-2-3,-2 2-10,-5-4-5,-3 5-12,-4 7 2,-3-25-11,-8 46 0,-4-31-11,1-3-17,-7-1-18,-3 6-26,-3-13-23,3-14-26,-9 6-32,-2-1-52,6-20-53,-10 16-59,3-4-56,9-6-85,-4-3-329,2 7-779,4-10 345</inkml:trace>
  <inkml:trace contextRef="#ctx0" brushRef="#br0" timeOffset="413630.6466">19702 15508 123,'0'0'141,"0"0"-15,0 0 31,0 0 0,12 2 3,-10-8-6,-1 4 0,2-1-7,-1 2-2,2-2-7,-1 1 0,-1-1-8,1 0-2,-3 3-12,5-3-10,-3 1-9,-2 2-4,2-3-3,-2 3-13,4-2-5,-4 2-2,2-2 4,-2 2 0,4-3 1,-4 3-5,1-4 16,-1 4 4,0 0-1,0 0-3,0 0-17,0 0 4,-6-7-11,4 1-3,-1-1 3,-3 4-4,-1-4-17,2-2-16,-4 6 6,1 2-10,-1 1 6,-4 4-3,1 8 0,-1 0-2,-4 10 3,0 2-14,3 6 14,-3 21-9,6-18 28,1 2 20,0 22-1,3-24-9,0-4 1,3 17-9,0-14 4,1 5-4,0-2-5,0-4 3,-1-2-11,1-2 5,-1 7-7,0-14 0,1-3-7,-1 7 7,-2-7 0,2 3 1,-2-11-1,-1 0 3,0-1-6,-4-1 1,-1-6-2,-3 1-8,1-5-2,-1-4 8,2-1-6,0 2 1,1-6-5,-1-2 2,0-8 2,6 5-5,0-7-3,3 1 7,4 3-15,0-6 0,7 1-17,4-2 10,2 2-9,2 5-12,5 2-39,1 1-11,0 3-18,3 1-21,2-2-46,-1 9-32,2-2-55,0-1-41,-1 3-51,1 0-248,0 9-635,1-7 282</inkml:trace>
  <inkml:trace contextRef="#ctx0" brushRef="#br0" timeOffset="414114.6368">20240 15498 319,'0'-18'346,"0"7"-5,0-5-4,0 4-21,-2 0-23,-2 0-32,3 4-24,-5-1-19,2 7-30,-3 2 10,-3 2-43,-3 7-36,-8 11 7,0 2-6,-10 14-6,0 10-2,-10 21-9,13-22 0,0 5-21,3-1-41,-1 2 30,3-5-4,1 1-10,7-3-5,-1 2 1,9-14 0,3-4-17,0 6-25,1 0 18,3-4-26,3-1-31,-2 4-34,2-15-45,1-2-56,5 7-40,-1-12-54,4-3-71,-3-1-242,8-2-616,7-5 274</inkml:trace>
  <inkml:trace contextRef="#ctx0" brushRef="#br0" timeOffset="414548.8986">20451 15877 21,'0'-10'206,"0"0"-19,3 3-5,1-7 2,2-6 7,-2 6 3,3-1 14,-4-2-2,2 0-3,0-3 5,-2 2 12,1-9-14,-3 1 0,1 13 7,-1-5-28,-2 7-18,-1-5 19,1-1-15,-3 7-7,0-1-21,-1 2-17,-2 0-13,0-6-16,0 10-12,-3 3-7,0-1-13,-4 7 2,-4-1-9,-2 8 14,-1 2-41,6 5 4,-5 3-9,3 0 6,0 2 9,7 0-26,-1-10 2,4 9-1,0-2-14,4-2 11,0 0-19,3 1-5,0-6 13,0-1-5,5-2-19,0-2 21,2-2-3,3-1 7,0-2-6,3 1 3,1-6 0,-2-6-2,1 0-26,0-6 14,7 2 11,-4-5-3,-2-7 0,-4 10 11,3-9-6,-5 12 8,1-8-8,-5 2 5,3 4 18,-1-4-14,-2 8 7,-4 2-20,0 3 5,4 0-9,-4 4 3,0 0-8,0 0 4,0 24 5,-1 9 17,-5-3-18,-1 4 6,4 0 9,-14 15-10,3 0 0,0-5 4,0-1 4,-1 2 1,6-11 13,-4 15 0,4-18 7,0-2-2,-1 0-15,3-1 21,2 1 2,2-14-9,0-4 10,0-4-3,-1 0 4,4-3 17,-3 2 13,3-4 20,0-2 11,0 0-10,0 0-10,0 0-7,13-15-10,-2-10-8,2-1-6,9-16-14,-2 19-6,0-1-20,-2 2-14,-1-3-13,3-2-21,-3 7-16,-2-2-16,-1 14-15,2-13-41,-5 1-38,0 10-44,-4 0-33,-1 4-51,-2 0-64,3 2-48,-4 3-214,-3 1-672,14 5 298</inkml:trace>
  <inkml:trace contextRef="#ctx0" brushRef="#br0" timeOffset="414860.6566">20660 16188 241,'-2'-2'364,"-2"-10"-21,4 3-2,0-2-18,0 5-40,7 1-12,2 3-30,5-6-21,1 6-28,1 0 4,6 4-25,-8-4-33,-1 9-13,1 2-8,-4 0-3,-4 2-19,-2-7-13,-1 11-2,-3 1-3,0 1 19,-6 3-31,-1-7-10,-3 8 4,-4-2-15,-3 3 3,7-7-7,-2-10-5,0 7 20,4-7-21,-1 7-1,4-7 0,1-1 5,1-1-21,1 0 21,-3 6-2,5-7-8,1 1-3,-1-3 6,9 5-1,-1 0-12,6-8 3,0 5-6,1-6-44,8-3-28,-1 3-45,-3-4-48,2 4-57,-1-3-54,2 0-31,2 0-56,-4-6-230,1 4-624,3-3 277</inkml:trace>
  <inkml:trace contextRef="#ctx0" brushRef="#br0" timeOffset="415159.1716">21208 16038 211,'3'-12'348,"-1"6"15,0 1-2,-1 0-20,-1 5-26,4-6-52,-4 6-19,0 0 8,0 0-16,0 17-5,-4 0-5,0 11-8,0 5-7,-3 1-25,1-6-22,-1 2-4,0 2-24,0-1-1,-2-4-41,2 2-34,2-15-54,-2-4-48,4 10-59,-3-12-55,2 0-69,1-3-76,3-1-80,0-4-212,0 0-642,0 0 284</inkml:trace>
  <inkml:trace contextRef="#ctx0" brushRef="#br0" timeOffset="415472.3998">21509 15819 87,'3'-17'365,"0"8"25,-2-3 43,2 3-11,0 7-31,-2-5-30,2 3-50,-2 0-33,-1 4-34,0 0-18,0 0-7,3 12-11,-3 16-1,-3-2-10,-2 1-13,-1 4-14,-1-2-6,0 7-12,-7 6-16,3-9-14,-2-1-30,2-3-18,-2 19-35,3-24-53,-1-4-46,5-4-51,-1 0-38,3-5-58,-2-1-64,3-5-76,-1 0-65,4-5-239,-2 3-704,2-3 312</inkml:trace>
  <inkml:trace contextRef="#ctx0" brushRef="#br0" timeOffset="415770.3013">21650 15627 230,'11'-22'325,"1"15"6,3-3-18,5 9-21,2 2-24,2 6-14,14 26-6,-7-5-9,0 4 1,-10 11-4,-1-1-16,-9 8-4,-1-2-8,-7 4-7,-6 1-11,-7 4-9,-11 26-9,-11-12-31,6-20 1,-17 19-19,-4-10-45,9-18-53,2-4-16,-1 0-55,-4-7-37,3-8-44,2 3-49,-1-6-51,7-8-39,-5 5-55,9-12-285,1-6-657,3-3 290</inkml:trace>
  <inkml:trace contextRef="#ctx0" brushRef="#br0" timeOffset="416066.6446">22024 14330 216,'-5'3'387,"2"-3"-11,3 0 15,-2 2-38,2-2-21,0 0-11,0 0-15,16 5-22,-2-4-21,6-1-24,4 1-19,0-1-17,-1 3-23,3-1-21,0 5-26,-7-3-64,-2 0-25,-3 0-49,-1-2-67,-2-2-44,-4 4-34,-2 0-41,-4 2-32,-1-2-47,-3-1-44,-7 3-209,-5 2-566,-5-3 250</inkml:trace>
  <inkml:trace contextRef="#ctx0" brushRef="#br0" timeOffset="416380.2918">22039 14471 22,'-27'9'107,"4"-1"31,5 4 30,4-7 12,6-2 33,-1-2 18,2 2 6,4 7 1,2-7 13,1-3 10,8 1-14,6 7 25,9 3-13,2-1-34,6-4-15,10 8-11,4-3-21,-4-6-13,0 3-27,-3 0-79,-10-3-62,-3-1-50,-3-1-56,0 1-70,-11-3-69,-1 0-61,-3-2-208,0 1-558,-7 0 247</inkml:trace>
  <inkml:trace contextRef="#ctx0" brushRef="#br0" timeOffset="416843.1392">22069 15781 2,'-8'6'412,"1"-9"12,4 6-3,-1-3-30,4 0-14,0 0-26,-6 0-32,6 0-21,0 0 12,23 3-45,1 1-24,-1 0-16,1-3-20,-3 2-45,5 0 3,1 5-16,-3-5-13,0-3-16,1 3-26,-8-1-24,-3-4-31,0 2-32,-4 2-54,0 0-38,-3-6-54,0 6-51,-7-2-64,7 2-67,-7-2-72,0 0-226,0 0-672,0 0 298</inkml:trace>
  <inkml:trace contextRef="#ctx0" brushRef="#br0" timeOffset="417136.9968">22077 15966 20,'-6'6'404,"-1"0"26,4-3-26,-1 2-10,1 0-2,3-1-16,3 1-23,4 0-11,6 5-11,9-5-18,-1 2-33,2-1-20,2-1-32,-2 2-25,-1-3-24,1 0-17,-6-1-30,-2-4-39,5 4-32,-6-2-40,-4-1-52,1-1-60,-4-2-67,2 1-74,-5-2-84,0-1-76,0-1-301,2 0-751,-2 3 332</inkml:trace>
  <inkml:trace contextRef="#ctx0" brushRef="#br0" timeOffset="421740.8747">23230 14535 130,'0'0'246,"2"0"30,-2 0-1,0 0-9,0 0-3,0 0-13,5-3-5,-5 3-7,0 0-6,6-3-3,-6 0-2,0-4-33,4 2-36,-2-4 5,0-1-10,1-5 1,-3 1-18,2-3-7,-1 1-12,-1-2-7,0 5 7,0-4-9,-3-9-11,-1 14-36,1 0 24,-2 2-9,0 1-14,-6-6-19,-3 9 9,1 5-7,-12 8-9,4 0-9,-6 6 1,-7 9-9,-1 6-1,5 9 2,11-16-10,-1 2 5,6-1-4,1 1-4,3 5 3,6-3-17,-3 0 14,10-6 19,1 0-25,3-6-17,0 2 36,6-5-12,5 8-2,6-11-3,3-7 6,0-1 7,0-6-12,-1-7-3,1 1-1,-4-4-4,0 0 31,0-6-32,-2 11 16,-7-13 4,3-1 4,-4-4 16,-2 1-1,0-3 10,-5 6 18,-2 10 14,1 0 14,-3 3-9,0 9-6,-1-4-30,0 4 0,-1 4 2,0 0-12,-10 15-1,-2 12 13,-1 6-21,-5 10-3,1 8-7,0 0 8,0 2 4,3 3-14,0-5-2,4 2 0,2-3-2,-1-4 1,2-14-1,3 0-3,0-5 3,2-8-4,1-8 3,0 4-3,1-10-4,-2 2 5,2 0 25,0 2 23,0-5-2,0 0 4,0-4 24,0 0-16,9-11-4,-4 1-6,8-10-5,5-4-2,12-10-13,2 7-1,-1-7-7,-4 2-8,-7 9 16,-2 3-16,0 8 4,-5 1-16,-2-1-5,-1 0 13,-3 4-34,-3 4-23,2-1-8,-3 1-41,1 2-38,-2-1-54,-2 3-62,4-2-63,-4 2-48,0 0-61,1 11-79,-1-11-288,0 9-848,0-1 375</inkml:trace>
  <inkml:trace contextRef="#ctx0" brushRef="#br0" timeOffset="422224.5929">23673 14761 262,'5'-10'453,"-2"1"1,1 4 12,-4-2 2,0 2-22,0 2-50,0 3-44,0 0-39,0 0-24,-4 17-19,-2 8-10,-5 1-21,0 5-14,-7 10-19,6-11-22,-2 1-16,2 0-13,2-3-19,-3 2 4,5-2-28,-5 1-18,0-7-27,3-5-36,3-3-38,0-1-56,3-3-61,1-3-65,0 0-64,3-1-68,0-1-85,-4 6-399,4-11-870,0 0 385</inkml:trace>
  <inkml:trace contextRef="#ctx0" brushRef="#br0" timeOffset="426190.6036">23017 16081 133,'0'0'156,"6"0"1,-6 0-5,0 0-9,7 2-4,-7-2 3,3-5-7,-3 5 1,7 0-3,-7 0 1,7 0-5,-4 2 5,-3-2-15,7 1 0,-1-1-4,-6 0-6,5-3 11,-2 2-15,3 0 2,-2 0-10,-4-2 7,7 1 0,-4 0-5,1-7-2,-1 6 11,1-2-11,0-1-12,1 2-4,0-6-6,1-2 0,-2 1-6,0 1-15,2-5-1,0-2 3,-4-1-8,1 7 0,-1-6-10,-1 5 2,3-5-5,-4 5 15,0-1-11,-1 8-8,-1-11 1,0 2-13,-1 2-18,-1 2 22,2 3-6,-5-3 1,3 0-13,-9 3 22,5 2-24,-2-1 2,-3 9-9,-1 3 2,0 1 11,-10 5-18,0 7 4,0-2-6,0 0 4,6 0 2,1 0-2,3-5 11,4 1 6,-4 1-17,7-1 9,0 1-17,1-5 0,2 3-5,1-1 11,3-2-4,0 3 4,5-8 3,0 6 18,2-3-12,7 12-9,-1-13 12,1-6-10,9 2-17,-1-3 27,1 1 0,-4-4-1,-2 1 1,-3-3 16,2-2-15,-1 0 2,-5-3-1,3 0-5,-3-4 8,-2 2-10,2-9 10,-3 6-10,0 1 13,-7 3 1,4 2 7,-1-5 1,0 5 6,-2 3 11,2 0 7,-3 3-32,0 0-13,1 0 15,-1 4-14,0 0 1,0 0-11,-1-4 3,1 4-3,-5 12-4,1 5 5,-2-3 2,0 3 0,-9 10 2,3 0 0,1 21-2,-3-20-6,-3 14 17,-3-1 14,2 2-6,5-14-1,-5 13 9,4-11 2,1-2-5,-1-1 3,3 5 4,0-10-8,-2 0 6,6-8-30,4-4 50,-4 6-3,4-9 1,-1-1-12,4-2 25,-3-2-17,3 7 4,-3-6 16,3-4 7,0 3 1,0-3 8,0 0-8,0 0-4,13-12-3,-9 4-9,13-12-7,2-7 3,0 5-4,4-1-12,-1 3-5,2-2-6,-4-2-3,-2 3-13,2 1-3,-3-4-2,-4 12-9,-1 2-4,-5 2-9,1-1-4,-2 4-10,0-4-21,0 2-5,-2 3 1,0 3-45,-2-4-24,0 2-25,-2 3-34,3-4-30,-3 4-47,3-3-54,-3 3-42,0 0-203,0 0-615,0 0 273</inkml:trace>
  <inkml:trace contextRef="#ctx0" brushRef="#br0" timeOffset="426806.5506">23354 16195 164,'0'0'289,"0"0"9,-4-7-30,4 7-15,-3-5-16,3 5-3,0-6-1,0 6-18,0 0-16,4-10-22,-2 5 18,2-3-21,3 2 18,-3-3-9,3 1 10,2-2-34,-1 5-6,2-4-5,0 0-15,0 3-7,1 1-22,3-4-10,-5 6-5,-1 3-10,2 0-28,0 0 13,0 1-13,-2 1 1,-1 4-3,0 0-10,1 2-2,0 6-3,-4-4-2,-4 4-9,0 2-9,0 1-4,-6 9-15,-1-10 5,-7 1-27,-1 3 13,-4-2-22,1 2 0,0-6-17,0-2 22,2-3 19,4-1-20,-3-3 11,5-1-33,3 2 37,3-2 15,-2-3 1,2 4 7,2-4-13,-1 0 20,3-1-1,0 0 7,0 0-1,0 0-4,0 0-2,15-3-3,-4-2-3,-4 2 5,9 3 0,-2-1-12,0 1 6,0 4-6,0-3-4,-5 1-9,4 3 29,-1 1-21,-1 0 11,-4 1-13,0 0-15,-1 1 27,-2 1 3,-1 3-24,-3 4 22,0-4 6,-6 6-5,-1-1-2,0-2-8,-4 7 16,0-3 27,-2-7-15,-4 3-5,-1-2 23,-3-2-17,1 14-6,0-19 0,2-1 0,1-2-9,1 1 8,1 3-2,3-7 4,-1 2-10,2-3 5,1 2 0,1-1-4,-1 1-3,5-1 1,-1-1 5,-1 1-8,0-1-20,4 1-14,3 0-16,-7-1-10,1 1-53,2-4-29,4 4-46,0 0-27,-7 0-40,7 0-44,-8-4-59,5 3-234,3 1-635,0 0 282</inkml:trace>
  <inkml:trace contextRef="#ctx0" brushRef="#br0" timeOffset="430546.9615">23812 14420 101,'0'-9'231,"2"-1"-3,0 2-7,1-2-10,-3-6-6,7 1-14,-3 1 6,-1 0-3,1-2-7,2 0-11,-2 2-15,6 1-44,-3-2-3,7 1 1,-5 0-18,2 1-5,3 1-16,4-1 0,2 2-29,4 2 9,-1 13-3,3-9-1,4 5-10,-4 1-13,0 5-1,-1 2 2,-3 2-6,-3 4 4,-5 5 2,2 3-18,-1 4 5,-8 0-2,-1 5-2,-9 5 15,-2 12-15,-8 4-1,-10 26 2,2-28-1,-4 2-13,-12 19 8,-1 9-2,10-36 1,-3 3-3,7-5 9,-7 2-9,2-6 1,5 1 6,5-15-14,5 8 6,0-9-9,4 6 3,3-7-2,4-5 1,3-7-1,0 6 8,3 0-3,4-7-2,-3 0 7,6 4-3,0-5 4,7-1-1,-4-1 4,1 0-6,8-2-1,-6-1 2,-1-3-1,-2 1 23,-3-1-27,4 6-3,-7-6 5,-3 0-6,-4 0 16,10 1-17,-6 4 0,-4-5 2,-1 8 3,1-8-7,-11 9 5,-2 17 6,-2-8-6,-2 2 8,-1 4 10,5-5-12,-3 6 6,3 4 0,4 2 32,2 4 9,-2 12-16,6 7 7,-1-4-15,4-1 14,0 9 6,0-8-5,4 33-2,-4-37 14,0 2-16,4 4 6,-5-2-12,-2-14 6,-4 18 8,0-8-9,3-12 10,-6 0-2,2-4-7,-4 2 16,3-3-5,0-13-11,-8 7 14,0-1 2,-5-3-10,5-4 19,-3-4-4,0 0-9,-1 1-8,0-5-1,-1 0 8,2-4-3,4-3-21,-6 0-3,9-3-22,-8-6-1,4 8-19,3-6-6,-4-5-49,6 1-46,1-2-48,3-13-50,4 8-74,4-6-91,5-5-246,5-2-683,7-18 301</inkml:trace>
  <inkml:trace contextRef="#ctx0" brushRef="#br0" timeOffset="431294.2245">24529 15254 164,'0'0'220,"0"0"20,0 0-9,0 0-5,11-13-20,-5 5-12,-2-1 0,-1-3-8,4-1-11,-3 1-8,0-5 8,1 2-35,-1-5-4,-3 4-25,2 0 7,-3 5-6,0 1-16,-4 4-3,-2-4-30,-2 5 9,-2 1 9,-14 4-26,0 4 1,-11 13 0,1 5-19,0 3-4,10-7-5,3 0-2,4 2-12,0 3 8,10 3-11,-1-9 7,2-1-5,2-3-12,4 2 14,1-5 1,4 2 4,-1-6 5,7 2 3,3-1 9,0-9-17,6 2 2,4-3 9,-4-4-1,1-6-4,2 0-1,-4-3-3,2-5 4,-4-1 8,0-2-14,7-13 5,-9 6-2,-2-2 0,-3-14-26,4-3 20,-3 5 14,-5 12-2,-2 3 8,-1 5 17,1 10-13,-2 6 2,-2 9 16,1-22-36,-1 22-2,0 0-2,-4-3 0,4 3-11,-18 34 2,3-10 8,-3 21-3,0 1-9,-2 5 22,3 2-24,10-23-8,-6 18 13,7-14-4,-2 11-8,6-12 4,0-7-8,-1 6 4,3-12-7,3 5 8,1-6-17,1 3 2,0-9 1,-1-5-6,5 0-6,-1-4 13,-2 1 1,8-8-11,-14 3 1,35-14-8,-15 2 7,1-8 7,-4-1-8,1 2 2,-5-6 45,4 3-48,-3-3 10,-1 4 3,-5 4 8,2 3-8,-6 6 28,-4 8-9,0 0-12,9-16 4,-9 16 8,0 0-6,0 0-7,0 0-14,0 0 25,0 0-3,0 0-3,-23 61-2,16-45-17,3 4 24,-2-1 17,6-4-22,-4 11 4,4-12 28,4 3-34,-4-17 3,10 20-18,-3-13-25,-7-7-29,26 10-86,-11-1-64,-15-9-106,25-6-252,-25 6-629,28-27 280</inkml:trace>
  <inkml:trace contextRef="#ctx0" brushRef="#br0" timeOffset="431840.9448">24873 15008 191,'0'0'266,"-13"-17"-13,13 17-26,0 0-49,-3-15-27,3 15-69,0 0-44,0 0-51,0 0-69,0 0-134,0 0-233,0 0 104</inkml:trace>
  <inkml:trace contextRef="#ctx0" brushRef="#br0" timeOffset="431886.9791">25115 14904 253,'4'-12'315,"-4"12"-7,10-22-12,-6 15-25,-4 7-19,0 0-16,5-16-28,-5 16-19,0 0-20,0 0-13,0 0-36,0 0-2,0 0-4,0 0-22,0 0-7,0 0-3,0 0-4,0 0 3,-47 47-16,34-30-8,-2 5-11,1 3 2,-2 5-6,-2 0-4,1-6-1,-3 20 9,6-15-22,-3 20-4,-1-6 4,5-17-1,-1 17-1,0 6-1,-1 0-4,6-18-2,1-2 6,-2 17-2,0-11 1,3 9 23,0-10 19,-1 0 0,2-1-17,-1-1 3,-2 1-13,2-5 12,3-3-8,1-5 1,-3-2-9,1-1 8,1 2-6,1-5-16,3-14 27,-8 22-20,5-11-7,3-11-17,-9 13-5,9-13-2,0 0-45,-14 8-22,14-8-33,0 0-23,0 0-19,-35-17-65,35 17-53,-14-24-57,4 7-231,4-7-600,-1-1 266</inkml:trace>
  <inkml:trace contextRef="#ctx0" brushRef="#br0" timeOffset="432371.7006">24819 15308 225,'10'-17'248,"-10"17"-23,14-17-37,0 8-3,-4 2-20,14-3-16,-1-2-19,2 4-9,-3-1-10,15 3-13,-13-5-7,-3 3-9,0-5-21,0 0 10,-1 3-1,-2-4-7,-1-5 7,-7 9-12,1-1 26,2 7 8,-3-10 1,-3-1-1,-1-2 2,-1 3-5,2-1 5,-4-2-3,0 0-9,-2 1 18,-1-2-26,0 18-2,0-24-1,0 24 11,-2-17-9,2 17-14,0 0-14,0-19-7,0 19 0,0 0-4,0 0-9,0 0-13,0 0 4,0 0-2,0 0 0,-26 66-2,9-9 5,7-25-5,-4 13 4,3 3 20,-4 2-6,3 0 5,-2 1 5,0 2 4,-4-2-8,4 3 1,-2 1 14,5-9-9,-2 2 14,2-2 10,5-9 13,5 10-15,-5-16-9,-1 0 5,0 0 6,0-5-21,3-7-5,1-2-8,-1 1 10,-3-2 6,3-6-15,4-10-19,-3 20-8,3-20-28,0 0-15,-3 17-19,3-17-17,0 0-41,0 0-25,0 0-66,0 0-58,0 0-51,0 0-21,0 0-257,0 0-639,6-74 283</inkml:trace>
  <inkml:trace contextRef="#ctx0" brushRef="#br0" timeOffset="432790.5788">25019 15480 212,'0'0'326,"-1"-21"-3,1 21-15,0 0-27,8-21-11,-8 21-23,17-12-17,1 1-18,4 3-8,0 3-30,6 3-24,3 0-13,-4-1-13,4 6 11,-3-6-32,-4 10-11,-1-9-14,-1 2-1,-22 0-27,28-2 13,-28 2-10,20 0-1,-20 0-21,0 0-20,0 0-18,0 0-17,24 0-38,-24 0-40,0 0-35,0 0-49,0 0-52,0 0-57,0 0-187,0 0-523,0 0 232</inkml:trace>
  <inkml:trace contextRef="#ctx0" brushRef="#br0" timeOffset="433142.1328">24127 16281 186,'0'2'260,"5"9"4,-1-10-4,-4-1-3,13 0-5,-6 0-17,8 0-4,-1-4-6,-1 1-22,8-4-14,0-3 8,-7 8-22,9-12-7,-2-3-16,-3 4-2,-1-6-15,0-4-7,-3 2 6,-4-3-19,6 2-21,-9 4 9,2-8 3,-4 12-27,-1-3 4,-4 7-39,1-1 19,-1 6-16,0-7-4,-1 4-2,-3 1-4,-1 5-24,-2-3 1,-1 5-23,-2 5 14,0 7-4,0-5-6,-1 14-5,1-6 16,3 6-17,0 12-7,4-13-5,3 10 14,0-4-30,5 2 40,0 1 7,-2-2-3,4-10-9,-3 6 2,2-6 7,-5-5-10,5 5 4,-5-7-1,2 6-8,-3-7 23,0-1-9,0-2-1,0 3 4,0-3 27,0 0-26,-4-1-8,-2-2 15,-5-3-2,1-1-28,-4-1 13,-1 2 13,-1-7-19,2 2 1,-7 0 10,1-1-30,6 8-14,0-7-20,-1-2-21,9 4-25,-4-1-28,3 7-33,1-7-44,6-1-82,0 1-57,0 4-178,6-13-571,5 9 253</inkml:trace>
  <inkml:trace contextRef="#ctx0" brushRef="#br0" timeOffset="433666.293">24566 16248 14,'0'-4'244,"0"4"10,0 0 2,0 0-6,0 0-13,0 0-17,0 0-14,0 0-11,0 0-16,-18 10-5,17-7-16,-3 5-23,4-2 6,0 1-13,4 1-12,1-5-4,0 8-22,2-6 5,-7-5-8,20 12-8,-20-12-3,27 2 1,-27-2-11,23 0-12,-23 0 11,23-11 2,-23 11-20,14-17 31,-4 5 14,-10 12-2,10-14 10,-10 14-1,7-17-10,-7 17-9,0 0-3,4-11-15,-4 11-12,0 0-3,-18-15-8,8 15 6,-3 3-18,-3 2 29,-3 6-32,-1 8-11,2-6-1,1 2-1,6-3-12,-2 0 2,2 3 4,1 2-5,7-2-2,-4 1 5,3-1-11,4-8 11,-3 8-1,6 4-3,4 11-9,0-21 8,0 4 10,2-7-3,2 0 3,-11-6-6,31 6 13,-31-6-4,31-6 6,-11-3-10,2 4 0,-2-11-2,-2-6-6,-1-2 11,1-3 0,1 0-5,3-11-3,-1-11 12,-8 26-29,-2 5 25,2-4 14,-6 10 2,-3 3 7,-4 9 0,7-11-8,-7 11-3,0 0-8,7-13-7,-7 13 5,0 0-18,0 0 4,0 0-6,0 0 2,-24 55 15,13-35-15,1 11 3,1-5 0,-4-1-2,4-1 4,-3 1-1,3 3-6,5-11-33,0 0 19,-2 0-12,5-1-5,-1 0-22,2-16-15,0 21-21,0-21-26,9 16-20,-9-16-32,14 13-34,-14-13-25,25 1-51,-25-1-43,31-4-225,-31 4-597,38-21 265</inkml:trace>
  <inkml:trace contextRef="#ctx0" brushRef="#br0" timeOffset="433971.2446">24843 16269 45,'0'0'335,"0"0"3,0 0 2,0 0-3,0 0-20,0 0-5,55 12-22,-27-5-19,-1-6-10,1 1-27,0 2-9,-1-1-32,-3 5-20,-3-6-9,-4 0-20,-17-2-17,28 1-10,-28-1-24,17 1-20,-17-1-33,0 0-46,0 0-52,21-7-47,-21 7-25,0 0-53,0 0-48,0 0-60,0 0-281,0 0-617,0 0 273</inkml:trace>
  <inkml:trace contextRef="#ctx0" brushRef="#br0" timeOffset="437753.9635">3349 15717 61,'0'0'114,"0"0"-12,0 0-19,0-2-4,0 2-13,0 0-4,0 0-2,0 0 22,0 0-28,0 0-7,0 0 9,0 0 4,0 0-3,0 0 5,0 0 2,0 0-3,0 0-3,0 0 14,0 0-11,0 0 2,0 0 2,0 0-14,0 0 2,0 0-7,0 0-7,0 0-2,0 0-3,0 0-12,0 0 12,0 0-5,0 0-28,0 0 28,0 0 7,0 0-6,0 0 3,0 0-7,0 0 10,0 0-1,0 0 8,0 0 1,0 0-23,0 0 22,0 0 7,0 0-4,0 0-2,0 0 0,0 0-4,0 0 6,0 0 2,0 0 3,0 0-16,0 0 16,0 0-3,0 0 2,0 0 2,0 0 10,0 0-8,0 0-4,0 0-6,0 0 4,0 0-3,0 0 5,0 0-4,0 0 1,0 0 2,0 0 4,0 0-8,0 0-3,0 0-5,3-8 0,-2 1-7,1 5 9,0-6-1,1-1-12,2-1 10,-3 0-3,1-2 3,0 1 3,1-7-13,-1-2-2,-5-6-3,4 5 3,-4 4 1,1-11 14,-3 2-21,-3 9 16,3 1-17,-3-1-1,-1 5 9,0 4-19,1 3-2,-8 3-5,-2 5 3,-6 6-13,1 10 8,-8 13 3,9-7 3,-3 11-12,-1 1 16,13-6-15,0-3 0,0 5-3,6-4 4,4 1 10,-1-1-18,5 6 13,-2-19-7,5 0-2,-1-5-10,1-2 15,-1 1 2,3-5 10,0-1-3,1-3 21,4-2-20,2 3-1,5-12-10,1-7 8,3-2-9,-2-2 14,-3 2 5,3-5-18,-7-3 7,-1 4 23,3-5-20,-4 9-3,0-8-6,-4-5 6,0 9 19,-3-9-19,0 19 3,-2-7 9,1 2-7,2 13 9,-6-8-6,1 7 4,1-4-4,-2 3-4,0 2-14,0 5 8,0 0-5,0 0 27,0 0-22,-3 33-3,0-3 13,0 3-16,2 14-6,-2 4 14,-5 0 5,6-3-7,-2-2 5,1-11-25,-1 0 29,3-4 11,-1 1-10,-1-3 12,1-1-9,0 0 1,1-13 1,-1 2-9,1-1 2,-1-6-19,2 2 23,2-7-5,-4 4-6,4 1 7,-6-4 8,5-1-8,-1-5 0,0 0 20,3 8-16,-3-1 35,0-7-34,1 7 9,-1-7 5,0 0-5,0 0 1,20-28-12,-6 8 2,0-6 13,0 2-21,-5 14-10,6-19-11,-4 2-9,2 3-21,-2 4-4,-3 12 6,2-8-17,-4 7-12,0 0-7,0 1-33,-1 5-20,-2-2-30,1 1-25,-4 4-9,7-5-52,-4 5-35,-3 0-160,0 0-483,11-4 214</inkml:trace>
  <inkml:trace contextRef="#ctx0" brushRef="#br0" timeOffset="438247.2126">3684 15719 55,'0'-10'319,"0"10"-12,0 0-10,-3-7-23,3 7-34,0 0-29,0 0-16,0 0-22,3 27-17,-4-12-6,-1-1-10,2 11-37,-2 5 36,-10 15-6,10-12 7,-1-1-5,1-1-24,-3-2-8,3-5-10,-1 0-14,-1-6-2,3-2-22,-1 0 0,2 9-25,-4-15-32,3 2-33,-1-7-56,0 1-15,2-6-35,0 0-48,0 0-40,0 0-268,0 0-537,0 0 238</inkml:trace>
  <inkml:trace contextRef="#ctx0" brushRef="#br0" timeOffset="438700.3906">4035 15861 2,'0'0'276,"1"-9"-13,2 5-8,-3-1-19,0 5-23,3-6-20,-3 6-25,0 0-17,0 0-11,0 0-16,7 11 3,-3-1-10,-1 2-9,3 4-6,-6 2 5,4 6-26,1 3-5,-3-1-2,-2-7-16,0 6-15,-2-6-21,1 12-26,-2-14-22,-2 10-30,-1-10-27,-1 1-33,4 0-37,0-7-37,-1 0-195,0-1-417,0-5 185</inkml:trace>
  <inkml:trace contextRef="#ctx0" brushRef="#br0" timeOffset="439138.2659">4708 15694 157,'0'-20'281,"-1"-9"-23,-2 2-10,0 0-9,-1 1-11,1 1-11,-2 1-21,0 7-3,2-1-7,-1 0 4,-3 2-13,2 2-16,-1 5-18,0 1-6,-1 4-28,-3 5-1,-4 3-24,-4 8-8,-2 3-12,2 3-8,0 4 0,-1 1-11,4-4-8,2 3-13,2 0 6,7 8-5,-2-16 1,2-3-10,4 0 4,0 1-5,1-6-5,3 6 3,-1-8-3,7 4 15,-2-3-8,0-7-4,7 4-3,2-5 8,-3-3-6,6-5 2,1 0-4,-4-3 3,-6 4-4,0-5 18,2-3-13,-2 9 25,-2-7 13,-4-1 4,2 2 23,-1 1-12,-4 6 6,0-1-2,1 0 5,0 3 0,0-2-24,-2-1-12,-1 9-24,0 0 6,0 0-17,0 0 16,0 34-1,-1-7-10,1 4 4,0 2-1,-3 15-2,0-1-3,3-13-16,-3 15 30,1-15-12,0-1 1,2-1-2,0 0-23,0-3 20,0-12 1,0 11 9,0-8-12,-3-2 13,3-2-19,0-4-1,3-2 10,-3-4 0,-3-1 32,3-5-32,3 13 6,-3-12 10,0-1 5,0 0 8,0 0 0,0 0-9,0 0-3,7-16 2,-4 1-3,0-2-7,1-2-4,0-5-43,3-4 25,0 1 2,-2 0-10,-1 11-10,3-13 10,0 7-27,-3 4 3,0 7-21,-1-2-29,0 4-5,-3 3-48,1-1-29,2 4-32,-1-2-17,-2 5-37,0 0-20,15 5-45,-15-5-219,14 6-585,-7 1 258</inkml:trace>
  <inkml:trace contextRef="#ctx0" brushRef="#br0" timeOffset="439547.5399">5069 15949 358,'-4'-4'343,"1"-1"3,0-1 5,3 6-43,-1-4-26,1 4-46,-2-7-16,2 7-33,0 0-17,6-6-21,-6 6-19,11 3-2,-7 2-28,2 7-4,0-4-13,-1 9-5,1 2-14,-5 7-7,1 0 1,-4 9-4,1-11-4,-1-9-4,2 5-8,-2-11-2,-1 3-5,3 0-4,-3-6-7,2 0-17,2 1 22,-1 0 3,0-7-5,0 5 1,0-5-12,0 0 7,3 7-6,0-6 0,-3-1 11,12-3-6,-3 0-3,2-3 4,4 2-10,2 0-18,-4-6-29,8 1-32,-1-3-35,1 3-45,3 1-52,-3-3-86,0 3-284,-2-6-619,0 3 274</inkml:trace>
  <inkml:trace contextRef="#ctx0" brushRef="#br0" timeOffset="439898.4832">5734 15874 59,'-16'0'408,"6"-2"-3,2 1 14,2 1-34,2-4-26,4 4-24,-7 2-28,7-2-20,-3-3-43,3 3-14,0 0-19,31 1-18,-8 2-15,16-2-12,3-6-18,2 6 1,1 2-23,0 2-16,-6-4-21,-10 2-21,-5-1-22,0-2-42,-2-2-48,-8 5-50,-4-3-57,0 1-47,-6-1-54,-1 1-81,-3-1-310,0 0-696,-21 7 309</inkml:trace>
  <inkml:trace contextRef="#ctx0" brushRef="#br0" timeOffset="439928.5327">5636 16104 34,'-1'3'284,"4"2"16,5-1 20,15 0 6,6-5-1,8 1 0,12-3-35,20 10-22,-22-14-37,2 4-3,-1-3-34,-4-3-9,-5-2-49,2 0-60,-16 7-44,1 0-69,-11-2-59,-1 0-81,-1-5-116,-2 2-200,-1-2-532,0-3 236</inkml:trace>
  <inkml:trace contextRef="#ctx0" brushRef="#br0" timeOffset="440238.2719">6087 15548 212,'-3'-6'322,"-1"0"-10,3 2-21,-2 0-34,3 0-30,0 4-17,0 0-10,15 6-10,-1 1 9,9 13-6,-2-5 1,5 1-8,9 8-31,-13-6 14,2 4-11,6 9-6,-10-6-10,-1 3-25,-3 1-1,1 1-10,-6-1-5,-1 2-13,-2 2-1,-5 1-14,-3 0-10,-3 1 9,-3-2-17,-2 1-3,1-4-7,-3-2-14,-1 4-8,-3-3-34,-3-3-38,-1-6-42,4 0-40,-3-1-57,3-2-35,-2-1-76,5-5-64,1-5-212,4-1-620,-2-2 274</inkml:trace>
  <inkml:trace contextRef="#ctx0" brushRef="#br0" timeOffset="440699.0794">7191 15603 173,'2'-15'280,"1"3"7,-1 1 11,-2 0-5,2 2-5,-1 1 5,1 1-5,-4 6-30,1-2-42,1 3-16,0 0-18,0 0-17,-11 39-8,0-9 13,1 5-30,-6 12-12,-1-2-8,6-16-8,-2 19-21,2-2 4,1 0-3,3-14-11,-1 0-14,3-4-31,-2 1 26,6-9-18,-2 4-24,1-5-44,0-4-62,2-5-52,-3 1-51,3-6-38,0 1-50,3-6-55,-3 0-229,0 0-607,7-18 268</inkml:trace>
  <inkml:trace contextRef="#ctx0" brushRef="#br0" timeOffset="441015.2559">7028 15597 329,'-4'-9'346,"1"0"-7,-1 2 6,4 6-30,0-5-13,-2-1-40,4 1-17,1 2-17,5-2-31,2 4-2,11 0-4,7 5-6,0 4-23,6 15-14,1-1-18,-2 6 0,-12-2-25,5 15 4,7 35-9,-16-40-7,-7-4-6,-2 15-10,-5-16-5,1 4-6,-8-2 10,-3 4-28,-6 12-9,-5-7-9,1-13-9,-7 7-19,-7-5 2,-1 1-17,8-11 5,-2-1-15,-9-2-43,11-2 31,-3 2-22,4-12-28,0-5 5,9 0-12,0-2-47,0 2-26,1-6-54,6-5-39,4-6-55,3 5-259,3-4-617,7-10 273</inkml:trace>
  <inkml:trace contextRef="#ctx0" brushRef="#br0" timeOffset="441330.307">7535 15816 205,'0'-8'360,"1"2"-6,1 2-18,-2-2-36,0 1-56,0 5-13,0 0-6,0 0-31,0 0-38,-3 23-11,-1 3 13,0 3-13,-3 0-9,2-3-8,1 2 25,-3-4-41,6 11-13,1-10-14,0-11 0,0 2-3,0-5-10,3 3-12,2-2 2,1-4-5,-1 1 26,4-3-58,5 1-32,0-10-59,3-7-61,3-2-89,-2-4-90,2-5-289,-5-1-646,-1-2 286</inkml:trace>
  <inkml:trace contextRef="#ctx0" brushRef="#br0" timeOffset="441361.3424">7669 15627 59,'-6'-4'224,"-5"3"-20,7-1-20,-2 2-19,3 3-21,2 2-60,1-5-76,0 10-75,3 1-101,5 6-181,0-3 80</inkml:trace>
  <inkml:trace contextRef="#ctx0" brushRef="#br0" timeOffset="441696.2605">7996 15809 194,'-3'-12'339,"0"2"-2,-1-2-14,-3-1 6,3 5-38,-5 0-20,2 0-19,3 1-24,-2 1-8,-3 2-38,1-5-2,-6 12-46,0 2 6,-1 2-35,3 3 6,0-4-19,5 9 18,-2-3-34,4 5 16,3-6-32,2 7-4,2-1-23,5-2 15,8 12-13,-1-8 4,0 3-2,2-4-10,-1 0 0,5-1 3,-10-5-6,0-2-4,-2 2 6,-2-3-11,-2 11-1,0-14 8,-1 2-7,0 0-2,-8 0-10,3 3 8,-7 1 6,-5 7-3,-7-8 19,1-3-37,-1 5 6,-1-11-31,-3 5-10,3-7-45,1 0-7,0-2-10,7-5-28,0 2-45,3 3-39,1-7-50,4 0-44,-1 0-226,7-1-576,3-6 255</inkml:trace>
  <inkml:trace contextRef="#ctx0" brushRef="#br0" timeOffset="442027.2049">8118 15634 290,'3'-9'365,"1"-2"10,-2 2 2,2 0-8,-3 4-45,1 1-35,-2 4-38,2-5-36,-2 5-7,0 0-21,0 15-12,-1 2-11,0 7-25,1 12-9,-6-6-18,2 3-31,-2 0 26,2 1-20,-2 12-13,1-19 3,2-3-10,0-5 8,2 9-31,5-10-1,-4-1 0,-1 0-5,3-5 21,-3-3-40,4 6-15,-2-8 4,1-2-30,0 0-14,1-2-6,4 6-17,-1-9-16,2-2-37,2 0-27,1-1-30,0-1-36,1-4-40,1-1-18,-2 1-16,-5-2-18,0-6-179,-3 7-515,0-4 228</inkml:trace>
  <inkml:trace contextRef="#ctx0" brushRef="#br0" timeOffset="442365.5423">8056 15874 50,'-13'-3'165,"2"3"21,1-1 7,2 1 15,4-1 7,-2 1-25,5-4-15,1 4-14,3-8 4,9-1 1,2-1-4,7-7-9,5 8 0,3-4-20,-1 12-3,11-10-10,-11 4-4,-1 7-2,-1 2-9,-3 15-7,-9-11 2,-1 5-2,-2 0-11,-3 2 5,-3 4 6,0 2 10,-1 5 8,-2 1-3,-2-1-6,2 4-4,-4-11-4,0 1-14,0-6-2,2 2-18,0 6-9,0-11-6,0 0-2,0 2 2,0-5-41,2 0-14,0-1 20,2-7-58,2 2-40,4-4-61,2-4-68,2-4-58,3-5-64,3 0-275,-2-7-658,-2-5 291</inkml:trace>
  <inkml:trace contextRef="#ctx0" brushRef="#br0" timeOffset="442397.5682">8482 15545 27,'-7'-3'166,"-1"1"-16,4 2-23,-1 5-23,-1 0-42,3-2-65,0 2-60,1 2-32,4 3-104,1-1 47</inkml:trace>
  <inkml:trace contextRef="#ctx0" brushRef="#br0" timeOffset="442761.3216">8575 15823 227,'-6'-4'358,"0"-2"-10,2 3-8,1-3 1,-1 2-61,0 3-27,4-1-33,0 2-24,0 0-9,0 0-23,-2 19-5,8 5 5,-2-9-25,1 9-3,-3 1-6,1 1-7,-1-1-19,-4-3-4,1 3-18,-1-7-2,-2 6-4,0-13-2,1 0-2,0-4 21,0-2-12,-1 8-2,-1-11-10,0 0 29,0-2 3,5 0-12,-9-14-7,5 6 0,1-3-12,2 2-8,2-12-9,6-7-4,0 2 1,2-3-15,2 10-2,3-7-4,2 4-10,-1 5-8,5 2 3,-6 8 1,-1 1-10,1 5 3,1 1-19,-6 4 19,0 1-5,4 4-8,-4 4 8,0 2 3,-3-1 4,-2 3-1,1 2-9,-3-2-45,1 11-15,-3-11-40,2 1-42,-4-3-60,5 2-38,-2 0-50,2-5-53,1 0-43,2 0 12,4-3-197,4 1-617,6-4 273</inkml:trace>
  <inkml:trace contextRef="#ctx0" brushRef="#br0" timeOffset="443182.563">9061 15988 68,'8'-23'222,"0"-4"4,-3 0 8,-2 2 9,-1 5 7,-2 4-7,0-3-9,-4 1 10,3 7-14,-2-1-28,-4 2-18,0 8 4,-4 1-59,-5 1-1,-3 11-20,-1 0-3,0 6-10,2 4-11,1-1-4,1 5-17,4 1 0,0-4-3,5 2-15,6 13-3,-1-20-4,6-4-1,-2-2-10,2-5 6,3 9-4,3-7 10,-1-4-18,5-2-6,0 1 4,0-5 7,0-1-12,-1-3 13,-3 5-3,2-7 0,-5 4 14,3-6 1,-3-2 15,0 5-25,-1-7 27,0-3-4,-3-3 22,0 3-5,2-2 5,-3 3 7,-2 0 4,2 5 23,-2 1-22,1 4-1,-1 0-3,0-1-6,0 2-15,0 2-1,0 3-11,0 0-10,0-5-8,0 5 7,0 0-12,0 0 1,-1 26-8,-2-6 23,2 27 25,-4-16-13,0 25 5,-2-9 13,1 4 2,-4 9 5,2-2-3,-2 28 3,6-28-6,-3 24-18,0-25-7,0 25-1,1-26-8,3 0-3,-4 0-7,-8 27 7,6-38-8,1-14-1,-1 1-11,-3 0 9,-4 10-10,3-20-2,2-6 12,-7-3-26,4-5 28,-3 5-5,3-13-16,-2-3 5,2 1 9,-3-13-24,-9-20-15,10 20 13,2-4-20,-4-7 0,1-14-6,3-11-6,5 6-3,4 12-16,3-22-9,1 5-8,6-5-10,2 0-8,6 2-26,7-29-32,4 38-17,-2-4-33,4 7-29,5-3-27,0 9-20,0-5-30,5 6-32,1 4-22,1 2-17,-3-3-196,0 9-621,-5 12 274</inkml:trace>
  <inkml:trace contextRef="#ctx0" brushRef="#br0" timeOffset="444017.9306">9287 15945 100,'4'-7'204,"-1"6"11,2-6 17,-3-3 1,0 3 2,-1 2-6,3 5-9,-4 0-13,3-12-21,-3 12-17,0 0-14,0 0-11,0 0-12,0 0-6,-11 29-5,4-10-1,3 3-1,-5 6 0,4-5-18,-1 3-15,3-2 11,3 8-10,0-12-19,2-3 5,2 4 3,0-7-16,2 2 1,2-4 8,1 0-23,-2-7 4,3-3-32,4 5-5,1-12-39,-1-2 12,7-1-15,-4-10 7,-3 10 7,2-17-27,-2 2 28,-7 7-2,4-11 6,-2 5 6,-4 4-5,-2-1 32,-2 7 5,1 0 16,-1 1 11,1 0-1,-2 6-11,1-1 0,-1 6-7,0 0 1,-6-6-3,6 6-11,0 0-4,-14 20 5,7-11-17,-6 11-1,7-3 4,-3 18 5,6-18-18,0 3 8,2-2 14,0 3-12,3-2 9,1-2 4,0-1-8,0-3 9,4-3-19,2 2-1,-1-5-19,2-2 12,1-3-3,3-2-2,2 4-3,5-10-14,-6 2 15,5-2 3,-2-6-8,-1-12 2,0 10-11,-1-3 20,-4 13 8,2-18-4,-3-1 28,0 2-54,0-1 46,-4-6-3,-3 12 12,-1 3-5,-3 1-25,1 1 42,-1 4-11,0-3-4,-1 0-4,1 3-18,-2 2 14,2 5-6,-4-5-21,4 5 15,0 0-20,-12 10 18,7-3 0,2-2-8,1 5-8,0 9 6,2-9-10,0 1-9,0 0 2,4 3-4,-1-2-9,2 5 6,2-4 6,1 1 17,-4-5-19,2 8 2,0-12 5,0-2 5,2-3-6,0 3 9,-1 6 9,3-12-6,-10 3 3,14-6 2,-5 3 11,1 3 4,-2-5 21,-3-6-13,7-2 10,-4-1-13,-2-4-1,2 4 2,-1-3-1,-4 2-18,3-2 29,-2 10-15,2-17 3,-3-2 2,-1 8-18,0-1 15,0-1-5,1 3 5,-2 5-6,0 5 12,-1-3-18,1-6 0,-1 11 35,0 1-28,0 4-22,0 0 9,0 0-4,0 0 17,0 0-23,0 0 7,0 25 2,0-15-4,-1 7 11,2-1-13,-1 0 8,3 3-2,-2 1 2,2 6-16,1-8 21,-4 8-5,3-2-2,-1-3 2,-1 2 15,-1-4-7,0-7-7,1 5-7,2-3 5,-3 2 11,0-3-3,0-13-2,0 12 24,0 0-19,0-2 7,0-3 6,-3 0 3,2-2 5,1-5 11,0 6-8,0-6 3,-7 5-8,1-4-15,1-1 3,-4 6-20,-1-12-6,-4 2-47,-5-6-42,4 3-25,-3 0-49,-2-4-47,8 0-57,-5-6-30,-1 2-234,2-3-591,2-3 262</inkml:trace>
  <inkml:trace contextRef="#ctx0" brushRef="#br0" timeOffset="444403.3384">9607 15749 20,'0'0'21,"0"0"-29,0 0-6,9-5 2</inkml:trace>
  <inkml:trace contextRef="#ctx0" brushRef="#br0" timeOffset="444936.3434">9952 15804 227,'0'0'316,"-1"-4"-14,1 4-31,0-6-19,4 2-30,-4 4-22,7-9-30,0 3-2,2 1-17,-2-4-9,1-2 5,-1 2-17,4-6-5,1-6 0,-4 8-18,-1 4-1,2-8 1,-3 10-2,2-3 4,-4 3-4,0-1 1,3 4-23,-5 2-2,-2 2-14,0 0-4,0 0-10,4 17 10,-8 0-5,-1 9 4,0 5 24,-2 1-22,-3 15 2,2-12-7,-3 9-2,6-8 2,-4 10-13,0-1-7,3-13 8,3 2 2,-2-4-27,2 3 20,1-6 2,-1-8-1,1-4-3,2 2 11,-3-8-16,4 8-9,-2-10 3,1-1 10,0-2 26,0-3-3,0-1 8,0 0-10,0 0-4,8-12-5,-1-5-4,7-6-8,0-3-19,1 1 15,4 4-10,-2-6 3,4 14-2,-2-11-18,3 1 6,-6 16 3,3-10-3,-2 2-3,-6 5-14,2 8 6,-3-3 0,1 7-7,-2 2-8,-2 0 9,0 1-7,-3 4 6,1 0 0,1 7-4,-1 1 19,-3 1-22,0 0-17,-1 8-40,-1-9-25,2 2-34,0-1-45,1 11-36,-1-16-47,2-5-18,1 6-27,3-6-40,1-2-7,4-2 1,1-1-191,2-2-580,-1-3 258</inkml:trace>
  <inkml:trace contextRef="#ctx0" brushRef="#br0" timeOffset="445846.4821">10500 16183 311,'14'-18'52,"0"-3"21,-2-2 17,0 2 17,-3 5 50,-3-1-1,2 4 8,-3-5 15,0-2 8,-4 4 9,2 2-4,0-3-6,-6 8-6,0-3-14,0 5-4,-3 0-26,-2 7-17,-3-3-1,-3 3-19,-6 10-9,-3-1 2,2 7-2,-3-1-12,3 7-1,4-8-18,-1 10 3,4-2-14,0 10-2,5-7-3,5 7-6,0-15-2,4-7-7,1 4 21,2-2-19,-1-2-5,6 2 2,-1-2 2,5-4 5,1-4-9,3 4-8,-3-13-8,1 4 7,-2-4 20,0-2-29,2-10-4,-2-3-5,-5 5 6,5-9-9,-5 1 8,-3 7 1,3-7-6,-4 1 8,-2 11 27,1 1-19,-2 0 0,1 3-4,-1 4-8,0 5-13,2-4 4,-2 4 7,-5 0 11,5 0-11,-5 11-9,2 1 3,0 4 6,-2 1-7,3 0 1,3-6-2,0 9 9,2 4-13,2-3 13,-1-2-15,3 3-1,0-8-5,3-4-10,-3-1-15,6-1-2,4 7-14,-2-13-11,2-4-6,-1-1-1,5-6-1,-6 6 4,2-9-2,-4 2 4,4-5 9,-3-4 4,-5-2 7,6-6 5,-8 1 5,0 7 8,-3-11 14,2-18 8,-5 16 24,-1 0-5,0-2 10,6 4 21,-8 1 7,1 9-2,4 4 18,-3 1 1,0 5-8,0 3-12,1 4-17,-1 3 6,0 0 4,0 0 0,-7 25 7,7-7 6,-4 9 4,-3 19 1,3-19 11,-1 0 6,-2 5 0,3-2 10,1 5 9,-4-2-8,3-5 17,0 1-2,-1-4-2,3-10 6,-4 4-9,3-1 8,0-2-9,-2-2-4,1-5-8,1-1-7,4-4 17,-2 0 7,-1 1 8,2-5 6,2 2 8,-2-2-13,0 0-3,0 0-20,5-15-5,-3 5-10,1-3-8,5-2-14,6-10-3,4 2-2,1 3-6,3-2-11,-2 10-8,3-6-8,-1 8-7,5 8-6,-6-6 1,-6 0-11,0 8-13,-2 1-12,0 6 3,-6-3-7,0 4-2,-2 0-23,0 6 20,-2 12 7,-4-9-15,-4-5-9,-3 3-37,0 7-2,-7 4-24,-1-8-19,-6-4-8,0 2-2,-1-3 14,5-1 19,-2-5 4,6 0 19,3-3 12,0 0 11,4-3 11,1 2 10,3 0 12,-1-1 3,4-2 8,0 0 4,0 0 8,0 0 0,21-2 1,0-6 5,0 1 3,3-2 3,0-3-3,4 16 9,1-16-1,7-5 4,-10 2 17,0 2-7,10-7 5,-13 5 2,0-4 6,0-3 8,-4-4-1,2 9-8,-4-14 11,3-7-4,-10 9 19,0-6-4,2-19 1,-5 23 13,1 1 2,-8 11 6,1 0 3,2 1 3,-3 2 17,-2 4-15,1 2-15,0 3-11,1 4-7,0 3-13,-8 11 18,4 5-11,-5 1 3,1 9 4,-2 3 14,2-1-17,1 1-1,0 2-9,0 1 3,1-1-6,3 2 5,2 15 0,1-18-15,0 0 10,3-2-10,-2-3 14,2 1 4,0-8-3,1-1 9,6-1-5,-4-1 8,5 11 0,0-14-12,0-3 16,1-5 2,3 0 0,-2 1-1,2-6 5,-1 0-4,2 2-3,4-12-1,-1-4-3,0-2 20,-1-2-18,-4 0-2,2-5-4,-5-3-1,-7 9-6,3-7 9,-3-1 7,-1 9-9,-6 1-1,5 4-11,-4 1 1,0 8-3,-1-2-9,-2-1 1,-1 5-8,6 1 2,-13 10-1,4-6-27,-3 5 25,6 4 1,-5-1-3,5-2 8,2 4-4,2 3-1,4 0-3,1 2 2,2-1-2,4-3-6,-2 3 0,2 2 0,2-8 3,0 0-5,6-1 10,-2-3-9,6 7-3,-4-14 11,4 0-8,3-1 18,-1-2-18,-1 4-2,-1-10 8,-1-1-13,-3 2 5,1-3-22,2-2-18,0 1 0,-7 5-34,-1 4-25,-1-9-29,-3 6-29,-1-6-38,0 5-31,-2 2-43,-1-3-49,1-4-51,0 3-260,-2-2-691,-1-2 307</inkml:trace>
  <inkml:trace contextRef="#ctx0" brushRef="#br0" timeOffset="460596.5732">4194 17108 256,'0'-29'304,"4"-16"-11,-8 30 0,4 7-18,4-2-22,-4 6-43,0 4-9,0 0-49,-7 22 21,3 28-14,1-16-11,-1 15-16,-3 11-26,-1-4 4,3 26-8,0-33-6,0-13-27,4 10-1,-4-12 0,2-3-8,1 0-29,1-4-7,2-10-1,-1-5-37,0 5-20,0-10-11,0 1-20,2 7-7,-2-14 6,0-1-2,0 0 11,0 0-20,5-20-13,1-8 8,-1 1 9,1-4-6,-4 0 23,-4-1 6,6-14 8,1-5 15,-3 18 24,0-13 14,-1 15 17,-1-1 9,3-1 15,-3 5-20,1 10 65,1 7 7,2-1 9,0 0-12,3 4 17,-7 2-25,0 3-18,0 3-21,3-5-1,-3 5 34,9 8-23,-4 1 4,8 16 9,-3-2 1,2 2 31,-3 2-47,-1-11-9,3 13 32,1 2-17,-6 4-7,5-10-7,-3-7-12,0-3-54,0-3 59,-1 15-9,-2-23-2,1-1-12,-3 2 15,1-3-8,0 3-1,2-5-4,-6 0 4,8-9-30,5-2 42,4-1-21,1-14 10,5-16-3,-1 0-16,1-6 14,-1 7-13,1-14 1,-5 5 10,3-4-20,-5 11 10,-1-6 6,-6 25-1,-4 10 3,1 4-7,-2-1 5,-2 4-6,2 1-14,-3 3-1,-1 3 6,0 0-6,5 22 9,-7 7-22,2 5 26,2 19 9,-2-2-6,-2-6-2,1 9-33,-3-1 31,-4-4-3,7-2-12,-2-18-18,-1 18-49,1-15 0,0-3-40,-1 0-28,3 0-44,-2-12-33,2 0-63,-1-11-64,-1 4-279,2-4-673,1-6 298</inkml:trace>
  <inkml:trace contextRef="#ctx0" brushRef="#br0" timeOffset="461629.0763">4886 17301 151,'3'-6'299,"-6"1"21,3 5-20,0-8-15,0 8-46,0-5-6,0 5-20,0 0-30,0 0-18,0 0-21,0 0-18,0 0 2,0 0-16,0 0-10,0 0-33,-3 19 18,6-14-18,-3-5 4,4 6-16,-4-6 3,7 4 5,-3-3 8,-4-1-5,11 1 8,-11-1 17,13-1-2,-6 5 6,-7-4-7,9-5 20,-4 1-3,-2-1 7,4-5-1,-3 5-32,-1 0 22,1 0 8,-2 1-17,-2 4-6,3-6 2,-2 1-9,-1 5 10,0 0-28,0-6-13,0 6-29,0 0 12,0 0-17,0 0-16,-13 17-3,5-3 14,-5 10-36,-1-4 0,7-1-9,-3-4 2,-1 9-39,5-11 33,1 18 3,2-20-10,0-3 12,3 3-30,0-3 9,9 9 22,-7-12 3,3 3-2,3-4 15,2-2-5,2 3 11,4-5-6,4-7 6,-1-1 17,4-3-11,-2 4 7,1-8-17,0 0 20,-4-1-15,-1-2 11,-3 9-6,3-11 24,-6 6-20,2-10 3,-6 12 8,0-3-3,-6 7 24,1 3-25,-1 2 5,-1-3-7,-3-3-1,3 9-13,-1-7 3,1 7-12,0 0 4,-6-3 0,6 3 21,-4-2-33,4 2-4,0 0 2,0 0 11,3 16 17,-1-11-19,7 10 4,-2 1-17,3-3 17,-1 0-15,5 10 21,-3 2-7,-1-9 10,-4-1-5,5 7 5,-4-4 0,0 10-13,1-13 8,-5-6-17,3 9-28,-2-9-32,2 3-27,-3-5-35,0-3 3,2-1-3,3 1-6,2-6-1,4-2-21,2 1 2,5-2-5,1-4 11,-2-8 6,3 3 13,-2-4 16,0 4 26,-5-5 30,3-3 31,4 2 42,-5-6 21,0 13 32,-2-8 26,-1-4 12,1 3 24,-10 8 20,0-3 6,-4 2 7,-1 4 9,-2-4-3,1 5-6,0 10-6,-6-11-25,1 3-4,-2-1 13,-1 4-25,-3 5-13,-4 2-24,1 8 3,-4 8-53,-1-2 37,1 3 9,5 0-39,2-2 20,2-2-1,2-1-14,3-4-8,1 2 20,3-2-39,2 2 6,-1-3 6,4-4-7,1 0 24,1 4-36,3-2 15,0-7 3,7-5 2,3-3 34,-3 3-35,-3 2-10,0-14 14,-3 5 3,0 0 30,-1 1-8,0-10-9,-3 8 22,-2 4 18,1 0 12,-3 0 5,0-3 12,-2 8-15,-1 0 23,0 4-27,2-8 15,-2 4-10,0 4-52,0 0 28,0 0 1,-6 22-10,3-12-10,-1 16-21,-3 3 20,0 0-3,4 8 2,1 11 5,-1 3 16,1 0-11,-1 9 7,1-4-2,2-6 3,4 9-20,-3-1 16,3 29 2,-6-39-3,2 0-8,-2 3-5,1-5 2,-1-18-7,-3 7-3,0-6 0,3 2 22,-8-1-20,3-4-2,-2-11-4,2-1 5,-4-2 4,-3-4-6,14-8-3,-31 2-19,31-2-3,-45-14-23,21 1-3,1-4-7,1-6-32,1-4 3,-3-11 8,4-4-35,5-1-28,6-1-36,5 9-3,5-19-28,4 19-31,7-9-37,5-4-41,3-6-38,5 7-58,8 0-299,8-17-743,-8 25 328</inkml:trace>
  <inkml:trace contextRef="#ctx0" brushRef="#br0" timeOffset="462153.5901">5844 17284 249,'-2'-10'275,"2"10"14,-6-7-11,2 1-12,4 6-24,-3-8-23,3 8-27,-4-7-49,4 7 27,0 0-18,0 0-14,-4 27-6,4-27 36,7 11-66,-3-1-14,3-5 10,2 1-3,0-2 1,3 0-8,2 0-5,0-5 1,2-6 5,-2 5-6,0-6 22,-4 13-1,1-14 11,-3-4 4,-1 6-13,-1-3 16,-2 1-17,-1-8-7,-2 0 1,-2-3 6,-2 1-21,-1 14 5,-2-10-6,-2 3-14,-2 1-15,-3 1-4,-1 4-4,-1 9-12,-9 5 2,4 6-27,-1 6 16,-2 30 0,5-25-1,-4 18-11,2-2-18,11-9 10,2 20 0,7-24 6,3-2-2,4-3 11,6-2-14,5 9-9,3-18-8,6-3 14,3 0 17,11-9-25,-1-14-11,0 3-32,-11 5-7,-2-6-6,0-3-55,0 6-6,-5-11-5,-1 0-44,-1 3-29,-6-4-39,3-8-29,-4 10-33,-1-1-64,-4 8-219,-2-3-633,-1-3 279</inkml:trace>
  <inkml:trace contextRef="#ctx0" brushRef="#br0" timeOffset="463160.1886">6456 17338 52,'3'-4'207,"0"0"-19,0-1-8,1-1-7,-3 3-11,2-6-17,1 3 15,-2 4-11,-1-10-2,2-1-8,-2 0-8,-1 2 5,-1 1-1,1-1 4,-3-3-2,0 6-36,1 1 25,0 1-10,-1-4-18,0 6 2,-2-4-32,0 5 14,-3-2-13,0 8-22,-4 10 4,-7 7-16,0 4 6,-3 29-8,4-26-9,2 3 5,4 1-2,-3-1-5,-3 17 3,8-23-8,3-9-6,4 2-19,3-3 19,0 4-2,3-8 7,1-6-4,3 3-6,3-12 12,7 4 1,6-15-6,2-5-2,6-8 25,4-10-29,-5-7 1,-1 5 20,-2 1-27,-10 14 1,6-21 6,-2-41-2,-13 54-23,0-12 26,-6 17 5,1-17 3,-6 0-3,-3 17 12,0 1 2,0 11 6,3 0 3,0 2 5,-3 5 11,2 5-32,1 7 8,3-2-13,-18 15-1,5 9 2,-1 17-8,3-9 4,-2 23-11,-1 28 7,7-24-24,3-3 19,1 25 1,6-33-4,0-2-13,5-12 10,-1-3-18,3-2-3,3-5-16,0-1-23,2-4-12,-4-6-17,3-2-12,-4-5-19,3 2-19,1-5-30,-6-3-37,8 0-31,-2-12-31,-4 3-149,4-3-453,-4-1 201</inkml:trace>
  <inkml:trace contextRef="#ctx0" brushRef="#br0" timeOffset="463762.9068">7304 17469 5,'0'0'394,"0"0"-10,0 0-30,0 0-38,0 0-21,0 0-44,13-15-5,-3 1-38,0-3-32,4-3-1,-2-4-24,4 0-5,-4-2-17,1-1 15,0-2-38,0 0-16,-2-3-23,-1 4 17,-3 2 13,-2 1-10,1 12 1,-3-4 1,-3 5 10,0 4 6,0-2-15,-6-2-14,2 9 5,-7 2-24,1 9-2,-3 4-8,-7 5-3,5 5-13,-1-1-2,2 3-2,0-2-9,10-3-18,-3 1 22,7-1-19,3 15-4,1-15-10,6 4 11,0 0 24,4-1-24,1 5 3,2-5-24,0-4 21,0-2-15,-6-4 18,2-2 3,-4 3-16,-4-4 14,1-1 10,-5-2-5,2 4 2,-3-3-22,-4 0 22,-7 10-2,-1-10-20,1 0-21,-5-3-12,-5 3-14,2 8-12,-5-19-20,1-1-28,3 3-34,3 2-6,-4 0-32,7-8-22,3-1-50,1-6-31,5 4-241,3-1-578,3-6 256</inkml:trace>
  <inkml:trace contextRef="#ctx0" brushRef="#br0" timeOffset="464102.1361">7589 17100 50,'5'-17'286,"0"2"50,-3 5 3,0 0 0,-1 2-6,-1 2-23,4 1-15,-4 5-32,1-8-30,-1 8-31,0 0-7,0 0-29,1 24-13,-3-7-39,0 12 12,0 5-4,-5 10-16,4-8-9,-4 11-16,2-12-8,3 11 2,-2-14-17,1-6 5,3 3-32,-1-4 15,4 2-19,1-13-16,-1-2 6,2-2 2,-2 1-40,3-7-13,2 2-15,0-5-32,4 0-24,2-5-44,-3-4-36,3 1-36,-2-5-22,6-7 14,-3 2-51,-5 0-11,-3 2-156,-4 3-484,2 0 216</inkml:trace>
  <inkml:trace contextRef="#ctx0" brushRef="#br0" timeOffset="464135.1499">7553 17322 141,'-9'1'202,"0"-2"-6,5 2 4,0 4-17,4-5-10,0 0 4,0 0-5,17-15-6,4 16-2,4-18-24,10 0-10,3-2-19,-14 6-37,4 10-46,-1-13-47,0 9-33,0-3-43,1 4-9,-4 6-36,0 0-45,-9 2-92,1 2-301,-2 3 133</inkml:trace>
  <inkml:trace contextRef="#ctx0" brushRef="#br0" timeOffset="464733.2924">8066 17357 219,'3'-7'310,"-2"0"-11,2-5-25,0 3 1,0-1-38,-2-10 3,2-10-19,1 12-13,-2 3-18,-3-3-20,2 1-5,-1 7 4,-2-8-14,1 6-2,-2 7-1,0-7-33,-1 0 1,0 10-46,-2-1 21,6 3-18,-21 7-8,7 1 0,-7 12-13,4 8-3,3-6-7,-2 2-9,1 5-9,5-3-1,0-1-2,4 2-9,4-8 5,3-2 1,2 0-8,1-3 7,6 10-3,-3-19-3,3 0 0,-6-2 19,12-8-26,-4 10 13,1-13-25,1-1 24,0-2-9,-1 1 11,-5-3-1,1-7-25,-1-4 22,1-2 4,-4 2-8,1 7 5,-3-3 15,-3 10 2,1 3 7,-1 2-12,0 5 2,3-5-10,-3 5-13,0 0 1,0 0-2,0 0-12,-6 25-7,3-16 20,3 10-6,-1-7-4,1 0-4,1 5 7,-1 1-8,2 0 0,2-2 3,0-3-4,2-5 14,2 2-7,8 10 1,-6-14-4,0-5 11,4-2 12,4-8-9,0 4-2,-1-9 3,0-1 2,0-2-14,-1-4 14,-2 1 6,-1-11-58,5-10 50,-9 9 9,3-17-5,-4 18 6,-2-5 7,-2 2 4,0 7 14,-2 1 5,-1 9 20,0 0-25,-2 3 32,1 9-3,-1-2-14,1-1-12,0 8-18,0 0 2,-10 22-5,1 2 3,1 3-7,-1 7-11,1-1 8,-1 25-1,4-26-8,2 2 2,0 0 4,3-3-9,1-1-9,4 1-1,0-2 2,0-2 1,2-4 3,-2-10-15,2 4 2,1-7-3,-5-2 9,7-2-12,-4-1 5,4-2-4,0-3 7,7-1 3,-6-7-4,3-11 4,-4 5 9,1 0-13,-1 1 1,2-13 4,-1 4 0,-4 5-5,0 1 10,-4 15 2,2-9 6,-5-1 4,2 5-3,-2 2-8,0 4-6,0 0-2,0 0 1,-10 14 6,0-2-7,-1 13 2,1-9-1,-2 4-7,6-3-4,0-1-3,3 9-6,2-11-3,1-1-6,1-4 5,2 3-14,3-2-3,-1-1-3,4-4 9,-1 2-45,7 2 11,0-8-30,-1-1-41,2 0-40,0-5-46,1-1-33,-4-2-46,2-8-29,-3 3-48,-5 3-203,-2-7-634,-1 12 280</inkml:trace>
  <inkml:trace contextRef="#ctx0" brushRef="#br0" timeOffset="465065.954">8366 17266 36,'-15'-8'262,"5"6"22,1 0-1,2-2-20,3 2-16,4 2-22,-4-4-15,4 4-24,0 0 12,24-5-21,-2 1-6,9-2-18,9 1 7,8 0-51,-5 9-56,2-15-81,-1 6-81,-2-7-111,-1 3-224,0-1-480,0 3 213</inkml:trace>
  <inkml:trace contextRef="#ctx0" brushRef="#br0" timeOffset="465391.217">9476 17205 238,'0'0'502,"1"0"-35,-1 0 39,0 0-23,0 0-9,0 0-38,0 0-19,15-5-41,-15 5-37,7-2-29,-7 2-39,9-3-24,1 6-26,3-10-17,2 2-19,8 2-27,1-2-37,-3-4-34,3 4-27,0-3-41,-1 4-51,-1-1-9,-1 10-24,-4-5-39,-1-5-36,-4 3-48,-3-1-14,-3 2-33,0 0-40,-6 1-40,0 0-60,0 0-317,0 0-749,0 0 332</inkml:trace>
  <inkml:trace contextRef="#ctx0" brushRef="#br0" timeOffset="465423.2426">9438 17368 8,'-3'4'234,"3"-4"27,0 0 30,13 2-20,2-3 1,7 1-25,4-1-10,12-9-31,2 6 4,-2-1-27,2 0-20,-11 2-18,-4-1-52,-1-1-18,-1 0-83,-6 8-61,-3-7-73,0-4-62,-4 3-209,-3 2-446,-2-3 198</inkml:trace>
  <inkml:trace contextRef="#ctx0" brushRef="#br0" timeOffset="475133.055">10786 16903 163,'0'0'188,"7"-5"-2,-7 5-11,4-3 11,-1-4-14,-3 7-4,0 0-7,0 0-1,10-2-10,-10 2-6,0 0-24,0 0 15,0 0-7,0 0-16,0 0 8,0 0 8,0 0-8,7 0-1,-7 0-5,0 0 3,0 0 4,0 0-11,0 0-4,10 0-7,-10 0-18,0 0 20,10-8-5,-10 8 12,5-7-4,-2 2-2,0 1 0,-3 4-11,3-8 1,1 1-9,-4-6-4,3 3-1,-2 2 2,-2-9-7,1 9-5,-2 1-3,1 2-1,-2-1-16,-1-1-2,-4-1-13,3 3-11,-6 5-19,-2-2 14,2 4-1,-7 3-1,0 2-8,-2 2 8,3 8-8,1 9-5,5-14 13,-4 5-17,6-4 2,1 1-1,1 19 6,2-20-2,4-3-5,0 2 12,2 5-17,3-1 3,0-2-29,2 2 29,3-1-1,0 0 5,3 16 8,0-17-2,-2-2-6,7 15 0,-1-12-6,1 1 9,-3 2-21,0 1 11,-6-5 4,1-2-6,-3-7-17,-3 5 33,2 0-25,-4 7-3,-2-9 1,-4 3 6,-6-1-7,1 2-9,-11 0-4,-1 0-3,-2-3 22,-2-4 28,1 2-41,0-2 3,1 0-1,0-2 0,1-1 6,8-1 1,1-1 4,1 1-9,3 2 18,6-2-4,-3-1-5,7 0-5,-5 1-8,5-1 20,3 10 4,-3-10-5,13 2-8,-2 1 24,1 4-13,0 0-8,1 5 7,5 0-10,-4 0 10,-1-2 7,-1-3 2,-1 8-8,-3-8-6,1 8 22,-2 2-18,-2-5 8,-2 0 5,0 2-1,-5-4-8,2 2 9,3-1-2,-3-6-5,-1 1-3,-1 1 9,2-7-14,3 9 18,-3-4-7,0-5 2,6 6 16,-6-6-27,10 0 4,-10 0-16,24-8 13,0 0-35,-1-5-22,6 1-21,-3 0-43,0-2-23,1 5-50,2-4-48,6-7-73,-11 6-233,-5-1-600,-4 10 266</inkml:trace>
  <inkml:trace contextRef="#ctx0" brushRef="#br0" timeOffset="475792.1948">11387 17169 211,'0'0'224,"6"-5"-9,-6 5-5,6-5-4,-3 0-5,-1 0-7,0-3-16,2 4 6,-4-8-25,1 7 13,2-15 11,-1 3-27,-1-1-3,-1-2-19,0-4 4,-6-2 4,5 1-28,-5 13 0,1-14-15,-1 9 11,-5-7-31,5 9 8,1 1-13,-4 6-3,-1 5-13,-4 6-13,-7 7 8,3 4-8,-5 9-10,1 0 3,-8 15-17,6 1 14,9-17-20,-2 23 16,7-15-25,4 1-1,2-5 0,4 8 17,4-8-32,0-10 25,1 3-8,3-7 15,6 11-23,-2-16 41,2-4-27,1 1 6,4-13-3,2 1 4,-2-7 4,-1-2-7,-5 8 10,1-15-15,-1-3 5,-2 3 14,1-4-21,-7 13 16,3-17 7,-3 1 9,2 2 10,-3 2-9,-4 7 3,0 2 4,1 1 0,0 7-4,-2-2 11,1 7-16,0 5-2,0 0-14,0 0-8,0 0 3,-8 27 2,-2 3-13,3 14 10,-7 6-16,4-3 17,0-3 5,0 4-6,2-2 3,0 1 11,0-16-12,4-2 5,-1 1-3,-1 2 1,3-7-7,0-5 6,2 1-6,0-11 8,1 2-4,0-5-5,0-2 8,0-5 6,0 3 1,0-3 28,0 9 20,0-9-4,0 0 5,0 0-11,0 0-4,19-15-4,-7 3-8,3-10-4,-2 1-14,6-4 0,7-11-14,-8 18-4,-1-3-17,-6 9-8,1-2-13,-4 1-17,3 0-13,-4 5-22,0 0 10,-1 1-61,1-4-36,-3 8-51,-1-2-42,-3 5-46,7-2-54,-7 2-42,0 0-307,0 0-759,0 0 336</inkml:trace>
  <inkml:trace contextRef="#ctx0" brushRef="#br0" timeOffset="476352.6219">11769 17331 57,'2'-10'365,"-2"1"4,0-1-6,0 10 2,0-11-20,0 2-21,-3 4-51,3 5-7,-4-4-31,4 4-22,0 0-23,-16 5-72,3 11 42,4-1-25,-4 6-11,-1 0-14,2-7-20,5 3 0,0 7-5,3-7-11,1-3-5,3 1-7,2 2-4,-1-7-9,4 0-14,0-2 12,5-2-1,-2 1 1,5 6 5,-2-13 10,2-3-7,-3 5 1,2-9 4,1 4 0,-3-9 12,-3 4-17,2-1-1,0-8-4,-2-12-7,-2 11-3,-1-2-7,-4 5 2,-2-12-4,0 0 1,-4 4-3,0 6-17,-1 14-20,-4-18-15,-2 9-24,1 2 3,-4 6-46,2 5-32,-1-2-26,3 5-47,-2 4-55,6-2-46,2 6-71,1-2-301,2 0-723,4 2 320</inkml:trace>
  <inkml:trace contextRef="#ctx0" brushRef="#br0" timeOffset="476402.3803">12118 17323 287,'3'-6'389,"-3"6"1,7-8-3,-7 3-35,0 5-27,0-7-31,0 7-43,0 0-35,0 0-3,5 17-13,-7-5-30,2 5-10,-7 7-44,4 0 12,0 2-12,1-8-28,2-1-41,-2 3-66,-1-3-25,2 11-48,0-15-56,0-2-47,2-3-72,-1 1-294,0 6-608,0-15 269</inkml:trace>
  <inkml:trace contextRef="#ctx0" brushRef="#br0" timeOffset="477071.0222">12557 17095 88,'0'0'285,"0"0"2,12-4 0,-9 3-10,5-24-13,0 22-28,-4-2 16,3 0 7,-1-3-30,2-5-13,-2 1-31,-1 2 39,-1 2-16,-1-19-11,3-1-14,-2 13-9,-4-5-2,1-5-4,-1 7-16,-1 5-2,-3 2-25,1 0-1,-3-5-13,-1 10-12,-1-2-9,-5 5 6,1 4-31,-10 14-11,-2-3-9,1 2 2,1 4 1,-1 5-14,-3 13-1,9-11-8,2 1-7,-3-2 27,12 1-31,2-8-8,2 2-10,2 0 13,2-2-6,2 0 9,1-1-2,4-3 7,1-5-2,2 3-18,-2-9 20,4 3-2,3-10 1,3-2-11,-5 2-5,5-11 1,-4-3-3,1 3 6,-5-5-5,2-5 2,-4 5-2,0-4 2,3 0-7,-5-2 9,-1 10 0,-1-1 4,-5 6 0,2 2 16,1 1-11,-1 4-8,-3-1 2,0 6-8,0 0-17,0 0 13,0 0 6,-7 39 8,0-5-12,-3 12 5,-4 7 0,-8 25 6,10-30 3,1 3 1,-5 0 11,4-5-5,3 3-3,0-18 7,1 3 7,1-1-4,3-7 0,4-11-5,-3 5-7,3-11 5,-2 18 6,2-13-7,0-14 4,0 7 15,0-1 2,1 8 14,0-14 6,-1 0 0,0 0-8,17-13 7,-4 4-11,2-8-3,2-4-2,0-1 11,-1 0-24,2 3-4,-2-3-9,-1-2-12,-4 1-10,-2 6-13,1-4-14,-2 4-9,2 1-33,-2 4-58,-2 2 11,2-5-32,0 10-18,-6-3-40,4 4-20,0-3-42,-4 5-26,5-3-71,1 0-15,-2 4-285,2-1-729,0 2 324</inkml:trace>
  <inkml:trace contextRef="#ctx0" brushRef="#br0" timeOffset="477564.3416">12941 17389 2513,'0'0'254,"0"0"-106,0 0-11,0 0-7,0 0 18,0 0 16,0 0 1,0 0 13,0 0-23,7-17 0,-3 12 9,-1-2-21,1 0 0,3-1 5,0-1 0,3-2-11,0-2-2,5 2-9,-4 0-5,3-1-12,-3 7-2,1-3-18,-3 4-14,0 1-8,3-5-11,-3 10-13,-9-2 10,15 6-6,-8-2-9,-3 4 5,-1 0-23,-3 11 10,-3 9 6,-4-12-8,-4 8-13,-7 1-12,2-4-15,-2 8-8,2-8 3,0-4 0,1 0 23,4-5-22,4 0-2,-1-7 0,5-2 12,-3 4-5,5-1-2,-2-5 4,3-1-10,-3 7 17,3-7-2,0 0-1,4 8 4,-4-8-4,10 2 13,-3 1 4,3-3-8,4 5-2,0-6-5,0-2 6,2 6 0,-1-7 6,2-1-3,-4 5-26,2 0 6,2 2-18,-8-4-16,2-9-28,-2 7-40,-1 2-19,-1 3-43,2-5-47,-2-2-57,-2 3-55,2-4-55,-7 7-321,12-8-771,-8 2 342</inkml:trace>
  <inkml:trace contextRef="#ctx0" brushRef="#br0" timeOffset="478342.5403">13628 16987 51,'0'0'315,"0"0"-11,0 0 3,0 0-3,0 0 3,-9-13-39,9 13 11,5-20-24,-5 3-2,3 4-52,1-1 21,0 16-11,5-28-14,-2-3-16,4 5-21,1 2-8,4 1-7,-2-3-9,-1 3-12,2 9-19,1 0-9,4 18-12,-5-15 0,-2 4-11,1 1-29,-1 2 12,-5 2-5,2 4-4,-1 4-3,-7 2-4,3 2-7,-5 14-3,0-7 3,-4 6-11,-4 2-19,-3 3 16,-3-10-3,-9 19-12,5-10 3,-9 3 17,10-8-17,-1 0 1,3-4-14,3-6 12,-2 5 2,6-9-6,2-1-9,-2-2 1,2 1 5,3-2 10,2 0-10,-2 6 4,3-7 12,0 1-15,0-6 2,3 11 0,-3-11 1,8 9-39,-2-4 40,2-2 4,-2 4-4,1 2 2,1-1-34,0 1 33,0 4-5,-2-5 2,-1-7-1,1 4 26,-3 5-30,1 0 6,-1-3-11,-2-2 8,0 7 8,2-3-14,0 3 4,-3 6 11,4-2-11,-3-4-1,6 5-6,-2 12 12,0-12 4,1-2-10,3 1 10,-1 9-11,-1-8 7,0 2-6,1-4 1,-5 2 11,2-3-7,0-3-3,-2-5 21,2-1-20,-1 11 6,-3-13 7,-1-3 5,2 5 26,-2-5-12,-2 15 3,2-15 7,-7 0 4,-3 6 6,-2-2-16,-9 15 4,-5-19-10,-2 3 11,1-1 10,-2 3-22,-7 26-4,-2-35-7,7 4 2,3-1-6,-8 6-21,9-10-23,2 5-35,10 2-35,1-2-67,5 5-57,4-6-76,5 1-35,-11 1-101,11-1-278,0 0-772,0 0 343</inkml:trace>
  <inkml:trace contextRef="#ctx0" brushRef="#br0" timeOffset="483314.2012">4921 18294 119,'0'0'192,"4"-32"-8,-1 8 0,1 16 8,-2-9-3,-1 3-8,3 0-4,0 4 13,-4 10-5,9-15-5,-5-4-8,-1 12-25,-3 0 30,0 7-5,0 0-16,0 0-12,3-3-14,-3 3-22,0 0-19,0 0-8,0 0-8,0 0-15,0 0 3,-2 82 11,-2-47-23,0-17 0,-4 41 13,0-3-20,4 1-6,-4-6-5,1-18 0,-3 12 54,4 1-59,2 6 1,0-27-11,-3 2 10,4-7 3,0-3-23,-1-8-19,1 5-17,3-14-21,-3 20-33,3-20-26,-3 24-23,3-24-59,0 0-77,0 0-272,0 0-587,0 0 260</inkml:trace>
  <inkml:trace contextRef="#ctx0" brushRef="#br0" timeOffset="483843.2588">4815 18354 17,'0'0'204,"0"0"6,0 0-7,0 0-4,0 0-16,0 0 17,0 0 1,0 0-8,0 0-1,0 0-13,0 0-9,0 0-4,0 0-16,6-27-10,-6 27-11,0 0 7,7-13-7,-7 13-2,8-17 5,-8 17-50,13-20 36,-13 20-18,10-18-5,1-4-4,-1 9-3,1 2-14,-11 11-7,17-14-8,-6-4-4,-1 5-11,3 1 7,-13 12-12,20-12-9,-9 2-8,-4 5-8,7 2 2,-4 4-2,-10-1-3,24 5 1,-24-5 7,27 19-2,-13 8-10,-3-13 0,0-4-2,-4 7 0,2-5 7,-2 17-14,-1-13-1,-4-6-11,-2-10 22,1 29-7,3-4-10,-9-11 6,1 4 0,-2-4-4,6-14-2,-14 37 0,6-25 0,-2 0-10,2-3 10,8-9-3,-19 14-1,8-7 7,11-7-4,-22 13-11,14-8-4,8-5-4,-11 9-10,11-9-12,0 0 9,0 0-34,0 0-22,-14 10-20,14-10-23,0 0-31,0 0-23,0 0-28,0 0-37,0 0-206,0 0-506,0 0 224</inkml:trace>
  <inkml:trace contextRef="#ctx0" brushRef="#br0" timeOffset="487856.1808">5551 18787 49,'0'0'136,"0"0"8,1-24 11,-1 24-15,0 0-7,0 0-3,0 0 1,0-19-6,0 19 1,0 0-2,0-18-11,0 18-4,0 0-24,3-23 27,-3 23-7,0 0 2,0 0-3,1-18-16,-1 18 10,0 0 0,3-19-4,-3 19-10,0 0-26,0-14 20,0 14 0,0 0-11,0 0-4,0 0-2,0 0-24,0 0-1,0 0-12,0 0-2,0 0 32,0 0-37,-4 67 1,3-38-6,-4 17 3,0-16 6,3-1-15,-5 2 11,4-6-13,-1-11 5,1 6-9,2-3 4,-1 1-6,2-18-18,-4 24-8,4-24 2,-3 17-26,3 1-18,0-18-16,-4 13-18,4-13-8,0 0-17,0 0-9,0 0-27,0 0-36,0 0-159,0 0-390,0 0 173</inkml:trace>
  <inkml:trace contextRef="#ctx0" brushRef="#br0" timeOffset="488401.708">5972 18440 313,'0'0'317,"-26"-8"-7,26 8-2,0 0-19,-21-1-18,21 1-18,0 0-7,0 0-22,0 0-41,0 0 0,-17-5-17,17 5-12,0 0-10,0 0-34,0 0 9,0 0 12,48-16-11,-13-6-3,-8 12-48,15-5 26,-1 27 8,2-26-23,-1 0-18,-3 2-28,-9 7 21,-1 2-9,-2-1-10,0 4-24,-2-8-16,-1 3-5,-24 5-19,28 1-32,-16-6-29,-12 5-28,0 0-17,0 0-17,24 0-21,-24 0-31,0 0-35,0 0-42,0 0-232,-34 38-552,15-24 244</inkml:trace>
  <inkml:trace contextRef="#ctx0" brushRef="#br0" timeOffset="488452.7238">6084 18594 2,'0'0'271,"-11"16"-2,11-16 22,0 0-34,0 0-13,0 0-14,0 0-12,0 0 20,0 0-43,0 0 0,0 0-29,0 0-21,0 0-13,49-21-16,-49 21-22,40-4-6,-23 6-12,4-9-34,1 0-5,-22 7-15,43-3-39,-18-5-28,-1 5-22,-3-5-53,3 14-20,-3-15-39,2-2-44,-2 5-27,-3-3-132,-3 6-412,5-10 182</inkml:trace>
  <inkml:trace contextRef="#ctx0" brushRef="#br0" timeOffset="494343.91">7338 18058 31,'1'-2'216,"1"-5"-6,-2 7-4,4-5-17,-4 5-16,1-3 4,-1-3-10,0 6 4,0 0-21,2-8-8,-2 8 2,0 0-11,1-7 8,-1 7-7,0 0-7,0 0-5,3-7-4,-3 7 11,0 0-19,0-3-3,0 3 2,0 0 8,0-11-26,0 11-9,0-8 19,0 8-13,-1-9-14,1 9 2,-2-8-9,-2 1-8,1 0-9,0 4-9,-2-4-8,0 2-2,0 0-6,-2-1 6,4 2-13,-7-1 43,2 1-41,8 4-11,-19 3 1,11-3-6,-3 1-23,-2 5 26,0-3-7,-2 6 3,2 0-14,2 4 2,2-1 15,-5 13-7,3-13-8,7-2 2,1 1 29,-1-1-30,-1 14 0,5-17 1,2-2 5,1 2-3,-2-1-7,-1-6 14,21 16-1,-9-9-3,-12-7-1,26 14 0,-7-5 6,-5-2 2,-1 0-10,-1 2-1,2 3 12,0-4 2,-4 4-7,-10-12-6,13 18 12,-6-2-5,-4 8-4,-5-9-10,2-15 16,-10 29-14,-1-8 14,-2-15 1,-3 17-15,-3-1 9,-2 0 44,1-4-49,1-4-11,1-2-2,6-5 21,-2 0 6,14-7-10,-17 14-6,17-14-4,0 0 13,0 0-18,0 0 24,0 0-14,0 0 1,0 0 3,-17-24 22,17 24-18,0 0-12,0 0 1,0 0 5,34-17-7,-34 17 7,0 0-5,0 0 17,32 26-13,-27-9 11,-1 8-8,-3-1-2,-2 6-11,-3-1 10,-1 4-9,-2 1 18,-2 13-5,-1-19 4,0 1-1,0 0-15,0-3 18,0-1-7,2-9 3,2-1 0,-1 1-2,7-16 3,-4 28 4,4-28-19,1 12 14,-1-12-28,0 0 35,19 15-1,-19-15-2,22 1 12,1 3-3,-23-4 1,45-5 5,-21 2-15,0-4 0,-3 1 1,4 2 7,-2 4 0,-6-1-4,-17 1-9,26-8-13,-26 8 12,19 2 8,-19-2 8,15-5-11,-15 5 5,0 0-3,0 0 0,0 0-18,0 0 29,23-4-1,-23 4 19,0 0-1,0 0 41,0 0-31,0 0-24,0 0 21,0 0 2,0 0 3,0 0-2,0 0-7,0 0 3,0 0 6,0 0-3,0 0-3,13-4 4,-13 4-5,0 0 3,0 0 21,0 0-32,0 0 7,0 0-15,0 0-3,0 0 4,0 0-9,0 0 7,0 0-14,0 0-7,0 0 2,0 0 6,0 0 2,0 0-10,0 0 8,0 0-11,0 0 5,0 0-10,0 0 8,0 0 2,0 0-20,0 0 24,0 0-16,0 0 24,0 0-13,0 0-14,0 0 13,0 0 9,0 0-4,0 0-6,0 0 8,0 0-11,0 0 2,0 0 0,0 0-1,0 0 6,0 0-6,0 0-3,0 0-2,0 0 2,0 0 1,0 0 4,0 0-4,0 0 2,0 0 4,0 0 16,0 0-21,0 0 5,0 0-2,0 0 1,0 0-25,0 0 27,0 0 6,0 0-7,0 0-4,0 0 0,0 0 0,0 0 6,0 0-7,0 0 6,0 0 14,0 0-20,0 0-2,0 0 1,0 0-4,0 0 3,0 0 3,0 0 5,0 0-3,0 0-6,0 0 4,0 0 5,0 0 7,0 0-14,0 0-3,0 0 13,0 0-13,0 0-1,0 0 5,0 0-15,0 0 39,0 0-34,0 0 4,0 0 0,0 0 6,0 0-7,0 0-7,0 0 4,0 0 0,0 0 0,0 0 14,0 0-4,0 0-7,0 0-1,0 0 5,0 0-22,0 0 24,0 0 13,0 0-12,0 0-3,0 0 7,0 0-3,0 0-2,0 0 8,0 0-11,0 0 4,0 0-6,0 0 6,0 0 0,0 0 1,0 0 10,0 0-11,0 0-6,0 0-4,0 0-3,0 0 31,0 0-29,-8 32-7,8-32 11,0 0-10,0 0-16,0 0 18,0 0 1,0 0 1,0 0 11,0 0-10,0 0-4,0 0 12,0 0-3,0 0-1,0 0-4,0 0 6,0 0 8,0 0-6,0 0 2,0 0-8,0 0 7,0 0 9,0 0-10,0 0 7,0 0 25,0 0-40,0 0 11,0 0-3,0 0-9,0 0-3,0 0 14,0 0 12,0 0-16,0 0 5,0 0-1,0 0 1,0 0 1,0 0-1,0 0 4,0 0 23,0 0-32,0 0 12,0 0-6,0 0 1,0 0-11,0 0 8,0 0 9,0 0-6,0 0-3,0 0-8,0 0 10,0 0 12,0 0-2,0 0-5,0 0-2,0 0-1,0 0 2,0 0 4,0 0-10,0 0 11,0 0-4,0 0 9,0 0-14,0 0-5,0 0-8,0 0 17,0 0 8,0 0-11,0 0 4,0 0 27,0 0-34,0 0-3,0 0 12,0 0-12,0 0-4,0 0 14,0 0 6,0 0-11,0 0 5,0 0-22,0 0 14,0 0 12,0 0-2,0 0 0,0 0 17,0 0-22,0 0-10,0 0 8,0 0 14,0 0-3,0 0-11,0 0 7,0 0-9,0 0 0,0 0-30,0 0 35,0 0 1,0 0 1,0 0 1,0 0-10,0 0 8,0 0 10,0 0-5,0 0 4,0 0 28,0 0-45,0 0 20,0 0-16,0 0 5,0 0-12,0 0 2,0 0 17,0 0-9,0 0 4,0 0-2,0 0-3,0 0-3,0 0 7,0 0-2,0 0-43,0 0 46,0 0-5,0 0 5,0 0 2,0 0 9,0 0-10,0 0 1,0 0-6,0 0-1,0 0-3,0 0 10,0 0 12,0 0-19,0 0 4,0 0-33,0 0 31,0 0-7,0 0 9,0 0-3,0 0 43,0 0-47,0 0 13,0 0-8,0 0-6,0 0-10,0 0 16,0 0 24,0 0-29,0 0 3,0 0-2,0 0 2,0 0-3,0 0 4,0 0 5,0 0 3,0 0-10,0 0 0,0 0 6,0 0 4,0 0 29,0 0-32,0 0-8,0 0 15,0 0-6,0 0-20,0 0 26,0 0 10,0 0-20,0 0 2,0 0-3,0 0 11,0 0 6,0 0-18,0 0 1,0 0-22,0 0 33,0 0 0,0 0 2,0 0 3,0 0 19,0 0-25,0 0 10,0 0-9,0 0 11,0 0 16,0 0-21,0 0 10,0 0-5,0 0 10,0 0 11,0 0-26,0 0 2,0 0-3,0 0-7,0 0 18,0 0-22,0 0-4,0 0 1,0 0-1,0 0-49,0 0 62,0 0-2,0 0 1,0 0 2,0 0-3,0 0 4,0 0 7,0 0-14,0 0 18,0 0-19,0 0 2,0 0 6,0 0-2,0 0 2,0 0-30,0 0 26,0 0-1,0 0 0,0 0 5,0 0 3,0 0-20,0 0 4,0 0 1,0 0-5,0 0-47,0 0 54,0 0 2,0 0-5,0 0 4,0 0 14,0 0-22,0 0 1,0 0 15,0 0-15,0 0-22,0 0 27,0 0-3,0 0-1,0 0-1,0 0 11,0 0-10,0 0-2,0 0 4,0 0-8,0 0-24,0 0 30,0 0 2,0 0-1,0 0 7,0 0 8,0 0-15,0 0 3,0 0-8,0 0 7,0 0-15,0 0 13,0 0-8,0 0 10,0 0 2,0 0 4,0 0 2,0 0-7,0 0-6,0 0 4,0 0 14,0 0-18,0 0 6,0 0-10,0 0 4,0 0 6,0 0-12,0 0 12,0 0-5,0 0 7,0 0-26,0 0 13,0 0 16,0 0-9,0 0-2,0 0-16,0 0 14,0 0 8,0 0-1,0 0-3,0 0 6,0 0-7,0 0 3,0 0-6,0 0 1,0 0 15,0 0-19,0 0 1,0 0-9,0 0 1,0 0 15,0 0-11,0 0-10,0 0 10,0 0-2,0 0 7,0 0-16,0 0 9,0 0-5,0 0 2,0 0-22,0 0 19,0 0 14,0 0-11,0 0 0,0 0-2,0 0 1,0 0-2,0 0 0,0 0 3,0 0-11,0 0 18,0 0-9,0 0 7,0 0-11,0 0 9,0 0-6,0 0-7,0 0 13,0 0 7,0 0 4,0 0-8,0 0-2,0 0 0,0 0 1,0 0-13,0 0 8,0 0 1,0 0 3,0 0 3,0 0 19,0 0-19,0 0-4,0 0-4,0 0 3,0 0 2,0 0-1,0 0 6,0 0-9,0 0 2,0 0-23,0 0 33,0 0 1,0 0-3,0 0 6,0 0 1,0 0-7,0 0-11,0 0 15,0 0-1,0 0 7,0 0-15,0 0 6,0 0 1,0 0 2,0 0 2,0 0-1,0 0-8,0 0 5,0 0-4,0 0-27,0 0 24,0 0 5,0 0 0,0 0-2,0 0 10,0 0-15,0 0 7,0 0-5,0 0 4,0 0 18,0 0-18,0 0 5,0 0-5,0 0-2,0 0-6,0 0 6,0 0 0,0 0 4,0 0 0,0 0 37,0 0-45,0 0 2,0 0 5,0 0-1,0 0-11,0 0 19,0 0-3,0 0 1,0 0-2,0 0-24,0 0 29,0 0-7,0 0 8,0 0-5,0 0-16,0 0 20,0 0-6,0 0 5,0 0-1,0 0 1,0 0 8,0 0-3,0 0-7,0 0-2,0 0-14,0 0 20,0 0-3,0 0-5,0 0 4,0 0-8,0 0 4,0 0 6,0 0 6,0 0-12,0 0-20,0 0 23,0 0 8,0 0-9,0 0 0,0 0-2,0 0 3,0 0-4,0 0 4,0 0 2,0 0-2,0 0 0,0 0 2,0 0-6,0 0 12,0 0 5,0 0-17,0 0 8,0 0-7,0 0 0,0 0-18,0 0 24,0 0 7,0 0-8,0 0 4,0 0-14,0 0 11,0 0 2,0 0-4,0 0-2,0 0-8,0 0 18,0 0-6,0 0 3,0 0-4,0 0-19,0 0 21,0 0 6,0 0-9,0 0 5,0 0 16,0 0-20,0 0-1,0 0-4,0 0 3,0 0-6,0 0 7,0 0 6,0 0-10,0 0-1,0 0 57,0 0-56,0 0 1,0 0-5,0 0-1,0 0 16,0 0-17,0 0 2,0 0 2,0 0 1,0 0-10,0 0 9,0 0 0,0 0-1,0 0 0,0 0 2,0 0 0,0 0-5,0 0 3,0 0-5,0 0 11,0 0-9,0 0-1,0 0 6,0 0-2,0 0 45,0 0-48,0 0 7,0 0-3,0 0 0,0 0 15,0 0-14,0 0-1,0 0 3,0 0 1,0 0-4,0 0-2,0 0-1,0 0 7,0 0 4,0 0 11,0 0-12,0 0-1,0 0-1,0 0 6,0 0-1,0 0-8,0 0 12,0 0-9,0 0 6,0 0 1,0 0-3,0 0-6,0 0 2,0 0-2,0 0-1,0 0 5,0 0 8,0 0-5,0 0-1,0 0-2,0 0-7,0 0-1,0 0 6,0 0-3,0 0 37,0 0-31,0 0-6,0 0 0,0 0 1,0 0 7,0 0-8,0 0 12,0 0-10,0 0 1,0 0-2,0 0-3,0 0 8,0 0-7,0 0-4,0 0 25,0 0-29,0 0 10,0 0-7,0 0 4,0 0-1,0 0 4,0 0-6,0 0 3,0 0-4,0 0 5,0 0 2,0 0 0,0 0-3,0 0 5,0 0-8,0 0 9,0 0-6,0 0 4,0 0 2,0 0-2,0 0 5,0 0 1,0 0-8,0 0 6,0 0 18,0 0-21,0 0 0,0 0-3,0 0 1,0 0-1,0 0 6,0 0-1,0 0 3,0 0 3,0 0-18,0 0 14,0 0-4,0 0 7,0 0-10,0 0 14,0 0-4,0 0-2,0 0-2,0 0 0,0 0-6,0 0 4,0 0 1,0 0-5,0 0 0,0 0-8,0 0 11,0 0-6,0 0 2,0 0-1,0 0 0,0 0 6,0 0-2,0 0 1,0 0 2,0 0-4,0 0 4,0 0-4,0 0-2,0 0 2,0 0-11,0 0 15,0 0 7,0 0-13,0 0 0,0 0 23,0 0-16,0 0-12,0 0 7,0 0 7,0 0 7,0 0-10,0 0 9,0 0-9,0 0-12,0 0-1,0 0 8,0 0 2,0 0 0,0 0 7,0 0 7,0 0-22,0 0 5,0 0 5,0 0 3,0 0-7,0 0 7,0 0-3,0 0-2,0 0-3,0 0 12,0 0-8,0 0-6,0 0-2,0 0 4,0 0-34,0 0 47,0 0-16,0 0 7,0 0 1,0 0-2,0 0-1,0 0 2,0 0 2,0 0-5,0 0-11,0 0 14,0 0 5,0 0-9,0 0 2,0 0 7,0 0-2,0 0 2,0 0-2,0 0-6,0 0 11,0 0-9,0 0-6,0 0 7,0 0 1,0 0 6,0 0-15,0 0 5,0 0 3,0 0-5,0 0-15,0 0 17,0 0 3,0 0-3,0 0-6,0 0 6,0 0 0,0 0 4,0 0-4,0 0 4,0 0 3,0 0-3,0 0 0,0 0 1,0 0-1,0 0-11,0 0 13,0 0 8,0 0-6,0 0-1,0 0-10,0 0 8,0 0-10,0 0 9,0 0 4,0 0-10,0 0 2,0 0 0,0 0 8,0 0-9,0 0-25,0 0 37,0 0-8,0 0 17,0 0-12,0 0 27,0 0-40,0 0 9,0 0-3,0 0 2,0 0-10,0 0 2,0 0 4,0 0 4,0 0-1,0 0-14,0 0 14,0 0 18,0 0-12,0 0 18,0 0-6,0 0-24,0 0 13,0 0-8,0 0 0,0 0 37,0 0-43,0 0 10,0 0-9,0 0 1,0 0 8,0 0-7,0 0 20,0 0-29,0 0 8,0 0-16,0 0 13,0 0 20,0 0-17,0 0 4,0 0-7,0 0 8,0 0-7,0 0 9,0 0-5,0 0-15,0 0 21,0 0 6,0 0-15,0 0 6,0 0 12,0 0-9,0 0 13,0 0-25,0 0 5,0 0 24,0 0-24,0 0 10,0 0-8,0 0-1,0 0-12,0 0 11,0 0 8,0 0 6,0 0-2,0 0-1,0 0-5,0 0-1,0 0-1,0 0 2,0 0 2,0 0-7,0 0-18,0 0 24,0 0 1,0 0-16,0 0 16,0 0-20,0 0 22,0 0-7,0 0-16,0 0 25,0 0 2,0 0-11,0 0 7,0 0-10,0 0 6,0 0 5,0 0-1,0 0-9,0 0 11,0 0-8,0 0-9,0 0 10,0 0 5,0 0 0,0 0-6,0 0 16,0 0-20,0 0 13,0 0 2,0 0-9,0 0 5,0 0-6,0 0-5,0 0-8,0 0 11,0 0 26,0 0-28,0 0 9,0 0-7,0 0 5,0 0 23,0 0-19,0 0-15,0 0-16,0 0 22,0 0-19,0 0 20,0 0 0,0 0-15,0 0 18,0 0 44,0 0-46,0 0-3,0 0-17,0 0 12,0 0-29,0 0 27,0 0-7,0 0-20,0 0 5,0 0 2,0 0-28,0 0-14,0 0-11,0 0-13,0 0-3,0 0-31,0 0-24,0 0-44,0 0-4,0 0-34,0 0-9,0 0-173,0 0-452,13-38 201</inkml:trace>
  <inkml:trace contextRef="#ctx0" brushRef="#br0" timeOffset="495181.026">7907 18080 77,'3'-5'260,"-2"-1"-9,-1 6-16,6-7-8,-3 2-16,-1-3-12,1 0-18,0-1-4,1 1-13,-1 2 5,0-1 15,-1 0-45,-2 7-3,1-7-10,-1 1-16,0 6-25,0-12 10,-3 7-6,0-2-11,-2 0-16,0 6 3,-3-3-9,8 4-9,-20 0-25,6 0 22,-5 10 3,6-7-27,-2 20 2,6-12-10,2-5 1,0 5-14,2-1 22,1 8-4,4-6-8,0-12 3,7 31-3,2-17 1,2 9 0,2-6 2,-3-5 2,13 28-8,-10-30-3,-3-4 5,-2 1-7,1 5 0,-1 14 0,-3-18 10,-1 19-8,-4-27 11,-4 18-12,-4 12-8,-2-18-4,-2 12-11,-6-8-18,-2-1 27,2 5 0,1-10 4,1-10 3,2 7-1,3 1 1,1 5 0,10-13 6,0 0 6,-15 5-9,15-5-1,0 0 0,0 0 1,0 0-1,0 0-23,0 0 25,5 28 2,-5-28 8,14 14-2,-7 3 3,2 5 1,2 26 6,-7-28-7,-2-6-1,-2 7-9,0 6 16,-2 32-6,0-40-1,0 7-4,-5-9-1,3 0-5,-2 15 1,4-23-4,2-9 1,-2 16-9,2-16 5,0 0 8,0 0-7,0 0 3,7 15 11,-7-15-12,14 12-6,-14-12-6,0 0-14,47-26-26,-26 11 1,5 15-21,3-29-17,-3 15-43,5-12-22,-8 9-81,2 0-17,-1-2-173,0-2-463,0 6 206</inkml:trace>
  <inkml:trace contextRef="#ctx0" brushRef="#br0" timeOffset="495753.5212">8321 18514 15,'0'0'185,"16"-24"8,-8 12 3,2-1-7,-2 1-21,-2-5 19,0-7 0,1 6-7,-2 2-3,-1-1 4,-1 0-25,-3 17-2,2-29-5,-4 12-11,2 17-11,-5-22 2,5 22-15,-14-14-13,14 14-16,-14-11 12,14 11-32,0 0-8,-40 14-4,17 1-2,5 9-18,-1-3 4,0 30-2,2-26-7,2-5-1,1 6-11,5-4-1,1 11 10,5-19-10,3-14-8,4 17 24,3 1-19,0 4-2,2-15 3,-9-7 1,18 5 15,-18-5-13,28-4-5,-8-7 6,-1-8 0,0 6 9,1-3-11,-8 6-1,5-11 6,-3-4 9,-2 3 5,-4 5 8,-1 5 13,0-6 0,-2-5 10,-3 11 28,-2 12-15,0 0-7,4-18-13,-4 18-21,0 0-29,0 0 28,0 0 0,0 0-3,-19 66-11,9-22 10,-1-11-9,-12 45-5,10-42-3,5-4 10,-1 0-54,4 0 44,1 2 0,1-14 9,-1-2 0,1-2 10,3 2-27,-2 2-7,2-20 14,0 0 6,2 19-5,-2-19 19,4 24 7,-4-24 14,0 0 10,0 0-16,0 0 10,0 0-9,46-50-10,-30 31-3,-2-2-29,-4 5-5,0 3-21,-4-4-28,5 6-28,-4-6-54,0 2-35,-7 15-46,10-18-60,-5 8-64,-5 10-69,10-26-202,-10 26-653,13-13 288</inkml:trace>
  <inkml:trace contextRef="#ctx0" brushRef="#br0" timeOffset="496194.1205">8727 18444 160,'0'0'311,"0"0"-21,1-26-13,-1 26-12,14-17-20,-7 4-17,5 0-16,6-3-14,-5 9 16,7-5-52,-20 12-23,30-5 14,-20 0-34,-10 5-10,0 0-23,31 22-3,-31-22-23,15 2 10,-15-2-12,0 0 2,1 25-13,-1-25 14,-13 25-35,3 3-11,-7-7-9,-5 16-8,8-23-15,1 1 11,-4 1 5,7-7 5,10-9 4,-11 11 10,11-11-19,0 0 8,0 0 4,0 0 2,0 0 38,0 0-37,38 8 10,-38-8-9,31-3 2,-11 3-23,2 3 26,-1 11 0,-7-12 1,-14-2 3,23 2-10,-23-2-2,15 17 5,-10-9 9,-5-8 1,1 17 23,-1-17-24,-14 29 0,-1-12-4,0-14-8,-10 18 3,0-5 3,-11 13-2,14-16-11,-3-11-11,4 8-37,1-4 15,0 1-17,20-7-28,-30-6-34,30 6-39,-19-5-47,19 5-63,-6-16-61,6-2-184,7-8-540,1 9 240</inkml:trace>
  <inkml:trace contextRef="#ctx0" brushRef="#br0" timeOffset="496670.2717">9134 18170 298,'3'-19'340,"5"-6"-1,1-1-21,0 4-17,5 1-45,-1 4-15,0 4-20,5-6-27,-4 19-22,0-7 20,1-3-54,-4 10-18,3 0-3,-3 0-17,-2 3-9,2 0-10,-3 8-4,-2 1-13,-2-3-17,0 8-8,-4 1 1,0 18-13,-5-12-12,-2-6-2,-6 5 4,2 2-2,2-2-2,-3-1-6,3-19 6,-1 13-8,3 3-3,2-1 7,0-7-11,5-11 5,-4 18 41,4-18-46,0 29-9,0-29 7,4 13 12,-4-13-11,10 10 11,-10-10 1,17 11 4,-17-11 1,21 9-1,-10-3-3,1 0 6,-12-6-1,24 17 6,-12-7-18,-12-10 14,16 18 2,-9-9 4,1 16 13,-2-16 23,-6-9-14,3 31 14,-4-19 4,-1 8-1,2-20 23,-3 22-20,0-2-1,3-20-11,-2 18-12,2-18 12,-3 17-11,1 0-2,2-17 1,-1 20-5,1-20 12,-2 17-18,0 1-2,2-18 4,-6 13 1,6-13 8,-8 14-13,3 2 0,-6-7-4,11-9-9,-28 21-23,10-8-37,6 0-31,-3-5-34,1-5-51,-6 3-59,6-1-58,14-5-85,-24 6-308,24-6-728,0 0 323</inkml:trace>
  <inkml:trace contextRef="#ctx0" brushRef="#br0" timeOffset="497700.8442">10261 18031 166,'4'-6'284,"-2"-3"-8,4 1-26,-6-2 6,2 3-16,-2 7-9,0-9-20,-2 0-14,-2-1-13,1 0-14,3 10-23,-8-2-11,-1-2-12,-6-1-6,2 3-28,-1 9-2,0-3-8,0 3-17,-2 0 7,2 5-11,-3 9-10,6-6-8,-1 3-15,4-3 35,0 9-31,3 4-6,4-14-13,1 1 15,0 2-1,6 0-8,7 7 14,2-7-16,-5-3 4,1-1-17,6 3 13,0 29-3,-3-33 9,-4-4-17,-4 1 7,1 7 13,0 11-8,-6-10-6,-1-1 16,0-16 2,-8 29-19,-2-5 5,-3-4-17,-3-5 8,-4-3-24,5-1 24,-3 13 3,3-21-15,15-3 19,-18 4-42,18-4 47,0 0-11,-19 0 17,19 0-11,0 0 41,0 0-50,0 0 4,0 0-40,0 0 32,0 0 15,0 0-21,0 0 7,-1 21 3,1-21-4,1 23 26,-1-5-24,0-18 0,0 31-35,-3-6 38,3 3 25,-4-10-25,3 0-8,1-18 14,0 23-15,0-7-15,0-16 20,5 29 8,-2-21-17,-3-8 16,11 15 12,-11-15-18,16 9-2,-16-9-11,22 3 20,-9 1 8,-13-4-16,28 0-8,-28 0-18,33-6-19,-33 6-6,29-8-34,-12 3-36,-4 0-33,3-2-46,-16 7-35,30-15-20,-16 13-4,6-13-189,-8 4-484,7-4 214</inkml:trace>
  <inkml:trace contextRef="#ctx0" brushRef="#br0" timeOffset="498464.6076">10797 18372 200,'0'0'209,"0"0"-2,0 0 1,0 0-4,0 0-14,28-14 5,-28 14-13,12-10-8,-12 10-13,7-17-14,-7 17 10,7-16-20,-6-2-11,-1 18-16,0-37-3,-1 10-5,-2 18 1,0-7 7,3 16-8,-5-21 12,3 11-28,2 10-10,-10-11-6,10 11-5,0 0 14,-34 7-40,14 31 6,-2-30-9,0 11 0,1 3-1,1 3-14,-6 22 1,10-25-3,4 3-3,2-3-13,3-5 9,0 9 13,5-14-16,2-12 5,0 0 11,4 25-11,4-8 9,-8-17 6,19 1 4,-19-1-22,36-18 26,-15 7-3,-4-10-4,3 3-6,0-5 19,-3 0 0,-3 4 3,0-7 27,-2 1-13,-2-1 6,-1 2 3,-7 14 3,4-10 8,-6 20 4,6-19 5,-6 19-15,0 0-16,4-12-7,-4 12-14,0 0-31,0 0 23,0 0 1,0 0-5,-4 70-2,-3-46 2,1 3-3,0 26-7,-3-22 1,0-1-3,-1 4-6,-1 0 4,0 24 3,2-33-4,6 3-5,-2-9 31,1-2-31,-2 10-4,4-13 5,2-14 0,-4 14-21,4-14 23,-4 25 4,4-25 5,0 0 7,0 0-1,0 0 20,6 22 3,-6-22 3,0 0-2,0 0-29,27-51 19,-15 44 1,15-27-20,-9 10-14,9-10-17,-9 13-26,5 10-18,-3-11-14,-1-1-29,0 2-9,-4 3-47,-5 8-27,1-1-19,-1 1-29,-10 10-28,0 0-53,0 0-13,0 0-52,0 0-190,27 5-614,-27-5 273</inkml:trace>
  <inkml:trace contextRef="#ctx0" brushRef="#br0" timeOffset="498837.1329">11206 18519 16,'0'0'347,"0"0"26,8-28 10,-8 28-5,0-11-20,0 11-34,0 0-23,0 0-22,0 0-18,0 0-52,0 0-18,0 0-20,0 0-17,0 0 14,0 0-52,-32 51-5,23-35-19,1 14-5,1-16 16,4 1-35,0-2-7,3-13-4,3 29-2,-3-29 10,7 21-15,2-9 14,0-6-21,1 10 2,-10-16-10,24 2 18,-24-2 4,29-7 9,-29 7 5,28-8 15,-13-7-4,-7 6 10,2-5-11,-10 14-4,10-19 7,-6 1-16,1 1 3,-4-10-20,-4 13-12,0-12 15,2 9-39,-5 5-23,-1-5-16,-3 5-47,-1 3-27,-1-3-37,12 12-14,-29-5-48,29 5-30,-26-3-25,26 3-23,-26 9-44,26-9-39,-14 16-25,14-16-203,-10 8-636,10-8 282</inkml:trace>
  <inkml:trace contextRef="#ctx0" brushRef="#br0" timeOffset="499201.1655">11635 18548 4,'0'0'393,"0"0"-12,0 0-20,0 0 11,0 0-62,0 0-28,0 0-14,0 0-10,19 21-4,-19-5-35,0-16-26,-7 41-22,0-18-6,2 3-48,-2-8-56,0 12-57,2-13-71,0-1-70,-2 1-68,2-3-91,-2 1-222,7-15-562,-9 18 249</inkml:trace>
  <inkml:trace contextRef="#ctx0" brushRef="#br0" timeOffset="500188.79">12321 18348 171,'0'0'309,"0"0"-17,0 0-16,0 0-6,0 0-8,0 0-31,29-15 5,-29 15-20,13-13 5,-7 3-8,-6 10-14,11-25-4,-5 20-13,-2-10-22,1-2 3,-3 0-3,1 0-25,-3 5-3,-2 1-11,0 0-1,-4 1-17,2-4-11,-6 0-9,0 11-17,-3-1-9,-2 1 2,15 3-14,-45 19-7,24-6-5,-3 4-11,2 1-42,0 6 52,3-2-10,6-4-3,-3 1-2,12-4-22,-1-1 16,0 3-8,5-17-2,-2 20 11,2-20-14,5 21 12,2-7 11,-7-14-11,17 9 5,-17-9-14,34 1 12,-13 4 2,-21-5 6,42-15-11,-22 4 13,1 0-12,-7 12-11,3-19 11,0 1 1,-6 6 16,1-1-13,-12 12-6,14-10 11,-14 10 17,10-15-9,-10 15 14,0 0-5,7-11-17,-7 11-1,0 0-11,0 0-3,0 0 4,0 0-8,-1 42 11,-9-15 1,4 5-1,-4 16 7,0-18-42,3 1 38,-1 3-1,-1-2-2,-1 21 4,4-30-5,2 4-2,0-8 5,0-2-7,1-5 0,0 3-1,3-15-3,-3 24 13,3-24 15,-1 13-5,1-13-2,0 0 5,0 0 25,3 18-9,-3-18 2,0 0-4,0 0 9,0 0-13,45-35 3,-21-3-2,-4 20-8,-4-1-7,4-1-24,-2-2 1,-3-4-10,-4 13-19,-1-1-5,0 7-12,-1-2-39,-9 9-31,12-11-73,-12 11 9,8-14-55,-8 14-19,0 0-43,0 0-43,16-11-61,-16 11-253,10-13-705,-10 13 311</inkml:trace>
  <inkml:trace contextRef="#ctx0" brushRef="#br0" timeOffset="500888.5967">12773 18547 3954,'0'0'176,"0"0"-38,0 0-41,0 0-1,0 0 4,-4-43 58,4 43 0,0-17-27,0 17-23,11-22-20,8 9-2,-1 0-10,3 10-5,3 1-2,-3-2-17,6 4-15,-27 0 4,31-1-21,-31 1 6,24 15-12,-18-12 8,-6-3-10,8 16-2,-6 3-6,-7 1 7,-3 8-4,-5-6 2,-1 3-2,-1-3-11,-1-2 7,-8 23 6,10-33-4,3 4 7,2-6 4,9-8-6,-17 21-8,12-16 6,5-5 0,0 0 24,0 0-32,-6 16-3,6-16 6,0 0 7,0 0 14,0 0-22,13 25 6,-13-25-7,20-2-10,-20 2 18,40-7-40,-4 24-11,-11-28-6,0-3-13,-1 1-47,-2 1-51,1 5-51,-4-4-67,-6 5-72,6-10-84,-5 6-268,-1 5-760,-2-11 336</inkml:trace>
  <inkml:trace contextRef="#ctx0" brushRef="#br0" timeOffset="501250.8536">13319 18168 195,'-3'-10'358,"3"-1"9,1 1-8,1 0-28,0 5-24,3-2-21,4-3-29,3-4-30,3 7-15,-1 1-25,0-2-33,3 3 0,-3-1-23,3 5-10,-3 2-25,-4 2 17,-3-1-49,-7-2-10,10 6-12,-10-6 8,7 22-6,-8-5-16,-5 6-12,-1-6 0,-4 4-9,-2 4-10,3-1-5,-1-8 8,1 6-15,3-7 2,0 10 1,3-12 7,4-13 0,-3 13-1,3-13 10,8 29 1,-3-18-8,3 1-4,1-2 9,-1 6-16,3 4 3,-1-5 32,3 7 19,-6-4-2,1-3 18,-1 10 3,-4-8 9,0 10 10,-2-11 8,-2 0-9,-2 3 3,0-3-3,1 2-6,-3 1 0,1-4-3,-3 1-4,3-1 1,-2 1-3,1-2 6,5-14-12,-12 21 17,8-12-25,4-9-5,-20 24 1,9-12-7,-4 6-1,1-8-13,-5 8-17,-2-10-55,4-5-1,-1 6-38,1-5-45,17-4-42,-25-4-34,25 4-59,-22-5-58,14-8-63,0-1-264,5-3-706,3 17 313</inkml:trace>
  <inkml:trace contextRef="#ctx0" brushRef="#br0" timeOffset="505412.6476">14447 18108 184,'7'-14'303,"-3"1"-8,-4 11-19,4-12-13,-3 8-22,-1-11-34,-2-1 11,-2 5-3,1-1-27,-1 2-17,-5 1-7,-1-3-23,-1 7-20,-2-1 2,-4 8-13,3-5-23,-7 2 3,0 6-15,1 2-5,-1 5-7,0-2-16,4 6 9,-2 8-20,7-11 18,-3 7-12,5-6-15,4-3 8,1 11-13,5-20 3,-5 35 4,8-24-9,1 3 1,9 5 12,5-4 0,0 7 2,5-5-22,-1-3 18,11 13 11,-9-16-12,-2-3-9,-2 7 16,0 5-19,-3-2-22,-6-8 18,-4 5 0,-1-6 11,-6-9 2,4 29 11,-4-29-26,-14 34 3,4-23-4,-9 3-1,-5 2-8,1-4 8,-1 3-3,0-8-22,-2-3 19,-3 4 24,5-3-29,4 7 8,5-9-16,15-3 19,-22 3-2,22-3-2,0 0-13,-19 3 11,19-3-5,0 0-11,0 0 10,-7 13 2,7-13-20,0 0 20,0 0 34,21 22-37,-9-1-8,-5-11 13,2 0-4,0 0-38,-1 6 41,-1 1-3,-2-2-5,0 3 5,-8-2 18,3-16-20,-1 46 0,-2-30 15,-2 2-8,0-4 5,-2 4-5,-1-4-3,2 0-6,1 1 3,5-15-34,-7 18 38,7-18 7,0 0 3,-2 14-2,2-14-27,0 0 22,18 23-1,-4-24-11,-14 1-5,54-5-6,-26-1-63,15 1-33,-5-5-39,1 1-24,-11 2-53,-1-1-47,-1 7-50,1-6-183,-1 0-553,-4 1 245</inkml:trace>
  <inkml:trace contextRef="#ctx0" brushRef="#br0" timeOffset="506096.4038">15072 18320 55,'14'-10'263,"-5"-3"-17,-4-4-9,0 2 7,2-3-33,-7 18-5,9-34 4,-6 16-12,0-2-5,-1 3-12,-4-14-21,1 16-2,-2 5-17,-1 0-14,-3 4-6,-2 7-14,-5-4-6,-3 6-16,-5 7 7,1 2-26,-3 3-11,2 5 4,1 2-11,2 3-3,0-3-6,2 25-2,8-30-6,4-2-2,1-3-4,4-12 5,-2 31 5,2-31-8,10 14 5,-10-14 10,16 14-16,-5-7 15,-11-7-10,31-4-4,-31 4 8,38-8-16,-23 4-7,6-10 17,-5-12-17,-3 6 43,1 0-30,-4 6-5,-2-9 16,2-1-3,-5 9 26,-3 4-15,-2 11 8,6-9-7,-5-6-8,2 10 19,-3 5-41,0 0-3,0 0 5,0 0-2,-15 54 1,6-22 12,-5 25 11,-3-14 18,3-1 13,-3 4 7,0-1 6,1 47-2,1-64-1,6-2 6,-3 0 5,4 2-10,-2 3-1,6-16-7,0 11-5,2-15-19,2-11 11,-3 21-6,3-21-3,0 0 3,0 0-3,0 0 11,7 17 17,-7-17-14,0 0-8,38-28-31,-16 9 11,-2 12-11,10-29-16,-6 11-10,6-4-16,-11 7-14,-6 13-9,5-12-36,-8 9-40,3-7-2,-3 8-72,-2-1 3,-8 12-89,10-13-50,-10 13-71,7-12-46,-7 12-255,0 0-753,0 0 334</inkml:trace>
  <inkml:trace contextRef="#ctx0" brushRef="#br0" timeOffset="506703.9449">15427 18477 332,'0'0'379,"0"0"7,10-13 2,-10 13-9,0 0-53,0 0-36,0 0-29,0 0-27,0 0-7,0 0 3,4 47-15,-6-33 12,2-14-25,-8 35 1,0-11-34,2 2-13,2-6-14,-3 5-17,1-7-18,5-1-30,-5 12-31,-1-17-39,4-1-42,3-11-53,-7 16-22,7-16-34,0 0-32,-4 15-34,4-15-27,0 0-54,0 0-46,0 0-243,0 0-629,0 0 278</inkml:trace>
  <inkml:trace contextRef="#ctx0" brushRef="#br0" timeOffset="507358.5707">15717 18006 20,'0'0'314,"3"-15"-29,-2 6-2,2-8-17,0 2-15,4 15-5,3-25-33,1 4 5,6-4-3,0 4-26,-1 7-22,5-3-28,0 2 18,1 5-22,2 3-14,-3 13-15,-1-10 4,1 5-17,-7 3-9,3 12-8,0 27-11,-8-25-9,-4 0 0,-2 14-25,-6-1 20,-8 25-15,-1-26-1,-3 0 9,-9 7-4,-1-2-11,1 0 6,4-10-8,7-3-7,-5-7-3,8 0-5,1-3-4,3-3 13,6-9-9,-8 17-13,8-17 6,-5 16 8,5-16 1,0 0-8,0 0-24,0 0 29,14 14 3,-14-14 5,21 3-10,-21-3-33,24 0 33,-7 17 6,-17-17-6,20-4 8,-20 4-23,0 0 5,24 15-7,-24-15 0,0 0 10,11 4-8,-11-4 8,-1 22-3,1-22 8,-4 20-7,-3-5-24,2 0 23,-5 15 3,6-17 3,0 3-1,4 1-5,-1 2 4,5-1-7,-1 8 15,1-6-11,6 5-2,-2 1 9,-1-7-2,3 2-3,1 4 1,-1-1-2,-3-6 6,-4 7-2,3-12 3,-6-13 2,2 21-10,-2-21 25,-2 20 14,2-20 0,-12 17 5,1-12 12,-4 2-20,-1 5-11,-5-7 8,21-5 7,-31 0-17,15 3-3,-6-2 6,22-1-11,-35-9-25,21 6-29,14 3-16,-24 0-35,24 0-38,-16-21-56,9 13-42,7 8-93,0 0-311,5-25-681,7 2 303</inkml:trace>
  <inkml:trace contextRef="#ctx0" brushRef="#br0" timeOffset="507980.4907">16348 17934 210,'0'0'307,"0"0"-7,-4-4-14,4 4-8,-3-7-11,3 7 5,1-10-15,-1 10 4,6-14-17,1 6-29,0-6-6,3 10-23,3-8-30,-2 0 17,10-1 6,-2-1-43,0-5-10,2 13-8,-4 4-8,-7 0 5,7 4-30,-7 1-26,-2 0-9,1 4 6,-5 7 2,2 1-14,-5 9 8,-2 5-18,-7 2 8,-4 0-21,-8 11 14,-4 4-7,0-8 6,-5-3-11,-1-4-35,2 0 37,6 10-8,4-26-8,7-3 3,0-1 7,5-5-17,-1 20 4,7-26 6,-7 15-15,7-15 25,0 0-18,10 24 8,-3-14-35,7-1 30,-14-9-12,24 21 6,-7 4 2,0-10-12,-1 0 14,-1 1-14,-4-3 12,1-1-6,-4 3-28,1 1 40,-1-1-26,-5 3 26,-1 0-6,-1-4 10,-1-14-7,-5 25-4,1-10 11,-3 19 3,2-21 13,0-2-7,-2 0-8,7-11 2,-7 32-1,6-21-4,1 7 12,1-1 18,5 3-9,2 3-9,4 4-4,2-3 9,1 1 16,-1-1-11,3-5 0,-6 6 6,2-3-14,-8-5-26,0 0 22,-2-1 2,-2-3-14,-1-13 30,-7 28 1,1-19 21,6-9-6,-28 2-11,4-2 7,-4 0 5,-9 0-10,-2 0-11,8 0-6,-10 0 5,10 0-11,-7 0-27,-3 0-22,13 0-49,3 0-38,2 0-60,23 0-23,-29 0-61,29 0-96,0 0-105,0 0-293,0 0-812,0 0 359</inkml:trace>
  <inkml:trace contextRef="#ctx0" brushRef="#br0" timeOffset="539968.9255">17116 17771 101,'3'-10'254,"1"10"-4,2-17-3,1 1 21,-4 7-28,2-9 23,1 8-3,-1 0 3,-3 1 1,-2 9 6,4-7-39,-4 7-10,0-7-19,4 4-19,-4 3-19,0 0-21,0 0-22,-15 35-57,2 8 54,0 15-5,-2-18-11,0 4 1,0 5 5,5-3-46,2-13-12,1-1-5,1-5-2,-1-3 0,3-6-10,1 2-4,0-5 3,3-15-16,-3 17-32,3-17 43,0 25 3,0-25-10,0 0 3,0 0 10,0 0-5,2-11-1,2-5-10,2-9-10,1-6-6,-3-4 22,0 0-2,5-12 9,-5 13-4,2-14-26,-4 13 30,1 10 8,0-3-5,1 3 1,-1 9 19,-3 7-18,3 5-18,-2-1-6,-1 5 7,0 0 26,0 0-25,24 29 15,-8-7 2,1 6-2,1 11 1,3 0-2,0 5-4,-6-13-7,-3-1 3,6 17 17,-1-21-26,-3 5 4,-1-12-15,-3-4 7,1 3-8,-1-7 3,-3 3 2,-7-14 17,11 4-1,-11-4 20,0 0 6,20-8-2,-13-10-11,6-8 10,-5 13-10,6-40-5,-4-3-4,4-22-11,-7 25-4,-2 17-7,6-46-12,-10 24 2,1-3 10,0 8-10,0 3-9,-1 18 0,-1 12-1,0 4 5,0 5-36,-1-5-31,1 8-45,0 8-45,3-4-45,-3 4-16,8 24-28,-4-9-38,3 4-57,3 8-55,2 19-285,0-13-746,5 13 330</inkml:trace>
  <inkml:trace contextRef="#ctx0" brushRef="#br0" timeOffset="540593.2406">17699 17899 284,'0'0'370,"0"0"-8,0 0-11,-14-19-17,14 19-5,0 0-32,0 0-37,0 0-23,-20 16-18,15-4-17,0 5-26,1-5-37,1 3 3,3 2-21,0 1-14,0-8-11,6 7-34,0-7 19,3 3-5,0-5-5,2 20-10,-1-26 14,1 1-22,3-8 4,-4 2 9,3 14 11,-2-23 10,0 2 8,-1 0 27,-4 1-18,-2 9 5,-1-20-14,0-1-1,-2 4-9,-5 0-16,-2 11-15,-1-10-27,-8-2-17,-5 4-7,0 2-20,-1 5-28,-3 1-21,3 2-24,-1 2-27,6 2-25,2-1-43,3 4-35,2 2-52,2 0-50,6-1-29,1 4-288,0-8-692,13 4 306</inkml:trace>
  <inkml:trace contextRef="#ctx0" brushRef="#br0" timeOffset="540647.2738">18419 17360 228,'1'-55'419,"-4"23"-25,1 4 3,-5 14-2,2-5-1,-1 10-27,-2-3-35,1 4-33,0-3-28,-1 10-34,-5 11-26,3 2-3,-7 14-34,-6 25-9,8-5-15,1 5-23,-8 33 15,6 0-30,5 12-9,1-36-9,6-24-8,-5 60-8,4 1-7,-2-37-9,-1 24-1,0-24-8,-2-6-1,-1-1-11,-2 5-14,0-12-9,4-12-18,-3-2-13,1 1-9,0 1-22,1-10-14,0-8-17,0-1-21,4-3-40,-2 5-22,8-17-33,0 0-9,0 0-48,0 0-28,0 0-12,-18-57-31,24 22-28,1 1-203,1-18-596,2 3 265</inkml:trace>
  <inkml:trace contextRef="#ctx0" brushRef="#br0" timeOffset="541704.9564">18123 18025 294,'4'-34'157,"3"3"14,-7 2 27,3 11 14,-3 1 11,4 6 6,-6-5 13,2 11-8,0-5 14,0 10-14,2-13-24,-2 6-5,0 7-10,7-11-13,-4 3-12,7 3-57,1-2 34,12 1-21,1-5-6,3 1-13,1 0-19,1 2 2,-2 13-12,8-24-7,-8 8-12,-2 2-35,-1-3 21,-3 11-3,-8-4-17,1-2 15,0 4-16,-5-4 2,-2 9 15,-3-9 0,-4 7 17,7-10-4,-7 10-1,0 0-2,0 0-16,0 0 9,0 0-24,0 0 14,-3 25-5,-5-11-17,-2 10 22,3 0-20,-3-2 12,3-7-2,1 7-27,4-5 23,0 0-32,2-5 26,4 19 8,0-19-17,-2-6 12,8 3 0,-2-7-9,4 6-8,2-9-23,0-6 5,7 0 8,-1-8-23,1 1 3,-3-8-24,0 1 28,2-7-39,-6 6 51,-4-5-3,1 11 32,-2-9-9,-6 12 30,2-1-2,-5 14 10,6-3-2,-3-6-21,-3 9-5,1-9-3,-1 9-3,0 0 1,0 0-2,0 0 20,-20 35-22,13 1-6,-1-10 20,2-9-22,2 1 28,1 8-34,0 9 9,5-19-10,-1 1 2,2 0 13,0-8-17,1 17 7,3-17 8,2-3-5,-2 0-25,2-4 14,4 1-2,1-11 29,3 0-38,-5 1 7,8-10-8,0 2-5,1-11 11,0-12 0,1-1 1,-10 17-1,-2-4 5,-3 11 1,0-2 1,-3 12 2,-1-8 18,0 2-7,-3 1-35,0 4 40,0 6-8,0 0-4,0 0 1,-10-4-6,10 4-5,-7 35 12,0-24-8,2-1-13,3 0-34,-1 1 50,3 17-4,3-13 3,-1 3-6,3-2-26,0 2 30,0 7-27,1-7 8,-4-8-4,1 5-16,0 0 11,-2 5-4,-1-4-12,-1-1-7,0-4 33,-1-1-41,-2 19-21,1-25-7,5 1-7,-2-5-18,0 0-6,0 0-11,1 10-20,-1-10-22,18-24 10,-1 12-4,4-5-8,3-4 4,0 2-21,7-10-12,-7 9-15,-4 9-117,0-10-372,-5 12 165,-1-13 1395,0 1-853,-5 18 40,-1-21 44,-1-1 47,-7 11 17,3-4 37,0 2 16,-2-11 8,-1 1 6,2 1 16,-1 11 0,1-5-7,-2 7-7,2 2-4,0 0-5,-1 2-29,-2 2-17,1 6-38,1-11-6,-1 11 17,0 0-40,0 0-9,-3 49-9,-1-30-6,-2 11 5,2 4-19,-6 14-10,-1-19-16,4 1-9,4-1 4,-1 1-39,-2 1 10,5-14-20,-2-1 0,3 0 2,0-3-28,4-3 8,-1-1-4,4-2-5,-4-1 11,7-4-36,-2-3-6,8-3-9,-1-4 2,5 1-15,0-10 11,0-5-3,-1-2 17,-2-2 8,0 4 19,3-20-5,-6 29 20,-3-17 16,0 0 33,-1 4 25,-3 2 0,-1 17 32,-3-10 3,0 7 4,-2 1-20,0-1 20,-1 10-12,0-8-3,0 8-19,0 0 34,0 0-35,-15 35 8,6-23 12,1 2 3,-5 6-27,5-3 14,-2 11 0,3-11-23,-3 6 19,6-6-10,-2 0-10,2-3 5,-2-2-2,2-2-2,4 1 14,-3-6-6,1 2-6,2-7-15,-2 7 36,2-7-18,-3 7 18,3-7 16,0 0-14,0 0 3,0 0 14,0 0-17,0 0-8,10-21-18,-3 12 23,3-3 11,2-2-25,3 8-7,3-8-33,3-3 27,-7 9 5,4-5-17,-3 15 6,-3-4-5,-2-2-7,0 3 20,-10 1-27,14 17 9,-7-11-1,-7 2-3,3 4-22,-3 5 21,-3 12-8,-4-12-19,0 7 7,0-7-37,-3 8 5,-4 21-6,4-30-59,3-6-12,3-1-55,-2-1-3,2 3-42,1-9-44,3-2-42,-8 0-246,8 0-614,0 0 273</inkml:trace>
  <inkml:trace contextRef="#ctx0" brushRef="#br0" timeOffset="542300.612">19098 17716 162,'-9'3'310,"4"-6"-8,5 3-21,-7-8-44,7 8-18,0 0-31,15-14-2,2 11-19,5-2-5,7 0-31,10 22-25,-1-28-52,0 5-37,-7-1-64,10 3-32,0 6-66,-12-7-63,-2 3-133,-4 0-369,2 0 164</inkml:trace>
  <inkml:trace contextRef="#ctx0" brushRef="#br0" timeOffset="542352.648">19627 17737 49,'0'0'293,"-7"4"25,7-4-7,-4 6-15,4-6-24,0 0-24,-6 9-31,6-9-5,3 20-21,-6-17-12,3-3-10,10 13-27,-4-5-4,-2 1-24,4-5-5,1 1-7,5-1-13,2-3-7,1 12-13,-5-19-7,2-1 12,-1 1-29,1-2 11,0-15-13,-4 11-4,1-1 20,-1-1-34,-3 3 40,-1 0-11,-2 1 17,0-2-8,-8 5 14,8-4-20,-4 11-10,-7-8 6,-3 5-23,10 3 1,-31 13-9,10 6 3,-1-9-4,2 10-8,-3-7 39,7 7-33,3 8 8,3-14 7,4 4-22,2-3-10,1 2 17,3 17-11,3-18-4,1-7 0,0 0 1,8-1 17,2-4-4,7 0 6,-5-4-7,5-7 3,3 2-14,-2 0-10,2-9 6,-3-4-18,-4 1 15,0-8-29,3 11-3,-5-15-11,-1 4 20,-4 1 63,0-2-29,-6 8 7,-4 8-35,0 1 26,0 4 9,0 5-8,-4-9-7,4 9 16,0 0-14,-17 21 12,10-4 0,-3 12 8,3-3-9,2-1-9,2 4 2,3-3-2,1 6 5,1-8-36,2 2 5,-1-7-11,2-4-24,4 17-25,-4-24-13,2-2-5,2 7 3,-3-11-28,-1 5-25,-5-7-55,14-17-17,-7 12-23,7-18-46,-8 11-255,8-14-588,-1 0 260</inkml:trace>
  <inkml:trace contextRef="#ctx0" brushRef="#br0" timeOffset="542871.0539">20477 17297 180,'1'-29'355,"1"11"-8,0 7-30,-2-1-38,-1 9-28,1 3-32,-4 17-25,-2 20-4,-11 42-9,-4 6-14,6 0-10,-1 11-9,-4-3-25,5 6-10,-3-1-28,-1-13 8,2 18-6,3-51-11,3-1-9,-2-1-12,-1-2-35,2 2-31,2-21-51,1-2 5,2-5-34,0-10-67,2 6-64,0-9-40,5-9-212,0 0-513,0 0 228</inkml:trace>
  <inkml:trace contextRef="#ctx0" brushRef="#br0" timeOffset="543252.3824">20402 17841 307,'21'-39'319,"-4"18"11,-3-9 8,3 6-18,0 3-3,1 1-34,2 11-34,0-5 9,-1 3-42,2 6-28,2 3-20,-2 5-23,-1 9-26,-2 0 7,1 0 23,-4 5-45,-4 5-24,-4-5-5,-4-1-22,0-1-2,-3 5-16,-6 4-13,-5 0-22,-3-5-2,-3 0 3,-2-2-15,-3-4-12,-3-1 4,2-1-30,1-3 18,-2-3-18,3 0-2,4-2-16,3-1-6,0 0-14,5-5-11,2 1-13,7 2-25,-7-7-35,7 7-31,4-17-28,2 12-234,4-10-503,1 3 222</inkml:trace>
  <inkml:trace contextRef="#ctx0" brushRef="#br0" timeOffset="543996.6617">20951 17802 76,'16'-14'312,"-1"-8"2,-2 7 9,0-4-30,-1 7-13,0 0-16,-4 10-12,3-10 9,-4-1-7,0 4-29,-1-2 22,-2 10-12,-4-6-34,0 7 11,3-8-13,-3 8-34,-7-9-15,7 9-13,-14-3-29,14 3-1,-27 15-28,3 6-7,2 0-16,-1-3-1,-1 4-5,7-5-10,-2 7-13,7-3 7,1-4-23,5-8-10,3 8-2,-1-5-10,3-1-7,4-1 11,1 7 7,3-12-7,1 0 1,2-5 0,5-4-8,0 4 6,5-9-13,-2-15-14,0 3-23,-2 2 25,2-4-6,-5-5 18,-6 17-4,5-16 19,-6 6 2,1 12 19,-4-3 14,1 9 13,-1-7-22,-3 1-8,0 9 7,0 0-7,0 0-7,0 0-37,-10 26 48,0 7-1,2-6-3,0 5-14,0-6 32,6-8-40,2 32 13,-2-32 0,4-2-3,3-1-7,-2-3 10,4 2-14,1-6 13,1-6 10,5 1-44,-3-1 40,6-2 1,-3-5-11,9-7-12,-2-5 18,2 3-14,-1 3-9,-2-17 4,8-17-9,-10 21 7,2-21 4,-6 36-7,-3-21 9,-1 0-10,-3 5 11,0 6-5,-6 8 16,1-5-9,-4 6-4,2 0-17,0 10 15,0 0 4,-15 2-6,15-2-10,-21 13 17,11 0-8,0 11 3,2-1-14,5-3 3,-4 4-20,11 5 28,0-2 0,2-2 3,1-8-11,0 9 23,2-2-5,-4-7-10,2 7-11,-4-8-3,0 1 23,-2-5-32,2 18 18,-1-21-3,-2-3 4,0-2-6,0 3 7,0-7-16,0 0-8,0 0-14,1 10-15,-1-10-28,0 0-6,0 0-11,3 6-4,-3-6-7,0 0-10,13 1 3,-13-1-5,12-1 7,-2-3 25,0 1-14,4 10 9,-1-13-7,2 1-5,5-2 19,-9-4 11,-1 5-3,4-6 7,-1-12 24,-2 2-26,0-3 41,-1-2 28,1-5 31,1 2 12,-1-3 20,0-13 25,-4 14 18,7-16 17,-1-1 17,-2 13 13,-2 8 16,-2 12 7,-3-3-7,0 3-1,-2 5-21,1 2-1,0 9-19,-3 0-4,0 0-20,0 0 12,0 0-23,-12 48-2,-1-16-2,-2-1-5,-3 18 22,0-1-42,-4 41 5,7-52 2,3-11-22,0 3 20,3-3-20,-1 9 3,3-8 4,3-8-12,1-2-29,2-5 25,4 13 6,-2-14 0,3-4-9,-2 0-26,5-6-1,5 4-15,1-8-22,0-4-32,5-5-36,3-5 0,3-2-20,-7 4-17,0-2-14,1-3-16,-4-1-9,-2 14-48,-4-5-163,-4-1-440,2 5 196</inkml:trace>
  <inkml:trace contextRef="#ctx0" brushRef="#br0" timeOffset="544488.2429">21361 17758 111,'0'0'279,"-8"-13"4,8 13-9,0 0-12,46 0-10,-15-1-16,10 6-21,3-8-10,-2 1-7,6 3 43,-4-1-53,-4-5-18,-10 7-17,-2 1-12,-7-2 12,-4 4-46,-7-7-22,0 4 14,-10-2-4,14 6-43,-11 3 47,-5 4-8,1-1-3,-2-1-4,-2 2-31,-5 12 19,1 0-3,2-10-11,-1 2-8,2-1-6,3-1-5,-1-12 7,4 8-7,0-11-15,0 13-45,0-6-3,6-2-4,-1 1-33,5-6-42,-1 0-47,6 1-11,8 6-48,1-18-68,12-11-327,-12 11-654,14-3 289</inkml:trace>
  <inkml:trace contextRef="#ctx0" brushRef="#br0" timeOffset="544546.2888">22157 17556 303,'-4'-15'279,"-3"1"-3,0 5 34,1-1-70,3 9-18,3 1-39,-4-9-55,4 9-76,0 0-4,0 0-48,0 0-56,0 0-71,0 0-183,3 29-335,1-20 147</inkml:trace>
  <inkml:trace contextRef="#ctx0" brushRef="#br0" timeOffset="545161.3264">22313 17497 112,'6'-9'352,"-5"5"10,2-6-26,-3 10-23,3-8-11,-3 8-55,0 0-27,0 0-33,-7 32 5,-3-7-22,-4 8-1,-7 18-22,0-13-32,-2 15 13,2-9-42,0-5 18,3 11-16,5-25 8,6 1-13,-1-2-29,3-6-5,3-7-17,0 5-19,2 3-1,0-9-3,4-1-30,1-2-11,0-6-19,5 3-22,-10-4-35,30-22-34,-18 23-13,7-21-34,-1 3-31,0-6-47,-4-1 10,-2 13-154,-1-13-444,-4-3 196</inkml:trace>
  <inkml:trace contextRef="#ctx0" brushRef="#br0" timeOffset="545214.362">22151 17691 125,'-14'7'191,"-1"-9"-14,6 0 25,2 5 12,7-3-11,0 0-8,0 0-10,-12-3 1,12 3-6,0 0-7,26-8-5,-4 4 6,4-1-32,1 7-7,1-11-3,12 6 13,-14 1-49,-1 2 25,-9 0-33,1 0 4,-3 8-1,-4-7-11,-1 4 3,-4 7 5,-2 0 5,-3-4-3,-7 8-22,1 11 16,-3 5 10,-3-7 0,2 3-17,1-14 29,1 3-44,1 8 3,3-14-4,0 16-8,1-19-21,3-1 11,4 3-8,1-6-6,2 6-23,5-9-71,2-1-3,3-1-50,7-6-39,0-1-48,2-6-63,0-3-76,-2 5-246,10-12-637,-13-1 283</inkml:trace>
  <inkml:trace contextRef="#ctx0" brushRef="#br0" timeOffset="545262.3931">22651 17631 55,'-7'-14'187,"0"5"-3,2 0-5,-1 2-13,2 5-16,4 2-29,-10-10-30,10 10-38,0 0-40,0 0-78,-17 12-124,16 0-205,-1-3 90</inkml:trace>
  <inkml:trace contextRef="#ctx0" brushRef="#br0" timeOffset="545797.2126">22719 17728 295,'0'0'375,"0"0"-9,0-9-21,0 9-51,0 0-10,0 0-15,0 0-12,0 0-48,-24 23-39,13-11 12,-5 7-19,-1-1-9,1-3-14,3 3-1,3-1-25,3 0-4,1-2-40,3 2 19,2-8-18,1 5 4,0-7-21,1 4 21,2 0-20,2-5 37,-1-3-41,1 6-3,1-9 12,-6 0-9,0 0-3,17-7-12,-13 6-2,6-14-10,-6-3-2,1-2 2,0-5-18,-1 9 13,-1-10-26,0 3 20,-2 7 21,1-1-24,-2 7-5,1-7-48,-1 0 55,4 12 12,-1-7-11,0 8-4,8-13 17,-1 7-18,4-4 0,3 9-4,3-8-7,0 13 4,2 1-15,-9 7 16,5 3 1,-2 11-6,-6-8 12,-1 3-6,-3 2 1,1 6 2,-6 7 5,2-14 22,-6 2-22,2-1 10,-2-3 0,-1-4 0,1-2-36,0 1 39,-1-3 7,-1-2-16,3-1 0,-1 0 6,3-5 7,-4 4 14,4-4-3,0 0 10,0 0-10,-7-12-8,7 12 1,1-17-3,4 1-13,0-9 7,5-1-16,-1 10 21,3-4-13,2 12-2,3-14 10,-1 3-19,-1 16 3,4-11-9,-5 17 11,-2-6-2,-2-1-20,0 1 7,-2 3-8,-8 0 4,13 10-21,-3 2 27,-10 3 15,4-1-9,-4-2-4,0 5-34,-4-5 15,4 6-20,-6 0-18,2 7-39,-2-11-11,2 0-36,0 4-42,-3-12-44,6 12-36,-4-13-44,5-5-37,-1 10-273,1-10-672,0 0 298</inkml:trace>
  <inkml:trace contextRef="#ctx0" brushRef="#br0" timeOffset="545843.246">23247 17723 145,'6'-15'316,"-3"6"2,1-1 6,-4 7 31,0 3-63,4-7-29,-4 7-16,0 0-22,0 0-5,-8 24 6,-1-8 1,2 10-54,-1-5 32,-1 8 1,2-11-39,0 9-12,4-9-52,3-2 33,0 0-23,0-2-4,3 1-11,0-4 7,-3-6-36,7 10-23,3-13-38,0 3-56,2-12-52,3 0-47,6-2-30,-3-5-72,2-7-57,-2 0-71,-4-1-198,0-2-622,3-5 275</inkml:trace>
  <inkml:trace contextRef="#ctx0" brushRef="#br0" timeOffset="545892.2788">23451 17624 430,'3'-30'136,"2"-1"4,-3 14 0,0-2-3,-1 4 13,-2 3 6,-1 2-24,0 3-3,2 7-19,-5-9-28,5 9-22,0 0-36,0 0-40,-15 12-56,9 3-79,-8 7-114,8-4-287,-2 4 128</inkml:trace>
  <inkml:trace contextRef="#ctx0" brushRef="#br0" timeOffset="546638.368">23428 17757 39,'0'0'322,"1"-17"8,2 5 3,1 3 8,0 1-36,-1 0-2,4 2-55,-3 0-19,-4 6-23,9-2-25,-9 2-32,10 9-6,-6 1-16,0 1 1,-4 0-1,1 6-22,-2 0-5,-3 0 30,1-5-49,-5 13-10,1-13-9,2-6 11,1 2-31,0-4 12,1 2 2,3-6-9,-4 4 17,4-4-10,0 0 18,0 0-16,0 0-7,0 0-4,5-34 3,4 18-4,2 3-8,4-9-9,1-5-9,1 8-3,1-2 13,-5 16-9,1-12-50,1 7 46,-6 5-18,5-1 19,-1 15 0,-5-8-1,1 0-20,-4 7 14,1 1-13,3 18 14,-4-17-26,-3 2 8,-1-3-25,5 6 0,-4 9-35,0-14-19,-1 2-20,2-2-19,1 2-5,3 14-5,0-22 4,3 2 14,3-1 5,7 0 19,-5 0 5,2-6-4,3-4 29,2 1-4,-3-4 37,-3 7 20,4-12 11,-6-6 17,3 0 12,0 1 9,1-2 4,-6-6 0,3 4 6,-2-4-11,-3 2 21,-2 21 15,-4-14 7,-1 5-35,-3 0-18,0 4 11,-3 4 2,-1 2-7,-13 2-7,1 0 16,-6 9-34,1 8 15,-3 0-20,3 2 19,-2-1 1,5 6-19,5 5 12,-2-7-13,5-10 1,3 5-3,4-1 4,0 1 3,2-6-12,1-2 12,4-1 23,-2 1-9,4-5-6,0-1-6,3 0 7,3 0-7,-2-4 9,4 1-4,-4-5-23,2-1 23,0 0-2,2-4 9,-4-1 4,4-1-14,-4-1 19,4-7-57,-4 4 50,0 3 20,-2-3 13,-1 1 16,0 0 4,-4 7-5,1 7-6,-1-9 10,0 8-7,-3 2-7,4-5-6,-4 5-17,0 0-6,0 0-6,0 0-10,0 0 10,-19 44 9,7-22 6,0 4 24,-1 4 34,-8 15 1,5 4 10,-5 3-10,4-2 12,3 2 3,-7 1-14,1 1 0,-6 22-21,9-22-10,1-1 7,-2-4-8,-2-3-8,3-17-14,-7 6 13,5-8-21,0-3 44,-2-13-18,0 5 2,-3-10 2,-1-1 37,5-6-46,-5 4 0,1-20-21,4-4 6,0-8 37,1-11-60,3 12-5,9-21-7,0 14 6,7-20 16,4 4-52,6-4-24,7 2-19,6 2-19,2 5-31,9 7-11,0 5-25,8 8-26,-3 6-26,2 1-45,8 6-17,-5 8-28,4 5-53,-9-1-48,8-3-30,-9 8-354,0-8-838,-11 5 371</inkml:trace>
  <inkml:trace contextRef="#ctx0" brushRef="#br0" timeOffset="547125.5225">24336 17752 101,'14'-25'291,"-4"14"-1,-6 3 12,6 8-11,-4-9-27,-1 1-15,-3 3 18,-2 5-61,0 0-6,0 0 0,0 0-8,0 0 2,-6 33-20,2-22-12,-2 6-3,-1 2-27,0-4-15,4 2 0,-4 12-10,3-15-20,4-4-3,-3 0-7,3 2 0,0 5-5,3-11 8,1-3-18,-1 2-1,1-2 0,9 9-7,-3-14-1,4-1-13,0-2 9,3 0-3,6 0-28,-1-9-2,9-18-17,-10 18-20,3-6 13,-1 6 3,1-3-7,2-17 3,-10 12 4,-3 2 7,1 2-3,-6 1-7,-4 1 9,-1 5-26,-3 11 19,5-19-8,-5 19-3,-1-15 3,1 15-18,0 0 18,-17 3-3,6-3 5,-2 5-23,2 4-2,1 5 19,-1 18 8,1-9 4,2 3-7,2 0-10,6-1 31,-4 11 21,8-11-2,-2-12 1,6 11 34,-4-6-14,3 11-15,-4-16 8,-3-13-3,7 16 20,-7-16-8,7 28 3,-7-28-3,2 10 12,-2-10 3,0 0-28,0 0-6,0 0-1,0 0-2,-2 12-6,2-12 9,-14 3-2,4-6-5,-7-1-2,-4-1-54,0-2 6,-3 1-35,0-7-23,3 17-27,-1-17-50,0-1-29,-3 11-25,5-13-39,5-4-78,5 8-340,0-4-728,4 2 322</inkml:trace>
  <inkml:trace contextRef="#ctx0" brushRef="#br0" timeOffset="547552.5906">24512 17352 285,'0'-18'340,"3"1"-9,-2 7 18,-1 5-27,3 0-40,-3 5-28,0-10-56,0 10-44,0 0-37,0 0-49,0 0-68,-7 27-65,3-12-89,-2 9-260,-1-8-448,0-1 199</inkml:trace>
  <inkml:trace contextRef="#ctx0" brushRef="#br0" timeOffset="547967.1904">18682 18703 14,'14'-51'352,"2"3"-14,-5 18-9,-1 5-11,-3 1-17,-3 11-20,-2 3-25,-2 10-38,0 0-24,0 0-4,0 0-53,0 0 35,-19 118-13,2-61-1,-8 22-16,-2-4-14,6-20-7,-6 40-13,2-49-12,-1-18-14,0-28-57</inkml:trace>
  <inkml:trace contextRef="#ctx0" brushRef="#br0" timeOffset="548532.6919">19046 18855 31,'0'0'284,"15"-15"7,-15 15-15,0 0 7,0 0-12,10-9-20,-10 9-29,0 0-35,0 0 3,0 0-13,0 0-4,0 0-19,0 0-30,-38 45 14,31-33-19,-2 1-10,1 12-13,4-14-18,4-11 2,-2 16-8,2-16-1,6 22-2,-6-22-7,16 12-2,0-7 2,-16-5-11,36-8-14,-15 2 0,1-2 11,-8 2-6,6-6 3,-2 2-3,-5-1 5,-2-2-9,-4 4-31,-1-6 53,-6 15 7,4-28-19,-5 11 8,-4-1 1,-3 3-15,-2 4-20,-7-4-22,-4 2-5,-7 5-1,6 2-37,-2 11-27,0-8-12,1 4-21,23-1-21,-27 4-28,12 18-24,5-17-31,10-5-47,0 0-13,-3 15-20,3-15-197,0 0-523,41 13 231</inkml:trace>
  <inkml:trace contextRef="#ctx0" brushRef="#br0" timeOffset="548934.3307">19492 18736 92,'20'-17'240,"-9"7"16,1-5 24,-7 6-2,-5 9-3,7-20-17,-7 20-12,-1-21-10,1 21-8,-9-14-28,9 14-14,-15-14-23,15 14-11,-24-2-27,24 2-7,-30 4-13,30-4-7,-27 17-10,15-9-13,-1 13-4,5-4 3,3 0-11,5 8-11,3 11 4,1-18-10,6-3 1,4 7 9,3-5-32,3 5 3,-9-12-5,5-2-4,-5-2 35,0 6-38,-11-12 3,15 8-3,-15-8 9,8 9-15,-8-9 11,0 0-4,0 0 8,0 0-4,0 0-17,0 0-12,0 0-14,-36 17-25,21-17-20,15 0-21,-31 3-24,11 8-29,20-11-26,-27-2-34,27 2-40,0 0-23,-22 2-27,22-2-177,0 0-508,0 0 226</inkml:trace>
  <inkml:trace contextRef="#ctx0" brushRef="#br0" timeOffset="549381.0492">19830 18732 146,'17'-13'226,"1"-4"24,-6 5 11,-4 3-2,0-7 6,-8 16-1,0 0-11,3-16-16,-3 16-27,0 0-22,0 0-26,-16-22-11,7 15-9,9 7 3,0 0-39,0 0-5,-38 8-18,38-8-10,-20 15-24,9-6 12,5 5-5,6-14-12,-7 29-5,7-16-28,0-13 36,7 47-7,3-34-6,0 9 4,3-10-9,-2-3 0,-1 5-10,-2-6-2,-8-8 1,12 12 4,-12-12-2,12 17 21,-12-17-28,6 8 4,-6-8 18,0 0-17,0 0 7,0 0-12,-20 24-2,20-24 16,-21 8-14,7-1-5,14-7-21,-27 4-12,27-4-35,-28 5-8,15 3-5,13-8-35,-21 0-20,21 0-32,0 0-16,0 0-24,0 0-23,0 0-15,0 0-3,-1-23 3,1 23 23,25-23 16,-4 14 55,3-11 18,-3-3 56,10-3-6,-8 9 50,2 8 37,-4-11 40,3 3 19,-4-2 34,-2 2 20,-5 8 18,0 0 16,-13 9 21,15-11-7,-15 11 9,9-8-13,-9 8-32,0 0-3,0 0-53,0 0 31,0 0-1,0 0-19,0 0-6,1 35 11,-1-35-8,-10 39 1,6-23-19,1 1-4,0 0-37,3-17 25,0 30-6,0-30-21,3 17 0,-3-17-17,4 12-41,-4-12-29,10 11-45,-10-11-39,0 0-40,0 0-65,45-16-35,-25 0-243,-4-2-572,-1-7 254</inkml:trace>
  <inkml:trace contextRef="#ctx0" brushRef="#br0" timeOffset="549415.076">20203 18635 177,'6'-24'80,"-4"7"30,-2 17-20,-2-23 7,-2 4-10,4 19 4,-6-11-8,6 11-31,0 0 7,0 0-17,0 0-31,0 0-35,-14-8-45,14 8-79,0 0-160,0 0 71</inkml:trace>
  <inkml:trace contextRef="#ctx0" brushRef="#br0" timeOffset="549844.5874">20360 18515 116,'10'-28'302,"-5"14"20,-5 14 15,7-8-1,-5-20 5,-2 28-86,4-11-3,-4 11-30,0 0-11,0 0-5,0 0-15,0 0 16,-6 69 6,-4-23-3,-1-16-3,-3 17 1,-4 7-26,1 4-17,0-18-15,4-13-14,2 2 8,-2-1-33,4 4-5,0-16-16,2-8-5,2 4-21,5-12 21,-6 25 15,6-25-6,-6 12 12,6-12 12,0 0 3,-7 7 14,7-7-1,0 0-2,0 0 16,0 0-49,0 0-10,0 0-16,19-43-9,-7 21-38,2 1 24,-3 10 1,6-10-19,-1 15 2,6-11-10,-3 4-13,-4 7 11,6-5-26,-7 9-6,-14 2-48,29-3 7,-29 3-1,19 12-12,-9-3-5,-10-9-15,7 14-2,-3 3-8,-4-17-10,-11 27-8,1-16-8,-4 6-13,-10-1 15,0-6 6,0-1 13,2-4-14,-3 2 32,3-6 15,1 2 0,4 10-14,17-13-10,0 0-35,-28-6-27,28 6-42,0 0-48,0 0-22,-5-18-57,5 18-14,28-31-268,-6 6-654,-1 9 289</inkml:trace>
  <inkml:trace contextRef="#ctx0" brushRef="#br0" timeOffset="550281.848">20633 18549 3209,'11'-16'124,"-1"-11"-21,-5 8 31,0 2 57,-1 8 35,-4 9-34,0 0-38,6-14-44,-6 14-14,0 0-12,0 0-2,0 0 7,1 47 0,-4-21-3,-4 5 13,-4 15 5,1-15-6,-1 0-6,0 2 1,-2-1-19,-2 17 2,3-27-18,5-9-29,0 4-31,2-5-32,0 17-34,3-21-35,2-8-21,0 0-20,0 0 5,3 23-13,-3-23-18,0 0-17,0 0-29,0 0 14,50-11 3,-32-5 13,1 1 22,-6 5 22,-1 1 13,-12 9 27,21-12 24,-11 2 28,-10 10 26,17-9 21,-17 9 22,0 0 19,22-2 15,-22 2 24,0 0 7,0 0 19,30 3 2,-30-3-1,17-9 9,-4 2 3,-13 7 4,22-7 7,-8 0 1,7-6 8,-8 2-1,8-1 4,-7-5 12,-4 11 12,0-8-1,1-2 16,-11 16 7,0 0 3,10-6-4,-10 6-15,7-16-12,-7 16-14,0 0-25,0 0-19,0 0-20,0 0-1,0 0-24,0 0-8,-28 33-2,8-21-21,-1 5 4,1 7 12,5-10-23,3-1-5,3 3 11,-1 0-18,7-7 7,3-9-8,-4 23-2,4-23 15,6 21-14,3-7 42,-9-14-48,22 12-10,-7-9-50,-15-3-1,39-2-34,-16-2-39,-2 2-41,-1-8-17,2-4-52,-2-4 11,0 2-66,2 2-26,-9 4 0,1 0-35,-3 1-2,-1-4-25,-10 13-236,14-14-680,-8 0 301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4T08:08:38.27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1655 5932 3,'0'0'115,"0"-6"-6,-2 2-6,2 4-8,2-5-12,0 1-8,-2 4-2,-2-9-6,4 5 9,-4 0-10,2 4 1,0-8-4,-2 4-3,1 1-5,-2-3-2,1 2 4,-1 0-8,2 1-3,-4-2 1,1 3-7,0-1-1,-1 2-5,-3 1 0,8 0-2,-14-1-2,4 3 0,1 1-5,-1-1-1,1 4-5,-3 0-6,1 2 7,-1 4-2,2 1 4,-1 0 1,0 1-3,5-2-1,-4 4 3,3-2-4,3 1-1,1 1-1,1 1 1,0 0 0,2 0 2,0 0 0,0 0 5,4-1-4,-1-1-1,-1 2 5,4 0-3,-2-2 0,2-1-2,1 1 1,-3-4-3,2 2 2,0-1-3,6 1 6,-3 1-4,0 0-2,2 0 11,-1 0-8,-1-2-2,4 1-2,-4 3 4,0-3-1,1 0 0,1 1-8,-5-1 1,2 1 0,-3 0-2,-1-4 2,1 2-1,-4 0 5,3 0 7,-4 1-2,0-2 6,0 2-1,-4-1-4,3 0 2,-7 2-2,-1 1 1,4-5 1,-4 0-3,1-1-1,1 0-2,-3-1 1,3-3-2,-2 0 0,-5 2-4,4-7 1,0 2-1,-1-4-4,0 0 1,-2-3-1,4-1-1,-1-1 0,0-2-3,1 1-3,0-2 3,4-2-4,-4-2 0,2-1 3,3-1-2,-2-1 0,5 2-1,5-2-2,-1 2-7,1-5-8,2 4-14,0-1-14,3 0-19,2 1-19,0 1-18,-1 1-15,-3 1-19,4-1-23,-1 0-21,-2 4-137,-2 1-342,0 1 152</inkml:trace>
  <inkml:trace contextRef="#ctx0" brushRef="#br0" timeOffset="401.7349">2057 5814 74,'0'0'148,"-3"-4"-7,3 4-14,-2-4-5,2 4-15,-4-2-10,4 2-7,0 0-9,0 0-3,-17 9-8,11-2-6,-3 0-2,2 4 0,-4 3-2,1 3-3,-2 6-1,-1 5-2,3-1-2,-1 4-2,2 5-4,-4 8 2,3 2-8,1-12-3,4 2 3,-3 10 0,7-12-11,-4 2-2,3-2 1,-1 1-5,8-3-1,-5-1-2,6-1-1,0 0-2,1 0 1,2-5-7,1-1 3,0 2 0,-3-9-11,4 1-12,-1-2-17,-1-1-14,2-3-12,3-2-27,-4-3-7,4-2-28,0-3-20,4 1-134,1-7-291,-1 0 129</inkml:trace>
  <inkml:trace contextRef="#ctx0" brushRef="#br0" timeOffset="1147.1516">2436 6309 89,'0'0'114,"3"-2"0,-2-2-7,-1 4 5,0-6 0,4 1-6,-3 3 1,0-3-8,-1-2-6,0 4-2,0-4 0,0 0 2,2-1-8,-2 1-5,0-5 2,-2 3-11,1 0-4,1-2 1,-1 2-5,-3-1-1,3-2-5,-3 4-3,-1-4 0,2 3-5,0 0-1,-3 0-1,3 2-5,-3 3-7,1-2-3,1 1-1,-4 1-8,1 0-2,-1 3-3,1 2-2,-5 1 0,1 5-2,-3 0-3,0 7 1,0-1-3,1 0 0,0 3 1,3-3-3,0 1-3,3 2-1,1-4 0,5 0-1,-2 1-4,3-1 2,1-1 0,2-2 0,2 1-3,-1-4 3,-2 1 0,2-4-2,3 2-2,-2 0 2,1-2 2,7-2 0,-4-1 2,3 0 0,-1-4 0,-6 1 0,6-2 4,-2-1-5,0-2 0,-1 2 5,1-6-3,-1 1-1,-3 1 0,-1 0-3,1-2 1,1 2 0,-1 1 0,-1-3 1,-3 7-1,2-2-1,1 0 6,-3 1 1,0 2-5,3 1-1,-3 1-3,-1 2 1,0 0-1,0 0 2,5 12 4,-2-1-1,-3 7 1,0-1 0,0 10 0,0-3-1,0 5 1,2-2 1,-3 1 1,0-2 0,1 0-2,-3 0 6,3-7-5,-2-1 2,-1 0 3,3 0 4,0-6-6,3 0 1,-3 0 8,0-3-7,0-3 3,0 0-3,-3-1 2,3-2 9,3 1 2,-3 1 9,0-2 8,0-3 6,0 0 9,2 5-2,-2-5-4,0 0 0,0 0-5,12-8-8,-7-1-4,3 1-3,2-4 0,0-3-4,2 1-5,2 0 1,-4-5-2,7 0 0,-1-1-7,-4 4-3,0 3-6,-2-1-11,0 5 1,-4 0-5,2 0-7,-4 4-5,-2-1-7,4 2-8,-3 2-9,-1-2-7,1 1-10,0 0-10,-3 3-14,3-3-20,-3 3-12,0 0-24,0 0-17,0 0-18,0 0-28,0 0-113,3 8-349,-3-8 156</inkml:trace>
  <inkml:trace contextRef="#ctx0" brushRef="#br0" timeOffset="1543.7188">2903 6389 83,'0'0'221,"0"0"-12,0 0-10,0-5-15,0 5-13,0 0-17,0 0-16,0 0-14,0 0-13,0 0-10,-8 16-11,3-6-8,1 2-6,-4 4-6,3 2-8,0 0-6,4-1 0,-4 3-7,3-2-2,0-1-5,-1 1-4,5-1-1,0-1 0,1 1-2,1-3 1,1-1 4,0-1-5,0-4 3,4 1-2,0-3-2,0 0 0,1-1 0,-1-5-3,2 1 0,1-1 1,0-2 2,0-2-7,0-3-3,2-3-3,-4 0 1,-1-4-1,0-1-3,-1 0-6,-3 1 3,-2-2-5,1 0-1,-1 0-2,-2 1-8,-1 3-5,0 1 1,0 0-3,-2-1-12,0 3-7,0 1-5,-2 2-14,-2 1-11,2 1-18,-3-2-19,1 5-22,1-1-17,5 2-14,-13-2-21,7 4-19,6-2-139,-11 2-352,6-2 156</inkml:trace>
  <inkml:trace contextRef="#ctx0" brushRef="#br0" timeOffset="1922.3639">3346 6471 25,'0'0'149,"0"0"-2,0 0 1,0 0 2,4-4 3,-4 4 8,0 0 3,0 0 1,0 0-3,0 0-4,0 0-5,0 0-12,0 0-9,0 0-7,0 0-15,0 0-10,0 0-10,0 0-11,5 7-4,-2-4-10,-2-1-3,3 5-2,4 2-5,-1 0-2,-1 4-4,5-1-6,-3 3 1,1 2-5,0 0-6,-3 0 2,1 2-7,-4-1-4,1 0-12,-4 2-18,-2-2-22,0 3-28,-3-5-33,-4-1-37,0 2-50,-1-3-41,1-1-199,0-2-450,1-1 200</inkml:trace>
  <inkml:trace contextRef="#ctx0" brushRef="#br0" timeOffset="3077.8733">3862 6071 78,'0'-7'127,"0"1"14,0 1-4,-2 0 1,2-2-5,0 2 0,0 1 4,2-2 4,-2 1 0,-2 3-8,2 2-4,0-5-8,0 5-1,0-7-9,0 7 1,0-3-10,0 3-8,0 0-9,2-4-6,-2 4-8,0 0-5,0 0-11,0 0-7,0 0-7,0 0-2,-2 21-3,2-4 0,0 10-7,3 1 2,-1 4-1,-2 0-1,0 3-5,4-2-6,-2 1 1,1-2-2,-2-2-3,2 2 0,-1-6-2,-4-6 1,4-3-2,-2 2-1,2-5 1,-1-2-4,-1 1 2,0-8-2,0 4-1,1-4 0,-1-2 2,1 4 1,-1-5-2,0-2 0,3 6-1,-3-6 5,0 4-3,0-4-9,0 0-18,0 0-13,0 0-19,0 0-18,0 0-18,0 0-20,0 0-20,-4-15-26,3 10-20,2 0-28,-2-1-156,2-1-385,-2-3 170</inkml:trace>
  <inkml:trace contextRef="#ctx0" brushRef="#br0" timeOffset="3550.9511">4297 6054 25,'0'-4'146,"2"-4"1,-2 2-2,0 1 2,2-2 4,0 0 8,-2 0 0,1 4-1,1-2-2,-1-2-1,-1 4-6,0 3-2,0-6-11,0 6-8,0-5-15,0 5-11,0 0-12,0 0-13,0 0-8,0 0-7,0 0-6,-3 21-3,2-6-7,1 4 2,0 8-10,1 2-1,-2-3-4,2 1-3,1 2-5,-2 1 2,0-2-5,1 1-1,-2-1-2,1-5 3,0 6-6,1-12 2,-1 2-4,3-1 2,-3-2-4,0-2 0,0-4-1,0 0 0,0 1-1,-3-6 0,3 0-2,3 3 0,-3-4 0,0 0-1,0 0-4,3-2 1,-3-2 1,-3 7-2,3-7 3,5 3-2,-5-3 2,0 0-5,0 5-9,0-5-15,0 0-18,0 0-26,0 0-28,0 0-23,0 0-31,0 0-17,0 4-28,0-4-29,0 0-146,0 0-398,0 0 177</inkml:trace>
  <inkml:trace contextRef="#ctx0" brushRef="#br0" timeOffset="4087.6033">4801 6096 51,'0'-5'196,"2"-2"-16,-2 2-4,0 0-16,0 1-9,0-1-12,0 2-4,0 3-13,1-4-5,-1 4-15,0 0-8,-3-5-8,3 5-9,0 0-10,0 0-1,0 0-11,0 0-3,0 0-3,-12 11-4,8-5-7,1 1-1,-1 2-3,-1 1-2,0 5-6,-2-1 5,2 3-1,-2 1 1,1 0 0,2 8 3,-2-1 2,2-5 9,2 6 2,-3 2-8,2-7-1,3-3-2,-3 0-4,3 1 1,2-2-7,-1 0 0,6-2 2,-4-2 1,1-2 3,4-1 4,0-1-2,1-1 3,1 1 2,1-3-2,3-2-1,-2 1-5,6-5 3,0 0-2,1-3-2,-2-2-2,2-2-2,0-2-5,0 1 3,0-4-5,-4-2 2,0-1-2,-1 1-7,-2-2 0,-1 0 1,-1-1-4,-2 3 2,1-3 3,-4 0-3,-1 1-3,-3-2-2,2 1 0,-3 0-4,-3 0 3,2 5-2,-3-3-2,-1-1 1,0-1-3,-3 2 0,0 1 1,2 1-6,1 4 4,-10-3-6,7 5-6,-6-3-1,2 5-2,1-2-3,-6 4 1,4 3-10,1 0-5,-1-2-12,-1 4-6,1 3-16,3-1-15,0 0-19,-2 0-28,4 1-22,1-2-19,2 2-18,-2-3-23,2 5-145,3-3-386,0-1 170</inkml:trace>
  <inkml:trace contextRef="#ctx0" brushRef="#br0" timeOffset="4527.1717">5331 5999 16,'3'-6'158,"-3"3"-5,2 0-6,-2 3-10,0-6-4,0 6 6,4-3-17,-4 3 2,1-5-5,-1 5-4,0-3 0,0 3-3,0 0 4,0 0-6,0 0-4,0 0-3,0-4-5,0 4-9,0 0-4,0 0-9,0 0-10,0 0-7,0 0-9,0 0-4,0 0-5,0 0-2,0 0-5,-1 19 0,1-11-2,-3 6 1,2 4-3,1-1-1,-2 12 3,-1 1-3,0 2 0,-1 4 0,3-2 1,-3 12 0,3-10-6,-7 0 1,6-2-1,-2-1-3,0-1-2,1-3-1,1-1-6,2-9 2,-4 2-2,4-4-4,-3 0 2,2-5-1,-2-1 2,3-3-2,-2 0-3,2-5 1,2 4 0,-2 0 1,-2-5 1,2 1-3,0-3-15,0 0-31,-1 4-39,1-4-42,0 0-56,0 0-30,1-18-37,3 10-161,1-4-438,-1 1 193</inkml:trace>
  <inkml:trace contextRef="#ctx0" brushRef="#br0" timeOffset="5069.7796">5782 6108 55,'0'-7'187,"0"2"-15,-3 1-13,3 0-12,0 4-6,-1-6-5,1 6-3,-5-6-6,5 6-2,0-5-5,0 5 0,0 0 0,0 0-10,0-4-5,0 4-8,-5-2-10,5 2-7,0 0-6,0 0-12,-13 2-5,8 3-8,-3 0-3,2 0-7,-2 4-1,0-1-5,-3 7 0,-1-1-5,3 3-2,-3 7-1,4-7-3,-4 6-2,5 2-1,0-6-2,2-1-2,0 1-3,4-2 6,0 0-6,2 0 2,0-5 0,3 2 6,-1-2 2,3 2 3,2-3-2,0-2 8,0 0-2,4-3 0,-1 2 3,1-3-4,7-1 4,-6-1-3,1-2 1,4-2 1,-4-2-2,2-2-3,3 0-4,-1-5 2,-2-1-2,-1 2-2,-2-2-6,1-4 6,0 2-5,-4-3-3,3 0 0,-4 1-5,-3-1 4,2 0 3,-4 4-6,1-4-2,-5-1 3,4 1-4,-4 0-2,-3 6 0,2-6-6,-7 6-3,2-7-7,-3 3-5,2 3-2,-1 2 0,-1-1-1,-3 3 0,3-2 1,-2 3 3,-1-1 1,4 5-6,-4-1-5,0 0 1,1 1-12,0 4-10,0-2-13,3 1-20,1 1-27,-1 1-34,3-1-32,0 2-29,2-1-23,-2 0-142,5 0-399,0-3 177</inkml:trace>
  <inkml:trace contextRef="#ctx0" brushRef="#br0" timeOffset="5508.3449">6214 5914 59,'0'-4'171,"3"1"-15,-3 3-8,3-4-6,0 0 4,-3 4-12,2-4-3,0 1 0,-2 3-3,2-4-4,0 2-3,-2 2 2,0 0-6,0 0 3,2-4-5,-2 4-3,0 0-4,1-4-7,-1 4-6,0 0-2,0 0-9,0 0-4,0 0-9,0 0-7,0 0-7,0 0-6,0 0-5,0 0-4,0 0-8,0 0-4,-1 14 1,1-6-3,0 2-3,0 2 0,-2 7-3,2 8 1,0 0-2,0 3-2,0 3 0,-2 1 1,2-1 0,0 2 2,0 0-2,0-3 1,-2 2-1,0-3-1,0 1 0,2-3-3,0-3 1,-3 0 0,2-8 0,1 0 2,0-5-7,0-1 1,0-1-4,0 0 0,0-5-1,-2-2 0,2 1 0,0 0-2,0-1-8,0-4-11,0 5-13,0-5-20,0 0-29,0 0-32,0 0-29,0 0-36,0 0-41,-9-17-36,6 11-189,3-6-475,-3 1 210</inkml:trace>
  <inkml:trace contextRef="#ctx0" brushRef="#br0" timeOffset="5852.8313">6247 5613 2,'0'-4'154,"0"-1"-13,0 5-15,-2-6-20,2 6-5,0-5-9,0 5-12,0 0-8,13 3-5,-13-3-3,14 7 3,-2 2 4,3 3 8,7 7 3,-2 4-6,4 2-1,9 13-11,-6 5 4,2 4-8,-2 3-2,-2 6-1,-3 0-2,0 22 0,-6-23-7,-4 1-1,-3-1 4,0-2-8,-4 2-3,-5-4-2,-5-4-3,2-11-3,-6 0-3,0-1 0,-1-1-1,-3-3-5,0-2 0,-3 1-4,-2-4-2,-1-3-18,1 0-19,-1 0-27,0-2-33,0-4-38,-2 3-39,6-7-169,0-4-352,5-2 156</inkml:trace>
  <inkml:trace contextRef="#ctx0" brushRef="#br0" timeOffset="6950.4489">6958 5963 135,'0'-4'158,"0"4"-4,-1-8-5,1 8 0,0-5-6,0 5-6,1-5-2,-1 5-6,-2-4-5,2 4-2,0 0-6,0-5-5,0 5-7,0 0 1,0 0-11,0-5-9,0 5-3,0 0-2,0 0-5,0-5-2,0 5-1,1-5-5,-1 5-2,-1-7-1,0 5-5,1 2-3,0-8-3,0 3 1,-2 1-6,0-1-5,2 1-2,0 4-6,-1-11 1,2 9-6,-2-3-2,1 0-7,0 5 2,0-5-1,0 5-2,0-6-1,1 3 1,-1 3-3,0-5 2,0 5-3,2-3 0,-2 3 0,0 0 1,0 0-2,0 0-5,0 0-1,-2-6-2,2 6-3,0 0-1,0 0 0,0 0-2,0 26 5,2-9 1,1 9-2,-1 6-1,-2 2-1,3 11 2,-3 2 5,1-12-6,1 12 4,-2-12-4,0 0 2,2-1-1,-3 0-1,1-3-2,1 1 0,0-6 4,-2-1-2,0-6-1,1-2 4,0-2-6,0-1 1,0-4 2,1 0-3,-1-1 2,0-4-1,0 2 2,1-2-3,-1-3 3,0-2 0,-1 8 1,1-6-2,0-2 5,0 5-8,0-5 5,0 5-1,0-5 0,0 0-1,0 0-2,0 0 0,0 0-12,0 4-12,0-4-23,0 0-23,0 0-19,0 0-28,0 0-18,0 0-27,-6-14-20,4 8-18,1 1-16,1-3-21,0 0-126,-1-2-390,2 3 173</inkml:trace>
  <inkml:trace contextRef="#ctx0" brushRef="#br0" timeOffset="7507.5295">7020 6171 115,'0'0'149,"0"0"-22,0 0-3,0 0 2,-4-2-3,4 2 0,0 0 2,0 0-8,0 0 3,0 0-4,-4-3-3,4 3-3,0 0 0,0 0-2,0 0-4,0 0-2,0 0 1,0 0-3,0 0 4,0 0 1,0 0-1,0 0 0,-5-2 0,5 2-6,0 0-1,0 0-9,0 0 0,0 0-2,0 0-10,0 0-15,0 0 0,0 0-9,0 0-1,0 0-3,0 0-9,0 0-2,0 0-2,0 0-6,0 0-3,0 0-2,0 0-3,0 0-3,0 0-4,0 0 0,0 0 0,0 0-4,0 0 0,0 0-8,0 0 6,0 0-4,21-2 0,-7-1 1,5-2 2,0 1-1,11-5-2,4 0 1,-2 2 3,1 2-6,4-4 2,1 3-3,-3-2 0,1 5-4,-2-3-1,2 2 2,-4-1-5,-4 2-4,-5 3 1,-6-2-5,-2 2 4,-2-2 4,-3 2-2,-3-1 2,-1 0 4,-2 1-1,-4 0-2,9-3 2,-9 3 5,8 0-3,-8 0 0,0 0 3,5 3-3,-5-3 0,0 0 3,0 0-1,0 0-2,8 0-3,-8 0 1,0 0-1,0 0-3,0 0-5,0 0-2,0 0-5,0 0-4,0 0-7,0 0-4,0 0-8,0 0-14,0 0-13,0 0-11,0 0-21,0 0-20,0 0-23,0 0-26,0 0-28,0 0-22,0 0-20,0 0-121,0 0-393,0 0 174</inkml:trace>
  <inkml:trace contextRef="#ctx0" brushRef="#br0" timeOffset="9132.0477">8119 5893 43,'0'0'96,"0"0"-2,0 0 2,0 0-17,0 0-9,0 0 1,0 0-12,0 0-14,0 0 6,0 0 1,0 6-6,0-6 5,0 0-12,0 0-2,0 0 0,0 0 1,0 0-2,0 0 5,0 0-2,0 0 6,0 4-10,0-4 0,0 0-1,0 0-2,0 0-4,0 0 3,0 0 0,0 0 0,0 0-8,0 0-2,0 0-1,0 0-2,0 0 2,0 0-1,0 0-5,0 4-3,0-4 3,0 0-6,0 0 6,0 0 1,0 0 2,0 0-5,0 0 4,0 0 1,0 0 5,0 0-2,0 0-1,0 0 2,0 0 2,0 0-6,0 0-1,0 0 0,0 0-2,0 0-2,0 0-3,0 0 4,0 0-4,0 0 5,0 0-7,0 0 0,0 0-2,0 0-9,0 0-24,0 0-33,0 0-36,0 0-32,0 0-139,0 0-290,0 0 129</inkml:trace>
  <inkml:trace contextRef="#ctx0" brushRef="#br0" timeOffset="10166.3429">2430 6837 115,'-8'1'123,"4"0"9,4-1-15,-6 2-2,6-2-2,-7 1-9,7-1-6,0 0-1,-3 2 4,3-2-17,0 0 3,-5 2-4,5-2-16,0 0 0,0 0-5,0 0-3,0 0-11,0 0-8,0 0-2,0 0-1,0 0-3,0 0-3,0 0-5,0 0 5,23 0-9,-11 3 5,1-2-7,6-1 3,2 0 3,11-1-11,-4-2 3,0 3 0,3-4-4,1 1-1,2 0-3,2-1-2,-4 4-2,0-3 1,-3 2-8,-1-3 4,-7 4-7,-1-2-9,-1 1-4,-1 2-6,-5-2 2,0 0-2,-3 1 3,-1 0-1,-4-3-4,2 6-4,-7-3 7,10 0 6,-5 0-5,-5 0 7,5-3-8,-5 3-4,4-2-2,-4 2-16,0 0-9,0 0-16,0 0-7,9 0-19,-9 0-23,0 0-105,0 0-243,0 0 108</inkml:trace>
  <inkml:trace contextRef="#ctx0" brushRef="#br0" timeOffset="10590.3848">2450 6979 109,'0'0'117,"-6"3"-10,6-3-7,0 0-2,0 0-10,0 0-5,0 0-14,-7 0-1,7 0-5,0 0-8,0 0-3,0 0-3,0 0-3,0 0-13,0 0 13,0 0 4,0 0 0,8 6-1,-3-2-9,2-2 7,-1-1 3,1 0-6,3-1 10,1 3-7,2-2 3,0 1-6,3-1 6,5 0 5,-2 0-5,8-2-1,-4-1-6,5-1-4,0 3-6,0-3 0,-1 1-4,0-3-3,0 2-2,-6-1-4,0 1 0,-3 3-2,-4-1-3,0-2 0,-3 2-3,1-1 2,-6 2-3,0-1-2,2 0-2,-1-2 1,-7 3-2,9 3 1,-9-3-4,5-3 3,-5 3-2,0 0 2,9 0-9,-9 0-10,0 0-9,5-2-22,-5 2-16,0 0-10,0 0-34,0 0-36,0-4-22,0 4-122,0 0-308,-5-8 137</inkml:trace>
  <inkml:trace contextRef="#ctx0" brushRef="#br0" timeOffset="11271.7542">2871 6440 65,'0'0'62,"0"0"-12,0 0 10,0 0-15,0 0 0,0 0 0,0 0-4,0 0 2,0 0-3,0 0 7,0 0 1,0 0-1,6-1 7,-6 1-5,0 0 6,0 0-8,0 0-11,0 0 2,0 0 5,0 0-6,0 0 1,0 0-4,9 0-10,-5-1 2,-4 1-7,9 0 5,-9 0-5,9-2-5,-6 1 7,4-1-5,-7 2-2,13 0-8,-13 0 2,9 2-10,-5-1 3,2 1-5,-2 0-11,1 1-19,-2 1-15,2-1-8,-4 4-16,3-4-99,-2 2-185,2 0 82</inkml:trace>
  <inkml:trace contextRef="#ctx0" brushRef="#br0" timeOffset="12041.8648">1868 7853 156,'0'0'178,"0"0"-3,0 0 1,-3 4-3,3-4-7,0 0-4,0 0-11,0 0-9,0 0-10,4-10-11,2 2-12,1-1-2,-1-2-7,0-1-11,3-2-10,0-4-7,3-5-4,-3 4-4,3-11-9,-1 4-3,0-2-9,-1-3-1,-2 8-5,-1-5-2,-2 10-3,-4 1-2,3 6 0,-3 0 3,1 2-6,1 3 0,-2 0-1,2 1-1,-3 0-1,-3 1-9,3 4-1,0 0 0,0 0-2,0 0-4,-11 10-2,7 0 0,0 2-1,2 3 3,0-1-4,0 3 3,2 2-1,0 3 0,1-3 0,2 6-5,2-7 3,0 0-3,0-1 1,1 2 0,1-2 2,-5-2-5,5 1 5,-4-6-2,3 3 0,-1-2-1,0-1-1,-4-2 2,2 0-1,-3-2 0,5 1 1,-5 1 0,0-3-2,0 3 5,0-3-3,-5-1 1,5 3 1,-4-5-3,-1 3-1,-3-1-6,3-1-2,0 0-2,0-3-11,-3 0-13,-2 0-6,10 0-21,-10 0-13,5-3-22,-1 0-21,0 2-27,5-4-28,-1 0-22,2-3-161,0 0-382,3-3 169</inkml:trace>
  <inkml:trace contextRef="#ctx0" brushRef="#br0" timeOffset="12296.5329">2202 7413 30,'3'-5'186,"-2"3"-21,1-1-20,-2 3-10,0 0-6,7 9-5,-3 1 1,1 5-3,-1 12-8,-3 1-7,2-1-6,-2 2-8,-1 2-3,0 1-9,0-5-7,0 2-6,0-3-8,1-1-2,2-6-4,-2 0-7,2-4-3,-3-2-7,1-1-1,2-2-3,0-1-5,0 0 0,1-1 4,-2-4-10,5 0-1,-2 0-7,0-4-18,4 0-13,-9 0-26,13-3-27,1 1-19,0-5-25,-3-1-16,3 3-18,-4-3-19,1 1-104,-2-1-292,-3-2 129</inkml:trace>
  <inkml:trace contextRef="#ctx0" brushRef="#br0" timeOffset="12480.8285">2294 7652 114,'-6'-1'181,"6"1"-12,0 0-21,0 0-14,0 0-13,8-8-17,-5 5-6,3-1-12,4 0-5,-1-3-11,2 2-11,1 3-19,-1-1-18,1-1-15,1-1-16,-3 2-15,1-1-20,1 4-11,2-3-23,0 6-4,-1-3-15,0 0-78,2 0-188,-3 1 83</inkml:trace>
  <inkml:trace contextRef="#ctx0" brushRef="#br0" timeOffset="13449.8644">2751 7595 180,'0'-6'189,"0"0"-12,0 5-1,0-6-7,0 2-16,-2-2-7,0 1-8,0 2-10,0-3-5,2 1-7,-2 2-8,-1 1-9,3-2-8,-2 1-8,0 1-10,-4 1-9,2 1-7,4 1-4,-13 2-7,4 2-5,3 4-5,-7 3-3,4-2-4,-5 6-1,4 3-4,-4 5-1,5 1-2,0-6-2,1 0-4,6 0 0,-4 2 0,4-3-5,2-1 4,0 1-9,0-2 3,2-4-3,2 0 0,-1-4-3,-2-1 1,8 1-3,-4-1 0,1-4 0,1 1 1,2-3-3,1 0-3,-1-2 4,1-2-12,2-3-6,-3-1-4,2 0-8,2-5 2,-1-1-4,-1 0 4,-3 0 5,2-1 1,-3 1 2,-4 2 5,3 2 0,-2-1 4,-1 5 2,1 1 6,-4 0 9,2-1 1,-1 2-2,3-1-2,-4 3 0,0 2 1,0 0-3,0 0 1,0 0 0,0 0 2,-7 18-1,5-12 0,1 3 0,1 2 0,-1 0-1,0 0 1,1 0-3,0-1-3,0 0 21,2 0-17,-1-1 0,1-1 0,1 4 0,1-7 2,-1 4 0,2-5-1,0 1 0,2-2 6,-1 1 5,5-2 0,0-3 0,1 0 1,1-4 0,5-2 0,-1-6-2,-2 5 3,2-4-6,0-1 1,-2 1-1,-2 0-1,-2-2-2,-1 2 0,0-2 2,-3 6-2,-3-3-2,2 3 5,-3-3-5,-2 0 2,-1 3-2,0-3 0,2 3 2,-4 3-1,2-3-2,-3 4 0,1-1 2,0-3-1,1 7-2,-2-2 0,3 3-1,-3-7 0,3 5-2,0 2-1,0 0 0,0 0-2,0 0 2,0 13-2,1-7 3,2 4-1,-1-3 0,3 4-1,-2 0-1,3 0 3,-1 1-3,2 2 5,-1 1-4,0-1 2,-3-2 9,3 2-7,-1-2 0,-2 1-1,0-2-1,0-1 1,1-1 4,-1 0-3,3 0-2,-2-2 1,1-3 2,-1 3 1,2-3 1,1-1 0,0-2 0,0 0-5,2-1 4,1-2 3,3 1-6,1-4-12,4-3-6,-7 3-7,3-6-5,-1 1-2,0-3-7,-3-3 1,3-5-1,-3 3 4,0-6 4,-1 0 2,0 1 4,0-3 2,-4-1 6,-1 1 4,1 7 8,-1-1 7,-3 3 8,1-1 7,0 3 6,-2 5 4,1-2 9,2 5 9,-3-2 3,-3 5-3,3-1-5,0 1-6,0 4-4,0 0-1,0 0-3,-10 17-5,4-2 2,2 1-3,-3 11-2,1-1-1,3 1-3,0-1 1,-2 0 5,5 2-4,0-10-6,2 7 3,-2-7-2,3 0-2,-2-1 0,4 0-2,-1-5 3,0 1-2,1-4 0,-1 0-2,0-3-2,2 1 2,-3-3-11,3 1-12,2-4-11,-3 2-19,0-2-22,5-1-26,-2-1-30,1-2-21,0 0-9,3-1-9,-1 0-21,3 1-116,-5-4-327,1 2 144</inkml:trace>
  <inkml:trace contextRef="#ctx0" brushRef="#br0" timeOffset="13742.9748">3442 7562 138,'-9'-1'245,"9"1"-21,0 0-21,0 0-21,0 0-18,0 0-13,10-8-16,-1 5-12,2-2-10,0 0-12,8 1-11,-1-3-6,1 2-7,-1 1-4,0-3-5,1 4-4,-2-3-9,0 2-1,-6 3-5,0-2-9,-1 2-4,-2-2-4,-1 1-3,-4 2-1,5-1-3,-8 1-4,6-1 1,-6 1-4,5-3 0,-5 3-5,0 0-6,0 0-17,7 0-21,-7 0-27,0 0-33,0 0-22,0 0-28,0 0-22,0 0-15,0 0-139,0 0-342,-10 10 152</inkml:trace>
  <inkml:trace contextRef="#ctx0" brushRef="#br0" timeOffset="17293.8021">22912 3972 13,'0'0'60,"0"0"-7,0 0-8,0 0 6,-20 0-6,10 0 6,-2 0-4,-6 3-4,-4 0 2,-8 1 5,-5 1 2,-4 0 1,-15 2-5,-5-3 12,-3 0-11,-4-1 7,-23 0-13,25 1 8,-31-3-4,30 2 7,0-2-4,1 2-3,3-3 8,3 0-4,3 0-3,17 0-1,-3 3 1,3-3-3,3 2 0,3-4-4,4 4-1,8-2-9,3 0 8,3 0-15,3 2 1,3-1-8,-1-1-2,1 0 4,2 0-2,6 0 0,-9 0-8,4 1 4,5-1-3,-6 1-3,6-1-1,-7 3-1,7-3 2,-2 1-2,2-1 2,-7 3-2,7-3 2,0 0-2,-4 3-1,4-3 5,0 0-8,-3 4 0,3-4 0,0 0 0,-4 2-3,4-2 8,0 0-7,0 0 3,-3 3-5,3-3 2,0 0-10,0 0-3,0 0-14,0 5-22,0-5-24,0 0-11,4 4-18,-4-4-6,0 8-25,0-8-72,0 0-223,0 0 99</inkml:trace>
  <inkml:trace contextRef="#ctx0" brushRef="#br0" timeOffset="19288.2449">3796 6767 169,'0'0'194,"0"0"-22,0 0-15,0 0-16,0 0-14,0 0-15,0 0-16,0 0-6,-4 4-8,4-4-9,0 0-8,4 6-9,-4-6-3,9 0-6,-9 0 2,9 0-4,-4 1-5,4 0-1,0-1 2,2 0-6,1-1-2,-3 1-6,2-1 1,2 1-6,-3 0 0,2-3-4,-2 0-4,-1 1 1,1 2 0,-1-3-2,-1 2-8,-1 0-2,0-1 0,-7 2-4,10 0-1,-2 0-5,-8 0 3,5-1 1,-5 1-5,0 0-1,6-1-4,-6 1-6,0 0-8,0 0-10,0 0-6,0 0-12,0 0-10,0 0 2,0 0-7,0 0-4,-29 0 4,24 2-2,-3 0 5,2 1 4,-6 0 9,1 1 0,-1 0 9,-1 1 3,1-2 8,-1 4 9,1-4 11,1 1 3,-4 1 8,5 2 1,-2-2 10,3-1 1,0 4 1,0-5-4,4-1 12,-1 0-3,3-1-3,0 1 8,3-2 0,-5 3 7,5-3 2,0 0 10,-1 4 1,1-4 5,0 0 4,6 4-8,-6-4 8,8 3 1,-3-2-2,3 1 4,-3 0-2,8-1-4,-3-1-2,-1 0 4,5-1-10,-2-1-3,0 1-5,3 0 1,-2 0-6,5-3-8,-6 4 0,0-3-18,1 1-9,-1 2-8,0-2-20,-5 1-10,2-1-6,-9 2-10,14-1-7,-14 1 3,9-1-2,-2 1-8,-7 0-8,0 0-7,0 0 9,0 0-4,0 0-2,0 0-86,-21 5-189,9-1 83</inkml:trace>
  <inkml:trace contextRef="#ctx0" brushRef="#br0" timeOffset="19461.6141">3922 6877 197,'-7'3'31,"-4"1"-1,5 0 12,1-2 0,0 3 5,-1-3-4,-1 0 0,5 1-3,2-3 6,-6 2-5,4 1 3,2-3 1,-2 4 4,2-4 3,0 0-2,6 3 14,-6-3-5,11 0-11,-11 0 8,15-2-8,-6 1 2,-1-1-19,5 0 7,-4-2-5,-1 2-2,2-1-8,-4 0-20,2 0-14,1 0-16,1-2-12,-2 1-11,-6 2-18,5-1-3,-6 1-14,-1 2-11,4-3-51,-4 3-158,0 0 69</inkml:trace>
  <inkml:trace contextRef="#ctx0" brushRef="#br0" timeOffset="19922.4747">3910 6885 39,'-5'3'107,"5"-3"0,0 0 2,-7 0-6,7 0-10,0 0-14,0 0-9,0 0-3,0 0-5,0 0 0,0 0-12,0 0 8,20-5-3,-14 2-1,1 1-4,0-1-8,3 0-5,-2-1 2,2 1-5,-4-1-2,2 3-4,-2 0-2,-2-2-2,0 1-1,-4 2-9,8-5-2,-8 2 4,0 3-11,1-4-1,-1 4 0,-1-6-6,-2 2 3,-1 1-2,4 3 6,-6-2-8,2-1 1,4 3 4,-10-2-3,1 0 2,6 2 3,3 0 1,-7-3 2,7 3 1,-8-2-5,8 2 5,0 0-4,0 0-1,-9-2-2,9 2 0,0 0 0,0 0 0,0 0 3,0 0-2,0 0 4,0 0 7,0 0-4,0 0-3,15-3-1,-11 0 1,-4 3 4,8-2-4,-4 0 1,-4 2-3,5-3 5,-5 3-4,6-1 4,-6 1-2,0 0-8,0 0 3,0 0-1,0 0-3,0 0-5,0 0-1,0 0 7,-28 4-5,17-3-4,0 3 2,0-1 1,-2-1 2,2 0-2,0 3 3,1-3 4,2 1 0,3 0 3,-2-2-1,4-1-2,3 0-5,-7 3 2,7-1 6,0-2-3,0 0 3,7 5-5,-7-5 2,11-1 9,-5 2-5,-6-1-15,11 0-16,1-1-19,-3 0-34,1 0-31,-6-1-112,6 0-241,-4-1 107</inkml:trace>
  <inkml:trace contextRef="#ctx0" brushRef="#br0" timeOffset="21018.9761">17142 7249 10,'0'0'144,"0"0"-13,0 0-11,0 0-9,0 0-8,0 0-7,0 0 1,21-4-11,-7 3 3,5-2-6,3 2 0,5-3-1,4 3-5,1-3-6,3 0-7,2-1-8,-1 2-5,1 1-5,-1-3-6,2 3 0,-7-1-10,-2 0 2,1 3-5,-11 0-10,-2-1-11,-6 1-8,1 0-18,-5-1-4,-1 1-18,-6 0-11,11 0-10,-5 0-10,-6 0-12,0 0-16,0 0-22,0 0-78,0 0-218,0 0 96</inkml:trace>
  <inkml:trace contextRef="#ctx0" brushRef="#br0" timeOffset="21395.6058">17029 7346 119,'-4'3'123,"4"-3"-8,-1 3-5,1-3 8,0 0-6,6 4 4,3-3-2,2-1-5,2 3-2,5-3-3,5-3-8,6 3-6,2 0-7,4-4-5,3 3-6,15-2-7,-15 0-7,14-1 0,-14 2-8,2 1-5,-5-3-5,-1 3-4,2-1 3,-5 1-10,-11-1-3,-2 1-5,5-2 5,-9 2-9,-4 2-2,-1-2 0,-2 1 0,-7 0 2,11-1-1,-7 2-4,-4-1 1,9-1 5,-9 1-1,0 0-2,11 0 3,-11 0 0,0 0-4,0 0 4,0 0-4,0 0 7,6 0-11,-6 0-3,0 0-1,0 0 1,0 0-1,0 0-1,0 0-11,0 0-11,0 0-9,7 0-15,-7 0-15,0 0-22,0 0-23,0 0-27,0 0-20,0 0-15,0 0-123,0 0-308,6 0 137</inkml:trace>
  <inkml:trace contextRef="#ctx0" brushRef="#br0" timeOffset="22958.9991">22559 7112 36,'-6'1'88,"1"-1"-1,-3 0-13,8 0 2,-14 2-7,6-2-5,2 0-6,-2 0 1,3 2-9,-2 1-2,3-3-6,-1 4 5,5-4 2,-5 1 12,5-1-15,-7 3 1,7-3 5,0 0 3,-4 1-1,4-1 3,0 0-7,0 0-7,0 0-7,21 0 0,-6 0 1,3 0-9,3-1-2,5 0-1,4 1-3,-1-4-4,2-2-1,0 6 2,3-2-7,-3 0 2,2 2-2,-1-2-8,-3 2-1,-1-1 1,-1 1-2,4-2 4,-2 2 2,-2 0 0,-8 0-5,-1 0 0,-5 0 2,1 2-2,-5-4-5,-4 2 7,3 0-3,-8 0 2,5 0-2,-5 0 2,0 0-2,0 0-4,0 0 6,0 0 0,-35-1 1,12 0-4,-5-2 4,-7 3-2,-3 0-3,-2 0 1,-18 4-3,4-3 1,-5 1 5,3 0-4,0-1 7,5 1-7,15 0 7,-1 1-1,3 1-1,1 0 8,3-3-11,3 2-5,9-1 1,3-2 2,2 3-3,3-2 6,2 0-3,1 2 0,2-3 5,5 0-1,-8 0 4,8 0 0,-5 3 3,5-3 0,0 0-3,0 0 6,0 0-2,25 1 0,-11-3-4,5 2 2,3 0-8,6-3 4,3 1 4,0 0-7,3-1 2,1 3-1,0-2-1,1 2-1,0 0 0,0-3 7,1 6-9,-4-3-4,-2-3 2,1 3-1,-2-1-1,-7 1 2,-2-1-5,-3 1-4,-2 1 0,-2-1-6,-3 0 0,1 0 0,-4-1-6,-8 1-2,13 0-3,-13 0-3,11 0-4,-11 0-14,0 0-1,6-2 1,-6 2-3,0 0 2,0 0 5,0 0 3,0 0 1,0 0 4,-27 7 2,13-5 3,1 3 9,-6 0 2,2-3-6,-4 1-3,2-2 9,-9 3-4,0-3 7,-1 1-3,-1 2-4,1-4 2,-2 0-3,-1 0 3,4 0 9,0 0-3,-1 0 0,1 0 5,0 0 0,6 0 2,0 0 1,2 0-2,-1 0 9,2 0 5,1 0 0,5 0 2,-1 2-3,5-2 8,2 0-2,-1 0 0,8 0 4,-10 0-4,10 0 2,-5 0 9,5 0 3,0 0-5,0 0 8,24 0-5,-7-2-1,13 0-6,0-1 8,6 2-3,-1 0-2,3 0 2,0-2-3,1 2-9,-2 1 5,2 0-5,-2 0-2,-2 0 6,1 0-3,-5-3-5,-3 6-3,0-3-9,-10-3 4,2 3 5,-7 0-3,-1 0 2,-2 0-8,-2 0 4,-8 0-2,10 0-1,-10 0-4,0 0 5,0 0-1,0 0 8,0 0-2,0 0-4,0 0 5,-24 3-7,10-2 2,-6 2-2,-5-1 3,-5 0 3,-3 2-3,-3-2-1,3 2 16,-3 1-15,1-3-5,-4 2-3,1 0 4,0-2-6,2-1-3,1 3 1,2-3 2,1-1 10,4 3 1,5-3-3,3 2-8,0-2 4,6 0-3,3 0 1,4-2-4,-1 2-9,0 2-4,8-2-18,-9 0-9,9 0-46,0 0-112,0 0 50</inkml:trace>
  <inkml:trace contextRef="#ctx0" brushRef="#br0" timeOffset="23253.3789">22860 7181 81,'0'0'102,"0"0"-14,0 0-4,-26 3-9,11-2-9,-2 2-8,-2-1-4,-8 1-4,-5 1-1,2-1-2,-2-1-3,-4 2-9,-1-3-1,-1 2-4,2-1 3,-1 0-12,0-1 2,2 2 2,-2-2-11,5 0-3,2-1 5,6 1-5,4 2 1,6-3-14,4-2-9,2 4-7,-3-4-24,4 1-14,7 1-30,-6-1-56,6 1-153,0 0 68</inkml:trace>
  <inkml:trace contextRef="#ctx0" brushRef="#br0" timeOffset="23576.6211">23023 7228 72,'0'0'149,"7"0"-24,-7 0-7,0 0-12,0 0-14,0 0-3,0 0-13,0 0-5,-21 3-8,11-2-6,-10 2-1,0-2-10,-1 1-2,-10 1-5,-2 0-1,-2-1-4,-2 1-5,-2-2-8,-13 2 2,14-3-2,0 3 0,-2-3-4,3 1 2,0-1-6,4 0 9,3 3-6,3-6-7,7 3 0,1 0-4,5 3-2,1-3 3,4 0 1,0 0 2,3 1-6,-2 0-5,8-1-11,-7 0-12,7 0-10,0 0-7,0 0-15,0 0-14,0 0-12,22 3-1,-10-5-3,3 4-9,-2-2-60,9-2-168,-4 1 74</inkml:trace>
  <inkml:trace contextRef="#ctx0" brushRef="#br0" timeOffset="23947.0114">22847 7229 15,'29'-5'4,"0"3"2,-8 0 6,7 0 10,-10-1 6,-4 0 2,-1 2 10,-4 0 6,0 1 6,-3 0 13,-1-3-5,-5 3 0,8-1 10,-8 1-4,9 1 0,-9-1-6,5-1-8,-5 1-1,0 0-8,0 0 3,0 0-8,0 0 4,-23 4-6,14-2 1,-5 0 0,-3 2-9,-2-3 5,-2 4-10,-7-2 0,-6-2-1,1 3 5,-3-4-5,3 1-2,-3 2-6,-3-3 3,-2 0-6,1 2 7,0-1-3,1 4-6,3-5-1,2 0 5,3 0 2,2 0-1,7 0 1,1 0-2,2 0 1,5 0 0,2 0-1,0 0-8,1 1 0,3-1 2,0 0-1,2 0 2,6 0-3,-12 0 2,12 0-7,-9 0 5,9 0-1,-6 0-4,6 0 5,0 0-2,-9-1 0,9 1 2,0 0 0,0 0-10,0 0 3,0 0-12,0 0-9,0 0 4,0 0-13,0 0-10,0 0-3,0 0-11,-6 2-6,6-2-5,0 0-9,0 0-4,0 0-21,0 0-55,0 0-169,0 0 75</inkml:trace>
  <inkml:trace contextRef="#ctx0" brushRef="#br0" timeOffset="26794.9153">8254 5832 38,'3'-4'91,"3"1"0,-2-1 5,0 3 1,-3-3 4,0 1 1,2 0 8,-3 3-6,3-7-5,-3 7 2,1-2-13,0-2 1,-1 4-7,0 0 2,0 0-9,1-4 0,-1 4-10,0 0-2,2-4-8,-2 4 0,0 0-6,0 0-6,-2-5-2,2 5-6,0 0-2,-2-3-2,2 3-6,-1-4-4,1 4-2,-6-3 0,6 3-4,-5-3-1,5 3-3,-6-1 0,3-2-7,3 3 4,-7-3-3,7 3 12,-5-1-9,1-2-3,4 3 2,0 0-2,-10 0 0,10 0 0,0 0-3,0 0 1,-9 0 2,9 0-4,-6 3 1,6-3-2,-9 4 1,3-1 1,3-1 6,-1 2-9,0-1 0,-1 0 1,0 0 1,2 1-1,-2-1 2,3 1 0,-2-1-5,0 0 5,0-1-4,2 3 3,0-1-1,2-4-2,-4 6 2,3-4 1,-3 2-1,4 2 0,-1-4 0,-3 2 1,4 0-2,-3 2 2,2-1 1,-3 0-3,2-3 0,2 4 3,-3-2-4,2 1 1,-2-1 4,2 0-3,-1 0 0,1 1-1,0 0 2,0 2 1,1-5-2,0 6 8,-3-4-1,2 4-7,0-2 1,1 0 1,0 1 2,0 2-1,-2-2-2,1 3 3,1-3 1,-1 1 1,2 0 2,0 2-4,-1-4 3,2 2 0,-1-1 0,3 2-1,-4 0 2,2 2 0,2-4 3,3 3-5,-5-1 6,3 0-2,-2-3-1,3 3 5,1-1-2,-2 1-1,5-1 0,-3 1-2,0-1 0,1 1 5,2-1-6,-3 4 0,2-3-3,1 0 0,0 3 3,1 1 2,-1-1-1,-3 1-4,2 0 3,0 0-5,-1 0 0,0 1 2,0 1-3,-4-1 3,6 0 0,-4 2 0,1 0-4,-3 0 9,1-1-8,-4-3 8,5 3-4,-4 2 0,0-5 5,-4 2 5,4-1-1,-4-2 2,2 1-1,-3-2 3,1 2-1,-2-2 8,-1 0-5,1 0-2,-1-2 1,-2 0 3,-2 0-6,0-1-2,2 0-1,-5-2 1,5 0 1,-4-2-2,0-2-3,1 2 1,-2-3 0,-1-2-2,2-1-2,2 1 1,-5-7-5,3 1 4,-2-2-5,1-3-1,2-1 1,0-1 5,0-2-23,4-1-2,0 1 3,1-4 2,1 4 2,3-1-1,-1 1 1,2 0 2,2 3 1,0-2-6,3 0-4,-1 4 4,0 1-9,1 3-6,0-4-10,2 3-11,-1 1-14,-2-1-9,5 1-18,-4-1-25,3 4-25,0-5-8,-1 4-7,1-1-34,-3 0-99,5-1-311,-3 2 137</inkml:trace>
  <inkml:trace contextRef="#ctx0" brushRef="#br0" timeOffset="27218.2352">8778 5765 49,'0'0'136,"0"-5"-7,0 5-1,0 0-11,0 0 2,0 0-11,0 0-6,0 0-5,0 0-10,0 0-3,-23 7-6,18-3 2,-3 4-3,-1-2-10,0 3-4,-5 6-5,4-1-3,-1 3 0,-4 0-7,3 7-2,-3 0 3,4 0-6,-1 3-2,1 2-1,1-3-2,1 6-5,-1 2 1,0 12 1,6-10-7,-2 13 0,-1-2-1,3 2 0,3 0 0,2-5-2,3 2-4,-1-11-1,3 0-2,-1-2-2,3 1 0,0-3-2,2 2-4,-1-5-1,-1 2-6,2-8-16,2 3-15,-5-8-19,3 0-25,0 0-16,0-2-20,2-2-10,2-3-22,-3-4-27,1-1-101,0-5-289,3-3 127</inkml:trace>
  <inkml:trace contextRef="#ctx0" brushRef="#br0" timeOffset="28230.4603">9273 6205 67,'0'0'80,"0"0"5,0 0 2,0 0-7,3-2 7,-3 2 4,0 0 1,0 0 2,0 0-4,0 0 5,0 0 2,0 0-5,0 0-6,0-5-2,0 5-14,0-5 0,0 5-5,4-5 5,-4 5-1,2-5-3,0-1 2,-2 3-8,1-4-2,-1 0 4,0 0-8,0-1-10,0-1 7,0-2-6,1-3-4,-1-1-2,0 3-1,-1 0-4,1-1-1,0 2-3,-3-1 0,3 0-6,0 2 6,-4-1 0,2 0-3,-1 2-3,-3 1-4,-1 1 3,-2 0-5,3-1-1,2 4-4,-2 1-2,-1-1 5,2 1-7,0 2 4,-3 1-6,-2 3 1,0 2-5,1 1 0,-2 3 0,-3 3 0,1 2-1,0 1-1,-1 0 0,3 4 0,0 2-1,2-3 4,-5 4-4,5-3 4,3 5-4,-1-5 1,3-1 1,0 0-1,1-1 1,3-2-4,0 2-1,1-2 0,3-5 3,1 2 4,-2-2-4,2-1 1,3 0 1,-1-1-1,2-1-3,0-4-2,0 1 5,2-2-4,1-4-3,-3 0 0,3-1-1,-3-3 1,2-3-3,0 2 2,-1-6-2,-2 2 0,1-3 0,1-3 0,-2 0 0,0-6-1,-1 5 2,-3-2 2,0 3-4,1-1 3,-1 2 0,-3 1 2,2 3 0,-3 0-2,1 2 5,0 2 0,-1 0 2,0 3 2,-1-2-1,1 2 3,0 3-3,0-3-1,1 0-4,-1 5 2,0 0-3,0 0 1,0 0 5,-5 15-1,2-3-1,0 5 2,-1-1-2,-2 9 2,4 0-1,1-1-1,-5 4 1,3-1-4,2-8 0,1 6 8,0-7-2,-3-2-2,2 0 3,1 1 0,0-5-3,0 0 0,0-3 2,0 2-3,0-5-2,0 0 5,1 0 1,-2-1-6,1-2 3,1 1 0,-1-4 0,0 6 2,0-3-3,0-3 0,3 4 0,-3-4 0,-4 3 6,4-3-3,0 0 1,0 0 0,0 0 1,14-5 1,-9 2 0,3-4 1,1 0 0,-2-1-6,5-1 0,0-3 4,2 0 3,-3-3-4,1 3-1,0-4-1,0 1 0,1-2-3,-1 2 2,2 1-2,-6 6 1,-1-4 0,0 4 0,2 0-2,-5 2 6,1-1-3,-3 5 4,1-5-5,1 2 4,-3 1-3,1-1-1,1 3 2,-3 2-1,5-4 0,-2 3 0,-3 1 0,0 0-4,1-6-1,1 3-6,-2 3-8,0 0-16,0 0-8,0 0-26,0 0-20,0 0-25,0 0-24,0 0-18,0 0-15,0 0-123,0 0-317,-3 14 140</inkml:trace>
  <inkml:trace contextRef="#ctx0" brushRef="#br0" timeOffset="28794.6156">9632 6263 9,'-4'-4'190,"4"4"-14,0-4-8,0 4-10,0 0-12,0 0-4,0 0-3,-3-2-12,3 2 0,0 0-7,0 0-4,0 0-10,0 0-4,0 0-3,0 0-11,0 0-4,0 0-8,0 0-5,-5-4-6,5 4-9,0 0-3,0 0-9,0 0-2,0 0-3,0 0-4,0 0-3,0 0-6,0 0 2,0 0-6,-4 9-2,4-9-2,0 0-3,-1 3 2,1-3-3,0 0-2,0 0 8,0 0-4,0 5-5,0-5-5,0 0 4,0 0 1,0 0 5,0 0 6,0 0 8,0 0 7,0 0 6,0 0 5,0 0 5,0 0 2,0 0 0,0 0 6,0 0-3,0 0 0,0 0-4,0 0-3,0 0-8,0 0 4,0 0-9,0 0-3,0 0-6,0 0-2,0 0 2,0 0-3,0 0-8,0 0 3,0 0-3,-2-11-3,2 11 5,0 0-8,0 0 1,0 0 1,0 0-4,0 0-1,0 0-4,0 0 5,0 0-9,0 0 1,0 0 3,0 0 1,2 17 0,-1-6-4,-1 6 4,0 4-2,0 3-2,0 5-3,2-3 13,-4 1-10,2 0 1,-1-7 0,0 0 2,1-1-6,-3 0-5,3-1-12,-1-7-7,-1 6-23,1-5-30,0-2-25,0-1-33,1-2-42,-3 1-36,3-5-20,2-1-28,-2-2-187,0 0-486,0 0 215</inkml:trace>
  <inkml:trace contextRef="#ctx0" brushRef="#br0" timeOffset="29406.5254">10147 6314 118,'0'0'159,"0"0"-10,0 0-8,0 0-13,0 0-4,0 0-1,0 0-5,0 0 1,0 0-3,0 0-4,0 0-2,0 0 3,0 0-3,0 0-1,0 0-2,0 0 0,-9-3 5,9 3-7,0 0 0,0 0-4,0 0 3,0 0-3,0 0-2,0 0 2,0 0-8,0 0-1,0 0-4,0 0-1,0 0-5,0 0 2,0 0-13,0 0 2,0 0-11,-5-1 0,5 1-5,0 0 0,0 0-7,0 0-8,0 0-8,0 0 2,0 0-8,0 0 7,0 0-16,10 9-4,-5-4 6,3 4-4,-1 2-2,-1-1-1,2 7 0,-1-1-7,-3 2 5,-2 2-17,6-2-23,-7 1-20,0-2-15,-2 4-30,0-4-23,-3 0-26,-2 0-43,2-3-29,-1-1-27,-1-2-32,0-2-186,-1-3-497,3 1 221</inkml:trace>
  <inkml:trace contextRef="#ctx0" brushRef="#br0" timeOffset="32012.5556">4297 6769 84,'0'0'90,"0"0"-7,-5-3 2,0 1-7,5 2 5,0 0 2,0 0 2,-10-3-2,10 3-8,-3-1-8,3 1 1,0 0-9,0 0-3,-5-1-3,5 1-8,0 0-8,0 0-5,0 0-1,-8 5-2,7-2-2,-2 1-6,2 2 0,-1-2-4,0 3-5,-3 0 1,4-2 0,1 6 4,0-2-3,0 3-8,-4-1 6,3 2-6,2-1-2,-1 4 2,2-5 2,0 6-6,-1-1 3,4 0 0,-1 1 2,0-3-6,1-2 3,0 0 1,2 2 5,0-4-10,3 2 1,-1 1 5,1-4 0,4 4 7,-1-2-2,3-1 2,-1-1 4,1 3-3,5-4 0,-3 1-1,1 1-5,3-3-1,1 3-1,-5-3 4,2 0-2,-1-3-4,2 3 3,-2-4 3,-5-2 3,4 4 0,0-5-1,-2 0-5,1-1 1,1-1-1,1-3 1,-1 1-1,0-1 2,0-1-4,0 0 0,1-2-1,-3 1 4,2-2-3,-1 0 0,1 1-7,-4 1 3,1 0 5,-2 1-4,1 0 0,-5 3 1,2-2-3,1 1-1,-7 0 0,3 0-1,-1 4 3,0-4-5,-1 0 4,0 2 0,0-1-3,1-1 1,1 1 1,0 2 1,-2-1-5,0 1 4,4-4 7,-2 3-10,1-1 16,4 1-17,-4-1 1,1 1-1,2 1-2,0 1 13,-1-1-11,3 1 3,-3 0 0,4 1-1,-2-2-2,0 3 4,0-2-2,-1 4 4,3-1-4,-1 0 0,4 4 4,-3 0-3,0 0 5,2 0-5,-4-1 9,1 3-12,0-1 1,-1 1 1,1 1 0,-5-6-1,1 7 0,0-5 2,-2 5 0,-1-3 0,0 0 9,0-1-1,0 2-6,-1-2-7,-1-1 1,-2-1 2,3 0-1,-3-2 5,2 1 1,-5 1-2,2 1-1,1-4 0,-2 2 3,0-1 0,1-1 2,-2-2-4,2 6-2,-2-6 1,2 1 1,-2-1 0,0 0 0,0 0-2,0 0 4,2 4-5,-2-4 0,0 0 2,0 0 2,0 0 3,0 0-2,0 0 0,0 0 8,0 0-8,1 4 4,-1-4 4,0 0 4,0 0 5,0 0-3,0 0-3,3-11 1,-3 6-6,4-1 2,-4-1 0,0-4-3,0 2-2,0-2-1,1-2 2,0 1 1,-1-1-5,2-4 18,-2 5-19,2-5 1,-2 8-4,3-3 1,-2 3 3,2-2-5,-2 0 1,3 3 1,0-4-3,0 1 0,-1 5 4,4-3-1,-2 1-1,4-4-2,-5 5 1,6-3 2,-1 2-1,4-4 3,-3 3-5,3 1 2,-4 1-2,7-3 1,-2 1 2,0-1-2,-2 5 2,2 2 1,-3-3-4,5 0 0,-2 1 3,2-1-2,1 0 4,-1 0 0,0 3-4,2-4 0,0 4 4,1-1-4,0 0 0,-2 0 1,2-3 3,-3 3 4,5 2-7,-3-4 1,0 4 1,1-1 6,0 3-7,-1-4-3,0 3 1,0 0 3,-2 0 2,2 1-3,-3 0 0,0 0 3,0 0-3,-5 0 0,5-2 0,-2 1-2,0 1 0,0-2 2,0 0 1,-2-1 5,0 2-8,2 1 1,-1-1-1,-1-2 2,1 2-1,-1-2-2,-1 3 0,4-5 4,-3 2 1,1-1 1,-1 2-4,0-1 2,1 0-1,-3-1 2,1 1-1,3-1-1,-5 1 1,2-2-2,0 0 3,-5 2 8,3-1-1,-3 1 2,5-4 4,-7 3 0,4 0 0,-2-2 1,0-1-1,2-1 1,-4-1 0,0 1-3,4-1 5,-4 0-6,0 0-1,1 2-1,-2-2-1,2 1-2,-1 2 4,-1-4 1,-1 5 5,-1-1 0,1 2 2,2-3 0,-3 3 1,2 2 1,-2 2-1,0-8-2,1 5 1,-1 3-2,1-3 2,-1 3-2,0 0-2,3-3-1,-3 3-2,0 0 0,-2-6-3,2 6 0,0 0-4,0 0-3,0 0 3,0 0 0,0 0-3,0 0 3,2-5-3,-2 5-5,0 0-8,0 0-11,0 0-9,0 0-17,0 0-15,0 0-19,0 0-26,0 0-13,0 0-7,0 0-16,-7 12-7,4-9-18,3-3-119,-4 2-312,1 0 138</inkml:trace>
  <inkml:trace contextRef="#ctx0" brushRef="#br0" timeOffset="34998.3578">3785 5404 53,'-3'-2'94,"3"2"-2,-3-3 3,3 3-3,0 0-1,0 0 3,0 0-5,0 0-1,0 0-10,0 0 12,0 0-15,-6-1-3,6 1-4,0 0-9,0 0-7,0 0-1,0 0-2,0 0-7,0 0-4,0 0-11,0 0 4,0 0-6,0 0 7,0 0-10,-4 6-1,4-6-1,0 7-10,4-2 4,-4-1-2,1 2 4,2 4-9,-1-1 5,2 0-5,-2 1-3,3 1-4,-4-1 7,4 3 2,0-3-2,-1 3 1,-4 1-2,5-2-2,0 2 1,3 0 0,-3-1-9,0-1 8,-1 0-4,1 0 5,-2-1-4,5 6-1,-1 0-2,-2-5 4,4 4 0,-3-1 2,3 1 1,-2-1-2,-2-4-3,4 5 6,-4 0-5,4 1 5,0 0-4,-3-1 3,0-2-2,3 1-1,-1-1 1,1-1 0,-5-2 0,6 3-2,-5-4 1,4 5 1,-1-5-3,-3 1 2,-1-1 1,1 0-1,0 0-1,-1 1-2,0-4 4,2 3 3,-2 1-2,-3-1-3,7 1 6,-5-2-6,-1 3-2,2-2-1,0 2 7,4-4-3,-4 2 5,-3 1-4,3-3 2,-1 2-4,1 1 4,0-1-2,0 1 0,-1 0 1,2-4 3,-3 3 0,3-1 4,-4-1-12,1-2 8,2 2-12,-2-1 8,0-2 1,0 2-2,2-1 1,-1-1 0,0 0 1,-2 1-4,-1 0 0,4-2 5,-2 3-3,0 0 3,-1 1-1,4 2 4,0-1-3,-2 1 4,-1-1-1,2 1 5,0 2-1,-2 0-2,0-2 0,2 1 4,-2 0-5,1 1-2,-1 0 5,0 0-9,0 0 8,2 0-1,0-1-1,-4 1 1,1-2-2,3 3 0,-3-3 3,-1 2-2,5 4 5,-2-4-6,1 3 3,-3-2-2,3-1 5,1-2-5,-4 2 2,1 0-2,0 0-1,2 0 3,-3-1 2,2 1-1,-3-1-1,4 0 0,-3 4 5,-1-5-3,0 0 1,2 2 3,-2-5-2,2 3 1,-2 0-2,0-1 2,0-2 2,0 1 1,0 1-2,0-2 0,-2 1-2,4 1 2,-4 2-4,0-2 1,2 4-2,-1-2-4,-3-1 4,4 2-5,0 0-2,0-2 2,-3 2 3,3-3-3,-1 4 1,0-4-4,-4 1 1,5 2 0,0-2 1,0-1 10,0 0-13,0 1 0,0-3 0,0 4 5,-2-4-3,1 1 4,1-1-5,0 3 4,-3-3 2,1 3-1,1 1-3,1-4-2,-4 5 4,1-2 2,1 0 1,-1-2-1,2 3-3,-3-2-2,0 1 4,4-4 4,-1 1-2,-3-1-4,0 0-4,2 2 0,0-1 3,0-1 2,2-1-4,-4 1 4,1-1-1,2 2-3,-2-2 3,2-3-2,0 2 3,-1 1-1,1 0-1,0-3 1,-2 1 0,3-3 0,-3 8-1,2-7 0,-1 4 6,2-5-4,-4 4 2,3-2 1,1-2 2,-1 4 0,1-4 8,-5 5-3,2-3 4,3-2-5,-5 3-4,1-1 3,4-2 0,-7 0-2,7 0 0,-11-1 5,11 1-3,-9-2-2,4 0 0,5 2-1,-10-2 6,4 2-6,6 0-7,-11 0 3,3-3-1,0 1-1,3 1 1,0-2-6,-3 1 5,2 1-4,0-2 3,-1 1 0,-1-1 2,-1-3 0,3 3 1,1-1-3,-2-2 2,1-3 1,-3 2-1,1-3 3,-2-1-4,1 0-6,3 1 5,-3-4-6,1-2 0,-1 0 1,0 1 1,1-1 1,1-1 1,-3 0-3,3 0 2,1 1-6,-4 0 2,3 1 1,1-1 0,-1 2 1,0-3 0,0 3 1,0-2-8,3-2 8,-1 1-4,0 1 1,1 4 1,-2-3 0,-2-1 1,5 1-5,-2-1 7,0-1-2,0-3 4,0 2-5,0 0-1,1 1-2,-1-7 0,1 5 3,-4-1 8,4 1-8,-2-1-2,0-4-3,-1 3 4,-3-2-5,6 5 3,0 0 3,-3-1-1,4 1-1,-2 2 2,-1-1-5,3-2 5,-3 5-3,4 1-2,-1-3 4,-1-1-3,2-1 3,-1 2-1,-2 0 3,1 1-3,-1-3 0,1 2-2,0 1-1,3 3 5,-5-7-4,2 6 2,-2-4 1,3 0 8,-1 3-6,0 2-3,-1-5 1,1 0 0,-1 2 1,0 3 0,0 0 0,2 0-1,-1-5 0,-1 5-4,1 1 6,0-4-1,-1 0-2,0-1-1,1 4 3,2-1-4,-2-4 0,0 2 3,-1 0-1,0 4 2,2-5-1,-1 4 1,1-4-2,-1-1-3,0 7 4,1-1-3,-2 0 7,2 0-4,0-1 0,-1 4 0,3-4 2,0 3-3,-1-3-4,1 2 6,0-2-2,-1 4 2,0-1-4,2-3-1,2 3 2,-2-3 3,0 3-1,2-2-4,-2 3 3,1-3 0,-1 0 2,0-1 4,1 1-6,-1 2 4,2 0-5,-2 0 6,1 2-6,0-1 0,-1 3 2,3-1 0,-2-2 1,-1 1-4,1 2 2,1-2-1,0-3 3,-1 3-2,2 0 1,-1-3-1,2 4 2,-1-2-5,-1-1 4,1 0 2,-2 1 0,1 2-3,1-2 0,0 1 2,1 0-4,-1 2 2,-1-1 0,0 0 3,1-1-1,-3 2 3,4 2-3,-3-2 2,3 1-2,-3 0-1,2-1-2,-1 0 1,1 2 0,2-1 3,-1 1-5,1-4 5,0 0-2,-2 3 1,3-5-1,3 0-2,-4 6 11,-1-4-9,0 2 1,1 2-2,-1-1 0,2 0 1,-4-1 1,2 1-2,-1 2-1,1-1 3,-4 3-6,4-4 1,-4 4 4,3-3-2,1 1 1,-4 2-1,0 0 1,10-1 2,-10 1-2,0 0 0,11 3 2,-11-3-3,9 0 4,-5 0-4,2 3 2,-6-3-2,7 1 3,-1 3-1,-1-2-1,-1 0-3,2 2 7,-2 0-3,0-2-1,-1 5 0,2-6 0,-1 3-1,-1 1 0,-1 2 0,4-2 1,-1 5 0,-3-6 1,2 1 1,0 3-1,0-3-1,0 2 3,-1 2 1,4-1-3,-6 1-1,3 3 0,1-3 1,-1 2 1,0-2 2,1 0-1,-5 0-2,4 2 0,-3-6 6,3 5-5,-4-1 1,5-1-3,-3-1 2,0 1 8,-1 1-6,2-1 0,-2 2-5,1-4 6,0 2-3,-2-1 0,2-2 0,1 1 0,-2 0 0,2-1-3,-2-1 4,-1-1-1,0 2-1,2-1-1,-2-4 0,0 5-6,0-5-18,0 0-19,2 5-21,-2-5-27,0 0-18,2 1-6,-2-1-20,0 0-18,6 0-36,-6 0-27,8 0-121,-8 0-367,7-1 164</inkml:trace>
  <inkml:trace contextRef="#ctx0" brushRef="#br0" timeOffset="37728.1498">10466 6079 33,'0'0'115,"0"0"4,0 0-4,0 0 1,0 0-6,0 0-9,0 0 2,0 0-14,0 0 2,0 0-10,0 0-5,0 0-3,0 0-3,0 0-3,0 0-3,0 0-4,0 0-4,0 0-2,0 0 0,0 0-3,0 0-4,0 0 0,0 0-6,0 0-2,0 0 2,0 0-2,0 0 0,0 0-2,0 0-2,0 0 5,0 0-2,0 0-1,0 0-4,0 0-1,4-7-6,1 2-1,-1-2 6,1 2-13,0-2 1,0-3-1,2-2-5,0 3 7,1-5-11,0 1 4,1-2-3,-1 1-3,1 4 1,-3 1-18,1-2 9,0 0-6,0 3-3,0-1 7,-3 1-5,-1 1 2,4 2-1,-7-2 6,3 5-3,1-3 1,-2 1 2,-2 4-2,4-6-2,-3 4 6,3-1-5,-4 3-1,0 0 6,2-1-7,-2 1-1,0 0 1,0 0 1,-2 12-1,0-6 3,-1 5 3,1 3-2,0 2 0,-1 3-1,-1-1 0,0 11 3,-1 0 1,0 0-1,1 0 3,1 0-3,-1 2 5,-1-2-5,5-2 2,-4-1-3,4-7 4,-3 1-6,1-2 2,0-1 5,0-1-3,2-4 5,0 0-6,-1 0 1,1-4-1,0-1-2,0-1 4,0 0-1,-3 1 2,6-3 2,-6 1-3,3 1-6,3-4 8,-3 2-3,0-4 1,-3 7-3,3-7-4,0 4 7,0-4-2,3 5-2,-3-5 3,0 0-1,0 5 5,0-5-5,0 0-7,-5 2 10,5-2-1,0 0 1,0 0 2,0 0 0,0 0-5,0 0 5,0 0-4,0 0 2,0 0-4,0 0 5,0 0-3,-1 3 0,1-3-3,0 0-4,0 0-3,0 0-2,-6 0 3,6 0-1,0 0-4,0 0-2,0 0-5,-9-1 4,9 1-1,-7 1 5,7-1-4,0 0 1,-11 0-4,11 0 12,-8 0-12,8 0 12,-8 0-3,8 0 4,-11 2 3,11-2-7,-9 0 5,4 2-8,-1 0 13,2 0-4,-2-1 1,6-1 5,-9 2-6,6 0-2,3-2 2,-7 1 3,7-1-1,0 0 2,-5 0-5,5 0 3,0 0-5,0 0 2,0 0 6,0 0-3,0 0 3,0 0 0,0 0 1,17 2 2,-6-4 0,0-1-1,-1 1 0,3 1 1,5-5 3,4 1 1,-4 3 0,1-1 4,2-2-6,-1 0-4,0 2 5,-2 1-6,0-2 0,-5 3 8,1-1-5,-3 0-2,-1 2 0,-2 0 2,0-3-5,-3 3 4,4-2-2,-9 2-1,0 0 4,7-1 2,-7 1-4,5-1 5,-5 1-4,0 0 4,0 0 2,10 0-2,-10 0-5,0 0 9,0 0-1,0 0-4,0 0 1,0 0 0,0 0-4,0 0 10,0 0-14,0 0-11,3-1-10,-3 1-22,0 0-13,0 0-17,0 0-23,0 0-14,0 0-20,0 0-20,-16-4-115,12 1-288,4 3 128</inkml:trace>
  <inkml:trace contextRef="#ctx0" brushRef="#br0" timeOffset="38308.3438">10970 5931 2,'0'0'127,"0"0"-9,0 0-6,0 0-8,0-6-13,0 6-4,0 0-12,0 0 2,0 0-6,0 0-12,0 0-3,0 0-1,0 0-4,-22 9 3,17-2-10,2-2-4,-1 4 1,-1 0-4,-1 2 4,1 5 3,-2 0-5,2 3 5,-3 1-5,1 4-2,2 0 1,-3 2 0,6-6-4,-1-1-2,0-1-5,1 3 4,2-2-1,1 1 0,0-1 0,0 0-3,2-2 5,1 1 0,-1-1-10,3 0 10,1-3 2,-1-2 1,3 2-1,-3-5 5,2 1-5,2-2 0,-2-3 0,5 2-3,-2-3 3,1-3-1,-2 1 1,4-4-3,-1-1 3,1 0-7,-3-3 0,4-2 0,-2-4-4,0 2-3,-1-2-3,-3-2 10,2-1-6,-5-2-4,2 3 0,-4-3-1,0 1-1,-2-1-1,1 2-3,-1-2 3,-1 2-3,-2 1-5,-1 2 5,1-2-6,-2-2 0,0 0 1,0 1-1,-4-1 0,6 1-3,-4 0 1,1 5 6,-2-2-9,1 0 1,2 3-4,-3-1 4,-1-1-3,-2 1 1,3 3 2,-1-1-6,4 3 6,0 0-8,-3 0 1,1 0-1,-2 3-14,-1 0-8,3 1-5,5 1-7,-17 0-12,5 1-6,2 1-24,3 0-18,1 1-18,0 2-16,-1-2-8,0 1-9,1-1-20,1-1-98,1 3-291,1-1 130</inkml:trace>
  <inkml:trace contextRef="#ctx0" brushRef="#br0" timeOffset="39313.1005">11467 6031 71,'0'0'88,"0"0"-9,0 0 6,0 0 3,0 0 4,0 0 3,0 0 2,0 0 2,0 0 5,0 0 12,0 0-11,0 0 4,0 0-8,0 0-6,0 0-2,-3-11-10,8 5-3,-1-1-9,4 0-3,-5-2-10,5 1-4,0-2-3,-3 0-6,6 2-3,0-4-4,-3 1-3,0 3-1,1-1-10,-2 1-1,-1 0 0,2 0-3,-2 1 3,-2 2-9,0 0 7,1 2-6,-2-1 5,1 1 3,-2-2-4,2 3 1,-3-1-3,-1 3 2,4-2-2,-4 2-2,0 0-1,4-3-9,-4 3 2,0 0 1,0 0-3,0 0 4,0 10-4,-3-2-2,0 3 3,3 6-3,-3 1 0,-1 1 2,-2 5-5,3 0 7,-4 5-8,2-2 6,3 2-1,0-2 1,-3-1-1,-1 1-2,2-1 2,3-6 0,-4 5-1,4-7-4,-2 2 2,2-2-3,-1 0 2,2-1 4,-2-3-1,3 3 2,-1-6-4,0 0 3,-1-1-5,2-1 1,-1-2-5,0 0 6,1-1 0,-1-1 0,0 0 7,2-3-7,-2 5-3,0-7 7,-2 7-4,2-7-1,0 3 2,0-3-1,0 5 4,0-5-7,0 6 1,0-6 5,0 3-2,0-3-1,0 0-3,0 0-2,-1 3 2,1-3-4,0 0 2,0 0-3,0 0-2,0 0-3,-1 5 3,1-5-7,-5 2 2,5-2-6,-6 2-1,6-2-5,-6 2 1,6-2-2,0 0 3,-10 1 0,7-1 1,3 0-2,-11 0 6,11 0 3,-8 0 1,8 0-2,-9 0 2,9 0 3,-9-1 5,9 1 5,-6-2-6,6 2 11,0 0 1,-8-2 3,8 2 0,0 0 2,0 0-1,0 0-2,0 0 1,-7 2-2,7-2 3,0 0-3,0 0 1,0 0-5,0 0 6,0 0-3,0 0-3,0 0 2,-5 2-2,5-2 4,0 0 4,0 0-3,0 0 2,0 0-5,0 0 2,0 0-2,0 0 0,0 0 5,0 0 0,18-7-4,-15 5 2,7 0-1,0-1-4,-1 0 1,4 0-2,0-1 0,5 2 5,-5 0-2,1-1 0,3-1-2,0 1 4,3-2-5,-5 1 2,1 3 1,-3-2-3,-2 2 2,1-2-1,-4 2-1,-1 0 1,-4-1-5,4 1 4,-7 1 3,9-1 0,-6 0 1,-3 1 0,0 0-4,7-1 0,-7 1 0,0 0 1,6 0 2,-6 0-2,0 0 3,0 0-6,5-1-8,-5 1-4,0 0-16,0 0-7,0 0-11,0 0-17,0 0-16,0 0-17,0 0-10,0 0-18,0 0 2,0 0-27,4-3-107,-4 3-279,0 0 124</inkml:trace>
  <inkml:trace contextRef="#ctx0" brushRef="#br0" timeOffset="39897.9136">12014 5952 17,'0'-5'123,"1"2"3,-1 3 1,1-7-3,-1 4 1,0 3 3,0 0-4,-1-5-8,1 5-8,-4-3-10,4 3-5,0 0-13,-8 0-6,8 0-13,-9 5 0,2-4-7,3 3-3,-2-1-5,-4 2-1,3 3-2,-2 1-2,1-1-4,1 1 2,-1 1-3,-4 2-9,7 4 6,-2 0-3,-2 2 3,1 2-5,2 4-7,-3 2 4,2-6 0,4 4 0,-3 0 0,8-4-1,-4 1-2,2-3-1,0 8 4,0-7-1,6 0 4,-5-3-1,1 2 6,2-3 0,2 0 1,0-3 5,0-2-2,2 1 5,1-5 0,2 2 3,-1-2-5,2-3 0,-2 1 1,7-4-5,-4 1-1,6-2 0,-5-1-3,0-3-6,1 0 3,2-2-5,-3 0 4,-3-1-6,1 1-5,1-5-3,-5 4 2,3-4 0,-4 0-8,2-2 0,0-2 3,-4-1-7,1-1 7,-3-1-3,-3 2-3,6-3 2,-4 3-2,-2-2-1,0 3 10,0-4-13,-1-6 0,-2 8 3,-1 1 0,1-2-3,-3 5 0,3 1 2,-1 1-4,1 0 1,-5 2-1,3 1 1,0-1-1,0 4 0,-3 0-5,0-1-1,0 2-14,-2 1-3,-1 1-9,0 0-15,1 1-16,0 4-18,-2-2-13,4 1-16,8-1-30,-12 2-16,5 0-23,7-2 0,-6 3-16,3 1-126,3-4-347,-4 3 154</inkml:trace>
  <inkml:trace contextRef="#ctx0" brushRef="#br0" timeOffset="40734.4585">12499 6053 11,'0'0'112,"0"0"-3,-20-3-14,20 3-10,0 0 1,-10 3-9,10-3-5,-3 2-1,3-2-11,0 0 1,-8 3-1,8-3 6,0 0 4,-4 2-2,4-2 3,0 0 4,0 0 7,0 0-5,-5 2 9,5-2 4,0 0-8,0 0-1,0 0-6,12-13-8,-7 6-2,3-1-8,0-1-5,1 0-5,2-3-5,-3 1 2,3-2 2,-3 4-5,2-1-7,-3 0-6,-1 1 4,-1-1 0,1 3-4,0 2 0,-1-1-5,-1 0-3,-2 1-2,1 2-5,-3-2 5,0 5-6,4-7 0,-2 7-1,-2 0-5,0 0 2,0 0-4,4-2 1,-4 2-7,0 0 3,0 10 0,-2 1-4,-2 4 6,0 5-2,1 4 2,-4 5-2,-2 0 3,2 0 1,2 2-2,-3-1 3,0-1-6,1 2 4,3-5-4,0 1 1,-1-1 0,3-7 10,-2 0-10,0-1-2,2 0 1,0-3 3,-1-3-4,3 0 0,3-3 2,-6 0-3,2 0 2,0-2-2,1-1 4,0 1 0,0 0-1,0-2-2,0 0 2,0-2 1,0 3-2,0-3 1,0-3 1,-3 5-1,3-2 1,0-3 2,0 0-4,-1 7-3,1-7 2,0 0-7,0 0 2,0 0-8,0 3 3,0-3-3,0 0-5,0 0-2,0 0-2,-5 2-2,5-2 3,0 0-3,-9 2-2,2-1 6,0-1 4,0 2-3,1 1 3,-2-2 0,-2-1 0,2 3 5,1-3-1,-1 2 4,3-1-2,5-1 4,-9 0-1,9 0 5,-8 1-3,8-1 5,0 0 3,0 0-4,0 0 9,0 0-8,0 0 6,0 0-1,0 0 6,17-4 1,-8 1-3,4 2 6,-2-3-5,3 0 1,4 1-6,2 1 2,-4-3 0,6 0-1,-5 1-1,1 1 6,1-2-5,1 0-2,0 0 4,-3 1 0,-4-1-4,-1 2 1,0 0 5,-2-1-3,-1 2 5,-1 1 2,-5-2 4,3 2 2,-6 1 0,10-4 4,-9 3-2,-1 1-2,6-2-5,-6 2-2,3-3-4,-3 3-8,0 0-18,0 0-14,0 0-22,0 0-19,0 0-19,-3-10-42,3 10-11,0-4-32,0 0-137,0 4-339,0-9 151</inkml:trace>
  <inkml:trace contextRef="#ctx0" brushRef="#br0" timeOffset="41277.9638">12713 5726 1,'-3'-2'159,"3"2"-10,-4-3-7,4 3-16,-2-4-2,2 4-12,0 0-11,-4-2-1,4 2-10,0 0-1,-3-4-7,3 4-11,0 0-4,0 0-7,0 0-2,0 0-4,0 0-6,0 0 2,0 0-9,0 0-6,16 6 2,-13-2 0,4-1 2,0 2-5,2 2 5,5 0-2,-3 3 3,4 0-9,0 2-2,-1-1 6,8 6-4,-5-2-6,5 3 0,-1 0-1,0 7-5,0-1 2,-4 2-3,5 4 2,-8 2 2,6 11 4,-6 2-1,-2-1 4,-5 2-3,-4 1 5,-3-14 2,0 16 4,-3-11-1,3 8 5,-5-10-5,-3 0-2,2-2 1,-2-1-4,0 0-3,1-4 0,-6 0-1,6-3-4,0-7 2,-1-1-4,-4 6 3,4-8-2,2-3-2,-3 1 3,4-4-2,0-2-4,0 1 0,2-4-1,0 0-4,-2 2 2,3-3-4,1 0 0,1-4-1,-3 4 0,3-4 0,0 0-1,-1 5-2,1-5-1,0 0 2,0 0-1,0 0 0,-2 7 2,2-7 6,0 0-8,0 0-3,0 0-1,0 0-3,0 0-8,0 0-17,0 0-25,0 0-25,-3 3-31,3-3-45,0 0-29,0 0-34,0 0-182,0 0-430,0 0 191</inkml:trace>
  <inkml:trace contextRef="#ctx0" brushRef="#br0" timeOffset="42410.4672">1723 8814 168,'2'-10'171,"-4"3"-12,4 1-13,-4 2-3,4-1-22,-2 5-12,0-2-13,0 2-13,0 0-1,0 0-1,2 19 0,3-3 2,-2 9-2,-3 6 7,2-1-3,2 1-3,-4 18-3,0-14-4,-1 9 1,1-7-1,-3 11-3,3-13-2,0 0-7,0 1 1,-1-6-8,2 1-6,-3-2-2,0-5-4,1 3-2,-1-9-7,2-2-2,2-5-7,-4 0-1,2-1-6,0-2-16,0-3-17,0 0-14,0 1-19,-3-4-32,3-2-31,-1 4-16,1-4-21,0 0-14,0 0-11,-5-14-150,1 9-348,4-3 153</inkml:trace>
  <inkml:trace contextRef="#ctx0" brushRef="#br0" timeOffset="42718.6308">1714 9196 78,'0'-4'211,"0"4"-5,0 0-9,0 0-9,0 0-15,0 0-16,0 0-10,-1-3-15,1 3-14,0 0-8,0 0-15,4-5 2,-4 5-15,9 0-5,-2-3-7,1 1 0,4-3-6,5 0-2,9-2-3,1 0-5,0 0-1,0 1-1,5 0-6,-4 2-4,1 0-8,-1 0 1,-6 0-4,3 0-5,-4 2 0,-3 2-6,-5-3-2,-2 3-1,2 0-1,-5-1 1,-2 1-3,1 0-3,-7 0-1,10-3 0,-5 3-1,-5 0 0,6 0-1,-6 0-1,0 0-1,0 0-3,9 2-14,-8 0-23,-1-2-36,0 0-36,0 0-43,8 0-41,-8 0-212,4-5-434,1 1 192</inkml:trace>
  <inkml:trace contextRef="#ctx0" brushRef="#br0" timeOffset="44026.3085">9126 6927 39,'0'0'72,"0"0"-4,0 0 2,0 0-4,0 0 10,0 0 1,0 0 5,0 0-2,0 0-7,0 0 9,0 0-6,-5 0-3,5 0-2,0 0-4,0 0-9,0 0 4,0 0-4,-7 1-1,7-1-7,0 0 3,-7 3 5,4-1-1,3-2-1,0 0 4,0 0-4,0 0-2,0 0-5,-6 1-8,6-1 7,0 0-7,0 0-4,0 0-7,0 0 0,0 0-3,0 0-3,0 0-4,0 0 2,0 0-3,14 2 0,-14-2 4,12 0-5,-5 0-3,2-2 3,3 1-4,0-3-2,2 2 2,4-3-2,4 3-6,-5-4 3,3 2 3,-1 1-6,-1 0-3,0 1-3,-4 1-6,-3-1-14,0 1-6,0 1-5,-3-1-13,-1 1-18,1-2-6,-8 2-7,10 0 10,-10 0-3,9 0-12,-9 0 0,8 0-5,-8 0-8,5-2-6,-5 2-14,0 0-16,0 0-67,0 0-213,0 0 94</inkml:trace>
  <inkml:trace contextRef="#ctx0" brushRef="#br0" timeOffset="44342.6508">9029 7074 80,'0'0'106,"0"0"-2,0 4-12,0-4 14,0 0-2,9 1-3,-9-1 2,13-1-3,-6 0-5,5 1 2,0-3-7,-2 3 2,3-3-5,5 1-7,0-1-11,1 1 2,3-2-9,-2 3-12,0-1 0,8-3-7,-9 3-2,-2 0-4,4-1-3,-2 1-6,-6 1 1,1-1-5,-2 2-1,-3 0-11,-3 0 2,1 0-6,0-1-5,-7 1-1,8 0-5,-8 0-6,0 0-7,7 0-9,-7 0-13,0 0-17,0 0-20,0 0-7,0 0-14,0 0-5,0 0-11,0 0-12,0 0-94,0 0-234,-22 1 104</inkml:trace>
  <inkml:trace contextRef="#ctx0" brushRef="#br0" timeOffset="44680.3113">9128 7034 28,'0'0'96,"-5"-2"1,5 2 2,0 0-3,0 0 0,0 0-1,0 0-1,0 0 3,-9 2-7,9-2-1,0 0-11,0 0 3,0 0-8,0 0-10,0 0-10,0 0 7,0 0-4,0 0-2,0 0-3,28-6-1,-15 6 2,-2-3-4,9-1-3,0 0-1,0 2-11,4-2 6,-3-1-7,0 3-7,-2 0 3,0 0-6,-3 1-4,0-2-9,-3 2-13,-1 0-14,-2 1-3,-1-2-7,-2 1-2,-7 1-7,12-2-6,-12 2 1,5-1-10,-1 0-17,-4 1-8,3-5-12,-3 5-9,0 0-13,0 0-101,-12-3-230,3 3 101</inkml:trace>
  <inkml:trace contextRef="#ctx0" brushRef="#br0" timeOffset="44903.3185">9095 7011 87,'-6'2'117,"6"-2"-14,0 0-13,-7 0-3,7 0-11,0 0 3,0 0 0,0 0 12,0 0-14,0 0 7,0 0 1,27-7 0,-15 5-9,-1 1-3,6-3-12,3 1-2,-3 1-9,3 0 0,-2-1-5,3 1-11,-2 1-10,-1 1-10,-1-4-25,-5 4-1,1 0-17,-3-3-19,0 2-15,-2 2-11,-1-2-3,-7 1-6,8 0-10,-8 0-16,0 0-63,0 0-185,0 0 82</inkml:trace>
  <inkml:trace contextRef="#ctx0" brushRef="#br0" timeOffset="45095.0908">9082 7033 103,'-4'1'98,"4"-1"-1,-3 4-7,3-4-5,0 0 2,0 0-5,7 4 8,0-4 6,-1 0-8,6-2-2,0 0-12,6-1 1,4 0-13,7-1-3,1-3-11,0 2-4,-2-1-15,3 1-12,-3 0-23,-1 0-28,-4 1-17,4 0-15,-5-1-16,-2 5-11,9-3-87,-12 3-195,2-1 86</inkml:trace>
  <inkml:trace contextRef="#ctx0" brushRef="#br0" timeOffset="46323.825">10506 6829 67,'0'0'99,"0"0"1,0 0-9,0 0-9,0 0 2,0 0 4,0 0-4,0 0 0,0 0 0,0 0-10,-8 5 2,8-5-3,0 0-2,-5 0-9,5 0-3,0 0-4,0 0 0,0 0-3,-10 0 5,10 0-8,-4 2 1,4-2-1,0 0-3,-8 2-6,8-2 0,0 0-2,0 0-5,0 0 1,0 0-4,0 0-2,-5 0-1,5 0-1,0 0-4,0 0 6,0 0-3,0 0-2,0 0 0,22-2 0,-14 0-6,-3 2-1,9-2 2,-5-1-1,0 2-4,5 0 2,-4-2-4,3 1-3,-1 0-2,-1-1-3,3 1-15,-5 2-12,3-2-23,-8 2-13,5 0-29,-4 0-2,3-1-20,-3 0-21,-5 1-15,9-1-110,-9 1-279,0 0 123</inkml:trace>
  <inkml:trace contextRef="#ctx0" brushRef="#br0" timeOffset="46543.4042">10525 6912 33,'0'0'119,"-4"4"-5,4-4 1,0 0-12,0 0 20,7 4-8,-7-4-3,7 0-8,-1 1-6,-6-1-9,15-4-4,-4 2-17,1-2 2,0 0-10,2 3-5,-1-1-8,-1-3-13,0 3-27,-3 0-11,2 2-27,-4-2-24,1 1-19,-3-1-13,1 2-2,-6 0-3,8 2-4,-8-2-75,4 3-184,-4-3 81</inkml:trace>
  <inkml:trace contextRef="#ctx0" brushRef="#br0" timeOffset="46723.4856">10547 7011 29,'-6'5'96,"3"-1"-12,0-2-11,1 0 16,-2 2-13,4-4 3,0 4-1,0-4 4,6 2 8,-1-1-4,-5-1 2,16-4-2,-2 1-1,2-3-10,2 0-1,-1 0-10,3 0-8,-1 1-5,1 0-14,0-1-23,-8 2-42,7-1-30,-8 3-61,-3-1-96,-1-1-232,-2 1 103</inkml:trace>
  <inkml:trace contextRef="#ctx0" brushRef="#br0" timeOffset="47966.9853">17117 8107 50,'0'0'159,"-10"3"-11,7-3-1,0 2-15,3-2-11,0 0-8,-8 0-4,8 0-20,0 0 6,0 0-8,0 0-4,0 0-2,0 0-3,0 0-2,0 0-6,0 0 3,13 6-4,-2-6-5,1 1 1,6-1-5,2 1-5,1-2-2,9-1 9,2-1-3,0 0-5,3-1-5,0 1 1,4 1-7,-1-2-3,0 2-2,-1-2-4,-1 0-7,-4 0-1,0 2-5,0 1-3,-5-2 0,-7 0 7,-3 1-11,-3 0 5,-1 0-8,-1 0 3,-6 2-4,1 0-3,-7 0 2,10 0 1,-6 0-3,-4 0 1,7-1 0,-7 1-4,6-1-1,-6 1-3,0 0-9,0 0-5,0 0-12,7 0-6,-7 0-11,0 0-11,0 0-5,0 0-8,0 0-15,0 0-8,0 0-12,0 0-13,0 0-6,-22-4-9,22 4-14,-15 3-10,5-2-101,-3 0-274,0 0 121</inkml:trace>
  <inkml:trace contextRef="#ctx0" brushRef="#br0" timeOffset="48360.4926">16980 8242 69,'0'0'110,"-5"3"-5,3-2-9,2-1-7,0 0 1,-5 2 7,5-2 4,0 0 9,0 0 12,11 3 4,-4-3-9,-1 1 0,8 0 1,-1-1-9,5 0 2,2-1-5,10 1-3,2-4-9,3 1 3,-2 0-11,6 1-7,-1-1-7,13-2-9,-11 1-6,-3 0-7,14-2-2,-16 2-6,0-2-6,-3 2 0,1 3-4,-3-3-6,-11 0 2,3 3-5,-9-1-1,-2 1-6,-1 1 0,-2-1 0,-2 0 0,1 1-3,-7 0-1,9-2-1,-9 2-4,6-1 3,-6 1-7,0 0-7,7-1-5,-7 1-6,0 0-5,0 0-12,0 0-9,0 0-9,0 0-15,0 0-12,0 0-17,0 0-15,0 0-13,0 0-13,0 0-12,0 0-11,-24 6-7,16-5-113,-4 2-300,0-3 133</inkml:trace>
  <inkml:trace contextRef="#ctx0" brushRef="#br0" timeOffset="49443.387">22919 8095 30,'6'-5'98,"-1"5"3,1-4-8,0 2 2,-1 0-3,2-1 2,-3-1 5,1 2-4,-2-1-13,1 0 7,-4 3-4,6-2-6,-6 2-2,6-4 1,-6 4-3,0-3-2,0 3 0,0 0-5,4-2-5,-4 2-7,0 0-7,0 0-3,0 0-3,-12-3-6,5 2-1,7 1-5,-15-1-1,1 1-4,-5 1-3,-1 0-2,-9 2-1,-2-1-3,-1-2 8,-5 6 0,0-3-1,0 0-4,-1 1 0,-16 0 1,3 1 1,12-3 2,0 1 1,6 1-2,1-1 2,0 0 0,2 0-3,10-1 2,-3-1 0,3-1 3,2 3-1,-2-3-4,9 0-2,1 3 0,0-2-4,1 0 0,4 0-1,-2-1 0,7 0-3,-8 1 0,8-1-4,0 0 0,-8 0 1,8 0-3,0 0-5,0 0 4,-7 1 0,7-1-5,0 0-2,0 0-7,0 0-10,0 0-7,0 0-17,0 0-14,0 0-17,0 0-16,0 0-13,0 0-20,23 2-15,-15-2-3,0 0-15,3 1-126,-1-1-304,3 1 136</inkml:trace>
  <inkml:trace contextRef="#ctx0" brushRef="#br0" timeOffset="49912.3701">22990 8136 106,'9'0'141,"-9"0"-12,0 0-8,4 0-16,-4 0 1,0 0-11,0 0-6,0 0 1,0 0-22,0 0-6,0 0-6,0 0-1,0 0-7,0 0-6,0 0-3,0 0-6,0 0 3,0 0-5,0 0-2,-21 4-7,9-3 0,-1 4 2,-4-2-6,-4 1-4,-5 0 9,-1 3-3,-5-3-6,1-2 5,0 5-4,-3-3 3,-3 0 4,0-2-6,-1 3 1,-1 0 3,3-3-6,1 1 0,1-2 6,3 2-3,0-1 2,3-2-4,6 3-1,4-1 4,5-1-5,-6 1 3,6-2-5,3 2-3,0-2 4,3 0-3,0 1-2,7-1-3,-9 0 2,9 0-2,-6 0-5,6 0 1,-9 0-11,9 0-2,-5 1-4,5-1 0,0 0-1,0 0-3,0 0-11,0 0-12,0 0-16,0 0-4,0 0-16,0 0-8,23-4-14,-15 4-10,3-3-15,-1 1-70,1-1-213,8 1 95</inkml:trace>
  <inkml:trace contextRef="#ctx0" brushRef="#br0" timeOffset="50364.3452">23046 8120 32,'0'0'87,"0"0"-8,0 0 4,0 0-2,0 0 1,0 0 1,0 0 6,0 0 3,4-1-9,-4 1 2,0 0 0,0 0-5,0 0 0,0 0-8,0 0-12,-32 1-1,18-1-3,-4 2-5,-3 0-5,-6-2-6,-3 2 8,0 1-13,-2-1-1,0 0-1,-3 1-1,3 0-6,-4-2-2,3 3 0,-2-4-6,3 4 3,-2-3-2,5 1-2,-1 3 3,10-3-1,-2 0 0,2 1 0,2-2-6,-2 0 6,2 2-4,2-3 2,6 0-7,-3 2 3,3-2-3,1 0 2,4 2-4,5-2 1,-11 0-4,11 0-1,-9 1-3,9-1 3,-8 0-2,8 0-2,-4 1-5,4-1-3,-4 3-2,4-3 4,0 0-13,0 0-4,0 0-8,0 0-8,0 0-11,0 0-10,0 0-12,0 0-6,0 0-15,0 0-20,0 0-19,19-3-88,-13 1-237,0 0 104</inkml:trace>
  <inkml:trace contextRef="#ctx0" brushRef="#br0" timeOffset="51120.0023">22982 8075 106,'5'0'124,"-5"0"-3,0 0-9,0 0-13,0 0-10,0 0-6,0 0-8,0 0 2,0 0-6,-24 0-3,15 3-8,-3 0 2,-4-1-5,-5 0-2,0-1-5,-7 3 3,0 1-2,-3 0-1,-3-2-2,-1 1 1,-1 0-3,2 0-2,-1 0-2,-1-1-2,0 1-4,1-1-1,1-1-4,2 0-2,2 0-5,2-1 1,5 2 0,5-2-3,-1 0 0,2 2 1,2-1-2,3-1-2,0 1-5,3-2 9,1 2-9,-1-2-2,3 0-2,6 0 0,-8 0-2,8 0-1,-6 2-1,2-2-1,4 0 1,0 0 3,-6 3-4,6-3-5,0 0 6,0 0-2,0 0 0,0 0 0,0 0-1,-13 0 0,13 0 1,0 0 0,0 0-2,0 0 4,0 0-2,0 0 1,0 0-1,0 0 0,0 0 0,0 0 2,0 0 0,0 0-3,0 0-1,0 0-1,0 0 0,0 0-2,0 0 2,0 0 3,0 0-6,0 0 4,0 0 3,0 0-7,0 0 8,0 1-3,0-1-5,0 0 5,0 0-1,0 0 1,0 0-5,0 0 4,0 0-3,0 0 0,0 0 3,0 0 1,0 0-1,0 0-4,0 0 1,0 0 1,0 0-2,0 0 5,0 0-2,0 0-1,0 0-1,0 0 4,0 0-1,0 0-2,0 0 1,0 0-3,0 0 5,0 0 0,0 0-5,0 0 3,0 0 0,0 0 1,0 0-3,0 0 0,0 0 1,0 0 1,0 0-1,0 0 5,8 7-2,-8-7 0,0 0 0,0 0 10,0 0-7,0 0-3,5 1 1,-5-1 0,0 0 0,0 0 0,0 0 0,0 0 2,5 0-4,-5 0-1,0 0 3,0 0 6,0 0-9,0 0-2,2 3-5,-2-3-18,0 0-14,0 0-10,0 0-12,0 0-18,0 0-13,0 0-16,0 0-24,0 0-34,0 0-105,0 0-293,-12-11 129</inkml:trace>
  <inkml:trace contextRef="#ctx0" brushRef="#br0" timeOffset="58091.9351">2771 8582 39,'0'0'83,"0"0"-6,0 0 2,0 0-10,0 0-6,0 0-10,0 0-7,0 0-7,0 0 1,0 0-3,0 0-5,0 0-8,0 0 5,0 0-2,0 0-3,0 0 2,0 0 4,0 0-3,0 0 2,0 0-1,0 0 3,0 0-5,0 0 9,0 0-7,0 0 4,0 0 0,0 0 1,0 0 3,0 0 2,0 0-1,0 0-4,0 0 2,0 0-4,0 0-4,0 0 6,0 0-7,0 0 3,0 0-3,0 0 0,0 0-4,0 0 1,0 0-2,0 0-4,0 0 1,0 0-1,0 0 0,0 0-2,0 0 1,0 0 3,0 0-2,0 0 12,0 0-13,0 0-3,0 0 6,0 0-7,0 0 1,0 0-3,0 0-1,0 0 0,0 0 2,0 0-4,0 0 1,0 0 3,0 0-3,0 0-5,0 0 3,0 0-2,0 0 3,0 0-1,0 0-1,0 0 2,0 0 0,0 0-2,0 0 1,0 0-1,0 0 1,0 0-4,0 0 1,0 0-2,0 0 2,0 0-1,0 0 3,0 0-4,0 0-2,0 0 1,0 0-1,0 0 2,0 0 0,0 0-1,0 0 0,0 0 4,0 0-8,0 0 6,0 0 6,0 0-10,0 0 3,0 0-3,0 0 4,0 0-2,0 0 0,0 0 2,0 0-4,0 0 2,0 0 2,0 0-3,0 0 1,0 0 1,0 0-1,0 0-1,0 0 6,0 0-8,0 0 3,0 0-1,0 0 1,0 0 1,0 0-1,0 0 3,0 0-3,0 0 2,0 0 1,0 0-2,0 0 4,0 0-5,0 0-5,0 0 3,0 0 1,0 0 1,0 0 2,0 0-1,0 0 8,0 0-12,0 0 2,0 0 2,0 0 0,0 0-3,0 0 3,0 0-2,0 0-2,0 0 1,0 0-1,0 0 6,0 0-5,0 0-1,0 0 1,0 0-18,0 0-20,0 0-26,0 0-21,0 0-26,0 0-19,0 0-120,0 0-273,0 0 120</inkml:trace>
  <inkml:trace contextRef="#ctx0" brushRef="#br0" timeOffset="58773.7263">3131 8561 64,'-1'-4'143,"1"-1"-11,0 5-1,-1-7-3,2 2-8,-1 5-11,-1-3-7,1 3-5,-5-2-6,5 2-8,0-6-13,0 6-2,0 0-9,0 0-4,-13 7-7,8-5-3,1 5-10,-6 3-2,5 3 1,-4 4-1,1 1-7,-2 9-1,0 0 1,1 3 2,-1 5-7,1-1 0,1 11-7,1-9 0,0 8 6,2-7-8,1-2 1,3 10 1,-1-12-2,2 0-1,2 0 4,-1 1-5,3-5 1,1 2-2,-1-4-1,2-3-2,-1 2-11,0-9-13,2 0-18,-2-2-26,4-3-21,-2-2-20,-3-3-9,5 3-14,-1-5-117,-2-1-261,1 1 116</inkml:trace>
  <inkml:trace contextRef="#ctx0" brushRef="#br0" timeOffset="59612.3835">3494 8947 35,'0'-4'131,"4"-4"0,-4 3-6,-1-5-10,2 4 1,-2-2-4,-2-5 0,3 8-4,-1-7-9,-1 5-3,-1-4-3,-1 2-12,0 0-1,0 0-2,-1 1-5,0-1-4,0 4-7,-1-1-8,1 2-3,-1-1-5,-1 4-7,-1-1-3,0 2 0,-3 2-10,1-1 1,0 4-6,-2 2-3,-3 3 3,3 2-6,2 5-3,-4 7 0,1-2-1,2-5-1,1 7-2,3 1 0,2-7-3,-3 5 1,7-5-2,0-2-2,3 3 7,0-9-6,-1 2 0,4 0-1,0-4-3,-1-2 2,4 2 4,-5-4 0,9 0 0,-6-3 2,6-2 1,-2 1 4,-1-1-8,4-4 1,-3-1 0,-1 0-3,0 2 3,3-4-3,-3-1 0,0 1 2,-1-4-2,4-2 1,-5 1 0,0-3 0,-3 0-3,1 0 3,0-1 0,-3 0-5,1 0 6,1-2 2,-3 2 1,0 2 3,1 5 2,-2-2 2,1 1 1,-1 2 0,0 3-2,0 0-2,0 0-1,1 3-4,-1 3-4,0 0-1,0 0 3,0 0-1,0 22 4,3-5-3,-2 9-2,-1 3 5,0-2-2,0 2-4,0 0 2,0 3 1,-4 0 1,4-4 3,0 5 0,-1-4 1,-2 1 4,3-3-3,0 2 2,0-4 6,-1-2 1,0-3 0,-1-1 3,2 0-1,0-1 2,0 0 9,0-5-10,0-2-4,2 2-2,-2-3 1,0-2-2,0 0-1,0-1-1,1-2 3,-1-2 5,1 0 12,1 0 3,-2-3-1,0 0 4,0 0-8,9-9-3,-2 0-2,-1-6-4,3-2-1,5-6-1,-1-4-2,4 2-1,-4-4-3,2 0-3,-2 0-2,0 1 2,1 3 0,-5 1 0,0 7-7,-1 2 2,0 1-1,-3 3 1,0 2-3,-1 0 2,-2 4-2,1-2-2,0 3-1,-2 0-1,0-1-5,1 2-1,-2 3-3,2-4-6,-2 4 4,1-5-8,-1 5-5,2-2-6,-2 2-8,0 0-15,2-2-14,-2 2-13,0 0-27,0 0-19,0 0-21,0 0-26,0 0-7,0 0-10,0 0-135,0 0-352,0 0 156</inkml:trace>
  <inkml:trace contextRef="#ctx0" brushRef="#br0" timeOffset="60244.3871">3975 8986 43,'0'0'163,"0"-5"-6,0 5-4,0-6-7,0 2 0,0 4-4,0 0-5,0-5-3,0 5-7,-3-2-3,3 2-4,0 0-7,-2-4-9,2 4-12,-4-3-7,4 3-7,0 0-11,0 0-8,0 0-5,0 0-6,-12 7-2,10-5-7,-1 3-4,-3 5 2,3-1-9,-1 3-2,2-1-3,-3 5-2,2 2 0,1 3-5,3-3-2,-4-1-2,3 4 4,0-2-5,2-2 0,0-1-4,1-1 3,-1 0-2,2-3-1,1-3 6,-2 2-5,3-2 5,-2-3 4,2 2 4,1-4 3,2 2 2,-2 1-1,0-7-1,2 3 2,0-1 1,0-3-2,1 0-1,0-2 2,3-1 0,-2-1 0,1 0-1,-3 1-1,0-4-2,5-1-4,-4 1-2,-2-2 2,2-5-2,-5 3-3,4 0-1,-4-5 2,0 6 3,1-4 0,-2 3-3,-3-4 0,1 4-1,-1 1 0,-1 1-2,0-1 0,-1 0 2,-2 4 2,-1-5 0,3 1-6,-6 2 2,2-2-1,-2 3-2,-1-4-2,2 4-3,-3 0 1,4-1 2,-4 4-1,2-2-3,-5 1 1,5 1-3,-2-1 3,1 5-2,-1-3-1,0 4-6,-4-1-3,4 2-11,-1 0-8,0 2-5,1 1-16,1-1-11,-2 2-9,1-1-19,2 1-16,1 0-16,1 0-21,1 2-14,2-2 8,2-1-18,0 1-13,1 0-16,1 0-118,3-2-337,-1 1 150</inkml:trace>
  <inkml:trace contextRef="#ctx0" brushRef="#br0" timeOffset="61343.8321">4550 8961 150,'0'0'164,"0"0"-13,0 0-11,0 0-14,0 0-10,0 0-12,0 0-14,0 0-8,0 0-4,0 0-11,0 0-6,0 0-6,0 0-9,0 0-4,0 0-4,0 0-2,0 0 2,0 0-5,-5 0 2,5 0 2,0 0-1,0 0-5,0 0-1,0 0-7,0 0 2,0 0-1,0 0-2,0 0-5,0 0 3,0 0-5,0 0-5,0 0 3,0 0-9,0 0 7,0 0-2,0 0-2,0 0 1,0 0-3,0 0 1,0 0 3,0 0-3,0 0-3,0 0 4,0 0-7,0 0 0,0 0 6,-5 7-4,5-7-1,0 0 4,0 0-5,-4 2 7,4-2-2,0 0 5,0 0 5,0 0 7,0 0-2,0 5 6,0-5 3,0 0 3,0 0 7,0 0-1,0 0 4,0 0 4,0 0 6,0 0 5,0 0 3,0 0-3,0 0 0,0 0-4,0 0-4,0 0-8,0 0-1,0 0-1,0 0-9,0 0 0,0 0-3,0 0-5,0 0 1,0 0-3,0 0-3,0 0-3,0 0-1,0 0-4,0 0 0,0 0-3,0 0-1,0 0 1,0 0-6,0 0-2,0 0-6,0 0 3,0 0-4,0 0-1,0 0-1,0 0 0,0 0-1,-9-1 1,9 1 0,0 0 0,0 0 0,-4 4 5,4-4-3,0 0 6,0 0-1,0 0 1,0 0-2,0 0 3,0 0 1,0 0-1,0 0 2,0 0 2,0 0 1,0 0-2,0 0 5,0 0-3,0 0-1,0 0-2,0 0 0,0 0 0,0 0 1,0 0 3,0 0-6,0 0 2,0 0 1,0 0-2,0 0 1,0 0-2,0 0-2,0 0 0,0 0-1,0 0 0,0 0 3,-10 0 1,10 0-4,0 0 2,0 0-1,-5 0 0,5 0 4,0 0-2,0 0-1,0 0 2,-8 0 4,8 0-4,0 0 2,-5-3 1,5 3-1,0 0 6,-5-2-6,5 2 2,0 0 0,-4-4 0,4 4 2,0 0-2,0 0 2,0 0-3,-1-5-1,1 5 0,0 0-1,0 0 0,0 0 2,0 0-2,0 0-2,0 0 1,12 14 5,-9-9-5,3 5 1,-2 0 1,-1 1-3,1 4 1,-1 2-5,-3 1-1,0 0-15,-2-1-18,1 2-18,-3-2-28,-1 0-23,-1 0-30,-1-2-25,2-1-22,-2 1-28,0-3-111,1-2-352,-2-1 156</inkml:trace>
  <inkml:trace contextRef="#ctx0" brushRef="#br0" timeOffset="62193.4355">4881 8603 70,'0'0'153,"0"-5"-5,0 1 4,1 1-4,-1 3-7,-1-7-7,1 3-8,1-1-5,-1 5-3,-1-6-8,2 2-6,-1 4-7,-1-8-4,-2 6-2,2 0-1,1 2-7,-1-8-4,1 8-3,0-5-2,-4 3-5,4 2-2,-3-2-4,3 2-3,-2-5-5,2 5-8,-4-2-3,4 2-7,0 0-1,0 0-5,0 0-2,-8 7-6,6-1-3,-6 4 2,2-2-6,3 6 3,-4-2-6,3 8 0,0 0-2,-1 3-3,1 4 1,1-1-2,2-3 3,-2 5-4,3-4 1,2 1-1,-1 1-3,0-8 3,-1 1-2,0 2-1,4-6 1,1 2-3,-2-3 0,1 1 1,0-4 1,0 1-2,2-1 5,0-4-1,-2 2 5,6-2 3,-2-1-1,-2 3 0,6-6 3,-2 0 3,-1-3-1,4-1 1,-1-2-1,0-2 3,2-3-5,1-1 0,2 0-2,-2-3 1,0 0 0,-2 0-3,1 0 1,-2-3 1,-2-1-5,-1-1 1,-4 2 2,3-2-1,-7 0-2,3 0-3,0-2 1,-4 1 1,-3-3 0,1-2-1,-1 3-3,-1 1 4,-1 1-5,1 2 5,-1-1-4,-1 2-3,-1 4 0,2-2 0,-4 1 2,-3-2-3,3 7 3,1-3-5,-4 4 0,1-1 1,1 2-6,-2 2-9,1 1-8,-3 0-14,3 4-16,0-1-15,1 1-21,-1 0-16,4 2-25,-2 2-20,4-4-17,0 3-11,1 1-11,4-1-158,-3 1-378,6-3 168</inkml:trace>
  <inkml:trace contextRef="#ctx0" brushRef="#br0" timeOffset="63027.0275">5267 8590 14,'0'0'163,"0"0"-13,0 0-1,0 0-6,0 0-4,0 0-3,0 0-4,0 0-4,0 0-10,4-4-11,-4 4-9,5-6-7,-3 1-10,1 2-7,2-2-9,0-2-4,-1 2-7,2-5-4,3 3-4,0 0-3,0 0-2,0-2-4,0 2-6,0 0-1,-4 3-2,1-1-3,-1 2-6,0-1 1,1 1-2,-4 2-2,-2 1 0,7-4-3,-5 1 2,-2 3-4,3-2 0,-3 2 0,0 0 4,0 0-11,0 0 3,0 0-1,0 0 3,4 6 0,-4 1-1,0 0 2,0 4 0,0 5-4,-3 2 6,2 7-1,-4-1-5,3 5 0,2-2-2,-4 1 2,1-1 1,-3 2-4,0 1 5,0-4-3,2 1-1,3-8-2,1-1 4,-2 1-1,0 2-2,2-4 1,-2-1 0,2 0 2,-2-4-4,1 1 1,1-2-2,0 1-1,0-2 3,0 0-1,0-3-1,0-1 0,0 2 3,0-2-5,0 2 6,0-5-4,0 2 5,0 2-6,0-4 3,-3 0-1,3-3-1,0 6 1,0-6 3,0 0-4,0 4 0,0-4-1,0 6-2,0-6-9,0 0-3,0 0-2,-1 3-6,1-3-4,-5 3 0,5-3-4,-7 4 2,7-4 4,-7 0-4,1 1 1,0 0-1,-1 1 6,-1-2 0,-1 1 4,4 2 0,-5-3 5,3 1 9,1-1-8,6 0 3,-13 0 1,8 0 7,1 3 3,4-3-1,-8 0 4,8 0 0,-5 2 1,5-2 1,0 0 4,0 0-4,0 0 2,0 0 0,0 0 0,0 0-4,0 0 1,17-9-1,-7 6 1,2 1 3,-1-2-1,2 1-2,5-2-3,1 1 0,-1-1 2,2 1-1,-1 0-2,3 1 1,-3-4-4,2 3 3,-1 3-1,-1-2 4,2-3-4,-4 5 0,-1 0 6,-4 0-6,3-1-2,-2 1 8,-6 1-2,-2 0-3,2-1-1,-7 1 0,8-1 0,-8 1 1,9 0 4,-9 0-4,6 0 2,-6 0 3,0 0-2,6 0 2,-6 0-2,0 0-1,0 0-2,7 0 1,-7 0 0,0 0 0,0 0-5,0 0-7,0 0-6,0 0-28,0 0-24,-3-5-17,3 5-30,0 0-33,3-7-16,-3 7-134,1-5-322,2 1 142</inkml:trace>
  <inkml:trace contextRef="#ctx0" brushRef="#br0" timeOffset="63550.011">5849 8576 37,'-4'-7'160,"2"-1"-8,1 4-16,1 0-2,0 4-9,0-8-2,-2 6-8,2 2-2,-1-6-7,1 6-10,-1-2-10,1 2-9,-3-4-9,3 4-8,0 0-1,-7 7-7,2-2-7,-1 4 1,1-1-3,-1 1-5,1-1-3,-3 5 2,2 0-7,1 4 5,1 3-5,-4-2 4,3 7 0,-1 2-2,2 1 3,1-1-4,1-7 0,-1 4-1,6 3-1,-3-8-1,0 0 0,0-2-2,5 2 2,-1-2 2,1-7 2,-1 2 2,1-1 3,-2-1 2,3-2 5,1 0-3,0-1 3,3-1 1,-1-2-2,2-3 1,1 2 2,-2-5-1,3-1-3,-2 1 2,0-4-4,3 2 0,-4-4-3,0 0-3,3-5 1,-7 3-2,6-4-5,-6-1 1,2 1-6,-2-3-1,1 0-7,-6 0 5,3-3-4,0 6-2,-4-5-3,0 1 3,5 2-1,-10-1-3,3 3-4,0-1 0,-2-1 1,0 1 1,-2 0-8,3 2 2,-3 2-6,-3-3-1,4 4 3,-3-2-5,3 4-1,-3-1 1,-1 2 0,2 2-4,-1 1-4,-2-1-5,3 1-5,-1 2-13,0 2-13,-4 0-14,1 0-16,2 2-24,-1 4-20,2-2-21,1-1-24,2 0-17,-2 1-4,2-1-21,1 1-121,0 2-360,3-2 159</inkml:trace>
  <inkml:trace contextRef="#ctx0" brushRef="#br0" timeOffset="64395.3821">6293 8653 22,'0'0'124,"0"0"-12,0 0-13,0 0-9,0 0-10,0 0-9,-4-12-1,5 7-2,0 1 2,3-2 1,-1 0-1,1-3-4,-1 1 0,4-1 4,-1 0-6,-1-2-5,0 2-2,2-1 2,1 0-7,0 1-3,0-1-1,0 2-4,0-3-7,2 3-3,-4-1-4,1 4-1,-2 2-2,0-2-7,0 0 1,-1 1 2,-4 1-6,5 1 0,-5 2-8,3-4-1,-3 4-1,0 0-2,5-3-4,-5 3 4,0 0-1,1 9 3,-1-4-6,0 2 1,0 3 2,0 4-2,-1 1 2,-2 5-2,1-2 3,2 8 0,-2 0-1,1 3-3,-1-5 1,0 3-2,-2 0 0,3 0 3,-1-2-3,-1 0 5,3-4 0,-5-1-3,1-2 3,0 2 6,3-3-5,-3 0-1,-1-2 1,5-1 0,0-2-2,-3 0-4,2-3 4,1 1 1,-3-3-4,3-1 6,3 1-3,-3-2-1,-3 0-1,3 0-4,0-5 1,0 6 3,-3-3 0,3-3-2,0 5-3,0-5 3,0 3 4,0-3 5,0 0-5,0 0-3,0 0 4,-2 4-4,2-4 0,0 0-1,0 0-3,-2 5-1,2-5-3,0 0-3,0 0-2,0 0-14,0 0 3,-14-4 5,14 4-6,-11 0 2,4 0 1,0 0 2,0 4 2,-5-4 0,2 2 0,0-1 9,-2-1-8,1 2 10,2-1-1,-3 0 11,5 0 8,-1-1 2,3 0 6,5 0-10,-10 3 4,10-3-2,-5 1-1,5-1-3,0 0 1,0 0-1,0 0 6,0 0-2,0 0 2,21-6-4,-11 5 0,3-1 1,-1 1-3,5-6 0,0 5-5,1-2 1,0 1 4,0 2-1,-1-4-2,2 1 3,-2 0 0,-5 1 0,5 1 0,-2-2-2,-2 2 0,0-1-3,1 1 0,-3 0 4,-1-2-6,-3 1 1,0 3 3,-1-2 0,0 2 1,-6 0 4,8 0-6,-8 0 6,6-3-2,-6 3-6,5-2 5,-5 2-2,0 0 0,5-1-2,-5 1 2,0 0-3,0 0 1,7-1 0,-7 1-1,0 0 0,0 0 0,0 0 0,0 0-3,0 0 2,0 0-9,0 0-15,0 0-16,0 0-25,0 0-31,0 0-29,0-5-30,0 5-117,-3-8-293,3 8 129</inkml:trace>
  <inkml:trace contextRef="#ctx0" brushRef="#br0" timeOffset="64827.9141">6506 8280 82,'-1'-3'153,"-2"0"-11,3 3-8,-4-4-12,4 4-9,-3-2-6,3 2-3,0 0-7,-2-4-8,2 4-7,0 0-2,-3-3-11,3 3-5,0 0-9,0 0-4,0 0-4,0 0-5,0 0-9,0 0 1,0 0-6,0 0 3,0 0-6,0 0-4,10 11 1,-5-9-4,-1 3 3,1-2 2,3 4-1,-1 1-4,2 1 3,3 3 0,2 2-5,-2 0 4,6 8-3,2 2-2,-1-2 1,0 3 1,-1 4 0,2 0 2,-4 2-1,1-1-3,1 4 3,-5 1 3,7 7 0,-7-7-1,-4-1-3,1-4 1,-3 1 4,-1 1-3,1-5 2,-5 5-5,-2-7 3,0 3-1,-2-1-3,-2 0 0,1-2-1,-2 0-2,-2-7-4,-1 2-23,-1 4-27,-4-8-33,2-1-30,-1 2-33,-1-2-36,-1-1-141,0-4-341,-6 0 152</inkml:trace>
  <inkml:trace contextRef="#ctx0" brushRef="#br0" timeOffset="66132.6379">2732 8572 70,'-3'-4'142,"3"4"-16,-4-6 1,3 4-15,1 2-9,-8-3-7,8 3-5,-5-2-10,5 2 1,-5-2-13,-1 1-11,6 1-4,-11 2-2,6-1-10,5-1-6,-10 2-1,2 2 6,2 0-11,-3 5-3,2-3 1,0 4 1,-3 1-5,1-1 8,-1 3-9,1 2-1,0 0-2,-1 0 2,4-1-5,1 0 1,-1 2 1,1 0-6,1-3 4,-1 3-1,4-6-3,-1 3-1,2 0 4,2 2-2,-1-3 1,-1 0 2,1 0-2,3 0-3,1 5 7,-3-5-1,2 0-4,1 0 1,1-2-9,2 5 11,1-1 0,-2 2 3,2 0-1,1-3 1,-1 3-7,1-2 5,2 0 2,-1-1 1,2-1-2,-8-2-2,7 4 3,-1-2-8,2 3 1,-3-5 2,1 3-1,-4 2-1,1-5 0,1 3-2,-3 0 4,2-4-3,-3 3 0,0 0 8,-1 3 0,-1-2 3,1-1 1,-3 0 16,1 0-2,0 0-2,-2-2 0,0 2-1,2 0 0,-4-2-5,2 2 2,0-4-5,-1 4-1,0-4-1,1 3 1,-2-6 0,-1 4-4,1-1 3,1-3-3,-1 2 2,-1-1-1,-1 0-3,2 0 2,0 2-2,-4-2-1,1 1 0,0-1-3,0-2 2,0 2-4,-1-1 3,0-2 0,1 1 0,-1 1-2,-2-3-2,3 1 1,-4-2 0,-1 1-5,2-2 2,0 2 1,2-2-4,-7-2 1,7 0 10,-2 1-3,-1-3-2,0-6-1,3 4 2,-2-3-2,-1-1-2,5-2-3,-1-3 0,-1-2-3,3-1 2,-1-3-5,0 1-1,2 0 0,3-5-7,-1-1-7,0 10-6,1-2-12,2 1-15,0 0-22,-2 4-22,0 2-29,2 2-23,1-1-25,1 0-18,0 1-18,0 1-176,3-1-412,-5 3 183</inkml:trace>
  <inkml:trace contextRef="#ctx0" brushRef="#br0" timeOffset="67265.0489">7210 8567 55,'1'-7'95,"1"2"2,0 0-1,-2-3 2,2 3-7,-1-1 5,2 1-3,-3-1 2,2 1-10,-2 1 2,1 1 6,3-1-12,-4 4 5,0 0-6,0-5-2,0 5-1,1-7 2,-1 7-11,0 0-2,2-3-5,-2 3-3,0-4-1,0 4-7,0 0 1,0 0 0,0-4-7,0 4-3,0 0-2,0 0-5,-2-6-1,2 6-7,0 0 2,0 0-7,0 0-3,0 0-4,0 0 2,0 0-6,0 0 4,-5 24-1,4-8-3,0 5-1,-3 5-2,4 4-2,-3 0-1,1 1 2,0 2-1,1 1 1,0-1-2,0-1 0,1-3 1,-2 2-4,2-2 3,0-4-1,-1 1-1,-2-9 1,2-2 2,-1 2-6,2-1 9,0-3-4,-2-3 0,1-1 0,1-2 2,0 0-2,-2-2-2,0-2 4,2 4-8,-1-4 2,1-3 4,0 6-4,0-6-8,-3 3-21,3-3-15,-2 5-24,2-5-17,0 0-19,0 0-24,0 0-25,-8-9-26,7 4-105,-2-3-307,2 3 137</inkml:trace>
  <inkml:trace contextRef="#ctx0" brushRef="#br0" timeOffset="67672.3101">7162 8865 103,'0'0'146,"0"0"-7,0 0-5,0 0-16,0 0 1,0 0-8,-4-3-5,4 3-12,0 0-5,0 0-14,0 0 3,0 0-14,0 0-4,5-5-5,-5 5-2,9-3-6,-5-1-1,2 3-5,0 0-5,3-4-6,2 2 4,-1-1 3,4 0-6,5-3 1,3 2 0,1-1 0,7-1 2,2-1-4,3-1-6,-3 1 2,4-1-4,-4 4-3,1-3-2,-2 1-1,-2 5 2,-7-2-6,-3-1 4,-6 3-5,0 1-2,-2-2-2,-2 1 7,-3 0 1,2 2 8,-4-1-2,1-1 1,-5 2 4,0 0 1,8-3-5,-8 3-2,0 0 7,5 0-8,-5 0-3,0 0 0,0 0 2,0 0-6,0 0-13,0 0-13,0 0-23,0 0-17,0 0-19,0 0-25,0 0-9,0 0-23,0 0-17,0 0-23,0 0-109,0 0-302,0 0 135</inkml:trace>
  <inkml:trace contextRef="#ctx0" brushRef="#br0" timeOffset="69388.4797">3382 9654 19,'0'0'76,"0"0"-11,0 0 0,0 0-3,0 0 6,0 0-10,0 0 15,0 0-8,0 0-4,0 0 5,0 0-4,0 0 0,0 0-10,0 0 12,0 0-3,0 0 4,0 0-9,0 0 10,0 0-3,0 0 6,0 0-2,0 0-1,0 0-5,0 0-2,-8 2 3,8-2-7,0 0-1,0 0 0,0 0-5,0 0-2,0 0-5,0 0-1,0 0-6,0 0 3,0 0-3,0 0-4,0 0-2,0 0-2,0 0-10,0 0 4,0 0 1,0 0-6,0 0-1,0 0-1,0 0-1,0 0 1,0 0-3,0 0 0,0 0-2,0 0 1,0 0-6,0 0 3,0 0 1,0 0 1,0 0-2,21-3 6,-16 3-2,7-3-6,-1 1 1,0 0 15,5-1-4,4-1 2,-1 1-2,3-1-1,5-1-7,-4 0 3,5 0 0,0 2-3,-8-1-1,2 1 0,1 0-1,-2-2-2,0 3 1,0-1-2,0 2 0,0-4-1,-3 3 2,2-2 0,-6 0-2,0 2-1,2-1 0,3-1 2,-8 1-4,0-2 4,0 5-2,-1-2 1,-1-1-2,-1 2 11,-2 0-12,-2-1 2,1 1-2,-2-1 3,-3 2 1,9-2-7,-9 2 0,5 0 2,-5 0-2,0 0-2,5-3-1,-5 3-4,0 0-2,0 0-3,0 0-7,0 0-7,0 0-14,0 0-12,0 0-13,0 0-11,0 0-13,0 0-13,0 0-12,0 0-10,-22 3-2,15-3-7,0 4 3,-2-3-9,3 2-73,-2-1-232,2 0 103</inkml:trace>
  <inkml:trace contextRef="#ctx0" brushRef="#br0" timeOffset="70052.9494">3382 9694 40,'-8'0'89,"2"3"1,-2-3-4,3 2 1,0-2 2,-3 2-10,3 2 5,0-3-5,5-1-4,-9 4-9,5-3 2,-1-1-3,5 0-4,-6 3-2,6-3-3,-5 0 4,5 0-10,0 0-7,-5 0 1,5 0-9,-7 1 1,7-1-5,0 0-7,-4 3-1,4-3 1,0 0-2,0 0-2,0 0-2,0 0-6,0 0 2,0 0 1,0 0-4,0 0 11,0 0-6,0 0 0,0 0 9,9 8 0,-2-8 1,-1 2 1,5-2-1,0-2 5,4 2 4,2-2-6,6 1-4,7-1-1,0-4-4,-2 5-3,4-3 0,0 0-4,1-3 3,-1 5-2,2-1-6,-2-1 10,0 2-12,-4-4 6,2 4-4,-4-1-3,-6 2 1,0 0 0,-1-3-1,-5 3 1,-3-1-4,0 2-1,-2-1 3,-3-1 2,1 2-5,-2-2 6,-5 2 0,7-2-1,-7 2 0,7 0 5,-7 0 2,0 0 2,8-1-1,-8 1-5,0 0-1,0 0 0,6 0-2,-6 0 1,0 0-2,0 0 1,0 0 1,5-1-6,-5 1 1,0 0 4,0 0-8,0 0 9,0 0-4,0 0 4,0 0 0,0 0 2,0 0 5,0 0-3,0 0 0,0 0 5,0 0-1,0 0 0,0 0 5,0 0-5,0 0-1,0 0-1,0 0-3,0 0 3,0 0-3,0 0 1,0 0 1,0 0-4,0 0-5,0 0 2,0 0-1,0 0-2,0 0-1,0 0-4,0 0-4,0 0-18,0 0-14,0 0-24,0 0-23,0 0-18,0 0-28,-19 2-20,19-2-35,-3 4-109,3-4-320,0 0 142</inkml:trace>
  <inkml:trace contextRef="#ctx0" brushRef="#br0" timeOffset="71986.3661">4867 9378 89,'0'0'100,"0"0"1,0 0-3,-8-5-6,8 5-6,0 0 6,-6-2-10,6 2 3,0-6-1,0 6-1,0 0 2,-4-2 1,4 2-2,0-4-2,0 4-4,0 0-6,-4-3 0,4 3-4,0 0-9,0 0-10,0 0-3,0 0-7,0 0-2,0 0 0,0 0-11,0 0-1,0 0 0,0 0-6,-8 12-2,8-2-2,-1 2 1,0 7-2,1 0 1,1 7-4,-4 2 2,3 0 2,3 4-3,0-4 4,-3 2 0,2 1 2,-1-3 6,3 2-5,-1-1 7,1-4 1,-4 3 1,1-4 0,4-4-2,-5-2-1,1 9 3,2-9 0,-2-2 0,2 0 2,-3-4-1,5 3-6,-5-3-2,0-3 0,0-2-2,4-4-1,-4 2 4,0 0-5,0-1-4,0 1 3,0-5-1,0 7-1,0-7 6,0 0 1,0 6 1,0-6 4,0 0 1,1 4 2,-1-4 4,0 0 5,0 0 0,0 0 2,0 0 0,0 0-4,0 0-4,0 0 0,0 0-10,0 0 2,-1-17-4,1 10 2,0 0-5,0-1-5,-3-3 0,3 1 0,3-2-3,-6-4-1,3-1 2,-1-1-5,1 1-1,-3 0-5,2-3 3,0 2-1,-2-2 3,2 2-2,1 0-4,-4 0 5,4-2-3,-5 4 4,4-1-7,1 0 2,-4 5 2,4-2-2,0-3-4,0 7 3,0-2 0,0 0 2,0 0-4,0 1 0,0 0 7,4 1-6,-4-2-1,0 2 1,0-2 4,0 2-2,0-1-1,0 3 1,0-4 1,-4 4 2,4-1-4,0 1 2,0 1 0,0 1 0,0-2-4,-3 1 6,2 2-3,1-3 4,-1 2 0,1 1-2,0 0 1,-2-2-2,1 2-1,-1-2 1,0 2 0,1 1 1,0-2 0,-1-1 3,1 2-4,-1 0 2,-1 1-2,2-3 1,0 3 0,-1 2 1,2 2 1,-1-7 0,1 7-4,-3-5 2,2 3 0,1 2-3,0 0-3,0 0 0,-4-3 1,4 3 3,0 0-3,0 0-2,-6 8 0,2-2 1,-1 3 3,-3 2-2,1-1 1,0 3 6,-2 4-6,-1-1 3,1-1 0,-1 4 0,0-5-3,0 3-1,0-2 2,-2 1 0,3-1 0,0-1 2,0-5-1,3 2 0,-2-1 0,3-5 0,2 2 0,-3-2-3,6-1 4,-5-2-3,2 1 2,2 2-1,1-5-1,-3 4-5,3-4 2,0 0 0,-2 3-2,2-3 3,0 0-2,0 0 2,10-12 1,-5 5 2,3 2-3,-3-5 2,4 1 0,-1-2 2,2 2-1,-5-2-1,4 1 1,1-5-2,-1 1 3,-3 6 0,1-3 0,-1 1-2,2 2 0,-2-1 2,1-1 1,-2 5 1,-1-4 3,-1 4-5,1-2 0,0 2 0,-1 1 1,2 0-4,-3 0 6,1 1-1,1-2-1,-4 3-1,0 2 1,2-4-2,-2 4 2,4-3-2,-4 3 2,0 0-2,4-2 2,-4 2-2,0 0 0,0 0 2,9 4-1,-5-1-1,1 7 2,4-3 0,0 4-2,1-1 3,4 5-2,-4-1 1,3 1 0,1-1 0,4 8 4,0-9-7,-4 1 6,2-2-3,0 2 2,-5-2-2,-1-4 0,1 1-3,-5-4 5,3 2-1,-4-2-1,0-2 2,0 1-4,-2-3 5,0 1-3,3 0 3,-6-2 2,2 3 4,0-1-1,-2-2 2,5 3 0,-5-3 1,1 2 1,-1-2 0,0 0 1,0 0 0,3 3-2,-3-3 2,0 0 0,0 0-1,0 0-1,0 0 2,0 0-3,0 0 1,0 0-2,0 0 3,0 0 1,2 4-5,-2-4-1,0 0 3,0 0-3,0 0 4,0 0-4,0 0-1,0 0-3,0 0 4,0 0-3,0 0-1,0 0 1,0 0 3,0 0-1,0 0 0,0 0-3,0 0 1,0 0-2,0 0 2,0 0 0,0 0 2,0 0-4,0 0-2,0 0 3,0 0-3,0 0 5,0 0 0,0 0 0,0 0-1,0 0-1,0 0 1,0 0 6,0 0-7,0 0 0,0 0 2,0 0 1,0 0 4,0 0-4,0 0 0,0 0 5,0 0-2,0 0 2,0 0 0,0 0-2,0 0 0,0 0 3,0 0-3,0 0 1,0 0-2,0 0 1,0 0-1,0 0-5,0 0 3,0 0-4,0 0 0,0 0 0,0 0 3,0 0 1,0 0-6,0 0 2,0 0 5,0 0-7,0 0 2,0 0-2,0 0 3,0 0-1,0 0 4,0 0-5,0 0 1,0 0-4,0 0 2,0 0 1,0 0-3,0 0-9,0 0-14,0 0-14,0 0-18,0 0-22,0 0-20,0 0-22,0 0-23,0 0-17,0 0-33,0 0-16,0 0-8,0 0-181,0 0-432,9-9 191</inkml:trace>
  <inkml:trace contextRef="#ctx0" brushRef="#br0" timeOffset="74766.4371">17308 7144 18,'-5'1'33,"-1"0"0,-1 2-1,0-3 0,0 1-4,-2-1 2,0 4-4,-2-3 8,-1 0-8,2 0 2,-1 1-2,-1-2 5,0 2-4,-1-2 1,0 0 0,4 0 0,-2 0-3,0 0 3,5 2-1,-4-2-3,5 0 3,-3 0-1,8 0 0,-9 2 1,9-2-9,-10 1 3,10-1 0,-4 1-2,4-1 0,0 0-5,-7 0-5,7 0 7,0 0-5,0 0 1,-2 4 3,2-4 3,0 0 3,9 3-2,-9-3 8,14 0 4,-5-1-6,2 0-1,3 1-2,6-1-1,-2-2 3,6 1-4,7-1 3,2-3-2,2 4-3,-1-3-6,3 4 5,3-2-6,-3 1 1,0 2-1,-2-3-3,0 1 4,-2 2-4,-3-1-3,-3 0 6,-6 1-6,-1 0 0,-4 0-3,-2 0 6,-3 0-12,-5 0 8,3 0-1,-9 0 4,8 0-3,-1 1 0,-7-1 1,5 0-1,-5 0-4,0 0 0,10 0-4,-10 0-7,0 0 1,0 0-6,0 0-3,4 1-1,-4-1-7,0 0-9,0 0-4,0 0-6,0 0-5,-14 5-9,14-5-4,-13 1-9,4 0-12,1 2-46,-5-2-139,-1-1 61</inkml:trace>
  <inkml:trace contextRef="#ctx0" brushRef="#br0" timeOffset="75163.9011">16906 7292 36,'0'0'79,"0"0"2,0 0-5,0 0 0,0 0-6,0 0 4,14 3-6,-14-3-9,18-3 1,-4 2-2,7 0-4,-2-4 0,10 2 0,0 0-2,2 1-5,5-5-2,0 2 1,1 1-5,3-1-3,11-2-8,-12 2 8,2 0-10,10 2-3,-13-1-6,-5 1-2,-1 2 6,-2 0-8,-7 1-2,-4-3-3,-3 3 6,-5-2-8,-2 2-3,-3 2 4,1-4 6,-7 2-8,11-1 4,-11 1-4,8 0-2,-8 0 5,7 1-2,-7-1-8,0 0 5,0 0-6,8-1 1,-8 1 1,0 0-1,0 0-5,0 0-5,0 0-7,0 0-3,0 0-7,0 0-13,0 0-19,-19 3 0,19-3-15,-11 0-7,2 3-6,-1-2-8,-1 0-58,-3 1-166,4 0 73</inkml:trace>
  <inkml:trace contextRef="#ctx0" brushRef="#br0" timeOffset="75582.4746">16979 7352 31,'0'0'84,"14"0"-8,-5 0 1,1-1 9,3 1-13,8 0-8,0-1-10,9-2 4,0 3-9,1-1 0,7 1 0,0-3-4,0 2 3,14-1-16,2 2 3,-16 2-4,1-4-8,1 2 0,-1 0-1,-1 0 3,0 0-5,-4 0 4,-5 0 2,-8 0-15,0 0-3,-2 0 2,-8 2-3,0-2-2,-3 1 11,-8-1 8,13-1 6,-13 1 3,11 0 9,-11 0-3,10-2 1,-10 2 1,4 0 3,-4 0-5,0 0 2,5 0-8,-5 0 4,0 0-4,0 0-3,0 0 1,0 0-7,0 0-2,0 0-4,0 0-18,0 0-13,0 0-20,0 0-21,0 0-3,0 0-39,0 0-11,0 0-25,0 0-89,0 0-239,0 0 106</inkml:trace>
  <inkml:trace contextRef="#ctx0" brushRef="#br0" timeOffset="76338.8331">20608 7043 8,'2'-4'90,"-2"4"-12,0 0-7,0 0-12,0 0 0,0 0-9,-20-1 0,10 1-6,10 0-5,-22 1-2,8 0 2,-4 1-3,-10-2 7,0 0-6,-4 1 0,-1 1-1,-6 0 1,-11-4 5,-1 5-10,11-4 3,-16 1-3,3 1 0,-5-2-2,4 1 1,-4-2-8,6 5 0,0-3-2,12-1 4,-1 1-5,5 0 0,2 0-3,7 1-7,-1 2 1,9-3-2,6 1-2,3 0-3,-1-1-2,11 0 0,-14 0-13,9 1 5,5-1-9,-9 3 10,9-3-7,0 0-6,0 0-8,0 0-8,0 0-5,0 0-18,18 3-7,-18-3-12,19-1-77,-8 1-165,1-2 73</inkml:trace>
  <inkml:trace contextRef="#ctx0" brushRef="#br0" timeOffset="76814.5739">20585 7084 112,'3'2'100,"-3"-2"6,0 0-5,0 0-2,3 2-2,-3-2-1,0 0-5,0 0-7,0 0-1,0 0-3,0 0-1,0 0-2,0 0-7,0 0-5,0 0-5,0 0-8,0 0 0,0 0-8,-22-2-6,11 4-3,-1-2-6,-5 3 1,-3 0-7,-2-3 3,-6 4 2,-4-2-10,-3 1 2,0 2 0,-3 0-11,-13-1 8,-2 2-6,1-1 0,0 1-1,2-2 0,11-1-5,0 2-1,3-5 4,0 4 6,2 0-6,2-1-2,4 1-2,6-4 3,2 2-2,2 0-4,5-1 2,-2-1-1,6 0-1,0 1 0,3 0-2,-2 1 2,8-2 6,-10 0-7,10 0-1,-7 1-9,7-1-12,0 0-4,-6 0-12,6 0-1,0 0-7,0 0-5,0 0-4,0 0-5,0 0-13,-7-3-4,7 3-13,0 0-9,0 0-16,0 0-79,19-3-208,-12 1 93</inkml:trace>
  <inkml:trace contextRef="#ctx0" brushRef="#br0" timeOffset="77261.3586">20490 7132 29,'0'0'97,"0"0"-1,0 0-5,0 0-8,0 0-2,0 0-9,0 0-2,0 0-1,0 0-12,0 0-3,0 0 2,0 0-8,0 0-3,0 0 2,0 0-12,0 0 7,0 0-5,-35 2-4,22 1 1,-5-3-2,-1 1-2,-3-1 1,-6 1 0,-5 1-2,-3-1-4,0 2-8,-3-3 2,1 0 6,-16 1-7,4-1-6,9 3 4,-9-3 0,-2 0 0,14 0-6,-1 0 0,2 1 2,1-1-8,-2 4 8,8-3-8,2-1 4,8 1-3,-3-1-1,6-1 0,4 2 0,0 0-2,4-1 5,9 0-2,-14 0-11,7 0 7,7 0-14,-9 2-3,9-2-4,0 0 4,0 0 0,-9 2-10,9-2-7,0 0 0,0 0-5,0 0-13,0 0-18,0 0-11,30-4-19,-19 3-7,-2 0-55,5 0-174,3-3 77</inkml:trace>
  <inkml:trace contextRef="#ctx0" brushRef="#br0" timeOffset="77673.9604">20503 7134 67,'0'0'82,"0"0"-7,0 0-1,0 0-9,0 0-9,0 0-2,0 0-1,-21-2-7,21 2-5,-28 0-4,11 0 0,-5 0-7,-10 0 13,2 0-14,-1 0-7,-2 0 3,-1 0-2,-1 0-7,-3 0 4,0 0-2,-1 0-2,-12 0-2,12 0-3,1 0 0,-3 0-5,1 2 7,5-2-1,-1 3 2,-2-2-10,4-2 6,4 1-1,-2 1 0,4-1-6,7 1 3,1 1-2,1-2 1,2 0-4,4 0 2,3 0-10,2 0 0,8 0-6,-14-2-9,14 2-1,-9 0-3,9 0-1,0 0-5,-7-1 2,7 1-5,0 0-1,0 0-9,0 0-4,0 0-10,0 0-51,19-6-117,-14 6 53</inkml:trace>
  <inkml:trace contextRef="#ctx0" brushRef="#br0" timeOffset="78440.0154">20612 7094 64,'0'0'99,"0"0"-2,0 0-15,0 0-7,0 0-11,-18-5-4,12 4-6,6 1-4,-25 1-1,4 1-3,-2 0-3,-3-1-3,-8-1-5,2 1 5,-3 2-12,3-1 5,-6 1 0,1 1-11,-17-1-5,15 0 2,-14-3 2,-3 4 0,4-1-3,-1 1 1,13-1-2,-10-1 5,13-2-3,-2 3 4,3-3-11,1 0 2,2 0 5,4 0-2,7 2-3,5-2 4,4 0-2,1 0 4,4 0-6,8 0-1,-13 3-1,13-3 2,-11 0 0,11 0 4,-11 0-7,11 0 3,0 0-2,0 0 5,-12 0 1,12 0-11,0 0 1,0 0 0,0 0 2,0 0 0,0 0-6,-9 0 0,9 0 7,0 0-5,0 0 4,0 0 3,0 0-4,0 0 0,0 0-5,0 0 5,0 0-2,0 0 2,0 0 4,0 0-3,0 0-2,0 0 0,0 0 0,0 0-2,0 0 1,0 0 0,0 0-1,0 0-3,0 0 3,0 0-6,0 0 5,0 0 5,0 0-9,0 0 5,0 0-7,0 0 0,0 0 4,0 0-1,0 0-1,-7-3 1,7 3 0,0 0 2,0 0 1,0 0-3,0 0-3,0 0 0,0 0 9,0 0-9,0 0 6,0 0-2,0 0-2,0 0-1,0 0 1,0 0-1,0 0 0,0 0-1,0 0-3,0 0 2,0 0 5,0 0-4,0 0 0,0 0 4,0 0-5,0 0-1,0 0 0,0 0 3,0 0 0,0 0-1,0 0-1,0 0 4,0 0 5,0 0-13,0 0-11,0 0-8,0 0-17,0 0-22,0 0-19,0 0-13,0 0-8,0 0-17,0 0-81,0 0-218,0 0 96</inkml:trace>
  <inkml:trace contextRef="#ctx0" brushRef="#br0" timeOffset="82074.1656">20376 7061 61,'0'0'68,"7"0"-6,-7 0-6,0 0-1,0 0-9,0 0 5,0 0 5,5-1-13,-5 1-1,8 0 6,-8 0 3,0 0-3,6 1-3,-6-1-6,0 0 3,0 0 5,0 0-6,0 0 1,0 0 0,0 0 0,0 0-9,0 0-3,0 0 3,0 0-2,-23 1-11,13-2-2,1 4 9,-6-5-13,-5 2 4,-2 2-5,-6 0 2,-3-2-2,-5 0 1,-1 2-7,1 0 0,-17-1 3,-1 2 4,13 0-6,-10-3-4,10 0 8,3 0-3,-3 0-7,1 1 6,-1 0 2,6 1 0,2-2-5,6 0 4,9 0-3,4 0-2,2 1 2,3-1 1,4 0-6,-4 1 3,9-1 3,-10-1 2,6 2-7,4-1 2,0 0-3,-10 0-1,10 0 0,0 0 0,0 0 6,-8 0-3,8 0-3,0 0 4,0 0-4,0 0-3,0 0-3,-5 1 2,5-1 7,0 0-4,0 0-8,0 0-8,0 0-12,0 0-16,0 0-4,0 0-13,0 0-4,0 0-10,0 0-7,-9 2-9,9-2-66,0 0-171,0 0 75</inkml:trace>
  <inkml:trace contextRef="#ctx0" brushRef="#br0" timeOffset="84334.9399">9105 8506 61,'0'0'113,"0"0"-3,0 0-3,7-3-7,-7 3 0,6-1 4,-6 1-12,6-3-5,-4 1-2,3 0-3,-1-1 5,-4 3-3,6-6-10,-2 5 5,0-3-2,-1 0-2,0 0-2,0-1-1,-1 0-6,1-1 5,-2 0-10,4-3-4,-4-1-1,2 2-8,-1 1-3,-2-3-4,1 0-6,-1-1 2,0 0-7,0 0-5,-2 0-1,1 2 1,1-3-2,-3 4 1,-1 2 2,3 1-5,-1-2-3,-1 2-2,1 0 2,-1 1-4,-1 1-1,2 0-2,2 3 0,-12-1-1,12 1-4,-11 4-4,0 0 2,1 2 1,0 2 2,0 5-2,-5 2-3,3-1 2,-3 7 2,2 4-5,2-1 0,0 0-4,5 1 5,-1-7-1,2 2 2,3-1 1,-2-2-2,4 1-3,0-3 3,0 0-3,4-4 3,1 1-3,-4-5 5,3 3 0,0-5-5,1 0 1,-1 0 3,4-5-1,2 2-4,-4-2 4,7-2-1,-1-3 4,3-3-2,-5 2 0,0-2-2,-1-1 1,1-1 0,-1-3-3,-2 2 4,0-4-1,1 0-3,-2-1 1,1 0 1,-2 0-2,-3-1 3,2 0 1,0 0-1,-1 1-4,-1 0-1,1 6 1,-2-4 1,3 5 2,-4-2-1,0 4 0,0 1 3,2-2 1,0 4-1,-1-1 4,1 1-5,-2 0-4,0 1 4,0 3-1,0 0-3,0 0 1,0 0-1,0 0 0,0 0 2,0 0 0,0 22 2,-1-9-2,1 4 0,1 7 2,-2 4-1,0 2 3,-4 1-1,5 1 9,-3 14 0,1-10-2,-1-3 4,-1 14 2,-1 0-2,2-14 1,0-2 2,0 5 0,2-7 0,-2 0-3,2-2 1,0-5-2,-1-3 1,1-2-3,1-3-1,0-2 2,0-2 0,0-2-5,0 0 0,-1-2 2,0-1-1,-2-2 11,3 1 4,0-4 7,0 5 2,0-5 2,0 0-3,3 3 3,-3-3-8,0 0-1,0 0-3,10-10 1,-6 5-2,6-4 0,3 1-5,-6-2-2,9-1-4,-3-2-2,0 1 0,2-2 5,8-3-6,-2 0 1,-5 2-2,-1 1 1,0 2-6,1-2-2,-5 3 6,4 2-11,-7 0 1,-1 1 4,2 1-3,-3 2-2,-4 0 0,1 2-6,1-1-8,0 1-9,-2-1-11,-2 4-15,3-4-13,-3 4-16,0 0-21,4-2-15,-4 2-19,0 0-23,3-4-21,-3 4-26,0 0-136,0-6-372,2 4 166</inkml:trace>
  <inkml:trace contextRef="#ctx0" brushRef="#br0" timeOffset="84776.2537">9619 8840 85,'0'0'153,"0"0"-7,0 0-15,-4-9-17,4 9-2,5-8-5,0 1-12,-2 2 0,3-3-5,1 2-9,-2-2-7,4 1 4,0 1-9,-3-2 8,2 4-9,-3 0-4,4 2-7,-3 0-2,2-1-9,0 6-2,-3 2 0,2 2-5,-2 3-3,-3 2 2,-2 4-11,2 2 3,-6 1-1,-3 3-3,0-1-2,-5 2-5,0-1-1,-3 3-2,1-3-1,5-7-2,-8 0 0,4 1 5,-1-1 3,4-6-2,0 2 9,1-2-5,2-4-2,4 0-3,-1 2 4,1-5-2,0 1 4,1 0 4,2-3 3,0 0 2,0 0-5,14 0-2,-7 0 1,2-4-2,5 1-6,-3-1 1,2 0 0,6 1-4,-2-1 2,1 1-8,1-2-2,-2 1 3,0 1-1,2 1 0,-7 1-12,-1 1-19,0-5-24,-4 5-26,1-1-36,-2 1-11,3-1-19,-1-2-10,-2 1-18,4-1-26,-4 1-106,0-3-321,-1-1 142</inkml:trace>
  <inkml:trace contextRef="#ctx0" brushRef="#br0" timeOffset="85083.833">10163 8724 38,'2'-5'176,"-2"5"-9,0-7-16,0 7-14,0-4-11,0 4-10,0 0 1,0 0-4,10 11-5,-3-6-1,-3 6-3,0 7 2,4 1-5,-1 6 1,-2 1-5,1-1-6,-2 1-6,3 1-8,-7-1-9,2-6-3,-2 7-5,0-2-7,-3-5-6,3 0-4,-3-3-9,-2 0-21,1 0-27,-3-1-25,-3-1-37,1-3-28,0-1-32,-1-2-33,-3 2-159,0-6-354,-5 1 156</inkml:trace>
  <inkml:trace contextRef="#ctx0" brushRef="#br0" timeOffset="87346.3144">5331 9333 56,'0'-4'113,"0"4"-17,-3-4 14,3 4 3,-1-6-11,1 6-1,0-3-4,0 3-5,0 0 3,-4-4-3,4 4-10,0 0 0,0 0-7,-4-2-8,4 2-10,0 0-6,0 0-4,0 0-9,-11 7 1,7-3-2,0 0-3,0 2-5,3-1-4,-3 3-2,-1 4-5,1-4 4,0 3-8,2 1-3,0-2 1,1 4-1,-1-2 1,4 3-1,-2-3-6,1 0 1,1 0-1,-1 0 1,3 1 0,-1-3-3,1-1 2,-1 1 14,3 0 6,1-1-7,-1-1-2,3-2 2,0 2-3,0-1 6,4-2 1,-2-1-5,1-2-1,2-1 0,0 1-2,5-4 3,-1 1-6,-1-3 3,3-1-1,-9 3-1,3-2 0,-2 0-1,1 0-1,4-4-5,-7 1 5,4 2-3,-5 1 3,0-4-2,1 6 1,-3-1-3,-1-1-1,1-1-2,1 2 1,-4-1-2,2 1 3,1-1-4,-2 0 4,1 2-3,0-2 0,0 2 0,1-1-2,0 2 0,0-1 2,2 2-1,-1 0-4,3 0 0,-4 0 1,4 2 1,-3-1 2,5 3 0,1-1-3,-5 1 4,5 0-6,-3 1 5,1 0 2,-1 2-2,-1 0 1,1 0-4,-1 0 1,0-2 3,-1 4 0,-1-1-2,-1 0 1,1-2-2,0 4-1,-2-1 5,1-1-1,0 1 1,-2-1-1,-2-2-2,-1-1 1,5 1-2,-6-2 0,2 2 3,2-2 0,0 2-4,-5-4 3,1 2 3,2-1-4,-3 2 1,0-1-1,0-4-3,1 4 6,-1-4-2,0 4-1,1 0 1,-1-4-3,3 5 3,-3-5-1,1 3 2,-1-3-1,0 0-1,0 0 0,0 0 3,3 2 0,-3-2 1,0 0 0,0 0-1,2-10 0,1 4-1,-2 0-1,3-3 1,0 0-1,2 0 1,0-2-4,0-1 3,-1-4 1,0 0-2,4 2 3,-2 1-3,0-1-1,1 4-1,-3-2-3,5 5 2,-1-4 0,-3 5-1,3-3 2,0 1 1,0 3-1,2-5-1,1 6-1,-2 1 0,3 1 9,-1 0-6,-1-1-3,3 3 4,-1 0-3,0 0 0,1 2 0,0-1 1,2 0-2,-2-1 6,-3 3-3,4-3 1,-2 0-3,-1 0 8,2 0-5,4 0-2,-5 0 4,0-4-4,0 1 3,5-2-2,-4 2 2,2-3 0,-4 2 2,1-2 0,-1 0-3,4-2 3,-7 3-4,2 0 3,-1-2 1,-1-1-4,-1 2 1,0-2 2,-3-1 2,-1 3 1,1-4 0,0 3-5,-4-4 0,2 2 1,-3 0 3,-2-3-3,4 4 2,-4-2-4,1 3 6,0 1-1,1 1-1,-3-2-5,2 2 0,1 2-2,0-2-9,0 5-17,-1-5-18,1 5-31,0 0-22,0 0-21,0 0-24,0 0-13,0 0-116,0 0-299,0 0 133</inkml:trace>
  <inkml:trace contextRef="#ctx0" brushRef="#br0" timeOffset="88658.758">10501 8436 93,'0'0'120,"0"0"-10,0 0-11,0 0-2,-3 3-9,3-3 5,0 0 5,0 0 0,0 0-3,0 0 1,0 0 8,0 0-5,0 0 3,0 0-5,0 0-4,0 0-2,10-12-2,-6 9-6,1-2-5,-1 1-1,4-4-11,1 1-3,-3-3-9,3 3-2,5-5-8,-2-1-3,0 0-7,1 0-1,-1-1-3,2 2 1,-2 0-10,-3 4-3,5-4-1,-5 6 1,-2-1-4,0 3 1,1-1-6,-4 1 4,-2 2-3,2-2-2,-1 2 2,0-1-5,-3 3-3,0 0 1,7-2-3,-7 2 0,0 0 4,0 0-5,-1 12 2,-2-5 4,0 3-6,3 2 3,-4 1 1,1 4 4,-1 0-6,-1 1 3,0 6-1,-1 1 0,2-8-1,0 12-1,-1-5-5,-2 1 7,2-2-1,-1-3 1,1 7 1,-2-2-2,4-6-2,-4 5 3,5-6-3,0 2-1,1-2 2,-3-1 1,1 0 12,3-1 0,-4-3-2,4-2-1,-2 1 3,0-1-5,1-2-3,1 0 2,0-2-2,-2 0 7,2-1-10,-2-2 2,4-1-1,-2 2 0,0-5 0,-2 5-2,2-5 0,0 4 0,0-4-1,0 3 1,0-3 0,0 0 4,0 0-3,-2 4-5,2-4-1,0 0-2,0 0-4,-7 0 0,7 0-5,0 0 2,-14-2-2,9 0 6,-2 1-5,7 1 3,-11-1-3,6 1 4,5 0 0,-9 1 1,2-3 2,7 2 2,-7 0 0,7 0 6,-8 1-8,8-1 2,0 0 0,-5-3-1,5 3-1,0 0 4,0 0 0,0 0-1,0 0 5,0 0-1,13-5-2,-5 5 0,2-2 0,5 0 0,-2-1 1,6 1-1,-1-2 1,-2 0-1,6 1 0,-2 1 3,2-2-3,5 1 3,-6-2-5,-3 5 3,2-4 0,-4-1-3,-2 5 5,-3-3-4,-2 3 2,-1-1 2,-2 0-1,-3 1 3,4-2 0,-7 2-4,8-3 2,-6 1 1,-2 2 3,7-3-4,-7 3-1,3-2-3,-3 2-10,3-4-7,-3 4-16,-1-5-23,1 5-18,-2-6-31,2 6-14,2-5-31,-1-1-30,-1 6-132,-1-7-339,2 1 151</inkml:trace>
  <inkml:trace contextRef="#ctx0" brushRef="#br0" timeOffset="89172.4708">11083 8424 74,'0'-4'179,"0"-2"-17,0 3-9,0 3-10,1-6-9,-1 6-7,0-5-10,0 5-8,-4-5-10,4 5-8,0 0-10,0 0-10,0 0-6,-11 10-4,6-4-5,0 3 1,-1 3 0,-5 2-9,4 1 2,2 2-4,-4 2-5,0-2-3,2 7 0,-4 0 0,5-5-2,1-1-3,2 1 0,2 0 3,1 0-1,0-2 1,0 0 0,0 0 3,3 0 2,-3-3 3,6-1 2,0-1-2,1-2 5,1-1-1,-1 2-1,1-5-1,3 2-4,0-4-2,7 1-1,-5-2-1,1-2-5,4-1 0,1-1-3,-3-2-3,3-2-2,0 1 3,-5-4-3,4-1 1,-4 1-9,2-4 3,-3 1-6,-2-1 3,2-1-3,-4 3-3,1-7 3,-3 3-3,-1 3 1,2-3-4,-4-2 2,0 4-3,-1-5 3,0 2-3,-3-1 0,0 4-3,0 0-1,0-1-2,-4-4 1,2 7-1,-5-7-1,4 5-4,-4-2-6,1-1 0,-2 2 5,0 4-4,-1-3-2,3 5-5,-4-2-2,-1 0-1,6 5 5,-4-1-3,-1 0-1,3 3 1,-2-1 0,3 1-2,-1 2-4,-3 2-11,5 1-10,-7 0-14,2 3-22,5-2-26,0 2-17,-3 2-23,3-5-21,2 4-25,2-3-23,0 3-113,-1-1-356,4-2 158</inkml:trace>
  <inkml:trace contextRef="#ctx0" brushRef="#br0" timeOffset="90052.6421">11646 8448 132,'0'0'119,"0"0"12,0 0-7,0 0-3,0 0-3,0 0 2,13-12-4,-9 9-3,3-5-9,1 2-3,-1-3-3,3 0-9,-1 0-3,0 0-7,4-4-5,-1 0-4,1 3-4,-1-1-3,-2 4-2,0 0-8,1 0-5,-2 2-1,1-2-4,-2 5-6,-5-2-3,3 3 4,-3-2-9,3 0-4,-4 2-2,-2 1-2,5-4 0,-5 4-3,4-3-1,-4 3-1,0 0-5,0 0 0,0 0 0,3 12 1,-6-5-1,2-1 4,-4 7-5,0 6 0,-4 5 2,1 3 0,-1 3 2,-2-1-1,1 3 0,0-5 4,3 3 2,-2 3 4,2-5-7,-1 1 1,2-3 1,2-1-1,1-6 3,-3 3-3,4-6 1,-2 1-2,1-2-2,3-1-2,-3-3-2,3-1 1,0-2-1,-4 0-3,4-2-1,0 0 1,4 0 1,-4-3-2,0 2-2,0-1-1,0-4 2,0 6-1,0-6-2,0 3 0,0-3 2,0 4 6,0-4-9,0 0 2,3 2-4,-3-2-4,0 0-1,0 0-3,0 0-4,0 0-4,0 0-3,0 0-5,0 0-1,-17-7-1,17 7 3,-10 0 2,10 0-2,-15 0 4,8 0 6,-2-2-1,-1 2 1,1 0 0,-1 2 1,3-2 6,-2 0 1,9 0 3,-10 0-2,10 0 2,-8 0 2,8 0-2,-7-2 4,7 2 1,0 0 7,0 0 3,0 0-4,0 0 7,0 0 4,0 0-2,0 0-1,24-5 2,-13 3-1,1-1-3,1 0 0,8 1 6,-4-3-11,3 1 8,2-1-10,0 0 2,6 0 2,-8 3-3,1-4 0,2 2-4,-7 2 0,5-1 6,-3 1-5,0-1-1,-6 0-1,1 2-2,-3-2 3,3 3-2,-6 0 2,0-1 1,-2 0-2,3 1 0,-8 0 0,9 0-2,-9 0 0,6-3 0,-6 3 1,0 0 1,12 0-3,-12 0 1,0 0 1,0 0-2,4 0-2,-4 0 3,0 0 0,0 0 1,7 0-2,-7 0 0,0 0 0,0 0 3,0 0-3,0 0-1,0 0 1,0 0-1,0 0 0,0 0-2,7 0-5,-7 0-5,0 0-10,0 0-11,0 0-16,0 0-27,0 0-29,0 0-40,0 0-25,0 0-31,0 0-146,-18 3-377,18-3 167</inkml:trace>
  <inkml:trace contextRef="#ctx0" brushRef="#br0" timeOffset="90988.0392">8975 8115 112,'0'0'143,"0"-4"-7,0 4-9,0-7-5,0 7-7,0 0 0,0 0-6,-1-2-12,1 2-15,0 0-7,0 0 1,0 0-1,-19 5-12,15 0-7,-3-2-1,0 4-6,-5 1-4,2 2 0,-2 3-3,-2 2-2,-2 3-1,-2 3-5,4 0-3,-4 1-2,4 0-3,-4 3-2,4 2-4,-3 3 1,2 2-1,2 2-1,-2 10 0,2 3 2,-1-1 3,3 3 2,2-2-2,2 4 9,1 1 2,4-4 0,2 3-1,2 0 5,-2 0 0,5-1 4,-1-3-8,6 1 1,1-14-6,5 9 0,-1-11-2,1 1-5,5-4-3,2 0-10,-1-6-15,3 3-16,2-5-28,0-1-32,2-6-28,3-1-20,3-4-28,1-6-28,1-2-130,4-5-342,15-5 151</inkml:trace>
  <inkml:trace contextRef="#ctx0" brushRef="#br0" timeOffset="91660.4587">12155 8058 112,'-1'-2'147,"-3"-3"-1,2 3-5,-1-5 0,-2 4 1,2-1-3,2 1 1,-3 0-1,0 1-4,3-2-1,1 4-6,-4-3-2,4 3-7,-1-5-1,1 5-9,0 0-7,-4-1-5,4 1-12,0 0-8,-4-3-4,4 3-8,0 0-6,0 0-5,0 0-10,0 0-4,0 0 0,0 0-10,0 0 1,0 0-3,13 9-5,-8-2 0,4 2-2,2 1-2,0 5 1,3 2-3,4 5-2,1 2 0,0 1-2,2 5 0,6 11 0,-3 1-3,-3 2 3,-2 7 1,-6 0-3,0 1 2,-1-1 1,-7 5-4,-5-3 1,-5-2 0,-1-1 0,-4-3-3,1-16 0,-2 2 0,-4-3-11,-1-1-14,-2-1-17,-5-3-26,2 1-32,-3-4-41,0-4-32,1-1-39,-2-1-48,-2-3-135,6-5-417,-1-3 185</inkml:trace>
  <inkml:trace contextRef="#ctx0" brushRef="#br0" timeOffset="92995.7657">8422 8274 30,'1'-4'119,"-1"4"10,6-7-13,-4 5 6,-2-2-3,2 1-10,2-1 2,-4 4-5,4-5 11,-2 0-7,-2 5-11,0-5 0,0 5-4,0-4 0,0 4-16,-2-6 3,-1 2-3,1 2-7,2 2-8,-5-8-4,-1 5-7,3-1-2,-3 1-7,1-1 3,0 2-8,-2-2-2,-1 2-5,0-1-2,-3 2-5,1-2 1,-1 3-7,1 0-5,0 0 3,0 4-5,-2 0-1,2 1 0,-3 2-1,2-1-3,-4 5 0,2 1 3,4 2 1,-5-1-4,1 9 0,-2-1-5,6-4 2,1 9 3,-1-2-3,-1 0 1,5 2-4,1-8-1,-1 9 4,1-8 0,4 1 0,-3-1 0,2 7-3,1-8 3,1 1-3,2-2 1,-3 2-1,4-2-1,-3 0 1,3 0 1,0-2 1,1 3-3,-1-2 3,2-5 1,-1 2 0,2 2-6,-1-4 9,2 1-1,-2-3 6,1 2-6,2 1 4,-1-2-1,1-2 0,3 3 1,-5-2 1,2-1-2,0 1 3,-1-3-1,1 3-4,0-3 4,-2 2-3,0 0-3,3 0 0,0 0 0,-2 0-1,0-2-1,2 2 2,-1 1 1,0-1 0,1 2 0,-3 0-1,0-1-2,6 3 0,-8-4 0,2 3 2,1-2 1,-3 2-4,1 1 2,0-1 1,-3 2 3,3 0 0,-4-4 0,0 3 2,0 3-2,-1-4 6,1-1 4,-2 0-9,0 2 2,-3-2 3,3 2-1,-2-2-3,0-1 4,-2 3-1,0-3-1,3 0 4,-1 0-1,-4 1 0,3-4 7,-5 2-7,4 0 5,-3-2 1,1 2-5,-2 0-2,-3-3 5,1 3-4,-1-2-3,2-2-2,-3 2 0,1-4-5,-2 0 3,1 1-2,0-1 4,-2-2-4,2 0-1,2-2 1,-2 1 1,0-1 0,1-3-6,-1-1 11,0 0-8,2-3-1,0 3 6,0-3-7,2 1 1,-2-1 0,4-1-1,-1 1 0,2-1 1,-7-4-5,7 5 4,0-3-1,1 2-1,3-2 1,-3 1 1,3-1-4,-1 0 1,2-5 6,0 2-9,2-1-1,0 0-1,2-2 0,1 2 1,-1-2 1,1 2-2,3 1-1,-4 4 0,1-1-4,0 0 0,-1 1-3,0 1-4,2 3-6,-2-1-10,-1 1-6,-1 1-16,1-1-20,-3 3-30,5-1-25,-4 1-22,3-1-31,0-2-32,-4 4-151,4-2-396,-2 0 175</inkml:trace>
  <inkml:trace contextRef="#ctx0" brushRef="#br0" timeOffset="94295.8549">1742 11105 146,'3'-12'145,"-3"2"-7,1-1-3,0 1-4,-1 0-5,2-1 0,-2 5-1,1 1-3,-1 0-2,0 1-5,0 4-12,-1-7-7,1 7-12,0-3-6,0 3-6,0 0-3,1 19-1,-2-2-5,3 7 5,-4 5-8,2 5-4,-2-3 3,2 5 0,-2 9-1,3-10-5,0 2-6,-2-2 4,4 10-1,-2-12-3,-1 1-3,0-2 2,3-6-7,-2 3 2,0-1-8,1-3 0,-2-9 0,0 0-5,0-2 1,-2-3-5,2 0-2,-1-4-3,1 2-3,0-2 2,-1 0-2,2-2-3,-1-1-3,1-1-10,-1-3-23,-4 4-24,4-4-19,0 0-20,0 0-20,0 0-22,-9-9-16,9 4-18,-2-3-12,-1 1-11,2-2-4,-2 0-115,0-2-330,0 3 146</inkml:trace>
  <inkml:trace contextRef="#ctx0" brushRef="#br0" timeOffset="94625.7797">1725 11478 146,'-2'-5'163,"2"5"3,0 0-8,0-5-3,0 5-9,0-6-5,0 6-11,0 0-9,2-6-14,-2 6-12,2-1-7,-2 1-8,8-4-8,-6 0-5,6 3-5,1-5-5,2 5-3,1-3-2,7-2-4,-1-1 1,5 4-3,-2-2-4,6-2-2,0 2-3,2 0-3,-3 1-1,2 0-7,-7 0-1,-1 2 1,-3-2-5,2 1 3,-6 3-7,1-3-3,-5 3 0,-1-1 0,-1 1-1,-1-1-1,-6 1-3,9 0-1,-9 0 2,8-2-1,-8 2-1,7-2 0,-7 2 0,0 0-4,0 0 1,0 0 0,0 0-2,8 0-2,-8 0-3,0 0-11,0 0-6,0 0-22,0 0-19,0 0-21,3 4-24,-3-4-9,0 0-22,0 0-20,0 0-19,1 2-121,-1-2-320,0 0 142</inkml:trace>
  <inkml:trace contextRef="#ctx0" brushRef="#br0" timeOffset="95956.3203">9175 9375 2,'0'0'175,"-11"-2"-14,11 2-9,-8-1-8,8 1-10,-10 0-10,10 0-4,-9-1-10,9 1-9,-6-1-14,6 1-6,0 0-4,0 0-13,-7 1-1,7-1-6,0 0-2,0 0 1,0 0-10,0 0 3,25-1 1,-8-1-5,3-1-3,9 1-6,1-3-2,3 1-3,-1-3-4,1 1-6,2 1 1,-1 0-5,-1-4 4,-2 4-3,-3 0-6,-2 1 0,-5 3 0,-2-1-4,-6 1 1,1-1-3,-4 0 0,-3 1-1,-1 0 3,-1 0-3,-5 1 1,9-2 3,-2 2-4,-7 0-3,4-1 3,-4 1-4,0 0 1,0 0-3,10 0-2,-10 0-6,0 0-1,0 0-15,0 0-16,0 0-8,0 0-21,0 0-10,0 0-24,0 0-1,-13 8-12,8-7-16,-2 0-23,-3 3-83,0-2-259,-2 4 115</inkml:trace>
  <inkml:trace contextRef="#ctx0" brushRef="#br0" timeOffset="96346.5592">9255 9494 14,'-4'2'118,"1"0"-11,3-2-3,-7 3-3,3-1-4,4-2 2,-2 3-2,2-3 0,0 0-4,0 0 10,0 0-2,6 5-1,1-5 2,-7 0-6,13 0 1,-1 2-3,0-4-5,8 4-5,1-4-5,-1 0-6,8-1-5,1 0-3,-1-2-11,1 0-3,3 1-7,-1 1-2,-4 0-5,1-4-4,-8 3-1,0 3-5,0-1-4,-2-3-3,-7 3 2,0 1-5,-1 0-2,-2 1 7,-3-2-5,0 2-2,-5 0 5,8 0 3,-8 0 3,8-1 5,-8 1 2,6 0-2,-6 0-3,0 0 2,5-3-5,-5 3-3,0 0 1,0 0-6,0 0 5,0 0-4,4-1-1,-4 1-4,0 0-2,0 0-8,0 0-9,0 0-11,0 0-11,0 0-12,0 0-15,0 0-14,0 0-8,0 0-19,0 0-9,-2 7-15,2-7-17,0 0-20,-9 2-9,7 1-146,-4-2-337,6-1 149</inkml:trace>
  <inkml:trace contextRef="#ctx0" brushRef="#br0" timeOffset="97100.3103">10632 9209 43,'0'0'89,"0"0"7,0 0-6,0 0 6,0 0 0,0 0-4,5-16 7,-5 14 4,0-1 0,0 3-2,0-9 3,2 6 3,-1 1-3,-1 2-6,-1-5-5,1 5-1,0 0-3,1-7-8,-1 7-10,0 0 0,0 0-12,0 0-6,0 0-4,0 0-5,0 0-4,-4 14-3,4-2-5,-4-2-3,2 6 0,0 5 0,1 5-3,1 0 0,0 1-7,-2 0 8,2 2-1,0-2 0,0 2 0,2-2 18,-2 2-6,-2-2-2,2 1 1,0-4-1,2-3-4,-4-1 2,2-1-6,0-1-4,0 1 1,2-2-5,-2-7 3,-2 2-7,4 2 1,-4-2-3,4-2 0,-4 0 0,2-4-5,0 0 0,-2 0-1,2-1-3,0-2 1,0 2-11,0-1-12,0-4-11,2 5-20,-2-5-22,0 0-24,-5 3-26,5-3-27,0 0-14,0 0-16,-8-8-23,7 2-120,-3 1-346,1-2 153</inkml:trace>
  <inkml:trace contextRef="#ctx0" brushRef="#br0" timeOffset="98021.1119">10632 9231 110,'0'0'118,"0"0"-6,0-6-6,0 2-6,4 1-4,-4 3-3,1-7 6,-1 7 1,0-2 1,0 2-10,0 0-5,2-5-5,-2 5-6,0 0-10,0 0-3,0 0-9,-9 10-4,4 1-2,-4-1-5,2 4 0,-4 1-4,1-1-1,1 1-1,-4 0 2,3 1-6,-2 1 1,1-2 2,2 0 1,0-4 0,2 1-2,0-3-4,3-1-3,0 0-3,1-3-4,1-1 1,-1 0 4,2 0 3,1-4 2,-3 4 2,3-4 4,-1 3 4,1-3-4,0 0-2,0 0 1,0 0-6,9-8-2,-5 4-2,1-1-2,0-5 0,4 4-5,-3-5-1,4 1-3,0-4 3,-1-2-6,0 0 1,2-1-1,1 1-3,-3 1 2,4-2-4,-3 3-1,-1-1 1,-2 6-2,-2-1-1,0 3 3,-2 2-3,-1-2 1,2 2-4,-2 2 2,0-1 2,1 2-1,-3 2 1,2-5-7,-2 5 4,0 0-4,4-3 1,-4 3 1,0 0-1,3-3 2,-3 3-2,0 0-1,6 5 5,-3 0-4,-2-2 1,3 4 6,2 0 0,0 2-1,1-1 4,-1 4 3,3-1 3,1 2-2,1 3 2,0-3-4,0 2 2,2-1-1,-4 0 0,5 1 0,-1-3-1,-2 1-1,6-1 2,-4-1-4,-3-2 6,1-1 2,-2-2-2,1 1 4,1-2 4,-2-1-2,3 1 1,-7-1 3,1-1 4,-1-1 6,-1-1-1,-1 1 7,-3-2-3,5 4 0,-1-3 2,-4-1-4,3 3-3,-3-3 2,0 0-9,7 1-2,-7-1 0,0 0-4,0 0 2,0 0-2,3 3-3,-3-3-2,0 0-2,0 0 3,0 0-4,0 0-1,0 0-1,0 0 0,0 0 1,0 0-2,0 0-2,0 0-1,0 0 0,0 0 2,0 0-4,0 0-1,0 0 4,0 0-1,0 0 0,0 0 0,0 0-2,0 0 1,0 0-1,0 0 3,0 0-2,0 0-2,0 0-1,0 0 0,0 0 0,0 0 0,0 0 0,0 0 3,0 0-5,0 0 10,0 0-11,0 0 5,10-5-5,-10 5-3,0 0 0,0 0 0,0 0-1,0 0-6,0 0-4,0 0-12,0 0-8,0 0-9,0 0-13,0 0-14,0 0-16,0 0-11,0 0-12,0 0-22,-17-4-10,17 4-22,0 0-12,-6-2-14,6 2-15,-7-1-142,2-1-378,0 0 168</inkml:trace>
  <inkml:trace contextRef="#ctx0" brushRef="#br0" timeOffset="99722.0471">17087 9120 17,'0'0'102,"0"0"10,0 0-11,0 0-7,0 0 0,0 0-12,0 0 3,0 0-12,20 1 10,-8 1 0,4-1-4,3-4-3,7 2 0,1-1-4,3-1-10,2 3 4,0-1-4,5-2-6,-4-1-2,2 0-7,0 0-5,-1 2-3,-1-2 1,3 1-8,-2-1-2,-2 3-3,-2-2 1,-8 3-1,-2-4-5,-2 3-3,-5 1 3,-3-1-8,-1 0 2,-2-1 0,-1 4-1,-6-2 3,7-2 3,-7 2-4,8 0-3,-8 0 3,0 0-5,0 0-8,8 0-17,-8 0-2,0 0-22,0 0-10,0 0-16,0 0-2,0 0-7,0 0-9,0 0-6,-19 5 1,19-5-9,-9 0-12,3 3-18,-1-2-72,-3 2-211,-1-2 94</inkml:trace>
  <inkml:trace contextRef="#ctx0" brushRef="#br0" timeOffset="100151.0387">17051 9276 61,'-4'2'124,"4"-2"-8,-5 3-12,5-3-4,-5 1-8,5-1-14,-3 3 7,3-3 0,0 0-9,0 0-1,0 0 8,6 5-1,1-5 7,3 0-5,3 2 4,0-2 1,6 0-10,10-2-3,-2 0 1,5 0-2,0-1-7,2-2-6,2 3-4,0-3-6,0 0-6,1 0-8,-1 0 2,1-2 1,-3 2-8,2 0-4,-2 1-3,-2-1-4,3 1-1,-6-1-4,1 4 3,0-5-5,-4 2 0,-6 3-2,0 1-1,-4-1 1,-2-1-3,-5 2 2,-1-2-4,1-3 2,-5 7 1,-4-2 2,9 0 1,-4 2-1,-5-2-2,9-2-1,-9 2 5,0 0-6,5-2 0,-5 2-2,0 0-3,0 0 2,0 0-2,7 4-1,-7-4-1,0 0 0,0 0 0,0 0-2,0 0-2,0 0-9,0 0-7,0 0-10,0 0-20,0 0-11,0 0-16,0 0-13,0 0-22,0 0-13,0 0-10,0 0-26,0 0-138,0 0-322,0 0 143</inkml:trace>
  <inkml:trace contextRef="#ctx0" brushRef="#br0" timeOffset="101342.3336">22361 9059 76,'-5'-1'98,"5"1"4,-9-2-18,3 2 0,6 0 1,-13-2-13,7 2 9,-1-1-5,-1 1-10,8 0 3,-15 0-3,8 0 2,-1 0 0,2 0-7,6 0-7,-12 0 5,12 0-3,-6 0 0,6 0 0,-8 0 2,8 0 3,0 0-4,0 0-4,0 0 3,0 0-7,0 0 3,0 0-3,0 0-1,18 3-5,-5-3-2,2 2-1,1-2-6,5 0 5,7 0-5,-6-2-6,10 0-2,0 1-1,1 1-6,-2-5-3,-1 4 4,2 0-5,-1-2-4,-3 3-1,2 0-3,-1-2 2,-1 2-1,0 1 4,0 1-7,-10-2 3,1 2-1,-2 0-3,2-2 1,-6 0-1,0 0-1,-3 0 4,-2 3-3,-1-3-1,-2 0 2,1 2-3,-6-2 1,7-5-1,-7 5 0,0 0-2,0 0-7,10 0-1,-10 0-2,0 0-8,0 0-7,0 0-4,0 0 0,0 0-10,0 0 1,0 0-9,0 0-7,0 0-3,0 0-5,0 0-9,0 0-12,0 0-10,-16 5-4,16-5-9,-12 0-4,5 0-9,-4 1-7,1 1-74,-4 0-214,1-2 94</inkml:trace>
  <inkml:trace contextRef="#ctx0" brushRef="#br0" timeOffset="101960.8948">22025 9220 59,'-3'3'149,"3"-3"-7,0 4-11,0-4-1,0 0-1,0 0-8,9 3 3,-9-3-11,7-2-4,-7 2-1,13 0-9,-8-1-6,5 1 1,1 1-10,6-3 0,5 2-1,6 0-2,-5 1-4,5-1-6,7-1-4,-1-2-5,5 3-7,-1-1-2,3 1-4,9-1-6,-11 0-2,-2 2-6,-3-1-2,-2 0-9,-2-1 3,-7 1-5,-5 0 1,1 0-5,-7 0-6,-1 0 9,-3 0-1,-2 0 1,2-2 0,-4 2-3,-4 0 1,9 0-4,-9 0 0,0 0-2,9 0-1,-9 0 0,0 0-7,0 0 4,7 0 2,-7 0-1,0 0-4,4-4-2,-4 4 1,0 0-5,0 0 6,0 0-4,0 0-4,0 0 5,0 0 0,0 0 1,0 0-2,0 0-2,0 0 3,9 0-3,-9 0 2,0 0 0,0 0-4,0 0 0,0 0 2,0 0-3,0 0 3,0 0 3,0 0-3,0 0 0,0 0 2,0 0-1,0 0 1,0 0-2,0 0-3,0 0 1,0 0-4,0 0 2,0 0-2,0 0-5,0 0 1,0 0-1,0 0 1,1 4-3,-1-4 2,0 0-5,0 0 5,0 0 0,0 0 2,0 0-2,0 0 1,0 0-1,0 0-2,0 0-3,0 0 0,0 0-7,0 0-10,0 0 1,-1 5-10,1-5-8,0 0-2,0 0-19,0 0-28,0 0 1,0 0-9,0 0-18,0 0-15,0 0-7,0 0-133,0 0-303,-8 3 134</inkml:trace>
  <inkml:trace contextRef="#ctx0" brushRef="#br0" timeOffset="104158.4721">4109 11007 8,'0'0'132,"0"0"-10,4-2-6,-3 0-9,-1 2-12,1-6-2,2 3-3,-1-1-8,0 3-10,2-3 7,-2 0 2,0-3 1,2 2-3,-1-3-1,0 2-3,-2 2-4,1-4 1,1-2-10,-3 0-3,0 1-2,0-3-4,0 1-3,0 0 2,0-5-3,-1 5 6,-1-6 1,0 8 0,-2 0 0,1-2 0,1-2 1,-4 4-12,2 0-1,0 2-3,-1-1-8,-2 2-3,1 1-1,0 2-4,-3 0-4,3 3-2,-7-2-2,5 4-4,-1 4-2,-6 3 0,2 3 0,-6 7 0,2-2-2,-2 5-2,7 0-4,1-5 4,-1 7-3,5-5 2,-2-1-3,4-1-2,0 2 4,3-3 11,1-5-2,0 4-2,1-4-2,0-1 0,1-3-2,1 1 3,1-1-4,0-3-1,2 1 1,2 0 4,0-2-4,0-2 3,5 2-1,-2-3-3,3-2 0,1 0 2,-1-1-3,5-3 1,1-2 1,-1-1-3,-1 0 2,-2-1 1,1 0-3,-3 1 0,1-4-2,-2 2 0,-3 1 4,-2-2-1,1 5-6,-3-5 5,1-4-1,-2 6 0,0 0-1,-1 2-1,-1-3 1,2 3 1,-3 1 0,-2 0-1,5 1-2,-4 1 2,0 1 5,0-3-2,0 7-1,1-3 0,-1 3-3,0 0-2,0 0 1,0 0 3,0 0-5,-1 25 2,1-8 1,-3 2-2,2 5-1,1 6 2,0-5 0,-4 5 2,4 3 2,-2-3 1,4 3 3,-2-1-3,5-3 4,-2 0 5,-3-3 0,1-1 0,-1-5 4,0-2 1,0-1 11,0 0-1,4-3-3,-4-4 0,0 1 0,0-2 1,0-4-5,0 2 0,0-2-3,0-1 1,0-1 4,0-3 7,1 6 6,-1-6 9,3 3 1,-3-3 0,0 0 5,0 0-7,0 0-6,6-13-5,-3 7 4,2-3 2,1-1-11,3-3-6,-1-3-3,2 2 0,-2-4 0,5 2-6,1-6 2,0 7-1,-2 0-6,-1-1-3,-1 1-11,0 1-2,0 2-10,-5 0-3,2 2-6,-2 0-4,1 5-11,-2-4 0,0 5-7,-2-4-2,1 3-22,0 1-15,-2-1-24,2 2-27,-3 0-26,0 3-20,3-5-26,-3 5-26,2-5-172,-2 5-440,0 0 196</inkml:trace>
  <inkml:trace contextRef="#ctx0" brushRef="#br0" timeOffset="104734.4795">4610 11119 78,'0'0'178,"0"0"-15,0 0-9,0 0-4,0 0 2,0 0-2,0 0-4,0 0-11,0 0-11,4-9-7,-2 4-11,1 2-2,-3-1-8,2-1-2,1 1-7,-1-2-8,2 1-6,-1-1-7,1 1-4,-3-1-5,8 2-6,-5-1-5,1 0-7,-1 4-1,1-1-2,-2 0-5,-3 2-3,11 2 1,-6 1-4,-1 2-4,5 3-2,-5 0 0,2 3-1,-2-1-2,0 2-1,-3 2-3,-1 2 0,-1 0 0,-1 0-3,-4 1 1,1-1-4,0-5 0,-3 3 2,5-2-3,0-2 1,-5-1 0,6-4 0,-3 2 0,3-2-1,1-2-2,0 1-2,-2-1 0,2 2 0,1-5-1,0 0 4,0 0 0,0 0-1,0 0 0,19-7-1,-14 3 7,3 3-7,-3-2-1,3 3-1,-2-1 0,5-2 0,-4 3 6,3 3-4,0-2 2,0 2-2,-3-2 1,0 5 1,-2-1 2,2 1 2,-3 2 1,0 0 4,-3 4-3,0-1 2,-1 0-3,-1-1-1,-4 2 3,1 1-2,-3 0-1,0-4 2,-1-1 0,-1 1-2,3-4-3,-1 1 1,-3-1-2,1 0 0,-2-4-1,2-1 3,4 3-4,-4-3-13,0 0-9,3-3-18,-2-1-22,3-1-14,-2 1-15,5 0-24,-6 2-21,3-2-15,4-4-25,-2 1-26,2 2-145,-4-3-372,5-1 164</inkml:trace>
  <inkml:trace contextRef="#ctx0" brushRef="#br0" timeOffset="105043.4659">5125 11135 64,'0'0'138,"5"4"-8,-5-4-3,4 4-3,-1 0 2,-1 2-7,-2-1-4,0 6-2,2-1-6,0 5-3,-2 3-4,0-1-6,0 0-3,0 0-11,-4 4-7,2-1-6,-1-1-8,3 0-8,-5-1-8,3 1-32,-1-1-31,-1-1-30,2-4-40,0-1-36,-4 0-149,3-1-299,-1 0 133</inkml:trace>
  <inkml:trace contextRef="#ctx0" brushRef="#br0" timeOffset="106802.5664">11179 9031 100,'-1'-4'173,"1"4"-11,-2-5-9,0 0-1,2 1-8,0 4-10,-1-5-6,1 5-9,-4-3-15,4 3-6,0 0-14,0 0-5,0 0-13,0 0-5,0 0-8,0 0-8,-9 14 1,8-8-5,-2 5-4,1 0 0,0 2-6,0-1-5,0 3 1,1 1-4,1 0-4,0 0 3,1-1-4,-1-3 0,4 1-5,-2 1-2,1-6 1,1 3 0,1-1-2,3-1 3,-3-1 4,3-1 1,-1 0 3,5-2 2,-4 1-5,2-2 4,4-3-2,-3 0-3,2 1 0,0-2-1,-1 0-4,1-3 2,1 2-1,-3-2-4,-1-1 3,-1 0 0,0-2-2,-1 3 1,-2-1-1,2-4 0,-3 4 1,0 3-3,0-4 1,-1 1-1,0-1 1,0 1-3,1-1 0,-1 0 0,-1 2-4,1-2 1,0 3-3,1-4 3,-1 2-1,2 0 1,-1 3 0,2-1-1,-3-1-3,1 1 2,2 1 0,-1 0-2,1 0 3,-1 3-1,0 1 1,-1 0 2,3 0-4,0 3 0,0 4 3,-2-3-2,2 3 1,0-3-1,-2 4 1,-1-1 0,0 1-2,2-2 0,0 0 3,-3 2 1,1-2 2,0-1-4,-2-1-1,0 1 3,-1 0-1,0-2 1,1-2-3,-2 2 1,1-2 2,2-1 3,-4 0-2,0-3 0,1 5-1,-1-5 2,0 3 9,0-3-2,0 0-3,0 4 4,0-4-3,0 0 3,0 0-2,0 0-1,0 0-1,2-13-3,-2 10-3,2-2-2,-1-3 4,2 2 1,2-5-4,0 2 1,1 0-1,0 0-1,1-1 1,5-2-1,2 0-1,-3 0 0,0 4-3,4-1 2,-5 0 3,4 4-7,-4-1 11,3-1-7,2 2-3,-1-1 4,-2 2-4,2 2 1,-1 0 4,-3-1-2,4 1-1,-1 1 0,1 0 1,4-2-1,-4 1 2,2 2-2,-2-2 0,3 1 1,1-1-2,-1 0 2,-5 1-2,1-2 4,1 1-3,-2-2 5,-2 1-5,1-2 4,0 1 0,-3-1 3,-1 2-4,0-2 1,-1-2-3,3-1 2,-5 2-1,2-5 0,0 1-2,0 2 2,-2 0 2,1-1-2,-1-1 0,3 0-4,-3 4 2,-2 2 0,-1-5 5,-1 4-4,3 0 4,0 1-2,-3 0-1,0 0-4,0 4-1,3-4 2,-3 4-1,0 0-2,0-4-6,0 4-9,0 0-14,0 0-22,0 0-27,0 0-29,0 0-27,0 0-26,0 0-33,0 0-149,0 0-377,-12 1 167</inkml:trace>
  <inkml:trace contextRef="#ctx0" brushRef="#br0" timeOffset="107880.2924">5575 10900 47,'0'-9'186,"1"3"-6,3 1 0,-4 3-8,0-2-7,0 1-7,2-1-9,-2 4-7,0 0-12,-2-6-12,2 6-12,0 0-9,0 0-12,0 0-7,0 0-7,-14 12-7,10-5-4,-6 5-9,5 4-4,-5 0-5,3 3-3,-3 7-7,2 1 14,0 0-2,2 0-3,-3-1-6,4-2-1,1 1-4,1-6-2,2 1-4,0-1-3,2-2 5,2 0-7,-2-3-2,3-2 3,-2-2 2,2 1 3,4-3 4,-4 1 5,5-1 0,-4-4 5,4 4 2,1-5 0,-1-2 2,4-1 1,-4-1-3,3-5-3,0 1-1,0-3-4,5-4-3,-4 1-3,-4-1-5,1-4 3,-3 0-4,0-1 1,0 1-8,-2-1 2,1-3-2,-3 3 1,-1-4-5,-2 4-3,2 0 0,-4 2 0,1-2-4,0 5-3,-3 1-3,-1 0-3,0 2 0,2-3-6,-2 5 0,-1-3-10,-2 7-3,0-2-5,-2-2-3,2 5-7,-2 0-8,1 0-11,-2 2-14,1 0-9,1 2-27,3 0-27,-1 3-28,3-1-24,-2 1-16,1-2-176,-2 1-409,4 2 181</inkml:trace>
  <inkml:trace contextRef="#ctx0" brushRef="#br0" timeOffset="108604.7658">5847 10975 58,'4'-3'174,"-4"3"-9,5-3-4,-5 3-5,6 0-9,-1-4-3,-2 0-9,2 3-6,1-4-9,1 2-10,3-3-7,0-2-13,0-1-3,4-2-11,-1 1-7,0-1-8,1-3 0,4 4-10,-5-2-5,4 2-2,-3 2-4,-1 1-6,-2-2 1,-2 4-9,-2 0 0,0 3 0,-2 1 4,-1-2-1,-1 2 7,0-2-11,-3 3-2,0 0 0,9-2-3,-9 2 1,1 9-6,-2-4-1,-3 8 3,2 3-3,-3 1-3,-1 9 1,2 0 3,-1 0-2,0 3 2,0 2 3,-1-4-1,-1 1 0,0 0 4,2 1 4,1-4-3,-2-4-3,5-2 1,-1 1 0,-3-3 1,3 0-3,-2-4-1,2 2 0,1-5-3,-2 3 3,3-6-1,-1 2-7,1-4 2,-3 0-1,3 2-1,-2-4 1,1 0-4,1 1-1,0-4 0,0 7 1,0-7 0,0 2 3,0-2-1,-2 4-2,2-4 2,-2 2-2,2-2 0,-5 4-5,5-4-2,-8 0 0,4 3 1,4-3-4,-11 1-1,3 1 0,3-2 0,-4 2 1,-1-2 2,1 2-4,-2 0 3,3-2 2,-1 2 2,1-1-4,1-1 6,2 2-5,5-2 5,0 0-7,-10 0 2,10 0 2,-6 0-4,6 0 2,0 0 2,0 0-1,0 0 3,0 0 2,0 0 2,23-3 2,-13 1-2,3-2 1,6 0-3,-1 0-1,0 0 3,5 0-1,-4 0 0,9-6-1,2 6 2,0-4 10,-2 2-4,0 0-2,-1-3-4,-6 6 8,1 0-5,0 2-1,0-3 1,-3 0-4,-2 2 0,-3-1 0,-4 3 1,0-3-2,-2 3-3,0 0 0,-2 0 1,-6 0 2,8 0-3,-8 0 2,4-1 0,3-2-2,-7 3 0,0 0-3,5-2 2,-5 2-3,0 0-8,7 0-10,-7 0-11,0 0-11,0 0-13,0 0-29,0 0-30,0 0-37,0 0-22,0 0-31,0 0-191,-31 1-428,14 0 190</inkml:trace>
  <inkml:trace contextRef="#ctx0" brushRef="#br0" timeOffset="109252.4631">3718 10741 149,'1'-8'167,"0"2"-7,1-1-4,-1 0 2,0 4-4,0-2-4,-1 0-6,0 5-6,2-4-5,-2 1-9,0 3-9,1-4-9,-1 4-9,0 0-1,0 0-20,0 0-4,-9 7-10,4 2-8,-1 0-2,-4 7-5,2 1-5,-4 7-3,0 6-4,-3 3-5,-6 10-1,6 1 2,-2 4-6,4-3 0,-2 2-3,6 2-5,0 2 0,1-1 0,7-14-3,1 15-2,1-2-3,2 0-1,7-5 4,0 3-4,-1-12-2,4-2-3,1 1-24,6-4-15,0 1-16,5-5-23,1 0-29,2-3-9,2-9-49,3 1-39,0-6-141,4-4-369,2-5 163</inkml:trace>
  <inkml:trace contextRef="#ctx0" brushRef="#br0" timeOffset="109860.0062">6311 10636 118,'1'-3'191,"-1"0"6,0-3 3,0 3-3,0-1-2,0 4-9,0-6-4,0 6-4,0-5-9,0 5-11,0-4-9,0 4-9,0 0-15,0 0-14,-1-5-10,1 5-9,2-1-11,-2 1-7,8-2-7,-8 2-9,11 3-5,3 0-4,-1 2-2,6 1-3,6 6-8,3 1-3,-4 6 0,7 4-3,-2 0 1,-3 6-2,8 8 0,-3 1-7,-7 6 5,2-2-5,-10 2 7,-8-10-12,3 15 5,-7-15-9,-4 12-3,-2-10 2,-5-2-11,-3-1-14,-1 1-23,-8-5-24,2 5-28,-14 4-30,7-12-30,-4 1-36,-9 3-16,4-6-35,-8 6-178,-4-3-448,-4-7 199</inkml:trace>
  <inkml:trace contextRef="#ctx0" brushRef="#br0" timeOffset="110958.0343">3231 11042 6,'2'-5'135,"0"-3"-1,-2 2-1,2-3-3,-2 0-4,-1 0-5,0 2-8,-2-4-6,1 1-10,-1-3-2,-1 6-6,2-2-4,-3-1-6,0 0-3,1 2-3,-1-2 3,-4 2-6,5 0-6,-3 1 1,2 2-11,-2-1-3,-1 2-3,-2 2-5,1 1-4,-1-1-5,-2 4-4,2 0-9,-2 1 9,2 5-7,0-1-4,0 6 12,-2-1-6,3 4-1,-1-1 3,1 1-7,2 1-5,1 3 0,4-2-3,-1 4 0,-1 3 2,4-4-3,2 2 0,-1-2-4,0-1 1,2-3-2,1 3-2,0 4 1,2-6 1,-2-1 1,5 0 1,-2 0-6,1 0 1,1 0 3,1-1 0,-1 0-3,1 0-1,3 1 1,-1-1-3,0 0 3,0-2 0,-3 3 2,4-4 0,-5 4-1,3-3 0,-2 1-3,0-3 4,-2 3-4,1-2 2,-2 0 4,-1-1 3,2 2 1,-3-2 7,2 4-2,-1 0 0,-2-5 4,1 8-4,-2-1 5,2-3-5,-1 2 3,-1 0-4,1-2 3,-2-3-3,0-1 0,1-1 0,-2 3-1,1-4-3,-4 0 3,3-2-1,-2 5 1,-1-6-2,1 2 5,-1-1 0,-1 0-4,-2 0-1,3-3 1,-7 4-3,3-3 2,1-3-1,-4 1-3,4-1-2,-5 0 1,2-3 2,-3-2-8,3 0-1,-4-1 1,3-3 0,-4-3-1,2-2-2,2 1-1,-2-3 0,1 1 2,-1-3-3,6 6 6,-4-4-5,1 2 1,4 0 2,0-2-3,0 2-1,1 1 2,1-6 2,2 5 1,0-6 1,2 1-5,0-1 1,2 3 0,1-3-2,3-2-5,-2 1-8,2 1 3,2 1-10,-3-1-5,0 3-7,-2 3-7,-2 0-12,1 4-17,0-2-19,1 3-29,-2 2-29,2-1-27,0 1-36,-4 3-118,0-2-357,0 4 159</inkml:trace>
  <inkml:trace contextRef="#ctx0" brushRef="#br0" timeOffset="111972.4131">7367 10839 86,'2'-15'136,"-2"-2"-1,4 0-7,-2 1 5,-1 4-1,3 1-4,-1 2-3,-1 2 6,-2 1-1,1 1 0,1-1-7,-2 2-9,0 1-8,0 3-15,0-5-7,0 5-11,0 0-8,-3 21-1,3-2-4,-1 9-8,-2 3-6,5 3 0,-4 12-8,2-10-1,0 12-3,0-12 1,2-1-6,-1 0 3,1-3-6,0 1 0,-1-2-3,-1-5 0,0 2-3,3-10 1,-2-1-1,0 0-5,-2-4 1,1 0-2,0-6-3,-1 2 3,1-3 0,1-1-3,-1 0 1,-1-1-4,1-1-15,0-3-17,-4 1-27,4-1-11,0 0-28,0 0-25,-12-6-2,11-1-15,-1 2-21,2-1-7,-4 0-8,-1-1-119,2 2-310,0-4 137</inkml:trace>
  <inkml:trace contextRef="#ctx0" brushRef="#br0" timeOffset="112462.9198">7366 11144 53,'0'0'141,"0"0"0,-2-5-1,2 5 8,0 0-11,0 0 5,2-4 3,-2 4-3,0 0 2,-2-4-3,2 4-2,0 0-7,0 0-5,0 0-5,-2-5-8,2 5-9,0 0-7,0 0-11,0 0-4,0 0-7,0 0-1,0 0-7,0 0-5,0 0-2,0 0-1,0 0-5,0 0 4,0 0-8,0 0-6,0 0 9,0 0-15,-4-3-5,4 3 1,0 0-7,0 0 7,0 0-8,0 0-3,15-1-1,-8 1 0,2-3 1,4 2-4,6-7 11,8 5-11,2-4-4,4 0-1,1-1 2,2 1-1,1-3 2,1 1-4,0 2-3,-2 2 23,-1 0-6,-1 2-2,-3-1 0,-11 2-1,-1 2-7,-6-3 5,0 3-7,-7-1-5,1 1 4,-1 0-3,-6 0 2,8 0 0,-8 0 1,9-1-3,-4 0 6,-5 1-12,0 0 3,6-2-6,-6 2 7,0 0-5,0 0-3,0 0 2,0 0-3,0 0 0,8 2 1,-8-2-4,0 0 2,0 0-5,0 0-4,0 0-5,0 0-4,0 0-7,0 0-3,0 0-7,0 0-6,0 0-10,0 0-5,0 0-8,4 2-10,-4-2 1,0 0-23,-4 6-18,4-6-15,-1 5-20,1-5-22,-3 4-27,3-4-22,-1 3-180,1-3-432,-5 3 191</inkml:trace>
  <inkml:trace contextRef="#ctx0" brushRef="#br0" timeOffset="114088.4049">4242 11818 1,'0'0'111,"-8"-4"-1,8 4-2,-2-2-7,2 2-2,-7-2 5,3 1-4,4 1-1,-7-2-1,7 2-8,-7-2 2,7 2 0,-5-2-2,5 2-3,-5-1-8,5 1-3,0 0-3,-5-1-4,5 1-10,0 0-7,0 0-3,0 0-1,0 0-5,0 0-8,0 0-2,0 0-5,0 0 0,0 0 2,0 0-6,15-5-2,-4 3 0,3 0 1,-2 1 12,9-1-6,-2-2 4,10 1-9,-2-4-3,3 5 0,-3-2-3,6 0 5,-6 0-9,-6 1 2,1 2-5,-4 0 1,0 0 0,1 1-7,-8 0-5,1 0-2,1 1-3,-7-2-10,2 2-6,-2-1-3,2 0-5,-3 1-4,-5-1-7,9-2-8,-9 2-10,5 1-27,-5-1-23,0 0-13,0 0-28,0 0-16,0 0-93,-8 9-279,3-5 123</inkml:trace>
  <inkml:trace contextRef="#ctx0" brushRef="#br0" timeOffset="114818.8898">4122 12036 41,'-7'3'139,"7"-3"-10,0 0-5,0 0-6,-6 0-9,6 0-7,0 0-3,-5 0-6,5 0-8,0 0-7,0 0-4,0 0-4,0 0-1,0 0-9,0 0-2,0 0-2,0 0-1,0 0 4,11 4-3,-11-4 2,19-1-3,-7 0 4,7-1-2,0 0-2,3-1-4,6-1-2,3-1-4,1 1-3,-2-3 6,4 3-16,-4-2-3,0 2-1,-10 0-3,1-1-4,0 2 3,-4 1-3,-4 0-4,-1 1-4,-3-2 3,-1 2-3,-2 1 7,-2 0 0,-4 0 5,10-3 4,-10 3 1,6 0-2,-6 0 1,6 0-2,-6 0-4,0 0-3,0 0 2,0 0-9,7-1 1,-7 1 1,0 0-2,0 0-4,6-2 8,-6 2-7,0 0-2,0 0-1,0 0 0,0 0-4,0 0 11,0 0-8,0 0 2,0 0 6,0 0-2,0 0-1,0 0 3,0 0-1,0 0 2,0 0-3,0 0 1,0 0 2,0 0-1,0 0 2,0 0 1,0 0 2,0 0 2,0 0-2,0 0 4,0 0-3,0 0 2,0 0-2,0 0 2,0 0-2,0 0 2,0 0-2,0 0 0,0 0 1,0 0-3,0 0 1,0 0 6,0 0-6,0 0 1,0 0-4,0 0-2,0 0 3,0 0-6,0 0 1,0 0-1,0 0-3,0 0 1,0 0 0,0 0-1,0 0 0,0 0 0,0 0 2,0 0 2,0 0-3,0 0-1,0 0 2,0 0-2,0 0-5,0 0 5,0 0-3,0 0 1,0 0 0,0 0 0,0 0-1,0 0 0,0 0-2,0 0-3,0 0 3,0 0-3,0 0 0,0 0 0,0 0-8,0 0-15,0 0-19,0 0-20,0 0-20,0 0-31,0 0-27,0 0-41,0 0-37,0 0-42,0 0-156,1-4-451,-1 4 200</inkml:trace>
  <inkml:trace contextRef="#ctx0" brushRef="#br0" timeOffset="116103.9119">5456 11735 111,'1'-5'126,"2"0"-12,-2-1-1,-1 4 7,0 2-9,5-7 5,-4 5 6,0-1 0,-1 3-2,4-5-3,-4 5-2,3-4-4,-3 4 1,0-3-7,0 3-10,0 0-9,0 0-13,0 0-7,0 0-4,0 0-9,-3 19-3,1-6-6,-1 5-3,3 8-4,-1 3-2,3 3-2,-3 1-1,2 2 0,-1 2-3,2-2-1,-1 0 3,3-1-6,-2 0 0,2 0-2,-3-4-3,2-4 5,1 0-8,-3-6-1,2-1 2,2-2-6,-5-4 4,0 0-3,2-4-4,-2 2 0,0-5 5,2 2-6,-2-3-3,0-1 2,0 0 2,0 0 3,0-4-3,0 4-1,0-4-13,0 0-10,0 0-12,0 0-12,0 0-9,0 0-14,-3-13-8,2 8-6,-3-6-6,3 5-8,-1-9 3,1 3-6,0 0 0,0-4 0,-1-2 6,2 1 2,-2-3 7,0 2-1,0-8 2,1-2 11,-2 1 0,2-1 8,-2-1 4,3 0 6,0-3 6,-1 3 5,1-1 14,1 4 25,2-1-5,-3 11 10,1-1 14,-2 1 14,1 4 4,0 1 12,0 4 4,-3-1 8,2 2-1,1 2-3,0 0-10,0 4-4,-1-5-1,-1 2-6,2 3-2,0 0-11,0 0 3,-15 11-5,7-6-4,-1 5 1,-4 3-3,1-2 0,-3 4-3,2-1-2,-2 1 0,-3 3-2,-1 2 4,3-4-7,-2 2 2,5-3-3,-2 2 3,4-5 4,-2 1-1,4-3 5,2-2 0,1-1-4,0-2 2,1-3 4,2 1-4,1 1 2,-1-1 0,3-3 2,0 0 5,0 0 3,0 0-2,0 0 5,0 0 2,15-17 2,-6 9-1,-1-3-2,4-3 4,1-2-4,3-5 0,-2 3 0,-1 2-5,-2-2 0,5-1 0,-6 2 0,2 3 6,-1-2 0,-5 5 0,2 1 3,-1 1 2,-1-1 1,-1 3 3,-1 2-1,-1 0 4,1-2-5,-1 4 2,-1-2-2,1 1-7,-2 2-2,-1 2-3,3-3-3,-2 0-1,-1 3-4,1-4 0,-1 4-5,0 0-5,0 0 0,7-1 2,-7 1-2,0 0-2,16 8 0,-7-4 5,6 6-2,-1 2-1,8 5 1,-1 3-1,2-2-3,0 1 3,0 0-4,-1 0 3,1-2-4,-2 0 3,2 0 0,0-2-2,-2-5 1,-6 1 2,2-4-4,-3 1-1,-2-4 0,-5 1-1,4-3 2,-4 1 6,-2 0 4,-1-1 14,2 0 4,-3-1 3,-3-1 5,11 3 0,-8-2-5,-3-1 0,3 3-1,-3-3-3,4 0-4,-4 0-4,0 0 2,3 2-7,-3-2-3,0 0-3,0 0-3,0 0 6,0 0-4,0 0-1,5 3 4,-5-3-3,0 0-5,0 0 0,0 0-1,0 0 0,0 0-1,0 0-3,0 0 4,0 0-2,0 0-1,0 0-4,0 0-1,0 0-10,0 0-8,0 0-8,0 0-8,0 0-15,0 0-14,0 0-18,0 0-23,0 0-19,5 1-20,-5-1-25,0 0-13,0 0-10,0 0-15,0 0-11,0 0-12,0 0-128,0 0-389,0 0 173</inkml:trace>
  <inkml:trace contextRef="#ctx0" brushRef="#br0" timeOffset="118168.0954">17033 10309 118,'0'0'185,"-5"2"-7,5-2-10,0 0-13,0 0-17,0 0-7,0 0-10,0 0-9,24-2-11,-10-1-10,5-1 0,0 2-8,10 2-3,2-3-7,4 3-4,2-3-10,-2 1-7,2 2-2,-2-3-8,2 2-3,-5 1-4,2 0-5,-2-3-7,-4 3 1,-7-2-1,0 0-2,-1 1-1,-6 0 0,-1-1-1,0 0-5,-7 2-1,2-3-1,-3 2 0,-1-2-1,1 3-3,1-1-14,-6 1-7,7-4-12,-7 4-16,2-2-22,-2 2-13,4-3-14,-4 3-21,0 0-7,0 0-10,0 0-7,0 0-8,0 0-103,0 0-266,-23 3 118</inkml:trace>
  <inkml:trace contextRef="#ctx0" brushRef="#br0" timeOffset="118490.4286">17107 10433 22,'-3'2'155,"0"-2"-14,-1 3-5,4-3-7,-4 4-7,4-4-7,-1 4-1,1-4-4,7 4 3,-2-3 3,4 2-5,7-1-3,2-1-1,11 2-11,2-2-7,3-1-7,3-1-4,5 2-4,9 2-9,2-3-3,-1 0-3,3 0-6,-2 2-7,-14-4-5,0 5-2,1-2-4,-2-2-4,-3 2-3,0-1-5,-6 0 1,-8 1-3,-1-2-2,-6 1-4,-4-1 4,0 1-2,-3 0 0,-1 0 0,0-1 3,-6 1-6,0 0 1,13 1 0,-13-1-5,4 0-4,1 1-10,-5-1-16,0 0-11,0 0-16,8-1-23,-8 1-25,0 0-17,0 0-28,10-1-21,-5-1-8,3 2-145,-1 0-339,5-5 150</inkml:trace>
  <inkml:trace contextRef="#ctx0" brushRef="#br0" timeOffset="119260.7618">20242 10271 109,'10'-3'156,"-1"0"-13,-4 0-10,1-1-2,2 2-13,-4-1-6,-1 1-4,-3 2-9,6-2-5,-6 2-6,3-3-10,-3 3-3,0 0-9,0 0-2,0 0-7,0 0-8,-21-1-4,8 2-3,-5 2 0,-10-1-7,-3 3-1,-5-3-3,3 1-5,-8 1 1,3-2-6,-3-1 1,-9 3-1,10 2 0,-11-4-9,13 1 3,1-1 0,7 5-1,-3-3-3,7-3 1,4 2-1,5-1-1,2 1-3,5-1-2,2 0-14,2 0-23,-3 1-9,5-3-6,-1 0-12,5 0-12,-8 0 9,8 0-7,0 0-11,0 0 0,0 0-3,22 2-7,-11-4-3,4 2-16,2-3 0,1-1-79,5 3-203,4-1 90</inkml:trace>
  <inkml:trace contextRef="#ctx0" brushRef="#br0" timeOffset="120571.2471">20313 10314 45,'7'0'118,"-7"0"-20,8 0-16,-8 0 11,8 3-10,-2-3-14,-6 0-3,4 1 0,-4-1-2,0 0 0,9 0-6,-9 0 3,0 0-5,7 0 1,-7 0-8,0 0 9,0 0-3,0 0 1,0 0 8,0 0-8,0 0 4,0 0-4,0 0 2,-22 3-9,9-2-5,-7 0-1,3 2-1,-11 1-2,-3-1-7,-1-1 5,-4 1-7,-2-1 2,-13 1-5,10 2 1,-13-1-4,5-1 0,10-1 2,1 1 0,4-2-2,0 0 7,5 1-4,7-1-2,4 0-1,2 2-1,6-3-5,-2 0 1,1 3 0,4-3-7,1 0 4,6 0-2,-9 2 3,9-2-6,-9 0 0,9 0-2,-4 2 0,4-2 4,0 0 0,-8 0 3,8 0-4,0 0-2,0 0 4,0 0-1,0 0-3,0 0 1,0 0-1,0 0-1,0 0 3,0 0 0,0 0-3,-7-2 0,7 2 4,0 0-2,0 0-4,0 0 4,0 0-2,0 0 2,0 0-3,0 0-1,0 0 0,0 0 1,0 0-6,0 0 5,0 0-4,0 0 3,0 0-6,0 0 4,0 0-1,0 0 4,0 0-3,0 0-2,0 0-1,0 0-1,0 0 1,0 0-1,0 0 1,0 0 0,0 7-3,0-7 3,0 0-4,0 0 4,0 0-3,0 0 1,0 0 1,0 0 1,0 0-3,0 0 3,0 0-2,0 0 1,0 0-3,0 0 0,0 0 4,0 0-1,0 0 0,0 0 0,0 0 0,0 0-2,0 0 3,9 3-4,-9-3 3,0 0-2,0 0 2,0 0 2,3 1-4,-3-1 3,3 4-3,-3-4 3,0 0 0,0 0 0,0 0-3,3 1 0,-3-1 2,0 0-2,0 0 3,0 0-2,0 0 0,0 0 0,0 0 2,0 0 0,0 0-1,0 0-2,5 3 2,-5-3 0,0 0-2,3 2 4,-3-2 0,0 0-1,0 0-4,0 0 2,0 0 4,0 0-2,3 3-3,-3-3 1,0 0 1,0 0-1,0 0 6,0 0-6,0 0 1,0 0 0,0 0-3,0 0 1,0 0 4,6 0-1,-6 0-4,0 0 6,0 0-3,0 0-3,0 0 3,0 0-2,0 0 4,0 0-1,0 0-3,3 3-2,-3-3 3,0 0 3,0 0-2,0 0-1,0 0-1,0 0 2,0 0-1,0 0-1,0 0 0,0 0 3,0 0-2,0 0 0,0 0-2,0 0 4,1 2-3,-1-2 0,0 0 1,0 0 0,0 0 1,0 0-1,0 0-2,0 0 3,0 0-3,0 0 3,0 0 0,0 0-1,0 0 1,0 0 0,0 0-1,0 0 2,8 0-3,-8 0 1,0 0 2,0 0-2,0 0 1,0 0 1,0 0 0,0 0-1,0 0-1,0 0 0,0 0 0,0 0-3,0 0 3,0 0-3,0 0 0,0 0 6,0 0-2,0 0-1,0 0 2,0 0-2,0 0 5,0 0-2,0 0-3,5 1 4,-5-1 4,0 0-6,0 0 1,0 0 3,0 0-3,0 0 4,0 0 2,0 0-6,0 0 6,0 0-3,0 0-1,0 0 0,0 0 0,0 0-1,0 0-1,0 0-2,0 0 2,0 0 0,0 0-1,0 0 7,0 0-7,0 0 2,0 0-1,0 0-2,0 0 3,0 0 0,0 0-2,0 0 0,0 0 0,0 0 1,0 0-1,0 0-2,0 0 1,6 1-1,-6-1 0,0 0-1,0 0 4,0 0-2,0 0-1,0 0 4,0 0-3,0 0 0,0 0 0,0 0-2,0 0 0,0 0-1,0 0 2,0 0-2,0 0 2,0 0 2,3 3 0,-3-3-4,0 0 3,0 0-3,0 0 1,0 0 2,0 0 2,2 3-1,-2-3-1,0 0-1,0 0-2,0 0 0,0 0 3,0 0-1,0 0 1,0 0 1,0 0-11,4 2-15,-4-2-18,0 0-23,0 0-29,0 0-33,0 0-25,0 0-27,0 0-15,0 0-156,0 0-379,0 0 167</inkml:trace>
  <inkml:trace contextRef="#ctx0" brushRef="#br0" timeOffset="122219.126">9538 10850 102,'2'-4'127,"0"2"-10,-2 2 7,6-5-9,-3 1 0,-1-2 4,1 1-5,0 0 6,0 0-8,1-2-1,-2 2-7,0-3 2,0 2-6,0-4-1,-2 3-7,1 0-6,-1-2-6,2 0-3,-4-2-6,1 3-13,2-2 0,-3-1-7,1 1-6,-3-1-1,2-2-6,-2 1 3,1 3-5,-3-3-4,3 1 4,0 1-4,-2 2-2,1 2 2,-2 1-9,1 0 1,-1 3-1,0-1-4,-1 2-3,-7 2-3,3 6 5,-5 1-7,0 2 4,-4 7-6,6-3-3,-6 10-1,5 2 1,-2-1-1,1 2-1,4-1 2,-1-1-1,5-6 0,2 3 0,1-3-3,5-2 0,0-1 5,0-5-9,5 1 5,-1-2-1,-2 0-1,3-4 2,1 2-1,1-5 4,-1 1-3,2-2-3,1-2 6,1-2 2,2 2-5,-1-4-1,-1-1 3,2-1 3,-3 0-5,-1 0 1,0-3-3,3 0 2,-5-2-1,2 1 1,0-6-7,2-1 3,-1 0 3,-4 0-3,2 0 5,0 0-8,0 0 5,1-2 2,-4 11-1,-1-4 0,4 3 0,-4-1 1,0 4-6,-3 0-1,3 3 3,-1-2 5,0 2 0,-2-1-5,1 0-1,-1 4 0,2-4 4,-2 4-3,2-4 5,-2 4-7,0 0 2,0 0 1,0 0-3,1 12 1,-1-5 2,0 3 0,0 5-1,-1 5 2,1 6-1,-2 3 0,2 2 0,-5 2 5,0 12-1,4 3-1,-3-12 19,2 0-4,-4 10 5,3-12-3,2 0-5,-2-2 3,1-3 2,0-1 3,0-10 1,2 3-4,-3-5 1,3-3-4,0-1 1,0-3-4,-2-1-3,4-2 3,-2-2 4,0 3 11,1-4 16,-1-3 9,2 1-6,-2-1-3,10-6 3,-3-2-11,1-2-3,3-2-4,2 3 1,-1-5-5,2-1 2,1-1-8,4-2-7,-4 2 2,-1 3 1,-1-7-4,1 6-1,2-5-2,-2 5 2,0 0-3,-3 1 1,1 1 0,2 0-4,-9 3 4,4 1-1,-4 4-7,1-2 4,-3 2-4,0-1 2,0 3-2,-2-2 5,3 2 2,-4 2-5,6-4-6,-5 3-5,-1 1-11,0 0-10,0 0-13,0 0-20,0 0-20,0 0-28,0 0-32,0 0-32,0 0-32,0 0-27,0 0-33,0 0-153,0 0-453,-6 11 201</inkml:trace>
  <inkml:trace contextRef="#ctx0" brushRef="#br0" timeOffset="122674.4656">10037 11021 77,'0'0'159,"0"0"-8,0 0-14,0 0-3,0 0-5,0 0-1,0 0-2,0 0 0,0 0 0,0-7-3,0 7-3,0 0 5,0 0-7,0 0-3,2-2-8,-2 2 0,0 0-2,0 0-2,0 0-9,0-5-1,0 5-3,0 0-2,0 0 1,0 0-7,0 0 0,-2-4-6,2 4-3,0 0-3,0 0-5,0 0-6,0 0-3,-1-4-5,1 4-3,0 0-3,0 0 4,0 0-2,0 0-11,-2-4 1,2 4-6,0 0 0,0 0-6,0 0 1,0 0-6,0 0-1,0 0-5,0 0-4,0 0 5,0 0-5,0 0 5,-2 17-6,2-6 2,-2 3-3,-2 5 0,2 0 1,-2 7-2,-2-1 8,1 2-11,2-8 4,1 1-2,-1-1-3,-1 0 0,-3-2 2,1 0-5,5-1 3,-3-1-1,-1 1-8,0-5-8,4-3-22,-4 3-28,1-5-23,1-2-30,0 3-37,1-1-40,0-6-35,-2 4-29,4-4-210,0 0-506,0 0 224</inkml:trace>
  <inkml:trace contextRef="#ctx0" brushRef="#br0" timeOffset="123074.3642">10497 10964 190,'0'-7'210,"0"7"-15,0-4-16,0 4-12,2-2-11,-2 2-8,4-5-5,0 2-8,-4 3-6,5-4-10,-1 3-9,-4 1-4,8-2-10,-8 2-4,9 3-5,-3 1-5,-3 3-3,3 0-1,-3 5-6,5 4-5,-4 0-7,-1 1-4,-3 0-8,0 4-4,-7-2-2,4 2-15,-3-2-24,-4 5-36,-1-1-38,2-6-38,-2 1-38,1-4-39,1 0-46,0-5-125,1 0-387,0-2 171</inkml:trace>
  <inkml:trace contextRef="#ctx0" brushRef="#br0" timeOffset="124183.5151">11065 10827 132,'0'0'155,"0"0"-3,-3 2-5,3-2-2,0 0-6,0 0-1,0 0-13,0 0-9,7-10 2,-3 6-10,1-1-1,4-3-9,-2-1-2,2 0-5,2-2-3,3-2-2,1 0-10,-2-1-3,0-1-3,0-2-5,-1 6-3,2-2-4,-1-2-3,-2 1 4,1 0-8,-5 4-4,0 0 1,2 1 3,-4 1-6,-1 1-3,0 2-2,0 0-3,-1 2 2,0 0-11,1-1-3,-1 1-4,-2 0 1,-1 3-3,2-3-2,-2 3 0,0 0-3,3 7 3,-3 0-6,0 5 2,-4 3-3,0 11 1,-1-1 3,4 0 0,-7 3-2,5-1-4,-1 2 0,-3-1 1,1 1-2,-1-2 1,1-1-3,0-1 1,2 0-1,3-7 0,-4 2 1,1-2 0,3 0-1,-2 0-2,2-2 4,-1-4 1,0 4-3,0-5 1,2-1-1,0 0-1,0-3-5,-3-1 3,3 2 0,0-3-1,0-1-1,0-1 3,0 1 2,0-4-1,0 8-1,0-8-3,0 2 6,0-2 2,0 3-7,0-3 1,0 0 0,0 0 2,0 0-2,0 0-8,0 0-3,0 0-4,0 0-9,0 0 1,0 0-9,0 0 3,-20-3-3,17 3 2,3 0 1,-13 0 0,8 0 11,-4 0-4,1 0 3,-2 0-1,1 3 3,-4-3 0,5 0 3,0 0 3,0 0-2,2 1 2,-1 1 2,7-2-1,-10 0 1,10 0 0,-9 1 0,5 0 4,4-1-1,0 0-1,0 0 4,0 0 3,0 0 0,0 0 5,0 0 4,0 0-3,0 0 0,20-4 1,-12 3-2,3 1 3,0 0-3,-1-3-1,4 1 2,5-1 4,-2-2-2,3 1-3,0 1 3,3 1-1,-3-3-1,1 0-2,1 3 1,-1-2 0,2 0 3,-2 0 2,3 1-3,-5-2-1,3 1-2,-1-1 5,-3 2-5,0-2 1,-2 1-3,-5 1 3,-1 1 0,-1 0-3,3 1 2,-7-3 0,2 2 3,-1 2-2,0-3 0,-6 3 2,7-1-1,-7 1 2,7-2 0,-7 2 1,0 0-6,8-1-1,-8 1-1,0 0-1,4-1 3,-4 1-3,0 0 3,0 0 0,0 0-2,0 0 0,0 0 0,0 0 5,4-2-2,-4 2-1,0 0 1,0 0 0,0 0 2,0 0-2,0 0 1,0 0-2,0 0 0,0 0-1,0 0-2,0 0 1,0 0 2,0 0-1,0 0 1,0 0-1,0 0-2,0 0 2,0 0-2,0 0-4,0 0 3,0 0-2,0 0-10,0 0-9,0 0-13,0 0-7,0 0-13,0 0-15,0 0-16,-15 7-24,11-4-25,0-1-28,1 0-17,0 2-24,-3-2-21,-3 0-129,-1 0-381,-3 2 169</inkml:trace>
  <inkml:trace contextRef="#ctx0" brushRef="#br0" timeOffset="124874.5709">9126 10507 59,'0'0'172,"2"-5"-1,-2 3-3,0 2-4,0 0-4,2-6-7,-2 6-10,0 0-11,-4-5-6,4 5-6,0 0-10,0 0-3,-2-3-8,2 3-15,0 0-9,-10 2-7,10-2-7,-10 6-5,4 2-7,-1 1-6,-4 4-1,1 5-3,2 0-8,-5 7 0,2 7-6,-5 12 1,5 8-1,-5 2 2,4 1-4,-4 0-2,0 25 0,8-22-3,2-2-3,3-1 2,2-1-5,1-3-2,4-2 1,-1-1-3,2-14 4,5 0-4,2-4 0,1 0-5,9-1-20,-5-6-25,5 0-31,3-3-37,5-7-39,0-4-53,4-2-158,2-6-390,5-2 172</inkml:trace>
  <inkml:trace contextRef="#ctx0" brushRef="#br0" timeOffset="125550.4419">11615 10389 124,'-1'-6'135,"-2"1"2,2 1-9,-1-1 0,2 1-6,-2 0-4,2 4-2,-1-6-7,1 6 1,0-4-11,0 4-3,-4-4-4,4 4-2,0-4-11,0 4-4,-2-4-6,2 4-8,0 0 1,0 0-3,7-4-1,-7 4-1,11 0 0,-5 0-3,-6 0 0,17 1-4,-4 2-3,-1 1-7,4 1 3,6 0-1,-3 4-5,5 6-1,1-1-1,3 5-2,-1 1 0,0 2-3,1 4 0,-5 3 1,2 10 5,-7-7-7,5 13-1,-10-11 0,0 14-5,-4-14-2,1 11 2,-6-10-6,1 1 0,-5-2 0,-4-1 0,-1 0-1,1 1-2,-2-5-2,-6 3-1,-1-6-3,0 3 1,-3-3-7,-3-1-14,-6-2-23,-1-1-21,1-1-29,-1-1-35,-1-2-26,4-5-17,-6 0-38,0-1-180,0 0-413,1-1 182</inkml:trace>
  <inkml:trace contextRef="#ctx0" brushRef="#br0" timeOffset="126508.2043">8741 10760 63,'1'-5'134,"2"0"-9,-3-1 2,0 1-6,0-1-2,0 0-2,-3-1-7,3 0-4,-1 0 1,0 1-6,-2-4-1,0 5-4,0-1-7,-2-4-10,0 6-2,-1-1-9,0 0-7,0 1 0,-3 1-5,2 0-9,-3 3-5,3 0-6,-4-1 2,2 0-10,0 2 6,2 0-9,-3-1-2,0 5-1,2-2-3,-1 1-4,-1 4 2,0 1-3,-1-1 1,1 2-1,1 3-7,-2 0 2,1 2 0,1-1-1,2 1 0,-1 2-4,2 2 1,-1-2-2,3 0 2,2 1-1,1-3 2,-1 2-4,2 0 1,2 1-3,0-2 3,2 2-3,1 0 2,2-1 0,-1 2-1,0-2 5,2 0 0,1-2 1,1 0-6,-2 4 1,5-2 1,-3-3 1,-3 3 1,4-2 2,-1-3-4,-1 3 5,2 0-1,0-1 2,-4 0 16,1-1-4,1 1 3,-3 1-1,-1-3 0,-1-1 2,1 4-2,1 2 4,-3 0 2,0-6 0,-3 1-2,0 1 0,0 1 2,0-1-2,-3-1 3,2 0 0,-1-2-2,-1 1 4,-3 2-2,2-4 1,-5 0 0,-1 2-5,1 1-1,0-5 1,-2 3-1,0-4-4,1 0-2,-4 1-3,-5-4-3,2 1-1,-4-2 1,6-4-3,-5 1 3,3-2-1,0-4 0,1-2-2,2-2-4,0-4 6,0 1-4,2 2-4,2-5 0,1 2 1,3-2 0,7 1-2,-1 1 0,0-1-4,0 4 4,0-4-1,5 1-8,0 4-2,3-2-7,-3 1-11,2 3-14,0-2-17,1 2-27,0 0-25,1 1-24,-1 1-28,3 0-24,-2 0-27,3 0-172,-3 2-414,2-1 184</inkml:trace>
  <inkml:trace contextRef="#ctx0" brushRef="#br0" timeOffset="127208.4882">9657 11644 110,'-7'0'141,"-5"0"2,2 0-10,0-1-4,-1 1-6,1 4-8,0-4 1,1 0-5,3 3-4,-2-2-1,-1 1-8,2-1-7,1 0-4,0-1-3,6 0-6,-12 2-6,12-2-5,-7 0-7,7 0-8,0 0-1,0 0-1,0 0 1,0 0 0,0 0-5,0 0-4,0 0 3,19-4-8,-8 1-1,6 0-5,0-2-2,3 3-2,-1-2-4,11-4-2,-4 4-2,3-1 0,1-1-5,-3 0 2,0 3-3,-4-3-2,-4 5 0,-1-2-3,2 2 3,-7 0-4,-1 1-6,2 0-3,-5 0-4,-4 0-4,2 1-8,-7-1-4,10 0-6,-10 0-17,4 0-11,-4 0-23,0 0-17,0 0-13,0 0-11,-9 10-23,4-8-9,-2 0-3,-2 2-121,-2 3-298,1-3 132</inkml:trace>
  <inkml:trace contextRef="#ctx0" brushRef="#br0" timeOffset="127531.0318">9543 11793 13,'-3'3'141,"-1"-1"-7,4-2-6,-6 3-12,6-3-8,0 0-1,0 0-1,-6 1-11,6-1 1,0 0-3,0 0 3,0 0 5,0 0 0,0 0-5,0 0-4,19-4-5,-11 2-1,-2 2-8,3-2-7,3 1-1,0 0-7,3-1-6,2-1 1,2 1-4,1-1-1,11-1-7,-5-1-3,0 0-3,2 1-3,-6 1-6,0-1-1,-3 2-6,3-2 1,-10 4-2,0-3-3,-1 1-4,-4 0-2,2 2 6,-5-1-7,-4 1 5,9 0-4,-4-1-3,-5 1-2,7-2-1,-7 2-3,0 0-16,5-1-24,-5 1-12,0 0-28,7 0-22,-7 0-25,8-4-11,-1 1-14,-1 0-24,3-1-148,0 1-344,4-1 152</inkml:trace>
  <inkml:trace contextRef="#ctx0" brushRef="#br0" timeOffset="127952.3123">10810 11489 43,'6'-9'88,"-5"3"9,3 0 1,-2 0 9,-2 2 10,2 1 6,-1-1 6,-1-1 1,3 1 5,-3 4-3,1-6-3,-1 6-6,2-4-6,-2 4-6,2-3-10,-2 3-9,0 0-10,0 0-8,0 0-7,0 0-2,0 0 3,2 15-6,-4-3-1,2 1-8,-2 11 1,-1 1-2,0 3-4,3-1-5,0 4 5,-1 0-8,-3-2-6,0 3 0,4-1-4,-4-2 1,4 2-3,-3-4-2,0 2-5,2-3 0,-1-1-1,2-5 0,-4-2-5,4-3-3,0-2 0,0 3-5,0-5-4,0-2-15,0 0-26,0-2-27,-2-1-21,0-2-33,1 0-13,1-1-38,0-3-34,0 0-160,0 0-392,0 0 174</inkml:trace>
  <inkml:trace contextRef="#ctx0" brushRef="#br0" timeOffset="128574.9595">10826 11485 87,'0'-5'95,"0"5"-10,0-5-6,0 5-5,0 0-7,-3-1 7,3 1-16,-10 6 7,4-1 0,-3 3 8,-3 3-5,-2 2 3,4-1-4,-2 2 4,-4 3 1,4-4-4,-1 3-5,1-1 5,0-1-9,1-4-2,2 1 2,3-3-6,-2 0-2,2-1-7,3-1 4,0-3-1,-4 1 1,7-3 2,-2 3-1,2-4-2,0 0-2,0 0-7,0 0 3,0 0-4,0 0-1,12-10-2,-4 2-4,1 0 2,-1-3-10,1 5 8,2-8-3,1 0 3,-2 1 1,1-1 0,0-3-1,-2 3 1,1-2 1,2 3-1,-2-1-1,0 0 3,3 0-1,-4 2-1,0 1-2,-1 2 8,-3 0-9,1 1 5,1 2-2,-3 0-5,2 2 5,0 1-10,-3-1-3,1 1-1,1 1 0,-5 2-2,13 2 0,-6-2 6,-1 5-6,4 0 2,0 2 2,5 3 2,5 9-4,2-5 1,0 4 7,-3-1-5,3 0-3,3-1 0,-6-1-3,4 0 0,0-2 2,-6-3-6,6 7 0,-7-9 5,-1 2-5,1-3 2,-5 0-3,-2-2-1,1-2 3,-2-2 9,-3 2 6,0 0 10,-1 0 7,-1-2 3,-3-1-4,7 3-2,-7-3-3,6 1 0,-6-1-1,3 2-6,-3-2-3,0 2-2,0-2-4,0 0-4,0 0-3,6 2 3,-6-2-1,0 0-5,0 0-5,0 0-12,0 0-11,0 0-11,0 0-25,0 0-22,0 0-25,0 0-21,0 0-34,0 0-33,0 0-24,0 0-27,0 0-212,0 0-488,0 0 216</inkml:trace>
  <inkml:trace contextRef="#ctx0" brushRef="#br0" timeOffset="129768.3887">17235 8165 79,'0'0'165,"-9"0"-21,9 0-9,0 0-11,-9 0-14,9 0-12,-5 3-7,5-3-9,0 0-6,0 0-5,0 0-7,18 2-5,-8-2-4,5-2-9,6 2 1,-2-3-4,14-2 0,0 1-6,-1-1-10,4 0 10,0 0-6,0-1-4,-1 0-4,-3 1 5,-1-1-4,-1 2-11,-3 1 4,-7-1 0,-4 1-7,-4 2 3,-1 0-5,-3 1 2,-1-1-1,-1 1-12,-6 0 3,9-3-7,-9 3-4,4 3-10,-4-3-15,0 0-12,0 0-6,3 2-16,-3-2-2,0 0-11,0 0-6,0 0-11,-13 1-21,8 2-71,-5-3-207,1 3 92</inkml:trace>
  <inkml:trace contextRef="#ctx0" brushRef="#br0" timeOffset="130066.068">17056 8281 29,'0'0'142,"10"2"-5,-2 0-5,3-4-4,8 1 10,4-2-14,5 1-3,4-1-8,3 1-8,-1-3-7,5-1-11,2-1-7,-2 5-2,0-4-11,-2 0-5,1 1-6,-2 2-4,0-1-7,-6 0-4,-8 1-4,7 1-6,-12 1-5,-4-1-3,-3-1-4,-3 1 5,0 2 2,1 0-10,-2-3-5,-6 3-7,9 0-13,-9 0-18,0 0-13,8 0-13,-8 0-15,9-1-30,-9 1-5,9-1-21,-5 1-10,5-3-99,3 1-253,-2 0 113</inkml:trace>
  <inkml:trace contextRef="#ctx0" brushRef="#br0" timeOffset="131131.8558">22567 8160 57,'-4'1'47,"4"-1"2,0 0-9,-10 3-3,5-2-7,5-1-6,-6 0 0,6 0-12,-7 0-3,7 0-1,-11 0-4,11 0 4,-8 0-3,8 0 8,-6 0-6,6 0-4,0 0 5,0 0 1,-9 0 8,9 0-2,0 0 11,0 0 0,0 0-2,0 0-8,0 0 2,0 0-3,0 0 4,0 0 0,23 0-7,-12-1-1,2 1-2,2 0 2,2-1-2,1 1-4,-3 0 5,6 0-3,-2 0 2,0-3-4,0 3 0,-1-3 0,0 2-5,0 1 2,-5 0-1,1-3 13,-3 1-10,-5 2 14,2 0 2,-3-2-9,0 1 8,-5 1 3,8-2 0,-8 2 7,8 0-7,-8 0-1,0 0-11,7 0 9,-7 0-7,0 0 15,0 0-18,0 0 9,0 0-10,0 0 2,7 1 1,-7-1-4,0 0-3,0 0-3,0 0 7,0 0-5,0 0 5,5-3-2,-5 3-9,0 0-11,0 0-3,0 0-14,0 0-12,0 0-15,0 0-16,4-3-62,-4 3-147,0 0 65</inkml:trace>
  <inkml:trace contextRef="#ctx0" brushRef="#br0" timeOffset="132540.9539">23146 7706 84,'3'-6'121,"-2"1"-5,-1-1-4,1 0-5,-1 0-8,3 0 6,-3-1-5,2-1-12,-2-2-1,0 0-6,0-1-4,0 2-7,-2-1-6,-1 0-6,3-1-1,-1 1-4,0 0-1,-1-3-3,1 1-2,-2 0-7,0 1-4,0-3-2,-1 1-3,1 2 0,-4-4 3,2 3-4,-2 2-3,2-3 2,-2 1-3,0 3-2,-4-4-3,6 3-1,-7-1-1,1-2-2,3 5 1,-5 0-4,-1-2 0,0 3 0,0-3-3,0 0 0,-6 2-2,0-1-1,3 0-2,-2 4-1,2-5-1,0 5 1,-2-1 0,0 0-2,-2 1 2,2 0-1,1 1 4,-5 1-4,3 1-1,-2 0-2,4 0 0,-2 2 1,1-3-1,0 3 2,1 0-3,-2 0 2,0 0-2,-3 3 1,2-2 1,-2 4-2,2-2-1,1 2 2,-6 2 0,5-2 3,0 3-3,0-2 2,-1 1-4,2 1 3,3-3 2,-2 4-4,-1-3 3,3 5-1,-3-4-2,3 1 2,-1 0-1,-1 1 1,5-1-1,-4 1 1,4 1-1,-2 1 3,0-1 1,2-1 1,-2 1 4,1 1-6,4-1 1,-4 3 4,3-1 0,-2 1 9,0-2-5,1 3-6,-1-3 4,5 3 6,0-4-9,-1 3 2,-2 1 3,2 1 2,0 1 0,4-1-6,-1 1 7,1 0 2,0 0-4,0 1 2,1-1-2,1 1 2,1-1 0,1-2-4,-2-1 2,3 3-3,0 1 0,-2-2 1,3-4-3,0 5 3,0 0-3,0 0-1,-1 0 2,2 1 2,2-5-2,-2-1 5,0 2-2,3 0 4,-2 3-5,3-5 3,-1 0 0,1 2 4,0-2-1,4 1 6,-2 3 0,1-3 0,6-1 3,-4 4-5,8-2 4,-4-1-3,3 2-2,1-2-1,-3-2-3,2 1 0,1-1-1,-4 0 0,4 0-4,-2-3-1,0 1 4,1-1-1,-4-2 0,5 0 0,-8-1-3,3 1 4,6-1-1,-6 1 0,5 1 1,1-2 5,-1 1-9,2 0 5,6 0-8,-3-1 4,-4 1-4,4-2 1,5 1 1,-1 0-1,2 1-6,-2-3 6,-5 2-4,0-1 0,-1-1-1,0 0 2,-2-1 1,3-2 2,-8-1 5,4 2-1,0-2 0,-4-1 1,0-3-2,4 0 1,-3 1-2,4-1 0,0-3-4,-1 0 2,-3 1-3,1-4 0,3 6 7,-5-4-6,4 3-1,-6-1 2,4-1 2,-2-2 0,3 2 0,-4 0 5,-1 1-3,-3-1 2,0 2-2,3-1 2,-6-1-1,4 1-1,3 1-3,-4-1-2,-1 0-1,8-2-3,-7 2 12,0 1-10,3 0 1,-3-1 6,4-4-5,-2 4 1,-2 0-2,0-2 2,1 3-1,-2-1 8,-2 1 3,3 1 1,-3-2-3,-1 2 2,1 2 2,-2-3 2,3 0-5,-3 2 0,2-1 0,-3 3 5,2-4-7,0 1 7,-1 1 6,1-5-15,0 2-1,0-1-7,0 1 10,1-1-5,0 0-2,-2 0 1,3-2-6,1 2 5,-4 1 3,1-2-2,-1-1 5,2 4-1,-3-4 6,1 7-6,-2-4-5,2 1 1,-4-1 8,3 0-1,-1 2-5,1-3 0,-2 1 1,2 1-5,-2-1 0,3-1 2,-2 0-1,-2 2-5,3-1-1,-2 0 1,0-1 3,1 0-4,-2 1 3,0-2-6,0 3 7,0-2 0,0 3-2,-2 0-3,2-2 1,-1-1 2,-2 1-5,1 1 8,1 1-5,-3-1-3,0 1 10,2-2-5,-2 1-6,0 1 7,-1-1-15,1 2 13,-3-1-4,4 1-4,-4-1 3,2 1-1,0 0 2,1 1 10,-2 0-9,6 1 0,-4 1-8,0-1-4,0 1-5,4 2-8,-5-7-5,1 5-15,4 2 0,-5-3-13,5 3-15,-5-3-16,0 2-22,5 1-15,-9 0-36,4-1-40,5 1-37,-13-3-28,4 3-207,1 0-513,8 0 228</inkml:trace>
  <inkml:trace contextRef="#ctx0" brushRef="#br0" timeOffset="134446.0083">12670 10694 107,'2'-5'143,"-1"2"-3,0-2-8,0 2-12,-1 3-2,2-6-12,-2 6-12,1-3-13,-1 3-4,0 0-1,0 0-7,-3 21-2,0-5-1,1 10 1,-2 6-9,2 1-5,-2 1 1,-1 10-4,0-9-8,1-2 1,0 3-7,-2-2-1,2-3 1,0 0 0,0-4-7,2-2-2,2-4 1,-3-4-6,-1-2-1,3 2-4,0-6-3,0-1 1,-1-2-4,-2-1-9,4-1-16,0-2-25,-2 0-30,2-4-29,-4 3-16,4-3-20,0 0-23,0 0-88,0 0-265,-9-10 118</inkml:trace>
  <inkml:trace contextRef="#ctx0" brushRef="#br0" timeOffset="134771.0476">12626 11018 25,'0'0'167,"-2"-4"-13,2 4-20,0 0-8,4-3-6,-2-1-16,-2 4-5,10-2-5,0 0-5,0 0-7,3-3 2,3 1-5,5 1-2,1-2-6,6-1 3,1-3-8,1 5-6,-1-1-3,0-2-3,1 5-4,-8-1 0,4-2-7,-5 5-3,0-3-4,-4 3-7,-3-1 1,-4 0-2,-1 1-5,-1-3 1,-2 3 8,-1-1 15,-5 1 1,10 1 1,-10-1-7,5-1-2,-5 1-6,0 0-2,7-1-3,-7 1 0,0 0-7,0 0-2,7 0-10,-7 0-17,0 0-18,0 0-27,0 0-32,0 0-28,0 0-21,0 0-34,6 1-23,-6-1-116,0 0-331,6-3 147</inkml:trace>
  <inkml:trace contextRef="#ctx0" brushRef="#br0" timeOffset="135708.4713">13829 10912 61,'0'0'165,"4"-2"-10,-4 2-2,5-4-5,-3 0-2,3 1-3,-2 1-6,-3-3-7,4 3-3,0-3-5,-3 0-4,3 0-3,-1-2-5,-1 1-12,2 0 1,-2-4-11,1 3-7,-1-4-6,-2 0-4,2-1-6,-2 1-3,1 1-6,-1-2-2,0 1-1,-3 0-4,1 0-4,-3 2-1,-1 1-4,1 0 1,2 2-5,-5 1-4,2 1-3,-2 1-4,-4 1-4,2 2 1,-5 1 1,3 2-6,-6 4-4,0 2 1,0 1-3,-4 5 0,5-3-1,-7 9 0,9-5-4,-4 1 1,5 0-1,4 0-2,-1-1 1,5 1 3,1-6-5,4 2-1,1-3-1,-4 2 1,8-2 0,-3 1 3,4-2-4,1-2 0,1-1 2,2 2-3,2-5 5,1 1-2,1-1-1,0-1 2,5-1 5,-4-2-6,3-2 0,-3 0 2,-1-3-1,5 2-1,-8-4-4,4 1 4,1-4-2,-4 3 3,1-1 0,-1-2-3,0-1-2,1-2 4,-3 2 1,3-1-3,-7 3 1,4-1 0,-2-1-2,-2 3 1,-1-4-1,2 5 0,-2-1-1,0 2 2,-2-1 0,2 2 5,-1 1-9,-2 0 5,0 0 3,1 2 3,-2 3 3,1-6-1,1 2 1,-2 4-1,0 0-1,3-4 0,-3 1-1,0 3 0,0 0-6,0 0 3,0 0-3,-8 18 2,6-7-2,-5 7 1,-2 5 5,2 6-5,-1-2 3,-1 6-1,-2 11 4,0 3-1,2-15 6,0 14-4,-1-10 5,1-4 2,0 2-5,1 0 4,0-4-1,1 1 2,1-2-2,1-5 3,-1 2 6,2-8-6,1-3 1,1-1-1,-1-4 2,-1-1-1,4 1-2,-1 0 0,1-7 6,-1 3-1,-1-1 7,2-2 16,0-3 10,0 0 6,0 0-4,0 0-11,0 0 9,0 0-14,12-13-4,1 0 0,-2 1-10,5-4-3,1-2-3,2-2 4,-1 1-5,5-3-1,0 2-3,0 2 1,2-2-7,-5 2-2,-6 5 2,3 2-5,-4-1 1,-3 4 2,1 1 1,-5 1-1,-2 1 6,2 1-14,-2-2 1,1 4 1,-2 1-5,-3 1-17,4-4-6,-4 0-29,4 1-13,-4 3-22,4-2-20,-4 2-25,0 0-32,0 0-32,0 0-26,0-3-35,0 3-30,0 0-179,0 0-506,0 0 224</inkml:trace>
  <inkml:trace contextRef="#ctx0" brushRef="#br0" timeOffset="136214.3809">14276 11079 150,'0'0'204,"2"-3"-4,-2 3-6,0 0-8,2-5-5,-2 5-10,0 0-8,2-3-10,-2 3-13,0 0-11,0 0-9,0 0-13,0 0-10,0 0-12,0 0-3,0 0-6,0 0-6,-11 11-5,4-2 0,4-1-3,-4 3-3,1 1-4,-1 3 0,-2 2-5,3 0 0,-1-2-3,1 3-4,-2-2-2,2 1-1,2 0-2,-1 1-5,1-7-4,3 1-1,-1 1 1,4-3-3,-4 0-6,2 0-2,0-3 5,3 1 2,-1 0 3,2-4 5,0 1 2,3-3 2,0 2 2,1-1-5,0-4-3,5 1 3,0-3-1,1-1-2,6-2-4,-3-1-1,1-1-3,1 1-3,-6 2-2,1-6 0,-3 2-3,-1 0 0,-1 1-3,1-1-3,-2 0 2,-1 1 5,0-1-7,-5-2 1,2 2-4,0-1 4,-1 0-8,-2 1 12,-1-3-8,-1 1-2,1 0-1,-5 0 1,3-2 10,-4 3-15,2-1 6,-5-1-5,5 6 3,-1-4-6,1 4 5,-2 1-3,-2-1-3,0 4 0,1 0 3,-5 2-1,1 2-2,-1 0-4,-2 1-12,-3 4-17,4-2-23,2 0-26,-2 3-30,1-4-36,5 1-42,-3 2-33,7-2-30,-4-4-28,1 3-146,3-1-467,3-3 207</inkml:trace>
  <inkml:trace contextRef="#ctx0" brushRef="#br0" timeOffset="138262.3879">13188 11490 112,'0'0'108,"0"0"-5,0-4-8,0 4-10,0 0-2,0 0-5,0 0-9,-6 14-3,5-10-1,1 3-9,-3 0-1,3 1 1,-5 5-6,3-2 4,0 1-7,-2 5-2,1 0 1,3 0-1,-4 3-7,4-2-1,-2 0-3,2 1-3,0-2-5,0 3 8,2-3-6,2-1 7,-1 2-3,1 0 1,0 0-5,4-4 5,-2 3-6,3-2 4,-2-4-3,2 4 9,4-2-3,0-1 2,-1-3-3,0 1 4,8-2-2,-3-2-2,0-1 2,2-1-3,0-2 1,1-1 2,1-1-5,-2-1 0,0-1-3,1-2-4,-3 0 0,5-1-2,-2 0-3,-2 0 0,3 1 1,-3-2-6,0-1 5,-3 2-5,-2 0 1,0 2-1,-1-2-3,-1 1-2,-2 0 1,3 1 0,-4 1-4,-2 1-1,2-1 3,0 2-3,-2 2 2,2-1-2,-1 3 2,1 1 0,1-2 0,0 3 2,0 5-5,-3-2 2,2 3-1,1 0 0,0 3 0,-2-1 2,0 1-4,-2-5 1,0 6-1,-1-3 2,-2-2 4,-2 0-3,2 0 0,2-1 2,-4-1 1,0-3-5,0 1 4,1-4 0,-1 2 1,0 0 1,2-3 0,-2-2 2,0 7 4,0-7 0,-2 3 1,2-3 1,0 0 1,0 0-1,0 0-2,0 0-3,0-14-1,0 6 2,2 0-2,0-3 1,1 2-1,-1-3-3,2-4-1,3 1 0,-6-3-4,7 2 2,-3-1-4,4 3 2,-2-1-1,0 3 0,1 3-1,2-6 2,0 6 0,2-2 0,-1 4-4,-1-3 2,2 5 1,1-1-2,0 2-1,3-4 0,-4 3 3,6 2-1,-6-1 0,8-1-2,-4 2 2,2 2 0,0-3-1,1 1 1,2-1-1,-3 2 5,-1-1-7,4 2-2,-4-2 3,-2 2 1,-2 0 2,2 0 0,-2-3-4,0 4 2,0-4 5,0 4-7,-3-2 1,2 2-1,-2-1 4,-2-1 3,2-1-3,-1 2 0,-4-2 3,3 1 3,1-3-2,-3 2 3,2-4-1,1 0-1,-2 0 0,-2 0 2,2-1 1,2-1-4,-5 0 0,3-1 6,0-5-4,-3 5-2,0-1 0,2 0 3,-2 1-3,0-2 6,-3 1 0,1 1 2,-2 1-1,-3 4-3,3-3 4,0 2-3,-2 2 6,0-1-6,0 0-3,2-2 3,-2 5 0,0-1 0,-1-1-4,0 2 2,3 2-2,0-6 1,0 6-4,-4-4-1,4 4 2,0 0-1,0 0-2,-2-2-2,2 2 5,0 0-5,0 0 4,0 0 1,0 0-8,0 0 3,0 0 0,0 0 3,0 0-3,0 0 1,0 0 2,0 0-3,0 0 4,0 0-4,0 0 0,-4 9-2,4-9 1,0 0-1,0 3 2,0-3 1,0 0-3,0 0 3,0 0-2,0 5-1,0-5 2,0 0-1,3 4 3,-3-4-1,0 0-3,0 0 1,0 0 1,0 0-2,0 0 2,0 2 2,0-2-3,0 0 3,0 4 0,0-4 2,0 0-4,0 6 0,0-6-1,0 0-1,0 5 2,0-5 0,0 2-1,0-2 0,-3 6 0,3-6 2,0 0 0,0 4-1,0-4-2,0 0 2,0 0-2,0 0 6,0 0-4,-1 5-2,1-5 2,0 0 0,0 0-3,0 0 3,0 0 1,0 0 0,0 0 0,1 4-1,-1-4 0,0 0 3,0 0-6,0 0 7,0 0-5,0 3-1,0-3 7,0 0-7,0 0 1,0 0 1,0 0-3,0 0 4,0 5-2,0-5-2,0 0 3,0 0 3,0 0-2,0 0 1,0 0-1,0 0-1,0 0 1,0 0 2,0 0-1,0 0-3,0 0 0,0 0 0,0 0 0,0 0 1,3 2-1,-3-2-1,0 0 1,0 0 2,0 0-1,0 0-3,0 0 3,0 0 1,0 0 0,0 4 0,0-4-1,0 0 1,0 0-2,0 0 1,0 0-2,0 0-2,1 5 4,-1-5 1,0 0 0,0 0-1,0 0 1,4 0-1,-4 0 0,0 0 0,0 0 1,0 0-2,0 0 3,0 0 0,0 0 1,0 0-4,0 0 3,0 0-6,0 0 6,0 0-3,0 0 2,0 0 0,0 0 0,0 0-2,-2 8 0,2-8 3,0 0-2,0 0 1,0 0-1,0 0 0,0 0 2,0 0-2,2 3 0,-2-3-1,0 0 3,0 0-2,0 0-2,0 0 4,0 0-2,0 0 1,0 0-1,0 0 1,0 0-1,0 0 3,0 0-4,0 0 1,0 0 1,0 0-3,0 0 1,0 0 1,0 0 0,0 0-2,0 0 3,0 0 0,0 0-2,0 0 0,-2 5 4,2-5-2,0 0-3,0 0 5,0 0-1,0 0-1,0 0-1,0 0 0,0 0 1,0 0 0,0 0-1,0 0 1,0 0-2,0 0 2,0 0-4,0 0-14,0 0-15,0 0-19,-2 2-22,2-2-31,-1 5-33,-3-1-27,2-2-27,-1 2-18,-3-1-176,3 1-415,-5 2 184</inkml:trace>
  <inkml:trace contextRef="#ctx0" brushRef="#br0" timeOffset="138871.6175">13465 12644 87,'0'-18'151,"-2"0"6,2 6-9,-2-2-7,1 6-9,-2-2-8,-1 1 3,4 4-12,-2 0-14,-3 2-7,3-1-8,2 4-11,-9 2-9,3 2-5,-1 4-6,0 4-5,0 5 1,-4 10 0,5-1 1,-1 8 2,-3-2-2,3 14 6,2 1-4,-2 0-2,4 0 0,-3 5-4,2-1 5,1-4-9,0 3-3,0-3 2,1 0-3,1-12-2,-1 0-4,-1-1-3,-2 0-1,2-3-2,-2-1-1,0-6-1,0 2-6,1-9 1,-4 1-4,3-2-7,2-6-6,0 0-21,1-3-22,-3 0-34,1-7-42,-2 1-36,6-1-31,-8-8-27,4 1-128,-1-5-363,-1-4 161</inkml:trace>
  <inkml:trace contextRef="#ctx0" brushRef="#br0" timeOffset="139236.3408">13187 12966 129,'0'0'132,"12"-3"5,-1 0 4,1-1-2,10-1-1,4-4-13,2-1-5,-4-2-5,8 3-8,-1-6-5,-2 5-11,-2 0-6,1-1-3,-2 3-6,-7 3-2,-3 0 2,-2 0-11,-3 1 2,-3 0 1,3 0-4,-6 2-1,3-1 2,-7 3-2,-1 0-3,8-2-3,-8 2-4,0 0-1,3 7 0,-3-2-1,0 7-6,0 0 4,-3 5-8,3 1-2,-4-3-1,4 3-2,-2 4-3,2-6-4,0 3-1,0-1-3,0-4-6,0-1 2,2 1 1,2-4-9,-3 0 0,1-3-2,3 1-2,1-3-11,-3-4-13,6 2-14,-1 1-17,2-6-23,1 0-24,-2-1-23,4-2-21,0-6-22,3-2-18,-4 1-3,2-2-12,-3-1-126,-2-2-344,-2 2 153</inkml:trace>
  <inkml:trace contextRef="#ctx0" brushRef="#br0" timeOffset="139503.0766">13777 12800 24,'0'-8'105,"0"3"2,-1-2 3,-2 2 5,3-3-12,-1 6-3,1 2-19,0-7-10,0 7-1,-1-3-30,-2-1-14,3 4-24,0 0-20,0 0-22,0 0-20,0 0-21,-4 11-46,4-11-135,-2 5 60</inkml:trace>
  <inkml:trace contextRef="#ctx0" brushRef="#br0" timeOffset="139817.6207">13872 12821 15,'11'-7'154,"-6"2"-14,1 1-5,2 3-5,2-2-9,-2 6-2,-3-2-8,2 4 0,1 3-2,-1 1-4,1 4-4,-4-1-2,1 3-1,0 2 1,-2-1-9,-1 2-6,-2-2-2,-2-1-2,2-4-2,0 0-1,-1 1-2,0-3-2,1-3 0,-1 0 5,1-1-1,-2 0 9,2 0 0,0-5-4,-3 4-4,3-4-7,0 0-5,-4-11-7,4 4-6,2-1-4,0-2-5,4-9-1,-1 2-9,0 0-2,4-1 3,0 0-9,3 1-1,-3 2-4,6-1-6,-2 0 2,2 4-1,0 0-6,1 3 5,-4 0-9,2 4 7,-2 1-4,-2 3 0,2 2-4,-2 0 3,-1 4-1,1 3-2,-2-1 1,-2 3 0,-2 2-4,1 4 2,1-1 1,-3 0 0,-1 2-1,0-1-6,-1 1-7,0-5-15,-1 1-19,3-4-23,-3-2-20,3 1-23,-3-2-26,5 0-21,0-2-32,4-2-10,-2 1-18,7-3-10,-2-2-127,1-1-381,4-2 169</inkml:trace>
  <inkml:trace contextRef="#ctx0" brushRef="#br0" timeOffset="140471.5075">14620 12755 113,'4'-17'168,"-1"1"4,1 1-9,-2 5 6,1-2-9,-2 2-5,-2 1-4,1 2-9,-3-1-7,1 3-2,-2 0-21,0 1-9,-2 0-8,-1 5-6,7-1-12,-18 5-7,3 5-5,-2 4-4,1 3-6,-5 7 1,2 0-3,2-4-2,3 7-1,2-6-7,-3 1 0,11-5-5,-2 0-3,5-2-3,0-3-5,-1 2 1,6-4 5,2 0-2,-3-3 7,5-2-3,1-1-1,2-1 0,3-6-5,-1 0-3,-1-1-2,3-5-2,2-1-2,-2 0-2,-5-5 4,6-2-6,-6 1 2,1 1-2,-3-4-2,1 1-7,-1 1 7,-2 3-1,-2-2-4,0 4 2,-3 4 8,0-1 8,-1 4-8,1 0 0,-1 2-2,0 3-4,0 0-3,0 0 1,0 0 6,-3 13-11,0-1 2,-1-4 2,4 4-5,0 1 1,0 0 0,0-1-1,3 1-1,1-2 2,-3 0-1,1 0-7,2-1 4,1-5 9,2 3 5,-1-3 14,2 0 7,3-1 6,1-4 4,5-3 3,0 0-9,1-4 2,7-3-3,0-2-2,-1-2-2,1-1-6,-6-2 5,3-4-8,-7-1 2,0-4-9,-3 1 0,0 1-8,-3-4 2,-5-2 2,1 0 2,-1 1-7,0 5 3,-3 7-3,-2 0 5,1 6-2,0 1 3,-4 1 6,4 3-4,0 0-2,-4 3-2,4 3 3,0 0-9,-10 12 7,2 4-9,0 3 1,1 8-1,-1-2-1,3 4-2,1-3 0,-2 3 0,2-2 0,2-2 1,2-4 0,0 0-4,2-3 3,1-2-2,1-2-2,-1-1-1,6 2 7,-3-8-1,2 3-3,1-5 5,0-1 3,4-1-4,-3-2 1,3-2-5,1 0-6,3-1-13,2-3-18,-1 1-25,-7 1-27,4 0-27,-2 1-19,0-1-26,-1-1-26,-1 2-19,-4-1-17,5-1-28,-6-1-30,-1 0-180,1 1-497,-2-2 220</inkml:trace>
  <inkml:trace contextRef="#ctx0" brushRef="#br0" timeOffset="141272.9176">15434 12913 92,'0'0'164,"0"0"-12,0 0-18,0 0 10,0 0 1,16-12-10,-7 7 10,0-4-1,0 1-5,4-7-2,-2-1-10,8-4-3,-1 0-5,1-4-6,1 2-1,-2-4-11,0 1-3,-5-2-2,1 2 1,-4 0 1,-2 8-8,-3-1 0,0 3-5,-4 2-4,2 2-4,-3-1 0,0 2-8,0 4-5,-3 0 1,-3 1-13,1 2-1,0 1-8,-2 2-4,7 0-6,-16 3-3,6 4-2,-1 0-4,-1 4-3,5-1 0,-2 5-3,3 5-2,0-1-4,4-2 2,2 1-4,0 0 0,2 1-2,4 1 4,3 2-5,2 2-2,-1-7-4,3-1 3,-4-1-1,6 1 5,-3-1-2,3-2-3,0-1-1,-2-1 0,-1 0 2,-4-2-2,1 3 4,-3-6 2,-1 0 2,-1 1 6,-1-1-13,-2 1 6,-1 0-5,-3-5-3,1 6 7,-3-4-6,-3 1 2,-2-2-1,-2-1-2,-2 1 3,0-1-8,0 0-8,1 0-10,-4-1-13,2-2-15,2 2-24,3-3-21,-1 1-19,4-1-20,-1 0-31,2-2-23,4 0-34,1-4-28,1-1-170,3 0-454,1-3 200</inkml:trace>
  <inkml:trace contextRef="#ctx0" brushRef="#br0" timeOffset="141534.2618">15896 12441 163,'2'-7'221,"1"4"-15,-2-2 1,-1 5-22,0 0-10,0 0-2,8 20-6,-8-6-6,1 6-9,0 6-8,-3 3 0,0 2-10,-4 1-7,6-1-10,-4-1-5,2 1-5,-2-1-5,4-2-4,0-1-3,-2-8-5,2 0-11,0-2-6,0 1-3,0-5 1,2-3-18,2 2-3,0 1 3,-2-8-14,2 2 3,1-2-10,0-2-10,0-1-13,2 0-18,2-4-28,2 0-31,-1-1-26,3-2-35,-4-3-34,3 2-34,1-7-24,-2 1-31,-4-1-166,3-3-451,-2 4 200</inkml:trace>
  <inkml:trace contextRef="#ctx0" brushRef="#br0" timeOffset="141779.0656">15940 12663 32,'0'0'155,"0"0"-5,0 0-5,0 0-1,0 0-10,13-9-13,-4 4-14,4 2-10,-2-2-8,3 1-8,-3 0-10,1-2-4,2 4-10,-1-2-19,0 0-16,-1 0-23,0 1-25,4 1-6,-2-1-10,1-1-36,-4 3-35,2-1-90,-2 2-221,0 0 98</inkml:trace>
  <inkml:trace contextRef="#ctx0" brushRef="#br0" timeOffset="142678.3689">16441 12663 192,'2'-7'207,"1"-1"-15,-3-1-10,2-1-15,0 1-11,-2-3 1,0 2-3,2 0-7,-2 0-1,0-2-6,-2 6-9,-2-4-5,2 3-9,-1-1-10,-1 3-3,1 0-17,-6 1-4,2 2-9,-3 1-6,-3 2-8,-2 6-6,-3 2-5,0 1-6,-6 6-6,-2 3-1,8 1 0,-4 2-7,6-2-1,1 2-1,-3 0-4,9-5-3,2 0 0,0 1-5,1 2 1,3-6-3,3 1 1,3-4-2,-2 0-2,5-2-2,0-1 2,3-2 0,1-1 0,3-2 1,-2-3 0,3 0 2,2-1-4,-2-3 1,3-1 0,-2-3-3,-3 2 1,-2-2-3,3-4 2,-3 0 0,-1-1-1,1-3-1,-2 2 1,-2-1 1,0 0 3,-3-2-2,1 0 1,-1 4-1,-2 0 3,1 3 6,0 0 5,-2 4 4,1-1-1,0 1-3,-1 2 2,0 4-4,2-3 7,-2 3-13,0 0-1,-3 20-2,2-8-1,-1 5 0,0 0 0,2 0-4,-1 2 1,-1 0-3,2-2 1,2 0-4,-1 0 4,1 0 1,1-6-5,1 2 12,1-4-12,-1-1-2,3 0 8,0-4 6,-1-1 3,5-1 1,2-1 1,0-4 4,6 0 0,-2-6-3,7-3-4,-7 0-1,7-4-3,-5-2 5,-2-2 1,0-2-7,-5-2 4,1 0-7,-5-1 0,1-3-4,-7 0 5,2-1 4,-1-1-1,-1 2-9,-4 0 3,0 0 2,2 1-2,-3 7 5,1 1 3,0 2-2,0 2 2,1 3 8,-5 3 4,6-1-3,-1 3 4,-1 3-3,2 0-6,0 4 3,0 0-5,0 0 9,-7 20-10,5-2-11,-1 7 9,-1 4-5,2 0-6,2 3 6,0-1-4,0 1 4,0 0-2,0-1-5,2-1 8,-1-1 2,2-3-14,0 0 6,1-8-2,1 1-5,-2-2 11,4-1-6,1-5-6,-3 1 7,3-3-4,-2-1 2,3 0 22,0-3-19,-1-1 4,7-1 0,-3-3-10,2-2 12,-1-1 1,7-4 0,-5 0-6,5-2 5,-4-1-3,0-2 2,-4-1 0,2-1-4,0-3 2,-1 0 6,-3-5 11,4-1-21,-10 5 0,1 1-1,-1 3 0,0-2 0,-4 3 3,-1 1-1,1 0 4,0 7-4,-3-3 14,-2 3-17,1 4-3,-5 0 8,9 1-4,-15 7-4,-2 3 2,5 5-1,1 1 3,-6 5 3,4 0-7,0 3 15,4 0-10,4-5 0,-2 6-4,4-8 10,3 3-9,1-2-6,4-1 9,-1 0-5,5-2 14,0-1-15,0-4 2,1-2 4,0-2-3,2 0-1,-1-2-3,4-2 6,3-2 12,0 0-35,3-4-40,-2-3-23,1 1-30,-2-3-28,0 0-36,-2 3-32,-1-3-24,-6 2-18,1-2-18,-2 1-7,-3-2-168,-1 0-484,1 1 214</inkml:trace>
  <inkml:trace contextRef="#ctx0" brushRef="#br0" timeOffset="142933.6657">16653 12553 62,'2'-5'194,"-2"5"-8,10-3-11,1 1-7,2-3-1,4 2-11,2-2-3,9-2-10,0 2-3,4-3-16,-4 2-11,4-2-7,-4 1-12,-1-2-12,1 4-6,-2-2-15,-7 1-20,-1-1-27,0 1-40,-5 5-38,4-6-38,-3 4-27,-2-3-35,1 3-131,-2-2-321,1 0 142</inkml:trace>
  <inkml:trace contextRef="#ctx0" brushRef="#br0" timeOffset="143235.6963">17883 12415 261,'0'0'249,"-9"1"-14,9-1-20,-7 0-21,7 0-18,0 0-8,0 0-8,0 0-9,0 0-8,0 0-3,0 0-2,27-2-13,-14-1-5,7-1-13,8-3-5,1 0-7,0-1-7,-1 1-10,4 0-1,0 1-14,0-1-4,-1 2-4,-1 0-5,-3 0-6,-8 1-4,0 2-7,-5-1-10,-3 1-16,-4 0-15,-1 1-22,0-1-32,-2 0-40,-4 2-29,0 0-29,0 0-32,0 0-16,0 0-15,-25 6-157,6-2-412,6 0 182</inkml:trace>
  <inkml:trace contextRef="#ctx0" brushRef="#br0" timeOffset="143892.8423">17860 12562 148,'-2'3'192,"-2"1"5,3-2-2,1-2 2,4 7-5,1-6-4,3-1-5,5 1-9,-1-1-11,7-2-8,1-2-10,1-1-11,8 0-11,0 1-11,-1-6-4,4 5-9,-4-2-11,7 1-2,-3-3-8,1 0-8,0 1-8,-1 0-10,0 1-1,0-2-9,-4 2 0,1-1-6,-10 1-20,0 0-16,-3 0-21,-6-1-20,0 0-8,-6 0-13,0 1-10,-4 0-7,-1 0-6,-4-2-2,0 0 3,-6 1-6,2-1-2,0 1 2,-2 1 3,-2-1-1,-1-3 11,3 5 5,0-2 4,0 0 7,1 2 10,1-5 2,-1 2 8,2 0 9,1-2 6,1 2 9,1-2 12,1 0 11,2 3 15,-3-3 12,3 2 14,-2 1 5,-1 0 8,4 0 12,-2 2 0,0-1 4,0 2 4,-1 0 2,3 1-1,-3-2-6,-1 1-1,0 3-2,-3 2-10,3-3-1,1 2-6,-1 0-1,-3-1 0,8 2-1,-11 2-4,11-2-5,-8 1-2,3 0 0,1 2-3,1-1-6,-1 1-7,2-2 2,2-1 0,-4 7-2,4-3-1,4 0 6,-4 2 0,4 1 6,1 0 2,4 2 1,5 1 5,-1 2 0,1 1 0,9 4 5,2-2-8,1-1-1,1 2 2,3 0-4,-2 0-5,2-4-2,-2 2 0,-2-1-6,2-4-2,-3 5-4,-6-4 2,0-5-4,-1 5-2,-1-3 5,-4-4-8,1 4-2,-5-5-1,0 2-1,-1-2 3,-2 0 6,-1 1 4,-1-1 1,-4-2 7,0 0 12,5 2-2,-1 0-12,-4-2 3,0 0-3,-4 6-2,1-1-4,-6 4 6,-3 4-10,-5 5-2,-6 6 0,-1 0-4,-1 3 2,-11 12-7,4-3 3,-5 0-7,4 0 10,-1 1-7,9-10-6,1-2-24,1 0-31,5-5-41,-1 4-31,3-2-40,3-7-41,4 0-50,3-7-37,-3 2-49,4 0-179,1-6-565,3-2 250</inkml:trace>
  <inkml:trace contextRef="#ctx0" brushRef="#br0" timeOffset="146272.5194">19255 12439 23,'0'0'153,"3"2"-12,-3-2-7,0 0 15,0 0-9,0 0-3,3-10 2,-1 8-4,-2-5-9,0 0-7,2 2-4,-2-4-2,0 0-11,-2-3-7,0-2-5,-3-1-9,1 1-3,-3-2-1,0 0-3,0 0 0,-2 7-7,-3-5-2,1 3-9,-3 0-4,2 5-3,-3 0-6,1 2-4,-4 6-5,0-2-1,-9 13-5,8 2-5,-5 6 4,1 3-8,2 5 3,-3 14-6,4-1-1,2 4 10,6 0 2,3-10-2,2 10-1,3-12-8,4-4 1,1 1-3,4-3 1,4-1-4,0-5 3,4-6-2,1-1 6,1-3 2,2-3-3,1-3 0,1-2 3,-1-3 0,0-4-3,3 1-5,-4-6 3,1-1 3,-3-1-6,-3-2-1,1-3 0,-2-1-1,-2 2 1,-3-3-2,0-1 1,0 0-5,-2 0 1,-1-2 2,-1-4-2,-2 3-3,1 1-1,0 3 6,-1-2-2,0 4 8,-1 3 1,1-1 2,-1 4 0,-1-2 2,1 3 7,1 3 2,-1 0 0,1 0 2,0 1-1,0 4-4,-1-5-2,1 5 0,0-5 0,0 5-4,0 0-7,0 0 9,0 0-11,0 0 10,-9 16-4,9-5-7,-1 5 1,-2 1 0,0 1 0,2 6 1,1 4 0,-2-5 2,2 5-2,0-3-4,2-6 1,-1 2-5,2-3 0,1 1 10,5 0-9,-4-3-9,0-5 8,1 1 7,3-3-5,-2 1 13,4-3 0,-3-1 2,6-4-1,-1 0 9,-1-4-17,1 0 9,-1-3-6,4-5-9,-2 1 4,0-4 4,-1 0-1,-1-3-3,-1-9-5,2 4 6,-2-4-6,0 1 4,-2-2 1,0 1-2,-3-1-1,2 4-1,0-4-4,-1 7-13,1 2 24,-1 0-10,2 3-2,-4 4 0,3 0 4,-1 3-2,-1 3-5,0-1 1,4 6 10,2 3-8,-2 2-1,0 0-2,3 7 6,-1 1-1,-1-1 1,1 4 3,-2-1-6,-2-2 1,0 2 0,-2-4-2,-1-2 2,0-3 2,-1 3 0,-2-5-2,0-1 1,0 4 2,2-6 1,-2 3-2,-2-5 2,3 2-2,-3-2-2,0 0-2,0 0 2,1-12-3,-2 5 4,1-2-1,-1-1-2,-1-3 0,1 1-1,-4 1 3,0-5 4,1 3-3,0 3-6,0-3 6,-2 2-3,0 2 6,-1 0-8,1 2 4,1 0-2,-2 2-8,0 1 8,-1 3-6,-2 4 8,-4-1-7,2 6 2,-1 3 0,-2 2 2,0 6-7,5-2 9,-1 7-2,2 1-2,2-6 2,2 3 2,2-1 1,2-4-5,1 3 1,1-2-2,4-2 5,2 0 8,0-6-12,2 2 14,0-2-11,5-3 0,3-5 0,-4 1 5,3-3 1,5-2-2,-6-1-4,3-2 3,0-5 3,0 3-7,-2-7 0,-2 2 5,7-6 4,-6 4-4,3-7-1,1-1 3,-2-2-6,-2 2 4,4-7 4,-1 6-5,-1-3 6,1 5-8,-1-1-3,0 1 0,-4 5 2,2 2 0,-1 0-5,-2 1 5,-2 6-4,1 0 3,1 4-4,-3 0 6,0 3-3,0 3 1,-1-1-2,-1 4 0,1 3 4,-2-2 0,1 3-1,-3 1-2,-1-4-2,4 4 6,-4 0 2,1-2-8,-1-2 6,-2-2-4,3 0 8,-3-1-2,1 0-5,-2 0 7,2-2-5,-2-2 8,0 0-5,0 0-2,0 0-5,0 0 4,7-7-5,-4 0 5,-2-2-1,-1 3 2,0-1 3,-1-4-3,-1 3 2,2 0 1,-3 1-5,1-3 1,-1 5-4,1-2 1,-2 2-4,-1 1 1,-1-1 5,0 2 3,-1 4-3,-2 1-6,-2 4 1,-3 3 2,-1 2 1,2 4-4,-4 4 2,2 5 1,2 0 5,-1-2-3,4 3-3,2-1 2,2-4-1,1 6 0,4-7 4,2-3-1,-1 1-1,9 0-1,-3-7 6,1 0-1,4-1-1,5-3 0,0 1 4,6-5 0,-2-2 3,8-6-1,0 0-2,2-5-3,1 2 6,-1-5-1,2-1 4,-4 1 3,0-4-17,-1-2 8,-2 2-5,-5-1 3,-2-3-5,-5 1 0,-2 4 3,-1 0-5,-2-2 5,-5 2 0,-1 1-1,-2 2 3,0-1-6,-2 6 3,-1-3 2,-1 1-5,-2 3 14,0 2-20,0 4 1,-4 0 7,2 5-6,-4 3 5,1 2-6,-2 2 5,1 4-3,0 2 1,2 0-3,1 1 10,5 2-6,0-2 0,3 2 4,2-2 0,3-2-4,3 1 2,-2-6-4,1 0-4,4 1-3,-1-4 0,5 0-6,-2-3-5,1-4 2,7-2-2,8-5-5,-6 2-5,6-7-11,-2-1-6,1-1-2,-4-1 5,1-2-12,-4-2-7,-2 1-10,-3-5 2,0 1 6,-4 0 8,-2-2 2,0-3 11,-4 1 7,0 0 2,0 0 12,0-2 10,-6-1 10,1-2 9,0 4 10,-1 4 10,-3 1 5,0 5 11,4 1 11,-1 6 4,-2-2 8,2 3 6,0-1-4,-2 5-8,3 0-4,0 1-9,0 4-1,0 0-2,0 0-7,0 14-1,0 1 0,0 5 2,3 5 4,-2 8 3,0 3 7,3 9-9,1 5-4,-5 2 7,0 0 4,-1 4 4,-3-4-6,3 4-6,-2-1 6,3-6-8,3 6 10,-6-9-14,6 3-5,-3-13-4,0 10 4,-3-11 1,2 0-28,1-3-40,-4-5-55,-1-2-50,0 0-54,2-6-64,0-7-49,-2 0-265,2-4-626,-1-6 277</inkml:trace>
  <inkml:trace contextRef="#ctx0" brushRef="#br0" timeOffset="146553.2343">20671 12612 8,'10'-24'251,"-7"5"3,2 0-7,0 2-14,0 0-13,6 2-14,-3 5-16,4-4-9,3 3-12,0 0-12,1 2-10,-1 0-8,4 2-13,0 2-6,-1 1-9,0 2-3,-4 4-13,-1 1-3,1-1-10,1 6-6,-4 1-9,-2 2 0,-1-2-8,-1 5-2,-3 2-9,-3 0-5,-4 1-5,-4 0-5,-5 1 0,-2 2-8,-9-2-4,0 0-4,0-1-18,-6-5-11,1 1-10,-1-4-14,1-1-15,7-4-17,-5 0-24,8-3-20,0 0-23,4-2-20,3-4-42,1 0-29,3-2-25,-2-3-143,9-1-426,0-2 188</inkml:trace>
  <inkml:trace contextRef="#ctx0" brushRef="#br0" timeOffset="146850.0027">21148 12121 140,'1'-11'307,"0"1"-13,0 3-25,1 5-26,2-1-24,-4 3-19,0 0-16,6 10-17,-4 4-7,1 3-14,-1 9-8,0 5-6,-2-3-3,1 5-5,3 0-5,-3 1-3,2-1-5,-3-2-6,0 1-6,1-5-7,0-2 13,2 0-11,-3-7-13,1-2-6,5-1-11,-6-3-14,2 0-4,-1-5 8,2 2-4,-1-4-3,3 2-5,-1-2-7,1-2 5,1-1-9,2-2-13,-8 0-25,13-5-20,-6 3-25,3-3-12,0 0-30,-4-1-19,1-2-30,-5 3-34,6-4-36,-3 3-33,-4-6-19,3 2-24,-5 0-151,1-1-475,-4 0 210</inkml:trace>
  <inkml:trace contextRef="#ctx0" brushRef="#br0" timeOffset="147091.8209">21015 12419 54,'-9'0'227,"2"0"-1,7 0-9,-9 0-15,9 0-6,0 0-7,0 0 0,0 0 1,23-9-5,-5 1-6,9 0-7,1-1-11,7 0-14,-1 1-8,1-2-13,-1-1-12,3-1-15,-5 3-6,-4 1-13,-5 3-5,-3 2-19,-3-2-23,-5 4-28,1-2-23,-3 2-30,-2-2-29,-1 3-31,-2 0-35,-5 0-38,8 0-35,-8 0-39,8 0-130,-8 0-417,0 0 185</inkml:trace>
  <inkml:trace contextRef="#ctx0" brushRef="#br0" timeOffset="147911.6167">21621 12291 202,'0'0'252,"0"0"-18,0 0-18,0 0-12,-15 6-9,13-2-13,-1 3-13,2-1-8,0 2-9,-1 1-8,4 2-4,0-2 2,1-1-13,1 1-2,1-1-4,3-2-11,0-1 0,1 2-5,1-4-6,3 0-5,0-3-12,0-2-4,6 1-7,-1-3-9,-2-3 1,4 1-8,-4-3 1,1-1 3,1 2-6,-5-6-7,-1 4 1,0-2-9,-6 3 6,2-2 4,-2 5-17,-3-5 10,-1 1-7,-2 0-1,0 0-8,-2 4-5,-3 0 2,-1 3-6,-5 0 3,-2 3-3,-3 3-2,-5 5-1,-3 1 12,-2 5-23,2 1-4,1 1 4,5 4-5,-1-2-6,6-2 12,-2 4 3,6-3 2,2-1-10,-1 1 7,4 0-3,3-1 7,2-6-6,0 1-4,4 1-3,1-3-2,1-1 6,3-1 1,0 0 1,3-3-2,6 0 3,-1-3-4,5-1-1,5-4 8,8 2-5,0-4 3,14-5 3,-12 4-4,12-10-5,2 0 6,1 2-12,0-4 26,-3 1-36,-14 1 6,-4 1-6,-4 1 6,-4 0 1,-6 4-2,-5-1 4,-5 2 1,-2 0-8,-3-2 0,-1 1 6,-6 2 2,1 1 3,-7 1-9,-1 0 2,-3 0 0,-4 3-6,0 0 0,-1 6 2,-1 3 8,-1-1 3,2 6 4,1-2-5,-1 3 0,-3 4 3,8 2-4,-1-3 4,3 1 3,5-1-7,-2 1 2,5 2-1,0-5 1,4 1 2,0-2-5,0 0 7,6-2-1,-2 0 6,1-3 7,4 0 1,0-3-8,5 0 13,4-2 0,1-4 1,-2-1-5,6-2 9,-1 0-4,3-9 4,-8 7-9,6-6-3,0-4 0,-6 0-4,-2 2 5,0-8-5,-1-1 15,-4 3-2,-1-6-16,-1-2-6,-3 3 3,0-4 5,-5 2-6,0-2 1,0-1 5,-1 3-13,1-1 8,-4 2-6,3 11 4,-3 0 2,1 5 1,2 2 1,1 3-3,0 1-6,-4 4 5,4 2 2,0 0-11,-5 15 10,1 1-1,1 10 2,0 3 5,-4 0-10,1 6 0,1 8 8,0-8 0,5-1 4,-4 1-6,4-2 0,2 2 3,0-5 2,3 0-4,5-1 11,-2-4-14,2-1-4,0-8 6,3-2 7,5 1-9,-1-6 18,3-3-12,8-2-2,0-1-2,0-4 0,3-3 5,-2-3 0,2-1 0,-1 2-12,-3 0-3,-3-6-8,-4 3-8,-1 0-18,-3 0-17,-5 0-27,-2 1-25,0 1-31,-3-2-39,-3 6-48,1-4-48,-3 2-37,-1 0-236,0 0-593,0 5 264</inkml:trace>
  <inkml:trace contextRef="#ctx0" brushRef="#br0" timeOffset="154970.0033">542 4911 80,'-3'10'117,"4"1"-1,-1 2-2,4 13-4,-4 1-6,5 7 7,-1 12-7,1-13-4,0 18 0,3-2-3,-3-1 0,2 0-4,-2-2 5,-3-9-2,4-3 2,-3 1-2,0-1-1,0-3-8,-1 2-2,1-6-3,-4-2-6,3-7-3,0 1 4,-2-8-10,-2 0-8,2-5 0,2 1-2,-2-2-1,-2 0 1,4 1 10,-2-4 6,0 2 1,0-4-6,0 0-4,0 0-6,-2-12-6,1 1-5,-2-8-2,-2-6-7,0-1-7,1-4-1,1-1-5,-1-5-7,0-10 3,-2 12-6,-1-14 2,1 17 0,1-3-6,0 2-2,1-2 0,-1 3 2,1-1-4,0 6-2,2 6 1,-1 3-2,2 1 1,-2 6-3,2 0-4,-2 1 3,2 4-1,1 0 1,0 0-1,0 5 1,1-4-8,-1 4 5,0 0-3,12 15 3,-3 2 6,5 8-5,0 4 0,0 5 1,1 0 3,6 11 2,-1 2-2,-3-1 1,1 1-5,-7-14 4,7 12 0,-5-13 1,2-4 0,-2 1-2,-5-3 0,1-8-3,-3 0 3,2-4-8,-3-6-10,-3 4-15,1-4-22,2-1-17,-4-1-19,2-2-25,-3 0-35,0 0-26,0-4-31,0 0-18,0 0-8,-14-9-126,10 2-388,-3-2 173</inkml:trace>
  <inkml:trace contextRef="#ctx0" brushRef="#br0" timeOffset="155494.0461">522 5562 86,'0'0'142,"0"0"-4,0 0-11,0 0-6,-10-3-7,10 3-4,0 0-11,0 0 9,0 0 4,11-6-5,-4 1 0,-2-2-9,6-1-6,1-2-13,2 0-4,2-4-9,5-4-6,-2 2-3,-1 4-10,7-5-4,-8 7-4,-3-2-5,0 1-1,3 3-10,-7 1 2,2 4-11,-5 1 5,4 1-3,-3 1-6,-1 3 7,2 0-2,-2 5 4,0 5 0,-1 3-1,1 1 3,-1 1-2,-2 1 2,1 1-1,-1 0 2,0-2-1,2-1-1,-1-2 3,-1 0 4,-3-4-3,2-1 0,-1-1-2,0-2 2,0-1-4,-1-1 0,1-2 1,-2 3-1,1-3 8,-1-3 8,0 0 10,-1 5 5,1-5 4,0 0-2,0 0-10,0 0-1,-3-17-8,1 6 1,-1-1-8,-1-5-2,0-1 1,-1-2-8,5-4 0,-2-3-1,2 3-4,1-2 2,0 1-4,3 6 9,0 2-9,1 3-7,0 2 12,-1 0-11,4 7 2,-2-1-5,3 3-1,-1 3 3,3 0-3,2 9 5,0 3-2,1 0 0,1 10-1,0-1 0,-4 4 2,3 1 1,-5-1-1,0-1 1,-3-5-2,-2 0 1,2-4-5,-1 0-12,-3-6-21,3 1-27,-4-4-17,0-1-15,3-2-9,-1-2-16,-3-1-10,0 0-14,9-8-10,-3-2-10,-2 1-17,1-7 9,3 0-12,-5 2-115,-1-3-320,0-3 142</inkml:trace>
  <inkml:trace contextRef="#ctx0" brushRef="#br0" timeOffset="155815.0603">1135 5309 67,'0'-16'116,"3"4"9,-3 1 22,0-2-11,0 1 9,0 2 4,-3 0 2,3 4 4,0 0 1,0-1 1,-1 4-3,1 3-9,-1-7-12,-1 2-3,2 5-17,-2-4-13,2 4-6,0 0-12,0 0-9,-10 14 3,7-11-17,1 4-7,0 5-4,1 0-4,1-2-8,0-2-2,1 5-2,3-3-3,0 0 0,5 4-6,-5-6 2,6 4-3,-2-3-4,2-3 1,-1 3-3,0-1 2,4-2-7,-3 2 3,-1-1-2,1-2-2,2 0 2,-3 0-2,-1-1 1,-1 0-4,-2 0 0,-2-1 3,2-2-6,-1 2 1,2-1-2,-4 2 7,0 0-9,-2 0 3,0 1-1,-3-1-10,0 4-9,-4-1-13,1 1-7,-2 2-15,-1-1-12,-1 4-15,-1 1-15,0-5-9,-3 4-12,4-1-17,-4 0-4,-2 0-28,1 0-12,-2-1-9,-6 5-128,-2 0-336,-1-2 150</inkml:trace>
  <inkml:trace contextRef="#ctx0" brushRef="#br0" timeOffset="156222.0907">382 5973 153,'-12'7'176,"-6"1"-13,8-3-7,-4 4 4,5-4-1,0-1-5,-1 1-3,3-1-5,5 0-12,-2-4-8,-1 2-7,5-2-13,0 0-8,-4 0-13,1 5-10,3-5-4,0 0 3,3 7 0,-3-7 2,10-2-1,-2 2 8,6-2-3,-1 0-1,10-4-2,3-1-3,4-5-3,6-4-6,12-4-7,6-2 4,-2-6-8,3 2-5,4-5-4,23-13-5,-27 12-4,28-15-2,-5 3-6,-26 13-4,26-13-2,-24 20-1,-4 0-2,-1-3-3,-1 5 0,-14 5-2,-3 5 2,-1 0-11,-11 2-3,1 1-1,-9 3-2,1 2-1,-3 1-3,-1 1 1,-2 0 6,0 1-2,-2 0-3,-4 1 0,5-3-3,-5 3-4,3-2-18,-3 2-9,2-3-14,-2 3-15,0 0-18,0 0-27,0 0-28,0 0-24,0 0-13,-21 14-15,13-6-11,-4 2 2,-3 4-12,-8 1-110,3 2-348,-3-2 153</inkml:trace>
  <inkml:trace contextRef="#ctx0" brushRef="#br0" timeOffset="156664.1853">404 6192 53,'-13'6'168,"3"-1"2,3 1 3,-1-2-5,2-1-9,1 1-9,1-3-17,4-1-5,-7 3-11,5 0-10,-2-1-4,4-2-12,0 0-2,-1 3 0,1-3 3,0 0 3,0 0 2,0 0-4,22-3 0,-11 1 0,-1-1-5,3-1-3,5-1-5,2-2 2,6-2-7,1-2 0,5-2-9,2 0 1,11-11-4,3-1-1,1 0 4,5-3-7,1 0-6,1-1-1,23-13-9,-24 12-1,4 2-1,21-16-3,-27 17-7,3-1-3,-2 3-3,-1-4 1,-4 3-2,2 0-2,-3 3-6,-14 7-1,-5 3-1,0-1-7,-3 3 3,-9 4 5,-8 2-6,0 0 0,1 1-1,-2 1-2,-3 1 4,1-1-1,-2 2-3,0-2 1,-4 3-3,3-2-6,-1-1-8,-2 3-11,5-3-2,-5 3-33,0 0-20,0 0-27,0 0-30,0 0-34,0 0-39,0 0-26,2-2-21,-2 2-184,0 0-472,0 0 209</inkml:trace>
  <inkml:trace contextRef="#ctx0" brushRef="#br0" timeOffset="170850.6149">613 13174 89,'0'-9'120,"-3"0"-11,3 3-6,0-4 3,-1 3-3,-1 1 0,2 1-3,0 1-3,0-4-3,-2 4-8,2 2-6,2-5-3,-2 2-6,-2 0-2,2 5-7,4-4-5,-4 4-4,1-5-9,-1 5 0,0-7-5,0 7-8,0-4 0,0 4-3,0 0 5,3 15 9,2-4 4,0 9-3,0 9 1,-2 1-7,1-1-3,2 7 1,1 0 0,3 12-1,-7-16-2,0-1-2,1 3-2,1-5 0,-3-2 2,1-3-1,-2-6 2,2 0-2,-2-2 0,2-4-2,-2-3 4,0-4-1,-1 2 4,0-3 5,1-1 4,1 0 2,-2-3 2,0 4-5,0-4-3,0 0-6,0 0-2,-4-12-1,4 6-6,-4-5 3,4-2-7,-3-3-3,2 0 3,-3 0-3,-3-10-2,2 1 0,1 6-5,0 0 7,1-2-7,-6-4 1,2 2-2,3 5 2,0-1 0,-1 2 0,0-1-1,0 1 5,5 0-8,-3-1 4,0 1-3,1 2 1,1 0 1,1-1-3,1 2-2,-1-4 1,-1 6-4,2 3 2,-1 4 2,2-5 4,0 3-4,-1 3-4,-1-1 2,3-2-1,-3 4-2,2 0 4,-2 3-3,2-4-2,-2 4 6,0 0 1,12 7 0,-4 3-3,2 3 7,1 2-4,1 1 0,1 0 6,4 5-5,-1 1-2,2 1 4,-1-2-2,2 0-19,-6 1 1,5-2-1,-2-2 0,-3-3 10,-3-2-10,2 1 7,-1-2 0,-3-4 0,-2-4 0,1 3-1,-2-2 1,-1-2 7,-1-1 5,1 0 6,-1 4 6,-3-6 5,0 0-2,0 0-2,13-10-3,-7-2-3,-1-2 0,2-1-4,0-3 10,6-9-1,-4-2-9,5 3-4,-1-2 0,-2 1-3,5-3 4,-4 2-1,4 1-2,-7 10 1,2-1-2,-3 2 1,1 5-5,-3 1 2,-2 5-2,1-2 0,-1 2-1,-2 2 9,0 3-12,-2 0 3,0 0-2,11 8 0,-8 2 3,1 4-3,-2 3 5,3 3 2,-4 6-2,2 2 4,1-1 5,0 5-9,1 0-7,-4-1 6,2-1 4,1-2 1,-2 4-8,2-1 9,-3-1-9,2-2 5,2-2-2,-4-7 6,2 8-5,-2-10-4,2-7 5,-2 3 2,0-5-2,-1 0 0,3-2-3,-3 1 2,0-3-2,0 0 4,0-4 1,0 5 4,1-3-3,-1-2 3,4 6-5,-4-6-4,0 0-6,0 0-10,0 0-10,0 0-19,0 0-16,0 0-17,0 0-22,0 0-24,-9-16-25,9 12-25,0-4-17,1-1-12,2-3-9,2 2-5,-1 1-130,-2-5-376,2 4 167</inkml:trace>
  <inkml:trace contextRef="#ctx0" brushRef="#br0" timeOffset="171128.4919">1358 13340 102,'0'0'202,"2"-2"-9,-2 2-2,0 0-5,0 0-18,3-5-9,-3 5-12,0 0-7,0 0-10,7-2-5,-7 2-7,8-2-6,-4 1-7,4-1-6,2-2-8,-1-2-4,4 2-13,1-1-1,4 2-13,-2-3 2,3 5-12,-3-6-2,1 4-7,-3 0-8,3-1-8,-5 2-11,-1 0-20,2 1-16,-3-1-20,3 0-27,-8 2-31,3 0-25,1-3-28,-5 1-23,-4 2-34,0 0-112,8 2-350,-8-2 155</inkml:trace>
  <inkml:trace contextRef="#ctx0" brushRef="#br0" timeOffset="171406.4663">1414 13508 159,'0'0'181,"0"0"-6,4 4-3,0-1-7,1-2-12,4 0-1,1 3-4,4-3-3,1 2-8,6-3-14,-2 0-11,9 0-5,-6-2-12,7 2-8,1-2-9,-10 2-6,1-1-8,-2-1-5,0 1-6,-5 0-9,-4 1-7,4-1-15,-6 1-16,-2 0-10,-6 0-16,13 0-11,-9 0-25,-4 0-34,5 0-30,-5 0-31,5-3-30,-5 3-135,0 0-342,1-4 151</inkml:trace>
  <inkml:trace contextRef="#ctx0" brushRef="#br0" timeOffset="172052.7062">2191 12878 71,'-2'-7'164,"2"2"-5,0 3-6,0 2-10,-1-7-6,1 3-2,0 4-2,1-5-6,-1 5-2,0 0-8,-3-4-5,3 4-8,0 0-1,0 0-8,0 0-7,0 0-8,0 0-5,0 0 3,0 0-16,0 0-4,0 0-3,-7 12-6,2-3-2,0 2-3,1 2 1,-2 6-3,-2 5-4,3 5 0,0 3 1,-1 1 7,-1 16-2,-3-3-1,6 0-6,-1-13 0,4 4-1,-3 10-2,4-14-1,0 3-5,0-5-5,0-2 0,4-3-4,-3 0-2,4-7-1,-2 2 0,1-5-3,3 2-4,-2-2-6,0-3-9,2-2-12,-2-1-22,3-2-17,-2 1-17,-1-3-15,2 3-19,-2-4-35,2-2-21,1-1-22,0 2-16,-3-3-149,1 2-381,7-2 168</inkml:trace>
  <inkml:trace contextRef="#ctx0" brushRef="#br0" timeOffset="173602.1326">2616 12954 63,'-1'-4'142,"1"4"-7,-5-8-8,5 5 0,-1-2 4,0 3-9,1 2 4,-3-7 4,2 4-2,1 3-1,-4-6-2,3 5-1,1 1-5,-3-4-5,3 4-2,-5-3-7,5 0-6,0 3-15,0 0-7,0 0-4,-13 8-8,8-1-7,-1 5-6,-1 5-2,-4 7-7,2 8 4,-1-1-2,-1 3-1,0 12-3,3-14-6,5 2-1,0 2-3,0-3 1,6-1-6,-2-3-1,1 2-5,4-7-1,-1 0-1,-1-5 1,1-2-2,5-2 4,-1-5-6,0-1 0,0-3-1,2 0 6,1 0-2,6-4 0,-3-1-1,4-4-2,-1 0 4,1-4 4,6-5-9,-5 2-1,-3-3-1,4-3 7,-9-1-10,6-2 8,-6 2-13,2-7 3,-4 7-2,1-10-1,-6 10 3,1-2-2,0-5-3,-4 5 1,-2 0 3,-1 1-4,0-1 2,-1 1 0,-2 1-3,1 0 1,0 1-2,-3 2-2,1 2 4,-4 4-2,6-3-6,-5 1 0,-2 2 10,1-1-10,-2 1-3,1 3 1,-1-2-3,0 2 3,-3 2 1,1-1-4,2 3 4,-2 1 1,0 0 1,-1 0-2,1 0 2,0 4 0,3 0 0,0-1-3,-2 4-2,1 1 6,0 0 1,4 0-2,-1 0 2,1-1-2,-1 1 5,4 1-3,0-1-2,2 3 1,0-2-2,0-1 4,2-3-4,4 2 1,-4-2 1,2 1-1,1 0 0,1 0 5,-3-1 3,5 1-3,-1-1-3,3 2 0,-1 0 2,3-2 1,-1 2-2,0-1 1,2 1 1,-2 0-2,0-4 5,4 1-6,-2 1 3,1 3-3,6-4 1,-3 3 4,3 0 1,0-2 0,-5 6-4,6-2 1,-5 3 0,1 1 0,-1 1 1,5 5 3,-2 2-3,-4 1-2,1 1 2,-4-5-4,-1-1 4,-1 0-2,-3 0 1,0 0 1,4 0 1,-5-3-6,-2 2 3,1-4 1,-3-3 1,4 3 1,-3-5 1,-1 3-3,0-5-2,0 1 1,2 0-1,-2-2 2,0 1-7,0-5-5,2 5-4,-2-2-9,0-3-9,1 5-7,-1-5-16,0 0-21,-1 4-21,1-4-18,0 0-54,0 0-20,0 0-20,0 0-155,0 0-395,0 0 175</inkml:trace>
  <inkml:trace contextRef="#ctx0" brushRef="#br0" timeOffset="173946.657">3213 13414 32,'0'0'154,"0"0"-11,-2-4-8,2 4-6,0 0 0,0 0-1,0 0-4,0 0-2,0 0-5,0 0-9,0 0-7,0 0-4,0 0-14,0 0-6,0 0-2,0 0-2,0 0 1,6 18 5,-2-7-5,-2 2-3,1 3-2,-2 0-3,3 3-6,-2 0-7,1-2 0,-4 5-7,3-6-6,0 1-1,-4-2-5,4 2-3,-1-5 0,-4-2-7,2 0-2,0-1-14,-2 1-18,3-4-17,-2 0-17,2-3-20,-2 4-12,2-7-22,0 0-33,0 0-25,0 0-32,0 0-131,0 0-343,3-16 152</inkml:trace>
  <inkml:trace contextRef="#ctx0" brushRef="#br0" timeOffset="175182.8239">3759 12869 64,'5'-3'127,"1"1"-4,1-1-7,-2-1-2,0 2-5,4-3-1,-4 3-5,-1 1-3,1-2 3,0 2 4,-5 1-10,6-1 6,-6 1-2,4-3 2,-4 3 1,0 0-4,0 0-1,0 0-2,0 0-4,0 0-12,0 0-9,0 0-2,0 0-6,0 0-7,-15 5-13,6-1-2,-1 1-4,1 1-6,-4-1-2,-4 1 1,2 3-3,-4-4-7,1 4-1,1-6 0,-2 4-6,0 1 1,2-2-4,-2 2-3,3-3-1,-3 2 4,3-1-10,5 2 3,-2-5-2,3-1-6,-1 3 0,5-2-7,1-1-1,0 0-3,1 1-3,4-3-1,-6 4-8,6-4 9,-4 2-4,3 1 10,1-3-8,-2 3-3,2-3 7,0 0 0,0 0 1,3 6-5,-3-6 6,0 0 7,4 3-5,-2-1 2,-2-2 2,5 1-1,-5-1 2,9 2 0,-4-2 0,1 1 1,4 1 3,0-2 5,0 0-4,3 0 2,0 0-3,2 0 3,2 4 2,-2-8-3,2 8 0,0-8-1,1 8 0,1-3 0,1 1-3,-6-2 5,4 0-2,-6 0 4,2 0-2,-2-1-4,1 2 3,-3-1 1,-2 0 2,-2 2 0,2-2-2,1 0-2,-9 0 0,10 0-3,-10 0 1,8 0 2,-8 0 4,0 0-5,8 0 6,-8 0-3,5 0-5,-5 0 11,4 2-7,-4-2 2,0 0-2,0 0 1,0 0-2,8 1-2,-8-1 7,0 0-6,0 0 3,0 0-2,0 0-3,5 2-1,-5-2 3,0 0-3,2 2-2,-2-2-1,0 0 3,0 0-2,0 0 5,-2 7 0,0-4 0,2-3 3,-9 7-4,5 3 4,-3-3 2,-3 4-2,-3 0 1,1 1 1,-1 5-5,-1-2 0,-5 3 3,1 3 2,4-7-1,-4 7 4,4-7-1,0 2 4,2-2-2,2 2 6,-1-2-3,3-5 3,0 1 2,1-1-4,1-4 3,3 3-1,-3-4 3,4 2-1,-3-2-5,3 1 0,0-1 0,0-1 2,-1 0-4,3-3 5,-1 4-3,1-4-1,-4 2 3,4-2 1,0 0-1,0 0 1,-1 4-2,1-4 2,0 0 2,0 0-1,3 4 2,0-2-1,-3-2 0,13 0 2,-8 1-4,2-1 3,5-2-3,-1-1 5,2 0-5,6-1-1,0-1-2,1 0 11,1 2-9,0-2 1,-2 0-5,3 1 2,6-3-1,-8 0 1,1 2-3,6 0 1,-7 2-3,-1 1 2,-2-1-1,2 0-1,-6 1 2,1-1-3,-4 2 0,2 1-3,-6-3 7,-1 3 1,1 0-2,-6 0 6,9 0 7,-9 0 12,10-2 0,-10 2 4,7-3 1,-7 3 0,0 0-2,2-2-2,-2 2 1,0 0-8,0 0 1,0 0-1,0 0-5,0 0 0,0 0-3,0 0 3,10 0-5,-10 0-3,0 0-1,0 0-4,5-1 3,-5 1 0,0 0 10,0 0-11,0 0-3,0 0-1,0 0 1,0 0 4,0 0-3,0 0 0,0 0-1,0 0-1,0 0-3,0 0 0,0 0 1,0 0-2,0 0-2,0 0 8,0 0 2,0 0 1,0 0-13,0 0-6,0 0-9,0 0-5,0 0-13,0 0-18,0 0-9,0 0-14,0 0-16,0 0-18,0 0-24,0 0-21,0 0-22,0 0-21,0 0-9,0 0-158,0 0-396,0 0 176</inkml:trace>
  <inkml:trace contextRef="#ctx0" brushRef="#br0" timeOffset="182125.1921">4387 13442 30,'0'0'74,"0"0"19,0 0-23,0 0 11,0 0-2,0 0-2,0 0 7,0 0-3,0 0 4,0 0 5,0 0 2,0 0-7,0 0 4,0 0 3,0 0-6,0 0-5,0 0 1,0 0-5,0 0 1,0 0 0,0 0-5,0 0-11,0 0-4,0 0-1,0 0-4,0 0-8,0 0-1,0 0-4,0 0-8,0 0 3,4 10-5,-4-10-4,0 0-1,0 0-3,0 0-2,0 0-2,2 3-1,-2-3-5,0 0-2,0 0 6,0 0-5,0 0 4,1 4-7,-1-4 3,0 0-3,0 0 0,0 0-2,0 0 1,0 0-3,0 0 2,0 0-3,0 0 0,0 0 3,-4 3 0,4-3-5,0 0 0,0 0 4,-10 0-4,10 0-2,0 0 0,-9 0 2,9 0 3,-8-1-2,8 1-1,-7-2-4,4-1 1,3 3 9,-5-2-2,5 2 4,0 0-2,-5-2 1,5 2 7,0 0-6,0 0-1,0 0-1,0 0 2,0 0 1,0 0-1,0 0-4,13-2 2,-7 6 4,7 1-2,-3 4 4,4 4 4,-3 2-4,6 4 2,-3 3-5,-2 2 2,-3 3-4,-7-1-13,-4 3-25,-3 1-27,-4 1-44,2-2-43,-4 2-53,-5 1-167,-4-3-393,3-3 174</inkml:trace>
  <inkml:trace contextRef="#ctx0" brushRef="#br0" timeOffset="183346.2184">4938 12963 80,'7'-2'90,"-7"2"3,0 0 3,8-1-4,-8 1-3,0 0 8,7 0-7,-7 0 8,5-2 1,-5 2 1,0 0-4,0 0 4,7-2 5,-7 2-2,0 0-1,0 0 9,0 0 1,0 0-6,0 0-3,0 0-15,0 0-3,-4-5-8,4 5-6,-4-7-7,0 2-10,1 0-3,-1 5-5,1-5-7,0 1 1,1-1-4,-2 1-3,1 0-1,-1 0-3,-1-3-2,1 5-1,-3-1-2,2 0 1,0-1-6,-3 2 16,3 1-2,-4-1-2,1 1-5,-1 1-2,-1 1 0,0 3-5,-3 1-5,3-2 3,0 1-4,-2 4 0,2 0-4,0 1 4,-3 0-4,1 6 0,2-3 1,4 0-6,-2 3 0,2-5-3,3 6 5,1-4-3,0-2-1,2 5 3,0-1 1,2-4-5,-1 2-1,1 1 3,2-2 1,2 0 0,0 4-2,0-5 5,1 2 1,2 2-1,2-1 3,-2 0-4,1 0 2,2 0-2,-3-4 2,4 4-1,-3-6-2,0 7-2,4-6 1,-1 1-1,-4 0 2,1-1-4,4 4 5,4-3-1,-7 1-2,3 3 0,-6-5 3,5 3-1,-1-1-4,-4-1 2,1 7 0,-2-7 3,1 3 4,-2-3 0,-4 3 5,1 0 2,-2-1 3,0 1-2,-1 1-1,-2-3-2,-1 2 5,1 1-3,-4-4-3,-2 3-1,2-4-3,-1 4 2,-2-3 4,-4 1-2,3-5 3,-1-1 0,-1-1 2,3 0 1,-3-2 0,1-2-2,2 1-2,-5-5 0,4 0-1,-2-5-1,1 2-6,3 0 0,2-2-1,-1-3 1,-2-3-6,3 1-2,2-1 0,0-1-4,4 2-4,-1 0-2,1 5-8,0-2-7,0 1-17,1 1-8,-1 0-21,3 0-24,-2 1-19,0 2-23,2 2-26,-1-1-17,1-1-20,2 3-23,0-1-16,-1 0-123,1 1-390,0 0 173</inkml:trace>
  <inkml:trace contextRef="#ctx0" brushRef="#br0" timeOffset="183648.3121">5346 13450 43,'0'0'154,"0"0"-16,0 0-20,1 4-6,2-1-11,-3-3-11,5 5-5,-1 2 5,-2 0-1,5 1 6,-2 2-2,0 7 5,-3 2-8,2 5 1,-3 2-10,-2 0-5,0 0-4,-2 2-8,-6-4-8,2 5-6,0-5-10,0 3-19,-6-2-26,4-3-21,0-4-22,0 2-33,3-8-31,-1 2-34,1-4-110,-1 1-275,4-7 122</inkml:trace>
  <inkml:trace contextRef="#ctx0" brushRef="#br0" timeOffset="184150.547">6017 12958 173,'0'-7'229,"0"3"-16,0-1-21,0 5-15,0 0-13,0 0-9,-3 18 2,6 7-3,-3 4-3,1 3-13,1 14-11,0-13-12,-2 3-4,2-1-14,2-1-8,-4 0-8,3-4-8,-3 2-6,0-5-9,2-1-3,-1-1-6,-1-8-8,0-4-11,0 0-20,0-4-24,0 0-18,0-2-23,-1-2-32,-1-1-27,-1-1-33,1-1-27,2-2-24,0 0-150,-13-10-376,7-1 166</inkml:trace>
  <inkml:trace contextRef="#ctx0" brushRef="#br0" timeOffset="184417.6148">5801 13080 163,'-9'-10'184,"4"1"1,1-2-2,-3 5-12,4-1-10,-2 2-3,2 2-13,2-3-10,-3 0-11,3 1-13,2-1-12,3 0-8,0 0-7,4-1-5,1-2-8,2 2-10,3-4-4,4 1-8,5 2-3,2 0-3,1 0-6,2 4-5,-5-1-11,-5 4-17,3 1-26,0 0-26,-4 0-39,2 2-40,-4 5-30,4-6-16,-9 5-141,0-1-339,-2 1 150</inkml:trace>
  <inkml:trace contextRef="#ctx0" brushRef="#br0" timeOffset="184936.0089">5906 13442 158,'-3'5'182,"2"2"-4,-1-2-9,4 3-7,2-3-13,1 0-8,6 1-14,6 1-8,-2-4-10,7 0-10,7 2-11,-8-1-9,7-4-10,-5-2-8,11-1-19,-13 2-20,12-4-25,-14 2-28,2-2-23,5-4-23,-6 3-15,-3-3-8,-1 1-8,-6 1-7,0-7-4,-2 4 12,-3 0 12,-3-3 23,1-3 21,-3-2 18,0 1 22,-3 1 8,2-2 12,-4 7 20,1-1 21,2 3 13,0-3 20,0 2 5,1 3 1,-1 0-7,0 5-8,2 2-1,0-4-6,0 4 7,0 0 13,1 13 3,0 1 6,-1-2-9,2 8-6,0-1-1,-1 5-5,1 0-20,-1-7 0,0 0-1,-1-2-5,0-1 0,-1-2-5,1-2 0,1 0-3,-2-4 5,1-1 4,-1-1 4,2 1 15,-1-3 0,1 3 2,-1-5-6,0 0 3,0 0-8,0 0-10,0-17-7,2 6 0,-1-5-2,1-1-7,3 1-2,-1-2-6,0-4-1,1 5-3,2 1 1,3-1-8,-2 1 4,0 4-7,0 2-5,4 1 4,-3 2 3,0 2-5,2 1-2,0 1-3,-1 3 4,4 5-4,0 2-4,-3 0 4,-1 5-6,-2 3 0,0 2 2,-2 0 2,-1 1 1,-1 0-3,-1 7-4,-2-6-17,2-1-19,-5-2-19,2-4-24,-1 0-24,0 0-16,-2-2-20,2-1-29,1-4-13,1 0-9,-3-2 5,4 0-14,-2-3-153,0 0-386,0 0 172</inkml:trace>
  <inkml:trace contextRef="#ctx0" brushRef="#br0" timeOffset="185179.0858">6633 13167 12,'1'-3'172,"-1"3"5,2-7-8,-2 7-15,2-5-13,-2 5-8,0-5-22,0 5 5,0 0 3,0 0 4,0 0 3,5 12 6,-2-4 0,-3 4-1,4 5-7,-1 2-6,0 3-4,-3-1-8,-3 5-8,6-5-8,-3 5-8,0 0-8,0 0-7,1-1-9,-2-8-4,1-2-11,0 2-17,0-5-21,0-2-29,-3 1-33,2-1-33,1-3-40,1-2-36,-1 0-30,0-2-37,0-3-120,0 0-380,0 0 169</inkml:trace>
  <inkml:trace contextRef="#ctx0" brushRef="#br0" timeOffset="185457.3889">6668 13005 152,'-2'-8'185,"1"3"-8,1 0-24,-4 0-12,4 5-34,0-7-28,0 7-33,-4-4-26,4 4-31,0 0-29,0 0-32,0 0-85,0 0-168,0 0 74</inkml:trace>
  <inkml:trace contextRef="#ctx0" brushRef="#br0" timeOffset="185704.7122">6923 12965 189,'3'-1'221,"-3"1"-11,0 0-14,0 0-13,2 7-14,-2 0-11,0 4-12,0 14-4,-2-1-14,2 5-1,-3 3-11,3 1-9,-6 1-6,6 1-2,0 1-18,-1-2-5,0-1-9,1-3-7,0 1-5,0 0-8,1-6-6,-1-3-24,-3-4-27,4 7-24,-2-10-29,-3-4-31,4 0-24,-2-2-30,0-4-17,0-3-17,-1 1-139,3-3-347,0 0 154</inkml:trace>
  <inkml:trace contextRef="#ctx0" brushRef="#br0" timeOffset="185951.2741">6845 13333 63,'-3'-4'168,"1"1"-3,-2 1-3,4 2-15,-4-3-13,4 3-19,-4-5-5,4 5-9,0 0-8,0 0-2,12-5-7,-10 3-12,8-5-6,2 0-4,-4 1-10,10-3-3,-3 1-4,8 0-3,-5-2-2,2 2-4,0-1-8,6 4-1,-5 0 2,2 0-6,-8 3-3,2 0-8,-3 0 2,-2 2-7,-1 0-3,-2-1-4,-1 1 0,-2 0 0,0 1 2,-6-1-7,8 0 3,-8 0 0,7 0-1,-7 0 3,0 0 7,0 0 0,9 0 8,-9 0-4,2 2 3,-2-2 4,0 0 2,0 0 2,0 0 6,0 0 1,0 0 0,0 0-2,0 0 7,0 0-3,0 0 0,0 0-1,0 0-2,0 0 0,5 3 12,-4 1 11,-1 5 8,0 2 3,1 0 4,0 8 0,-2 0-2,1-1-7,0 9-1,1-1-3,-2-7-8,1 6 7,0-7-20,0-1-2,-1 1-2,0-3-4,1-2-14,-2 0-26,2-1-25,0-4-34,0-1-31,0-3-42,-1 1-30,2-2-40,-1-3-195,0 0-446,0 0 198</inkml:trace>
  <inkml:trace contextRef="#ctx0" brushRef="#br0" timeOffset="186174.0883">7217 13161 58,'-4'-9'165,"2"4"-7,1 0-19,1 5-26,-1-7-22,1 7-19,0 0-35,0 0-31,6-2-47,-6 2-92,0 0-145,0 0 64</inkml:trace>
  <inkml:trace contextRef="#ctx0" brushRef="#br0" timeOffset="186827.9629">7563 13285 168,'4'-2'192,"-2"-4"-18,-1 1-10,3-1-14,-2-2-10,0 1-13,0-2-8,3-1-6,-5-1-6,1 1-2,0 2-2,-1-2 0,-1 1 1,0 4-2,-1 0-3,1 0-6,-3 0-9,-1 3-6,5 2-8,0 0-7,-20 4-7,11 4 2,-5 1-17,0 4-2,-4 7-4,4 1-3,0 2-2,2 1 0,3-6-8,0 6 6,3-4-12,1-1 2,3-1-3,2-2-3,2 1 1,3-6-3,0 1-3,0-1 1,0-5 0,0 0-4,6-1 0,0-3 4,-3 0-4,2-4 0,3-2 0,-3-2-1,3 1 1,-6-4-1,0-2 2,4-2-2,-2-4 0,-3 0 1,0-2-3,1 4-3,-4 0 3,0-2 1,-3 5 2,4 0-1,-1 2 6,-3 1 4,1 3 1,1 0 3,-2 1-4,0 3 0,0 2-2,0 0 1,0 0-2,0 0 2,1 18-1,-2-6 3,1 4-5,1 1 2,-1 1-1,2-1-3,1 1 2,-2 2-3,2-3-1,-2-3 4,3-1-2,0-2 3,1 0 9,1-3 3,2 0 4,1-3-1,1-3 4,3 0 9,1-4-6,3-3-7,11-3 4,-5-6 0,0 1-5,1-5-5,-1 1 1,-3-3-2,-2 2 1,-2 2-5,-5 0 0,2 1 0,-4 0-8,0-1 5,0-1-4,-4-1-3,-1-3 3,0-3 3,1 4-4,-5-6 0,1 7-4,-2 1 6,2-8-4,-2 2-2,2-3 1,-2 7 0,1-4 3,0 9-10,0-2 5,0 6 3,-3 4-3,3 2-1,0-2 7,0 1-1,-2 2-6,2 4 8,0 0-7,0 0 0,-9 24 8,0-5-2,4 10-1,-3-1 1,4 1 1,-1 2-1,2-2 5,2-1-4,0-3-3,2 1 2,0-4 7,1-2-1,3-1-9,-1-2 1,0 1 4,2-4-7,-2-1 1,6 0 1,-5-4-2,3-1-8,-4 0 0,4-2-10,-2 0-7,-1-4-10,-1 0-20,5-4-18,-3 2-22,0-2-21,1-4-15,0 4-32,-2-2-12,3 1-27,-3 0-11,0 1-19,-2 1-166,-3 1-427,0 0 190</inkml:trace>
  <inkml:trace contextRef="#ctx0" brushRef="#br0" timeOffset="187848.4889">6058 14351 98,'0'0'124,"0"5"-8,0-5-8,0 0 14,0 0 0,3 2 7,-3-2 1,0 0 2,13-11-5,-6 5-1,-2-2-2,3-5-6,5 0 1,0-10-12,2 2-5,-2-3-5,4-1-8,-4-5-7,0 0-7,1-2-4,-2 1-7,0 2-2,-3-3-5,-2 3-5,-1 12-1,-2-1 3,-1 2 3,0 4-9,-1 0 1,0 3-1,-2 1-4,0 1 0,-2 2-3,2-3 8,0 7-14,0 1-7,-2-5-1,2 5-7,0 0 1,-4-3-6,4 3 0,-8-1-4,8 1-3,-7 6 3,3-2-2,-1 7-2,1-5-3,-2 4 1,2 1 0,2 2-3,-1 2 3,3 5-4,0-3 3,3 3-4,0 6 2,2-7-1,1 0 3,1 7-2,-1-9 11,1 1-12,7 4 1,-5-5-2,1-1 4,6-1-2,-4 1 13,3-1-8,-1-3-3,0 0 0,2 1-3,-6-4 5,0-3-3,-2 1-2,1 0 5,-4-3-2,0 1-1,-1-2 2,-1 2-3,-1-1 6,1 0 0,-3 0 4,-5 1-10,2 0 14,-5-1-12,-2 5 1,0-6-2,1 4 3,-5-4-12,0 1-5,-4-1 1,4-3-18,1 6-11,0-6-10,1-2-14,-1 1-13,4-2-15,-3 1-18,6-3-32,-1-5-31,2 3-16,4-4-15,2-5-11,2 4-125,1-6-365,1-2 162</inkml:trace>
  <inkml:trace contextRef="#ctx0" brushRef="#br0" timeOffset="188138.9239">6513 13854 112,'0'-3'200,"0"3"-14,2-7-17,-2 7-17,3-3-17,-3 3-8,0 0-4,4 13-4,-3 1-9,1 3-3,2 7 0,-3 3-4,2 0-1,-1 2-6,-1 3-6,2 0-7,-1 0-3,1-3-5,-1-2-5,2 0-6,-2-7-10,1-2-1,-2 2-6,4-9-2,-2 2-7,-2-3-1,3 0-1,0 1-7,-2-6 0,2 1-1,0-1-13,2-3-9,-1 0-13,2-2-9,-7 0-17,13-5-21,-7 1-18,3-2-14,1 1-9,-3-1-15,4-2-27,-2 0-1,-1 3-14,0-2-11,0-2-10,-5 4-93,0-2-287,-3 0 128</inkml:trace>
  <inkml:trace contextRef="#ctx0" brushRef="#br0" timeOffset="188416.1291">6505 14117 78,'-5'-2'183,"-2"0"-5,7 2-12,-3-3-17,3 3-22,0 0-3,0-5-17,0 5-4,8-4-13,0-1 2,2 2-16,3 0-8,0-1-3,1-3-5,4 4-6,0-1-8,0 0-2,-2 2-21,-3-2-18,5 1-23,-5 1-27,1 2-17,4 0-21,-4 0-2,4-1-19,-5 0-14,4 1-103,-4-1-239,-3 1 106</inkml:trace>
  <inkml:trace contextRef="#ctx0" brushRef="#br0" timeOffset="189263.1383">7006 14050 28,'6'-3'95,"2"-1"6,-4 0 11,0 2 8,2-2 5,-1-3-8,-1 2-11,0 0 4,-3-4 0,3 3 3,-4-4-2,0 1 0,0 2-1,-4-2-5,1 0 0,0 0-6,-1 1-5,-1 3 4,0-1-7,-1 1-4,1 2-7,-5-1-9,5 3-6,-5-1-7,2 5-4,-2 1-8,1 2-2,-3 2-7,0 7-5,1 0 0,-2 3-2,3 5-5,-1 1-2,2 2-3,3-2 0,2 1-3,0-5-4,3-3 4,1 2-3,3-5-2,3 2 2,-1-6-3,3-2 2,0 1-4,1-4 5,3-3-1,0-2-2,0-1 2,2-5 3,-2-3-11,1 1 1,-1-4 1,-3 3-2,5-3 1,-4-5 0,-2 3 5,0 0-5,-2-2-1,-1 0-2,-1-1-4,-1 0 1,-2 0 4,3 2 0,-4 3-2,1 3 0,-1 1 10,4 1 3,-4 1 3,0 1-4,0 2 0,0 3-5,0 0 4,0 0-1,0 0 3,3 19-2,-5-7 1,4 4-3,-2 1 0,0 1 1,0 1-1,2 1-2,0-3-3,0 0-1,2 0 1,-1-1 0,1-4-2,-1 0 1,1-4 0,1-1 0,0-2 2,1 0 0,4-1 2,-1-3-1,2-2 2,-1-1 1,4-5-4,4 0 2,-3-5-1,-2-1 1,2-4-6,2-4 2,1 2-4,-5-3 4,-6 3 0,1-6-1,1-2-2,-5-1 1,0 1 0,4 0 0,-6 1 6,-1-3-5,1 9-3,-2 2 4,-2 2 1,1 4 5,1 0 7,0 5 1,0 0 9,0 2-1,0 0-3,0 2-5,0 3-6,0 0-1,0 0-4,0 0 7,-7 22-4,10-6 1,-3 2 2,-3 1 0,1 8-8,1-1 8,2-2-6,1 1-2,1-1 3,1-2-1,-3 5-3,3-10-2,0 2 6,1-2-7,-1 0 1,6-2 1,-6-4 3,5 2-7,-4-5 6,5 0-6,-3-2 3,1 0 1,0-5-7,5 1 5,-6-2-1,4-3 3,0-3-5,6-4-4,-2 3-1,-2-3 2,2 0-3,-3 1-2,-5-1-3,0 0 4,-2 1 1,0-1 2,1-1-3,-6 0 4,2 1-4,0 1 7,-2 1-7,3 0 9,-3 4 3,-3-5-1,3 4-2,0 2 10,0 3-24,-2-6 13,2 6-2,0 0-7,-11 11 5,4-1-3,3 2 5,-1 6-2,0 0 4,1 1-5,-1-1 3,2 1-1,3 1 1,-1-1 0,5 0 0,-4-2-2,5 0 3,-1-7 2,1 1-6,-1-3-1,4 1 0,1-4 11,-1-2-19,1 2 0,5-3-3,-1-2-15,5-4-26,-5 1-23,3-2-22,1-2-35,2-1-28,3-1-31,-7-2-22,2 0-26,-8 5-147,-1-4-423,-1 2 187</inkml:trace>
  <inkml:trace contextRef="#ctx0" brushRef="#br0" timeOffset="189594.3527">7309 13969 90,'0'0'150,"0"0"-12,0 0 0,0 0 4,0 0 1,0 0-1,23-1-3,-16-1-5,5 2 0,1-1-12,6-3-11,0 1-7,3 0-9,4-4-9,4 0-12,-13 6-21,3-1-27,-2-2-39,0-3-44,2 2-56,0-1-52,-5-1-115,0-1-301,2-1 134</inkml:trace>
  <inkml:trace contextRef="#ctx0" brushRef="#br0" timeOffset="189949.4359">8312 13481 147,'2'-5'194,"-2"1"-7,3 0-3,-3 0-9,0 4-8,2-5-10,-2 5-12,2-4-15,-2 4-10,0 0-6,0 0-4,0 0 3,14 10-9,-9-1 2,3 1-7,-3 2-6,4 3-9,-4 2-5,1 4-7,2-2-6,-7 1-7,3 1-6,-3-3-10,-2 1-13,-4 1-20,0 5-28,-3 2-33,-2-3-48,0-2-31,-1-5-37,1 0-36,-3 0-160,0-5-392,1-2 174</inkml:trace>
  <inkml:trace contextRef="#ctx0" brushRef="#br0" timeOffset="193164.4698">8574 13038 104,'0'-5'154,"-3"3"-18,3 2-1,0 0-17,3-2-11,-3 2-6,0 0-5,0 0 0,9 9-10,-5-1 3,-2-1-4,6 3 4,-3 6 0,-1-4 2,-1 7 14,1 6 7,-3 4-8,3 3 2,-2 0-5,1 1-4,-2 15-1,-1-14-1,3 2-5,-3-1-21,-3-5-4,6-1-1,-6-3-7,6-5-2,-1-2-3,-2-3 1,1 0-5,-1-4-2,2-6-5,0 5-2,-2-5-2,0-1 3,0 0-4,0 0 4,0-2-1,0 0 4,0-3-3,0 0-2,0 0-8,0 0 1,-5-10-2,0 0-5,4-3-3,-4-2-3,1-3-1,1-9 1,-2 1-3,-1-1-3,0-2 0,-1-2-2,3-1 1,0 1-3,-1 1 0,1-1 1,0 0 0,2-1-3,0 6 2,2 0 3,2 6-3,0 1 0,2 6-2,0-4 3,-1 1 1,-3 3-6,6 5 3,-2-2-2,2-2-6,-2 4 8,2 0-3,2-1 0,-1 4 1,2-3-2,2 3 0,-2-1-2,3 1 5,1 0-9,4-1-2,-2 1-8,4 1-11,-2 0-14,1 1-17,1 2-15,-6 1-25,0 0-27,-3 3-18,-1-2-45,-2 0-30,1 0-19,-4 1-197,-1 2-466,-3-4 207</inkml:trace>
  <inkml:trace contextRef="#ctx0" brushRef="#br0" timeOffset="193536.038">8614 13324 18,'-1'2'148,"-1"1"0,2 1-12,0-4-3,2 5-10,-2-5 1,5 5-6,1-4-6,0 1-3,2-2-2,-2 0-9,7 0-6,-2 0-10,2 0-11,0-3-3,1 3-9,0-3 0,-2-1-5,5 0-4,-1 3-3,-5-1-8,1-1-2,1 1-2,-3-1-3,-1 4-2,-2-1-3,-2-1 7,2 3 2,-4 1 8,3-3 11,-2 6 7,-1 3 0,-1 1 5,0 7 1,-2 2 0,2-2 0,-4 5-3,0-3-2,2 7-3,0-8-2,0 1-4,2-2-8,0-5 2,-1 2-6,2-1-3,-1-2 0,2-2-2,1-1 3,-1 0-3,2-3-8,2-1 1,-3-1-6,1-1 6,2-2-8,0 2-7,2-6-19,-1 4-25,0-3-24,-2-1-24,2-1-28,-1-2-21,0-3-34,2-2-39,-1-5-28,-4 0-193,-1 1-455,0-2 201</inkml:trace>
  <inkml:trace contextRef="#ctx0" brushRef="#br0" timeOffset="193821.4362">8978 13204 93,'-6'-5'119,"2"-1"4,2 2 1,-1-2-12,1 2-14,-1 3-19,3 1 3,-5-2-20,3-2-11,2 4-37,0 0-20,0 0-19,0 0-30,-6 7-91,5-2-157,0 0 70</inkml:trace>
  <inkml:trace contextRef="#ctx0" brushRef="#br0" timeOffset="194118.4909">9126 13312 131,'0'0'207,"0"0"-12,0 0-16,10 5-5,-10 4-5,4 3-10,-3 5-2,-2 0-10,1 2-7,1 2-4,-1 4-2,0-6-8,0 1-10,-4-3-9,4 1-3,0-1-6,3-6-6,-6 1-3,6 0-3,-6-4-5,3-2-2,0 0-3,3-1 10,-3-1 8,-3-1 4,3-3-8,0 0 0,0 0-11,0 0-6,0 0-3,-6-15-16,6 3-5,0-1-1,0-1-5,2-2-10,1-2 3,3 0-5,-2-2-2,2 2-3,5-5-3,2 0 1,-3 7 2,0 2-20,5 4 3,-4 0 5,-1 1-6,-1 6 7,1-1-12,3 1-2,-1 5 2,-3 0-3,3 4-2,-2 2 2,-1 3 0,2 4-2,-1 0 1,-4 0-4,-1 3 2,0-1-5,-2 0-4,-2 0-11,1 0-11,0-1-23,-1 4-17,0-11-16,-1 4-23,2-1-24,0-3-35,2 0-28,1 0-29,-1-5-19,5-1-14,-3-1-151,2 0-445,5-2 198</inkml:trace>
  <inkml:trace contextRef="#ctx0" brushRef="#br0" timeOffset="194686.4197">9687 13344 106,'1'-16'163,"1"0"0,-4 4-10,2 1-3,-1 0-8,1 4 0,-4-1-6,3 1-2,-3 2-13,0 0-5,-3 0-7,4 1-8,-5 4-13,-3 0-4,1 6-8,0 2-8,-5 4-5,1 1-4,-4 11-1,2 0-4,0 3-1,0 1-8,5-2-4,0-1 0,3 1-4,4-3-6,0-2-2,6-3-2,-2-2-2,3 1-1,1-5-3,1-4-1,1 4-3,1-7 7,0 0-6,-1-4-3,5-1-3,-1-1-2,2-4-3,0 0 2,1-7 1,-1-3-2,-1 1 1,-2-1-1,1-4-2,-4 1-3,1-8 3,-1 2 5,-2 0-1,1 5-7,-5 2 0,1 2 0,-1 3-1,3 3 10,-3 3 3,-3-1 2,2 5-2,1 2-6,0 0 2,0 0-4,0 0 0,-10 19 2,10-7 0,-4 3-1,3 4-2,-1-4-1,2 3 4,2-2-4,0 0 3,2-4-4,5 1 2,-5-1 1,2-3 2,2-2 3,1 1 3,-3-3-3,4 0 5,1-5 0,-1 0 3,3-5-3,3 1 2,2-7-7,0 0 4,-3-2-2,8-8-2,-4 1-1,1-4-1,-7-2 1,0 1 0,-1-4-1,1 0-2,-8 0 7,-1 0-3,1-3-7,-10 3-2,5 1 1,0 1 1,-2 2 7,-1 6 0,-1 9 11,0-2 8,0 3 3,3 1 4,-1 3-4,-2 1-2,1 4-6,3 0-2,-7 9-3,4 3 0,0 5-6,-1 13-1,1 1 7,1 2-6,2 0-2,0-2 0,2 3-2,-2-3 1,0 3-8,3-3 3,4 1 2,-7-6 1,5 0-11,3-1-13,-8-6-21,4-1-30,-2 1-37,-2-1-41,0-2-39,0-4-44,0-1-44,0-1-189,-4-2-498,2-1 220</inkml:trace>
  <inkml:trace contextRef="#ctx0" brushRef="#br0" timeOffset="195246.4239">8931 14383 50,'-6'5'133,"6"-5"-4,0 0-8,0 0 2,0 0-4,0 0 0,12 3 2,-12-3-2,0 0 4,11-8 2,-4 4-5,-1-2 3,3-3-2,1-4-5,3-3-3,-4 1-3,4 2-7,1-4-14,-4-5-2,2 5-9,1-9-5,-2 1-5,3-2-9,-5-1-3,-6 2-5,6-2-4,-4 5-6,-4 5-4,1 1-1,-1 0 3,-1 2-3,0 4 1,-1 1-2,-1 3 6,0 3-10,0-4 1,2 5-2,-2-3-2,-1 4-2,3 2-6,-6-2-4,6 2 1,0 0-3,-9 7 0,6-4-1,-1 7-4,2-1-2,1 1-1,-1 4 8,2-4-9,3 7 0,-1 1-2,-1-2 2,7 8 2,-4-7-5,5 0-2,-2 2 7,1-2-2,0-3-3,4 3 1,-3-2 3,3-1-5,-1-1 3,1-1-3,-7-2 1,4-3 1,-3 3-3,-1-5 3,-1 0-3,-1 1 4,1-3 6,-3 0-5,2 2 1,-3 0-2,-2-1 2,0 0-3,-5 0 1,1-2-6,-3 2-1,-5-1-14,3 0-12,-2-1-7,1 2-11,-3-1-3,2-1-14,3 0-12,-4-1-17,5-1-17,0 2-15,2-2-22,7 0-10,-7-5-20,7 0-13,0-1-2,4-2-119,1-4-338,2-3 150</inkml:trace>
  <inkml:trace contextRef="#ctx0" brushRef="#br0" timeOffset="195559.4269">9357 13822 32,'2'-6'176,"0"0"-7,0 1-16,0 1-11,-1 2-15,-1 2-3,0 0-3,0 0 0,0 0 4,6 13 4,-4-2-1,0 5-2,0-1-7,-1 14 1,0-11-5,3 10 2,-4 1-8,0-3-2,0 8-7,1-2-1,-1-2-6,0 1-12,0 0 0,1-3-7,-1-1-13,0-1-3,1-8-1,2 1-10,0-2-5,1-2 0,-2 0-3,2-6-5,0 1-5,-4-2-7,6-4 4,-2 1-7,0-1-5,1-1-6,3-3-14,-3 1-16,4-2-23,0-4-30,0 1-24,1 1-40,-1-5-31,-2 2-24,2-2-23,0 1-187,-5-1-437,-1-1 194</inkml:trace>
  <inkml:trace contextRef="#ctx0" brushRef="#br0" timeOffset="195881.3589">9359 14120 161,'-2'-1'164,"1"-1"-5,1 2-12,0-6-4,0 6-21,9-6-6,0 2-4,3-3-9,5 2-7,1-3-12,1 1-10,7-3-10,-3 2-2,-4 2-4,7-5-9,-7 9-6,0-5-17,-4 3-20,-1 2-8,-2 0-22,0 2-28,-2 2-21,1-1-13,-1 3-14,-2 0-18,1-3 0,-4 4-85,5 2-220,-5-6 98</inkml:trace>
  <inkml:trace contextRef="#ctx0" brushRef="#br0" timeOffset="196634.0332">9854 14119 22,'0'0'118,"0"0"14,0 0 3,0 0 0,12-2 1,-12 2 6,0-7-5,3 4-5,-1-4 3,-1 1 1,0 1-7,2-5-2,-3 0-8,-3-2-7,1 2-6,0 1-5,-1 1-10,0-1-1,-1 1-4,2 2-6,-2 0-5,-3-3-8,3 6-6,-1-2-6,-2 4-6,0 1-7,7 0-2,-19 4-6,10 1 5,0 7-10,-2 2-5,2 1-2,-1 2-4,3 0-1,-2 1 1,4 0-3,0-1-1,1 2-4,2-2 2,2-2 1,2-2-4,3 3-2,-3-4-1,5-2 3,0-2-7,0 0 10,1-3-11,1-1 2,2-3-3,-2-1 1,-2 0 4,4-2-6,-1-3 3,-1-1 1,2-3-2,-4 1-1,0-3 1,-1-1 4,1-3-7,-4-1 0,0-2 1,-2 1 2,3 0 1,-4 1-2,2 5-2,-2-1 3,-2 3 0,4-1 4,-2 6 7,0-4-6,0 4 0,0 0-5,0 4 0,0 0 2,0 0 1,0 0 1,2 18 0,-2-8 1,0 2-1,1 4-2,2-3 2,-2 3-3,2-3 3,0-1-3,-1-2 0,3 2 1,-2 0 0,-1-5 0,2-1 8,0 3-1,1-7 6,4 3 10,-2-3-6,2-2-1,2 0 1,1-2-3,-2-3-6,7-2 3,2-1-3,-4-4 6,0 0-5,-1 0-4,-3-2 0,-2-3 0,3-5 4,-6 3-6,-1-5 2,-1-5-8,-1 4 6,-3-1-1,-3-3 0,2 1-1,-3-2-3,0 4 4,0 1-1,0 8 1,2-1 5,-3 2-5,2 4 2,-1 2 4,2 2 5,-1-1-4,2 6 2,-2-3-6,3 6 5,-2-8-7,2 8 3,0 0-2,0 0-2,0 22 4,-3-3-1,6 6-1,-7 0 0,4 3 1,1-5-3,2 6 2,-1-3-2,2 2 1,3-4-1,-2-4-3,0-1 2,1 1-3,2-3 0,0 0 2,-1-4-3,-1-2 2,4-2 1,0 3-1,-1-4 0,0-4 1,2 0 1,2-3-6,-3 1 6,5-6-5,-2-1-2,4-2-1,-6-1 3,2-3-2,-1-2-2,0-1-2,0-1-3,-6 6 1,1-8-3,-2 2 6,-1 3 0,-3 1 2,1 0 0,-2 4 5,0 0-1,0 0-3,-2 2 6,2 2-3,0 3 1,-4-3-3,4 3-3,0 0 5,-10 9-4,6 0 0,-1 3 6,0 3-4,1 4 2,0-5-2,0 3 1,4 0 0,0 0 11,2 2-13,0-4 3,2-1-5,0-1 2,1-1 2,-1-3-4,1 1 2,3-3 7,-6 0-8,4-5-4,1 1-6,0 0-3,0-5-22,1 1-23,2-3-24,-1-1-18,0-3-28,-1 1-14,2-2-20,-4 0-34,4-4-4,-4 1-17,1-3-149,-5 5-399,1-2 177</inkml:trace>
  <inkml:trace contextRef="#ctx0" brushRef="#br0" timeOffset="196900.2342">9997 13936 167,'-13'-1'187,"4"1"-4,6-1-14,3 1-19,-9 0-13,9 0-7,0 0-6,0 0-2,0 0-1,0 0-1,0 0-3,19-7-4,-6 6-8,-1-1-5,9-1-8,-4 0-4,2 1-9,1-3-10,1 3-1,-1 0-12,-2-1-9,-5 1-24,-2 0-37,2-1-32,-3 1-39,4-3-44,-2 2-32,-1-1-195,1-4-384,-5 1 170</inkml:trace>
  <inkml:trace contextRef="#ctx0" brushRef="#br0" timeOffset="197240.3098">10400 13522 157,'1'-7'217,"-1"0"-9,3 2-13,0 0-11,4 0-12,3 3-7,2 1-13,0 2-6,4 4-11,3 0 0,1 9-2,1 4-6,-1 0-3,-3 6-3,1 1-6,-6 1-5,4 6-7,-5-1-2,1 15-8,-5-2-10,-3-8-7,3 0-4,-5-2-9,1 0-7,-3 2-4,1-4-7,-5 2-19,0-3-35,-2 2-41,-2-1-37,-4-3-50,3-2-58,-2 1-29,-1-4-220,-1-2-481,1-8 212</inkml:trace>
  <inkml:trace contextRef="#ctx0" brushRef="#br0" timeOffset="199556.2744">1287 15066 121,'0'-12'153,"0"-2"-8,0 4-8,0-2-1,4 2 0,-4 0-1,2 5 1,-2 0 1,0-1-2,0 0 15,0 5-10,0-4-16,0 5-20,0 0-8,0 0-5,-8 9-11,1 5 1,-1 4-10,-1 2-3,0 6-5,-1-1-2,2 1-5,1 0-7,4 2-3,0-3-3,2-1-6,1-6 2,1 1-3,3-2-2,1-2-1,0 2-2,5-2 0,-1-2-1,1-4 3,0 2-5,2-5 3,4 0-4,-2-1 3,-3-4-3,7-1 0,0-2 0,1-5 0,-1 1-3,2-2-2,-4-3-5,8-5 0,-2-3 2,-2 0-5,-4-2 1,1 0-3,-4-1 2,0 1-5,-2-4 3,-2 3-4,-1 4 1,-4-4-2,-3 6 1,1-2-2,-4 1-2,-2-1-8,0 2 3,-6 1-2,4 5-1,-7-7-3,0 6-1,-3 0-3,0 0 1,0 1-4,-2 3 1,0 2 2,1 2 0,-3 3 0,2 1 1,-1 1-3,2 5 4,2 1 0,2 3 5,0 4-7,4 3 2,0 6 4,3 1 1,2 0 1,3 1-5,2-2 6,4 1 0,4-7 2,-1 0 0,5 7 1,3-6 3,2 2-2,3-3-2,-6 1 3,2 1-3,-3-6 5,6 8-9,0-3 7,-4-4-5,-3 1 5,2 3-4,-2-3 2,-4-3 2,1 3-1,-5 0 1,1 0-2,-3-1-1,-3 0 3,4-4-6,-4 0-6,-4 1-16,4 0-29,-4-3-24,-1 2-21,4-7-32,-2 2-28,1-4-38,2-2-38,-5 2-146,5-2-411,0 0 183</inkml:trace>
  <inkml:trace contextRef="#ctx0" brushRef="#br0" timeOffset="199856.2096">1860 15097 140,'4'-2'197,"-4"-1"-8,0 3-9,5-2-14,-5 2-14,4-4-12,-4 4-6,0 0 5,9 0-1,-3 0 4,6-3-2,0 3-7,6 0-7,4-1-10,-1-2-10,8 2-9,-3-3-12,-2 3-4,4-2-13,-9 3-4,-1-1-18,0 1-19,-2-3-29,-3 3-24,-1-1-17,-2 1-33,-1-2-27,-9 2-26,10-2-47,-7 0-38,-3 2-126,0 0-368,0 0 163</inkml:trace>
  <inkml:trace contextRef="#ctx0" brushRef="#br0" timeOffset="200176.5399">1932 15213 2,'-2'6'169,"2"-1"-2,0 1 1,3-3-1,2 2 2,5 0-3,3 0-10,4-1-9,2-3-14,1 1-12,2 0-6,-3-4-22,3 4-4,-5-4-13,0 2-6,-3 2-10,-3-2-20,-3 0-24,0 1-28,-8-1-28,14 0-14,-14 0-29,9 0-24,-4-1-28,-5 1-148,0 0-305,12-7 135</inkml:trace>
  <inkml:trace contextRef="#ctx0" brushRef="#br0" timeOffset="201355.0883">2936 14929 70,'4'-1'139,"0"-2"-5,1 1-2,-5 2-8,5-3-2,0 2 4,-5 1-6,3-3 1,-3 3 0,0 0 7,6-1-7,-6 1 3,0 0-8,0 0 0,0 0-5,0 0-1,0 0-6,0 0 2,0 0 0,0 0-5,0 0-5,0 0-7,0 0-12,0 0-4,0 0-5,-1-7-10,1 7-6,-5-7-5,4 3-4,-1-2-4,-3 1-6,1-1-3,-2 1-3,2-1-6,-4-1 0,3 0-1,0 3-5,-4-4-3,4 6-1,-4-2-3,0 0 2,-3 0-1,5 4-1,-4 0-5,0 6 0,1-2-2,-2 0-8,0 5 10,-1 2 0,-1 1-3,2 0-3,2 2 3,-2 1 0,3-2-3,2 3 5,1-2-1,-1 3-1,6 0-1,1 1 1,1 1 2,2-3-1,1-1 2,3 0-2,1 2 4,3-2 0,1-1 2,-1-2-1,3 2-2,0-1 2,2-4 3,0 1-1,2 0-3,-1-1 2,-1 0-2,0-1-4,-2 2 5,-5-3-4,0-2-2,1 2 6,-2-2-1,-5 0 0,1 2 1,-2-3 3,-2 2-1,-5-2-2,1 6 2,-4-1-2,-6-2 1,0 3 0,-4-3-3,0 4 0,0-8-3,0 1 4,0 2 0,-1-4-4,2 0 2,4-2 2,0 0 0,3 0 5,1-3 4,5 3-3,4 0 10,-9-3-12,5 2-2,4 1 1,0-8 0,0 8-2,9-5-3,-3 3 2,1 0-5,-2 1 3,4 2-6,0 1 5,0 4-3,1-3 0,-1 6-2,0 2 4,-4-2-2,4 7 2,-4 0 1,0 4-5,-1-3 4,-2 6-1,-3-2-4,1-2 7,0-1-1,0 1 2,-1-9 2,0 6-4,1-4-3,0 0 2,0-3 4,1 3-3,1-4 5,2-3 1,1 1 7,0 0-1,4-1-1,3-1 1,2 0 0,-1-2-3,6-1 3,-2-1-10,1 0 12,2-2-3,-1 1-14,0-3 16,-5 1-4,3 1 2,1 0-4,-7 0 3,1 1 0,-5 0-2,1 0 10,0-2-2,-4 3 4,-4 0 3,10-2 6,-10 2 14,4 0 0,-4 0 3,6-2-3,-6 2-7,0 0 7,0 0-8,8-2 0,-8 2-2,0 0-8,0 0-1,4-2 2,-4 2-8,0 0-2,0 0-4,0 0 3,0 0-6,0 0 2,0 0-13,0 0-1,5-1-27,-5 1-22,0 0-29,0 0-19,0 0-23,0 0-24,0 0-21,0 0-22,0 0-6,0 0-11,0 0-13,0 0-8,0 0-5,9 3-5,-9-3-154,0 0-421,0 6 188</inkml:trace>
  <inkml:trace contextRef="#ctx0" brushRef="#br0" timeOffset="202972.8309">7045 15063 11,'0'0'80,"0"0"-4,0 0-4,0 0-4,0 8 6,0-8 14,0 0-24,-2 5 11,2-5-2,0 0-6,0 0 17,-1 7-15,-2-4-10,3-3 4,-1 4-4,-2-2 3,3-2-1,-4 5-3,3-2-3,1-3-7,-4 5 2,4-5-1,-2 4 4,2-4-12,-4 3 6,1-2-3,3-1 1,0 0 1,0 0 1,-2 4-5,2-4 2,0 0 2,-4 3-1,4-3-3,0 0-8,0 0 4,0 0-3,0 0 0,-5-8-1,5 8-7,-1-10-4,1 5 2,1-1-4,0 1 2,-1-3-5,3-1-4,2-1 5,-3 1-3,3-1 1,1 1-4,1 1 1,0-2-7,4 2 2,-2-2-3,4 6 1,-4-5 3,5 2 1,0 0-3,-5 2-4,4 4 3,-1-2-3,0 6 0,-1-2 2,0 4 4,-3 2-9,1 0 6,-2 4-4,-3 0 5,-2 4-3,1 0-1,-3 1 4,-3 3-1,-1-1-6,-1 0 5,1 2-1,-3-2-9,0-2 10,1-5-4,2 5 3,-2-2-4,-3 1 1,5-4-1,-2 0 3,2 2-3,-1-4 6,3 3-6,-3-3-6,3 4 5,2-6 3,0 1 4,1-1-9,2 3 5,2-3-2,-2-2 3,3 1-5,0-1 4,0-2-3,3 0-4,4 2 2,-3-4 0,3 0 1,-3-1-4,3 1 1,-2-3 0,1 2 0,1-3-3,-4 0 7,-1 1-1,-1 1 0,-1-1 1,-1 1 0,1-2-1,-6 3 0,8 0 3,-8 0-4,0 0 2,0 0-4,0 0 5,0 0-2,0 0 2,0 0-3,0 0 4,0 0-3,-19 9 1,12-3-4,2 0 4,0 2-3,2 1 4,1 1 2,-2 1-4,4 1-2,-3 1 7,3-1-3,0 0 4,3 5-5,-3-5 0,1 5 27,2-5-3,2 4-3,-5-5 0,4 3-5,2-1 0,-5-3 1,2-1-1,0 1-1,-1-3-2,-2 0 3,0-2-7,3 2 9,-3 0-1,0-2 7,-1 0 4,-1 2 4,0-2-1,-1 0-3,-6 3-1,1-1-4,-2 0-2,1 0 2,-1-3-1,-3 3-3,-5-3-3,3 2 1,-4-1-1,-1 1-3,2-1 2,-1-3-5,-2 3 5,3-3-7,0 1-2,5-2 0,2 2 1,-3-1 2,6-2-6,-1 0-1,1 3-1,3-3-10,-1 2-14,6-2-18,-10 0-34,10 0-28,-7 0-34,7 0-39,0 0-44,-8-2-188,8 2-442,-3-7 196</inkml:trace>
  <inkml:trace contextRef="#ctx0" brushRef="#br0" timeOffset="207771.1563">3587 15216 3,'0'5'71,"0"-5"1,0 0-1,0 0-12,0 0 10,0 0 1,-2 4-5,2-4 4,0 0-6,0 0 8,0 0-5,0 0 10,0 0-8,0 0 3,0 0 3,0 0-1,0 0 1,0 0 5,0 0-1,0 0 1,0 0 6,0 0 1,0 0 2,0 0 1,0 0-3,0 0-8,0 0-2,0 0-10,0 0 21,0 0-11,0-16-5,2 14-7,-2-6-6,0 2-6,0-1-7,0 0-3,-2 0-4,2-3-3,-1 3 1,-3-2-2,0 0-5,-1 1-1,1 4-2,0-2-7,-1-1 1,-1 3-4,1 0-1,-4 0-2,0 1-2,-1 3-3,-2 0-1,-1 0-2,2 5 3,-1-2-4,-4 4 0,0 2-2,0 2 1,3 1-3,-1 2 0,0-2 2,5 8-2,-9-1 1,9-2-3,-2 7 3,7-8 0,-4 1 1,7 0-1,-1-2 1,1-1-6,2-2 10,1-1-8,3 2 5,-1-5-3,-2-1 5,7-1-2,0 0 3,3 0-2,-1-6 4,1 0-4,2 0 5,0-5-3,1-1 0,2-1 0,-2 1 1,-2-2-3,0-1 3,-3 1-3,1-4 0,-5 4 1,1-5-1,2 1-1,-5 2 3,0-1-3,1-1 1,-1-1-3,-4 3 1,1-2-2,-1 2 4,4 0-4,-4 3 2,0 2 5,0-1-3,0 0-4,0 1 0,0 0-4,0 5-1,2-5 1,-2 5-5,0 0-2,0 0 0,0 0 4,3 15 3,-3-3-1,0 13 2,0 1 0,0 5 3,0-2 0,0 5 0,0-1 3,-5-6-2,2 7 1,2-2 2,0-3-2,1 0 2,0-3 0,0-5 4,-3 4-1,3-7 2,-1 2 3,1-4 3,0-5 1,1-1 1,-2 0 1,1-5 4,1 2 6,2-4 5,-3 1 1,-3 2 3,3-6 7,0 0 7,3 5 3,-3-5-6,0 0-11,0 0 5,14-20-5,-8 11-21,1-2 15,4-3-5,0 0-1,-5 4-9,4-5 5,3 1-4,-8 5-1,1-2-4,1 0-5,0 1-12,0 3-15,-2-3 5,0 0-9,0 3-4,-2 2-11,3-1-9,-5-1-15,2 3-15,-1 0-22,-2 4-23,0 0-28,5-8-38,-2 6-22,-3 2-9,0 0-8,0 0-145,0 0-405,0 0 179</inkml:trace>
  <inkml:trace contextRef="#ctx0" brushRef="#br0" timeOffset="208154.2599">3812 15603 167,'0'0'164,"0"0"2,6-3-7,-6 3-9,0 0-10,0 0-11,0 0 1,0 0-4,0 0-1,-4 14 3,0-5-8,-1 1-3,1 4-6,-1-2-12,5 2-5,-5-1-8,4 3-5,-2-3-6,3 3-5,3-6-3,-2 3-4,-1-4-2,5 1-6,0-3 2,-4-3 0,6 4-2,-2-3-4,4-2-1,1-1-2,-1 1 2,2-4-9,1-1 1,-2-1-6,4-2 1,-5-2-6,0 0-5,-1-1 1,1-2-4,-2 2 2,-3-5-4,0 1-4,-3 2 1,1-7-2,-2 5-3,-3 0-2,0 0-3,1 0-2,-3 3 0,0 0-5,-4 3-3,4 1-3,-2 0-11,-1-2-7,3 6-11,-3-3-14,8 4-15,-13-3-23,9 3-19,4 0-31,0 0-26,-12 3-26,12-3-30,0 0-177,0 0-429,0 0 190</inkml:trace>
  <inkml:trace contextRef="#ctx0" brushRef="#br0" timeOffset="208505.2473">4192 15579 42,'0'0'183,"0"0"-12,-25 4-5,23 1-6,-2 10-10,-2-2-14,2 13-8,3-2-11,-3 4-6,1-2-14,1 0-10,-2 3-10,3-4-7,-2 3-6,0-3-19,1 1-22,0-7-27,0-1-43,0-2-37,0 0-35,1-3-30,-3-2-89,2-2-257,-2-4 114</inkml:trace>
  <inkml:trace contextRef="#ctx0" brushRef="#br0" timeOffset="209830.5213">4729 15267 33,'0'0'116,"0"0"-1,4 3-4,-4-3-2,0 0-5,0 5 9,0-5-9,0 4 3,0-4-1,2 3-2,-2-3-9,0 0 3,0 0-11,4 4 1,-4-4-9,0 0-2,0 0-8,0 5-5,0-5-5,0 0 3,0 0 0,0 0-4,0 0 1,0 0 10,0 0-2,0 0 3,0 0 4,0 0 2,0 0-4,0 0-3,0 0-2,4-12-2,-4 12-4,3-5-8,-1 0-3,-1-1 0,-1 1-2,3-3-3,-3 1-2,0 0-17,0-3 8,0 0-6,0 1-1,-3-4-2,3 1 0,-1 0-10,-2 1 6,1-2-3,-2 2-4,-2-4-1,2 4 1,1-1-3,-4 5-4,4-3-2,-2 3-1,-4-1-3,4 2 1,-3 4 2,3-3-8,-6 3 1,2 1 2,-3 3-2,-2 1 2,2 2-3,-4 2 3,0 2 0,0 2 5,0 3-7,-4 5-1,3 3 0,5-8 3,-1 1-3,2-1 3,3 3-2,0 1 1,5-1-2,1-6 2,2 4-3,0-1-1,2-2 6,1-3-3,5 2 2,-3-4 0,4 1-2,0-2 3,2-3 1,1-2 1,-3 0 1,5-1-1,0 0 2,0-3-4,4-2 5,-7-2-3,7 0 2,-6 3-3,2-9 3,-5 6-4,4-5 0,-7 3 3,3 0-2,-2 1 1,-4-2-2,4-1 3,-5 1-3,2-1 3,0 1-3,-3 2 0,2-1 5,-3 3-5,3 1 0,-3-2 1,2 3 2,-2 0-3,0 4-3,1-5-2,-1 5 0,0 0 1,0 0 0,0 13 1,0 0 4,1 6-1,-1 6 1,0 0 3,-1 6 5,1 1-4,-1-3 6,1 3 1,-2-1-4,-1-1 2,2 2 5,-1-4-2,1 1 4,-3-11 0,4 10 4,-2-14-3,2 2 1,-2-3 0,2-5 0,-2 3 2,2-6 15,-3 0 1,2 0 6,1-2 13,0-3 2,0 4 9,0-4-9,0 0-3,0 0-3,10-8-7,-2-1-12,0 2 4,4-5-4,-2 4-2,3-6 0,-3 3-7,3 0 3,2-1-7,-3 0 3,-1 0-12,-1 3-19,-2 0 21,0 1 2,2 0-1,-6 6 10,2-4-16,-2 1-1,0 0-4,1 3-3,-2-2-12,-3 4-6,5-7-15,-3 2-10,1 3-15,-3 2-15,1-8-17,2 1-14,-3 7-22,1-8-14,-1 8-17,2-8-21,0 4-21,2-1-23,-3 0-14,-1 5-26,8-4-148,-8 4-444,6-4 196</inkml:trace>
  <inkml:trace contextRef="#ctx0" brushRef="#br0" timeOffset="210244.4509">5009 15404 129,'6'-2'127,"-6"2"-16,5-2-2,-5 2 2,8-2-4,-8 2 1,0 0 8,0 0 2,0 0 7,7-3-1,-7 3 3,0 0 4,0 0-5,8-3 2,-8 3-9,0 0 0,0 0-9,0 0-5,0 0-10,0 0-4,0 0-10,0 0-4,4 0-5,-4 0-2,0 0 2,1 10-3,-1-5-10,2 0 3,0 5-3,-2 2-5,1 5-6,-1 1 2,-1 3-9,-2 2-1,1 2-3,0-1-5,-1 2-8,0-1-18,-1-7-39,2 1-31,-3 0-48,1-1-40,0-2-48,3-4-44,-4 0-187,0-3-467,1 0 207</inkml:trace>
  <inkml:trace contextRef="#ctx0" brushRef="#br0" timeOffset="211738.4428">5447 15327 5,'0'0'82,"0"0"0,0 0 3,0 0 7,13-1-5,-13 1 2,0 0 2,10-1 7,-10 1-9,0 0 0,9-2 1,-9 2 5,5-1-6,-5 1 5,5-4 0,-1 1-1,1 1-7,-5 2-1,4-4-6,1 0 0,-4 0-4,2 1 0,-2-1-2,3 3-5,-3-6-2,2 1-1,-3 1-7,1 0-3,-1-3-1,0 1-4,0 0-7,0 0-4,-1-1-4,1-1-4,-4 0-3,0-2-6,3 4 0,-3-3-4,-1 4 0,3 0-4,0-3-5,-3 5-1,0 1 0,-1-1-4,0 1-2,0 2-1,-3 2 1,0 2-4,-1 1 2,-2 2-1,-1 6 3,-3 1-2,2 4 2,0-3-3,0 7 3,1-4-6,3 0 4,1 1-3,0 0 3,1 1 0,6 7 1,-2-12-4,4 1 2,0-3 1,4-2-2,-2-1 8,3 0-5,1 1 0,0-5-1,1-1 6,2 2-4,3-4 1,-3-4 0,5-2-1,-1 1-1,3-5 3,-2-2 0,1-1 4,-2 1-7,-2-3 4,1 3-3,-4-2-1,1-4 2,0 4-2,0-3 0,-5 0 0,2-1 1,-2 0 2,-1 1-5,-2 4 5,4-2-3,-5 4-3,1-2 3,2 5 1,-3 0-2,0 1 0,1 2-4,-1 3 5,0-4-9,0 4 2,0 0 0,0 0 1,0 16 2,-1-4 1,1 6 3,-4 9 6,4 3 1,-5 1 6,4 1 2,-3 0-1,1 2 2,-2 0-1,5 2-1,-1-3 3,-2-3-5,2-1 5,1 0-2,-5-1 5,5-10-6,0 2 6,-2-4 1,2-1 0,0-3 5,2-3-5,-2-2 6,0-1 3,2 1 9,-4-4-1,2-3 7,2 4-2,1-1 5,-3-3-8,0 0 0,10-10-8,0 2-1,-2-1-4,5-3-13,-1-2 5,3-1 6,-1 1-4,-2-1-8,-1 0 5,3 3-11,-1-2 6,-2 0-5,-2 6 0,-1-3-12,-3 2-8,2 1-10,0 0-18,-3 2-16,-1-1-25,0 3-24,0-1-28,-2 0-29,-1 5-33,2-8-26,0 4-25,-2 4-157,0 0-434,-3-6 192</inkml:trace>
  <inkml:trace contextRef="#ctx0" brushRef="#br0" timeOffset="212854.4393">5147 15810 67,'0'0'82,"0"0"10,0 0 3,0 0-3,0 0 6,0 0-1,0 0-4,0 0-2,0 0-6,0 0-8,0 0-6,0 0-2,0 0-1,0 0-1,0 0-4,0 0-2,0 0-2,0 0 9,0 0-15,0 0 3,0 0-4,0 0 0,0 0-4,0 6-1,0-6-3,-3 7-2,3-7 5,-1 5-8,1-2-2,0-3-2,-4 6 4,4-3-10,-2 1 1,2-4-6,-2 4 3,2-4-1,-1 4-2,1-4 6,0 3 0,0-3 2,0 0 2,0 0 4,0 0-1,0 6 2,0-6 1,0 0 4,0 0-6,0 0 0,0 0 1,0 0-4,0 0-3,0 0 0,0 0-6,0 0-1,0 0-4,0 0-3,0 0 0,0 0-4,0 0 2,0 0-2,0 0-5,0 0 2,0 0-4,0 0 0,0 0-1,0 0 2,0 0-4,0 0 3,0 0-1,0 0-2,0 0 0,0 0-5,0 0 3,0 0-1,0 0 1,0 0 0,0 0-1,0 0 1,0 0-3,0 0 2,0 0 2,0 0-3,0 0 1,0 0 1,0 0 0,0 0-3,0 0 2,0 0 0,0 0 3,0 0-2,0 0-1,0 0 3,0 0-7,0 0 3,0 0-2,0 0 4,0 0-4,5-13 4,-5 13-4,0 0 5,2-3-1,-2 3-5,2-2 6,-2 2-3,5-3 0,-1 0 1,0 2 1,-4 1-5,0 0 5,11 0-4,-7 2 3,-4-2 2,9 6 1,-5-2-4,-1 1 6,0 1-3,3 4 8,-4-3-6,0 4 0,-3 0 1,-2 0 4,1 5-5,-5 1-2,-2 0-8,-5 5-11,2-5-14,-1-3-13,-6 7-14,7-5-15,2-2-14,0-2-20,2 3-9,-1-6-26,4 4-12,1-4-24,2-1-13,0-1-129,2-7-344,2 3 152</inkml:trace>
  <inkml:trace contextRef="#ctx0" brushRef="#br0" timeOffset="213807.9583">5793 15679 135,'0'0'140,"0"0"-2,0 0 0,0 0 1,0 0 9,0 0 3,0 0-8,-1-3-1,1 3-8,0 0-2,-3-6-6,3 6 1,-2-5-11,2 1-6,0-3-15,2 3-8,0-1-5,-2-2-10,5 1-4,0-1-9,0 2-3,-1-1-10,5 0-4,-2 1-5,3-2 0,-4 5-4,5-1-5,-3 0-2,-1 6-3,0-3-2,-1 4 0,-1 1-4,3 3 0,-4 4-3,0 2 1,-4 2-2,-2 3 4,-4-1-5,1 2-1,-4-2-2,1 0-2,-2 0-1,-3-2 4,3 0-6,-4-4 3,1-1-1,4 0 0,-2-2 1,2-1-5,2-2 4,1-2-1,0 1-1,5-2-1,-3 0 0,0 1-3,1-3-1,3-1 2,0 0 1,0 0-2,7 5 3,-7-5 1,14-1 1,0-1-3,-5 1 2,5 0-5,-1-2 7,6 1-4,1-4 0,-2 1-1,2 1 0,-3-1 1,2 3-2,-1-3-17,-6 0-20,4 3-27,-4-2-33,1 3-37,2-6-44,-4 4-28,3-2-187,-3-2-424,2 2 187</inkml:trace>
  <inkml:trace contextRef="#ctx0" brushRef="#br0" timeOffset="214124.9386">6223 15661 144,'0'-2'178,"0"2"-11,10-3-9,-10 3 3,11 3-22,-4-1-4,-1 3-10,0 3-6,2 1-7,0 6-9,-4-4-6,0 7-9,-1 0-7,-3 0-10,-1 1-9,-5 9-1,-3-5-8,0 3-12,-1-3-16,-3 0-25,4-8-29,-5 7-27,3-9-41,0 1-38,1 0-38,1-6-99,1-1-295,3-3 131</inkml:trace>
  <inkml:trace contextRef="#ctx0" brushRef="#br0" timeOffset="214800.2832">6546 15466 31,'2'-5'162,"0"-1"-6,-2-4-12,0 3-7,-2-2-16,2-3-4,-2 0-11,2 2-4,-2-6-13,1 0 1,-1 4-5,-1 2 8,0-1-8,1-1-7,-2 3-1,0-2-8,1 7-2,-1-6-7,0 6-9,-1 0-5,-1 3-3,6 1-7,-16-3-2,5 7-7,0 0-2,0 3-2,-8 2-3,7 6 0,2 0-4,-4 0 3,2 1-3,0 0 0,1 1-1,4 0 3,-1-2-3,0 1-1,2 0 1,3-5 3,-1 1 0,4-2-2,2 1 2,-1-1 4,0 1-1,2-6 0,3 4 4,-1-5-3,4 2 1,0-1-6,2-1 2,-1-4-4,3-2 3,0 2-4,-2-5 1,-2 1-3,3-4-1,-3 2 2,2-2-3,-2-1-3,-2-2 1,0 3 0,-3-3 0,1-1-4,0-1 2,-2-1-4,-1-1 2,-1 4-2,-1-1 4,0 0-3,0 3 3,0-4 0,-1 7 4,1 0-1,0 1 0,0 5-1,-2-7-2,2 7-3,0 0 0,0 0 1,0 0 12,-3 29-2,1-10 5,2 5 4,-3 5 0,0 0 6,1 0 0,0 4-1,-2-3 1,1 0-1,-2 1 9,4-1-12,0-2 3,-1-5 3,-2-3-4,1-3 8,1-1-9,2 2 2,-2-8-1,1-1 7,-1 0-5,2-2 3,0-3 1,0 1 9,0-2 4,2 1 1,-2-4 1,-2 5 4,2-5-11,0 0 4,0 0-10,16-9 1,-9 1-3,2 1-8,1-3 6,1 3-14,-2-1 2,4-4-2,2 0-8,-2 3-19,1-4 12,-6 5-5,5-4-16,-3 6-9,-1-4-18,0 3-2,0-1-11,-3-1-16,1 1-16,-1 1-23,-1 2-26,-1-2-24,0 2-32,1-1-29,-1-1-34,-2 1-159,6-1-452,-5 2 199</inkml:trace>
  <inkml:trace contextRef="#ctx0" brushRef="#br0" timeOffset="215388.1118">6777 15582 152,'0'0'147,"0"0"8,0 0 4,0 0-8,0 0-11,0 0 0,8-12-7,-3 8-8,-1 3-8,1-5-5,1 1-5,-1-1-5,4 1-5,-1 0-13,1 3 1,0-1-5,0 0 1,-4 1-13,3 2-7,2 1 1,-1 2-6,-1 1-1,-2 0-7,-1 4-1,-1-1-2,0 4-5,-6 0-5,0 3-1,-2 0-7,-5 3-1,0-1-4,1 2 1,-5-3-2,1 0-3,-2-1-4,0-2 0,1 1 0,-2-4-6,6-2 2,-3-1-1,7 1 0,-5-2-3,5-1 2,2 0-5,-1-3 6,1 1-6,3-2-2,0 0 3,0 0-1,0 0-2,0 0 0,17-2 0,-8 1-1,-1-1 1,2 0-2,3 1 1,-4 0 0,4 3 1,-3-2 1,3 1-1,-5 2 1,4 2 7,-4-2 0,-1 3 4,-1 1 7,2 0-1,-4 2 1,-3 0 0,-1 1 5,-3 0-6,-1 2-5,-6 1 5,1-1-3,-1-1-5,-3-1 4,-1 3-3,-4-4-2,0 1 0,-3-2-1,0-2 1,3-1-5,-1 1 0,0-4-4,8 2-12,-2-4-23,1 2-19,1-3-32,4 2-25,7-1-37,-14-2-48,9-3-47,1 4-158,0-5-431,-1 1 191</inkml:trace>
  <inkml:trace contextRef="#ctx0" brushRef="#br0" timeOffset="217587.3813">1694 16208 71,'10'-4'87,"-4"0"-1,1 2-4,-1-1 3,-2-1 3,4 4 1,-3-3-5,-1-1 10,-1 2-11,-3 2 5,7-3-1,-4 1-2,-3 2-7,0 0-1,0 0-4,0 0-3,0 0-7,0 0-5,0 0-5,0 0-7,-13 10 0,1-4-10,-1 1 4,-3-1-7,-3 3-3,-3-1-4,-2 3 0,-2-1-9,7 0 4,-3-4-9,-3 6 8,0-3-5,0 0-1,-1-1-1,6 0 4,2 1-29,-1 1 5,-3-3 0,5-1 2,2 2 2,5-3-5,1 0 7,0-3-1,5 1-2,-2-1 2,3 2-5,1-3 3,-1 3 1,3-4 1,1 4 1,1 0 0,3-1 4,1-2-4,2 3 3,3-2 0,2 1-1,4-2 0,-3 2 0,5 0 1,-1-1 0,1 1 3,-1-1-2,0 0-6,2 1 9,-1 0-9,-4 0 8,0-1-12,-3 2 10,1-2-1,0-1-3,0 3 3,-3-2-2,-1-2 1,-1 3-1,-3-3-2,4 0 5,-5 0 0,-4 0-3,10 2 5,-10-2-4,8 2 4,-8-2 2,1 1-3,-1-1 2,0 7 0,-4-2 4,-1-2-7,-5 6-3,-3 0 7,0 3-5,-2 0 2,-2-4-3,-2 10 0,-5-4-1,2 2 1,0 1 1,-2-2-1,1 2 3,4-5-7,1-3 5,1 5-3,-1-3 1,3 2 3,5-5-4,-2 0 1,1-1-3,7-2 3,-5 1-4,3-1 0,3-2 4,0 0-3,1 4 3,-2-5 0,4-2 1,4 6 7,-2-4-6,4 2 5,-1-3-5,2 4 6,3-5 2,-2 2 0,6 1 5,-1-3-8,0-1 2,6-1 0,3 0 4,-3 1-10,1-3 8,0 1-4,0 0 3,2 1-4,-2-1 2,2 1-2,-3-1-14,-2 0-4,-2 0-22,-3 2-11,1 0-18,-2 0-18,0 2-25,1-2-24,-5 1-151,1 0-304,0-3 135</inkml:trace>
  <inkml:trace contextRef="#ctx0" brushRef="#br0" timeOffset="217913.2748">2146 16477 19,'0'0'172,"-4"-4"-20,4 4-11,0 0-20,0 0-2,0 0 4,0 0-3,0 0 5,0 0-3,26 6-5,-15-6-3,3 0-8,4 0-1,5 0-8,-1-2-13,10-2-4,2 4-8,-3-3-10,0 3-2,0-3-11,-2 1-7,-10 2-13,-5 0-24,-2 0-28,-1-3-36,-3 3-32,-8 0-27,5 3-34,-5-3-148,0 0-323,0 0 144</inkml:trace>
  <inkml:trace contextRef="#ctx0" brushRef="#br0" timeOffset="218273.5329">2094 16713 102,'13'0'162,"5"-4"-18,1 5-6,10-4-12,-1 0-7,3 0-11,-4-1-8,-3 3-8,-4-2-17,-3 0-7,6 3-6,-5-3-18,-4 3-16,0 0-19,-3-3-29,2 2-24,-2-2-36,1 2-33,-2-1-74,1-1-202,0 1 89</inkml:trace>
  <inkml:trace contextRef="#ctx0" brushRef="#br0" timeOffset="218793.4476">3198 16177 98,'9'-10'135,"0"1"-4,6-1-1,-6 3-5,1-1-5,-3 3-2,-1-1 2,-1 0 1,-5 6-6,7-4 1,-4-1-1,-3 5-15,4-3-8,-4 3-16,0 0-4,-13-6-7,13 6-5,-16 0-8,16 0-7,-26 4 0,12-2-5,1 1-6,-5 6 0,2 1-6,-3 0 1,3-1-6,0 3-3,3 0 1,-4 2-1,5 1-1,3 0-4,1 2 5,3-3-8,1-3-3,0 6 3,4-1-5,1-4 3,1 0-5,2-2 0,5 4 2,-3-6-1,4 2 1,2-2 0,3 0-4,0-1 5,3 3-4,-6-7-5,7 7 5,-8-6-2,1 3-3,1 1 6,-4-3-6,1 4 5,-4-2-5,-2 5 1,-2-2 2,-2 1-4,-1 7 6,-4-4-6,-4 3 5,-2-2-6,0 2 3,-6-3 2,4-3-1,-1 3-2,-3-4-1,1 2-1,5-4 0,-1-2 2,1 1-1,1-3 0,5 0-2,-4-2 2,4 1 0,0-1-7,5-2-3,-4 5 3,4-5-7,0 0 6,-1 5 3,1-5-7,0 0 9,10 7-4,-6-2 2,5 2 3,-5 0-4,3 1 3,1 6 7,-4-4-5,3 7 0,-4 0 1,-2-3-3,2 5 3,-6-2 1,3 2-2,-1-1 2,-3 1 1,2-4 5,-2 2-4,4 0 7,0-3-2,-3-3 5,2 1-7,2-3 10,2 2 1,-1-4 0,6-2-1,-4 0-2,6 0-2,4-5-1,0 1 3,8-2 0,5 1-5,3-2 1,0-3-1,-5 0 6,-3 3-9,-3 1 2,-5-1-6,6-2 3,-6 0-11,-3 5 3,-3-1-3,-8 0-7,13 0 9,-13 0-14,11-1-7,-11 1-23,6-1-24,-6 1-27,0 0-34,7-3-23,-7 3-30,4-4-99,-4 4-310,0 0 137</inkml:trace>
  <inkml:trace contextRef="#ctx0" brushRef="#br0" timeOffset="221124.9442">3770 16382 14,'0'0'106,"0"0"-21,-6-5 4,6 5-8,0 0-11,-9-1 3,9 1-15,-4 0 4,4 0-4,0 0 6,-14 4-13,8 1 11,-1 2-11,-2 1 10,2 1-3,-2 6 8,-2 0-4,0 8 4,1 1-3,-2 1-3,0 1-3,3 1-6,3-2 3,1 1-5,-1-5-1,6 4 0,-2-9-8,4 3 1,-2-2-7,4 1 3,1-4-1,3 2-13,-1-3 5,2-1-1,0-2 0,-1-2-2,3 0 1,-2 0-4,2-3-3,2-2 4,-1-1-3,2 2 3,-1-5-11,1 0 12,-1-3-7,6-4-1,-6 3-2,1-2 2,2-3 1,-2-2-7,0 0-1,-6-2 4,2-1-6,0-2 4,-3-2-4,-1 2 8,-3-1-7,0-7-5,-2 5 2,-1-6-5,-3 9 3,1-1 6,-3 1-9,1 0 1,-3 1-6,2 1 4,-6 0-5,4 6 4,-4-4-4,2 5-3,-1 3-2,-2 0-4,2 2 0,1-1-11,-5 4 5,3 0-11,0 7-6,0-5-16,-2 6-16,3 1-28,1 1 4,0-1-46,2 1-12,1 2-105,0-2-279,3 1 124</inkml:trace>
  <inkml:trace contextRef="#ctx0" brushRef="#br0" timeOffset="221516.0997">4165 16716 33,'0'0'124,"-3"-6"4,3 6 3,0-5 3,0 5-1,0-3 0,0 3-1,0 0 7,-4-6-10,4 6-2,0-6-3,0 6-6,0-3-3,0 3-7,0 0-7,0 0-3,-3-3-12,3 3-4,0 0-17,0 0 3,-3-2-10,3 2-7,-6 8-2,6-8-12,-1 14 1,-1-2-3,1-1-4,2 6-3,-2 1-3,1 1 2,-5-2-9,5 9 4,0-5-4,0-2-4,0-2-16,0 0-7,0-3-14,0-2-13,-1 0-30,1-2-24,-2-2-44,4-1-19,-1-1-32,-1-1-159,0-5-372,0 0 165</inkml:trace>
  <inkml:trace contextRef="#ctx0" brushRef="#br0" timeOffset="221885.1984">4385 16465 22,'0'-3'136,"1"-2"-5,-1 5-4,0-7-5,0 7-2,0-5-13,0 1 2,0 4-5,0-5-7,0 5-5,0 0 8,0 0-7,0-3 5,0 3-16,0 0 2,0-5-7,0 5-5,0 0-6,0 0-13,0 0-2,0 0-4,0 0-3,-6 10-3,6-10 5,0 15-3,-2-3-5,2 5 1,-2 2-4,1 2-2,1 6 1,-4 2-1,0 0-2,4 1-5,0-2 1,-1 0-3,2-2-1,-1-1-3,3 1 3,-3-9-11,0 1 3,0-5-12,0-2-10,0 5-18,0-9-22,0 5-22,0-7-23,0 3-19,0-8-32,1 6-33,-1-6-143,0 0-345,0 0 153</inkml:trace>
  <inkml:trace contextRef="#ctx0" brushRef="#br0" timeOffset="222632.5137">4508 16387 73,'2'-7'140,"-1"2"2,1-3 0,0-1-9,0 0-4,1-1-12,2 0 7,-2 2-6,3-1-11,-2-1-8,3 2-5,0 0-10,3-4-12,1 7-1,0 0-7,6-4-13,-6 6 2,2-1-10,0 1 0,6 6-6,-8-3-5,0 6 0,2 0-6,-4 3-5,1 5 5,-3 3-7,-1 2 1,-3 0-4,-3 1-1,0 6-4,-3-1 0,-2 2-3,2-10 3,-6 9-4,3-7 5,-3-1-4,1 0 0,-2-3-2,2-2-1,2 2 1,-1-4-7,5-1 7,-2-2-2,-1-2-5,1 2 3,3-4-2,-2 1-5,3-1-2,3 1 0,-3-2-3,1 0 8,-1-3-5,9 5 3,-3-3 0,2-2-14,4 3 21,1-4-9,-2 1 7,3-3-2,-1 1 1,-2-1-2,2 2-2,-5-2 1,1 3 1,-1 0-1,0-1 3,-8 1-2,12-2 1,-12 2 1,8 0 6,-8 0-1,0 0-4,0 0 3,0 0-6,0 0 5,4 6-4,-4-6 2,-5 10 3,0-6-3,-1 5-2,2 2 5,-2-2-6,4 3 4,-2-2-2,2 0 9,0 7-10,2 0 0,2-4 0,0 4 3,0-4-3,0-1 3,2 9 0,2-5 1,0 2 6,0-4-4,0 2 10,-2-4-2,0 0-1,0-5 2,0 5-5,-3-3 5,2 0 5,-3 0 2,-2-2-6,0 1 11,-2 1-15,-1 0 9,-3-1-3,-2-1-4,-5 3-3,1 2 2,-2-4-3,0 3 10,-1-6 21,2 3 0,-2 0-10,-2-2-3,5 5-5,0-7-13,2 3-15,1-2-24,2 0-21,0 0-26,1-3-22,1 3-41,1-4-37,1 3-169,5-4-374,-9 5 166</inkml:trace>
  <inkml:trace contextRef="#ctx0" brushRef="#br0" timeOffset="224064.6414">1877 17236 16,'0'0'76,"0"0"-3,0 0 12,0 0-6,0 0 4,0 0 5,0 0-10,5-7-12,-5 7 2,0 0 8,0 0-15,0-6-7,3 3-1,-3 3-11,-3-8 8,3 8-5,-2-11-2,-1 7-7,3-2-1,0 1 4,-4-1-12,2 2 7,-1-3-4,-1 2 1,-2 2-2,-1-3-11,5 3 3,-5 2-2,2-3-7,5 4-1,-10-1-1,10 1-2,-18 5-3,9-1-2,-4 3 5,2 4-3,-1-1-2,-3 2-3,-1 8 3,6-6-4,1 1 7,1 2 9,-2-1-15,3 1 13,3 2-15,-1-2 10,2-2-8,2 1 3,1 0 2,0-3-10,6 5 14,-3-3-1,-1-3 0,4 4 1,-3-3 6,4 1-2,2 1 1,0-6 2,0 7 5,3 1 6,-4-4 3,7 9 1,-3-8-4,1 9 4,-2-11-3,1 5-1,2-2-4,-5 1 0,1-1 3,-6-3-4,4 5-3,-2-1 2,-6-2 1,1 2 4,-1-4-4,-1-1 1,-1 1 5,0-1-4,-7 1-2,4-3-2,0 3-3,-4-2 1,0 0-1,-5 0 0,5-2-6,-1-3 3,-1 3-1,0-5-2,0-1 2,0-2-7,0 0 3,2-2 0,-1-2-6,0-4 1,0 3-1,3-7-5,-2-2 4,4-1-1,-4-2-5,8 5 6,-2-5-7,2-3-3,1 1 7,0-1-13,4-6 10,-3 9-3,5 0-9,-3 2 1,2 4-8,2-4-15,0 6 1,2 1-17,-3-2-13,2 3-14,-3 2-32,0-2-29,3 5-149,-8 2-313,10-5 139</inkml:trace>
  <inkml:trace contextRef="#ctx0" brushRef="#br0" timeOffset="226196.1954">2959 17505 39,'0'0'45,"0"0"2,0 0 6,0 0 2,0 0-2,0 0-18,0 0 20,18 10-4,-13-10 3,8 3-4,-1-2 6,0-1-3,10 3 9,-2-3-3,8-3 8,7 4-6,-2-3-3,3-1 2,6 0-4,9-6 7,0 4-18,3 2 13,-3 0 3,4-5-21,0 5 10,0 0-19,-3-1 7,0 4-3,-13-2-13,12 4 3,-13-4-7,15 4 7,-16-1-12,0-1 4,4-1 3,12 1-10,-2 1 5,-11 0-4,14-2 0,-3 1 4,-12-1-5,15-1 3,-4-1-8,-9 1 3,9 4 1,3-5 0,-13 3 3,11-2-2,1-3 5,-1 4 1,-11-1-3,13 0 5,-11 0-5,11-1 0,-1 1 3,0 4-2,-16-2-13,5 0 13,-4 2-4,16-4 2,-16 5-1,1-6-5,1 5 5,1-4-5,-3 2 4,0 0 2,-1 0-6,2 0 6,-2 0-5,-1-3 5,-2 1-1,2-1 0,0-1 3,-2 1 0,3 1 3,1-2-1,-5-1 0,3 2 2,0-2 0,0 2 0,-5-1 0,0 4-4,2-2 3,1-5-4,-4 4 1,5 5-1,-3-6-5,0 1 5,-1 2 0,0-3 1,2 0 0,-5 1 0,2 1 0,-1-1-4,-1 1-3,3-1 3,-10 3-2,3-4-4,-1 4 5,-2 0-6,-1-4-2,2 3 6,-5-1-1,2 0-4,-4 1 2,5-1-5,-3 1 7,-6 0-3,4 0 2,2-1 0,-3-1-4,4 1 2,-3-2-3,2 4 2,-1-3-4,5-2 5,-1 3 2,3-2-6,0 1 5,-3 0-1,3 0 5,-1 0-1,-1-1 0,-3 3 2,-3 0-9,-1 1 5,-1 0 1,-4-2-1,0 4 1,-8-2-4,11-3 6,-11 3-4,7-2 1,-7 2 7,0 0-8,0 0 4,0 0-4,12 0-3,-12 0 8,0 0-6,0 0-2,0 0 5,0 0-6,9 0 7,-9 0-8,0 0 2,0 0 3,0 0-9,0 0-5,0 0-15,0 0-21,0 0-25,0 0-39,0 0-37,0 0-38,0 0-147,0 0-359,0 0 160</inkml:trace>
  <inkml:trace contextRef="#ctx0" brushRef="#br0" timeOffset="227634.4883">7313 17367 74,'0'-6'83,"3"3"-1,-3 3-1,3-8-19,-1 3 6,-2-2-11,-2 0-4,4-1 0,-2 1-2,0-5-14,0 7 2,-2-7 4,2 2-4,0-6-4,-5 5 6,4-4-13,-3 2 8,-1-3-7,-1 1 1,-1 5 3,3-2-5,-2 4 5,-2-1-5,3 2-7,-4 4 3,9 3-4,-18-1-3,9 9-4,-5-2-5,2 8 5,-3 8 3,-2-1-2,1 8 2,4 3-5,0-4-8,3 2 9,0 0-3,5-1-3,0-2 7,3-3-5,1-4 1,3-2-14,3-2 8,-1-1 5,-1-7-4,5 1 8,-2-1-13,0-7 9,3 4-2,4-6-7,-1 1 9,1-5-5,1-1 9,2-1-7,-3-3-1,0-4 0,1 2-2,-2-5 0,-2 2 4,0-5-10,1 3 13,-7-2-7,-2 0 4,3 1-5,-4 2 4,2 2-2,-4 2-3,3 5 14,-1 0-10,-2 1 1,0 6-4,0 0 8,0 0-12,0 0 1,-3 27-1,1-10 6,2 1-4,-4-2 2,4 11 2,0-8-6,2-1 1,2 2 6,1-3-2,-2-2-1,4-1-2,-4-4-5,2 0 11,2 2-10,1-10 9,0 3 5,2 0-3,1-4-5,0-1 1,1-6 3,0 4-1,0-2-8,1-9 11,1 3 0,0-6-7,0 1 9,0-5-12,-1-2 11,-2-2-4,-2-5-10,1 3 3,-3-5 2,-3-2 0,2 0 0,-3-3-5,4 4 12,-6-4-10,-1 5 5,2 4-1,-4-2 0,1 13 10,1-2 3,-1 8 6,-1 3-1,-2 2-7,4 5 3,0 0-8,0 0 6,-16 31 3,10-6 2,-2 6-5,2 1 7,1 4-7,5-4 1,-4 4 2,2-2-4,0 0-1,4-1 2,0-5-14,2-2 16,1-1-13,-1-7 7,6 2-1,-3-6-11,4-2 14,3-2-6,-4-2 6,6-1-6,-3-7-3,6 2 5,1-5-6,-5-2 2,3-1 9,0-2-12,0-4 3,0 2-3,1-9-3,-6 9 2,2-12-2,-6 8 0,0-11-1,-2 6-4,-2 2 8,1-3-4,-4 4 3,-1-1-8,-2 0 10,1 7 2,-2-1-4,2 1 3,-4 6-6,0-4 1,-1 7 1,5 1-3,-18 4 2,8 2 2,0 1-3,2 3-2,-4 5 9,0-4-5,3 2 0,1 2 2,4-6-1,1 1 4,2-1-7,2 2 7,2-5-3,0-1-8,4 0 7,0-3 6,7 1 0,-3-3-4,7 0 7,3-7-8,-2 2 0,7-2 2,-1-5-2,-6 7 9,3-3-4,1-7-5,-5 7 6,-4 0 0,0 2 0,-7 2 4,4-1-1,-5 1 8,-2 3-11,-4 1 5,0 0 2,9 6 6,-9 1 9,-3 2-4,1 1 5,-2 0-5,1 2 0,1 5-2,-3 0-4,3-3 1,1 5-3,1-6-7,0-1 5,3 2-11,-3-4-10,3 1-5,3-2-17,0 0-5,3-2-18,0-1-8,0-2-5,1-2-18,1 0-7,2-4-24,-1 0-9,-1-2-2,0-2-89,-1 1-232,0-4 103</inkml:trace>
  <inkml:trace contextRef="#ctx0" brushRef="#br0" timeOffset="229198.8367">8224 17307 36,'0'0'75,"-2"18"-1,4-12 5,-2 1-10,0 0-1,2-2 0,-2 2-1,5-3 3,0 0-4,0-2-4,1 0 1,3 1 5,-9-3-16,19-3 0,-8 1 4,1-2-4,-2-1 5,3 2-1,-3-5-2,0 0 0,0 0-6,-2-1 3,0 3-1,-4-2 1,-2-1 2,2 4 3,0-2-3,-3 3 0,-1-1-3,0 5-9,-6-8 2,6 8-9,-13 0-2,13 0-10,-19 5-1,10 3 5,-7 0-10,2 3 2,0 3-3,0-2-1,0 5-1,5-5-3,-1 3 8,4 0-7,-1-4-5,0 4 2,4-3-5,2 0 3,1 0-9,2 0-2,7-2-3,-2 0-9,-1-2-4,6 0-18,0-4-3,2 2-6,5-3-14,-1-1 3,11-2-20,-1-2-1,-1-3-9,3-2 0,-2 2-14,0-5 5,0-4 5,-3 3 6,0-1 11,2-6 12,-3 2 9,-1-2-8,-1 1 22,0-2-6,-6 0 19,-3 5 10,-3 0-3,-1-3 10,-2 1 21,-5 5 8,3 0 17,-3-1-1,-4 3 4,0 1 5,-1 3 12,1-2-13,-4 4 2,0 2-6,6 1 5,-20 4 0,8 3-3,-2 3 8,-2 4-4,3 1 10,-2 7 2,-3-1-17,7-4 11,-1 5-9,4-5-6,6-4-1,-2 4 3,1-4-11,6 3 5,1-8-10,-2 2 1,6-1-3,-3-4 1,4 1-5,-2-5-2,4 0 4,3 1 0,-4-6-7,7-4 0,0 4-2,-5-6-1,3 0 0,-6 0 3,4-1-11,-4-3-1,1-2 2,-5-1-1,-1 7 4,-1-3 0,-3 1 2,1 3 1,-2-2 1,1 4 4,0 2-7,-4-1 10,4 6-2,-5-2-6,5 2 6,0 0-14,-11 8 13,6 1-3,3-1-5,-2 2 5,1 1-4,2 0-2,2 0 0,0 1-1,2 0 6,0-2-10,2 0 8,-1 0-7,2-2 4,6 0-7,-2-3 10,5 2-5,-2-5-4,7-1 4,0-1-1,8-8 0,0 4 3,-8-2-9,8-5 6,-2-1-1,1-3 3,0 3-1,-3-5-8,-4 1 11,-4 4 1,2-8-4,-2 1 0,-7 4 3,-1-1-1,-3 4 4,-4-1-5,2 1 10,-6 2-3,-1-1-3,-2 5 13,-4 1-10,2 1 6,-5 4-8,0 1-3,-6 5 4,1 2 1,-5 6 4,-1 2-8,9-3 1,-3 6 9,5-5-11,3 3 10,1-2-5,4 2-5,5 0 7,-1-5-5,2 0-3,4-3 4,0-1-3,2 2 0,4-6 1,-2 1-1,1 1 0,3-6 3,0 0-1,5-6-3,1 1-2,-3-4 6,-2 0-4,2-3 6,-3-1 1,-1-2-10,4-4 8,-5 2-4,1-7 0,-1-1 0,-4 1 0,-4-2-2,0-1 4,1 0-3,-4 0-1,2-1 1,-4-4-4,2 6 10,0-1-6,-3 8 7,1 2 6,-4 2 4,5 3 8,-1 4 3,-4 2-6,4 2 0,2 4-3,0 0 0,-18 23 3,8 4-1,4-1-1,-2 8 0,0-2-7,4 3 0,-2 11 1,6-16-5,-3 1 3,9 2 0,1-6-13,1 1 11,-4-9-5,5-2 0,-1 0 0,1-2-7,3-4 6,-1-1-5,2-4 3,1-2 2,2-2-9,-1-2 3,2-1-6,2-4-5,-2-1-1,2-4-5,0-3-3,-3 0 5,-2 1-5,3-8 3,-3 6 8,-4-3-10,-3 2 5,-5 3 4,3-1-2,-1 7 8,-1-6 0,-3 7 3,1-5-1,-2 5 1,1 5 0,-4-5-4,4 5 2,0 0-1,0 0 0,-15 13 6,11-5-11,0 1 8,1 3 0,2 0-5,1-2 8,1 2-5,0 0 3,2 0-12,1-2 6,4 3-2,-3-5-4,5-1 7,0 1-9,0-5 1,4 1 4,-3-2-1,7-3 3,-6 1-1,2-3-1,-1 0 8,-2-2-7,5-4 4,-2-1 2,0-2-5,-1 0 6,0 0-1,-5-4-3,2 7 5,-2-6 1,-1 0-4,-3 4 9,0 2 0,-2-1 4,1 0 5,-3 1 3,1 4 5,-2-3 0,1 2 2,0 6 3,-3-6-9,3 6 4,0 0-3,0 0 2,0 0 0,0 0-4,-15 17 9,12-6 2,-2 5 2,1 3 10,-2 9-1,3 0 2,-2 5 5,0-3-5,2 1 4,-1 3-1,-2 0 2,-1 13 3,0-1 3,2-11-4,-4 14 2,6-3-7,-7 0 0,7-12 0,-1 0-1,-2 0 1,-1-1-6,-1-1-2,1-1 3,-1 1-6,-2-8-8,0-2 5,1-3-3,0-2-6,-4-5-2,1 2-1,0-4 1,-6-4-8,4 2 4,-1-5-1,-2-3-8,-1-3 5,0-5-3,-2 0-4,-5-7 2,9 2-5,-3-8-5,0 3-4,8 2-3,2-10-5,5 7-4,3-6 4,2-4-18,8 2 0,3 3-1,6 2-15,1 1-1,1-4-8,1-2-22,4 6-10,-2 2-18,3-3-17,2 5-43,0-2-23,-2 2-30,4-2-190,-5 2-445,1 2 197</inkml:trace>
  <inkml:trace contextRef="#ctx0" brushRef="#br0" timeOffset="230294.3203">10361 17163 25,'0'-18'112,"0"7"-16,-2-5 6,-2 6-8,3 5-8,1 5-10,-14-9-10,5 6-5,9 3 2,-23 8-7,4-1-18,1 3 9,-4 6-4,3-4-9,3 7 8,2-4-8,2-2 0,3 3 2,3 1-7,-2-1-3,2 0 9,6 1-13,0-6 2,1 0-5,6 3-2,-2-6 2,0 1 1,0-1-1,3-4-6,2 1 0,0-1-5,3-3 7,0 1-1,0-4-9,-2 1 3,3-3 0,-3-3-3,-1 4 5,-1-4-4,0 0-1,-2-1 2,4-7-9,-2 1 7,0 0 3,-3 0-9,2 0 5,-5 1-5,5-2 10,-5 4 1,0 0 5,5 4 8,-5-4 2,-1 3 4,0 3 7,-2 5 1,3-8-6,-3 8-4,3-5 4,-3 5 1,0 0-4,0 0 21,0 23 5,-1-11 0,-4 13 6,5 5-3,-4-4-1,-2 4 4,5 0-2,-3 1-2,3 3 8,-3-1-4,0-1 1,4 0 4,-3 3-11,-1 11 5,3-10-4,-1-6-6,-2 4-1,2-5 0,1 0-10,-6-5 0,4-4-4,-4-1-9,4-4 6,0-3-5,-3-1-5,1-1 0,2 0 4,-2-5-14,-4 0 7,2-1-2,-4-4-7,11 0 2,-18-4-6,8-3-5,-1 0-2,2-1-3,1-9-7,-1 3-3,3-13 0,2 7-8,2-7-10,2 8-6,2-9-5,4 0-9,3 2-6,6-1-14,2 2-1,2 2-10,1-4 5,2 4-3,4 0 5,0-1 9,-1 4 3,3 1 0,-5-1 2,0 2-2,-1 4 10,-5 6-1,-1-6-3,-2 2 14,-5 4 7,0-5-3,1 0 6,-5 2 10,3 1-6,-7-3 4,5 0 6,-4 4 4,1-7-1,2 5 8,-3 1 7,-2-1 6,2 3 4,-1-1 11,-1 4 0,0 5-2,0 0 6,0-7-7,0 7 16,0 0 3,0 0-1,-3 24 2,1-9 5,-3 4-2,5 1 4,0 2-4,0-1-3,2-2 5,3-2-6,-3 2-6,2-4 5,3 4 0,-4-10-7,1 1 7,3-2-1,0 1-4,0-5-2,0 1-1,0-2-10,2 0 9,-9-3-17,18 0-14,-18 0-13,16-6-30,-6 0-18,-1 1-23,-1-7-25,1-1-38,3-1-36,-1-5-106,0-3-320,3 0 142</inkml:trace>
  <inkml:trace contextRef="#ctx0" brushRef="#br0" timeOffset="231272.8966">10849 17166 151,'6'6'178,"-3"2"-4,3 1-10,2 9-7,-1-1-4,-3 0-14,5 3-8,-3-3-7,-1 1-12,0-2-10,0 0-8,-1-1-2,-1-6-15,0-1-8,2 1-1,-1-1-6,-3-3-10,2 2-1,-3-7 10,4 2-1,-4-2-13,0 0-3,0 0-4,0 0-2,16-10-2,-14 1-10,6-2-4,-7-5-4,4 0 12,2 0-9,-4-2-5,3 1-5,0 1 4,-2 7-2,-3-3 2,5 3-4,-2 1-8,-2 3 4,0 1 0,-2 4-4,5-5-4,-5 5 5,0 0-1,0 0-7,17 2 7,-17-2 4,11 7-14,-4-3 11,2 0-1,2 4 2,8-6-5,-1 2 9,0-1-7,2-3-1,1 1 4,1-5-3,-3 3-1,8-3 5,-7-1-1,1-3-3,-5 0 4,-3 4-2,1-6-6,-4 4 6,-1-3 1,-2 2-7,-4-5 2,2 3 7,-2 3-3,-4-2-6,-1 1 2,2 7 1,-12-4-5,0 1-2,-2 5 5,-4 3 1,0 5-5,2-1 0,0 4 7,-1 7-3,-1 1-1,9-7-5,2 2 7,3 2 1,1-2-5,4 0-2,1 1 11,2-1-7,3-5-3,-4 0 1,3-4 1,4 3-2,3-3 2,-2-3-11,-1 0 0,10 1-3,-8-1-9,1-8-6,0 4 4,1-1-2,-3-6-5,0 2 0,1-1-2,-3-4 6,7-4 4,-10 5 0,6-8 3,-5 0 1,3 1 6,-1 2-3,-2 0 2,-5 3 4,5 5 9,-3-2 0,-3 3 4,-1-2 5,0 7-4,4-5-1,-4 5 2,0 0 5,0 0 1,0 0 1,0 0 10,0 0-5,2 19-2,-4-11 2,2 1 10,0 3-8,2-4-3,-4 1 6,2 0 0,2 1 2,0-3-5,-2-1 5,0-6 0,0 9-7,0-9 2,0 7 10,0-7 8,-4 6-6,4-6 2,0 0 4,0 0-3,0 0-7,0 0-4,0 0 0,9-22 3,-5 11-9,3 0-1,-1 0 1,5-5-1,-1 4-11,4 2 2,-2-3 7,4 5-2,-6 3-3,4-2-2,-3 6-1,-1 2 6,-10-1-1,25 8-4,-14-4 0,-3 4 3,5 5 4,-7 1-5,4-3-4,-5 5 7,1-1-1,-2 2-1,-3-1-3,3-3-3,-4 2-7,0 4-17,-2-9-18,0 2-15,-1 0-22,1-5-10,0 3-30,0-4-30,0 0-24,2-6-190,0 0-392,0 0 174</inkml:trace>
  <inkml:trace contextRef="#ctx0" brushRef="#br0" timeOffset="231721.2173">12471 17053 11,'0'0'188,"0"0"-3,-2 24-7,-1-7-8,0 4 1,1 5-19,-1 2-4,1 1-7,-1-3-15,2-2-11,1 2-2,-3-8-14,3 1-7,0-4-5,3 0-9,-3-5-4,1-3-9,3 2 4,-2-3-7,1-2-10,4 1 2,-2-1-1,-5-4-13,14 0-8,-14 0-22,11-9-21,-3 4-33,2-4-26,0 2-31,-3-4-39,3-4-30,0-2-169,-5-1-366,2 0 163</inkml:trace>
  <inkml:trace contextRef="#ctx0" brushRef="#br0" timeOffset="232242.1496">12680 17106 25,'12'-3'170,"-12"3"-17,21-2-3,-10 7-1,1-3 3,-3 8-12,1 4-4,-1 1-1,0 9-5,-5 0-9,-1 1-3,0 0-2,1 3-7,-4-10-9,-4 3 0,0-2-3,2-3-9,0-5-7,-3 3 1,5-7-8,-1 0-1,0-2 4,1-5 10,-2 8-9,2-8-4,0 0 2,0 0-13,0 0-9,0 0-3,4-26 0,3 9-11,1 0-5,3-8 2,1 1 1,2-1-7,3-3-14,0 3 6,0 6-1,0-2-2,-3 8-7,2 1 2,-1 2-2,-4 5-4,2 1-2,-1 5-1,-2 3 1,3 0-2,-4 3 0,-2 1 4,2 9-4,-3 0 1,-2-1-6,2 4 8,-3 3-4,-3-2-14,3-3-11,-3 0-6,3 2-18,-2-4-21,0-4-26,4 3-10,-1-6-33,0 1-27,0-4-7,3-1-17,0-1-15,4-4-25,2 0-115,2-4-369,5-1 164</inkml:trace>
  <inkml:trace contextRef="#ctx0" brushRef="#br0" timeOffset="232899.0904">13604 16866 59,'0'0'211,"-8"-4"-17,8 4-12,0 0-3,-22 14-4,5 5-14,-2 4-2,2 3-12,1 2-13,2 4-4,1-2-10,1-2-7,3 8-5,-1-5-12,7-6-11,0 4-6,0-1-7,7-8-12,-2-1 1,6-1-10,-3-3 0,7 1 2,-3-2 3,1-6-6,5 1 2,3-3-7,0-1-9,0-5 3,3 2 2,-3-7-8,-1 0-3,2 1 1,0-6-6,0-2-4,-4 0 4,2-1-2,2-8-8,-6 4 4,1-4-7,-3 5-2,-3-1-4,-3-4 2,0 3-6,0-8-4,-1 1-8,-3 4 1,-3 3-4,-3-10-2,1 2 0,1 10 3,-6-8-7,1 1 2,0 6 3,-1 5-1,-3-2 1,-1-1 1,6 8 2,-6 4 0,-1-1-4,4 5-2,-9 3 9,4 2 5,-4 1-3,-8 8 1,5 2 0,6-3-6,2-1 5,3 0 3,2 4-4,3-6-6,0 4 7,3-2 6,1-4-5,1 2-1,2-1 9,3 0-1,-3 0-4,8-4 3,-1 5 9,2-5-4,4-2 3,1 7 2,2-9-3,0 3 1,4 2 4,-2-3-10,-2 1 6,6 1-1,-5-1-1,2 1-1,0 0 7,1 0-6,-2 2 5,4 2 0,-5-3-4,5 8 1,-5-3 4,-4 0-4,0 3 12,0 4-2,-2-2-2,-1 7 5,-3 2 3,-5-8-2,3 8 3,-1 1-3,-4-1 2,0 0-4,1 2 0,-2-10-1,-3 0-2,4 1 4,-3-3-10,3 1 5,-2-4-3,1 2-2,-1-6-4,-1 0 5,4 0-6,-5-3 3,4 1-1,-1-7-8,-1 8-1,1-8-3,1 7-14,-1-7-21,0 0-14,0 0-25,0 0-22,0 0-24,0 0-20,0 0-28,0 0-30,0 0-33,0 0-165,0 0-430,-19-2 190</inkml:trace>
  <inkml:trace contextRef="#ctx0" brushRef="#br0" timeOffset="236928.4502">14944 16985 49,'0'0'112,"0"0"3,7 2-9,-2-1 11,3 2-7,2 0 4,3-1-11,2 1 1,2-1-6,12 1 3,0-3-8,3 1-7,-2-1-4,11-1-3,11-2 0,-11 3-2,11-2-1,2-2-4,1-1 4,-4-2-11,-1 1 0,-8 1-9,12 0 1,0 1 0,-3-3-7,0 7 6,-13-6-2,2 5-1,-3-3-2,1-1-1,14-6-2,-17 6-2,6 3-3,-3-5-5,2 3-2,-2 1 4,-1-2-7,1 5 3,-3-1-5,5-6-2,-4 6 0,-3-5-4,1 4 1,-2-1-2,0-1-2,-4 4 3,-7-2-4,-2 2 5,0-3-5,-6 2-2,0 2 0,-3-2 2,-4 1 3,4-1 0,-4 1 8,-6 0 5,11-1 1,-11 1-2,5-2-3,-5 2 3,7 0-1,-7 0-11,0 0-1,0 0-3,7 2-4,-7-2 4,0 0 0,0 0-12,0 0 12,4-2-4,-4 2 4,0 0-6,0 0-9,0 0 13,0 0 4,0 0-7,0 0 2,0 0-6,0 0 3,0 0-1,0 0-5,0 0 1,0 0-4,0 0 1,0 0-4,0 0 2,1-5-11,-1 5 12,0 0-3,0 0 2,0 0-3,0 0 1,0 0-3,4-2-7,-4 2 14,0 0-1,0 0-5,0 0 8,0 0-5,0 0 5,0 0-2,0 0 0,0 0 1,0 0-2,0 0 0,0 0 1,0 0-9,0 0 12,0 0-11,0 0-2,0 0 12,0 0-9,0 0 2,0 0 5,0 0-7,0 0 2,0 0 3,0 0-3,0 0-5,0 0 9,0 0-5,0 0-1,0 0 2,0 0 1,0 0-2,0 0 3,0 0-5,0 0 7,0 0-3,0 0-3,-16-2-13,16 2 16,0 0-5,0 0 8,0 0-9,0 0 3,0 0 1,0 0-4,0 0 9,-7-5-3,7 4-4,0 1 4,0 0-6,0 0 9,0 0 2,0 0-7,0 0 3,0 0 2,0 0-1,0 0 6,0 0-1,0 0-6,0 0 7,0 0-6,0 0-3,0 0 10,0 0-4,-9-3 3,9 3-5,0 0 7,-6-2-5,6 2-4,-3-5 10,3 5-7,-4-6 5,4 6 2,-2-4-7,2 4-8,-5-4 13,5 4-5,-5-3 1,5 3 4,0 0-16,0 0 19,-4-5-3,4 5 0,0 0-2,0 0-18,-6-2 18,6 2-4,0 0 1,0 0-2,0 0 3,-8-3-10,8 3-6,0 0 13,0 0-1,0 0-2,0 0 2,0 0 3,0 0-3,-9-1-14,9 1 18,0 0-9,0 0 2,0 0 12,0 0-9,0 0 4,0 0-14,0 0 9,0 0 6,0 0-2,0 0 7,0 0 0,-3-5-6,3 5 4,0 0-11,0 0 10,0 0-7,0 0 4,0 0-9,0 0 6,0 0-1,0 0-17,0 0 19,0 0-2,0 0-3,0 0 0,0 0 0,0 0-2,0 0-10,0 0 16,0 0-4,-13 1 1,13-1-3,0 0 7,0 0 1,0 0-9,0 0 8,0 0-10,0 0 5,0 0-1,0 0-4,0 0 8,0 0-2,0 0-2,-11 1 1,11-1-8,0 0 6,0 0-5,0 0 7,0 0 0,0 0-3,-5 4-17,5-4 20,0 0-13,-1 6 15,1-6 1,0 0-6,0 0 7,0 0-8,0 0 4,1 6-2,-1-6-5,0 0 1,0 0-3,0 0 0,0 0 6,0 0-9,0 0 13,0 0-18,0 0 17,0 0-2,0 0-5,0 0-9,0 0 21,4 5-6,-4-5 0,0 0 3,7 1-1,-7-1-2,8 2 3,-8-2-8,12 0 2,-12 0-12,15 0 17,-9 1-3,5-2 5,-11 1-4,19 0 4,-8-2-8,3 4-7,-1-5 11,1 2 0,-1 3 6,1-4-8,-1 2 1,3 0 0,-2 0-1,4-1 4,-5-1 4,6-1-11,-2 1 4,-3 1 1,-2 1-2,10-1 2,-4 0 1,2-1-3,1 2 6,-3-4-2,3 4-1,-2-1 2,0-3-6,1 4-12,-1-3 14,-1 3 2,3 0-3,-4-2 2,4-1 5,-3 1-8,0 0 3,1-1 8,0 3-7,-2-2-4,3-1 3,-2 3 1,3 0-2,0 0 1,1-1 0,1 0 1,5-1-1,-6-1-1,7 1-3,-1 1-1,2-1 4,0 0 5,1-1-4,-1 3-4,0-1 11,0 0-4,2 1-9,-2 0 4,3-5 7,5 5-7,-3-1-1,-1 1 2,4 0 2,-1-1 2,1 1-5,-1 1 0,5-2 2,8-2 2,-9 3 1,-1 0-4,0-1 3,0 0-3,12-2 4,-1 4-6,-12-3 1,2 2 6,-3 4 0,3-6-2,10 1-6,4 1 5,-19 0-6,20 1-10,-17 1 17,14-5-1,-12 6-2,0-3 4,12-2 0,-2 6-2,-12-5 0,12-3 0,0 4 6,-11 3-5,0-5 3,13 0-6,-13 2 7,14 2-10,-18 0 4,21-2 0,-5-3 3,5 3-1,-5 1-13,2 1 12,-1-2 2,1 5 1,0-8-8,-2 6 8,-1-3 3,-10 1-7,13 0 2,-3 1-2,1 1 4,-11-3-3,10-2-3,-10 2 6,13-1 3,3 4-4,-7-3-2,4 0-3,-17 0 4,16-2-5,-13 4 1,11-2 1,-12 0 5,-4-3 2,5 4-4,-6-2-14,2-3 18,-4 4-1,-10-4-2,-2 3-3,10 1-9,-11-4 6,0 1 3,-2 2 8,-5 0-4,-3 0 5,4-1-2,-3-1-1,2 2 3,-6 0-2,4-2 0,3 1-4,0 0 1,-3 0 0,-2 1 7,4-4-3,-2 4-2,0-2 3,0 0-3,-2 1 6,2 2-9,3-1 5,-3-1-7,-3 0-2,1 1 8,2-2 0,-2 2 2,-8 1-3,14-3 0,-8 3 3,-6 0-7,13-1 8,-13 1 0,10-1-5,-10 1 3,6-2 3,-6 2 0,6-3 1,-6 3 2,8-2-11,-8 2 14,6-5-17,-2 3 20,0-1-12,-4 3 7,6-7-7,-1 4-2,-1-1 6,-1-1-4,2 2 9,-1-1-13,0-3 0,2 2 1,-1-3 4,1 1-2,1-3-2,-2 3 1,3-3-7,-2 1 6,-2-3 4,4 3-4,3-6 2,-2 2-1,-4 1 3,4-5-7,1 3 4,4-8 5,-6 5-11,2-1 4,3-5-1,-3 6-4,3-5 5,-3-3-3,4 2 1,-1 1 3,1-1-4,-5 5-17,4-4 23,-5 3-11,4-4 6,0-1 12,2-2-16,-5 9 8,0-2 1,0 0 0,2-4-14,-2 4 15,1 2-1,-3-2-23,3-5 18,-1 7 8,-3 0-3,3-2-3,3-3 1,-1-2-3,-2 6 2,0 1 2,3-4 2,-3 2-1,3-3 0,1-3-7,-3 9 5,3-6-4,3-3 6,-4 4 2,2-1-2,-2-4 3,6 4 3,-2-3-1,-2 2-10,3-1 1,-3-1 4,0-1-2,3-4-14,-1-1 23,-3 4-6,1-2-4,0 4 6,0-6-2,0 2 6,0 0-10,-1 3 2,3-4 4,0 3 1,-3-3-3,-2 2 10,6 1-7,-8 1 7,5-2-6,-4-1 4,3-3-6,-2 1 1,-1 2-7,2-2 1,0-1-7,2 5 7,-3-1-4,2-1 10,0-3 4,0 3-4,0 0-3,-1-3-2,-2 1 1,2-1 6,1 1-11,-3 4 7,0-4 5,-1 2 4,4 0-14,-4 0 5,2-1-3,0-3-4,-1-1 5,0 1 0,3-2 4,-4 1-4,2 0-3,3-12 11,-5 13-12,0-1 3,5-2 3,-5-10-1,0 14-5,0-2 7,1 3-6,-1-3-2,4 0 3,-8 1-3,4 1 5,-1 0-2,1-2-3,-3 0-4,-1 1 2,0-1 3,0-3 8,0 1-8,1-10-5,1 0 4,0 15 2,-2-6-11,5-7 15,-5 8-3,1 0 1,6-11-7,-6 12-2,5-16 9,-4 17-5,0 1 8,0-2-6,2 2 2,3-13 1,-5 17-7,1-5 6,-4 3 3,2-3-8,2 2-1,-4-1 1,1-2 2,-1-1-1,1-11 3,-1 14-1,-3 0 0,5 1 2,-3 0-2,1-2-11,1 2 9,-1-1 1,0 0-26,2-13 1,-2 14-2,1 3-5,0-3 12,3 1 7,-4 2-6,-1-2 0,5 5 12,-4-2 3,2 1-8,-1 0 5,-2 1 2,0 2 10,-1-5-17,2 4 7,-2-3 0,1 1-9,-1 0 5,2 1 0,1-1 12,1-2-6,-4 2-3,4 1-9,-1 0 11,-2-1 9,2-1-12,-1 9 2,-4-7-1,5-2 17,-1 3 1,2 1-18,-3 5 5,-1-9-1,5 3-6,-3 0 9,2 6-8,3-7 5,-5 2-2,2-2-3,-2 2 9,4 0-6,1 0-5,-8 4 13,3-6-5,5-2-1,-4 3 3,0-4-8,3 4 7,-5 7-4,0-2 3,0 1-8,-1-2 3,1 3 10,-2 3-8,0-2 3,-1 3-6,-1 1 3,1 1 4,1 3-5,-1-1 3,0 10 1,-2-14-5,0 9 15,2 5-20,-1-9 4,1 9-5,0 0-4,1-10-8,-1 10-10,0 0 2,0 0-1,0 0 11,0 0 1,0 0-5,-34 19 8,21-7 0,-10 4 0,1 2-1,0-1 8,2 5-5,-3-2 1,0 0-5,5-1 8,-2-1-4,0 0 5,4-3-3,2-2 4,0-1-2,0 0 1,1-1 2,4 0 1,-1-6-4,2 4-5,1-2 8,4-4-4,-4 2-1,7-5 8,-8 8-2,8-8 0,-5 4-1,5-4 0,0 0 5,0 0-4,0 0 3,0 0 4,0 0-5,0 0 5,16-22-4,-11 13 2,3 1-5,-3-2 11,3 1-5,-1-6 2,1 3-4,0-2 15,1 0-15,0-1-4,0 1 8,-3 4-4,4-6-2,-3 6 4,-3-1 0,2 0 3,0 3-5,2-4 3,-2 3-1,1-2 0,-3 2-1,5 1 1,-2 0-2,1-1 2,-2 4-1,0-1-4,2-2 4,-4 4-2,5-2-1,0 2 3,1-1-5,-10 5 8,22-1-4,-22 1 3,24 3-3,-6 4 4,0 0-5,3 1 6,1 5-6,3 4 2,-1-3 12,6 6-10,-4 1 2,16 6 7,-10-4-9,11 5-9,0-3 4,-12-7 3,12 8 2,-12-6-1,-2-3-1,2 1 3,-3-2-3,1-2-1,-2-1 0,-10-4 7,3 0-5,-7-1 0,1-3 1,-5 0 1,-4-1-4,-5-4 1,13 6 3,-13-6-5,9 5 11,-9-5-9,5 1 7,-5-1 2,0 0-1,0 0-2,0 0 4,10 4-5,-10-4 1,0 0 6,0 0 0,0 0-5,0 0 1,0 0 3,0 0-7,0 0 2,0 0 6,0 0-10,0 0 6,0 0-6,0 0 1,0 0 0,0 0-3,0 0 1,0 0-4,0 0-3,0 0-9,0 0-4,13-5-12,-13 5-14,0 0-15,0 0-13,0 0-19,3-6-22,-3 6-21,0 0-17,0 0-16,0 0-22,0 0-24,0 0-38,0 0-156,0 0-443,0 0 197</inkml:trace>
  <inkml:trace contextRef="#ctx0" brushRef="#br0" timeOffset="239507.1975">4397 18192 18,'0'0'13,"0"0"6,0 0 0,0 0 0,0 0 8,0 0-1,0 0 4,0 0 0,0 0 2,0 0-9,0 0 5,0 0 11,0 0-16,0 0 9,0 0-8,0 0-6,0 0 29,0 0-22,0 0 6,0 0-11,0 0 6,0 0 0,0 0 6,0 0-4,0 0-8,0 0 8,0 0-11,0 0 3,0 0 8,0 0-11,0 0 11,0 0-15,0 0 16,0 0-6,0 0-1,0 0-2,0 0 3,0 0 1,0 0-3,0 0 4,0 0-5,0 0-10,0 0 5,0 0 5,0 0 7,0 0 0,0 0-10,0 0 13,0 0 11,0 0-11,0 0 9,0 0 3,0 0 6,0 0-7,0 0-6,0 0 5,0 0 1,0 0-9,0 0-4,0 0 8,0 0-5,0 0-2,0 0-3,0 0 3,0 0-3,0 0-4,0 0-7,0 0 8,0 0 0,0 0-10,0 0 6,0 0-9,0 0 5,16-27-8,-16 27-3,0 0 3,0-11-1,0 8 5,0 3-2,0-7-3,0 7 1,0-7-6,0 7 8,0-6-15,0 6 15,0-5-4,0-1 1,0 6-1,0 0 0,-1-7-2,1 7-1,0 0-1,0 0 4,0 0-2,-2-5-3,2 5 6,0 0 2,0 0-10,0 0 4,0 0-2,0 0-5,0 0-10,-2-6 6,2 6 3,0 0-4,0 0-6,0 0-9,0 0-12,0 0-13,0 0-23,0 0-2,0 0-30,0 0-163,0 0-290,0 0 129</inkml:trace>
  <inkml:trace contextRef="#ctx0" brushRef="#br0" timeOffset="240140.0852">4436 18156 63,'0'0'107,"0"-9"-10,0 2-9,0-1-13,-1 2 12,1 6 7,0-13 5,-4 7-9,3-3-4,1 3 3,0 1-15,-4-1 10,4 6-10,-3-7-8,3 7-2,0 0-8,0 0-2,0 0 6,0 0 3,-9 46-8,5-18-2,2-1-5,2 4-12,-3-4 7,2 7-2,1-2-7,-2-1-2,4-3 2,-2-1-4,1 0-6,-4-8 0,3-2-1,0 1-9,0-18-9,-3 19-8,3-19-9,0 17-11,0-17-7,0 0-9,0 0-15,0 0-37,0 0-36,0 0-22,0 0-108,0 0-277,0 0 122</inkml:trace>
  <inkml:trace contextRef="#ctx0" brushRef="#br0" timeOffset="240505.7528">4219 18148 104,'-8'-4'174,"8"4"-5,-6-5-2,3 3-12,3 2-23,0 0-21,-5-5 11,5 5-16,0 0-12,8-8-12,-2 2 2,2 3-10,6-3-7,-1-2-7,6 1-2,3 1-10,4-3-6,0 0-7,2 3 7,-6 5-7,-1-1-13,-1 0-7,-2 1-9,2 4-14,-10-1-17,4-1-15,-2-1-6,-3 2-12,0 2-21,-3 0 2,0 0-37,-4-1-146,-2-3-281,0 11 125</inkml:trace>
  <inkml:trace contextRef="#ctx0" brushRef="#br0" timeOffset="240930.3131">4269 18515 46,'34'7'140,"-34"-7"-11,50 3-9,-21 1-11,3-3-10,-2-6-13,-30 5-8,56-3-9,-38 0-11,-18 3 4,42-8-16,-24 1-10,-2 1-5,-16 6 6,22-16-11,-10 4-10,-3 0 11,-9 12 0,11-21-5,-6 5 0,-1 2-8,-4 14-1,3-29 2,-6 16 6,3-4 9,0 17-7,-1-24 4,1 24-4,-3-15 3,3 15 14,0 0-6,0 0-10,-2-17 6,2 17-2,0 0 0,0 0-1,0 0 9,0 0-3,0 0-4,-4 66 2,4-48 1,1 7 3,-2-5 0,1-1 5,1-3 2,-1 1 5,-1 0-6,1-17 0,-5 22 1,5-22 4,0 0-3,0 17 8,0-17 6,0 0 2,0 0 1,0 0-1,0 0-6,0 0-3,0 0-10,0 0 3,0 0-9,0 0-4,0 0-1,10-59 0,-5 41-7,3-7-7,-3 7 0,4 0 4,0 2-9,0-1 1,3 3 2,-3 5 3,-9 9-11,21-15 1,-21 15 4,22-6-4,-22 6-6,0 0 4,38 14-1,-25-2 5,0 2-1,-1 2-9,-4 4 5,2 0-1,2 5 1,-3-2 2,-4-4-3,-1-4-6,1 1-3,-5-16 0,0 25-12,2-14-15,-2-11-11,0 0-18,0 21-14,0-21-15,0 0-11,-2 15-17,2-15-20,0 0-43,0 0-24,0 0-116,0 0-351,0 0 156</inkml:trace>
  <inkml:trace contextRef="#ctx0" brushRef="#br0" timeOffset="241262.2023">5002 18320 126,'0'0'161,"0"0"-4,7-18-3,-7 18-6,0 0-4,0 0 7,0 0-5,0 0-14,0 0-10,11 50-17,-6-33 4,-4-1-5,2 12-15,0-9-8,-2-2-13,1 2-1,1 0-8,1-4-7,-4-15-20,0 23-6,0-23-16,2 20-21,-2-20-22,3 14-42,-3-14-14,0 0 0,0 0-20,0 0-41,0 0-132,0 0-304,0 0 134</inkml:trace>
  <inkml:trace contextRef="#ctx0" brushRef="#br0" timeOffset="241297.2236">5034 18154 42,'0'0'101,"0"-7"-15,0 7-13,0 0-22,0 0-15,0 0-19,0 0-52,0 0-28,0 0-66,0 0 29</inkml:trace>
  <inkml:trace contextRef="#ctx0" brushRef="#br0" timeOffset="241647.2216">5291 18081 128,'0'0'155,"0"0"-5,0 0-20,0 49 2,0-23-23,0 1 2,0 1-7,0-1-9,0-2-4,4 3-9,-3 0-17,-1-10 0,4-1-2,-4 3-4,4 0-16,-4-2-4,1-1-10,-1-17-4,3 22-14,-3-22-12,0 17-34,0-17-12,0 0 3,2 15-34,-2-15-39,0 0-111,0 0-246,0 0 109</inkml:trace>
  <inkml:trace contextRef="#ctx0" brushRef="#br0" timeOffset="241956.5286">5259 18362 53,'0'0'124,"0"0"-3,0 0-9,0 0-7,0 0-11,0 0-5,-14-17-4,14 17 5,0 0-3,0 0-11,0 0 3,0 0-9,42-17 4,-24 9-5,4 2-6,-3 0-4,8-3 6,-7 4-16,1 1 2,-21 4-2,35-6-4,-35 6-1,30 2-3,-30-2 3,20 12 3,-20-12 2,18 13 7,-11-1 3,3 0 1,-5 5-2,-2-3-5,3 6-4,-2-4-5,-4 2-2,6-1-2,-2 2-3,-4-5-5,4 3 0,-4-17-16,5 27 9,-5-27-5,4 13 4,-4-13-6,9 10-13,-9-10-11,0 0-14,16 14-22,-16-14-26,0 0-24,0 0-18,0 0-25,0 0-21,0 0-24,52-32-120,-43 17-324,0-2 144</inkml:trace>
  <inkml:trace contextRef="#ctx0" brushRef="#br0" timeOffset="241980.5457">5709 18231 18,'0'0'115,"0"0"-25,-7-19 5,7 19-30,0 0-23,0 0 2,0 0-12,0 0-34,0 0-13,0 0-33,0 0-25,0 0-79,0 0 35</inkml:trace>
  <inkml:trace contextRef="#ctx0" brushRef="#br0" timeOffset="242580.3423">6001 18320 52,'0'0'150,"12"-19"-12,-12 19-6,0 0-2,7-20-2,-7 20-3,0-18-1,0 18-4,0 0-8,-7-16-9,7 16 1,0 0-10,-14-12-14,14 12-13,0 0-1,0 0-5,0 0-12,0 0-1,-45 25-3,34-12-2,2 4-5,-4 9-15,1-2-2,5-1 6,2 2-5,1 0-6,-3-6 5,6-2-4,1-1 3,-2 0-1,2-16-4,11 18-4,-11-18 6,13 17-2,-13-17-4,19 10-1,-19-10 2,32-3 2,-32 3-1,36-9-5,-20-3-2,0 0 6,2 0-9,-2 0-6,-2-2 0,-4-1 0,2 1 1,-2-2-9,-4-1 3,1-3 6,-3 4-1,-4 16 0,1-30-8,-1 20 13,0 10 8,0 0 3,0-20-17,0 20 10,0 0-4,0 0 1,0 0 4,0 0-4,0 0 5,0 0 4,0 0 3,-10 58-1,10-44-7,4 3 3,0 2-1,-2 1-4,5-3-2,0-2 7,1 0 5,-8-15-3,11 21 4,-3-12-1,-8-9 3,22 15-1,-22-15 7,21 5-3,-21-5 0,0 0-3,45-11 1,-27 5 1,0-6-6,5-8 3,0 2 1,-3 0-3,-3-6-10,1-1 7,0-2-1,-3 1-2,-3-3-5,2 3-2,-5-3 6,-4 6 0,0-3-10,-1 7 7,-2 2 5,-1 6 8,0 3-1,-1 0-3,-1 2 4,1 6-1,0 0-2,0 0-7,0 0 5,0 0 0,0 0 2,-34 43 2,28-24-4,2 1-4,0-1 1,4 7 3,0-2 0,0 1-3,4-4-6,0-4 4,1 2 5,0 1-5,4 2-4,-3-7 3,2 0 0,-8-15-3,13 17-1,-13-17 0,19 12 2,-19-12-4,19 9-9,-19-9-11,0 0-2,31 0-14,-31 0-14,0 0-13,29-15-17,-29 15-26,17-7-11,-17 7-4,18-11-30,-18 11-25,22-6-24,-22 6-125,21-7-351,-21 7 155</inkml:trace>
  <inkml:trace contextRef="#ctx0" brushRef="#br0" timeOffset="243510.5398">7186 18491 119,'0'0'142,"0"0"-3,0 0 1,0 0-9,0 0-1,0 0-7,0 0-7,-1-35 6,1 35 0,14-32-16,-5 15-9,-2-7-8,0 4 2,4-6-8,-7 8-15,4-10-2,-3 2 5,-1 2-8,-4 5-11,0-7-5,-6 3-2,4 3 1,-2 2-3,0 3-4,-3 2-1,3 1-3,-2 1 7,-1 3-5,2 6-4,-2 1-11,1-1 1,6 2 0,-16 10-2,16-10-3,-12 24-4,6-5-10,2-2 11,3 2 2,2 6 0,3 2-8,3-2-1,2-2 1,1 1-2,3-2 8,1 2-4,3-5-2,1 2-1,1-1 3,-4-5 2,-1 0 3,1 6-4,6-4 0,-7-5 0,-3-1 2,-1-2-3,-10-9-1,14 16 0,-14-16 4,0 0 5,11 10 4,-11-10 0,0 0-3,0 0-4,0 0-11,0 0 13,-25 21-4,25-21 1,-28 7-10,28-7-5,-36 4-10,18-1-5,18-3-13,-39 7-13,39-7-12,-26 2-12,26-2-16,0 0-10,-30 0-19,30 0-26,0 0-24,0 0-34,-11-15-145,11 15-368,0 0 163</inkml:trace>
  <inkml:trace contextRef="#ctx0" brushRef="#br0" timeOffset="243980.2527">7470 18069 78,'0'0'188,"0"0"-1,0 0-13,0 0-7,0 0-6,-7 46-7,9-20-7,-4 1-7,0 3-17,2 1-3,0-1-1,0-2-8,2 4-13,-3-4-9,0-9-7,5 9-3,-3-1-4,0-8-8,2-3-2,2-4-9,0 3 0,-1 0-5,-4-15-10,5 16 0,-5-16-1,0 0-7,11 13-2,-11-13-6,0 0-2,0 0-8,0 0-17,42-7-14,-42 7-18,22-13-9,-22 13-19,21-13-17,-7 2-35,-3-2-3,1 3-34,-12 10-19,15-16-34,-15 16-104,10-18-332,-10 18 147</inkml:trace>
  <inkml:trace contextRef="#ctx0" brushRef="#br0" timeOffset="244022.3031">7397 18325 19,'0'0'186,"0"0"-11,0 0-12,0 0-21,0 0-7,0 0-17,52-23 4,-24 15-22,2 0-2,2 3-19,-14 1-20,10-2-17,-28 6-22,38-6-29,-38 6-32,30 0-24,-30 0-28,0 0-9,39 6-90,-39-6-207,22 6 92</inkml:trace>
  <inkml:trace contextRef="#ctx0" brushRef="#br0" timeOffset="244808.1334">7971 18277 106,'0'0'178,"0"0"-10,0 0-13,-6-32-16,6 32 4,-9-16-13,9 16-7,-11-16-7,11 16-8,-13-14-6,13 14-7,-15-7-8,15 7-15,0 0-7,0 0-2,0 0-3,-55 21-4,41-8-9,-4 2-4,4 6 5,-4 2 0,5 2-7,2 0-6,1-2-4,6 2 2,0 2-6,3-8-7,4-1 5,1-1-4,3-3-2,-7-14 2,17 20 0,-7-11 1,5 0-2,0-2-11,-15-7 4,0 0 2,49-8-12,-49 8 14,42-20-6,-24 8-10,-2-8 9,-2 6-4,-1-3 5,-3 0-8,-3 0 3,-1-2-1,-1-6 4,-1 6-4,-3-6 1,2 7-3,-3 2 5,0 16 1,-3-22 5,3 22 9,0 0-1,-1-17-5,1 17-6,0 0 1,0 0-4,0 0 1,0 0 3,0 0-2,-9 54-2,7-36-4,4 1 1,-1 0 0,2-1-2,3 7 0,-1-7-2,1-3 5,1 3 4,1-5-1,-8-13 5,13 16 3,-13-16 3,18 11 1,-18-11-4,0 0 1,30-1 2,-30 1-2,30-15-6,-16 3 1,4-7 1,-4 5-1,-1-2-1,0-7-6,-2-2 3,2-1 2,-2 0-1,-6-1-2,0 0-5,-1 0-13,1-1 18,-5 1 2,0 6-7,-2-2-1,2 4-9,0 7 15,-2 0 5,-1 4 0,1-1-1,1 6-2,1 3-6,0 0 8,0 0-4,0 0-2,0 0 6,-13 51 7,10-22-4,1 0-3,0-1-4,0 3 3,4 0 5,-2 0-5,4 1-5,0-3 3,2 0-1,-1-1 1,1-3 0,-3-8-1,5 0-1,1-4-9,1-4 8,-10-9-1,19 17 4,-19-17 1,25 4-1,-25-4 1,39-7 0,-39 7-1,40-19-2,-17 2 0,-1 0 7,-6 3-8,3-5-2,-6 3 0,0-5-2,-5 3 5,-1 4-4,-1 0-2,-6 14 6,5-25-3,-5 25 0,0-13-6,0 13 4,0 0-2,0 0 3,0 0 0,0 0-6,0 0 4,0 0 5,0 0 1,-50 26-3,40-4-5,-1-4 3,7 2 2,-3 5-2,5-2 2,2-5 1,0 1-5,3-4 3,4 1 3,-1 1-4,-6-17 0,14 21-4,-5-13 2,-9-8-4,25 15-6,-14-10-13,-11-5-17,0 0-17,39 0-15,-39 0-25,0 0-29,39-14-17,-24 4-24,1-1-30,-3-3-26,-1 0-172,-3-3-425,-1 0 188</inkml:trace>
  <inkml:trace contextRef="#ctx0" brushRef="#br0" timeOffset="245227.1635">8160 18272 61,'0'0'188,"0"0"-10,0 0-10,0 0-6,0 0-17,0 0-1,0 0-11,0 0-3,0 0-8,87-18-13,-55 12-10,3 3-4,2 0-12,-5 2-25,-1-2-33,-2-2-27,2 3-49,-31 2-25,40-2-34,-21 1-40,-19 1-103,37-12-272,-20 9 121</inkml:trace>
  <inkml:trace contextRef="#ctx0" brushRef="#br0" timeOffset="245265.1911">8653 18259 5,'0'0'212,"0"0"-8,0 0-5,0 0-6,0 0-1,0 0-15,0 0-15,0 0-20,59 3-10,-59-3-8,47-2-14,-47 2-15,41-3-17,-22-1-17,-19 4-18,33 1-21,-33-1-30,0 0-21,26-6-22,-26 6-19,0 0-2,0 0-7,0 0-60,0 0-146,0 0-307,0 0 137</inkml:trace>
  <inkml:trace contextRef="#ctx0" brushRef="#br0" timeOffset="245640.2659">8668 18380 37,'0'0'103,"-15"14"-1,15-14 11,-9 11 10,9-11 14,0 0-1,0 0-2,0 0-6,26 15 4,-26-15-13,38 0-2,-38 0-16,47-5-12,-17-1-2,-1 4-10,1-4-11,-7 6-25,-23 0-26,43-7-39,-23 4-42,-20 3-41,28-3-48,-28 3-97,25-3-271,-25 3 121</inkml:trace>
  <inkml:trace contextRef="#ctx0" brushRef="#br0" timeOffset="246079.5981">9577 18271 129,'0'0'156,"0"0"-6,7-23 0,-7 23-1,0 0-12,10-20-3,-3 8-6,-7 12-8,6-20-3,-2 6-10,-1 1-5,-2-2-2,-1 3-1,0-1-6,-2 3-2,-1 0-1,0 2-8,-2-1-11,-5-2-7,4 6-2,-2 3-11,-5 2-6,-5 2-6,-2 3-2,3 6-1,-8 6-5,3 1-7,3 2-4,0-2 5,-2 2-1,10 6-7,0-9-3,1-3-3,5-2 6,5-12-6,0 28-2,0-28-4,4 17 3,3-5-3,-7-12-1,17 13 2,-17-13 4,22 7-5,-22-7 1,31-1-3,-31 1 0,32-11 3,-32 11-2,26-10-1,-11 0-1,-15 10 5,19-17-8,-9 8 6,-3-4-4,-7 13 3,15-22 0,-10 12-3,-1-5-4,-2 1 9,1 7 3,-2 0 3,-1 0-1,3 2-1,-3 5 6,0 0-2,0 0-7,0 0 5,0 0 4,0 0 8,0 0-1,-13 43 10,11-22 2,-3 4 3,0 2 3,0 3 1,0 0 7,0 1-2,1 1-3,-2-2 9,2-2-1,0 1 4,2-3-7,-1-6 3,2-3-4,1 0 1,-2-2-13,2-15 4,-1 20-1,1-20-9,0 0 10,3 18 5,-3-18-4,0 0 1,0 0 0,0 0-12,0 0 16,0 0-12,0 0-8,0 0 11,64-31-11,-46 19-1,2-4-7,-3 3 7,4-3-23,-4 5-2,1-2 3,-5 1-15,1 1-4,-2-1-4,1 0-14,-13 12-20,14-20-19,-7 11-12,-7 9-25,11-14-22,-11 14-24,0 0-18,6-13-21,-6 13-6,0 0-30,0 0-36,0 0-158,0 0-459,9-12 204</inkml:trace>
  <inkml:trace contextRef="#ctx0" brushRef="#br0" timeOffset="246423.0513">9851 18376 132,'0'0'219,"0"0"-5,0 0-2,0 0-5,0 0-9,0 0-7,-12 53-15,8-38 0,1 4-15,-3 0-14,2-2-6,1 0-13,3 4-3,0-3-10,2-1-8,0-1-8,-2-16-6,5 21-7,-5-21-3,9 18-10,-2-10 1,-7-8-9,17 10-4,-17-10 5,0 0-7,31 2-5,-31-2-5,0 0-2,39-16-7,-31 8-2,-8 8-1,20-20-5,-13 6-3,-1-1-7,-6 15 6,6-23-8,-6 5-1,-3 1 4,-4-8-11,-1 10 9,-1 2-11,-3-1-12,-1 4-4,-1-3-13,1 4-8,13 9-19,-31-9-23,31 9-8,-27-1-20,27 1-16,0 0-23,0 0-22,-34 15-28,34-15-44,-9 13-225,9-13-490,0 0 216</inkml:trace>
  <inkml:trace contextRef="#ctx0" brushRef="#br0" timeOffset="248499.1682">16023 17599 124,'0'-5'170,"-1"-2"-17,1 0-3,0 7-8,0-6-15,0 6-9,0 0-12,0 0 5,0 0 0,0 0-2,-4 32 8,-1-4-5,5 7-10,-2 12-5,0 6-35,-4-2-7,0-3-5,2 3 2,0-3-8,1-12-3,0-4 31,2 4-3,-4-5-11,1-2 2,1-4-3,-1-6-1,0 0-7,3-5-7,1-14-1,-5 18 7,5-18-11,-3 16-5,3-16 2,0 0 1,0 0-4,0 0-5,0 0-8,0 0 4,0 0 0,0 0-5,0 0-7,0 0 2,0 0 2,-8-44-6,8 24-2,-2-4 1,1 0-2,1-4-3,-2-1-2,-3 0 6,2-4-1,1-1-7,-2 0 2,3 2 5,-2-1-5,1 3-5,-1 4 8,2 7 6,0 2-1,-1 1-3,0 5-1,2 6 8,0-4-4,0 9-1,0-9-11,0 9 2,1-12 8,-1 12 2,0 0-8,10-8 3,-4 5 6,-6 3 4,21-5-5,-9 5 2,6-2 2,0-2-2,3-1-5,7-1 2,3-1 1,-2 3 0,1-2 2,-2 2-14,0-3-1,-6 6-8,-2 0-20,-2-3-16,-2 2-9,-3 3-23,-13-1-18,13 1-5,-13-1-11,14 1-23,-14-1-4,6 5-26,-6-5-28,0 9-140,0-9-364,0 0 161</inkml:trace>
  <inkml:trace contextRef="#ctx0" brushRef="#br0" timeOffset="248869.2702">15967 18011 53,'0'0'176,"8"8"0,-1-4-13,-1-2-13,3 1 1,3 0-2,6-3-11,4 2-13,-3-2-10,-1 0-6,2 0-14,2 2-2,1-2-14,-5 0-10,2 0-7,-1-2-6,-3 2-4,-2-1-16,0 0-4,-4-3 1,-1 2-6,1 1-18,-10 1-11,9-6-6,-2 3-18,0-1-33,-7 4-21,8-8-26,-4 3-47,0 1-133,0-1-309,0-4 136</inkml:trace>
  <inkml:trace contextRef="#ctx0" brushRef="#br0" timeOffset="249222.3011">16706 17882 15,'-11'4'233,"11"-4"-22,-8 1-14,8-1-14,0 0-10,-4 8-14,4-8-7,0 0-10,4 4-2,-4-4-6,12 5-15,-12-5-5,18 0-1,-1 0-6,1 0-8,5-5-16,7 0-3,-1-2-9,0 2-3,0 2-5,-1 1-24,-6 0-4,0 0 2,-2 2 2,-1 0-16,-7 0-12,-1-4-19,-11 4-17,18 0-30,-18 0-15,8-1-11,-8 1-7,0 0-28,7 5-35,-7-5-26,0 0-13,0 0-124,0 0-339,0 0 151</inkml:trace>
  <inkml:trace contextRef="#ctx0" brushRef="#br0" timeOffset="249570.6959">16602 18098 5,'-1'4'204,"1"-4"-8,1 8-5,7-6 3,1 1-1,7-1-13,4-2-3,10 0-12,2-4-9,4 6-4,4-4-15,-2 4-14,0-5-14,-2 1-10,1 2 0,-4 3-19,-5-4-29,-7-1-17,-1 4-10,-1-2-40,-8-2-17,0 2-24,-1 0-27,-10 0-30,12-2-25,-2-4-43,0 2-142,-4 0-351,3-2 155</inkml:trace>
  <inkml:trace contextRef="#ctx0" brushRef="#br0" timeOffset="250038.8133">17758 17584 138,'4'-6'171,"-4"6"-12,6-15-5,-4 10 1,-2 5 1,5-10-14,-3 6-11,-2 4 2,3-10-3,-3 10-12,0 0-8,-5-11-11,0 6-1,5 5-6,-8-6-11,0 0-6,-1 2-4,3 2-7,6 2-5,-25-2-8,13-1-3,-2 6-2,0-1-5,-1 3-9,1 2-2,-3 0 3,2 5-3,-2 1-5,3 1-2,0 1 0,5 2-6,-1-1 2,5-1-4,-3 2 2,8 1 2,-3-5-6,4-1 0,1 1 1,0-1 7,4-2 3,-1 1-3,1-1-4,3-2 6,5 3 7,2-1-2,-1-3-2,-1 1-2,3 2 0,-4 0 1,-4-1 0,2-1-9,-3 1 2,-2 0 6,-1 1-2,0 2-2,-2-1-4,-6-1-1,1 3-10,-5 3 15,-4-3-9,-3-1-11,-2 0 2,0-2 12,-1 0-2,-1 1-2,0-5-4,-1-3 0,2 1 5,4-2-2,2 1-6,0-1-3,5-1 5,6-1 0,-9 2-2,9-2-9,0 0 5,0 0 2,0 0 2,0 0 2,0 0-6,0 0-4,0 0-4,0 0 1,19 7 10,-12-5-2,-4 5-1,3 2 5,-2 2-2,-2 0-5,-1 1 7,-1-12-4,2 28-6,-5-12 10,1 0 0,-2 1-5,0 1 1,-1-1 4,0 0-2,-1 3-3,3-5 9,-2 1 2,3 1-10,-2-1-3,4-16 6,1 21 6,-1-21-5,5 22-2,-5-22-3,7 19-1,-7-19 8,15 15-1,-7-7-5,-8-8 1,20 10 3,-20-10 0,29 6 2,-29-6-3,26 4 0,-26-4 5,36-1-9,-36 1 2,0 0 3,41-6-1,-41 6-1,24-4 3,-24 4-8,0 0 0,27-9 3,-27 9 1,0 0 2,17-4-7,-17 4 4,0 0 2,0 0 3,0 0-20,17-8 8,-17 8 4,0 0-10,0 0-5,0 0-11,0 0-3,0 0-11,0 0-23,0 0-15,0 0-19,0 0-19,0 0-15,0 0-38,0 0-26,20-9-44,-20 9-124,0 0-396,11-12 176</inkml:trace>
  <inkml:trace contextRef="#ctx0" brushRef="#br0" timeOffset="253864.3457">18254 17841 26,'0'0'128,"0"0"-7,0 0-10,0 0 15,0 0-12,0 0-14,13-17-9,-13 17-9,3-15 7,-3 7-8,0-1-7,-3-2-11,3-6-3,-1-1 14,1 9-10,-1-1-6,-2-6 1,-1 4 3,0 7-6,2-3-3,-1 2-6,-2-4-6,0 5-7,5 5 7,-13-5-10,4 1-3,9 4 0,-19 0-5,6 5-10,-3 2-1,-2 2 8,4 5 4,-10 3-11,-1-2 5,5 2 4,-3 2 7,5 3 1,1-1-5,-3-1 0,11-3-1,1 0 1,-2 1-2,4 0-2,2-2-3,4 1 3,-2-7 1,6 2-10,-2 0 3,1-3 2,5-1-1,-1-5 3,2 2 1,2-2-6,3-3 1,-4-1-2,4-1 4,-1-3-2,5-2-7,-3-2 3,2-1 0,-7 5 3,4-8-8,0 3-12,-3-3 15,1 0-1,-3 4-4,0-4-3,-3-3 3,2 8 3,-1-1 0,-2-1-4,-3 0 8,2 5 0,-4 5 3,4-7-8,-4 7-1,0-4-2,0 4 3,0 0-2,0 0 6,-4 23-8,0-8 19,-1 3 1,1 0 3,-5 7-5,4-1 12,0 5 1,-4-2-3,2-1 5,-1 1 7,6-3 0,-4-7-3,4 3-1,0-2 3,-1 0-4,0-1-3,3-17 3,-3 23-1,2-10-8,1-13-2,0 0 9,-4 21-13,4-21 6,0 0-4,0 0 2,-4 14 8,4-14-10,0 0-4,0 0 6,0 0-1,0 0-4,0 0-8,0 0-7,0 0 11,45-43-12,-31 30 1,0-3-1,-3 2-8,3-1-13,1 0-1,-5-1-11,4 3-12,-5 3-16,-2 3-9,0 0-19,-2 0-17,-1 2-21,0 1-15,1-3-16,-3 2-21,-2 5-28,6-5-13,-4 1-156,-2 4-402,0 0 179</inkml:trace>
  <inkml:trace contextRef="#ctx0" brushRef="#br0" timeOffset="254359.3421">18442 17935 159,'4'-4'166,"-4"4"-9,0 0-3,0 0-3,0 0 2,0 0-6,-2 20 2,-4-8-5,1 4-9,-3-1-6,-3 1-4,2 2-3,0 0-5,4 1-11,-2-3-9,1 1-5,3-3-9,3-14-2,-4 27-12,4-27-2,-2 19 2,2-19-2,2 17-5,-2-17-3,0 0 1,10 12 2,-10-12-8,0 0-6,22 7-9,-22-7 8,0 0-8,0 0-5,0 0-6,52-21 1,-42 13 2,-1-1-7,-1 0-7,1-2 3,-4 1-1,0-1 0,-2 0-3,-1 0-9,1-1 3,-2 2-7,-2 3-11,-2-3 8,1 1-12,-5 1 4,5 2-7,-7-1-7,2 1-2,-2-1-4,2 4 5,-2-1-5,-1 4-5,1-2-6,-4 3 0,5 2-7,-1-1-14,3 1-9,-2 2-18,2-1-23,2 1-14,4-5-26,-1 8-34,1-8-38,4 7-135,-4-7-385,0 0 172</inkml:trace>
  <inkml:trace contextRef="#ctx0" brushRef="#br0" timeOffset="254824.019">18772 17713 139,'0'-10'217,"2"-2"-13,1-2-13,0-2-15,3 0-10,2 0-6,1 0-8,0 2-13,3-1-11,1 4 0,-2-1-10,1 7-8,-2-3-6,-1 1-8,5 6-5,-5 0-11,0 1-4,-9 0 0,18 5-9,-10 5-8,-3-3-8,0 5 1,-2 5 0,-2-6-15,-4 7 4,0-6-5,-4 7 1,-2 5-5,3-4-9,-7 2-2,0 3 0,4 1-4,-3-3-8,0-8 2,6-1 1,-3 3 1,2-2 3,-1-5-10,3 2 0,3-5 8,-1 4-7,3-3 2,0-3-6,0-5 5,3 10 3,-1-5-7,-2-5-9,8 5 10,-8-5-4,14 2 7,-14-2-5,18-3-13,-8 3 16,-10 0-2,21-2-8,-21 2 6,15-1-4,-15 1 3,9 0-3,-9 0 0,0 0 5,13 1-4,-13-1-8,0 0 11,1 8 0,-1-8 0,-5 12-3,0-5 4,0 4 0,1-1 1,-4 1-10,3 0 8,-1 2-1,-1 2-2,3-3-2,3 1 1,0-1-5,1-12 9,1 25-3,-1-25-1,4 29 6,-3-12-1,3-7-1,5 5 5,-4-1 1,-5-14 1,13 24-2,-13-24-2,12 17 4,-10-8 3,-2-9-3,0 0 2,3 22 12,-3-22-3,-7 16 0,7-16-2,-19 15-2,5-7 0,-3 1-5,-3 2-8,-7-6 5,0 4 5,0 0-1,-3 2-6,2-2-10,1-2-8,10 0-22,-2-3-13,19-4-23,-32 11-24,32-11-35,-19 7-33,19-7-49,0 0-242,-22 7-489,22-7 218</inkml:trace>
  <inkml:trace contextRef="#ctx0" brushRef="#br0" timeOffset="257095.4222">706 14886 78,'0'0'104,"-3"-4"-6,3 4-7,-2-7-2,2 7 2,1-5 3,-1 5-1,-2-5 6,3 2-1,-1 3 2,0-8 2,0 5 0,0 3 4,-1-8 1,-2 6-2,6-3-5,-3 1 0,0 4-4,-3-6 1,3 6-4,-1-5-2,1 5-7,0 0-6,0-5-9,0 5-10,0 0-3,0 0-8,0 0-5,0 0-2,0 0-4,-3 23 0,6-5 2,-3 8 1,-3 3-1,2 4-2,-2-2-4,5 2 4,-1-2-4,-1-1-3,1-3-1,2 2 0,-6 0-5,6-9 1,-3-5-1,0 3-1,0-7-5,1 0 1,-2-1-3,1 0 1,0-5-7,0-1 6,0 3-2,0-4 0,0 0-2,4 0 1,-4-3-6,0 0-4,-3 5-6,3-5-11,0 0-14,0 0-17,0 0-15,0 0-17,0 0-26,0 0-27,0 0-33,0 0-18,0 0-24,0 0-175,-9-14-412,7 10 183</inkml:trace>
  <inkml:trace contextRef="#ctx0" brushRef="#br0" timeOffset="257634.2611">619 14575 54,'0'0'162,"-6"-3"7,6 3-19,0 0-2,0 0-7,-3-7-16,3 7 7,0 0-11,0 0-6,-3-4 0,3 4-4,0 0-4,0 0-3,0 0-9,4-8 0,-4 8-9,0 0-7,0 0-6,0 0-6,0 0-8,0 0-7,0 0-3,8-3-6,-8 3 2,10 0-5,-10 0 1,17 5-2,-7 2 5,5 0-4,2 5-4,5 3 2,1 2-6,-4 4-3,2 2 4,0 2-3,0 6 1,3 10 3,-1 2 3,-5 3-9,0-3 26,-3 1-4,-2-9-7,-5 12 1,-3-12-4,0 10 7,-3-12-9,1 4 1,-6-6-2,1 1-1,-1 2 0,-2-5 1,0 5-1,-3-7 0,1-1-13,-5-1-10,2-1 23,0-7-11,1 1-5,-2-1-3,1-1-7,-1-1-7,-1-2-16,1 0-13,4-3-12,0-1-15,0-2-18,2-1-20,3-2-15,-5 1-25,5 0-25,0-2-39,0-1-31,-2 1-30,4-3-143,0 0-430,-2 4 190</inkml:trace>
  <inkml:trace contextRef="#ctx0" brushRef="#br0" timeOffset="258560.9741">719 16581 37,'-7'-4'151,"7"4"-7,-6-4-3,0 2-8,6 2-2,-4-3-12,4 3 1,-5-2-15,5 2 1,-4-4-14,4 4-5,-1-3-3,1 3-14,0 0-2,7-7-18,-4 4 0,1-4-1,2 3-8,-2-2-3,2 0-3,1 0-6,7 1-6,-8 1 4,6-1-9,-6 4 2,5-3-5,-4 4 0,6 3 0,-7-1-7,2 4 2,1 2 1,-4 0-5,4 6 7,-4-2-8,-1 6 0,-3 0-3,0-1-1,-5 9 0,2-11 0,-3 2 3,-5 0-7,3 0 6,-3 0-4,0 1 11,-3-7-13,0 4 0,6-3 4,-5-3-5,3 4 9,-1-7-7,2 0 3,3-1 1,1 0 1,-1-1 3,2-1-7,1 2 1,2-5-5,-4 4-1,4-4 4,0 0-1,0 0 3,9 3-5,-5-1 12,6-2-6,3-4 1,0 1 8,5 1-6,-4-2-1,6 2 5,-3-3-3,4 1 1,0 2-2,-2-1-4,-1-1 6,1-1-3,-6 4 4,-3-6-6,3 7 8,-4-1-9,0 0 0,-3 1-3,-2-5-5,1 5-1,-5 0-12,8-2-15,-8 2-21,1-5-30,-1 5-26,3-4-26,-3 4-141,0 0-302,-12-7 133</inkml:trace>
  <inkml:trace contextRef="#ctx0" brushRef="#br0" timeOffset="258974.662">723 16303 48,'0'0'118,"0"-9"-17,0 9 5,5-8-11,4 8-4,-4-3-9,4 1 0,2 2 4,0 0-9,3 5-1,-2-5-6,4 8 3,3-2-10,0 6-2,-2 3 4,2 2-8,5 2 5,-3 3-11,3 9-1,-5-4-5,9 14 1,-4 0-4,-6-10-4,5 12-5,-13-9-5,2-2 5,1 12-5,-8-15 0,-1 0-6,-4 0-1,2 5 0,-6-2-3,-1-4 5,-2 1-8,-5 1 3,-2-5-5,0 2 1,-1-5-13,-3 0-9,0-2-12,0 1-13,4-7-15,0 1-11,0-3-18,-1-1-20,4-2-16,2-4-20,0 5-103,2-5-255,2 0 113</inkml:trace>
  <inkml:trace contextRef="#ctx0" brushRef="#br0" timeOffset="259728.0873">627 17558 2,'0'0'165,"-5"0"-2,5 0-15,0 0 1,-2-4-8,2 4-1,-3-6 5,-1 4-7,4 2-10,0 0-2,-3-2-13,3 2-5,0 0-3,0-4-4,-1-1-16,1 5-9,2-11-11,0 9 0,3-5-10,0 4-1,1-6-7,1 1-7,2-1 3,1 3-17,-1-2 11,2 3-5,-3 0-7,5 2 4,-6 2-10,2 0 0,-2 0-6,-7 1 9,19 1-11,-15 3 3,5 1-1,-4 0-3,3 5 1,-2-2-3,-6 1-1,0 5 1,0-4-1,-6 7-9,3-4 4,-3 5 0,-2-8 0,-1 4-1,-1 1 1,1-5-10,2 1 7,1-3 1,-4 1 4,2 0-10,0 0 5,3-5-5,1 1 1,3 2 5,1-7-11,-5 9 6,3-5 4,2-4-8,0 0 10,0 0-8,0 0 6,20 0-1,-11-5-5,-9 5 6,18-3-6,-5-1 8,-2 3 4,1 1-3,-2 3 8,4-2-6,-5 1 4,0 1-6,-3-2 7,6 5-1,-7-2 1,-1 3 3,0 1-1,-1 3 3,-2-1 0,-4-1-2,-4 8 4,4-6-4,-5-4-4,3 4 0,-5-2-3,1 0 5,0-2-3,-1-1 3,-2 0-2,3-1-16,-1 0-3,-2-3-13,6-2-6,6 0-12,-14 3-13,14-3-14,0 0-41,-14-5-20,14 5-33,-3-9-21,1 3-16,3 0-105,-1 6-329,1-17 145</inkml:trace>
  <inkml:trace contextRef="#ctx0" brushRef="#br0" timeOffset="260137.2874">642 17312 29,'-1'-4'193,"1"4"-21,0 0-1,2-12-27,0 6-16,-2 6-9,8-10-11,-1 7 0,1-1 1,3-2-6,6 6 3,-3-1-2,4 1 2,1 4-6,0-1-3,8 8-5,-1 0 1,2-1-9,-2 8-1,0 2-10,1 0-3,-4 7-10,1-4-1,-3 6-1,-2-2-8,-3 5 3,-2-1-8,-5-1-6,3 17 0,-7-17-9,-1 3 2,-4-3-6,0 0 0,-8 0-38,-3-2 1,2 1-1,-7-2-5,5-3-2,-2 1-12,2-7-15,-1-2-9,1 0-21,3-6-26,-1 4-25,-1-6-30,5 0-39,-2-7-146,2 4-370,5-5 164</inkml:trace>
  <inkml:trace contextRef="#ctx0" brushRef="#br0" timeOffset="261908.7429">3766 18272 39,'0'0'139,"0"0"-11,0 0-6,0 0-10,0 0-19,0 0-2,0 0 12,0 0 3,0 0-12,0 0-5,-15 34 4,15-34-10,1 29-4,-1-12-4,0-17-4,3 27-5,1-12-7,0 1-4,-4-16-6,10 24-2,-6-9-9,-4-15 5,5 19-11,-5-19-5,9 10 2,-9-10 1,0 0 1,0 0-2,23 7 3,-23-7-6,0 0-2,0 0-3,31-21 5,-31 21-9,18-20-5,-7 6 2,-2 1-3,-9 13-2,15-22-3,-10 10 7,3-2-1,-8 14-7,9-21-1,-9 21 2,10-20 4,-10 20-7,4-9 5,-4 9-1,0 0-1,0 0-6,5-15 1,-5 15-1,0 0 12,0 0 2,0 0 7,0 0 6,0 0 5,10 50-5,-7-32-3,-3 7 4,2 0-3,0-6-6,-2-1 4,3 6-5,-1-3-3,-1-6-1,0 3 1,-1 2-3,0-20 0,3 20-5,-3-20-3,0 20-9,0-20-17,4 12-12,-4-12-9,0 0-25,0 0-12,5 14-13,-5-14-34,0 0-27,0 0-38,0 0-118,0 0-335,0 0 149</inkml:trace>
  <inkml:trace contextRef="#ctx0" brushRef="#br0" timeOffset="262400.4164">3819 18023 127,'0'0'153,"2"-15"-9,-2 15-12,12-5-13,-3 3-12,-9 2 14,21 1-14,-6 5-3,1 1-5,4 3-3,5 9-3,-3 0-12,2 4 3,0 1-4,9 13-6,-13-9-3,-3 4 0,2 12-6,-7-11-11,2 15 3,-10 3-8,5-3-8,-5-2 1,-8 3-3,0-2-6,-5-11-2,-2-4-4,-2 13-4,-2-11-10,-4-3-11,6-5-11,-5-1-17,4-1-11,-3-2-24,7-7-17,1-1-22,-1-4-31,10-10-24,-14 18-136,14-18-315,-11 8 141</inkml:trace>
  <inkml:trace contextRef="#ctx0" brushRef="#br0" timeOffset="263953.1565">15607 18006 90,'13'-3'138,"-6"2"0,2 0-3,-1-2-12,2 2-4,-1-2-4,-3 3-5,3-3-7,-9 3-1,15-1-14,-9 0-4,-6 1 0,9-2-3,-9 2-12,0 0 6,0 0-1,0 0-6,0 0-8,0 0-8,0 0-2,-21 7-9,10-5-10,-4 0 9,-1 3-5,-3-2-12,0-1-1,2 1 7,-2-1-10,2 0-1,1 2 0,-1-3-8,3 2 8,5-1-5,-1 1-5,2-2 1,8-1-1,-10 3-1,6 0 0,-1 2 4,-1-3 6,1 3 8,-2 5-7,5-3 1,-2 3 15,4-10-5,-7 21-3,7-21 5,-5 29-7,0-18 2,5-11 1,-5 23 4,5-23-5,-5 23 3,5-23 5,0 18-3,0-18-4,-3 14 9,3-14-12,0 0 8,0 0 2,-3 17 5,3-17-11,0 0 12,0 0 3,0 0 1,0 0-12,0 0 4,0 0-3,0 0-8,0 0 2,0 0-5,0 0-1,0 0-8,0 0 7,49-6-3,-49 6-3,0 0-3,0 0 3,37-10-20,-37 10 11,0 0 7,31 5-9,-31-5 0,21 7 8,-21-7-2,18 16-8,-13-5 6,-5-11 2,6 27-4,0-10 5,-4-6 0,-4 6-3,-4 3-3,2-2 7,-3-2-2,-5 6-1,-1-5-3,-2 4 2,0-7-5,-6 3 8,2-5-3,1-4 0,1-1 3,-3-2-11,20-5-5,-36 2-4,36-2-9,-36-5-7,36 5-15,-28-9-8,28 9-13,-20-14-17,14 3-16,6 11-13,-10-17-27,10 17-31,-5-21-25,5 21-63,7-20-131,-7 20-417,13-27 185</inkml:trace>
  <inkml:trace contextRef="#ctx0" brushRef="#br0" timeOffset="264352.779">15447 17708 160,'0'0'162,"-6"-7"-6,6 7-23,0 0 3,0 0-5,0 0-7,0 0-3,0 0-5,0 0 0,0 0-13,29 10 4,-20-5-1,1 2-1,-2-2-9,5 7 0,3-1-3,-2 2-12,2 2-2,5 6 0,-4 6-8,0-1-8,-2 4 1,5 16-1,-7 2-10,-3-2-9,-2 2 6,-1 3 1,-6 5-6,-5-3 1,-5-2 0,1 7-4,-6 25-6,4-30 0,-7 1-2,1-4-7,-3-3-21,-2-4-3,5-10-10,2 0-10,-3-5-18,-3-2-19,3-2-22,-5-4-25,4-2-25,5-4-33,0-3-38,13-11-32,-19 11-118,19-11-375,0 0 166</inkml:trace>
  <inkml:trace contextRef="#ctx0" brushRef="#br0" timeOffset="276452.8373">39 12665 28,'-4'3'61,"4"-3"3,0 0-8,0 0-3,-5 3 0,5-3-1,0 0-8,0 0 2,0 0 6,0 0-10,0 0 3,0 0-13,0 0-7,0 0 2,0 0 2,0 0-8,0 0 5,0 0-4,0 0-4,0 0 5,9 6-8,-5-5 7,-4-1 4,9 5-2,-4-4 8,-2 1-5,5 0-8,0 0 0,0-2 11,3 3-17,1-2 13,1 0 3,1-1-1,0 0-15,-1 2 2,2-2 9,3 0-11,-2 0-10,2 0 19,0-2-5,-4 1-8,4-1 1,0 0 4,0 0 3,-2 0-3,1 1 0,3 0-2,-5 0-1,5 1 3,-2-1-1,-2 1-2,5-2-1,-2 2 5,1-2-1,0 1-18,-1 2 15,-1-1-3,1 0-3,-1 2-1,-1 0 2,-1-1-2,2 0 3,-6 1 2,0 1-13,3-2 8,-3 2 3,2-2 0,-4 0-2,3 1-2,1-1-3,-1 1-1,1-2 3,-1 0 2,3 2-6,0-4 16,3 4-17,-1-4 0,0 2 3,-1 0 1,3-2-2,-1 1-1,4 1 2,-5-2 5,1 0-4,4 4 1,-5-5-10,5 3 10,-2-2-2,-1 2 5,-1 0-8,1 0 4,1 2 2,-5-1-7,1 0 7,0-1-12,0 1 12,-1 1 1,4-2-5,-2 3-1,1-3 10,0 0-10,1 2 4,1-1-8,1 0 3,-1 0 3,7-1 4,0 2-4,2 0 0,0 0 3,-2-2 0,0 0 0,2 1 0,-1-1-1,1 2 10,0-2-8,-1 0 1,3 1-7,-1-1 8,2 1-8,-2 0 0,1 3 3,0 1 0,-3-10-4,3 6 3,-4 3-2,3-4 3,1 2-5,-4-2 9,4 1-2,-2-2-4,4 2 1,-4 0 3,2-1-1,4 1 1,0-2-1,-1 3 3,1-2-4,0 1 2,0 0-6,1-1 5,-2 2-8,2 0 8,-4 1-1,1-3-1,1 3 3,-4-1 2,3 0 4,-2-2-8,-2 2-7,0 1 11,1-1-8,-2 1 7,-4-2-3,4 0-2,-1 1 2,1-1-2,-1 1 3,2-1-2,-3-1 5,-3 0-5,8 0 2,-4 0-4,4 5 2,-2-5-5,1 1 4,-2-2-8,3 5 9,-1-7 1,-2 3-4,1 0-2,-1 0 5,-1 0 1,2 3 3,-3-3-1,-7 0 5,10 0-13,-10 0 6,7 1 5,-5-1-7,-1 1 1,2-1-1,-1 0 2,-2-1-1,10 0-1,-10 1-1,3-3-1,4 3 0,-4-1 13,3-3-12,3 3 7,-1 1-6,-5-3 4,-1 2 2,5-2-6,-6 3 6,0-1-15,2-2 13,5 1-1,-10 2-4,4-2 5,-4 1-2,2 0-5,-1 0 10,2 1-5,-2-2-2,4-1 6,-3 1-2,1 2-6,2 0-2,5-3 8,-7 2-3,8-2 4,-1 3-3,-5-1-1,2-1 6,3 2-1,-6-1 4,6 0-3,-1 0 3,1-1-2,-6 4 0,6-4 0,3-2-1,-8 3-4,3 1 9,2-2-7,-8 2 2,4 0 5,4-2-5,0 2-2,3 0 4,-4-1 5,3 1-7,2-1-2,-1-2 3,2 2-2,-2 1 4,1-2-8,2-2 4,0 2-3,1 1 6,0 1 1,-2-2-2,3 2 0,-4-2-1,0 1 2,1 1 3,0 0-6,-2 0 2,1 0 1,-1 0 1,0 0 2,1 0-2,-1 0-1,-2-3 3,1 3 4,6 1-9,-4-3 10,3 1 0,-2-1-8,3 1 4,-2-2-3,3 2-1,-2 0 2,0 1-3,3-1 7,-2 0-8,-1-1 4,2 0-2,-1 1 3,2-1-3,-3-1 0,1 3-2,0-1 1,-3 1 2,3-3-3,0 1 3,-5 1 2,2 1-6,-3-1-1,1 3 5,1-5 1,0 0-6,0 3 0,-2-1 3,2 0-1,-3-1 3,3 1-4,1 0 5,-1 1 0,1-3-4,0 0-1,2 2 6,-2-2-6,3 3 2,-3-2 1,1 1 0,-2-1 0,0 0 2,-1 4-5,1-4 1,-2-1 3,0 6-4,-9-6 2,3 2-1,4-2-4,1 2 7,0-1 0,-1 0 4,-7 2-6,1-3 0,8-1-1,-1 4 4,-1-3-1,0 0-2,0 0 2,-6 2 1,6-2 1,-5 2 3,7 1-8,-7-3 3,4 1-3,0 1-1,0 1 3,-6-2 1,1 2-4,0-3-2,-1 3-1,2 0 4,3-2-2,-5 2 1,-1-3 0,1 3-2,-1-4 2,-1 3-1,4-1-1,-1 2-1,9-1 2,-12 0-1,2 0 1,3-1-2,-4 1 2,8-3-2,0 4 1,2-1-1,-10 0 1,3 1-2,-2-2-4,6 2 1,3 0 5,-10 0-6,1-1 6,1 0-5,1 1 10,0 0-6,5-1-4,-5-1 4,2 1 0,4 0-4,-6 0 2,3-5 0,2 6 0,0-3-3,1 3 5,-7-2-2,0 1 1,-2-1-2,4 1 4,-5 1-4,1 0 1,-3-1 1,5 1-3,-2-1 2,-2-1 1,2 2-3,0 0 3,-2 0-3,3 0 1,0 0 1,-1-2 0,1 4 0,3-4 0,-2 4 4,-2-2-5,10 0 3,-10 0-1,2-2-1,-1 2-1,1 2-5,1 0 6,0-2 2,-4-2-1,4 4-3,-2-4 0,-2 2 2,3 2-1,-2-1 2,0 0-1,4-1-1,-3 1 4,1 1-3,-2-1 0,9-1 2,-9 0-4,2 2 3,-1-2 1,-1 2-1,2-1-2,-2-1 0,1 2 2,2 2-3,-2-3 4,1-1-4,-1 0 1,2 0 1,-3 0-1,0 1 0,2-1 0,-4 1 0,2-1 1,1 0 0,-2 2-1,4-2-1,-2 1 4,-1 0-2,0 0 7,-1 2-9,2-3 2,0 4 1,0-3-4,-1 2 5,3-2-2,-1-1-2,-2 2-3,2-1 1,8 0 4,-11 2 5,4 0-3,-2-1-3,1-2 4,1 2-6,-4 1 3,3 0-2,0-1 4,1 2-5,-1-1 3,-2-2 0,3 2 0,-3 0 1,1 0 0,-1 0-9,2-2 11,-2 2-8,1-3 8,-1 4-4,2-2-3,-2 1 2,1-3 2,1 3-2,-1-1 3,1-2 0,-3 2-2,2-1-1,-1 0 1,0 2 3,0-2-1,0 0 0,-1 0-2,2 1 2,-2 1 0,-2-2-3,3 0 3,-1 2 0,-3-2 1,4 3-1,-2-3-1,1 2 2,-1-3-2,0 3 0,1-2 0,-1 0-1,2 2 5,1-2-5,-5 0 1,3 1 0,2 0-3,-2-1 7,2 1-5,-3 3 4,1-3-8,0-1 5,1 0 0,-2 0 1,0 1-2,1-2 1,-1 1-1,-1 1 2,-1-2-1,2 3-1,-4-3-1,0 1 1,2 0 5,-4-1 0,7 0-2,-6 4-1,1-4 3,4 0-2,-3 2-1,-1-2 5,-1 0-4,2 1 1,0 1 2,0-2-4,3-2 0,-4 2 2,0 0 2,-2 2 3,7-2-3,-2 0-1,-4 0 1,6 0 1,-6 0-2,0 0 1,1 0-2,-1 0 0,0 1 2,0-1-5,0 0 5,-1 1-7,0-1 3,2-1 7,-3 1-5,1 0 1,3 0 1,-2 0-3,0 0 3,1-1 4,0 1 1,1 0-1,-1 0 2,-1 0 2,1 0-1,-3 0-1,2 0 2,-3 0-2,1 0-1,-4 0 0,5 0 0,-6 0-3,0 0 2,1 0-1,0 1 2,-1-1-2,-6 0 0,9 0 3,-9 0-2,8 0 1,-8 0 3,9-1 2,-9 1 1,0 0-3,0 0 4,10 0 3,-10 0 5,0 0 13,0 0-7,0 0 2,0 0 4,3 1-1,-3-1 1,0 0 3,0 0 2,0 0-2,0 0-4,0 0-4,0 0 7,4-3-9,-4 3 4,0 0-3,0 0-2,0 0-4,0 0-5,0 0-1,0 0 1,0 0-2,0 0-3,0 0-1,0 0 0,0 0 3,0 0-10,0 0 1,0 0-2,0 0 0,0 0-3,0 0 1,0 0-2,0 0-2,0 0 2,0 0 2,0 0-2,0 0-1,0 0-1,0 0 1,0 0-1,0 0 0,0 0 3,0 0-4,0 0 3,0 0 2,0 0-5,0 0 7,0 0-9,-6 10 4,6-10-4,-4 6 2,1-3 1,1 0-2,0 4 2,-2 0 3,0-4 2,-1 8-8,-3-1 5,-1 5 0,0-2-2,0 0 0,1 2 0,-3 1 0,2 1 0,1 1 0,-2 4 3,0 3-9,2 0 9,-1 1-7,4 1 2,-2-2 11,1 1-11,1-1 4,3-4-8,-1-4 8,-2 9-5,1-1-2,0-5 6,0 6-3,1-4-1,0 0-1,1-4 3,-4 2-1,2-3 1,0 1 1,0-1-1,-1-1-3,1-3 13,-1-2-16,3 1 3,-3 0 0,3-2-3,-2 1 13,1-1-13,0 0 4,-1-2-3,-4 4-3,2-2 6,1 0 0,-2 1-3,2-1 6,-1-3 0,2 3-2,-3-5 3,2 5-1,0-3-1,0 2-1,0-4-1,-3 2 5,5-2-5,-1 0 2,-1 2 2,3-2 0,-2-2 2,0 2-4,1-1 2,-1-1 3,0-1-5,4-2 5,-5 3-2,5-3-2,-4 4 1,4-4 1,-2 2-2,2-2-1,0 0 2,-3 3 1,3-3-1,0 0-4,0 0 2,0 0 2,-3 3 1,3-3-4,0 0-2,0 0-2,0 0 7,0 0-4,-3 5 4,3-5-2,0 2 3,0-2 0,-4 3-1,4-3-3,0 4-1,-4-1-2,4-3 5,-3 7 0,2-3 0,-1-1-3,2 2 2,-3-2 1,0 4-2,2 0 2,-1-5 3,0 5-1,-2-1-4,1-2 6,3 0-10,-2 3 6,-1-3 0,0 1 6,3-3-7,-2 3-4,2-5 4,0 5 1,-2-3-4,2-2 3,0 0 0,0 0 2,-2 7-2,2-7 2,0 2 0,0-2 3,0 0 5,0 0-6,0 0-4,0 0 2,0 0 1,4 3-2,-4-3 3,0 0-7,0 0 2,12-5-1,-9 2 1,-3 3 2,7-2 2,-1 0-7,-6 2 4,12 0-1,-7-2 4,3-1-1,2 3-4,3 0 3,-1-2-2,3-1 3,3 3-3,2-2 2,2 2-3,-2 0 9,10 0-2,-1 2-5,2-2-4,0 5 4,2-1 1,-1-3-2,3 1-1,3-1 5,-5 3-2,4 0-2,-1-3 2,3 4-1,-1-3-2,2 3-2,1-5 5,10 5 0,-10-3 2,12 5-5,-2-6 0,-10 2-1,12 3-1,-3-3 1,1 0 0,-11-1-5,0 1 10,13-1-8,-15 0-2,3 3 4,10 0 0,-13-1 2,2 2-2,-1-1 1,0-1 1,12 3 3,-14-4-4,1 1 1,0-1 1,1 3 0,1-5-1,-1 3 3,0 2-3,11-1 0,-11 0 2,-2-5-3,3 4 2,-2 4-2,1-6 5,-2 1-2,1-1-2,13 4 0,-17-5 3,0 4 8,1-2-11,3-1 4,-3 2 1,0-1-2,2-1-3,-1 1 4,1 0 0,-1 1-2,0-1 1,-2 1-1,3-1 2,-1 1 2,2-3-7,1 4 6,-4-3-1,5 1-3,-2 1 5,-1-4-3,0 3 1,1 0-1,-2-1-1,2 0-1,0 2 2,0-1-2,2-2 1,-1 1 0,-3-2-2,1 3 1,4-2 2,-6 0 0,2-2-3,0 4 3,-1-2 1,2 0 1,-5 2-3,2-3 2,0 0-1,-3 3-3,0-3 3,-1 1-2,0-1 2,-1-2-1,0 2 0,-3 1 2,1-1 1,-5 0-1,3 0-5,5 0 4,-12 0 0,4 0-2,5 0-1,-1 1 3,1-2 2,0 1-5,0 0 0,-1 0 6,5-3-2,-11 3-4,9 0 3,-1 0 1,-1 0 1,-5 0-4,6 0 6,-3 2-2,3-4-2,0 2 2,-1 0-3,2 0-1,-3 0 2,2 0 0,3 0 0,-4 0 2,4 3 2,-2-2-5,-1-1-3,2 3 3,-1-3 1,1 0 0,-3-2 3,0 2-3,3 0-3,-3 0 6,0 2-2,5-2-2,-3 0-4,0-3 4,2 4 4,0-2-5,-1 0 5,0 1-5,-1-3 3,2 5-3,-2-4 1,0 2 4,7 0-3,-6 0 4,1-3-8,2 3 7,-2-1-1,0 2 0,0-1 1,3 0-2,-5 0-1,2 0-2,0-2 2,0 3 1,-1-2-2,2 1 1,2 1 4,-2-1 8,1 0-14,-4 0-1,4-1 0,-2-1 4,3 2 3,-2-1-5,2 1 1,0 0 1,0-1 0,0 1 1,0 0 2,1 1-5,-4-2 0,2 2 1,0-1-2,0-1 2,0 1 3,1 0 0,-5-3-3,4 3-2,0-2 17,-2 2-15,0-1 0,0 0-3,-2 1 3,3-2 4,-1 1-6,-1-1 2,-1 1-2,3-1 2,-6 1-1,4 0 3,-2-2-2,3 3 3,-2 0-2,0-1 1,0 1-2,0-2-2,0 0 6,0 1-2,-2 0 0,2 0 0,1-3-2,-1 2 4,2-1-2,-2 3 3,0-2 4,0-1 4,2 2-16,-4-3 2,2 4 4,-2-2 0,-6 2-1,9-3-5,-11 1 6,10 1 2,-10 0-4,4 1 2,-3-3 0,7 2 8,-6 1-11,1 0 3,-2 0-4,7-2 2,-7 2 5,8-4-3,-8 3-2,2 1 2,-4 0-2,12-2 4,-7 2-3,3 0-1,2-2-1,-1-3 3,-6 3-3,-2 3 4,3-1-2,0 0-2,-2-1 2,-1 1 0,2 0 1,0 0-2,-3 1 0,0-2 1,0 1-5,-2 0 3,3 0 5,0 0-5,1 0-2,-2-3 1,2 2 5,1 0-6,-1 1 1,6-3-2,-6 1 6,0 1-4,2 0-2,5 0 7,-7 2-6,-1-2 1,8-1 1,-9 0 2,2 2-1,1 0 1,-1 0-2,-1 0 1,1-3-2,1 3 1,1 0-3,4-1 2,-7 1 0,3-4 6,5 2-2,2 2-3,-2-2 2,-1-1-3,3 1 1,-4 2-1,-4 0 1,5 0 0,-3 0-5,-4-5 4,8 5-1,-1-2 2,1 1 1,-5-2 1,0 2-2,5 1 0,-8-3-3,3 3 1,-2 0 4,9-2-5,0-2 6,-9 0-6,7 4 5,-1-4 0,1 4-2,-1-4 2,-6 4-3,6-1-1,1-3 3,-1 1-3,0 0 3,5 2-1,-4 3-4,-6-4 5,9 1-4,-1-1 5,-2 1-4,0-1 3,2-2-1,-12 1-1,15 2 1,-6-1 3,-5-1-3,7 2 0,4-1-1,-6-1 2,-3 3-2,8-2 0,-2-1 11,-2 2-11,-2-1-2,2 0 6,-1 2-2,4-1 0,-6-1-4,5-2 2,0 2 1,0-1 0,0 2 0,-2-4 1,2 3-1,2 2 0,-1-2-3,2 2 2,3-3 1,-4-1 0,0 3-1,2-1 1,-2 0-4,5 0 1,-5-1 3,1 2-1,-3-2 2,7-1 4,-8 2 6,6-1-11,0 2-4,0-3 6,0 0-2,-1 0-2,-3-3 0,5 1 1,-3 2-1,2 1 1,-4-3-1,2 2 4,-5 0 1,4 1 2,-1-2-10,0 4 2,-2-2 4,-1 3 0,-1-3-2,3-1 0,-9 3 7,10-4-9,-9 3 5,6 0-7,-9-1 8,3 1 0,-1 0-1,0 1-3,-2-1 3,1 0-3,2 0-1,-4-1 4,1 2-6,-6 0 2,6 0 5,-2 1-5,-3-2 2,-3 2 4,2 0-5,0 0 3,1 0-4,-3-1 3,2 1 1,-1-1-5,-1-1 3,3 1 2,-2 1-2,-2 0 0,3-2-5,-2 4 2,1-2 0,2 0 12,-4 0-13,0 0 2,0 0-2,0 0 4,1 1 0,-3-1-4,-1 0 6,0 0-7,4 3 1,-5-3 7,2-1-5,-8 1 1,13-2-1,-3 2 5,-2 0-2,1 0 2,-3 2-3,4-5-2,2 4 2,1-4-5,0 3 5,-1 0 1,1 0 3,5 0-6,-5 0 0,3 2 1,-4-2-1,7 1 4,-6-1-2,3 0 0,1 2-1,-2-2-1,-2 1 1,6-1 1,-6 0 1,6 1-3,-2 1 1,2-4 3,0 2-2,-2-2 1,3 3-3,0-1 1,8 0-1,1-1 0,-10 2 4,4-1-2,5 0 0,-7-1 0,-1 1 5,2 0-10,-4 0 6,2 1 1,-1-1 0,-5-1 1,3 2-5,-4 0 4,1 1-1,0-4-2,-3 2 2,1-1-2,1 1 1,-1-1 1,-1 2-2,0-2 1,1 1-4,-1-2 5,2 1-1,2-1-4,-2 2 5,6 0-2,-6 0 1,6-3 0,-1 3-4,0 0 2,0-2 1,-5 2 0,1 2 2,-4-4-2,0 2 2,2 0 0,-5-1 3,1 1-3,1 0-1,-3-1 3,-6 1 0,11 0 1,-4-1-9,-1-1 5,-6 2-2,12-1 3,-6 1 0,2-1-2,1 1 5,-3-1-3,6-1-2,-3 2 2,1-2-6,-1 2 1,4 0 2,-5 0 2,4-1 1,-2 1-3,-2 0 2,0 0 0,1-2 1,-2 2-1,-1 0 5,1-2-9,-7 2 2,13 0 2,-8-2-3,0 1 0,0-1 2,-5 2 2,9-1-1,-2 0-1,-7 1 0,10 0 0,-5 0 2,1-3-2,-6 3 4,9 0-3,-9 0-1,9-2-2,-5 1 3,-4 1 0,0 0 3,12-1-1,-12 1 0,5 1-3,-5-1 5,0 0-4,0 0-2,6-2 4,-6 2 0,0 0-7,0 0-2,0 0-4,0 0 1,0 0-2,4-3-7,-4 3 1,0 0-2,0 0 2,0 0-18,0 0-7,0 0-16,0 0-20,0 0-25,0 0-27,0 0-31,0 0-26,0 0-27,0 0-24,0 0-143,0 0-414,0 0 184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1T10:03:57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 1025 106,'-5'2'277,"0"-1"-13,5-1-19,-10 0-10,6 2 7,4-2-28,0 0-12,0 0 6,0 0-28,0 0 3,27-27-9,-2 14-10,17-13-10,2 0-19,0 2-10,33-13-10,-9-1-7,-5 6-30,-22 13 10,1 0-17,-1 5 2,-17 5-14,-1-2 2,-8 4-39,-1 3-11,-14 4-4,14-8 0,-14 8-9,0 0-19,0 0-17,0 0-26,0 0-20,0 0 12,0 0-15,0 0-7,0 0 8,-77 11 3,54-3 6,5 1 16,-3-3-6,4 0 6,4 4 10,2 0-2,-1 2 8,-5 10 4,5 2 9,1 4 14,8 7 7,-5 13 12,-2 1 1,3-1 9,1-2 10,-5 1-13,11-2 16,0-7-12,-3-4 5,0-5 2,-1 3-21,-2-1-9,-1-6-23,7 4-28,-4-10-34,-3 0-22,4-3-83,-4-1-175,1-2-406,2-2 180</inkml:trace>
  <inkml:trace contextRef="#ctx0" brushRef="#br0" timeOffset="301.9559">1880 1255 2189,'12'-16'181,"-9"0"-58,2 4-16,0 1 1,-2 2 33,1-2-17,2 3-28,-1-2-12,1 4 23,0-2-58,-2 5-12,3-1 0,0 4 4,-7 0-5,17 8-1,-1 10-5,-8-5-5,-1 4-13,-1 0-6,-1 8 20,-2 7-10,0-13 2,-2-2-3,-1-6 22,2 1-24,3 4 9,-5-6-18,0-4 11,0-6 24,0 7-1,0-7 21,3 7 7,-3-7-10,0 0 8,4-24-26,-3 5 7,10-4-11,-1-10-5,6-9 43,0 11-51,9-9 1,-9 11-22,-1 1-6,2 6-14,-3 5 18,2 0-17,-8 6-16,-1 1-36,-1 4 2,1 2-30,1 2-22,-3 0-24,-5 2-29,11 9-9,-7-4-81,-1 2-255,-2 3-561,2 2 249</inkml:trace>
  <inkml:trace contextRef="#ctx0" brushRef="#br0" timeOffset="953.5978">2553 1085 20,'3'-9'319,"1"-3"-19,-4-5-18,-3 0-6,-1 0 1,1 2-24,-1 8 8,0-5-50,-2 2-18,-1 3-29,-3 1-16,-5 7-23,15-1-1,-27 5-3,7 10-17,2 4-9,1 7-23,-3-2-2,6-1-12,2 3-7,0-2 0,10-2 3,-3-5-20,4 2 3,0-7-8,2 3-5,-1-5-7,3 0 3,5-6 1,1-2-14,4 1 16,0-3 27,0-5-33,1-7-14,2 2 39,-6-2-30,0-4 7,-1 0-14,1 0-6,-3 1 28,0-2-13,3 1 25,-7 3 0,-2 4-8,0 1-13,1 3 32,-2 5-15,6-7 2,-6 7-18,0 0-22,0 0 19,0 0-1,0 0 1,0 0-15,-2 25 35,2-9-56,2 1-10,-4-4-16,4 0-10,0 5-10,1-3-36,0-5-12,3 7-17,0-7-31,1-7-53,2 1 56,7-2 9,-1-7-15,5-7 0,3 1 20,-5-2-27,0-5 39,-1-2-14,1-5 33,-1 0 32,-4 1 23,-2-1 55,-2 9 30,-4 1 35,0 3 32,-1 0 19,0 5-8,-3 2-3,1 0-14,-2 5-25,0 0 2,0 0 6,0 0-8,0 22 4,-3-3-18,-1 11 23,-3-3 3,1 2-9,-1-2-2,0-2-11,0-9-1,4 2-6,-1-3 7,1-4-15,-1-3 10,1-3 6,3-5 7,0 12 23,0-12 2,0 0-5,0 0 29,0 0-4,0 0-7,0 0-24,10-39-51,-3 11 22,4 2 16,3-4-30,-1 0 20,3 8 8,-1 2-28,-5 7-5,1 1-10,-2 4-6,1 1-6,-3 7 6,-7 0-14,19 8 9,-15-4 4,5 8 6,-3 3-12,-1 4 3,-2 6-25,-2-9 5,3 10-32,-4 0-13,-4 2-36,3-11-47,1 0-35,0 0-43,0-6-26,4 0-5,2-2-41,2-5-10,2-3-155,4-1-495,9-4 220</inkml:trace>
  <inkml:trace contextRef="#ctx0" brushRef="#br0" timeOffset="1189.3536">3249 976 163,'11'-24'280,"-4"7"17,-2 5 4,-5 12-16,1-13-18,-1 13-50,0 0-8,-10-13-21,2 13-22,8 0-10,-23 14 3,3 1-31,-1 2-12,11-3-20,2 0-7,-1 1-21,5 2 5,-3 2 8,4-3-22,6 1-5,0 1-2,1-1-5,-1-2-7,5-1 4,1 3-7,-2-2 9,1-1-23,-4-2 14,2-2-16,-3-3-4,1 1 19,-1 1-15,0 3-6,-6 0 7,-1-1 3,-6 5-39,-5-1 6,-8 2 4,6-4-48,2-5-34,-5 5-37,3-8-35,-1 1-49,5-8-50,-1-5-248,6 5-546,3-2 242</inkml:trace>
  <inkml:trace contextRef="#ctx0" brushRef="#br0" timeOffset="1383.6335">3459 969 3086,'17'-5'192,"-2"1"-101,-7 3-45,-3-1-1,-5 2 12,0 0 16,0 0 8,11 12-12,-14-2-16,-2 2-4,2 4-1,-2-1-8,-1 9 11,-1 1-14,-3 1-9,5-8 2,0-2-8,1 10-15,-2-3-23,3-7-13,-1 2-13,1 1-19,-2-5-27,2-4-36,-4-3-4,7 1-45,0 1-25,0-9-30,0 0-27,0 0-206,0 0-499,0 0 221</inkml:trace>
  <inkml:trace contextRef="#ctx0" brushRef="#br0" timeOffset="1498.755">3542 921 100,'4'-25'276,"-6"9"9,2 16 2,-5-29-8,5 19-22,0 10-38,0 0-16,0-19-59,0 19-64,0 0-52,0 0-41,0 0-71,0 0-34,0 0-58,17-5-119,-17 5-319,0 0 141</inkml:trace>
  <inkml:trace contextRef="#ctx0" brushRef="#br0" timeOffset="1678.2354">3859 674 75,'8'-12'366,"-8"12"9,7-18 5,-7 18-5,3-13-46,-3 13-41,0 0-42,0 0-19,0 0-19,0 0-28,0 0-22,3 63 0,-9-27-22,-8 12-20,4 5-7,-4-4 2,4 5-18,-1-2-14,1-5-30,0-1-9,2-15-33,1 0-36,1-7-26,2 6-30,-3-6-56,7-12-52,-4-4-57,2 1-309,0-2-605,2-7 267</inkml:trace>
  <inkml:trace contextRef="#ctx0" brushRef="#br0" timeOffset="1947.0039">3683 1013 25,'-10'-5'332,"4"4"-4,6 1-6,-8-9-17,4 5-24,4 4-28,0 0-24,1-10-28,10 5-19,-2 0-8,20-2-22,-3 2-17,16-7-12,0-3-26,-1 6 1,-3-1-7,-10 4-11,-4 5-11,-3-2-10,-5 3-10,-2 5 1,-7-2-7,1 4-5,-3 6-3,-4 3-5,2 1 18,1 10 0,-8 1 0,-2-3 4,-5 1-7,5-2-10,4-4 2,-1-6-1,0 3 10,0-1-26,2-3-1,-4-3-2,5-3-20,2 3-28,-1-1-15,-1-3-51,0-6-35,7 7-40,-7-7-55,13 0-65,-2-8-247,-1-2-584,7-11 259</inkml:trace>
  <inkml:trace contextRef="#ctx0" brushRef="#br0" timeOffset="2039.4609">4114 834 87,'0'0'228,"-7"-22"-34,7 22-20,-3-12-24,3 12-47,0 0-66,0 0-63,0 0-133,0 0-170,0 0 75</inkml:trace>
  <inkml:trace contextRef="#ctx0" brushRef="#br0" timeOffset="2539.117">4339 882 267,'0'7'341,"0"-7"-14,-11 11-25,1 0 31,0 1-67,3 3-13,-8 9-28,3-1-16,1 2-10,-3-4-35,8 4-13,1-5-18,-1 5-17,2-9-21,4-2-2,7 3-7,-4-7-9,-2-4-1,3 4-16,1-6-9,3 0-4,-2 3 10,2-7-13,-8 0-4,17-9-7,-8 6 7,0-4-12,3-3-21,-4-5 31,-1 1-24,0-2 13,-3-1-20,2 2-1,-6-4 18,4 2-16,-7 0 4,3-1-4,0-9 7,3 13 3,-2 2 2,-1 12-6,3-24 2,3 12-2,-6 12-36,11-17 25,-2 14 1,1 0 0,4 0-7,1 5 9,-2 1-11,-2 6 1,6 6 9,0 1-4,-10-2 0,4 3-1,-1 8-4,-3-1 8,0-9 6,-4 0-27,0-3 27,2 3 13,-3-4-12,-2-4-3,0-7 6,-3 10 18,0-3 9,3-7 7,0 0 7,0 0 3,0 0-17,0 0-2,0 0 1,0 0-5,0 0 4,-7-36-24,13 9-12,-2 3 5,2-5-10,4 2-9,-2 6 5,3 4 6,2-4-14,-2 8 3,1 5 18,-1-3-23,-11 11 2,21-3 5,-7 8-12,-4 1 1,-3 2 17,0 7-23,1 0 13,-2 1-13,-2 9 21,-1-6-26,0 2-21,-3 3-26,0-4-43,0 0-43,-3 5-56,3-6-73,0-3-77,4 1-188,2-5-604,1-6 268</inkml:trace>
  <inkml:trace contextRef="#ctx0" brushRef="#br0" timeOffset="2823.3616">5417 553 268,'1'-16'393,"1"3"-36,-2 13-28,2-13-29,-2 13-36,0 0-23,0 0-30,0 0-32,0 0-11,0 0-18,0 0-31,-21 83 21,13-50-9,-4 18-16,-2-7-6,4-10-33,-1-2 13,0-1-6,4 1-6,-1-3-15,0-3-23,1 1 13,3-10-3,0-7-10,1 1-1,3-1-1,-1 0-6,-1-3-13,2-2-9,0-5-3,2 9-26,-2-9 8,7 3-24,-2-2-25,-5-1-35,19-6-36,-7 1-32,-3-2-36,9-6-32,-8 1-42,0-1-218,-3 3-533,-1-6 235</inkml:trace>
  <inkml:trace contextRef="#ctx0" brushRef="#br0" timeOffset="2976.5479">5173 822 15,'0'0'270,"-24"-5"1,24 5-5,0 0-30,0 0-30,0 0-20,0 0-11,0 0-21,41-29-26,-20 18 0,9 5-19,-2-6-21,10 0-31,-10 7-35,-3 2-51,1-1-45,-1 2-67,-2 4-204,-23-2-373,28 5 165</inkml:trace>
  <inkml:trace contextRef="#ctx0" brushRef="#br0" timeOffset="3765.9998">5700 776 281,'11'-14'279,"-4"-2"-21,2 1-23,2-8-6,-7 8-22,-4 15 15,11-20-24,-11 20-10,3-18-11,-3 18 4,0 0-49,0 0-17,-11-15-10,11 15-21,0 0-6,-41 31-6,10 2-5,11-10-1,-8 6-10,10-1-23,1-6 9,0 3 8,4 1-7,4-5-15,2-3-14,5 0 18,-2-2-1,4-6-20,0 2 15,4 0-2,2-3-4,0-8-8,3 2 6,5-3-3,2-3-10,-2-2-19,6-7-1,-2-1-2,0-2-1,-1-3-10,-3-1 2,3-3 8,-7 0-5,2-2-2,-6 7-4,1 0 20,0 0 10,-2 3 2,-5 14 1,2-21 14,-2 21-13,3-11-8,-3 11-5,0 0-1,0 0 9,0 0 0,0 0-3,-21 44-3,14-25 7,-1 2 4,2-4-18,6 4 13,-3 0-8,3-3 4,2 0 7,0-1-11,5 2 0,-3-9-1,1 2-1,5-2-30,1-3 2,4 1-29,2-7-7,0-2-24,3-7-2,1-2-2,4-2-19,-3-4-2,-3-1 6,1-3-19,-2-1 22,-2-4-2,-2-2 28,-1-4 3,-2 0 30,-3 0 21,4-16 16,-8 14 28,-1 0 13,-3 5 38,1 2 22,0 10 16,-2 2 20,1 14-5,-3-19-3,3 19-26,0 0-9,0 0-9,0 0 11,0 0 12,-28 34-12,18-9-2,-1 8-3,-2 10 11,9-9-16,-5 0 11,0-2 7,2 3-2,-2-3 10,1-1 11,2-8-30,3-3-6,-2-3 22,3-1-26,-4-6 9,4-2-22,-1 1-5,3-2 9,0-7 14,0 6-5,0-6 41,-1 8 13,1-8 19,0 0-17,0 0-11,0 0-6,0 0-16,12-26-15,-12 26-5,23-36 8,-8 17-20,1-4-10,-3 9-14,5-1-7,3 3 1,-7 4-10,1 4-7,-15 4-5,26-1 1,-26 1-8,0 0 1,28 11-10,-21-2 3,0 3-10,-3-2-2,2 5-20,-7 0-3,-2 2 5,-3 1-28,-8 4-18,1-3-20,-5-5-3,-3 7 27,-1-5-29,-1-7 9,0 1-3,1-10 8,2 4 47,5-2-33,-3-2 4,7-2-3,2 1 1,1-1 7,0-2-26,4-1-19,1-1-33,3-8-24,3 6 0,4-3-44,4-4-21,6-2-244,3-3-523,4 1 232</inkml:trace>
  <inkml:trace contextRef="#ctx0" brushRef="#br0" timeOffset="4283.8325">6353 544 106,'6'-7'318,"-6"7"-13,0 0-5,10-14-42,-10 14-15,0 0-36,0 0-19,0 0 10,0 0-15,0 0 14,-11 59-13,5-35 10,-1 5 7,-3 2-40,3 1-19,-3 1-14,3-8 4,-4 9-44,2-3 10,-2-1-30,4-3-31,3-9-28,0 2-36,-1-3 0,4-6-29,1 0-12,0-4-11,0 0-23,4-2-12,-4-5-16,7 5-10,-7-5-29,21-6-32,-6-5 41,4 0 32,-3 0 19,-5 1 27,3 1 20,-5 2 34,-1 4 30,-1-2 35,-7 5 23,8-7 27,-8 7 6,7-4 11,-7 4-3,0 0 1,6-4 11,-6 4 4,0 0-5,6-4-17,-6 4 23,0 0-41,0 0 13,0 0 16,7-2 1,-7 2-9,0 0 6,0 0 1,25-12-4,-25 12-1,24-13 3,-12 9 2,-12 4 3,16-12 8,-16 12-14,16-11-2,-16 11-9,10-9-4,-10 9 15,0 0-7,0 0-12,8-10-12,-8 10-21,0 0-9,0 0-10,0 0-15,0 0 1,0 0-39,-27 13-1,6 4-18,3-1-7,0 4 6,1-3-10,1 2-20,8-5 8,2-4 9,-1 5-17,3-3 21,4 5 3,0-5 20,4-1-9,3-3 3,6 4 7,2-8 20,7 6-10,1-7-6,2-1-4,0-4-7,3-2-17,-5-1-10,3-2-22,-1-1-26,-1-2-10,-2-1-15,-4 1-40,-4-1-13,-1 0-28,-1-1-34,-2-1-44,-3 4-226,-1 2-561,-6 7 248</inkml:trace>
  <inkml:trace contextRef="#ctx0" brushRef="#br0" timeOffset="5676.079">1677 2341 1831,'4'-24'12,"6"-8"20,-4-2-7,-2 2 13,0-3 37,-4-14 21,2 21 1,-1-4-3,-1 5 19,0 8 4,-7-7 11,7 11 12,-1 3 0,-1 0-1,1 4-25,-3-4-17,-1 7-21,1 7-2,-4-1-3,-5 13-17,-1 6-5,-2 11-7,-2 10-2,1 9-40,5 0 31,3 0-1,2 3-7,4-17-1,0 16-15,1 0 24,0-17-6,2 13-3,0 1 4,-5-18 5,3 2-6,-1-1-11,-2-7 5,-1-6-6,-4 4-22,2-11 10,-1 3-14,-6-8 2,2-4 5,-1 2-2,-3-9-3,3-1-6,-1-5 22,-2-3-19,-6-3-5,8-5-2,2-1 11,3 6 4,0 2 24,7 5 15,-4-1 9,3 5-3,0 0-22,1 3 3,3 2-11,0 0 0,0 0 4,-10 16 6,10 0-12,0 1-4,2 9 18,1 0-4,-1-1-15,2 0 18,1-9-3,7 11 8,1-8-12,-12-2 9,21 2 2,0-7-2,2-5 0,7-7 4,-7 0-5,20-12-20,-3-5 4,-2 0-13,0-11-1,-2-4-10,19-14-12,-22 5-8,-2-1-1,8-21-1,-25 9 8,9 0-12,10-24 8,-17 25 1,-3-2 16,-11 18 4,8 3 14,-5 3 42,-2 4 26,0 10-4,-6 5 28,4 4-25,-2 2-20,0-1-31,0 7 18,0 0 0,-12 14-3,-1 14-4,-1 16 9,-3 6-9,4 6 4,-6 25-3,5-25 5,1-6-33,1 1 27,1-5-13,7 0-3,0-10 5,0-3-6,5-3-30,2-3-23,4 2-29,-3-12-32,0 2-26,12 1-32,-5-6-22,10-3-6,3-5-30,0-6-2,14-2-42,0-3-34,1-5-161,-5-9-499,-8 4 221</inkml:trace>
  <inkml:trace contextRef="#ctx0" brushRef="#br0" timeOffset="6554.5706">2200 2701 767,'15'-26'66,"6"-3"21,-4 3 47,-3-1 24,-5-1 23,2-2 8,-5 5 30,-1 3 7,-3 4-1,-2 1 0,-2 4-33,-1 4 15,1-9-14,-4 11-41,0 5-3,-5 1 3,-3 7-31,-6 1-14,-3 8-35,1 6 18,-9 11 18,8-8-36,1-5-10,4 8-5,2-3-2,2 0 0,7-6-11,4-2-6,-1 1-29,3-6 23,-2 5 2,4-7-2,4 1-4,1-5-36,3-2 39,-5 0-6,13-7 0,-1 2-7,3-10 13,1-3-13,-3 2 3,1-3-10,-8 2-3,3 0-30,-4 7 36,-4-3 7,2 5-2,-3-2-17,-1 3-21,-3 4 24,7-4-8,-7 4-2,0 0 5,1 15-25,-2-5 20,1 9 7,-3-2-12,3 2 7,-3 0 14,6 1-10,-3-4 2,4 1-11,5-2 11,-2 2-22,0-9 33,6 3-7,-2-8-7,-1 1 14,5-1 10,7-10-12,1 0-5,-1-6 16,0-6-6,-4 0-17,2-5 3,1 1-7,5-17 13,-4-4-15,-4-5 23,-2-4-17,-3-3-15,-1 11 19,-3-4-12,-1-6-12,-1 8 17,-4 16 21,-3 7 12,0 7 4,0 5 7,0 2-14,-3 4-7,3 6 6,0 0-8,0 0-10,-21 34 4,4 13-1,0 6 14,-1 2-11,-9 24-13,15-26 13,3-3-6,-6-1-47,10-13 49,3-4-2,0-2 1,2 0-4,3 0-14,1-4 11,0-6 3,1-4-7,3-2-1,1-4 20,0-2-7,1-1-14,4-2 8,3-8-5,7 1 11,-3-8-8,3-2-1,0-2-7,-1-1 3,1-6 15,-3 0-19,-1-2 3,-1-4-13,1-1 19,-6 1 11,3 1-14,-4 1 10,-2 4 3,-4 8 21,-1 5-9,-4 1 5,0-1-13,-1 4-12,-1 4 7,0 0-5,0 0 0,-21 15-1,8 3 9,-4 4-17,1-1-6,4 1 4,-2-1-8,7 3-20,2-9 14,3 1-3,2 0 2,0-5 3,5 1 6,0-2 1,2 0 4,7-1 1,-1-2-1,-2-4-4,9-3 12,-5 0 1,8-3-2,2-6-2,-1-1 17,0 0-19,13-7 1,-15 0 0,2-7 0,-10 0-15,14-12 23,-1-5-1,-13 16-2,0-1 3,-4-1 7,0 1 4,-7 7 5,1 4 0,-4 1 5,0 1-14,-3 4 10,0-2-4,-1 7-4,4 4-5,0 0-20,-14-1 17,14 1-4,-14 13 7,4 1-8,-2 6 13,7-1-17,1-1 4,2 8-12,4 0 15,2-2-4,1-1 2,2-1-2,1-3 14,-4 1-14,-1-4 0,4 1-1,-3-7 4,1 4-11,0 1 9,-2-4-1,0-3 7,1 3-7,-4-5 19,0-6-20,0 12-2,-3-7-2,3-5-8,-12 12-33,3-9-26,-1-2-33,-4 0-42,-2-1-47,4-2-73,-3-1-46,5-4-94,-9-3-225,5 0-683,-7-6 301</inkml:trace>
  <inkml:trace contextRef="#ctx0" brushRef="#br0" timeOffset="6729.7053">2594 2386 10,'-3'-4'358,"3"-1"-35,0 5-6,3-13 4,14 4-8,-4-3-41,12-5-4,0 5-23,13-4-31,5 6 8,-14 5-66,11-7-12,-11 6-12,-6 2-49,-2-1-49,1 2-46,-8 1-53,2-2-72,-6 3-13,0-3-59,-3 1-51,-7 3-171,-2-8-464,2 8 205</inkml:trace>
  <inkml:trace contextRef="#ctx0" brushRef="#br0" timeOffset="6918.1983">1629 2368 136,'-11'2'302,"8"0"-11,-4-1-25,7-1-20,0 0-13,0 0-22,42 3-15,1-9-19,24-4-20,4 6-7,3-6-43,4 7-45,-4-6-66,-2 6-90,-1 1-130,-22 0-145,20 0-400,-1-6 177</inkml:trace>
  <inkml:trace contextRef="#ctx0" brushRef="#br0" timeOffset="11695.5041">6125 2084 28,'2'-11'287,"-2"1"6,-2 4-17,-1-3-24,2 2-30,-3 2-24,1 3-28,-7 3-16,-1 7-13,-6 6-15,-6 10-9,-3 13-23,-4 9-3,5-1-9,-1 0-9,7 3-1,4-4-14,7-13-6,4-2-3,1 0-8,8 0-6,-2-9 14,7 6 2,-1-9 6,2-5 10,0-3 23,8-3-15,6 0-2,-1-7 0,1-9 13,2 0-13,-2-7-10,11-9-1,-14 7 4,1-5-2,-5 2 3,-3-7-2,0-1-5,-4-4-10,-3-1 8,4-12-13,-10 14-1,0-15-8,-4 15-15,-5 0 1,-1 4 7,0 0-8,-2 0-8,-2 4-6,0 9-10,-1-3-8,3 6-26,-4-4-14,3 10-19,2 0-30,2 4-28,-3 2-33,2 5-27,-2 0-38,3 5-23,1 2-40,2 9-193,1-1-520,6 5 231</inkml:trace>
  <inkml:trace contextRef="#ctx0" brushRef="#br0" timeOffset="12488.577">8356 2102 81,'0'0'260,"-17"0"11,15 1-6,2-1 7,-5 1-11,5-1-3,0 0-6,0 0 6,0 0-15,-4-7-22,8 1-14,1-3-46,2 0 2,4-4-24,4-4-16,2 1-1,0-3-5,3-2-18,1-3-4,-3 3 5,1 1-11,0-1 2,-2 4-1,-3-3 0,-1 8 4,-3 2-10,-4 2-10,1 3-4,-2-1-4,-1 3-24,-1 2 5,0-2-18,-3 3-5,0 0-17,2 8 15,-4 3-10,-1 5-1,-4 13-3,-1 4 8,-5 10-6,-2 3 7,3-2-3,-3 1-6,1 2 6,-2 0 2,3-2-6,5-16 4,-3 14-24,2-10 17,2-1 13,0-2-19,2-3 5,-4 1-15,5-4 19,0 1-4,0-11 0,1 3 1,1-5 0,-1-2-4,1 0-2,0-4 3,2-2-4,0 2-21,0-6 7,0 8 4,0-8-7,0 4-3,0-4-27,0 0 13,-5 7-13,5-7-5,0 0-2,0 0-18,0 0-6,0 0-10,0 0-8,0 0-3,0 0 5,-5 1-11,5-1-8,0 0 3,-9 1-1,4 0 5,-7 0 2,0-2 13,-3 4 18,1-1-6,0-1 6,1-4 15,3 3 23,-4 0 24,6 0 10,-1 0 26,9 0 2,-7-2 12,7 2 10,0 0 6,-8 4-7,8-4-3,0 0-2,0 0 2,30-8-12,-4 1 2,2 3-2,13 1-5,0 3 20,1-2-20,-12 2-2,11 0-5,-1-2-6,-1 4-2,-13-2-1,-9 2 4,9-2-1,-5 0 3,-9 0 1,0 0-2,-3-2-7,-3 2 10,-6 0-15,11 0 16,-11 0-24,7 0-16,-7 0-15,6 0-21,-6 0-16,0 0-20,0 0-26,8-2-32,-8 2-23,0 0-54,0 0-63,2-5-172,-2 5-500,0 0 221</inkml:trace>
  <inkml:trace contextRef="#ctx0" brushRef="#br0" timeOffset="37053.7192">514 4025 136,'0'0'244,"-30"-5"9,30 5-6,0 0-11,0 0-5,-20-3-10,20 3-7,0 0-26,0 0 8,0 0-11,0 0-8,0 0 3,0 0-26,0 0 5,0 0 7,-21-1-17,21 1-9,0 0-1,0 0-12,0 0-5,0 0-9,0 0-3,0 0-12,0 0-12,0 0-3,0 0-22,0 0 2,0 0 4,0 0-33,0 0 2,0 0-3,0 0-9,0 0-29,41 9 40,-13-9-6,12 0-9,3 0 10,-2-4-6,4 0 11,2 3-8,-1-2 7,1 0-9,-8 1-38,10-1 35,-1-1-2,-1 4-8,-6-1 12,-15 0-19,16 1 11,-12 0-7,-4-3-3,-4 3-2,-1 4-4,-9-5 2,-3 2-4,-2-2-4,0 1 11,-7 0 4,10 0-4,-10 0 7,3-3-1,-3 3-3,7-1-2,-7 1 2,0 0-8,0 0 1,0 0-18,0 0-18,0 0-13,0 0-26,0 0-15,0 0-20,-3-11-31,3 11-19,-7-3-23,-8-1-4,8-3-25,0 1-10,-2-2-26,-1-3 9,-2 1 26,-1-2-1,3 1 12,-4-9 13,4 6 25,-11-4 39,7-4 16,4 11 24,-4-7 19,4 4 38,-9-3 37,10 3 18,-2 6 12,2-5 37,2 3 17,-3 2 14,6-1 10,-3 2 14,2 1 5,3 2-1,-1 1-1,-1-1-6,4 4 5,-3-4-39,3 4 7,-6-4-12,6 4-9,0 0-13,-2-3-20,2 3 4,0 0-9,0 0-3,0 0-7,0 0-6,0 0 2,0 0-9,14 18 4,-8-11 0,2 0 15,8 10-24,-4-5 2,7 5-3,0-1-1,-2 2-3,3 0 6,1-1-4,0 1-5,-4-1 6,3-2 27,-3-1-30,0 0-4,-4-6 10,0 1-13,0-2 3,-5-2-3,1-2 2,-1 2-17,-5-4 13,4 1-3,-5 1 11,3 0-2,-5-3-9,7 3 13,-7-3 6,0 0 0,6 1 1,-6-1 17,0 0-3,6 3-4,-6-3 8,0 0-5,0 0 6,0 0-12,0 0-2,0 0-6,0 0-4,0 0 21,0 0-35,-12 5 3,10-2-7,-4 3 1,-1 3-10,-13 8 12,-4 1-2,-10 16-6,-1-2-5,-3-1 15,3 4-6,0-4-5,2 1-1,1-2 1,2-1 0,6-7 5,3-2 19,-3 4-26,6-5 6,-2 0 18,9-8-21,2 3 2,4-6-3,-1-3 18,-5-1 11,8 1-20,2 0-7,1-5-11,-5 5 26,5-5 3,-2 5 5,2-5-1,0 0 4,0 0 10,0 6-11,0-6 10,0 0-5,0 0 31,0 0-35,-9 0 3,9 0-2,0 0-6,0 0-26,0 0 29,0 0 1,0 0-3,0 0 0,0 0 11,0 0-19,0 0-2,0 0 3,0 0-8,0 0 13,0 0-8,0 0 0,0 0 2,0 0 5,0 0 6,0 0-12,0 0-6,0 0-21,0 0 25,-3 3 24,3-3-31,0 0 8,0 0-16,0 0-3,0 0-6,0 0 3,0 0 5,0 0-20,0 0 10,0 0 2,0 0-4,0 0 1,0 0-20,0 0 21,0 0-9,0 0-3,0 0 2,0 0-21,0 0-12,0 0-26,0 0-35,0 0-31,0 0-37,0 0-52,0 0-38,0 0-225,0 0-553,0 0 245</inkml:trace>
  <inkml:trace contextRef="#ctx0" brushRef="#br0" timeOffset="37725.1265">1905 3613 110,'0'-4'306,"0"4"7,0-9-19,0 1 13,-4 3 8,3-7-40,1 8-17,0-7-28,0 0-1,-5 0-34,3 0-9,-3-4-20,-2 2-3,-3-2-27,-4 4-29,-1-3-9,1 9-9,-9-2-37,-5 5 22,1 4-13,-2 5-10,1 2-10,-1 1-1,4 4-42,-2 2 0,9 1-2,5-5-7,-4 6 2,12-5-6,3-1 7,2 2-5,3 3 10,2-2-13,7 3 17,2-7 6,3 3-5,6 2 1,-8 0-2,6-2 7,3 1-6,-2 2 15,-3-3-11,2-2-16,-7 2 13,-4-3-4,-3 2 9,-7-2-26,6 6-3,-8 0 5,-2-1-5,-6 9-1,-4-3-4,-3-1-2,-4-1-5,1-2 4,-1-2 6,0-2-4,0-4 5,-3 2-2,4-2 2,1-3 12,5-2-9,5-1 4,-1-1-2,4 2 4,-2-5-1,4 3 3,-2-5 0,6 2-15,-4 3 4,-2 1 11,5 3-12,1-2 4,0 7 3,0 4 5,-1 4 3,-1-1 0,-1 9 4,-2-1 17,2 0-20,-2-2 3,0-6-1,2 5 3,-4-4-2,4-4 10,2 1-3,0 0 4,-4-4 1,4-4 0,-1 1-6,2-3 0,-1-1-2,1 0 0,-3-3 12,3-3-7,3 7 0,-3-7 1,10 2 2,10-2-2,-6-2-3,1-2-12,9-2-19,3-1-34,1-3-45,-1 2-42,11-9-62,-10 5-37,0 3-207,-7-6-493,6 4 219</inkml:trace>
  <inkml:trace contextRef="#ctx0" brushRef="#br0" timeOffset="38348.8007">2200 3921 267,'2'-7'301,"1"2"-18,2-4-22,-2-2-13,1 2-33,1-3 31,-3 2-38,3-6 2,-3-2-20,-4 3 30,5-2-55,1-1-13,-4 3-16,0 1-5,0-4 6,-4 8-39,1-4-2,0 4-17,-4 1-10,1 2-36,-3 1 15,-4 2-14,-8 7-15,-1 3 2,-4 5 11,-2 5-24,-6 13 2,3-1 3,10-7-3,-11 7 14,18-9-31,1 2 0,3-4 2,6-3-8,1 2 0,0-3 2,0-1-1,3-2-11,3 0 19,4-1-2,-4-2 4,4-3 5,0-1 7,7-1 9,-5-5 4,15-1-3,-3-5 2,-2 0 16,5-6-16,-4 2 5,-2-3 0,1 1 1,-8 1 4,0 2-3,13 2 8,-18 1 1,-2 1 17,3 4 4,-3 1-19,-2-2-11,-2 5 4,0 0-21,1-1-28,-1 1 29,-3 24 1,-1 2-15,-4 4 11,-5 15 31,0 1-37,2-3 10,-2 4-7,1-3 0,2 1-6,3-19 6,-2 5 0,2-4-8,0-4 8,4-4-10,-1-3 10,4-6 5,-6 0-6,6-1 1,0-4 3,-1 0 9,1-5 7,0 7-1,0-7 43,0 7 13,0-7 9,0 0 1,0 0 4,14-16-24,6-5-4,-2-4-7,-1-2-8,0-2-3,7-9-15,-6 11-6,1 2-8,-7 2-11,1 2-7,-3 6-21,-2 2-15,0 5-31,0-2-7,-4 4-13,2-2-22,-2 4-25,-3 1-25,4-2-31,-5 5-31,2-3-40,-2 3-14,0 0-6,0 0-28,6 11-245,-6-2-597,4 0 264</inkml:trace>
  <inkml:trace contextRef="#ctx0" brushRef="#br0" timeOffset="38689.0533">2501 4139 58,'-3'-2'282,"3"2"-12,-5-7-26,2 6-20,3 1-12,0 0-33,-13 11-15,7-2-11,-5 2-16,3 4-27,-1 7 7,-2-6-18,1 9-8,3-10-11,2 3-6,0-3-4,5 0-9,-3-3-3,3 0-7,0 0-8,3 0 14,-3-5 14,3 3 9,4-1 5,0-4-11,-3 0 36,6-1 3,-3-2 0,2-4-9,-9 2-11,15-10 12,-2-1 0,-2 4-23,0-5 12,-6 1-7,7-10-11,0-3-11,-4 8-22,-1 1 6,2 1-16,-7 1 5,1 3-13,-3-3-10,-3 1-31,-1 0-15,1 2-19,-4-5-23,0 10-16,-3-2-28,2 2-26,-5 2-30,-1 3-36,0 2-45,4-1-45,-2 10-208,2-6-549,1 0 243</inkml:trace>
  <inkml:trace contextRef="#ctx0" brushRef="#br0" timeOffset="39152.5089">2780 4143 208,'-7'-4'361,"7"4"10,0 0-13,0 0-24,0-5-28,0 5-16,0 0-50,0 0-29,0 0-24,0 0-20,0 0 12,7 11-45,-4-2-10,-2 4-21,1 4-6,0 8-16,-2-6-26,-2 8-35,-4-3-62,-1 4-45,4-2-68,-8 0-82,2-7-62,-2 0-202,1-4-543,6 0 240</inkml:trace>
  <inkml:trace contextRef="#ctx0" brushRef="#br0" timeOffset="39795.3345">3256 3996 265,'0'-6'274,"4"-4"-11,0 1-18,5 1-6,-5-2-8,0-1 4,-1-5-25,3 0 7,-4-1-18,4-1-23,-1 3 26,0 0-18,-3-3-10,2 1 1,-3 1 5,1-3-31,0 6-17,-4-4-15,-1 6-13,-1 2-1,-1 0-16,-2-3-9,-4 7-14,4-2-14,-14 4-12,1 6 2,-4 4-4,0 4-27,-1 6 15,-10 8 24,5 1-21,6-2-16,4-1 8,6 1-11,-1-3 8,5 1-21,0-9-3,6 3-3,0 1 6,1 1-1,3-2-3,1-1 5,5 2 9,-2-5-7,8-3-5,0 1 8,-1 0 0,-1-6-7,4 1 19,-4-2-5,7-6 5,6-4-8,-2-1 21,0-1-24,1-5 7,-8-3-1,2-1 5,1-3-42,-3 0 43,0-2-5,-3-4-2,2 5 4,1 4-8,-8 3 9,-1 1 15,-2 5-1,1-2-17,-1 9-11,-3-2-7,0 4-7,2-3-15,-2 3 15,-5 14 9,0 4-3,-8 9 4,2 6-8,-5 18 9,5-1 7,-9-2-2,6 1 3,-3-2-28,3-4 10,4-10 24,3 1-6,0-5 0,0-1 21,0 0-23,2-6 2,3-4-11,-5-1 16,6 0 3,-2-6-3,3-2-4,-2-1-13,2-1 22,-5 1 0,5-3 9,-2-1 13,2-4 23,0 0-3,2 5 10,-2-5-5,0 0-3,11-12-4,0-1-17,6-4-5,0-6-15,0-2-1,4 0 3,-4 2-28,3-1-9,-5 6-3,-3 4-8,-8 4-9,7-2-21,-5 4-17,-1 1-47,2-2-14,-4 7-36,0-5-35,0 2-54,0 0-45,-2 2-316,6 0-675,-7 3 300</inkml:trace>
  <inkml:trace contextRef="#ctx0" brushRef="#br0" timeOffset="40117.236">3489 4211 45,'2'-7'391,"0"2"-19,0-5-9,1-1 0,-2 3-11,1-4-42,1 3-13,0-2-29,2 1-29,1-1-10,4-1-37,1 1-19,0 1-28,6 2-16,-4 3-42,-1-2 19,-4 6-19,-3 0-50,0 1 32,3 4 7,-1 1-18,-6 0-9,1 11 12,-2 1-18,-7 6-13,0 2-3,-4-2-11,-2-3 5,3 1-8,-3 0-9,3-8-2,3-4-8,0-1-28,3 2 18,4-4-3,-5-2 11,3 3-7,-1-6 20,3-1-18,0 0 8,0 8-5,0-8 8,0 0-10,7 3 13,1-3 3,5-3 14,3-2-26,3-2-9,3 0-37,-2-2-47,1 0-35,2-2-53,0 1-49,-3-5-67,0 5-278,-2-4-631,0-2 280</inkml:trace>
  <inkml:trace contextRef="#ctx0" brushRef="#br0" timeOffset="40628.736">3980 3653 278,'4'-11'291,"2"-4"3,-2 1-16,0 3-22,2-3-8,3-1-10,3 4-24,-2-2-10,1 3 6,2 0-38,5-5-9,-4 4-7,-1 6-22,2-2-28,1 3 2,-5-1-16,2 1 2,-5 2-26,0 2 0,-2 0-18,0-1-5,-2 4-21,-1 1 8,1 2-12,0 5 5,-2 1 1,-8 5-23,-1 9 6,-3 0-7,-4 3-19,-3 0 0,-2 12-11,0-12-1,4-10 4,-2 8-15,3-4 14,1-2 6,6-5-6,0-2-2,-1 1-6,3-4 11,5 5 6,-1-3-2,1 3 8,3-3-6,1-2 9,-1 0 4,6 3-3,0-1 1,-2-3-12,0 3 13,3-1 0,-3 2-2,0 1 8,1-1-3,-3 4 7,-2-1 13,1 1-5,-1 0 3,-2-1 5,-1 1 1,-1-1 5,-1-1-2,1 1 12,0-3-18,-4-2 33,4-3 5,-2 2-21,-1-2 9,3 2 8,-1-4-13,-1-2 4,3 1 17,-2 0-25,1 0 2,0-1-5,1-5-5,-3 5-23,2 1 27,-2-2-7,0-2 5,-1 1-13,-2 2 3,-2-1-45,-2 4-38,-3-4-48,-2-2-52,-5 4-62,5-6-90,2 0-256,-3 0-618,7-3 273</inkml:trace>
  <inkml:trace contextRef="#ctx0" brushRef="#br0" timeOffset="59762.1745">5690 3399 83,'8'-15'300,"-6"6"1,2 1-17,-1 0-20,-3 1-15,1 0-27,-2 1-24,-1 4-22,-5-1-19,-8 1-18,-8 2-25,2 3 3,-1 5-15,-2-1-9,3 3-11,0 0 6,8 0-27,0-2-8,3 2-16,2 0 4,5 2-6,-2-5-3,7 11-2,1-1-2,1 2 0,6 3-1,4 2-5,-3-2-1,5 6-1,-6 1-5,4-1 0,-7 5-6,-4 3 9,-3 13-8,-7-1-4,-7-2-11,-2-3-7,-5-4-27,-3-3-3,7-10 1,-3 0 7,2-5-1,-3 1 6,4-7 4,6-5 6,4-1 5,-3-4 14,3-1 7,0-1 14,4-2 7,-1-1 5,0 3-17,1-1 9,0 0-11,0 1-9,3-3-5,-3 5 0,3-1-3,-4 5 6,0 2-4,-2 6 4,-2-1 5,-1 8-5,1-8 2,-1 8 3,2-3-6,0-2 6,3-2-1,1 2 6,2-7-2,-2 5-4,6-1-14,-2-3 24,5-1-3,-2 0-4,3 0 6,-1 1-3,5-1 6,1-3 4,4-3-9,7 1-4,-1 0-22,1-5-14,2-4-32,1-3-44,0 1-41,4-7-54,8-3-65,-13 4-194,11-7-494,-10 0 219</inkml:trace>
  <inkml:trace contextRef="#ctx0" brushRef="#br0" timeOffset="60308.0133">6028 3921 16,'7'-15'194,"-1"1"-8,1-3 0,3-7-20,1 2 7,1-1-8,0 0-1,-2 2 17,-2 6-3,-2 2 6,-2-3-6,0 7 2,-4 1-16,0 3-9,0-2-29,0 5-14,-4-1-11,-6 6-13,-4 2-8,-10 7-7,-1 2-9,-8 15-8,-2 1 0,4-2-4,10-9-13,3 0-8,5-7-1,3 1-14,3-1-9,4 0-5,-5-3 4,5 2-2,2-2 1,1-2 5,1 3-7,5-6 6,2 0-1,2-2 3,8-6-10,2 2-3,0-9 14,-1 4-8,4-5 5,-2-5-1,-4 0-7,3-1 11,-6 7 0,3-8 0,-7 6 13,-3 5 12,-2-2-4,4 6-13,-5 0-3,-3 1-9,-1 3-10,-1 11 13,-3 4 0,-7 13 2,-1 5 2,-8 10-10,2 5 15,0-1 1,1-1-2,0-3 7,10-11 4,-6 0-1,1-6-9,4 3-7,0-4 5,1-8-4,3-1-1,1-4 1,0-3 16,1-2-11,1-3 11,1 1 11,0-5 14,-1 5 7,1-5 24,0 0 10,4 4-7,-4-4-7,14-14 3,3-1-22,3-3-10,1-2-14,2 1-4,-7-2-6,4 0-22,0-1-22,-4 6-40,-1 3-11,-4 4-14,0-1-61,-5 4-51,0 2-69,-1 1-45,1 3-28,-6 0-235,0 0-615,7 9 273</inkml:trace>
  <inkml:trace contextRef="#ctx0" brushRef="#br0" timeOffset="60504.1753">6379 4175 259,'2'-4'430,"4"0"-10,-6 4-22,3-1-78,-3 1-21,0 0-36,0 0-24,0 0-25,-3 18-18,-4 0-17,-1 10 1,-4-1-49,1 0 7,-3 0-15,2 1-15,3-3 0,-2 0-22,-1 3-33,3-3-39,0-1-22,2-7-32,0-3-45,1-2-49,-2 0-65,4-3-66,-2-1-307,2-4-619,4-4 275</inkml:trace>
  <inkml:trace contextRef="#ctx0" brushRef="#br0" timeOffset="60987.6384">6649 3817 2485,'4'-26'43,"-4"-3"109,1 10 9,-1-6 4,0 7 27,2 0-41,1 3 8,0-2-24,1 2-30,6 4-13,-3-4-3,3-2-16,7 0-14,1 4-8,0-1-1,2 7-11,1 0-6,-7 5-10,2 1-7,-2 2-3,-1 4-4,-4 0-19,-4 2 18,0 3-11,-1 8 1,-2 1 8,-5 10-9,-4 5-2,-8 11 16,-5 0-2,-3-3 11,4-3-6,-4-2-4,9-11-10,-2-2 1,2-3-32,6-4 31,-5 2-14,6-3-7,3-6-13,0 2 1,0-3-3,4 2 8,-2-1 4,5-1 8,-2 0 12,5 2-12,1 1-4,1 1 6,3 0 9,-3-1 13,2-1-5,-3 2 8,1-7-13,-1 5 4,-4-3-2,1 2 4,-4 2 0,1 0-3,-2 2 42,1 6-5,-7-3 6,-1 0 7,-1 6-11,-2 0 21,-1 0-7,2-7-10,4 3-6,0-1-3,3-1-8,0 0-1,2 1-1,2 2 6,1-2-11,-2 2 10,4-10-6,-2 6-1,-2-3-1,0-4 19,1 0-21,-2-3 2,-1 2 7,-1 1-4,-8 2 2,0-2-14,-6-2-21,-3 2-35,-4-1-11,3-4-35,0-1-39,-2-3-39,1 0-51,-2 0-45,3-5-79,0 3-263,7-3-655,-6-2 290</inkml:trace>
  <inkml:trace contextRef="#ctx0" brushRef="#br0" timeOffset="71909.0394">8587 3435 52,'0'-10'236,"-1"3"-18,0-1-18,-2 2-20,0-5-21,-1 6 0,-1-1-34,-2 1-13,0 0-13,-1 4-9,0 0-9,-2 1-10,-2 2-12,1 3-2,4-3-9,1 0-5,-1 1-6,0 1-6,2-3-1,-1 3-4,2-1 2,-2 0-11,3 1-3,-2-1 4,2 0-7,-1 4 3,2-3-5,-2 1-1,1-3 1,3 1-6,-3 4-6,2-2 5,-2 0-1,2 3 10,-1 0-8,2 2 3,-1 4 3,-2-2-2,2 6 9,-1-1-4,2 3 0,-4 3-4,-1 5 5,-1-3-2,-1 6 6,-2 0-4,-5 2-11,-1-4-10,-8 9-23,5-13-6,0-4-4,-2 0 0,0-5 4,7-3 2,-5-4 6,5 0-3,4-5 19,3-2-11,-5-2 14,11 0 8,0 0 9,-14-3 3,14 3 9,0 0 12,-8-3-2,8 3-10,0 0 5,0 0-4,0 0 6,0 0 0,5 11 0,-4-1 12,1 1-4,2 4 5,-4 3 2,0 1 10,0 7 4,-3 0-1,-1-1 2,1 6-3,-2-5-2,-5 1 3,4 0-7,0 2-8,-1-3-1,3-6-4,-3 4-2,4-6-3,1 0-4,0-3-21,-1-2-8,3-5-20,0 2-10,0-1-15,3 3-11,1-4-20,2-3-30,6 2-51,3-7-36,-2 2-193,10-4-422,4-3 187</inkml:trace>
  <inkml:trace contextRef="#ctx0" brushRef="#br0" timeOffset="72435.0119">8803 3906 95,'7'-14'282,"-3"-3"-23,0 2-17,1-2-7,0 2-25,1-3-16,-3 4-8,0 3 6,-2 1-8,3-1-16,-4 6-20,1 0-9,-1 5-33,-1-11-7,1 11-30,-15 0-4,0 6-10,-4 5-8,-5 2-1,1 3-7,4 2-10,0 2 7,2-2-15,9-4-5,-2 0-3,2 1-1,1-6-4,4 4 3,0-2 0,3-1 1,1-3-2,2 0 16,4 0-18,0-6 4,4 1-6,4-2 4,5-5 3,-1-2-3,-3-1 2,2-2-5,0-3 3,2-3-8,-6 0 10,-3 4 17,-4 4 15,2 1 11,-6 0 2,1 4-11,-4 3-18,5-3 2,-5 3-15,0 0-2,-2 14 2,-5 5 4,-6 7 16,-5 16-15,-2-1-5,-1 7 20,-2-4-16,2 0 6,10-13 1,-2 0-2,3-4-7,3-3-1,0-5-9,3-1 7,-2-4-12,5-1 9,-2-4 3,3 0-11,-1-2 16,1-2 17,0-5 19,0 0 15,4 8 9,-4-8 1,11-3 0,3-2-4,1-4-11,4-4-9,-1-1 1,2-4-10,-4-3-7,2 4-21,2 0-28,-1-3-8,-2 2-34,0 2-25,-4 3-28,-3-2-20,1 6-43,-4 5-40,0-3-66,0 2-45,0 1-255,-1 2-620,-6 2 275</inkml:trace>
  <inkml:trace contextRef="#ctx0" brushRef="#br0" timeOffset="72837.9895">9192 4172 57,'2'-9'373,"3"3"-17,-4-2-4,5 1-29,-1-3-47,2 3-7,7-2-37,-2 0-24,0 4-22,1-1-39,3 3 17,-7 3-32,3 0-9,-4 1-10,2 5-15,-4 0-20,1 4-6,-2 1-3,-5 0-12,-4 2 0,-4 4-29,-5 4-20,-5 2-27,-2-8-13,-3 1-8,4-3-8,0-3 1,5-3 5,2-1 3,3-1-12,5 0 6,-3-4 0,4 1 0,3-2 4,-1 7 3,1-7 7,12 5 2,-2 0 5,4-1 4,0 3 0,3-2 9,-3 0 7,0 3 20,-2 1-7,-4-1 9,0-2 7,-2 1 1,-3-4 14,0 4-12,0-4 11,-3-3 12,-7 12 1,-6-5-6,-1 0 3,-9-3-5,-2 2-2,-2-3-17,-1 1-7,0 1-40,-2-2-21,2-3-22,1 2-33,-2-1-32,3 1-24,4 0-28,1-2-31,7 0-24,3 1-179,1-5-450,5 3 200</inkml:trace>
  <inkml:trace contextRef="#ctx0" brushRef="#br0" timeOffset="73391.0692">9756 3708 199,'9'-15'257,"2"2"-20,0 3-7,1-1-13,0 2-15,1 1-16,1 1-8,2 0-22,-8 4-11,6 1-20,-4 0-13,-2 2-10,1 4-14,1 2-15,-5 2-2,-3 1-9,-2 10 11,-3 9-13,-7-1-3,-4 3-3,-6 9-2,-4-3-4,6-10-5,0-4 1,3 2-7,-1-2-9,4-8-11,3 3 2,3-2-1,-1-1-14,1 0 17,4-4-1,0 2-4,1-1-2,2 0 0,-1 0-5,3 1-3,-1 2 2,3 1-2,-1-1-1,2-1 1,-3 3 1,4-1 0,-6 2 6,0-1-7,2-1-1,0 1-1,-3 1-3,0-2-2,0-2-10,-4 3 17,2 2 4,0-1-3,0-1 6,1 0 16,-3 0-14,4-6 15,0 7 12,0-1-2,0 1 19,1 0-11,3-2-4,-1 2 2,0-1-8,-3-1 6,1-6-11,-1 1-3,0 0-11,3-5 5,-9 0 1,4 4 4,-5-2 1,-3 3-7,-11 0 8,5 3-5,-6-9 2,0 0-11,-1-1 14,6 0-41,3 1-26,-3-1-33,1-2-29,-5-1-26,7 0-36,3-1-26,2 1-35,9 0-48,-10 0-28,10 0-153,-10-3-487,10 3 216</inkml:trace>
  <inkml:trace contextRef="#ctx0" brushRef="#br0" timeOffset="74808.5447">11402 4059 126,'4'-9'282,"0"1"-18,3-9-17,4 5-19,-5 4-21,5-1-27,-1 3-10,-3 0-16,2 3-20,-1 2-14,-1 2-17,3 5-11,-2-2-9,-1 5-6,2 3-7,-1 4 1,-1-2-13,-2 6-4,-3-5-5,-1 0-3,1-2-5,-2-4-4,0 2-1,-2-2 2,2-3-4,-2-1-3,3-1 14,-1 1 20,0-5 35,0 5 30,0-5 16,0 0 8,0 0-12,9-13 0,-2-5-38,6-7-8,1-3-25,1-2 1,10-7-10,-5 11-6,0 5-11,-5 1 3,0 2-14,-3 7-14,-3 5 1,1 0-6,-1 3 6,1 5-11,3 3-8,0 4-4,-1 5-6,0 7-16,-3 3 17,1 0-2,-3 8-7,-4-3-13,-1 3 5,-1-1-16,-4-2-5,0 0-16,-2-5-7,-2 1-11,-2-2-23,1-6-24,-1-2-26,-1-1-41,1-2-24,3-4-50,1-3-25,2-1-187,0 1-519,3-5 230</inkml:trace>
  <inkml:trace contextRef="#ctx0" brushRef="#br0" timeOffset="75489.2919">12006 3982 195,'0'0'205,"0"0"-7,0 0-17,-9 7-15,7-3-19,0 2-12,1-1-17,-1 1-10,2 0-8,0 3-14,-1-6-5,2 1-8,1-1-5,1 4 3,2-4 10,2-3 10,2 1 7,-1-2-3,6-5-13,-4 1 22,3-1-12,-1-6 7,1 1-2,-4-1 12,0 1-4,-4 2 1,3-3-12,-2 4 15,-3 1 6,-1 0-1,3 3 7,-4 0-28,-2-1-18,1 5-22,-10 1-13,-3 3-5,-8 9 2,-2 4-11,4 2-17,-12 10 0,10-6-7,2 1-7,5-2-11,-1 3-5,3-1-14,8-5 9,3 1-1,0-3-12,3 1-3,4-1 8,4-4 3,9 1-4,0-4 5,3-4-7,6-5-16,1-5 8,-1 1 7,-2-6 4,-2-2 1,-2 0 6,1-6 2,-1-2 16,-4-3 14,-1 1 21,-4-2 25,-1 4 18,-5 0 19,0 6 22,-2 1 15,-3 2-4,1 3 5,-1 0-15,0 2-13,-2 3-22,3-1-18,-3 3 1,0 0-22,-7 14-11,2 1 7,-4 4 4,1 2-11,-4 1-1,5 1 9,-3-2-18,6-1-7,-2-5-11,1 2-4,1-3-17,-1-5-7,4 1-8,0-5 0,1 2 6,0-3-8,0-1 12,0-3 9,0 0 8,0 0-7,14-6-2,0-2 1,7-9 5,-3 2 9,1 1-10,-8 2-1,2 4-3,-2-1 5,-3 5-16,-1 0 11,-1 3-5,0 1-6,1 1-1,0 3 4,-2 3-4,0 0-1,0 4 5,-1 2-1,1-4 17,2 6-27,-3-4 1,1 0 6,3-4-3,-6-1 19,3-1-12,2 4 6,0-7 0,1-1 24,1-4 8,0 1 18,0-1 7,2-3 0,0-4 4,1-1 17,-4 0-10,0-3 4,2-4-17,0-5 3,-1-2-4,-4-2-19,1 2-11,-1-3 9,-2 5-38,0-3-17,-3 12-24,0 2-6,0 3-29,0 1-35,-3 1-40,3 4-65,-1 0-60,1 3-215,0 0-560,0 0 248</inkml:trace>
  <inkml:trace contextRef="#ctx0" brushRef="#br0" timeOffset="75862.5177">13140 4277 225,'4'-9'231,"2"-1"-30,10-6-18,1 1-15,5-3-5,1-2 14,-1 2-11,0-3 3,2-1 0,-3-3-3,0 3 12,-3 0-19,-3-2 10,-2 2 4,-7 5 16,0 8 11,0-3-14,-4 8-26,1-6-12,-3 4-24,-3 3-10,-5 1-36,-4 4-8,-8 5-10,-3 5-15,2 4-19,3 2-13,2 5-1,2-4-14,4 5-6,3-6-4,2 2 0,5 5 0,2-6 5,-2 6 3,7-7 2,0 7-1,-1-7 3,1-1-6,-3 0 6,2-6 0,-2-2 3,-1-2-4,-3 1 21,1-3-17,1-2-2,-1 1 4,-1 0 3,-3 0 1,3-4-30,-7 0-27,0 0-32,-3 0-34,2-3-33,0 1-39,-4-3-63,4 0-36,-1 0-211,1-2-536,4 2 237</inkml:trace>
  <inkml:trace contextRef="#ctx0" brushRef="#br0" timeOffset="76103.3677">13707 3777 109,'3'-18'428,"0"5"12,-2 4-18,2-3-40,-3 8-42,3-1-63,-3 2-34,0 3-25,0 0-25,-10 26-23,-3 3-12,-3 15-3,-6-1-14,3 3-10,-5-1-28,4 1-1,-3-6-6,11-6-7,1-2-17,-1-5-30,4-1 0,2 1-25,1-9-17,-1 0-11,1-2-14,4 0-15,1-4-19,0-2-2,3-1 9,0-4 1,5 1-28,1-3-36,2-2-46,3-2-50,7-5-53,-4-1-277,-3-4-584,3-3 258</inkml:trace>
  <inkml:trace contextRef="#ctx0" brushRef="#br0" timeOffset="76239.5949">13543 4046 96,'-2'-1'276,"2"1"-20,0-6-32,4 4-28,4-2-16,8-1-25,10-1-36,0 1-50,0 4-58,3-2-73,-2 0-74,-3 0-95,6 3-250,-4-2 111</inkml:trace>
  <inkml:trace contextRef="#ctx0" brushRef="#br0" timeOffset="77249.1242">14097 4013 123,'-1'-13'304,"-5"-3"0,4 5-7,-3-1-19,3 0-22,0 4-22,-3-2-32,2 5-26,-3 2-26,-2 1-14,-7 6-13,-10 5-17,-2 5-8,-5 10-11,-2 0-5,0 5-11,13-9-7,2 1-11,3 1-24,3-3 11,5-1-4,1-1 0,1-2-8,3 2-13,3-2 13,2-3-7,2-1 6,3 0 12,3-4-13,3-3-1,4 0 1,2-7-4,2-1 3,0 1-4,-1-9-2,-4-5 2,2 1 3,-1-4-9,-2-4 0,0-3 16,-6 0 2,1 1-3,-1 0 27,-2 2 20,-2 10 12,-2 3 0,-1 6-7,-1-1-14,1-4-18,0 7-46,-2 0 0,0 3-18,0 0 1,-10 22-1,1-6 16,-2 6-15,0 3 2,4-1-2,0 3 8,0-3-6,4 1-2,3-5-7,2 5 14,1 0-12,0-7 12,5-2 3,-1-1 6,0-3-2,8-1 4,-3-4-11,3-2 15,5 0-7,1-6 7,-5-4 0,6-4 24,-1-4-24,0-5-1,3-6 1,3-11-11,-3 1 13,0-11-6,-1 1-1,1-8-8,-6 4 7,0-8 3,-1 2 13,-6 8-2,-1 14 12,-2 3 18,-2 5 12,-3 8 4,1 6-9,-4 3-10,0 1-34,0 4-18,0 2 1,0 0 4,-13 34 1,-2-4 3,-5 13 0,-1 5-8,2 2 11,3 0 0,1 0-9,2 0-16,4-15 9,5-2-17,0-2-1,0-1-18,2-3-5,2-2 3,3-6-5,-3-3 2,3-5 4,-1 0 9,0-2 6,1-3 3,5-1 1,-2-2 13,4-3 0,4-1 5,-1-5 0,-1-2-2,8-4 2,-2-4 2,2 0 0,-2-6 4,2-2 9,-4-3 14,-1 5 0,1 1 17,-5-1 14,-4 4 9,-1 4 5,-2 3 19,0 3-1,-3 0-19,0 2-9,-1 3-37,0-2 4,0 5-10,0 0-6,-12 10-6,-5 5 0,3 6-6,2-1-5,-3 4 5,3-1-10,3-1 0,-2 3-14,4-6-2,1-2-8,5 0 10,0 0-10,2-5 12,-1-1 9,4-1-12,-1 1 15,5-4 5,1 0 15,4-2-10,1-1-6,1-4 15,1-1-2,6-4 13,0 0-3,-2-7 15,3 0-18,-3-5 6,4-2 3,-2-1 10,1-2 9,-5-3 1,-2 1 14,-2 2 27,-2 1 4,-5 9 0,-1-3-6,-2 4-4,-1 1 1,-2 3-17,1-1-10,-1 4-5,-2-1-18,-2 0-25,-3 4-3,-1 2-15,-3 4 5,2 0-21,0 4 5,-2 1-8,1 14-3,2-9-2,2 3 13,-1 7 6,3-8 5,2 2-7,-1 0-4,4 7 13,1-7 9,-3 0-4,1-1 0,-1-1 26,1-4-23,2-2 4,-1-1-1,-1-2-2,0 1-8,-1-2 16,0-2 13,0 0-3,0-2 3,0-3 1,-1 7 11,1-7 1,0 0-6,-1 5 6,-1 0 2,2-5-8,0 0-10,-3 0-22,3 0-22,-14-5-21,4 5-21,-4-6-30,-1 3-25,2-2-36,-4 3-33,5-2-46,-2-5-12,-2 2-270,4-1-576,-1 2 255</inkml:trace>
  <inkml:trace contextRef="#ctx0" brushRef="#br0" timeOffset="77428.0381">14334 3945 214,'-3'-3'332,"3"-1"-27,0 4-34,12-8-28,7 2-29,9 0-13,12 1-35,-1 2-41,-9 5-51,-2-4-60,0 4-62,-2 3-67,0-4-47,-3 5-144,-3-3-331,-5-2 146</inkml:trace>
  <inkml:trace contextRef="#ctx0" brushRef="#br0" timeOffset="77952.1752">15110 4121 306,'11'-3'312,"2"1"-10,3-1-23,12 1-14,1 0-39,0-1-16,0 2-19,9-1-22,-7 4-20,-3 0-36,0 2-26,1-1-47,-8 3-43,-6-4-44,-5 0-52,0 2-31,-3-2-19,-4 2-23,-6 0-13,0 3-126,-9-1-337,-10 6 150</inkml:trace>
  <inkml:trace contextRef="#ctx0" brushRef="#br0" timeOffset="78077.2616">15110 4313 73,'-5'4'97,"2"0"23,3 0 21,0-4 19,15 3-8,6-1-1,8-2-11,1 0-13,11-5-6,4 1-18,-2-1-24,0-4-37,-2-2-26,-4 1-52,2-2-45,-13-1-55,-4-4-76,-1-2-229,-8-5 102</inkml:trace>
  <inkml:trace contextRef="#ctx0" brushRef="#br0" timeOffset="78261.2404">15520 3841 132,'-4'-9'252,"3"4"-18,-1 0-27,1 0-23,1 5-17,8-1-13,6 5-2,7 7 1,3 7-1,-1 0-14,9 15-5,-5 6-15,-4 1-9,-8-9-7,-1 11-10,-6-6-4,-5-2-2,-4 0-8,-8 10-5,-2-11-6,-8 9-4,-3-4-6,-2 4-16,-7-12-22,10-5-24,-10 5-24,9-11-36,-1 2-45,2-5-55,2-1-63,0-8-181,6 4-441,5-6 195</inkml:trace>
  <inkml:trace contextRef="#ctx0" brushRef="#br0" timeOffset="81113.2377">16006 4189 184,'0'-9'242,"3"1"-19,-3 2-12,1-4-19,6 3-11,-4 1-24,1 1-13,3 1-8,-1 2-24,5 8-1,-4-1-11,7 8-5,-1 6-6,0 6-7,-3 5-7,-2-4-9,-3 6 8,-1-2-17,-3 2 0,-4-2-3,0 2 1,-2-1-10,0-11-6,-3 2 1,2-6-4,-1-1 5,3-7-8,0 1 13,1-4 4,-1-1 10,-2-4 3,6 0-9,-7-9-3,7-1 0,0-2-4,6-7 16,1-6-22,1 1-10,4-2-4,0 0 6,2 2-4,3 2-8,0 2-3,1 4 0,2 0-18,1 7-22,0 2-28,-5 3-27,5 4-25,0 1-46,-5 4-41,6 0-36,-1 2-31,-9 1-172,3-3-463,-1 2 205</inkml:trace>
  <inkml:trace contextRef="#ctx0" brushRef="#br0" timeOffset="81407.1535">16531 4303 160,'3'-4'301,"-3"4"-8,0-6-18,0 6-29,0 0-32,0 0-25,0 0-24,0 0-9,-14 18-3,4-8-32,0 4-3,-8 5-13,7 1-10,2-5-9,1 1-24,1-4 6,4 0-10,-3-2 2,4 1-8,0 0 8,1-5-23,2 0 1,2 3 2,3-2 1,2 1 16,1-3-6,4-2 4,0-6 6,4 3 10,1-6-3,-2 5 3,4-11 1,-8 2-12,1-2 38,1 4-5,-1-13-16,-2-1-9,-1 5 1,-4 0 15,2-9-7,-7 9-10,2 1-8,-6 5-7,2-2-10,-2 2-13,-2 2-45,0 0-29,-3 2-34,-2 3-37,-4 1-22,-1 3-27,-1 0-30,-5 6-28,5 0-29,5 4-21,4-3-33,-1 0-155,3 2-500,5-4 221</inkml:trace>
  <inkml:trace contextRef="#ctx0" brushRef="#br0" timeOffset="81827.1597">16973 4246 103,'6'-8'366,"-4"0"15,-1 2-31,1 0-39,-2 2-39,0 4-32,0 0-26,0 0-22,-9 14-24,-4 6 2,-3 4-30,1 3-15,-1-3-14,0 0-12,-1 3-4,4-1-14,2 1-11,4-11-8,-3 0-5,3 0 7,4-4-19,-1-2-5,1-1-3,3-3 4,-4-2-9,4 1 4,0-5-2,0 0-1,0 0-2,0 0 10,21-12-18,0-2 7,3-6-16,-1 6 10,-1 2-13,0-1 7,-8 4-7,-2-1 13,-2 5-17,-3 1-4,0 2-10,-3 1-3,-4 1-11,10 3 12,-3 3-3,-7 1 9,4 1-5,-2 4 2,-2 0 1,4-2-1,-2 1 9,2 4-9,-3-3-9,2 0 21,1-1-10,2-2 3,1-4 6,1-1-7,2 1 16,4-2 10,-4-5 11,4 0-7,0-2 2,-1-7 6,1 1 12,-3-2 15,6-5-20,-7-4-1,4 2-1,-2-3-17,-3-1 12,-3 0-13,-2-2-5,-1 5-26,-3 1 4,0 0-16,-3 2-28,-1-1-20,-2 2-34,2 7-36,-6-4-41,0 3-52,2 5-53,-2 4-49,-2 0-200,3 2-577,-1 4 256</inkml:trace>
  <inkml:trace contextRef="#ctx0" brushRef="#br0" timeOffset="84269.2391">17775 4268 92,'2'-6'226,"-1"-1"-11,-1 2-5,1 0-2,-1 2-16,0 3-15,2-4-23,-1 0-15,-1 4-26,0 0-15,0 0-2,0 0-16,-4 16-13,1-4 4,-3 5-2,1 0-13,-2 7 4,-1 1-7,0-2 0,1 2-5,3-8 0,1 0-7,-1-5-6,0 5 2,0 0-8,-1-2-6,4-6 1,-2 3-4,3-4-5,-2 3-8,2-6-18,-1-2-11,2 2-14,0 0 1,3-1-8,0-4-21,5 3-46,0-3-42,7-3-26,-1-1-174,5-9-379,1-2 168</inkml:trace>
  <inkml:trace contextRef="#ctx0" brushRef="#br0" timeOffset="84408.8398">17964 4106 67,'0'0'176,"0"-3"-24,0 3-43,0 0-57,0 0-45,0 0-16,0 0-23,0 0-55,0 0-95,-4 15 42</inkml:trace>
  <inkml:trace contextRef="#ctx0" brushRef="#br0" timeOffset="84748.3858">18033 4293 132,'-3'3'205,"3"-3"-25,0 5-16,0 1-15,-3 3-13,3 3-14,-4 5-2,0-1 0,-2 3-19,-1 6-7,0-3-10,-3 0-6,3-8-13,0 3 0,0-2-9,3-4 1,-2-1-7,2 0 1,-1-3-8,3-2 2,-1 2 12,2-4 13,-3 1 11,2-3 12,2-1 0,0 0-22,0 0-6,0 0-7,4-19-1,1 6-9,0-2-9,5-2 1,-1 3-4,3 0-7,2-4-2,-4 7 0,3 2-3,-5 3-5,5 2-1,-4 2-5,2 2-2,1 3-2,1 4-5,-6-3 12,4 3-11,-1 3-1,-3 2 7,0 2-9,-4 5-1,1-4 7,-1 1-8,-3-1-12,0-2-23,0 3-22,-4 1-19,-1-3-35,0-1-37,2-3-41,-2-1-36,0-1-159,2 0-415,1-3 184</inkml:trace>
  <inkml:trace contextRef="#ctx0" brushRef="#br0" timeOffset="85288.5682">18882 4163 284,'10'-17'293,"-3"1"8,0-2 5,-1 1-4,-3 3 9,-1 4-8,-2-1-23,0 5-28,2-2-32,-2 4-11,-2-5-38,-2 4-22,-2 2-32,-7 3-15,-2 5-2,-5 3-11,-5 0-25,0 8-15,-6 11 3,10-6-8,-2 1-2,2 0-7,4 4 12,-1 3-18,2 0 4,-5 13-8,7-11 4,2 13-21,4-11 13,2 2-6,1 1 4,1 10-3,1-10 0,3-4-5,0-1-1,-1-1 3,-1-1-3,2 1 5,-2-5-2,0 7-6,2-13-4,-3-4 5,0 2 0,1-5 0,-2-1 0,-1 0 12,-1-4-2,-5 6-3,-1-3 2,-4-5 2,-1 0-4,-4-5-11,0-4 1,4 0 1,-2-7-8,2 0 16,5-4-17,1 3 1,-2-11-2,5-3-21,4-3 2,4-3-24,5-14-16,5 16-4,7-13 1,-1 12-11,12-6-4,1 7-13,-5 9-13,3 3-14,10 2-30,-11 4-30,1 5-40,1 1-48,2 3-227,-3 2-538,-1 0 238</inkml:trace>
  <inkml:trace contextRef="#ctx0" brushRef="#br0" timeOffset="85606.1539">19258 4175 70,'4'-5'259,"-3"1"-29,1 1-29,-2 3-31,0 0-7,0 0-18,-14 22-7,3 2 0,-4 5-1,-7 7-8,-6 3 1,0 2-5,1-2-12,-1 3-10,4 1-8,-3-4-6,13-9-10,-1-5-10,1-2-5,4-7-10,0-2-7,4 1-3,2-4-7,-1-3-8,4 1 5,-3-3-8,4 0-5,0 0 6,3 1 0,1-2 1,6-1-14,0-1-37,4-1-34,10 1-46,-3-8-62,2-2-44,-1-3-204,-1-4-448,-1-1 198</inkml:trace>
  <inkml:trace contextRef="#ctx0" brushRef="#br0" timeOffset="85782.5249">18894 4435 120,'-2'-1'274,"2"1"-27,0 0-26,0 0-24,21-4-16,2 4-33,-1 0 5,2 2-23,3-2-8,2 4-14,10 2-15,-13 1-33,1 0-42,2 0-41,-4 1-73,-2-1-42,-1 0-42,-4 3-93,-2-5-295,-4 0 130</inkml:trace>
  <inkml:trace contextRef="#ctx0" brushRef="#br0" timeOffset="86517.4527">19482 4514 30,'7'-13'276,"3"0"-4,-3-1 10,0 1-9,-3 2-1,-1 3-7,0 1-35,-1 2-26,0 0-21,-4 1-24,2 4-17,-6-4-16,-11 8-21,-3 3-12,-8 6-7,1 0-3,-9 7-17,6 10 0,2-11-16,8 1-16,3 1-13,1-1 5,1-1-3,8-6-4,3-1-7,1 0 2,-1-2-8,4 6 2,0-8-3,4-2 7,3 0-2,0-3 5,5-3-7,3-3 0,-1 0 0,3-1 3,3-7-3,-2-3 1,-4 2-3,6-5 3,-5-2-4,2-3 0,0-6 1,-2 3 18,-3 3-6,-1 5 7,-4 3 21,-1 4 6,-2 3-4,-1 0-10,0 2-14,-2 2-25,-1 2 2,0 1-1,-5 8 3,-4 0 0,-1 6 0,-1 7-1,-1 4-2,-1 0-2,1-3-1,5 2 3,0-5-14,1 7-7,1-6-16,2-3-14,3-2-26,0 3-2,2-7-9,2 2-18,3-4-25,4 0-24,3-2 4,0-2-35,2-7-16,1-1-4,-2-4-2,6-6 9,-1-3-122,1-4-346,-2-2 153,7-14 1333,-9 10-931,6-16 29,-5 1 32,2 0 21,-8 8 38,7-6 31,-7 8 38,-3 4 32,1 6 23,-5 3 30,-2 6 18,1 4 6,-1 0-21,0 3-38,-3-1-19,0 6-13,0 0-10,0 0-6,-11 24-8,-2-2-4,3 0 1,-7 6 0,3-3 5,0 4-9,-6 12 3,9-15-10,-3 2-4,5-2-2,-3-3-3,2-8-9,2-1 11,3-4-13,-2-2 17,3 1-18,1-3 13,1-4 21,-2 1 29,3 1 33,0-2 27,1-2 13,0 0-12,0 0-13,4-13-17,3 0-9,0 1-32,7-8-11,0 0-7,-1 8-13,4-4-14,-3 6-2,1 1-12,0 1-5,-1 6-1,2 3 0,-3 0-21,2 7-17,-3-1-10,-1 5-23,-1-1 15,-3 1-6,0 4-1,-4 1-6,-3-5 8,0 3 3,-3 2 6,-4-3 3,-7 7 5,-1-5-7,-6-2-5,-1-4-2,-1-2-14,0-2-18,0-4 3,-1-2-28,3-1-10,6 0-11,-1-4-17,4-1-30,2 0-27,1-4-35,5 3-49,1-5-15,6-1-205,2 0-531,10-7 236</inkml:trace>
  <inkml:trace contextRef="#ctx0" brushRef="#br0" timeOffset="86708.9874">20078 4366 131,'11'-10'395,"-4"4"17,-1 1 4,-2-1-21,-1 2-36,1 2-42,0-1-31,-2 3-52,-2 0-21,0 0-35,-10 15-15,3-1-2,-6 7-21,-4-3-11,3 7-16,-10 11-1,0 2-18,9-7-24,-5 8-30,3-11-40,-1-4-29,5-1-28,2-3-14,-3 2-30,5-8-30,3-5-26,1 1-37,3 0-17,-1-2-32,4-2-35,2-2-203,1-3-522,7-2 231</inkml:trace>
  <inkml:trace contextRef="#ctx0" brushRef="#br0" timeOffset="87073.7837">20101 4638 67,'1'-4'204,"6"3"-5,-7 1-3,4 0-12,-4 0-7,7 1-4,-4 2 1,-1 0 8,3-2 3,2 0-7,0 2-7,2-1-3,-1 2-9,3-1 2,-1 0-6,-1-3 15,-1 2 10,-1-2 8,-1-2 15,-2 2 4,5-5 1,-4 0-18,3 0-12,-7 0-8,1 0-7,1 3-20,-1-3-19,-1 1-15,-1 4-24,0 0-24,-8-5-29,-3 2-10,-8-3-11,-2 10-9,0 4-6,5-2-9,-5 1-12,7 1-8,-1-1-21,3 3 18,1 1-10,3 0-1,0-4-3,3 4 13,2-3-5,0 1 10,5 0 7,-1 0 8,6 0 26,4 2-13,2-2-13,1-1 2,7 1-14,-1 3-14,-2-10-8,2 3-12,-3-2-8,-3-2 6,0-3 1,1 0-7,-2 1 0,-1-3-3,-3 0 0,1 0-7,-3 0 2,3 2 2,-7-1-2,4 1 9,-3-3-19,2 3-13,-5-3-27,4 2-42,-3 1-11,0-2-21,-2 4-9,0-6-22,0 6-151,-2-7-417,-2 2 186</inkml:trace>
  <inkml:trace contextRef="#ctx0" brushRef="#br0" timeOffset="88606.2154">2162 5017 24,'0'0'234,"-2"-8"-18,2 8 16,0 0-4,5-9-13,-3 9-12,1-3 10,-2-3-6,1 0 3,-1 2-16,2-1 1,-3 0-20,0-2-11,0 2-14,0 1-27,-1 0-2,-2-1-8,1 1-21,-3 2-17,-2-2-7,-2 4-26,-1 0 6,1 2-15,-3 1-27,1 1 3,0 1-9,2 0-11,2 1-3,3 1-17,-2 0 20,2 4 2,1-2 0,3 0 2,-1 4 0,5-1-1,-1-2 0,1 5 5,-1 5 3,1-3-2,-1-1 0,2 1-6,-5 2 3,-2 0-16,-7 5-8,1 3-9,-5-3-4,-1 0-25,0 0 14,-3-2 12,6-9-6,-2 1 10,1-7 2,5 3 3,-6-4 22,10 1-14,-1-3 10,1-1 15,3-3-5,-7 7-2,7-7-5,-3 4 0,3 0-14,0-4 10,0 6-1,3 0 1,-3 0 1,0 6 11,0 0-7,0 7 7,-3-2-2,-1 8 1,1 4 7,-3-2-2,-5 2-2,1-3-5,3-1 8,0-2-14,0-5 12,2-1-2,0-5-10,1 0 8,0 0-10,1-5-4,3 0-3,-1 1 7,1-4-9,0 1 0,0-5 7,-2 7-3,2-7-4,0 5 10,0-5 0,3 5 0,-3-5-1,0 0-11,3 4 6,1-1-23,-4-3-21,10 2-17,-10-2-39,17 3 24,-3 0-21,3-4-17,-3-1-25,11 2-129,-2 0-310,4 0 137</inkml:trace>
  <inkml:trace contextRef="#ctx0" brushRef="#br0" timeOffset="89145.6158">2567 5441 123,'3'-10'198,"0"0"-23,0-2 0,5-2-5,-3-1-4,0-1-5,5 0-4,-2-1-10,2-6 11,-3 7-1,-2 2 15,3-2 8,-8 6 32,4 0-34,-4 1 9,3 0-14,-3 1-9,0 1-18,-3 1-9,-4-1-38,-3 0-9,-5 4-22,-12 4-10,0 3-24,3 4 12,-17 4 1,17 1-9,1 0-8,7 3-10,2-7-5,-2 9-6,5-3 0,7 3-5,-4-5-3,6 2-3,4-3-1,-2 1-10,4-1 15,0-4 20,1 1-22,0-4 14,6-1-8,3-1 0,3-6 8,4 2-17,-8-3 37,2-3-28,5-10-15,0 8 50,-6 0-20,-6 1 19,5 0-7,-3 3 7,-3 3 24,0-3-30,-7 5 0,7-2-25,-7 2-6,7 7 22,-7 5-20,3 5-7,-6 8 13,0 8 0,-6 0-10,0 15 11,2-3 0,-6-1 6,6-10-10,0-3 2,2-1-6,0-1 0,0-6-2,3-3 3,-3-4 7,3-5-10,-1 0-1,3-5-36,-1 1 55,1-7 8,0 9 14,0-9 20,3 5 16,-3-5-9,0 0 0,20-10-7,-6-1-7,5-6-3,5-3-14,9-9-2,-11 9-17,2-1-12,9-5-19,-11 8-38,-4 1-28,2 0-39,-10 5-32,1 3-40,-1 1-47,-3 1-43,0 2-39,1 0-23,-8 5-205,3-2-590,-3 2 261</inkml:trace>
  <inkml:trace contextRef="#ctx0" brushRef="#br0" timeOffset="89315.5956">2897 5554 173,'4'-1'215,"-4"1"2,7-5 5,-7 5-3,7-3-7,-7 3-14,0 0-21,0 0-22,0 0 6,9 12-1,-11-2-17,2 9 9,0-2 11,-7 7-9,0 2-18,3 3-16,-5-4-9,2 4-16,0-3 6,0-3-21,-1 3-39,0-9-31,3 9-32,-2-9-61,2-2-51,0-4-47,1 0-100,0 1-172,1-7-490,3-5 217</inkml:trace>
  <inkml:trace contextRef="#ctx0" brushRef="#br0" timeOffset="89772.2107">3238 5275 239,'0'-8'348,"-2"-2"-12,5 2-11,-3-3-50,7-6-29,3 3-19,7-3-24,-6 6-33,8-3-6,3 2-17,-8 4-20,0 1-13,-4 4-25,0-1-5,1 4-9,-4 0-16,3 3-7,-3 1-6,0 4 6,-3 3-12,-4 2-16,-4 3 24,-4 14-16,-5-4-6,-4 3 0,-1-2 0,2-1-5,-2-2-13,5-3 2,1 0-9,-4 0-18,12-6 11,1 2 2,-1-1-10,1 0 7,3-1-11,2 2 18,-1 9 0,3-10-7,3 2 7,-1 1 0,5 3-2,-2-5 1,1 4 3,-2 4-1,0-8 5,-1 2 2,0-2-3,2 5 9,-5-6-10,0 1 3,1-5-5,-4-1 1,-1 1 3,1 1 1,-2-3 8,1 2 9,-3-2 13,-1 1-5,1 0 1,0-4-2,-2 2-3,0 1 11,-4 0-2,0-1-5,-2-1 2,-2 1 11,-1-1-13,0-3-26,1 0-32,-5 2-55,1-2-32,3-1-58,-3 2-53,4-4-71,-2 0-229,8-2-568,1 0 251</inkml:trace>
  <inkml:trace contextRef="#ctx0" brushRef="#br0" timeOffset="99421.0582">4856 5346 25,'3'-6'233,"4"0"-7,-5-1-9,3-3-15,1 1-7,-1 1-5,0 0-18,-1-1-6,1 0-8,0-1-12,-4 0-6,2 1-11,-2 0-8,-1-2-4,-1 2-12,1 0-9,-3 4-12,0 1-14,-2-3-12,-8 5-10,3 2-22,0 1-11,0 5-3,-2 0-12,-1 3 0,3 1-10,3-2 5,1 4-7,4 0 5,2 6 1,2-1 1,3 2 0,6 3 7,0 1-2,2-2 0,-2 2 1,3 1-2,5-3-2,-7 0 0,-6-6 0,-1 2-5,0-1 2,-4 2 3,-5-1-10,-3 0-2,-6 4-8,-1 0-9,-6-3-4,1-1 0,-1-2 3,-1-3 10,5-5 0,5 1 1,-3-2 8,4-2 3,2 0-1,-2-1 4,4 2-9,-1-1-1,0 3 3,1 0 8,1 8-8,-4-1 5,5 1 7,-6 2 1,3 5 2,3-2 4,-2-2 0,0 10 5,1-5-7,2-4 4,-1 6-6,1-6 0,-1 3-8,0-3 13,-1 0 1,3-2 2,-3-2-2,0-1 5,1-2-6,1 0-5,0-6 2,0 3 2,-1 0-1,0-1 3,1-1-2,-1-2 5,4 1-1,-3-2-8,1-1 2,1-1-10,0 1-4,1-3-10,0 0-4,1 6-3,-1-6-1,6 0-7,4 0-21,1-1-53,4-4-31,5-2-35,1-1-146,3 3-349,1-1 155</inkml:trace>
  <inkml:trace contextRef="#ctx0" brushRef="#br0" timeOffset="99986.1194">5304 5659 129,'6'-16'235,"-1"-1"-17,4 1-18,-5 1-4,0-1-2,-1 2 0,-2 1-7,2 1-3,-3-3-22,-1 6-16,-1-4-13,1 3-19,-3 1-6,0-3-17,-3 5-6,-1 1-3,-2 2-20,-2 2-6,-5 3-6,-4 5-10,-3 1-8,3 7-2,-2-1 4,4 3-7,2 2-5,1 2-16,2-1 10,7-2-3,0-1-10,1-1 5,4-1-12,-1-2 9,4 1 3,3-1-5,-2-3 5,3 2 0,8-5 5,1 0-1,0-5-4,8-5 2,0-3-3,2 0 2,-3-4 0,-1-3 7,-1 0 0,0-4 6,-4-2 8,1 2 10,-4-3 30,-3 6 6,1 5 4,-6 0 7,-1 3-3,0 3-23,-1-1-1,0 4-14,-2 1-2,-6 11-13,0 6 18,-9 13-22,0 14 1,-5 5-1,3-1-13,-1 5 7,1-5-4,0-2 3,3-1-14,5-12 5,5-1 6,-3-4-7,1-1 4,-1-2-3,3-9-1,1 0-7,2-5-5,1-6 18,-3 4-28,1-5 27,4 0 9,-2-4 28,0 6 9,0-6 13,0 0 3,10-10-12,-1-3-28,6-5 20,-1-1-1,1-3-9,2-1-6,-3 0-2,5 0-25,0 0-21,0-2 3,-1 0-38,2 3-14,-6 2-17,-6 7-27,1 0-23,-2 5-15,-2 1-37,0 2-36,0 0-37,1 4-29,-1 0-4,-5 1-3,8 7-191,-1-2-512,1 2 227</inkml:trace>
  <inkml:trace contextRef="#ctx0" brushRef="#br0" timeOffset="100271.0152">5773 5883 220,'0'-5'337,"-1"1"-22,-1-1-10,1 1-38,-3 3-33,-2 1-32,-2 1-17,-1 5-16,-4 2-18,-5 5-14,10-1-21,-9 4-6,1 3-11,6-3-14,-1 4-8,4-4-2,0 0-13,4-2 5,1-1-39,1-1 21,0-4 8,3 2-12,0-2-1,4 1-9,1-4 8,1-3 10,1-1 2,2-3 12,-4-3-1,7 2 0,-1-1 12,-2-6-7,0 0-7,-2-4 6,1 4-17,-2-5-3,-4 1-3,-1 3-15,0 1-17,-2 0-22,-1-1-33,0 0-27,-4 1-46,0 3-37,1 0-46,-4-1-47,3 4-29,0 0-47,-4 2-164,4 0-523,4 2 233</inkml:trace>
  <inkml:trace contextRef="#ctx0" brushRef="#br0" timeOffset="100447.9651">5886 5881 326,'4'-2'324,"-1"1"-9,-3 1-19,0 0-29,7 0-39,-7 0-34,0 0-12,1 6-21,-1-2-16,0 4-13,-1 3-21,-2 4 1,3-3-13,-4 6-5,1 1-9,3 1-13,-7 5-14,3 0-27,-2-8-30,-1 1-44,-4 2-41,4-3-51,-2-2-62,2-1-60,-1 1-163,4-3-454,-1-4 200</inkml:trace>
  <inkml:trace contextRef="#ctx0" brushRef="#br0" timeOffset="100995.9089">6367 5792 202,'8'-18'282,"-2"1"-18,0-2-16,0 5-22,-2-3-14,-2 0-11,3-2-18,-1 1-15,-1 1-18,1-2-9,-2 2-7,-4-2-6,4 3-9,-4 0-4,1 0-16,-3 4-4,-7 1-7,5 4-12,-8 2-14,0 1 4,-3 9-18,-8-1-5,-1 9 2,2 3-13,0 1-5,3 1 6,4 1-12,3 0-2,0 1-1,3 1-2,6-6-5,1-3 2,4 1-5,3-2 5,0-1 2,3 0 4,-1-3-6,11-2 8,-2-2-4,1-6 0,6 0 6,-2-6 1,-6 1-19,5-4 7,0-5 1,-1 0 6,-3-4-5,-1-3 6,-1 3-4,1-2 7,-6 6 21,-1 7 6,-3 1 2,1 3-2,0-3-15,-3 5 24,1 1-45,-2 3-14,0 0 3,1 12 0,-4 5 2,-4 9-2,0 6-3,-3 0 6,-4 13 0,0-1 8,3-11-6,0 12 9,0-15-10,3-3 0,1 0 12,-1 0-10,2-3-6,2-6 5,0-2-4,0-4 5,2-4 3,2 0-3,-3-3-6,3 0 36,-1 0-3,1-5 21,0 0 21,-1 5 9,1-5-4,0 0-7,0 0-31,12-10 21,-3-4-22,3 2-4,5-5-12,-1-2 7,2 1-31,-2 1-13,-2-2-26,0 2-25,-3 6-45,0 0-7,0 2-35,-3 2-33,1 1-31,-2 1-45,3 3-35,-3-2-47,0 4-214,-1 0-598,1 2 265</inkml:trace>
  <inkml:trace contextRef="#ctx0" brushRef="#br0" timeOffset="101279.0275">6603 5891 217,'1'-5'343,"2"-2"0,-2 2-11,2 1-16,3-7-43,0 6-22,6-1-32,-1 1-18,2 2-17,-3 0-37,4 6-9,-7-2-19,2 5-5,-1-1-32,-1 2 6,-4 4-29,-5 5 0,2-2-16,-5 3-9,-2 5 8,-9 2-25,-2-2-7,1 0-6,0-8-4,5-1 0,2-4 12,1-2-7,1 0 8,2-1-11,2 1-8,1-5 7,-2 0 1,5 0 8,0-2-7,4 6 2,-2-6 7,-2 0-9,12 0-3,-4 0 2,2 0 2,4-3 1,3 1-14,-3 1-20,0-1-26,2-1-36,-6-1-43,5 1-48,-2-1-55,-1-2-52,-2 2-158,-3-4-485,3 2 214</inkml:trace>
  <inkml:trace contextRef="#ctx0" brushRef="#br0" timeOffset="101686.277">6911 5554 128,'3'-18'331,"3"-2"-11,2-3-19,5 4-25,0-2-32,3 1-22,4 3-22,2 4-15,3 1-25,-2 1-16,1 4-12,-5 2-13,-4 3-20,-2 4-4,-6 0-17,3 1-8,-6 5-13,0 1 0,-5 5-4,-5 6 4,-5 6-5,-3 3-5,-13 8 0,2 0-8,-2-4-6,9-10 0,1 2 0,1 0-8,2-3-2,3 0-11,1-6 6,3-2-3,3 1 2,0 1-3,2 2 4,4-1 5,-1-5-8,3 4-18,0 2 12,-1 1 9,0-4-8,2-3 4,0 4-1,-2 1 0,4 1 4,-6 0 3,2 0-1,1-1 14,-2-2-11,0-1 5,-2 3 3,0-3 21,2-2 14,-4 2-28,1-4 8,-2-2 11,3 4-8,-4-3 8,1-2 0,2-1-2,-2 1 13,-1-2-18,1 2 2,-4-2 0,-1-2-7,0 3-5,-2-2-3,-5 0-12,2-1-25,-1-3-45,-2 1-51,4 3-34,-1-3-44,-5-1-67,7-1-47,1 0-70,-2-2-229,3 0-636,3-1 282</inkml:trace>
  <inkml:trace contextRef="#ctx0" brushRef="#br0" timeOffset="110686.3786">8697 5760 13,'7'-18'271,"3"-5"-20,-4 4-9,-1-6-1,0 6 10,0 2-2,-2 0-24,1-1-6,-2 2-17,-1-1-9,-2-1-11,-1 3-24,-1-2-7,2 7-27,-6-2-17,0-3-6,-3 6-13,-3-1-11,3 4-10,2 2-6,-5 2-14,1 1 4,-2 4-19,3 1-9,-1 4-9,2 0 1,0 1-11,3 1-1,0 3 4,3 1 1,1 3-30,3-6 5,0 7-1,2-2 2,2 1 11,0 1-9,5 7 10,-4-7-4,2 2 0,3 3 4,-6 2-5,-1-6-5,-1 7 0,-4-6 1,-5 7 1,-3-1-9,-5 1-6,-2-2-5,-3-3-6,-2-1-7,-1 0 3,2-6 4,-2-1 0,2-2 7,10-9 4,1 0 6,3 2 4,1-4 9,2-1 4,0 1-1,4-1-6,0 0 3,0 0-4,0 0 4,13 3-4,-5-2-9,3 2 18,-1 7 2,0 2 0,0 1-2,0 7-3,-2 5 5,-6-7 1,-1 8 2,-2 0 2,-8 0 4,1 0-5,1 1 2,-4-2-2,-1 1 7,-3-3-3,2-2-5,3-6-1,0 1 5,2-4-5,1-4-1,1 1-2,2-4 2,1 0 9,3-1-14,-5 2 1,6-4-7,-1-2 1,6 5-5,3-2-13,7-3-22,-2 1-34,3-1-33,1 0-27,6 0-16,6 0-18,8 0-21,-9 0-147,1-1-374,1-4 166</inkml:trace>
  <inkml:trace contextRef="#ctx0" brushRef="#br0" timeOffset="111144.6028">9194 5946 244,'6'-34'262,"-3"1"-11,-2 1-3,-2 1-15,-2 3-3,-4 0-18,1 4-17,-4 0-23,-2 3-18,-4 5-7,-3 2-19,0 5-25,-3 8-6,-3 4-13,-4 9-8,2 0-9,-6 13-7,7-7-4,1 3-8,2 2-7,2 1-3,7 0-2,0 0-1,4-2-7,5-3-1,5-2-19,0-2 12,8 1 13,-1-5-13,4-2-3,5-3 6,6-3-3,2-3-1,2-6 0,-1-4 4,0-2 0,-1-2 7,-1-4 5,-2-2 5,0-1 12,-1-2 15,-5 0-2,-2 3 10,1 2 25,-7 8-3,-1 0-11,-3 6-6,-1 0-21,0 3 1,-2 1-32,0 0-7,-4 14 5,-3 10-3,-8 10 12,-1 12-13,-18 27 5,10-19 2,3-2-4,-2 1-18,4-4 16,3-7 3,5-8-24,2-4 18,2-3 0,2-3-8,2-7-5,1-4 16,0-4-17,2-1 13,0-4 14,0-2 28,0-2 23,4 4 8,-4-4-3,18-13-12,5-1-9,10-13-8,0-2-10,-1 4-8,-6 3-10,-3 1-7,-3-4-14,1 1-13,-4 1-12,0 5-38,-7 6-11,-3 4-48,0-1-43,-1 4-51,-2 1-63,-1 1-57,-2 2-26,-1 1-27,0 0-214,7 8-639,-5-5 283</inkml:trace>
  <inkml:trace contextRef="#ctx0" brushRef="#br0" timeOffset="111322.6103">9403 6118 146,'4'-9'334,"1"-1"12,-1 7 7,-2-2-13,0 1-10,1-1-36,-3 5-39,5-3-24,-5 3-20,0 0-9,0 0-41,0 0-21,-1 18-9,-4-2-10,-1 2-2,-6 5-16,3 4-15,-3-3-15,1 0-31,0 0-31,1 0-42,1-9-43,-2 3-30,4-2-49,-1-1-49,5-6-48,-3 4-59,3-6-176,0-3-526,2-1 234</inkml:trace>
  <inkml:trace contextRef="#ctx0" brushRef="#br0" timeOffset="111799.2671">9722 5738 70,'10'-31'350,"0"-2"-17,6 3-9,-5 1-23,5 5-21,2 2-21,0 2-31,3 3-16,-1 4-18,3 1-9,-1 6-36,1-1-13,-2 9-12,-6 1-13,-2 1-13,0 3-11,-4 3-9,1 2-12,-5 4-5,-3 2 0,-6 0-19,-3-2-2,-7 13-7,-1-4 6,-12 12 5,3-13-27,3-1 1,-3-2-10,3-1 3,2 0-1,0-1 0,2-4-7,7-1 7,-1-2-7,6 0-9,1-2 0,0 0-3,2 2-1,5-3 7,0 0-1,3 2-6,4 0-2,1 1 16,-1-1-7,0-2 2,2 4-7,-2-2 6,-1-3-5,-1 1 4,0 1 1,2 5 5,-4-6-12,0 0 8,-1 3-9,-5-1 8,0 3-12,0-2 14,0 0 1,0 4-2,-3-5 1,-1 3 2,1-1-1,3 1 3,-2-3-9,2-1 8,-2 1-3,1-2-1,1 3 8,0-4-10,-2 4 6,4-1 7,-2-1 3,0 1-4,-2 3 1,2-4 11,0 7-2,-1-6-3,-2 1 4,0-2-3,-1 2 6,-2 3-1,-1 0-3,-4-2 2,0 1 17,-6 2-20,-1-2-23,-3-1-18,1 2-25,-3-4-34,2-1-31,1-1-35,-1-1-53,4-6-62,3 1-285,-8-2-592,6-1 262</inkml:trace>
  <inkml:trace contextRef="#ctx0" brushRef="#br0" timeOffset="113008.7385">1978 6931 126,'8'-27'264,"-3"1"7,-5 8-18,3 0-5,0 1 0,-5 5-5,4-1-10,-2 3-4,0 3-9,0 1-39,-3 0-24,2 1-15,-1 1-23,-5 3-23,-1 1-3,-4 4-14,-3 2-17,2 4-13,2 2-15,1-1 2,0 2-4,3 4 1,3-2-9,-2 2-3,6 7-1,5 2-8,0-1-7,2-1 6,-2 6 3,0-3-2,2-9-4,-4 11 3,1 0-6,-7-2-2,-1 5 5,-6 1 0,-4 10 9,-8-1-1,6-12-16,-12 5-3,8-9 6,2-6-19,1 0 7,4-9 0,5-4 18,2 1-15,-1 1-7,2-4 7,3-2-4,-1-2-10,2 2 4,-2 0-2,3 2-2,0-5 4,0 7-9,0 3 11,0-2 0,0 2 2,0 1 2,-1 6 24,1-2-14,1 9-1,-4 2 0,1 0 1,-3-1 4,1-1-5,2-5 3,-4 6-2,3-5 2,0 1-1,-1-4-1,0-1 2,-1-1-7,1-1-29,-2-1-21,5-4-18,0 1-24,1-4-24,1 1 10,5-1 5,-2-3 2,3 2 1,7-2-10,-1-4-23,4-3-23,5-3 1,5-1-36,3 3-119,-2-10-337,4-4 150</inkml:trace>
  <inkml:trace contextRef="#ctx0" brushRef="#br0" timeOffset="113452.1275">2401 7474 22,'17'-24'256,"-3"3"-2,2-2 5,-4-1 2,-2-1-18,-3-3-7,-1-1-8,-1-1-17,0 4-20,-7-3-14,2 4 20,0 1-18,-1 8-21,-1 5-5,-2 1-19,0 1-24,-3 2-14,1 4-14,-8 0-16,0 7 13,-10 2-25,0 11-11,0 2-20,3 0 11,1-1 1,3 2-14,5-1-7,1-3-9,1 1-3,4-1-12,-1 0 1,4-6-8,-1 1 8,4-2-11,0-1-4,1 0 8,2 1 0,0-5-7,1 0 15,5-1 9,-1-3-10,2 0 23,3-7 3,6-4-7,1 0 4,1-4 11,1-1 1,-3-2 5,-5 6 7,-4 3 3,-3 1-1,2 3-1,-5 2-13,-1-1-5,-1 3-7,-2 1-17,0 0 7,5 10 1,-7 7 2,-5 8-2,-3 6-17,2 3 19,-5-1 3,1 13-1,0-14-3,3 3 3,1-2-4,1-6-1,0 0 1,3-9-1,3-1-6,-1-4 1,2-6 1,-3 0 11,3-2-14,2 5 2,-1-7 8,-1-3-6,3 4-37,-3-4 43,16-6 3,0-2-9,4-7-22,8-5 15,-6 6-54,1-7-35,-3 3-37,1-2-46,-2 3-42,0 0-37,-2 0-23,-4 6-192,-2 3-511,3 4 226</inkml:trace>
  <inkml:trace contextRef="#ctx0" brushRef="#br0" timeOffset="113813.3181">2808 7474 73,'9'-11'327,"-3"-2"-2,0 7-17,4-6-37,-1 3-29,3 1-36,-3 4-17,1 0-21,-1 3-25,-2 1-20,3 5-2,-3-1-26,-1 9-4,-5-5-6,2 8-15,-10 3-12,0 5 0,-4 2-21,-2-2-16,-4-1-11,-1-4-10,5 2 0,2-12-6,5 2 8,0-5 0,3-1 8,0-1 11,1-1 8,2-3 2,0 0-10,8 3 0,1-6-3,4 2-1,1-4 5,0 5-10,0 3-4,3-1-8,-6-1 9,-1 3-8,0-1 12,-2 1-10,-2 2 11,-3-1-6,1 1 14,-1 1-8,-6 1-3,-1 2 7,-4 4-1,-1 1 1,-4-3-3,-5 4 1,-2-4 18,2 2-27,1-1-2,1-6-12,-3 4-7,3-7-26,1 1-14,2-3-17,3-2-21,3 3-23,-4-3-29,8-3-54,-4-1-38,4 1-179,1-2-447,2 5 198</inkml:trace>
  <inkml:trace contextRef="#ctx0" brushRef="#br0" timeOffset="114214.9404">3249 6977 332,'10'-29'343,"1"8"-23,5 1-22,-4 2-33,5 1-25,-7 6-28,8 4-15,1-1-28,0 5-26,-3 6-19,8 1-29,-12 5 0,1 5-11,-6 2-3,-1 1-10,1 10-12,-7 2-2,-7 4-2,-6 10-13,-5-4-8,-2 4 3,6-13-9,-2-2-3,0 0 1,3-5-9,2 4-3,-2-5-2,3 0-1,3-5-9,1 0-7,2-1-3,0 1-2,4-1-7,4 1 15,-1 0-13,4 11 8,3-5 2,1 1 4,5 4 9,-2-3 3,1 4 5,1-1 6,-5-2-10,3 0-2,-5-3-1,-4 2 3,-1-7-17,-1 1 22,-1-6-5,-2 4 3,-3 0-1,-1 0 14,-2-2-9,0-1 6,-1-1 6,-1 0 8,-9 6 4,0-2-12,2 0-1,1-5-2,-2 1-7,1 0-2,-4-1-3,1-1-3,1 2-25,0-4-23,0 3-32,2-3-61,2-1-56,-1-2-67,3 4-289,2-3-584,-1-2 258</inkml:trace>
  <inkml:trace contextRef="#ctx0" brushRef="#br0" timeOffset="119592.1696">5007 7134 98,'8'-14'259,"-1"1"-15,0 0 9,-4 1-18,1 1-24,-2 0-7,-2 1-28,-2-2-13,-2-1-19,0 4-20,-6-3-11,-3 7-9,6 0-14,-7 0-13,-3 5-10,3 5-2,-7 4-8,4 3-8,3 6-4,2-4-8,3 3-5,5 7-5,1-5-4,6 1 2,-2 3-2,8 0-1,2 1 4,4 0-6,-2-1 2,0 0-2,-1-3-7,-2-5 2,-1 1-12,-4 0 5,1 0 0,-6-4 1,-3 5-2,-4 0-14,-7 4 6,-3 1-7,-1-3-6,-2-2 6,-2 0 6,-1-5-6,9-2 1,0-2-7,4-3 10,2 1 1,-1-3-3,2 1-1,4 0-2,-1 0-2,0 1 7,4 4 4,0 2 1,0-1-6,3 6 10,-2 1 0,5 0 8,-5 0-9,1 1-3,0 0 5,-2-1 0,0 8 8,-4 0-8,-3 0-3,0 0 2,0 2 2,-3-1-12,0 0 12,2 0 3,-2-1-5,0 0 2,0-2 3,3-5-5,3-2-2,0 1-7,1-4 4,0-1 6,3 1-12,3-2-4,0 0 7,8 1-4,3-2-8,0-2-9,10-2-27,-1-4-39,3-2-48,14-1-34,-2-6-52,-10 2-173,0-5-430,9-5 191</inkml:trace>
  <inkml:trace contextRef="#ctx0" brushRef="#br0" timeOffset="120096.5933">5511 7540 142,'10'-22'252,"-3"5"0,0 1 0,1-1-19,-5 2-4,0 4-4,-1-2-14,-1 1-17,-1-2-14,-3-3-15,2 5-11,-3 2-17,1-4-24,-3 3-6,-1 1-14,0 2-11,-3 0-9,0 6 0,-1-1-17,-6 8-7,0 0-16,-4 6 9,1 3 3,3 4-12,2 2-9,-3-3-5,9 0 6,2 0-5,-4-3-8,5 3 4,2-6 3,1 0-14,3 1 5,2-5 5,0 3-5,4-2-4,-2-1-2,3 0-1,2-4-1,-1-3 10,6-4-4,0 0 3,-1-3-1,3-2 0,-5-2 1,0-4 1,3 1 7,-4 2 9,0-1 17,-2 2-10,-3 4 9,0-2 9,-1 3-5,-1 4-3,0-1-11,0-2 8,-3 5-8,0 0-17,-6 13-3,2 3-2,-7 9 1,1 4 4,-1 3-2,-5 11 1,6-9-3,-1-4-7,1 1 9,3-1-6,-3 0 5,2-1 1,1-3-3,1-8-7,-1-4-1,7-2 7,-1-4-2,-1-3 8,1-1 1,1 1 4,0-5 14,1 6 17,-1-6 15,3 3-11,-3-3 8,10-5-1,1-5-19,7-10 9,3 2-14,-1-4-13,0 0 14,0-2-47,2 5 10,1-2-16,-5 1-30,3 1-35,-11 5-36,4 3-31,-1 1-41,-5 3-44,2 2-61,0 1-51,-5 4-244,1 0-632,-6 0 279</inkml:trace>
  <inkml:trace contextRef="#ctx0" brushRef="#br0" timeOffset="120467.7058">5835 7732 370,'0'-12'418,"3"-5"-34,-3 5-31,4 1-26,0 1-33,5-3-29,2-6-31,2 9-21,5-3-27,5 6-18,-1 1-24,-5 3-36,4 7-39,-8 1-35,-5-5-26,2 9-17,-4 2 0,-5-1 2,-4 5 1,-1 1 0,-10 6 7,0 2-8,-2-3-3,-2 0-1,0-3 4,-1 0 2,4-8-1,1 7 0,1-7 0,5-4-4,1 1 10,4-2-16,-1-3-6,2 1-7,-2 2 10,4 2 4,0-2 3,2-2 7,-2 2 0,4 2-1,1-2-1,-2 0-3,1 2 1,-2-1 2,-2 2 4,4 0 3,-4 2 0,-4 1 5,1 1 11,-1 1-12,-5 2-2,1-1 14,-1-1-14,0-1 2,-2-1-7,1-5 2,1 2 1,-1-1-25,3-2-13,0 0-25,-1-1-29,1-3-29,-2 2-45,5-4-45,-3-2-229,3 0-476,-2-3 211</inkml:trace>
  <inkml:trace contextRef="#ctx0" brushRef="#br0" timeOffset="121361.54">6325 7245 33,'0'0'204,"-2"-1"-21,2 1-18,0 0-16,-1-5-5,1 5 6,0 0-7,0 0 3,0 0 4,0 0-4,-4-3-4,4 3-10,0 0-1,0 0-5,0 0-15,0 0 2,0 0-14,0 0-4,0 0-11,0 0-1,0 0-4,0 0-2,0 0-5,0 0-12,0 0 9,0 0-4,0 0 3,0 0-12,0 0 6,0 0-15,0 0-2,0 0-11,0 0-2,0 0-2,0 0-4,0 0 0,0 0 11,0 0-21,0 0-2,0 0 4,0 0-11,0 0 12,0 0-2,0 0 0,0 0 0,0 0 6,0 0-3,0 0 10,0 0 10,0 0-1,0 0 6,0 0 7,0 0 12,0 0 2,0 0 1,0 0-6,0 0-2,5-5-13,0 1 3,2-4-15,7-1 7,3-6-11,4 4-13,-3 0 5,2 1 6,-4 6-16,3-2-7,-4 3 1,0 3-9,-8 5-5,6 1-12,-5 0 0,2 5-6,-3 6 4,-4-1 3,-3 9-1,-3 4 1,-10 2-3,-1-2 10,-11 8-7,-2 1-3,3-3-15,-4 2-7,11-19 10,-1 3 7,5-8 2,2-2 5,0 2 11,5-5-15,0-6 1,2 2-14,1-1 14,2 2-3,1-2 3,0-3 4,4 6 11,1-6-3,5 3 2,5-3 6,-1 3 0,1 3-3,1-1 0,-2-2 3,0 0 5,-3 3-8,-1 0-1,-1-2 1,-3 3 1,-3 0 16,-1 4-14,1 2 6,-6 3 2,-2 2 1,-6 5 4,0 1 6,-2 0-6,1-3 10,-1-1-3,3 2-7,0-6 1,2-3 12,-1 2-23,1-1 5,5-1-2,-1 0 3,1 4-2,0-2-4,3-3 2,2-3 12,-1 4-5,2-2-3,0-2 1,-2 3 2,-1-8-1,0 1 2,0 0-7,-1 3 4,-1-4-2,-3 1 5,-5 3-8,-3 0-30,-5 4-40,-4-3-32,-3-2-25,-3-2-33,3 4-55,-2-6-45,0 1-46,-4-2-182,7 1-527,-5 0 233</inkml:trace>
  <inkml:trace contextRef="#ctx0" brushRef="#br0" timeOffset="122043.963">5822 7889 132,'0'0'141,"0"0"-13,0 0-4,0 0-10,0 0 4,0 0 5,0 0 2,0 0 7,0 0 2,0 0-2,2-2 4,-2 2 13,0 0-2,0 0-9,0 0-3,0 0-6,0 0-4,0 0-1,0 0-8,0 0-11,0 0 8,8 2-2,-8-2-1,0 0-2,6 1-1,-6-1-13,4 1-6,-4-1-9,6 1-9,-6-1-22,1 3 8,-1-3-2,6 2-10,-6-2-1,7 3-4,-7 1-3,4 0 0,-4 1-9,4-1 1,-1 3-4,-2 0 5,2-2-3,-1 6 5,-2 2-6,1 4 9,-1-1-6,-1-1 6,-1 0 12,-2 1-27,-3 1 2,0-4 3,-3 1-4,-3 5-5,5-7 0,-5 0 5,2-2 19,-2 1-35,1-5 13,-2 4-17,0-3 14,-2-4 27,2 1-35,4-2 11,-3-2 5,1 0 1,-1-1-14,5-2 5,-1 2 0,0-1 13,1-2-21,1 4 6,3-3-8,-2 2 0,4-2 7,-3 2-5,5 1-1,0 0-9,-8-4-18,5 4-9,3 0-49,0 0-33,-3-3-42,3 3-37,0 0-51,0 0-71,0 0-278,0 0-641,0 0 284</inkml:trace>
  <inkml:trace contextRef="#ctx0" brushRef="#br0" timeOffset="127087.3031">8461 7149 186,'4'-3'219,"-2"1"1,1-3-14,-1 0-6,1 3-18,-1-5-7,0-1-17,-2 4-12,0-3-11,0-1-13,-4-2-18,1 3-13,-3-3-6,-1 3-12,-6-3-4,-3 4-9,0 3-5,-8-2-7,0 5-6,-1 5-6,1 1-6,0 0-2,1 5 2,9-2-8,0 2-3,2 0-4,4 2-3,3-2 0,0 3 0,3 3 3,2-1 21,2 2 14,6 1 13,4 2-6,1 0-5,1 0 1,2 0-6,-3-1-5,-2-8-3,0 1 0,0 1 6,-7-4-24,1-1 1,-2 0-3,-3 2-2,-3-1-1,-2 2-6,-5 0-9,-8 2-14,0 2-6,-2-5-9,-4-3-6,1-1 3,0-2 3,1 0 6,9 1 1,3-5 2,0 0 7,1 1-8,4-2 12,2 1-3,-1 0 3,-1 0-3,5-1-2,-1 4 5,1-4 3,7 8 3,-2-1 4,-3 4 8,2-2-7,-1 2 3,3 7-3,-4 11 3,-4-3 3,-1 3-1,-3 0 4,0 0 3,-2 1-5,1-1 4,-3 0-3,0-5 3,-1 1-11,4-6 6,3-2-1,-2-2-5,1-1 3,3-4 7,-1 1-8,3 1-5,2-6 5,-1 2-3,5-1 9,2-1-1,5-2-3,8-1-9,6-2-1,11-1-26,-8-2-45,8-6-56,1-1-84,2 0-38,-12 4-186,9-8-474,-1-2 210</inkml:trace>
  <inkml:trace contextRef="#ctx0" brushRef="#br0" timeOffset="127628.5267">8852 7550 7,'2'-9'237,"2"-1"-4,1-1-13,0 1-13,3-5-15,-4-1-5,4 2-2,1-2-20,-2-1-2,0 2-2,0 4-2,0-1-6,-4 0 2,1 1-15,-3 1-20,-1-1-6,-1 1-15,-3-1 3,-1 2-26,-7 0-9,-3 4-13,-9 3-1,-3 3-14,0 7 4,-2-1 1,2 5-14,0 1 2,0 2-15,8-1 7,2 1-5,6-4 5,1 1-15,1-2 5,4 0-4,1 2-1,3-4-5,2 3 7,-1-2 2,4 0 2,0-1 3,6-2 10,-2-1-6,8-3-3,-2 2-3,1-3 3,2-1 2,4-3-2,2-4-3,-6 2-15,4-4 18,-3-2-6,-2 3 7,1-7-3,-3 2-2,-2 5 7,-4-3 14,3 6 2,-4-1 2,-3 2-10,0 0-8,0 2-6,-1 1-15,-3 1 3,0 8-17,-3 1 22,-2 15 2,-4 1 3,-2 3 3,1 4 5,-7 10 8,3-9 5,-1 9-21,1-15 34,6 2-8,-1-3-12,-1-1-1,6-7-12,-3-2 16,4-5-14,0-1 10,0 0-8,2-6 0,-1 3 6,1-1 4,1-3-6,0-3 35,1 5 9,5-5 5,0-2-3,9-4-11,5-4-11,1-3 3,4-3-10,-1-3-4,0 4-27,-3 0-9,0 3-30,-1-4-48,1 4-36,-11 6-46,2-4-38,-3 5-46,1 4-45,1-5-43,-1 5-273,-3-1-654,2 1 289</inkml:trace>
  <inkml:trace contextRef="#ctx0" brushRef="#br0" timeOffset="127830.1038">9244 7662 202,'2'-2'333,"3"-1"3,-2 0 17,2 1 8,-2 1-38,-3 1-37,2-2-22,-2 2-37,0 0-29,0 0-15,0 0-14,2 8-8,-4-1-24,-1 6-13,-3 3-9,-1 2 1,-4 3-11,1 3-13,1 3-3,-2-6-15,3 4 5,-3-1-3,3 1-11,-2-3-5,1 2-39,2-5-23,1-1-57,-1-2-51,0-3-52,0 3-70,3-4-80,-1-6-300,-1 2-663,4-4 293</inkml:trace>
  <inkml:trace contextRef="#ctx0" brushRef="#br0" timeOffset="128413.2568">9531 7282 106,'0'-8'299,"0"-3"-6,0 1 5,3 1-13,1 1-12,-1-1-11,1-1-9,5-3-28,-1 1-7,3 2-14,-2-2-23,10-3-3,0 2-7,3 0-22,3 4-13,1 2-7,-1 4-22,-5-1-17,-4 4-15,-2 0-17,-4 2-28,-1 1-9,0 3-4,-4 2-1,0 4-2,-5 6 47,-6 9-18,-6 1-1,-3 0-8,-10 12-7,-2-5-14,-4-3-2,7-11-20,2-1 18,2 0-19,0-6 2,5 1-2,2-1 2,7-9-14,-1 5 1,0-3-7,3 0 0,3-2 6,1 1-1,0 0 9,1-2 4,5 4-14,2 5 13,-2-4-2,4 3 3,1-1 4,0 2 19,1 7-14,-1 6-2,0-4 8,-2-1 5,-1 2-4,-5-5 4,1 2 11,-1 2 14,-2-2 10,-1 1 11,-1-4-8,1-1 11,-3 0 5,2 1-9,-2-1-13,1-4 5,2 1-5,-1-1 13,-2-2-13,3 2-1,0 2 3,0-2 3,0-5 18,0 3-41,0-3 17,-1 1-1,1-4-7,0 1 1,-2 0-1,1 1-4,-2-3-18,0 3 17,-5-1 3,-6 2-3,-7 2 0,-4-4 3,0 0-13,-3 2-14,-1-2-14,2-3-43,0 0-61,0 3-35,-1-2-50,1 0-52,1 0-59,3 3-46,2-1-289,7-2-699,3-2 309</inkml:trace>
  <inkml:trace contextRef="#ctx0" brushRef="#br0" timeOffset="136529.2505">1726 9236 93,'-17'-1'264,"2"2"-2,1-1-17,4 2 0,2-2-9,2-3-10,2 3-23,4 0-16,-6 0-20,6 0-15,0 0-21,0 0-3,16-8-1,8 3 3,14-13-1,8 2-17,-2-3-5,32-7-8,-4-1-10,-23 15-17,-3 1-4,1-1-28,-8-1-7,-12 5-17,-2 1-12,-3-2-12,-10 6 4,-5 3-27,3-2-1,-6-1 1,-1 3-21,0-4-26,-3 4-33,0 0-7,-16-2-1,7 4-8,-11 5 1,4-5 1,1-1 7,-10 5 4,5-1 17,-3 2 2,2 2 9,0 0 13,3 6-13,0 1 38,2 3 2,0 6 5,5-1 18,-4 8 15,5-1-6,-1 2-5,-1 11 24,1-11-8,4 2 4,0-1-8,-1 1 3,0-1 2,0-1 1,-2 0-3,3-6-9,0-1-25,-4-2-33,5-6-37,2-2-37,0-5-80,-2-2-242,3-1 107</inkml:trace>
  <inkml:trace contextRef="#ctx0" brushRef="#br0" timeOffset="136823.6069">2148 9326 3,'5'-5'250,"4"1"-23,-5-1-27,-3 3-20,3 0-22,-4 2-13,0 0-13,9 9-8,-8-1-12,2 8-10,-3 2-12,4 1-11,-4 8-1,-4-1-11,3 1-12,-5-2-5,5 0-20,-2-7-5,0-6-8,3-3-7,-3 3 2,2-6 3,-2 1 7,3-3 13,0-2 13,0-2-2,0 0-7,0 0-3,7-17-5,-3 7-3,6-13-4,1 1 1,-1-1-3,3 2-1,-2 7-9,0-2-7,-1 5 7,-3 4-3,-1-2-1,1 1-3,-1 5-12,2-1-24,-1 2-20,-1 3-7,1 0-20,-7-1-14,11 7-43,3 5-26,-5-5-6,2 5-135,-5-4-327,6 3 145</inkml:trace>
  <inkml:trace contextRef="#ctx0" brushRef="#br0" timeOffset="137163.0963">2659 9336 217,'3'-17'233,"-1"-2"16,1 1-14,-3 5 7,0 1-9,-4 2-22,4 1-27,-4 1-15,-3 4-28,-1 4-10,-3 2-17,-7 12-23,-3 5 4,-13 12-2,17-4-14,-5 10-13,-1 1-5,9-11-13,7 4-8,-3-7-14,3 1-10,2-5-1,5-4-14,4 1-1,-3-7-11,4 2 9,-3-5-16,8-2 15,4 0-1,0-8 5,7-1 2,-1-6 9,-2-2-8,-1-5 0,0 0 6,-4-4 0,-6 5 3,4-6 1,-4-4 5,-1 9 16,-3-1 11,1 5 18,-4 4 0,0-1 0,0 5-32,0 0 11,0 5-10,-4-3-10,4 3-4,-13 13 10,6-1-23,-3 9-9,2-4-21,-2 5-2,2-3-14,3 0-8,2-3-16,3 2-10,0-1-23,0 0-11,3-7-15,4 0-4,3 0-15,5-3-11,0-7-31,10-3-16,0-2-149,-4-4-376,3-6 167</inkml:trace>
  <inkml:trace contextRef="#ctx0" brushRef="#br0" timeOffset="137696.0049">2867 9356 115,'2'-12'194,"-1"4"-15,-1 1-20,0 4-18,0 3-12,-7 0-5,7 0 3,-10 15-16,0 0-5,-1 7 1,2 2-10,-2 0-6,3 0-12,2-5-5,-1 0-10,2-4-7,-1-1-1,3-3-9,-1-1-1,4-4-3,-3-1 9,3 2 15,0-4 27,0-3 16,0 0 5,0 0-18,9-15-13,-2-1-10,5-6-4,1-3-9,2 1-7,-2-1-9,6 2-5,-1 1-3,0 5-5,-4 5-7,0 0-4,-7 7-6,0 2-11,3 1-22,-4 2 15,1 5 2,1 1-16,-5 5 17,0 4 6,0 2-7,1 8 5,-4 0-4,-3 2-6,3-6-14,-4 4-17,4-7-11,-3-2-16,3 2-34,1-2-24,-1-7-12,3 1 1,0-3-11,4 0 22,6-2 2,2-5 2,1-3 5,-1-3 5,8-5 21,2-3-5,-1-5 0,7-8 35,-7 3 26,-1 1 4,6-12 25,-5 1 31,-3 8 24,-5 2 26,-1-3 10,-8 14 31,2-1 17,-4 3 26,-3 5 1,-1-3-27,2 3-15,-6 1-9,3 5-21,-7-1-8,-1 2-11,-4 7-9,-6 6-12,5-1 6,-5 4-7,11-3-15,-4-1 4,2 3-3,5-5-13,0 6 1,3-2-11,1 3 8,2 1 2,5-4-8,6 5 2,-2-3-5,5 0 0,1 1 0,-6-6-1,0-2-2,-7-2 4,2 0-6,0 0 1,-3-4-1,-1 2-7,-3-1 26,0 1-11,-4 0-3,-5 5 2,-5-2-3,2 2 15,-9 0-28,-1-2-10,1-1-20,-1-6-23,-1 2-32,10-3-36,-1-2-33,3-1-51,3-1-41,0-1-199,5-2-482,4-5 213</inkml:trace>
  <inkml:trace contextRef="#ctx0" brushRef="#br0" timeOffset="137888.0148">3501 9381 202,'6'-3'266,"-1"2"4,0 0 3,-3 1-23,-2 0-22,0 0-24,-4 11-12,0-1-30,-3 3-8,2-3-11,-3 5-14,0 0-18,-2 1-9,1 0-10,0 6-7,2-3-12,0-2-3,-3 2-9,7-5-37,-1 1-19,1-4-22,1 0-16,4-2-12,-2 0-20,1-3-5,2-1-9,1 0-25,3 1-26,6-10-46,1-1-28,-1-2-159,6-5-392,-2-3 174</inkml:trace>
  <inkml:trace contextRef="#ctx0" brushRef="#br0" timeOffset="138041.9643">3625 9315 138,'0'-17'178,"-4"1"-2,1 5-2,0 0-7,-2 0-14,3 6-23,1 1-13,-3 0-24,-1 3-50,5 1-23,-11 9-61,7-4-38,-2 2-40,6 1-73,-3-2-208,3 2 92</inkml:trace>
  <inkml:trace contextRef="#ctx0" brushRef="#br0" timeOffset="138229.3039">3841 9149 191,'4'-9'305,"0"0"-6,2 2-30,-4 2-27,0 4-28,-2 1-25,0 0-18,0 0-18,-9 32-9,0 12-16,-3-10-13,-5 16-4,0 3 1,-1 1-21,-3-1-8,3-3-3,-2-7-20,10-9-7,-1-4-8,4-3-6,4-8-20,2-2-4,-1-2 1,5-6-12,0-1 1,1-1-1,6-7-9,4 2-16,7-4-31,-1-10-33,2 2-23,2-6-44,0-1-26,-4-3 2,1 3-15,-7-5 12,0 3-7,-4-3 20,-3 5-111,-1 1-299,-5 8 133</inkml:trace>
  <inkml:trace contextRef="#ctx0" brushRef="#br0" timeOffset="138452.2902">3900 9454 691,'-13'-6'-50,"-4"-2"29,-4-1 10,1 2 24,-2-1 15,8 6 21,-10-3 15,1 1 22,8 0 0,2 0 34,3 0 17,0 3 0,5-2-3,5 3-16,-6-4-8,6 4-16,4-7 1,2 2-7,9-3-1,5-1 0,4-3 3,3 9-2,0-2-9,-3 2-9,2 3-5,-3 3-6,-8 3 2,5 6-10,-3 2-6,-7 3 7,-5 0 9,1 7 7,-6 3-4,0-1-6,-4-6 7,2-2-13,-2-3-2,3 2-9,-1-1-5,2-3 12,0-3-22,0 0-7,2-1-7,2-5-13,3 0-19,5-2-46,4-4-52,7-3-61,5-5-53,0 0-14,6-10-178,4 1-458,-16-1 202</inkml:trace>
  <inkml:trace contextRef="#ctx0" brushRef="#br0" timeOffset="138598.4397">4249 9290 53,'-6'4'82,"1"1"-46,-1 3-65,2 0-31,4-2 14</inkml:trace>
  <inkml:trace contextRef="#ctx0" brushRef="#br0" timeOffset="139355.7943">4422 9359 66,'0'0'270,"0"0"-10,0 0-14,-25 12-10,8 5-13,-3 1-13,2 0-8,-5 5-15,2-1-18,3 1-17,1 0-14,3 0-17,8-6-15,-2 0-9,5-6-5,-1 3-19,1 0-4,6-4-9,-3-4-5,4 0 13,0 0-17,5-1-4,-2-1 1,3-3-3,2-2-14,-2-1 6,0-1 0,3-4-11,-2-1 4,-4-1-7,2 0 1,-4-2-1,2-7 3,1 2-11,-2 2 3,0-5-6,-2 0 0,3 2-16,-4 2 10,3-1 2,-3 1-2,5 0 3,-4 3-8,6 0 1,1 4-3,-2 2 0,-1 1-3,2 1-15,4 3 19,-3 1-4,-2 2 6,4 3-5,-5 3 10,-2 1-9,2 0-1,-1 4 7,-3 2 6,2 2-13,-5-1 2,-1-5 0,0 3 6,0-3 1,-1 0 2,1-1-1,-2-4 2,2 1-6,-1-1 16,2-2 10,-2 0 12,1-4 7,0 0 41,-3 5-26,3-5-18,0 0-16,0 0-2,6-16 4,-3 5-24,1-6-1,2 0 7,2 0-19,-1 6 1,6-12 2,4 3-5,0 6-4,-1 1 2,-3 7 3,7-2-1,-5 1 1,0 4-15,0 1 14,-1 5 0,-4-2-1,0 3-4,-6 0 21,3 0-22,0 5-1,-1-3 0,-3 6 8,1-2 6,-3 2 0,2-1-5,-3 0-5,0 1 10,0-3-3,0 1 6,0-3-3,-1 1-5,-2 1 6,3-4 3,0 3-5,-2-1 5,0-2 7,2 0-9,0 2 2,0-5-3,0 2 6,-2-1 20,2-3-21,-1 8 12,1-8 3,-3 6 7,3-3 4,0-3 3,-3 7 5,3-7 20,0 3-8,0 1 17,0-4 13,-1 3 27,1-3 4,0 0 26,0 0 21,0 0 17,0 0 15,-2 3 8,2-3 24,0 0 3,0 0 7,0 0-10,0 0-4,0 0-2,0 0-15,0 0-36,0 0 16,0 0-6,0 0-14,0 0-21,0 0 8,0 0-36,0 0-20,0 0-93,0 0 0,-4-10 0,4 10 0,0 0 0,0 0 0,0 0 0,0 0 0,0 0 0,4-6 0,-4 6 0,0 0 0,0 0 0,0 0 0,0 0 0,0 0 0,0 0 0,0-7 0,0 7 0,0 0 0,0 0 0,0 0 0,0 0 0,0 0 0,0 0 0,0-4 0,0 4 0,0 0-193,0 0-116,5 2-81,-5-2-87,0 0-92,11 2-474,0-3-1129,3-3 500</inkml:trace>
  <inkml:trace contextRef="#ctx0" brushRef="#br0" timeOffset="139787.3068">5465 9032 309,'9'-10'357,"-3"0"-35,-2 5-19,2-3-27,-5 4-39,2 4-26,-3 0-29,0 0-6,0 24-17,-3-4-14,-4 2-10,-3 14-12,2-2-13,-2 10-1,0-13-23,0-2-7,2-3-12,0-2-19,2-5-22,0-2-34,2 0-9,0-1-37,2-5-41,-2-1-37,1-5-15,2 0-22,1-1-14,0-4-17,0 0-5,0 0-6,3-16 9,-2 3 21,1-4 22,2-10 38,-1-3 34,-1 4 37,0-6 27,-2 1 29,0-1 30,4 0 26,-4 0 28,0 0 39,0 4 24,0 4 21,0 6 21,0 2-11,0 4 26,0 5 1,0-1-23,0 1-31,1 2-36,1 1-3,2 1 0,1 5-18,8 3 11,10 7-30,-2 2 7,10 13-4,-7-3-10,4 3-4,-7 1-10,-1 11-3,-6-7-7,-1 0-32,-6 0 20,-3 1 11,-4 1-17,-7-2 1,-6 0-4,-4-2-25,-8 8-15,-6-8-11,-3-6-17,-1-2-9,1-4-18,-1 1-23,5-10-14,4-2-22,-1-2-33,4-2-23,8-6-40,2 3-36,6-4-21,3-4-180,5 3-497,5-5 220</inkml:trace>
  <inkml:trace contextRef="#ctx0" brushRef="#br0" timeOffset="139980.5185">5900 9261 271,'15'-9'384,"-5"1"31,-3 2 21,-1-1-24,-2 3-24,-1-1-39,0 1-34,-2 0-45,-1 4-19,0 0-27,0 0-26,-4 12-18,-6-2-30,2 3-10,-4 7-7,1-4-15,4-2-18,0 3-18,-1-1-19,3-1-25,-2 2-18,3-1-26,4 1-44,0-4-22,0-5-27,6 2-25,-1 2-25,2 0-46,2-7-58,0-1-60,6-1-300,-1-5-664,1-3 294</inkml:trace>
  <inkml:trace contextRef="#ctx0" brushRef="#br0" timeOffset="140139.0701">6059 9138 185,'0'-13'278,"-3"2"2,3 1-13,0 0-17,0 5-35,0 1-32,0-3-41,0 7-42,0 0-23,0 0-38,0 0-34,6 19-27,-3-6-61,4 3-50,0 7-165,-2-6-321,1 3 142</inkml:trace>
  <inkml:trace contextRef="#ctx0" brushRef="#br0" timeOffset="140941.9731">6283 9332 81,'11'-10'276,"1"0"6,-3-2 13,-1-2 10,0 4 12,-4-5-4,-1 6-51,0-3 23,1 2-24,-4-2-21,-3 3-22,2-1-34,-2 2-14,-7 0-22,0 8-1,-10 5-29,-3 4-6,-1 3-14,-2 4-11,2 3 7,0-2-23,3 3-26,4 1-4,2-1-14,8-4-9,-1-1-10,3 2-13,2-6 1,3 1-5,0 0 11,3-3-8,2 0 3,1-4 10,7-1-3,-2 0 1,5-7 18,-2 1-18,0-3-22,3-3 11,-3 0 19,4-5-3,-2-6 5,-1 2-8,-5 0 7,0 4 5,0-2 12,-5 4 13,1 3-11,-3 1 24,1 0-2,-1 2-15,-2 3-4,1 0-12,-2 2-12,0 0 2,0 0-53,0 0 37,-9 13-11,8-5-25,0 2-12,-4 1-12,8 0 4,0 4 9,-2-1 7,8 0 2,-1 1-14,9-3 30,4 2 6,3-4-1,-1-3-1,2-2 4,13-3 7,-9-5-1,10 2 7,-10-4-4,1-2 1,-2-3 6,-2-2 14,3-5 27,-3 2-24,-3-3 4,-2-2 7,-4 0 6,-3 1 10,-1 0 13,-2 7 3,-7-3-22,-2-1 14,-2 4-5,-2 2-13,-2 0-3,-7-1-5,-3 7-14,-7 5-2,-5 3-1,0 4-1,0 6 23,1-5-37,2 6-18,4-1-9,3 3-12,5-2 7,3-3-6,2 3 9,2-3-8,2-2-2,-1 1 9,5-1 0,1-2 6,1-2 0,3-1 27,0 2 15,4-4 1,2-3 14,1-3 9,3-1 1,-3 0 8,2-1-14,-1-1 21,5-6 13,-3-4-2,-2-2 10,-4 8 12,1-2-4,-2 1 15,1 1 13,-4 0-6,-3 3 18,1-1-7,1 1 4,-6 2-11,3 1-4,-2 1-6,1 1-21,-2 2-19,0 0-4,3-5-15,-3 5-1,0 0-17,0 0 0,-7 23 6,-2 2-3,-2 2-4,1 4 0,-5 10-1,-4 9 7,0-3-10,-2 6 5,2-2-7,-3-1-2,-2-2 6,1 3-6,2-8 1,1 3 1,-2-7 2,2 1 17,5-11-27,-3 0 3,3-7-5,-2-3 7,0-2 6,-2-6-2,-1-6 1,-3-1-20,8-7 22,1-7-3,-7-4 1,3-6-16,1-6-4,4-4-19,3-3-2,7-13-11,3 0 8,4 12-7,13-19-3,7 4-14,20-16-7,-9 24 0,27-10-5,2 18-4,-18 13-5,1 6 7,23-2-7,-29 12-3,5 1-3,1 3-13,-2 3-10,-6 2-56,-11 0-30,-3 5-31,-2-3-30,-9 3-43,-1-4-38,-3 3-37,-5 0-285,-2-1-708,-1 3 313</inkml:trace>
  <inkml:trace contextRef="#ctx0" brushRef="#br0" timeOffset="150700.8674">3839 7084 22,'4'-2'123,"-4"2"-17,0 0 7,0 0-20,1-5 4,-1 5-2,2-3 5,-2 3 2,0 0 9,0 0 3,1-4 0,-1 4 6,0 0 3,0 0 2,0 0 1,3-1-5,-3 1 3,0 0-2,0 0-2,0 0 1,0 0 11,0 0-16,0 0 0,0 0-2,0 0 7,0 0-4,0 0-1,0 0-14,0-5 11,0 5-33,-1-7-7,-2 1-12,1 0 3,-3-2 3,2-4-23,-2 0 2,0 3 2,1-8-10,-11-5-16,7 7 1,0-7-2,-4 1-2,-1 3-3,-1-3 8,-2 3-9,-2 0-6,1-1 13,0 1-7,-4 1-1,1 0-6,-2 1 0,1 1-11,-5 1 12,4 4-8,-4-3-3,0 2 5,-1 0-16,0 1 15,-2-2-2,-8 1 4,0-1 1,9 3-24,0 3-4,-3-1-1,-7 0 4,-1 3 6,-1 1 2,2-4-2,0 2-2,-3-1 22,2 4-17,-5-5 3,2 5-6,-2-1 6,2-1-8,-3 3 12,1-2 0,-1 2 0,0-2-5,-3 1-4,6 1 10,1-3-1,-1 4 3,2-2 0,10 2 18,-9 1-15,1-1-1,9 0 0,-1 1-1,1 9 2,-12-9-5,1 3-3,1 3 5,9 0-4,-12 3 5,15-1 2,-9 6-7,9-2-11,-14 6 12,17 1 5,-10 1 0,8-4-2,-10 2-12,15-7 12,0 2 6,3-1 1,-1 2-6,-3 2 14,9-4-17,-4 4 0,2-1-18,-2 2 21,1 2-1,2-1 0,3-5 3,1 1-17,-7 4 17,2 4-1,-1 0-8,-1 1 16,-4-2-17,7 3 6,-1-1 5,-1 1-8,1 0 40,-1-3 4,4 3-21,-3-4 4,3 2-12,2 0 17,-10-1 12,13-8-14,0 3-15,-3 3 21,3-2-16,0 5 4,0-5-12,0-2 2,-3 5-2,6-4-17,-2 4 12,2 2 18,1-3-31,-1 2 9,4-4 2,-3 2 4,3 6 11,0-1-7,-3 4-5,9-5 3,-6-5-10,1 5 3,8 1 7,-2 1-3,3 1-1,0-4-2,-3 2 33,8 1-36,-1-3 7,2 6-6,-1-4 9,2 0 1,2-2-1,0 3 2,2-1-9,-1-2 5,14 9 11,-14-10-11,-1-2 2,0 0 22,3 3-18,-1-4 1,13 6 0,-3 1 4,3-2-30,-8-7 24,11 6 20,-13-7-11,11 7-7,-11-8-7,10 5-16,-9-5 28,1-1-1,-1 0-14,8 5 39,-8-8-50,-2 1 9,-2 0 1,4-2-5,-4-1 18,2 3 7,0-3-5,0-1 14,1 0-23,-3-3 19,3 3 0,4-5-11,1 2 14,-6 3-26,2-7 18,1 2 4,1-3 7,1 1-17,0 1 12,-1-2-3,0-2-24,0 1 30,-1 1 9,0-2-19,3 2 2,-2-1-24,0-1 24,-3-5-1,1 4 4,-1-8 0,3 8-5,-5 1 14,-5 2-3,9-5 4,-4-2 0,1 1-23,2 1 26,-11 3-6,10-5 1,0-2-1,-4 1-5,4-1 4,-2 2-9,2 2-13,0-5 17,0 3-4,-3-1 0,-7 7 0,6-7-9,-5 0 4,1 2 0,-2 0-1,2-3 8,-1 2-38,-2-1 33,5-2 0,-5 5 3,-5-2 6,5 0 18,-2-2-9,10-3-1,-4-6-16,4-3 2,3 1-12,-7 2 11,1 2-2,-9 5-4,2-2 2,2 1-2,-3 2-12,-2 2 10,3-3-18,-5 4 17,0-3-5,1 3 5,0-3 2,1 5 14,-1-4-13,-5 4-2,2 0 5,1-3 0,-2 6 13,3-4-11,-2-4-6,2 2 2,1-1-4,-3 1 14,3 0 9,-3-1 9,2 0-5,1-8-13,4-3 21,3-4-27,3 1 1,-3 3-6,-5 6 2,1 1 8,-5 4-4,1-1-1,-1 0 10,-2 0-12,2 1-1,0 0 3,1-3-5,-2 1 1,0 0 2,3 0 4,-1-5 0,-2 3-9,-1-3-3,3 1 0,1 0 5,-3-1-13,3 0 8,-3 2-4,2 0-2,1-4 1,0 1-11,-1 0 13,-2 1-9,2-1 8,-1 3-1,-2 3 7,1 2-6,-4-3 0,4 4 0,-2 2 0,2-2 11,-3 1-12,5 0 0,-2-1-2,-4 1 3,2 0-12,0-3 10,0 6-3,1-8 10,0 2-5,-3 0 11,4-5-17,0 1 1,-1 1 8,1-3-9,-4 2 1,3-3-1,0 2 0,-1-2-3,1 1 6,0 0 0,-3 2 2,2-2 9,-2 0-7,2 4 15,-2-5-5,0 3 0,0 3-5,3-1 12,-3 0-7,-3 3 0,1-3-14,0 3 11,2-3-17,-3-3 10,0 3-11,-2 0-8,2 2-3,1-2 0,-2 2-16,0 1-23,1 3-8,-1-3-23,1 6-22,3 3-17,-4-9-14,1 6-19,3 3-3,0-4-14,0 4-22,0-8-14,0 8-16,0 0-24,-3-7-26,3 7-30,0 0-47,-1-10-41,1 10-220,-6-11-663,4 6 294</inkml:trace>
  <inkml:trace contextRef="#ctx0" brushRef="#br0" timeOffset="153680.7893">1880 12137 173,'0'0'195,"-7"0"-25,4-1-12,3 1-10,-5-3-10,5 3-8,0 0-9,0 0-11,-6 0-1,6 0-13,0 0-4,0 0-12,0 0-10,0 0 1,0 0-9,-6 3 0,6-3-11,0 0 0,0 0-12,0 0 5,0 0-1,0 0-4,0 0-5,0 0 17,0 0-23,0 0 7,14 1 8,-4 0 14,4-1-16,7 3 33,6-1 18,14-2-1,1 0-3,3-2 2,31 0-8,-6 4-4,8-5-5,-5-5-3,9 7 4,-2-2-16,2 3-3,0-4-22,-2 4 12,-7-8 0,3 8-11,-4-4-3,-3 4 15,-1-2-23,4-2-7,-29 4 4,1-3-2,-3 2 18,-2-2-27,-12 7-1,-2-4-3,-3-4 10,-10 1 2,-1 3-4,-2 0-1,-1-1 15,-2 0-13,-2 1 6,-4 0-7,8-2-5,-6 2 0,-2 0 1,0 0 4,6 1-2,-6-1 5,0 0-24,5-1 3,-5 1-18,0 0-5,0 0-11,0 0-19,0 0-43,-1-8-35,1 8-29,-11-9-22,-1 0-20,0-1-18,-1 2 5,-8-6 2,-2 3 1,-2 2 11,1-7 14,-1-1 28,-2 0 19,0 6 20,3-2 32,-4 0 29,7-2 22,-6 6 25,10-3 23,3 3 34,4 4 29,-1-2 15,4 3 8,0 0 9,1-2-1,0 3-15,3-1-2,-2 3 0,2 1-21,3 0-4,0 0 8,0 0-12,0 0 9,9-3-2,-9 3 6,14 4-17,-6-1 14,2 1-4,0 0-3,3-2-3,1 2-15,0 1 5,-1 2-6,2 1-4,5 1 0,1 1-18,-1 2 15,1-2-3,0 3-8,0 2 5,-7-6 4,7 4-2,-1-1-4,0-1-12,1 1 9,-4 0-1,-5-5 4,-2-4-6,-3 1 2,-1-1 7,0 0 2,-1-1 6,-3 1 4,2-2 18,-4-1-12,7 7 3,-3-7 7,-2 1-2,-2-1 18,0 0-27,4 2-5,-4-2 9,0 0-16,0 0-22,5 1 22,-5-1-10,0 0-9,0 0 9,6 2 2,-6-2-7,0 0 2,0 0 9,0 0-15,0 0-1,0 0-5,0 0 4,0 0 16,0 0-25,0 0 3,0 0 0,0 0 8,3 0-21,-3 0 18,0 0 6,0 0 6,0 0-11,0 0-17,0 0 17,0 0 11,0 0-12,0 0 1,0 0-2,0 0-7,0 0 1,0 0-8,0 0 4,0 0 4,0 0-6,0 0 0,0 0 21,0 0-23,0 0 2,0 0-8,0 0-3,0 0-19,0 0 23,0 0 5,0 0-17,0 0 13,0 0 13,0 0-10,0 0 7,0 0-10,0 0 7,0 0-7,0 0 7,0 0-3,0 0-12,0 0 9,0 0-2,-13 4-9,12-1 2,-9 5 16,-1 13-10,-9 20-1,-11-4 2,-3 3 9,-2 2 13,5-3-22,1 4 2,0-9-8,5 3 12,-3-4 19,12-8-25,0 4 1,0-5 7,3-2 1,5-1-3,-1-6-3,2-10 6,2 2-6,2 0 26,0-4 11,-1 4 12,1-5 6,-1 3 14,4-2 21,0 1 12,0-4-10,0 0 17,0 0-9,-4 3 16,4-3-3,0 2-28,0-2 29,0 0-4,-2 4-6,2-4-4,0 0 0,0 0-7,0 0-3,0 0-1,0 0-4,0 0-9,0 0 10,0 0-2,0 0 1,0 0 2,0 0 21,0 0-17,0 0 4,0 0 13,0 0-4,0 0 1,0 0-3,0 0-4,0 0-4,0 0-7,0 0 0,0 0-3,0 0-10,0 0 0,0 0-2,0 0-3,0 0-5,0 0-12,0 0 14,-3-9-20,3 9-5,0 0 2,0 0-16,0 0 28,0 0-12,0 0-14,0 0 2,0 0-11,0 0 12,5-5-11,-5 5-1,0 0 4,0 0 1,0 0-19,0 0 0,0 0 9,0 0 0,0 0 3,-3-4-10,3 4-6,0 0-7,0 0 19,0 0-15,-3-3-4,3 3 10,0 0-11,0 0-25,0 0 20,0 0 9,0 0-8,0 0-4,0 0 0,0 0 1,0 0 2,0 0-5,0 0-5,0 0-2,0 0-1,0 0-3,0 0-7,0 0-5,0 0-9,0 0-15,0 0-7,0 0-3,0 0-35,1 12-9,-1-12-13,0 0-14,0 0 3,0 0-8,0 0-10,0 0-29,0 0 6,0 0-10,0 0-22,0 0-19,0 0-44,0 0-24,0 0-36,9-6-318,-9 6-717,4-17 317</inkml:trace>
  <inkml:trace contextRef="#ctx0" brushRef="#br0" timeOffset="154453.6445">4131 11975 110,'4'-2'155,"0"0"7,3 2 2,-4-3 1,3-3 5,-1 4-1,-2-1 5,1 1 3,1-2 3,-1 0-11,0-1-1,-1-2-13,1-4-6,-1 5 8,1-3-21,-4 3-6,4-6-7,-4-2-14,3-3-26,-3 0 9,-3 0-11,3 8-13,-4-3-3,0 0-24,-3 6 8,1-1-21,-4 5-27,-4 4 7,-4 10 8,-6 4-13,0 5-3,-7 10 9,0 3-14,4 0-4,9-8-2,4-4-10,0 3 13,5-1-15,2-8 1,3 1 2,4-2-5,0-3 8,3-3-1,3 5 5,-2-8-2,4 0 18,1-5 1,7 0-4,0-3 0,3-6-6,3-3 12,-4-3 5,2-1-3,-4-2 3,0-2 8,1-3 5,-4-1-2,-2-2 6,0 0 5,-5-1 5,1 2 0,0 5 9,-4 2 12,0 5 15,1 0 6,-4 3-7,0 1-10,4 3 10,-4 0-30,3 3 0,-3 0-18,0 2-21,0 0 26,0 0-26,4 26 3,-11-2 0,3 7 3,-6 3 18,5 13-22,0 1-8,-2 1 2,3-3-1,-2-12 30,2 2-20,1-1 5,-4-2-20,3 0 15,-2-4-12,2-3 21,1-6-8,2-8 4,-3-2-1,1 0 4,3-1 3,-1-4 14,1-2 45,0 1-19,0 6 10,0-9 22,0-1-1,-2 4 0,2-4 27,0 0-14,0 0-14,10-12-3,3-13-8,5-3-28,9-16-3,4 5 8,-3 3-36,-7 11-19,-1 2-18,-2 3-21,-1 6-33,-9 4 1,2 0-42,-3 3-38,-2 4-30,-3 0-38,1 2-24,0-3-29,-3 4-20,0 0-9,8 6-38,-8-6-194,2 8-575,-2-8 254</inkml:trace>
  <inkml:trace contextRef="#ctx0" brushRef="#br0" timeOffset="154766.5022">4520 12117 67,'1'-3'293,"3"1"-23,-4-2-19,3 1-19,-3 3-34,0 0-20,0 0-21,0 0-13,-7 17-14,-4-2-7,-1 8-4,-3 2-11,2-1-8,0 0-12,6-6-9,2-2-11,1 5-5,1-4-3,0 0 5,3-2-20,1-6 0,1 0-6,3-1 15,1 2 13,4-3 7,3-9 5,-1 4 27,5-4-30,0-5 12,3 1-9,-2-5 2,2-1-32,-10 1 23,5 1 4,-4-14-1,-1 0-6,-6 5 2,1 0-12,-4 0-7,1 0-33,-2 1 27,-2 9-14,-1-8-13,-4 2-13,0 3-33,0 3-34,0 2-26,-3 2-28,2 1-27,-1 4-31,1 2-39,1 0-35,4 1-24,-1 1-219,0-1-530,2 4 235</inkml:trace>
  <inkml:trace contextRef="#ctx0" brushRef="#br0" timeOffset="154980.8982">4846 12114 152,'7'-4'353,"0"1"3,0 0 6,-4 0 1,3 2-24,-6 1-34,4-3-43,-4 3-18,6 0-41,-6 0-7,0 0-21,0 10-31,0 2 3,-3 7-13,-7 3-15,3 2-12,-3 2-26,3-3 2,-1-4-34,2 5-55,-2 1-37,-1-4-25,3-2-47,1 0-35,-1-6-52,3-1-38,-1 0-40,1-2-232,-1-6-555,4-1 246</inkml:trace>
  <inkml:trace contextRef="#ctx0" brushRef="#br0" timeOffset="155733.9913">5377 12000 50,'3'-4'268,"0"1"-25,0 1-13,-2-3-11,2 2-2,0-1-4,2-3-12,-3 5-11,2-6-2,-1-2-3,1-1-9,-3 0-15,1-5-16,2-1-1,-1-3-7,-1 1-16,-2 1-3,2-1 2,-5 1-20,-1 0-10,0-2 13,-3 6-30,-2 2-6,-3 0-3,-1 4-14,-3 3-1,-9 4-2,0 3-15,-2 8-25,2 4 14,-9 12 9,11-5-10,1 2-5,2 2-18,5-1 13,3 4-7,4-4-2,2-6 1,6 1-22,-1-2 22,2-5 3,2 5 10,4-2-11,4-1 16,2-6-20,3-3 9,5-1 5,3-8-5,-2 4 6,-2-9-8,5 0 13,-8-3-15,1-2 26,-6 2 4,6-8 4,-5-1 1,1-3-10,-3-1 8,-1-1 11,-2 1-4,-2 1 17,-3 8 14,4 0-8,-4 5 5,0-1 3,-2 4-7,-1 3-11,1-1-15,0 2-9,-1 4-24,0 0 9,0 0 3,-5 25-9,-2 4 1,1 3-1,-5 15 3,0 8-2,0-8 8,1 3-25,1-3 20,-2-11-10,1 15 7,0-5 6,3-12-7,-3 12 0,6-15 1,0-6-3,0-1 2,1-5-4,-1-11 2,-1 4 1,4-1 0,0-5 29,-1 1 0,2-5 14,0 2 7,0-4 28,0 0 1,0 4 1,0-4-2,0 0-5,7-9-13,3-5-9,4-12-9,8-13-5,-3 11-4,8-8-18,-7 13-19,6-11-11,-7 10-13,-2 3-21,1-1-13,-3 2-13,-2 7-3,-2 0-22,3 1 0,-1 2-23,-6 0-19,3 4-40,-4 1-9,-5 1-30,5 2-38,-1-2-33,-3 1-40,-2 3-13,7-2-19,-7 2-250,0 0-651,0 10 289</inkml:trace>
  <inkml:trace contextRef="#ctx0" brushRef="#br0" timeOffset="156087.1871">5804 12227 220,'-3'-14'304,"1"7"-9,0 2-11,1 2 6,-1-1-1,1-1-17,-1 1-15,2-1-20,0 0-30,3-5-19,-3 5-24,3 0-6,1 0-38,4-4 5,0 4-16,4-2-22,1 1 10,0 2 4,-2-1-34,0 3-13,-2 4-6,-2 1-7,5 6-13,-7 1 10,-3-3-2,-2 13-19,-2 6 17,-6 3 2,-3 0-6,-3 0-10,-1-1-13,-3-3 17,3-6-3,1 1 5,3-6-4,1-3-28,3-2 12,3 0 11,0-4-14,2 0 15,-1-1-4,5 0 4,-2-4 7,4 4 21,5-3-2,5 3 4,8-8 4,5 2-22,0 2 3,2-2 2,-2 4-3,0-4-56,-1-2 3,-3 0-35,1 1-51,-3 1-43,-7 0-45,-1-1-38,-5 2-44,2 0-30,-6-2-260,-1-1-614,-3 4 273</inkml:trace>
  <inkml:trace contextRef="#ctx0" brushRef="#br0" timeOffset="156913.2943">4049 11417 79,'7'-2'247,"-4"-1"-13,1 1-12,0 2-13,0-2-6,-4 2-22,0 0-17,6 0-26,-6 0-3,0 0-9,0 0-20,0 0-13,-14-1-6,0 4-14,0 4-8,-3-2-11,-3 5-3,-2 2-10,2 2-3,7-4-2,-5 9-8,3-1-6,-3-1 1,9-3-4,0 2-7,5 1 0,-3 0-2,7 2-4,2-1 1,0 1 0,1-1 4,4 1-7,6 10 3,-3-7-3,-2-5 2,5 9-5,0-5-15,2 4 1,-4-1 4,1 2-3,-5 2 1,0-10 1,-2 7-2,-3-5-9,-4-1 1,-3 6-8,-4 0-1,-2-3-3,-3-1-9,0-3-2,1-5 1,-2-2 2,3-3 11,-2-1 4,3 1-1,-2 2 11,5-6 5,2 0 5,3-1-3,-2-1 1,3 1-3,-2-1-7,4 3 5,-1-3 7,2 5-12,3 3 8,2-2-14,-2 0 19,0 3 10,5 3-12,-1 10 0,-2-6 4,-2 6 5,-1 5 2,0-3 7,-2 1 3,-1 2-11,-1-2 13,-5 3-6,3 2 8,-1-1-1,-3 3 7,4-4-8,0 1 1,-1 1 1,0-4-3,4 2 1,0-5-3,0 1 1,3-6-5,1-2 3,0-1-1,9 5-4,4-3 5,3-6 5,4-1-23,-1-3-31,16-3-47,1-4-68,1 0-216,0-4-397,0-6 176</inkml:trace>
  <inkml:trace contextRef="#ctx0" brushRef="#br0" timeOffset="157678.8168">6197 11759 60,'-1'-3'249,"-2"1"-12,1-4-4,2 2-4,0 4 3,0-9-17,2 3-18,1-4-8,-2 1-16,6-5-14,-1 3-6,2-4-13,4-8-14,3 2-12,-1 4 9,4 4-33,1 1-13,2 1-7,0 6-4,-1 1-8,-6 4-11,-3 3-2,-1-1-1,2 5-11,-3 1-7,-1 4-2,-2 3-5,-2 7-10,-7 4 9,-4 7-2,-6 0-2,-9 7-8,-3 2-8,-2-3-2,7-16 4,1 1-8,3-2 8,1-4-3,5-4-4,1 1 6,2-1 5,3-4-11,-1 0-2,2-1 1,1-4-5,1 6-8,4-3 16,-2 2 0,6 2 1,-1 1 3,2 0-3,2 0 10,-2 2-7,2 0 3,-1-2 0,1 1 5,0 1 0,-2-2 4,1 1 6,-1 2-7,2 9-1,-3-12 5,-3-2-4,0 5 8,2 0-7,-1 1-7,0-3 7,-1-2-6,1 3 20,1 0 8,-3 2-4,4-1-2,-1 0 4,-1 2 4,1-3 0,-3-5-12,1 6-12,-1-6 10,-2 2-7,1 0 2,-1-7 3,-4 5 0,0 1-2,-2-1 0,-3 3-2,-4-1 8,-6 2-31,-2-6 27,-4 4-8,3-9-7,-3 6-23,-3-7-8,2 4-39,0-2-28,-2-4-30,3 0-27,8 1-42,2-5-48,-1-1-269,6-6-552,4 1 245</inkml:trace>
  <inkml:trace contextRef="#ctx0" brushRef="#br0" timeOffset="159868.5912">6888 11562 61,'0'-7'158,"-2"3"-8,2-1-14,0-5 6,-2 5 8,-2 0-10,2-4 4,-1 3-2,0 2 4,-2-6-1,4 5-15,-7-2-5,3-4-2,-2 5 5,2-4-10,-5 0-6,-1-2-9,1-1-3,-3 2-6,3-3-2,-2 2 4,-3-5-15,3 5-7,-4-5-5,-2 2-10,-3-3-10,4 3 30,-3 0-13,2-2-7,-2 3 3,3-3-5,-2 0-9,-1 5-12,-1-3-2,2-2-2,-1 5 9,1-5-17,-2 3-3,0-1 2,-2 1-7,-4 8-4,2-9 2,-2 0-2,3 1 10,-13-2-14,12 8-2,-17-8-1,4 2 7,-3 1 3,0 1-11,1 0 2,0 0-13,-2-1 11,0 2-4,1 1 1,1-2 1,1 2-2,1 1 3,10 2 4,-9-2-3,-4-2 2,3 3-6,11 1 6,2 3-2,-4-1 3,0 0-6,-13-2-11,14 2 15,0 0 2,-12 1-15,12 1 16,-1 2 3,-10-3-10,12 0 1,-3 0-11,0 4 13,1 1-6,2-6 3,1 5 5,1-2 0,1 1-7,2 4-1,-4-3-2,5-2 6,-1 4 11,-1-2-16,-1 3 0,-3-2-2,2 0 4,4 6 7,-6-7-6,-2 0-5,0 1 3,0 5 1,-11 1-2,11-3 3,-11-1-4,-1 2-9,13-2 15,0-1-2,-1 3-5,3 0 18,1 0 1,0-2-7,-1 3-10,-1-1-1,3 0 0,5 2 6,-1 0-5,3-2 1,-1 1-4,4 1 3,1 0-3,-1-2-1,1 3 1,-1 0 10,4 0-8,-1 6-5,1-4 3,0 0-2,3-1 14,-4 0-12,0 2-1,1 1-14,0-1 18,0 1 4,-1-1-5,1 1 4,0 0 2,-1 1-4,1 1 0,3-3 1,-3-1 10,0 2 0,2 0-11,0-4 0,0 1-3,-1 1 5,-1 4 3,-2-4-9,3 0 8,0 2 5,-2 1-13,0-1 9,3-3-3,-1 1 0,2-1-10,-2 3 7,-2 3 5,4-5-4,-3 2 1,0 3 3,2-4-10,-1 3 9,1-1-4,-1 0 3,2-2-6,0-2 5,3-5-1,-3 8-7,-3 2 6,2 0 23,2-6-22,-4 5 3,4-2-14,-2 1 14,0 5-4,1-3 0,1-5 3,0 4 2,-2 2-6,2-1 3,-1-1-3,0 2 5,-8 8 8,10-8-9,0 4 1,1-4-5,-2 2 6,-1 0 3,1-1-5,3 1 1,-2-2 3,1-3 1,-1 5-8,1-5-1,1-3 5,-1 4-12,1-1 13,-1 3 3,1-1 2,0 2-7,-1 0-6,1-4 6,-1 3 1,1 2-7,-1-1 8,0 1-10,1-3-5,0-2-3,-1 3 3,1-3-4,-4 4 8,4 1-1,-1-6 2,0 4-10,1 1 15,-3 0-6,5-3 4,-2-1 6,-1 0-15,1 4 13,0-6-1,-1 5 3,1 2-1,0-2-5,2 2 3,-2 0 1,0 0-10,2 1 10,0-1-4,-1 1 6,1-1 1,-2-1 3,0 1-7,2-2 4,-1 3-3,1 0 5,-2 3-6,2-3 2,2 3-1,-3-3 5,1 1-5,0 0 1,-1 1-4,4-5 2,-4 6 5,4-1-1,0-3-3,0 2 1,-2 0-3,4-2 12,-2 3-5,-1-1 2,3 0-6,1 1 0,0-3 17,2 2-12,-2 5 3,3-9-9,-1 2 3,-3-1-4,6 0 6,4 5 0,-4 1 4,6-1 3,-4-2-21,-2-4 13,8 10 6,-6-6-13,6 3 13,-1-5-16,1 3 18,-1-2 4,4 2-10,-1-4 19,1-1-12,0-1-7,2 1 6,-2 0 4,1-3-8,2 2 1,0 1 6,2-1-11,-4 1 23,4-1-25,0 1 1,-4-1 0,4-1 5,-2-2 0,0 0-2,10 11 2,-9-10-1,-1-3-10,0 4-10,7-4 17,6 0 6,1 3-10,-2-3 12,7 2-2,-15-6-8,11-1 11,2 2 19,-3 2-30,-8-2-1,10 3 9,0-6-3,-12 2-3,13-1 2,-13 1-3,10 0 0,-10-4 1,11 4 24,0-4-27,-10 4 5,0-2-13,0 2 7,1-5 36,1 2-40,-3 0 6,3-2-3,-3 5 11,3-3 2,7-1-2,-11-4 4,2 5 7,0-1-4,10-2 0,-12 5 0,1-3 1,-1 2-1,1-3-6,0 2 0,3-2 1,-3 0 5,13-1 0,-13 0-11,0 2 1,2-1-6,-3-1 5,-2 3 12,3-3-8,-1-3-12,1 3 2,0-2 10,-2 0-3,-1 1 4,-2-1 5,1-3-34,-3 1 33,-2-1 11,3 0-4,-7 3 5,2-2 0,4 0 4,-5 0-3,3 0 9,-2 0-4,-1 1 12,-1 1-11,6-2-5,-6-1-23,4 0 22,-2 4 8,1-5-9,4 0-5,-3-1-14,2-1 21,-5 6-1,2-7-16,1-6 6,-4 8 3,-1 1-4,6-8-6,-5 6 1,-3 2 4,3-1-14,-2-1 11,4-3 4,-2 2-23,-1 2 28,6-4 8,-9 3-4,2-1 4,1 0-12,-1-2 19,-1 6-3,7-9 4,-6 2 3,-1 1-7,-1 3 15,0-5 5,0 4-6,-3-3-1,-1 4-2,1-3-10,5 0-2,-6 2-1,0 0-3,0-3 12,2-1-20,2 0-4,-4-2 1,3 0-2,-1 2 3,1-1-8,-1 0 2,-1 2 13,1-3-8,2 2 5,-4 1-1,-1-2 6,-1 5-8,2-4 15,-1 2 7,-3 1 7,1-3 1,2 4 0,-2-5-3,-2-1-8,3 5-5,-1-3 1,0 2 0,3-4-6,-2-1-9,-1 1-6,0-3 7,-1 2-8,5-6 1,1-1 1,-4 8-16,2 0 14,1 0 5,-3 1-2,-1 6 6,-2-5-3,2 3 4,0-1-3,-1 4-4,2-4 5,1 3-10,-6-1 15,2 3-3,1-5 2,-1 2-1,-2 0 10,3-2-19,0-5 1,-2 1-6,2 1 14,3 0-7,-4 1-5,0-4 3,1 6 14,-2 0-17,1 1 2,-2-4 4,4 3 2,-4-4 31,0 0-33,3 0-4,-3-4 7,0 3-7,1 2-1,-1-1-3,0-9-4,-1 4-11,-1 6 15,1-7-5,-2 4 1,2 2-1,1-3-15,-2 1 18,1 0-1,-2 1 0,2 1 3,0-1-17,-1 5 12,0 1-1,1-1 3,0 0-1,-1 2-11,-1-2 10,2 3 3,-3-2-14,2 1 11,-3-1-2,5-1 1,-5 1-2,3 0 11,-1-2-12,1 3 0,0-2-3,0-5 0,-2 6-12,1-4 15,-1 3 1,3-4-2,-4 1-1,0-2-3,-1-1 6,2 2 2,-3 2 1,1-2-4,2 2-5,0-2 4,-2 1 2,-2 0 1,3 2-2,0 4-7,-5-5-31,3 0-13,0 2-32,-3 0-11,0 7-35,3-5-32,1 6-41,0-3-43,1 3-74,2 3-80,3 1-76,-2-3-325,2 3-865,0 0 382</inkml:trace>
  <inkml:trace contextRef="#ctx0" brushRef="#br0" timeOffset="162063.2085">6936 12078 64,'0'0'166,"0"0"-5,0 0-1,0 0-2,0 0 5,0 0-8,0 0 4,0 0-8,0 0-6,0 0 3,0 0-10,0 0 4,13-2-3,-13 2-6,13 2-10,1-2 28,7-1 8,6 2-19,11 1 8,10 3 2,0-8-17,21 1-3,-20 2-23,23-3 3,0 6-3,1 0-1,-2 1-17,0 1 0,2-5-12,-4 11-7,2-7-45,-25-2 43,1-2-19,-1 3 4,0-3-9,4 2 13,-2-2-20,1 0 17,19 0-2,-23-2-4,1 0-3,4 0 12,-1 6-10,2-7-1,16 2 4,-30 1 6,7-1-21,-4-6 1,0 8-6,-1-2 2,-1 2 7,-9-1-16,2 3 2,-2-3-15,-1 1 11,2 1-4,-3-2-3,-4-2 0,0 5-14,-2-6 14,-5 5 0,-1-2-11,2 1 6,-3-1-17,1 0 17,0 1-2,-1-2 2,3 1 12,4 2-9,0-3 1,2 2 2,-1-1 16,1 2-17,0 0-1,2-2-2,-3 0 0,3 1 8,-3 1-16,3 1-8,-8-2 11,3 1-1,1 0-6,-6-1 9,1-1-5,-1 3 0,2-3 0,0 0 3,-3 0 0,7 1-13,-3 2 7,-3-2 4,6 3 2,0-6 0,1 3 9,1-1 0,-1 0-14,1-1-4,1 1-6,0-2 9,1 4 15,-4-2-13,1-7-4,0 8-2,-8 2-7,0-2 18,-3-1-5,-1-4 2,0 4 9,0-1-9,-4 5 0,-1-7 7,-1 3-2,-4 0-25,8 3 19,-8-3 0,4 0 5,-4 0-7,0 0-6,7 0 5,-7 0 3,0 0-6,0 0 5,3 3-4,-3-3 2,0 0 0,0 0 7,0 0-6,0 0 3,5-3-18,-5 3 15,0 0 11,0 0-17,0 0 1,0 0-13,0 0 8,0 0-12,0 0 19,0 0-11,4-3 12,-4 3-19,0 0 4,0 0-3,0 0 8,0 0-1,0 0-7,0 0-6,0 0 0,0 0-1,0 0-10,0 0 20,0 0-13,0 0-1,0 0-17,0 0 3,0 0-13,0 0-10,0 0 9,0 0-9,0 0 0,0 0 16,0 0-9,-12-1-9,12 1 36,0 0-13,-9 0 16,7-3-4,-1 2-12,3 1 12,-8-3 12,6 2-4,-2-1 6,4 2-2,-6-5 5,0 1 4,1 3 8,-2-1-6,1-1-2,2 0 1,-3-1-1,-2 1 10,4 1 3,-1 2 7,-2-1 1,3-2 7,1 2 14,1-1-7,3 2 4,-6-3-13,6 3 2,-5-2-7,5 2 10,0 0-2,0 0 5,-6 0-5,6 0 3,0 0 3,0 0-2,0 0 7,0 0-5,0 0 1,16 5-10,-13-2 12,2-1 7,2 0-14,3-1 8,0 3 8,0-3-18,3 4-4,-3-3 2,4 1 2,-5-2-12,3 0 13,2 3 3,-6-4-7,-1-2-4,3 2-6,-3-3 17,0 3-2,-4-2 1,2-2 1,0 1 14,-4-3-28,3 3-3,-2-1-19,-2-1 19,1 0 3,-1 5-9,-4-8-7,0 5-6,-2 0 1,2 0 3,-3-2 14,3 1-13,-2 1-16,3 1 20,-4 2 3,2-3 3,0 1-9,0 0-19,1 2 30,-1-2-6,5 2-31,-8-2 35,2 1 2,2 1-4,0-3-1,0 2 19,4 1-17,-6-3-4,-1 3 0,3-1-5,-2 0 24,6 1-22,-8-3 18,2 3-12,2 0 1,-3 0-8,1-1 5,6 1-2,-8-3 11,3 2-7,1-1-17,0 0 18,0-1-1,-2-2 17,3 3-14,-1-3-7,-2 0 7,1-1-8,-2-1 13,0-1-2,1 0-7,-1 1 5,1-3 7,-1 1 2,2-1 3,-4-2-7,4 5-18,-2-1 35,0 1 2,0-1 21,5 2 4,-5 1-22,6 2 5,-1-1-3,-3 0-4,5 0 0,-3 2-1,1-1-4,2 3-3,-1-5-5,1 5-2,0 0-23,0 0 13,-1-4 3,1 4 11,0 0-20,0 0 1,0 0-7,5 12 9,-3-8-23,5 6 24,3 4 1,-2-2 0,2 1-3,0 0 12,2 1-7,5 6 0,-6-7 3,2-1-3,2-2 4,-4 2-4,3-4 2,0 4-18,-3-3 20,-4-4-3,1 0-1,1-1 0,1 2-1,-7-2 4,1-1 3,0-1 3,0-1-3,0 0 27,-4-1-23,3 3 7,-3-3-3,5 1 3,-5-1 22,0 0-24,0 0-2,0 0-15,0 0 17,4 3-1,-4-3-9,0 0 1,0 0 0,0 0-9,0 0-1,-11 6 3,0 6-2,-4 3 9,-3 5-8,-2 3 5,-2 0-7,-6 7 2,9-5-8,-3 1 4,-2 9-10,4-12 12,2 1-19,0 1-20,5-4-23,1-6-30,-3 2-33,7-3-31,-2-2-33,0-1-37,2 3-50,2-5-40,0-1-34,-2-1-217,-1-3-615,1-4 272</inkml:trace>
  <inkml:trace contextRef="#ctx0" brushRef="#br0" timeOffset="162507.3503">8865 11257 92,'1'-11'265,"1"-1"-11,-1 0-15,-1 1-11,1 1-3,-1 3-11,-2 0-14,2 0-11,-3 1-28,-1 1-9,-3 4-23,-2 1-8,-2 5-15,-3 2-2,-6 10-17,0 0-10,1 4-16,0-1 8,4 0 1,3 6-17,3-3-7,4-4-2,5 0 8,0 7-5,5-9 9,3 5 18,5 2-9,6-3 21,1-4 4,4-2-14,1-5 0,5-1-13,-2-3 10,3-2-11,-2-6-1,-1-3 16,-2 2-2,-4-3 7,3-4 7,-13 0 13,6-2-8,-6-1 2,1-6-6,-6 2-9,0-2-2,-3-8-14,-4 8-5,-3-9 2,-4 3-14,2 8-3,-7-7-12,-4 4-5,-2 6-8,-3 0-14,-1 6-20,-2 1-23,-1 5-20,-2 2 13,1 5-83,5 3-30,2 2-45,3 5-30,1-2-33,8 3-47,2-3-45,-1 6-226,8 0-631,4 8 279</inkml:trace>
  <inkml:trace contextRef="#ctx0" brushRef="#br0" timeOffset="163278.538">10662 11846 106,'11'-16'246,"1"4"-6,-5 2-7,-1 2-8,-4 1-20,2 3 6,-2 0-25,1-1-17,-2-1-20,-1 6-11,-4-3-19,-3 0-13,-3 0-17,-6 7-5,-3 1-6,-4 1-10,1 4-6,2 0 3,-2 0 2,7-3-6,1 2-12,1 1-1,2 0-13,1 2 2,6-2-8,-2 2-1,2 0-6,3 2 4,1 4-2,1-6-4,2 6 3,4 0-10,4 6 9,-3-7-6,4 4-10,-1 0 4,-1 1 0,0-1 0,-3-4 0,-1 2-5,-6-3 5,0 5-8,-6-3-2,-1 3-14,-5 1-4,-3-6 4,-2 1-3,-4 6-4,-1-14-2,1-1 7,4-3 0,-4-2 1,5 4 7,3-7-14,2 0 21,4 0 1,-1-3 1,3 1 7,3 1-1,2 1-6,0 0-4,0 0 2,0 0-2,0 0 4,4 13-2,1 1 1,0-2-9,-1 3 11,2 9-1,-5-5 3,-1 8-2,-1-1 9,-4-1-8,1 4 3,-2-4-6,2-6 6,0 0 12,0 0-13,1 1-2,0-3-2,3-6 4,-3-1-7,4 0-15,1 2 6,1-7-1,4 3 10,1-3-11,5 0 9,8 3-2,0-8-8,2 1-20,7 1-36,-4-7-20,-1-1-34,3 0-17,2-2-48,-4 4-39,0-6-154,1-4-413,-3 2 183</inkml:trace>
  <inkml:trace contextRef="#ctx0" brushRef="#br0" timeOffset="163900.9362">11094 12245 16,'5'-2'192,"-1"-5"-1,3 6 2,-3-6-6,3 1 1,0-1 3,0-2-10,-2 0 0,2-2-17,1-3-2,-2 0 2,-2-3-23,0 2-6,0-2 1,-1 0-23,-3 7-2,0-6-17,-3 4-8,3 0-22,-5 0 7,-1 3-8,-4-2-10,0 5-3,-4 2-13,-8 2-3,1 4 0,-3 6-6,0 1 0,1 4 12,2 4-12,4 2-16,-1 0 12,7-6-12,-2 6 3,7-7-13,3 2 4,2 1 9,1-3-11,4 5-3,1-7 5,3-3-1,2 3 9,1-3-6,0-2-2,3-3 1,3-3-3,-3-1 8,2-2-3,-1-3-3,-1-2 8,0-2 9,-1 3 26,-1-3-13,-1-4 12,-2 3-9,2 2 9,-2 2 8,-6 4-5,2 0-9,-3-1-14,1 2 2,1 1-8,-4 2 2,0 0-2,-1 11-16,-2 5 9,-5 0-2,-1 10-5,-4 3 4,4 4 19,-7 8-2,5-11-22,1 0-1,2-1 13,-5 2 33,7-5-43,-1-1 2,2-8 22,0 0-23,1-2 4,3-5-2,-2-5-3,1 2 10,1-1 13,0-2 19,2 2 22,-1-4 14,0-2 4,4 1-8,-4-1-11,14-12 6,5-3-17,2 1-1,3-3-15,0 2-11,-2-3-17,1-4-3,-1 2-5,-3 3-29,2-2-2,-10 7-35,0 3 3,-2 5-25,-1-1-33,-6 1-40,0 1-36,1 1-42,-3 2-30,0 0-14,0 0-27,11 2-6,-11-2-214,3 9-563,-3-4 249</inkml:trace>
  <inkml:trace contextRef="#ctx0" brushRef="#br0" timeOffset="164108.1143">11434 12366 14,'10'-6'256,"-2"-1"11,1 1 22,-2-2-5,-2 3 5,1 1-2,-2 1-4,-1 1-42,1-1-30,-4 3-44,0 0 4,0 0-6,7 8-18,-8 3-14,-2-1-37,-3 7 17,2 7-18,-1-5-11,-2 3-14,-3 5-8,4 0 7,-2-10-7,-1 7-12,1-2-8,-1-5-8,4 0-53,0-5-17,0 0-32,1-3-27,-4-1-36,6-2-33,-3-3-38,5 0-60,-2-1-239,2-2-543,0 0 240</inkml:trace>
  <inkml:trace contextRef="#ctx0" brushRef="#br0" timeOffset="164642.5798">11751 12026 44,'1'-9'264,"0"0"-11,4-1-1,-1 3-16,0 2-7,3-5-12,-1 0-4,1 3-4,4-5-18,-1 2-10,1 3-26,2 0 10,1 5-24,0-5-13,1 3-9,3 1-36,-6 2 14,2 4-11,2-2-13,-9 4-8,6 3 7,-5-3-22,-1 3-3,-3 3-10,-1 1 0,-6 5-7,2 0-2,-6 2-6,-4 6-13,-3-1 12,-3 0-11,3 0-5,-2-4 0,1-1-15,-2 0 10,8-9 5,-2 2-1,4-3-4,0-1 2,1 2-5,1-4-5,3 0-6,-2 1 11,4-1-16,0 0 11,0-3 0,1 5-5,4-1 9,0 4 6,0-3-8,0 4 0,2 0-1,0 0 2,1 5 0,-2-6 5,-3 2-12,1-1 36,-1 3-33,1 4 1,-3-2 3,3-2 2,-8 1 8,6 1-6,-4 9-5,2-9-5,0 0 9,-1 1 13,1-2-13,0 0 0,0-2 0,0-2-1,-1 2 4,1-3 1,0-2 1,-3 0-2,3-4 2,0 2 7,0-2-4,-1 2 8,-2-2-11,-3 3 6,-2-1 2,-5 0-8,-2 2 9,-6-5 1,2 0-9,-3 3-21,-1-7-28,1 0-25,1 2-48,3-2-41,3-2-47,0-4-42,2 2-231,2 2-520,4-7 231</inkml:trace>
  <inkml:trace contextRef="#ctx0" brushRef="#br0" timeOffset="168959.4199">11716 11509 59,'1'-6'259,"2"-1"-15,-1 2-18,-3 0-13,0-1-28,-2 0-14,0 0-15,-4-2-17,-5 1-16,-4-2-15,-8 4-17,3-3 2,-9 7-7,2-6-17,-11 1 0,11 1-9,-13-2-7,-5 2-1,1-2-8,2-1-3,-4 4-3,2-1-4,0-4-6,0 6-2,3-1 3,3 5 0,-3-2-4,3 2 6,10 2-4,-1 0-4,1 3-3,0 0 5,1 0-10,-1 2 4,2 0-7,0 1 4,0 3-9,2 1 1,1 0 3,0-3-4,2 5 1,2-3-6,-2-1 5,3 1 0,2-3-3,2 3 1,2-2-12,0-3 12,2 2 0,-2-1-8,5-2 9,1 0 0,-2 0-4,-1-1 2,3-1 12,0 2-11,-1 1-3,-1-5 0,1 2-1,1 2-3,-1 0 5,3-3-3,-3-1 3,-1 4 0,2-1 0,0-2-5,0 1 3,2-1-7,0 2 5,2 1-6,-2-4 6,2 2 0,0 0 9,-1-2-11,1 1 2,0 0-4,3-3 0,-1 4 8,-2 0-7,-1-1 0,3 2 3,-1-1 1,-1-3 14,1 4-18,2-5-1,-5 6 0,3-1 19,-1 0 1,-2-1 0,4 3-3,-3-1-14,0-1 14,-1 6 0,1-4-5,0 3 3,0-2-1,-2 5 0,-1-2-6,3-1 2,-2 1 1,-1 2-14,0 1 20,1 1-2,-2-1-10,1 0 10,1 0 4,1 2-4,-4 0 11,2-1-8,-3-1 6,3 1 1,0 0 3,0 1 1,-3-2-9,0 4 6,3-2-4,2 1 0,-1-1-2,-9 6-15,10-3 13,-3 7 2,3-9-5,0 9 3,-2-1-9,2-6 9,0 6-2,4-1-14,-5 2 10,3-2 5,-1-5 1,0 1 4,1-1-19,0 7 17,-1-1-3,1 0-1,2-6-1,-3 0 1,4 7 4,-2 0-1,2-5-6,0-2 10,0 0-7,0 0 1,2 8-4,-1-8-5,2 1 2,-2 3 5,1-2 0,-1-7 2,1 7-5,0-3 4,-2 6-7,3-6 9,-3 0 1,0-1-20,3-1 8,-2 2 3,2-6 1,0 0-4,-2 1 24,1-1-29,1-1-2,1-1 7,0 2 1,0 3 5,5-2-8,-4 1 5,1-2-17,2 1 17,0 0-5,1 3 10,0-2-3,1-1-5,-1 2 1,4 12-1,-3-14 0,1 1 3,-1-2 3,0 2-2,1-2 2,0 3 0,2-4-4,3 4 2,-5-5-1,3-1 0,5 4-17,0 2 18,2-4 3,3 2-3,-1-2 2,1-1-18,0 2-11,-2-4 4,1 6 0,-1-3-1,-1 0 17,1 0-12,3-1 3,-1 2 6,0-3-2,3 7 1,-1-6-2,-2-1-2,3 1 13,0 0-8,0-3-5,-4 0 4,4 1 0,0 0 4,0-4-1,1 8-1,0-7-3,2 1 4,-6 0 7,5 1-10,-1 3 9,-1-5-15,1 2 12,-3-1 9,3-1-12,-2 1 3,1 0-8,1-1 10,-1 4 14,0-9-12,2 4-5,-3-4 8,2 0 7,3 0-3,-6 0 7,3 0-2,-1 0 17,4-2-8,-3 2-1,2 0 3,-2 0 2,1 0 22,0-2-29,-3 3 1,0-3 10,-2 0-5,-1 0-13,2-2 14,-5 0-3,0 0-25,0-2 27,1 1-4,-1-4-1,0-1-3,-1 2 9,4-3-14,-2-1 4,2-3-11,-1 5 8,-1-2-2,-1-1 10,4 0-3,-1-1-25,-4 2 38,1 1-1,-3-3 14,-4 7 9,-1-4 4,2-1 0,-1 3-15,0-5-1,-3 1 1,2 1-2,-1-2 4,1-1-14,3-3-1,2 0 3,-3-1-53,3 0 46,-1 1-3,1-6-7,-1 3-2,1-5 19,1 3-12,-2 3 10,-2-3 3,0-1 12,3 2 10,-10 5-11,3-9-2,-4 8 5,1 2-4,1 1 4,-4-2 1,2 2-5,-2-3-5,2 1-2,-3 4-5,1-6-2,-1 1-2,2-1 10,0 0-19,-2 2-5,5-10-3,0 2 4,-2-1 1,1 0-5,-1-1 5,-1 1 17,0 1-16,-3 6 1,3-5-1,3 0-1,-8 6 5,1 0-4,4-2 0,-4 3 1,3-1 3,-6 0-10,2-2 2,0-10-3,0 12-19,0-2 19,-2 1 10,2-6-14,0 7 0,0-4 5,0-1-6,0 6 0,-4-2 1,2-6 2,1 7-1,-4 2-3,3 0-2,-2-2 2,-2 1-3,-2-2-3,3 4 5,2 3 2,-3-3-8,0-1 3,0 0 2,1 2-1,-1 0-4,0-2-4,-1 1 6,1-2-2,0 4 2,0-3 0,0 0-7,2 3 8,-1 3 2,0-7-2,0 6-4,-1-3 17,3 3-15,-4-6 0,3 8-1,1 3 3,0 1-18,1-7 15,-3 4-3,1-1 5,-2 1-2,2 3-8,-1-3 9,-4-5-3,-1 3 9,0 0-10,1-4-6,-4 2 2,0 0 0,-8-1-2,1-1 0,1-1-2,-2-1-1,2 4 6,4 4-5,-4-6 3,6 7 6,-3 0 1,3-3-6,2 2-5,-2 1 7,-2-4 0,2 3 15,0 2-16,-1 0-3,-1-3 1,-1 3-13,-6-6-5,1 5-14,-2-3-4,-4 3-5,1-4-8,-4 3-16,-10-5-34,-2 6-11,1-3-45,2 4-6,0 0-29,-1 2-43,-1 6-39,0-1-43,12 0-68,-11 5-289,11-2-737,-1-3 325</inkml:trace>
  <inkml:trace contextRef="#ctx0" brushRef="#br0" timeOffset="171387.6689">5459 13657 19,'0'0'76,"4"0"13,-4 0 11,0 0 16,0 0 11,0 0 4,0 0-3,0 0-2,7-6-5,-7 4 13,0 2-5,3-5 9,-3 5-4,0-5 4,3 0-16,-1-2-8,-1 3 2,0-2 4,-1 1-18,0-1 17,3 2-3,-3-1-14,0 5-2,0-4-6,0 4-10,0-5-13,0 5 4,1-4-18,-1 4-5,0 0-5,0 0-10,0 0 13,0 0-18,-3 18-6,2-1-5,-3 7 1,0 6 19,-1 3-24,4 20-1,-3-4-11,-2 4 14,-1 3 10,4-1-7,-2 25 5,2-24 6,-1 4 6,-7 22 10,10-25-14,-3 3 2,0 27 25,2-1-21,-3-3-7,2-1 0,0-26 7,0 30-15,-2-3 11,2-25 0,2-2-6,-2 3 5,0-4-3,1 0-12,1-2 9,-2 6 1,-1-8-5,-2 2 10,2-1 29,1-5-14,2 1 17,-3-2-22,-2 3-3,3-17 0,2-1-6,-2 0 5,-1 1-23,1-5 2,-1 1-1,2-9-6,0 9 29,0-9-28,-1 13-1,1-16-3,2 1-6,-2-2-13,2-6 16,0 6-7,0-8 3,0 2 0,-1-4 3,2 0-5,-1 2-2,0-4 2,0 0-4,0 1-40,0-4 37,2 7-3,-2-4-23,0-3 19,0 3 3,0-3-5,0 0-3,0 0 15,2 7-22,-2-7-1,0 3 14,0 1-6,0 2 21,0 5-19,2 0 0,-1 5 6,1 1-8,-2-1 0,2-2 13,1 6-1,-3-5-5,3 1 3,-3 0-25,3-2-7,1 3-3,-4-7 14,4 2 5,-1-3-11,1 1 8,-4-3 3,2-2 19,-2 2-8,2-2-8,0 0 4,-2 0 2,1 0 1,1 0 3,-1 4 12,-1-8-10,0 6 5,0-5 26,2 1-34,-2 2 18,0-5-17,0 0 9,0 4-6,0-4 5,0 0-3,0 0 4,0 0-4,4 3 11,-4-3 1,0 0-5,0 0 2,0 0-24,0 0-20,0 0-30,0 0-54,0 0-70,0 0-54,-9-16-67,6 5-223,-5-3-582,4 4 258</inkml:trace>
  <inkml:trace contextRef="#ctx0" brushRef="#br0" timeOffset="171813.5387">5046 16070 267,'-5'-8'264,"0"2"-9,1 1-11,4 5-19,-7-5-19,7 2-23,0 3-31,-3-5-3,3 5-9,0 0-8,0 0-1,20 10 10,-13-3-25,6 5-5,5 8-6,-2 0-6,0 6-15,0-1-2,2 3-9,-1-5-11,6 16-1,-6-18 0,-2 5-14,1-6-8,-2 1-14,0 1 15,1-5 19,-6-4-22,-1-6-21,-1 2-17,2-1 11,-1-1-7,-2-2-5,2-5-6,2 2 7,-3-4-22,7 0-18,-1-8-11,5-7-18,-1 4-15,3-7-16,1 3-20,8-13-3,-6 10-4,-2-6 4,9-5-11,-2 1 10,-4 9-13,-1 3 13,0-3 24,-3 0 20,0 0 0,-2 3 20,-4 5 25,-4 3-6,-3 1 63,-1 9 24,-1-8 18,-2 3 30,0 3-1,-2-3 4,2 3-1,-3 2-20,0 0-1,0 0-7,0 0-8,-17 19-3,7-7-3,-3 0-7,-10 27 2,6-19-1,-1-2-1,2 7-14,-2-1 3,-1 1-5,0 1-12,-1-6-24,3 4-42,0-5-30,-4 8-42,4-8-67,3-2-61,-6-2-139,2 0-418,5-5 186</inkml:trace>
  <inkml:trace contextRef="#ctx0" brushRef="#br0" timeOffset="172883.8077">5508 17021 126,'0'0'228,"0"0"-18,0 0-5,0 0-19,0 0-10,0 0-15,0 0-9,7-5-10,-7 5-2,2-10-9,-2 9 8,0 1-4,0 0-2,0 0-2,1-9-15,-1 0 12,0 5-8,-1-9-9,1-3 1,-2 3-5,-2-5-13,1 1-7,-4-1-3,0-1 5,0 4 13,0 1-29,3 1-11,-6 1-6,3 5-11,-1 0 2,-5 1-11,-2 2-2,-4 8-14,-2 7-2,0 3-6,-2 3 4,2 3 6,-3 16-3,7-7-6,2-1 30,2-1-41,6-10-6,0 11 19,4 2 1,-1 1 29,8-13-30,2 10-5,0-12 19,5-5-21,0 0-12,3-5 22,7-10-3,0 2 19,2-6-17,1 10-2,0-22 6,4-10-11,-10 10 6,2-3 0,-2-2-16,-4 1 22,-1-4 7,-2 0-23,-2 4 36,-1 7 17,-5 0 17,0 6-1,1 3 19,-4 1-12,2 1-9,0 2 6,-2 4-11,-2-9 2,2 9-25,4-6-11,-4 6-29,0 0 25,-2 25 11,2-3-14,-3 9-17,-1 16 1,-3 3 10,-4 44 0,4-48-3,2-17-10,3 25-11,-6-5 14,-2 3 5,7-16 4,0-2 4,0-5 13,0-1-21,2-1 2,-1-7 5,1-6 0,1 3-12,0-5 5,0-2 2,0-3 13,-1-2 3,1-1-7,0-4 19,1 8 8,-1-8-10,1 3 2,-1-3-9,0 0 4,6 1-2,-6-1-17,6-13 6,2-2-4,-1-3-7,3 8-24,4-18 12,-1 2-39,-3 14-17,4-13-24,-2 4-35,-3 1-35,-1 8-32,-2 7-46,1-8-38,1-4-46,0 5-19,2-1-79,-5 13-263,5-14-723,-2 5 320</inkml:trace>
  <inkml:trace contextRef="#ctx0" brushRef="#br0" timeOffset="173337.1879">5893 17319 118,'-7'-11'314,"1"7"5,0-5-28,4 4-33,-1-1-5,3-5-31,0 6-22,8-10-16,-3-1-17,6 1 13,4-1-45,-3 5-13,7-3-5,-1-1-25,-5 8 16,4 2-29,-3 12-3,-1-6-11,0 3-13,-6 3 7,0 1-10,0 6-1,-3 3-6,-5 0-2,-2 10-19,-7 0 8,-7 18-3,0-23-9,-4 0 8,1-3 34,-1-2-39,4-2 3,5-9 16,-1 2 11,6 1-2,1-6 17,1-1-9,5-2 3,-5 1-23,5-1 14,0 0-6,23-3-4,-3-4 4,5 6-10,3 6 6,-5-7-12,4-5 9,-2 14 14,-1 1-29,-2 1-5,-5 4-3,-3-1 8,-3 2-30,-1-2 42,-1 16-6,-9-10-1,-3-3 5,-11 14 10,-3 0-10,-11 14-11,-6-18-28,-2 1 26,3-4-15,-8-5 22,4 7-2,-3-15-9,0 0-30,1-5 5,12-2-18,-1 3-32,4-10 28,3-5-70,4 9-8,3-12-46,5-2-39,2 1-17,6-3-43,2 11-50,2-22-265,7 0-616,-4 10 272</inkml:trace>
  <inkml:trace contextRef="#ctx0" brushRef="#br0" timeOffset="174255.7274">5138 16736 75,'-2'-9'237,"0"0"-2,1 0-14,-1 2-31,-2-5-3,-1 2-8,1 0 6,0 7-8,-2-6-16,2 1-1,-2 2-15,-2-1-17,2 4-9,-2-2-41,-1 5 13,9 0 2,-14 0-21,3 0-7,1 4-10,3 3-5,0 1 2,1 0-12,-1 1-9,3 1 27,2 2-30,-1 5-5,4-8 0,1 6-3,0-5-5,1 0 3,5 16-5,-2-11-5,0-3 5,1 4-13,0 1 11,0 0-3,-2-2 3,0-4 1,-1 7 26,-4-1-35,0 12 3,-1-12-1,-4 0-11,1 2-3,-3-4 1,0 2-2,1-7 1,-1-2-5,-3 0-10,5 0 22,2 0 3,0-4 2,3-4-3,-5 2 2,5-2 4,-3 11-8,3-11-5,-2 6 5,2-6-13,-2 13 12,4-1 2,-2 0-9,2 12 10,-6-5-8,6 13 11,-2 4-5,-2-5 18,0 3-14,-2 1 2,1-2-4,-3-2-1,4 0 10,-4-3-12,0-4 4,2 5 0,2-17 2,-4 17-8,4-12 3,-1 0-1,3-1 3,-1-8-8,1 2 9,0 0-11,1 8 7,2-9-3,0-2 2,4 2 3,-1-2-7,5 8 9,0-6-34,5-5-14,6 9-19,1-6-35,1 6-29,5-13-53,0 1-36,0-1-186,9 5-438,6-5 193</inkml:trace>
  <inkml:trace contextRef="#ctx0" brushRef="#br0" timeOffset="174816.0553">6248 16675 258,'-3'-10'281,"3"-1"-10,-1-9-28,5 10-23,-1-2-15,1 2-23,4-6-15,-1 1-15,3 4-8,4 0-21,0 14-14,1-11-12,-3 2-13,4 5-10,-7 2-2,3 7-6,-3 0-16,-1 8-2,-1 8 2,-6 4-11,-1 20 1,-4-17-6,-2 2-3,-8 12 9,6-13-19,-5 11 1,3-18-16,3 1 12,3 1 13,-2-10-23,4 0 4,0 0 13,-1 1-13,8 0-2,-6-1 5,2-8-8,4 19-5,-1-10 48,2 11 3,2-3 0,2-3-3,0 5-6,0-5 1,-2 9 0,1-10-8,-1 3 5,0-3 7,-3-4-22,1 16 7,-5-17-9,-1 4 11,0-4-10,-4 9 9,1 3-2,-3-12-6,-4 6-12,2 2 27,-3 2-22,1-6-14,-3 2-40,5-6 48,-2 5-8,3-6-6,-2-4-20,1 1-39,2-4-3,-1 13-37,2-15-31,5-2-42,0-5-61,0 0-32,0 0-237,0 0-544,0 0 242</inkml:trace>
  <inkml:trace contextRef="#ctx0" brushRef="#br0" timeOffset="176473.3829">6921 16641 164,'0'-9'193,"0"6"-11,0 3-17,0 0-9,0-6-10,0 3-9,0 3 10,0 0 0,0 0 9,0 0 9,0 0-11,0-8 6,0 8 3,-3-5-11,3 5-3,-3-7-5,1 1-12,0-2-4,-6 1-3,1 0-3,1 1 33,0-1-49,-2 4-4,-2-9-9,-1 1-2,-2-2-19,-2-3-7,0 12 8,0-14-1,-2 3-3,-3-2-21,6 10 22,-5-13-7,1 9-16,-1 1 17,4 1-7,-4 0 3,2 10-9,3-10 30,-5-2-37,4 12-5,1-9 0,-4-9-18,4 13 23,-1 0-20,-1 0-3,-1 4-4,-3-10 1,-1 8 8,0 1-16,-4 1 4,4-1-8,-5 1-5,-3-3 36,6 1-32,-2-3 6,-2 6-4,-1-2 3,-10 1-33,7-2 27,4 2 4,-3 0-18,1 2 28,-15-2-11,13 0 0,3 7 2,-10-9-17,11 0 21,-12 2-5,14-3-8,1 8 7,0-7-25,1 4 21,-1-7 3,2 5 0,-1 7 3,-1-7-4,1 0 0,1 5-6,-1-3 1,2-2 5,-1 3 27,-1 2-35,1 0-2,2 0 3,-4-4-7,3 6-2,-2-2 8,2-1 8,-1 3-8,2 2 2,-4-4-37,3 2 38,0 4 17,1-3-17,5-4-4,-7 3 8,4-1-1,0-5 6,-2 7-4,4-2-5,1 0-15,-6 3 16,6-7 4,-4 9-35,-2-2 32,-3 3-15,6 0 21,-2 0-3,2 0 1,4-1-9,-6 2-4,7-6 18,-4 13-6,2-15 6,4 4-9,-5 8 2,5-9-4,-2 6-1,2-5-9,-2 0 10,-2 13-8,4-14 4,2-3 3,-4 8 14,1 1-17,-4 15 7,1-7 0,-1-3-8,-1-2 16,6-5-14,-6 9-2,5-8 4,0 7 4,0 1 22,2-6-28,4-3-4,-4 5 5,5 0 1,-8 2-52,6 4 49,0 7 4,1-15 24,2 2-22,0 7-16,1-3 11,-1 11 5,1-15-5,-1 0 1,1 9 11,1-7-7,-4 13-2,4-5-30,-1-8 29,3 35 4,-4-36-6,1-8 0,0 7 18,2 0-19,1 15-1,0-15 2,4-5 3,-4 7-43,3 0 45,0-2-1,1 0 3,0 0-4,0 8-23,2-5 30,5 25-6,-5-23-20,1-6 17,1 11-17,2-3 28,2 2-6,-3 1-9,2 1 12,2-2-14,0 1 14,1 18 1,-3-25-7,2 1-27,-3 1 9,4-2 4,0-8 4,-1 12 21,2-2-30,4 18 3,0-27-2,0 3 17,0-1-4,1 0-6,4 4 13,4-4-1,-4-10-7,0 11 41,3-3-51,8 6 11,-7-3 2,0-8-1,-1 5 28,10 3-28,0-1-4,-1 4 3,1 1-5,1-9-41,-13 3 32,3-6-5,2 1 16,-2 1-13,-1 3-9,2-6 8,12 6 4,-13-4 5,3-6-12,-4 2-7,1-3 18,10 14 8,-10-16-3,1-2-7,0 2-8,-1 0 22,10-7-6,-7 7 3,-2 0-3,-1 3 38,0-10-41,-1 2 17,-1 4-31,0-1 23,-2 14 34,1-12-31,-2-4-5,2-5 12,-3 5-8,-22 4 3,39-9-10,-3 35 5,-11-40-2,-1-1-6,0 20 13,0-20 2,2 1-14,-4 2 59,3-1-37,3 17-9,-5-18 12,7-19-21,-6 25-16,0-1 41,2-5-14,-3 7 8,-2-1-1,2 0-31,-1-1 25,-22 9 14,34-9-15,-17-11 9,3 8-16,-2-8 5,-3 16-3,2-16 8,-1 1 4,2 0 21,-2 1-27,2-4 23,-1 1-9,0 2 11,1 2-28,-8 2 28,3-7-3,-5 10 8,3 0-3,-5 2 0,0 1 3,-1-1-2,2-5-14,0 0 12,-2-1 7,2-9-14,-2 24-2,-1-16-3,5-7-2,-1 7-16,2-8 11,-4-4-1,0 3-1,2 1 3,-4 16 4,2-12 5,-2 4 7,0-6-7,0 7 6,1 6 14,-2 0 11,-1-7 5,0 3-22,-1 6 23,-1-6-2,3 2-1,-3-8-9,3 11 20,-2-5-31,1-4 2,-1 4-6,2-3-2,-3 0 12,1-10-27,0 5 3,4 1 4,-4 4 10,-2-1-14,4 1 22,-1-9 13,-2 12 7,0 2 2,2 3-15,-1-2 18,-1-3-10,0-1-8,0 3 7,3 1 2,-4 0-20,1 11-2,0-19-14,-2 4 16,2-1 46,0-4-51,-1 3-7,-1-1 15,0 2-24,-1 0-2,1 2 1,1-2 3,-1-1 13,1 1-13,-3 10-6,4-13 5,-1-10 8,-2 16-2,3 3 18,3-3 6,-6 4-1,0-1-1,3-2-19,-4 2 12,0 8 4,1-10-11,-2-4-6,3 5-17,-1-1 22,3 12 0,-7-20-4,2-4-1,3 8 5,-4 0-20,-1-1-3,3 0-3,-2 0 9,-2-1-25,-1-7 4,-9-16-19,10 26-23,-1-13-28,2 14-23,-3 0-45,3 1-38,-8-7-48,3-6-51,-6 6-50,3 2-40,2 7-67,-1-18-64,-9-8-334,7 14-906,-7-16 401</inkml:trace>
  <inkml:trace contextRef="#ctx0" brushRef="#br0" timeOffset="177651.1567">4542 14773 1427,'-6'3'10,"3"-1"-12,-2 0 2,2-2 16,-2 6-4,5-6-3,-6 1 31,0-2 10,6 1 14,-6 1 12,6-1 4,0 0 6,0 0 0,0 0-7,0 0-9,-1-4 0,1 4-4,4-15-14,1 5-9,5-1 0,-2-4-10,6-6 6,0 8 1,4-11 1,-4 0-5,1 4 15,4-2-13,-2 1 6,-1 3-9,-5 7 7,0 0 0,-4 2 7,-2 3 3,3 0 16,-5 1-16,1-2 3,-1 5-14,-3-3-4,4 2-11,-4 3-1,4-2-5,-2 0-3,-2 2-8,1-5-14,-1 5 9,0 0-5,6 12 14,-5-7-12,1 8 3,-1 1-6,-1 2 4,1 4-11,-2 5 9,4 4 1,-6 0 31,2-1-1,-2 5 7,1-2-15,-5-1 2,4 2-6,-1-1-4,3 1-18,-2 0 20,0-6-8,0 3 4,2-12-5,-2 9 12,3-5-16,-3 3 2,1-8-3,0 1 4,2-5 0,0 0 1,0-4-5,-3 2-1,3-5 4,-1 2 21,1 0-26,0 4 3,-2-7-1,2-1 3,0 0-13,0-3 12,0 5-8,0-5-11,0 0 12,0 6-2,0-6-8,0 0-1,0 0 15,-1 4-37,1-4-16,0 0-19,0 0-21,0 0-21,-10-5 13,5 2-5,-1 1 3,1 2 7,-5-2 1,2 0 14,1 1 9,-3 1 3,2 0 11,-2-1 22,3 1-3,3 0 9,-3 0 14,7 0 2,-9 0 7,3 0 11,3 1 9,3-1 2,0 0 5,-9-1 13,9 1-9,-4-1-3,4 1-4,0 0 1,0 0 0,0 0 2,0 0-2,0 0-3,0 0 8,0 0 3,22 0 4,-8-4 0,1 3-7,6-5 13,-1 4 1,3-2-5,-3 2 0,0-1-13,-2 0 6,2-2-4,-3 5 2,-3-1-8,1 1-14,-2-2 11,-3 1 2,-2 1-9,1 0 8,-1 0-2,-4-3-5,2 6 3,-2-3-2,-4 0 17,9 3 15,-5-5 5,-4 2 6,0 0-9,0 0 26,4 2 5,-4-2 0,0 0 0,0 0-42,3-7 43,-3 7-5,0 0 2,0 0-15,0 0-16,0 0 15,0 0-8,0 0-8,0 0 0,0 0-35,0 0 31,0 0-4,0 0-2,0 0-12,6-3 2,-6 3 8,0 0-22,0 0 16,0 0-4,0 0 1,0 0 1,0 0-3,0 0-42,0 0 18,0 0-18,0 0-14,0 0-12,0 0-14,0 0-33,0 0-26,0 0-26,0 0-33,0 0-20,0 0-66,4 7-38,-4-7-164,0 0-510,0 0 226</inkml:trace>
  <inkml:trace contextRef="#ctx0" brushRef="#br0" timeOffset="181800.4222">10146 13104 145,'0'0'176,"6"-4"4,-6 4 4,4-1-19,-4 1-2,5-2-11,-5 2 3,0 0-3,5-3-5,-5 3-1,0 0-12,3-1-6,-3 1-6,0 0-7,0 0-6,0 0-7,0 0 2,0 0-2,0 0-4,0 0 3,0 0-10,0 0-10,0 0 0,0 0-16,0 0 6,0 0 1,0 0-4,0 0-5,0 0-15,0 0 12,0 0-10,-11-6-6,-1 3 7,0 6-1,-1-3-8,-2 2-3,-1-4-4,-6 2-7,-5 0 3,-1-3-3,0 6-1,-12-3-10,2 0 7,-1-3-7,-1 6-2,2-3 6,-4 0 2,0 2-3,2 2-10,-1-8-1,1-1 8,-1 5-17,-4-4 13,0-1-6,-2 1 5,1-2-1,-24-4-3,24 1 1,-22-8 0,1 4 2,18 8-2,-19-9-7,0 5 0,1 1 6,16-1 19,-18-4-23,-1-3-3,2 7-9,-2-6 10,-1 0 8,3 5-11,20 0 3,-25-7-8,6 1 11,-2 3-3,22 3 0,-22-8 42,20 6 4,-19-2-22,20 3 7,-1 2-6,0-4-9,2 6-34,-1-4 34,3 5 6,5-3-21,1 6 17,14 1-9,-4-5 0,2 0 8,2 6-43,3-2 35,4 4-3,1-2 0,3 1-3,1 0-4,2 1 3,3 2 4,-2-3-2,4 0-1,2 0 9,-2 0-31,2 2 1,0-2-16,4 0 11,-6 3 8,6-3-3,-7-3 10,7 3 10,0 0-14,0 0 13,0 0-19,-5 0 13,5 0 17,-3 4-10,3-4-14,0 0 5,0 0-6,0 0 15,0 0-5,0 0-12,0 0-16,0 0 28,0 0 12,0 0-14,0 0-9,0 0 24,0 0-15,-6 0 4,6 0 1,0 0-15,0 0-12,0 0 10,0 0 3,0 0 4,0 0-5,0 0 7,0 0 1,0 0 1,0 0-3,0 0-3,0 0-8,13-4 23,-9 2-6,3 1 5,0-4-9,7-1-2,0 0 3,7-6 1,-4 7 17,5-4-18,4-6-1,-2 2 1,4 2 4,-4-3 21,13-4-28,-13 5-1,0 4 6,-2-5-5,1 5-2,-8 4 8,-2 4 4,-1-5 9,-3-1-14,0 6-5,-2-4 2,-3 2 6,0-1-9,-1 3 8,0 0-2,-3 1-5,4-3 4,-4 3-6,0 0-2,0 0-2,0 0-4,0 0-8,-25 10 24,10-3-21,-4 0 0,-5 5-16,-3 3 14,-10 3-3,12-6 4,-7 11 4,5-6-9,-9 4 12,13-5-2,-4 0 4,1-1-2,6-2 4,0-1-1,0 2 3,7-6-1,4-1 7,0-3-15,1 1 10,2-3 2,3 2-11,0-1-9,-2-2 20,3 2-17,2-3 3,-4 1-5,3 3 11,1-4 0,0 0 1,0 0-4,5 4-6,0-2 13,-1 1 11,2 1-6,2 1 1,-1-1 5,1 1-1,5 6 2,-2-2-4,2 1 5,0 2-7,5 3 4,-6 1 6,6 2-12,-7-4-21,4 10-22,-3-9-27,-1 1-31,3 6-49,0 0-21,4 2-20,-2-2-62,-2 0-169,4-1-463,-1-4 206</inkml:trace>
  <inkml:trace contextRef="#ctx0" brushRef="#br0" timeOffset="182441.3927">8614 13205 205,'3'-12'234,"-3"5"0,0 2-15,-3-2-18,2-1-14,-1 3-21,1 1-20,1 4-12,-9 0-21,2 2-4,-5 4 3,0 3-22,-2 3 1,3 0-8,-7 6-5,3 5-1,0-2-4,0 2-20,0 0 4,2 0-7,3 3-2,0-1-1,3-1-1,4-7 9,0 1-7,1 8-2,2-9-2,1 2 7,-1 1 11,5-4-16,1 1 3,-1 0 6,4 0-5,0 0-5,2-3 5,-1 1 7,4 2 7,-2-6-6,1-1-5,0 0 3,0-5 5,-7-1 21,4 2-17,4-2 4,-4-4 2,0 0-6,-1 0 0,2-2 8,0-7-7,1 2 16,0-3-13,-3 4-2,3-6-6,-5-3-7,6-6 19,-2 6-27,-2-6-8,-1 4 10,-1-2-21,-1-6-9,-1 10 11,-2-2 3,4 3-7,-4-3 2,1 1 11,-1 0-21,-3 7 0,0-5-23,0 1 32,0 1-5,-3-4-3,2 6-11,-3-2-11,-2 0 15,0 6-5,-2-8-15,-3 2 6,1 0-5,-3 3-12,2 6 2,-2-2-21,-2-2 9,3 2-25,3 3 8,-3-1-24,1 6-14,3-3-9,-1 4-1,1-1-41,1 2-16,2-5-34,0 5-8,1 0-15,-1 2-22,1-3-28,4 2-20,0-1-13,-1 6-157,2-6-487,-1-2 215</inkml:trace>
  <inkml:trace contextRef="#ctx0" brushRef="#br0" timeOffset="186466.3503">12540 11785 45,'-6'0'119,"6"0"-2,0 0-2,0 0 2,-3 4 6,3-4-3,0 0 1,0 0 10,0 0-9,0 0 2,0 0 4,0 0 2,0 0-7,0 0 30,0 0 0,0 0 2,0 0-6,0 0-15,-1-9-7,3 3-1,-2 0-32,3-4 8,3 3-15,0-8-2,1 1-9,5-6 2,1-3-11,3 3-5,0-2-5,1 0-11,5-1-7,-3 0 10,4 0-3,1 0-7,7-3-1,-7 7-13,12-4 4,1 0-9,-1 3 13,7 1-15,-2 5 1,3-1-7,2 4 0,0 0-10,-1 4 9,2 0-5,2 3 4,-1 2-3,1 2 14,0 2-17,19 3-4,-21 2-2,-1 0 4,-1 1-3,1 8 2,-3-2 3,1 1-6,-5-1 4,-1 3-3,0 3-2,-11-10-2,7 18-4,-9-8 5,0 0-2,-1 1-1,-3 5-2,-1 0 10,-2 1-22,-1 3 1,-3 0 3,-1 3-7,-3-3 5,0 7-2,-2 7-1,-3-11 5,-3 1 0,4 13-2,-7-14 4,0-4-3,-5 1-3,1 1 9,-3 1-1,-2 0-1,-3 1 3,-1-2 13,-5 10-10,3-12 1,-2-2-12,-6 8 15,5-8 3,-9 5 1,0-1 1,6-6-14,-9 6 11,0-2 4,5-11-5,-8 10 0,-5-5-5,2 0 8,-2 1 2,-2-2-1,-1-3 0,1-1-9,-7-2 9,4-6-2,-1 5 3,0-2-1,0 0 14,-3-1-17,-18 5 2,21-9-9,0-1 3,-1 4-5,-6-5 3,5 0-1,-1 2-7,2-4 1,5 1 7,-2 2-3,12-3 4,-5 3 5,13-5-2,8 3-3,-1-2-7,2 1 3,4-4-7,-1 2-13,4-1-5,0-1-25,1 0-7,1 3-17,1-3-39,4 0-45,-5-1-39,5-4-38,2-4-130,1 2-406,4-3 180</inkml:trace>
  <inkml:trace contextRef="#ctx0" brushRef="#br0" timeOffset="186833.3573">12995 12527 1467,'21'-14'25,"-4"-2"62,0-1-8,-9 8 38,0 0-12,2 1-4,-3 2 4,0 1-6,-2 1-15,-4 2 3,3-3-12,-1 4-10,-3 1-6,0 0 0,0 0-9,-13 10-1,1 0-13,-8 6 0,-4 6-3,-12 4-8,0-1 4,-2 2-7,2 4-1,3-3-1,-5 0-5,5-4 1,11-5 12,-12 4-10,13-5 3,0-3 8,4-1-7,3-2 9,1-4-7,5-2-4,2-1 2,-3 1-1,6-2 4,-2-2 0,4-1 0,-4 3-1,3-3-2,1 4 3,1-5-12,-3 2 2,3-2-4,3 7 11,0-2 13,2 0-8,2 3 10,4 3 1,-1-1-4,7 5 1,1 1-4,2 0 8,1 1-9,2 1 13,2-3-14,6 12 5,-7-8-12,11 7 1,-8-9-14,8 3-18,-8-4-18,1 1-6,10 8-18,-3-8-22,-6-5-25,7 5-40,-9-6-31,10 10-48,0-15-33,-8-2-219,0-4-507,12 0 225</inkml:trace>
  <inkml:trace contextRef="#ctx0" brushRef="#br0" timeOffset="187573.7498">14462 12281 94,'0'0'165,"-7"1"-8,7-1-10,0 0 0,0 0 5,0 0 16,0 0-14,0 0 2,0 0-4,0 0 2,14-6-1,-5 2-20,1-3-6,2 1 3,2-6-19,1 6-4,6-8-3,-2 2-5,2-2-2,-2 2-9,-1-5-6,-3 7-6,3-4-9,-4 3 5,2-3-13,-3 5 2,-2 3 1,-1-1-5,-3 3-8,0-1 0,0-2-3,-4 7-12,1-3 0,-1 1-4,1 2-5,-4 0-18,3-3 13,-3 3-16,0 0-3,0 0-2,3 6-1,-4 1-5,-2 1 9,-3 8-3,-1 8-2,-3 1 6,0 9 2,0-1-2,-1 1 3,1-2-19,-1 1 19,0 11-3,3-14 12,-4-1-7,4 3-11,-1-2 6,1-6-3,1 6 4,-1 0-1,-2-7 8,4 2-13,3-7-5,-1-1 9,-2-1 7,2 0-4,-2-2-18,2-6-16,-1 3-18,3-3-4,-4 4-21,2-9-19,0 3-20,4-1-40,-3 0-11,0-2-38,0 0-42,0-2-177,-3-1-453,6 0 200</inkml:trace>
  <inkml:trace contextRef="#ctx0" brushRef="#br0" timeOffset="187892.9701">14366 12741 177,'-5'-3'231,"5"3"-9,0 0-19,0 0-14,0 0-11,0 0-5,0 0-15,0 0 3,13 8-4,-4-8-3,5 3-3,7 1-21,5 1 5,-1-1-18,13 0-7,-6 1-5,12 0-7,-3 2-2,2-3-23,-5 1-11,1 0 11,-12-4-12,-2 5-6,0-2-7,-4-2-4,-5-1-5,1-2 1,-10 4-4,1-3 7,0 1-7,-3-1 14,-1 1 0,-4-1-15,6 0 3,-3 1-1,-3-1 1,0 0-5,5 0-9,-5 0-12,0 0-8,3 2-14,-3-2-16,0 0-5,0 0-31,0 0-21,0 0-28,0 0-29,0 0-29,0 0-36,0 0-24,0 0-28,0 0-169,0 0-461,-14-3 205</inkml:trace>
  <inkml:trace contextRef="#ctx0" brushRef="#br0" timeOffset="191180.0208">7104 17379 94,'-1'-2'221,"-1"-1"-14,-2-2-19,4 5-31,0-8 8,0 8-15,0 0-15,3-9-11,1-3-17,5 0 0,-4 5-5,8-13 2,-2 13-2,5-17-7,-1 4-1,1 11-3,2-17-5,2 4 7,1 0 6,1 0-2,4 10 4,6-17-6,-1-2 5,-5 16-35,0 5 29,15 2-10,-4-6 7,5-2-9,-4 9-8,4 4-1,-1 0-4,3 6-2,3 2 3,0-1 51,2 9-62,-1-5-4,0 6-12,-1 3-20,1 5 16,-5 2-5,-2 12 6,-3-12-13,-1 2-10,-6 6 0,-6-13 3,3 20 10,-5-17-34,-5 0 20,-1 2-17,0 0 12,1 21 2,-8-25-36,0-3 40,1 5 6,-1 0 2,-4-5 0,0 0-21,0 7 21,-1 9-6,-3-15 1,2 15 14,-1-10-22,-3-3 21,-4 13-2,3-9 2,-2-12-16,-1 17 29,1 1-26,-7 22 0,3-27-4,0-12 14,-4 20 7,2-2-34,-5-1 5,3-4-9,-1 3 4,-1-5 15,0 0-12,-1 1 10,-1-1-12,2-3-1,1 0-12,-3-1 1,-3 24 20,0-27-33,0-5 41,-1 1-54,0 4 40,-5-9 12,0 7-7,-1 1 2,3-5-5,-6-2 7,5 4-12,-5-12-9,-3 1 10,-10 9-9,11-14 8,1 2-15,-1-2-28,-9-4 33,-2-1 2,14 5 2,0 2 0,-1-9 12,1 2-15,-1 8-8,-11-12 10,2-6 0,12 11 30,0 1-33,10 8 4,-10-9 3,5-3-11,-4 4 22,9 3-10,15 3-1,-28-7-3,12 0-1,-4 0 44,20 7-79,-28 1-6,28-1 14,-24-12-3,10 7-11,14 5 22,-18-7-4,18 7 7,-18-7-3,5-1 3,13 8-5,0 0 5,-23-9-1,12-3-7,11 12 12,-14-12-6,14 12-4,-13-10 4,13 10 3,-11-15 3,3 7-7,8 8 1,-7-11 5,2 1 1,1-1-6,1 1 8,-1 7 2,3-8-11,-2 0 18,0 2-25,3-3 27,-3 2-6,0 0 37,3-2-33,0 3 2,-4-2-8,4 7 8,-1-6 5,-1 3-6,0 1 11,2-2-10,0 8 6,-2-7 36,2 7-38,0-6 1,0 6-9,0 0 6,0-9-8,0 9 15,0 0 21,0 0-23,0 0 4,0-9-31,0 9 40,0 0 18,0 0-25,0 0-1,0 0 4,0 0 3,0 0-8,0 0 2,0-10-6,0 10 53,0 0-60,0 0 3,0 0-1,0 0-6,-1 24 62,-1-7-52,-1 2 4,1 8-2,-1-4 9,-3 2-42,5 0 33,-5-1 7,5-5-7,-1 7 9,-2-9 8,1 0-19,2 14 3,0-18-10,1-13-7,-2 21 9,2-21 5,-3 25 5,3-25-5,0 13-11,0-13-34,0 0 50,0 18 3,0-18-8,0 0 4,0 0 23,0 0-21,0 0 7,0 0-12,0 0 26,0 0-4,0 0-10,0 22 9,0-22 1,0 0-3,0 0-24,0 0 24,0 0-3,2-55-16,2 28 0,-4 4 32,4-5-24,0 16-2,1-21-17,-4 6 11,2 0 3,-1 1 2,1 16 0,0-6-33,-1 5 34,-2 11-14,2-12 11,-2 5 5,2-3 9,-1 0-19,2 8-3,-1-5 1,0-7-6,0 9-39,-2 5 34,0 0 13,0 0-10,11-3 1,-8 0-3,5-1 2,5 1 12,1 0-1,3 1 11,6-1 6,2 3-13,2 14-5,-1-15 3,0 2-6,1-2-46,-2 3 59,14 1-11,-20 1 11,-5-1-12,1-2 32,-6 3-60,8 0-16,-9-3 8,-4 2-10,-4-3-4,10 1 8,0 21 0,-7-26-10,-3 4-15,0 0-15,0 0-21,0 0-30,0 0-31,0 0-40,6-13-13,-6 13-54,5-17-249,-5 15-561,0 2 249</inkml:trace>
  <inkml:trace contextRef="#ctx0" brushRef="#br0" timeOffset="191945.6803">8624 17786 175,'0'-3'207,"1"-4"-15,1 1-11,-2 2-10,0 4-8,3-12-22,-3 7 14,1 1-16,-1 4 1,0 0-1,2-5-8,-2 5-4,0 0 0,0-10-4,0 10-13,0 0-6,0 0-1,-2-5-27,2 5 16,0 0-14,0 0 3,-14 17-17,4-2 36,2-2-44,-4 14-4,0-6-10,0 1-6,1 0-11,1 7 13,0 3-8,3-3 16,0 3-14,-5 13-6,9-17-3,1 1 3,1 0-3,2-3-6,5 24 12,-3-30-10,2-3-1,0-7 8,3 7-2,6 7-5,-4-12 1,1-9 4,1 7-19,0-3 21,0 2 8,-12-9 12,28 5 1,-28-5 34,31-2-23,-10-3-1,-21 5 3,29-12 13,-13 7-76,-3-2 57,-13 7 5,22-12-6,-14 7 13,-8 5-14,16-18 9,-16 18 2,17-16 3,-10 3-12,-2-4-10,1-1 4,-6 18-18,12-34 8,-8 4-17,-1 0-20,-3 0 15,0-6 4,1 9-3,-2 1-25,-2-1 32,3 2-28,-4 8 3,4-9-27,-3 0 22,-1 11 7,-4-1-31,3 17 9,-2-15-64,-3-1 54,-1 4-42,1 1 23,-3 2-26,-2 1 22,-2 5-36,1 4-10,-5-1-39,0 7-19,3-4-30,4 0-16,-2 13-38,1-14-30,2 6-25,3-4-185,2 2-520,2 3 231</inkml:trace>
  <inkml:trace contextRef="#ctx0" brushRef="#br0" timeOffset="194819.3529">7056 16571 100,'0'0'150,"-4"3"-32,4-3 11,0 0-30,0 3-11,0-3-32,0 0 34,0 0 4,0 0-7,0 0 15,0 0 9,0 0 30,15-3 3,-5-2-5,3-7-2,1 4-10,7-4-14,2 7-7,1-14-3,8-10-7,3 7-11,-2-2-1,5 10 1,-2-8-10,0-5 5,9 3-15,15-12 9,-16 10-3,15-11 0,-14 11 1,19-12-11,-4 2 4,-15 6 0,20-7-3,-22 13-9,27-16 6,-9 5-8,-18 11-6,22-18-11,-20 13 14,15-9 19,-1-6-27,-19 19 7,18-18-14,-17 11-1,17-11 12,-19 14-11,0 12 6,1-15 0,0 2 2,-1 0-6,4-1 0,-1 9 15,-2-12 14,16-15-24,-1 1 3,-18 19-7,0-6-8,3 9 23,1-3-26,17-10 11,-23 12-13,0 5 16,0-3-47,-9 6 25,-1 2 0,-1-1-1,1 1 3,-3-1-9,3 0 9,-4-4-2,2 5-3,-1-2 3,-6 1 35,6-2-38,9-7 2,-12 6 21,3 1-24,8-7 27,-7 4-28,0 3-4,11-9 1,-2 4-4,-12 6 5,5-3-10,0 5 1,-5-1 29,1 1-29,-6 12 7,4-10-6,-2-2-4,-3 8 12,0-1-6,-1 4-1,0-6-2,-2 3 7,1-3-17,-1 5 7,3-1 7,-3-4-3,4 0-7,5-4 20,1-1-12,2-4-1,-4 5 1,1 1-8,-2 1 11,2 3 0,0-1-13,-9 2 6,3-1 0,-4 2 5,-2 1 2,2-6 1,-2 9 8,-1-2-18,5 0 0,-2-3 8,-3 3-5,0-3-39,5 1 43,-1-2-14,-1-4 16,5-4-13,-4 7 22,2-3-19,4-3 9,-2 1-4,-2-3-4,-2 6 34,1 2-31,0-10 5,-1 11-2,1 0-8,1-1-14,-4 0 24,5-7 1,-4 11-3,-4-1 2,1 0-17,0 1 16,6 1-4,-6-1-6,1-2 5,2 1-15,-3 2 16,2 2 8,-2-3-1,3-2-8,-2 1 44,5-1-46,-4-4 6,8-3 2,-5 5-11,2 0 20,-3-3-20,0 4-5,-1 0 12,-3 6 1,2-4-5,-2 2-1,-1 2 1,0 0 27,-1 1-29,1 0-6,-6 4 7,0 0-1,8-7 32,-8 7-34,0 0 4,0 0-7,7-5 4,-7 5-9,0 0 9,0 0 1,0 0-26,0 0 19,0 0-26,0 0 29,0 0-3,0 0-18,0 0 12,0 0 14,0 0-36,0 0-2,0 0-6,-37 3-13,27-1 23,-5 1-26,-6-3 4,-1 5 38,3-2-39,-4 4 6,2-2-9,-3 5 2,0-4-13,0 2 20,-3 2 4,1-3 1,-2-7 4,-2 7 21,2 2-14,2-4 1,1 6 8,0-2 7,4-4-5,6-1 3,1 0-1,2 0 4,2-2-5,0 4 5,5-5 4,5-1 0,-8 4 0,8-4 3,-7 4-5,7-4 7,0 0 2,0 0 4,0 0 10,0 0 16,0 0-13,0 0 7,31-8 6,-10 6-6,1-6 0,0 0-1,2-5 6,4 5-28,-2 1 23,2 6-5,-2-9 5,10-9 4,-12 9 28,-2 2-38,4 7 4,-7-7 3,-3 2 5,-2 1 7,-3-2-6,-1 3 2,-2-1 4,-1 2 4,-7 3 29,9-5-29,-3-2-12,-6 7 8,7-2-13,-7 2-26,0 0 26,0 0-7,0 0-7,14 1 4,-14-1 5,0 0-4,0 0-6,10 10-10,-8-4 10,1 10-14,0 9 29,-2 6-13,2 1-8,-4 1 13,-5 11 14,6-9-10,-7-2 7,1 15-18,-1-4 5,-4 2-1,4-13-1,0-4-18,-1 1-24,1-1-12,-3-5-28,2 3-27,2 1-40,-6-3-38,5-2-55,-1-5-54,1-1-195,0 0-529,-4-5 234</inkml:trace>
  <inkml:trace contextRef="#ctx0" brushRef="#br0" timeOffset="195761.3639">9872 15371 106,'-3'-5'164,"3"5"-18,0 0 2,0 0-2,0 0 6,0 0 7,0 0-11,-5 5 0,5-5-19,0 0 7,0 0 8,0 0-16,0 0-3,0 0-5,0 0 9,0 0 11,16-6-19,-3-2 7,0-2-25,1 3 11,8-6-5,-3-2-4,2-3-13,-2-1 34,5 2-45,-2 4 0,-3-3-7,-2 2 1,-7 3-34,-2 5 29,0 2-5,-1-3-5,-2 4 7,1-1-33,-3 1 23,-1 1 0,3-3 12,-3 3-24,-2 2-6,3-4-1,-1 2-6,0 1 22,-2 1-32,0 0 1,0 0-8,0 0 3,0 0 5,0 0-18,6 4-9,-6 1 5,0 4-2,0 4-5,-3 2 12,-2 11-1,0-2 1,1 7 2,-4 0-17,-1 2 10,1 1 4,-3-4-17,2 2 23,1 3-2,-1-3-6,2-6-2,0-1 23,2 0-21,-1 4-3,3-13 14,0 0-10,3 1-24,-1 0 17,-2-5 8,3-1 0,0-1-1,0-3 16,-1-1-18,-1 5-2,2-5 14,0-2-22,0 1-10,0-5 62,3 5 0,-3-1 2,0-4-14,2 5-3,-2-5-3,-2 6-5,2-6 8,0 0-23,2 2 1,-2-2-11,0 0 11,0 0-25,0 0 12,0 0-8,0 0-7,0 0-22,0 0 13,0 0-42,0 0-23,0 0-7,-10-7-15,10 7-20,-5-3-4,3 1-14,2 2-3,-9-3-9,4 3 5,-4-1-4,1 1 8,-2 0-19,1 1 42,-3 4 14,-2-2 13,1 2 22,0-3-7,3-2 28,-2 7 19,0-7 17,4 0 21,-2 3 18,2-1 17,2 1 6,0-1 14,2-2-2,4 0-20,-6 2-1,6-2 12,0 0 20,3 3 9,-3-3 13,10 3 12,0 1-1,4-5 0,3-3 1,7 2 4,3-1-6,-2 6 3,6-6 4,7 1-16,3 2-16,-3-2 10,1 4-11,-10-4 2,-3 4-14,1 3-9,-3-7-5,3-3 7,-7 8-35,2-3 27,-11 4-5,2-6 3,-3 1 4,-2 1-10,-2 0-9,-2 1 4,1-2 1,0 1-9,-5 0 19,6-2-12,-4 4-3,-2-2-6,0 0 2,5-4-8,-5 4-15,5-2-21,-5 2-12,2-6-31,-1 3-25,1 0-27,-2-1-35,0-1-66,0 0-10,0 5-37,0-9-211,0-2-523,-2 5 231</inkml:trace>
  <inkml:trace contextRef="#ctx0" brushRef="#br0" timeOffset="200734.247">11658 11156 59,'4'-3'95,"-4"3"-5,0-2 1,0 2-1,3-5-11,-3 5 2,1-3-3,-1 3 3,0 0 3,0-4-10,0 4 4,0 0 3,0 0-2,0 0-6,0-4-8,0 4 9,0 0-3,2-4-3,-2 4-2,0 0-12,0 0 3,0-5-5,0 5-4,0 0-1,0 0-6,0 0-2,0 0 0,0 0 9,0-4-14,0 4 5,0 0-9,0 0-2,0 0-24,0 0 27,0 0-7,0 0-3,0 0 1,-6-3 6,6 3-5,0 0 0,0 0-7,0 0 10,0 0-20,0 0 13,0 0-3,0 0-12,-3 0 13,3 0 5,0 0-3,0 0 0,0 0-4,0 0 6,0 0-2,0 0-5,0 0 3,-4-2 6,4 2-11,0 0-1,0 0 2,0 0-1,-6-2-1,6 2 0,0 0-4,0 0-5,-2-2 12,2 2 0,0 0 1,0 0 4,-5-1-9,5 1 10,0 0 6,0 0-8,0 0-7,-4-2 5,4 2-2,0 0-4,0 0 2,0 0 0,0 0-8,0 0 9,0 0-6,0 0-3,0 0 6,0 0 3,0 0-10,0 0-2,0 0 1,0 0-21,0 0-18,-7 2-20,7-2-25,0 0-35,0 0-33,0 0-42,0 0-185,-3-2-406,-2-1 180</inkml:trace>
  <inkml:trace contextRef="#ctx0" brushRef="#br0" timeOffset="201270.3223">10618 11553 35,'-9'5'86,"1"-1"9,2 1-8,-3-3-9,5 2 1,-1 4-4,1-7-2,-2 2-2,4 1 4,-2-4 1,4 0-1,-6 3-5,6-1 2,0-2 4,0 0 3,0 0 1,-6 2 5,6-2-11,0 0 3,0 0-2,-4 1 4,4-1 2,0 0-4,0 0-3,0 0 4,0 0-16,-7 0-3,7 0-3,0 0-2,0 0 1,-1-7-13,-1 6-4,2 1-5,0 0-4,0 0-1,-1-4-6,1 4 0,0 0 2,-3-3-8,3 3-5,0 0-2,0 0-8,0 0-16,-4-3-1,4 3-6,0 0-9,-6 1-12,6-1-10,-7 1-11,3 2-19,-2-2-13,6-1-22,-10 1-6,8-1-34,-3 3-129,0-3-311,5 0 138</inkml:trace>
  <inkml:trace contextRef="#ctx0" brushRef="#br0" timeOffset="229437.6182">6717 16690 154,'0'0'158,"0"0"-22,0 0-17,7 0 9,-7 0-8,0 0-5,0 0-15,0 0 9,0 0-16,5 0-1,-5 0-18,0 0 9,0-6-12,0 6 10,0 0 6,0 0-21,0 0 17,3-6-5,-3 2-7,0 4-2,0-6-7,2 3 3,-2 3 12,0-9-22,1 4-5,-1-1 18,0-1-24,-1 1-4,1-2-4,-2 0 4,2-2-19,-4 3 13,4 7-3,-4-10-6,1-6 2,-1 9-10,1 1 5,-4-5-3,1 2-1,1 3 1,-4-8-7,1 7 3,1-5 1,-6 5-4,3-5-1,-1 1-8,-2 2 9,2 0 1,0 1-1,-3-1-2,0 1-4,-1 1 5,1 2-4,0-1-7,-1 0 3,-8-1 15,2 2-16,5 3 3,-5-3-15,0 2 15,5 0 1,1-1 0,-7 2-6,6-1 14,-5-1-8,-1 5 2,6-3 1,-1-1 2,2 2 3,-2-2 0,3 3-8,-2 0 2,-2-5-5,0 5 4,2 0-4,-5 5-1,7-7 4,-2 1 2,1 0 11,-2 0-12,2-2 0,-2 3 7,1-2-9,-5-1-5,7 2 16,-1 3-3,-1-3 1,-1 0 0,4 1 0,-4-3-5,-4-1-2,4 3 5,2-2-4,-6 3-11,4-1 16,0-2-5,-4 3-8,0 0 4,4 2 14,1-2-11,-2-4 0,-3 6-9,4-2 7,0-2 6,3 4-3,0 1 4,-2-2 3,2 0-15,-5 10 2,3-10 4,1-3-9,2 3 7,-4 2 7,-4 0-12,5-1-2,2 0 7,-7-1-5,6 2-1,1 4 10,-3-6-6,3 2 1,-3 2 13,3-1-15,1-1 2,-1 0-3,1-1-1,-2 4 15,1-2-10,0 5 2,1-5-4,-2-2 1,3 5-6,-2-5 2,-5 13 4,4-12-2,1-1 3,2 5 0,-3-3-1,1 0-4,3 2 13,-3-2-11,0 1 7,0 1-3,0-6-4,-1 6-10,0 0 12,1 4 9,0-4-8,1 5 3,-1-5-7,0-2 6,3 5 4,-3-4-1,5-7-3,1 10-2,-2-3 1,-4 3-2,3 1 13,1-5-17,-3 5-12,3 1 19,2-2-6,-2 1-1,2 0 1,1-2 22,-1 2-27,1 4 5,0-6-2,2 2 1,-2-1 30,1 0-34,1 1 1,-1-1-1,0 2 2,1-1 9,0-1-7,-2 4-2,2-5-4,-1 9 6,0-4 8,-1 3-8,3 0-2,-3-1 8,1 2-4,1 1-9,-1 0 6,3-1 3,-1-1-7,1 2 12,0 4-9,-1-5 3,0 1 9,2-4 13,1-6 14,1 17-12,-3-12 1,2-3-3,1 6 5,-4-2-10,2 3-3,1 1 0,-2-2-1,2 2-6,0-5 2,1 11 6,0-7-7,-2-1-3,0 2-16,4-4 14,1 7 4,-3-14-5,0 7 1,1 2-12,-1-8 5,0 0 7,0 2 6,3 0-4,-3 2-12,1-1-22,1-3 7,-1 5 1,1-2-1,0 0-10,0-1 22,-1-4-5,0 5 22,2-3-20,0 5-8,0-8 12,-2 8-2,1-7-11,2 6 17,-4 7-7,4-12 9,-1 5 1,1-3-7,-1 1 12,3 6-3,-2-7-3,-1-5 4,1 6 14,0 4-21,2 3 0,-3-3 5,1-7-8,0 6 1,-1 0 4,4 1 2,-1-2 3,-1 4 0,-2-5-20,3 0 17,1 6 4,0-3 0,-3-1 2,2 4 13,1-3-20,0 13 6,-2-16-5,1 1 1,-2-2 12,2 2-8,-1-1-1,1-2 1,1 2 1,-4-3-26,4 3 27,0-4-5,0 2-7,3 4 9,-4-3 6,5 2-8,2 9 0,-5-12-7,2 4 6,1 0 17,0-2-17,2 10 5,1-7-5,-4-3-4,7 12 11,-6-12-3,5 7-8,-5-10 2,3 5 24,3 5 0,-4-12-6,2 14 2,-1-10-7,0-1-5,-1 2 13,1-3-10,3-2 3,-4 3-8,2-2 5,4 11-7,-5-12 9,-14-5-12,20 6 5,-7-2 1,-13-4 1,17 10-3,-17-10 6,20 7-18,-20-7 6,24 24 11,-13-20-6,-11-4-1,17 1-8,-17-1 19,25 12-11,-13-11-2,-12-1 10,24 3-22,-24-3 13,28 6 9,-14-2 5,-14-4-8,30 0-1,-15 2 3,9 2 3,-24-4-13,31 0 8,-31 0-3,25-1-13,-25 1 13,24 1 5,-24-1-19,30-3-3,-30 3 25,29 0-5,-13-2 0,-16 2 5,38-7-13,-23 7 9,-15 0 5,33-4 29,-12 1-39,-21 3 14,31-6-21,-14 9 10,-17-3-42,31-10 42,-31 10 12,28 0-10,-13-2-6,-15 2-13,30-7 23,-30 7 9,28 0-5,-8-11 0,-6 6 49,0-2-46,-14 7-1,27-5 7,-13-4-5,1 4 5,-2-2-11,-13 7 7,28-3 6,-15-4 5,0-2-15,2 3 8,1 2-9,-4-4-6,4-10 24,-3 12-48,1 1 28,0-4 3,-2 4-5,1-4 0,-4 5-12,4-2 38,0-2 4,0 4-6,-2-2 9,9-5-33,-9 3 21,0-2 18,-2 3 2,2-2-4,-2 4 34,-2-3-28,4 4-21,-1-5 16,0 0-15,-2 1-9,4 0 5,-1-4 0,-3 5-25,2-3 26,-6 2 29,6-1-34,-3-8-6,4 10-1,-1-6 2,-4 5 30,4-5-34,-2 4 4,2-3-6,1-3-1,1 0 14,-3 1-15,1 2-3,3-8-25,-2 7 37,-3 7 6,0-11-7,0 2 3,2-2 8,-4 3-8,4 9 5,-4-9-2,2-1-1,-1 0-1,0-2-13,4 5 12,-7-1-2,2-3 10,-2 0-49,3-2 36,3-12-2,-6 17-2,2-4 0,-1 2 20,2-1-24,1-2-1,-3 3 6,-1 5 4,-1-2 1,1-1 11,-1 13 3,0-12 3,1 0-2,-3 0 9,1 1-18,2-5-9,-4 4 12,0 1-8,2-2 10,0 2-8,-3-8-3,2 11 0,2-3-4,-3-1 20,2-3-25,1 4-3,1-7-34,-1 0 34,-2 0 19,2 1-18,-2 13 3,-1-6 8,1-2-10,4 1 21,-5 0-9,0 4 6,0-5-10,0 4 5,0 8-4,4-23 3,-4 17-4,0-4-5,2 1 2,-2-4 15,1 1-7,-1-7-12,0 6 15,0 4-19,0 0-1,-1-8 1,1-2 0,0 9-15,-2 0 12,-2 0 2,4 1 11,0 9-8,0-15 11,-3 5-8,3 10-1,3-10 1,-6 3-2,1-4-4,0 3 8,2 8 0,0-14-3,0-1-5,-4 3-5,-2 3 9,3 2 1,-1-8-3,-2-14-4,-1 14 1,2-2 0,-4-12 0,2 15-3,2-3 2,-3 1 11,3 0-15,-8-5-11,9 7 3,-6-1-21,2 2-27,3 6-25,0 5-40,-2-6-48,0-6-62,0 9-82,-2-4-90,1 1-496,1 2-975,1-2 432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1T10:10:53.0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3428 2215 24,'1'4'139,"1"-1"-12,0 0-3,-2-3-1,0 5 0,0-5-8,3 4 6,-3-4-10,0 0 6,3 3 1,-3-3 2,2 2 5,-2-2 9,1 3-6,-1-3 3,0 0-1,0 5-1,0-5-10,0 0 10,0 0 1,0 0-3,0 0-7,8-12-5,-6 4-18,-1-4-2,2 2-13,-2-2-1,1 0-23,-1 0 11,2-5-4,-3 7-5,1-8-6,2 7-17,-3-3 4,-1-4-5,1 6 6,-3 1-10,0 4 0,0-3-8,2-1-1,-2 0 11,-1 0-2,1 4 12,-1-3-15,-3 3-2,0 1-27,0 1 16,1 2-10,-4 3-5,2 0-10,-5 6 20,1 3-19,0 4 4,-1 6-1,-2 6 0,3 1-14,-3 0 17,0 18 0,8-13 2,-3-4 1,4-3-21,2 4 22,0-7-7,4-3-19,0 9 25,0-12 3,1 2-3,2-5 0,1-2 10,-1-1-9,0-2-3,4-2-1,0 0 11,1 0 2,2-2 6,0-4 3,3-2 5,2-3-24,-5-2 9,3-3 16,2-9-23,-2 6 16,-2-8-2,-1 0-14,0-2 15,-2-1 6,1-3-10,-3 3-2,2-1-25,-5 6 24,1 3-4,-3 0-8,2-2 9,0 9 32,-3-1-28,1 2 9,2 3 4,-3 1-11,-1 0 9,2 3-27,-1 2-7,0 0-8,0 0 17,-3 17-3,3 0 6,-1 9 2,-3 6-22,-2 15 18,-1 4 11,3 1-5,-3-2-9,0 1 28,3 0-20,2-19 1,-1 15 2,1-13 4,-1-2 20,1 2-16,-2-9-3,2 0-8,4-5 11,-2-3-26,0-3 17,2-4 7,-2-2-7,2 1 10,-2-4-28,0 0 13,2 2 15,-2-7 3,0 6 9,0-6 19,4 2-14,-4-2 12,0 0-25,10-13 33,5-4-12,-2-6 4,10-16-4,-5 7 9,6-7-20,-10 11-1,11-9-7,-8 10-5,-1 4 9,2 5-12,-8 6-5,0 1 0,-3 4-4,-2-1 34,0 3-37,-3 0-5,3 0 5,-1-2 5,-2 4 3,-2 3-8,5-7-6,-5 7 11,6-2-1,-6 2-1,0 0-10,2-6 7,-2 6 2,0 0-11,0 0-18,0 0 26,0 0 7,0 0-14,0 0 8,0 0-21,2-6 22,-2 6-10,0 0-12,0 0 17,0 0-6,0 0 10,0 0-3,0 0 21,0 0-16,0 0-9,0 0 13,0 0 0,0 0-25,0 0 5,0 0 3,0 0 2,0 0 2,0 0-17,0 0 15,0 0-4,0 0 4,0 0 9,0 0-24,0 0 23,0 0 3,0 0-4,0 0 4,0 0-43,0 0 40,0 0 2,0 0 1,0 0-4,0 0 6,0 0-2,0 0-5,0 0-7,0 0 15,0 0-31,0 0 32,0 0 0,0 0-15,0 0 15,0 0-13,0 0 2,0 0 3,0 0-37,0 0 26,0 0-21,0 0 25,0 0-6,0 0-12,0 0 4,0 0-7,0 0-5,0 0 3,0 0-6,0 0-2,0 0-3,0 0-1,0 0-15,0 0 15,0 0-32,0 0-18,0 0-9,0 0-21,0 0-7,0 0-25,0 0-19,0 0-30,0 0-32,0 0-34,0 0-205,0 0-513,0 0 227</inkml:trace>
  <inkml:trace contextRef="#ctx0" brushRef="#br0" timeOffset="594.6488">3918 2339 98,'3'-14'260,"1"3"-7,-3 4-5,4 0-20,-4 2-14,1-2-21,-1 4-17,2-2-19,-3-2-20,0 7-16,0 0-9,0 0-15,5 15-1,-7-1-6,0 5 0,-2 13 1,3 2-2,-2-1-4,0 2 1,0 2 3,-1-3 1,1-1-5,-1-5-7,0-1 1,2 2-2,-2-4-29,1-7 24,3-1-9,-3-5-5,3 0-13,0-1 43,0-2-49,0-3-8,0 1 6,0 0-2,0-3 18,0-4-14,0 6 2,0-6-15,-4 7 27,4-7-14,0 0 40,0 0-2,0 0 2,4 5 12,-4-5-6,0 0 7,0 0-2,0 0 9,0 0-19,0 0-4,0 0-9,0 0-10,7-18-4,-2 6-5,3 0-7,2-4-2,1-6-10,0 0-11,2 2-2,-3 4-3,3-4-6,2 3 0,-4 4-2,2 3-8,-2-1-9,-1 4 4,3 2-2,-5 1-21,-1 0 13,2 3 3,-3 5-15,2 2 5,2 3 19,-3 1-23,-3-3 2,2 8 2,-4 4 7,0-2-27,1 0 34,-2 0-3,-1 0-36,-3 2 21,-1 0 4,-3-4-11,-4 7-7,3-5 24,-4-2-29,-5-1-6,3-5 1,7-2-10,-3 1-11,0-4 11,4-2 12,-4-1-5,4-1-2,0 2-8,6-2 1,-17-5-6,13 3-12,-2 0-14,2-1-12,-1-2-21,5 5-11,-9-3-29,5-1-29,2-3-45,0 2-43,2 5-168,-3-10-490,3 10 216</inkml:trace>
  <inkml:trace contextRef="#ctx0" brushRef="#br0" timeOffset="1577.5967">4280 2155 81,'-4'-17'288,"1"2"-11,-4 1-10,4-3-7,-4 5-16,3 0-3,-3-1-13,1 2-18,-1-3-3,-2-2-45,1 4 11,3-3-10,-11-3-13,5 5 1,2-2-30,-6-4 6,3 5-1,-4-4-10,-1 2-11,-3-1 13,3 3-17,-1-3-8,-2 2-11,-4 0-6,3 1 32,-5 1-44,1 1-4,-1 3-20,0 0 13,0 4-1,0 0-7,-1 2-11,2-2-3,-2 1-5,-2 1 10,6 3 3,1-6-3,2 7-12,-3-1 1,2 3 1,0-1-2,0 3-3,0 5-1,1-1-5,-4 5-1,3 2-2,-3-3-1,2 2 2,-1 1-10,-4 0 6,9-4 5,-2 3 2,-1 2-41,7 2 37,-6 3 3,2-4-8,4 0 1,-3 1 18,0 0-18,3-3-1,-3 5 0,3-2 5,1 2-21,0 1 27,-2-1-20,8-5 4,-6 8 6,-1-4 11,6-3-10,1-3-3,-3 10 3,4-2-4,-1-1 0,2-3-1,-1 0-4,2 1 32,-6 3-33,1 1 4,8-3-3,-2-1 0,1 9 31,0 0-29,2-1 3,0 1-1,2 1 2,3-3 2,-3 2-3,3-9 7,-3 5-7,-1 3 5,3-3 22,2 0-30,1 2 9,3 1-1,-3-3 7,0 1-48,6-1 42,-2-1 4,3 0-12,0-1 18,3 5 3,-4-6-5,2 1-5,1 1 6,0-1-6,-3-2 14,7 1-12,-2 0-5,3-4 10,-1-1-7,-2 1 0,2 1-3,1-5 7,0 2-13,2 1 10,-2-3 6,0 1-5,2-1 1,-1-1-16,2-3 16,-6 3-5,8-3-4,-1-2 9,-1 2-4,1-1 0,-1-1 0,0-3 1,3-1-5,0-1 16,-2 0-10,3-5 4,-4 4-1,0-1 10,0-2 3,3-2 1,14-5-4,-18 7-1,3-5-2,-9 4-3,7-3-1,0 0-2,-2-1 12,1-5-9,1 2-2,-5 0 5,-4 5 0,-1-2-8,-3-2 17,3 3 20,-1-5-6,-2 1-1,7-7-9,-8 4 7,0-3 5,5-3-8,-2-10-7,-1 2 10,3 1-21,-2-1 3,2 0-2,-2 1-4,-2 0 4,0-2-4,-5 2-5,4 2 4,-2-5-3,-2 2 3,5-1 6,-5 1-6,1-2 0,-6 1 5,-1-4 6,3-2-13,0-3-5,-2-12-3,-3 15 3,-4-2 1,3 3-6,-2 1 2,-3 0-7,0 1 5,2 4 9,-2-2-26,-2-2 10,0 7-17,0 2 13,2 5-10,-5-4 12,-2 1-4,6 7 7,2 6-15,-7 0 5,7-1-50,-1 1-33,2 0-14,-2-1-53,-1 2-47,5 3-40,-2 3-44,6 0-30,0 0-60,-17 5-55,12 0-368,-1-1-869,-1 0 386</inkml:trace>
  <inkml:trace contextRef="#ctx0" brushRef="#br0" timeOffset="2580.0681">4422 2373 40,'0'0'272,"0"4"-6,0-4-1,0 5-27,0-5 1,0 0-9,3 3-18,-3-3-6,0 0 8,0 0-14,0 0-4,0 0-4,0 0 8,6 1-4,-6-1-2,0 0 3,0 0-2,0 0-10,0 0 6,0 0-9,0 0 3,0 0-6,0 0 1,0 0 0,0 0-4,0 0-3,0 0-10,0 0-2,0 0-6,0 0-5,0 0-8,0 0-12,0 0-5,0 0-8,0 0-13,0 0-7,0 0 6,0 0-23,0 0-14,0 0-13,0 0 1,0 0-14,0 0-1,0 0-1,0 0-2,0 0-10,0 0 6,0 0-5,0 0-5,0 0 19,0 0-22,0 0 12,0 0-20,0 0 4,0 0 3,0 0-4,0 0-2,0 0 1,0 0-3,0 0-18,0 0 19,0 0 0,0 0-7,0 0-6,0 0-3,0 0 8,0 0 1,0 0-5,0 0 2,0 0-24,0 0 10,0 0-9,0 0-4,0 0-9,0 0 11,0 0-14,0 0-3,0 0-4,0 0-1,0 0 3,0 0-1,0 0-3,0 0-3,0 0 1,0 0 3,0 0-1,0 0 4,0 0-4,0 0 3,0 0-2,0 0 1,0 0-4,-4 6 7,4-6-2,0 0-4,0 0 3,0 0 4,0 0 0,0 0-1,0 0 7,0 0 3,0 0 1,0 0 4,0 0 0,0 0 4,0 0-5,0 0 3,0 0-3,0 0 3,1 4 2,-1-4-2,0 0 2,0 0 1,0 0-1,0 0 5,0 0-3,14-2 18,-6 4-3,15-2-1,0-2-1,3 2 13,5-5-9,12 10 0,0-7 1,1-1 0,4 3 9,1-4-13,27-4 4,-27 7 2,19-3 1,4 0-14,-5-1 11,-17 5 7,23-10-5,-4 8-3,-18 2 12,17-10-9,6 3 2,-6 4 0,-1 2 0,-19 0-14,20 1 18,1-4 1,-20-1 12,20 2-10,-27 3-3,4-3 3,0 9-1,2-12-5,-3 1 6,1-1 3,-3 8-2,2-4 4,0 1-11,-3-5 8,0-3 3,3 7-1,-1-3 0,-5 1-2,-1 1-2,2-5-1,-12 7 0,11-4 6,-13 2 6,4-1-11,10-11 0,-17 8 2,2 2-6,-1 4-14,-1-1 17,-4-5 1,-2 6-3,-3 1 2,0-1-2,2-3 6,-6 1 0,-2 0-2,2 1 0,-1 2 10,-4 0-10,4-9 2,-5 8 2,0 2-7,0 3-1,-4-4 1,7-3 1,-7 3 2,6-1-5,-3 0-9,-3 1-4,0 0-13,0 0 0,0 0-13,1-7-6,-1 7-5,0 0-18,0 0 1,0 0-23,0 0-16,0 0-25,0 0-9,0 0-18,0 0-24,0 0-15,0 0-70,0 0-65,-7-10-34,3 5-304,-2-2-721,-5 2 319</inkml:trace>
  <inkml:trace contextRef="#ctx0" brushRef="#br0" timeOffset="2932.7963">6717 2014 183,'-3'-2'233,"-4"2"-2,3-3-17,0-1-16,4 4-13,-3-2-16,3 2-22,0 0-15,0 0-4,0 0-11,0 0 5,0 0 0,14 7 4,-6-3-6,6-1 15,0 2-10,6 0-8,-4 2 0,4-3-12,-5 2-29,6 2 19,-6-2-9,-2-1-8,-1 1-9,-2-2-5,2 3-2,-4-5-8,1 3 4,-1-1-15,-2-3-2,-2 4 5,0-1-12,2-2-15,-2-1 7,-4-1-4,0 0 2,7 3 11,-7-3-22,3 2 3,-3-2-2,5 4-4,-3-1-3,-2-3-2,0 0 12,0 10-3,0 1 0,0 2 0,-6 6 37,2 8-17,-1 2 11,-5 5-9,-6 12-5,8-13-7,-11 9 11,5-1-3,-1-12-30,2 0 13,1-2-30,-1-1-31,-1-2-23,-2-4-49,2 5-48,-3-9-61,6-2-60,-2-6-290,1 4-625,-2-5 278</inkml:trace>
  <inkml:trace contextRef="#ctx0" brushRef="#br0" timeOffset="3704.3766">5870 1764 32,'0'0'304,"0"0"-12,0 0-11,0 0-20,0 0-16,0 0-27,0 0-23,12-11-16,-4 4-10,3-8-20,3 5-2,1 1-8,4-13-11,-1 8-2,3-3-12,-5 4-2,3 1 1,-4 2-27,-4-2 6,2 3 21,-2 2-10,-4 0-14,2-1-22,-4 3 23,-3 0 1,1 1-8,5-3-11,-8 7 12,4-3-37,-4 3 0,6 0-15,-6 0-10,0 0-31,0 0 24,5 7-2,-6 2-11,-2 11 8,2-3 7,-2 0-18,0 2 6,-3 8-1,2-4-8,-3 0 2,4-3 8,-1-3 3,0 8 3,0-9-5,4 3 25,-3-4-42,0-3 16,0 4-3,2-6-3,1 2 46,-3-2-42,3-3-6,-4 2 4,4-3-15,-3-1 20,3 1-13,0-6-4,-3 7 2,3-7 5,0 6 9,0-6-29,0 0-8,0 9 1,0-9 2,0 3 13,0-3-33,0 0 2,0 0-11,0 0 2,-4 5 7,4-5-16,0 0-4,0 0 2,0 0-7,-3 3-7,3-3-4,0 0 0,-4 2-23,4-2-18,-11 3 14,5-2 8,-1-1 7,-3 1 18,3 1-2,-3 0 4,2 0 6,-2-2 15,0 0 11,1 3 11,0-5 10,0 4 17,5-2 14,-6 0-3,7 3 9,3-3-1,-8 3 5,8-3-2,0 0 1,0 0-7,0 0 5,0 0 14,0 0 9,0 0 7,32 0 15,-12 4-1,4-6 1,1 1 5,1 1-13,-1 0 17,3 3-5,-2-5-4,-2 0-8,1 1-18,-3 2 14,-5-4-12,-3 5-1,0-2 0,-4-2-3,-1 4-6,-4-2-13,4-2-25,-5 4-22,-4-2-31,9-2-44,-9 2-54,11 0-83,-7 0-246,-4 0-533,14-6 235</inkml:trace>
  <inkml:trace contextRef="#ctx0" brushRef="#br0" timeOffset="5208.4532">7897 2310 121,'0'0'301,"6"4"-8,-6-4-20,0 0-19,4 0-21,-4 0-3,0 0-5,0 0-13,0 0-8,0 0 2,0 0-13,0 0-7,3 3 11,-3-3-10,0 0-3,0 0-2,1 4 1,-1-4-17,0 0 15,0 0-2,0 0-8,0 0-8,0 0-1,0 0-3,0 0-3,0 0 0,0 0-5,0-11 11,0 11-18,0 0-11,0 0-9,0 0-1,0 0-17,-1-5 1,2 1-9,-1 4-10,0 0-10,0 0-9,0 0-3,0 0-5,0 0-5,0 0-5,0 0 3,3-1-20,-3 1 0,0 0-4,0 0-2,0 0-2,0 0-4,0 0-5,0 0 8,0 0-8,0 0-5,0 0-11,0 0-10,0 0 8,0 0-26,0 0-4,0 0-16,0 0-7,0 0-14,0 0 11,0 0-3,0 0-6,0 0 1,-3 9 9,3-9-13,0 0 2,-1 4-3,1-4-1,0 0 10,-1 4-23,1-4-3,0 0 3,0 0-2,-1 4 9,0 0-10,1-4 7,-1 5 16,1-5-13,0 0 14,0 0-6,-2 1 10,2-1 9,0 0-6,0 8 6,0-8 4,0 0 1,0 0 22,2 4-5,-2-4-5,0 0 1,0 0 7,0 0 11,0 0 0,0 0-12,0 0 7,0 0 9,0 0 6,0 0-4,0 0 1,0 0 12,0 0 9,0 0-7,0 0 16,0 0 15,0 0-3,0 0 15,0 0 16,0 0-7,0 0 5,1-12-2,-1 12 4,1-4-5,0 1-9,-1-4-6,0-1-8,-1 1-5,2 1-4,-2-5-1,1-3-2,-1 7-19,0-4 13,-1 0-6,-1 1-3,2 5-8,-3-4-6,1 0-3,1 3-2,0 1-10,-3-4 0,-2 1-12,5 4-1,-3-3-12,0 1-2,-1 5-15,1-4-10,-3 4 10,0 2-4,-3 1-1,1 2 12,0-1 16,-4 4-16,1 0 7,-1 8-13,-3 2 23,0 0 11,6-3-3,0 7 14,-3-7-24,4 2 22,-1 6-1,2-8 3,0 1 3,3 2 19,0-3-23,3 3-3,2-5 2,-2 1 0,3 0 13,0-3-16,0 0-2,1 2 11,1 0 1,2-1 2,0 0-5,2 1-3,-1-5 7,1 1 2,3-6-16,-2 2 25,1-1-14,1-2 7,0-4 10,1 1 8,0-2-12,0-7 10,1 1 22,-1-1-25,0-3-1,1-2-1,-3 1 3,4-10 0,-3 2 1,-1 6-5,-3 1 7,1-1-4,0 2 15,-4 0-3,0 4 4,2 2-1,-2 3 5,-2-1 2,0 4-17,0 3-5,1-6-9,-1 6-15,0 0 0,0 0 5,3 9 12,-3 4-3,-3 3-3,-3 10 0,5 4-4,-6 16 10,0-13-30,0 1 35,-1-1-2,2 12 1,-1-14 3,1 3-2,2-3 2,1-2 4,-3-4-3,2-6 5,0 5-1,1-7-3,3-7 3,-5-1-8,3 3 5,2-4 0,-3 0-3,5-4 9,-2 1 5,0-5 18,1 7 17,-1-7 6,2 5 15,-2-5-9,0 0-5,11-12 1,5-8-19,3-6-16,8-8-22,-5 11-9,9-10-30,-9 9-2,4-12-11,-9 15 9,1-2-32,-5 11-12,-3 0-1,3 0-33,-6 7-16,-2 0-23,-1 0-29,1 1-46,-4 3-47,-1 1-45,5-4-60,-5 4-204,0 0-631,0 0 280</inkml:trace>
  <inkml:trace contextRef="#ctx0" brushRef="#br0" timeOffset="5819.8058">8230 2711 117,'5'-4'240,"-5"4"-4,5-4-10,-3-1-12,-2 5-7,6-4-14,-3-1-13,1 1-9,0-4-8,0 1 4,-1 1-18,1 2-3,-2-3-7,1-3 1,-2 3-10,3 1-14,-4-2-6,2 3-7,-4-3-10,2 2-25,0 6 8,-5-13-13,3 10-13,-1-1-4,-4 4 1,7 0-19,-15-3-15,2 10 1,-2-1 4,-4 6-13,5 5 3,-1-5-2,-1 7 1,6-4 1,-5 4-14,4 1 10,2-8-6,4 2 2,0-4-5,0 2-4,3-3 4,2-3 3,0 4 1,0-3 4,2-1 0,1-1 11,-3-5 6,8 8-1,-2-4 28,0-1-15,2-3 21,-8 0-7,17-5 7,-9 1-3,6-4-3,-4-4-8,3-2-1,2-4 32,-1-2-39,0-2 1,-1-6-8,-3 1-8,0-7 22,-2 1-20,2 1-10,0-1 3,0 1-8,-6 1 17,3-3-14,0 17 5,-3 0 12,-1 1 6,-3 5 17,3 4-14,-1-3-4,0 4-16,0 0 1,2 4 10,-4 2-32,0 0 5,0 0-5,0 18 6,-2 7 20,0 1-19,-2 2 7,3 1-17,-1 4 11,2 0-8,-3-3 17,0-3-1,1-2-8,-2 1 0,3-7 5,1-2-6,0 2 2,0-3 12,0-3-15,0-4-6,0-1 2,4-2-2,-4 1-4,1-2 7,1 1 4,2 2 6,0-5-1,3-1-12,2 0 0,4-1-12,-4-2-28,7-3-17,-1-2-28,5-3-23,-2-1-23,-3 2-17,-2-1-29,-1 0-27,2-3-31,-1 1-38,-7 4-218,2-2-542,-3-1 239</inkml:trace>
  <inkml:trace contextRef="#ctx0" brushRef="#br0" timeOffset="7076.7832">8639 2052 180,'-1'-6'233,"0"3"-14,-1-5-17,-1 3-3,-1-6-11,3 5 1,-5-2 15,-1-2-9,3 0-13,-3 1-11,-2-4 9,2 3-11,-1-2-6,-1-2-17,-2 4-7,0-5-14,-7-2-6,2 1-11,-2 5-17,-2-7-4,-2 4-1,0 0 25,-2-2-16,-1 0-10,-2 3 1,1 4-19,-1-3 26,-1 0-19,-10 2 14,15 0 2,2 4 1,3 3-13,-4-1-8,3-1-1,-6 0-15,3-2 7,7 6-14,-6-1 9,1 5-16,2 1 15,2-2-20,-6-1-14,2 4 11,3-4-15,-4 7 13,4 1-20,-3 0 21,5 2-20,1-5 3,-3 7-8,1-4 8,-2 2 3,4 1-5,1-2-8,-4 6 11,6-3-8,-2 1 6,-4 0-3,2 3 2,5-5-11,-5 3 9,3 3-2,0-5-3,0-4 5,-5 9-23,7-2 17,-3 2 0,-2 2 5,7-7-4,-3 0-28,0-1 28,5 5 3,-3-3-7,4-2 0,0 0-14,1-1 16,0 8-7,-3 0 3,4-2 3,-4 0 21,3 1-17,0 2 1,-2 4-21,2 1 14,0-8 17,2 0-17,0 4 0,1-3 13,0 1-3,1-1 6,0 2-20,0-3 4,1 6 1,-1 3 3,-1 0-5,2-9 5,4 9-1,-4-8 17,2 1-13,0-2-6,1 2 0,-1-7 5,1 6 14,-1 2-17,-2-4-2,6 3 2,-4 0-2,1-4-7,0 4 16,1 4-1,0-6-3,1-1-1,4 1-25,-4-2 32,2-2-9,-1 3 5,-1 0-7,-2-6 3,4 5 0,-5 0-6,6 2 3,-2-5-1,-3-1 0,3 2-6,0 2 5,-1-6 1,-1 3-4,5-2 15,-3 3-12,4 3 11,-1-6-18,3 2 19,0-1-13,3 2 12,0-2-3,-2 0 7,4-2-7,-6 3-2,7-5-1,0 8 2,0-6-6,0 0 4,-1-4 6,-5 1-8,9 3 2,-8-6 4,2-1-4,-1-1 0,3 4-1,-2-2-2,5 0-4,-4 0 3,4 0 7,-5-3-3,5 4 0,-6-3-10,5 0 7,-3-5-4,0 4 10,2 0 3,3 0-7,-8 2-1,1-1 5,-1-4-7,2 0 2,-3 0-11,1-2 0,4 1 18,-4-1-8,0 1 7,-5 0-7,5-2 5,0-1-1,1-1-10,-1 0 10,-2-1 8,0-3-9,1 0 4,-2 3-4,2-6 3,4 1 5,-6 4-7,3-11-4,-4 10 9,0-3-2,-2-1 0,2 1 2,-1 2-5,2-3 3,-3 3 1,2-2 5,-4 0 1,2-3 4,-1 2-6,-4 4 9,6-6 2,-4 3 0,1-3 3,-2 1 1,3-1-9,-1 0-6,-3 0 2,2-1 3,1-10-6,-2 10 7,-1 0-2,0-2 1,1 2 2,-3-2 12,2 1 0,-1-5 4,-1 6 3,3 1 7,-4 2-14,2-2 20,-1-4-6,-2 6-3,-1 1-1,2 0-7,0 1 1,-3 5-7,1-9-10,2 0 7,0 1-1,-3-3-3,0 7-2,-1-12-10,-1 7 4,1 0 0,0-2-5,-1 8-1,2-8 5,0 2-16,-3 0-14,-2 3-7,-1-1-5,4 6-3,-1 4-18,0-4-9,-1 3-11,2 1-14,2 0 8,-1-1-29,-1 1-13,5 5-27,-7-6-26,2 2-51,2 3-36,3 1-69,-6-11-82,2 6-355,1 3-827,-2-2 366</inkml:trace>
  <inkml:trace contextRef="#ctx0" brushRef="#br0" timeOffset="9009.7316">8931 1777 174,'-3'-9'236,"0"-2"19,-1 0-15,-1 0-4,0 3-9,0-6-23,-2 1 9,-2-3-11,4 5 0,0 1-15,-2-6-11,0 3-11,-7-9-21,4 8 10,2-10-32,-2 13-26,-2-10 21,3 13-22,-4-12 13,-1 0-15,4 4-29,-7-2 13,3-3 2,-3 6-10,-2-3-9,2 3 10,-4 2-16,-1 1-3,1 0-10,0 0 9,-1 0-9,-1 0-1,1-1-7,-1 4-14,0-1 18,2 1-3,0 1-12,-3 1 6,2 0-21,-1 4 19,-2 1 1,-2-3-8,-1-2-14,0 7 25,1 0-8,-3-4-8,5 4 6,1 0-6,-3 0 9,3 1-9,3 2 3,-3-2-16,2 0 11,5 2-11,-4 0 15,5-4-3,1 4-6,-2 0-12,3 1 20,-5 3-23,4-2 6,-2 0 13,-3 2-7,6 0 2,0-2-3,0-1 0,0 3 6,-3 1-4,-3 0 3,9-1-6,-4 0-1,-1 0-3,5-2-11,-10-2 14,8 6 0,-2-1-9,-3 6 8,2 0 9,-4 3 5,7-4-12,-1-4 8,3 3-3,-3-7 4,-6 12-5,7-5-3,4 0 4,-3-2-20,0 3 25,-1-9-12,1 8 1,0 0 6,2 0-15,0 0 10,2-3 1,-2 6-20,0-2 26,3 1 1,-3-1-8,2 3 10,2-6 12,-1 3-16,-4 0-3,5 0-3,0-1 0,0 2-13,0 2 22,0-5-17,1 5 6,-2-1-3,1 2 2,2-2 3,-2 2-1,-1-3 0,2 3 3,0-2 3,0 1-4,-1-6 0,2 6-17,-3-2 19,1 2-26,3-1 35,-1 2-8,1-5 14,0 3-19,-4-1-1,3 0 3,1 6 4,-1-3 13,1-1-13,-2 2 1,2 1-2,-1-5 1,1 3 20,1 3-23,0 0-3,0-2 2,-1-1-6,1 0 8,2 3-5,-3-11 1,3 9-3,-2 0 5,1-1-14,-1 0 16,4 0 0,-2 8 4,-2-6-8,4 0 13,-4-1-9,4 3-2,-4 3 0,0-4 1,2 4 5,0-5-3,0 8-4,2-10-10,0 6 13,-2-5-21,3 1 21,-3-7-2,4 7 17,0-1-13,-4-2-12,2-3 3,-1 6 8,2-2-8,0-2 10,1 1 1,-1 0 3,2 0-9,-2-2-32,1-2 30,1 1 5,-3 2-1,3-4-7,0 8 20,-1 1-8,2 4-4,1-9-4,0 1 1,0 1 7,-1-2-3,2 11-6,-1-11 6,2-1-5,-4 2-17,5 0 20,-4-3-2,1 1 2,3 2 7,-2-1-17,1 1 9,6 1-9,-5-3 11,4 10 4,-3-11 13,4 7-19,-1 2 0,4-4-17,-1 0 23,-7-4-34,7-1 35,1 7-4,0-6-11,2 0 9,-2-1-9,-1-2 3,-1-3-2,6 0 17,-1 5-11,-2-3 4,0-1-14,2 1 11,-5-3-24,5 1 20,-3-1-4,5-2 4,-3 0 4,2-2-14,0 1 10,-2 1 3,2-3 0,0 1-1,-2 0-10,1-2 8,3-2 5,-4 2 0,0 0-1,0-1-9,-3 0 4,6-5 5,-2 5-3,1-2-2,0-1 16,0 0-14,-1 1 5,0-2-6,2 0 6,-1-1 6,1-3-13,4 5 9,-7-8-12,4 3 6,-1-2-3,0 2 12,2 1-2,-3-6-8,1 0 17,0 3 17,-3-1-13,-2-5 0,0 4 9,-4 1-3,6-4 6,-7 5 2,1 0 8,2-4-13,-3 2 12,3-3 1,-2-4 1,0-2 0,0-1 15,0 3-15,-5 4 2,3-7-2,1-3-4,-3 11-3,0-1 12,1-6 1,-1 7 0,1-10-3,3 1-8,-7 13 21,2-5 10,2-8 3,-5-1-10,1-2 9,4 3-20,0-6-5,-4 5-4,3 0-8,-6 5 1,2 1 0,1 0 1,0 1 6,-4-3-4,1 2 15,1 1-18,0 0 3,-2 5-5,1 1 9,2-4-17,-3-1 19,1-3-5,-1 8-13,0-1 19,1-5 9,0 0-27,-1-10 1,2 8-16,-2 0 17,1 4-7,0-3 4,2 3 2,-4-2-13,2-2 11,2-1-7,-4 2 4,2-7 0,0 8-2,-3 2 1,4-2 6,-3 7-14,-2-11 3,3 4-8,-3 0 1,5 2-2,-5 1 1,2 2-2,0-5-11,1-3 8,-3 3 4,0 0 0,0-1-3,0-2 17,2 5-29,-1-2 11,0 0-12,2 0 5,-3-1 26,0 1-33,0 6-4,0-3-9,2 2 20,-1 2-22,-4-3 28,2-3 2,-1 6-24,1 1 24,2-2-11,-2 5 8,0-6-6,-1 8-18,-1-4-1,2 0-23,-2-1 5,0-1-13,-1 2-17,1 1-4,2 2-8,-3-7-12,2 7-5,-2 0-9,1 0-13,0-1-8,-1 4-8,1-2 1,-1 0-8,0 1 3,1-6 10,-1 7-6,4 2 11,-4-8-1,1 4 8,0-1 3,3 5-24,-4-7 13,1 3 0,3 4-1,-1-6 0,-3 3 8,4 3-13,-1-6 14,1 6 5,-2-6 5,2 6-4,-3-2-4,-1-2 6,4 4 5,-3-5-11,3 5-5,0 0-34,0 0-34,-6-3-36,5-2-57,1 5-212,-7-2-536,7 2 238</inkml:trace>
  <inkml:trace contextRef="#ctx0" brushRef="#br0" timeOffset="27150.4931">8991 2669 41,'0'0'83,"0"0"7,0 0 0,0 0 17,0 0 11,0 0 11,0 0-5,0 0 5,0 0 5,0 0 0,0 0-2,0 0-5,0 0-2,0 0-8,0 0-6,0 0-8,0 0-7,0 0-5,0 0-6,0 0-10,0 0-1,0 0-3,0 0-11,0 0 3,0 0-3,0 0-3,0 0-5,0 0-5,0 0-5,0 0 0,0 0-3,0 0 1,0 0-2,0 0-6,0 0 4,0 0-9,-8 6 2,8-6-2,0 0-4,0 0-4,0 0-2,0 0 0,0 0-3,0 0 6,0 0-12,0 0-4,0 0 1,0 0 6,0 0-2,0 0-4,0 0 5,0 0-6,0 0 3,0 0-2,0 0 1,0 0-6,0 0 3,0 0 7,-1 5-7,1-5 4,0 0-3,0 0-1,0 0-3,0 0 2,0 0 1,0 0 1,0 0-2,0 0 0,0 0-4,0 0 2,0 0 6,0 0-5,0 0 1,0 0 6,-3 2-3,3-2-6,0 0 6,0 0 3,0 0-2,0 0-1,0 0-4,0 0 3,-3 2 1,3-2-1,0 0 8,0 0 1,0 0 6,0 0-1,0 0-9,0 0 9,0 0 0,0 0 5,0 0-4,0 0-4,0 0 8,0 0-5,0 0 0,0 0 9,0 0-4,0 0 2,0 0 1,0 0-4,0 0 19,0 0-12,0 0-5,0 0-2,0 0 0,0 0 3,0 0 5,0 0-10,0 0-4,0 0-10,0 0 13,0 0 0,0 0 2,0 0-6,0 0 15,0 0-24,0 0 4,0 0-6,14-4 2,-14 4 11,7 0-2,0 1 0,0-2 0,2-2 1,6 1-8,-1 0 13,10-4 3,0 3 7,4 2-5,1-3 8,11 0-7,1 4-2,0-4-5,2-1-1,-3 2 15,5-1-13,5 9-5,-4-6-14,3-1 24,24 4-8,-29-6-8,4 8 9,3-3-19,16 1 16,2 3-1,-22-8-5,21 3-3,-19 3-5,20-3 16,-21-3-14,25 6 5,-5-6 4,-20 3 16,21 0-19,-24 5-3,25-3 5,-24 1-1,2-1-16,30-2 16,-5-1-1,-4 5-4,-22-2 2,20 0-13,-20-1 13,22-6 1,-23 5 10,2 0-11,1 0 32,20 6-25,-24-3 5,3-2 9,0-1-14,-4 4-2,0-4 1,-1 5-2,-3-2-26,2-6 25,-17 3 1,15 2 3,-9-1 6,-2 0-6,1 0-4,8 1-9,-10-2 4,-1 0 5,0 3-24,2-1 24,-3 0 0,-4-2-5,-5 1 2,-3-2 6,-4 2-7,0-1 14,-5 0 9,2 0-3,-4 0-2,-3 0 9,6-1-9,-6 1-9,6-2 19,-6 2-20,3 0 6,-3 0 0,0 0-12,6 0 4,-6 0-4,0 0 3,0 0-2,6 0 0,-6 0-6,0 0-6,0 0-5,0 0-5,0 0-15,0 0 3,0 0-12,0 0-14,0 0-13,0 0-20,0 0-20,0 0-15,0 0-19,0 0-23,0 0-45,0 0-54,-13-10-3,8 6 2,-1-3 1,-2 1-6,-4-3 1,1-1-11,-2-1-146,-1 1-454,-7-3 201</inkml:trace>
  <inkml:trace contextRef="#ctx0" brushRef="#br0" timeOffset="27458.2745">11971 2585 1477,'-19'-11'-135,"1"-2"37,2 6 28,2-3 24,0-2 27,0 7 22,2-5 32,0 3 22,0 0 20,5 2 10,1 3 27,0-2-3,1 1 11,0 0-10,5 3-8,-2-5-6,2 5-16,0 0-5,-5-2-4,5 2-3,0 0 0,0 0 1,0 0 5,0 0 1,22 7 6,-13-5-9,9 1 8,3 4-2,0-4-10,1 2-3,-4 2 0,6-3-13,-3-1-4,-4 0-8,-3 1-7,3-1-10,-7-3 13,-1 4-1,-3-3-17,-1 0 12,3 0 3,-3 1-1,-5-2-3,8 0 6,-8 0-6,4 3 3,-4-3-14,3 2-4,-3-2-2,0 0-5,3 5-1,-3-5-4,0 8 1,-2 0 5,1 3-1,-5-2-2,-1 8 9,-2 8-5,-2-1-3,-1-2-2,-1-1 0,2 1-1,-1 0 4,-1 0-11,3-6 7,-3 4 3,1-6-30,0 7-20,-3-3-21,3-3-43,3-3-60,-3 0-60,0-3-56,-4-1-210,1-3-533,-1-1 236</inkml:trace>
  <inkml:trace contextRef="#ctx0" brushRef="#br0" timeOffset="28128.6833">10969 2014 1,'0'0'317,"-6"-1"-35,6 1-18,-4-1-30,4 1-15,0 0-12,0 0-14,0 0-13,0 0-6,14-4 4,-4-1-26,13-2-11,-1 4-8,2-3-15,1-2-16,0 0-1,-3-2-6,1 3 0,-2 1 0,-7 0-17,-1 3 6,0 3 3,-5-5-13,-1 3 8,1 0-18,-5-1-5,3 3-2,-6 0-27,5-4 9,-5 4-14,4-1-6,-4 1-11,0 0 3,0 12-14,-2-5 28,0 4-23,-2 5-1,1-4-2,-1 8 5,1-3 17,-1 0-18,0 0 5,-1 0-10,0 0-1,2 2 7,-4 5-3,2-10 4,3 3-5,-2-2 11,1 0-10,-1 1 5,2-4-3,-1-2-21,3 0 13,-4 2-2,3-4-6,-1 0-2,0-3-7,0 1-9,-1 0-6,2-3-8,-2 2-6,3-5-9,0 8-9,0-8-6,-1 4-8,1-4-10,-5 3-8,5-3-1,0 0-2,0 0 4,0 0 5,0 0-2,-6 4 2,6-4 5,0 0 2,0 0 13,-17-9 4,12 6 11,-2 1 10,-1-5 2,1 4 12,0 0 14,-3-3 0,0 1 14,2 5 11,-1-3 3,1 1 25,2 1 1,0 1 6,6 0 6,0 0 1,-11-6-14,11 6 3,0 0-5,0 0-10,0 0 15,0 0-4,38 6-6,-13-6-1,3 3-1,12-1-3,-2 4 1,-7-3-5,-1 0-10,-4 0-21,1-1-9,-3 8-18,-3-7-25,-4-2-39,-1 0-63,-2-1-54,-4 1-118,-1 3-369,-9-4 163</inkml:trace>
  <inkml:trace contextRef="#ctx0" brushRef="#br0" timeOffset="29119.4033">12826 2627 45,'3'-10'190,"-1"-5"-6,-1-2-5,1 5-12,-1-5-15,-2 0-5,1 0-8,-3 3 1,1-5-15,-3 9-13,0-5-9,-3 2-10,4 3-19,-7 2-4,1 1-8,-3 2-9,-1 5-10,-8 7 2,1 2-4,-3 4-6,1 4 3,2 0-9,1 2 3,2 3-12,1-5-1,7-3-7,-1 0-5,5-1 4,-1 2-6,3-6-1,1 4 2,3-4-5,0 1 13,5-1-1,-3 1 4,5-4 10,-1-2 2,9 1 15,-5-3 1,3-2 3,5-2 4,-4-2 1,9 0 9,-9-1 11,2-1 9,-2-2 2,-3-4-8,4-3-7,-3 1-12,-3-3 6,-1 9-7,-1-1 7,-2 3 18,2-4-15,-4 3-3,1 3 16,-1-1-25,0 3-6,-2-1-12,2 0-13,-3 3-9,3-1-10,-3 1-2,0 0-11,4 9 10,-4 5-5,0 9 5,-3 3-3,2 6 4,-2-2-2,0 4 0,-2 11 2,3-11 12,-2 16 9,1-15-1,-1-5 3,1-1-16,-1 5 8,-2-9-3,6-4 0,-2-2 3,0-6-7,-1 3-9,3-4 15,-3-1-12,3-3 13,-1-1-6,0-1 7,-1-3 7,2-3 29,2 9 29,-2-9 18,0 0 10,0 0-7,0 0 8,0 0-5,10-17-14,2-7-22,7 0-9,7-13-17,5 2-7,-3-3-1,-9 13-10,-4 1-19,4 5 16,-10 8-3,4-3-10,-6 7-13,2-5 0,-2 4-34,-2 2-34,-2 0-48,0 1-29,0 1-61,0 4-56,-1-3-76,1 1-335,-3 2-732,0 0 324</inkml:trace>
  <inkml:trace contextRef="#ctx0" brushRef="#br0" timeOffset="29536.2555">13319 2673 235,'2'-10'368,"0"0"-3,-2 5-30,0 1-34,1-1-26,-1 5-49,0 0-28,0 0-22,0 0-16,-3 24-28,-7 0 4,2 4-7,-6 4-17,-4 13 4,-1 2-16,2-1-1,1 3-2,-3-6-24,7-11 0,-4 9-3,6-10-12,0-3-8,3 2 11,2-5-20,-3-7-7,5-2-1,0 0-5,1-5 7,-1-2-14,3 0 6,-1-2-3,1-1-3,-3-2 17,3-4-27,0 7 1,0-7 10,3 4 4,-3-4 14,11-4-17,3-3-1,-1 1 2,1-2-11,-3 0 26,1 0-10,0-1-10,0-2 7,-3 0 3,4-3-5,-9-1-28,1 4-18,-7-6 7,1 0-19,-1-2 3,-5 4-18,0-1 5,-3 0-13,1 6 7,-1-1 7,-2 3-6,3 1 5,-4 0 4,7 1 7,-2 0 2,2 4 6,3-4 6,0 4-11,3 2 8,-2-5-3,2 5 8,5-7 0,5 2 4,3-1-10,9-2-16,2 0-24,4-1-31,-1 2-33,-3 2-58,2-5-48,-3 6-54,1 1-187,0-5-513,-5 2 228</inkml:trace>
  <inkml:trace contextRef="#ctx0" brushRef="#br0" timeOffset="30461.5132">13647 2535 95,'-3'-18'269,"0"-1"0,-4-8-27,4 9-15,-4-4-20,0 2-9,1 3-8,-2-7-8,-2 2-12,-4 1-26,1-1-2,-2 0-7,-1-2-4,1 1-3,-3 0-10,-1 3-3,-3-3 6,2 5-4,-1-4-12,-4 5-7,-1-4-4,4 6-16,-4-2 7,-9-4 2,8 11-8,-1 0-19,2 3 2,-3-2-15,0 3-8,2 0-1,-3 0-2,2 4 0,-3 0-9,6 1-5,0 2 1,2 2-10,0-3 6,1 7-7,1 2 1,-3-2-14,3 3 21,-2 3-10,2-1-1,-2-1-4,2 5 23,-3-1-22,2 3 5,-1-5-16,4 1 11,-2 0 5,2 10-6,-2-7-1,-2 8 7,-7 5 1,8-5-15,1-1 7,0 0-8,2-1 3,0 5 6,-1-2-2,3 3-3,1-7-8,0 8 33,-2-6-26,5-1-4,0 4 9,2-2-8,-3 5 18,7-4-15,-1 3 4,-1-6-2,2 7-7,1 1-2,-2 0 8,7 1-5,-4-3 3,4 1 0,1 1 3,-3-2 8,2 5-7,5-3 2,-4 0 2,1 0-21,2-2 20,0 0-2,2 1 7,1-1-2,-1 1-3,2-2 0,1 5-2,-1-7 23,0 3-20,0 2 6,4-6-7,1 4 5,-1-3 9,-1-4-22,2 1 4,3-1-1,-1 2-2,3-4 16,-3 2 5,5-1-14,-2-3 7,0 1-12,4-3 1,-3-5 11,4 6 0,1-3 2,2-4 14,-6-2-15,7 3 16,10 12 5,-8-18-2,1 1 1,0 3 16,-1-6-12,9 3-1,-6-2 3,-3-3 5,0-3 7,13-1-13,-3-5 3,-11 7 11,0-3-8,0 0 8,-1-3-2,1 5 3,1-7-1,-2-3 4,-2 1 10,5-3 4,-5-2-3,1-1 2,1 1 7,-4-4 14,2 2-3,-2-1-5,1-3-4,1 1-15,-3-2 4,2 4 4,-8-3 16,5 4-13,-3-3 9,-3 0-10,4-1-5,-4-1-6,2-3 6,1 0-18,-3-6 0,-1 3-12,-1-3-4,8-11-7,-11 14 5,6-15-7,-8 11-3,-1 0-4,2 1 16,-4 0-21,2 0-4,-6 2-7,1 5 7,-2 8-2,1-7 2,-3 5-1,0 4 0,1-4-4,-3 6-6,-2-3-9,3-2-1,-2 8-4,0-1 0,3 5-10,-6-7-8,3 3 5,2 0-19,-3 3 2,-1 2 5,5-2-4,-3-2 3,2 3 2,1 2-4,0 1-7,1-1-6,-1-2-15,0 0-8,-1 2-21,1 2-21,0-1-43,0-3-19,3 6-32,-4-5-40,4 5-32,0 0-55,0 0-26,-6 0-58,6 0-258,0 0-740,0 0 328</inkml:trace>
  <inkml:trace contextRef="#ctx0" brushRef="#br0" timeOffset="31544.232">13695 2660 83,'0'0'207,"5"0"-9,-5 0-8,0 0-4,4 0-5,-4 0-5,0 0-4,0 0-6,0 0-10,0 0-1,0 4-12,0-4-3,0 0 6,0 0-10,0 0 9,0 0-5,0 0 0,0 0 10,0 0 4,0 0 7,0 0 2,0 0 9,0 0-9,0 0-1,3 3-7,-3-3-7,0 0-10,0 0 0,0 0-4,0 0-4,0 0-10,0 0-6,0 0-12,0 0-3,0 0-9,0 0-10,0 0-3,0 0-11,5-7-3,-5 7-9,0 0-6,0 0-4,0 0-1,0 0-1,0-4 2,0 4-12,0 0-7,0 0 2,0 0 2,0 0 2,0 0-7,0 0-2,0 0 3,0 0-2,0 0 0,0 0-1,0 0 0,0 0-4,0 0-1,0 0-6,0 0 4,-5-5-5,5 5 0,0 0-1,0 0-6,0 0 2,0 0-5,0 0-2,0 0 0,0 0-13,0 0-4,0 0-12,0 0-24,0 0 5,0 0-14,0 0 2,0 0 4,0 0 2,0 0-7,-3 13-1,3-13 5,0 0 4,0 0-11,0 0 19,0 0 3,0 0 0,0 0 9,0 0-1,0 0 12,0 6 5,0-6-1,0 0-1,0 0 11,0 0-3,0 0 8,0 0-5,0 0-5,0 0 14,0 0-8,0 0 4,0 0 1,0 0 1,0 0 16,0 0-9,0 0-9,0 0-4,0 0 14,0 0-14,0 0 7,0 0 11,6-14 17,-6 14-13,3-8 0,-2 1-3,5-3-3,-5-1-19,5-2 14,-2-4 1,3 1-3,0-7-2,0 3-16,3-2 15,0-6 1,1 4 2,-1 2 2,2-2-24,0-5 24,2 0 1,0 3-3,0 0-4,3-4-17,-3 5 21,3-4 2,3 4-1,0 0-1,-2 3-3,10-11-1,2 2 0,-8 10-6,2 3 8,0 0-12,3-1 0,-4 2 8,0 5-5,1-2 25,3-3-8,1 4 3,2 4 4,7-4 0,-8 6-2,1 2-7,9-8-3,1 4 1,-1 5 7,0 4-16,-10 0 6,11 2-6,-3-1 11,-8 4-15,13-4 13,-4 7-1,0 1-1,-12-4-6,4 2 21,-5 1-11,2-1-4,-1 2-5,-3 3 4,1-2 11,0 3-16,-5-2 3,-5-1 4,-2 1-5,-2 2-16,1-2 13,-1 2-3,0 1-16,-3-1 18,-2 11 0,3-7-12,-1-2 13,-4 6 10,2 7-8,-3-2-8,-1 5 13,-1-12-1,0 9-4,-1 1-1,-2 3 7,-1-4 4,1 3 1,-4-2-32,1 0 25,-4-1 2,3 0-2,-3-4 5,-1 1 12,-1 1-22,-1-6-4,-2 4-1,0 0 4,-2-3 13,-2-1-20,0-3 4,-3 2-10,-1 0 11,-1 0-13,-8 4 9,-5-2-1,11-1-6,0-3 5,-10 1-30,-1 1 17,10-9-6,-1 3-23,0 0 5,-13-3 15,13 2-30,-9 4-8,12-4 9,-2-5-22,3 3-13,-1-3-12,1-9-15,1 4-6,5 3-29,0-3-12,5-1-8,-1-1-21,1 0-47,2-1-240,-4-1-531,3-1 235</inkml:trace>
  <inkml:trace contextRef="#ctx0" brushRef="#br0" timeOffset="31890.5751">14289 2775 106,'11'-8'234,"-1"-4"-20,1 0-5,-5 7-4,1 2-15,0-2-19,-4 2-17,0 0-17,-3 3-26,5-1-8,-5 1-14,0 0-5,0 0-1,-14 18-5,3-7 6,-6 7-16,-4-1 6,1 4-1,-4-2-9,0-4-1,0 3-2,1-5-2,-1-2 3,4 5-6,6-8-2,3 1-1,-1-2 1,2-2-1,6 3 1,-3-4-6,1 4-4,5-4-5,1-4-4,-5 2-16,5-2 6,0 0-10,0 13 7,0-13-4,6 12 3,4-3 1,4 8-5,3-2 0,0-1-4,3-1 26,1 3-29,-3 4 2,4-4-23,0 2-4,-1-4-26,3 0-55,1 4-43,-2-2-57,2-2-60,-5-3-205,5 1-498,-1-4 220</inkml:trace>
  <inkml:trace contextRef="#ctx0" brushRef="#br0" timeOffset="32425.9038">15198 2823 1912,'2'-10'28,"1"2"67,1-1 36,-4 2 25,3 2-29,-3 1-11,0-4-30,2 6-21,-2 2-16,0 0-10,0 0 7,-17 7-2,4 5-5,0 4 7,-4 4 7,-2 3-16,3-1 0,1-1 1,2 2-13,3 0-3,0 0 4,6-6-5,-2 3-3,2-2 1,4 7 6,0-8-1,4-3 13,2 3-12,-2-2 12,3-8 18,3 6 17,-2-4 20,5-2 16,-1 0-2,2-5 8,0 2 12,-1-5-1,3-2 15,-2-6-13,6 0-6,-7-1-12,5-9-10,1 2-11,-6-4-7,2 1-10,-3-4 2,-2 2-15,-2 5-4,-2 0-2,-1-2-5,0 1-6,-1 1-9,-1 6-4,-3-6-8,-2-1-14,-1 2 4,-3 1-23,-1 1-18,0 6-14,-2 2-26,-2 0-7,-6-1-49,3 7-24,-7 1-32,4 3-29,0 1-24,4 4-50,1-2-41,-1 3-18,3 0-218,0 2-609,6-1 270</inkml:trace>
  <inkml:trace contextRef="#ctx0" brushRef="#br0" timeOffset="33030.357">15438 3091 31,'0'0'371,"6"-2"-7,-6 2-24,3-2-8,1-1-32,-4 3-3,4-5-35,-4 5-23,0 0-13,5-2-16,-5 2-5,0 0-32,5-2-38,-5 2 9,0 0-22,0 0-13,0 0-1,0 0-13,6-3-2,-6 3-29,0 0 23,0 0-24,0 0-10,0 0-2,0 0-11,0 0-18,0 0 16,0 0-5,0 0 3,0 0-22,0 0 17,0 0-16,0 0 0,0 0 2,0 0-1,0 0-4,0 0-5,0 0-4,0 0 13,0 0-13,0 0 0,0 0 5,0 0-3,0 0 1,0 0-3,0 0-3,0 0 3,0 0-11,0 0-3,0 0 19,0 0-14,0 0 15,0 0-5,0 0-13,0 0 11,0 0 7,0 0-13,0 0 11,0 0-8,0 0 4,0 0-15,0 0 17,0 0 4,0 0-7,0 0-1,0 0-21,0 0 47,0 0-33,0 0 6,0 0 2,0 0 3,0 0-1,0 0-4,0 0 5,1-3-5,-1 3 4,0 0-18,0 0 21,0 0 0,0 0-16,0 0 17,4-3 9,-4 3-8,3-7-8,-1 3 0,-1 1-3,-1 3-1,5-7 3,-2 5-1,0-3-7,-3 5 18,5-4 6,-4 1-5,-1 3 6,3-5 7,-3 5-11,3-3 4,-3 3-9,0 0-5,0 0-34,0 0 28,0 0 1,0 0-5,0 0-3,2 9-21,-2-1 26,-2 0 3,-1 3-12,0 5 12,0-3 8,0 3-9,-1 2-2,-3-2 4,4 1-27,-1-1-37,-2 1-24,-1 0-29,3-2-47,1-3-31,-5 2-49,6-2-49,-1-3-44,0-1-218,1 2-602,1-3 266</inkml:trace>
  <inkml:trace contextRef="#ctx0" brushRef="#br0" timeOffset="33505.8262">15989 2897 143,'3'-6'248,"-1"2"-6,0-1-3,-1 4-8,-1 1 9,2-8-7,-1 5 5,-1 1-9,0 2-6,3-3-1,-3 3-8,2-3 1,-2 3-4,1-3 0,-1 3-1,0 0-18,0-5-3,0 5-9,0 0-8,0 0-11,0 0-5,0 0-5,0 0-12,0 0-8,0 0-13,0 0-6,0 0-11,0 0-7,0 0-1,0 0-6,0 0-4,0 0-8,0 0-5,0 0-4,0 0 2,0 0-17,0 0-5,0 0-12,0 0-3,0 0-4,0 0-7,0 0-3,0 0-9,0 0-1,0 0-4,0 0 4,0 0-7,0 0-3,-6 16 2,3-10-3,1 3 1,-2 8-2,2 1 8,-3 0-9,-1 12 11,0-2-1,-2 2 3,1-1-3,0 4 1,-2-8 6,2 6-12,-1 1 12,1-1-6,-2-1-8,2-7-20,0 5-12,0-6-24,1-2-50,-1-2-24,4-3-43,-1-3-59,0 2-62,1-5-70,3-1-80,0-4-284,0-4-793,0 0 351</inkml:trace>
  <inkml:trace contextRef="#ctx0" brushRef="#br0" timeOffset="36570.2022">3756 6866 191,'0'0'202,"3"-3"-15,-3 3-13,0 0-5,3-3-11,-3 3-9,0 0-13,0 0-10,0 0-13,0 0-7,0 0-2,0 0-20,0 0-10,1-2-3,-1 2-9,0 0 3,0 0-12,0 0-7,0 0-5,0 0 1,0 0-3,0 0-10,0 0 5,0 0-8,0 0-1,0 0-6,0 0-2,0 0 2,0 0-4,0 0 5,0 0-5,0 0 9,0 0 3,0 0-6,0 0 10,0 0 3,0 0 2,0 0 0,0 0 1,0 0-2,0 0-3,0 0-3,0 0-1,0 0 1,0 0-1,0 0-4,0 0-5,0 0 2,0 0-9,0 0 3,0 0-2,0 0-6,0 0 3,0 0-1,0 0-4,0 0 10,0 0-5,0 0-4,0 0-1,0 0-1,0 0-2,0 0 5,0 0-6,0 0-2,0 0-1,0 0 3,0 8 4,0-8-3,0 0-1,0 0 2,0 0-1,0 0 0,0 0-6,0 0 4,0 0-6,0 0 6,0 0 0,0 0-3,0 0 4,0 0 2,0 0 0,0 0-1,0 0-2,0 0 9,0 0 0,0 0 7,0 0 2,0 0 11,0 0 1,6-7 12,-6 7 7,0 0 6,1-6 17,2 2-21,-3 1 0,4-4-10,-1 0 3,-2-3-14,4 0 43,-2-2-9,2 2-32,1-3 26,-1-5-8,1 4-6,-2-1-2,-4 3 20,3 2-13,-2 1-2,2-3-4,-3 3 2,3 1-6,-4-1 6,-1-2-12,2 4 10,-5-3-16,0 3-1,0 0-16,-1-1-5,-4 6-27,2 0 11,-8 6-4,2 1-2,-7 5 3,1 8-7,1-1 11,-1 4-7,2-4 2,2 5-4,-1-3-18,5-3 28,5-2 5,-1 4-7,0-1-4,5 0-13,-1-2 15,1 0-5,3-4 4,-1 0-3,2-1 4,2-1 1,1 2 3,-1-3-21,1 0 26,3-7 3,0 5 2,2-6-6,-1 0 20,6 0-14,0-5 2,-2 2 7,0-4-5,0-3-8,0-2 11,5 2 3,-3-7-19,-2 4 17,0 0 3,-2-2-2,0 0-2,-3-1-10,0 6 13,1-4 5,-2 6-7,-3 3 11,1-2-29,0 2 29,-1 2-10,-3 1-6,3-1-15,-3 3 8,0 0-6,0 0 2,4 11 22,-8 4-25,0 13 7,1-1 1,-3 10 1,0-2-16,-2 10 15,4 2 16,-3-13-9,1 0-13,-5 12 41,5-12-31,1 0 4,-1-3 4,1 1 4,-5-3-14,7-4 18,-2-4 3,0-5-20,2 0 16,3-7-23,-3 0 16,2-2 1,1-3 21,-3 2-21,3-2 2,3 0 13,-3-4 1,-3 4 41,3-4-13,0 0-5,7-8-4,3-9-19,4-7-39,11-11 16,-1-2-25,-5 11-34,8-12-18,-9 13 0,4-1-29,-2 4-4,0 1-16,-2 1-18,-1 3-24,-4 5-34,-3 1-35,-2 5-50,0-2-25,1 1-183,-5 2-531,0 3 235</inkml:trace>
  <inkml:trace contextRef="#ctx0" brushRef="#br0" timeOffset="37045.6902">4187 7077 150,'3'-8'261,"1"-2"-15,0 1-23,-4-3-21,6 1-18,-5-1 0,4-3-9,-1 4-2,-3 0-12,2 0-11,-3 2-11,3-1-11,-3 3-8,0-1-18,0 2-9,-3-5-1,-1 6-21,0 1-11,1 0-7,-3 4-7,-1 3-4,-6 0-5,2 7-3,-7 5-10,1 4 4,-4 2-4,7 0-2,-2-1-1,2 0-11,0 2-14,4 0 2,3-6-1,0 1-1,4 0 6,2-5-10,-2-3 4,3 2 1,0-2 1,0-1-3,0 1 4,4-4 2,-2-2 15,3 3-2,1-1 3,1-8-2,0 1 1,4-4-8,2 0 10,-2-5 0,2-1-4,2-4 0,-3 0-10,2-3 10,-4 4 3,-3 3 4,1 1 3,-1 0-10,-4 4 17,1 2-3,-1 1 3,0-1-4,-2 2-9,2 1-8,-3 2 0,0 0 6,0 0-6,4 8-10,-4-3-1,0 2 2,0 4 9,0 1-10,3 0 0,-3 1-6,3 3 11,-2-6-2,1 2-5,1 3-1,1-4-7,0-1 0,-1-2-8,1 2-15,3 0-30,0-6-11,2 1-31,-1-4-31,1 1-30,2 0-38,3-5-39,-1-1-189,7-6-468,-11 2 207</inkml:trace>
  <inkml:trace contextRef="#ctx0" brushRef="#br0" timeOffset="37672.3538">4480 6713 168,'-4'-29'252,"-2"5"9,-1-5-16,-4 2-20,2-3-15,-2-1-13,-3 3 5,0-3-17,1 4 1,-1-2-12,-3 5-3,-2 2-9,3-1-18,-4 0-16,-1 4-6,-1 1-17,-6 4 5,-1 0-21,-6 1-20,-4 1 12,1 3-23,-2 3-6,4-1-3,-2 4-3,-2 4 2,9 2-10,-10 4-8,3 2 5,10-3-2,-13 8 8,3 3-7,12-4-9,-7 8-2,8 1-3,-10 6 2,12-6-5,-7 10 2,9-8 6,-7 12-7,10-9 8,-5 11-13,5-9-4,-3 12-14,1 3 17,-3 4 4,7-6 0,3 1 4,-1 7-12,4 0 4,-3-6 2,6 3-3,0 2 4,-4 7-28,8-8 25,-1 2 3,1-3 0,2-11-6,-2-1 31,3-1-35,3 0 2,1-4-3,-3 5 1,8-1 22,-4-1-23,3-4 9,1 4 2,1-4-7,-1 5 0,8-5-6,1-3 5,0 0 22,11 7-11,-1 1 2,2-4-3,4-6 7,3-1-10,1-3 8,0-8 1,0 3-13,4-5 8,-4-3-13,6-6 18,1 0 1,0-2-20,-1-7 20,1 0 10,-3-5-8,1 4-7,0-11-2,-1-1 6,-1-8 6,-3 1 3,-1-2-4,-1-8-27,2 1 35,-1-2-8,-4-2 7,0 0-1,-8-2-10,5-1 14,-5-2 10,1 0 8,-5 1-9,-5 1 3,-1-1 4,-1-2 0,-5 0-1,-5 1-6,0-3-9,-1 0 2,-3-4-1,-6 5-12,2 13 4,-4-11-8,0 9 1,-3-7-9,0 11 5,1 3-8,3 2-2,-3 4-1,4 7-2,-2 0-4,1 5-20,-3-1-19,0 4-20,2 3-37,-2-2-34,-3 3-34,-1 2-30,0 3-28,-1 3-48,-2 2-49,4-1-36,-1 4-42,-9-1-211,9 0-654,0-1 289</inkml:trace>
  <inkml:trace contextRef="#ctx0" brushRef="#br0" timeOffset="38992.6461">4324 3193 32,'1'-5'187,"-1"5"5,0 0-9,0 0 8,0 0-8,0-6 1,0 6 2,0 0 2,0 0 12,0 0-15,0 0-4,0 0 0,0 0 3,0 0-7,0 0-24,0-4 14,0 4-13,0 0-10,0 0 15,0 0-27,0 0-26,0 0 1,0 0-12,0 0-13,0 0-12,0 0-8,-2 10 7,2-10-26,0 0 6,1 7-16,-1-2-13,0 0 5,1 0 0,-2 2-14,2 4 9,0 7-10,2 11 54,-1 0-25,-1-6 0,2 11 0,1-2-2,0 0-32,-1 2 27,0-2 4,-2-3 8,2 2-2,-2 3-11,2-5 9,3-1 3,-3 1 9,1 18 4,-1-10 5,-2-4-2,2-4-7,-3 7 19,0 0 4,0 16-3,0-6 3,3-11-5,-3-1 3,1 1 2,-1-5 6,2 15-2,-1-11-3,-4-4-5,5 2-1,1-3-6,-3 1-1,1-1-7,-1-1-1,0 0 0,2 5 7,-2 1 2,-2 0-1,-2 2 10,1-1-7,6 0-5,-3-1-16,-3 3 4,10 10-10,-10-3 5,3-10-5,0 12-14,2-10 9,-11 10-1,9-16-3,0 0-2,0-4 4,0 3-12,3-3-5,-3 3-4,0-2 0,0-1-7,0-7 5,0 1 3,0-1 3,0 8-3,-3-1-21,3 1 25,0 6 1,-4-10-1,4 4-6,0 1-7,-3-1 6,3 1 1,-3-2 31,3 0-37,-1 3 10,2-4-12,-2-7 0,2 9 16,-1 0-13,-4-1-1,4-7-5,3-2 0,-2 0-16,-1 0 15,-1 3 3,1-3 1,0 1 1,-3 0-3,3 3-3,0-3 6,0 1-8,0-2 7,0 4 31,0-2-29,0-3-3,0 2-4,0-5-7,3 6-6,-3-2 18,0-5-3,0 0-8,0 8 14,0-6-2,0-4 0,0 4 4,-3-6 4,3-2-8,0 0-3,0-6-4,0 11 9,0-6-24,0-5 18,3 5 2,-3-5-1,0 0 5,-6 8-9,6-8 5,0 0 2,3 5 4,-3-5-7,0 0 3,0 0-11,0 0-2,0 0 6,0 0-15,0 0-9,0 0-3,0 0-12,0 0 8,0 0-28,0 0-12,0 0-8,0 0-6,0 0-6,0 0-5,0 0-7,0 0-4,0 0 1,0 0-36,0 0 7,0 0 1,-3 8-10,3-8-33,0 0-21,0 0-27,0 0-14,0 0-13,0 0-153,-17-10-306,9 5-776,-1-1 344</inkml:trace>
  <inkml:trace contextRef="#ctx0" brushRef="#br0" timeOffset="39375.742">4165 5920 78,'-3'-7'271,"0"2"-5,1 1 5,0 0 5,-1 0 7,3 4-17,-3-5-18,3 5-17,0-5-34,0 5-24,0 0-33,0 0-4,0 0 7,0 0-22,0 0-15,3 22-18,2-6 42,-2 9 13,4 1 1,1-4-16,-2 5-3,0-8-21,-2-2-17,3 5-14,0-5 7,-4 0-18,4-3-1,-4 1-11,0-6-11,1-2 2,-1 1 17,1-3-26,-2-1 0,0 2-24,-2-6 16,3 4-43,-3-4 59,11 0 2,-11 0-5,23-6 9,-9-2-3,3-9-9,3-3 0,9-12 7,1 1-20,-2-2 2,-4 9-4,-3-1-5,0 4 11,0-1-33,-4 5 1,3 0-9,-3 2 10,-9 3-3,4 0 5,-1 2 1,-4 3 0,-1 0 0,-1 2 12,-2-1-4,0 3 4,0 0-3,-3 3-12,4-7 15,-4 7-28,4-5 9,-4 5 5,0 0-20,0 0-14,3-4-27,-3 4-17,0 0-38,1-5-24,-1 5-29,0 0-43,0 0-48,0-6-47,0 6-290,0 0-651,2-11 289</inkml:trace>
  <inkml:trace contextRef="#ctx0" brushRef="#br0" timeOffset="40613.9046">4952 4383 8,'-3'-5'243,"0"-2"-13,-1 3-24,1-1-23,0 4-19,-1 1-23,4 0-2,-13 3-16,8 1-12,-2 8-10,-2 0-12,1 2-3,-2 8-4,0-1-4,3 3-1,-3 0-4,3 2-2,0 1-1,1 1-2,1 0-7,0-2 2,2 1-1,1-2 3,-2 1-3,4-7-1,0 5-3,1 3-1,2-10 14,0 2-4,1-1-7,0-2-7,3 1 7,-2-6-1,3 2-11,-4-4 1,2-1 4,1-3-12,0 1 34,4-5 2,-2-2 5,1-2 9,2-2 11,1-2-6,1-3 3,-4-4 2,5-9-14,-2-1 4,1-2 3,-4 1 4,1 1 5,-2 1 4,3-2-6,-6 0-10,-1-1-1,-3 7-26,2-2 13,-7 5 1,6-9-7,-6 8-6,2 2-5,-2-1-11,-2 4-3,0 1-7,-2-1-11,-4-1-28,4 4-2,0 3-25,-6-3-33,2 0-45,1 3-27,-1 2-31,-2 1-22,5 1-34,-2 0-38,-3 5-19,3-6-56,2 3-21,0 4-221,-1-3-623,2 2 276</inkml:trace>
  <inkml:trace contextRef="#ctx0" brushRef="#br0" timeOffset="41601.1668">3787 3409 37,'0'-5'228,"0"-3"-4,0 3-1,0 2-8,-1-3-12,1 2-7,1-3-8,-1 7-16,-1-4-19,1 4-22,0-4-2,0 4-28,0 0-4,-3-6-8,3 6-14,0 0-10,0 0-6,0 0-11,0 0-2,0 0-14,-2 21 5,0-10-10,0 6 6,-2 7-3,0 2-1,-2 5 5,2-4 1,0 5-4,-2-1 1,-2 15 5,2-2-2,-1 5-1,2 3 3,-3 0 2,4 1-7,-2 1 3,6 3 2,-4 1 12,-3-7 3,4 5 14,-1-4-13,1 8 0,2-10-2,-1 5-5,-1 0 30,2-1-22,-2 1 17,3-1-5,-4-5-2,1 6-15,3-3 13,1 3 2,1-4-19,-2-15 4,-7 12-2,9-12-2,0 0-11,1 13 25,-3-13-25,2-2-1,-1 12 3,-1 3 1,-3-16-27,1 1 43,-4 17 0,4-16-3,2-2 4,-3 1 9,5-6-16,-4 9 0,1-6-8,1-1 4,0 0 8,0-2-20,6 0-2,-5-5 8,1 4-8,-4-9 6,1 2-8,1-2-3,0-1-26,1-6 30,6 6 1,-7-5 1,0 4-1,3-6 9,-2 0-14,-2-3-4,2-2-2,1 7 1,-1-5-14,-1-7 11,4 17 0,-2-13-5,-2-4 0,1 8-5,-1-8 4,0 0 5,0 8-4,0-8-3,3 9-8,-3-9 9,4 5-2,-4-5 2,0 9 0,3-1 4,-3-1-1,0-7-4,3 16 10,-4-10-13,1-6-13,-2 12 15,4-4 1,-2-8-25,1 9-3,-1-9-38,1 6-13,-1-6-17,0 0-41,0 0-16,0 0-14,3 9-24,-3-9-34,0 0-48,0 0-98,0-28-308,2 3-728,0-10 323</inkml:trace>
  <inkml:trace contextRef="#ctx0" brushRef="#br0" timeOffset="42416.3713">3748 3527 36,'1'-7'206,"-1"-1"-10,0 3-5,0 0-15,0 1-8,0 0-18,0 4-9,3-5-16,-3 5-17,-3-4-10,3 4-12,0 0-9,-8 15-12,-2-1 1,-6 6-10,-1 5-1,-4 12-6,-3-1 5,2 2-12,-1 5 6,6-14-6,0 0-1,2 0 8,0-4-4,0 0 2,4-2-9,0-1 5,3-7-14,3-4 10,-1-2-6,4-4-3,0 1-1,-1-1-1,3-1 6,-4-1 6,4-3 7,-1 3 8,1-3-6,0 0 7,0 0-7,13-13-5,-1 1 1,6-6-14,-1-2 8,-1 2 2,-1-8-2,1-3-3,5-8 15,-4 10-17,-2-4-3,2 6-3,-3 1 0,3-2 25,-4 4 4,-5 8-7,2 0 15,-4-1 18,2 3 0,-2 2 10,0-2 5,-1 6 20,-2-2-28,3-1-2,-5 5-5,2 0-4,-3 1 0,0 3-30,4-3-20,-4 3 7,3-3-13,-3 3 6,0 0-13,4 6-5,-1-2 3,3 4-5,1 1-29,1 4 29,5 8-10,2-1-24,1 1 41,1 1-7,1 2 5,0-5 5,1 4 18,0 3-24,-3 3-8,-1-7 3,-1-2-14,-2-6-17,-2 1 10,-5-5-12,2-1-14,0-2-5,-1 0-18,-2 0-19,2 1-12,-2-5-11,-3-1-17,-1-2-18,3 2-24,0 0-28,-3-2-41,2 1-36,-2-1-43,0 7-184,0-7-535,0 0 236</inkml:trace>
  <inkml:trace contextRef="#ctx0" brushRef="#br0" timeOffset="43897.407">3115 4560 25,'0'0'119,"0"0"-13,0 0 12,0 0-5,0 0 8,4-2-19,-4 2 13,0 0 6,0-3-6,0 3-7,0 0-6,2-5-1,-2 5-6,0-4-4,0 4 3,0-8 0,0 4-14,-2 0-7,4-3-3,-2 1 0,1 0-1,-1-1-1,-1-2 6,-1 1-1,4-1-3,-1 2-9,-1-1 5,0 2 2,-3-1-2,3 0 9,0 3-17,-2-3 7,0 3-10,2 0-4,0 4-6,-2-4-4,0 1-10,2 3-5,0 0-8,-17 10 2,7 0-3,-4 9-3,0 0-1,1 8-5,-1 4 2,0 1 0,-3 9-3,6-10 2,-3 12-4,3-9-1,5-3-2,-1-3 0,4 1-4,-1-1 6,4-2-5,3-7 1,1 1 4,-1-2-3,1-1 17,7-1 1,-1-3 2,3-1-3,-1-2 10,1 0 1,8-3 13,0-7 3,-1 0-13,4-6 21,-10 0 7,6-4-8,1-5 9,-3-1 24,-6 3 11,6-11-6,-4 0-9,-3-3 6,-6 0-7,4-6-1,3 2 0,-7-3-9,2-1-2,-11-12-22,8 14 7,-4 6 14,-3-2-50,3 1 36,-5 1 9,2 1-14,-1 0-6,-2 12-8,-1-3 2,0 0-10,-3 4-4,-1 3-21,-1-2-2,-3 5-16,2-1-45,-2 6-7,0-3-39,0 3-34,2 1-39,2 4-38,3-1-40,-6 2-35,4 0-44,3 3-221,-1-2-605,3 4 268</inkml:trace>
  <inkml:trace contextRef="#ctx0" brushRef="#br0" timeOffset="44794.1328">1836 7061 11,'-7'-1'198,"-1"0"-8,4 1-26,-1 2-18,5-2-23,-4 1-2,0 2-6,4-3 3,0 0-4,10 6 12,-2-3 2,6 2 12,7 2-4,3 0-2,5 0-5,14 0-7,1-1-4,5-2-4,23 2-8,-23-4-10,23 0 0,-3-9-9,-21 7-7,24-5-6,-23 5 8,23-2-23,-23 2-2,2-1-5,-6-1-5,0-1-4,-4 2-7,-13-5-1,-1 5-20,-2 0 9,1-2 5,-11 2-6,2 1-1,-9-1-7,5 1 6,-3-4 3,-3 3-2,1 1 1,-2-2-20,-6 2 24,10 0-4,-10 0 0,7 0 1,-3-2 0,-4 2-12,6-1 6,-6 1 0,0 0-6,0 0-2,0 0-4,0 0 3,0 0 21,8 0-31,-8 0 4,0 0-5,9 0-1,-9 0-10,4 1-7,-4-1-14,4-2-7,0 1-12,-4 1-16,6-2-12,-6 2-21,7-1-8,-7 1-21,9-1-34,-9 1-25,5-5-28,-2 3-220,1-3-474,-4 0 210</inkml:trace>
  <inkml:trace contextRef="#ctx0" brushRef="#br0" timeOffset="45330.1095">2897 6825 106,'-6'-5'253,"1"0"1,0 2-16,3 1-12,-1-1-20,0 0-19,0-1-16,3 4-18,0 0-18,-4 0-13,4 0-14,0 0-10,0 0-6,0 0 8,10 8-1,0-3 1,2 4 5,5 3-8,2 0-6,3 1-8,-1 0-6,-1-5-5,2 7-2,-2-3-8,1-3-12,2 2 16,-4 2-7,2-5-7,-6 1 2,-7-5-7,8 0-3,-4 1-3,-2-3-6,-1 1 6,-4 0-13,1-2 13,-2-1 1,3 3 6,-4-3-3,-3 0 25,7 0-32,-4 4 10,-3-4-2,0 0-4,0 0-7,4 0 4,-4 0-7,0 0-12,0 0 8,4 1 0,-4-1-1,0 0-3,0 0 13,0 0-19,3 2-4,-3-2-4,0 0 4,0 0 10,0 0-7,0 0 6,6 2-21,-6-2 7,0 0 6,0 0 3,0 0-1,0 0 23,0 0-24,0 0-3,0 0-2,0 0 5,0 0-21,0 0 10,0 0-4,0 0 12,0 0-12,0 0 28,0 0-28,0 0-6,0 0-23,0 0 13,-11 9 24,9 4-18,-5 9 6,-6 2 12,2 5-20,-6 0 11,-3 15 7,2-5-6,-4 0 0,9-11-1,-1-4 5,1 3-11,-1 0 9,0-3-29,4-3 25,5-4 0,-4-1-1,2-2-8,-3-1-4,5-5-3,3 1-22,-1-3-34,0-1-2,1 1-13,-1-1-28,1-4-30,2-1-35,-1 7-30,1-7-45,0 0-29,0 0-258,0 0-586,0 0 259</inkml:trace>
  <inkml:trace contextRef="#ctx0" brushRef="#br0" timeOffset="46266.2595">4884 7117 86,'-4'3'182,"4"-3"4,0 0-15,0 0-11,0 0-14,-7 3-9,7-3-6,0 0 2,4 6 17,2-3 3,1-1 5,7 5 1,4 2 1,3 0-15,5-1 5,2-1-2,14 8 0,2-5-3,7-2 23,18 3-20,-20-5-12,21 5-10,1-2-1,-23-5-5,26 1-17,-2-1 4,4 6-6,2-3-3,-1 1-22,2-4-1,4 2-7,-10 1 0,9-1-7,3 0-7,-5 4 1,1 1 0,4-7 6,-3 2-17,-2 2-3,-7-5-2,-2 1-8,-22 0 6,20-1-8,-20-3-7,-4 2 0,-2-1-5,-14-1 4,12 1-5,-13-1-2,-1 0-3,-3-1 4,-4 0-7,-5 1 4,-6-4-2,0 4 19,0 0-19,-2 0 0,-3 0 4,-4 0 3,7 0-4,-4 2 2,-3-2 6,0 0-12,0 0 0,7-3 12,-7 3-32,0 0-11,0 0-8,0 0-73,-3-7-42,-1 4-32,-3-6-43,0 3-56,-3-2-37,-1-3-36,-2 1-245,-2-1-644,-3-6 285</inkml:trace>
  <inkml:trace contextRef="#ctx0" brushRef="#br0" timeOffset="46640.6123">6960 7048 134,'-8'-6'222,"0"2"7,3 0 11,-1 1-4,1 0-6,2 0-14,0 2-25,3 1-15,-2-3-18,2 3-24,0 0-6,0 0-2,0 0 0,0 0 8,16 12-9,-3-5 26,7 6 15,-2-2 0,5 2-25,1-1-9,-3-1 0,1 2-16,2-1-7,-4-3-14,4 6 22,-3-3-44,-3-2-10,-4-2 5,1 1-13,-1-2 7,0-1-18,-3 0 11,-3-1-31,1-2 2,-1 3 2,-5-3 11,1 0-1,-1-3 13,1 0-2,-2 2 3,-2-2-4,4 2 5,-4-2-2,4 2 6,-4-2-8,3 3 2,-3-3-11,0 0-6,3 0-6,-3 0 4,0 0-4,0 0-11,3 3-4,-3-3-2,0 0 2,-3 7-3,-1 3 3,-2 8-1,-4-1-1,-4 5 1,1 1-20,-3 1 22,-1-1 1,1 0-8,-1 0 7,1-2 5,-3 0-7,3-2-1,0 1-25,0-1-31,-4-3-34,4 0-49,-2 1-48,2 0-44,-4-1-61,2-4-67,-2 0-76,-3-2-212,2-1-687,-5-1 305</inkml:trace>
  <inkml:trace contextRef="#ctx0" brushRef="#br0" timeOffset="47321.9899">5874 7799 61,'0'0'341,"0"0"-7,0 0-11,0 0-14,0 0-16,0 0-40,0 0-26,10-11-11,-1 6-17,8-10-17,-5 8 2,8-5-7,-2 0-22,4 0-21,-4 0-10,3-1-9,-8 4-5,-1 1-23,1 2 2,-3 1-4,0-3-3,2 0-6,-6 4-17,1-1 7,-2 3 6,0-3 6,-2 4-10,2-2-11,-3 2 1,-2 1-11,4-2 5,-4 2-27,0 0 7,4 7-4,-8-2-5,1 12-24,-5 6 29,1 4 1,-2 2-4,-2-1 0,-3 5 9,7-3-29,-3-1 14,3 2 2,-4-4-11,5 1-23,-1-3 26,2-1 0,2-6 15,-2 0-18,4-1 1,-2-1-1,0-6-8,-1 3 9,1-1-4,-1-1 1,3-3-6,-1-1 7,-1-1-22,3 1-5,-1-2-21,1 0-29,-2-1 19,0-1-19,2 1-4,0-4-9,-2 5-2,2-5-11,-1 5-11,1-5-2,-3 3-4,3-3 0,-3 2-10,-1 0-5,1 0-2,-2 1-4,-1 0 2,0-3 8,-5 1 11,4 2 3,-1-3 18,-2 3 12,1 0 7,-2-2 10,4 0 9,-3 1 24,3 0 14,-1 0 23,2-1 9,2-2 12,-2 2 2,5 2 3,1-3 2,-6 0 0,6 0-5,-4 1-2,4-1 1,0 0 1,0 0 11,17-2 13,-3-1-10,7-1 2,3 1-3,0 1-3,3-1 14,1-1-13,0 2-1,0-1-2,0 3-6,-4-4-4,0 5-2,-1-2-1,-2 2-9,-4-1 5,5-1-11,-10 0-5,3 2-16,-4-2-19,-2-1-19,1 4-21,-2-2-42,2-2-44,-2 2-63,5-2-56,-2-3-193,2 2-505,0-5 225</inkml:trace>
  <inkml:trace contextRef="#ctx0" brushRef="#br0" timeOffset="48761.9476">8221 7069 116,'0'0'309,"0"0"-14,0 0-16,0 0-7,6 1-11,-6-1-17,1 2-7,-1-2-12,0 0-2,0 0-13,2 2-15,-2-2-5,0 0-3,0 0-7,0 0 1,0 0 0,0 0-10,2 3-14,-2-3-2,0 0-6,0 0-3,0 0-2,0 0 0,0 0-2,0 0-3,0 0-7,0 0 0,0 0-10,0 0-4,0 0-9,0 5-3,0-5-9,0 0 3,0 0 2,0 0-6,0 0-1,0 0-6,0 0-5,0 0-4,0 0-15,0 0 18,0 0-7,0 0-4,0 0-2,0 0-2,0 0 4,0 0-1,0 0-25,0 0 15,0 0-6,0 0 3,0 0 1,0 0 25,0 0-39,-2-13-4,2 13-3,0 0-8,0 0 4,0 0-18,0 0 3,0 0-11,0 0-9,0 0-23,0 0-4,0 0-21,0 0-6,0 0-24,0 0-14,0 0-7,0 0-6,0 0-9,0 0 13,0 0 1,4 10 3,-4-10-2,0 0-5,0 0 18,0 0 0,0 0-11,0 0 15,0 0 1,0 0 3,0 0 0,0 0 5,0 0-4,-6 3 2,6-3 15,0 0-10,0 0 15,0 0-13,0 0-4,-7 0 15,7 0-7,0 0-14,0 0 17,0 0 0,0 0-8,0 0 7,0 0 22,0 0 6,3-10-14,-3 10 11,1-8-29,-1 1 0,2-2 1,-1 0 5,-1 2 7,0-5 6,2 1 8,-2 1-3,-2-5 5,1 3 4,-1-4-5,-2 5 6,1-5-5,-3-1 8,5 4 12,-2 3 7,-2-1-15,-1 1-4,2 1-1,-6-1-9,3 2 3,-2 1-6,1 2 5,-3 3-3,1 0 0,-3 2 1,-8 7 6,-3 7 1,3 3 5,-3 4 2,2 2-1,-5 10 25,0 2 4,10-10-5,3-2 3,3 5 0,1-5-3,4 3-2,2-6-2,1-1 0,2-2-2,2 0 7,2-1 1,1-4-3,3-1 2,2 1 11,-1-3-6,2 2 2,3-7-10,2 1 8,-3-2 9,1-3-7,2-3 0,-1-2-8,0-2 3,-3 1 13,2-2-9,-2-5-1,0 1-10,0-2 14,-3-2-5,4-7-1,-2 1-1,0-5-4,1 4 12,-2-7-7,-3 4 5,-1 1-5,1 0 18,-1 0-12,0 6 11,0 3-1,-1 0 8,-1 5 4,-1 1-5,1 4-3,-2 1 6,2 1-24,1 1-2,-3 3-1,-1 0 1,3 22-8,-4 7 12,-1 2 7,1 17 11,-3 0 5,-3 4 22,5 3-21,-6-1 6,-2 0 12,3-3 8,-4 1-15,4-2-1,1-17-7,2 14 1,-3-15 9,1-1-3,2-1 1,0-3-4,2-1-38,-1-9 41,2 0-1,0-7 12,1-4-29,-2 2 10,2-3 0,0 6 1,0-7 46,0-2 0,0 3 17,0-5 6,0 0-8,0 0 0,9-14-23,5-8-4,1 1-6,5-3-8,-3-5-18,4 4-8,-1-1-15,6-7-15,-6 10-9,0 0-5,-3 3-3,-2 6-5,-3 2-38,-3-2 17,-2 7-14,0-3-20,2 3 1,-3 0-7,-2 2-40,-1 2-28,-1-2-31,0 4-43,-2 1-39,1-7-65,2 6-289,-3 1-672,1-3 298</inkml:trace>
  <inkml:trace contextRef="#ctx0" brushRef="#br0" timeOffset="49063.365">8649 7336 301,'2'-7'318,"2"1"-10,-1 0-16,0 0-17,-2 1-18,-1-1-9,0 2-31,4-1-28,-9 0-22,3 2-17,2 3-23,-11 0-4,2 7-21,-3-1-3,-8 5-15,6 0-3,-4 7-15,2 3-3,-5 0-21,7 3 10,1-3 3,2 1-14,1 1-4,7-7 19,-5 2-24,5 0-5,2-5 1,1-2 6,4 7 11,1-1-8,1-2-7,4-1 4,-3-4-4,4 0 4,1-2-5,0-4-16,2 1-31,0-4-26,2-2-41,-1-4-62,-2 1-63,3-4-46,-4-2-79,1-4-170,-2 1-547,-4 1 242</inkml:trace>
  <inkml:trace contextRef="#ctx0" brushRef="#br0" timeOffset="50145.861">8821 6978 181,'-3'-18'252,"-5"-1"-5,1-7-10,-3 1-16,4 7-4,-5-5-14,1 6-6,-2-4-10,3 5-15,-4-2-3,2 0-11,-3-1 5,4 4-19,0 1-24,-7-2-9,5 5 5,2-1 9,-5 2-25,3 1-11,-8-3-4,2-1-4,-2 2-20,2 3-1,-3-2-4,-2 4 3,1 2-10,1 2 4,-5-3-8,2 1-8,-4 4-4,3-1-1,0 2-4,-1 2-8,2-1 4,-4 2 24,4 1-35,2-2 5,-2 9-7,1-5 4,0 3 12,4-2-19,-2 3-2,1-4 14,6 4-13,0-2-7,-3 5 1,-3-2 7,2 2-6,0 0 9,-2 1-8,0 0 2,2-2 0,2 3 23,2 0-24,-3 6 2,5-9-13,-2 6 12,0 1 14,-2-3-20,5-1 0,-3 0-20,3 0 20,2-1 3,-1-1 4,2 5-1,-2 1-20,-1 2 18,-1 3-1,2-1 1,1-2-14,0 3-2,1 0 17,1-7-2,1 7 7,-4 1-2,3 0 15,1 2-13,-2-1-5,0-1 21,-2 1-20,2-2-2,4 1 0,-1 0 2,-1-2-4,5 1 9,-1 0-8,-2 0 1,4 5 5,1-5 16,-1 5-17,2-4-8,-2 2-1,1-2 6,2 1 10,1-1-13,-1-3 1,0 3-11,1 0 10,2 1 6,1-2-3,-1 1 6,3 0-34,1 0 30,4-3-4,-4 1-4,3-2 18,1 2-41,-1-4 33,2 2 0,-1-1-4,2-4 6,2-1-21,-1 1 18,-2-1-11,4-2 7,2 1 6,0-1-7,-3-4 12,3 1-5,1-1-8,0 0 3,1-3 15,2 1-7,-4-3-4,2 3 8,1-1-15,-2-5 9,2 5-15,0-5 21,3 3-14,-3-5 5,-2 0 0,1 5-9,-1-5 17,1-2-4,-1 1 8,1-1-8,-2 1-8,2 0 21,-8-4 0,8 2 1,-4-2 6,4 1 12,-6 0 0,5-1 4,-8-1 5,7-4-1,-6 0-1,-1 2 2,1 2 2,4-3-3,-5-2-12,0 2 5,0-1-1,3-4 3,0 0 3,-3 4-9,1-9 2,-1 8 4,-1 0 7,4-4 7,-7 3-6,-2 3 5,2-8-11,4-6 1,-5 0 1,6 0-9,-4-3 1,1 1-21,2 0 11,0 0-2,-2 1 2,1-4 2,-4 3 11,3 2-15,-2 8 3,1-11 8,-1 1 10,-5 10-17,4-4 21,0 2 5,-5-2 3,2 1 10,-3 1-12,1 0 5,1 2-9,-1-6-19,1 3 21,-1 1-7,-1-2-5,-1 0-2,0-5-9,2 4-3,-4 4-7,0-11 2,2 1-6,0 7 7,-2 1-7,2-1-1,-2-1-8,0 2 10,-2 0-13,2-2 3,-2 3 1,2-2-13,-2 1 17,-4 0-7,4 0 0,-2 0-4,1 1 15,-4-2-21,1-8-4,-1 11 5,-1-1 0,-2-5-20,-2 1 13,-2-2-19,2 8 17,-4-3-9,3 7-1,-3-8-14,3 6-3,2 0-9,-6-1-8,3 3-18,1 3-18,-1 1-14,1 1-24,3 3-15,3-3-26,-3 2-26,3 1-39,3 1-30,0 0-37,-2 4-50,6-2-48,-9 0-36,6 0-303,3 0-795,0 0 353</inkml:trace>
  <inkml:trace contextRef="#ctx0" brushRef="#br0" timeOffset="51970.7109">9135 6559 101,'2'-10'239,"-2"-1"2,1-2-10,1 1-36,-1-5-11,-1 5-7,0-1-4,-3-1 1,0-1-12,0 5-12,-1-6-10,-1 3-10,0-3-3,-1 1-5,1 1-2,-2 0-10,-3-2-7,0 2-4,-1-1-17,-6-6-8,4 4-1,2 3-6,-4-2 0,-1 1-7,-5-1-12,1 2-13,-3 2 3,3-3 10,-1 3-12,-3-2-1,1 6-17,-2-1 13,-2 1-2,3 1-4,1 2 2,1-2-8,-3 2 6,1 3-1,0-1-1,-2 0-2,5 2-14,-1 1 13,1 0 1,-2 4-17,-1-2 8,0 3 8,1-3-12,1-1 0,2 1 20,-2 3-16,2 2-5,3-2-1,-4 1 7,0 0-15,0 2 6,0 4 0,2-4 0,-2 1 1,3 3-1,-3-4 3,5 3-2,-6-1-5,3 2 2,0-2-11,0 1 17,1 1-7,4-4 1,-6 2-1,1 2 3,0 0 4,1-2-7,0 4 8,-1 1 4,1-3-17,-3 2 4,1 3-3,3-2 14,2-4-10,1-3-2,0 2 2,1 4-1,-4 0-12,6-3 15,-3 3-4,2-1-3,-2 0 9,3 0-4,-2 1 4,-1 1-3,2-1-11,2-1 13,-2 1-7,1 0 0,-3 3 4,3-5 8,-5 5-11,9-2 4,-4-1 2,0 0-2,0-1-7,-1 1 3,-2 6 7,4-8-17,-1 1 10,3 3-7,-2-2 12,0 3 5,3-1-1,-3-2-7,-1 7 0,4-4 3,0-3-6,1 1 31,-1 8-28,1-6-2,-2 7 3,2-6-3,0-3-4,1 4 6,-2 5 2,1-5 5,1 4-11,-2 1-10,2 1 15,1-6 2,0 0-1,0 1 7,1 5-9,0-4 4,-1 8 3,1-11-1,0 7 4,2-7 3,-1 0-11,0 1 2,-1-2 19,0 1-22,4-1-2,-3 0 10,-1 2 12,3 0-14,-2-2 2,-2 1-10,1 6-2,2-8 4,-2 4-5,2-3 12,-1-5-4,1 7 6,1 2-10,-2 3 14,1-5-13,2-1 2,-1-1 26,0 2-29,-1 0-13,2 1 13,1-2 5,-2 2 10,4 3-17,0-2-1,-1 4 7,1 2-3,-4-1-15,5 2 18,-3-5-6,3 4 14,-1-2-13,0 0 9,0 1-12,2 6 7,0-8 8,-1-4-12,2 2 4,-1 2-4,2-1 4,-2-5-17,2 7 16,-1 4-2,5-7 1,-1-7 16,2 5-14,1 1 1,1 4-4,-2-7 3,1 1-1,0 0-1,4 0 4,-5 0 10,3 0-4,3-2-12,2 3 19,-3-4-14,0 4-10,0-5 1,2-1 12,-2 0-6,3-1-1,0-1 9,2 0-24,1 0 19,0-3 2,1 1 1,0 0-6,2-5 1,-3 5 7,1-3-8,-2 1 3,-2-1-4,-4-4 29,3 6-35,2-4 2,1 0 3,-2-1 3,1-1 15,0-1-13,0 0 3,-5 2 17,5 0-26,1-2 3,1 1 2,0-3-1,-2 0-10,4 1 10,1 0-10,-2 1 14,0-4 1,-1 0 6,-1 2-5,1-3-2,-3-1-10,1 2 27,-6-2 3,5-3 5,0 0-9,0-2 28,0 1-11,-2 2-9,5-5 1,-2-3-3,-1 0-9,3-1 4,0 2-7,0-3-5,-3 0 7,0 3 0,1 0-1,-3 0-7,1-2-1,-3 1 10,1 0 4,-5 0 10,0 0 4,-3 2-10,5-7 14,-3 6 4,3-9-3,-1-2 0,0 5 5,-2-6-14,5 6-3,-3-5-5,-1-2 1,4 1-3,-3 1-1,0 2-10,2-2 10,-4 3-3,-5 4-7,5-3 16,-4 3-3,1 3 34,-2-1-3,-2 1 0,2-4-6,-1 0-6,-2 0-10,1-2 1,0 4-4,2-10-5,0 1-1,2-1 6,-4-1-10,5-4-4,-4 2 2,1 2-3,1-2 1,-2-2-8,-2 15 6,2-9-2,-3 0 1,-3-1 23,4 10-8,0 0-1,-4 0-1,3-2 2,-3-2 1,3 4 2,-3-1 1,1 2 11,-1-1-14,0-1-1,4 2 1,-2-2 0,-1 0-12,-1 1 2,4-1 1,-4-3-1,0 1-3,2 1-5,-2 0 1,0-1 1,0 1 5,0-2-2,1 3 5,-2 0 1,-1-1-4,2 1 2,0-3 7,0 5-3,-3-2-2,2 5-4,0-5 9,-1 0-9,-2-9-6,3 9-3,-2 0 1,1 0-11,-3-8 8,4 7-1,-4 0 3,4-1-6,-5 4 2,3-4-2,-1-7 2,1 11-10,-1 0 7,1 4 2,0-2-4,-1 1 2,0-2-5,-2-3 4,2 6-1,1 0-3,-2-1 2,-1 2-1,0-4-1,2 2-1,-3 2 13,2-1-13,-3-2 11,4 2-10,-3 3-1,1-2-3,2-1 6,-2 2-1,0 0 2,1-3-4,-3 0 8,2 4-1,2 2-7,-2-2 2,1-2 0,1 3-7,-2-1 9,0-1 1,1 1-9,0 4 8,0-1 6,1-1-9,1 5 3,-2-4-2,2 0-2,1 3 5,-2-3-4,2 2 3,1-1-12,-2 0 8,3 0 5,-3 2-1,3 2 0,0 0 11,-3-6-12,3 6-1,-4-2 1,4 2-3,0 0 0,-3-4-2,3 4 4,0-3 9,0 3-11,0 0-4,0 0 4,0 0-2,0 0-6,0 0 8,0 0 1,0 0-1,0 0-5,0 0-13,0 0 16,-4-4-6,4 4-3,0 0-5,0 0-9,0 0 0,0 0-5,0 0-9,0 0-17,0 0-27,0 0-34,0 0-39,0 0-55,0 0-38,0 0-44,0 0-58,0 0-34,0 0-29,13 8-330,-6-8-808,0 3 358</inkml:trace>
  <inkml:trace contextRef="#ctx0" brushRef="#br0" timeOffset="53182.4687">9418 7407 144,'-7'0'174,"7"0"-12,-7 0-3,7 0-1,-4 1-15,4-1-7,0 0-2,-5 0-21,5 0-3,0 0-10,-1 4-4,1-4 4,0 0-6,2 5 1,-2-5 8,5 6 15,1-1 9,3-1 0,3-1 8,3 4 1,10 0 1,1-2 12,4-1-9,15 3 7,2-1 4,2-2-17,17 11-7,3-10-12,0-3-8,-22 0 12,29 5-23,-2 0 0,-1-1-7,2-1-6,3 4 6,-2 2-6,1 1-5,-1-3 3,-2 0-19,3-1 0,-5 6-9,1-8 6,-4 10-8,7-3-5,-8-6-12,4 2 10,-1 5-8,-21-8 1,19 10-4,0-9 4,-19-1 3,19 4-12,-23-6 12,23-3-11,-22 0-6,1 2-8,2 0 9,-3-3 3,0 0-3,-5-5-4,-2 4 8,-9 1 4,-5-1-1,4 2 5,-3-2 4,-4 1 19,-1 0-11,-2 1 2,-4-2 1,1 0-5,0-1 0,4 1 1,-5 1-3,-1-1-10,6-3 5,-7-2-8,3 6-2,-1 0-2,-2 0 2,0 0-4,-4 3 1,0-4 1,-2-1-4,-1 4 2,3-4-4,-4 1-1,-2 1 1,1 0-6,-5 0 27,9 0-2,-5-1-4,-4 1-4,6-3 4,0 6-8,-6-3-3,8 0-5,-8 0-19,4-3 18,-4 3-3,5 2-4,-5-2 1,0 0 8,5-4-10,-3 1 3,-2 3 17,0 0-18,0 0-1,0 0-1,2 0-1,-2 0 0,0 0 1,0 0-8,0 0 6,0 0-7,0 0 23,0 0-19,0 0 0,0 0-5,0 0-2,0 0-11,0 0-4,0 0-11,0 0-9,0 0-14,0 0-21,-7-5-37,7 5-50,-2-7-81,0 2-68,-2-2-35,1-2-38,-3 1-37,4-3-44,-7-2-264,-2 3-786,3-5 347</inkml:trace>
  <inkml:trace contextRef="#ctx0" brushRef="#br0" timeOffset="53535.8301">12168 7449 195,'-7'-4'223,"2"0"12,1 0 1,3 2-15,1 2-9,-4-2-12,4 2-12,0 0-17,0 0-5,0 0-5,0 0 7,0 0-10,0 0 19,11 13 8,-3-9 11,5 0-8,0 3 6,6 0-20,2 3-7,1-2-15,-4 3-6,-2-5-18,6 2-11,-1 3-10,-5-6-3,-1 0-16,-1-1-12,0-1-4,-2 2-8,-3-1-11,-2 1-2,3-2-6,-5-3 0,0 2 3,-1 0-4,1-1-7,-5-1 8,5 1-18,-5-1 19,3 3 6,-3-3-3,4 3 6,-4-3-5,0 0-3,0 0-5,0 0-2,0 0-6,0 0-3,0 0-6,5 0-3,-5 0-4,0 0-4,0 0 4,-5 10-9,1-6 3,-6 5 3,-2 8-5,-4 4 6,-4 1-5,1 1-1,-11 9 7,10-9-7,-13 6-12,4 5-32,7-12-33,-13 5-44,12-3-40,5-2-49,-5 2-39,1-2-46,-12 3-69,10-6-43,-9 3-283,8-7-736,-2-1 326</inkml:trace>
  <inkml:trace contextRef="#ctx0" brushRef="#br0" timeOffset="54085.8953">10595 8049 246,'0'-9'315,"-2"1"-16,1 3-8,1-2-22,-3 1-23,-1-2-18,1 4-19,0 0-27,-3 0-24,-2 4-5,-2 2-21,0 2 0,-4 6-19,-3 5-3,-3 4-15,5 1 1,-3 0-4,1 3-4,0 5-1,3-2 9,-1-2-11,3 2 16,2 1-28,3-1-1,1-1-5,4-6-4,0 0-14,4-1 7,-1 1 2,5 0 0,-1-1 8,1-4 9,3 1-11,3-6 11,1 5 10,-1-4-11,9 0 5,-1-1 11,1-6-4,2-2-9,-8 0 7,8 3-3,-9-10 4,6 3-3,-2-6-8,2-1 5,-3-10-2,-1 6-3,-1-5-2,0-1-15,-5-1 8,1-2-10,-1-1-4,-3-4-4,-1 1-6,-3-3-3,-2 1-4,2 0-3,-5 1-6,0 2-8,-4 8 1,3 1-5,-2 0-11,-1 2-7,-4 2-17,-1 3-17,-5 0-10,-1 3-16,3 7-16,-3-3-22,2 6-48,0 3-12,0 2-46,2 1-45,2 1-44,6 0-68,1-1-32,-1 2-284,5-6-739,3 4 328</inkml:trace>
  <inkml:trace contextRef="#ctx0" brushRef="#br0" timeOffset="55291.1767">13083 7625 47,'2'-4'211,"2"1"2,-1 1-12,1-1 0,2-2-2,1-3-2,1 3-6,-1-5 4,3-2-10,0 1-7,-2 2 0,-1-5-13,-1-1-8,1-2-8,0-1-18,-3 0 1,1 0-7,-1-2-5,-1 2-10,-3 1-5,0-2-3,0 1-14,-3 2-11,-1 0-9,-3 2-6,-2 3 21,2 1 5,-3 2-36,-3 4 9,0 4-17,-7 8 2,0 1-1,-5 3-23,3 2 7,1 4 5,0 0-5,4-1-5,0 3 2,3-1-8,3 1-7,1-4-12,3-1 11,4-1-13,1-4 5,2 4 0,0-2-5,2-3 18,1 0-20,4 0 23,3 4-3,-3-8 20,3-1-27,3-1 1,-1-3 4,3 0 2,1-5-5,-3 3 12,0-1 3,-3-1 5,-1-2-1,3-3-37,0-3 32,-2 0 2,0-4 13,4-1-18,-4 1 19,0 0-4,-2-4-8,-1 1 6,0 5-9,-4 4 3,1-2 4,2 1 1,-3 2-1,-1 2 1,0 3-2,2-2-11,-4 4-11,0-1-17,0 3 11,0 0-5,5 11 14,-4 4-13,-2 10 8,-2 6-1,-1 2 7,-2 21 16,-4 4-16,3-2 17,-4 3 5,1-4 3,0-1-6,-3 1 15,3-1-1,2-18 0,1 11-4,-1-15 11,1-2-16,1-4 1,0 3-11,2-11 4,0-1-1,1-6-4,2-1-4,1-1 2,-2-4 0,-1 2 3,3-4 9,-1 1 15,1-1 19,0-3 2,0 0-7,0 0-6,18-12-2,-4-5-24,6-5 14,8-13-9,-2 0-10,5-3 2,0 1-7,-6 1-6,-3 11-8,-2-1-6,-2 0-1,-1 6 6,-3 0-10,-3 5 9,-3 3-6,1 3 2,-1 5-4,-6-4-10,3 2-6,-5 2-6,2 2-4,1-3-12,-1 3-12,1 0 6,-3 2-10,0 0-8,3-3 2,-3 3-2,0 0 4,0 0 9,0 0 0,0 0 4,0 0 1,0 0 12,3 8 4,-3-4-2,0-4 2,-1 5 10,1-5-2,0 0 2,-2 5-16,0-3 25,1 3 2,1-5-1,-2 5 1,2-5 0,-3 4-12,3-4 17,0 0 0,-3 2 3,3-2 18,0 0-20,0 5 3,0-5-7,0 0 14,0 0 4,0 0-4,0 0 1,0 0 5,0 0-4,0 0-1,-1 1-1,1-1-1,0 0-4,0 0 5,0 0-2,0 0 1,0 0 2,0 0-11,0 0-14,0 0-7,0 0-29,0 0-23,0 0-55,0 0-40,0 0-43,0 0-59,0 0-78,0 0-73,-6-7-231,6 7-709,-4-5 313</inkml:trace>
  <inkml:trace contextRef="#ctx0" brushRef="#br0" timeOffset="55891.6553">13588 7853 184,'2'-4'240,"-2"-1"-11,0 5-8,-1-5-9,1 5-3,0-4-7,0 4-16,1-4-17,-1 4-16,0 0-13,0 0-16,0 0-6,0 0-3,-7 8-8,5-2-2,-3 2-2,5 0-19,-3 1 2,3 0-4,-2 1-12,2 0-1,0-1 3,1 0-2,3 2 9,-1-3-3,1 1 4,1-2 17,2 1-10,1-3 2,-1-1-3,0-1-1,2-1-5,-1-2 11,2 3-1,-2-6-5,2 3 6,-3-2 3,5-3-3,-6 1-6,6-6 7,-4 3-10,1-1-3,1-2-3,-5-5 0,2 1 7,0 0-19,-4-3-8,-1 1-8,0 3-2,-2-2 3,0 4-8,0 0-3,-2 2-1,0 1-27,-1 2 0,-4 0 1,-1 1 0,-6 6-11,0 5 0,-5 9 7,-2-1-5,0 3 1,1 2-8,2 4-2,3 1 5,-1 2 0,3-5-2,4 3-13,0 0 21,3-6-5,4 0 8,0-4-8,2 3-3,2-2 9,3 0 1,1-2 11,2 2 1,-1 2 6,6-8-3,1-2-1,-3 1-4,6-3 0,-4 3 3,4-6-2,-2-1-15,0-1-1,1-1-31,-2-5-26,-2 2-32,3-1-44,-6-2-39,1 2-26,-2-2-37,2-4-27,-2-3-50,2 5-43,-1-5-309,-2 0-717,-2-1 318</inkml:trace>
  <inkml:trace contextRef="#ctx0" brushRef="#br0" timeOffset="56997.6722">13955 7475 92,'-3'-25'270,"2"7"-19,-3-1-11,2 0-4,1 2-7,-4-3-28,0-4-11,-2-1-6,-3 2-11,3 0-10,-3 5-9,0-5-4,1 2-9,-4-2-10,-2 2-13,3-1-2,-5 5-7,0 0-11,0 3-2,-1-4-22,-2 3 15,0 1-2,0 2-5,-5 1 0,4 0-6,-1 1-4,-3-3-13,-1 10 4,2-5-1,-2 2-26,2 1 18,-2 2-8,2 3-19,0-1 16,-1 2-4,-2 0 2,3 3-3,2-1 12,1-1-24,1 5-12,3-2 4,1 0 3,-5 3 20,7 0-33,-1 1-2,-3 2 2,3-3-2,1 2-21,-5 4 36,0 0-14,2 1 14,-1 0-12,-1 1 7,1 0-16,0 2 7,-1-3 16,1 2-15,4 2-3,3-6-1,-6 1-4,0 2 20,3 4-23,0 2 9,3-8-7,1 1 11,2-2-13,-2 2 19,2-4-16,2 3 17,-3 3-21,-3 5-1,4-8 3,1 4 8,-4 5-7,4-6 2,1 3-2,-2 2-13,2 2 19,-1 0-14,1 2 10,1 1 2,-1 1-10,2-3 10,-3 2-3,4-2 5,0 1-3,-1-7 19,2 8-19,-1-2 3,0-6-5,1 7 6,0-1 17,0 2-27,1-8 5,1 8 13,-2-1-23,2 0 16,0-2-2,0 4-4,0-9-26,0 8 28,2-8 0,-1 0 6,2 7-6,-2-2-25,1-5 8,4 7 22,-5-9 1,0 1 1,3 7 13,-1-7-23,2 10-14,0-9 14,2 5 5,0 1 10,0-2-11,3 2 0,-3-3 21,5-1-20,0 3-7,-1-4 2,-3-3 0,4 5 5,1-3-2,-3-4-15,2 6 17,1-6 0,3 3 18,-4-4-23,5 4 2,-1-1 13,2-6-11,-1 5-3,3-6 0,1 0 3,0-1-2,3 1 1,1 0-1,-1-2 3,0-2 4,1 1-20,-1 0 10,0 1 8,2-2 7,0-1-5,0-2 11,-2 2-7,0 4 6,-1-6-24,0-3 14,1 0-6,-1-2 1,-2 4 7,3-5 1,-2 1-8,4-3-4,-3-1 10,1-4 5,-2 2-15,3 1 12,-1 0-1,-2-4 0,2-5-1,-3 4 17,1 0-6,-3 0-11,-2-7 15,2 4 1,-4-4 5,-1 6 8,2-9 3,-4 4-10,2-3 4,-2 5-3,0-5 6,0-1-12,0-1-2,2-3 6,0-3-4,-1 3 0,2 1 4,-5-1 2,3-1 0,-3 3 6,0 2 2,0 0 9,-2 5-4,-1 0 7,0-2 11,0 6 5,-2-5-5,0-6-2,-1 7-2,-1 0-7,1-3-2,2 2-9,-2-7-5,2 0-12,0-1 4,-5-1-1,5 1-1,-2-3 2,-1 2-7,1 0 0,-1 0 3,-2 1 7,1 2-7,-2 1-16,1 2 17,0-7 3,-3 5-5,0-8 1,-5 5 5,4-3-7,-1 4-5,-2 1-1,2-4-5,1 3-6,-4-1 3,0-1-3,0 2 0,-3 1 6,0 1-16,2 6 4,2 1 2,-3 2-10,1-3 7,0 5-2,1-1-1,-3 2-14,2 1-23,1 4-21,1 3-25,0-4-30,-1 3-33,0 0-37,3 1-48,-2 3-41,2-2-47,-3 2-28,3-3-51,-5 3-69,1 0-236,0-2-766,0-2 340</inkml:trace>
  <inkml:trace contextRef="#ctx0" brushRef="#br0" timeOffset="59544.3346">14317 6972 145,'-1'-9'231,"0"-1"-11,2 0-7,-3-2 8,-2 3-23,-1-3-8,2 0-20,-2-2-8,-3 0-9,5 2 17,-2-3-8,-1 1-7,-3 0-11,5-1-8,-6-1-17,2 1-6,-2-2-16,0 3-2,-7-6-1,7 5-19,-4-4 5,-3 2-16,-1 3-2,-4-1-6,1-1-6,-1 1-1,-1-2-4,-2 5-7,2 2-6,-3-2 3,-2 1-2,1 3 3,-1 0-16,-10 0-2,9 2 7,-8-4-8,-2 0 12,-1 6-12,1 1-5,-1 1 5,9 0-6,2 0-3,-9 2-2,9 0 1,2 2-12,-1 2 9,0 1 12,1-2-7,2 4-6,1 1 0,-3 1-1,2 0-1,-2 0-4,1 2 20,-1-1-7,1-1-9,0 4-9,2-1 10,-2 2-2,0-2 13,-1 1-14,3 0-2,-3 3-7,5-3 13,-2 2-7,1 1 12,1-1-5,-1 3 22,3-2-22,2 1-3,-3 2 11,1 1 3,3-1 14,0 1-21,0-4 3,3 4 2,-1 1-1,2 0 18,-2 1-16,-1-4 4,2 4 6,3-2-1,-1-1-13,4-4-1,0 2-2,-4 6-2,3 0 17,2-6 3,-2 6-6,2-6 1,1 1-1,1-2 10,-2 7-15,2-5 13,-3 1-9,5 6-12,-1-7 29,-4 11 3,1-6 6,4-5-15,-2 1 7,3 0-4,-3 1-7,0-2 4,-1 4-8,3 0 0,-1-5 2,1 3 6,2-1-17,-2 0 1,0-2-2,3 0-4,-4 2 3,4 8 12,-1-4-8,-2 2 3,1-6 16,2 8-15,-5-1 1,5-1-2,0-1 0,-2 1 5,2-1-4,0 4-5,0-3 0,0-6 5,2 7-2,-2-2-16,4 1 6,-3 0 6,1-6-2,1 9 8,-3-6-8,1 6-4,3-3 11,-4 3-12,0-2 4,4-5-1,-2-2-1,-1 11 12,4-4-15,-5-1 6,4 4-3,-1 0 2,2 1 6,-2-3-8,3 3-6,-4-5 11,4 1-13,0-1 7,-2-3-7,3-3 2,-3 5 0,3 2-1,2-4 8,-2 2-9,-2-6 6,5 5 4,-4-6-7,2-1 0,2 6 0,1-1-2,2 0-10,-2-5 17,1 9-5,3-8 4,-5-2-3,3-2 7,4 5-11,0-1 7,-1-1-4,2 0-9,-5-9 4,9 9 0,-1-3 8,0 0-12,1-1 14,0 4-5,1-6-1,4 0 0,-3-1-10,0 1 9,1-1-2,-1 0 2,2 1 6,-1-3-27,2 1 18,-3 2 2,-1-3 12,3 1-15,-1 1 2,4-3 4,-3 0-3,0-1 8,-1 0-6,3 8 0,-4-7 0,2-3 0,-3 0-8,1 2 8,0-3 13,-4 2-28,3-1 15,-8-2-21,8-2 24,-4 9 2,-2-8-15,4-1 16,-4-1-1,-1-2-2,3-5 2,-2 8-10,5-7 11,-3 3-1,5 1 1,-3-4-6,3-1-6,-3-2 7,3-1-7,0-2 9,-1 1 2,2 2 17,-5-1-21,1 0 7,-7 2 10,4-1-8,1-6 4,-4 8 4,-4-5-2,8 4 12,-7-4-11,3 5 5,0-1-2,2-6-1,0 2-3,-2-5-1,5 8 3,-3-10-2,-2 0-5,5-3-13,-3 2 12,1 3-1,2-6 9,-2-1-9,-3 1 1,1 4-7,-1 2 12,-1-5-6,-4 9 12,1-5 2,-3 3 5,-1 0 3,0 3 5,0-2 2,3 1-4,-6 0-1,6-5 0,-4 1-15,0 2 8,1 0-2,1-9-3,0 2-4,5 2-4,-4-5 2,-1 1 0,-2-2 4,4 2-12,-4-3-1,0 4 2,3-1 0,-4-1 3,0 10 4,-2 1 9,3-8-3,-1 5 1,0 1-8,-5 2 9,2 1 2,-1-3 2,-1 2-3,0-1-1,0 0 5,1 1-6,-1 0 17,0 5-16,3-1-6,-3-5 5,0 2-7,0 2-4,0 0 9,0 1-6,0-5 7,3 0-8,-3 1-8,0 0 12,0 2-5,0-4-11,2 1 13,-2-2-2,0-1-3,0 4-1,0-1 11,-2-1-15,2 7 0,-3-9-3,6 1 2,-6 0 3,3 2-4,0-4-3,0 1 5,-3 3-2,3 0-4,0 0 1,0 0 3,-2 5 2,0-1-6,2 0 9,-4 2-7,4-1 3,-3 0 7,2 1-7,-1 4-4,2-3 0,-3 0 7,0 0-1,0 1 3,1-2-4,2 1 3,-3 3 4,6-2-7,-4 1 7,-1 4 4,0-7-11,1 2 5,0 0-1,0-1 1,-1 1 7,-1-1-9,-1 1 0,4-2 1,-3 5-2,3-3 1,-1 1-16,-2 0 15,0-2 1,1 3-2,0-3-2,-1 0-2,0 1 3,0-2-2,-1 0 1,2 2 10,-2-1-21,1-2 14,0 4 0,0-3-3,0 1-7,-3 0 10,3-1 0,-3 0-3,1 1-8,0 0 10,-1 1-3,1-1 2,0-1 1,-2 1-14,3 2 8,-2-1 1,2 0 4,-1 2 2,3-1-17,-4-2 13,2 6 6,1-2 3,1 1-12,-1-4 4,1 8 0,-2-2-3,1-1-7,1 0 10,0-1-2,-1 3-1,2-2 1,-1 0-5,-2 2 6,3-2 1,1 4 3,0 0-6,-6-3-4,6-1 5,-3 0 0,3 4 1,-4-3-5,3-1-6,1 4 7,-3-6 7,2 5-9,1 1 6,-5-3-1,3 1-1,2 2 4,-2-5 4,2 5-9,-3-3 1,3 3 7,-4-2-7,4 0-5,0 2 7,0 0-5,-3-4-2,3 4 4,0 0 2,-4-1-1,4 1-2,-3-3 4,3 3-3,0 0-10,-1-4 12,1 4 1,0 0-1,0 0 0,0 0-1,0 0 4,0 0-3,0 0-4,0 0-1,-3-5 7,3 5-10,0 0 9,0 0-11,0 0 9,0 0-2,0 0 7,0 0-7,0 0 2,0 0-1,0 0-2,0 0 16,0 0-16,0 0 7,0 0-8,0 0 2,0 0-15,0 0 2,0 0 15,-3-2 3,3 2-1,0 0-2,0 0-1,0 0-1,0 0-4,0 0 8,0 0-2,0 0 1,0 0-1,0 0 7,0 0-7,0 0-2,0 0-3,0 0 4,0 0-5,0 0 4,0 0 5,0 0-6,0 0 0,0 0 0,0 0 2,0 0 1,0 0-6,0 0 3,0 0 0,0 0-2,0 0 3,0 0-13,0 0 15,0 0-1,0 0 2,0 0 1,0 0-9,0 0 2,0 0-5,0 0 21,0 0-22,0 0 10,0 0 2,0 0-1,0 0-3,0 0 1,0 0 2,0 0-2,0 0 6,0 0-4,0 0 3,0 0-3,0 0-3,0 0 1,0 0-4,0 0 3,0 0 5,0 0 2,0 0-7,0 0 6,0 0 1,0 0-4,0 0-7,0 0 9,0 0-5,0 0 8,0 0-1,0 0-8,0 0 5,0 0 1,0 0-4,0 0 4,0 0 15,0 0-22,0 0 2,0 0 12,0 0-13,0 0-1,0 0 2,0 0-4,0 0 0,0 0 6,0 0 3,0 0-5,0 0 1,0 0-5,0 0 8,0 0 0,0 0 2,0 0-4,0 0-5,0 0 7,0 0 0,0 0-9,0 0 8,0 0 1,0 0-3,0 0 6,0 0-12,0 0 7,0 0 0,0 0 2,0 0-3,0 0 2,0 0 0,0 0 1,0 0 0,0 0-1,0 0-6,0 0 3,0 0 6,0 0-5,0 0 4,0 0-2,0 0 5,0 0-4,0 0 9,0 0-12,0 0-2,0 0-1,0 0 4,0 0 5,0 0-5,0 0 1,0 0-1,0 0 1,0 0 1,0 0-2,0 0 1,0 0 0,0 0 2,0 0-6,0 0 4,0 0 2,0 0-19,0 0 19,0 0 0,0 0 0,0 0 1,0 0-2,0 0 3,0 0-3,0 0 1,0 0 1,0 0 9,0 0-14,0 0 0,0 0-1,0 0-2,0 0 3,0 0-9,0 0 16,0 0-9,0 0-13,0 0-18,0 0-31,0 0-32,0 0-29,0 0-68,0 0-47,0 0-54,0 0-61,0 0-65,0 0 3,10 9-32,-10-9-239,12 5-747,-1-4 331</inkml:trace>
  <inkml:trace contextRef="#ctx0" brushRef="#br0" timeOffset="61857.1569">14469 7274 53,'-4'-4'197,"4"4"0,0 0-3,0 0-5,0 0-3,0 0-6,0 0-5,3-7 1,-3 7 2,3-6-9,0 5-17,-1-6-13,5-2-10,-2 1 20,2-2-2,3-6-18,-1 2 6,1 1-19,3 1-16,1-9 3,4 4-6,-1-2 0,-1 0-4,-1 0-4,6 1-5,-4-1-1,7 1 9,-1 1-23,-1-4-9,2 7-8,4-5 2,-2 5-5,12-6-7,-2 1 16,3 3-18,0 0 13,-12 8-10,16-3-2,-2 1-4,-3 3-3,3 3-6,1-2-11,3 4 20,0 4-10,-2 0 2,-2 2-8,2-1-4,1 5-10,-1 4 18,-2 2-8,0-1-6,-3 0 1,-1 1-2,-12-1-12,3 5 10,-1-2-2,-2 1 11,9 3 5,-11-3-12,-1 4 0,-1-4-24,2-1 18,-2 1-8,-4-1 17,1 5-8,-6-8-19,0 1 11,-2 1 3,0-1-1,-2 0-3,1-1-10,-1 3 13,-2-1 1,-2 0-2,0-1 9,1 1-2,-2 2 1,-1 9-20,1-9 20,0 0-5,-3 2 12,1-1-15,-2 2 9,-2-2 19,0 2-41,3 8 19,-5-9-3,0 0 0,0 5 21,-2 5-16,1-3 0,-7-2-9,2-1 9,-1-1 9,0 4-10,-2-4-1,0-1 3,-3-2-4,0 0 2,0 1-4,-1 2 6,-3-5 6,1-2-8,-1 3-2,-1 0 1,-4-4-15,2 3 8,0 0 13,-4 1 1,-6 0 0,8-6-4,-3-2 3,1 2-8,-5 4-4,7-7 10,-1 0-1,-1 0-1,1 1 4,-1-3-3,-3 3-10,4-2 21,-11 7-6,13-8 2,-2-1-3,3 2 23,-2-1-20,3 3 2,-4-5 1,2 1-8,-5-2 9,6 3-8,1-3 2,0 4-15,2-3 12,4-4 3,-4 5 3,-2-1-17,4 0 18,3-3-13,2 4 3,-4-2-2,3-2-3,-6 2 21,7 0-24,0-3 5,0 2 6,-1 0-4,-1-1 1,2 2-8,0 2 3,4-2-17,0-3 20,0-1-11,3 1 9,-2 2 3,2-2 3,0 1-2,2-2-7,0 2 0,0 1 1,2-2 4,3-1-6,-8 1 9,5 0 7,3-1-11,-4 1 11,4-1-11,-6 2-3,6-2 12,0 0-10,-5 1-2,5-1 4,0 0-3,0 0 13,0 0-14,-4 2-5,4-2 9,0 0-5,0 0-13,0 0 20,0 0-2,0 0 6,0 0-1,0 0 7,0 0-5,0 0-8,0 0-3,-2-6 29,2 6 0,0 0-5,7-10 2,-1 4-7,2-4-2,3-2-6,1 1 2,1-2 0,-4-2 2,7-3-11,-3 7-5,2-7-8,1-2 3,-1 0 0,2 3-1,-7 4 3,5-4 2,-5 2-5,4 0 0,-7 4 1,6 1-6,-8 1 24,7-2-13,-7 6-5,3-2 1,0 0-1,-4 2-12,-1-5 12,4 5 5,-3 0 8,1 1-7,-3 2 2,3-1-8,-3-1 4,1 3-14,-3 1 13,0 0-2,0 0-2,0-5-14,0 5 19,0 0-12,0 0-3,0 0-2,0 0-8,0 0-18,0 0 26,-5 14 2,-2-4 5,-4 1 2,2 3 3,-2 1 1,-6 6-4,1-4 3,-1 2 0,-1-2 1,-2 2-3,0 2 11,2-2-1,-4 2-2,3-2 1,2-2-2,-4-2-4,9-3 13,3 0-8,-5-3 2,3-1-8,2-1 13,2-2-6,3 0-3,-3 2 6,4-4-17,-1-1 14,3 4 6,-4-5-2,4 1-6,1-2 8,-6 3 0,6-3-9,-2 2 12,2-2-5,0 0 5,0 0-4,0 0 1,-5 1 6,5-1-3,0 0-1,0 0-7,-3 4-13,3-4 3,0 0 14,0 0-7,0 0-6,0 0 11,0 0 9,0 0-6,0 0-5,0 0-1,0 0 1,0 0-2,0 0 11,0 0-5,0 0 14,0 0-17,-8 0 3,8 0-3,0 0 1,0 0-1,0 4-8,0-4 1,0 0-2,0 0 4,0 0 11,0 0-12,0 0 4,0 0-24,0 3 24,0-3 10,0 0-13,0 0-2,0 0 2,0 0 4,0 0-2,0 0 1,0 0 13,0 0-33,0 0 24,0 0-5,0 0 3,0 0-5,0 0 8,0 0 0,0 0-7,0 0 5,0 0-4,0 0-10,0 0 10,0 0-1,0 0 17,0 0-20,0 0 2,0 0 3,0 0-1,0 0 10,0 0-10,0 0-1,0 0 1,0 0 8,-3 3-15,3-3 8,0 0-3,0 0 9,0 0-5,0 0-1,0 0-1,0 0 0,0 0-9,0 0 10,0 0 2,0 0-4,0 0 7,0 0-9,0 0 7,0 0-15,0 0 17,0 0-6,0 0-22,0 0 23,0 0 2,0 0 20,0 0-19,0 0 4,0 0-9,0 0 6,0 0 8,0 0-9,0 0-1,0 0-14,0 0 18,0 0 17,0 0-14,0 0-6,0 0 5,0 0-6,0 0-1,0 0 3,0 0 7,0 0-16,0 0 7,0 0 2,0 0 6,0 0-5,0 0-6,0 0 8,0 0 4,0 0-1,0 0-9,0 0 7,10-7 5,-9 3-6,-1 4-1,3-3-5,0 0 11,-3 3-14,4-2 4,-1-1 6,1 3-12,-1-2-2,-3 2-1,7-2-3,-4 2-10,-3 0 11,11 3 4,-2-2-3,2 4 1,0 2 22,3 3-29,8 5 0,-4-4 12,-3 5-2,9 0 14,-5 4-13,-1 2 0,0 0 10,2-1-5,-2 3-4,-1-7 3,-3 1-2,3-3 15,-4-3-16,-5 3 3,4-5 1,-3-2-2,0-3 19,-2 0-12,-3 2-12,3-3-13,-3-2 18,2 1 16,-3-1-30,0 4 17,-2-5 8,2 0-7,-3-1-10,3 2 0,-3-2 9,0 0 4,0 0-12,0 0-5,0 0-13,5 0-20,-5 0-12,0 0-21,0 0-29,0 0-23,9-2-31,-6-1-45,2-2-40,-1 3-40,5-3-65,-1 1-270,2-4-670,4 1 296</inkml:trace>
  <inkml:trace contextRef="#ctx0" brushRef="#br0" timeOffset="62515.7569">16082 8049 113,'3'-4'210,"-2"-1"-7,2 0 5,-3 2-8,4 0-5,-4-1-4,0 4-6,2-5-8,-2 0-11,0 5-13,1-4-7,-1 4-15,0 0-6,-3-4-14,-1 0 0,1 3-22,-1-2-11,0 2-9,-2 1-6,-4 1-9,2 3 1,-5 3-6,-1 1-3,0 1-4,-5 5 16,1 2-15,-1 5 0,0-2-1,0 1 6,-1 2 8,2 2-2,2 0 2,-1 2-8,3-2 8,2 2-2,3 0-2,1-2 0,0 4-16,4 0 17,2-2 1,2-6 4,-2 0-6,4 1 15,0-4-7,1 2 2,1-3-23,-1 1 29,4 0-1,1-2 7,2-4-4,0 1-5,0-2 8,0 1 3,5-4 2,1-2-4,-3-3-6,2-2 1,5 0-4,-3 0-2,-2-1-2,10-3-1,-5-3-3,-4 2 1,-2-1-5,0 0 3,0 2 9,0-4-3,-2 3 2,0-7-17,1 0 9,0 2-7,-4-4 6,3 0-12,-2-2 0,-1 0-5,1-10-7,0 2 1,-3 3-2,0 3-4,-3 0-4,2-8-8,-6 8 4,4 1-2,-4 2 1,0-3-13,-1 1 4,-2 0-6,3 5 6,-3-5-7,-1 5 3,-3-2-6,0 2-2,-3 0-13,0-1 1,-1 4-3,-2 1 0,-1 1 1,-1 2-12,-1 0-10,1 2-22,-8-1-7,9 4-1,0-3-22,1 3-11,-1 0-29,0 0-50,5 0-25,-2 0-35,4 3-36,3 2-33,-3-3-38,2-1-25,-3 3-241,4-1-665,-1 1 294</inkml:trace>
  <inkml:trace contextRef="#ctx0" brushRef="#br0" timeOffset="64804.169">8552 3398 81,'0'0'137,"0"0"-6,0 0-5,0 0-2,0-5 5,0 5-4,0 0 8,0-5-8,0 5 0,0 0 2,0 0-1,0 0 3,0 0-4,0 0-10,0 0 9,0 0-3,0 0-9,0 0-2,0 0-14,0 0 5,0-4-5,0 4-5,0 0-7,0 0 0,0 0 1,0 0-14,0 0 4,0 0-16,0 0-2,0 0-1,0 0-9,0 0-12,0 0 4,0 0-7,0 0-6,0 0-2,0 12-6,0-8 5,4 2-6,-1-2 1,3 4-4,-1-1 4,1 5 9,3 5 1,-1-6 3,2 5 9,-2-1 2,9 9 0,-3-3 2,3 5 24,0-1-21,-2 4 6,5-4-12,6 13 3,-2-4-14,4 2 15,1 1 6,-2-5 2,1 8 0,0-4-20,1 3 33,5 2 9,-5-7-5,3 5-4,-3 1 4,2-5-20,-2 4-3,5-3 3,-3 1-11,0-1 9,-4 0-12,4-8-2,-2 9 0,-5-3 2,1 2-18,5 3 15,-3 2-2,5-2 5,2-1-4,-3 1-6,3-1 1,-4-1 4,5 0 3,-4 4-5,-2-2 5,4-1-9,3-3-5,-5 3 9,0-2-12,3 0 1,-6-2 1,0 1-4,-1-1-6,-4-9 8,2 11-5,2-3-3,5 6 1,-4-4-11,3-1 14,-1-3 2,-2 6-3,2-3-4,-4-1-2,1 0 4,1 5 0,0-7-8,2 2 11,-12-7 3,13 10-2,2-5-4,-2 4 0,-4-2-1,-1 0 4,2 2-5,0 3 2,-5-14-9,7 7 13,-7 4-3,-3-13-2,2-2 0,-6 8-7,7-2 7,-4 0-1,8 8-4,-4-11 5,0 3 6,-2-3-4,-2 3-5,8 5 4,-6-6 1,7 6 10,-6-11-14,-4 4 1,2 0 0,1 0 1,10 5 4,-14-8-5,1 1-1,0 0 4,-1-2-7,-6 4 9,9-6-10,-4 3 2,1-3 8,-3-2-8,1 2 3,-2-3-7,2 7 3,-3-10-10,4 3 7,-1 4 4,-6-5 1,3-4-3,-1 3-12,3 4 15,4 9 0,-8-16 0,4 4 2,3 3 0,1-3-5,0 6 1,-5-9 7,-1-1-5,-1 0-5,1 0 1,0 3-1,1-4-12,-5-1 14,3 0 6,-1 2-7,-3-4-1,0 0 8,3 2-5,-4-1 2,2-2-1,1-1-5,-1 4 5,2-3-1,4 2 8,-1 1 5,-1-2 3,4 2-2,4 4-3,1-1-4,-2 1-2,1-3 3,-3 3-1,-3-2-4,1 2 0,0-6-3,-1 5 1,8-2-6,-8 0 6,-1-6-2,-2 4-5,-1 0 4,-3-3 4,3 3-3,-3 2 1,3-5-3,-1 0 3,0 3-1,0-3 0,4 1 1,1 4 6,-2-1-4,2-1 3,3 0-2,3 0-3,0 1 9,-1 1-6,3 2-5,-7-5 5,2-1-5,-2 3 10,5-1-10,1 6 2,-7-9-4,0 2-2,-1-3 11,1 2-7,-3 4-1,-1-7 2,4 2-2,1 0-14,-6-1 14,0-3 2,1 4-2,1-1 4,-4 0-5,9 1 1,-4 0-1,-2-1-5,0 1 8,3-4-2,-6 2-1,1 0-2,-3 1-13,-5-3 17,8 5-2,-3-3 4,-5-2 1,0 0-8,9 0 14,-9 0-5,0 0 1,8 3 3,-8-3-20,0 0 14,0 0 1,0 0-1,0 0-1,7 0 13,-7 0-23,0 0-11,0 0-1,0 0-17,0 0 2,0 0-34,0 0-28,0 0-34,0 0-44,0 0-35,0 0-51,0 0-62,0 0-67,-1-11-66,1 11-258,-3-14-773,-1 2 341</inkml:trace>
  <inkml:trace contextRef="#ctx0" brushRef="#br0" timeOffset="65315.6972">12335 7047 76,'-1'-9'236,"-2"-1"-1,0 5-6,1-1 1,0 0-5,2 6 2,0 0-7,-4-8 5,4 8-22,-3-8-16,3 8-14,0 0-11,0 0 4,0 0-35,-4-6-10,4 6-14,0 0-7,0 0-24,0 0 8,0 0 0,0 0-8,0 0 0,15 22 6,-10-13-8,0 2 2,4 3 5,-3 1 2,-1 2-7,5-1-10,0 6-13,-2-5 6,-1 5-10,2-5-5,-2-1-2,-5 0-1,5-1 6,-1-1-11,-4 2-6,3-4-6,-1-7 5,-1 4-10,-1-1 10,3 0-15,-5-3 9,3 0-5,-3-5 6,1 6-4,-1-6 12,3 7-10,-3-7-5,0 5-17,0-5 25,0 0-7,0 0 7,3 6-2,-3-6-10,0 0 7,0 0-3,0 0 2,0 0-5,0 0 12,0 0-17,-6 9 12,6-9-1,-4 7-9,-3 2 7,0-4 2,-3-2 1,-2 9-5,-4-4 6,-6 0-3,-4 0 1,-2 2 1,-1 0-13,-11-1 19,1 5-9,-2-4-1,-1-2-2,2-1 15,-5-2-15,6-3 4,9 1 3,-1-1 3,-6-1-13,15 0 15,1-3 1,7 3-2,2-2-7,5 1 1,-3 0 0,2-2-10,8 2 3,-12 1-4,12-1 1,-11 2-18,11-2-17,0 0 0,0 0-35,0 0-33,-11-2-28,11 2-26,0 0-37,0 0-22,0 0-35,0 0-41,0 0-73,-8-6-299,8 6-708,-6-8 314</inkml:trace>
  <inkml:trace contextRef="#ctx0" brushRef="#br0" timeOffset="67243.568">8633 3981 17,'-1'-3'155,"-1"0"-14,-1 2-10,3 1-4,-6-3-27,2 3-5,4 0-14,-7 4 3,1-1-15,1 3-4,-1 2-4,0 0-2,-1 8 0,0-2-4,-3 10 3,2-5-6,-2 7 6,2-2 2,1 4 1,1-1-3,0 0-4,0-1 0,5 3-1,0-4-2,-2 1-2,6-7 1,-3 0 6,2-2-3,4-2 6,-1 4 2,0-2-1,1-2-7,1-1 10,1-1 8,2-2 5,1-3 1,2-1-7,-3-1 13,0-2-1,1 1 0,-1-3-1,-1 0-13,6-1 8,-2-5 7,1 2-6,-5 0 5,-2 0 2,3-1 3,0-4-5,-1 0 3,2-4-10,0 0-7,-1-4 2,2-6 5,-4 6-17,2-9 10,-7 5-3,6-2 0,-3 1-4,0-5-25,-2 0 16,-2-1-1,0-1-7,-4 1-5,1 1-13,0 7 8,-3-1-3,1-5-6,-3 6-2,3 1-5,-2 0 0,-2 1-13,0 3 4,-1 1-1,-3 0-10,4 6-7,0-2-21,-1 5-12,-1-1-13,-1 4-6,1 1-34,0 0 16,-1 6-35,2-3-35,-3 6-28,2 3-36,5-4-25,-3 5-38,4-1-36,-1 6-168,4-9-520,0 4 230</inkml:trace>
  <inkml:trace contextRef="#ctx0" brushRef="#br0" timeOffset="70337.4414">9100 6766 59,'0'0'109,"0"0"-4,0 0 4,0 0-7,4-6-6,-4 6 11,0 0-4,3-1 1,-3 1 9,0 0-6,0 0 1,5-2 1,-5 2 15,0 0 2,3-1 2,3-1 1,-6 2-5,7-4 9,-5-1 2,6 2 0,-1-5-6,4-2 4,2-1-1,3-6-3,-1 0-3,3 0 5,-1-1 14,3-4-25,1-1-7,9-8 8,-2-1-3,-6 7 11,9-9-17,0 2-5,2-3-10,-4 2 0,4 1 14,-2-3-21,-1 3-5,2 0-14,0 2 13,0-4 5,4-3-4,-2 3-13,2 2 10,-2-4-7,1 4-5,-1-1-3,-2-1-4,5 0-13,-2-2 9,2 3-3,1-5-1,3 2-5,-3 2-9,-1 1 3,-4 2-3,4 1 4,-6-1-41,0 1 8,1 2-2,-2-4 0,1 4 7,-6 8-6,-1 3-2,10-12 9,-5 0 3,-6 5-5,9-8 6,-9 11 7,1 0 1,0 0 3,2-10-2,-2 9 3,8-10-6,-3-1-5,0 3 4,-9 9 4,0-4-15,5 4 2,-5 4-1,1-3-2,2 1-2,-4 0 1,3 0-2,-1 2-2,-3 0 1,-5 4 1,5-1-2,2-5 4,-3 5 10,-3 4-6,-2-1 3,5-8-1,0 0 3,1 0-1,0-1-6,3-3 6,-2 0-12,2 2-1,2-1-9,-1-1 7,0 2 0,-1 2 10,-2 0-11,0 6-6,-2-3 5,1 2 3,-10 3-5,4 3 5,-1-3 0,-4 3 3,5-3-2,4-6-10,-4 5 9,2 0-3,1-3-4,1-2 4,-3 3 6,3-3-10,1 1 6,-4 4-4,-2-1-4,-2 1 13,4-1-16,-1 3 2,0-2-6,-2 5 21,0-5 3,-1 6-5,-1-1-1,-1 1-8,3-2 11,1 0-4,-7 2 4,3 1-7,-1-5 10,1 3-12,4-4-2,0 1-2,0 2 1,-2-6 8,0 6-13,1-5 4,-2 5-8,1-1 5,-1-2 6,1 2-8,-1-3 4,-1 7-5,-1-2 6,-2 3 0,0-2-1,3-3 2,-4 4-3,3 0 2,-2-1-3,3 1-2,0-4-5,-1 4-4,-1-4 12,4 4-1,-1-6-7,-1 2 1,4-3-5,-1 0 6,2 1-1,-3 2-3,1-1 7,2 0 0,-7 2-1,4 0-4,-3 1 8,3-1-3,-5 2-2,3-4 0,-1 2 1,-2-1 0,3 4-4,1-4 2,-2 1 0,1 0-2,0 1-4,4-4 1,2 4 3,-6-1-3,6-3 1,-4 0-2,0-1 1,3 1 2,-4 3 2,2-2 2,-4 3 3,-1 2 0,1 1-2,1-2 1,-3 0 4,2 2-2,-3-1 2,-1-2 1,1 5 3,0 0-8,1 0 0,-2-2 5,0 3-5,-2 1 10,5-4-8,-5 4-2,4-4 2,-3 2 3,2-1-8,0-1 5,1 1 0,-2 0 3,0 1-3,1-2-2,0 1 4,-1 0-4,-2 3 6,5-3-5,-5 3-5,3-4 7,-1 1 2,-2 3 8,0 0-15,2-1 1,-2 1-3,1-3 5,-1 3-2,0 0 4,5-4-10,-5 4 6,3-1 2,-3 1-5,0 0 5,0 0 2,0 0-3,0 0 0,4-2-6,-4 2 2,0 0 9,0 0-9,0 0-2,0 0 0,0 0-11,0 0-15,0 0-11,0 0-8,0 0-15,0 0 1,0 0-7,0 0-22,0 0 13,-14 3 12,5-2-9,-1 2 3,-6 3-14,-5-1 22,6-2-1,-9 3 13,3-1 10,-3-1-29,2 3 26,-1 0 4,2 0 13,-3-1-9,3 1 8,1-3 11,2 1 1,6-1 10,-3 5-5,2-2 16,4-3-19,2 1 1,0-2-6,0 0 6,0 1-1,2-2-12,5-2 8,-6 2 6,6-2 11,-5 1-1,5-1-3,-4 2 4,1 1-21,3-3 28,0 0 3,0 0-4,0 0-1,0 0-8,0 0-11,0 0 21,0 0 5,0 0-3,0 0-1,0 0 4,0 0-5,0 0 14,0 0-9,15-6-18,-7 2 16,4-3 5,1 0 16,2 2-16,-1-3-6,8 0 3,3 3 1,-5-3-29,2 1 37,-1-3-1,-1 1-7,-4 4-5,-2-2 38,-2 2-26,0-3 3,-3 5 9,-2 1-2,1-1-13,-3 2 25,2 1-2,-3-6 11,2 6-19,-3-1-7,1 0 4,-4 1 4,4-2 2,-2-1-14,3 1 0,-5 2-4,6-2 2,-4 1-14,-2 1 17,6-4-9,-2 2-1,-4 2 6,5-1 12,-5 1-16,3-3-2,-3 3 1,5-1-3,-5 1 5,0 0-8,0 0-2,7 0 14,-7 0-12,5-3 18,-5 3-13,0 0-6,2 0-18,-2 0 19,0 0 3,0 0 7,0 0-14,0 0-6,0 0-4,5 3 20,-5-3 2,0 0-9,0 0-28,0 0 40,0 0 2,0 0-10,0 0-13,0 0 1,0 0 14,0 0 0,0 0-14,0 0-2,0 0 27,0 0-28,0 0 9,1 3-4,-1-3 0,1 5-22,-1-1 20,0 2 4,0 2-10,1 3 24,-1 4-4,0 5-3,2 6-1,-4 3 1,1-3 13,4 3-10,-5-3 5,1 3-1,1-3 0,0-7-1,-5 6 1,2-6-1,3 1 1,-1-6-14,1 1 7,0-3 2,-2-1-13,2 0-7,-3 1 36,3-3-11,0-3 2,0 0-7,-1 2 3,2-5-3,-1 2 1,0-5-12,0 6 31,-1-4-10,1-2-13,0 0 14,0 0-7,-2 6 11,2-6-6,2 3-5,-2-3-22,0 0-15,0 0-13,0 0-47,0 0-26,0 0-43,0 0-51,0 0-72,0 0-55,-3 5-236,3-5-624,0 0 277</inkml:trace>
  <inkml:trace contextRef="#ctx0" brushRef="#br0" timeOffset="71898.5134">11676 4856 33,'0'0'135,"1"4"-4,-1-4-27,0 0 1,0 0-19,0 0 7,0 0-12,0 0 1,0 0 1,0 0-11,0 0-2,0 0 3,0 0-13,0 0 1,0 0 8,0 0-4,0 0 0,0 0-5,0 0 1,5 2 0,-5-2 1,0 0-3,0 0 0,0 0-2,0 0 5,0 0-6,0 0 4,0 0-9,0 0 3,0 0-6,0 0-2,0 0-9,0 0 5,0 0-9,0 0-1,0 0-10,0 0 0,0 0 3,0 0-8,0 0 0,0 0-3,0 0 4,0 0 5,0 0-10,0 0 0,0 0 5,0 0-8,0 3-1,0-3-3,0 0 2,0 0 1,0 0-3,0 0-6,0 0 4,0 0 0,0 0-1,0 0-1,0 0-1,0 0 1,0 0 1,0 0-5,0 0 7,0 0-3,0 0 4,0 0-4,0 0 0,0 0 6,0 0-8,0 0 5,0 0-5,0 0 2,0 0-4,0 0 0,0 0-3,-6 2 7,6-2 1,-3 6-3,-1-1 1,1-1-2,-1-1 2,1 2-1,-2 3 1,0-5 3,1-1-6,1 2 4,1-3 0,-1 2-5,1-1 6,2-2 10,-1 3 4,1-3 3,0 0 0,-4 3 8,4-3 0,-1 4 4,1-4 4,0 0-7,0 0 3,0 0 3,0 0-4,0 0 2,0 0-3,0 0 3,-4 2 5,4-2-3,0 0 10,0 0 1,0 0 5,0 0 1,10-9-5,-5 4-5,4 0-4,4-6-7,0-2 0,5-2-5,-1 0-1,3-2 1,0 1-6,-4 2-5,4 0-14,-8 3 13,6-3 3,-6 6-2,-2 1-3,-3 1 10,2 1-9,-2-1 3,-2 3-1,0-3-1,0 4 15,-2-1-17,1 0 3,-1 3-2,-3 0-5,3-3-7,-3 3 11,4-4-9,-4 4 0,0 0-4,0 0 7,0 0-12,0 0-1,0 0-8,0 0 6,4 5-2,-4-5 5,0 6-7,0 0 11,-1 2-2,-2 9 2,0 0 9,0 2-12,1-2 4,-4 9-1,0 3 8,-1-2-5,2 4 0,-1-3 11,-1 0-8,0-2-2,3-2 0,0 3 2,-1-9-11,3-1 8,-1-1-2,1 0-2,1-3 9,-1-1-3,0-1-6,2 0 4,-2-3 9,-1 0-7,2-4-6,1 0 3,0 3 2,-1-4 6,1-3-6,0 7 11,0-7-12,-1 5 0,1-5-5,0 0 7,0 0-1,0 0-2,-1 8-16,1-8-10,0 0-13,-3 1-12,3-1-9,0 0-8,0 0-10,0 0-12,-2 4-5,2-4-13,-7 1-6,2 2-8,-2-3-7,-3 3 2,1-2 0,-5 2-2,-1 2-5,-3-4 0,0 3 13,1-3 16,-4 3 17,0 3-6,5-7 12,1 2 18,-1 1 17,3 2 37,2-5 2,3 2 11,2-1 11,0-1 3,6 0-3,-7 4 4,7-4 8,0 0 17,0 0 10,0 0 6,30-3 6,-7 2-2,3 1-6,2-6-3,0 4-5,1 2 0,0 0 6,0 1-7,-3-2-2,2 2-2,-1 2 4,-3-3-2,6 1-3,-8-1-2,-6 2-13,1-1 2,-5-1-1,-2 0 3,-1 0-11,-2 0-4,-2 0 1,-5 0-5,8 0-10,-8 0-12,0 0-16,0 0-39,0 0-52,12-1-75,-12 1-210,7-6-433,-3 2 191</inkml:trace>
  <inkml:trace contextRef="#ctx0" brushRef="#br0" timeOffset="75608.3441">13120 3820 108,'4'-3'141,"-4"3"-19,0-4 13,0 4-1,2-4-9,-1 0-6,-1-2 3,2 1 4,0 2 11,-2 0-1,1-4-2,1 4-15,-2 3 5,0-5-5,0 5-2,3-5-13,-3 5-11,0-5-5,0 5-8,0 0-8,0 0 1,0 0-1,0 0-5,0 0-8,0 0-4,0-3-1,0 3-16,0 0-8,0 0-3,0 0-8,0 0 1,0 0-4,0 0-7,0 0-3,0 0-3,0 0 0,0 13-2,0-6 0,0 5 4,0 3-2,-2 3 1,2 7 0,0 5-1,-1 3 33,2 3-5,-2 14 0,-2 1-2,3-1 4,0 0-10,-2-15 1,0 18-2,2 2 0,-1-3 3,1 1-5,2 3-2,-2-1 0,1-2-4,0-2 12,0 0-10,2-4 4,0 0 5,0 4-13,-1-5 4,0 2 4,-1-11-1,1 11 1,-1-13 5,-1 12-6,-1 3 0,1-3 2,-3 2-3,1-12 4,2-2-1,-4 11 0,1 1-5,2-11-1,-2-3 0,3 1 1,-2-2-4,-3-1 0,5-2-9,-3 0 4,2 0 2,1-2-7,0-2 8,0-2 7,-3-3-5,6 5-4,-3-5 5,0-1-10,0-2 11,0 4-7,0-2-4,1-2 2,-1 2-1,3-6 2,-3 5-3,2-3 3,-1 4-12,-1 0 8,0-8 2,1 3-1,0 2 12,1-1-17,-2 2 2,1-1 1,-1-3-18,2-3 25,-2 4-3,3-4 0,-3-3-10,0 2-7,1 2 16,1 1 5,-2-3-5,1 3 2,0-4 10,-1-1-14,0 3 0,2-1 3,-2-2 2,-2 1-7,4-3 2,-1 2-3,-1 0 5,0-2-1,-1 2-18,2 0 25,-1-7-11,0 8 5,3-3 0,-3 1-13,0 0 13,0-2-2,0 3 5,0-7-15,0 11 9,0-4 1,0-7 1,0 7 2,0-1 0,0 1 0,0-3-1,0 1-3,2 1-9,-2-6 13,-2 12-1,2-7-4,0 1 2,0-6 8,0 9-15,2-1 5,-2-6-1,0-2 4,-2 10 2,2-5-7,0 4-3,2-6-2,-2-3 19,0 10-1,-2-6-8,2-4 0,2 5-12,-2-5 9,0 10 6,0-5-7,0 0 5,0-5 1,0 7 2,0 0 0,0-1-1,0-6 2,-2 7-5,2-7 9,0 9-18,2-7 19,-2-2-3,-2 7-3,2-7 4,0 5-2,0-5 2,0 0-2,-1 7 5,1-7-4,0 0-4,-2 5-10,2-5 4,0 0-19,0 0-19,0 5-29,0-5-7,0 0-23,0 0-20,0 0-22,0 0-51,0 0-61,0 0-282,0-29-577,0 11 256</inkml:trace>
  <inkml:trace contextRef="#ctx0" brushRef="#br0" timeOffset="76563.9587">13100 3743 67,'0'-1'160,"2"-3"-16,-2 4-22,0 0-9,0 0-22,0 0 1,-10 9-14,4 3-6,-4 2-2,-4 8 12,-3 5-11,1 0 0,-2 2 5,0 2-11,1-5 6,-1 0 0,1 0 1,2-4-7,0-1 1,6-5-2,0 0-2,-1-3-4,3 0-13,2-2 3,-1-3-3,2 1-4,0-3 1,1 0-9,-1-2 0,2 2 1,1-3-3,1-1 0,0-2 5,-3 3-1,3-3 15,-2 3-5,2-3 33,0 0 3,0 0-1,-1 4 5,1-4 3,0 0-8,0 0-15,4-11 0,-1 6-8,4-5-14,-2 0 9,6-5-9,-2 1-8,4-7-3,0 0 1,-3 5-13,5-5 0,-1 1 0,0 1-4,2 1 5,-5 4-10,-2 2 0,-1-2 1,-1 7 2,-1-3-2,-1 4 1,2 1-1,-2-4-4,0 0 1,-1-1 13,1 4 6,-1-2 2,-1 3-8,-1 0 5,0 1-6,-1 1 5,2 0-12,-3 3-19,2-5 19,-2 5-3,2-1-1,-2 1 0,3-3 10,-3 3-20,0 0-6,0 0-2,3-2 0,-3 2-15,0 0 3,0 0 5,4 6-3,1 1 7,0 3-4,2 5 7,4 11 3,5-2 2,-4 5 5,10 10-13,-5-10 10,0 0-13,7 13 21,-3-3-4,3-4 7,-8-9-7,0-1-2,-1 0 9,1-3-10,-7 0 2,2-9 1,-1-2-4,-5-1 8,2-2-2,2-2-1,-6 1-7,1-3 9,-1-1-12,-3-3 16,3 5-3,-2-3 2,-1-2 3,4 3 4,-4-3-5,0 0-11,0 0 4,0 0 6,4 4 1,-4-4-15,0 0-14,0 0-13,0 0-21,0 2-29,0-2-23,0 0-31,0 0-54,0 0-84,0 0-212,0 0-526,0 0 234</inkml:trace>
  <inkml:trace contextRef="#ctx0" brushRef="#br0" timeOffset="77813.3324">13765 4562 57,'0'0'125,"-3"2"-17,3-2 2,0 0 1,0 0-14,0 0-7,0 0 6,0 0 1,0 0 0,0 0-6,0 0 1,0 0-14,0 0-2,0 0 1,0 0-7,0 0-8,0 0-4,0 0-5,0 0-6,0 0-4,0 0 4,-2 3-9,2-3-3,0 0-3,0 0 1,0 0 3,-3 1-7,3-1 1,0 0-4,0 0-1,-2 5-5,2-5 5,0 0-3,-3 2 3,3-2-6,0 0-3,0 0 3,0 0-7,0 0 0,0 5 2,0-5 0,-2 4 1,2-4-4,0 0 4,0 0 0,0 0 3,0 0-4,0 0 4,0 0 4,0 0-2,0 0-3,-2 2-1,2-2 5,0 0 4,0 0 4,0 0 1,0 0 10,0 0-3,0 0-1,0 0 5,0 0 5,0 0 5,0 0 3,0 0 10,0 0-5,0 0 13,0 0 7,0 0 16,0 0-12,0 0-6,0 0-6,0 0-2,12-11-5,-6 3-10,4-4-6,2 2-5,-3-5-3,4 2 2,3-4-10,1 0 7,-1 0-17,0 0-3,1 0-8,-5 5 8,3-6 0,-3 8-3,-2-1 4,-1 4-2,-1-1 0,-2 1 1,-2 2-2,0 1-1,0 1-12,-1 1 24,0-1-13,0-1-3,-3 4-3,4-4-5,-3 3 8,-1 1-1,3-3-5,-3 3 5,3-2-1,-3 2 4,0 0-7,1-3 24,-1 3-34,0 0 1,0 0 4,0 0-3,0 0-10,0 0 11,0 0-1,0 0-8,0 0 8,0 0-12,0 0 8,0 0-3,0 0-2,0 0 4,0 0-18,3 7 9,-3-7 4,0 6-12,0-2 6,-1 3 3,1 5 3,-2 1 0,-3 6-9,0 8 15,2-1 7,0 3-2,-2-3 0,3 4-10,-3-1 9,0-4 4,-1 3-1,0-4 0,1 1-4,3-7 3,1-1-2,-4 0 13,4 0-9,-3-2-4,1-3 1,0 1-2,3-4-7,-1 2 12,0-5-3,-1 2 5,2-2-4,-3 1-6,1-1 2,2 0 5,0 0 0,0-4 2,0-2 7,0 9-8,0-9-3,0 3-1,-2 0 6,2-3 3,-3 4-12,3-4 5,0 0-7,0 6-11,0-6-15,0 0-3,3 2-19,-3-2-17,0 0-14,0 0-23,0 0-22,0 0-17,-6 2-21,6-2-36,0 0-24,0 0-16,0 0-183,0 0-461,0 0 204</inkml:trace>
  <inkml:trace contextRef="#ctx0" brushRef="#br0" timeOffset="78274.4037">13786 4892 88,'-5'3'114,"5"-3"-14,0 0 18,0 0-8,-5 0 1,5 0 3,0 0 2,0 0-5,0 0 20,-7-3-21,7 3 1,0 0-3,0 0 2,0 0-7,0 0-4,-4-1-7,4 1 3,0 0-4,0 0-8,0 0 2,0 0-7,0 0 2,0 0-2,0 0-11,0 0 3,0 0-3,0 0-7,0 0-3,0 7-4,0-7 0,0 0-5,0 0 0,0 0-2,0 0 1,4 2 4,3-2-1,0 1 1,5 0 11,7 1-13,5 1-3,-3-1-6,6 0-6,-2 0 2,2 1-1,0-3-8,0 3-1,1-2 2,-5 0-8,0-2-3,0 2 2,-2-1 1,-5 0-5,-1 0 3,-6-1-6,-1 1 17,0 0-11,0-1 5,-3 1 5,-1-1 2,1-1 0,-5 2-9,5 2 5,-5-2 0,0 0-7,6 0-7,-6 0 5,0 0-5,0 0 1,6-2-5,-6 2 10,0 0-10,0 0-9,0 0 3,2 3-7,-2-3-9,0 0-5,0 0-7,0 0-13,0 0 5,0 0-11,0 0-11,0 0-18,0 0-21,0 0-12,0 0-27,0 0-4,0 0-46,0 0-28,0 0-28,0 0-198,0 0-474,0 0 210</inkml:trace>
  <inkml:trace contextRef="#ctx0" brushRef="#br0" timeOffset="582588.6656">2894 9624 74,'0'-17'193,"1"-2"4,2 1-17,-2 0-15,1 1 14,1 0-5,-3 8-10,1 3 8,-1-3-10,3 4-16,-3 0-12,0 2-11,0 3-27,3-5-14,-3 5-14,0 0-9,0 0-8,0 0-6,1 17-1,1 3-16,-4 9 20,4 2-7,-4 3-3,-2 17 1,4-17-4,-3 0-5,6 18-1,-7-17-1,1-1-5,-4 14 4,4-14-7,6-5 1,-6 6-3,0-4 2,1 0-2,-3-3-4,4-5-3,-2 4 3,0-9-3,0 2-11,1-1 8,0-9 4,1 7 4,-2-7-21,0 2-4,1-5-19,1-2-17,0 2-28,0-3-6,-2 2-28,0-6-44,3 0-34,0 0-10,-11-7-169,6 2-393,1-3 173</inkml:trace>
  <inkml:trace contextRef="#ctx0" brushRef="#br0" timeOffset="583000.1365">2708 9804 22,'0'0'206,"-3"-5"-7,3 2-22,-1-1 17,2-2-9,-1 2-7,0-2-11,2-1-17,-1-2 2,1-3-6,3-4-5,2 3-8,3-2-2,-3-4-10,7-1-16,-4 5 3,3-8-14,2 3 1,-1 1-17,-1 7-4,2-4-13,-5 3-8,4 6-2,-5-1-12,1 4-3,-2-1-17,2 4 8,0 2-5,0 2 1,2 1-2,-2 6-1,3-3-5,-7 5 5,2 1-7,-1 2 2,0 2 2,-3 1-4,1 2-3,-4-1-4,-1 8-1,-4-8 3,-3 7-18,-2 1-7,2-3-7,-4-2-12,-2 0 2,1 1-6,2-10-2,-3 1 11,3-3-19,-7 3-1,7-3-2,3-6-1,-1 0-3,1 2-1,-2-2-15,4-2-8,1 2-16,1-3-21,3-2-15,0 0-30,0 0-27,-9-7-133,9 7-351,0 0 156</inkml:trace>
  <inkml:trace contextRef="#ctx0" brushRef="#br0" timeOffset="583303.0528">3259 9975 180,'3'-4'248,"-2"0"-23,-1 4-21,0 0-23,0 0-24,4-2-18,-4 2-6,0 0-25,0 15-12,-4-3-6,1 5-7,-1 2-2,0 6-8,-3 3-6,1 2-3,-1-3-8,1 2 11,2-1-16,0-1-6,-2 1-7,2 0 2,3 1-3,-4-8-3,3-4 1,-3 2-2,1-1 1,-3 0-6,4-6-10,3-2-23,-4 0-17,3-4-34,-1 2-24,2-3-33,-1-1-22,1-4-40,0 0-19,0 0-118,0 0-336,11-16 150</inkml:trace>
  <inkml:trace contextRef="#ctx0" brushRef="#br0" timeOffset="583585.6732">3514 9943 209,'0'0'296,"-2"-7"-9,2 7-28,2-4-15,-1 1-18,-1 3-36,0 0-21,0 0-11,0 0-17,0 0-9,0 0-1,19 2-17,-10-5 7,1 2-21,7-2-6,-4 1-6,2 2-5,-1 0 9,-1 2-16,1 2-15,-4-4-9,1 0 1,2 0-17,-5 0 2,2 3 3,-3-5-9,0 1-4,-7 1 5,10 0-20,-4-1-16,-6 1-26,7-1-6,-4-3-13,-3 4-29,10 0-29,-10 0-17,8-1-35,-2 1-38,-1-2-21,1-2-26,-1 3-151,-2-3-426,-3 4 188</inkml:trace>
  <inkml:trace contextRef="#ctx0" brushRef="#br0" timeOffset="584085.0856">3610 10118 124,'2'5'187,"1"-1"-3,-1-1 7,1 2 3,2-5-6,6 4-11,3-4-13,1 3-2,-6-1-13,14-2-11,-2 0-15,-7 0-21,3 0 8,0-2-11,-2-1-17,-3 2-7,-4 0-13,2-1 2,-2 2-7,-2 0-15,1 0 8,-5 0 5,-2 0-13,10 0 6,-10 0 10,5 0-4,-5 0-2,3-3 8,-3 3 3,0 0 6,7 0-1,-7 0 4,1-2 12,-1 2 12,0 0 25,0 0-9,0 0 10,0 0 15,7 2 14,-7-2 5,0 0 12,0 0 12,0 0 5,0 0 8,0 0-3,0 0-8,0 0 1,0 0-11,0 0 3,0 0 1,0 0-9,0 0-14,0 0 19,0 0-46,-2-7-15,2 7-8,0 0-8,0 0-6,0 0-20,0 0-5,0 0-7,0 0-9,0 0 40,0 0-55,0 0 4,0 0 11,0 0-22,2-4-1,-2 4-2,0 0 2,0 0 4,0 0-6,0 0-3,0 0-6,0 0-2,3-3 18,-3 3-25,0 0-6,0 0 1,0 0-3,0 0 14,4-1-31,-4 1 9,0 0 4,0 0-17,0 0-13,0 0-14,0-6-18,0 6-32,0 0-32,0 0-48,0 0-38,0 0-51,0 0-28,0 0-54,0 0-42,0 0-38,0 0-33,0 0-333,0 0-863,0 0 382</inkml:trace>
  <inkml:trace contextRef="#ctx0" brushRef="#br0" timeOffset="584653.5548">4683 9642 292,'6'-10'309,"-1"2"-8,1-2-17,-2 1-13,0-1-19,0 2-10,1-1-24,-4 3-5,3-1-18,-4 2-17,0 0-11,0-1-17,0 1-27,-4 1 0,0-1-18,1 0-12,-4 0-11,0-2-2,-3 4-14,0 2-11,-1-2-11,1 3-2,2 2-6,-1-1-10,1 7-3,-1-4-13,1 1 1,5 4 1,-4-2-7,4 1-4,-1 2 8,4 1-38,0 0 7,4 1-1,-1 3 6,-2-2 17,5-1-16,5 7 1,-4-6 4,0 4 0,-1-1 14,1-5-13,3 17-1,-7-14 0,2 3 9,-2-2-1,-2 0-6,2 6 0,-6-6-7,1 1 1,-5-1-3,-1-3-7,-2 7 2,-5 0-3,4-8-6,1 3 4,-1-7 4,0-1 0,5-3 1,-4 0 9,5 0-1,-1-1 1,3-1 1,3-1-1,-7 0 1,7 0-6,-4 1-16,4-1 16,0 8-3,0-5 1,0-3 4,1 11-4,2-1 9,0 0 13,-2 8-13,-1 3 1,-1 5-2,-2 1 6,3 2 5,-4 0 4,1-3-3,-1-1 2,1-6-3,-3 5-2,2-5-8,4-4 14,0 0-1,0-4-7,0 5 5,0-7-1,3 0 9,-2-1-11,5-2 5,1 0 1,0-1-6,4-3 4,5 1-15,-2-4-14,3-2-25,7-3-37,-3-1-14,1-6-36,2 4-61,2-4-13,-1 1-186,-1-4-434,10-9 192</inkml:trace>
  <inkml:trace contextRef="#ctx0" brushRef="#br0" timeOffset="585373.5234">5470 9569 140,'3'-1'239,"-2"-3"-16,2 0-10,-1 1-13,-2 3 0,2-5-10,-2 0-13,0 5-14,-1-5-20,1 0-7,-1-2-11,-1 4-13,-1-1-11,2-1-21,-5 0 0,1-4-10,-1 8-15,-4-3 3,2 3-7,-7 2-11,3 0-5,-1 5 6,-2 1-22,8 1 1,-7 2-4,1 2 1,3 0 1,0 1-10,3 4-1,0-3-3,4-3-1,-2 0-6,5 1 5,1-1-3,1 3 3,2 1-2,2-3 8,2 2-8,0-2 0,2 3 0,0-1 0,3-1 15,-5 0-15,1-1 0,-1 2-4,-2-3 3,2 4 0,-5 0 0,-3 4-4,0 2 0,-6-4-13,-1 7-12,-2-2-13,-3-8-1,-2 6-10,0-7 9,3 1 5,-3-2-3,0-6 3,1 2 11,3-3-2,2 0 3,-1-3 5,4 1 4,0-2 1,1-1 4,0 1-1,4-1-10,0 0 7,0 0 1,0 0-1,0 0 4,0 0-15,-2 3 14,4 4-5,1 0 8,1 2-2,-1 2 2,-2 1 5,2 0 0,-2 5 2,1 3 5,-1-2-17,1 7 13,-2 1 1,0-7 10,1 0-11,-5-2 9,8 0-11,-3 0 2,2-7-2,0 2 1,0 1 6,0-4-3,2 2 1,3-2-7,-2-3 16,4 0 3,2 0 0,0-1-3,4-4 5,-2 0-2,3 3-4,4-9-6,-6 4-13,6-5-15,-1 1-38,1-2-40,-1-7-32,0 1-45,0 1-108,-1 0-314,-3 3 139</inkml:trace>
  <inkml:trace contextRef="#ctx0" brushRef="#br0" timeOffset="586618.2358">6213 9800 203,'0'0'204,"0"0"0,7 0 3,-7 0-12,0 0 7,0 0-7,0 0-13,0 0-9,0 0-12,0 0-9,0 0-5,0 0 13,0 0-14,0 0 0,0 0 9,0 0 3,0 0 8,0 0-10,0 0 10,0 0-4,0 0-6,0 0 3,0 0 4,0 0-5,0 0-5,0 0-6,0 0 7,0 0-15,0 0-13,0 0-14,0 0-13,0 0-3,0 0-9,0-7-8,0 7-12,0 0-1,0 0-14,0 0 1,0 0-7,0 0 2,0 0-11,0 0-5,0 0 0,0 0-4,0 0 1,0 0-8,0 0-6,0 0 2,0 0-3,0 0-17,0 0 15,0 0-4,0 0-7,0 0 4,0 0-13,0 0 12,0 0 1,0 0-12,0 0 13,0 0 1,0 0-3,0 0-4,0 0 14,0 0-17,5 8 5,-5-8-7,0 0-1,0 0-13,0 0-4,0 0-3,0 0-9,0 0-4,0 0 5,0 0-6,0 10-3,0-10 10,3 4-6,-3-4-14,0 0 10,-1 6 9,1-6 18,3 6-26,-3-1 5,0-5-4,0 0 2,1 3 17,-1-3-1,1 8-6,-1-8 8,0 0 3,0 0 13,0 0-12,3 4 4,-3-4-4,0 0 9,0 0 13,0 0-15,0 0 1,0 0 11,0 0-8,0 0 7,0 0 4,0 0 0,0 0 19,0 0-14,0 0 1,0 0 1,0 0 2,0 0-11,0 0 5,4-19 0,2 9-4,-3-2-5,0 1-11,2-5 19,-2-1-2,0 7-10,-2-3 10,3 2-9,-2-2 11,-2 7 6,0-6-37,1 0 37,-1 7-5,-1-4-5,-1 1-3,0 3 19,2-3-34,-2 0-6,-1 2-12,-1 3-13,-1 1 11,-5 2-24,0 2-3,-3 4 16,-5 8-4,-3 3 6,1 3-3,3 1-1,0 3-13,1-2 24,-2-3 11,10-3-10,-2 7 4,4-8-17,2 2 18,0-3 0,3-1 2,1-4 0,0 5 0,1-4 1,2 0 2,0-1 1,-1-3 7,3-1 6,2 3 2,5-2-4,-2-4 5,0-4 6,-1 2-23,0-5 25,4-5-2,0 2 9,1-1-6,-3-3-9,6-7 11,-1-1-5,-4-1 21,1 1-18,2-3 0,-6 6-5,2-3 8,-4 5 6,-1 3-12,-2 5 5,0-2-1,0 3-2,-1 2-8,0 0 1,-3 4-12,7-3 3,-7 3 5,0 0-13,0 21 20,0 8-1,-3 3 12,-4 12-9,3-11 11,-2 13-8,-3 10 1,3-22 25,-3 2-18,4-2-3,-2-3 5,3-2-4,-1 0 33,3-6-39,2-5 3,-3-1 7,0-1-5,3-5-10,0-4 10,0 3-2,-2-5 7,1 0 9,1-5 34,1 7-7,1-4 23,-2-3 25,0 0-11,0 0-1,10-15-15,1-7-7,3-2-11,4-8-1,-1-9-14,-2 13-7,3 0-3,6-9-39,-9 13 17,1 6-5,-5 4-7,-1-1-13,0 2-14,-5 4-20,2-3-21,-2 7-32,-3-2-33,4 5-39,-3-1-46,-2 0-31,-1 3-8,0 0-37,0 0-27,0 0-181,0 0-554,6 13 246</inkml:trace>
  <inkml:trace contextRef="#ctx0" brushRef="#br0" timeOffset="586897.3532">6866 9950 199,'3'-4'256,"-3"-3"-13,0 0-18,0 2-11,0-3-12,1 5-18,-1 3-7,0-9-25,0 9-16,-4-3-21,4 3-15,0 0 1,-13 15-18,1-3-9,2 1-11,-4 6-2,5 3-3,-5 2-10,4 5-6,3-12-8,3-3-3,-2 3-7,1 0 3,2-2-2,4 2 5,-1-1-9,3-3-20,1-1-8,1-3-22,3 4-43,2-4-29,1-2-32,8-2-28,6-2-58,-1-1-149,1-4-397,5-1 175</inkml:trace>
  <inkml:trace contextRef="#ctx0" brushRef="#br0" timeOffset="587113.6176">7244 10033 152,'0'0'258,"4"-5"-15,-4 5-18,0 0-22,4 10-12,-4-1-16,-3 5-15,2-1-5,-1-1-18,0 5-16,-1 1-9,1 1-10,-2 5-14,0-6-1,2 0-20,-5 6-26,2 2-42,-1-9-50,2 1-55,0-1-59,1-5-47,-1-3-119,2 1-358,1-3 159</inkml:trace>
  <inkml:trace contextRef="#ctx0" brushRef="#br0" timeOffset="587714.0583">7708 10043 50,'3'-10'231,"1"3"-10,2 0-14,-3 2-15,1-7-12,1 4-6,0 2 8,-1 1-3,0-3-10,-1 0-11,-1 3 13,-1-6-34,2-1-12,-2 6-12,-1-5 0,0 1-11,0 0-8,-1 1-9,-5-3 8,5 3-25,-4 1-6,0-4-9,0 7-4,0-5 8,-2 5-21,-4 0-9,2 0-3,1 1-8,-6 4 13,4-1-14,-3 6-5,-1 3 11,2 0-15,-7 3-2,2 5-3,6 0 2,-3 2 3,3 2-4,1 2-1,4-4-1,-1 0-3,3-1-10,2-1 13,1 2 1,0-6 1,2 5 0,3-8-1,-2 1 3,2-4 2,0 1 8,2-1-9,2-1 9,1-4 3,3-8-4,-2 6-1,2-5 2,3 0 1,-2-1 5,-2-3-6,-1-4 8,-1-1-10,3 3 2,-1-11 12,0 3-1,-3 3-6,-1 4 9,-3 4 3,1 1 7,1-1 1,-5 1-14,2 2 3,0 6-9,-3 0-17,3-4-3,-3 4 5,0 0-4,-3 30 1,0-10 13,-1 9-9,-4 5 3,-1 2 1,1-4 7,-2 3 27,1 0-23,1-2 14,-2 3 8,2-2 6,2-5 9,-1-1-15,1 3 11,1-7-26,2-7 11,-3-2-3,3-4-5,2 2-2,-2-6-26,3-3 16,-2 3 23,2-4-16,0-3 17,-1 5-10,3-3 47,-2-2-3,0 0-5,17-14-4,1-3-14,2-7 0,8-11-9,1-1-25,0 2-7,2 0-22,-10 9 1,-2 3-13,1 0 10,0-3-42,0 6-44,-1 2-11,-2-4-27,-5 11-34,-1 0-21,0 0-37,-4 6-34,0 1-24,-1 1-6,-1 2-26,-5 0-169,0 0-529,9 7 234</inkml:trace>
  <inkml:trace contextRef="#ctx0" brushRef="#br0" timeOffset="588210.0087">8154 10270 2,'0'0'237,"10"-5"11,-7 1-2,2-1-11,-1-1-4,4-1-16,-3-1 0,-1 2 0,0-4-18,2-3-20,-3 2-17,2 2 7,-2 1-12,0-4-15,-3 6-15,0-4-3,0 4-19,0-6-10,0 6-17,-5 2-5,5 4-30,-6-4 12,6 4-6,-23 8 8,9-1-21,-6 4 1,-1 6-9,4 0-1,-1 4 4,1-1-12,2-3-3,5-2-2,3 2 4,-4-2-16,8 1 9,-3 1 1,3-5-6,3-4-1,-3 0 5,3-1-3,3 3 4,-3-6 17,4 0 1,1-1 16,3-1-10,5 0-1,-1-9-10,1-1 6,7-4-1,-8-1-4,4-6-2,2-1-8,-4 0 10,3-9-3,-1 3 4,-4-3-12,1-17 25,1 3-26,-3 13-7,-5-1-2,1-1 10,-3 6 1,-1 8 14,-1-1 1,0 7-6,2 2 15,-3 3-8,0 0-8,0 2-9,-1 1 23,0 4-34,0 0 2,-11 21-4,4-8-1,0 15-21,-3 1 26,2 5 1,-1-7-3,2 4 0,-1-2 10,5 3-6,-3-3 0,1 0-23,3-1 23,-5 0-25,7-8-10,2 8-19,-1-9-26,3-3-27,-4-3-25,3-1-30,3 2-31,-1-3-38,4-4 2,3-1-16,1-2-3,0-2-5,2-3-12,-2-1-132,4-1-425,-4-3 187</inkml:trace>
  <inkml:trace contextRef="#ctx0" brushRef="#br0" timeOffset="588393.9887">8413 10333 63,'7'-5'98,"-3"3"14,0 2-4,-4 0 25,8 5 15,-2-3 12,-6 3-3,2 4 9,-2 4-2,1-4 4,-2 4-7,1 0-6,-2 3-20,-1 1-11,-1-1-21,3 0 0,-3 2-12,1 1-36,1-1-41,-2 0-45,1 0-81,2 1-49,-1-7-192,2 5-381,0-7 168</inkml:trace>
  <inkml:trace contextRef="#ctx0" brushRef="#br0" timeOffset="589181.5644">9051 10292 59,'3'-9'241,"2"-1"-1,1 2-3,1-7 1,1 0-9,-3 2 8,2-2-28,-2-2-4,-2 1-17,3 6-1,-2-7-21,0 1-2,-3 3-5,-1 1 10,0 1-37,-1-1-20,-1 1-4,0-1-15,2 1-20,-6 2 4,2 0-3,-3 2-21,-1 0-6,3 7-14,-9 0 2,-1 7-4,-1 1-4,-4 7-4,-2 0-8,4 1 5,-3 6-8,4-4 11,1 1-3,6-6-15,0 3-7,2 0 5,-2-3 15,7-1-20,-1 0-3,4-2 1,0 0 2,0 1-9,1-3 5,4-1 11,0-1 0,4 0-4,1-2 11,0-3-11,5-4 1,-2 1 6,2-3-4,6-2-2,-4 0 6,-1-6-6,6 0-2,-11 0 7,4 4-5,-4-6 5,0 2 3,-4 5 13,-1 1-9,1 1-2,-3-1 15,0 2-16,-3 0 10,1 3-27,-2 2 2,0 0-10,4 9 9,-2 8-1,-7 0-2,0 9 0,-2 6 13,-2 2 0,0 17 2,-1-7 3,1-12 3,2 2-12,0 1 19,-1 11-1,2-15-1,0-2 8,1 1-23,2-1 33,-2-3 1,4-1 1,-4-11 0,5-3-2,-4 2-1,4-7-3,-3 3-28,3-4 36,0-2 8,-2 3 16,2-2 19,0-4-12,2 7 14,-2-7-4,5-11-2,5-6-23,4-4-3,5-3-15,6-13-11,-4 13-30,7-8 10,-8 9-23,0 0-16,2 1-23,-2 0-30,-2 1-26,2 3-35,-9 6-30,2 2-34,-5 4-28,1 0-36,-1 3-13,2-2-39,-1 3-211,-5 1-581,1-1 257</inkml:trace>
  <inkml:trace contextRef="#ctx0" brushRef="#br0" timeOffset="589634.6869">9506 10410 210,'0'0'251,"-2"-6"-7,2 6-13,0-5-20,0 1-7,0 4-16,2-5-13,-2 5-22,0 0-1,0 0-29,-3-5-17,3 5-21,0 0-1,0 0-15,0 0 0,0 0-5,-4 14-14,3-10 6,-1-2-6,0 4-4,2-2 1,-2 2-1,2-2-2,0 3-4,-2-2 3,4-2 4,-2 1-7,2-1-1,-2 2 7,2-2 7,-2-3-2,3 5 5,2-4 9,-1 2 2,4-3-8,0 0 9,3-3-10,-1-1 5,3-3-4,2 1 5,-5-3-11,4-1-1,-3-2-4,2 0 7,0 2-7,-3-2 10,-3 5 3,1-5 5,-2 1 3,-2 2-14,2 0 0,-3 1 3,-1-1 9,-2 2-26,0 0-4,-2 4-15,-3 2-1,-3 2 17,-6 3-31,0 6 5,-5 5-5,0 3-1,-1 2 5,0 0-5,3 3-4,-2 0-3,3-2 4,3 4-12,5-7 9,-1-2 1,2 1 14,3-1-19,1-4 2,3 3 10,0-3-10,2 2-8,2-4-5,3 3 6,0-4-17,0-2-24,-1-2-29,6 2-34,-2-9-33,4 4-37,0-6-32,3 6-50,-1-9-43,4-5-263,-8 3-617,7-6 273</inkml:trace>
  <inkml:trace contextRef="#ctx0" brushRef="#br0" timeOffset="590199.4756">10011 9944 11,'3'-7'303,"-3"-4"-12,4-1-14,-2 0-33,5-1-8,0 2-19,1-3-14,3 1-11,2 2-8,0-1-21,7 2-11,-6 1-11,0 1-10,-2 3-7,3 0-21,-6 3-9,4 0-27,-2 4 4,-1-2-9,-3 2-9,-2-1-2,2 6-17,-3 0 12,0 4-7,-4-1-2,-2 6-7,-2-4 2,2 1-4,-5 2-3,-2 12-1,1-11-3,-2 7-2,-2-4-1,4-2-2,0-5-5,0 2 3,-1 1 1,2-6-5,0-1-1,1-1-1,2 4 1,-3 4-4,4-9-2,1 1-3,1-2 12,0 0-10,2 2-2,0 0 0,2-2 3,2 3 6,0-1-3,-1 2-4,2-1-1,0-1-6,5 4 6,-7-3-4,0-2 0,1 5-7,0-2 9,-2 8 0,1-4 4,0 3-7,-4 1-11,6-1 16,-3 2-4,-2 0 5,-1 1-7,0 2 2,-1-2 3,2 6-1,-2-8 3,2 2 1,1-2 1,-1-2-1,-1 2 9,2-1-8,-2-3 5,2 6 2,-2-7 2,2-1-3,-1 0-1,-1 1 13,-1 2-2,1-8 12,0 4-8,-2-1 1,-2-2 4,0 7-2,-2-3 6,-1-7-6,0 5 10,-8-1-15,2-1 6,0 3-19,-1-5 11,-2 2-6,1-5-10,0-2-22,0 3-28,2-2-14,3 2-24,-1-2-33,2-1-30,1 0-63,-1 0-37,4-4-67,2 0-190,1 1-545,2 3 241</inkml:trace>
  <inkml:trace contextRef="#ctx0" brushRef="#br0" timeOffset="591042.7139">11247 10118 205,'0'-10'230,"-4"2"-12,3-3-4,-4 1-26,-1 2-21,-1-2-24,-1-1-4,0 4-13,-5-3-15,-2 3-10,1 0-6,0 5-16,-6-1-6,4 3-11,-1 3-5,3 3-1,-2 2-10,3 0-5,1 3-4,2 1-7,0 4-7,0 0 2,3-2 0,3 3-5,-2 0 0,2 1 1,4-2-3,0 3-3,4-2-7,0-1 5,4 2 3,0-1-5,4 3 1,0 2-8,-4-6 6,4-1-3,-4 1 1,0-2-4,-3 3-10,0-2 15,0-5-7,-3 2 0,-2 0 3,0 0-4,-2-1 4,-5 2-1,-1-3 1,0-3-4,-3 2 0,-2-2-3,-1-1-2,1-1-1,-1 1-5,0-6-1,0 1 3,4-1 1,0 0 7,3 0-5,1-1-2,3 1 3,3 0-4,-7 0-4,7 0 3,-5 1-1,5-1-8,0 5 7,0-5-1,3 10 1,0-5 0,0 5 5,0 3-2,-2-3 3,-1 8 3,-3 2 2,0 0 12,1 0-14,-3 6 3,1-8-2,1-2-3,0 1 12,1-2-11,-1 2 2,3-8 4,0 1-5,1-3 0,1 2 8,0 0 4,3-2 8,3-2-3,-4-1 4,10-1 1,0-3-1,-1 0 3,8 2-5,3-7 1,-4 4-5,-5 0-3,6-5-7,-4 6 8,-1-4-5,-1 2-7,2-2-15,-4 0-15,5 1-23,-1-2-47,0 2-55,-1 2-18,-1-1-35,-5 0-124,3-3-360,2 2 159</inkml:trace>
  <inkml:trace contextRef="#ctx0" brushRef="#br0" timeOffset="591908.7916">12040 10489 195,'2'-1'211,"-2"1"5,6-3-12,-3 1-14,-1-3-1,3 0-20,-2 0 2,2 1-1,0-5-12,-3 3-4,4-1-2,1 0-1,-4-5-2,1 2-15,0-5 1,1-4-3,1 4-16,-5-10-1,0 7-13,0-2-1,-2 8-2,0-9 1,-2 4-13,1 0 11,-5 2-18,2-2-12,-1 5-15,-2 3 2,-5 0-6,-1 4-17,-2 4-2,-3 2 0,-4 6-9,2 3 6,-2 4 0,0 4-10,1-1 16,3 1-32,0 4 4,1-1-2,1-1 0,6 0-1,1 6-2,2-14-2,3 2 0,0-2-8,3 0-7,-1-2 15,3 0 16,3-1-21,-1-1 11,1-3-15,2 3 17,3-2-6,0-3-7,7 0 20,-2-3 1,1-5-4,0-2 0,0-2-14,1 2 12,2-9 1,0-2-1,0-1 6,-4 0-2,-1-2 10,1-2-1,-6 4 11,2 2-5,-5 0-17,3 2 28,-3 0 6,1 5 28,-1 2-26,-2 3 5,0 0-13,-1-1-11,2 2-20,-3 4 5,0 0 2,0 0-7,4 21 6,-5-1 4,0 10-11,-5 14 8,0-9-10,2 1 13,1 10 15,-1-9-18,-3-3 0,3 1 8,0-1-13,-5 9 8,6-14 0,-1-1-9,0-2 21,1-7-20,3-1-1,-2-3 12,1-3-13,-2-3 8,3-1-4,0 4 1,0-9 15,-2 1 23,0-2 5,2-2 22,0 0 1,0 0 2,10-9-15,-3-1-13,9-9-4,-1-1 2,3 0-20,0 1-8,-2-5-15,2 7-13,4-1-19,-3 0-24,-6 6-15,-2-2-25,1 4-49,0-2-28,-2 4-43,-1 2-32,0-1-38,-2 3-40,3 0-27,-4 4-286,2-5-684,2 5 303</inkml:trace>
  <inkml:trace contextRef="#ctx0" brushRef="#br0" timeOffset="592312.9722">12562 10636 196,'7'-6'307,"1"-7"-22,2 1-18,-2 1-17,-1-4-7,-2-1-19,2 1-11,0-4-5,0 1-23,-4-3-9,0 7-10,-2-3-4,-2 2-30,-2 0-1,0 0-10,-4 5-14,3 1-17,-2 5-10,0 2-11,-4 2-9,-5 4-21,1 3 20,-5 5-18,2 3-4,0 2 9,1 3 7,3-1-16,1 8-18,5-13 11,-2 1-15,5 3-1,-1-4 1,3 4-5,2-6-6,-3-1 4,6-1 3,-1 1 1,0-1 5,5-3 15,-1-6-16,3 3 3,-1-2-9,3-4 6,2-2-13,-3 0 8,4-7 8,-1 1-6,-3-2 1,6-3-21,-6 1 20,2 0-1,-5-1-10,3 2 23,-4 4-1,2-1 2,-6 4-5,3 0-17,-3 1 0,4 0-3,-6 5-10,0 0 19,0 0-5,3 16-13,-2-5 6,-5 5 3,4 1 3,-3 0-13,0 1-19,3-3-27,-4 6-37,4-3-22,-3-1-45,3-2-56,3-2-52,1 2-39,2-1-224,2 2-572,7-8 254</inkml:trace>
  <inkml:trace contextRef="#ctx0" brushRef="#br0" timeOffset="592492.0297">13058 10589 219,'0'0'264,"0"0"-6,0 8-12,0-1-13,0 3-4,-3 2-12,0 0-22,1 3-18,-3 4-16,2 1-8,1-2-19,-3 1-11,-2-2-2,5 1-36,-3 1-38,0-2-49,2-2-40,-1-3-51,1 0-62,1-3-50,1 0-190,1 2-427,-1-2 190</inkml:trace>
  <inkml:trace contextRef="#ctx0" brushRef="#br0" timeOffset="593325.633">13738 10553 250,'7'-9'248,"-2"-3"-9,0-2-16,-2-3-23,4 0-3,-6-1-9,7 1-7,-6 0-10,1-1-16,-3 2-2,0-1-13,-3 1-11,3-1-14,-7 7-12,3-5-13,-3 8-3,-1-2-22,-4 2-4,0-1-7,-10 9-6,0 2-7,-1 2-8,1 5-1,1 7-3,-2-2 2,-1 2-3,5 0-3,0 0-10,2-1 0,5 3 3,2-4-12,3 0 5,1-1-2,-1 3-4,6-5 5,-1 1-6,2 3 2,2-5 1,-1-2-3,5 1 2,-1-3 2,2 2 4,3-4-2,2 2-4,2-2-13,1-5 5,-1 0-5,0-2 2,3-2-3,3-4-2,-2-1-3,2-4-2,-2 0 6,-1-4-1,0 0 2,-3-4 1,0 0-1,0 1 13,-7 6-10,-2 6 18,3-7 5,-1 4 1,-6 4 10,2-1 2,2 0 2,-3 4-7,-2-1-7,3 3-11,-3 2-3,0 0 4,0 0-4,0 0-4,0 18-1,-3-2 1,1 12 2,-4-1 10,0 5-9,1 2 7,-4 11 5,1-12 4,-1 12-10,4-11 17,-1 15 9,-2-20 14,3 2-15,2 0 22,-1-4-21,1-8-7,1 6-2,-3-9 6,2 1 10,2-6-20,1 1-7,-1-5-7,1 0 12,-1 1 5,0-4 14,1-2 16,1 2 31,-1-4-10,0 0-11,12-6 1,1-1-7,-1-3-1,12-6-10,-4-2-9,5-1-6,-5 2-15,1-3-14,-2 4-15,-3 1-27,4-5-20,-3 6-23,-6-1-26,6 1-30,-3 3-35,-4 1-30,-3 2-53,3 1-35,0-1-46,-3 3-183,0-2-560,-1 5 248</inkml:trace>
  <inkml:trace contextRef="#ctx0" brushRef="#br0" timeOffset="593763.5704">14141 10568 121,'3'-11'272,"1"2"-1,-1 0-1,-1 2-11,2 2-16,-4 0-37,1 2-14,-1 3-27,0 0-19,0 0-14,0 0-10,0 21-1,-1-4 0,-3 1 2,1 7-1,-3 5 2,3-3-9,-2 2 6,-1-2-8,0 2 5,2 1-17,0-12-12,-2 9-3,3-8-13,-1 0 3,0-2-8,-2 0-6,2-4-6,1 3-9,0-6-1,1-2-5,0-4 19,-1 4-17,1-5-13,2-1 23,0 2 2,-3-1 31,3-3 4,0 5 8,0-5 9,0 0-6,0 0-15,0 0-1,0 0-7,5-12-27,-2 9 7,1-8-6,6-2-7,0 4-18,4-4 5,5 0-12,-2 1-7,5 1 2,-4 4-8,-1 3-8,-3 0 1,3 0 0,-6 5-9,-1-1-4,-3 3-19,3 1 15,-3 4-21,-1-2 1,-1 2 20,-3 0-6,-2-1 5,0 5-4,-4-1-11,-2 0-10,-7 9-13,-5-8-9,-1 0-12,-1-3-8,-4-1-8,3 0 0,-3-2 2,1-4-5,3-1 6,1-1-12,-3 4-4,8-8-12,5 1-6,-2-1-3,5-3-22,0-1-30,0 0-43,6 1-25,2-7-32,3 5-190,5-4-508,1-2 225</inkml:trace>
  <inkml:trace contextRef="#ctx0" brushRef="#br0" timeOffset="594799.8726">14489 10272 134,'-3'-7'248,"3"2"-3,0-1-8,-2 2-17,2 2-14,0 2-18,-1-5-10,1 5-10,-1-4-22,1 4-16,0 0-5,0-5-21,0 5-9,0 0-8,0 0-10,0 0-9,0 0 0,0 0-5,0 0 0,0 0-5,0 0 1,0 0 0,0 0 2,0 0-1,4 10 6,-4-10 7,0 0-2,3 4 4,-3-4-5,0 0 8,0 0 7,0 0 4,0 0 3,3 2-16,-3-2 2,0 0 7,0 0-8,0 0 1,0 0-32,0 0 28,0 0-10,0 0 5,0 0-4,3 1-10,-3-1 3,0 0-8,0 0 8,0 0-23,0 0 6,0 0 3,0 0-7,0 0-1,0 0-2,0 0-2,0 0-2,0 0-4,0 0-10,0 0 9,0 0-2,0 0-5,0 0 4,0 0-2,0 0 0,0 0 1,0 0 7,0 0-14,0 0-4,0 0 3,0 0-4,0 0 7,0 0-7,0 0 3,0 0 0,0 0 2,0 0-18,0 0 16,0 0 6,0 0-17,0 0-10,0 0 21,0 0-4,0 0-13,0 0 27,0 0-11,0 0-3,0 0-13,4-5 13,-4 5 3,0 0-12,0 0 6,0 0-1,0 0-3,0 0 7,0 0-5,0 0 7,0 0-23,0 0 8,0 0 16,0 0-9,0 0 5,0 0 9,0 0-7,0 0 0,0 0-2,0 0-8,0 0 12,1-3-9,-1 3-5,2-6-13,1 1-21,-1-1-11,5-1 23,2 2-1,4-2 7,2-1-19,6 2-1,0-2 4,3 1-4,-3 7-2,-4 0-10,3 3 21,1 0 0,-5 6 0,-4 0 16,0 1-29,0 11-3,-5-6-1,0 0 8,-4 3 6,-3 0-1,-3 1-4,-4 1-3,0 4 15,-7-2-24,1-3 18,-1 3 2,0-3 13,3-7 5,1 0-10,-1 1-3,0-4 8,5 1-14,0-3 10,-1 0-6,2-2-7,0 0-4,1-1-4,3 0 2,-1 0 2,2-4 6,2 8 2,-2-8 0,4 5 11,0-3-1,5 0-12,-4 1 19,2 1-1,2-1 5,-3-1-2,2 1 11,-2 1-17,-4-1 0,1 2 0,1 4 6,-4 2 5,0 6-4,-2 10 3,0-7 4,-2-3-2,0 2 5,0-1-3,-1 10-4,3-10-3,-1 2 7,1-1-6,1 2 12,1-2-7,1 1 0,4 2 1,-2 3 5,3-6-5,0-2 5,-2 1 5,2-1-7,-1-2-1,2 0 4,-2 1-1,0-6 2,-5 0-1,3-6-2,-1 7 2,-2-4 11,-5 2 3,3-1 11,-4-1 0,-4 3-11,-3-3 11,-1 2-7,-5-3-1,-3-3 18,4 5-13,1-5-10,0-2-3,-1 2-2,4 0 6,-2-2-1,2 0-4,2-3-18,1 2-15,2 2-19,0-2-26,4 0-35,-1-2-44,6 2-54,-5-4-95,5 1-262,0 3-604,8-13 268</inkml:trace>
  <inkml:trace contextRef="#ctx0" brushRef="#br0" timeOffset="596193.3169">16393 10086 185,'0'-7'227,"3"2"-3,0 0-16,0-4-5,-2 4-16,1-2-24,-1 2 0,-1-5-12,1 5-20,-1 0-6,-2-4-11,0 4-16,-1-5-10,-1 5-18,1 0 0,-4 4-10,-1-4-5,-2 3-7,0 1-5,-3 1-8,-1 5-8,-2-3 3,1 5-4,1-2-12,2 3 3,0 2-6,0 4 3,1-1-3,2 0-4,3 4 0,2-5 16,1 5-6,3 0 0,0 1 0,6 1-1,2 5-1,-2-7 5,1 1-7,0 1-1,-1-3-6,1 0 7,1-1-10,-1 0 2,-2 2 1,-5-8-8,2 3 5,0 1-1,-4-1 0,0 0 2,-3-2-7,-5 2-1,3 1-3,-4-2-3,-2 0 2,2-3-3,-3-1-2,4-5-3,0-1-6,3 3 6,0-3 10,1 1 0,1 0-1,0-1 1,3 1-2,2-2-1,-6 2-4,5 1 1,1-3-5,0 0 2,0 0 4,6 7 0,-4 0-1,-1-2-1,3 5-4,-2-1 7,2 7-4,-2 1 1,2-1-2,-7 3 5,3 0 1,-2 1-2,-1-1 4,0 1 6,-3 4-2,2-6 0,-1-1-5,-1 0 4,0 1-1,3-6 8,-1-2-9,1 2-3,1 1 7,0-8 0,-1 8-1,1-2-1,2-5 7,1 2-8,-1-1-1,3 0 7,0 2-10,2-3-3,2 1-18,0-3-18,2 2-31,1-4-23,2 5-32,5-4-29,4 3-24,-1-3-117,4-3-330,1 1 146</inkml:trace>
  <inkml:trace contextRef="#ctx0" brushRef="#br0" timeOffset="596825.7736">16948 10505 147,'0'-5'171,"3"-2"-4,0-1-8,0 3 2,0-6-2,4 2 0,-2-2 6,2-3-3,0 0-10,-2-3-11,0 2 5,2-10-3,0 0-7,-4 0-13,1 5 15,-1-4-13,-3 5-6,0 1-7,0 0-11,-3 1-17,-1 4 0,-2-3-16,2 8-6,-3 2-11,-1 1-3,-5 2-6,-4 7-12,1 2 2,-4 8 0,-3 3-13,3 2 2,-1 6-2,4-3-4,0 2 0,3-3 7,4 1-11,3-8 1,3 3-1,3 0-5,-1-7 0,2 6 3,2-3-4,-1-3 0,6-1 4,-3-1-2,2-3 0,1 1 7,1-5-6,2-1 8,-3 0-4,3-1-3,-3-3 3,3-3 1,0 0 2,0-1 6,0-7 4,0 1-19,-2-1-3,1-4 6,-1 5-5,-1-1-2,0 4 18,-3 0-3,-1 5-6,1 0-1,-1 2-9,-1 2-5,-2 2-6,0 0-2,2 14 0,-2 5 19,-5 8-7,-4 21-9,2-14 5,-4 14 0,-4 1 0,2-6 6,0 1-3,-1-1 2,7-11-3,1 2-3,-1-6 5,0 2 2,0-6-5,4 2 9,-1-12 3,1 2-6,1-6 4,0-1 15,-1-4 3,3 2 14,0-2 48,0-2 4,0 2 20,0-5 8,0 0-9,0 0-9,17-11-4,-3 2-12,3-8-17,3 0-16,-2-5-2,2-2-18,-2 7-13,2-7-13,-2 1-17,-1 0-9,0 4-37,-3-2-33,3 4-29,-7 4-34,2 0-27,-1 1-33,-1 3-39,0 2-1,-1 2-34,1 0-29,0 2-180,6-2-538,-4 4 238</inkml:trace>
  <inkml:trace contextRef="#ctx0" brushRef="#br0" timeOffset="597228.6009">17365 10519 166,'3'-9'266,"1"1"2,-1 3-2,-3-2-5,3 5-23,-2-2-31,1 1-30,-2 3-22,0 0-19,0 0-9,0 13-11,-3-2-16,-3 15 7,-1 1-3,0 4-9,-3 3-5,-1 0-10,3-1 3,-8 9-9,9-10-3,-1-3-9,1 5-6,0-3 0,1 2-10,-1-6 0,3-2-4,-1-4-11,3-3 1,0 1-3,-1-5 3,3-1-10,-2-1-9,1-2 10,1-2-2,0-2-6,-1 1 5,1-2 1,0-1-1,0-4 3,2 5 7,0-1 5,3-3 1,-1-1-4,2 3 6,2-6-8,0 2 3,-1 2-7,3-8-6,-3 0 8,3-5-17,-2 4-9,-2-6-4,1 0 5,-4 3-19,1 0-13,-1-6 9,0 7-10,-2-8-2,-1 8 4,3-7 0,-6 7 0,3 0 2,-1 4 1,1-5 7,0 6 3,0-2 1,-3 1 4,3 0-3,0 1 0,0 1-8,0-2 1,3 1-17,1-3-22,0 2-11,2-2-12,4 1-23,-2 2-10,2 3-33,4-8-12,3-3-39,2 4-56,-7 3-163,4-4-451,-1 5 200</inkml:trace>
  <inkml:trace contextRef="#ctx0" brushRef="#br0" timeOffset="597863.0919">17715 10314 177,'2'-7'253,"0"-4"-12,2-4-15,2 1-9,-1 0-19,2-2-14,0 3-5,2 0-19,2 4-11,3-3-6,4-2-12,2-1-10,1 4-6,-1 1-13,5 2-7,-2 2-8,1 1-13,-3 4-5,-5 3-7,0 1-13,-3 3 3,-2 2-7,-1 2-9,-3 5-2,-1 2 8,-6 4-12,-6 10 0,-1-4-3,-3 0-3,-4 2 2,-3 0-6,-7 9-1,10-14-1,-3-1-4,5-3 0,-2-2-3,2-3 2,1-4-1,1 0 0,-1 0-3,5-3 0,-1-1-4,0 1 9,3-2-13,1 0 1,1-2 3,0 2-5,2-6-4,0 0 10,0 7-1,0-7 3,8 3 2,1 1-4,-1-1-6,1-2 5,-1 0-5,2 2 1,0 2 1,-3-3 3,2 4 1,-4-5-14,-1-1 8,2 4 5,-4-1-7,2 2-4,-3-2 1,0 4 2,-2 5 6,1-5-2,-1 3-1,-1 4 2,-3 2 2,-1 0-9,0-2 9,-1 2-3,2 2-6,-1 0 5,-1 1 3,4 0-12,0 2 15,-1-1-6,4-3 3,0 10-8,0-10 19,4 0-15,-4 1 4,1-2 3,3 1 3,-2-1 21,1-5-24,0 0 2,-3 0 6,1-1-12,-1 0 11,0-3 6,0 3 7,-1-4 8,-1 1 14,-3-2 22,-1 1 0,-1-1 15,-7 2-35,4-1 13,-11 1-6,4-3-8,2-1-2,-3 2-12,-1-1-7,-3-4-55,2 0-32,3 3-29,-3 1-28,3-4-48,1 2-46,1-3-64,1-1-49,-1 0-196,1 1-563,3-2 249</inkml:trace>
  <inkml:trace contextRef="#ctx0" brushRef="#br0" timeOffset="599791.8767">18392 10066 14,'-4'-27'244,"4"2"-6,1-2-2,1 8-11,3-5-12,2 6-16,0-5-13,8 2-17,0 3-13,3 1-8,3 2-15,6 5-5,10-2-19,-10 8 16,-1-1-13,1 7-19,-3 3-7,1 2-9,-6 5-5,-1 4-5,-2 5-18,-5 4 5,-6 2-4,-2 6 0,-4 1-8,-4 1-6,-8 13-1,-6 1 2,-2-9-2,-6 2-3,-1-2 3,8-12-9,-8 4-2,7-11-7,0 1 10,-3-1-8,4-3-3,3-2 0,-1 0-7,5-5 6,3 2-5,-1-2 1,4-3-1,2-2-11,2-2 6,1 5 0,1-1 0,0-1 2,5 2-3,1-1 5,4 3-1,3 0-5,4 7 12,2-1-13,-1 0-2,0 1 4,0 3-1,3 1 1,1 19 6,-6-15 3,-1 2 2,-1-1 8,-2 4-10,-1-5 3,-3 6-5,0-3 10,-4-1 3,0-1 2,-3-2 8,0 4-8,0-11 20,0 2-3,0-1-8,0-1 6,0-2 14,0 2-13,0-6-9,0 5 0,0-1 2,0-3 6,0 0-5,0-2-4,-3 0-16,3-1 11,0 0 6,-3-2-6,3-1-1,-7 2 18,2-1-15,-2-1 4,-5 0-9,0 1-16,-1-1 23,-4-2-9,2 3 4,-8-4-19,6-1-7,0-1-11,-4-2-22,1 7-22,5-7-31,2 0-11,2-3-20,-2 3-26,1-9-18,3 6-37,2 2-24,0-3-40,4-1-37,0-2-187,2 2-528,2-4 234</inkml:trace>
  <inkml:trace contextRef="#ctx0" brushRef="#br0" timeOffset="602528.5874">19878 10429 35,'0'-6'240,"0"4"-9,0-4-8,2 2-6,-2 0-19,0 4-1,1-7-6,-1 5-6,1-2-9,-1 4-19,1-5 6,-1 5-6,2-4-20,-2 4-3,2-2 6,-2 2-27,0 0-9,0 0-6,0 0-3,0-6-9,0 6-5,0 0-3,0 0-8,0 0 5,0 0 2,0 0-6,0 0 7,0 0 16,0 0-11,1-5 1,-1 5 5,0 0-15,0 0-5,0-3-6,0 3-6,0 0 10,1-3-16,-1 3-4,0 0-3,0 0-2,0 0 6,0 0-20,0 0-8,0 0 10,0 0-22,0 0 2,0 0-12,0 0-5,0 0-3,0 0 3,3 18 6,-3-7-5,0 1-4,0 4-13,-1 5 21,2-1-2,-2-3 4,-1 3 4,2-2 16,0 2-20,0-2 0,0-1 8,0-2-11,-1 1 17,1-4-25,1 5 13,1-7 5,-2-2-13,0 2 7,0-3 3,2-2-6,-2 2-8,1-5 11,-1 4 8,1-5 3,-1-1 15,0 0 24,0 5-3,1-2 20,-1-3 9,0 0-3,13-6-9,-2-3-1,10-5-7,6 0-23,13-7 11,3-1-3,-2-5-8,25-13-3,-4 5-2,3-7-5,-3 9-11,4-7-4,4 2-11,-9-2-2,8 3-5,-7 3-2,-17 7-4,18-11 2,-17 12-8,-4-3-5,3 6 10,14-18-2,-19 12 3,-1 5 3,0-4 1,-2-3 2,-3 7 2,1 0-3,-9 10 6,6-13-8,-5 9 4,-6 0-4,3-1 4,-3 2 8,0 4-3,-9 2-1,0 3 4,-1 1-6,-4 0 3,-1 3-5,-2 1 0,3 0 0,-4 1-1,1-1-2,-2 1-11,-2 2-12,0 0-12,4-2-12,-3 0-13,-1 2-17,0 0-21,3-3 2,-3 3 9,0 0 1,0 0 15,0 0-5,0 0 9,0 0 6,0 0 6,0 0 4,0 0 7,0 0 6,0 0 13,0 0-4,0 0 8,0 0-1,0 0 2,0 0-9,0 0 16,0 0 3,0 0 6,0 0-5,0 0 5,0 0 3,0 0 3,0 0 2,0 0-2,0 0 6,0 0-5,0 0 1,0 0 7,0 0-6,0 0 3,0 0-3,0 0 2,0 0-1,0 0-1,0 0 0,0 0 8,0 0-6,0 0 5,0 0-3,0 0 1,0 0-4,0 0 3,0 0-6,0 0 6,0 0 6,0 0-11,0 0 3,0 0 3,0 0 8,0 0-7,0 0-11,0 0 9,-3-5 0,3 5-2,0 0-2,0 0-1,0 0 3,0 0-1,0 0 7,0 0-7,0 0 1,0 0-1,0 0 2,0 0 0,0 0-5,0 0-4,-4-3 1,4 3-3,0 0-2,0 0 6,0 0-2,0 0 4,0 0-5,0 0 4,0 0-4,0 0 9,0 0-9,0 0-3,0 0-8,0 0 4,0 0-8,0 0-6,0 0 4,0 0 1,0 0-5,0 0-5,0 0 2,0 0-10,0 0 4,0 0-5,0 0-6,0 0-7,0 0-7,0 0-7,0 0-15,0 0-15,0 0-30,0 0 22,0 0-2,0 0 2,-1 11-7,-2-7-1,0-2-18,0 2-13,2 0-97,-2 0-268,0 1 118</inkml:trace>
  <inkml:trace contextRef="#ctx0" brushRef="#br0" timeOffset="610851.887">20161 10996 268,'2'-7'275,"-1"4"-26,0-2-28,-1 2-29,3 0-26,-3 3-15,-4 11-16,0 6-20,-5 10 0,-2 4-7,-6 10-11,0 1-7,0 0 1,3-11-19,4-2-3,-1 0-8,0 0-5,1-3 3,2-3-9,3-5-1,-1-5-9,0-1 6,2-5-4,1 2 2,0-2 12,1-3 20,1-1 29,0 1 13,-2-2 24,3-2 7,0 0-40,0 0 22,0 0-16,0-19-8,1 7-14,3-8-11,-1-4-6,2-3-14,0-2-5,2-9-6,-3 4-29,5 1 21,-1-1-1,-1 6-12,2-1 0,-4 10-5,-1 4 0,-1 5-10,4 0-5,-5 5-11,2 3-18,3 4 11,0 2-2,2 5-2,3 10-2,2 5-1,-1 1 9,1 3 5,-1-3-20,0 4 15,-1 2 0,-2-3 0,1-6 1,-1 3 3,0-8 6,-4-7-9,1 3-15,-2-4 23,-2 3 13,4-5-5,-5-1 7,-1-2 21,3 0 9,-1-1 14,-3-3 3,0 0-2,7-7-24,0-3 0,-3-1-14,3-6 12,1-6 5,1-3 7,0-4-22,-1 0-3,6-15-1,-7-1-14,1-2-4,-2 16-5,1-14 1,-1 16 2,-2 3-14,2 10 15,-3 1-5,-2 3-4,2 4-21,-2 0-33,1 2-58,-2 5-34,0 2-8,0 0-8,-2 15-29,-2 1-49,1 9-59,-2 4-55,1 1-197,2-3-601,2 0 266</inkml:trace>
  <inkml:trace contextRef="#ctx0" brushRef="#br0" timeOffset="611142.6054">20622 11113 177,'-3'-3'212,"-3"0"-16,6 3-18,-10 6-14,3 0-4,-3 6-19,2 1-8,-2 1-11,3 6-12,3-4-16,-3 7-4,1 3-7,5-9-7,1-4-7,3 3-5,2-4 4,0 5 0,0-10 3,4 3 9,1-6 0,-1-1 5,4-1 1,1-3 0,0 0 8,0-2 0,0-4 1,-2-3 12,-2-2-14,0-3 4,-2-1-2,3-6-11,-5 3-2,-3 0 16,-2 0-36,-2-1-16,-2 3-15,-5-2 2,2 11-15,-5-6-19,-4 2-21,-3 2-23,1 3-24,-3 4-27,3 1-32,3 3-40,0 3-42,3-1-40,3-1-223,3 3-511,4 2 227</inkml:trace>
  <inkml:trace contextRef="#ctx0" brushRef="#br0" timeOffset="611445.9908">21349 10812 298,'0'-29'298,"-1"2"-13,-1 10-19,-2 6-12,-1 1-32,1 0-26,-4 5-20,-1 3-19,-1 4-17,-1 10-17,-6 11-12,0 6-5,-4 15-2,1 5-21,2 8-4,-4 20-7,6-21-7,3 1-1,-6 21-14,6-20-5,3 0-10,-1-4 6,2 1-2,-5-7-5,-1 1-6,1-5-12,5-9 9,-8 7-2,6-11-4,1-5 2,0-1-2,-1 0 2,-3-3 0,4-5 2,0-1-2,-1-3-8,1-2-32,0-2-13,-1-3-8,1-4-33,3 4-20,-3-9-30,2 0-41,2-6-34,3-1-27,1-1-19,0-8-153,2-7-431,5 1 191</inkml:trace>
  <inkml:trace contextRef="#ctx0" brushRef="#br0" timeOffset="612691.5182">21002 11264 40,'0'-9'179,"0"0"0,0 3 0,4 1-19,-2 1-12,-1 2-10,-1-4-11,4 4-25,-4 2-5,2-7-4,2 5-15,2 0-2,7-1 6,0-2-12,4 4-2,0 0-1,4-5-13,3 4 0,2-4-4,-1 0-8,-2 6 3,0-4-5,1 1-2,-1-1 0,-9 0 1,0 1-2,-3-1 7,-2 7 6,-1-7 4,-2 3 8,-2 1 6,2 0-8,-1-3-4,-5 3-8,0 0-9,10 3-5,-10-3-9,2 1-3,-1 5 0,-2 0-4,-1 3-1,1 0-3,-3 4 0,1-4-3,0 3 1,2-4-1,-1 3-1,-1 0-3,5-2 0,-5 3 2,3 0-5,0-4 4,1 3-2,1-6-1,0 5 1,1-3 5,0-2-2,4-3 2,-4 2 5,4-4-1,4-1-5,-1-5-4,0-1 7,4-4-1,-1 3-4,-2-6 0,0 1 3,-1-3-1,0 2 4,0-2 0,-2 0 3,-3 4 0,3 0 3,-2 2 5,-1 1-1,-3 2-2,-1 1-10,2 3-4,-2-1-6,1 1 2,-2 3 0,0 0 0,0 0-7,0 14 3,-3-4 10,-1 1-12,-2 6 2,3 0 1,-1-3 1,1-2-5,0 0 0,3 5-2,-1-4 5,2-6-5,2 5 5,-1-5-3,1 0 0,2 3-3,0-3 3,3 0 8,-1-3-4,1-6 7,2 4 3,4-5-6,0 1-2,-1-2 2,1-3 2,2-1-9,2-8 9,-1 3-1,1-4-3,-7-2 1,2 0 5,-4 2-2,0 4-4,-4-3 11,2 0-9,-2 1-5,-2 5 8,1-2-9,-4 8-3,0-4 1,0 4-5,0 0-3,0 4-9,-4 0 0,4 0-3,-6 7-2,5 3 2,-2 2 1,3 5 11,0-2-11,3 2 1,1 3-2,3 3 5,-1-6 12,2 7-5,0 0-4,-3-8 6,2-2-6,-3-3 5,1 1-2,-3-6 1,1 2 3,-3-1-2,4 10-4,-4-13 5,3-1-2,-3 1 0,0-4-9,-3 8-8,6-6-14,-3-2-6,0 0-16,0 2-1,0-2-8,0 0-2,0 0-20,0 0-9,0 0-15,0 0-2,0 0 10,14-9-9,-6 1-3,0-1 13,-3 1-12,3-1 7,2-3 11,-4-2 10,4-1 9,1-6 19,-1-1 4,0-1 15,3-3 2,-2-3 14,3 1 14,5-14-9,-5 11 30,0-1 15,2 2 6,0 1 17,0-1 21,-2 6 10,-4 7 12,-1 4 12,1 1-3,-3 3-8,-5 2-19,2 2-10,-4 4-4,0 1-7,0 0-2,-6 26 7,-5 4 5,-2 13 1,-6 1-5,0-2-2,1 5-5,1-5-5,-1-2 4,8-11-14,0 4 1,3-6 3,0 1-8,4-1-4,2-10-5,-2-3 1,3-2 6,0-2-6,3-3 5,-2-3 2,6 5 0,1-8 0,3-1-2,1-1-3,2-4 1,0-3-3,5-4-4,-2-2 4,2-3-2,-6-7-3,5-1-3,-8 0-5,11-15 1,-8 9 2,1-1 6,0 3-11,-4-2 12,1 2 8,-1 2 17,-3 10 0,-1 2 10,-2 8-3,-1-1-15,-2 1-17,3 5 0,-4 2-2,0 0-7,-5 14-1,-1 3 7,-4 6-4,-1 5 1,-3 2 0,3 1-16,-5-2 13,-5 12 5,7-15-7,4-1 5,-4 0-8,4-5 3,0-4 2,3-4 3,0 2-5,0-5 2,4 1 9,0-2 7,-1-4 11,3-1 21,-2 0 19,3-3 17,0 0 0,0 0-17,7-10-10,0 2 17,4-6-27,5-5-7,2-1-12,2 1-5,0-1-4,-2 10-2,5-2-4,-5-1-3,-2 9-7,0-1 0,-3 3-9,-2 2-3,3 1 0,-8 5-10,1 2-1,-1 1 2,-5 3-4,3 5 3,-1-2-1,-3-2 5,-4 6-3,1-2-12,-1 1-8,-2-1-19,-1-2-18,0 0-35,-3-5-6,3 4-27,-5-2-29,-1-2-34,5-6-37,-2 3-8,3-4-165,-2-2-444,2 1 196</inkml:trace>
  <inkml:trace contextRef="#ctx0" brushRef="#br0" timeOffset="612909.144">21809 11085 101,'0'-4'178,"0"4"-5,10-1-29,4-1-7,9 2-6,3-2-27,11 6-5,-6 0-20,8-2-9,1 5-39,-12-4-44,10 2-36,-7-1-42,-1 1-92,-6 4-198,5-5 89</inkml:trace>
  <inkml:trace contextRef="#ctx0" brushRef="#br0" timeOffset="613465.927">22460 11175 145,'0'0'146,"0"0"-12,-13 8-19,13-2 2,-3-2-17,1 3-10,0 0-1,-1 3-14,1-2 0,0-2-8,2 2-4,0-1 8,2 0-3,0-3-8,1 4 11,0-1 6,0-4 5,1 1-2,3 1-3,2-4 8,0-1 0,-2-1 9,3-6-21,1 3-1,-2-4 7,2-2-7,-1-2 2,0-1-4,1-3-5,-1 2-1,-3 0-2,0 1-5,-4 2 2,3 0-5,-5 2-7,3 2-6,-5-1-6,-3 4-8,-2 3-3,-4 2-13,-5 3 8,-4 5-4,-5 1-4,3 1-10,-1 6-4,2-1-5,2 3-3,2-5-4,5-2 2,5-1 0,-1-2-2,3 4-1,4-4-7,-3 0 14,6 3 3,-2-3 11,5-2-11,-2-2 4,5-1 3,-1-2-2,2 2 0,1-4 8,3 0 0,1-1-7,-1-5 2,1-2-1,-1 0 0,-1-4 6,5-2-7,-2-1 0,2-3-4,-4 0 9,0-4-5,-4 7 7,-2 2 2,2 2 4,-4 0 4,-2 7 0,-1-3-2,1 0-7,-4 4-4,3 2-4,-3 1-1,0 0-1,0 0-3,-1 18 5,-1-8-7,-2 2 4,3 6-1,-1-1 5,2 2-4,-1-1 0,1 3 1,1-3-6,3-1 10,2-2 1,0-1 0,2-2-1,-2-2 1,4 0 2,2-3-1,1 1 1,-2-2 2,3-1 5,-4-2-5,0-4 1,1-1 3,2 0-5,1-2 1,-5 0-4,3-3-10,-3 2 1,-1-1-8,-4 3-16,6-2-7,-3 1-13,0-2-11,-4 3-18,1-2-21,-1 4-12,1-4-27,-4 3-30,0 2-25,0-5-14,0 5-113,-7 0-347,-4 2 153</inkml:trace>
  <inkml:trace contextRef="#ctx0" brushRef="#br0" timeOffset="614175.8352">20664 11892 141,'8'-17'181,"2"-11"-2,-3 11 7,0 1 2,-1 6 6,1-3-3,-3 2-7,1 3-13,-3 1-14,1 6-12,-3-4-27,2 3-14,-2 2-11,-5 17-8,-2 5-2,-4 8-6,-3 12 6,-7 3-11,1 0-7,3-15-8,-4 17-12,-2 0 6,2-3-4,0-2-2,4-1-3,-1 0-6,3-11-6,-1-6 0,2 2-15,1-3-19,2 1-26,-2-4-10,-1 2-28,7-10-22,-3 0-30,2-2-10,2-5-13,2 0-7,1-2-11,-1-2-8,4-1-5,0 0 10,-7-9 11,5-1 27,4 0 17,-2-2 17,3-3 23,0-3 12,1 1 44,-1-1-7,4 2 16,-2-1 12,2-3 19,-1 3 4,2 1 19,2 1 17,0-7 2,0 1 7,4 1 14,3 1-6,-1 4 0,0-4 10,4 3-5,1-1 5,2-1-6,2 1-3,-1 4-2,-3 1-12,2 3-2,-8 4-12,2 0-9,-4 3 1,-5 4-12,1 0-3,-1 2-5,-1 2-5,-4 1 6,0 4-7,-3-2-3,-2 3 1,-2 6-6,-10 4-10,2-1 3,-4 0-13,-2-6-14,-1-1 2,-2 0-14,-2-3-5,1-4-7,0 0-6,1-1-3,4-6-8,3 7-1,-1-7-33,0 0 6,7 0-26,-1 4-8,9-4-6,-7-4-26,7 4-113,0-5-287,0-3 127</inkml:trace>
  <inkml:trace contextRef="#ctx0" brushRef="#br0" timeOffset="615063.7838">21019 12101 160,'6'-13'212,"1"3"-5,-2-2-4,0 2-10,-3 1-9,4 1-6,-5 0-3,2-1-9,-3 4-14,0-2-14,0-3-20,0 7-19,-3 2-7,3 1-10,-14 4-11,0 4-5,-3 6-9,1 3-7,-3 0-4,1 3-3,2-4-7,-1 2-12,6-2 3,1 4 0,3-6-9,0 1 2,2-6 3,0-1-17,2-4-1,2 6-3,1-2 0,-2-3-12,3-1 15,-1-4 0,5 4 3,-2-3 1,3-1-1,2-2-1,2-6 0,-1 1-6,3 0 2,2-4 2,-4 3-1,0-5 1,0 1-2,1-2 1,1-2-1,-4 6 1,-4 2 8,3 0 6,-3 1-13,-2 1 5,1 2-9,-1 0-3,-2 3-2,0 1-4,0 0 8,0 0-6,-4 10 0,-1-1 3,-1 2 0,-1 3-5,4 1-6,-1-5 14,1 2-8,0 0 2,0 4 0,1-6 8,2 0-7,2-3-1,-2 2 0,3 0 7,0-2 3,1-3-3,2 3 0,2-3 0,5-2 0,1-2-1,2-1 3,-1-4 0,6-2-1,0-2-4,2 1-4,-2-4 10,-1 0 1,-2-2 1,3-1 0,-3 0-7,-5 1 4,1 3 3,-4 0 1,1-1 5,-4 5 2,-1-3 7,-2 3-7,-1-3 2,0-1-5,-3 3-3,0 2-1,0 4-5,0 2-10,-6-2 10,6 2-4,-10 8 8,3-2-10,3 2-6,-3 2 3,4 0-3,-1 4-9,4-1 6,-3 3-1,3-1 3,3 5 0,-3-7 8,4 4-7,-1 0 6,1 0 0,0-2-3,-2-3 4,-1-1-6,1-4-14,-1 4-10,1-5-11,-2 2-3,2-1-18,-2-1-6,3-2-17,-3-1-3,0-3 4,0 0-33,0 0-6,17-3-22,-4-5-7,1-2 14,3-5-9,2-4 13,1-1 10,1 0 14,-4-1 16,7-4 23,-7-1 18,1-2 45,2 6-1,5-13 33,-10 10 14,-1 3 33,1 1 22,-4 0 7,-2 6 25,-2 1 16,0 6 13,-3 1 6,0 2-15,-1-2-22,-1 3-12,-1 3-17,-1 1-3,0 0-17,-3 13-6,0-5-1,-2 7-11,-5 2-6,0 5-4,0 2-3,0-2 7,3 2-20,-3 0 2,3-4-6,0 2-1,0-3 7,-1-2-11,3-6-3,1 6-2,-1-1-2,1-3-15,2 0-3,-1-2-14,3-2-6,0-2-2,2 2-10,1-4 1,1-5-11,1 3-16,2 2-18,0-1-25,6-6-31,-2-1-26,-1-3-17,1 3-6,-1-9-113,-1 7-326,-2 0 145</inkml:trace>
  <inkml:trace contextRef="#ctx0" brushRef="#br0" timeOffset="615350.485">21413 12094 55,'-4'0'164,"4"0"-14,0 0-15,11-2-28,-1 1 6,7-5-5,-3 6-11,12 0-2,3 0-12,-5-2 4,4 4 1,-4 3-8,3-3 19,0 4-3,-2-1-5,-7 2-5,-3 0-16,-3 2-3,-3-6-7,-1 9 7,-4-2-2,-1 6 3,-3-4-6,3 0 7,-6 8 0,0-3-4,3 0-7,-4-2-1,1 4-2,3-7-7,-3-2 0,-1-1-7,4 1-3,0-4-6,2 2-6,0 0 2,4-2-13,1-1-14,0-4-17,7 3-18,0-3-36,3-1-34,3-1-29,1-3-38,-7-3-23,7-3-160,-2-7-383,-1 2 170</inkml:trace>
  <inkml:trace contextRef="#ctx0" brushRef="#br0" timeOffset="615704.8446">21971 11979 149,'7'-15'238,"-2"9"-6,-1 1-16,0-1-15,-1 3-28,-2 1-22,-1 2-22,6 0-15,-6 0-15,1 9 0,-2-1-10,-1 5 0,-2 6-7,0 11-6,-6-4-5,2 7-7,-2-4-8,-2 0 0,4 1 1,-2-2-13,3-5-6,0 2-4,1-5-1,6-3-6,-4-1-1,1-3-5,2-1-6,1 0-1,1-7-3,2 4-6,1-1-3,-1 0-10,4-3-12,3 2-8,0-5-23,4-3-11,0-1-20,0-4-38,0-2-16,-1 0-24,-2-2-1,-1-2-4,-3 3-2,0-5-92,-3-3-280,-4 6 124</inkml:trace>
  <inkml:trace contextRef="#ctx0" brushRef="#br0" timeOffset="615987.138">21857 12110 95,'-4'-1'106,"4"1"-1,-6-2-14,6 2 1,-1-3 2,1 3-4,0 0-1,11-1-6,4-1 3,0 2-4,4 0 11,7-3 0,-1 2 0,1 1-9,0-3 9,-2 1 2,0 0-27,-10 4 6,0 0 2,-1-2-15,-3 6-2,-2-3-8,-2-2 2,-1 7-7,-2-5 4,0 2-5,-3 1-1,0 2 0,0-1 0,-3 5 2,0-2-3,-4 6 0,4-6-10,-1 6 0,0 0-3,1-5-6,-2 0 8,3-2-14,1 3 4,-2-4 2,3 0-11,0 3-3,3-6-17,0 3-8,1-4-5,-1 1-30,4 4-24,-3-9-45,7 3-30,-2-3-39,5-5 0,1 5-119,-3-8-332,0-4 146</inkml:trace>
  <inkml:trace contextRef="#ctx0" brushRef="#br0" timeOffset="616204.2938">22298 12005 73,'-2'-5'115,"1"-2"-1,-2 5-31,3 2-5,-3-4-33,3 4-17,0 0-38,-9 6-32,3-2-39,5 2-88,-1-1 39</inkml:trace>
  <inkml:trace contextRef="#ctx0" brushRef="#br0" timeOffset="616745.1635">22353 12054 105,'0'0'176,"-6"0"-14,6 0-19,-14 6-6,7 2-16,-3 1 3,0-3-20,-2 14-10,0-6-5,-2 10-10,6-10-7,-2 3-6,7 2-24,0-1 18,-1 0-10,1-1 2,3-1 5,0 0-8,3-1 14,3-2 3,-2-7 2,2 5 4,1-6-6,-2 1 8,1 1-1,5-7 0,-7 2 4,8-4 4,-4 0-9,-1-8 4,1 8 2,-5-3-13,5-3-6,-3 0-4,-1-3-6,3-3-12,-2-3-1,-3-1-1,1 6-2,-3-4-8,0 6-4,0-2 2,0 7-6,-4-7-1,4 3-6,-3-1 5,2 2-2,-1 1-4,4 2-8,-2 0 12,0-2 3,0 7-8,1-5 3,1 3-11,3-3 5,0 6-1,1-6 2,3 5-1,2-3-18,3 5 15,-1 1 0,0-1-4,-3 1-6,-2 2 8,2 2-6,-2-3 1,1 9-2,-4-4 4,4 3 3,-3 1-3,-2 5-1,0-2 13,-1-4-8,0 6 2,-2-5 0,-2-3 0,-1 3-3,2-4 6,-4-1 0,3 3 0,0-6 1,1 0-4,-4-1 14,3 1 0,1-2 27,0 1-1,0-4 5,0 0 19,0 0 1,0 0-5,0 0 11,0 0-2,0 0-18,-3-17 1,6 3-29,3-2 19,-2 1-4,3-2 1,4-3-15,-2 4 2,3 3-4,2 5 0,-1-4-15,0 2 1,-1 2-21,1 0 10,-1 2 9,-4 5-10,0-2 1,2 6-8,-3-1 2,-1 5-3,0-1-7,0 3 2,1 7 4,-5-8 2,-1 9-1,2 0 5,-3 0-2,-3-7 0,3 8-7,0-1-5,-5 1-15,3-1-17,1-1-18,1-4-20,-2-1-31,2 1-26,0-3-28,0-4-9,3 1-38,4 2-3,0-7-15,3 1 1,4-4-148,-1 1-416,-2-8 185</inkml:trace>
  <inkml:trace contextRef="#ctx0" brushRef="#br0" timeOffset="617755.691">22823 12331 799,'17'-19'-6,"-1"0"26,-1-1 29,-8 6 17,3-2 39,-3 6 20,0-4 23,-3 6 8,1 0 13,-2 3-19,1 1-16,-3 1-22,-1 1-12,0 2-11,0 0-12,0 0 4,-7 20-9,0-7-1,0 3-1,-3 1 2,0 8-12,3-8-4,2 1 2,-4-1-7,6-1 1,-1 1-7,3-2-2,0-3-10,1 0 5,0-2-2,1 0 3,0-4 3,3-2-11,6 3 4,-1-2-4,3-3 0,5-2-14,-5 0 10,6-5-15,-3-1 0,6-5-9,-7 4-9,4-8 16,-2 3-19,-2-9-5,1 3 12,1-3-4,-7 6 3,-1 3 7,-2-2 9,-2 3 6,-1-2 3,-1 6-1,0 2 9,1-2-14,-3 4-10,0 3-6,0 0 4,0 0-5,0 0 0,-5 14 1,0-7-4,-2 7 8,0 2 1,-3 8-3,3-10 11,-3-1-5,3 3 9,-3-2-3,-3 10-3,5-11 6,1-5 2,3 0 6,1-1-17,-2-1 4,3-1-2,-2-2 6,2 1 17,-2-1 6,4-3 13,0 0 1,0 0 19,0 0 2,0 0-3,0 0-14,4-19 0,2 10-16,1-2-15,7-11-3,0-2-5,3 2-12,0 2-1,4-6-6,-4 12 0,3-1-3,-2 3-18,-3 6 16,-2 6 0,0-3-7,-2 6 5,-1-1 14,0 4-26,-3 7-7,0-4-13,-2 0 18,0 7 9,-2-4-10,-2 7 6,3-2-4,-2 0 4,-1 8-4,1-7 0,-1-5-7,3 6 3,2-5 27,2 3-5,-3-7-2,4 0 8,3 1-2,-1-3-8,3 1-2,1-6 9,6 0-3,2-1 4,-2 0-2,-4-4 1,-3-3-18,2-2 26,5-2-3,-3-4 14,-4 3-9,3-9-3,-2 0 4,-3 0 8,-1 4 7,-1-1 2,-4 0 25,-2 0-38,0 3-1,-3-3-8,1 4 9,-6-2-31,0 3 20,-1 9-4,0-1-12,-4 2 9,-5 1 23,0 1-31,1 2-3,-6 6-21,6 0 10,-5 4-9,6-1 1,1-2 4,1 5-26,2 1 10,1-4-2,3-1 3,-1 0 2,1 1 1,4-4 1,0 1 9,0-1 4,4-1 3,-1-2 18,0-1-10,3-2-4,1 1 2,1 0 3,1-3 14,-1 0-11,0 0 2,2-2 6,-3-3 4,3 0 0,-3 0 5,2-5 3,-4 5 10,5-2 5,-7 0 1,4-1 8,-2 1-5,-3 2 14,2-1 7,-2 5 6,2-2 6,-4-1-25,4-1 34,-4 1-26,0 4-9,0 0-11,0 0-6,0 0-18,3-1 5,-3 1 9,0 0-18,-7 13 10,3-4-1,-2 5 4,-1 1-13,-6 9 40,2 5-15,-5 0 11,-6 10-5,-2 2-9,0-3 51,3 6-35,-6-2-3,3 0 11,2 0-7,-3-3-20,4 7 22,-1 5-1,5-22-5,-4-1-21,-3 11 27,7-14-5,-1 1-8,-3-6 17,0-3-11,0-5-12,2-3-10,1-2 24,-2-2 9,6-5-10,0 1-5,0-6-2,1-6 11,4 0-30,-3-4 23,5-11-1,-1 1-9,6-8 7,0 1-32,6-2 16,0 0-8,10-13-8,3 0-2,1 1-42,2 6 23,3 2-1,-5 10-39,3 3-7,10-8-11,-10 12-35,3-1-33,0 3-23,11-2-29,-12 9-40,5-5-58,-6 2-264,2-1-616,0 1 273</inkml:trace>
  <inkml:trace contextRef="#ctx0" brushRef="#br0" timeOffset="618108.0808">22950 11693 149,'0'0'180,"0"0"-4,-11 9-9,4 4-12,-2-1-19,2 3-7,-3-1-5,6 4-20,-6-2-5,6-2-4,1-4-10,0 1 4,2-2-4,1-3 3,0 2 13,0-1 12,0 0 7,1-4 7,5 0-2,1-2-11,4-5 11,-3 1-4,7-1 10,-4-6 0,5 1 0,-5-4-10,-1 1-7,-2-4-22,1-2-1,-1 3 4,-1-2-21,-4 8-13,1-5-8,-1 1-7,-5 3-1,1 1-13,-3 0-16,0 4-24,-4 1-20,-5-1-13,1 4-32,-2 3-20,2 2-31,-5 1-31,4 3-35,2 1-51,2 4-25,-2-1-205,4 2-509,4-4 226</inkml:trace>
  <inkml:trace contextRef="#ctx0" brushRef="#br0" timeOffset="789026.5501">1174 11480 173,'4'-24'212,"-5"-1"-6,1 1-4,1 5 21,-2 2-5,3 5-4,-2 0-4,2 1-7,-2 0-9,2 5-10,-4 1-12,4-3-14,-1 3-14,-2-1-33,2 1-3,-1 5-4,0-4-15,0 4-10,-3-2-36,3 2 19,0-5-11,0 5-12,0 0-15,0 0-4,0 0 4,0 19-2,0-2-7,-2 14 6,-4 13-17,2 12 9,2 27-7,-4-27 5,-2-1 3,4-2 0,1 2-3,-4 4-7,4-11 3,-4-2-1,10-12 0,-6-7-4,-1 2 11,0-2 3,2 1-8,2-10-2,-4 8-6,1-11-16,-1-5 17,1 1-43,0 1-8,2-7-20,-2 2-12,-4-3-14,0 0-37,7-4-27,-8 0-29,5-4-25,-2-2 0,0-1-18,-1-5-130,2-2-392,-3-1 174</inkml:trace>
  <inkml:trace contextRef="#ctx0" brushRef="#br0" timeOffset="789403.8763">998 11623 159,'-7'-4'265,"7"0"-14,-1-2-25,-1 1-18,2-9-12,0 3-16,3-5-14,-3-4-20,9-3-3,2 0-7,-1 0-8,5-7-14,-1 5-17,7-1 5,10-3-4,0 4-7,-7 7-7,-4 1-5,5 5-11,-1 6-13,0 5-13,-3 1-6,-8 1-7,10 7 5,-4 12-5,-6-6-10,-2 0 7,-4 3-2,2 9-1,-4 1 2,-5 4-4,-1 1 1,-9 0 1,0 1-4,-7 11-3,-11-5-9,11-10 5,3-5-7,-3-2-6,0-1-13,1-1-8,1-11-6,3 0-6,3-2-5,0-2-13,0-2-21,0-2-15,5 0-21,-1-2-3,-1-1-15,6-4-24,0 0-12,0 6-24,1-12-32,5 4-113,-5 1-357,5 0 158</inkml:trace>
  <inkml:trace contextRef="#ctx0" brushRef="#br0" timeOffset="789937.8194">1470 12129 213,'0'0'234,"0"0"-9,0-12-7,0 7-9,-3 2-4,3-3-1,0 1-2,-3-1-9,2 4 6,1-3-7,-3 2-10,3 3-16,-4-5-20,4 5-29,0 0-15,0 0-9,0 0-10,-13 14 16,9-2-38,1 6-14,-1 0-7,-2 1 4,-1 4-22,7 4-2,0-10 13,0 1-18,2-3 6,-1 2 15,3-8-22,2 0-3,-2 1-14,2 0 20,-2-1-5,3-4 8,1-3-4,1 0 6,-1-3 6,2-3-4,-1 0 6,2-6-14,-4 1 9,4-3 3,-2-6-7,-2 3 11,-2-2-4,1-1 40,-2-1-38,-4 4-8,0-4 3,-2-1-7,0 0-1,-1 4 2,-1 2-29,-5-1-2,4 6-12,-2 1-11,-2-1-17,1 3-23,-3 1-18,3 3-27,-4 4-17,5-2-34,0 3-35,-3 1-48,9 0-27,-1 1-168,1-1-486,1-4 215</inkml:trace>
  <inkml:trace contextRef="#ctx0" brushRef="#br0" timeOffset="790178.8568">1822 11932 2670,'3'-2'89,"-2"-3"15,-1 5-28,2-3 43,-1-1 18,-1 4 5,0 0-18,0 0-14,4-4-29,-4 4-8,4-4-11,-4 4-5,8-1-11,0-3 3,5 0-10,2 0-16,2 0 13,-5 0-22,4-1 3,4 0-13,-4 1-31,-2-2-26,1 1-31,-2 3-42,-3-2-50,-5 1-49,1 3-68,1 3-222,-7-3-558,0 0 248</inkml:trace>
  <inkml:trace contextRef="#ctx0" brushRef="#br0" timeOffset="790394.059">1795 12109 139,'-4'5'258,"1"1"-28,5 0-7,-4-3-9,5 2-4,7 2-7,1-2 2,2 2-18,11-2-15,1 1-17,-1-2-20,1-4-18,-2 0-27,1 2-38,-1-1-52,-9-1-88,8-1-52,1 2-96,-11-7-119,1 1-384,4 0 171</inkml:trace>
  <inkml:trace contextRef="#ctx0" brushRef="#br0" timeOffset="790860.5208">2715 11697 185,'5'-25'200,"0"11"6,-1-3-1,-1 0-5,1 0 8,-1 0-4,1 6-9,-4-6 4,0 6-8,0-1-5,-4-1-3,4 4-29,-4-3-5,1 3-23,-4-1-10,-3-2-13,2 6-11,-5-1-18,-2 3 2,3 4-23,-5 1-11,1 6-12,4 0 7,-2 6-8,4-2-15,3 2 5,3 4-7,1 0-1,6 0-5,1 12 18,6-4-17,4 0 2,3 3-4,-3-2 0,0-1-10,3 0 11,0 3-2,-3-7-3,-2 4-3,-7-9 7,2 6-13,0-5 13,-7 3-16,-3-1 9,-1 0-2,-3-1 4,0-2 4,-3 1 3,-1 3-10,-7-2-1,9-7 6,2-6 4,1 1-6,1-3 3,-1 4 2,4-5 4,0 1 2,2-3-17,-6 3 12,6-3-1,2 4-11,-2-4 8,1 5 7,-1 0-29,0-5 2,0 12 0,1-3 1,-2 9 6,1-1-4,-5 8 6,4 0 5,0-1-8,2-5 3,-2 6 8,0-12-5,1 7-5,0-4 3,1 0-6,-1-3 5,4-1 1,-2-2 5,0-2-6,7 1 0,-5-2 1,3 0 3,-3-2 2,3-2-1,1 3-1,2-5 0,-1 0 1,0-2-1,6-4-27,-1 2-48,5-5-58,5-4-77,2 0-266,-6-2-519,1-3 230</inkml:trace>
  <inkml:trace contextRef="#ctx0" brushRef="#br0" timeOffset="791864.6956">3550 11573 84,'2'-4'256,"2"2"-3,-1-3-13,-2 1-16,-1 4 8,7-3-2,-7 3-12,0 0-5,0-2-11,0 2-3,0 0-7,0 0-12,2-6-3,-2 6-35,0 0 6,-2-7-8,2 7-25,0 0-13,-7-7-33,6 4 16,-5-1-15,2 3-9,-3-4-7,-2 2-12,-2 3 4,1-5-10,-2 5-15,-4 2 2,2 1-12,0-2 0,-3 15 4,4-11 25,2 2-39,-7 9-6,5-9 6,6 1-3,-5 4-13,6-3 9,0 1 3,3 1 4,-1-4-14,1 4-19,3-4 11,0 0 10,0 3-7,4 1 11,-1-2 16,7 6-16,0-6 3,0 4-18,1-2 20,-1-1 1,2-1 0,-4-1-1,-1 1-16,0 0 14,4-3-2,-7 5-9,-1-1 0,0 1-10,0 3 13,-5 10 4,-2-6-3,-3 6 1,-3 0-5,-1 0-2,-3-2-5,0 2 3,-2-6-8,5-4 5,0-2-4,2-3 0,4-1 11,-1-2-13,3 0 0,-1-1-4,3-3-1,-2 1-2,3 1 2,0-4 4,3 4-1,-2 1 6,2 1 4,1 0-2,4 12-2,-2-4 0,3 1 5,-4 2 15,2 9-4,0-4 3,-2 5 2,0-1-2,1-3 8,-5-4-3,-1 0-1,0 0-2,0 6 5,-1-1-3,1-8 4,0-4-2,1 1 3,-1-4-4,3 2 3,-3-5 0,0 1-1,3-3 7,-3 1-1,0 1 0,1-3 1,-1-3 8,3 2-3,0 1 9,1-1-3,5-5-10,0-1 11,7 0 7,-2-2-25,7-4-15,2-2-31,-1 1-49,8-2-59,-8-4-56,5 2-57,-7-2-182,7 5-481,-1-3 214</inkml:trace>
  <inkml:trace contextRef="#ctx0" brushRef="#br0" timeOffset="794839.4294">3907 12598 101,'-5'-5'162,"3"3"-24,0 0-9,-2-1-19,4 3-13,0 0-9,-7 5-12,4 2 2,2 4-18,-2 6 4,3 3 3,0 5-9,3 2-3,-2 4-2,5 2 2,2-4-8,2-2-6,0-1 2,4-1 3,0 4 1,5-7-3,0 4-8,1-1-3,11 2-2,-7-14 0,0 5-3,12 3 0,2-4-2,-1 0-3,4-10-1,4-4-5,0-4 5,3-3 4,21-6-1,-3-4 1,3 0-6,-3-1 10,6 11 11,-6-16 10,9 3 9,-2 2 2,6 0-9,6 1-7,-4 4 1,5 2-11,-7 0-3,10 8-3,-6-9 2,0 9-5,3 0-4,0 9 11,-3 0-15,0-6-5,-4 18-4,-6-8-6,2 0 0,-7 5 0,-4 4-4,-17-3-5,-1-2-1,2 7-3,-5-4 5,0 2-5,-2-3 3,-3 5-1,-2-2-4,-10-9 6,-2 1-3,-6 0 15,-4-7-13,-2 3-2,-4-5-4,-2-5 9,1 5 23,-2-1-4,-2-4 6,-3 0-4,0 0 9,0 0-1,1-7 0,-2 1 3,1-2-11,-1 0-1,-1-1 5,-2-3-3,4-5 6,0 0-13,3 2 7,1-17-5,3 6-1,5 4 4,0 0-14,5-2 8,3 5 1,1 0-10,4 2 11,1 2 5,10 1-10,2 3-1,-9 5 7,13 1-9,-3 3 1,6-1 0,0 8-1,-1-3 2,4 6 1,1-1 0,0-1 10,-1-1-8,0 3 4,25 0 8,-5-8 5,-17 4 1,19-4-7,-19-2 16,19-5-5,-2-8-9,-20 9 3,18-11-6,0-8-3,-22 10 3,4-7-3,13-12-1,-15 10-2,12-22 0,-15 20-5,-5-8 3,2 4-16,-8 4 11,-11 9 1,-2 0-2,-5 4 3,-6 2-3,-1 0 3,0 3-11,-4-1-27,-4 5-23,-1-2-13,-8 5-31,-11 6-31,-9-3-44,-10 4-24,-5 11-38,-19 7-198,16-6-466,-18 10 206</inkml:trace>
  <inkml:trace contextRef="#ctx0" brushRef="#br0" timeOffset="795317.9526">4938 13404 130,'0'-24'190,"-4"-2"-9,2 10-13,-2-1 5,1 5-11,-1 1-8,1 3-11,-1 2-17,2 2-22,1 2-11,1 2-17,0 0 0,-8 17-12,1 5-4,0 4-14,-2 6-5,2 3 1,1-3-7,-2 15 1,1-14-10,-3 11-7,6-13 6,1-2 2,-4 5 0,-1-2-1,0 1 1,1 1-5,0 1-5,-4-9 2,4-5-3,-6 4 3,5-8-7,-1 5-12,1-8-21,1 0-12,0-6-25,1-1-13,-2-2-28,2 0-30,2-3-23,0 0-152,-5-3-328,2-3 145</inkml:trace>
  <inkml:trace contextRef="#ctx0" brushRef="#br0" timeOffset="795600.183">4625 13683 136,'0'0'114,"0"0"12,4-4-14,-1 0-9,4 1 2,3-2-3,4-2 5,7 4-4,2-8-5,5 5-6,-4-7-12,0 7-4,-2-3-6,0 2-19,-3 2 5,-3 5 1,-1-3-11,-6 0-7,2 3-8,-4 3 0,-1 0-4,-1 2-1,1 2 2,-1 7 1,-2-1 1,0 5 4,-3 0-4,0-1 1,0 4 2,-3-4-6,6 3-2,-3-9-4,-4 5 2,5-2-1,2-2-3,-3-7-3,3 7 3,0-4-14,2-2-9,2 1-10,2 1-17,-1-7-18,5-1-33,-2-1-29,10-11-19,-1 0-27,1-1-110,-5-1-290,1-1 128</inkml:trace>
  <inkml:trace contextRef="#ctx0" brushRef="#br0" timeOffset="795845.3598">5146 13491 82,'-1'-12'154,"-1"7"8,0-5-7,2 5-23,-2 1-16,2-1-31,0 5-42,-1-8-10,1 8-23,0 0-31,0 0-29,3 14-20,-2-5-69,2 2-150,0-4 66</inkml:trace>
  <inkml:trace contextRef="#ctx0" brushRef="#br0" timeOffset="796072.5079">5187 13580 154,'3'-5'252,"-3"-2"5,0 2-27,0 5-13,0-8-17,3 7-20,-3 1-15,-3-5-25,3 5-18,0 0-17,0 0-13,0 0-19,4 12 6,-4-2-8,3 2-9,-6 2 2,3 5-2,-1-3-8,-2 3-4,0-7-2,0 0-10,-1 3-3,2-5-3,0-6 2,-1 1 15,3 2-19,0-5 8,0-2 13,0 0-3,0 4-6,0-4 1,0 0-4,7-13-8,-4 5 1,4-10-8,4-3 2,5 5-6,-5-6 0,3 4-4,-4 5-2,1 3-2,-4 3-2,2 2-10,-1 2 5,1 1-1,-4 0-5,1 4-1,2 0-2,-1 1 0,0 9-8,-1-3-6,1 0-14,-3 2-15,-1 0-30,3 7-32,-2-6-31,-1-2-36,2 5-19,1-6-5,-1 3-23,0-5-132,5 3-386,-2-5 171</inkml:trace>
  <inkml:trace contextRef="#ctx0" brushRef="#br0" timeOffset="796555.8689">5584 13636 160,'7'-15'180,"-5"-1"19,3-1-1,-5 0 4,-1 0-13,-2 8-5,2-8-6,-2 5 4,-3 1-12,3 2-9,-1 2-24,-1 1-12,-2 4-15,1 4-13,-7 3-12,2 3-10,0 3 1,-2 2-22,-5 8-4,5 1-2,3-1-9,3-4 3,3 1-11,1 6-8,0-6-3,3-2-9,0-1-15,3-3 5,-1 0 5,3-7-5,0 4 0,0-6 3,9-2-4,-3-1-4,2-5 5,0-6-4,1 1 3,-1-1 0,2-11 5,-2 2-10,-2-3 0,1 3-2,-6 2 0,0-1 2,-2 2 1,0 8 4,1-3 9,-3 7-1,-1-4-8,0 6-8,-2 0 8,1 3-3,0 0-6,-8 17 8,1 0-5,0 0 4,3 7 3,0 0 2,4 1 2,-3 1-2,4-6 8,1-3-3,3 1 18,2-1-14,3 1 13,-1-7-13,2-2 2,0 2-6,5-8 7,5 5-2,-7-13 5,3 0 0,3-7 17,-2-1-22,0-4 7,-1 0-4,-2-8 6,-2 3 1,3-8-6,-2 1 3,3-16-6,-2-2 1,-2-3 4,0 1 4,-5 15-6,3-16 11,-5 22 12,-3 1 20,-2 9 9,1 2 4,-1 7-4,-1 3-16,0-2-12,0 8-11,0 0 4,0 0 18,-10 34-30,3-5 0,-3 14-11,0 3 5,2 2 3,4-12-9,1 9-4,-1-9 0,2-1-6,4 0-2,-1-1-18,5-3-17,-3-2-22,1-3-11,4 2-24,-6-14-21,3-4-14,-3 1-23,1-3-31,2 2-40,1-7-36,-1-1-201,-5-2-496,10-3 220</inkml:trace>
  <inkml:trace contextRef="#ctx0" brushRef="#br0" timeOffset="798137.6378">4452 11831 56,'0'0'116,"0"0"-18,1 3 3,-1-3 14,0 0-18,0 0 1,0 0-22,0 0 20,0 0-5,0 0 6,0 0-4,0 0-1,0 0 2,0 0-7,0 0-2,0 0-3,-4 3 2,4-3-12,0 0-4,0 0-8,0 0-3,0 0-6,0 0-1,0 0-7,0 0-2,0 0-3,0 0-3,0 0-2,0 0-5,0 0 10,0 0-13,0 0-3,0 0-1,0 0 4,0 0-10,0 0 2,0 0-4,0 0 6,0 0-1,0 0 1,0 0-1,0 0-3,0 0-5,0 0 5,0 0 6,0 0-8,0 0-6,0 0-2,0 0 6,0 0-2,0 0-3,0 0-1,0 0-1,-2 4 1,2-4-4,0 0-2,0 0 3,0 0 1,0 0-1,0 0-4,0 0-3,0 0 6,0 0 2,0 0-3,0 0 1,0 0-9,0 0 9,0 0-2,0 0 2,0 0-2,-4 2 7,4-2-24,0 0-3,0 0 6,0 0 0,0 0-9,0 0 13,0 0 2,0 0 1,0 0 0,0 0 1,0 0 3,0 0 0,0 0-8,0 0 9,0 0-4,0 3 9,0-3-2,0 0 3,0 0-5,0 0 3,0 0-3,0 0-1,0 0-3,0 0 1,0 0-1,0 0 6,0 0 1,0 0 4,0 0-4,0 0 1,0 0 1,0 0-2,0 0 1,0 0 7,0 0 3,0 0-8,0 0 13,0 0 2,0 0 5,0 0 4,0 0-11,0 0 18,0 0-1,0 0 2,0 0 3,3-10 1,-3 10 0,1-6-5,1 5-2,-2 1 1,0-7 9,0 7-10,0-8 3,1 4-7,-1-2 2,-1 2-3,1-4 0,-3-2-1,3 2 3,-1 2-8,-1-5 4,2 5-2,-1-2-1,-3 2 6,4-1-10,-2-1 2,1 4-14,-2-1 3,2 2 11,-2-2-18,0 3-6,3 2-2,-7 2 1,0 1-4,0 2-2,-6 7-3,2 0-1,-6 6 1,-3 1 4,5-1 0,-1 4 2,9-6 10,-1 0-18,2 0-5,1-6-3,2 0 2,-1 0-11,1-1 9,3 0 7,0-3-9,0 1 10,4-2 5,2-3 4,1 5-3,4-7 6,2-1 3,-1-5-4,2-1 2,6-6 4,-6 1 2,-2 3-1,6-5-3,-6 2 8,1 0-4,-4-2 6,-1 0-5,0-1-1,-2 7 0,1 0 14,-4 2 6,1 0-5,-1 0-1,0 5-11,-3-1-13,0 2-2,0 0-3,0 0 2,3 20-1,-8 6 3,0 3 4,-4 2 1,-1 14 0,-1-1 11,1-10-13,2 0 4,2 0-2,-5-1 6,7-1-4,-3-3 5,1-2 1,1-8 3,2-1-6,1-4 3,1 1-4,-2-6-2,0 0 8,3-2-5,0 2 6,0-5 3,0 0 4,3-1-2,-3-3 9,6 0-4,-3-4 3,6-4-2,4-4 0,5-6-7,2-2-4,-2 0-10,-2-1 3,2 1 5,-5 3-20,-2-4-10,0 11-21,-5 1-27,0 3-33,-1 1-42,1-3-46,-2 4-49,-2 0-184,1 3-459,-1-1 203</inkml:trace>
  <inkml:trace contextRef="#ctx0" brushRef="#br0" timeOffset="798443.0616">4877 12072 73,'3'-6'280,"0"3"-11,0 0-2,-3-1-19,0 4-31,4-3-11,-4 3-22,0 0-24,0 0-21,0 0-14,-13 8-10,4-1-16,0 5-12,-1 1-6,0 4-22,0-4 4,3 5-9,0-4-2,0 1-11,3-1-17,1-2-7,0 2-15,1-5-9,0 2-2,4-5-2,0 5-9,1 0-12,3-5-22,-1 1-26,5-5-35,2 1-20,3-4-24,6-2-29,3-3-154,0 4-371,-3-4 164</inkml:trace>
  <inkml:trace contextRef="#ctx0" brushRef="#br0" timeOffset="798733.2668">5100 12189 18,'4'0'197,"-4"0"-14,4-2-12,-4 2 0,0 0-11,0 6-8,0-1-10,-3 0-11,-1 5 5,3-2-26,-3 3-12,1 1-10,-1 3-5,-2-1-14,3-1-11,0 4-23,2-6-30,-2 5-31,-1-4-30,0-3-39,4 3-24,0-2-28,-3-3-114,3-1-283,0 0 125</inkml:trace>
  <inkml:trace contextRef="#ctx0" brushRef="#br0" timeOffset="799444.6535">5773 12019 46,'4'-6'223,"0"-4"-6,2-6-8,0 5-3,-2-3-11,0 3-9,-1-2-9,1-4-10,-2 1-8,-1-2-14,3 3-7,-5 3 1,-2-1-10,2 2-7,-2 0-10,0 0-13,-3 4-11,-1 0-13,-4-1 4,1 7-25,-4 2-7,-6 5-9,-2 5-2,-6 2-4,2 5-5,4 0-5,1 3-3,0 1-1,2 1-1,4 0 0,2-4-7,2 3-6,5-6-2,2 2-4,0-8-4,1 1 2,0-3-5,3 2 7,3 1 3,1-3 2,3-3-4,-1 0 6,4-2-1,1 1 2,-4-4 8,7-3-8,-3 1-1,3-2 3,1-2-2,-3-3 12,1 0-11,-1-4 2,1 1 0,-3-2 0,4-6-2,-4 4 7,1-4 1,-3-2-4,3-3 8,-4 8 8,0 1 3,-2-1 6,-2 7 14,0 2 5,1 0 3,-1 1 0,-3 4-3,1-3-16,2 5 1,-3 1-13,3-4-2,-3 0-5,0 4 4,0 0-16,0 0-2,0 0-3,0 0-3,0 0-3,0 0 6,0 0 8,0 0-22,0 0 12,3 10 0,-3-10 3,0 0-6,1 5 1,-1-5-3,0 0 1,0 5-2,0-5 4,-1 5-4,1-5 2,0 4 1,0-4 1,0 5 6,0-5-13,-3 3 4,3-3-5,0 4-4,0-4 13,1 6-5,-2 1 16,1-1 6,0 2-13,0 1 4,-3 2-2,2 1 0,1-3 0,-3 2-3,3-1 4,1 1 2,-2 0-6,1-1 0,-1 0 4,-1 1 5,2-5-3,-3 6 3,2 5 7,-2 2-10,-1 0 11,-2 7 14,2-7-7,-2 5 13,3 2-5,-1-6-11,0-3 6,2 9-12,0-2 11,-1-3-3,0-4-5,2 1-7,-2 1 23,0-7-21,3 0-3,-1-1-10,-1 2 13,1-3-8,1-1 1,0 0 7,0-5-24,0 1 23,0 1 1,0-5 6,0-1 1,0 0-10,0 5 16,0-5-12,3 2 10,-3-2 4,0 0-18,13-9 12,-2-1-7,6-7-6,1 0-20,0 2-10,2-3-20,1 6-23,2-6-39,-2 2-28,-3 3-31,3-4-37,0-3-38,-1 4-37,1 2-57,-1 1-208,-3-1-580,-4 6 257</inkml:trace>
  <inkml:trace contextRef="#ctx0" brushRef="#br0" timeOffset="799964.33">6241 12284 48,'0'0'258,"0"0"-14,0 0-15,0 0-7,12-8-23,-10 3-3,2-1-7,-1 1-5,0-4-14,2 2 1,-2-2-20,0 0 0,-1-2-5,0 1-7,1-1 6,0 1-24,-3 2-10,0-3-12,-2 4-1,2-1-5,-2 1-19,-4 1-11,0-1-28,-5 6 10,0 1-2,-6 7-8,3-2-2,-7 7 0,0 5-5,2 4-6,2-2-5,5 1-6,2-5 3,2 0-2,0 0-6,4-1 5,-2 1-4,5-7-2,-2 2 4,5 2-5,-1-7 2,2 0 8,1-1 0,2-1 5,2-3 1,2-3 0,3-3 2,1 1 1,5-10-10,-2-2-4,1 1 0,0-3 5,-2-4 1,-3 2 1,1-1-7,-5-3 5,3-3-3,0 3 1,-1-7-4,-1 2 1,-2 0-17,-1 1 11,-1 5 9,-3 5 11,-2 10 6,3-1 9,-2 4-16,-2-1-7,0 1 0,1 5-6,-1 1-12,0 0-2,-4 17-5,0 0-3,-3 6 8,4 5 8,-5-2-3,3 0-3,1 1 18,1 3-9,0-1-9,2 0 8,-2 0-7,3 2-7,0-4-28,0 4-13,0-14-24,4-2-5,-1-3-15,0-1-13,-2-1-6,2 0-31,2-3 2,0-2-21,2 0-19,-1-4-26,1-1-14,1-1-23,2 1-159,-1-5-438,-1-2 195</inkml:trace>
  <inkml:trace contextRef="#ctx0" brushRef="#br0" timeOffset="800215.8519">6553 12270 22,'2'5'166,"2"0"1,-3 1 10,2-1-9,0 5 7,-3 6-15,1-7-13,2 4-9,-1 2-6,-1 0-18,1 3-15,0-5 3,-2 2-44,1 1-40,1-4-40,0 3-45,-1-3-15,2 3-70,-6 1-102,4-6-274,-1 0 121</inkml:trace>
  <inkml:trace contextRef="#ctx0" brushRef="#br0" timeOffset="801289.8629">7090 12059 16,'0'0'124,"0"2"1,0-2 0,0 0-4,0 0 8,0 0-1,0 0 2,0 0-8,0 0 1,0 0 6,0 0-8,0 0-1,0 0-3,0 0 4,0 0-3,0 0 0,0 0-6,0 0-4,4-7-7,-2 4-8,-1-2-4,-1 0-9,0-4-7,0-1 2,0 5-3,4-7-5,-4 3-1,0-8-4,2 6-9,-2-9 0,-2 5 12,2 0-14,-1 3-6,-2-1 0,2 1-7,-1 3 2,-1-3-8,-1-2-4,0 6-4,0-1-2,0 6-13,-1-1-2,-2 2 1,-1 2-3,-2 2-4,-3 2-4,-2 7 3,-5 0-2,2 8 0,-2 1 1,0 2-2,3-1 2,2 1-2,-1 1 9,5-2-11,3-4 3,2-1-3,-1-1-4,3 1-6,2-4 4,2-2 2,-2 0 3,4-1 0,-2-1 12,5-2-11,-1-1 8,6 1-6,2-3 10,0-3-11,3-3 9,2-2 1,-4-2 2,8-2-1,-7-2 0,6-1 5,-2-4-1,-3-2-3,1 2-4,-1-8 3,0 4 2,0-2-3,-4-1-9,-1 3 16,-3 2 0,0 0 2,1 3 6,-2 1-8,0 3 21,-3 2 9,-2 1-8,2 4 1,-3 1-8,3-1-8,-3 2-3,0 2-18,0-5 6,0 5 3,0 0 2,-3 18-10,0-1 12,-4 8-13,-3 4 2,3 3-2,0 1 1,0 11 8,-4 1 4,2-12-4,1 13-7,0-12 7,0 13 4,1-15 1,3-3-5,0 3 28,-2-3-9,5-2-11,-3-3 0,0-2-1,-1-8-10,5-1 11,-4 1-3,3-5 0,1 2 11,-3-7 3,3 1 2,0-3 33,0 3 5,0-5 12,3 4 11,-3-4-8,1 2 3,-1-2 2,0 0-14,13-18-11,-2 7-4,4-7-10,3-2 5,1-2-18,2-4-2,-1 7-13,1-3-2,-3 5 10,-2-3-27,1 2-10,-5 6-20,0 0 4,0 1-18,-1-1-31,-3 2-14,0 0-40,-1 4-7,-4 3-25,1-2-31,-1 1-29,1-1-40,-1 0-25,3 2-32,-5-2-212,5 1-572,-3 1 254</inkml:trace>
  <inkml:trace contextRef="#ctx0" brushRef="#br0" timeOffset="801707.0656">7425 12112 125,'0'0'248,"-1"-4"-5,1 4-12,1-4-20,-1 4-23,0 0-25,0 0-23,0 0-18,0 0-15,0 0-4,-7 11-11,4 0-3,1 1-6,-1-2-11,1 2-2,0 4-9,0-5-5,2 0 1,0 4-4,0-3-2,2-1-1,0 0-4,-2-4 9,3 3 2,1-7 3,1 6 6,0-5-3,1-4 7,1 6-3,1-10 1,1 3-1,-1-1 2,1-4 10,2-1-9,-1 1 14,-3-3-5,0 1 3,0-7-6,-1 6-6,-1-5-4,1 0 10,-3 2-19,1-3 20,0 1-17,-2 5 5,-1-3-5,-2 5-13,-1-1-9,2 4-7,-6 1 2,1 0-24,5 3 4,-16 5-6,2 1-11,-5 8 29,0 5-27,2 8 12,1-9-30,1 2 22,3 2-1,-1 1-4,2-1-4,5-5-2,2 0-8,4 0 3,-2-1-1,2 0 8,1-6 8,0 2-14,7-3 4,-3 0-5,6 2 3,0-1 0,2-4-24,0-2-14,-4-1-21,5-3-28,2-4-24,-2 1-34,3-2-39,1-6-39,0 0-39,4 0-250,-10-1-565,5-5 250</inkml:trace>
  <inkml:trace contextRef="#ctx0" brushRef="#br0" timeOffset="802656.347">7769 11744 25,'-6'0'112,"6"0"0,0 0 5,0 0 15,0 0-13,0 0 4,0 0 4,0 0 16,0 0-3,0 0 3,0 0 5,0 0 7,0 0-8,0 0 5,0 0 5,0 0 6,0 0 1,0 0-9,0 0-23,0-5 12,0 1-4,0 4-14,3-5-14,-3 0-2,0-1-17,3-5-7,1 3 0,0-2-18,-1 0-5,3 1-8,2-3-8,2-3 25,0 6-32,3-5-15,-1 0 3,1 5-6,-3 0-16,5 2 12,-2 0-1,1 4 3,-4 0-15,1 3 0,-1 4-10,0 0-2,0 3 8,-2 5-7,1-1 1,-2 6-3,-4 1 9,1 7-4,-3 1 7,-2 0-18,-2 6 0,-1-1-1,0-1-7,-5 1 4,-2-6 0,1 4-11,-3-3 14,2-1-9,2-5 11,1-7-2,0 3-5,1 0 3,0-4 6,2-2-2,0-1-3,2 0-15,-1-1 1,1-1-4,1-2-6,1 0-2,0 2 8,1-1 1,0-4 3,2 3 1,2 1 9,2 0 2,-1-2 0,0 2 3,2-3 13,2 3-10,-1-5-2,-1 3 3,0 0-1,0-1 1,0-1 1,-1 1 4,-2-1-3,-1 1 0,1 1 1,-1-1-2,1 3 1,-3 0-3,1-4 7,2 3 1,-4 5-2,0 1 1,0-4 11,0 4-10,-4 0 9,4 5 1,-2-4 1,4 4 1,-2 2 4,4 1 3,-2-2-1,-1 1-1,2-1 2,0 0-2,0-1-1,1 2-3,-1-3 8,0 0-7,-1-2 9,1 3 6,0-6-12,0-3 8,-3 0 2,1 0 1,-1-4 3,2 2 6,-1 0-2,0-1 4,-1 0 4,0-4 4,-1 6 4,0-4 1,-2 3-4,0-3 6,1 1-6,-2 0 2,0-1-7,0 1-3,0-1 12,-2 0-24,0 1-3,-2 1 2,2-3-12,-1-1 19,3 0-14,-4 0-3,8 0-1,-8-1-2,3 2-10,5-1-5,-6-5-14,6 5 1,-5 0-10,5 0-13,-5-2-30,5 2-14,-1-3-17,1 3-5,-4-2-16,4 2-9,-3-1-24,3 1-31,-3-4-11,3 4-27,0-8-15,0 8-184,0-7-458,0 2 203</inkml:trace>
  <inkml:trace contextRef="#ctx0" brushRef="#br0" timeOffset="804322.1382">8849 11952 135,'7'-9'174,"-2"3"-3,-1-1 7,0 1-10,0 3-6,-1-4 1,1 2 9,-2 1-15,-1-3-3,1 3-12,-4-1-15,2 2-10,-3-1-15,-1-3-10,-2 1-9,1 5-1,-2-3-20,-2 3-8,-3 3-3,-2 1-12,1 1-15,3 1 5,0 3-3,3-4-5,0 4-3,0 1 4,3 3-8,1 0 2,3 5-7,1-2 5,2 2-4,3 0 5,-1 0-4,3 7-1,1 2 1,-2-4-1,2-6 4,-1 2-10,-1 0 4,0 0-1,-1-1-1,-3 2-2,1 5 3,-3-6 0,-1-1 4,-1-3-9,1 2-7,-7 0 9,3-4 3,0-2-7,1 4-3,-1-7 5,1-2-1,1-1 0,-4 2 5,5-2-3,1-4-6,-1 5 5,-2-4 0,3-1-3,3 4-2,-3-4-2,-3 7 1,3-2 2,0-2-5,3 1-3,-3 3 4,0 6-2,-3 2 2,3-4 1,-3 4 3,-1 5 0,0-4-1,-2 1-2,1 0 11,-1 0-3,-1 8-6,1-14-2,3 1 2,-1-2 0,1-2 2,3 0-4,0 0 1,-2 0 4,2-3 1,-2 2-1,2-2 0,0 0 1,2 2 2,-2-2 2,2-1 2,1-1-1,-1 2 6,0-1-9,1-2-1,3 3 1,-5-1 0,6 3-4,-2-3-4,2 1-6,1 2-9,-1-2-20,4-2-21,1 6-35,0-5-31,2-1-52,-1 0-34,3 4-145,-1-6-386,1-4 171</inkml:trace>
  <inkml:trace contextRef="#ctx0" brushRef="#br0" timeOffset="805920.081">9458 12221 16,'5'1'80,"-5"-1"1,0 0-3,2 6 4,-2-6-8,3 2 7,-3-2 3,0 0-4,0 0-2,0 0-21,0 0 22,0 0-4,0 8-14,0-8 13,2 3-3,-2-3-9,0 0 0,0 0-6,0 0 6,0 0 3,0 0 3,0 0 6,0 0-11,0 0 14,0 0-1,0 0 8,0 0-5,2 3 5,-2-3-2,0 0 0,0 0-10,0 0 3,5-12-5,0 6-6,-2-2 1,0-2-11,1 0 2,0 1 3,-1-1 0,-1-6-1,-2 6-14,3-2 12,0-3-6,-2 1 1,-1 3-10,0 1 6,-1-1-3,0 4-10,-1 0 0,-1 1-8,2 1-6,-3 1-1,0 1-8,-3 2-4,-2 2 0,1 6-3,-4 1-3,-2 1 1,0 4 4,4-1-2,-7 12-3,6-9-2,-2 4-2,5-4 14,0-1-15,2 0-5,3-3 1,-3-2 2,4 1 6,2 0-6,-2-1 0,2-2 0,2-2 0,-2 1 1,2 2 5,3-5-3,0 2 7,2-2-1,2 0-3,1-4 2,2-3 2,1 2-9,0-2 7,-5-5 0,2 6 4,0-6-1,3 1 10,-2-4-8,-1 0-1,-4 3-6,5-4 7,-3 1-1,-1-1 1,0-1 3,-1 5 1,-1-3 2,1 5-5,-1-1 6,-2 2 0,0 0 0,0 2-8,0 2-6,-2-1-6,-1 3 1,0 0-4,0 0-3,3 14 7,-4-3-3,-1 10 6,-3 10 7,3 0 0,-4 3 5,-2-1-8,4 0 3,-2 1 1,2-3 1,-6-2 3,3-3 1,1 1 8,-2 0-2,3-10 1,0-3-1,2-4 21,2 2-20,-3-5-4,1 0 4,3 0 6,-1-3 7,-1 0 17,2-4 15,0 6-1,0-6-4,3 4 25,-3-4-48,0 0 10,16-15 7,-2-2-14,5 0-1,-2-5-4,2-1-3,0-2-34,-2-1 20,0 4-9,-2-3 4,2 4-17,0 3-9,-8 4-12,1 2-11,0 0-15,-5 2-24,1 1-17,-2 4-32,-1-1-48,0 5-50,-2-3-32,-1 4-17,4 0-1,-4 0-173,3 7-485,-3-1 214</inkml:trace>
  <inkml:trace contextRef="#ctx0" brushRef="#br0" timeOffset="806363.098">9970 12404 86,'3'-7'230,"-1"3"-3,0-4-16,-1-2-8,1 3-13,0-3-11,-1-1-13,-1 1-13,-1-1-4,1 2-18,-2 0-8,0-3-9,-1 5-14,-2-1-11,2 3-10,-3 0-9,-4 4-11,1 2-6,-6 3-6,-3 8-6,-1 1-2,1 1-2,-2 3 1,3 0-8,0 3-8,2-3-6,5-2 0,2-1-9,1 3-12,-1 7-1,4-9 2,3-5 1,-2-1-1,6 3 4,-2-2 12,2-3-15,0-2 16,3 2-10,2-4 3,2-4 2,0-1-9,5-2 8,-8 1 0,7-5 3,-2-3-2,0-1-1,-2-1 0,6-8 2,-7 4 0,1 2 4,-3 1 2,0-1 7,-1 4 10,-2 5-1,-2-3 3,0 6-10,1-1-4,-1-1-3,-2 2-12,0 3 4,0 0 7,0 13-11,0 0-2,-2 3-6,-1 2 10,2 9-2,0-10 3,1 0-5,0 2 1,0-4-7,0 4-15,1-6-26,0-3-19,2 1-24,0 0-18,3-2-16,-2-2-36,3-5-21,4 1-5,1-1-37,3-4-126,-1-3-376,2 2 167</inkml:trace>
  <inkml:trace contextRef="#ctx0" brushRef="#br0" timeOffset="806626.4319">10265 12448 140,'2'0'155,"-2"0"20,3 5-11,2 2 5,-5 0-7,1 3-9,-1 5-3,-1 3-7,-1-1-16,-1-2-16,0 4-8,-2 0-12,5 1-11,-3-2-20,-1-2-18,0-1-28,0 1-40,1-6-44,1 0-43,-2 0-37,4-2-130,-3 0-304,3-4 135</inkml:trace>
  <inkml:trace contextRef="#ctx0" brushRef="#br0" timeOffset="807388.1358">10861 12329 17,'4'-4'185,"0"-7"1,0 7-8,0-5-1,1 1 5,-2 2-3,2-2-5,-2-4-2,2 4-6,-5-3-6,2 1-4,0-1-11,-2 0-5,-2 1-11,0 2-8,0-1-7,-1 0-15,-3 1-14,2-1-7,-3 4-7,-3 1-18,-4 3 5,-1 1-22,-8 7 8,-2 4-9,-1 3-13,1 2 7,3 5 5,0 0-13,4 0-2,1 3-6,3-2-1,4 0 0,6-3-1,-3-4-3,3 4-5,4-7 3,0 1-2,3-4 1,-1 2 3,4-2 13,0-2-19,6 1 4,-2-7 10,0-2-12,0 0 9,5-6-5,4-2-1,-1-6-16,-1 3 17,-1-6 1,2 1 8,-1-5 2,-3 3 1,-2-5 8,7-2-5,-7 1 21,1 2-6,-2 2 3,-1-1-6,-2 9 1,-3 3 12,1 0-5,-1 4 4,-2-1-19,-2 6-11,1-2-6,-2 3-8,0 0-1,3 10-1,-1 5 4,-4 11-8,0 6 21,1 17 2,-3-2 5,1-3-3,-4 4 7,1-2-5,2-12 2,0 2-9,1-2-3,-1 0-2,2-3 9,-1-2 0,0-3-7,2-8 0,-2-4 11,3-2-11,0-4 5,0 0-2,-2-3 19,4 1 19,-2-2 21,0-1 12,0-3 0,0 4-1,0-4-6,10-8-10,2-2-5,2-4-20,5-4 7,2 2-5,6-16-6,3 1-6,-12 6-8,10-8-3,-5 6-6,-4 2-20,3 2 3,-1-2-18,-3 6-1,-4 0-13,-3 4-31,1 4 7,-4-1-9,0 6-40,-3 2-23,-2-2-34,1 4-23,-1 0-36,-1 1-14,-2 1-15,0 0-6,10 0-20,-7 3-13,1 0-198,-3 2-524,5 0 232</inkml:trace>
  <inkml:trace contextRef="#ctx0" brushRef="#br0" timeOffset="807936.1536">11451 12353 12,'7'-10'220,"1"-3"-5,-1-2-1,-1 5 6,1 1-2,-3 0-3,-1-2-3,1 2-2,-1 4-9,0 1-4,0-2-25,-1-1-9,0 5-19,-2 2-15,0 0-12,1-5-23,-1 5-9,0 0-5,0 0-11,-4 27-11,-1-1 5,-2 0 3,-2 0 13,1 2-17,-1 5 6,-1 1 3,1-1 22,-4 10-13,4-10-8,2-2 1,-1-1-5,-1-1-3,2 0-19,0-5 8,2-7-2,0 2-5,1-2 8,3-2 9,-3-5-18,1-1 2,1-2 10,2 0-15,-2-1 16,0-2 3,1-1 10,-1 1 18,-2-2-2,4-2 6,0 0 2,-1 4 2,1-4 11,0 0-18,0 0-6,0 0-10,0 0 0,0 0-8,2-14-10,1 8-13,0-4 15,-1-2-19,3-5-5,1 3-6,1-1-7,1-2 9,4-6-17,3 8-3,1-5-4,-1 6-3,3-2 4,-5 4-16,5 1-4,1 1-6,3 2 2,1 4 1,-8 2-5,1-1-5,-4 6-13,2 1 10,-2 2-8,0 3 0,-5-1-6,-1 3-17,1 2 19,-3-1 0,-2-1 6,-2 1-8,-3 4 23,-3-2-10,-1 3 6,-3-3 4,-1 1-9,-6-1 9,-2-1-12,-2-1 2,2-3-9,-1-2 11,-1 3 1,7-7-6,-3-1 1,3 0 12,0-4-25,1 2-9,4-1-6,1 0-16,4-2 27,-1 2-54,0-2-14,1 0-14,3-2-16,-1 3-18,1-3-23,4-1-23,1 1-17,2-1-26,-1-4-25,7 3-11,-1-5-191,0 6-520,0 2 230</inkml:trace>
  <inkml:trace contextRef="#ctx0" brushRef="#br0" timeOffset="808179.7788">11807 12633 101,'3'-3'203,"-3"3"-7,6 1-1,-1 1-6,-2-1-9,-3-1-4,4 0-16,-1 3 9,0 1-5,-2-1-10,2 1-9,0 2-4,-2-1-17,2 1-6,-3 2-24,2-1 4,-1 5-6,-1-4-8,-1 4-10,-2 2 4,1-4-29,-2 4-12,1 1-31,-1-3-30,-3 0-30,-1 0-36,-4 2-45,3-2-45,-3 0-47,2-3-160,-2 2-418,-2-3 186</inkml:trace>
  <inkml:trace contextRef="#ctx0" brushRef="#br0" timeOffset="808865.9955">12433 12522 22,'7'-7'145,"-2"5"-5,-1-5 1,2 2 7,1-3 2,0-1 6,0 0-6,1-6 1,3 1 3,-3-2-5,-1-2-5,-3 3 3,3 0-9,-4 2 2,1-2-5,0 0-4,-2 2-6,-2 4-11,0 2-11,-2-2-16,-1 4-12,-5-2-3,0 4-12,-2 3-5,-4 3-13,-6 5-1,-2 3-3,3 2-4,7-3-6,-6 7-10,8-7 4,-3 1-5,4 0 0,2 1-1,3-4 7,1 3-12,2-3-3,-2-1 11,3 0-12,2 1-1,0-3 11,-1-2 0,4 2-2,2-1 3,-1-2-12,3 0 13,-1-4-1,1 0-7,2-1 7,-1 3 3,3-7-10,-3 0 1,1-4 12,-1 0-13,0 2 0,-2-3-1,1 6 0,-3-3-2,-1 1 2,2 2 3,-4 2-4,0-1-5,1 3-10,-2 2-6,-2 0 0,0 0-1,2 13 5,-2 4 5,-5 9 9,0 3 5,1 4 24,-3 0-17,-1 18-1,1-20 9,0 0-1,0 1 11,1-2-5,0 0 2,2-6-1,1-7-4,0 0 6,1-2 5,0-1 1,-1-6-4,3-1 12,0-2 23,-2 0 10,2-1 24,0 0 2,0-4 11,2 4-8,-2-4-6,13-10-6,-2 3-15,3-6-5,8-6-10,-1-3-5,8-7-11,-9 7-18,3 1-1,6-9-7,-11 12-11,-1-2-14,0 3-28,0 3-30,-6-1-19,-1 3-17,2 3-33,-5-1-28,0 3-24,-2 0-20,0 3-30,-1 2-24,1-2-38,0 1-22,0 1-250,-1-1-609,2 3 271</inkml:trace>
  <inkml:trace contextRef="#ctx0" brushRef="#br0" timeOffset="809264.4341">12902 12460 121,'4'-12'194,"0"7"20,-1 0 8,0-2-1,0 5-14,-1-1-18,-2 1-16,0 2-30,0 0-17,0 0-11,2 13 9,-4-2 2,-5 8 10,0 10 5,-3 3-9,1 2-2,0 2 0,-5 8-1,4-10-10,2-1-18,-2 1 0,-1 10-2,2-13-8,2-2-14,0 0 3,0-4-10,1-4-8,5 4-6,-4-6-5,4-2 9,-2-2-18,2-6-6,0 0-11,-1 4 17,4-9 14,-2 2-16,1-1-4,-1-5 20,1 6-25,3-3 4,-4-3-1,13-3-2,-6 2-22,3-2 21,0-4-8,1-1-1,1-1 6,-2-1-23,-2-2 12,-1 4-16,-2-7-14,1 1 3,-1-3 2,-4 1-26,-2-2-9,-1 2 13,-1 1-14,-3 5-3,0-2 4,-3-3-5,-1 4 1,5 3 14,-1 1 3,0 0 3,2 4 5,1-1-4,1 0 15,2 4 2,-3-6-2,1 3-1,2 3 20,3-7-12,4 6 0,2-5-9,6 0 5,1 1-15,8-6-16,0 4-28,-2 0-34,2-3-30,-3 7-43,3-9-39,0 3-30,-2 2-37,-2-3-171,0 0-488,1 1 217</inkml:trace>
  <inkml:trace contextRef="#ctx0" brushRef="#br0" timeOffset="809681.9529">13293 12337 174,'7'-25'281,"1"6"-19,5 1-14,0 3-17,3-2-11,3 0-28,-1 7-20,2 2-7,0 3-17,-3 0-9,-3 4-14,0 2-14,0 4-12,0-3-11,-7 6-15,0 0-4,0 1-6,-2 4 0,-4-2-5,-4 8-10,-2 8 4,-7 0-7,-2-1-2,0 3-4,-5-3-3,1-3-3,3 1-9,0-3-3,5-8-2,3-1-16,-2 2 14,4-4-10,-3-2-3,6 2-1,-3-3 14,5 4-15,-1-2-4,2 2 7,1 1-7,-1 0 10,3 5-10,-1-2-2,0 4 5,-1 1-4,1 7-1,-5-1 8,2-2 3,0 2-4,-3-1 9,0-6 6,-1 6-1,-2 1 4,4-6-3,-3-1-4,1 5 1,-1-10-1,2 1 5,-3-1 3,4-2-6,0-4-2,-1 3 6,0-6-6,1 5 8,-1-7-9,-2 2 1,0 0 16,-2 2-15,2-7 1,-4 3 9,0-2-19,-1-2-13,-3 1-17,2-3-25,0-2-26,-2 1-31,2-1-46,1 2-53,5-4-55,0-1-224,0-1-524,3-3 232</inkml:trace>
  <inkml:trace contextRef="#ctx0" brushRef="#br0" timeOffset="810265.2388">13810 12141 155,'0'-4'275,"0"4"1,2-8-2,-4 5-15,4-2-15,-1-2-19,2-2-15,4-2-19,3 2-20,1-3-14,3 0-15,2 5-9,-2-3-16,0 2-8,1 2-17,-1 1-4,0 2-6,-5 2-16,-1 1-5,2 1-11,-6 2-12,2-1-4,-2 7-10,-1 1-3,-3 9 8,-2-1-6,-7 8-2,-5 3 4,-9 10-1,1-1-2,-2 1-4,5-11-1,2 2 0,1-5 0,3 2-1,4-4-11,4-3 3,-5 2 9,4-8-12,3 5-4,2-2-1,2-2 11,1 4-2,-1-2-12,4-2 5,0 9-15,-1 0 12,2 0-3,-2-4-3,-2 4 11,2 1-7,-3 1 7,-1 3-2,-1-3-5,-2-1 6,2-6 15,-1 5-17,1-9 3,-1 4-5,1-2 6,-2-2 0,2-1 0,1-4 0,-2-1 0,2 4 7,-2-2 1,0-1-11,-1-2 5,-1 1 6,0 1 1,-2-5 2,-4 4 0,-5 2 3,-3 1-11,-5 0 8,0-3-3,-2 3-26,-3-1-25,-9 6-27,1-5-44,8-4-34,-9 7-53,9-4-47,1 2-66,-17 1-165,3 1-513,-1 0 227</inkml:trace>
  <inkml:trace contextRef="#ctx0" brushRef="#br0" timeOffset="811347.8277">9383 13351 110,'2'-10'211,"3"-2"-3,0-3-14,0 8-9,5-8-9,-2 0-10,-1 6-2,-1 1-18,1 2-13,2-1-11,-2 5-19,0 2-3,0 6-11,-2 3 2,1 9-3,-2 11-2,-1 5-2,-3 0-3,-6 16-11,2-16-5,-3-2-1,1 2 1,-2-5-10,0 0-1,-2-6 0,1 0-7,2-6 2,2-6-4,0-2 4,1 0-1,0-2 22,1-2 16,0-2 6,1-2 14,2-1-5,0 0-22,-3-12-4,5-1-1,4-3-13,1-8-4,4-2-9,-1-3-5,4-3 4,-1 9-8,1-2 10,-1 3-2,3 3-24,-6 6-1,3 2-2,0 3-19,-2 4 30,0 3-32,1 6-10,-4-2-8,1 6 24,3 3-15,-6 2-23,-1 3 0,1 1 7,0 6 4,-4-5-2,-2 1 2,3 6 5,-4-9-10,-1 0-9,2-2-13,-2 2-16,-2 2-15,1-9-34,-2-2-23,3 1-41,-1-2-33,1-5-36,1-2-49,1 0-158,0 0-491,0 0 218</inkml:trace>
  <inkml:trace contextRef="#ctx0" brushRef="#br0" timeOffset="811658.1246">9879 13408 188,'0'0'207,"-7"10"-7,3-2-3,-3 5-9,0-2-13,-1 1-11,1 5-15,2-2-7,-2-1-8,3 3-14,-1-3-9,1 1-6,4-1-11,0 5-5,0-9-13,2-1-4,-1 2-6,3-5-2,-1-2-8,1 0 4,2-1-8,-1 3-5,5-7-3,-1-2-1,-1-2-17,2-2 13,4 1-5,-4-6-3,-1-2-3,0 1 6,-2-3 0,-1-1 2,-2-1-9,0 0 7,-1 1 1,-3 1-4,0 6-2,0-2-4,-3 1 2,1 1-12,-3 2-6,0 0-4,-2 2-16,0 3-12,-2-2-17,2 5-17,-3 0-27,-1 4-19,4 0-28,-1 0-34,1 1-21,-1 1-8,6 0-12,0-2-151,-1 2-387,3-2 171</inkml:trace>
  <inkml:trace contextRef="#ctx0" brushRef="#br0" timeOffset="811985.1433">10069 13447 146,'9'-2'189,"-2"-1"-10,0 1-18,-3 2-6,-4 0 0,7 3-14,-4-1-5,4 3 0,-4 2-8,2 1-7,-5 1-7,0 1-6,0 2-26,0 0 11,-3-3-6,1 4-6,0-4-6,1-2-4,-1-2-4,0 5 0,-1-5 0,3 0 12,-2-5-2,2 0 18,-1 6 9,1-6 14,0 0-19,-2 3-14,2-3-5,0 0-12,13-14-13,-6 4 6,2-1-11,0-1-2,8-6-8,-5 6 17,2 0-25,1 7-7,-3-5-1,-2 5-3,-2-1-14,3 5 4,-4-1-1,4 2-9,-2 5-1,-4 4-6,3-3 6,-3 2-3,1 2-21,-3 1 21,-2 3-6,1 0-5,-1 2-11,-2 0-16,-2-3-19,0 0-32,-1-1-29,1 2-35,-1-2-35,-1-1-41,2-4-28,2 2-169,1-1-463,1-5 205</inkml:trace>
  <inkml:trace contextRef="#ctx0" brushRef="#br0" timeOffset="812274.8896">10473 13585 24,'2'-5'288,"-1"2"-4,2-3-11,-2 3-6,1 3-35,1-5-21,2 3-20,2-4-12,3 2-24,4 2-16,0 0-16,6-3-11,1 4-12,1-1-9,-4 2-7,3-2-13,1 2-19,-2 0-14,-6 0-27,2 2-31,-4-2-50,-2 0-31,5 0-79,-2-2-60,-3 2-146,1 0-418,-1 0 185</inkml:trace>
  <inkml:trace contextRef="#ctx0" brushRef="#br0" timeOffset="812528.7014">11182 13201 127,'0'-18'330,"1"2"-5,-2 5-12,-1 5-37,2-1-16,-2 3-44,-1 3-19,3 1-22,-13 12-22,1 9-11,-3 4-14,0 6-7,-6 13-12,2 1-4,0 5-15,0 0 7,5-1 1,-3 1-7,3-3-6,2-2-5,0 3-8,0 1 2,2-15-7,-3 11-1,6-11-34,-6 0 20,-2 12-6,5-16-14,0-2 3,0 0-6,-1-5-18,1-8-28,2 2-15,-1-4-33,4-7-31,-4 4-32,4-5-39,-1-2-65,2-3-43,4 0-229,-6-8-546,6-2 242</inkml:trace>
  <inkml:trace contextRef="#ctx0" brushRef="#br0" timeOffset="812779.8784">10799 13721 52,'-2'-7'192,"2"-2"7,0 5-17,0-5-15,2 4-8,3-5-18,2 5-8,3-5-14,4 1-9,6-3-11,2 6-10,1-3-5,8 1-6,6-4-3,1 7-3,-9-1 1,0 3-3,1-1-2,-4 4-9,-4-1-6,-8 1 1,3 0-6,-7 2-6,-1 1 7,-4-1 4,1 4-1,-1 3-2,-3-2 10,-1 1 0,-1 3-9,0 0 12,-2 0-3,-1 0 3,0 5-6,0 1-7,1-4-7,1-6-6,1 2-10,-1-1 1,0-3-8,-1 2-19,4-3-4,-1 1-27,0 0-7,2-2-30,3-1-45,1 0-38,4-4-42,2-3-51,-2-4-159,2 1-435,-1-4 193</inkml:trace>
  <inkml:trace contextRef="#ctx0" brushRef="#br0" timeOffset="813018.2324">11382 13484 127,'0'-8'200,"1"3"2,-2-4-16,-1 4-17,1-1-14,1 2-32,0 4-40,0 0-54,-2-5-35,2 5-17,0 0-43,0 0-45,0 0-67,8 15-194,-4-5 86</inkml:trace>
  <inkml:trace contextRef="#ctx0" brushRef="#br0" timeOffset="813263.2189">11541 13616 155,'0'0'288,"4"1"-19,-4-1-20,0 0-20,0 0-29,3 1-7,-3-1-29,0 8-12,0-5-10,1 2-13,-1 2-2,-1 2 1,0 2-5,-4 0-17,3 4 2,-3-2-23,1 1-3,-3 1 2,1-6-16,4 0-3,-3-2-4,3 1-8,0-2-12,-1-2-1,1 0-1,0-1 9,-1 2 8,3-5 26,0 0-22,0 0-11,0 0 7,7-15-21,-1 5 15,1-2-23,4-5-2,4-1-5,3-2-3,-3 3-12,6 0 8,-2 3 0,-5 6 6,-2-2-11,1 3-14,0 0 16,-1 2-11,-2 4-5,-1 4 4,-1 0-6,1-1 2,-1 3 1,-2 2 3,1 2-8,-4 2-2,4-2-13,-6-1-10,1 4-5,-1-3-33,1 7-26,-3-7-40,-1 3-43,0 0-23,1-1-55,2 4-217,1-5-515,3-2 228</inkml:trace>
  <inkml:trace contextRef="#ctx0" brushRef="#br0" timeOffset="813733.5419">12005 13718 111,'8'-17'207,"-1"8"-2,-1-8 4,0 0-9,-3 2-4,0 1-7,-1 4-7,-2 0-7,0 3-19,0 2-20,0-2-13,-7 5-19,0 2 8,-8 2-21,1 5-3,-6 2-9,2 3 0,-1 2-16,2 0 5,3-2-6,2 0-11,2 2 0,2 1-14,0-1 7,3 3-7,0-5-4,3-2 3,2 0 10,0-1-16,5 6 2,-1-8-1,1-4-3,2 6-2,3-7-4,0-4-2,0-4-3,4-2 3,-3-2-7,2 1-5,1-1-3,-3-2-22,6-8 19,0-2-4,-3 3-2,3-2 4,-3 2-8,-8 6 13,1 3-2,-3 2 7,0 1-4,-1 2 0,-1 3-8,0-1-2,-2 3-1,0 0 2,-8 11 1,4-4-1,-2 3 1,-1 4 4,2 1-1,-1 2 5,2-1 1,-1 2 0,5 1 3,0 0 5,2 11 4,1-16 6,1 2-3,3-3 5,-1-5-5,3 4 0,3-1 15,-4-7-16,6 5 5,0-7 10,-5-2-21,3 0 2,-2-2 2,4-5-1,-1 0 1,0-6-2,-1 1 4,5-6-8,-2-4-6,-2-4 2,2 0 0,0-3 14,-4 0-17,-1 0 0,1-5 13,-2 6-19,2-2 11,-5 4-12,-2 9 0,-1 5 3,-2 3-7,1 3-9,-1 1-4,-1 3-1,0 2-8,0 0 11,-6 14-1,3 5 10,-1-1-6,-1 5 12,-1 3-11,2-1-3,2 2-4,1 1-12,2-2 6,1-8-27,-2-1-11,4 0-13,0 0 1,3 0 7,-3-5 1,2-5-4,1 6-18,0-6 4,2 2-5,-1-4-23,1-2-16,-1-3-21,1-3-22,-1 3-12,0-6-13,1-2-139,-1-1-364,2-4 161</inkml:trace>
  <inkml:trace contextRef="#ctx0" brushRef="#br0" timeOffset="814373.8924">12789 13862 231,'-3'-5'252,"3"-1"-2,0-1-28,0-3-20,3 1-17,0-3-20,5-5-9,1 0-16,5-3-10,1-4-19,2 2-16,4-7 2,-5 6-5,2 0-3,0-1-1,-4 2-6,2 1-2,-5 4-5,-1 2 14,-3 1 4,-1 5-7,-2 1-2,-2 1 4,0 2-13,1 0-10,-2 0-4,-2 0-11,1 1-16,0 4 0,-7 0-6,7 0 1,-13 4-18,6 1 29,-3 0-34,3 5-4,-2 0-12,0 1-6,2 1 0,4-4-5,0 6-3,1 1 13,-1-3-7,4 5 3,1-5 3,0 5-3,3 0-6,0-1 14,-2-5-5,1 3 5,1-1 1,-3-4 0,3 3 1,-3 0 7,1-3-9,-1 0 3,-1-1-5,-1-1 10,0 1-6,0-3 9,-1 1 0,-1-1 2,-2-1-3,-3 0 2,-2 1-5,0-1 3,-5-1 3,0-1-18,2-1-11,-2 2-18,4-6-14,-1 1-11,1-1-25,2 0-28,0 0-36,4-1-11,0 0-17,4-1-30,0-5-167,4 2-412,2-2 182</inkml:trace>
  <inkml:trace contextRef="#ctx0" brushRef="#br0" timeOffset="814929.3831">13129 13600 8,'3'-5'204,"0"3"-6,2 1-25,-5 1-2,5-2-16,-5 2-23,0 0-8,5 4 1,-5-1-16,0 2-8,2 2-13,0 2-3,-1 2-4,1-1-9,1 4-6,2-6-13,-2-2 4,1 2-2,0-4-6,3 1 1,0 0-12,-2-4 12,5 0-4,-1-3-2,0 0-2,1-2 3,-1-1 13,1 2 10,-5-6-5,2 1 11,2-6-8,-1 1-3,-6 3 3,1 0-10,-1-1 12,-2 4-5,-2-1-7,-1 0-12,-1 3-10,-4 1-5,-1 7-2,-5-2-4,-1 7 0,-4 5 0,0 0-9,5-2-5,-2 8-1,1 2 0,3 0-10,4 2 7,-1 4 5,8-8-9,-2 0-5,3-1 13,3 0-15,-2 0 2,9-4 6,-3 1-5,7-9 2,0 5-2,3-6-2,-5-4 12,10 3-12,2-5 12,-10-3-9,7-3 2,-1-6 4,-6 6-3,3-9-1,0 0 1,-2-3 3,-2-3-5,2-3 3,0-3 1,-3-3-8,0 1 7,-3 2 2,-2 1 14,-1 2 1,-2 6 9,-1 8 2,1 1 9,-3 5-11,0-2-8,0 2-14,-2 2 1,1 3 0,0 0 1,-11 16 1,3-3-7,-2 7 6,-1 6-1,4-6-5,0 8 1,-1-10-14,4 7 7,-2 0-4,3-5 0,1-4-10,0 4 2,1-3-9,1 0-1,0-5 0,3 0-4,-1-1 4,1 0-1,1-4 3,3 0-3,0 1 4,0-3-8,0-4-2,4 0-6,-1 1-38,3-4-9,0-3-16,0 3-19,-1-2-14,-3-1-29,2-1-41,2-5-19,-6 4-128,4-3-381,-4 5 169</inkml:trace>
  <inkml:trace contextRef="#ctx0" brushRef="#br0" timeOffset="815203.7788">13414 13639 210,'0'0'200,"0"0"-14,0 0-8,20-4-9,-4 1-6,6 3-13,2-3-15,1 3-12,-1-2-15,-6 1-10,-3-2-10,0 3-4,-1 1-16,-4-2-16,0 1-14,-2 0-20,1 0-19,-3 0-36,-1 1-29,-5-1-31,7-1-33,-7 1-36,6 1-97,-6-1-282,0 0 124</inkml:trace>
  <inkml:trace contextRef="#ctx0" brushRef="#br0" timeOffset="820616.5161">960 13646 94,'3'-12'187,"1"-3"-1,-1 5 5,0 1-1,-5-1 3,5 3-3,0-1-5,-3 1-5,0 5-5,-3-2-23,2-2-23,1 6-16,0 0-20,0 0-7,-20 15-10,6 7-11,-3 4-8,-8 10-9,1 4-2,3 2-2,1-3-5,6-8-5,-1-1 0,3-3 14,5 4-6,0-5-19,4-7-2,3-1-23,0-1 0,0 3 0,7-6-1,3-2-1,4 0-7,9-6-9,-1 1-20,5-13-27,10-16-50,-12 8-20,13-8-80,-3-2-167,-7-5-415,-8 4 185</inkml:trace>
  <inkml:trace contextRef="#ctx0" brushRef="#br0" timeOffset="820918.071">1190 13631 92,'5'-31'127,"-6"2"-12,4 12 63,2 0 13,-5 5 4,2 5-15,-1 1-12,-1 2-38,0 4-11,0 0-22,0 0-5,-11 25 14,1 3-18,3-2-1,-3 8-8,-5 11-1,1 5-4,2-5-1,-1-1-5,5-12-7,-2-1-2,6 1 20,-6-6-21,5 1-7,2-11-13,-2-7 5,-1 0 2,4 0-3,0-4 5,2 0 29,0-5-16,0 0 6,0 0-2,0 0-11,0 0 0,16-22-8,-5 8-6,2-13-2,4 2-1,-3-3-24,3 4 14,-3-3-1,0 8-5,-7 7-2,0 5 3,-1-1-30,2 1 11,-5 6-4,-3 1-4,0 0-5,17 11 2,-5-2 8,-6 7-1,4 7 0,-7 4 16,4 2-31,0 0-25,-4-3-26,-2-8-37,-1-1-56,3 1 17,4 0-48,0-2-23,0-4-37,-2-7-130,10 3-414,-5-7 184</inkml:trace>
  <inkml:trace contextRef="#ctx0" brushRef="#br0" timeOffset="821244.7969">1514 13854 136,'0'0'229,"-2"-5"-26,2 5-21,0 0-21,-5-5-17,5 5-11,0 0-20,0 0-6,-5 17-12,5-17-1,3 7-13,-3-7-9,3 11-2,1-7-3,-4 1-9,0-5-2,6 2 26,-6-2-24,7 7 9,-7-7 1,6 3 4,-6-3-7,0 0 13,11-8 2,-6 4 2,-2-4 2,0-1 17,1 2-21,-1-3-1,-1 0 12,0 0 17,-2 10 43,-1-13-65,1 13-3,0-6-18,0 6-3,-3-8 10,0 4-31,3 4-6,0 0-11,-18 8 6,8 3-20,-1 4 3,-5 12 1,8-12-18,-3 1 0,-3 3 8,8-4-47,0 2-14,2-5-30,1-1 5,3 0-16,0 1-1,3-3 1,3-1-18,-1-1 7,5-1-1,4-2-10,3-5-29,4 0-56,3-5-213,0 4-453,-3-10 202</inkml:trace>
  <inkml:trace contextRef="#ctx0" brushRef="#br0" timeOffset="821808.2239">1767 13851 53,'0'0'156,"-17"11"12,6-1-6,1 2-4,-1-1-16,1 1-23,0 2 8,6-4-17,-6 3-15,2 0-6,2-4-12,2 2-5,-2 4-10,3-6-2,2-3-4,-2 3-8,3-9-3,5 17 3,0-15-1,1 5-1,-4-3-7,13-3 1,-1 2-6,5-6 2,2-2-3,-5 1-3,5-9-4,-6 9-2,7-11-11,-4 1 9,-5 5 2,5-11-6,-1-2 0,-2 3 13,0-6-17,-3-4 6,-2 1 5,-3-2 6,0 4 3,-3 8 26,-5-10 29,4 12 14,-2 10 11,-2-4 3,2 5-37,1-1-11,-2 6-14,0 0-15,0 0-15,0 0 12,-9 26-3,5-3-1,-6 5 4,0 2-5,3 2-10,2 2-8,0-5-1,-2-4 4,3-1-12,0 2 12,2-1-5,-2-9-15,2-4 19,-3 0-2,5-2-4,0-3 6,-1-2 24,1-5-29,-2 9 20,2-9-3,2 6 4,-2-6 9,0 0-11,0 0 8,22-19-28,-5 1 8,4-6 16,9-5-18,-9 13-4,-1-6 1,-2-3-3,-3 4-10,0-3 12,0 2-8,-8 10-1,0 3-1,0 3-12,-4 0-2,0 1-7,-3 5-10,0 0-1,0 0-15,0 0 3,0 0 15,-16 18 6,2 2-8,-3-1 1,5 3 1,3-10-7,1 3-2,2-6-7,2 1-5,1 4 8,0-9 6,3 6 1,3 0 8,0-1 7,2-1-6,4-3 6,4 8 4,-1-5-3,-2-1 0,7 5 9,0 3-10,1-6-2,-4 1 3,-8-5-13,10 3-35,1 6-18,-6-8-36,3 0-29,-4 2-37,1-4-41,1 3-154,1-5-410,0-2 181</inkml:trace>
  <inkml:trace contextRef="#ctx0" brushRef="#br0" timeOffset="822173.4724">2822 13811 5,'3'-17'209,"-3"6"-1,0-8-11,1 2 5,-4-1-10,3 1 4,-1-3-9,-2 11 2,2-1 2,1 3-14,0 7-17,-3-9-33,3 9-12,0 0-9,-14 1-29,6 9 8,-5 9-5,0 10-12,-1 5 7,4 12 2,-11 3-8,-4 27-2,9-31 8,-1 7-16,-2-6-6,5 5 6,-9 25-11,6-31 6,2-1-7,-1 2 4,6-13-16,1-1 0,0-4 13,0-6-22,1 5 2,-2-5-3,6-5-5,1-6 2,-1-3-13,0 6-15,2-4-8,2-7-14,0-3-21,0 0 2,-7 14-5,7-14-34,0 0-51,0 0-81,0 0-23,9-32-42,-1 9-149,-1-5-468,-1 2 207</inkml:trace>
  <inkml:trace contextRef="#ctx0" brushRef="#br0" timeOffset="822867.5602">2549 14043 78,'0'0'195,"0"0"-4,1-6 1,-1 6-33,10-13-15,0 10-17,1-6-7,12 4-10,1-7-10,0 4 0,5-4-10,-2-1-1,0 8-5,1-6-6,-3 4-6,-5-3-5,1 4-9,-8 5 2,1-3-10,-2-5 1,-4 7-7,0 0 8,-8 2-1,0 0 2,11 0-5,-11 0 3,0 0-17,10 4-10,-10-4 2,3 7 0,-3-7 8,-4 18-6,1 6 3,1-7-3,-2 3 0,3 6 2,-5-1-11,4-9 3,0 3-4,-1 1 7,1-2 13,-1 0-20,3-6-3,0 0-5,0 0 6,3-2 5,-1-5-6,1 4 2,-1-4-2,3 0 11,2-5-4,-7 0 4,17-1 5,-17 1-1,18-6-8,-9 1 31,4-5-32,1-1-3,-3-1-11,0 0 1,6-5 23,-10 1-10,0-10 4,-3 11 22,1-4-27,-4 0-1,2 2 0,-3-3-6,-3 3-22,3 2 26,-4-3-11,1 8 2,-2 0-4,0 6 9,-2 1-14,7 3 1,0 0-7,-25 7-4,12 3-2,5 0 6,1-1-5,1 0-1,-2 4 3,1-3-1,5 2-9,1 0 7,-1-2 2,2 2 2,0-3 5,0 1-2,2 1-7,-1-4 10,3-1 0,-4-6 7,9 10 1,-4-10 4,4 5-9,-1-3 3,2 0 2,1-2-2,-11 0 7,19-4 4,-9-1-8,1 2 19,2-8-21,-1 5 5,-2-6-12,3 0 3,-1 2 15,-3-6-7,1 2-10,-2 1 34,-2 3-24,-4 4 7,3-1 0,-2-4 9,1 8 4,-4 3-19,0 0-3,8-4-7,-8 4-14,0 0 26,0 0-22,7 16 5,-5-10-2,-1 3 8,1 8-2,-1 0-4,0 2 3,1-2-1,-5 1 1,4-2-4,1-1 6,-1-6 1,2 4-1,1-1-5,-1-3-2,-3-1 5,6-5 4,-2 4-7,-1-1-1,2-3 6,2 2-7,-1 1-2,0-6-26,5 0-20,-11 0-47,14-10-25,-1 2-43,-2-2-55,0 1-243,-5-1-507,1-2 225</inkml:trace>
  <inkml:trace contextRef="#ctx0" brushRef="#br0" timeOffset="823715.49">4165 14089 91,'-2'-18'231,"1"1"-6,-4 1-7,4 4-4,-2 2-11,0 2-14,2 4-32,-3 4-15,4 0-18,-14 17-9,-3 5-4,7 10 12,-10 21-5,2-6-8,-2 1-11,3-1 16,1 4-28,4 1-9,-5-5 4,3-3-12,-7 6-13,10-1 0,-1-3-10,3-14-2,0 1-8,-1-6 2,2-3-17,-1 2-10,2-11-28,0-1 0,0 1-17,4-9-17,2 0-12,-3-1-20,1-2-4,3-3-47,-6-3-28,6 3-8,-1-9-20,2-2 15,-1 5 4,3-14 10,-3-5 20,3-1-2,-3 2 29,0-3 13,0 1 12,0 0 25,0 8 17,-2-7 26,1 8 8,1 1 10,-1 1 22,0 3 30,-1 3 4,2 1 2,0 3 2,0-2-10,0 1-6,2 2 1,-1-2-7,3 1-1,2 0-4,6-7-3,2 7 9,6-2 6,1-1-17,6 1 32,1-4 3,10-2-11,-10 8 15,0-5-3,9 1 0,-9-2 2,-1 6-4,0-1-7,-6 2-6,-4 1-7,-7 3-3,-2-3-14,2 3 5,-3 2 0,-2-1 3,-1 1 3,-2 5 29,0 4-18,-2-1 5,-2 6-5,1 2-1,-2 0-8,0-1 9,2 3-4,0-4-3,-1-1-3,2-1-3,0-2-5,-1-1-12,1-1-11,1-2-6,-1-1-10,3-4 2,1 2-4,0-1-37,2-3-5,8 1-30,-5-5-39,-1-1-22,5-3-9,-1-1-19,-2-3-6,-2 2-137,1-5-344,1 0 152</inkml:trace>
  <inkml:trace contextRef="#ctx0" brushRef="#br0" timeOffset="823969.8842">4398 14379 222,'0'-20'7,"-1"3"2,0 0 12,1 5-13,0 1 0,-2 3-7,2 1-2,2 0-13,-4 2-30,2 5-47,0 0 21</inkml:trace>
  <inkml:trace contextRef="#ctx0" brushRef="#br0" timeOffset="824213.7812">4381 14341 16,'10'-11'169,"-4"9"-25,-2-2 14,6 1-20,-3 2 6,3-3 3,-2 4-14,-1 0-11,2 4-7,-1 1 4,-3 3 0,2 1-2,-3 1-10,1-3-5,-3 7-15,1-3-3,-3 1 7,0-3-21,-3-1-8,0 1 8,0-3 4,2 0 10,1-1 9,-1-3 12,0 3 7,0-2 11,1-3 10,0 0-8,0 0-15,0 0-10,0 0-7,0 0-20,1-16 3,5 0-5,1 3-30,4-2 16,-2 2 6,9-7-20,-1 2-6,0 5 7,-2 6-14,-3 1-11,3 1-3,-6 2-9,0 3 10,1 3-10,-1-2 0,-3 7-12,3-1-1,-7 3-14,3-1 17,1 5-16,-5-1 12,2 3 0,-3 0-32,0-3-14,0 2-25,-1-3-33,-1-2-9,4 3-9,-1-1-19,3-4-17,6 5-26,3-5-38,1-1-19,7 2 10,0-7-139,2 4-407,1-2 180</inkml:trace>
  <inkml:trace contextRef="#ctx0" brushRef="#br0" timeOffset="824619.9606">4942 14512 11,'18'-12'121,"-5"0"32,3-2 47,-7-1 6,-2-7 16,-1 5 9,-2 0 7,-4 0 3,0-1-6,0 2-7,0-1 8,-3 5-19,2 1-6,-3 1-47,1 3-7,-2 2-15,-5 2-16,-2 3-8,-3 2-19,-1 4-15,-5 6 1,3 1-20,4-7-7,-2 9-10,1 2 0,-1 1 12,6-3-44,3-5 21,3 4-14,0-2-6,1-3 29,2 0-28,2 0-8,-1-1 3,3-4-6,1-1-15,4 1 20,0-4-6,4-3-4,2-1-14,-1-4 48,0 1-31,1-4-3,-3 1 35,3 5-41,-8 2 0,0-2 10,0-4-6,-2 8-27,-2-3 17,-2 4 2,6-3-10,-6 3 4,0 0-20,7 10 30,-7-1-7,1-1 1,-1 2-2,-1 2-11,2-2 24,2 0 4,1 1-21,-2 0 19,2 0 13,0-4-5,3 1-4,3-3 24,-2-2-19,8-2 12,-2-2-8,6-10-3,2 5 16,-2-2-21,1-1 6,-3-6-21,2-2 9,-3-3-12,2-1 10,0-6-1,-5 2-2,2 1 7,-4 0 12,-5 8-15,-1 1-1,0 6 5,-2 0 6,-1 2-7,-2 3-2,2 0-19,-3 2-5,0 2 10,0 0 31,0 0-26,-6 15 1,2-7-1,-2 4 3,-1 1-7,2 1 2,2 1-2,-4 1-9,4-3 3,-4 0-11,6-4-3,-2 4-19,0-2-33,2 0 1,1 2-23,-2-5-23,2-2-25,0 1-23,0 1-33,0-1-26,2-3-30,-1-1-174,-1-3-473,4 3 210</inkml:trace>
  <inkml:trace contextRef="#ctx0" brushRef="#br0" timeOffset="825183.9107">6028 14551 163,'13'-22'231,"2"2"-27,1-1 7,-4-1-14,3-2-7,3-1-10,-3-1-4,-1 2-12,2-1-5,-1 3-10,-6 6-9,-4-2-9,0 7 6,-1-6-7,-2 9-16,-2-1-7,-1 2-7,1 2-16,-4 0-17,0 4 4,-3 3-14,-6 7 4,0 1-22,-3 7-3,4-3-29,-3 7 17,2 1-4,6-6-4,1 0 3,2 1-11,4-1 1,0 1 4,3-3-4,1 1 6,6 0-10,1-1 9,3 3-3,-4-4-2,-1-4-2,-2 1 14,-2-5-18,1 4 4,-2-4 0,-2 1 0,-1-3 0,1 1 6,-4 7 2,-1-6-1,-1-2 0,-6 3-2,2-3-5,-1-1-2,-5 4-17,3 0 6,-2 2-12,5-5-18,-1-1-15,1-1-42,1 0-5,7-1-34,-7-1-21,7 1-20,0 0-61,0-8-19,0 8-141,12-12-425,1 1 189</inkml:trace>
  <inkml:trace contextRef="#ctx0" brushRef="#br0" timeOffset="825483.8459">6427 14234 157,'15'-27'262,"-1"3"11,-3 2 14,-3 8 14,-4 4-9,0 5-17,-3 0-25,2 1-35,0 1-20,-3 3-25,-4 14-20,-2 3 3,-7 11-13,-8 11-12,2 3 12,6-10-30,-7 14 7,3-4-9,6-8-10,-2 9-7,1 2-26,5-15 12,1-4-13,0 2-2,6-12-6,0-2-7,1 0-23,1-1 7,1-1-27,2-3 17,3-2-3,0-2-24,6-2-2,6 3-26,-6-12-39,6-2-35,-2-6-38,2-3-21,-2-4-32,-1 3-39,1-2-40,-8-3-30,-1 1-169,-1-2-516,-2-1 229</inkml:trace>
  <inkml:trace contextRef="#ctx0" brushRef="#br0" timeOffset="825771.8547">6439 14335 133,'-5'-1'186,"3"0"4,2 1-9,0 0-7,-7 0-21,7 0 8,0 0-13,0 0-6,16-3-8,-6 3-13,12-1-9,-1 1-15,5-1-8,0 1-20,0 1-8,-4-1-22,6-1-28,-2 1-28,-2 1-20,-2 0-61,-1 4-55,2 0-163,-9-7-343,1 6 152</inkml:trace>
  <inkml:trace contextRef="#ctx0" brushRef="#br0" timeOffset="826588.8144">6890 14368 106,'0'-6'278,"0"-1"-6,0-3-10,1 2-14,-1-4-10,-1 3 7,1-3-2,-1 3-24,0 1-13,-1 3-15,0-2-28,-4 4-16,4 0-20,-7 2-17,0 3-3,-4 6-17,-8 8-9,1-1-7,1 4-13,3 0-4,-1 8-4,1 0-5,2-6-4,3-1-6,4-3-23,2-2 12,2-2-3,1 2 16,1-5-21,1 1 8,1-5-2,2-2-11,6-1-8,-1 0 8,6 1 3,7-11-7,-1-3-11,-2-2 12,3-2-18,-5-3-8,1-2-2,0-1 1,-3-2 0,-2 1-6,0 0-1,0-1 1,-5 5 13,-2 6 4,0 1 10,-1 4-1,-1-1-9,-1 1 3,-2 6 0,0 0-14,0 0 6,0 0-7,-10 23 9,4-9 2,2 3-2,-2 11 5,1-10-9,3 1 12,-1 7-1,3-6 3,2-2 3,-2 5 4,3-4 10,1 0 1,3-3 7,0-5-7,0-2 18,1-3-16,5-7-3,4 2 6,4-1-8,2-4-15,-1-6 13,-3 4 0,0-9-7,2-2 11,1-6 38,-2 1-46,6-17-4,-7 13-1,6-11-4,-10 7 6,3-14-8,-5 16 3,-2-4-2,-1 4 0,-3 2 8,-4 9 1,0-2 10,1 9-24,-4 5 21,0 3-15,0 2 3,0 0-6,-8 10 1,-1 6-1,2-1 2,-8 15-2,2 3 9,-1-2-5,-3 11 5,7-16 0,2 7-1,2 1 5,-1-2-4,3-5 0,4 2 3,0-1 2,4-3 3,-5-5 14,6-4-20,2-1 3,-1-1 8,2-7-2,0-3-21,3 2 19,3-5 2,-4 0-14,5-2 12,6-7 2,-1 0-8,-2-3 4,1-4 11,-1-1-5,-5 8-17,4-14 5,0-2 5,-1 4 20,-4-1-18,-1-1-5,-4 6 14,-3 5-16,-1-3 8,1 6-3,-2-8-17,-1 11 21,-2 0-19,-5 2-4,6 3-2,-8 1-4,-1 5 4,-2 1 0,-5 9 5,5-5-3,4-3-5,-3 6 12,5 1-15,2 2 7,0-3-10,1-2 18,0 5-7,4-2-1,0 13 1,1-17-5,2-4 3,0 1 3,0-2 6,4 0-7,3 0 26,0-3-20,-2 0-7,5-3 12,2-3 0,-1-1 7,6-4-8,-2-5 6,2 3 6,0-3-8,-4-2-9,1-2 11,1 4-2,-3-13-4,-4 5 6,1-3 16,-4 2-21,1-3 11,-6 9-13,0-1 0,-5 1 1,3 3 8,-3 4-4,1-1-23,-2 4 19,1 6-7,-3-5-3,3 5-2,0 0 33,-14 11-33,5 2 0,2 0-6,4-4 12,-5 8-8,5 2 0,2-3 7,-1 3-7,-1 1 6,2-4-16,1 1 24,0 4-2,1 1 2,-1-1 7,3-5-44,-3 1 48,0-7-5,-1 2-11,1 0 8,-3-3 18,-1-2-7,4 1 4,-3-4-29,0 1 34,0-1-7,-2 2-5,-4-6 5,2 2-4,7-2-6,-17 3-7,3-6-15,4 2-9,-2 0 4,-2-6-47,4 4-1,-4-1-14,1 2-18,-1-1-18,4 3-11,0-2-14,0-1-14,0-1-10,1 1-2,-2-3-31,3 4-16,0-4-12,-1 1-36,0 0-204,-4-2-501,4 1 221</inkml:trace>
  <inkml:trace contextRef="#ctx0" brushRef="#br0" timeOffset="826863.9274">7221 14395 10,'3'-6'243,"0"-1"-4,6-1-10,4 0-11,10-6-11,6 4-16,11-3-16,2 0-21,3 8-16,-7-5-15,-8 1-20,-2 6-33,-1 1-29,-3 4-33,-9-2-54,1 0-57,-7 1-65,1 1-138,-1 3-331,-8-2 147</inkml:trace>
  <inkml:trace contextRef="#ctx0" brushRef="#br0" timeOffset="828126.1788">762 14586 35,'-9'-4'212,"6"3"-8,-4 0-8,7 1-12,-6 0-17,2 2-18,4-2-15,0 0-13,0 0-4,0 0-14,0 0-7,0 0-2,0 0 0,13-4-12,3 4 5,9 3 6,-1-4 1,3-4 0,1 5 3,11-2-2,30-7 1,-28 10 8,2 3-9,7 0 11,21-2-17,4 12 1,-3-11-1,2-3-2,-4 7-10,6-2 5,3 4-5,1-1 6,-1 0-18,10 4-16,-10-2 5,0-6-4,-2 9-17,3-6 12,-10 4 9,8-2-15,1-3 0,-3 0-5,3 2-9,0 0 9,-6-6-12,-2-7 4,-2 15-20,1-3 27,-22 6-6,22-14 0,2 2-7,-24 0-7,21-2 2,-22 3-4,-2 3-6,1-5 13,-1 1-27,-5-1 20,-1 1-4,-11 1 1,2-2 1,9 0-4,-12 0 6,1 3-7,-1-4-5,4 2 8,10 1-25,-13-2 29,14-9-5,-1 10 8,1 0-2,1 2-16,-1-2 14,-3 9-4,3-10 26,-2 0-22,1 7 12,1-7-19,-15 0 0,11 3 28,-9 0-33,9 4 12,2-5-11,-10-2 0,9 5 2,0-2 6,-2 8-2,4-8 2,-2-5 3,4 5-19,0 5 18,-2-5-4,0 3 5,-2 0-3,1-2-13,2-1 21,-3 2-1,1 0-9,-12 0 4,13 1-16,-11-2 27,6 7-14,-8-8-10,2 2 5,8 0 2,-11-2 7,-2-3-5,2 2-13,0 0 18,-1 5 21,5-5-15,-4 1-4,0 1-7,-1 0 7,0-3 0,1 2 6,2 2-2,-1-1-5,-1 1-1,3-2 2,-5 2-4,1-5 0,3 5 13,-2-1-15,-1 2 3,0-1-2,1 0 2,1-1 3,-3-1-10,15-1 4,-14 5 1,1-5-7,11 2-8,-12 1 11,1-4-3,1 1 11,1 2-11,2-1 12,-3-1-14,0 4 1,-2-3 3,-1 0-5,3 2 14,-2-3-9,-2 1-3,2-2-17,-2 2 21,-1 6 2,4-9 3,-1-3-2,1 4-29,-1 2 33,1 4-3,1-7-5,0 2 0,0 0 27,0 3-25,3-5 0,-3 3 4,2-3-1,-1 0 10,9 0-13,0 1 2,-8 0-9,9-1 13,-10 2 15,11-1-20,-10-2 0,11 2 3,-2 3-5,2-3-23,0 2 24,1 2 0,0-2 5,2-2-5,1 0 2,0 2-4,0-3-5,-1 0 3,-3 5-11,-2 4 0,0-9 0,-2 3-12,-10-2 16,2 1-10,13 4-4,-19-5 6,1-1-1,-9 0-10,0 0 10,-1 4 4,-4-5-1,-2 1-10,-2-4 6,2 3-20,-8 1-20,12 0-25,-12 0-41,8-3-41,-8 3-58,0 0-58,2-8-80,-2 8-230,0 0-640,-6-16 284</inkml:trace>
  <inkml:trace contextRef="#ctx0" brushRef="#br0" timeOffset="829501.6283">12037 14254 173,'1'-6'202,"1"-1"-1,-2 2-5,4 0 2,-3-2-1,2 4-1,-3-1 3,3 1 4,-1-2-11,-2 3 0,0 2-10,4-5 4,-4 5 6,1-5-6,2 0-3,-2 4 19,-1 1-12,0 0-20,0 0 1,0 0-3,2-3-2,-2 3-14,0 0-12,0 0-4,0 0-4,0 0-11,0 0-8,0 0-7,0 0-6,0 0-11,0 0-6,1-4-14,-1 4-7,0 0-10,0 0-3,0 0-6,0 0-10,0 0-6,0 0-20,0 0 15,0 0-4,0 0-4,-8 13 5,3-1-19,0 4 15,-2 0 4,-1 15-8,-3 4 2,-6 10 8,0 1-15,3-15-1,-2 20-13,0 4 22,2 1-5,0-5 0,1 0-2,0 0 5,0 2-6,3 7-3,0-9 0,1 3 2,-2-1-3,3 2 26,-8 25-5,9-29-2,1 2-1,1 1-10,-1 1 8,-7 25-1,5-23-4,-1 2-7,-5 24-3,6-25 9,4-2-5,-10 29 5,5-26-3,2 1-8,-6 28 8,-1-3 2,3-2-23,1-4 20,0-26-25,-7 35 7,3-29-4,-4 25-3,3-2 8,-2-30-4,-1 26 5,3 5 1,-2-1 14,3-25-14,0-9 7,-5 40-2,5-31 2,1 27 8,1-33-6,-3 32-2,4-36-22,-5 6 25,-1 30 4,7-35-10,1 33 7,-3-38 20,-2 5-25,4 5-5,-4 0 5,-3-5 2,-2 6 15,-4 24-14,3 11 3,5-47-4,1-1 2,1 6-4,-1 4 10,-3-7-8,5 12-5,0-2 12,1 3 2,-5 21-6,9-20 2,-5-6 0,0-6-1,3 3 0,-1-3-3,-4 5 2,8-21 2,0 3-4,-1-15-13,0-18 21,7 0 3</inkml:trace>
  <inkml:trace contextRef="#ctx0" brushRef="#br0" timeOffset="832335.9151">866 14957 83,'0'0'128,"1"-4"17,-1 4-14,0 0-14,0 0-12,0 0-32,-1 15 40,-2-1 5,1 4 4,-2 8-4,0-1-3,-3 3 4,0-2-7,1-1-8,1 3-11,-5-4-18,6-7-2,2-5-6,-1 6-6,-1-2-9,-3 1-11,6-5 9,1 8-7,-2-12-10,-2 2 4,4-4-1,-3 5-3,2 0-2,-2-7-8,3 1 2,-7-2-5,7-3 3,0 10-8,0-10-10,0 4 16,0-4 17,0 0-24,-3 5 4,3-5 0,0 0 3,0 0 11,0 0 14,0 0 7,0 0-5,0 0 18,0 0-12,0 0 1,0-27-7,3 14-16,-3-4 12,4 7-1,-1-15-2,0-1-20,1-7 42,2-1-33,-8 6-2,16-21 10,-8 14 3,4-12 11,1 2-19,-1 10 0,0 3-11,5-13-5,-5 18 3,4 1 0,3 0 1,-8 11-11,3-4 7,-5 9 6,3 4-13,-3-3-8,0 7-8,3 2-3,-10 0-6,17 11 3,-10-1-1,3 3-1,-3 3 0,-3 1-6,-1 11 2,1-12-11,-9 11-10,-1 3-13,-9-3-15,6 0-7,-2 3-5,-2-8-15,3-6-7,-5 4-4,4-6-2,1-3 0,1-1-13,-1-2-2,5 0 6,-1-4-19,3-2-17,-1 1-25,1 1 3,0-1-120,3-3-318,0 0 141</inkml:trace>
  <inkml:trace contextRef="#ctx0" brushRef="#br0" timeOffset="833244.0789">1174 15230 202,'5'-10'220,"1"-3"-1,-2 4-13,-2-2-1,-6 1-9,7-1-3,1 7-13,-4-8 3,1 3-15,4 1-15,-5 1-12,0 7-6,-3-11-26,1 5-5,2 6-12,-5-5-17,0 3-11,5 2-33,-15 6 15,2 6-6,-2 3-7,-8-4-4,6 8-18,-1 3 9,-8 14 1,15-18 3,3-2-10,-2-2-11,6-5-10,3 8-10,-4-5-8,5-3 6,-3 2 11,5-3-16,-5 4 5,4-4 5,5-6-4,7-1-20,-3-2 33,5 1-1,-2-8 3,-2 0 0,3-4-11,-4 3 14,4-12-4,-7 8 4,3 1-2,-3-2 28,-1-1-28,-1-2-1,-1 6 1,2 1 10,-3 2 8,-2 2 0,1 1 1,-1 2-6,2-2-6,-3 5-1,0 0-7,0 0-4,0 0-6,0 0 11,0 0 2,-7 25-8,4-17 3,0 7-3,0-3 1,2 5-2,1 3 4,1-3-3,-1 0-1,2-4 3,-6-2 1,4 1-1,8 12 0,-5-14-6,1-5 4,-2 0 8,5 0-5,1-5 2,-1 4 6,4-6-8,-1 0 3,0-1 3,1 3-4,2-12-2,5-2 6,-12-1 0,11 1 1,0-4-1,-3-2 8,-4 6-6,1 0-4,-4-2 10,-2 5-3,1 1 2,0 1 5,-2 5 2,-1-4 3,1 1-3,-4 5-20,2-4 11,-2 6-5,0 0-5,0 0 1,0 0-13,0 0 13,-7 20 4,5-8-5,-1 0-2,-2 2 5,2 3-3,3 9-3,-1-6 4,1-5 1,-2 2-3,5-5-4,-3 5 6,3-7-3,0 0-1,4-1-7,-3-1 13,-1 2 0,5-4 2,-2-4 4,4 3 3,-2-5 1,1-6-5,3 5 1,2-6 5,0 0 0,0 0 1,2-1-3,2-9-15,-1-3 17,1-3-9,-5 2 11,1 0-5,-7 4-4,3-6 5,-3 6-2,-1 2 5,-5 10 5,2-8 5,0 0-2,-6 3 1,6-1 2,-2 6-6,-1-1-28,0 6 14,0-8-2,0 8-2,0 0-7,0 0-11,0 0 13,-4 25 0,4-14-6,0-1 2,0 6-21,3-4 15,4 10 4,-3-6-1,-1-4 3,3 4 12,-1 5-8,-2 8 1,1-12 3,0-7-2,1-1 15,-4 7-4,3 4-6,-1-12 2,0-3 3,-3 1 13,1 0-20,-1-6 10,0 10 0,0-10 1,6 5-11,-6-5 14,0 0-4,0 0-4,10-2 3,-3-5-15,11-4 7,5-1-18,2-3-9,-4-2-32,-3-1-38,5 2-28,2-1-41,-5-1-41,-3 3-172,-4 7-409,-3-5 181</inkml:trace>
  <inkml:trace contextRef="#ctx0" brushRef="#br0" timeOffset="833546.6738">1388 15129 2497,'-22'-3'44,"8"3"-44,4-1-36,1-2 64,2 1 21,3-1-34,4 3-6,0 0-4,0 0-23,0 0 2,0 0-47,0 0-44,24 5-55,-8-2-62,3 1-114,-5-4-364,3 5 162</inkml:trace>
  <inkml:trace contextRef="#ctx0" brushRef="#br0" timeOffset="833889.877">2353 14991 62,'2'-8'235,"0"0"8,0-2-5,-1 3-8,-1 2-9,0-1-11,0 4-35,0 2-19,0 0-20,0 0-14,-21 12-11,7 6-11,-6 7-12,1 1-28,-9 14 22,6 7-2,-4-2-12,4-8-8,1 4 7,9-8-18,-4 12-4,9-12-3,4-10-4,2 9-31,2-5 16,2-8-22,5 9-14,1-5-12,1-7-44,5 5 8,2-7-46,4-2-44,0-2-47,2-5-190,-3-3-420,5-2 186</inkml:trace>
  <inkml:trace contextRef="#ctx0" brushRef="#br0" timeOffset="834404.1313">2689 15215 145,'9'-25'199,"-2"14"15,0-6-1,-2 2 1,0 9-1,-5-6-10,3 3-8,-3-2-18,0 5-16,-3-2-20,1 3-13,-3-2-11,-5 0-19,0 4-8,1-1-8,-7 1-12,-5 6-6,-2 4-7,1 3-9,9-3-4,-8 9 4,4 1-19,-3-2-14,2 2 12,5 2-4,2-6-5,4-1-4,0 5-10,0-6 6,4 0 1,-1 0-8,4-1 5,-1 0 0,1-3-2,4 2 2,0-1 2,0-3-2,2-1-3,2-4 0,5 3 3,1-7 10,2-2-11,-4 2 3,5-6-2,-4 1-3,1-4 14,-1 3-16,3-6 6,-7 4 0,0 0 3,-3 4 30,0 2-14,-3 0 0,0 4-6,0-2-7,-3 4 14,0 0-33,0 0 3,8 8-4,-8 2 5,-6 5-22,5 2 23,-3 10 13,1 3 9,-4-8-5,3 7 19,-2-4-23,3 6-3,-2-2 3,-1-5-3,3 2 1,-1-8-8,0 1 3,1-2-2,0-5 4,-1-2 5,1 1-2,3-3 0,0-3-4,0 0 14,0 2 30,0-7-13,0 4 5,0-4 0,0 0 10,0 0-6,0 0-5,18-19 8,1 5-27,-1-3 11,3 1-16,0-5-10,0-4 9,-1 6-36,1 2 4,-12 8-19,6-5-9,-4 2-29,-4 4-24,3 2-39,0-6-41,-2 9-47,-2-2-33,-4-2-37,-2 7-167,8-1-497,-8 1 221</inkml:trace>
  <inkml:trace contextRef="#ctx0" brushRef="#br0" timeOffset="834671.8016">3053 15469 249,'0'0'278,"4"-6"-4,2 4-17,-3-10-12,1 9-12,-4 3-4,0 0-2,3-5-14,1 0-12,-4 5-24,0 0-15,0 0-19,0 0-21,0 0-10,0 0-18,-31 11-10,21 3-6,-4-5-7,2 2-10,0 1-1,2-1-17,5 0-5,-1-2-10,-1 0-11,1 0-31,4 1-2,2 3-9,1-3-11,3-2-7,-4 2-16,9 1-23,-1-3-20,6 0-43,0-3-43,6 0-33,1-1-241,3 5-499,0-8 222</inkml:trace>
  <inkml:trace contextRef="#ctx0" brushRef="#br0" timeOffset="834928.5487">3320 15569 266,'0'0'249,"0"0"-7,2-7-22,-2 7-20,0 0-17,0 0-39,0 0 11,3 17-5,-6-8-15,2 0-6,-2 5-7,-3 0-10,2 3-13,-1-1-15,0-1-5,-3 2-19,2-3-26,2 11-34,-3-11-28,3-3-46,-1 0-53,1-1-45,0-1-49,-2 0-120,2-3-368,3-3 163</inkml:trace>
  <inkml:trace contextRef="#ctx0" brushRef="#br0" timeOffset="835548.946">3857 15481 195,'0'0'240,"6"-5"-5,-4 4 12,3-6-23,-5 0-5,4 1-14,-1-1-7,-3 0-21,3 2-9,0-5-11,-3 0-24,0 1 3,0-3 0,0 3 0,-2-8-22,1 9-13,-2-1-8,0 4-15,-1-2-7,-3 4 0,0-3-27,-4 6-1,-2 0-7,-2 9-8,-5 2 2,3 1-1,-6 3-12,9 10-2,-4-7 1,1-6-2,0 6-21,7-5 14,-3 5 3,8-6-5,1-2 0,-2-1 4,5 1-3,-1-4 7,2 1-7,2-2 4,1-1 10,2 3-1,2-5 2,3 1 3,-3-3 0,-7 0-24,17-5 25,-7 3-10,2-3-4,-4-3 9,7-1 8,-5 0-16,1 1 1,2-5-4,-4-3-1,3 10 0,2-19 6,-4 4-6,-1 7-2,-1-4 4,-4 12 3,7-15-7,-1 7 0,-4-1-11,-2 4 12,3-2 0,-4 7 0,1 3-15,-1-1-6,-3 1 11,0 3-14,0 0 1,4 12 3,-4 1-9,0 12 19,-6 3-4,1 1 3,-1 0 10,-2 8 22,2-5-15,2-6-1,-4 20 4,0-14 10,3-2 9,-1-1-5,2-5 4,0 2-34,1-10 28,0 7 3,0-9 0,2-12 2,0 5-2,-1-1 4,1 5 5,2-8 11,1-3 20,-2 0-11,-2 6 21,2-6 7,0 0-5,0 0 0,14-11 13,-1-3-39,8-6-7,-3 0-10,2-2-15,4 1-17,-4-1-17,5 3-27,-4-3-54,0 1-28,-2 3-33,2 0-33,-7 10-50,3-7-52,-1 6-70,-4-2-254,-1 3-661,-4 5 294</inkml:trace>
  <inkml:trace contextRef="#ctx0" brushRef="#br0" timeOffset="836050.9547">4352 15616 144,'4'-4'275,"3"4"-4,-3-8-9,-1 1-2,0 1-14,1 1-20,-1-5-16,-2 3-7,2 0-17,-1 0-7,-2 0-21,-2 1-19,1 0 0,-5-2-33,3 8-13,-5-7-11,-6 5-9,-7 4-23,0 3 3,-2 2-9,-1 5 0,4 0-10,-2 5-3,2 0 3,0-3-12,9 1 4,-4 1-2,9-2-15,0 1 14,1 0-12,2-4 6,0-2 2,3 0 1,0-1 12,4 2 4,-1-4-5,2-1 8,3 1 1,3-4-9,-1-1-2,4-2 4,1-4 1,8 0-3,-5-4-5,-2-6-4,1 1-14,3-5 12,-4 1-9,-2-7 1,3 2 2,-4-6-4,-2 0-4,6 3-9,-7-8 0,3-10 6,-3 14 14,-2-1-22,2 3 13,-6 0-11,0 13 3,-2 4 2,0-2-1,1 13-2,-1-8-14,-2 4 0,0 4-5,0 0 4,-7 18 4,1-3 8,-4 12-1,-1 1-5,3 4 7,-2-3 3,1 1-6,1 2 3,5 1 3,-7-2-3,3-1 9,0 0 0,1-3-9,6 4 0,-4-16-3,2-2 1,2-1-16,-1-1 9,4 5-11,-3-10-15,3-2-8,-2-1-7,5 2-50,-2-4-52,2-1-62,5-6-72,-4 0-231,6-3-564,4-7 250</inkml:trace>
  <inkml:trace contextRef="#ctx0" brushRef="#br0" timeOffset="836290.0769">4677 15161 196,'0'-14'265,"3"4"-18,0 6-12,1-4-21,-2-1-17,6 6 3,-1 2-23,7 1 6,3 13-5,4 3 2,-1 5-20,12 9 15,-15 16-8,-3-17-8,0 4 11,-5 0-9,2 13-7,-1 0-6,-13-10-10,-4 11-2,-3-2-6,-4 0-18,-2 5-16,1-21-8,-2-2-10,-1 0-21,-2 0-67,-8 14-61,7-24-60,-2 0-62,-1 4-75,3-8-87,-3 4-208,3-6-609,0-2 270</inkml:trace>
  <inkml:trace contextRef="#ctx0" brushRef="#br0" timeOffset="838833.6766">1209 16015 164,'5'-10'261,"-3"-7"-22,1 1-16,0-2-25,-1 1 15,0 0-16,-2 1-21,-2 6-1,-1-2 6,1 1-11,1 7-14,-2-6-18,2 3-14,1 2-19,-5 4-12,1-6-9,4 7 3,-11 6-30,-6 1 11,7 5-27,-1 9 2,-6-4-15,7-3-1,6 4 1,-2-1-10,0 3-2,4-1 28,-1 0-35,-4 6-1,7 1-1,4 3-3,-1 0-22,0 3 30,-2-3-10,0-3 11,1-2-12,-4-7 19,4-1-14,-6 12 1,1-14 3,0-10-16,-4 10 31,-3 2-13,-4 7-3,4-12-7,-1-2 15,-3-4-13,6-4-22,-1 1 6,3-2 6,-2-3-2,-2-1 3,5-1 10,0 2 0,-1-6-3,1-3-2,2-5-25,-1 3 29,1 6 0,3-4-3,-3 1-3,-1 1 5,4 2-9,6 6-8,-5-8-13,-1 5-18,0 5-32,6-11-3,2 10-33,1-4-28,3 1-19,4-2-27,5 2-37,2-6-172,-1 12-428,5-5 190</inkml:trace>
  <inkml:trace contextRef="#ctx0" brushRef="#br0" timeOffset="839249.0889">1697 16000 140,'-3'-14'247,"2"4"-13,-1-6-17,2 4-4,-4 1-20,-2 0-21,1 3-22,-3 3-18,2 4-15,-6 2-12,-3 3-8,-7 9-13,0 5-10,-12 11-6,9 4 7,1 2-8,3 4-11,-3 8 2,0-9 5,9-8-18,3 14-5,2-13-4,6 0-5,-3 0-11,4-4-12,6-2 2,0 3-5,5-5-28,2 7-9,3-8-35,4 3-28,2-12-13,1 0-21,0-3-46,5-3-31,-1-6-115,0-2-347,0-2 154</inkml:trace>
  <inkml:trace contextRef="#ctx0" brushRef="#br0" timeOffset="839635.4388">1855 16265 202,'7'-30'189,"1"1"25,-2 11-2,2-8-18,-1 0-5,-4 9-15,1 4 7,-2 7-3,-2-6-5,1 0-12,-2 3-3,1 3-22,0 6-14,0 0-18,-2-10-11,-5 5 1,0 3-27,-4-1-9,11 3-6,-26 12-4,0 0 23,10-2-36,-2 2-6,5 3-2,-1 3-7,4-2-10,3-2 6,0-4-2,0 4-2,4-5-10,2 2 9,-3-1-13,4-5-2,3 4 6,-1-2-3,4-2-4,0 2 7,2-4-1,-8-3 4,11 1-2,-1-2-3,0-2 6,0 1-2,4-8-9,-1 0 15,8-4-18,-10 1 14,0 2-1,-3-1 8,-2 1-3,0 5 6,-1 3-7,1-1 1,-6 4 6,4-5-13,-4 5-9,0 0-1,6-3 8,-6 3-13,0 32 18,-4-14-5,1 7 17,-4 5-3,0 3-16,0-1 13,-4-1-4,2 0 10,1 1 7,1-7-13,1-6 6,-5 2 4,7-6-3,2-9 3,-2 0 1,4 0-3,-1 2 13,1-8 8,-2 5 9,2-5 27,0 0-8,0 0 2,0 0-7,0 0 0,0 0-21,20-22 13,-12 9-13,12-8 3,0-3-20,1 1-15,0 6-4,-1 11-10,-2-15-25,-2 1-23,-2 11-34,-3-2-19,-3 11-33,2-6-41,-1 1-46,1 0-59,-1 3-7,1 1-189,-10 1-520,14 1 231</inkml:trace>
  <inkml:trace contextRef="#ctx0" brushRef="#br0" timeOffset="839975.7339">2246 16402 130,'4'-8'283,"-1"1"-2,0 2-4,-2-2 2,-1 7-14,6-14-11,-6 8 0,0 6-14,3-6 1,-3 6-25,1-12-35,-1 12-19,0 0-21,0 0-31,-21 14 2,7 7-15,1-9 2,1-1-22,0 3-1,1 0-18,0-1-11,5 3-5,-1-2-4,2 2 13,3-4-23,2 2-8,0-2-15,2-3 5,3 0 4,2-3-17,3 5-10,3-5-56,2-5-24,-1 3-40,3-4-78,5-6-32,0 1-48,2-1-215,-9 3-547,9-3 242</inkml:trace>
  <inkml:trace contextRef="#ctx0" brushRef="#br0" timeOffset="840305.9477">2477 16542 69,'0'0'295,"0"0"-9,0 0-7,0 0-26,0 0-42,0 0-5,-4 14-1,4-14-32,-3 15-11,0-2-23,-1 1-2,-4 3-23,2-3 0,0-5-27,2 3-28,0 5-51,1 0-51,0-5-45,-4 2-50,6-5-79,-2 1-169,3 1-417,-3-6 185</inkml:trace>
  <inkml:trace contextRef="#ctx0" brushRef="#br0" timeOffset="840614.3474">2829 16223 196,'0'-3'250,"0"3"-9,-7-2-26,7 2-6,-18 8-14,7 1-21,-2 1-10,-4 9-11,6-7-16,-2 0-9,6 2-9,-3-1-19,0 4-2,6-8-22,1 1 0,0 0-9,3-1-3,2 8 0,1-11-6,2 2-1,-2-3 3,4 1-8,0 1 3,0-4-6,3-2 6,-1-2 23,2 1-25,-4 0 3,3-3 8,-2-1-9,-1-2 20,-1-1-12,0-5-1,1-1-13,-2-3-3,-4-1-2,1 0 10,1 5 4,-2-14-18,1 10-6,-4 3 21,1-5-26,-2 2-3,3 5 1,-3 0-17,-1-2 11,1 5-34,1 4-11,0-4-27,-2 3-31,1 4-41,3 1-37,0 0-32,0 0-52,-13 4-37,10 2-210,3-6-531,0 13 236</inkml:trace>
  <inkml:trace contextRef="#ctx0" brushRef="#br0" timeOffset="840900.0233">3002 16063 290,'0'-10'301,"2"2"-13,-1 4-20,-1 4-33,5-4-15,-5 4-28,9-4-10,-9 4-22,22 17-9,-10-5-15,1 9-3,2 2-14,-3 7 1,0 17 1,-5-2-12,-7 1-6,3 1-45,-10 2 21,0 4-11,-3-7-21,-1-17-18,-9 10 16,7-10-59,-5-1-19,1 1-29,-4-8-14,6-2-7,-5 2-43,-2-4-23,3-2-41,-1-2-13,-1-2-30,5-3-149,-4-4-412,5-3 183</inkml:trace>
  <inkml:trace contextRef="#ctx0" brushRef="#br0" timeOffset="841678.1666">1426 16779 120,'-5'-7'240,"3"1"-9,-2 1-10,1-1-8,-4 3-14,-4-4-14,3 2-27,0 1-13,0 6-14,-2 0-18,2 3-11,-5 6-7,-1-6-13,4 8 2,-5 9-14,-1 6-10,9-14-2,0 0 0,1 3-18,2 4 9,-3 4-3,7 1 7,0-9-10,4 2-9,-1 0 8,0 11 1,1-4-8,0-9-7,2 1 4,-2 1 12,-4-2 2,7 6-2,-4-7 3,-2 1-10,-1 2 3,-4 2-6,4-5-2,-7 1-5,0-2-11,0 0 20,-3 0 2,0-1-4,2-8-1,-5 0 26,3 0-23,3 1 2,0-4-6,-4-3 9,4 0-5,-1-5-12,2-4 8,3 5-7,-4-1 3,0-6 8,6-4-25,2-2 6,0 5-7,1-5 3,-1 0 18,3 2-28,5 0-7,-2-1-8,3 4-16,-2-3-34,2 6-6,9-1-26,-1-2-35,0-3-41,-1 5-31,6 1-51,3 6-243,-2-6-537,0 1 237</inkml:trace>
  <inkml:trace contextRef="#ctx0" brushRef="#br0" timeOffset="842010.2919">1836 17043 205,'4'-10'209,"3"0"-8,-1-4 5,-2 2 2,-1 3-14,-1-4 1,2 12-5,-3-10 4,-1-2-2,-2 7 15,2 6-45,2-20-21,-2 20-10,-10-2-18,-2 3-25,-2 5-3,-5 6-8,-2 9-8,-3-3-3,-5 15-9,0-1 1,7 13-11,6-22-4,1 1-5,-1 5-30,7-4 18,-7 20 2,13-23-6,2-2-9,-2 1 7,6-3-22,1 1-18,3-3-1,-1 0-16,2-2-7,2 0-45,10-4-21,0 4-58,1-6-47,3-1-250,1-1-503,0 0 222</inkml:trace>
  <inkml:trace contextRef="#ctx0" brushRef="#br0" timeOffset="842696.0609">2132 17294 53,'5'-9'260,"1"2"-30,-3 2-15,0-7-8,3 1-20,-6 0 12,7-6-31,-2 3 11,1 4 9,-2-4-23,-4-3 1,4 2-18,-1 8 0,1-9-19,-4 4-6,0 1-19,0-4 15,-2 10-13,0-8 4,-1-2-18,-2 9-22,-1-1 1,-1-5-11,-1 6-15,-4 2-2,-2 11 1,2-4-13,-8 2-2,4 1-14,-4 6 10,5 9-5,-3-4-4,2 6-8,5-10 29,1 1-30,-5 9-5,9-11-4,3 2 0,0-2-4,3-2 5,0 4 4,3-2-2,1-1-4,3-5 12,6 2-7,5 0 0,-6-7-1,3-2 7,1 0-21,-1-5 14,-3-3 7,4 4-1,-3-4 5,1 5-26,0-7 17,-5 5 9,1-5-6,0 0 6,-4-2-14,0 4 11,0 6-3,-1-6 5,0 0-1,2 0 43,-5 4-41,4 1 2,-6 4-8,3-10 8,1 5-9,-4 5 18,0 0-3,3-8-13,-3 8 0,0 0-30,0 0 29,0 0-2,0 0-2,0 0-6,0 0-9,0 0 15,-3 46-4,0-33-11,-1 5 24,3 8 10,-2-2-15,1 6 8,-2-3 2,1 0 0,-1-2-1,1 4 8,-2 4 0,-1-7-13,2-1 16,-6-2 14,7-5-26,2 2 6,-1-3-26,0-5 19,-1 1 13,1-5-4,1 19 8,-2-23-13,3 4 1,0-8 12,-1 7-17,1-7 4,0 0 36,0 8-41,1 9 0,-1-17-2,0 0 9,0 0 8,0 0-17,0 7 9,0-7-6,0 0 3,0 0-4,0 0 11,0 0-4,0 0-3,0 0-3,0 0 13,7-19-13,3 17 1,1-7-5,9-8-2,-2-1-8,3 2-12,6 5-28,-7-6-13,2 3-21,-8 5-22,8-2-36,0 4-35,-8-3-49,-2 1-53,-6 4-83,3-2-210,-2 0-609,3 3 270</inkml:trace>
  <inkml:trace contextRef="#ctx0" brushRef="#br0" timeOffset="843509.5524">2676 17478 61,'7'-2'184,"-7"2"-2,0 0 11,0 0-1,0 0 1,4-2-7,-4 2-6,0 0 2,0 0-9,0 0-11,4-10 2,-4 10-20,-1-10-5,1 10-7,1-8-9,-1-1-13,-2-1-16,0 3 6,-1-5-12,0 6-21,-1-2 4,-3 1-15,0-1-8,-1 6-3,-1 2-4,-5-3-9,0 8 17,-3 3-25,-3 3-1,2 2-9,-2 4 6,3 4 18,1-8-29,3 13 6,4-16-21,2-3 15,2 6 4,0-2-7,1-1 4,4-5 41,0 0-42,4 7-6,-2-7 5,-2-5 1,6 4 23,-1-1-22,5-3 1,-10 0 5,25-10-3,-9 5-13,4-9 15,-7 9-7,6-11 1,-1 0-3,-4-5-2,3 1 0,0 0 3,-1-9-1,-2 2 4,-3-7-18,2 1 11,-2 2 3,-3-3-5,2 5 1,-7 5 29,4-1-31,-4 9 0,0 4 3,-2 1 2,1 3 20,-2 2-19,0-1-4,0 7-4,0 0-9,0 0-5,0 0 20,-2 35-2,-5-9 2,-4 4 9,5 0-8,-1 3 10,-3-5-6,5 3-11,-1 1 12,-6-2-9,9 2 7,-2 22-7,3-29-18,0 1-33,2 0-28,0-7-47,0-1-39,2-7-13,5 4-27,1 2-19,3-8-52,4-5-159,-3-2-470,6 2 208</inkml:trace>
  <inkml:trace contextRef="#ctx0" brushRef="#br0" timeOffset="843824.3002">2956 17569 203,'4'-7'257,"-4"7"-22,0 0-15,0 0-20,0 0-12,0 0 0,0 0-21,7 22-4,-7-11-8,0 1-14,-7-3-9,9 6-17,-4 4-14,2-8-18,-4 5-28,3 1-42,-2-3-48,0 5-63,3-9-51,0-2-65,0 3-140,0-4-383,1-3 170</inkml:trace>
  <inkml:trace contextRef="#ctx0" brushRef="#br0" timeOffset="844178.6572">3314 17142 268,'-2'-5'295,"-2"-2"-15,3 2-11,1 5-28,-2-7-29,2 7-18,-7-1-16,7 1-20,-18 20-4,7-8-15,-6 8 4,4 4-15,-4-5-11,3 13-6,4-9-11,0-7-11,3 0 0,2-1-9,3-4-11,2 4 1,0 1-6,5-5-3,-3-1-5,3 8-3,0-9-31,3-5 19,3 8 11,-2-9-16,1-3 0,0 4-3,1-7-3,6 6 16,-4-7-21,5-13-1,-6 6-6,-1 2 8,-6-3-3,12-7 1,-7-5-5,0-2-22,-1 3 18,-8 9 2,4-14-5,-2-4 2,-3 14 11,0 1-27,0 2 7,-1 3-11,-5-7-2,2 9-21,1 1 2,-4 5-8,0-1-16,-1 1-16,8 4-26,-17 4-27,4 0-35,6-1-33,1-1-54,2 7-38,-2-2-197,1 3-515,5-4 229</inkml:trace>
  <inkml:trace contextRef="#ctx0" brushRef="#br0" timeOffset="844457.9065">3534 16970 43,'2'-16'303,"-2"10"-16,0-1-20,0 7-26,0 0-25,0 0-24,0 0-12,16 15-6,-1 9 17,-2 0-22,2 24 1,4 0-7,-4 1-4,4-3-7,-11 11-7,3 27-5,-11-36-8,-4-3-19,-3 14-3,-3-13-19,-5-3-16,-1 4 13,2-16-34,-7 12-15,1-16-33,-1-7-22,-7 15-32,6-14-21,4-3-17,-1-1-34,-2-4-33,1-1-53,6-8-65,-2-3-218,2-1-529,2-2 234</inkml:trace>
  <inkml:trace contextRef="#ctx0" brushRef="#br0" timeOffset="846131.6919">3483 16375 163,'-7'0'279,"7"0"4,0 0 12,0 0-17,0 0-17,-5-3-19,5 3-6,0 0-20,0 0-30,0 0-4,0 0-16,13-7 11,-6 3-36,3 1-22,4 0-2,-1 1-9,2-3-18,1 2 3,1 2-17,2-2-5,-4 0 1,0 3 30,3-2-74,-5 5-17,4-5-18,-3 3-32,2-1-19,-1 0-35,-2 3-25,-3-5-52,1 4 6,-3-2-40,2 0-14,-6 4-27,2-3 5,-3 3-166,-3-4-441,0 8 195</inkml:trace>
  <inkml:trace contextRef="#ctx0" brushRef="#br0" timeOffset="846463.1307">3705 16415 442,'-15'6'13,"-5"4"7,-1-1 20,4-1 12,3-3 26,0 3-25,1 1 52,5-6 13,1 1 7,1-4 3,-1 2-3,4 0 2,2-1-5,1-1-9,0 0 3,-2 5 5,2-5-13,6 7 7,0-7-3,2 2-3,5 1-2,4-3-18,5 6-7,1-3-7,-2 0-12,0-3-2,3 2-39,-1-4-16,-1 6-35,2-3-25,-4 1-47,2 0-4,1 1-40,-2 0-52,0 3-173,-5-3-400,-1 4 178</inkml:trace>
  <inkml:trace contextRef="#ctx0" brushRef="#br0" timeOffset="846888.0106">4043 17372 87,'-1'-7'262,"-2"5"-6,0 0 12,3 2-1,-5-5-2,5 5 5,-5-5-20,2 2 4,3 3-5,-6-3-14,4-2-21,2 5 9,-5-1-32,5 1-14,0 0-21,0 0-9,-7-1 8,7 1-30,0 0-12,0 0-21,0 0-6,0 0-22,0 0 7,0 0 10,26 2-61,-12-6 34,2 2 21,8-1-30,0-5-10,-2 8-13,1-4-21,-8 2-22,1 1-35,-1-2-21,1 1-52,-5 2-24,-1-2-38,-2 0-41,-2-1-28,-6 3-41,8 4-6,-6 4-208,-2-8-555,0 0 245</inkml:trace>
  <inkml:trace contextRef="#ctx0" brushRef="#br0" timeOffset="847238.281">4001 17506 137,'-14'6'167,"6"-3"8,2 2 7,1-2 1,3 3 0,-1-1-3,3-5 0,0 0 6,9 11-10,-1-7-3,9-1-3,4 1-13,3-2-19,1 1-11,1 13-6,0-19-11,4-8-18,-2 10-12,0-3-48,2 7-35,-6-10-51,-2-2-63,1 5-62,-2-1-65,-7 3-148,3-5-425,-6 2 187</inkml:trace>
  <inkml:trace contextRef="#ctx0" brushRef="#br0" timeOffset="851391.9596">4804 16416 100,'0'0'160,"3"-6"4,-2 2 9,-1 4-5,6-6-4,-3 5-2,-2-4 7,2 4 2,-3 1-6,4-6-14,-1 1 9,0-2-22,0 2-13,-2-7-3,0 2-10,1-2 12,-1-5-19,-2 0-12,2 1-13,-2 4 8,1-5-12,-2 2 2,0-1-4,0 7-8,-2-3-3,-1 2 0,2 3-16,0 7-9,0-7-8,-3 3 1,-4-2-10,-1 6-6,-3 3 0,-6 5-2,-1 5-3,1 5 0,-1-1-9,4 1-1,-1 3-5,4 0 4,3 4-2,4-9 20,1 2-5,2-4-5,1-4 1,3 1 3,0-1-8,3 0 1,1-3-7,2 1 13,1 0 0,3-4 0,3-4 0,0-7 7,4 3-5,6 0-2,-5-10 7,-1-3-1,-3 5-18,-3 2 25,-2-2 2,2-1 0,0-1 20,-6 5 17,2-1 11,-2 5 4,0-1 6,-3-2-20,1 5 10,-1-1-14,-2 4-17,0 0-6,0 0-21,0 0 2,1 16 8,-4 1 7,-2 9-16,-1 1 9,3 1 9,-4 3-17,-3 2-3,2-1-22,2 1 16,2-3 31,-3 1-35,1-4 4,2 0-8,1-10 8,-3 1 4,5-6-8,-2 5 0,2-8-7,1-3-3,-3 1 14,3-3-9,0-2 21,0 3-35,0-5 50,0 6-4,0-6 4,0 0 5,0 0 8,14-11-24,-5 5-1,9-16 3,-1-1-7,3-4-2,-1 0-10,-2 1 13,10-10-12,-9 11-1,-1-1-14,0 6 6,-3-1 6,0 1-29,-4 6-2,-4 4 4,1 2-11,-2 0-13,1 2-27,-2 1-24,-1-1-43,0 3-36,-3 3-42,5-3-20,-5 3-14,0 0-21,10 3-25,-7 2-218,3 0-557,-6-5 248</inkml:trace>
  <inkml:trace contextRef="#ctx0" brushRef="#br0" timeOffset="851795.8846">5160 16455 112,'0'-3'296,"0"3"-9,0 0-8,2-4-16,-2 4-22,0 0-14,0 0-38,0-5-14,0 5-35,0 0-5,-9 7-12,5-1-7,3 4-10,-2-5-13,-1 3-7,2-3-5,2 2-11,0 1-2,0-2-3,2 0-5,-2-1-15,2-1 7,4 1 0,1-1-6,0-4 3,3 1-5,0-2 1,4 0 1,-1-3-1,-1-2 0,4 0 6,-5-2 1,-1-5 8,-2 5 22,2-5-22,-3 5 11,0-2-1,0-6 6,-4 6 15,0-1-20,1 2-2,-4-3 2,-1 2-13,1 1-31,-5 4 17,2 2-10,-6 1-2,-9 4-9,-5 6-41,0 5 40,-6 18-14,5-11 5,3 3-1,4 3-14,2 3 8,0 0-3,4-2-21,4 0 19,3 2 3,4-4 2,1 1-4,4-9-34,2-4 38,4 0 22,0 0-21,7-1-5,2-7 15,1-1-7,-1 4-3,1-11-7,-1-4-5,-3 5-22,-3-6-3,1 4-30,-2-3-13,-2-6-35,-1 8-10,-1-2-45,-4 5-33,1-4-44,-2 1-53,0-1-290,-4 3-631,0 3 280</inkml:trace>
  <inkml:trace contextRef="#ctx0" brushRef="#br0" timeOffset="854691.6919">4901 17373 140,'3'-5'186,"1"-5"-3,2 10-11,-2-6-3,-1-1 5,1-2-8,0 1-11,2-1-12,-2-8-15,-2 2 10,-2 3-12,1-5-5,-1-9-15,1 14 0,-1-2-9,-5-1-16,3 7 7,0-3-3,-3 1-14,1 0-12,0 7 8,-5 0-23,0 2-1,-4 7-9,-4 1-6,0 8 1,-3 9-6,2 3-6,1-6-17,2 4 16,4 0 4,-1-3-11,5 8 1,4-14-6,0 2 2,2-3 10,1 0-5,4-9-8,-1 2-4,4 0 18,-1-4 10,5 0-19,3-4 5,0-1-2,6-6-4,1 1 4,-2-8 0,2-5 1,-5 2-2,0-2-2,-5 9 2,3-15-4,-4 4 1,-1 6 5,-1-2 20,-4 5 18,0-1 14,1 5 8,-2-2-11,-1 5 14,-2 5-17,0 0-18,0-3-10,0 3-6,0 0 12,-12 39-13,6-13 3,0 1 1,-2 0-27,-2 7 20,3 21-5,0-26-5,-2 3 0,1-2 11,1 0-14,-1 18-5,2-25 13,2-6-3,4-3 6,-4 1-2,1 0 5,0-9-5,3-1 5,0 1-11,0-6 20,0 0 1,0 11 5,0-11 18,0 0-38,1 3 25,-1-3-4,17-14 9,-3-6-7,5-1 9,1-4-22,3-12 3,-4 13 15,-1 3-29,-4-4 12,3 3-40,-3 10 10,0-7-47,0-3 7,-3 7-19,2-8-28,-6 11-22,3 3-29,-3-2-39,-1 4-32,2 0-48,-1 2-43,0 0-219,0 0-564,0 0 251</inkml:trace>
  <inkml:trace contextRef="#ctx0" brushRef="#br0" timeOffset="855053.8362">5353 17353 152,'0'0'288,"-4"-6"-7,4 6-6,0 0-33,0 0-28,0 0-19,0 0-23,-17 6-11,15-1-20,-3 11-7,2-9-12,-1 2-12,1 0-1,2 0-11,-1 3-25,1-5 1,2-1-4,2 3-8,0-2-6,4 11-2,0-13 0,0-2-2,-1-3-6,4-1 4,0 3-10,3-9 2,-2 4-3,-2-5 13,0-1-13,-1-3-3,0 0 3,2-5-13,-4 3-5,-2-3 13,1 5-5,-4-5 3,-1 0 1,0 5-2,-3-5-3,-1 12 1,0-2-14,-3 2-4,-3 4-4,-3 7 0,-5 6-5,1 2-2,-1 6 4,-1 5 7,5-4-10,0 9-6,6-7 2,-1 1 4,5 0-10,1-7 0,3 12 12,3-14-5,1 2 1,3 0-4,2-4-3,4 0 1,2-4-16,-1-6-8,10 4-25,-4-7-40,-2 1-44,2-11-39,5-3-60,-11 8-51,7-13-176,5 1-504,-7-4 222</inkml:trace>
  <inkml:trace contextRef="#ctx0" brushRef="#br0" timeOffset="855882.0274">5680 16494 98,'0'-15'241,"3"5"-14,0-10-14,1-7-15,4 2-8,-1 0-16,2 2-15,4-1-15,1 4-6,1-2-22,3 5-4,2 2-2,-2 2-20,2 3-6,3 7-8,-9 3-11,0 7-6,0-2-5,2 3 1,-5 3-16,0 4-8,2 9 4,-6-8-12,-2 10 5,-2 2-11,-3-1 3,-4 3 34,-4 4-13,-2-1 5,-7 11 4,3-18-19,-5 14 2,7-15 1,-1-1-12,0 0 3,2 0-3,4-11-5,0 2 9,0 2-16,4 0-6,2-5 3,-1-3 1,2 2-4,2 0 4,1-1-4,5 3 0,0 0 0,2 1-16,0-1 17,3 7-2,2-1-2,-2 5 5,2 0-9,-3 7 7,-1 13-1,-4-13-2,2 16 8,-7 1 2,1 0-15,-1 8 8,-2-8 16,1-4-11,-4-6 5,2 8 1,-1-12 7,2 0-7,-2 2 12,0 1 22,-1-4-12,-1-3-6,0 3-10,1-5 8,-1 4 13,-3-3-18,1 1-5,2-3 7,-2-1-11,-2 8 1,2-14 7,2-2-16,-3-7 11,1 0-11,-2 2-15,1-8-28,2-1-21,-3-3-41,1-1-26,1 0-27,-1-10-49,0-5-33,2-1-244,-1-10-515,3-24 228</inkml:trace>
  <inkml:trace contextRef="#ctx0" brushRef="#br0" timeOffset="856288.7006">6228 16576 49,'-1'-10'284,"-2"0"-7,-1 1-17,4 0-10,-3 1-19,0 0-17,0 3-11,0-1-6,0 1-30,0 3-15,-2-2-9,1 0-27,-3 2-11,7 2-15,-16 1-7,8 2-24,2 4 4,-1 1-5,0-1-10,3 1-11,-2 2-24,2 1 9,1 6-4,0-5-4,5-4-5,-1 6 7,2 1-7,1 4-4,2-5-1,0-4 4,3 4-16,0 1 13,4 11 2,-5-15 0,-4-1-2,2 0 4,-5-1-6,-2 3-4,4-5 5,-2 0-1,-2 0-1,1 2 6,-3 4-1,-7-4-7,-3 1 5,2 0 8,-2-1-14,-1 7-5,2-12-8,-1-1-8,0 0-11,6 1-26,-1-2-14,1-1-30,1 1-16,6-2-12,-4 2-42,4 4-25,0-6-33,0 0-121,12-13-381,1 3 169</inkml:trace>
  <inkml:trace contextRef="#ctx0" brushRef="#br0" timeOffset="856682.0083">6442 16590 11,'2'-9'258,"-2"-3"-4,0-8-17,-2 11-26,2-1 4,0 6-11,-4-5-18,0-2-17,2 8-18,-2-1-15,4 4-14,-6-1-13,-2-3-18,2 10-4,-5 5-9,-7 6-14,6-3-6,-2 8-7,2-2-2,-1 3-3,-4 2-9,10-8-4,-1 1-2,6 0 27,-4-4-40,2 6-1,4-5-4,-1-4-2,1 0 22,3 0-27,1-6-3,0 2 5,5 3-4,-1-8 3,2-2-2,0 0-2,1-4-7,0-1 4,2-5 13,0-2-18,-2 0 3,3-7-16,-7 3 12,2-2 9,-1-5-8,-4 7-1,0 1 4,-1-4 4,-3 0 23,3 10-16,-3 3 6,0-4-6,2 5 2,-2 0-9,0 5-3,0 0 4,0 0-11,0 0 7,-12 34 3,7-24-7,0 1 2,3 7-11,-1 2 5,-3-3-12,6 1-13,3-7-20,-3 6-18,6 0-8,-2-2-21,1-5-24,4-4-25,2 1-22,3-5-30,7-2-143,-8-2-374,4-4 166</inkml:trace>
  <inkml:trace contextRef="#ctx0" brushRef="#br0" timeOffset="857354.5739">6608 16649 49,'6'-18'106,"-2"2"40,-1-1 2,-2 5 25,-1 3 13,0 0-4,1 3-16,-1 1-23,2 2-17,-2 3-13,0 0-7,-5 15-8,0 2 10,1-1-11,-3 1-6,0 8-1,-1 1 12,1-8-16,1 8 0,0-9-5,-1-3-11,2 1 15,2-3-23,1-5-3,2 0-6,-4-2 5,3 2 14,-2-5-2,3-2 20,0 0 13,0 0-22,0 0-3,0 0-11,0 0-10,8-28 32,-1 1-43,0 10-6,3-7-2,2-1-11,-1 1 0,2 3 0,-3 10 4,0-6-13,-1 6-4,1 4 2,-3 2-10,0 8-2,3-3-6,-3 0-4,1 3 14,-1 6-8,2 5-5,-2-2 2,-3 5 4,-2-5-9,-1 1 9,0 3 2,-2-1 4,-2-3-4,-1-2 31,4-1-23,-4-3-2,3 1 4,-1 2 8,5-6-16,-3-3 50,-1 12 1,1-12 7,0 0 6,0 0-37,0 0 19,0 0-5,5-31-23,-2 15 12,4-9-17,1 0 11,-1-2-1,6 2-17,-2-2 10,-1 4 1,0 8-11,1-8-7,-1 12 12,-2 2-13,-5 5 5,3-1-22,1 4-1,-7 1-27,0 0 18,10 10 0,-3 0 5,-4 7-4,-2-1 4,3 1 2,-4 1 4,0 1-2,2-2-8,-1 1 12,1-3-25,-1-2 1,2-2-1,1 0 9,-1-2-17,4-2 19,3-2 3,-3 0 4,3-5 4,0 0 6,1-3 0,1 3-1,3-8 14,-2-5-4,-1 3-15,5-10 15,-3-1 2,-1-1 3,-1 1 4,1-5 0,-6 3 7,-2 7 17,-2 0-10,-1 4 6,-2 2 31,0 1-38,0 6 0,0 3-7,-5-6-7,5 6-17,0 0 16,-20 19-7,10-7-5,0 3 7,3 2-21,-2-1 19,2 0-15,0 10-5,4-9-2,2 1-6,5 2 6,-2 11 7,5-19-7,0 1 8,1-1 20,5-4-27,1-1 5,0-2 22,1-6-39,-2 6-14,1-10-9,0 1-8,-2 1-17,1-6-25,-1 4-20,-2-3-32,1-4-38,-1 0-36,0-5-44,-3 9-180,1-5-494,2-3 219</inkml:trace>
  <inkml:trace contextRef="#ctx0" brushRef="#br0" timeOffset="858381.5739">7338 15524 101,'0'-11'250,"0"-2"-19,-3 6-14,0 0-19,0 1-16,1 1-21,-4-4-16,2 6-30,-2 2-1,-1 1-12,-1 0-11,-1 2-8,-3 9-15,-1-5-3,-5 7-7,6 0-7,-5 6 2,5 0-3,0 3-6,5-5-2,-1 7-2,2-1-1,2 2 0,4 0 1,0-6-4,3 7 2,0-7-4,0 6-2,4 0-3,0 3-4,0-10-4,4 6 3,-3-1 3,-1-5-5,2 14-1,-5-18-6,0 0 4,-1 1 2,-3-5-2,2 6 7,-2-7 3,-3-1 0,-2 1-6,1-1-4,-3-3 1,-3-1 1,-2 1-2,3-2-2,-3-5-5,-1-3 0,3 4 4,-1-8-13,2 1 9,2 0-8,-1 0-3,1 1 6,1-5-7,5-3-1,-1 3-2,2 1-7,0-1-2,3-2-14,1 6-12,6-5-25,0-1-30,3 1-10,5-2-51,0 1-40,4-2-33,-3 1-158,4-2-417,-2 3 185</inkml:trace>
  <inkml:trace contextRef="#ctx0" brushRef="#br0" timeOffset="858782.2738">7725 15345 310,'-1'-8'307,"1"2"-20,0 6-28,-2-6-37,2 6-22,0 0-12,-19 12-27,2 8-12,-1 6-14,-8 13-8,6 3-4,-1 4-16,0-1-5,3 1-17,0 2-1,3 3-6,3-6-7,6-10-11,-2-4-15,5 1-1,-3-4-12,6 1-6,-1-3-19,4 2-23,2-10-20,-2 4-27,4 0-25,-1-5-33,5-2-17,0-2-48,2-4-44,1-1-159,0-2-421,0-5 187</inkml:trace>
  <inkml:trace contextRef="#ctx0" brushRef="#br0" timeOffset="859211.0792">7956 15686 114,'1'-12'237,"5"-6"-6,-6-1-1,2 0-15,-2-8-9,-2 10-6,-5 0-21,3 1-11,-3 7-8,1-8-18,-1 9-12,-3-5-20,2 6-15,-3 1-5,-3 5-14,0 3-7,-7 6-17,3 2 3,-1 14-7,2-6-6,3 2-8,-2 1 4,5 0-11,1 0-6,3-3 8,0 5-13,5-3-1,1-6 4,2-2-7,3 0-1,0-2 1,4 1-9,-1-5 11,3 1 1,-3-7-7,6 0 7,-3-7 3,3-1-7,-1-2 8,-1-4-12,1 0 11,-3-1 14,3-9-1,-7 7-5,4-7 5,-4-1 12,0 7 5,-1 1 12,0 2 4,-1 5 3,-2 0 2,1 7-11,-1-3-13,-1 6-11,0 0-7,0 0-5,0 0-10,0 24 4,-3 0 7,-1 3-6,-2 7-4,2 1-2,-3-2-3,2 3 2,-4-3 15,5-1-22,2 0 6,0-6 3,-2 0 2,1-6-26,1-5 26,1-3-2,1-1-7,0-3 14,-2-3 30,4 2-33,-2-2 7,0-5 0,1 3 7,-1-3 11,0 0-8,20-10-2,-7 0 16,6-2-34,-6 5-7,8-14-13,0 8-27,-2-8-4,-1 3-21,-7 9-26,6-8-28,-7 2-37,1 7-27,-4-1-45,2 4-41,-1-2-278,-6 1-586,2 2 260</inkml:trace>
  <inkml:trace contextRef="#ctx0" brushRef="#br0" timeOffset="859575.8164">8297 15798 57,'-4'-10'342,"1"2"-18,1 3-8,2 5-2,-9-10-51,3 8-26,-1 1-12,7 1-35,-24 11-23,10-1-11,-3 11-15,-4 1 4,3 0-31,0 5-5,6-4-21,-2 2-4,5-3-3,4-2-23,0 9-8,4-12-2,1-6-13,3 8-1,4-4-18,3-4-11,1-3-19,3-3-22,0-4-33,11-2-39,-3-4-55,1-4-36,1-2-37,-2-3-19,1 2 5,-2-5-129,-4 3-409,-5-1 181</inkml:trace>
  <inkml:trace contextRef="#ctx0" brushRef="#br0" timeOffset="859603.8358">8404 15926 928,'10'-14'-48,"0"2"59,-6 3 12,0 5 39,-1-2 15,1 0 35,-1 2 20,0 2-6,-3 2 3,0 0 7,0 0 11,0 0 13,-1 18 5,-1-11-11,-4 4-10,2 6-7,2 8-12,-3-11-5,1 1-12,-2 3-13,2-1-14,0 1-22,0-3-35,-2-1-45,3-2-40,-1-2-60,3 16-47,-1-17-57,1-3-211,1-6-471,-3 6 209</inkml:trace>
  <inkml:trace contextRef="#ctx0" brushRef="#br0" timeOffset="859938.0431">8687 15641 349,'2'-9'363,"-2"4"-21,0-4-26,0 9-26,0-7-30,0 7-32,0 0-25,0 0-26,0 0-28,0 0 12,0 0-24,-7 37-2,5-19-16,-6 7-20,4 3 2,-2-2-8,2 1-10,0-2-11,-1-6-32,1 1-20,0 6-38,2-13-35,0-1-21,0-1-34,0-1-41,0-2-44,1-4-35,1 2-39,-2-1-175,2-5-477,0 0 211</inkml:trace>
  <inkml:trace contextRef="#ctx0" brushRef="#br0" timeOffset="860305.7906">8754 15416 112,'-2'-26'304,"1"5"17,1 4-19,3 2-13,-1 3-18,-2 3-23,3 2-37,-3 0-6,0 7-23,0 0-13,0 0-5,24 12-20,-10 1 8,7 5-12,-5 7-23,8 14 7,-3 1 15,-2 4-20,-1-4-17,-4 4-45,-3 1 44,-4 6-3,-4-19-15,-3 1-17,-6 4-7,-1 7 4,-3 7-25,-1-22-31,-2-5-26,-1 1-39,-4 1-20,-2 0-36,2-4-43,-1-3-48,0 1-41,2-3-81,-3-8-204,3 6-574,5-6 253</inkml:trace>
  <inkml:trace contextRef="#ctx0" brushRef="#br0" timeOffset="861177.1998">7425 16995 132,'6'-7'202,"-2"1"-1,-1-2 5,3 1-5,-5-2-7,3 7-1,-2-10 3,0 7-26,1-2 15,-3 7 1,2-5-11,-2 0-5,-2-2 1,1 0-22,1 7-14,-2-10-11,0 7-16,2 3 4,-9-7-28,9 7-8,-14 5-19,6-4-1,-4 0-18,1 5 11,0 1-10,0-3-16,-1 8 12,-5 5-6,5-2-6,0-1 2,0 7 16,1-6 6,3 12-2,0-4 0,1-7-12,1 11-21,1-9 2,2 17 10,0-18-1,4 4 9,1-3-7,1 6-3,2 6-2,0-14-11,0 3 6,-1 0 4,3-2-8,3 8-6,-1-9 9,-2 1-2,3 4 4,-3-5-10,0 13-2,-3-17 10,0 0-3,-1 4-17,0-7 12,-2 2 0,-2 2 1,-2-2 2,-1 9 11,1-11-28,-7 5 16,2-6 34,-4-1-40,-4 13-5,1-16 2,1-10 3,2 8 35,-2-2-45,4 0 1,-4-5 7,5-7-1,-4 4 35,5-7-35,2-3-15,0 1-2,4-3 7,2-6-9,6 2 20,1-4-14,2 2-9,1 4-5,4-3-25,-5 10-33,1 2-37,5-6-31,-2 6-29,-2-1-32,8 0-60,-1 2-256,-1 5-575,-3-1 256</inkml:trace>
  <inkml:trace contextRef="#ctx0" brushRef="#br0" timeOffset="861618.1778">7766 16818 64,'3'-27'304,"-3"10"10,0 3-24,1 5-13,-1-3-20,-1 2-12,1 3-48,0 3 10,0-1-25,0 5-19,0 0-15,0 0-31,-11 10-5,2 7-1,-5 8-13,-6 13-11,1 4-11,-2 3 3,2 6 6,1-4-18,-2-2 1,5 11 7,-1-8-18,1 9-3,3-10 13,3-1-27,2 0-1,5-11-4,-1 3-16,3-4-20,3-3 26,3 1-8,2 1-22,5-11-21,-2 7-4,3-3-62,1-3-39,1-2-21,5-4-35,2-1-43,1-4-81,0-2-158,2-7-508,-3-5 226</inkml:trace>
  <inkml:trace contextRef="#ctx0" brushRef="#br0" timeOffset="862102.7622">8062 17244 84,'4'-9'155,"0"-3"6,2 4-5,-2-2-3,3-5 11,-1-1-5,-2 1 2,3-7-5,-4 5 8,1 1 1,-4-2-3,0 0-8,0-2 10,0 3-10,-3-1-11,1 2-7,-1 1 4,-3 7-7,0-8-3,1 7-22,-5-4-3,0 9-14,2-1-13,-2 2-14,-1 3-5,-2 5-21,-1 3 7,-3 8 2,-1 3-14,6 3-4,-3 0 1,2 3-1,3-1-9,2 2-9,5-2 1,1 2-6,1-13-1,1-3 0,3 2-17,0 0 16,-2-2-1,3-3 1,4 0 3,0 0 11,0-4-8,5-1 10,3-6-11,-3-5 1,3 1 5,-2-4 2,1-5-12,1 1 13,-3-4-4,0 0-9,-2 0 14,-1-5-5,-5 10 9,2 0-1,-4-1-14,3 2 27,-5 6 3,0 2-14,1 1 2,-2-2-19,0 7-1,0 0 7,0 0-9,0 0 8,-4 29-13,-4 0 4,-1 20 16,0-19-39,-2 15 24,-3 5-1,6-16 1,-1-3 1,1 14-8,-2-14 5,6 17 9,-6-19-4,4-12 3,-1 12-13,3-10 15,-3-6 1,2 6-8,3-9 2,1 2-7,-1-6 9,4 2 19,-4-1 8,2 0 4,0-7-15,0 0 29,0 0-7,10-11-7,1-1-3,-1-5-4,7-7-2,-4 11-8,4-13-11,-1 3-18,1 0 22,2-1-52,-1 4-24,-7 8-31,1-2-33,-1 4-32,-4 3-54,1 6-50,1-5-48,2 1-24,-8 3-191,5-1-565,-1 10 250</inkml:trace>
  <inkml:trace contextRef="#ctx0" brushRef="#br0" timeOffset="862615.6714">8480 17549 8,'-4'-9'296,"0"4"-15,4 0-18,-2-5-14,1 5-27,1-2-24,0 0-28,0 1 1,0-5-6,-2 3-2,1-2-10,0-4-7,-1 6-4,0 1-10,-1-7-12,-3 2 2,3 4 3,0-1-16,-1-6-5,-3 9 18,3 2-41,4 4-14,-12 4-8,1-3-5,-1 4-26,-2 6 23,-2 7-12,-2-3-8,1 3 5,3 0-11,3 2 3,-2 2-4,3-8 1,3 2-4,6-6 6,-4 10-10,5-11-1,2 1-1,-1 0-7,5-1-10,-5-1 15,7 6 1,0-11-2,-1-1 8,7-3-29,0-7 32,6 16-10,-1-21-1,1-4 2,-3-1 4,1-1 0,-1 0 0,-3-5 0,0-3-14,0 2-8,-2-6 5,3-14 8,-6 13-24,-2-14 22,-2 12-4,0-1 5,-1 3-15,0 2-8,-4 1 31,3 17 8,-3-7 11,0 9 5,-2-4 4,4 10-22,-2-9-6,0 13-25,0 0 17,0 0-26,-6 29 7,2-1 13,0 2-9,0 4 21,-1-3-18,0 2 8,-3 21-1,6-27-5,2 4 4,-3-1-21,6-1 8,-1 4-12,0-6-31,2-2-27,-2-4-26,3-4-49,-3 1-46,3-8-49,4 2-55,-2 1-18,1-6-165,2-7-529,1 1 234</inkml:trace>
  <inkml:trace contextRef="#ctx0" brushRef="#br0" timeOffset="862944.6765">8792 17483 2218,'2'-5'350,"0"2"-150,-1-3-74,-1 6-2,3-5-38,-3 5 5,0 0-23,0 0-6,0 0-3,0 0 4,1 19 1,-1 13 0,-1-20-4,1-3-6,-3 4-7,2-1 6,-2-3-13,2 16 13,-2-8-26,-3-1-34,5-5-29,-1-2-28,-1 8-60,1-5-26,-1 1-36,3-4-63,0-2-41,0-2-178,0-5-506,0 0 225</inkml:trace>
  <inkml:trace contextRef="#ctx0" brushRef="#br0" timeOffset="863272.2227">9009 17106 100,'2'-12'356,"0"0"9,-2 2 6,0-1 4,1 5-49,2-1-37,-3 7-35,2-8-35,-2 8-15,0 0-19,0 0-21,-6 18 3,0 7-20,0 3-8,-1 1-19,-2 17-9,3-22 6,-1-2-33,-1 4 10,5-9-34,-2-5-20,0 8-38,2-5-39,3 3-26,-3-8-42,0 7-29,2-10-34,1 0-41,0 3-38,1-10-39,-1 0-221,0 0-549,0 0 243</inkml:trace>
  <inkml:trace contextRef="#ctx0" brushRef="#br0" timeOffset="863305.2462">9107 16862 171,'0'-18'325,"0"1"5,3 7 5,-3 1-32,0 4-21,0-2-33,0 7-20,0-9-31,0 9-20,0 0-18,0 0-24,0 0 3,0 0-7,0 0-14,13 24 1,-8-8-10,2 8 16,0 4-16,0 5 20,-1-1 1,2 12-20,-2 4 2,1 5-8,-4-19-9,3 14-5,-4-2-21,-1-1 0,-2-10-2,-1-1-15,0 0-18,-1-3-6,-1 2-52,-2-6-40,1 1-23,-5-2-36,0-2-43,-5 0-38,-1 4-48,6-18-54,-4 1-296,1-2-652,0-6 288</inkml:trace>
  <inkml:trace contextRef="#ctx0" brushRef="#br0" timeOffset="865651.6662">9238 15486 92,'-6'0'341,"1"-3"3,1 2-13,4 1-16,-6-1-27,6 1-20,-4-1-26,4 1 0,0 0-46,8-8 10,2 6-2,4 0-23,7-1-41,4 0 20,1-5-29,1 8 3,1-1-24,-3 2-17,2-2-13,-3-9-33,-2 10-28,-2 3-42,-7 0-47,-3 1-59,-2-2-57,-1 2-42,0-1-53,-4 1-41,-4 5-166,-5-4-528,-4 2 234</inkml:trace>
  <inkml:trace contextRef="#ctx0" brushRef="#br0" timeOffset="866027.9419">9211 15782 212,'-4'5'278,"3"1"-3,1-1 5,4-1-3,4-4-15,5 3-11,7-3 8,4 3-45,2-2-19,1-2-22,0 3-21,1-1-35,-1-3-38,-3 8-34,-3-6-49,-4 1-45,-3-1-59,8 0-66,-7 0-68,-6-3-174,-2 2-449,3 0 198</inkml:trace>
  <inkml:trace contextRef="#ctx0" brushRef="#br0" timeOffset="866362.9338">9524 17034 183,'-3'2'308,"-2"-2"-16,5 12-22,0-12-31,0 0-8,0 0-11,0 0-13,0 0-3,15-9-37,-4 8 7,-2 3-9,6-4-13,-1-7-18,3 6 5,2-2-33,-5 5-12,7-5-21,1-2-22,-8 4-14,2 1-34,-1 9-17,-5-13-40,4 0-22,-5 3-34,1 2-29,-2 0-45,-1-1-36,-4-2-28,0 3-153,-3 1-435,0 0 193</inkml:trace>
  <inkml:trace contextRef="#ctx0" brushRef="#br0" timeOffset="866693.6135">9568 17176 56,'-9'7'213,"2"1"-2,3-4 1,0 4 25,-1-4-17,4-1 3,-2-1 4,3-2-16,0 0 17,14 5-28,-4-5-4,6 5-9,6-7-24,-1 1-6,3-3-38,-1-3-6,2 10-26,-1-11-19,-3 0-25,-4 3-30,-3-2-54,2 12-45,-4-13-54,0 1-72,-4 3-61,-1 1-166,-1-2-475,-2 2 209</inkml:trace>
  <inkml:trace contextRef="#ctx0" brushRef="#br0" timeOffset="869471.6922">10413 15490 149,'4'-11'217,"2"-6"-8,1 2-10,-2 0-10,0-1-21,-1 0 2,-2 9-7,0-12-7,-1 2 6,2 0-13,-3 0 3,0-5-19,-4 8-4,1 1-15,0 1-17,-1 2-7,-2 3-11,-3 0-13,-1 5-7,-6-1-6,-5 8-7,-2-3-8,-2 12 5,1 3-12,3 3 3,-1 1-6,-1 16-7,9-13-3,4-7 1,0 8-2,6-10 0,1 2 0,0-2-18,3-5 22,5 8 3,-1-9 0,2-1-4,3-3 7,4-1-1,1-4-5,3 0 3,4-3-8,2-2-14,-1-4 16,-1 2 1,-1-6-5,-4-3 1,-2-2 2,1 2 8,-5-9 7,0 8 12,0-5 9,-5 5 8,0 0 26,-1 1 14,-1 9 9,-1 0-1,-1-6-13,1 9-34,0 0 3,-2 3-27,0 1 11,0 0-14,-7 18 3,0 10 5,-3 1-29,1 4 14,-5 21-22,4-20 20,-1 11 2,1 0-29,-1-2 25,1 5-28,4-21 35,2 2-11,0-5-1,1 1-3,0-6-7,2-4 34,-2-5-38,3 1 14,0-3 0,0-4 7,0 4 5,0-3 11,0 2 11,0-7 8,2 2 3,-2-2-21,0 0 22,16-22-6,-3 10-6,5-4-6,1-4 13,0-2-24,4-2 3,4-10-14,-8 10 1,1-3 4,-4 3-22,-1-4-11,0 3 6,1 3-9,-7 5-9,-3 3 2,3-1-10,-3 1-31,-1 6-14,-3-2-29,1 6-39,-1-1-55,1 4-22,-3 1-39,0 0-25,0 0-28,0 0-36,3 10-267,-3-10-659,1 9 292</inkml:trace>
  <inkml:trace contextRef="#ctx0" brushRef="#br0" timeOffset="869897.7514">10745 15495 194,'4'-11'263,"-1"6"12,-1 1 12,0-7-1,1 8-1,-1-3-31,0-1-4,-2 7-18,0 0-17,3-4-25,-3 4-7,2-3-49,-2 3-18,0 0-11,0 0-5,-6 23 2,-2 3-6,-1-1-15,-7 14 8,0 3-6,1 3-6,0-3-2,1 1-21,1-11-8,4 3 17,0-4 2,2 0-14,-1 1-8,3 1-5,0-4 6,-1 3-5,5-6 0,-1-7-6,2 0-10,-3 8 10,5-1-1,-1-8-1,1-6-11,1 5-8,-1-5 12,3 2-10,-3-6 3,1-3 7,0-1-32,4-5 29,0 5 0,0-4 0,2-3 7,-2-3-59,5-4 58,-3 3-6,2-5-4,0-2-2,-1 2 12,-3-3-17,-1 3-1,-3-4-35,-1 4 22,0-1-5,-5-5-14,-1 2-19,-2 1-16,-1 0 14,-1 3 7,-2-2-11,-3 0 6,2 4-7,0 2 12,1 3 4,1-1 6,4 3-2,-1-3-11,0 3 20,5 0 5,-2 0 2,2 0 2,1 3-6,0-5 8,0 5 11,11-6-13,1 0 2,1-3-10,7 2 7,4 2-24,0-1-24,-2-2-34,1 3-35,-2 0-43,-5 2-55,5 0-50,0 2-260,-7 1-581,3 0 257</inkml:trace>
  <inkml:trace contextRef="#ctx0" brushRef="#br0" timeOffset="873858.6965">10234 17006 21,'0'0'107,"0"0"5,0 0-7,1 6-3,-1-6 1,0 0-6,0 0-6,0 0 12,0 0-16,0 0-27,0 0 27,0 0 1,0 0-9,0 0-6,0 0 9,0 0-11,0 0 4,0 0-6,0 0-9,0 0-2,0 0 5,0 0-1,0 0 9,0 0-8,0 0 0,0 0 5,0 0-6,0 0 2,0 0-6,0 0-3,0 0 34,0 0 2,0 0-2,0 0 5,0 0 3,0 0-5,0 0-1,0 0-7,0 0 4,0 0-2,7-15-10,-7 15 0,3-7-16,-1 0-7,0-2 20,0 2-23,-2-4-11,0-1-2,0 0 3,-3-2-15,2 2 5,-1 4-19,2-7 21,-3-2-11,1 7 3,-1 0-11,0-2 0,-1 3 18,-2 0-23,-2 1-5,3 1 2,0 2-5,0 4 0,-3 0-5,-2 5 9,-3-1-5,-1 4-9,-3 5 6,1 5-7,-1 3 7,4-1-3,3-5 0,-2 7-3,2-5-1,2-3 8,2 1-6,4-1-2,-1-1 11,3 1-14,0 4-6,0-7 13,3-3-8,0-2 15,3 2 8,2-2 0,2 0-2,4-3 9,0-2-13,3 0 4,-2-5 4,-1 1-4,2-3 3,-2 0 2,0 2 7,-5 2-10,3-7 6,-2-2-2,4-7 15,-5 6-14,-1-2-5,-1-1-11,-4 5 10,4 0 1,-1-6-8,-2 5 4,-1-2-9,-2 8 17,1 2 0,-2-3 1,4 0-6,-4 2-23,0 5 14,0 0-3,0 0 0,0 0-1,-4 28-1,1 2 8,-3 3 2,-3 19 3,0-1 1,-4 1-6,5 6 12,-1-1-14,0-8 13,1-14 10,1 11 25,0-12-29,3-8-7,1 6 2,0-14-18,1 2 27,2-7 1,-2 6-5,1-11-19,2-2 40,-1 4 5,0-7 17,3 1 9,-3-4-12,4 0 22,-4 0-9,14-12-7,0-11-5,0 1-20,1-1 8,-4 2-17,6-4 6,-3 1-11,1 0 10,-1 0-34,-1 0-3,-2 0-3,0 0-29,-1-1-14,0 8-17,-1 3-32,2-8-26,-4 7-23,-1-1-27,4 4-37,-3-6-34,0 9-35,0 1-59,-4 1-202,3 3-584,0 3 259</inkml:trace>
  <inkml:trace contextRef="#ctx0" brushRef="#br0" timeOffset="874277.7081">10638 16919 16,'2'-14'338,"-2"4"1,0-2-3,0 2-6,0 5-50,0 0-10,0-2-32,0 7-36,-3-2-25,3 2-37,-5 14 9,-2 13-5,-2 1-22,-1 0-3,-1 6-17,-4 14 3,0 1-14,-1-3-10,2 0-3,1 7 19,1-22-48,-1 18 14,-2-8-1,4-10-7,1 27-14,1-33 4,2-7-5,2 8 14,-1-8-14,2-3-13,4 4 2,-3-8-6,0 0-25,3 1 21,1 9 1,-2-18 14,2 5-13,2-6-29,1 2 29,1-3-10,-1 1 8,7-2 2,-1-5-28,3 0 35,-3 6-27,2-13 10,1 1-5,-2 1 11,0-4-2,-1-1 9,0-2-46,0-4 26,-3 4 5,2-6 4,-5 8-18,-1-9 6,-3 6-5,0-1 25,0 1-38,-6-7-2,0 10 17,-2-1-54,1 10 23,-1-8-1,-2-3 9,4 11 0,-1 0 2,1-1 2,3 2 3,-1-2-2,1 2-14,3 5 14,-1-3-6,1 3 2,4-17-7,3 11-39,7-14-1,3 0-22,6-1-33,8-6-35,3-2-68,-5-3-65,1-6-219,2 9-556,-1-5 246</inkml:trace>
  <inkml:trace contextRef="#ctx0" brushRef="#br0" timeOffset="874953.6722">10852 15454 93,'-1'-8'207,"0"0"-2,2-1 7,-1-3-3,-1 0-2,1-7-8,5 3-3,-1 0-18,-1-8-1,8-4-5,-4 5-3,3-3-22,2-3-6,2 6-24,1 3 10,1-2 15,3 4-10,-2 3-13,3 1-28,-2 2 1,-2 7-9,-1-3-14,1 4-6,-2 4-23,1 3 5,1 3-8,1 6-4,-2 5-6,-1 6-18,0 1 13,0 27-1,-9-3-24,-5 10-12,-7-7-1,0 5-18,-6 4 9,-12 14-3,7-22 8,-1-4-3,-4 1-28,4-1 4,-4-6 2,2-2 13,5-10-3,0-1 4,2-1 2,4 3 14,-2-4-10,4-1-2,2-8 6,2 14-2,4-14 7,0-3-14,2 2-5,2-2-6,2 4 7,4-7-9,0 0 7,7 7 0,0-4 7,-3-7 2,0 1 4,6 6-3,-1 4 5,-6-7 1,4 3 0,-4 5-6,-3 3 12,3 2-2,-6-2 4,-2 9 4,-3-2 13,-4 4-1,-2 18 6,1-22-1,-2 4 10,3 1-3,-4-1 32,1-2 3,1 16-14,2-16 11,1 15-17,1 0 17,0 6-6,1-25-15,2 1 5,-1 1 7,-1-1-10,3-2-13,-3 3 11,-1-3-8,0-2 3,0 2 1,-5-10-2,4 9-13,-5-1 9,-5 4 2,2-5-3,-1-12-13,-2 9-5,-2-1-24,-3 0-30,-1-6-41,5-1-41,-6-4-72,-5 4-270,1 7-520,-8-15 230</inkml:trace>
  <inkml:trace contextRef="#ctx0" brushRef="#br0" timeOffset="875591.6395">7599 18204 137,'4'-17'309,"-3"5"-23,-1-7-25,0 3-20,4 2-7,-6-2-11,-3 4-26,3 2 3,-1 3-25,-6 7-17,5-6-26,-2 2-8,-2 3-21,-1 1-13,-3 9-4,6-2-8,-5-1-18,11-6-4,-13 32-4,10-7-14,-1-8-1,1-1-5,2 1 3,1 0-5,0 11-9,4-12 0,2 1-2,1 0-28,0 0 21,-3-1 4,3 1-2,-7-17 2,4 22 5,-2-8-11,1 16-8,-3-18 1,0-12 8,-9 20-4,-5-10-3,4 3 1,-4-5 4,14-8-8,-26 4 2,26-4-2,-27 6-1,27-6-5,-27-17 1,14 5-13,5 2 12,8 10-3,-13-21-3,9 11 6,4 10-3,-4-20 3,4 20-7,0 0 5,0 0-30,0 0-3,0 0-27,9-17-20,-9 17 5,0 0-41,0 0-18,34 29-53,-20-7-36,0-5-183,-1-7-446,3-1 198</inkml:trace>
  <inkml:trace contextRef="#ctx0" brushRef="#br0" timeOffset="875988.693">7955 18113 37,'-6'-9'303,"2"-9"-3,-3 5-22,1 4-5,-1-3-40,2 6-25,-1 4-16,2-2-26,-5 4-17,9 0-20,-19 16-8,9-3-23,-4 5-17,-2 5 6,1-1-12,1-1-4,1 8-6,3-3-17,3-6 4,1 5-19,2-7 0,1 0-4,3-18 1,0 27 2,3-11-13,-3-16-13,7 15 8,-7-15 12,14 23-1,-5-21 0,-9-2-1,0 0 11,35-20-14,-25 8 1,6-8-6,-1 3 1,-4-4 8,0 6-7,-1-7-5,-1 0 7,-1-5 3,-4 8-13,-1 2 13,-3-2 5,3 8 6,-2-1 7,0 4 16,-1 2-38,0 6-7,0-7 3,0 7 1,0 0 3,0 0-16,0 0 3,0 0-7,-12 38-6,11-19 41,-4 0-56,0 3-15,5-4-13,-2-5-16,2-13-15,-1 27-18,4-12-22,-3-15-20,10 19 11,-10-19 1,15 10-42,-15-10-16,23 0-32,-23 0-169,38-8-421,-24 0 186</inkml:trace>
  <inkml:trace contextRef="#ctx0" brushRef="#br0" timeOffset="876657.7162">8114 18175 155,'5'-11'118,"-3"1"39,2-5 9,-2 6 16,-1 3 2,-1 0-29,3 1 5,-3 5-15,0 0-18,0 0-10,0 0 9,0 0-22,0 0-15,-7 47-11,4-34 2,1 4 11,-3 6-27,0 4-3,3-13-16,-2-3 12,-3 3 0,7-14-5,-5 15 6,5-15 3,-3 14 3,3-14-2,0 0 26,-5 15 2,5-15-14,0 0 4,0 0-10,0 0-6,0 0-10,0 0-19,0 0 18,18-56 1,-8 30-22,-1 16 2,5-10 2,-2 4-13,4-4-8,-6 10 2,-10 10 2,17-9-20,-9 7 8,-8 2 4,0 0-6,30 11 3,-30-11-28,11 8 22,-4 11 4,-7-19-6,7 12 4,-7-12 16,3 24-12,-3-24 2,-3 19-7,3-19 8,-4 15-2,4-15-3,-8 15-3,8-15 17,0 0 12,-8 12 14,8-12-16,0 0 0,0 0-3,0 0 13,0 0-13,0 0-11,0 0-2,13-73-1,-2 49-6,1 2 23,-1 8-30,-2 12-5,2-11 2,1 3 8,-2 6-32,1-1 21,-11 5-4,21 5 9,-21-5 1,19 9-1,-19-9-2,18 30 4,-14-19-1,-1-1-13,-3-10 19,7 24-10,0 0-3,-5-12-9,-2-12 12,2 18 11,2-4-17,-4-14-11,0 0 7,8 15 1,-8-15-15,0 0 24,19 12 4,-19-12-2,26-9 3,-5-6-2,0-2-3,0 7 5,2-14-2,6-8 0,-2 2 16,-9 9-1,-1-5-11,-4 2 6,2 2 0,-3 2 22,-4 8 2,-4 8 6,-1-13 1,-1 9 6,-1 1 1,-1 7-11,-3-9-12,3 9 10,0 0-11,-24 24 23,10-3-38,-8 25 13,8-26-15,1 1-8,0 1 2,5 2 3,2 1-2,4-5-19,4-5 22,1 5 16,7-4-10,4 10 12,0-19 35,9 2-44,0 0 14,3-6-5,2-3-10,0-4-1,2-4 8,-1 1 1,-2-3-1,-6 3-12,1-7-6,1 2-22,-9 6-20,-1-5-18,0 1-24,0 2 18,-13 8-67,0 0-23,21-11-44,-21 11-37,8-11-47,-8 11-278,0 0-606,6-13 269</inkml:trace>
  <inkml:trace contextRef="#ctx0" brushRef="#br0" timeOffset="879906.183">3570 18394 78,'0'-20'254,"0"20"-15,0-20-14,0 20-12,0 0-36,0 0-3,-3-14-25,3 14-15,0 0-18,0 0-29,0 0 12,-17 62-5,6-34-10,4 2-3,-3 2-16,0 1-31,2-1 5,2-8-7,2-6 6,3 2 4,-5-4-14,3-2-5,3-14 2,-5 17 7,5-17 25,-5 13-12,5-13 3,0 0 10,-1 15 7,1-15 42,0 0-17,0 0 3,0 0 1,0 0 0,0 0 16,0 0-30,0 0-14,0 0-7,8-66-3,-5 35 20,0 1-32,1-17-12,-1 24 1,0-1-2,-1 5 44,-1 4-40,-1 15-8,4-15-2,-4 15-1,0 0-45,3-14 19,-3 14-6,0 0 3,0 0 1,0 0 30,19 41-27,-6-19 4,-3 7-6,1 0-4,2 2-2,-2-1 9,3-3 7,-4 3-12,0 0 2,0-8 20,-2-6-21,-1 1 4,-2-7-10,-5-10 9,9 16 5,-9-16 20,6 16 21,-6-16 1,0 0 37,0 0 24,0 0-43,0 0 5,23-44-59,-11 17 38,-2-4-11,10-10 7,-7 19 5,-5-29-44,6 3 27,-8 12-2,2 1-4,1 6-7,2-17-42,-7 13 34,3 6-14,-3 0-1,-1 13-11,0-3-36,-2 4-2,-1 13-28,0 0-47,0 0-39,3-16 0,-3 16-3,0 0 7,0 0-26,0 58-28,0-38 1,2 6-55,-1 5-212,-1-2-521,6 1 231</inkml:trace>
  <inkml:trace contextRef="#ctx0" brushRef="#br0" timeOffset="880506.034">4015 18485 164,'0'0'236,"-11"-17"-19,11 17-27,0 0-25,0 0-19,0 0-9,-34 34-7,23-13-7,1 4-22,4-8-10,-3 2-7,1 6-3,4-6-16,3-2-7,5 0 1,-4-17-3,3 21-10,3-11-4,-6-10 2,15 17 25,-5-11-11,5 12-1,-15-18 15,29-7-11,-29 7 27,33-19-24,-17 15 6,-5-6 16,0-1-10,1-3 9,-4 0 0,-1 2 6,-7 12 8,7-29-16,-7 13 1,-1 0-18,-2-8-11,-1 11-2,4 13-13,-11-19-1,5 9-16,6 10-2,-17-9-31,17 9 2,-20-8-6,20 8-4,0 0-1,-28 5-27,28-5 19,0 0 1,0 0-17,0 0-6,0 0-3,0 0 11,-27 0 22,27 0-2,0 0 18,0 0-16,0 0 23,45-24 0,-22 10 7,-2 13-3,-2-6-19,-4 3 17,-15 4 12,32-2-13,-15 2 4,-17 0-5,31 18 3,-17-3 12,-1-3-7,-2 13 1,-2-10 30,-4 10-32,1 0 8,-2-9-1,-1 18-4,0-22-16,-3 3 23,0-15 14,0 19-15,0-19 6,0 0 43,0 16-34,0-16 8,0 0 28,0 0 18,0 0 13,0 0 0,0 0-12,0 0-21,0 0 0,0 0-21,12-55 6,-2 27-12,0-4-2,-3 17-5,3-19-2,2 5-3,-3 0-11,3 10 4,0-3 5,-2 13-58,-10 9 33,15-12-2,-15 12-8,17-3 6,-17 3-41,0 0 25,24 32-3,-17-20-5,0-4-1,2 9-13,-2 6-7,1 10-14,-5-12-28,-1-6-22,0 6-24,-2 5-33,2 8-33,-2-16-22,0 0-34,1 2-24,1-3-14,-1 0-155,-1-17-485,7 11 214</inkml:trace>
  <inkml:trace contextRef="#ctx0" brushRef="#br0" timeOffset="880889.8663">4700 18508 270,'0'0'307,"0"0"5,0 0-13,0 0-4,0 0 28,0 0-67,0 0-15,0 0-10,0 0-13,0 0 16,22-10-50,-22 10-19,31-8-9,-19 0-18,3 2-37,-15 6 12,30 0-28,-11-7-35,-3-10-29,-2 14-5,-14 3-50,0 0-22,0 0-42,32 4-30,-32-4-64,0 0-24,0 0-37,23 3-35,-23-3-171,0 0-497,0 0 221</inkml:trace>
  <inkml:trace contextRef="#ctx0" brushRef="#br0" timeOffset="881343.188">5062 18402 98,'18'-14'156,"-18"14"-13,3-26 29,1 16 19,0-9 8,-4 19 14,7-23 8,-7 23-5,2-16-12,-2 16-10,1-14-18,-1 14-23,0 0-28,0 0-18,0 0-9,0 0-3,0 0 12,-3 55-30,-15-7-11,13-18-3,-1 1-4,0 1-30,1-1 21,-3 20-10,3-25-3,-4-1-13,4-7-4,-1 0-31,-4 14-14,6-17-23,0-5-25,4-10-15,-7 15-21,7-15-18,-6 14-14,6-14-28,0 0 1,0 0-36,0 0 7,0 0 17,7-50 3,-4 31-93,4-8 228,-3 19-86,-1-25 27,-1 15 34,3-16 5,-1 0 57,2 4 45,-6-4 13,1 2 35,1 3 9,-2 2 25,0 11 21,4-8 6,-1-1 4,-1 11-21,-2 14 5,2-19-10,2 6-1,-4 13-7,9-16-12,-9 16-15,0 0-1,27-3 2,-12-1 0,9 6-5,0 5-3,0-1-3,-2 7-10,0 2-7,-4 1 6,-1 5-19,0 7-5,-5-9-3,-2 4 3,-4 0-12,-2 5 7,-4 7-6,-2-17-4,-3 5 2,-9 4 6,0-2-20,-11 15-14,5-22-9,-1-4-14,-2 0 0,1 1-23,3-3-21,0-6-24,3-3-17,16-3-18,-21 10-28,14-1-25,7-9-23,0 0-35,0 0-11,0 0-153,0 0-427,0 0 189</inkml:trace>
  <inkml:trace contextRef="#ctx0" brushRef="#br0" timeOffset="881691.7665">5407 18415 34,'15'-7'211,"-2"-6"11,-2 4 6,-11 9-9,0 0-10,17-5-9,-17 5-20,0 0-11,0 0 11,0 0-31,0 0-2,17 29-2,-17-29-18,0 29-8,0-4-4,-4 10-9,2-8-5,2-6-12,-1-3-13,0 1-3,1-19-8,0 30-14,-2-14-14,2-16-23,0 22-28,3-8-30,-3-14-36,0 0-43,0 17-41,0-17-14,0 0-52,0 0-176,0 0-440,0 0 196</inkml:trace>
  <inkml:trace contextRef="#ctx0" brushRef="#br0" timeOffset="881720.7876">5562 18375 191,'0'-16'214,"0"16"25,-3-24-3,3 24-30,-3-15-28,3 15-30,0 0-32,0 0-52,0 0-53,3-18-32,-3 18-32,0 0-32,0 0-18,0 0-20,0 0-80,0 0-221,0 0 98</inkml:trace>
  <inkml:trace contextRef="#ctx0" brushRef="#br0" timeOffset="882050.6052">5657 18390 145,'0'0'227,"0"0"-5,0 0-8,0 0-10,26-20 5,-26 20 1,0 0-7,0 0-11,3-16-14,-3 16-20,0 0-12,0 0-20,0 0-12,0 0-13,0 0-33,-41 29 9,28-5-5,3-13-6,5-2-10,-2 8 13,7-17-35,-8 34-6,7-21-4,1-13-5,6 24-12,2-12 8,5 10-1,1-12 6,7 4 0,-1 0-19,-2-4 16,-1 2-3,-4-1 2,-1-3-4,1 1-22,-13-9 19,10 27-1,-7-19 1,-3-8 4,-3 20-6,3-20 3,-18 35-4,-1-25-3,1 0-6,-7-1 17,2-1-38,1 4-11,-1-10-18,23-2-29,-32-2-32,32 2-27,-26 4-52,15-15-32,1 0-192,10 11-450,-7-21 199</inkml:trace>
  <inkml:trace contextRef="#ctx0" brushRef="#br0" timeOffset="882382.7889">5893 18158 186,'4'-2'260,"0"-2"-19,-4 4-25,0 0-11,0 0-18,0 0-4,12 38-9,-12-14-10,-3 10-11,-3 12-13,-1 9 0,3-21-16,-3 15-4,0-13 24,0-5-45,1 18-6,2-20-9,1-12-16,-3 9-9,5-2 3,-3 9-3,4-20-8,0-13-6,1 14 19,-1-14-28,6 18-7,-6-18-7,0 0-8,17 4-16,-17-4-37,0 0-32,0 0-39,50-25-47,-36 17-47,6-11-59,-6 11-167,4-9-465,-2-6 206</inkml:trace>
  <inkml:trace contextRef="#ctx0" brushRef="#br0" timeOffset="882406.8071">5922 18442 2353,'-21'-15'57,"21"15"55,0 0-38,0 0 17,-24-4 13,24 4-7,0 0-12,0 0 2,0 0-8,0 0 11,0 0-13,0 0 19,52-13-4,-28 4-13,-24 9-3,47-3-29,-24-10 18,2 0-15,-3 4-29,2 5-24,-4-3-39,-7 0-20,-13 7-38,17-8-42,-17 8-54,0 0-34,0 0-48,18 0-186,-18 0-502,0 0 223</inkml:trace>
  <inkml:trace contextRef="#ctx0" brushRef="#br0" timeOffset="885109.018">12489 14476 104,'0'0'115,"0"0"-11,0 0 5,1 4-1,-1-4-6,2 3-1,-2-3 14,0 0-19,0 0-7,0 0 1,0 0-7,0 0-21,0 0 16,0 0 1,0 0-10,0 0 5,7 0 3,-7 0-9,1 1-9,-1-1 2,0 0 5,0 0 3,0 0-3,0 0 1,0 0 4,0 0-2,3 3 8,-3-3-6,0 0 10,0 0 2,4-7-10,-2 5 2,0-1-14,1-1-1,-1-1-1,1 1-3,1-1-3,-1-1-7,-2-3-1,2 1 7,-2 1-12,0 0 1,1 0-2,-4 1-1,4-1-7,-4-2 2,2 7-5,-2-4 0,0-1-8,-2 3-1,3-1-6,-3 0-2,1 2-4,0 3-3,3 0-2,-10 0-4,6 3 0,-3 3 30,1 2-33,-1 4 0,-1 1 0,-1 3-1,2 6-2,-1 3 1,2-9 4,0 16-1,2-5 2,-1 2 0,2 0-2,1 4 2,-1-4-3,1 5 4,2-2 1,0 0 37,0-1-6,-3 2-10,3-6 5,-2 8-4,1-16 0,0 0 0,0 1 3,-1-3-8,-2 1-4,4-6 6,-5-5-3,4 3-5,-2-3 8,-1 3-1,-2-6-3,-1-1 0,2-2-8,-3-1 8,-2 1-2,2-6 7,0-2-6,-1 0-4,2-3-4,2-7 6,-1-1-10,1-2-2,3-4-8,2-1 3,2-1 0,3 7 11,-1-8-15,2 10-3,5-5-14,-2 1-16,2 5-13,2-4-30,-2 9-34,2-3-37,1 4-54,2-5-77,-1 9-197,-3-6-522,2 7 231</inkml:trace>
  <inkml:trace contextRef="#ctx0" brushRef="#br0" timeOffset="886711.8588">12408 14495 109,'6'-7'194,"-2"-1"1,2 1-10,3-3-10,0 1-8,1-5 2,4-3-13,6-1-16,-3-1-9,-1 0-6,7 4 1,0 1-15,-3 4-5,2 0-8,-1-1-11,-4 6-13,-1 4 2,-1 4-13,1 0-10,-1 3 0,-3 1-21,0 3 9,-3 2-6,-2 4-1,-2 0-4,-3 1-5,-4 2 0,0 0-5,-8 4-6,-3-2-4,-3-2 10,0 1-22,-3-6-1,0 5-3,-3-1-10,4-1-10,3-10-1,1 2-10,-2-3-7,5 1-8,2 0-16,1-5-10,-1 1-6,4-3-35,1 2-29,1-1-17,3-1-19,0 0-120,0 0-328,0 0 145</inkml:trace>
  <inkml:trace contextRef="#ctx0" brushRef="#br0" timeOffset="887705.6959">12826 14752 4,'5'-2'122,"-1"-1"-11,6-3-11,-3-1-12,2 2-20,2-4 24,0 7-4,-4-5 12,5-4 11,-4 4 12,-4-2-13,3 1 10,-2-4 2,-3 3 5,3-1-3,-4-2 5,0 2-4,-1 0-10,0 4-8,-1-4-4,-2 5-12,0 0-12,-2 4-13,1-3-8,-5 8-7,-6 0-6,0 5-2,-6 8-4,-1 5-7,2-2-3,2 4-3,-1 2-4,3 0-9,2-1-1,4 2 1,4-10-5,0 1-3,2-3-4,1-3 4,5 8 3,-1-13-6,3 4 9,2-5 12,2-1-11,0-4 3,1 0 1,5-3 26,3-5-7,-3-2 0,-1 0-3,1-2-3,2-7-1,-1 0-3,-5 1-3,1-4 0,1-3 9,-5 9-15,-3-3 9,1 0 4,-2 1 14,2 7 6,-3-3-8,-2 5 18,0-1-3,2 1-2,-2 4-12,1 1-9,-1-4-3,0 7-33,2-3 20,-2 3 4,0 0 0,-5 15-13,5-3-7,-2-1 3,-1 5 2,1 1 0,-1 0-1,3 1 6,0 0-11,0-3 2,3 2 2,-1-6 2,3 6 8,-2-5-8,1-3-2,1-1 8,3 2 0,-1-5 0,2 2 7,0-3 5,4-3-3,3-1-4,0 0-9,-1-7 24,4-3-11,-5 2-4,5-7 0,-7 11 6,8-13-4,-9-2-2,2-1 15,-5 2-17,4-3-8,-5 4 0,0-2 3,-3 3-7,0-1 10,-1 13 12,1-7-2,-4 0 2,3 5-24,-3 0 13,2 2-3,-1-2-17,-1 6-2,0 0 11,0 0-9,0 0-2,-6 16 16,4-5-16,-3-2 5,1 5-13,4-2 3,-1 5-9,-1-6 4,2 5-1,3-4 7,-3 0 5,3-4 21,-1 2-25,2-2-1,-2-3 5,3 0 3,-3 1 13,5-1-7,-1-1 1,-2-2-2,3-2 13,-2 0 21,2 0-23,1-4 2,0 1 13,0-1-15,5-3-3,-4-4 8,2 1 3,-1-3 18,0-2-23,0-12-9,0 10 2,-2-7 12,-1 9-24,0-2 22,-2 0-10,0 1-4,-1 6-4,-4-2-9,0 2 17,0 6 0,3-3-16,-3 1 4,2 3-3,-2 3-24,0 0 15,0 0-5,0 0 2,0 0-3,-10 17 2,10-1 3,1-7-8,3 4 10,1 1 2,-1 2 12,2-1-18,1-1 6,-1 2 8,3-1-11,-1-2 7,-2-4 1,-2-1-16,2 2 20,-5-4-1,4-1 6,-4 1-6,3-1 7,-4 0-3,3 0-1,-3-1-2,1-2 4,-1-2 0,0 3 6,3 0-10,-3-3 1,0 0-28,0 0 4,4 1-7,-4-1-9,0 0-18,0 0 13,6-7-7,-6 7-8,4-6-13,3-2-14,-4 4-12,3-1-19,-2-4-19,0-2-27,3-3-51,-4 1-25,-1-3-186,0-2-464,1-1 205</inkml:trace>
  <inkml:trace contextRef="#ctx0" brushRef="#br0" timeOffset="888077.2621">13266 14356 260,'-7'0'268,"0"0"-19,2-1-27,0 0-15,5 1-34,-7 4-24,7-4-24,0 0-44,-2 0-39,2 0-47,0 0-57,0 0-62,12 8-141,-5-3-285,0-5 126</inkml:trace>
  <inkml:trace contextRef="#ctx0" brushRef="#br0" timeOffset="888472.9156">13931 14262 215,'6'-11'212,"-4"1"11,0 5 4,1-2-6,-2 1-7,-1 1-9,0 1-33,0 4-23,0 0-16,0 0-14,-11 11-5,-2 10-3,-11 17 1,1 1-4,-1 0-13,-2 0 6,4 0-17,-1 0-7,4 4-4,4-12-8,-3 16-3,11-14-8,-6 10-10,6-11-1,2-3-5,2 0-7,3-4 28,3-7-11,-2 2-10,3-3-20,3 0-20,2-3-32,2-1-19,2-4-23,7-1-29,-1-3-49,7-9-77,-3 3-238,1-5-507,2-5 225</inkml:trace>
  <inkml:trace contextRef="#ctx0" brushRef="#br0" timeOffset="888840.9803">14299 14452 32,'4'-8'272,"2"0"-8,0-3-13,-1 5-6,-1-5-5,-1 3-19,4-1-15,-3 0-12,-2-2-12,1-1-11,-2 0-14,-2 3-15,1-5-11,-3 3-10,-1-3-9,-1 2-21,-2 2-9,-2-2-8,-3 2-7,1 2-8,-2 4-10,-1 2-11,-3 2-13,-4 5 1,0 2 7,1 3-10,0-1 5,1 6-19,3 2 10,-1 3-8,8-6 8,1 2-6,1-2 7,3 1-7,1 3-5,6-8 1,-1-1-3,0 3 19,7-4-11,2 3 1,2-5-2,1-1 2,7-3 3,-8-3-10,2-4 3,1 1-7,3-6 6,-2 3-10,-3-3 7,3-3 1,-2-4 4,-6 4-3,3-9 5,-2 7 8,-4 2 1,0-1 0,3-2-2,-7 9 18,1-1-12,1 3-2,-2 0-14,-1 1-5,1 1-9,-2 3 0,0 0-5,-2 17-9,-1-2 14,-1 2 1,-3 12 4,-1-3-6,2 6 19,-4 0 7,-3 12 10,5-16-8,0 0 10,2-1 20,-1-2-6,1 4 0,2-14-29,1-6 27,0 3-1,2-7-5,-2-3 12,2 5-7,-1-3 7,2 0 4,0-4 6,0 5 4,0-5-19,0 0 20,10 0-4,1-8 0,4 0-15,4-10 1,1 1-26,1 0-14,-2-2-15,-3 3-26,4 2-28,-9 1-35,2 2-32,-2 1-44,-4 2-36,2 2-51,-1-1-63,-1 0-57,0 2-203,0 0-627,-2 2 278</inkml:trace>
  <inkml:trace contextRef="#ctx0" brushRef="#br0" timeOffset="889186.3894">14727 14458 219,'-1'-4'326,"1"0"-18,0 4 4,-2-9-24,2 4-26,0-1-32,-3 1-5,2 0-19,-1 4-34,2 1-21,-10-1-28,2 3 3,-4 11-11,-9-1-2,2 4-9,-2 1-1,1 5-8,-1 4-14,4-4-17,-1 3 13,8-1-6,-2-1-13,3-1-6,2-7-19,3 4-3,2 0 13,2-6-10,2-1-7,2 0-32,3-3-19,2 1-35,2-2-47,4-3-56,-1-3-65,10-2-61,0 4-239,0-8-572,-3-8 253</inkml:trace>
  <inkml:trace contextRef="#ctx0" brushRef="#br0" timeOffset="889513.9247">14876 14555 199,'3'-3'279,"-1"-1"-20,-1 1-34,-1 3-8,4 0-16,-4 0-2,0 9-7,0 2-9,-5 5-17,2 2-8,0-3-18,-3 1-9,-1 4 3,2-2-33,-1 0-5,-1 0-28,0 7-21,-1-9-41,3 1-37,-2 1-47,0-5-49,0 2-34,6-7-41,-1 2-199,4-4-433,-2 3 191</inkml:trace>
  <inkml:trace contextRef="#ctx0" brushRef="#br0" timeOffset="889832.972">15238 14404 153,'3'-11'254,"3"1"-13,-2-7-4,0-2-1,-1 2-15,0 1-6,-3 3-9,-3-4-7,2 3-8,-5-2-33,3 5-3,-4 2-19,2-1-16,-7 0-15,-2 5 2,-1 3-27,-5 11-9,-3-2-16,0 5 2,1 1-13,-1 2 4,1 0-6,1 6-14,3-2 5,3 4-1,3-5-3,5-1-8,1 0 9,4-5-7,0-2-3,2 2-2,3-2 4,1-1-7,3-1 11,3-3 0,5-2 2,-2-1-1,1-3-6,7-5 3,-1 1-5,-1-7-16,0 1 19,-6 0 9,7-6-14,-5-5-8,2 2 4,-3-2 1,-2-1 0,0 0 12,-5 7 8,0 2 1,-1 5 5,-2 1-6,0 0-5,-1 2-11,0 5 9,-1-2-31,-2 3-14,4 8 15,-4 4 3,-2 3-16,-1 11 23,-2 3 5,-1-2 1,2 2 14,-5 2 26,5-1-11,-3 0-3,0 2 0,-1-2 8,3-3 6,1-9-8,1 8-7,1-11 13,-1-5-18,1-1 1,2-1 8,-3-5-10,-1 1 18,5-2 9,2 5 9,-3-4 7,0-3-9,0 0 13,0 0-29,13-14-8,1 1-33,0-4 2,10 0-5,-7-4-37,0 7-25,1-7-49,-1 2-34,-3 7-34,3-5-33,0 1-42,-7 3-45,7-5-55,-9 12-256,4-5-654,-1 1 289</inkml:trace>
  <inkml:trace contextRef="#ctx0" brushRef="#br0" timeOffset="890191.5033">15569 14345 65,'0'0'278,"-4"0"-26,4 0-17,0 0-19,-10 2-18,7 5-14,-1-5-14,1 4-6,2 0-15,0-1-5,-1 1-12,2 0-15,3 0-5,-2 0-1,2-2-11,4 3 2,-7-4-12,6 1 2,-2 0-8,4-3 13,1 1 4,0-2-6,-1-2-7,0 1-6,-1-1-11,3 2 26,-1-7 3,-3 1-6,2-1 12,-3-1-31,3 2 3,-4-3 1,-3 3-11,3-3-16,-4 4 6,0-6-6,-3 6-9,-1 0-3,-4 2-25,-5 3 12,-2 5-7,-6 2 19,-3 5-24,1 0 1,3 2-10,-2-1 2,4 4 9,1 5-25,3 0 11,5-6-7,3 2 8,1 2 29,3-3-41,4 1 9,2 0 2,-1-7-1,3 3 27,6-3-36,6 6-6,-5-10-29,2-2-30,8-2-40,-9-2-32,10-2-46,-4-4-69,1-3-55,0-4-276,0-5-638,-2 2 282</inkml:trace>
  <inkml:trace contextRef="#ctx0" brushRef="#br0" timeOffset="890477.7139">15800 13935 295,'2'-8'278,"1"4"-7,7-2-4,1 3-12,11 3-11,3 7-28,1 3 5,8 19-18,-5 3-7,3 9-18,-7 2 8,-7 6-14,-7 2-3,-5 3-6,-6 0 3,-6-4 17,-5 1-44,-7 1-9,-5 1-23,-16 15 6,13-22-2,-6-5-24,-2 3-27,-1-13-36,1 3-31,3-1-55,-3-8-50,-1-1-42,11-8-55,-3 0-47,2-7-47,1 1-253,3-3-601,6-4 266</inkml:trace>
  <inkml:trace contextRef="#ctx0" brushRef="#br0" timeOffset="893747.579">16897 13672 65,'5'-5'206,"-2"-1"7,1 2-10,-3-3-11,2 0-9,-1-2-8,-2 2-13,0-2-4,0-2-2,0 4-20,-2-3-9,-1 5-9,-1-1-19,0-2-12,-2 5-5,-2 1-14,-2 4-12,-6 1-4,3 6-6,-5 3-1,-1 3-16,1 5 0,3 3-6,-1 2 1,6 1 13,1 1-22,1 4 0,3-1 3,4-1-6,5 4 0,-2-4 1,3 5 3,2-7-6,-1 0 2,2 6-3,-2-16 1,-1 2-1,-3-5-1,2 2 0,-2-6-1,1 1-2,-5-1 4,1 0 0,-4 1 3,-2 0 0,-4 0-7,-1-1 7,-3 0-1,-3-1-4,-6-1 0,3-6-2,1 1 3,5-3-1,-1-5-1,1-3 0,2 4 4,-1-3-4,6 4 7,-1-7-20,6 0 2,-1-1 2,1-6-11,3 5-11,6-5-6,2 0-9,4-6-42,2 5 9,3-2-10,4 2-17,-3 5-24,5-4-31,-1 2-21,2 3-35,0 0-117,1-1-355,-2 2 157</inkml:trace>
  <inkml:trace contextRef="#ctx0" brushRef="#br0" timeOffset="894317.461">17315 13405 195,'2'-1'275,"-2"1"-28,0 0-30,0 0-25,0 0-22,-22 12-16,2 5-14,-7 17-10,-1 6-3,-3 4-9,2 2-5,-8 22-10,14-20-12,-2-4 1,4 7-12,4-5-7,4-12-7,2 12-14,4-12 2,4 14-10,3-17-12,0-2-8,7 0-18,-4-4-35,1-5-48,6 5-30,0-3-26,4-3-43,3-5-38,3 0-130,2-4-372,1-6 165</inkml:trace>
  <inkml:trace contextRef="#ctx0" brushRef="#br0" timeOffset="894744.1017">17523 13951 19,'7'-25'237,"3"-1"7,-4 6-5,1 6-8,0-12-3,-5 11-16,1-3-11,0 5-2,-3 3-6,2 0-23,-2 0-7,0 2-4,-2-2-15,-1 1-11,-1 1-28,-2 0-6,-1 5-14,-8 3-7,-8 3-16,2 18-3,-3-11-5,0 5-10,3-1 13,0 7-27,1-7-4,5 4 2,-1 2-4,9-3-13,0-3 0,0 2-1,4-3-5,1-1-3,4-2 3,2-2 0,-1-4 1,4 3 3,6-2 2,4-3 5,-1-4-6,4-3 1,3-6 9,-3 3-9,0-2 0,-1-2-3,-2-2-2,-3-6-2,2 2 9,-5 6 12,-1-4 8,-4 7 10,-2 1-8,0 3 5,0 0-11,-1 3-7,-3 2-9,0 0-14,3 10 9,-6 9-6,1 6 16,-3 5-15,-1 4 3,1-2-1,-4-3 6,1 16 3,1-12 0,1 13-8,-1-17-3,0-2 3,2-2 4,0-7-3,1 1-2,4-4 8,-3-4-7,-1-2 9,4-1 6,0-4 17,-1 2 17,2-1 17,-1-5 26,0 5 2,0-5-5,0 0 11,0 0-24,18-14-23,-3-1-1,3-4-19,1-1-18,3-1-22,-3-4-36,2 4-32,-1 3-43,1 2-45,-7 4-30,-1 6-50,0-3-61,-1 0-48,-2 1-238,-1 4-632,-2-4 280</inkml:trace>
  <inkml:trace contextRef="#ctx0" brushRef="#br0" timeOffset="895459.7288">18057 14001 240,'4'-4'286,"-3"-2"-10,2 2-14,0 0-13,-1 0-8,0 0-10,-2 1-23,0 3 4,2-4-21,-2 4-22,-2-5-23,2 5-6,0 0-26,-12 6-10,0 5-14,-9 6-6,-2 7-9,-6 6-12,8-6 0,0 3-22,5-2 7,2-1 0,2 4-10,-1-1-7,7-10 11,1 0-19,2 10-1,0-14-4,3-1-4,4 0 9,2 4-15,6 6-1,-2-12-13,3-3-31,3 0-33,6-2-40,1-3-45,2-1-48,3-4-51,0 0-242,-1-3-536,1 0 237</inkml:trace>
  <inkml:trace contextRef="#ctx0" brushRef="#br0" timeOffset="895711.069">18358 14144 51,'3'-5'284,"-2"3"-12,-1-2-21,2 1-34,-2 3-16,0 0-22,0 0-5,-2 19-7,0-2-2,-4 6-15,-1 5-11,-3 2-13,0-4-12,-2 1-11,1 2-8,-4 1-14,2-1-26,1-4-38,-1-1-34,2 1-41,1 3-39,2-13-41,1-2-52,1-5-21,3 1-144,-1-3-386,1 0 171</inkml:trace>
  <inkml:trace contextRef="#ctx0" brushRef="#br0" timeOffset="896200.0555">18654 14133 226,'0'-8'255,"4"-2"-18,-4 3-10,6-5-14,-2-1-20,3-2-8,3 1-12,-4-1-6,1 1-8,-2-3 4,2 0 3,-2-2-19,-1 2-7,-3-3-14,1 3 8,-1 1 0,-4-1-15,-1 3-8,0-3 6,-2 8-29,-1 1-15,-4 3-11,-2 1-9,-4 5 18,-4 7-29,1 1-11,-1 3-2,0 5-7,3 4 6,-2-3-13,5 7-3,-4-9-7,5 4 9,8-6 5,-2 1-15,5-3-3,-1-2-9,6 2 13,0 0-6,1-5-3,4-2 2,0-1-5,3-3 13,6-2 4,5-6 1,0-1-1,-3-4-4,1 2-1,4 2-5,-6-12 1,3 3 8,-4-1-6,-1-2 10,-1 8 6,0-10 12,-4 7-2,-3 6 21,0 1-14,-3 3-8,-1 1-24,0-1-4,-2 5-3,-1 0 1,2 13-2,-6 3 4,-1 11 0,-3 1 7,-3 14 2,-2 3-1,3-10 8,-4 8-6,7-11-3,-1 4 16,0-3 1,0-2-2,-2-5 10,3 0 2,4-1 8,-2-8-16,3-6-4,-1 1 6,2-2 4,-2-2 16,3-2-10,-1-1 7,1 2 17,-2-4 0,2-3 20,2 4-15,1-3-2,-3-1-12,18-12-2,-7 1-21,10-6-16,2 3-32,-1-7-53,4 1-50,-4 2-40,2-2-56,0 5-58,10-11-49,-6 9-73,-4 2-201,4 0-646,-4-1 286</inkml:trace>
  <inkml:trace contextRef="#ctx0" brushRef="#br0" timeOffset="896590.0614">19109 14021 28,'-6'-3'240,"-1"3"-4,-3 3 0,2 0-2,0 2-12,-1-1-8,2 2-28,1 6-8,-1-6-12,3 5-18,0-2-12,1 2-10,1 1-7,1-7-7,1 5-6,0-2-21,3 1 8,-3-4-4,4 0 8,3 0-9,-2-1 8,6-4-6,-1 0-3,4-4 3,-6-1-5,6 2 9,-2-4-2,0-5 0,-2-1-2,0-1 1,0 0 1,-2-1-15,-2 2 4,1-1-17,-3 2 7,-2 8-1,0-9-16,0 4 5,-4-3-13,1 4 1,1 1-7,0 1-28,-3 1 7,-2 4 3,-2-1-11,-9 2 1,-4 11-1,-1 2-3,0 6 5,1-2-11,2 4-6,-2-1-3,5 1 9,5-8-5,-3 9-4,6-4 11,3 0-13,1-1 5,-1 10-3,4-13 16,2 0-14,3-3 2,-1-1-3,-1 0-4,4-2 1,0 0-17,-1-1-16,2 0-3,2-5-26,3-1-24,0 2-2,1-3-20,0-1-30,-2-1-22,5 2-23,-3-3-25,0-2-31,-1-1-39,1 0-13,0-1-158,-4-1-496,1-4 220</inkml:trace>
  <inkml:trace contextRef="#ctx0" brushRef="#br0" timeOffset="898422.081">18963 13781 145,'2'-9'217,"1"-4"-5,1 4-4,-1 2-11,-3-2 2,3 5-13,-3-5-10,0 6-12,4-2-13,-4-2-31,0 7-9,0-2-19,0 2-7,0 0-11,3-3-10,-3 3-5,0 0-10,0-6-7,0 6-3,0 0-5,0 0-6,0 0-3,0 0-3,0-5-2,0 5-4,0 0-6,0 0-7,0 0-4,0 0-9,0 0-7,0 0-22,0 0-13,0 0-25,0 0-22,0 0-28,0 0-26,0 0-27,0 0-6,0 0-116,0 0-326,0 0 145</inkml:trace>
  <inkml:trace contextRef="#ctx0" brushRef="#br0" timeOffset="898925.954">18644 13919 206,'0'-2'202,"0"2"-8,0-6 1,0 1-4,0 5-5,0 0-10,3-2-6,-3 2-17,0 0-10,0 0-10,0 0-17,0 0-13,0 0-10,0 0-10,0 0-6,0 0-9,0 0 0,0 0 2,11 8 6,-4-1 9,3 3-11,4 2 2,9 4 2,1 2-8,10 3-3,2 1 1,1 2-11,-2-2-5,0 0-13,-11-6-3,4 0-21,-1-9-18,-3 7-12,-3-2-23,0 5-26,-8-11-11,0 0-15,-3-1 2,-1-1-11,-2 0-3,-1-2 6,-2 0-3,1 1-13,-5-3-17,5-5-24,-5 5-15,0-7-11,0 3-140,-7-2-345,0-2 153</inkml:trace>
  <inkml:trace contextRef="#ctx0" brushRef="#br0" timeOffset="899294.204">18613 14006 9,'0'0'158,"0"0"-6,0 0-9,0 0 23,0 0-1,0 0-1,14 5-6,-7 0 3,6 0-1,1 0-6,3 8-6,4-5 0,-1 4-17,4 2-3,0 2-13,1-2-7,-1 0-16,1 1-15,-1-1 1,0 1-10,-1-3-27,-2 0-15,-7-4-15,4 0-22,-3-2-23,0 1-33,-1-2-12,-6-1-29,3-2-37,0-1-33,-3 2-179,3-3-386,-2-4 170</inkml:trace>
  <inkml:trace contextRef="#ctx0" brushRef="#br0" timeOffset="899731.0144">19671 13871 170,'0'0'177,"0"-5"-4,0 5-1,1-9 8,-1 3-10,0 1-6,0-2-3,0-4-8,0 1 10,0 4 3,0 1 1,0-3-4,-1 2-5,1 2-8,0-1-13,-1 0-1,-1 3-31,2 2-15,0 0-11,-14 2-11,4 9-1,-4 6-10,-3 1 2,-4 3 3,4 4-14,3 1-8,0 0-9,3-1 10,0-2-1,6 2-6,0 0 0,2-7 2,3 5 6,3 3 0,2-9 4,0 0 5,6 5 5,-3-12-6,4 4 1,0-8-8,2 0 8,0 2-4,3-7-1,0-2 5,3-3-9,-6-1 11,4-1 9,-4-3-10,0-1-2,3-7-1,-5 3-3,3-2-3,-4-6 9,2-1-16,-6-2 4,3-1-9,-6 6-4,-1-8 2,-3 3-9,-3 5-2,3-9-8,-7 6-1,0 8-2,0 1-13,-4 2-17,-5-5 4,2 10-13,-1 0-19,-6 4-16,-1 3-19,7 5-28,-2-2-22,4 6-20,-1 0-32,0 3-22,7-7-21,0 6-18,3-1-3,4 1-13,1-1-205,4-1-509,2 2 225</inkml:trace>
  <inkml:trace contextRef="#ctx0" brushRef="#br0" timeOffset="900000.9134">19836 13646 68,'1'-17'289,"2"0"-11,0 7-28,-3 0-22,4 1-24,3 5-21,2-3-17,0 6-14,4 6-17,8 3 1,0 9-10,0 4-2,6 12-10,-3 4 4,-3 8-15,-7 1-4,0 3-6,-5 2-7,-6 5-9,-3-5-4,-6-2-11,-4 3-10,-4-3 3,-4 3-8,5-19-1,-1-3-4,-3-1 1,-3-1-15,-3 7-11,6-13-18,-2-3-14,-2-5-15,4-1-23,2-3-26,2-3-47,-1-2-7,7 2-36,1-6-45,-1 1-232,7-3-483,0 1 213</inkml:trace>
  <inkml:trace contextRef="#ctx0" brushRef="#br0" timeOffset="900271.5643">20391 13987 289,'-2'-7'370,"1"5"-5,1-1-18,-3-1-13,3 4-28,-1-3-5,1 3-37,0 0-16,0 0-17,1-7-6,3 6-1,-4 1-23,7 1 2,2-1-19,1-1-11,5 1-8,2 1-21,0-1-13,-3 1-18,3 0-10,-1-1-35,0 2-14,0-2-38,-2 3-52,0-5-34,0 5-44,-3-2-49,-1-1-47,-3 1-57,0 0-28,-4 0-36,4 1-10,-5 1-198,-2-3-584,-2 5 259</inkml:trace>
  <inkml:trace contextRef="#ctx0" brushRef="#br0" timeOffset="900523.2539">20389 14127 50,'-12'9'186,"-1"-3"23,6-1 11,1-1-8,1 3 1,3-1 2,-1 0 6,5-1 15,1 3-3,4-4 3,4 6-13,5-2-14,10-4-14,1 4-24,1-3-15,-1 2-32,1-7-30,-4 0-50,3 1-37,-5 2-4,-2-6-42,-3 3-46,-3 0-30,-3 0-47,-1 0-55,-3-1-49,-1-3-164,-2 3-464,-2-1 206</inkml:trace>
  <inkml:trace contextRef="#ctx0" brushRef="#br0" timeOffset="901310.1425">17007 14745 165,'-1'-11'239,"1"4"-17,0-3-7,-3 1-12,3 4-3,0 2-12,-4-4-6,1 3-18,3-3-7,-5 1-24,0 4-16,1 0-5,-3 1-22,-3 2-1,-2 6-13,-5 7-9,-2-2-10,1 3 9,0 4 7,-1-1-12,3 0-2,1 4-5,1 5 31,3-6-3,1 6-11,2-3-2,1 1-1,4 1-8,3 7-2,0-11-5,3 5 6,1-2-13,0 3-4,0-10-2,2 11 5,0 0-3,-2-1 23,0-3-36,-1-6-12,1 10 26,-4-9-6,-1-2 31,-1 1-36,0-1-8,-3 2 24,-2-5-19,0-2-1,0-5-6,-6 2 4,-1-3-18,0-2 17,0 0-2,-2-6-9,-3-6 4,4 2 1,1-4 3,2 4-11,-1-10-2,4 0-6,0-1-20,5-2 25,1 1-13,3-12 8,5 4-26,-3 0-18,8 2-11,1 8-18,5-7-21,2 4-6,3 4-20,4 1-20,1-5-18,-1 6-34,3 3-41,1-2-47,-3 2-214,5 0-529,-4 3 234</inkml:trace>
  <inkml:trace contextRef="#ctx0" brushRef="#br0" timeOffset="901707.709">17537 14769 204,'4'-10'366,"-1"2"-4,-3-3-26,0 7-24,0-1-34,-3 1-42,3 4-17,-18 10-21,-2 3-7,-1 10-31,-9 12-23,1 0-3,-2 5-13,0 5-8,1 2-26,5-4 11,-2-3-7,6-1-12,7-7 6,1 1-13,1-3-7,3 1-29,1-4 12,5 2-8,0-6-1,6-2-4,0 3-21,5-2 0,-1-11-34,6 9-32,3-4-43,3-2-32,2 2-33,3 0-44,3-6-32,15-2-44,-2-5-220,-1 0-540,-8-5 239</inkml:trace>
  <inkml:trace contextRef="#ctx0" brushRef="#br0" timeOffset="902104.1268">17825 15240 188,'0'-11'301,"2"6"4,-2-4-28,3-2 5,-6 4-24,6-3-20,-2 0-22,2 3-16,0-1 0,-3 1 7,4-4-31,-1 5-4,-3-6-18,4-1-6,-2 2-10,-1-1-14,-2 0-9,-1 0-16,2 3 2,0-2-8,-4 2-13,1 3-17,-4 1 11,0 2-21,-3 6-13,-4 1-24,-7 6 18,1 1 9,-1 3-10,2 0-9,0 2-8,2 2 2,0 6-18,6-3 7,1-14-4,1 8 5,4-5-18,0 4-1,4-2 10,-1-7-5,5 3 12,-1-1-10,3-7 8,3 2-5,3-3 4,3 0 9,3-5 0,6-8-5,-9 6-3,4-6-4,2 0-33,-3-1 52,-6 5-9,0-2-7,2-1 15,-6 8 1,0-4 1,-3 9-6,2-3-29,-2 2 19,-4 1-2,7 5-5,-7 3 9,-4 8-20,0 7 31,-6 11 1,0-3 4,-2 12-5,0-10 3,2-1 1,-1 1-9,-2 9 3,2-10 15,-1-1 1,2-7 3,1-8 4,1 9-21,2-8 11,2-7 6,1-1-2,0-2 2,-1-2-8,4 1 33,0 4 11,-3-9 8,3-1 2,0 0-10,0 0-3,15-12-11,-4-1-9,4-2-3,6-8-12,-3 1-22,4 6-22,-3-4-26,1 2-50,-2-1-40,-5 1-39,10 1-37,-11 7-35,4 3-49,2-5-49,-1 5-52,-4 1-234,1 1-676,-2 0 300</inkml:trace>
  <inkml:trace contextRef="#ctx0" brushRef="#br0" timeOffset="902489.2267">18092 15297 234,'0'0'283,"0"0"0,0-3-13,0 3-31,0 0-34,0 0-16,0 0-17,0 0-13,0 0-14,0 0 7,0 0-21,4 14 10,1-9-21,-3 11 9,3-11-28,0 5 12,2-5 0,1 0-8,5 2-5,0-3 30,1-3-40,3 3-8,-1-5 8,-2-5-7,-1 3 28,0-3-28,-3 1 3,-1-2-5,-1-1-5,-1 1-4,0-4 6,-3 3-5,-4-5 13,3 4-30,-3-1 2,-1 5-14,-1 0-3,-2-2-16,-3 2 0,-3 5-2,-1-2-10,-6 2-2,-3 5-10,1 1 14,-4 5-5,9-2-8,1 2-4,-1 3-20,6 3 19,-1-5-14,2 5 6,2 0-13,3 0 12,2 0-47,2-6-10,3 5-24,2-7-36,3 4-45,4-4-39,6 5-36,4-7-34,3 2-11,0 0-253,2-4-590,13 7 261</inkml:trace>
  <inkml:trace contextRef="#ctx0" brushRef="#br0" timeOffset="902831.7578">18593 15459 182,'11'-6'323,"-8"4"-1,3-2 11,-2 2 4,-1 0 3,0-3-47,-3 5-35,0 0-14,0 0-44,0 0 14,7 13-48,-10 4-19,3-6-3,-5 0-16,0 6-12,0-4-6,-1 3-17,-1 0-34,0 1 20,0-4-16,0 3-34,0 0-37,1 0-23,1-8-49,-2 10-39,1-12-42,3-2-47,2 3-38,-1-4-49,1 0-211,1-3-547,0 0 242</inkml:trace>
  <inkml:trace contextRef="#ctx0" brushRef="#br0" timeOffset="903159.4933">18985 15220 98,'7'-13'356,"-1"-2"12,-5 4-12,3 6-14,-1-6-36,-1 8-40,-4 3-33,2 0-40,0 0 3,-11 13-12,4-1-14,-3 3-33,-3 2-20,3 7 1,1 3-22,4-10-6,-2 1-12,5-1-9,-1 1 0,-1-7-11,3 4-5,1 2-3,0-8-1,3 1 7,0-4-8,1-1-1,3 3 8,3-12 3,-3 7 2,3-2 10,4-2-48,0-4 46,6-6-6,-6 5 16,0-2-23,5-9 11,-3-4-20,-4 10-2,0-11 7,-2-1-8,-6 6-10,4-8-2,-3-4-2,-1 13 13,-4 5-23,-4-17-6,1 17-9,-4 0-20,0 4-32,-3-5 0,2 8-3,-8-4-19,1 7-5,-2 2-42,2 2-36,-1 3-39,3-3-55,-2 2-21,5 2-18,4-2-61,2 4-192,1-5-585,3-4 259</inkml:trace>
  <inkml:trace contextRef="#ctx0" brushRef="#br0" timeOffset="903189.5316">19401 14919 92,'3'-7'362,"2"-5"6,0-4-24,-3 7-32,4 3-42,1 0-21,1 6-51,1 5 3,6 13-3,2 3-28,1 8-10,-4 0-27,3 14 14,-4 8-15,-6-15-32,0 10 9,-9 0-27,0-12 18,-8 21-6,-1-5-7,-2-7-4,0-14-3,1-1-18,-1-6 2,0 2-4,-4-2-23,6 0-23,1-10-25,-1 1-29,4-6-46,1 2-28,-1-4-41,2-2-79,3-3-83,2 0-242,0 0-605,0 0 268</inkml:trace>
  <inkml:trace contextRef="#ctx0" brushRef="#br0" timeOffset="903520.1014">19988 15207 104,'-3'-5'400,"0"1"22,3 4 10,0-6-21,0 6-26,-1-5-29,-2 4-45,3 1-22,0 0-28,6-4-23,-6 4-15,7 0-27,1 4-9,6-4-20,6 1-14,3 2-14,-2 1-13,1-1-15,2 0-21,-4 4-14,-5-5-42,-2 2-21,1-2-32,-3-1-12,-2 2-71,-1-3-23,-3 1-42,-1 3-31,-3-3-12,1 2 1,-7 2-4,-2-1-18,-7 1-13,-4 5-11,-5-3 24,-5 3 21,0-3 19,1 1 39,-1 2 32,1-3 54,3 7 36,3-4 41,4-4 23,3-3 13,7 0 18,-3 7 8,3-8 4,5 3 24,0 0 14,2 1 11,0-2 19,6 0-13,2 3 20,6-1-12,6 0-18,1 0-13,3 0-1,0-1-20,-3-1-31,3-1-29,0-3-46,-3 0-53,2 1-40,-4 4-45,-3-6-56,-2-5-72,-4 3-216,-2-1-542,2-1 241</inkml:trace>
  <inkml:trace contextRef="#ctx0" brushRef="#br0" timeOffset="906869.1444">21449 14026 189,'0'0'191,"7"-4"-9,-6 3 0,-1 1-5,8-3-1,-3 1-4,0-6-3,2 4-3,-1-3-11,-2 0 4,3 1-11,-2 4-2,3-9-7,-1-2-2,1-2-2,-2-1-19,3 3-12,-4-4 5,-1-1-17,2 0-6,-2 1-7,-4-9-11,0 11-12,0 3-5,-4 2-4,1 0-14,-1 1-2,-6 2-7,0 6-4,-5-2 0,-8 8-4,-1 7-3,-4 4-9,-6 7 10,10-5-5,-2 2-1,5-1-2,1 1-11,3 0 5,7-5-1,-3 6-1,6-8-1,3 3-2,1-5 1,-1-1 1,4 4 8,4-2-4,3 5 1,-3-7-5,2-1 5,8 3 3,-4-4 38,6-7-10,-1 5-1,1-4-2,-1-2 8,1 0-9,-2 4 8,-2-6-7,-2-4 2,4 2 19,-4-5-25,4 0-5,-5-4-1,2 4 8,0-3-2,-1-3-2,1-11 4,-3 11-6,1-9 8,-2 6-12,0 4 11,0 5 0,0-3 8,-4 3-9,0 5-6,1 0-3,-1-1-1,-2 0-20,2 1 6,0 2-10,-2-2-2,-1 4-11,0 0 9,0 0-6,0 24-4,-4-3 16,-2 4-9,-2 6 8,-2 0 11,0 2 11,-5 13-24,0-1 8,-2-1 35,4-11-10,-2-3 5,3-1-20,-2 1-5,0-6 21,4 0-7,0 0 3,3-10 19,0 1-24,0 0-6,3-6-15,1 0 17,0-5 11,0 3-5,2 0 1,-2-5-21,3 0 23,-1 2 14,1-4 5,-3 4-4,3-4 17,0 0 6,0 0 10,0 0 1,0 0-3,0 0-4,14-12-15,-5-2-4,3 3-16,5-6-3,0 0 0,1-2-16,-1-3-2,-1 5-1,1 0-9,1 3-1,-8 0-6,3 4 1,-2-2-10,-1 2 6,-2 0 1,-1 3-1,-3-2 3,3 4 5,-4 0-14,0 1 0,1 1-3,-1 2-1,-3 1-27,6-4 21,-5 4-7,-1 0-9,3-7-3,-3 7 20,1-3-22,1 0-4,-2 3-3,1-2 10,-1 2-9,0 0 7,0 0 4,0 0-7,4-4-12,-4 4-17,0 0-18,0-3-26,0 3-21,3-4-36,-3 4-42,0 0-67,3-6-282,0 5-616,-3 1 273</inkml:trace>
  <inkml:trace contextRef="#ctx0" brushRef="#br0" timeOffset="907640.2037">21802 14139 181,'3'-3'221,"-2"0"-1,-1 3-9,5-6-3,-3 4-7,-1-1-8,1 0-12,-2 3-25,0-4 6,0 4-18,0 0-18,0 0-15,0 0-19,0 0-11,0 0-9,0 0-8,0 0-8,-5 13-9,2-4-2,0-1-4,-3 4-4,3-1-1,1 0-11,-3-2 2,4 9 1,0-8-10,-1-1 6,2 1 3,0-4-4,3 3 9,1-2 3,-2-3 13,3 5 10,1-4-2,1-2 9,0-2 15,1 0-11,5 3-3,-3-6-10,1-2 7,3-1 8,-4 1-3,0 5 1,1-13 4,-1 2-18,0 0 11,1-3-10,-5 7-3,5-9-10,-4-1 4,0 3-6,-1 1-24,-3 0 8,0 2 12,-2 1-15,-1 2-4,-3-1-19,-1-1 10,-3 6-21,-7 0 7,-2 6 1,-12 2 7,4 5 0,-4 3-23,-7 8 21,1 9-5,10-8-2,4-2 4,-1 2 2,6 0-17,2 2 4,6-6 7,2 0-3,4 3 9,4 4-3,1-8 9,6 1 30,0-4-11,7 3-12,1-2 4,2-6 12,1 1-17,2-3 8,-1 5 4,1-12-7,-3 0-5,-5-3-13,3-1-10,-2 3-25,-1-6-28,-2 2-41,1-2-54,-1 1-57,-3 3-75,1-5-74,-3 2-189,0 1-601,-2-1 266</inkml:trace>
  <inkml:trace contextRef="#ctx0" brushRef="#br0" timeOffset="909149.8762">21149 15097 42,'7'-2'191,"1"0"3,-2-4 18,1 2-10,1 1 1,2-2-9,-3-4-12,0 2-2,0-2-3,0-1 2,0 1-17,0-4-4,-2-3-10,0-1-15,-2 2-10,-2-2-8,-1 6-10,0-1-8,0 2-12,-4 2-14,1 5-10,-9-4 11,2 5-29,-4 4 4,-2 3-19,-2 4 1,-5 5-8,2 3 3,-3 1-3,3 5-1,1-6-8,4 4 1,2-3-5,5-1-1,3-2-2,2-4 1,1-1-12,-1 0 11,4 0 1,0-1 13,2-5 5,0 1-5,4 1 10,0-3-4,4-4 9,-1-1-5,1-4-1,4 0-7,-4 2 0,4-6-5,-1 0 5,1-8-5,3 1 1,-2-3-4,-2 6 22,3-2-16,-2-4 4,-2 8 8,-2-1-25,-3 5 23,0 0-4,0 7-22,-4-4 14,1 2-11,-1 0-24,-3 3 19,4 10-4,-1 0 7,-3 6 2,-3 10-2,-1 2 17,-3-2-14,-3 19 18,2-9 8,-8 7-2,6-14 3,2 3 13,-2-1-38,3 2 44,0-8-1,0 4-22,1-7 10,1-5-21,3-5 21,-2 4 6,1-8-5,3-2 5,0 1 10,-3-3 20,3-4 18,2 4 4,-2-4 9,0 0-5,0 0 0,8-14-9,1 7-16,8-10-6,5-2-16,-3-3-14,0-2-21,2 2-16,0-1-32,-1 5-24,-7 5-41,1-4-33,-3 5-62,1 3-17,0-3-44,-5 5-53,6 1-50,-5 2-52,-1 0-207,3 0-663,-3 3 294</inkml:trace>
  <inkml:trace contextRef="#ctx0" brushRef="#br0" timeOffset="909690.0724">21489 15155 215,'3'-4'261,"-3"4"-20,0 0-15,0-4-35,0 4-21,0 0-15,0 0-12,-4 11-8,4-6-10,0 2-8,0-1-16,0-1-6,1 1-9,2 2 4,-3-1-3,3 0-8,1 0 8,-1 0 1,4-1 0,1 1-5,1-7-15,5 0 14,0-3-12,0 0-5,0-4 2,2 3 8,1-2-20,-6 2 3,0-4 13,0 1 8,-3 0-1,-1 0 15,-2 2-11,-2-2-4,0 1-19,-6 2 2,3 4-24,-15-3-7,1 3-2,-9 6 0,-4-1-7,3 6-8,0 4-1,2-3-6,2 4-1,0 4 16,9-7-24,1 0 6,0 1-21,6 2 9,0-4-1,4-2-1,4-3 4,2 5 3,6-1-30,11 2-8,-2-5-36,4-6-50,2-3-62,0 0-94,-2-5-281,4-3-613,7-5 271</inkml:trace>
  <inkml:trace contextRef="#ctx0" brushRef="#br0" timeOffset="910671.2042">22044 13844 233,'5'-14'277,"3"-3"-24,-1 3-16,6-9-13,2 4-17,-5 4-17,4-6-18,0 4-17,3 3-18,0-3-15,3 6-10,-9 4-18,5 2-1,-1 3-11,-1 2-24,-1 3 4,-2 6-5,-1 4-11,-2 4-5,-1 11 2,-4 5-6,-3 19 1,-5-4-4,-4-3 0,-5 5 1,0 0-7,-10-7-9,7 9-6,-4-6-10,8-15-2,-1-4-6,6-1 0,-2-3-3,2 1-3,0-8-12,3 0-3,5-7-4,-3 2 3,1-1-1,1-2 5,1-1 5,3 3 1,0-6-2,2-1 6,1 4 2,1 0 1,-1-7 0,1 0 3,-3 4 3,3 0 3,-1-2-5,-1 1-2,-2-1-8,1 3 7,-1-1 0,2 4 0,-3 3 2,1 4-5,0 3 30,-2 9 6,3 3-2,-3 6 2,1-1 2,1 13-5,1-12-3,-4 14 0,0-5-4,3 4 4,-3-16 1,4 13 1,-1-14-5,0-4 4,-3 4 1,0-3 5,-3-1 0,3-10-2,-4-1 5,1 3 1,0-9 2,-1 0 2,-1 1-2,-2-2-4,0 0-3,-3 3 5,-2-7-7,1 0 13,1 3-23,2-1-20,-4-3-14,1-2-18,0 1-31,1-1-16,0-1-26,2 1-40,2-6-39,6 3-42,-10-3-186,6-1-454,4-3 202</inkml:trace>
  <inkml:trace contextRef="#ctx0" brushRef="#br0" timeOffset="911098.3345">22743 14323 194,'7'-27'298,"-4"10"-15,0 0-28,-3 6-11,0 0-31,-3 1-20,0 2-27,-4 3-19,1 2-19,-4 1-13,-5 7-22,2 1-3,1 0-14,-3 3-3,2-3-15,3 7 5,-2 0-13,7-5-7,-3 6 0,3 1-8,-1 1-4,5-4-1,2 7-1,-1-9-3,1 8-4,1-7 1,4 6-6,-2-2 0,2 1 3,-1 0-5,1-3 6,-2 4-13,-1-7-5,0 1 6,-2-2-6,-1-1 2,2-4-2,-2 1 4,0-5-6,-5 11 6,-3-8 2,0 1 0,-1-4-8,-5 3-9,1-1-9,-5-1-9,5 2-13,-4-6-21,3 2-5,0-1-23,3 2-12,0-3-39,1 1-21,3-1-35,1 1-186,6 2-411,-10-2 183</inkml:trace>
  <inkml:trace contextRef="#ctx0" brushRef="#br0" timeOffset="911506.8346">22974 14369 174,'4'-11'310,"0"-2"-17,-2 2-15,1-2-21,-2 4-19,-1 1-23,0 1-32,0 2-15,0 5-19,-7-3-7,1 1-28,-3 4-1,-1 0-24,-4 7-9,-5-1-18,-2 4 6,4 2-13,3-3-2,-3-2 0,6 3-25,-2-2 12,5 7-6,-3-6-4,5 3-3,-1-4-4,4 1 0,-1-1 0,1-2-4,3-1-1,-3-1 1,5 0-5,-1 1 1,3-2 0,2-1-3,2-3 4,2-1-16,4 0-5,0-5 3,1-4-12,-1-1 2,-2 0-4,2 1-1,5-11-9,-5 0 11,-3 6 8,0-6 2,-1 3 8,-3 3 19,-1 2-4,-3 5 3,1-1-4,-1 2-3,-2 2-14,-1 4-3,2-4-6,-2 4 4,0 0-1,0 0-2,-8 25 6,3-11-2,-1 1 2,1 0 0,0 2-3,0-2-7,-1 13-12,6-14-18,0-3-17,0 2-18,4-1-23,-4-2-30,3-1-15,4-2-52,6 1-29,-2-4-169,1-4-428,0-4 190</inkml:trace>
  <inkml:trace contextRef="#ctx0" brushRef="#br0" timeOffset="912145.5362">23175 14320 133,'7'-16'249,"-2"9"5,-2 2-10,-1 0-23,-2 2-21,3-2-33,-3 5-14,0 0-17,0 0-17,0 0 4,-7 23 12,0-9-12,-1 12 2,-1-10-1,-2 6-3,2-5-3,1 0-7,0-4-8,1 2-4,-1 1-16,3-5 7,-2-2-8,3-4 3,-1 2-7,1-2 6,1-3 16,3-2 19,-4 5-4,4-5-13,0 0 2,0 0-12,-3-15-14,6 3-6,3 1-17,2-4 7,3 2-9,4-10 1,1 1-12,3 3-26,-1 2 17,0 0-7,2 4 16,-2 8-27,-5 3-3,4-2-12,-3 6 4,-4 0-33,-2 0 36,1 7-13,-2 0-3,-3 0 9,-1 3-9,-6 5 6,3-2 4,0 2-6,-1-2 3,-5-1-6,1 0 12,-1 1-15,2-6 21,-1-4-1,2 3-2,-2-5 8,0 3 1,2-6 3,3 0 1,-8 0-17,8 0 16,-5-9 1,3 0-6,5-1 3,1-5-3,1 1-5,1-1 2,6-7-30,1 1 24,2 3-11,3-4 8,2 4-11,1 3 14,-1 2-7,-2-1-1,-1 9-3,-3 1 0,-5 6-26,2-2 14,-3 3-4,1 3-16,-2 2 23,-3 1-22,2 2 36,-4 6-10,-2-1 10,-1 3-4,1 0-3,-3-2 7,3-6 2,0 1-25,-1 1 20,4 3 1,-3-6-2,1-4-9,3 0 40,-1 0-21,6 2-13,-1-6 15,3 0-2,-1-4 19,7-4-30,3 0-2,0-4-8,-1 0 17,-5 2 2,4-8 5,2 0-1,-3-5 7,3-2-6,-3 4 1,-3-6 10,1 3 12,-6 6 10,-2 2 3,-3 6 4,0-2-3,0 5-17,-2 1 1,-3 1-12,1 3 2,0 0-26,-19 9 18,8 2 9,-6 1-14,0 7-3,4-5 6,2 1-14,-3-5 5,7 8-9,-3 2-3,2-1 15,7-4-9,2 0 5,2 1-5,2 0 7,5-5 8,4 5-11,4-3 6,2-2-14,1-1 8,3-2-19,-2-8 11,0 0-3,-2 0-3,-5 3-3,2-3 1,-1-3-24,-1-2-5,-2-2-26,0 2 5,-4 5-26,-2-1-60,-1-3-28,-2 0-25,-1-1-55,0 1-44,-3 1-36,0 3-182,-7-1-568,7 1 251</inkml:trace>
  <inkml:trace contextRef="#ctx0" brushRef="#br0" timeOffset="913160.1415">16365 16286 228,'7'-10'277,"-4"-1"-20,-2-2-12,1 1-6,-1-3-10,-1 5-12,0-7-8,-1-2-16,-1 7 10,1 2-28,-2 5-22,1-3-12,-6 0-18,1 1-8,0 1-20,-4 5-12,-3 6-2,-7 4-13,1 8-4,0 2-12,-1 7-4,0-4-10,4 2-2,0 3-10,2-3 5,2 3 2,8-1-16,0 1-1,1 0 5,5-1-7,5 2-4,1-2-3,3 0 5,1 1-15,-1 0 42,4 2-1,-3-3-12,-1-2 1,-1 8 16,-4-17-25,0-4-4,-3 6 26,-2-6-18,2 19-7,-5-17 1,-2-4-1,0 3 31,-2-3-30,-3-6-1,-1 2 0,-2 2-3,-1-4-24,0-5 26,2 2-1,-1-8 0,4 3 8,-2-7-9,4-5-12,3 8 3,1-20-3,2-1-5,6 4 17,2 0-29,5-5-5,-1 8-8,4 1-13,-1 4-18,0-2-34,2 2-33,-2 8-27,-3 1-46,4 1-44,1 2-60,-3 3-186,1 0-529,0 4 234</inkml:trace>
  <inkml:trace contextRef="#ctx0" brushRef="#br0" timeOffset="914011.1464">16915 16306 124,'5'-4'197,"2"-3"-2,-4 1-7,1 3-5,-1 3-3,2-5-11,1-6 0,-3 7-4,0 3-9,1 1-4,-2-5-11,0 4-4,-2 1-16,3-5 3,-3-5-11,2 9 0,-2 1-16,0 0-2,0 0-13,1-8-13,-1 8-8,0 0-6,0 0-19,0 0 8,0 0-8,0 0 0,0 0-8,0 0 14,0 0-18,4 10-9,-4-10-14,0 0 14,0 0 5,0 0-9,-2 9-2,2-9 9,0 0-13,0 6 3,0-6 1,0 0-3,0 0 4,0 0-6,-2 2-2,2-2-1,0 0 2,-1 4 13,1-4-13,0 0-2,0 0 1,0 0-1,0 0 12,0 0-13,0 0 2,0 0 1,0 0-3,-2 3 15,2-3-10,0 0 7,0 0-8,0 0 4,0 0 5,0 0 0,0 0-3,0 0 9,0 0-3,0 0 4,0 0-2,0 0 1,0 0 0,0 0 4,0 0 4,0 0 2,0 0 2,0 0 4,0 0 0,0 0 8,0 0 3,0 0-1,3-15-7,-3 15 0,0 0 10,-1-6-6,1 6-10,-2-6-3,2 6 16,0 0-12,0 0-6,-5-2-1,5 2 0,0 0-15,-16 14-7,2-3 3,-6 7-2,-1 9-14,-7 7 18,-2-2-3,6 10 7,-2-5-10,3 2 3,9-8 2,-2 12-5,5-13-33,0-1 21,1 17-11,7-26-15,-1 14-13,4-18-28,4 1-8,-4 2-21,6-4-13,4 2-9,-1-8 11,9 5-18,4 1-13,1-5-23,1-3-40,2-7-34,1 0-26,1 0-151,-1-6-455,0 0 202</inkml:trace>
  <inkml:trace contextRef="#ctx0" brushRef="#br0" timeOffset="914525.9877">17394 16512 177,'6'-9'250,"3"-8"-14,-5 8-4,3-7-17,-3-2 1,2 8-19,-3-8 1,0 0 0,-2-3-18,-1 4 5,1 4-18,-2-6-3,-2 2-12,0 5-26,-1 0 6,-3 0-15,2 4-16,-4-1-11,-1 0-22,-4 5-3,-3 2-6,-4 11-7,1 4-3,-1 4-15,-3 2 1,0 18-2,3-16-1,2 3-9,6-1 2,-3 3-1,5 4-5,5-12-6,2 1 0,4-2-4,-4 0 0,8 2 1,-1-10 2,6-3 6,0-1 17,7-3-18,4 2-8,2-8 4,-1-8 0,-1-3 7,1-1 0,-3-2-12,-1 0-3,3-3 4,-6-3-4,3 1 1,-3-3 7,-3 1 1,-4 8 6,3 3 8,-5-1 8,0 1 22,-2 5 15,0 5-29,-2 0-8,-1 4-16,3-7-2,-3 7 15,0 0-30,-5 34 5,0-15 3,-3 7-1,-1 6-14,-6 2 18,-4 43-8,5-43 10,3-5 6,-3 1 13,1 4-17,-1 18-10,0-25 15,4-6-13,0 4 27,6-11-25,-3 1-1,3-5 13,1-3-9,0-1-7,2-3 23,2 4 11,-1-7 19,0 7-10,0-7 12,0 0-10,20-18-2,-6 8-3,7-5-13,0-3-10,-1 1-15,-2-3-28,2 7-34,-3 1-25,1-4-54,-4 8-33,-1-1-41,1 4-37,0-2-77,0 6-69,-4-6-221,0 3-658,1 0 291</inkml:trace>
  <inkml:trace contextRef="#ctx0" brushRef="#br0" timeOffset="914903.0736">17841 16612 2493,'3'-9'-7,"1"-8"-13,-1 7 42,0 5 56,0 0 20,-2-2-12,2-3-16,0 3-11,-3 7-3,4-5 5,-4 0 3,0 5 5,0-8-11,0 8-5,0 0 0,0 0-3,0 0 3,-34 20 3,20-9 9,-7 8 13,1-2 5,1 2 0,0 0-17,1 0 22,-1 1-14,4-1-8,1-1 1,8-2-17,-1-1 5,3 2-14,1-5-18,3 5-6,0-1-6,6-1-33,1 0-32,4-6-46,4 0-37,8-6-56,-1 2-10,1-7-34,4-1-18,1-2-56,-1 3-158,0-5-506,0-3 224</inkml:trace>
  <inkml:trace contextRef="#ctx0" brushRef="#br0" timeOffset="915285.0918">18062 16716 144,'5'-5'224,"-2"1"20,-3 4-1,8-3 0,-7 0-12,-1 3-32,0 0 0,0 0-4,0 0-7,1 18 2,-4-8 9,-2 2-35,1 5-8,-2 2-16,-1 5-13,0-5 2,0-2-33,3 0-35,-6 5-43,3-4-41,0-5-59,0 11-55,0-6-72,4-6-69,-1-1-166,1-4-480,0 1 212</inkml:trace>
  <inkml:trace contextRef="#ctx0" brushRef="#br0" timeOffset="915320.1337">18434 16305 33,'4'-15'360,"-6"-2"-20,4 9 19,0 0-21,1-4-23,-2 7-30,-1 5-11,2-14-34,-2 14-35,1-6-6,-1 6-37,0 0-13,0 0 10,0 34-6,-3-7-8,-1 4 6,-2 2-1,-1 1-14,-4 13-12,3-12-19,-1-5-1,1 19-13,2-21-24,0-3-32,-1 2-10,3 1-61,0-13-51,2 2-46,-2-7-44,3 4-40,1-2-39,-3-4-36,3 4-293,0-8-633,3 1 280</inkml:trace>
  <inkml:trace contextRef="#ctx0" brushRef="#br0" timeOffset="915656.1325">18703 15978 98,'-4'-9'351,"1"0"-9,3 3-7,0 0-54,0-1-16,0 7-26,5 1-15,-5-1-17,18 12-15,-4-1 7,3 7-10,10 16-11,-5 7 10,-1 6 2,-1 1-18,-6 4-16,-3-3-14,-1-3-6,-3-10-12,-10 15-7,-4-17-12,-5 19-11,-4-5-10,-9 2-26,-5-7-21,-1-5-44,-2-3-5,-3-4-56,5 10-38,-7-17-34,3 0-49,-4-7-58,2-2-48,0 0-61,-2 1-192,2-1-593,9-6 263</inkml:trace>
  <inkml:trace contextRef="#ctx0" brushRef="#br0" timeOffset="916415.7077">16255 17413 36,'2'-10'272,"-2"1"-17,1-6-10,2-1-13,-3 5 1,-1-5-7,-4 5 3,4 0-12,-2-1-22,0 5-20,-2-3-13,-2 3-29,-2 3 2,2 4-25,-7 0-15,-1 4-7,0 5-27,-4 6 8,-2 2-2,1 4-22,1 7 6,1-2-7,4 3-1,0 26 3,4-31-5,3 4-6,0 3 1,7-2-11,0 17 0,0-17-3,4-3-7,-4 1 1,6-3 1,-2 0 3,0 1 28,-1-6-34,0-2 0,-1 0 1,0 9 1,-2-13-5,0-2 5,-1 15 7,-1-15-3,-5-11 2,3 10 7,-3-3-6,-3 18 2,-4-25-9,4-4 2,2 3 2,-5-4-11,2 7 13,-2-12-4,-1-8 0,4 7-26,0-3 24,5 6-10,-1-11 2,2-5-4,0 7-10,5-4 8,5 10-21,5-10 2,0-4-17,2-1-19,1 4-15,-3 12-22,4-9-17,4 2-16,2 1-22,0 5-20,4 14-54,-2-20-17,1 3-43,-1 1-151,0-1-467,0 10 207</inkml:trace>
  <inkml:trace contextRef="#ctx0" brushRef="#br0" timeOffset="916734.7227">16713 17273 284,'0'-11'282,"4"7"-12,-1-2-12,-3-6-8,3 8-29,-3-3-11,0 7-20,0 0-21,0 0-16,0 0-5,0 0-22,-20 24-12,6-3-7,-3 6-10,-7 11 11,1 2-21,-9 43-2,7-47 3,8-7-18,-3 17 9,-1 0-15,11-22-2,-5 24-11,3 1-17,8-16 14,2 3-19,0-6-8,2 4-15,6-3-3,1-2-11,1 0-9,11 12-27,-4-21-31,6-3-39,0-3-65,3-4-48,0-9-28,3 3-212,6-7-503,-4 1 222</inkml:trace>
  <inkml:trace contextRef="#ctx0" brushRef="#br0" timeOffset="917248.9077">17040 17691 214,'0'0'236,"1"-14"-2,2 10-10,1-6-19,-1-1-4,1 0 0,1-1 1,0-15-8,-1 11-6,1 0-6,-4 7-8,3-11-4,-2 3-11,-1 0-15,1-2-6,-4-2-5,2 8-4,0-4-5,-1 7 19,-1-2-35,-1 8-22,-1-4-5,-3 1-7,-4 7-15,11 0-15,-26 12 0,8 0-3,-3 3-10,0 1-16,4 2 12,0 8 1,2-9-14,3-2 3,2 6-7,2-6-7,1 0-9,4 2 12,-1-4-11,4-4-7,0 7 9,0-8 1,4 1-6,2-3 10,3-1-3,2-4 4,1 11 2,1-21-5,5-3 8,-4 2-16,3-7 12,0-7 1,0 9-17,-6 1 15,5-8 1,-5 1 1,-4 8 5,2-3-34,-4 1 36,-1 0-3,1 5 11,-1-2 4,-1 3 10,-2 3-18,-1 6-19,0 0-4,0 0 6,0 0-27,0 27 25,-8 17 1,2-17 4,-1 7 7,-3 16 12,0-16-11,5 22-14,-4-25 11,-1-6 3,3 8 8,0 1-1,-7 11-3,6-22-9,2 5 21,2-12-49,-1-2 40,4 4 15,-1-10-15,0-2 11,1-2 15,1-4 15,-2 7 13,2-7 3,0 0-5,0 0-50,0 0 43,0 0-3,31-33-15,-17 11-9,9-1-35,-5 0-8,0 0-43,2 2-39,-2 2-37,2 4-42,-6 5-26,3-4-52,-7 3-45,8 1-49,-5 0-250,0 0-640,0 3 285</inkml:trace>
  <inkml:trace contextRef="#ctx0" brushRef="#br0" timeOffset="917602.4512">17379 17658 2506,'0'-7'123,"0"7"-101,0 0 23,0 0 26,0 0 8,0 0-29,-7-6-10,7 6-6,0 0-6,0 0 7,-4 32 6,4-23 21,0 2-22,0 7 4,0-9-12,0-5 1,4 9 9,-2 0-5,2-3 3,0-1-1,2 1 5,0-5-2,0-2-1,3-2-2,-9-1 3,18 1-4,-6-8 1,0 1 3,-2 5 5,1-12-1,-1-8 2,-1 12 14,-4-3-20,-2 7 10,1-6 5,0 2 11,-3 4-6,-1-5 0,0 0-22,0 10 7,-2-9-10,-5 5 26,7 4-48,-20 11 4,9-2-5,-3 1-3,1 1 7,-5 12 0,5 1-10,-4-7-10,6-2 5,-3 4-10,1 1 2,6 12-2,3-16-6,1-6-23,3 3-4,0 0-22,0-3-5,7 1-26,3-1-9,0 0-19,11 0-6,2 4-35,2-14-14,17 0-27,-13-2-48,0-5-272,9-8-566,-13 4 250</inkml:trace>
  <inkml:trace contextRef="#ctx0" brushRef="#br0" timeOffset="917913.7417">17737 17839 172,'10'-12'183,"-2"9"26,-1-6 37,-1 2-17,-4 1 34,3 1-21,-5 5-19,6-4-31,-6 4-14,0 0-14,0 0 3,5 15-14,-5-8-20,-1 2 17,1 11-2,-3-8-35,0-4-1,2 10 9,-3-1-42,-1 12-10,4-16-5,0-6-30,-1 7-63,-1 0-5,1 9-33,-1-14-45,3-4-29,0 1-34,0-6-59,4 9-242,-4-9-514,0 0 227</inkml:trace>
  <inkml:trace contextRef="#ctx0" brushRef="#br0" timeOffset="918224.1295">18148 17631 3295,'10'-15'72,"-7"3"15,1 2-27,-1-2 38,0 3 15,-2 5-9,-1 4-30,3-11-28,-3 11 4,0 0 2,0 0 13,0 36 4,-3-19-4,-1 10 18,-3 0-3,0 2-54,-3 0 54,3-5-18,0 7-5,0-3-2,1-5-10,1-5-5,0 8-21,1-13-27,0-3-29,2 2-24,1-6-65,-3 4-39,1-5-54,3-1-40,0-4-82,0 0-257,0 0-646,0 0 286</inkml:trace>
  <inkml:trace contextRef="#ctx0" brushRef="#br0" timeOffset="918252.1366">18351 17490 22,'3'-15'347,"-3"4"-16,3-1 4,0 4-10,-3 8-38,4-4-56,-4 4 5,0 0-15,16 4-16,-4 18-12,-1-13-2,-4 4-16,6 9-11,0 3-15,-1 22 3,-6-22-17,1 4 2,-7 3-14,-3-15-3,-1 21-10,-3-14-36,-6 5 16,-6 18 0,7-24-23,-6-1-33,1-3-17,0 0-34,0 5-39,-1-11-24,5-11-45,-1 1-19,1 4-74,5 0-66,-1-9-323,-1-5-656,8 1 290</inkml:trace>
  <inkml:trace contextRef="#ctx0" brushRef="#br0" timeOffset="918687.0657">19130 16428 33,'-7'-2'371,"0"-1"7,7 3-40,-7 1-24,7-1-24,0 0-21,-6-2-27,6 2-12,0 0-14,0 0-6,28 2-8,-5-2-20,1 2-16,5 0-16,-2-3-27,1 0-13,-2-1-39,-2 4-33,-3-7-31,-7 6-45,0 1-41,-7 0-45,0-1-57,-3 0-46,2 2-32,-6-3-247,0 0-547,-8 10 242</inkml:trace>
  <inkml:trace contextRef="#ctx0" brushRef="#br0" timeOffset="918974.0518">19096 16658 159,'-4'3'301,"-2"-1"2,4 1-17,2-3-9,1 6-21,-1-6-9,13 7-13,2-4-15,6 0-12,3-1-30,3 1-10,3-3-30,-4 5-21,1-5-34,-3 2-43,0 0-40,-10-2-41,2 0-46,-6 0-36,-1 3-41,1-3-54,-2 2-209,-8-2-464,6-2 205</inkml:trace>
  <inkml:trace contextRef="#ctx0" brushRef="#br0" timeOffset="919265.4774">18968 17604 11,'-10'0'438,"4"0"-13,6 0-4,-8 4-31,5-3-43,3-1-31,0 0-54,0 0-1,0 0-26,0 0-38,0 0 2,0 0-9,0 0-22,0 0-5,31 0-50,-18 0 22,10 3-21,-1-6-8,2-5-36,0 3-39,-1 5-24,-1-4-48,-1 2-46,-4 2-45,-4 0-47,-3 0-55,0 0-78,-3 0-291,-7 0-653,5-6 290</inkml:trace>
  <inkml:trace contextRef="#ctx0" brushRef="#br0" timeOffset="919534.7216">18982 17762 247,'-7'4'315,"4"-1"-9,3-3 2,-7 2-17,5 3-23,2-5-32,0 0-3,12 8-5,-2 3-16,8-14-18,2 2-19,3-2 21,3 1-50,5 4-25,-4-9-36,1 6 1,2-4-62,-5-1-31,2 0-38,-4 4-46,-1 0-43,-4 0-31,-5-1-48,1 1-69,-4-1-174,0 3-494,-3-3 219</inkml:trace>
  <inkml:trace contextRef="#ctx0" brushRef="#br0" timeOffset="922068.3763">20089 16387 37,'7'-7'155,"-7"7"-9,3-4-3,-3 4-8,3-4-10,-3 4 1,7 0-9,-7 0-1,4-5-11,-4 5-10,6-4 4,-5 0-3,-1 4 2,3-3 1,1 1-6,-4 2 3,2-9 5,-2 9 2,1-4-8,2 2 4,-3 2-10,3-3-5,-3 3-11,4-4 4,-4 4-7,0 0-2,0 0-9,3-5 6,-3 5-15,0 0-8,0 0-2,0 0-4,0 0-6,0 0 2,0 0-6,0 0-1,0 0-3,0 0 1,0 0-5,0 0-5,0 0 0,0 0-1,0 0-6,0 0 4,0 0-3,0 0-4,0 0 4,0 0-3,0 0 3,0 0-1,0 0-2,0 0 1,0 0-10,0 0 9,0 0-3,0 0-1,0 0 2,0 0 17,0 0-23,0 0 6,0 0-1,0 0-4,0 0 2,0 0-2,0 0 1,0 0-2,0 0 0,0 0 1,0 0-3,0 0 5,0 0 7,0 0-16,0 0 12,0 0-4,0 0 1,0 0-2,0 0-4,0 0 4,0 0-3,0 0 0,0 0-1,0 0 1,0 0 3,0 0 1,0 0-10,0 0 14,0 0-7,0 0 2,0 0-3,0 0 3,0 0-1,0 0 5,0 0-3,4 7 0,-4-7 1,0 0 7,0 0-3,4 7 1,-4-7-6,3-2 10,-3 2 10,0 0-7,0 0 2,7-5 9,-3 2-15,1-1 2,0-4-2,-2 4 6,1-6-11,2 3 6,-3-1-1,-1-3 6,1-2-1,0 3 5,-1-6-15,-2 2 4,2-1 0,-3-1-4,1 4 3,-1 1-1,-1 5 4,2-3 1,-3 0-5,0 2 3,-2-1-10,0 6-4,0 0-2,-5 1 1,-4 6-2,0 1 5,-6 7 0,-1 2 3,0 4-11,3 3 3,-1-3 7,1 4-4,4-1 6,0 0-6,0-4-2,8-1 4,2 0-6,1-5-5,3 0 11,0-2-2,3-3 6,1 5-2,-1-7 1,7-4 7,0 0 3,5-1 0,5-7-7,3-4 15,-4 2-8,-5 0-3,10-3 3,-7-8-1,0 4-1,-6 5 2,5-14-1,-2 8 3,-3-4 8,-4 6 11,-1 4 4,0-6 7,-2 7-1,-1 3 4,-3 1-5,3 1-2,-3 5-7,4-5-10,-4 5-3,0 0 6,0 0-16,-2 40 2,-1-25-8,-1 12 9,-3 2-7,0 3 7,-3 20 0,0-19-1,-2 15 3,3-15-3,-1-1 1,-4 17 2,3-21 51,3-2-23,0 6 9,0-15-8,1-3 3,4-3 16,0 1-15,-1 0-10,3-7 5,-1 0 0,0 0-15,0 0 33,2-3 6,0-2 5,0 0-3,0 0 1,10-7-4,-3 2-4,11-14-13,2-3 0,3 0 11,6-10-21,-8 9-25,10-7-13,-4-3-30,-3 15-38,-3-2-17,0 2-47,-1 4-36,-2 2-33,3 3-43,0-2-34,-1 6-57,-6 2-225,-1 1-610,4-2 271</inkml:trace>
  <inkml:trace contextRef="#ctx0" brushRef="#br0" timeOffset="922571.5606">20650 16365 123,'0'-12'304,"0"3"9,1-8-1,-1-7-17,3 15-12,-3 1-18,0 8-23,3-3-20,-3-2-34,1 0-26,-1 5-11,0 0-14,0 0-16,0 0-12,-12 27-5,3-3 25,-1 6-19,-4 3-6,-3 11 6,-1 2-12,1 2-11,-3 1-8,1-3-11,-2-4 12,-2 2-7,6-12-10,3-1-7,0-4-37,4 5 31,-3-3-6,5 0-4,1 4-3,1-19 5,2-3-6,1 3-4,1-4-13,2-8 4,-2 6-4,2 1 10,0-9-6,2 5 8,-2-5 5,4 4 20,-4-4-21,11 6-13,-4-9 6,9 0-6,-7-2-36,4 1 41,1 8-12,-4-13-9,3-3 11,-5 0-21,2 0 26,-3-5-1,0 8-18,-3-3 8,-1 2-12,-1-7-6,-1 2 1,-2-2-42,-4 1 30,1 7-10,1-3-4,-7-1 11,1 3-10,-1-5-8,-3 7 20,3-1 3,-1 0 7,5 4-21,2 1 18,1 3 3,3 1 0,-7-4 3,7 4-9,2-6 17,-2 6-2,15-5 8,-1 1 6,9-5 14,1 3-22,1-6 2,2 7-5,-2 0 0,-1 0 4,3 2-18,-5 7-9,-1-12-24,-6 6-20,-3 0-7,-2-1-40,-1 5-27,-4-4-32,-1 1-32,-4 1-31,10 3-34,-7 4-17,-2-6-257,-1-1-586,-1 9 260</inkml:trace>
  <inkml:trace contextRef="#ctx0" brushRef="#br0" timeOffset="924409.6839">20170 17565 135,'0'0'162,"0"0"8,0 0 2,0 8-8,0-8-21,0 0 26,-3 1-8,3-1-1,0 0-6,0 0 8,0 0-9,0 0-1,0 0-7,0 0-1,0 0-10,0 0-17,-2-13-7,2 8-6,-1-7-13,-2 3-10,2 3-9,-1-6-5,0 3-7,-1-1-6,-3 0-15,2 0 3,-3 1-9,-2 3-9,-5 0-1,2 6-9,-4-1 0,-7 17-4,1-7 1,-2 3-6,4 3 9,2 4-5,-2-2-3,2 1-8,8-2 7,0 0 0,3-2-8,0 14 5,3-16-11,3 0 17,1-2-11,1-3 8,2 10-2,2-12 11,5 2 3,-3-7-6,10-3 7,-3 6 1,9-15-11,-2-1 6,3 4 17,-6-8-21,3 12 3,-4-15 9,0-1-10,-3 11 8,-4-2 0,-3 2 9,3-2 3,-4 3 23,2 2-6,-4-1-1,1 7 5,-3-4-18,1 2-11,-3 3-1,0 0-17,4 9 0,-6 8 34,-3 9-22,0 3 0,-1 3 0,-2-3-4,-2 5-18,1 10 26,2-10-7,0-2 4,-4-3 3,5 2-16,-1-1 32,2-12-3,-1 9-6,0-3 14,-1-7 4,3 0-8,3-8 4,0-1 5,0-1-1,1-2-13,0 0 23,1-1 13,-1-4-14,6 3 17,-6-3-5,20-11-1,1 2-14,3-10 10,6-10-30,2 3-26,-8 3-2,7-4-39,-10 5-35,3 1-16,-1 3-37,-1-5-42,1 7-43,1-6-58,-3 2-54,-3 1-341,-1 0-715,-3 14 316</inkml:trace>
  <inkml:trace contextRef="#ctx0" brushRef="#br0" timeOffset="924853.4666">20623 17472 3470,'0'-10'73,"3"-3"-26,-3 4 45,-3-4-4,3 13 21,-1-8 7,1 8-40,0 0-31,0 0-4,0 0 28,0 0-9,-9 27 9,-2 3-13,-2 21 24,-1-3 6,2-2-6,-5 10-3,5-25 37,0 3-46,-15 42-4,15-41-5,3-2 4,-1-6-8,4 0-6,-9 17-8,9-24-3,-1-6-5,4 0-22,1-2 17,0 0-3,-1-4 0,3-3-6,0 1-51,0-6 51,3 11-1,-3-11 0,4 2 6,-4-2-19,16-4 9,-5-2-9,3-7 0,3-3-23,-8 0-6,6-6 5,-5 17-11,1-21-6,-3 3-16,-3 6 0,-2 0-5,-2 8-2,3-9 6,-4 1 7,0 7-4,0-1-5,-2-1 8,-1 3-3,1 3 2,2 6 9,-3-11-5,2 6-3,1 5-6,1-7-1,1-1 23,1-1-55,2 4-13,5-8-36,4-9-34,3-2-53,7 3-64,-3-6-305,9-5-639,1 1 284</inkml:trace>
  <inkml:trace contextRef="#ctx0" brushRef="#br0" timeOffset="925284.183">21050 16266 59,'7'-31'250,"11"-10"3,6 1-14,-7 15-10,4 0-18,3 5-11,0 1-13,8-8-9,-9 16-7,1 1-11,0 8-16,-3-1-16,-5 3-14,-1 3-9,-2-1-10,-2 10-14,-1 0-4,-4 2-2,-1 8-10,-2 6-8,-2 5 1,-8 3-23,-4 12 15,-6 1-19,-4 0 7,-3 3 0,-5-3-6,-7 24-2,8-25 0,-3-6-22,-5 30 7,13-38-5,6-8-3,-3 14-2,3-12-4,3 21 2,6-26-9,0 4 2,1-2-9,5 3 9,-1-1 4,3 0-5,6 2 6,1-3-8,1 8 8,4 17-1,0-7 2,-2 2-6,-3-10-3,-1 17 9,-5 3 0,-5-1-8,-6 3 6,5-9 3,-11 10-4,-8 17 0,7-30-4,-4-3-26,-3-3 9,4-1 5,-1 6 6,7-18 4,0 0 35,3-3-7,-1 4 6,4-12-6,-2 10 24,0-3-26,3 4 0,0-9-6,1-4 0,1 3 0,-1 0-6,2 9-12,-1-14-13,5-12-27,-5 13-38,5-13-22,0 0-35,-7 12-67,7-12-285,0 0-533,0 0 235</inkml:trace>
  <inkml:trace contextRef="#ctx0" brushRef="#br0" timeOffset="925697.6942">21740 16577 70,'0'-9'199,"0"5"-12,0-6 4,0 0-13,0 0 10,-3 4-27,1 3-7,0-2-23,-5 0-13,0 3-4,-3 1-18,-1 7-5,-5 1-13,0 6 6,-1 3 20,0 1-7,3 6-4,1-2-28,6-5 13,1 15-8,-1-13-9,7-2-12,0 9 5,3-7-1,1 17-7,2-18-8,-2-7 2,2 6-10,-5-6 0,5 8 5,-5-14-6,2 1-1,-3 0 3,0-1 3,0 2 3,0-2 0,-3 0-7,0 0 4,-8-2-6,1 1-11,-2 1 8,-4-4-27,3 1 2,-1 1-21,-1 3-19,5-5-25,-3-5-41,3 5-25,5-2-61,-2 1-47,7 1-181,0 0-454,0 0 200</inkml:trace>
  <inkml:trace contextRef="#ctx0" brushRef="#br0" timeOffset="926071.8382">21968 16702 229,'10'-14'303,"0"-1"8,-3 7-3,0-4-11,-3-4-16,2 6-45,-4 5 20,-2-5-22,0 4-24,0 6-30,-2-8-38,-2 4 4,4 4-19,-25 5-12,3 6-4,-2 3-31,0 3-8,-11 12 3,11-9-4,0 0-19,3 1-14,4 0 12,-1 4-18,3-4 1,3 1-6,2-9-22,6 3 14,1 1-8,0-6-11,3 0-2,0-5-7,6 2 3,5 8 15,-4-15-20,9 0 5,-1-4-8,8-6-11,-9 4-2,6-12 4,-2 2-17,3-2 3,-4-5-1,1-2 5,-5 3-7,1-1 19,-5 9 1,2-15 3,-4 10 8,0 2 33,-3 3-14,-2 9 7,0-7-1,1 4-6,-1 2-5,-2 1-9,0 4-6,0 0 7,0 0-1,0 0-1,-20 21 1,10-6-8,2 0-2,1 4-15,1-1-2,0-2-18,5-8-11,-5 8-16,6 1-7,3 0-20,1-2-12,3-1-18,3-2-21,1-7-32,5 0-19,-1-7-22,9 4-150,-4-5-407,-2-1 181</inkml:trace>
  <inkml:trace contextRef="#ctx0" brushRef="#br0" timeOffset="926746.023">22085 16835 1314,'17'0'-101,"-3"-18"40,-3 5 29,7-4 67,-6-3 12,2-2 33,-5 8 23,-4-1 32,2-2 3,-2 5 24,-1 5 11,-1 1-5,-1 2-17,1 0-9,-3 4-23,0 0-15,0 0-2,0 0-6,0 0 8,-8 21-15,2-15-5,-2 11-18,-1-1 13,1 1 8,-2 0-17,0-7 3,2 6 18,1-7-29,2 2-4,0-1 3,-1-8-5,3 4-3,0 3 6,2 0 5,-2-5 16,3-4 10,0 0-15,0 0 10,0 0-7,0 0-10,10-18-7,-2 6-11,10-8-4,-6 10-18,9-10 9,0 4 1,3 2-6,-3 2-7,-9 10-8,0-1 1,1 0-6,1-2-29,-4 8 19,-3 5-10,-3-4 3,0 3 6,2 1 1,-2 3-17,-4-8 15,-1 14 13,-5-2-12,-1 9 14,0-15-15,3-4 2,-2 5 2,1 4 7,-1-3-1,3-8 1,0 7 3,1-5 16,0 0 4,2-5 5,0 0-1,0 0-4,0 0 1,4-20-9,2 11-2,1-5-6,4 1-7,8-6-9,0 1 12,1 5-12,1-3 5,2 0-2,-4 5 4,-3 5-13,2-6-5,-7 7 5,-3 4-8,2 1-10,-5 4 12,3 3-4,-5-4-13,0 2 16,0 5 5,-2 1-3,-2 16-1,1-14 0,0-2 3,0 1 21,0-1-30,0 5-1,0-5-28,1-2 34,4 0 2,0 1-2,-2-6 0,8 2-30,2 0 37,-2 1-9,6-6 9,4-9 9,0 7-34,1-2 35,-5 2-4,4-11-1,1-2-3,-4 2-16,2 0 26,0 1-8,-3-6 9,-2-1-5,-4 6 1,-3 2 9,-3 3 21,-2 0-6,-1 2-6,0 3-40,-2 2 22,0 0 4,0 0-1,0 0-8,-24 6 29,10 2-31,-3 8-2,5-6-18,-1 3 19,3-4 22,4 0-41,-1 1-1,3-2-8,0 9 11,4-1 31,4 0-30,3-7 6,3 5 7,7-3-10,6 2 10,-1-4-4,4-5 3,2 3-18,1-5 4,-1 8-3,2-11-14,6-12-6,-10 13-6,-5-1-12,0 11-6,2-17-22,-5-4-10,2 2-19,-6 0-20,-3-3-17,3 4-15,-5 3-23,-4-3-24,0 3-43,0-1-38,-6 1-166,1 5-504,-7-9 223</inkml:trace>
  <inkml:trace contextRef="#ctx0" brushRef="#br0" timeOffset="927782.5942">12734 16589 196,'1'-10'307,"-1"4"-12,0 2-17,0-5-30,0 8-33,0 1-16,-14 27-23,2-8-11,-1 5-14,-7 17-8,9-12-24,-2-5-11,-5 20-13,5-16-14,6 5 3,-2-4-15,-1 4-4,3-5-11,-1-5-1,3-6 61,1-1-44,1 0-6,0-7-23,3-4 34,0 0 4,0-2-1,0-3 12,0 0-12,0 0 26,0 0-3,0 0-11,6-24 0,-2 6 1,1-11-12,5 0 4,-3-4-19,3-12-4,-6 14 11,6 2-23,-3-5-4,2 8 6,2 2-7,-2 11-10,-2-1-4,-2 5-6,2 3-2,0 3-18,-2 6-9,3 2 16,5 12-3,-1 3-5,1 6 9,-3-2 30,0 5-40,0 0 5,2 3 2,-4 2-2,-2-3-3,3 1-4,-1-8 5,-5-5 4,3-2-16,-3 1 13,-1-5-7,1 5 4,0-11-3,-1-2-2,-1 3 7,1-4 2,0-2 3,1 1 13,-3-3 5,4 3-1,-4-3-4,9-16-2,2 3-14,0-13 17,6-3-1,4-14-7,-5-3-1,3 5 11,-2-5-22,-3 3 3,0-6 10,-1-5-26,-5-1 15,2 4-14,0 1 3,-7 21-1,1 2-5,0 15-22,-4 0-5,3 7-26,-3-4-31,2 3-60,-2 6-11,0 0-9,0 0-10,0 25-5,-2-1-44,1 12-29,-1-7-58,2-2-229,-2 3-598,4-4 265</inkml:trace>
  <inkml:trace contextRef="#ctx0" brushRef="#br0" timeOffset="928324.2581">13168 16719 140,'-2'-5'282,"2"5"-3,-4-8-6,4 8-24,-7-1-25,7 1-21,-10 4-23,0 6-3,1 2-19,0 5-14,-4 7-10,2 0-1,2 2-36,-1 4 6,2-5-37,4 4 21,0-11-15,4 3-4,1 4-16,2-8 22,0-5-22,1 2-4,1-5-1,4 0 0,0-4-3,2-2 1,0 3-11,4-7 5,-3-7 5,-3 2-1,2-3 3,-3 4 6,0-9-1,-2 3-1,-4-5 15,1-1-14,-3 10-9,-5-20-5,-2 4-9,0 5-3,-1-6 6,-1 19-2,-1-12 0,-2-2-8,2 4-9,0 2 6,-4-10 5,10 12 7,1 0-4,-2 2-20,5 4 19,2-13-5,5 4-17,3 2 7,1-1 28,9 2-28,1 6-5,-7-2-33,7 5 41,-4 4-13,0 2 10,4 8 3,-7-2-12,-1-2 5,1 18-16,-4-14 19,-3-2-1,-3 8 5,-1 1-8,1 9-2,-4-8 12,-4-5 0,3 4 25,-4-2-36,-2 8 10,3-16 5,0-5-1,3 1 8,-1 1-1,-1-1 6,3-5 18,0 0 12,0 0 24,0 0-30,0 0-8,0 0-1,3-28-12,3 2 6,2-1-9,1-4 2,1 1-12,2 2 1,2 2-9,-1 3 0,2 1-2,-4 7-12,1 2 16,2 5 10,0 2-22,0 3-7,-2 6 16,3 3-11,-2 6-12,-5 0 6,-1 15 3,0-8-9,-2-1 3,-3 10-4,-2 1-12,-2 0-21,-3 5-32,-2-5-35,1 17-33,-2-17-23,-2 0-54,1 2-39,-3-4-57,-1 18-326,-1-18-698,3-7 310</inkml:trace>
  <inkml:trace contextRef="#ctx0" brushRef="#br0" timeOffset="929274.1512">12426 17639 49,'0'-10'190,"2"-6"-11,-2-1 8,0 7 11,0-3-8,0 1 10,-2 0-13,-3 3-10,2 1-13,-2 0-9,-4 2-29,0 3 2,-6 3-24,-7 7-16,2 3-6,-1 12-6,-1 1-15,-8 9-2,3 10-8,0-7-11,13-8 0,3 2 3,-1-4-14,3 1-5,5-8-5,2-2-2,-1-3 6,5-2-8,1 4-4,2-6-3,1-4 18,4 0 11,0-7-9,5-2 0,4-6 10,2-10 2,0-5 1,-1 4-9,-1 2-3,2-21-2,2-1 10,-9 18 2,1-21-3,-3 12 4,2-14 1,-4-5-4,0 25 3,-3-27 6,-2-1-11,-2 21 4,-2 5 2,2 0 9,-1 10 5,-2 7 0,0-1-4,0 5-19,1 5-11,-1 2-9,0 0-4,0 0 3,-7 21-6,4 10 4,-4 15 2,0 0-10,-1 0 5,2 4-7,0-6-5,4-7-2,-2 9-9,6-12 5,0-2-23,0-6-13,0 3 4,2-6-6,2-3 2,-1-6 0,5-2 4,-3-6-7,2-2 12,0-4 2,7-5-3,-2 0 8,3-11 0,1-2-4,-2-3 7,2-4 12,-1 4-3,-4-9 4,1 2 2,-3 2 4,-2-4 5,0 14 8,-2-6 16,-4 3-2,1 11 12,1-6 2,-4 9-5,2-2-12,-3 7 3,0 0-2,0 0-2,0 0-2,0 0 15,-6 33-24,-1-17 8,2 7-2,0-4-4,-2 8 11,5-2-18,0-1 2,4-5 2,-2-4-2,2-3 3,3 0 4,2 14 0,1-19 10,2-4-3,0 1 1,4-6-3,1-1 9,6-2-2,-1-9-1,0 0 24,2-2-19,0 6-13,-1-14 8,0 4-3,1-4-7,-4-3 4,-2 8 5,-3-8-11,-2 1 8,-2 4 15,-2-5-11,-5 18 11,4-7 14,-6 4-10,0-5 22,0 8-25,0 9-4,0-9-8,-3 4 0,3 5-22,0 0 13,0 0 3,-10 18 9,6-10-20,1 16 1,-1-10-5,3 16 1,1-17-7,1-1 9,3 15 2,3-16 2,0 0 4,0 4 2,3-6-6,9 36 1,-8-34 1,-1-5-7,-2-2-4,1 2 12,2 16-14,-5-16 6,1-1 10,-3-2-24,-1 0 23,-3-3 0,4 6 6,-4-6-7,0 10 24,0-10-26,-6 15 5,-4-10 3,1-1-30,-3 1-16,-3-2-34,-5 11-30,0-14-30,-4-5-37,1-2-17,1 1-37,4 2-42,-5-15-24,2-2-174,4-3-495,2 1 219</inkml:trace>
  <inkml:trace contextRef="#ctx0" brushRef="#br0" timeOffset="929726.7996">12742 17348 101,'5'-17'114,"-1"14"-17,1-8-19,1 5-4,1 2-16,2-4-19,-1 6-28,2-1-16,4-1-90,-1-2-102,8 0 45</inkml:trace>
  <inkml:trace contextRef="#ctx0" brushRef="#br0" timeOffset="929763.8429">13248 17108 147,'4'-4'329,"3"3"7,-7 1-27,7-5-26,-7 5-32,0 0-28,0 0-26,7 22-9,-9 4-12,-5 9 17,-2 13-48,-4 10-10,4-11-15,-1 0-13,-1 9 26,2-7-46,3-23-7,-1 20-8,3-12-5,-1-5 2,5-2-25,2-10-11,-2 0-7,3-1-9,-1-6 14,2-2-23,3 1-3,0-7-14,1-2-34,-1 0-13,9-7-50,-1 7-30,2-19-39,3 0-54,-6-3-47,2-2-188,-8 11-502,0-14 222</inkml:trace>
  <inkml:trace contextRef="#ctx0" brushRef="#br0" timeOffset="929798.9427">13259 17461 106,'-7'-3'178,"-3"4"-4,10-1-12,-9-1 9,9 1-13,-10 1-12,10-1 0,0 0-12,0 0 4,0 0 1,0 0-6,29-1-15,-12-3-7,10-1-27,1-4-31,-5 4-38,4-6-38,-1 6-42,1-3-26,4 10-59,7-11-157,-11 0-331,0 5 147</inkml:trace>
  <inkml:trace contextRef="#ctx0" brushRef="#br0" timeOffset="930185.1213">13765 17551 47,'0'7'258,"0"-7"-12,0 0-26,0 0-27,0 0-33,0 0-68,0 4-72,0-4-106,0 0-106,0 0-208,0 0 92</inkml:trace>
  <inkml:trace contextRef="#ctx0" brushRef="#br0" timeOffset="936755.8716">16789 1598 73,'7'-5'181,"0"-3"4,-3 4 0,2-1 7,-3 0-15,1 1-1,0 1-5,-1-2-11,1 1 4,-1 1-4,-1-1-8,0 1 1,-2 3-2,6-5-10,-6 5 0,2-5 0,1 3-7,-3 2-10,2-4 0,-2 4-2,0 0-8,0 0-8,0 0-11,0 0 3,0 0-14,4-3 0,-4 3-4,0 0-7,0 0-2,0 0-12,0 0-12,0 0-7,0 0 6,0 0-7,0 0 3,0 0-5,0 0-13,0 0-6,0 0-9,0 0-6,0 0-13,-4 21-4,2-5 12,2 11 0,-8 7 17,1 16-11,-6 2 3,2 3-2,-3 2 1,3-1 2,-5-4 8,5 4-14,-3-10 9,0 8 7,4-21-4,3-1-8,-3 2 1,3-8-10,0-7-17,0 6-17,1-8-17,2-3-24,-1-3-31,3-7-31,-1 5-21,3-5-21,0-4-33,0 0-67,0 0-249,0 0-576,0 0 255</inkml:trace>
  <inkml:trace contextRef="#ctx0" brushRef="#br0" timeOffset="937239.1032">16682 1780 224,'4'-46'239,"3"14"-7,-4 0-1,1-1-6,6 3-16,0 7-11,4-2-19,0 6-16,5-5-29,0 5 7,2 7-21,3 5-21,0 7-2,-1-1-17,-2 11-2,-3 3-5,1 6-14,-4 0-4,-4 0-3,-3 8-4,-3-4-5,-5-2 3,-3 10-8,-7 0-6,-4-7-2,-3 5-11,-8 8-4,1-13-16,3-4-16,-4 2-9,2-4-29,-1-1-10,3 0-8,-1-5-13,2-3-23,4-3-14,5 0-32,1-1-33,3-4-27,1 3-126,6-4-370,0 0 163</inkml:trace>
  <inkml:trace contextRef="#ctx0" brushRef="#br0" timeOffset="937904.0482">17088 2129 276,'4'-9'289,"0"-2"-16,3-6-25,0 2-21,-4-2-16,5-9-9,-2 11-6,-2 3-13,-1-7-18,0 4-5,-3 3-11,2-1 6,-2 6-9,2 0-14,-2 0-20,0 7-24,-7-8-3,7 8-10,-14 6-15,0 5-4,-7 6-12,1 3 4,-1 3-12,5-2 3,-2-2-21,4 8-6,0-9-8,5-5-5,3 2 4,-1 0-14,5 1 5,-1-4-8,1 0-2,2-1-1,1-1 11,0-4-4,1-1 11,3-3 2,3 1 1,-8-3 4,12-5-7,2 0 9,-7-1-5,7-7-7,-1 3 9,4-7-6,-7 3 6,0-2-4,4-5 1,-2 1-1,-5 3-2,3 4 4,-4-1 0,-1 3 6,-2 6 5,0-1-6,-1 1-2,-2 5-8,2-3-4,-2 3-8,0 0-5,0 0 20,0 0-20,-10 29 8,6-12 5,-1 0-2,-1 6-6,2-5 9,-2 11 5,4-10-11,1 1 7,1 4-11,0-7 6,-1 1 1,2-7 0,2-1 8,1-1-12,2 1 11,0-5 4,-1 2 7,2-3 2,-7-4-21,20-2 18,-7 0 7,2-10-6,-1 5 0,-4-5 13,7-5-9,0 0-5,-3-5 3,-1 2-3,-2-4-2,3 5 6,-5 1 1,-2 5 13,-2 0 9,-2 5 17,0 4-22,0 0-3,0-1 0,-3 5-20,2-5-7,-2 5 9,3-6-19,-3 6 21,0 0-23,0 0 11,-3 24 1,-2-14-7,-1 8 23,2-3-24,0 6 0,1-3-6,0-6 1,2 7 0,-1-3-10,4-1 2,-1 2 1,0-8-2,4 4 10,3-1 1,-2 0 6,0-3-5,4-3 5,-1 1-2,5-3 8,-4-1-6,4-6 6,0 1 3,0-1-8,0-4 2,3-10-1,-2 8 14,3-8-9,-4-3 25,1 1-19,-1 0-8,-4-3 7,0 5-10,4-7-9,-7 7 17,-1-7-3,-3 12 5,-1 0-1,0 2 9,-1 3-3,2-1-12,-3 4 11,0 4-20,2-8-13,-2 8-2,0 0-7,0 0-9,0 0 8,0 0-12,-6 31 16,3-21-14,3 7 16,0 8 3,1-1 2,2-4-7,-3-8 7,6 9 9,-2-7-1,-1 1-1,2-1 1,-3-1 5,1-4-9,0 1 5,-3 4 6,2-6-2,1-1-4,-3-2 15,3 2-6,-3-2-6,0-5 3,4 10 7,-4-10-6,0 0 5,3 4 6,-3-4 0,0 0-7,0 0-12,22-14-11,-13-2-11,2 3-15,-1 1-17,-3 0-25,7-13-16,-1 3-31,-6 6-27,0 1-28,2 1-61,-1-1-171,-1-2-457,-3 0 202</inkml:trace>
  <inkml:trace contextRef="#ctx0" brushRef="#br0" timeOffset="938314.307">17409 1806 271,'0'0'310,"-7"-2"-19,7 2-33,0 0-24,-8-1-27,8 1-24,0 0-31,0 0-44,0 0-59,0 0-32,0 0-46,0 0-54,0 0-73,0 0-146,19 13-328,-9-13 146</inkml:trace>
  <inkml:trace contextRef="#ctx0" brushRef="#br0" timeOffset="941618.1131">18399 1641 12,'0'-5'261,"0"3"-19,0 2-23,2-6-25,-2 6-24,0 0-18,0 0-23,-10 11-11,0 3-11,-9 13-16,-2 12 1,-10 6-6,3 5-9,1-1 0,1-7-15,5-1 0,-2 0 0,10-11-17,2 1 6,1 1 0,-2-5-10,3 4 1,2-2-5,3 2-5,-2-2-17,3 0-20,0 0-22,3-12-32,1 2-17,0 2-51,3-5-40,3 1-30,0-5-115,2 2-337,-1-9 149</inkml:trace>
  <inkml:trace contextRef="#ctx0" brushRef="#br0" timeOffset="942174.6769">18733 1970 265,'4'-9'281,"0"0"-29,-2-4-16,1 4-22,-1-3-5,1 2-7,-1-2-22,0 2 8,0-5-14,-2-1-21,0 4-18,0-3-5,-2 3-12,1 2-11,-3-2-15,0 3-17,-1 1-1,-4 3-19,-4 1-11,-3 5 4,-6-1-13,-1 9 3,-3 4-7,0 5-10,2-1 2,-9 12-2,15-13-7,2 2-3,0-2-20,6-4 14,3-2-3,2-3-8,0 3 3,1-1 0,1-3-5,3 4 2,0-3 4,3-3 7,4 0 20,3-1-6,11-7 9,3 4 6,-3-5-13,4-3-4,-2 1 14,0-5-7,-1-3 3,-1 4 9,-4-4-8,-3 3 20,-4 2 12,0 3 9,-1 0 9,-4 0-9,2 2 10,-4 2-16,-3 3-32,4-2 2,-4 2 6,0 0-20,-5 14-2,-2 1-3,-9 9 13,1 2-14,-8 16-6,3-17 3,-1 16-25,-3-3 16,10-8 11,-1 13-5,2-18-16,0 4 11,2-3 3,7-12 3,-3 10-3,2-9-7,3-5-9,-4 2 9,6-5 6,-1 0-14,-1-2 9,2-5 12,0 9-3,0-9 12,-4 6 5,4-6-4,0 0 18,0 0-7,0 0-5,35-23-4,-14 7 7,1-2-32,1-3 17,1 1 1,-3-3-7,-1 3-33,-3 6-18,-3 2-23,-1 2-29,-2 2-37,-4 1-58,0 1-56,0 2-60,2-1-285,-5 3-640,-4 2 284</inkml:trace>
  <inkml:trace contextRef="#ctx0" brushRef="#br0" timeOffset="942630.2982">19078 2241 287,'7'-11'318,"0"-5"-25,0 3-16,0 3-20,-3-7-31,2 3-3,-2 6-12,-1-6-9,-1 11-6,0-9-15,-2 5-31,0 3-15,0 4-20,-7-13-22,0 12-25,-7 1 2,-7 3-3,-4 9-11,-1-2-4,-9 17 5,11-8-17,-7 10-8,10-10 13,1 0-21,6-1-8,2-3-6,3 1 0,2-5-6,2-2-6,0 0 0,2-4-6,2 1 8,1 0-9,0-6 21,7 7 21,-1-6 9,5 1 0,2-5-14,2-4 5,6 0 5,0-7-1,-1-5-5,-2-1-11,6 1 18,-4-6-16,-2-1 5,9-12-8,-4-1-10,-9 9 5,1-1-4,-1-13-3,-1 12 4,-6 2 15,0 5 4,-1 10 15,-1 0-5,-3 6 2,-2 2-8,0 1-7,1 1-17,-1 5-11,0 0-7,0 0 1,-9 23 5,1-6-5,-3 12 15,-2 3-9,6-3-3,-9 14 8,1 0-4,5-13-12,2 7-3,-2 7-25,3-11-8,1 0-20,2-1-22,1-2-38,5-4-35,-2-1-23,3-7-32,2 2-28,2-4-8,3-5-24,0-2-174,3-1-486,0-4 215</inkml:trace>
  <inkml:trace contextRef="#ctx0" brushRef="#br0" timeOffset="943059.9744">19272 2384 163,'6'-7'245,"1"2"19,-3-2 10,-1 5-9,1-1-15,3-2-28,-7 5-25,3-2-24,-3 2-25,0 0-6,0 0-9,3 12-16,-3-2-4,-3 0-15,3 2-4,-3 5-8,-1 2-11,-1-2-36,0 4-50,1-4-65,-3 8-54,4-8-54,0-1-53,-1-1-173,4-5-445,0-1 197</inkml:trace>
  <inkml:trace contextRef="#ctx0" brushRef="#br0" timeOffset="943441.9331">19878 2097 155,'9'-24'318,"-3"-1"-3,0 8-20,-2 0-16,2 0-27,-3 4 1,1-7-20,-4 10-1,0 0-21,4-2-29,-6 3-4,-3 0-36,-2-2-13,-4 9-15,-4-3-28,-7 5 9,-6 7-17,3-2-13,-2 9 0,2 0-7,-1 4-12,2-2 2,3 2-14,2-1-9,3 0-3,7-3-8,1 1-13,1-6-1,1 1-9,2 0-4,4-4 5,-3 0-2,2 1-1,5 0 13,3 2 2,-1-3 11,2 1 2,-2-6 11,5 1-17,2-4 14,2-4-3,0 2 4,0-2-26,6-6 12,-4-4 1,3 1 4,-2-4 2,-1 2-3,-2-3 2,-2 2-4,0 6-2,-3-1 1,2 5 17,-7 1-14,0 0 0,-2 4-2,1 1-22,-1 0-9,-3 2 6,0 0-14,3 11-3,-4 6 19,-3 1 9,1 11 7,-6 5 5,2 0 8,-6 18 8,-1-3-11,2 0 9,3-15 8,-2-1-12,2 3 12,-2-5 0,4-2 5,-1-6-7,3-4-2,0-4-5,-1 4 1,3-7-4,0-4 12,2-1 39,0-5-13,1-2 24,0 7 14,0-7 21,0 0 10,0 0-9,0 0-15,0 0-17,16-24-23,0 1-25,2-3-15,11-8-35,-10 8-26,5 2-41,-1 2-37,-1 0-46,2 4-36,-3-3-45,5 4-42,-4-4-43,2 2-76,0 4-222,-1 2-675,-1 2 300</inkml:trace>
  <inkml:trace contextRef="#ctx0" brushRef="#br0" timeOffset="943814.1263">20201 2092 2167,'0'0'55,"-3"-8"43,1 1 15,2 7 24,-2-4-26,2 4-13,0 0-20,0 0-20,0 0-14,0 0-14,0 0-2,0 0-6,0 0 5,0 0-5,1 16-7,0-13 6,1 3-20,-2-6 21,3 11 11,2-7 5,0 4 17,0 0 0,2-2 11,3-3 8,-2-3-4,2 0 13,0 0 10,0-1-20,-3-1 10,4-2 0,-2-1 4,-1-2 11,-1 0-24,3-7-11,0 0 0,-4 3-10,-1 1 10,-2-7-9,-1 7-21,-4 4-5,1-2 1,-5 0-28,-2 3 19,-8 5-6,-1 3-2,-4 2-7,1 2-4,0 3 2,-2 2-5,4 6-16,0 2 18,3-2-20,1 1 10,3 3 7,4 4-5,3-9-5,4 5-3,1 1-5,-1 3 11,7-7 1,0-4-7,3-1-10,7 2-18,-3-6-26,4 3-27,-2-9-30,5 1-40,0-7-43,3-3-42,-3-3-37,-1-4-249,0 3-582,-1-7 257</inkml:trace>
  <inkml:trace contextRef="#ctx0" brushRef="#br0" timeOffset="944177.8074">20520 1843 1867,'-7'-26'89,"3"10"79,1 1 45,0 4-25,-1 3-10,4-1-28,-1 2-30,1 4-29,0 3-25,0 0 12,10 9 2,5 7 0,6 7 19,10 12 4,-7 1-4,4 4 13,1 1 1,-5-1 23,-3 3-30,-3-2 6,-11-7-13,-1 20-3,-6-1 0,-6-1-14,-11 3-5,-4-2-2,-6-5-5,-18 23-8,11-27-46,-18 10-38,16-15-48,-4-5-52,1-1-61,-4-2-65,1-3-67,-3-2-346,0-6-714,1 0 316</inkml:trace>
  <inkml:trace contextRef="#ctx0" brushRef="#br0" timeOffset="944649.5889">16896 3110 201,'3'-17'289,"0"-1"-14,1 0-4,-3-1 1,-1 7-43,-1 1 1,-3-5-27,-1 6-19,0 1-25,-1 2-23,-8 5-23,-3 4-6,-4 6-18,0 8-4,-3 3-14,-3 15-6,8-8-9,5 3-6,-2 3-7,3-1-10,6 1-6,0 5 3,5-1-1,0-3-7,6-1 0,-1 0-2,1 2-1,-1-4-5,4-1 3,-3-1 1,-1-3-3,0-7 3,0 3-3,-2-5 3,-2-5-1,-5 4-2,2-3 5,-2 0 4,-1-8-7,0 2 22,-7-2 0,4-1-3,-2-3 11,2-5 10,-3 0-4,1-2 3,4-5 1,1-2-12,3-4-17,2 3 2,2-1-5,1-1-5,0 0-8,2 1-15,4 1-9,0 1-11,5 2-29,0-1-31,3 4-34,3-2-29,5-1-34,-3 7-43,3-1-47,-1 3-226,1 3-537,-1-3 238</inkml:trace>
  <inkml:trace contextRef="#ctx0" brushRef="#br0" timeOffset="944982.9848">17406 2985 258,'3'-17'316,"-3"4"2,0 4-14,0 0-29,0 2-37,0 2-30,-3 2-24,3 3-19,-13 7-21,-5 10-13,-3 8-12,-11 13-6,-15 20-13,13-17-14,-11 22-2,16-17-15,-2 3 3,5 0-14,0 3-5,2-2-1,4-3-8,4 5-2,-1-8 7,6 2-11,6-11-15,0 11 7,5 0-14,3-15-11,1 4-30,1-4-19,3-1-29,6 2-26,0-6-35,3-1-31,7-8-71,1-2-234,2-3-509,3-8 225</inkml:trace>
  <inkml:trace contextRef="#ctx0" brushRef="#br0" timeOffset="945407.4357">17736 3514 205,'3'-16'290,"2"-2"-18,0-7-7,1 0-27,1 1-12,0-2-17,-2 7 3,2-10-2,-2 10-9,-2 0-22,0-7-3,-3 9-2,4-3 3,-4 3 10,0 6-16,-1 1-13,-2 2-18,3 4-23,-3-4-19,-4 1-10,-1 5-8,-1 2-18,-5 0-13,0 5 18,-4 4-30,3 0-4,-4 4-9,2 4-9,0-3-15,7-2-2,-1 1-6,4 1-14,1-7-14,2 4-2,0-2-9,1 3 4,3-4 3,0 0-3,3 0 22,1-2 4,3 3-4,3-7 8,4-2 5,0 0-3,3-5 2,6 1-1,-2-4 14,-1-2-7,-5 2-4,-1 2 2,0-2 15,0 1-10,-7 5-6,2 2 2,-4-3-12,-2 3-2,-3 0-6,7 9 9,-7 3 0,-4 6 10,-2 9 3,-3 6-2,-2 2 9,-5 7-2,2 5 4,2-14-6,-2 15 10,2-15-10,0 8 9,-1 5-3,5-16-2,-3-5 20,5-5-25,2-2 3,1-7-2,-1 0-2,4-2 1,0-3 2,-3-3 6,3 1-15,0-4 16,0 0 1,0 0 2,17-5-1,-5-3-5,6-7-16,3-7-19,1 4-18,0-2-34,0 1-48,-1 1-56,3-1-64,-3 2-77,-2 1-163,-7 4-530,2 1 234</inkml:trace>
  <inkml:trace contextRef="#ctx0" brushRef="#br0" timeOffset="946042.2284">18183 3749 284,'5'-6'280,"-1"5"-3,2-2-16,-2-2-11,0-2-7,0 1-11,-1-3-6,0 3-14,1-4-4,-2 1-6,-1 0-18,-1-2-15,-1-1-21,-1 2 9,-2 0-43,-2 3-10,2 0-12,-6 1-19,-4 0-17,-7 6 12,-1 4-19,-2 4 0,0-2-10,1 6-2,-1 1-17,3 2 2,4 0-7,0 2-5,7-3 1,3 0-7,-1 1-6,2-3-5,3-3 0,1 2-10,3-3 18,-1-2-2,4 2 1,3 1 12,0-4 7,3-3 4,7-5-1,-3-1 0,10-5 11,-3-2-17,3-6 4,-3 0-2,1-4 2,-1-1 2,-2-2-11,1-1 2,4-13-3,1-1-10,-5-2 7,-6 12 6,-3 0 4,1 2 23,-4 10 30,-1 3 0,-1-2 6,-3 5 9,-2 4-15,-1 4-13,4-1-20,-1 0-16,-3 4-20,0 0 7,-3 16 3,-2 4 3,-6 7-5,-5 17 12,2-2-11,4-9-2,-6 14 1,2-3-9,2 4-27,-1-2-7,7-12-40,-1-1-26,3-2-40,0-1-36,1-8-41,3-1-26,6-4-31,-1-7-38,2 0-252,0-5-610,7-3 269</inkml:trace>
  <inkml:trace contextRef="#ctx0" brushRef="#br0" timeOffset="946480.7658">18529 3782 161,'4'0'266,"-4"0"-19,0 0-14,6 6-4,-5-2-16,-1 3-17,1-1-9,-2 3-16,-3 1-18,2 3-11,1 1-12,-5 2-7,2 0-11,1 2-32,-1 2-42,-3-2-50,0 4-58,0-5-88,-3-2-83,2 1-126,-1 0-397,6-8 175</inkml:trace>
  <inkml:trace contextRef="#ctx0" brushRef="#br0" timeOffset="946932.1692">18972 3505 274,'3'-10'370,"-3"4"-12,3-1-46,-3 2-36,0 3-22,0 2-31,0 0-27,-10 16-28,0-2 1,-7 8-17,-1 2-13,2 0-18,1 5-11,5-7-14,-2 2-16,3 3-10,5-4 0,-2-5-13,6 3-2,0-8-4,2 2 0,-1-4 1,0 2-10,4-6 18,2 0 8,1-2 11,6-3 5,6-4 4,-6-1-10,6-8 6,-1-4 15,-3-3-19,2 1-16,-1-4 2,-3-3-8,0 0 6,-2-3-20,0-2 3,-4 0 1,-2 0-3,-1 5-20,-5 5 8,-6 1-18,3 0-7,-5 2-21,-3 4-10,-4 1-8,-3-4-46,3 12-24,-8 3-31,8 3-31,-1 1-50,2 4-47,-1-2-38,6 5-53,-2-3-203,7 0-600,2-3 266</inkml:trace>
  <inkml:trace contextRef="#ctx0" brushRef="#br0" timeOffset="946973.1937">19210 3205 72,'0'-17'358,"2"2"2,-2 1-14,3 4-35,-2 3-38,2 4-31,1 1-26,7 3-22,2 5-17,10 13-23,6 17-17,-2 6-4,-2 4-7,-5 2-13,-6 6-4,-4-1-7,-7 5-3,-9 0-20,-8 25 5,-11-7-9,-1 5-47,2-34-37,-7 0-40,-16 16-59,14-23-26,0 0-49,-3-8-64,-2-1-51,1-4-162,1-3-499,-1-5 221</inkml:trace>
  <inkml:trace contextRef="#ctx0" brushRef="#br0" timeOffset="947486.105">16602 4434 212,'15'-24'275,"-2"-1"8,-2 3 5,-4 4-15,0-4-14,-2 5-22,-3 0 15,-2 6-13,0 1-18,0-1-26,-4 4-13,1 0-28,0 2-24,-4 1-20,-1 3-11,-2 6-7,-4 2-18,-4 11-8,-2 5-4,0 2-12,-4 14-2,10-13-13,3 3 0,1-4-17,3 6 2,3 3 0,5-1-2,-1-1-9,0 3-7,3 0 16,-6 9 2,6-10 2,-3 0-8,7-2-9,-7-2 7,-3 0 1,-1-2-4,-1-5 0,-1-2 1,-4 1-1,-3-3-4,1-5-10,0-1 18,-2-6 0,0 0 2,0-4 3,0-2-10,1-5-6,3-3-3,-1-3-13,3-4-6,1-3-1,5-10-11,8 0-12,-2 3-14,3-4-9,7 1-15,-1 4-10,4 5-16,0-3-23,1 4-22,2 3-18,2 0-37,2 9-37,2-2-209,-1 0-492,2 5 219</inkml:trace>
  <inkml:trace contextRef="#ctx0" brushRef="#br0" timeOffset="947871.9674">17252 4296 236,'2'-11'331,"-1"6"-26,1-1-31,-2 2-27,-3 0-27,3 4-31,-10 9-15,-4 11-19,-7 3-9,-3 16-7,-6 4-21,-9 23-9,11-20-11,0 4-5,2-1-8,2 1-16,0-3-4,3 2-8,4-6-3,2-2-8,8-10-11,1-1-10,3-2-1,3-1-27,3 0-14,2-8-24,0 7-41,2-10-44,9 2-53,2-6-52,0 5-206,6-5-471,-1-4 209</inkml:trace>
  <inkml:trace contextRef="#ctx0" brushRef="#br0" timeOffset="948328.1183">17499 4745 167,'4'-10'227,"1"3"8,4-4-4,0-4 6,-2-1 1,4-2-10,-4 1 8,0 3-5,-1-3 7,0 1-1,-1 2-15,-1-3 7,-4 6-19,2-1-23,-4 0-25,-2 4-25,-3-1-12,-6 1-21,-9 6-29,-3 3-4,-1 10-10,-10 9-12,-1 4-4,3-1-10,10-2-6,3-2-4,4-2-31,3 3 1,6-4-3,2-1-4,0 1-1,4-1-7,2-4 8,2-1-2,2-1 13,5-2 6,2-2-1,6-3 3,4-5 9,3-4-11,-1-2 7,1 0-12,0-4 12,-3-1 5,1-1-11,-2-2 2,-2-1-1,1 0 29,-2 0 10,-2-1 11,-5 5 18,0 2 22,-5 5-2,1 1-2,-2-1-10,-1 2-14,0 3-26,-2 0-10,-1 2-15,0 0-12,2 10 8,-8 9-1,-1 11 1,-6 16 6,-2 4-6,-2 0 1,-3-2-6,3-2 10,3 3-5,2-6-5,0-11 14,5 4 2,-3-5-3,2-1 2,3-4-18,-3-2 12,8-7-1,-4-7-5,3 2 7,-2-2 7,1-3-11,2-4 15,0 1 7,0 3 14,0-7 8,0 3 9,0-3-4,0 0-4,13-12-8,-2-3-14,6-2-27,2-4-31,3-1-15,-2 0-60,4-1-54,0 0-53,-2 1-51,3 5-61,8-10-70,-5 15-51,-2-1-226,-2 0-714,2 1 316</inkml:trace>
  <inkml:trace contextRef="#ctx0" brushRef="#br0" timeOffset="948739.8484">17934 4945 153,'-3'0'241,"3"0"-25,-2-3-21,2 3-23,0 0-2,-9 4-8,6 1-13,2 1-9,-2 1 2,0-2-22,2 1-10,1 2-12,0-3 7,1 4-2,1-4-3,-1 0 4,3 2 1,-1-4 7,4 0-10,0-3 3,3 0-7,3-5-5,2-3-1,-1 1 3,-1 0 6,0-2-7,-2-1-15,2-3 8,-3-2-2,-1 1 3,-2 0 8,-2 2 12,0 1-3,-2 0 3,0 2-19,-1 2-3,0 4-14,-2-2-12,0 5-21,-7-4 8,-1 11-19,-5 0-6,0 3-7,-1 1-7,-1 6-23,-1 0 5,2 3-15,2-6-12,3 2-8,2 2-12,1 2-10,2-1-15,4 0-18,2-1-10,5-1-4,1 0-12,10 1-32,2-3-41,1-3-39,7-3-44,1-6-224,1 1-548,-3-4 242</inkml:trace>
  <inkml:trace contextRef="#ctx0" brushRef="#br0" timeOffset="949072.709">18330 5092 87,'13'-9'174,"-2"1"46,-3 2 21,-2 0 16,0 4 5,-3-1-5,0-2-4,2 5-42,-5 0-22,0 0-14,0 0-14,0 11-5,0-1-1,-6-1-4,-1 4-29,0 4 3,-1 0-7,-1 0-12,-2 6-13,1-2-17,-1-1-33,5-6-38,-5 8-50,4-6-50,-1 1-49,2-2-55,2-6-44,1 1-243,0-2-525,3-3 232</inkml:trace>
  <inkml:trace contextRef="#ctx0" brushRef="#br0" timeOffset="949397.0898">18716 4802 302,'4'-11'351,"-1"0"6,1 5-32,-3 0-26,1 1-33,-2 5-44,0 0-13,-7 12-19,-1 5-17,-4 7-18,-3 2 9,2 2-28,-4 3-14,6-2-13,-2-2-17,1 0-7,7-4-8,-2 2-6,4-7-1,2-2-16,0 1-7,1-4-1,5-2-3,0-1 4,4 1-4,4-4 0,1-4-5,7 0-10,-4-3 9,-1-3-16,1 1-4,-2-4-3,-1-3 8,5-5 12,-6 2-21,-4-3 3,2 1-1,2-7 2,-9 0 2,6-3-10,-6 7 18,-1-9 2,3 1-1,-3-1-8,-5 0 4,1 9 12,-1-5-26,-2-3-1,-3 8-12,3-2 2,-6 2 5,3 0-14,-3 5-24,3-2-8,-4 1-12,2 4-13,0 0-23,0 5-18,1-1-25,2 5-27,-2 0-24,-1 1-32,3 6-31,1 1-39,1-1-206,1 4-533,1-5 236</inkml:trace>
  <inkml:trace contextRef="#ctx0" brushRef="#br0" timeOffset="949725.9611">18972 4484 319,'-4'-16'379,"1"5"-2,0 0-29,3 2-31,-1 2-43,2 2-25,2 5-40,7 4-19,3 4-23,11 16-16,7 10-29,4 9 11,10 22-12,-21-21-11,1 6-9,-9 3-14,-5 1-5,-1-2-2,-9 1-11,-4 2-1,-12-2-12,-2-1 6,-7-1-17,-4-1-15,-3-4-32,-14 17-47,14-25-28,-7-6-44,1 2-46,-5-4-60,1-2-71,-4-2-237,2-1-578,3-6 256</inkml:trace>
  <inkml:trace contextRef="#ctx0" brushRef="#br0" timeOffset="950474.8949">16589 5784 129,'11'-10'259,"-1"-4"-25,2 1-14,-3 0-9,0 0 3,-5 1-7,5 1 8,-2-1-2,-3 3 0,0 0-17,0 1-12,-1-1-12,-3 2-13,1 2-9,-2 0-21,1 0-10,-3-2-15,1 3-12,-3 3-21,0 1-3,-3 4-7,-7 6-11,-2 8-7,-6 3-8,4 1-1,-1 7-7,6-3-1,-3 1-8,7 1-2,-2 1 0,3 4-2,2-4-20,3 3 15,1 1-6,2 2 8,-1 1-5,4-1-4,-2 0 4,0-2 0,1 4 4,-2-3 0,1-3-8,1-1 9,-1 1 2,-1-5-1,-1-6-4,1-4 13,-6 9-8,-1-12-3,0 2 1,-3-4-2,-2-2 7,0-3 1,5 0-10,-6-5-3,4-2-2,-4-2-6,4-4 2,0-2 0,-1-3-12,1 0 12,6-3-5,0-10 1,3 4-2,2 3-4,3-10-2,3 0-7,4 3-10,2 3-26,1 0-17,3 2-28,-3-1-25,6 7-22,-2-1-40,-1 3-28,6-2-50,-1 3-202,-1 2-506,2 4 224</inkml:trace>
  <inkml:trace contextRef="#ctx0" brushRef="#br0" timeOffset="950836.7311">17172 5786 217,'0'-11'329,"3"0"-4,-3 0-6,2 1-24,-2 5-33,-2-1-16,2 2-41,-3 2-25,-4 9-16,-3 1-20,-11 10-17,2 5-9,-8 13-12,1 0-10,-2 3-10,4 4-20,0-1 14,3 5-19,4-1-11,-1-1-1,3-2-13,7-10-8,1 1-11,3-1-25,2-2-3,1 0-22,4-2-17,3 0-26,4-4-38,4-4-46,2-4-49,4-2-73,2-5-163,0 0-480,2-5 213</inkml:trace>
  <inkml:trace contextRef="#ctx0" brushRef="#br0" timeOffset="951333.109">17578 6123 69,'4'-19'282,"-1"3"-6,-2-2 9,-1 1-15,0 0-14,0 1-5,0 3-11,-2-4-15,1 5-20,0 2-14,-3-3-30,3 1-6,-3 1-19,-1 3-12,-2-6-12,-1 3-33,-1 3 8,-1 1-14,1 4-7,-6 3 3,-3 1-15,-2 5-5,-1 5-22,1 2 4,-1 6-6,2 1 2,0-1-9,1 4-4,5 3 6,0-4-12,7-5 3,-3 7-9,6-7 4,2-2-2,1 2-1,0-5 0,4-1 5,3-1 5,1 0-2,5-7 4,1 2-9,6-10 11,4-1-12,0-3-1,-3-1 7,0-11-8,0 3 7,-1-4 1,-6 1-7,3-3 2,1-1 3,-6 4 18,-4 7 10,2 3 24,-6 0-3,-1 6 0,1-1-1,-1 2-21,0 1-18,-3 3-2,0 0-9,0 0 1,-6 25-1,-5-1 7,-2 10 3,-1-3 0,-4 14 17,-2-2-24,3 0 10,0-5 16,3-6-3,4-3 3,-2 2-3,-1-3 1,3-2 8,0-4-7,2 3 4,2-11-3,1 0-3,1-4 8,2-3-5,1 2 4,-1-6 11,2 0 5,-1 1 9,-1-2-10,2-2 8,0 0-3,0 0-5,0 0-7,26-21-18,-4 3-22,11-8-52,3-1-11,-2-2-39,1 10-39,-1-3-35,-7 7-49,-5 7-36,-2-3-48,1 6-52,-8 0-297,1 1-703,-6 4 311</inkml:trace>
  <inkml:trace contextRef="#ctx0" brushRef="#br0" timeOffset="951792.396">17831 6355 5,'10'-5'301,"-3"-4"1,-1 4 15,1-5-10,-1 3-8,-2-2-12,-3 3-8,4 0-16,-3 0-19,0 3-11,-1-5-22,0 5-24,-5 0-32,3-1-13,-6 1-27,-3 3-6,-7 3-16,-2 4-6,-3 5-14,-2 1 0,0 4-9,2 1-19,1 1-7,1 0 1,0 1-6,6 0-1,4-5-5,1 1 7,1-2-13,6-1 2,-1-1 0,1-3-16,0-1-4,3 0 7,0 1 0,4 0-2,0-6 1,5-1 10,0-2-1,1-2-4,3-3 3,1-1 3,3-6-4,0-2-6,-1-4-7,-2 0 10,1-1-20,2-3 2,-4-2 3,3-3 2,0 2-10,-4-5 6,-2 0 0,4-3-9,1-9 7,-2 12-8,3-14 12,-3 15 0,3-17 2,4 3 6,-4 1-9,-4 15-12,-2 1 15,0 9 4,-4 5 0,-1 3 1,-2 1-9,-1 4-10,0 0-5,0 5-4,-3-1 1,1 12 5,-4 6 14,-1 12 29,-4 18-4,-2 1-1,1-3 19,-1 2-19,2-4 5,-2-8-9,3-5 9,-1 13-27,3-10 26,-6 12 7,7-15-19,0-2-19,1-3-16,0-1-47,3-5-38,-1-1-48,1-2-55,1-1-43,2-3-51,1 1-298,3-4-652,4-1 288</inkml:trace>
  <inkml:trace contextRef="#ctx0" brushRef="#br0" timeOffset="952232.2373">18315 6571 71,'1'-1'381,"3"-1"-34,-4 2-25,3-3-24,-3 3-31,0 0-5,0 0-26,1 9-10,-2-3-1,-2 4-17,-1 7-31,-2-2-7,2 3-9,-3 2-13,-1 4-15,-1-2-20,1-5-26,-1 5-39,3-7-47,-2 2-45,0-1-45,-1-1-63,4-6-57,0 3-72,0-7-237,3 0-561,2-5 248</inkml:trace>
  <inkml:trace contextRef="#ctx0" brushRef="#br0" timeOffset="952268.265">18674 6261 76,'8'-24'395,"-2"8"1,-2 5 3,3-1-10,-3 2-14,-4 0-31,3 7-35,-1-1-50,-1 4-22,-1 0-24,0 0-9,-3 17-31,-2 3-10,-4 6-8,2 1-8,-3 5-14,0 1-12,-1-4-9,1 3-22,3-1 0,-3-2-22,2-2-11,-1-1-39,3-9-56,1 2-30,0-2-46,0-3-45,2-3-58,-1-2-95,1-3-35,2 1-265,1-3-662,0-4 293</inkml:trace>
  <inkml:trace contextRef="#ctx0" brushRef="#br0" timeOffset="952644.1019">18849 6070 295,'9'-34'306,"-2"5"9,2 0 7,-4 14 0,2-2-3,-1 3-25,1 2-21,-1 2-36,-4 5-27,3 3-20,-1-1-33,-4 3-2,11 9-26,-2 4-5,2 11 8,0 5-24,3 3 2,-4 19-3,-3-1 6,0 2-2,-4 1-16,1-6-9,-4 2-1,-5 1-8,-5-4-5,4-11 1,-4 11-20,0-15-20,-5 1-18,5-4-25,-5-3-31,-1-1-38,-1-4-27,-2 1-40,0-4-47,1-1-50,-6 0-51,4-5-58,-1 0-224,1-6-624,0-1 276</inkml:trace>
  <inkml:trace contextRef="#ctx0" brushRef="#br0" timeOffset="953123.1562">16558 6986 44,'7'-9'284,"3"-5"-4,-6 5-6,1-2-11,-3 0-18,1-1-5,0 1-6,0 0-17,-3 1-9,1-1-14,-2 1-12,0 1-10,-1 0-23,-1 2-13,0 1-19,-1 2-11,0 4-15,-6 2-19,-1 6-11,-2 4-5,-4 6-3,3 5-9,1 6-7,1-3-1,3 8-4,3 2 21,-5 12 1,6-1 7,2-1-12,2-10 13,-1-1-29,6 0-4,-1 14 6,-1-14-8,0 0-3,-1 1-2,1-2 4,-2-2-18,3-1 13,0-1 3,-1-5-9,-6-4 5,4-8 7,-2-3-34,0 0-1,-2-3 6,0-2-3,-2 0-6,1-4-1,-4-7-7,2 4 6,-1-7-3,-2-2 1,1-4 4,2-3-6,0 1-3,3-1 10,-2 3-2,5-1 2,-2 4-5,4 0 18,-1 1-28,2 0-13,2 2-31,0-3-13,3 5-25,5-5-37,6-1-27,3 5-29,4-4-38,2 1-66,-2 0-170,2 3-512,-1-1 226</inkml:trace>
  <inkml:trace contextRef="#ctx0" brushRef="#br0" timeOffset="953467.657">17112 6945 132,'5'-14'317,"-5"3"0,3 0-11,-2 4-7,-1-3 7,0 5-38,0-2-24,0 5-33,0 2-28,-2-3-13,2 3-29,-13 9 1,-1 10-18,-4 5-12,-1-1-8,-6 18-2,-2 3-11,3-1-8,0 4-6,-1-4-6,8 1 1,1 5-2,4-6-26,2 2 14,7-15-8,-1 3-9,4-1-6,1-3-10,5 1-19,1-1-26,5-5-25,1-2-45,4-4-45,0 1-48,2-1-50,7-8-41,-2-2-264,6-2-581,-5-2 258</inkml:trace>
  <inkml:trace contextRef="#ctx0" brushRef="#br0" timeOffset="953925.1447">17548 7420 196,'0'-5'322,"2"1"-11,-1-4-3,1 4-2,0-5-35,3 0-15,-4-2 9,3-2-32,-1 1-18,1-5-12,1-4-15,1-4 7,-1-1-31,-2-3-4,-2 8-21,0 2 23,1 0-4,-5 1-18,2 6-2,-1-3-16,-2 4-14,-2-1-16,-3 3-12,-4 1-11,-3 8-2,-5 5-20,-3 6-10,3 5-2,-4 3-1,-10 12-10,16-6 2,4-3 2,-1 2-22,6 1 7,2-4-4,2-1-1,3-2-4,3-2 9,3 0-12,-3-6-2,7 2 7,-1-4 0,1-1-12,7-2 14,0-3 0,7-7-4,2 0 8,-7-4-6,3-2 0,2-4-4,-3-3 5,-2-2-1,1 1 0,-3-8 2,0 5-4,-3-4 1,1-1 2,-4 2 1,1 2 5,-4 8 6,0-1 4,0 6 2,-4 5-15,3 1 1,-3-2-10,0 2-6,-1 4-5,0 0 0,0 0 7,-7 31-10,0-1-1,-3 3 11,-4 13 2,-1 5 7,-4-4 2,4 2 1,-3-3-1,0 4 10,0-4-4,-2 3 0,6-5-2,2-11-2,2-2 3,0-6-5,4-7-1,1-8 9,3 2-25,-2-1 22,3-1-4,-1-3 2,1-2 7,-1-2 6,1 1-4,1-4-6,0 0-15,13-9-23,-2-5-38,9-5-37,2-1-66,2 0-60,0-1-65,14-6-91,-6-1-335,0 5-776,-10 7 344</inkml:trace>
  <inkml:trace contextRef="#ctx0" brushRef="#br0" timeOffset="954280.0354">17917 7442 350,'-7'-3'325,"3"3"-12,-4 3-15,-1 0 2,2 1-28,2-1-21,0 6-26,0-3-20,3 5-15,1-4-18,-2 4-16,3-1-4,3 1-16,-2-1-1,5-1-4,0-1-11,-1-2 6,2 0-13,3-5-5,4 2-8,-1-6-5,2-1-3,-2-1-9,1 0-10,0-5 12,-4 1 0,2-4-7,-4 2 12,0-1-8,1-5 1,-4 2-3,-2 5 10,1-3-2,-5 3-12,1 4-13,-4-4-15,-2 5-9,-4 1-6,0 4-1,-7 2 3,-4 4-16,0 8-4,0-2 6,3 2-21,-1 1-6,9-4-20,-5 9-8,8 3-15,-3-6-4,7 7-25,-4-1-28,6 2-36,2-4-32,6 4-21,6-6-32,1 1-35,3-7-45,6-3-19,-1 0-287,2-7-665,1 0 294</inkml:trace>
  <inkml:trace contextRef="#ctx0" brushRef="#br0" timeOffset="954619.6383">18151 7686 48,'14'-14'222,"-4"4"21,0-1 12,-3-1 16,0 6 22,0 1 19,-4 0-7,0 2 7,-2 1-16,2 0-31,-3 2-28,0 0-40,0 0-6,3 7-14,-7 3-24,-2 3-3,-4 11-13,2-8-18,-1 1-9,-5 5-3,4-1-47,0-9-37,-2 11-64,1-3-68,1-4-61,2-2-71,-3-1-64,4 0-299,3-5-652,0-3 289</inkml:trace>
  <inkml:trace contextRef="#ctx0" brushRef="#br0" timeOffset="954648.6759">18599 7336 311,'5'-15'407,"-2"2"-2,0 4-6,0 1-14,-3 0-32,2 4-37,0 2-25,-2 2-56,0 0-23,0 0-14,-4 13-18,-2 5-10,1 2-3,-5 5-15,0 7-25,0 0 0,3-3-10,-4 4-12,-2-1-8,1 13-11,3-15-5,-2 2-14,4-3-39,-4-2-35,-1-1-41,5-2-73,0-9-59,0 0-66,0-1-70,2-3-76,0-6-226,2-3-669,-1 0 296</inkml:trace>
  <inkml:trace contextRef="#ctx0" brushRef="#br0" timeOffset="954960.6032">18847 7245 337,'4'-9'370,"-1"2"-42,1 5-22,2-1-26,0 7-14,2 3-6,8 11-17,-1 3-11,-1 4-9,-1 4-17,-2 0-10,-4 4-6,1 13-12,-7-14-20,-3 15-28,-8 1-1,-4-3-1,-4-2-9,-7-3-23,-2 5-27,-3-12-11,-1-2-38,0-4-27,9-7-31,1-2-29,-5-4-34,2 1-32,0-7-34,0 3-50,2-7-45,6 0-25,-1-2-254,3-2-586,2-6 260</inkml:trace>
  <inkml:trace contextRef="#ctx0" brushRef="#br0" timeOffset="955504.4313">19574 3593 354,'0'0'351,"0"0"-14,0 0-30,0 0-12,8-8-28,1 3-15,3 0-28,2-3-38,9 4-11,-2-1-15,2 2-27,-3-1-21,5 3-29,-3 0-37,-2 0-44,5 2-36,-5 0-50,-6-1-44,-4 4-41,3 0-34,-6 0-19,-3 1-1,-3 0-148,-2 0-401,-5 2 178</inkml:trace>
  <inkml:trace contextRef="#ctx0" brushRef="#br0" timeOffset="955810.7988">19654 3699 115,'-16'9'157,"5"-5"15,4 0 13,0 1 0,3-3 2,-2 0 0,4 0-8,-1 1-10,3-3-2,0 7 10,5-2 1,5-4 2,4 2-19,6 2-18,3-1-2,1 3-51,-2-6-46,5 0-55,-2-1-46,2 0-42,1 4-65,-1-1-251,-2 0-449,-2 3 199</inkml:trace>
  <inkml:trace contextRef="#ctx0" brushRef="#br0" timeOffset="956120.6313">19414 4924 337,'0'0'372,"0"0"-29,-6 0-18,6 0-19,0 0-16,8-5-9,-1 2-23,11 0-25,5 1-23,2 0-37,2 0-1,-2-1-29,1 0-28,-4 1-44,2 1-44,-7-1-39,0 1-45,0 0-70,-7 2-59,1-1-69,-5 3-249,-2-1-545,-4-2 242</inkml:trace>
  <inkml:trace contextRef="#ctx0" brushRef="#br0" timeOffset="956432.5099">19398 5046 130,'-9'6'278,"5"-4"-23,3 5-11,-1-4-13,2-3 21,9 6 16,1-2-6,14-3-12,5 2-25,12-2-27,-13 0-15,12-1-22,-2 0-19,-9 0-31,-1-2-77,-1 2-60,1-3-64,-1 1-93,0 0-305,-2-1-528,-4-1 234</inkml:trace>
  <inkml:trace contextRef="#ctx0" brushRef="#br0" timeOffset="956753.1122">19288 5997 14,'-2'5'393,"2"-5"-18,-4 2-2,4-2-22,0 0-8,0 0-18,6 5-24,-2-4-6,7 3-2,-1-4-28,13 3-20,-1 0-21,3-2-26,1-1-19,2 3-26,3-2-32,-3-1-43,1 0-42,-3 1-63,-2 2-68,-1-6-77,-8 3-83,-1 0-76,-1 3-283,-9-1-665,-1 0 294</inkml:trace>
  <inkml:trace contextRef="#ctx0" brushRef="#br0" timeOffset="957050.3055">19316 6264 343,'-4'5'354,"-2"1"-17,3-3-22,-1 0-12,4 1-5,0-4 1,14 5-2,1-2-15,11-1-33,11-2-15,6 3-25,-3-3-27,-11 0-35,0 0-38,7 0-72,-8 0-76,-1-1-71,-6 1-84,3 0-95,-1 0-272,-10 1-607,0-2 268</inkml:trace>
  <inkml:trace contextRef="#ctx0" brushRef="#br0" timeOffset="957376.6733">19203 7614 358,'0'0'382,"-4"-1"-14,4 1-3,0 0-20,0 0-24,0 0-15,0 0-23,0 0-27,0 0-19,23 3-37,-8-3-10,8 0-15,2 2-25,-1-2-18,4 2-27,-4-1-39,0-2-42,-1 6-58,0-5-46,0 0-42,-10 3-56,-2 4-56,0-6-45,-4 3-53,-4 1-169,1-3-543,-4 3 240</inkml:trace>
  <inkml:trace contextRef="#ctx0" brushRef="#br0" timeOffset="957701.8573">19217 7844 83,'-14'9'191,"3"-1"6,3-1 7,1-3 4,2 2-5,3-2 0,4 0 2,0 2 1,2 1-5,3 0 4,13 4-21,0 0-18,5-6 21,0 0-6,3 2-30,-1-3-10,4 0-14,-4-1-11,1-2-15,0-2-45,-4 2-45,3-2-41,-5 1-46,-2-2-46,-5 1-69,1-2-63,-7-2-222,-1-2-516,3 2 229</inkml:trace>
  <inkml:trace contextRef="#ctx0" brushRef="#br0" timeOffset="962402.7252">20646 3723 22,'1'-2'240,"3"-3"17,-1-1-6,1 2-19,0-1-6,-1 0-15,4-2-12,-4 2-2,2-2-6,0-3 3,1 0-7,-2-1-8,-1 3-17,1-7 4,-1-2-40,-1 3-2,-2-3-11,2-2-7,-2 0-8,-3-1-9,2 3-5,-2 0-4,-1 1-8,-2 5-11,1 2-17,-4-3-2,-4 4-16,-1 6-5,0 4-8,-9 8-1,-2-4-8,-7 16-7,-2 1 4,13 0-5,1-2 1,2 2-7,5-1-9,-1 3 2,7-6-7,4-2 6,1 1-2,4-1 7,1-1 4,4 3 4,3-2 0,1-3 4,-1-2-9,5-7 15,1-1 3,5-8 10,0-3-10,2-3-1,-2-4-1,0 2-1,-1-5-9,-3 1 23,-2-3-3,1 1 5,-2-2-4,-1-1 9,-1-1 9,-2 2 1,-3 6 2,0 2 30,-3 5 8,-2 1-11,4-1-1,-4 3-19,1 0-30,-3 1 10,0 3-18,0 0 3,2 11-7,-4 2 7,-1 11-8,-1 9 8,-2 13-5,-3 0-7,0 3 24,3-3 1,-4-11-2,1 12-3,1-12 20,-2 0-15,1 9 4,2-12-4,0-3-2,1 2 9,-1-7-21,3-8 19,1-2-3,-1-3-1,1-3 6,3 0-4,-1-3 8,-1-1 22,2 1 14,0-5 2,0 5 9,0-5 1,0 0-3,0 0-5,13-16-8,3-5-21,12-12-9,-1-4-18,2 1-1,-5 1-11,6-1-14,-11 12-10,1-2-15,-2 4-8,-2 2-12,-1 1-17,-5 7-12,0-1-28,-4 4-16,2 0-44,-4 3-34,-1 2-53,0 1-19,-3 3-18,0 0-6,7 11-33,-3-4-214,-4 4-594,3 6 263</inkml:trace>
  <inkml:trace contextRef="#ctx0" brushRef="#br0" timeOffset="962996.2198">21060 3917 336,'-2'-5'360,"2"-1"8,0 0-19,0 6-37,-1-7-44,1 7-32,0 0-27,0 0-9,0 0-34,0 0-9,0 0-21,-9 17-24,5-6-21,0 2 0,2 1 1,-1-3-20,0 1-5,3-3-4,0 2-9,0-1-6,1 1 6,3-2 0,2 0 4,-1-2-4,1-2 24,1-1 21,3-3-4,1-3 5,0-1 2,2-4 3,0 0 1,1 0 8,-1-2 0,-2-4 4,-1-2-6,4-2 3,-6 3 4,-3-1-3,-1 3-12,0 0 12,-2 3-1,0-3-20,1 1-9,-3 7-3,2-1-21,-2-1-11,0 6-15,-12 0-11,-7 11-5,-2 3-12,2 6-7,-2-1-5,3 3-7,-1 0-26,1-1 10,5 8-9,2-3 4,1 0-2,5 0-2,3-2 2,2-5 2,2 1-1,6-4 4,7 2 4,-6-4 0,12 0-3,-6-4-12,8-2-23,-2-4-24,3-4-19,1 0-33,-2-4-21,5-3-55,-8-2-42,7 0-36,-3-5-58,-2-1-36,-1 1-244,-1 2-682,-2-1 302</inkml:trace>
  <inkml:trace contextRef="#ctx0" brushRef="#br0" timeOffset="964661.7754">20475 4857 80,'0'0'184,"0"0"-6,0 0-9,0 0-13,0 0 3,0 0-6,0 0 4,0 0-10,6-1 15,-6 1 0,4-1 3,-2-2 1,0-1 3,3-2-9,0 2 1,1-5-9,0-1-1,2-2-5,-2 0-11,-1-5-7,1 0-27,-1 2 9,0-2-6,-1 1-4,-1 1 2,-2-2-38,-1 7 24,-1 0-16,-1 3-7,2-1-7,-5 3-33,0 1 1,-2 4-13,-5 3-7,-9 7-5,-2 4-9,-4 7 2,-1 9-5,7-6 1,6 0-11,2 1-7,0-1 2,3 2 2,6-8-4,1-2 14,0 2-8,5 0 1,1-2 6,0-5-6,1-1 13,2-1 4,-1-2 3,5-1 2,0-4 8,4-2-4,-2-6 0,3 2 0,0-2-3,-1-2 9,0 0 2,-2-4 0,1 0 4,-3-1-9,5-6 14,-3 0 3,-2 3 6,-4 0 1,2-1 0,-3 8 18,1-3-15,0 6-2,-2-2-13,-2 3-9,1 2-4,-1-1-13,-2 4-17,0 0 18,0 0-17,-2 14 10,-3 2 6,-5 9-3,2 2 0,-5 7 5,-3-3-2,-3 13 1,1-3 9,4-8-9,-5 6 3,4-12 1,2 4 3,3-2 2,-4-9 3,6 4 2,5-7-10,-7-2 4,7-3 7,1 0-12,0-6-1,1 0 11,-1-1 7,1-1-4,-1-2 7,2-2 13,-1 6-7,1-6 15,0 0-2,0 0-9,18-10-2,2-3 7,-2-1-8,9-4-6,-3-2-5,7-6-1,-7 8-10,7-8-18,-9 3-12,1 1-10,-5 0-12,2 1-7,-2 3-12,-1 0-4,-1-1-20,-3 12-15,-6-3-30,0 3-28,-2 2-32,2-1-52,-6 2-32,4 2-220,-1-1-543,-4 3 240</inkml:trace>
  <inkml:trace contextRef="#ctx0" brushRef="#br0" timeOffset="965236.4603">20920 5083 194,'0'0'274,"0"0"-16,-6 5-18,6-5-19,-5 4-22,2-1-20,-1 2-16,1-1-13,-4 5-11,4-1-14,-4-1-14,3 3-7,3-5-9,-1 2-8,2 0-8,-3 3-3,3-7-4,2 8 2,-1-7 2,6 0 7,-4 1 2,4-3-2,3-4 3,1-1 7,-2 1 7,6-2-2,-2-5 5,-2 1 3,0 0 7,1-2 8,-4 1 9,-2 1 1,1-1-10,-1-2 1,-2 1-2,3-1 0,-6 6-6,2-2-15,0 2-24,-3 1-3,0 4-14,-7-5-17,-2 7-14,-12 8-4,0 2-16,-3 9 0,0-3-30,2-1 18,3 4-9,1 1 1,0 0-13,2 0-3,6 2 1,3 2-4,3-7-3,3-1 6,2-1 9,3-1 1,6 9-7,-1-15 4,3 1-1,1-3-2,8-3-29,2-4-35,2-1-27,0-2-32,-5-5-32,4-2-41,-2-3-50,-2-3-43,0-2-268,3 0-631,-4-5 279</inkml:trace>
  <inkml:trace contextRef="#ctx0" brushRef="#br0" timeOffset="965715.6322">21522 3546 47,'11'-26'231,"0"-3"-8,9-8-1,7-4-19,-2 6-6,5 1-14,2 3-3,3 2-15,2 5-12,-3 6-18,2 5-8,-9 4-10,3 3-14,-2 5-13,-3 5-11,-2 8-9,-2 2-11,-3 9-2,-4 3-8,-2 5-4,-6 3 2,-6 15-5,-5 1 0,-9 6-6,-6-1-13,-12 17-6,-5-1-3,11-25-9,-2 0 13,1-2-4,-2-5 2,0-3-8,-1 0-1,9-11 2,4-3-1,2-1 1,4-4-2,5-3-5,0 1 3,6 3 0,-3 0 6,6 0 11,8 8-2,6 3 6,0 0-5,14 12 2,-3 1-3,-2 8 8,6 25-12,-14-26 5,-1 6-2,-3 25-3,-14-20 11,0 21-11,-7-24 0,-4 0-3,-3 0 5,-7-2-12,1-5 10,-2 1 3,-1-4 0,-1-6 11,-7 3 3,7-7 15,-3 0-6,6-14 25,-8 10-8,6-13 6,0-2-10,5 3-9,-4-7 2,2-2-6,3 0-3,2-6-40,-1-2-31,2-1-46,0-2-67,1-5-85,1-4-92,3-5-216,-1-9-584,3-7 259</inkml:trace>
  <inkml:trace contextRef="#ctx0" brushRef="#br0" timeOffset="966098.0928">22523 4071 59,'5'-20'323,"-3"2"6,1-2-2,-1 3-12,0 0-10,-2 0-9,-4 1-35,3 5-16,-1 0-23,2 0-24,-4 4-26,0 0-23,1 3-19,-3 1-18,-2 4-11,-7 6-12,-5 5-14,1 3-7,3 6-6,0 3-17,2 0-6,1 5-3,2-2-9,5 5-16,2 1 11,3-1 6,3 1-1,3-1-7,6-1 20,-4-3-20,3-2-3,-3-1-1,0-7 5,-1-5-18,-1-2 13,-2-2-2,1-4 8,-1 3-7,1-4 5,-3-1 9,-1-3-8,-1 7-22,-3-3 18,4-4 4,-13 0-3,-5 1-11,-3 0-27,-3 1 9,1 2-23,1-5-22,-2 2-24,2-1-18,-1 3-23,6-3-25,3 0-27,1 3-32,4-2-45,2 0-42,2 0-196,5-1-528,0 0 234</inkml:trace>
  <inkml:trace contextRef="#ctx0" brushRef="#br0" timeOffset="966506.2392">22861 4149 99,'12'-27'317,"-4"-1"-23,3 0-13,-4 0-3,-1 2-2,-5 9-11,1 0-11,-2 6-24,0 1-37,-6 2-28,-4 4-21,-4 2-4,-7 7-26,-4 7-9,-1 5-14,-10 7-5,3 3-7,1 2-10,11-8-11,4 4-7,-1-5-8,5 6 1,1-8-4,4-1-6,4 1-9,0-2-5,4-3 3,1 0 0,2-2-2,-1-3 7,7 1-6,5-2 0,0-4 5,10-1-15,0-4-15,3-5-3,-3 0-11,0-6-5,-1 0-1,-1-5-8,-1-5-7,0-3-15,-4 0 9,3-2 0,-6-2 6,3 2 2,-6 0 8,-4 11 11,0 0 11,-2 3 8,0 7-4,-3 1-10,1 3-1,-3-1 1,0 4 1,0 0 1,-12 17-5,6-2 9,-5 7-6,0 2 2,-2-1 8,-1 2-4,7-7 2,-3 8-3,3-4-2,2-3 1,-2 4 6,5-6-4,2 3-12,0-3-19,4-2-29,-1-5-30,0 0-30,8-4-52,3-3-48,-1-1-31,5-4-146,5-4-438,-2-1 194</inkml:trace>
  <inkml:trace contextRef="#ctx0" brushRef="#br0" timeOffset="967238.6321">23161 4068 30,'7'-9'209,"-4"-4"-2,-1 9-5,-1-4-17,3 4-24,-4 2-25,0 2-6,0 0-8,0 0-4,-10 19 15,-2 5 8,2-4 0,-3 2 2,1 3 0,0-4-17,1 0-7,4-5-16,0 0-6,0-5-18,1-1 2,3 0-8,-1-3-7,-3 3-3,0-4-4,7-2 7,-3-1 8,3-3 9,0 7 25,0-7 10,0 0 1,0 0 7,0 0 4,0 0-43,3-18-19,8 2-16,2-6-12,5-2-27,2-1 6,11-4-12,-11 11 3,-2 2 3,-4 7-20,-3 0 10,2 3-10,-2 2-1,-5 3-6,0 2 14,1 3-14,0 1-3,-3 2 15,-3 3-12,-1 1 17,0 2-12,-4 2 3,0 3 14,-2 0-14,1-2 1,-1-3 3,2-2-2,-2-2-4,3 0 8,-1-2 11,1-2-5,1-2 2,0 1-11,2-4 25,-3 4-2,3-4 11,0 0-16,0 0-13,0 0-2,10-16 0,1 5-6,6-10-3,2 5-18,3-4-1,2 0 9,0 1-4,1 3 2,-5 1 1,1 2-1,0 6 5,-11-1-4,0 5-4,-2 0-3,-2 2-7,0 1 3,-3 4 3,-1 3 2,-2 3-2,-1 2 13,-2 6-4,-4 0 8,1 2 3,2 3 9,-3 1-8,2-6 3,0 1 6,4-3-8,-2 2 1,3-6 11,2 1-9,-1-2 3,5-1 8,5-1-3,-1 1 0,3-3 4,3-2-6,5-3 5,3-3-3,3 0 4,-2-5-3,-2 0-9,-3-5 12,2 1 0,2-5-2,-5-2 2,0-1 3,1-2-1,-6-3 5,-1 0 12,-2 0 6,-4 6 3,-2 2 8,-3 4 2,-2-1-4,3 3-15,-6 2-11,-3 0-3,-2 2-6,-8 5 5,1 5-5,-5 4 2,-4 3-10,3 2 3,-3 6 14,7-2-28,2 2 5,2 2 9,5 2-6,2 3-4,5-3 0,6 3 7,5-3-2,4 3 10,3-6 13,6-1-12,4-8 3,-1 1-21,14 5 18,-11-14-5,1 3-1,-1-1-1,-2-3 13,-1-6-7,-4 1 0,1-3-6,-8-2 8,1 2-4,-4 1 15,2-4-23,-1-1-18,1-2-9,0-1-9,-4 3-9,-3 1-24,0 1-21,0-1-36,-4 3-40,1-4-41,-2 4-51,-2 0-30,-5 0-202,1-1-532,-3 1 236</inkml:trace>
  <inkml:trace contextRef="#ctx0" brushRef="#br0" timeOffset="969888.59">20792 6193 106,'3'-18'258,"3"0"-6,1-7-9,-4 7-7,-1 3-7,-2 3-1,3 0-13,-3-6-17,0 9-21,-4-3-21,-2 2-17,-1 5-17,-1 1-13,-8 2-12,-5 4-12,-3 7-16,-1 3-4,0 0-6,2 3-10,-1 2-2,7-2-10,0 1 0,7-2-9,-1-1-5,4 0-2,1-5 0,2 2 1,2 1-3,1-5 12,4 1-7,4-2-3,3-2-2,11-2 2,2-2-8,5-3-2,-4-3 1,1-2 1,-1 0-3,-1-3 0,-1-2-3,-2-3-3,1-1-3,-4 1 11,-2 0 2,-3 3 3,-2 3 18,-2 3 11,-4 3-6,2-3-15,-2 6-9,-4 0-4,0 2-5,-3 13 0,-5 4 2,-7 11-6,-4 10 6,-3 7-1,-1 2 7,-1-1-2,-3 3 1,8-2 1,3 3-2,-3-10 3,7-8 16,-1-1-15,2-1-4,1 2 10,-1-9-3,7-6-4,-3-4-1,5-2 9,-2-1 0,1-4 1,-1 1 26,4-1 12,-3-3 15,3-1 15,0-2 14,0 6 13,0-6-1,0 0-14,0 0-11,13-13-14,5-2-24,6-4-20,10-8-11,-2-2-20,-8 8-8,8-11-33,1 1-30,0 1-41,-5-1-17,-6 9-28,-1-2-18,-1 0-28,0 2-11,0 1-37,1 2-12,0-1 8,-3 3-13,3 0 29,-4 4 0,-3 2 12,-4 0 30,1 1 28,-1 2 47,-3 0 33,3-4 19,-4 3 52,2 1 47,-1-1 26,-1 2 28,1 0 29,-4 1 16,1 1 16,-1 1 9,-1 1-6,0 1-6,-2 2-33,4-1-17,-4 1-5,0 0-14,-3 12-6,-1 4 26,-4 6 4,-5 11 22,0 0 5,-5 13 15,1 3 0,-10 0-1,6-3-12,-3-1-4,5-1-22,-1 1-7,7-14-5,1-1-15,-1 2-17,4-4 4,1 0-5,2-2-5,-1-6-12,3-3-1,4 0-11,-3-1-5,3-6-8,0 2-15,0 0-4,3-3-5,1 2 2,-1-7-10,3-3 5,2 1 10,0-2 1,2-2-3,-2-3 21,2-2-19,-4-1-6,4-6-7,1-2 1,-3 1-16,0-3-2,-1-5 2,-4 3-11,2 2-14,-4-1 3,0-1 1,-3 2-2,-2-1-4,0 0 10,-3 2 12,4 6-1,-2-1 5,2 4 6,0 1-5,1 5 2,2-3 2,-4 1 9,4-2-15,0 6 5,4-5 7,-1 3 3,6 0 1,11-3 3,3 2 11,6-2-9,-1 1 5,-3 2-5,1-1 1,-2 0-4,2 3-25,-5-1-16,-8 0-20,-2 2-31,-1-1-35,0 0-43,-7 0-41,4 0-58,-7 0-29,4 1-167,-2 2-515,-2-3 228</inkml:trace>
  <inkml:trace contextRef="#ctx0" brushRef="#br0" timeOffset="972082.3595">20092 7720 48,'4'-2'242,"1"-4"-5,3 1-13,-4-3-21,2-2-15,0 1-15,-1-8-11,2-1-13,-1 1-8,-2-3 6,-4-1-9,0-4-3,0 2-20,-1-6-9,-2 11-9,-3 0-3,-1 2-13,0 2-8,-3-1-4,-1 3-14,-2 7-23,-1-1-3,-2 6-5,-6 0-2,7 5-5,-6 1-3,1 5-1,0 2 2,7-4-4,5 4 4,0-1-8,-1 3-3,4-4-2,3-1 2,-1 3 3,6-2-3,-3-1 1,4 1-4,3-2 3,4 4 11,2-8-4,4-1-3,4-5 4,2 0-4,-3-1 1,2-6 2,-1-2-3,-1 1 1,-2-6-4,-1 1 11,-7 4 1,3 0 14,-5 4 8,-1 0 14,0 1 6,-4 0-9,1 4-18,1 1-4,-5 0-12,1 11 4,-4 1 5,-4 13 4,-1 5 2,-11 21 5,1-2 4,-2 7 1,-2-5-6,5 4-1,-3-5-11,-1 1 4,1-4 1,2-4-3,5-9 8,2-8 2,1-3-5,3-4-8,4-8 14,-2 0 2,0-2 3,4-1 15,1-6 3,-2 3 14,2-3 12,0-2-7,0 0 6,6 0-3,7-9-8,5-8-11,5-2 3,1-3-23,10-9-38,-5-4-32,-1 0-39,3 3-45,0-1-51,-4 0-39,-4 11-53,6-7-58,-2 8-39,-6-3-223,0 3-620,0 2 274</inkml:trace>
  <inkml:trace contextRef="#ctx0" brushRef="#br0" timeOffset="972628.9065">20557 7583 184,'2'-4'266,"2"-2"7,-2 1 10,1 0-15,0 0-15,1 4-28,-4 1-30,0 0-22,0 0-12,-3 11 1,-2 3-1,-4 10 0,-3 5 8,-1 3-17,0-5-17,-1 3-9,2 3-5,-1-2-16,0 1-8,3-2 2,-5 2-14,9 0-15,2-1-7,-6-2-9,0 0-8,4-7 17,1-2-49,5-4-8,0-2-4,0-1-8,0-1-11,4-5 10,-3-1 3,1-1-8,4-3 9,-1 0 0,-2-4 11,4-1-2,-4-1-2,4-2-5,-4 1 9,4-5 11,-3 0-18,-4-2 5,4 0-9,-1 3-3,-3-8-8,0 0 0,-3 4-10,-1-3-1,1 8-5,-1-3-9,0 0 9,-2 1 2,2 0 0,4 5-6,-3-2 3,0-2-30,3 2-13,0 1-19,0-4-10,0 3-24,3-3-24,7-3-20,0 1-30,1 1-25,10-6-33,-4 2-142,6-2-432,-1-5 192</inkml:trace>
  <inkml:trace contextRef="#ctx0" brushRef="#br0" timeOffset="973122.1437">21220 6754 71,'10'-30'247,"0"1"5,4-1-15,3-1-20,8-5-3,4 5-14,3-2-19,3 6-15,-1 1-21,3 5-7,-11 8-12,1 2-11,-3 3-15,-3 5-21,-7 1 0,-4 2-14,-3 5-11,3 2-1,-4 8-2,-5 6-8,-1 8-4,-7 0 0,-7 17-5,-9 1-2,-2 1 0,-16 20-4,-1 2 6,14-22-17,-16 17-15,17-21-5,2-3-4,1-2 1,7-12-9,3 0-5,0-1 5,1-2-5,4-2 1,0 2-2,6-8-5,-4 1-7,6-6 7,-1 0 5,5 2 3,1-2-3,2-2 14,3 4-12,3-3 5,-2 0-1,4-1 1,-4 1 1,0-2-6,-2 1 3,-1 1 0,-2 2-4,-3 4 3,0 2 4,-4 11 7,-5 2-4,-1 3 8,-9 9 3,-3-2-2,-1 1 1,1 1 3,-1-3-1,0 2 0,5 1 2,1 2-1,5-12-12,-5 11 12,2-12 0,-1 12 1,1-2-2,-1-11-1,3-1 5,1 4-1,-1-7 4,3 1 7,-2-1 3,-2 0 2,4-2 1,-2-4 7,3-4-7,-3-2 0,-1-1 3,1 0-5,-4-4 3,-3-1-7,0 7-4,4-12-15,-5-3-9,-2 0-8,-1-2-19,4-4-18,3-2-25,1-2-44,2-2-34,-3-1-25,7-1-30,0-1-119,2 0-363,3-2 161</inkml:trace>
  <inkml:trace contextRef="#ctx0" brushRef="#br0" timeOffset="973583.253">21843 7331 227,'8'-29'291,"2"4"6,-5-2-16,-3 9-23,-2-2-27,0 3-10,-4 0-17,1 2-18,-1 5-18,-3-1-35,1 3-2,-3 3-14,1 0-14,-3 5-16,3 4-10,-6 0-6,1 3-9,0 4-7,-1 10-3,7-7-10,-3 8-5,-1-1 1,4-3-5,4 1-9,0-2 2,3 9-6,0 1 7,0-8 4,3 8-8,0-9-4,4 5-7,-3-4 6,3-2-3,-4-2 2,1-4 1,-1 0 1,-3-5-11,4 0-1,-1-2-4,-3 3 7,0-4-8,-1 3 8,-2-5 1,-7 3-4,0 0 3,-7-1-10,-4 1 11,0-6-5,1 4-1,-2-1-8,1 0-13,-2-1-6,9 0-9,-3 0-14,3 1-27,4-1-23,2 3-35,1-3-30,3 1-33,1 1 6,3-2-13,0 0-32,0 0-165,22 1-428,-8-2 190</inkml:trace>
  <inkml:trace contextRef="#ctx0" brushRef="#br0" timeOffset="974402.1561">22171 7296 220,'20'-26'272,"0"4"12,-5-2-3,-4 10-1,-4-1-21,-1 7-23,-6-4-32,3 2-17,-6 4-19,-3 0-28,-8 2-7,0 5-12,-7 3-11,-4 3-15,0 5-1,-3 0-16,-4 13-10,11-11-7,1 2-11,3 1 14,4-4-24,5 4 2,0-5-10,2 0-2,1-5-4,-1 3 2,3 0-4,3-3 3,3 0-6,1 1 17,4-2-13,4-1-1,1-2-1,2-5-7,3-1-15,2-2 0,1-2-6,-5 0 3,3-4-15,-1-5-3,-2 0-7,1-1 0,-8-1 3,2-1 0,0 4 4,-7 4 9,1 2-5,-3 1-1,1 1-1,-3 1-1,0 4-1,0 2 3,0 0-1,-10 8 3,1 0 2,-2 5 0,3 1-7,-2 9 3,3-9-7,-4 2-11,4-2-13,3 2-8,0-1-2,2 1-5,2-1-14,0-4-12,4 1-19,2-2-16,1 3-28,6-4-24,-1-2-2,1-4-8,1-3 9,0 0 13,-4-4 6,7-2 13,-6-1 15,2-5 23,-2-2 21,3-5 12,1-2 26,0 0 25,-4-2 24,2 0 41,-5 6 14,0 2 24,-2 0 24,-1 7 4,-4 0 7,3 1-18,-1 2-13,-2 2-19,-1 1-2,0 2 3,0 0-1,0 0 6,-4 18-1,-4-9 6,2 6 2,-4-2 9,2 2-2,-2-2-4,2 1-7,3-5-3,0 0-4,-1 2-1,3-7-2,-1-1 13,1 2 7,2-2 17,-1 0 14,-2 0 19,4-3 5,-1 2 12,1-2-20,0 0-7,5-12-10,1 4-11,1-3-17,6-4-20,2-4 6,4-2-9,0 4-10,2 2-7,0 1 1,-1 2-13,-6 7-8,0-2-3,1 5-12,-1 1-2,-5 4-12,0 2 3,-1-1-24,-3 2 0,0-1 5,-2 4 1,-2 0 1,2 4 11,-7 4-8,1-1 6,0 0 7,-2-5 1,3 0-16,-5 0 18,4-3-2,2-2 7,-2-1-15,0 0 2,2-1 10,1-4 5,-1 4 0,1-4 13,-2 2-3,2-2 3,0 0-5,0 0 5,9-15-18,-1 8-1,-2-2-1,10-9-6,4 4 14,0-6-30,0 6 1,1-2-1,1 2 1,-7 6 5,-4 1-8,0 2-4,-4 1 3,0 3-1,-3 1-11,2 1 3,-2 5 5,-1-1 12,-3 2-11,0 4 20,0-1-12,-3 3 3,-1 3 8,4 1-4,-3-2-4,3 2 6,0-6-1,-3 1 12,6-3-12,-3-1 13,3 1 0,1 0-2,3-2 5,0-1 4,2-3 7,2 1-1,0-3 0,3 0 7,3-2-9,-3-3 11,2 3 12,-2-6 11,0 2-12,0-3-5,0-3 11,0-3-8,2-1 3,-1-3-8,-1 1-2,0-3 7,-6 7 8,1-1-11,-5 3 3,1 2 6,-2 1-23,-1 0 2,1 3-8,-3 3-14,2-3 7,-2 5-7,0 0-15,-10 0-3,2 6 8,-2-2-25,1 3 9,-1 0 10,0 3-34,-1 4-4,3-2-16,-1 3 5,-1 3-6,6-1-14,1 1 4,-1-1 2,4-2-5,0 2 13,7-3-10,0 0 5,0-3 10,5-4 6,3 3 7,6-3 3,-1-6 4,0 4 7,2-7 4,-7 0 3,1 0 17,-2 0-4,0-2-3,-1 0 4,-4-1 1,3 0 6,-2-3-10,-2 4-1,-1-4-7,0-1 1,-1 2-9,-1 0-13,0 0-7,-1 2-24,-1-2-37,0 4-34,-2-3-42,-1 5-17,0 1-157,-1-7-402,1 7 179</inkml:trace>
  <inkml:trace contextRef="#ctx0" brushRef="#br0" timeOffset="975411.6202">17347 8221 253,'1'-10'287,"-1"2"0,3 2-33,-3 1-27,0 3-30,0 2-24,0 0-15,-10 18-15,-2 6-9,-4 1-10,2 7-16,-3 14-1,0-2-11,4 1-3,2-13-3,0-3-14,1-3-7,3-1-10,1-7-4,1-3 2,-1-3-5,5-2-2,-2 0 4,0-3-4,3-2 25,-3 0 21,3-1 8,0-2 34,0-2-10,0 0 17,0 0-9,0 0-16,0 0-7,6-23-12,-2 6-12,3-10-9,2-4-16,1 0-2,2-13-5,2 0-3,-4 11-5,2 3-10,-1 0-7,-3 6 2,-1 8-9,0 0-5,-1 6-6,-2 2-18,0-1 5,-1 4-6,1 4-4,0 2-16,2 7 12,-2 8 9,2 1-3,1 12 2,-3 6 2,3-3-8,-1 2 1,1 1 6,4 11 3,-4-13-2,2 2-14,-1-4 15,1 0 4,-4-4 0,2-9 2,-2-2 4,-2-4-4,1-3 8,-1-3 9,0 1 11,-1-3 31,1-1 2,0-1 3,-3-2-8,10-10-3,-2-6 1,6-6-14,3-5-8,-3-2-3,10-14-7,-8 1-3,1-1-9,-2-1-5,-1-2-13,2 0-6,-5-1-12,2 4-17,-4 9 9,1 3-2,0 5 1,-6 7-1,3 3-4,-4 5-24,0 1-58,-3 4-28,4 2-29,-4 4 5,0 0 7,0 0 0,-4 25-15,1 0-23,-1 2-49,1 6-44,-4 2-272,4 0-613,3-2 272</inkml:trace>
  <inkml:trace contextRef="#ctx0" brushRef="#br0" timeOffset="975951.2924">17910 8424 168,'-1'-10'313,"1"0"2,-3 1-19,3 2-17,-3 4-31,1-3-26,-1 3-22,-2 3-24,-2 5-28,-1 7-9,-2 3-17,-4 7-10,8-6-13,-2 2-18,-2 3-4,0 7-2,3 2 0,1 1-12,2-6-3,0 0-9,4-5-4,-2-3 2,4 0-4,2-5 0,0 0 3,-1-4-2,0 1 5,4-4 13,-2-3-3,3-1 8,0-3 7,-1 1-2,2-4-4,-5-4 11,3 1-11,-3-4-8,2-4-3,1-7-9,-3 4 4,0 2-4,4-7-10,-3-2-8,-2 1 1,-2 5 1,5 2-11,-2-7-2,-1 8 6,2 0-13,-3 7-4,4 1-15,-1-1-17,0 1 16,0 4-20,2-2-2,-1 7-1,0 2-1,0 4 10,4 6-9,-4 0 6,1 7-1,-2 1 9,0 6 13,-4 0-21,-1 3 4,0 0 16,0-2-13,-4-1-10,2-6 19,1-3-2,-3-6 4,4 2 0,-3 1-4,3-9 9,-4 5 6,4-6 9,0-1-7,0 0 17,0-3 13,0 0 13,0 0 1,0 0-13,7-14-12,0-1-13,6-5 19,2-5-24,2-1 5,0-2-11,4 3 2,-1 3 3,-2 1 5,1 8-25,0 1-8,-6 5 0,0 0 8,-3 5-4,2 2 5,-3 5-3,-2-1-1,-2 5-1,2 6 1,-4-2-2,-1 5 6,0 2 4,-3 3-5,-2-5-22,-1 9-20,-3 0-13,2-3-37,-4 3-29,3-9-36,-1 5-26,0-4-20,0-2-36,6-5-5,-1 0-20,4-2-183,-1-1-496,5 0 219</inkml:trace>
  <inkml:trace contextRef="#ctx0" brushRef="#br0" timeOffset="976428.8335">18430 8799 324,'4'-2'333,"1"-2"1,0 2 6,-3-2-18,0 3-16,1 0-19,4-3-42,0 3-22,0-3-18,3 1-26,4 0-22,6 1-10,3-1-16,-2-1-14,1 3-21,0-1-16,-3 0 1,-1 4-30,3-4-11,-8 2-17,1-3-35,-4 3-16,0 0-27,-4-2-31,-1 2-46,-2-2-54,4 1-81,-4-4-276,2 3-587,-2 0 259</inkml:trace>
  <inkml:trace contextRef="#ctx0" brushRef="#br0" timeOffset="976991.3831">19299 8821 143,'-3'-18'251,"-1"-5"-3,1 3-14,-1 1-15,1 2-11,-1-3-10,-2 4-13,1 1-14,0-1-20,-3 4-17,1 3-16,0 5-8,-8 2-20,-1-1-3,-4 11-10,-4-1-10,0 7-10,0 1-5,1 2-3,2 2 1,2 1-5,1 1 3,2-1-5,2-2 2,7-3-8,-4-2 0,5-3-3,2-1 2,1 1-3,0-3 1,3-2 7,3 0 9,0-1-9,4-3 10,3-2-6,11-6-3,3-7-9,1 2 13,-1-5-23,10-11 2,-10 7-6,-3-2 1,10-9 6,-7-3-18,0-8 6,1 7-6,-9 7-1,5-14 3,-7 13 1,-4-3 16,0 8 29,-5 13-1,-3-2 5,1 6-14,0-2-16,-3 6-10,0 4-8,0 0 1,-10 17 1,-3 5 0,-4 8-5,-7 14 7,2 2 4,-4 5-7,5-2 3,0-1 14,4-2-18,7-12 3,2-2-10,2-1 6,4 3 6,3-8-9,0-6 0,3 5-5,-2-10 2,3 0-1,1-6-4,2-1-4,5 0-6,8-3-7,0-5-7,3-4 0,-1-3-10,2-4 7,-1-2-2,0-4-2,0-2-6,0-3 12,8-11 5,-9 10 4,-5-3-2,3 0-7,-5 1 17,-3 6 10,-5 4 7,-2 7-1,-5 0-15,3 5 12,-4 3-3,0 0-7,0 0 3,0 0 9,-15 15-11,4-3 0,3 1 1,-3 3-4,6-2-2,-4 3 4,5 0-4,-2-1-2,6 0 8,0-1 4,0-1-1,3 1-1,1-4-6,-1 0 12,6-5 2,-1 4-3,3-3 8,1 1 2,2-5-8,0-3 1,1 0 2,2-3-5,-3-1 2,7-2-2,3-5 3,-4 1-13,-2-5 13,-6 5-5,7-10 6,-2 3 1,2-3-12,-5 1 13,-5 5 8,-1-3 13,1 3-16,-3-1 15,-3 6-10,-2-3-4,2 7-13,-3-3-1,0 3-1,-3 3-5,-1 0 7,4 2 2,-10 2-14,3 3 3,1 5 0,-2 2-5,2 2 17,0 2-14,3 0 2,-2 1-10,2 1 8,2-1 5,1-1 2,0 0-5,2 4 14,-4-6-9,6 3 5,-4 0 5,2-5 11,-1 1-19,-1-2 17,0-6 2,0 4 5,-1-1 3,1-2-8,-2 2 8,0-3 6,0-1 6,-1 4-10,3-5 11,-7-1-21,0-2-32,-3 1-35,0 1-30,1-1-33,-3-4-37,0 0-58,-1-6-68,6 2-67,-4-4-205,2-1-591,2-3 261</inkml:trace>
  <inkml:trace contextRef="#ctx0" brushRef="#br0" timeOffset="977425.0954">19627 8572 178,'3'-8'255,"-3"1"-9,0 5-21,0-6-23,0 6-25,0 2-38,4-5-24,-4 5-49,0 0-56,10 15-69,-4-5-77,1-1-101,11 3-256,2 0 114</inkml:trace>
  <inkml:trace contextRef="#ctx0" brushRef="#br0" timeOffset="977462.1105">20057 8572 132,'4'-5'356,"-1"-2"3,1 2-10,-4 2-30,4-3-34,-4 5-38,0 1-31,0 0-20,2 10 0,-4 3-21,-5 11 3,-2 2 1,-1 5 0,1 2-3,-8 9-21,6-7-16,0-3-21,-5 10-1,-2 0-12,8-11-12,0-5-28,0-1-26,3-1-31,0-1-36,0-8-40,3 2-39,1-9-28,-2 4-39,3-3-39,-1-2-26,3-2-3,0-4-19,0-1-225,0 0-526,0 0 233</inkml:trace>
  <inkml:trace contextRef="#ctx0" brushRef="#br0" timeOffset="977843.5226">19916 8922 84,'-3'-13'194,"6"2"11,-3 1 18,0 1 4,2-1 5,0 3 4,-2 2-20,3-3-15,4-1-16,1 2-15,-2 0-11,8-3 8,10-2-14,-4 7-12,4-3-3,-4 3 8,1 1-19,3 3-3,-2 0-19,-5 1 0,-7-2 2,1 4-23,-2-1-8,-1 0-23,-1 2 10,-2 5-3,0-2-15,-2 3 4,-2 2 1,1 5-5,-2 1 8,-3 2-3,0-2-1,1 1 13,-1-2-21,1 1-21,-1-5 20,-1 3-10,3 0-4,-1-6-8,2 3-15,0-1-8,0-2-23,2 0-24,-1 1-24,3-5-33,-1 2-46,1-2-47,3-3-54,2 1-58,-2-1-248,-3-2-607,5-2 269</inkml:trace>
  <inkml:trace contextRef="#ctx0" brushRef="#br0" timeOffset="977877.5432">20292 8797 67,'0'-12'210,"0"-3"0,3 5-4,-2 1-15,-1 0-20,0 6-22,3-2-39,-3 0-30,3 2-36,3 2-48,-6 1-62,14 1-65,-3 0-76,-3 6-223,5-2 100</inkml:trace>
  <inkml:trace contextRef="#ctx0" brushRef="#br0" timeOffset="978573.0734">20532 8852 239,'4'-10'292,"1"-1"-1,1 3-14,-2 0-18,3 2-9,-4 3-23,1-1-27,-1 1-23,0 3-21,-3 0-8,4 8-13,-4 0-10,0 3-7,-5 5 3,0 2-13,1 1-16,-3-2-2,2 1 3,-3-2-15,5-6-14,-3-1-8,-1 6-11,1-9 5,3-1 3,0 1 4,1-4 17,0 1 22,1-1 9,1-2-9,0 0-14,0 0-8,5-18 1,1 8-16,2-3-9,6-6-6,2-1-8,2-2-5,1-1-4,3 0-1,-1 4-16,0 2 4,-1 6 3,-7 0-7,-2 5 1,0 0-13,-4 4 6,0 2-15,-1 0 3,-2 4-5,2 4 11,-2-2-6,-2 5 7,0 0-7,-2 1 9,0 5 2,0 0-4,0-7-9,0 7-27,0 0-23,3-5-23,-1 4-16,3-2-10,2 0-6,3 0-7,5-4-3,0-1-11,6-3 4,1-1 7,-2-3 9,-2-2 12,2-3 2,-3 0 20,4-3 11,-7 0 15,0-3 15,6-3 13,-9 0 17,8-5 11,-4 0 5,-2-5 9,-5 5-2,3-4 13,-1-1 3,-3 5 10,-1 2 0,-3 3 8,-2 1-8,-1 1-8,-1 1 3,-2 3-14,-3 2-4,-1 3-4,-7 1-5,0 3-3,0 6 5,3 1-3,-2 2 1,-1 5-1,3-2-1,2 2-2,4-4-2,-1 3 0,2-1-2,4-1 0,0-2 3,0-3-3,3 0-1,2 0 8,0-2-2,3-2-1,-1-1 1,3-1 0,-2-1 3,6-2 0,-4 0-2,1-2 3,-3-1 4,1-1-2,1 1-3,-3-2 3,0 0 6,-3 0 1,4-2 5,0 0 3,-1 0 8,-1-3 11,1 0 11,-3 3 2,0-3 3,0 0 22,1 0 4,-2 4 11,-1 1-7,1 0 4,-3 1-11,2 0-11,-2 4-23,2-4-1,-2 4-10,0 0-14,0 0 4,0 0-7,-4 16-4,-1 1 5,-4 8 5,-1 4 0,-7 12 20,3 3 0,-7 6-1,-3 27 3,7-23 1,-11 26 0,9-2-17,6-20 12,0-3-8,-8 26 2,4-24-9,7-6 4,-10-2-5,5-4-10,3-14-7,-3 1 22,0-7 0,-1-1 0,-1-8-2,4-3-5,-2-6 11,2 0 5,2-4 0,-3-6-4,1-2-5,5-4-4,-2-3-2,-4-7-29,7-8-10,-3 0-10,7-4-11,2-3-22,1-12 2,6-1-26,4-1-8,-2 2-16,7-5-26,2 6-31,4-4-14,3 6-28,2-6-33,5 6-43,1 4-26,3 3-17,-1 2-229,0 11-597,-6 10 264</inkml:trace>
  <inkml:trace contextRef="#ctx0" brushRef="#br1" timeOffset="992915.8294">7317 17723 242,'0'0'273,"0"0"2,0 0 16,0 0-5,-6 0 2,6 0-2,0 0-12,0 0-39,0 0 15,0 0-23,0 0-31,0 0-25,0 0 9,0 0-36,0 0-18,0 0-28,0 0-41,0 0-51,0 0-39,0 0-46,0 0-43,0 0-58,0 0-36,17-11-48,-11 7-239,-1 2-542,1-3 239</inkml:trace>
  <inkml:trace contextRef="#ctx0" brushRef="#br1" timeOffset="994595.4704">4015 11696 65,'-3'5'129,"3"-5"9,0 0-27,0 0 34,-2 4 2,2-4 3,0 3 4,0-3-3,0 0 7,0 0 8,0 0 0,0 0-1,0 0-10,0 0 1,0 0-14,0 0-16,2-15-18,-2 5-8,1-1-6,1 0-12,1-8-20,1 0 7,2-6-9,-3-1-11,5 1-6,-1 1 5,3 1-13,-3 8-6,7-9-7,2 2-4,1 1 13,5 3-20,11-10-2,-8 14-2,13-4-1,0 1 3,4 4 0,0-2-3,5 6-4,-1 4 0,23 0 5,-21 4-7,0 5 0,0 3-3,0 1 1,-2 6 2,2 2-2,-1-1 1,-3 5-3,2 1 6,16 12 2,-21-15 3,1 5-6,-4-5-2,4 2 3,2-3 0,-4 0 1,6 0 4,-9-5 2,6 1-5,1-1-3,-5-8 5,6 2-3,-5-3-1,5-4 4,2-2-1,-1 0-6,1-1 7,0-6 1,-2 5-1,2-2-2,-1-3 3,-8 0-2,3-4-3,-5 5 4,-7-3 0,-2 0 0,9-7-2,-2 0 4,-8 4 2,1 1-9,2 1 0,5-8-1,-8 4 0,-2 0-11,2 0 15,-5 1-3,4 1 2,-4-2 0,-2 4 8,-2 1-9,-4-1 2,-1 4 0,-6 3 5,2-1-2,-1 3 8,-4 0 8,1 0-2,0 0-4,-1 1 3,1 0-7,-2 2-3,-2 1 5,4-3-11,-4 3 6,3-1-10,-3 1 7,0 0-3,1-5-3,-1 5-3,0 0-4,0 0 1,4-1 7,-4 1-10,0 0-1,0 0 6,0 0-6,0 0 9,0 0-11,2 9 5,-2-9-13,1 5 13,1 2 4,-2-2-4,1 3 0,-1 4-4,0-3 10,3 4-3,-2-2-1,2 4 0,1 1 11,1-1-11,-1 1 1,3-2-1,-2 0 0,4 1 1,0-3-1,7 10 1,1-9 9,3 0-6,-2-2-3,9-1 4,-4-2 1,7 2-5,10-3 1,-1 0 2,-2-2 0,4-3 3,-2-1 1,5 4-8,-3-5 6,4-3-8,0-1 5,0-3-6,1 1 6,-2-4-1,1 4 0,-1-6 5,-3 7 0,5-6-8,-6-3 3,5 5-6,-3 0 5,0-2 4,0 5-6,-1-1 4,-3 1-4,3 1 2,0 2-1,0-1 0,-14 4 0,12-3-7,-12 1 10,1 3-1,2 2-7,-2 1 6,10 1 3,-11 0-1,-1 2-1,-1-1 2,0 3-3,-2 3-2,3 0-2,-5 1 4,0 1-4,-1 2 5,-2 0-4,-1 2 3,0 0-1,-3 4-3,-5-1 2,2 3 4,-4 1-5,-2 0 6,0 4 0,-7 0-2,-1-4 2,1 4 5,-4 1-5,-2-3 3,2-1-4,2-6 0,-2-3-14,-2 5 15,1 2-16,-1-8-19,-2 1-15,4-2-23,-4-1-29,-3-1-33,0 1-25,4-3-52,-4-1-222,-1-2-470,0 0 208</inkml:trace>
  <inkml:trace contextRef="#ctx0" brushRef="#br1" timeOffset="995799.946">3928 11597 42,'0'0'64,"0"0"5,0 0-7,0 0-27,0 0 8,-3-5-15,3 5-7,0-6-6,0 6-1,1-5-8,-1 5-7,2-5 1,-2 5-3,0 0-10,0-7 15,0 7 5,-2-2-4,2 2 6,0 0 9,0-5-7,0 5-1,2-4-15,-2 4 15,0 0-2,0 0-2,0-5-9,0 5-2,0 0 12,0 0-3,0 0-1,0 0 0,0 0-12,0 0 15,0 0-6,0 0 2,0-3 8,0 3 16,0 0-2,0 0 0,0 0 3,0 0 7,0 0 4,0 0 2,0 0 4,0 0-8,0 0 11,0 0-8,0 0 1,0 0-1,0 0 11,0 0-25,0 0 0,0 0 2,0 0-28,0 0-12,0 0-29,0 0-23,-7 8-93,3-4-170,1-2 76</inkml:trace>
  <inkml:trace contextRef="#ctx0" brushRef="#br1" timeOffset="996903.418">3922 10735 152,'0'0'223,"0"0"-2,0-5-12,0 5-15,0 0-12,0 0-10,0 0-10,0 0-8,3-3-10,-3 3-8,0 0-10,0 0-5,0 0-6,1-4-13,-1 4-4,2-5-3,-2 1-5,3 0-6,-3-5-8,3 1 28,-2-3 2,0 1-2,1 3-11,-4-3 11,2 5-12,-1-5-18,1 5 2,-1 0-14,-1-1-4,-2 3-12,1 0-15,-1 2-4,4 1-5,-16 7-6,-2 5-5,-2 7-2,0 8 5,-8 5-7,13-7-1,-1 0-6,5-4 3,-2 1 6,5-2-19,4-4 3,1 1-5,2 0-15,1 0 1,1-1-12,7 0-11,4-2 4,0-3-10,11 2-15,1-8-17,4-5-26,10 0-26,3-8-11,-2-2-13,-1-6-23,-1 0 11,0-3 14,-11 4-15,7-8 10,-9 5 6,-2-2 32,-2-3 21,1 3 11,0-2 23,-7 0 22,-1 0 12,-6 7 28,-1-2 12,-2 2 5,-4 0 5,-3 0 22,-1 5 3,-3 1-2,-2 2 3,-3 2-9,-5 5-5,0 7 2,-3 2-12,-4 6 9,3 2 5,1 0-5,1 6 5,2-5-9,4 4 4,6-5-1,-1-2-2,2-6 1,-1 8-8,4-5 4,2 2 3,-1-4-1,2 0-1,3-3 7,0 0 2,2 0 9,3-3-3,0-4 2,2-1-4,5-1 2,4-9 0,-5 0-10,3-4 6,-5 5 4,5-14-4,-3 5 2,-1-2-3,4-2-3,-9-3 4,1 3 14,-2 5 15,-3 2 8,1 6 16,0-1-3,0 5-12,-3-2-7,1 5 0,0 1-19,-3-2-8,0 4-13,0 0 11,0 0-3,-6 22-9,4-8-1,-3 5-3,4-2-5,-1 11 2,-1-11-11,2-1-12,1 2-7,1 0-20,0-2-15,3 0-5,0-3-11,-1-5-18,2 2 5,5-8-2,3 3 0,-3-5-4,-1-3-8,7-1-7,2-6 9,2-1-19,-7 0 30,-2-4 2,3-3 9,0-2 11,-3 0 23,-2 1 33,2 0 12,-5 6 20,-3 5 26,-2 0 2,1 3 2,0 1-11,1 1-6,-3 3-8,0 0 4,0 0-12,-8 19 0,3-4 1,-2 1-1,2 1-2,-3 1 0,3-1 1,-2 0-4,0-1 5,1-1 1,2-6 10,0 2-5,1-5 12,2-1 5,-2 2 23,3-1 20,-2-4 23,-1 0 18,3-2 3,0 0 3,0 0-26,0 0-7,9-11-12,-5-2-12,3-4-3,3 1-11,1-5-4,-2 7-13,1 2-6,-2 3-10,-3 3-8,3-1 2,-1 4-8,-1-2-11,-1 1-9,-1 2-14,2 3 4,1 4-3,0 0-1,1 0-6,-3 3-13,2 1-16,-3 2-23,0 3-17,2 1-30,-3-1-37,0 0-31,0-2-26,-3 1-42,6-2-174,-4-1-464,2-1 205</inkml:trace>
  <inkml:trace contextRef="#ctx0" brushRef="#br1" timeOffset="997664.1253">4760 10703 275,'3'-10'270,"-1"6"-19,-2 0-34,4 0-27,-4 4-20,0 0-20,0 0-13,3 9-18,-6 0-6,1 4-9,-2 10-5,0-4-12,-2 8-5,-2-1-10,1-2-4,0-6-8,1 0 2,3-5-9,-2 4-9,0-8 2,1-1-7,3-1-7,-2-2 4,0-1 9,3 0 11,-1 0 20,1-4 3,0 0 0,0 0-9,4-12-5,-1 3-14,4 0-6,6-17-5,1 1-8,1-3-21,2 1 15,11-11-4,-14 17 0,2 1-4,-5 7-7,3 1 1,-2 0-9,-3 5-3,0 2-2,-1 3-2,1 4-3,-1 1 0,-5 3-6,4 4 6,-3 7 4,-1-2-1,-2 2 3,-1 3-2,-1-1 4,1 5-16,-3-2-30,0-3-29,-1 6-48,3-11-26,-2 1-31,3-4-20,4 0-15,2-5-25,-4 0-137,7-4-407,5-3 180</inkml:trace>
  <inkml:trace contextRef="#ctx0" brushRef="#br1" timeOffset="997707.1575">5170 10729 104,'3'-7'267,"-3"0"-19,1 2-31,-2 1-20,1 4-8,0 0-23,0 0-10,-14 14-20,4-2-3,0 7-9,0-3-12,3-2-12,-1 8-12,1-6-6,1 10-7,3-9-9,-1-1-9,8-1-9,-4-3 2,0 0-2,0-1-2,3-1-2,0 0 1,4-3 4,-1-2 7,2 0 6,3-3-4,-1-1 2,4-5 5,-1-3 7,1 1 1,2-2-2,-8-2-3,5-1-3,-2-2-1,-3-3-8,1 1 12,-1-10 2,-3 11-12,-3 4-2,-2-5-5,0 2-11,-1 1-32,-3 2-32,-3 2-24,-2 4-22,-1-3-21,-2 2-23,2 5-32,0 1-44,-3 3-45,2 0-25,4 1-205,-3 2-504,3-2 223</inkml:trace>
  <inkml:trace contextRef="#ctx0" brushRef="#br1" timeOffset="997744.1935">5472 10622 31,'5'-8'342,"-2"1"-23,0 2-32,0 0-39,1 4-22,-4 1-29,0 0-26,0 0-19,1 18-9,-6 4-14,0-3-13,1-2-12,-3 12-10,-3 3-6,2-1-10,-1-1-7,1 0-10,0 2-6,2-5-1,5-1-13,-5-2-19,4-6-13,2 0-9,0-1-30,2-7-16,-1 4-23,2-5-19,1 1-36,2 0-9,0-6-30,2 0-45,1-4-156,-1 3-392,0-7 174</inkml:trace>
  <inkml:trace contextRef="#ctx0" brushRef="#br1" timeOffset="998402.8601">5446 10807 194,'0'-7'177,"3"1"-5,4 1-33,4-3-13,6 1-13,7 0-12,2 0 3,2 2-38,11-1-36,2-4-54,0 1-14,-1 2-22,-1-2-38,-2 0-69,-7 0-182,-2-1 81</inkml:trace>
  <inkml:trace contextRef="#ctx0" brushRef="#br1" timeOffset="998437.5874">6032 10589 61,'6'-6'228,"-3"3"-8,1 2-19,-1-1-33,-3 2-12,0 0-7,0 10-6,-5 0 1,0 14 5,-5 5-11,2-3-3,-4 4-10,1 2 6,-8 11-3,8-9-11,1-1 4,-5-1-6,8-2-5,1 0-4,-5-2-7,3-4-5,2-4 5,-1-5-19,3 4-7,1-9 5,-1-4 2,1 1 22,2-1-11,-2-2 21,1-2 17,2 1 9,0-3 9,0 5 2,0-5-12,0 0-18,2-14-10,2-2-15,6-8-12,2 1-12,5 0-3,2 2-17,2-1-3,0 5-8,0 5-13,3 1 1,-1 4-7,-9 4-18,1 1 13,6 4-29,-5 2-9,-8 1-9,-1 0-3,0 3 7,-2 3-1,-3 0 1,0 6-11,-8 1-18,-8 4-34,0 0-8,-9 2-12,-9 0-13,7-7-4,-9 4 2,-3-7-7,9-2 5,3-4-4,1-1 11,0 0-5,6-7-3,6-2-13,1-1-22,2-2-22,6 1-39,2-4-37,4-1-156,1-3-454,6-2 201</inkml:trace>
  <inkml:trace contextRef="#ctx0" brushRef="#br1" timeOffset="999016.4255">6280 10887 223,'0'0'283,"0"0"-18,0 0-27,0 0-23,0 0-31,0 0-13,0 0-10,-10 9-6,10-9 2,12 6-8,-3-2-2,4-1-6,1-2-10,9-1-8,-2 0-13,1-5 1,1-3 2,-3 4 3,-5-2 16,-1-1-18,-1 1 25,-2-4 6,-1-1-9,0 1 1,-6 1-5,0-3-11,-2 8-13,-2-9-11,-6 6-16,-1-2-7,-4 4-7,-5 5-16,-6 4 6,-1 5-26,-3 5 7,3-1-8,-1 2-6,3 7-10,1-3 3,5 1-6,2 4 11,3 3-27,2-2 5,6 2 0,4-8-5,9 3 10,1 1-4,1-4-3,7-3 1,0-1 1,4-6 2,1-1-11,-1-3 3,-2-4-4,-1 2 4,-5 0-2,-4-3 32,-3 1-1,1-1 38,-1-1 25,-2 1 24,-3-2 8,2 1 20,-6 1-4,5-1 10,-2 3 1,-3-2 3,6-4-2,-6 4 16,0 0-2,4-1-8,-4 1 15,0 0 0,3 0 2,-3 0 5,0 0 4,0 0-5,4-3-4,-4 3-17,0 0-2,4-1-136,-4 1-14,0 0 0,0 0 0,0 0 0,0 0 0,0 0 0,0 0 0,0 0 0,0 0 0,0 0 0,3-1 0,-3 1 0,0 0 0,0 0 0,0 0 0,4-3 0,-4 3 0,0-4 0,0 4 0,0 0 0,0 0 0,0 0 0,6-1 0,-6 1 0,0-4 0,0 4 0,0 0 0,0 0 0,3-3-128,-3 3-51,1-2-50,-1 2-61,1-5-77,-1 5-109,5-7-135,3-8-375,0 5-1067,5-3 473</inkml:trace>
  <inkml:trace contextRef="#ctx0" brushRef="#br1" timeOffset="999616.1553">6890 10643 122,'14'-26'227,"-3"5"9,-1 7 0,-6 4 7,2 0-21,-2 3-21,-2 2-27,2 1-25,-3 4-17,-1 0-10,3 15-3,-4 11 19,-8 20 11,-2 7 11,-3 25-32,-4-23-8,-2 23-15,-3-1-9,11-28-8,-2 1 35,-2-1-30,2-2 17,0-2-29,4-12 3,-4 14-20,3-16-23,-2 3-39,3-7-17,0 1-30,2-3-42,0-8-32,2-2-44,0-1-40,2-6-29,0-4-252,1-1-524,3-3 232</inkml:trace>
  <inkml:trace contextRef="#ctx0" brushRef="#br1" timeOffset="999648.1935">6824 10972 111,'9'-24'260,"3"0"5,-4 2 4,2 10-15,0-3-7,3 3-31,4 0-8,7 3-14,-5 2-18,-2 3-17,-3 7-18,8-1-1,-1 5-20,-3 5-11,-7-2-5,0 4-6,-2 1-18,-3 1-10,-2 0-9,-6 4-1,0 6 2,-10-3-21,-3-4-12,-4 2-8,-2-5-16,0 4-7,-6-7-11,2-1-6,-3-5-9,3 0-18,2-5-15,2 1-17,4-3-8,0-3-7,7 1-31,2-3-28,4 1-45,2-4-11,5 0-26,0-4-127,4-2-389,8-6 173</inkml:trace>
  <inkml:trace contextRef="#ctx0" brushRef="#br1" timeOffset="1.0004E6">7270 10926 78,'6'-2'310,"-2"-1"-7,0-1-23,2-5-15,-2 0-15,1 0-11,0-1-18,1-2-1,-1 5-4,2-10-14,-2 5-1,2-3-10,-4 1 0,1 4-6,-3-2-1,2 0-6,-3 5-18,3 0-16,-3-1-19,-3 3-28,-1 2-3,4 3-2,-21 8-22,0 5-3,-1 3-4,-2 6-14,-8 9-8,4 0 3,5-9-18,2 1 4,4 1-26,5-7 7,2 6-2,-3-3-10,9 1-1,1-6-1,0 1 10,3-5 9,3 5-25,0-5 1,1-1 0,3-3 6,6 0-8,-3-3 24,4-6-25,1 2 8,1-5-5,5-6 4,-3-2-4,-1-2-6,1-2 16,-4-2-19,-1-3-5,3-3-5,-2-2-2,-2 0-1,-2 3 7,3-5 10,-10 11 16,1 7-8,-1 0 17,0 2-11,-2 5-13,-1 0 1,0 1 1,0 3-9,0 0 5,-7 24 7,0-10 3,-4 10-8,1 0 1,0 5-7,0-3 23,0 1-28,6 0 9,4-10-3,-3 7 3,3-4 5,3-2 11,1 0-16,-1-2 7,0-3 1,3-3 6,-1-1 2,2-3 4,3-1 4,4-4 18,2-1-23,-2-1 2,7-6-6,1-2 10,-3-5 12,2-6-22,0 4 12,0-9 2,0 1-15,-5-2 5,1-1-13,-2 5 13,-2-4 3,-5 1-9,-1 9 0,-3 1 3,-1 3-14,-6 2-15,1 0 18,-3 7-3,0-1-1,-4 4-2,-2 5 25,-2 4-33,1 4-2,0 1 13,1 8-29,0-1-5,7-1 10,4-1-2,0 8 6,7-3 2,-2 1 10,4 0-8,1-3-5,1 0 8,-1-6 5,-2-3 1,2 1 3,-6-3-3,1-2-14,0 1 13,-2-2 5,1 1 2,-2-1 4,-4-3-9,2 2 11,0-2 4,-3 0-9,2-1-7,0 0-13,-1 0-23,2-4-19,-3 2-28,3-2-18,0 0-26,0 0-2,0 0-31,10-7-12,-1 0-15,3-2-2,1-4 8,4-4-5,-3-1-129,3-3 290,0-1-109,-3-2 33,4-2 30,-3-2 40,-2-3 41,4 2 17,0-15 23,-3 13 44,3-13 19,-6 13 21,1-1 21,0-1 22,-2 3-8,4 9 4,-4-3 12,-6 11 3,-1 4-14,0-1-7,1 0-22,-2 9-19,-1-2-15,-1 3-2,0 0-20,0 17-2,-3 11 11,-4 3-11,-8 17-5,1-1 6,0-3-6,-3 5 3,-1-3-9,2 0-2,3-17-9,2 0-3,1-1 9,2 0-18,3-10-4,5 0-6,-2 0-8,3-5-10,0-1-15,4-3-14,-1-1-7,3-1-17,4-2-20,-1-2-19,3-6-28,4 0-25,-2-3-25,5-3-30,1-4-28,-6 1-28,2-8-10,-6 8-154,-1-3-447,0-6 199</inkml:trace>
  <inkml:trace contextRef="#ctx0" brushRef="#br1" timeOffset="1.00102E6">7663 10957 59,'-6'3'272,"1"-6"-12,5 3-13,0 0-20,0 0 0,27-5-19,-3 1-11,5-1-14,1 0-14,11-2-3,-2 5-16,-12 2-11,-2 1-11,2 3-14,-6 2-13,2 5 2,-9-5-7,-2 6 3,-3 1-14,-3 4 5,1 7 4,-7-6 13,0 8-16,-3-8 20,-1 7-7,-2-7-9,2-2-7,1 1 4,0-2-18,1-2-11,0-5-4,1 3-9,-1-2-27,2-1-17,2 1-13,0-3-17,4 0-28,4-1-34,0-3-35,2-4-50,4-3-45,-1 1-35,11-4-30,-7-5-18,0-2-180,-1-6-518,-2-1 230</inkml:trace>
  <inkml:trace contextRef="#ctx0" brushRef="#br1" timeOffset="1.00105E6">8201 11032 394,'3'-19'88,"-1"-8"4,-2 9 12,-9-7 1,5 8-4,0 8 11,-1-3 11,0 1-14,-1 4-11,0 0-11,3 2-26,-2 2-25,0 2-60,4-2-49,1 3-37,0 0-108,0 0-235,0 0 105</inkml:trace>
  <inkml:trace contextRef="#ctx0" brushRef="#br1" timeOffset="1.00109E6">8325 10764 29,'6'-9'308,"0"0"16,-2 1-17,-1 7-19,-2-3-32,2 1-31,-3 3-30,0 0-22,3 9-14,-5 7-22,-1 3 40,-2 9-14,-5 5-6,0 10 2,-8 0-32,2-3 16,-5 5-14,7-12-12,4-3-10,-2 2 10,3-5-32,0 0-9,1-4-9,4-5-1,-4 0-22,5-3 7,3-4-17,-2 0-24,4 0-4,-4-4-9,4-1-13,2-4-5,4 2-25,-1 0-11,0-3-22,3-3-31,4-5-24,-1-1-32,1 1-18,-1-4-29,-2-1-19,5-5-12,-5 2-7,-4-2-163,1-8-448,-5 8 199</inkml:trace>
  <inkml:trace contextRef="#ctx0" brushRef="#br1" timeOffset="1.0017E6">8225 10984 78,'-14'-9'97,"0"3"15,4 4 3,-1-1-8,5-1 27,2 4-5,4 0 4,-7-5 7,6 5 16,1 0-1,0 0 6,15-4 13,-1-1-12,2 2-3,8-1-11,0-1-5,-2 2-16,4 3 12,-3 0-13,0 5-3,-2-1-10,-5 2-20,-2-1-3,-1 4 4,-2 0-18,-1 3-5,-5-4-4,2 9 0,-5 1 6,-2 0 25,-2 2-22,2 7 14,-6-9-22,5-3 6,-3 2-25,1-3-3,2 2-6,1-5-4,0 2-21,4-2-28,-3-1-31,3 2-21,2-5-36,0-1-41,2-2-52,3-4-46,4-4-46,-1-1-226,0-3-554,0-1 245</inkml:trace>
  <inkml:trace contextRef="#ctx0" brushRef="#br1" timeOffset="1.00174E6">8610 10880 22,'0'-3'90,"-3"-2"-19,3 5-5,0 0-35,0 0-19,0 0-26,0 0-33,3 15-50,-2-9 22</inkml:trace>
  <inkml:trace contextRef="#ctx0" brushRef="#br1" timeOffset="1.00236E6">8730 10975 166,'2'1'263,"-2"-1"-22,3 2-14,-3-2-10,0 0-15,-10 4-15,3 0-8,-5 2-4,-3 5-5,-3 4 0,0 2-14,-4 0-14,0 2-10,1 0-15,3 3-6,4 1-9,2-10-13,1 2-12,3 1 4,3-2-14,1 0-8,4-4 1,0 2 0,0-2-1,4-2 16,-1-3-9,4 3 21,2-5-15,1-2-3,0 0-5,4-1-4,-4-3 12,2-4-12,-3 0-5,6-5-12,-6-2 7,5-2-21,-7 0 12,1 0 0,1-2 1,0-6-15,3-1-4,-4 2-6,-1 0 14,-2 8-5,4-1 0,-3 8 2,2-7-7,2 3-5,-3 6-17,3 3 10,0 3-9,1 0-1,-1 3-5,0 2 15,0 4-14,0 7 4,-3 0 1,0 8 0,-7-7 6,3 9 1,-3-6 5,-3 0-2,-4-1-2,4 0 2,-1-3 13,-4-2-10,6-3 25,-4-1-8,2-1 4,1-3 9,-1-2 9,3 1 0,-1-3 21,2-2 0,-1 3-1,1-3-14,0 0-9,0-17-2,5 3-14,1-5-2,9-6 0,0 1-8,0-1-4,1-1-1,3 4-21,1 3 12,1 6 1,-1-1-5,-2 4-1,-2 6-23,-1-1 21,2 4-5,-4 2-6,-3 3 1,-2 2 4,-1 1-6,0 0 3,-1 5-7,-2 0 8,-1-2 0,-4 9 8,-1 0-4,-4 1-7,2 3-36,-3-5-51,4-1-50,-4 0-38,2 2-29,-1-5-67,1 2-46,4-6-37,0 3-270,3-6-686,-1-2 303</inkml:trace>
  <inkml:trace contextRef="#ctx0" brushRef="#br1" timeOffset="1.00295E6">9141 11118 285,'1'-11'309,"2"4"14,-3 0-26,1 2-22,1 1-30,-1 0-34,-1 4-14,5-2-37,-4 0-10,-1 2-12,6 5-3,2 0-16,-1-1 7,0 3 5,3 1-4,3-3-5,-1 4 9,2-6-30,6 2-11,3 2 8,-4-6-11,-4-1 0,1-1-16,1-5-12,-4 4 24,-2-2-17,3-5 9,-4 3 2,-3 1 11,0-1-7,3-6 6,-6 4-7,0 0-2,-3 2-10,-2 0-16,-3-3-3,0 4-18,-6 0-2,-4 3 4,-7 2-5,-3 4-5,-1 4-2,2 3 11,-2-1-20,1 6-2,3 0-1,2 2-6,3-2-27,6-2 17,1 0-16,4 2 17,2-1-2,1 2-23,4-1 20,2-3-1,7 0-4,2-2 7,11 2 1,1 0-8,2-8-22,13 2 36,-12-4-19,1-3 5,1-1 4,8-1-4,-9-4 19,0 3-13,0-4-1,-5-2 6,0-2 6,-4 1 8,-1-5-13,0 0 14,-7 2-2,0 1 16,-2 1 16,-6 1-11,-2 2-5,1-2 3,-6 4-14,1-2 5,-7 4 0,-5 3-12,-7 1 8,6 2-16,-8 5 4,-1-2-2,6 4-7,-2 0 14,6-1-13,3 1 1,-2 1 8,6 3-2,-1-4-15,1-1 2,1 3 7,5-3-2,-2-1-16,4 8 18,1-8 8,0-1-6,0-5 11,3 3 0,2 0 0,0-4 4,8 1 0,-1-2 12,1-1-9,-1-1 7,2-2-8,-1-4 7,2-2-2,1-2-5,-2-3 8,-2 0 15,-3 3-23,3-7-3,-3-2 4,2-3-7,-6 1-7,2-5 9,-2 2 2,-3 0-5,2 1 3,-3 1 10,-1 4-10,-2 4 10,0 8 6,3-2-15,-4 5-3,1 1-16,0 1-2,0 4-8,0 0 12,-7 14 0,1 2 1,-1 6 4,-4 7 1,4-3-6,0 2-1,2 4 0,0 0 5,1 0-18,4-2 16,-3 1 0,1-2-7,-2 2 17,4-2 2,3-5-5,-2-8 0,1 2-12,1 2-13,1-8-23,-3-2-16,2 1-29,1-1-34,0-1-25,-3 1-20,4-3-30,-3-4-34,2 0-63,-4-3-25,6 2-289,-6-2-662,0 0 293</inkml:trace>
  <inkml:trace contextRef="#ctx0" brushRef="#br1" timeOffset="1.01415E6">3996 12305 108,'0'0'116,"-2"-2"-36,2 2 11,2-7-8,-2 7-15,2-7-5,-2 4 9,0 3 2,3-5 1,-3 5-10,2-5 14,-2 2-12,1 0-2,-1 3 6,0 0-8,0-6-4,0 6-4,0 0 1,0 0 6,-1-4-6,1 4-5,0 0-1,0 0-6,0 0 9,-2-5-11,2 5 3,0 0-3,0 0 0,0-3-5,0 3-1,0 0-8,0 0-1,0 0-5,0 0-4,0 0-3,0 0-8,0 0 2,0 0-1,0 0-1,0 0-2,0 14-1,0-5-4,0 2 5,3 6-5,-2 0 3,2 7-4,1 3-4,1 0 6,-3 5-3,5-2-3,-1-1 5,1 1 9,0 1-8,3 0 0,0-2 5,1-2-8,-1-1 2,0-6-2,4 1-2,-3 3-1,3-6 5,-3 2 0,5-2 8,-4-5-2,4 1-3,1 1 2,0 1 4,1-2 3,1-3-2,-5 0-7,8-3 11,1 2 6,-1-5 0,1-1 3,4 3 4,2-6-1,-4 2-3,4-3-1,-1-3-1,10-1 8,-6 0-6,5-2 3,-6 3 2,7 0 0,-11-7-3,4 6-10,-2-3 4,9-1-4,-8 3 9,8-2-9,-10 2 2,0-4-3,2 3 5,5-5 1,-5 3-4,-1-1-10,-1 1 3,2 1 7,-3-2-5,0 4-5,-1-3 9,1 3-4,-3-4-3,1 2 0,2-2 2,-3 2-5,0 3 1,1-3 3,-2 0-4,1-2 2,1 3-1,-1-1-1,0-1-4,0 1 4,0 0 5,1-1-2,2 2-6,1 0 3,-1 0-1,11 1-2,-10-2 5,-1-1-5,1 6 0,0-2-7,1-2 6,-1 4-2,1-2 3,-2-1 0,0 5 2,-1-1 0,-3 7-4,4-5 2,-3-2-1,1 5 10,-2-3-9,-1-1-1,4 3 1,-4 1 2,4 0-3,-1-2 3,2 1 4,-1 1-3,-1 1 4,3 0-8,-3 0 9,0 5 0,-1-6 6,1 3-8,-2-1 4,-2 1-7,0 1 0,-1 1 1,0-1-1,2 3 1,-9 1-5,1-7 4,-1 5-2,2 0-3,2 7 2,-4-5-1,-2-3 3,2 2-11,-1-1 7,1 1 3,-3 1 3,-2-3-4,1-1-2,-1 1 0,-2-2 1,1 1-8,0-1 9,-3 0-2,0 1 1,1 1-3,-1-2-5,-3-3 9,5 6-3,-5-6 1,2 0 1,1 1-2,-2-2 3,0 4-1,0-5 0,-1 2-2,1 0-3,2 0 5,-1-1-1,-3-3 1,1 5-4,-1-5 11,0 0-8,5 5 1,-5-5-2,0 0 5,0 0 1,2 2 0,-2-2 3,0 0 7,0 0-10,0 0 14,0 0 1,0 0 5,0 0 0,0 0 13,0 0-13,0 0 0,6-12-4,-5 5 9,2-1-15,0-4 2,0 0-7,0 1 1,3-4 4,0 0-7,0 8-2,0-8-4,1 1 3,-1 1 4,2-2-4,4 1-4,-3 3 3,2-2-4,6-3 2,-4 6-1,5-5 4,2 2-12,-5 5 6,8 0 0,-3-4 2,2 4 0,-1 0-8,4 2 11,-2 1-1,4 1 0,-5-1-6,5 2-1,-3 0 4,1-2 2,-1 4-2,0-2 3,0 1 3,-1 0-4,-1 3-1,-2-2 4,3 1 0,-1 1 1,1-2 6,-1-2 2,2 1 14,-1 1-13,-1-1 1,2-3 4,-1 4 2,1-2 3,0 0 9,0-3-9,2 2-2,-5 0 2,2 0-9,-8 0 5,7 3 3,-8-3-4,1 2-5,-4-3 6,5 3-3,-6 2 1,0-3-6,1-1 0,-1 2-1,-2-1-1,1 2 7,0-1-2,0 0-6,-3 2 2,-1-4 5,2 0-6,0 3 11,-1 0-13,-2-1 3,-4 2-2,10-1 3,-7 0 2,-3 1 3,7-5-3,-7 5-7,0 0 10,8-2 3,-8 2 0,0 0-10,6 6-18,-6-6 16,0 0 8,0 0-3,0 0-17,4-6 20,-4 6-12,0 0 0,0 0 15,0 0-14,0 0 3,0 0-6,0 0 9,0 0-5,0 0-8,0 0 2,0 0 1,0 0 5,0 0-4,0 0 2,0 0 1,0 0-1,0 0-1,0 0-5,0 0-6,0 0 5,0 0-3,4-5 5,-4 5-14,0 0 16,0 0 3,0 0-2,0 0-9,0 0 10,0 0-3,0 0-7,0 0 6,0 0-2,0 0-8,0 0 8,0 0 5,0 0-3,0 0-6,0 0 9,0 0 0,0 0-5,0 0 0,0 0-3,0 0-5,0 0 9,0 0 0,0 0-4,0 0 3,2 12-2,-2-12 2,0 0-3,0 0 8,0 0-7,0 0 0,1 4 2,-1-4-6,0 0 16,0 0-12,0 0 0,0 0-4,0 0 8,0 0-3,0 0-5,3 2 4,-3-2 1,0 0 2,0 0-9,0 0 5,0 0 2,0 0 4,0 0-4,0 0-4,0 0 5,3 4 1,-3-4 5,0 0-9,0 0 7,0 0-5,0 0 0,0 0 20,0 0-19,0 0 1,0 0-1,0 0-4,1 5-4,-1-5 13,0 0-1,0 0-2,0 0-2,0 0-9,0 0 13,0 0-4,0 0 3,0 0 1,0 0 0,0 0 0,0 0-5,0 0 12,0 0-10,0 0 3,0 0-3,0 0-6,0 0 5,0 0 1,0 0-2,0 0 1,0 0 4,0 0-1,0 0-1,0 0-4,0 0 2,0 0 0,0 0-1,0 0 4,0 0 1,0 0-9,0 0 5,0 5 11,0-5-13,0 0 5,0 0 19,0 0-23,0 0 3,0 0 3,0 0-7,0 0 16,0 0-17,0 0 4,0 0-8,3 3 4,-3-3 22,0 0-17,0 0 0,0 0-8,0 0 10,0 0-16,0 6 16,0-6-2,0 0-4,0 0 8,0 0 0,0 0-6,4 4-1,-4-4 6,0 0-4,0 0-2,0 0 4,0 0-2,0 5 7,0-5-7,0 0-1,0 0 2,0 0 2,0 0 10,0 0-8,0 0 5,0 0 1,0 0-3,0 0 17,0 0-21,0 0-3,0 0 3,0 0 7,0 0-6,0 0-3,0 0-2,0 0 21,0 0-18,0 0-1,0 0 5,0 0 0,0 0-8,0 0 1,0 0 2,0 0 0,0 0-4,0 0-10,0 0 14,0 0-4,0 0-4,0 0 9,0 0-22,0 0 20,0 0 0,0 0 1,0 0-5,0 0 4,0 0 0,0 0-3,0 0-7,0 0 9,0 0-2,0 0 4,0 0-3,0 0-1,0 0 10,0 0-8,0 0 2,0 0-6,0 0 11,0 0-16,0 0-3,0 0-14,0 0-5,0 0-12,0 0-11,0 0-17,0 0-17,0 0-25,0 0-19,0 0-31,0 0-21,0 6-32,0-6-28,4 5-228,1-4-513,-5-1 226</inkml:trace>
  <inkml:trace contextRef="#ctx0" brushRef="#br1" timeOffset="1.09497E6">11176 10678 30,'-3'8'92,"-4"-8"-9,2 4 4,0-1 1,-1-1 2,3-1 3,-2 2-1,3-1-4,2-2 4,-7 0-15,4 4-7,3-4-22,-5 2 7,5-2-6,0 0-21,-4 1 15,4-1-6,0 0-4,0 0-10,-1 5 1,1-5-3,0 0-4,0 0-6,4 9 8,-3-7-4,2 2 3,2 0 12,-1-1 0,3 0-1,1 1 2,2 1 3,3-2 5,1 3-7,5 2 0,1 0 0,0-4 7,1 3 4,3-1 2,0-2-1,4 4 5,0-2-3,2-1 5,7 2 8,2-2-5,3 5-2,1-2-2,2 0 0,0-1 5,1 1-3,4 1 0,-3 2-11,1-3 8,23 7-2,-25-4-1,23 5-3,-22-3 3,20 0-6,-19-2-7,24 3 1,-26-1 14,0-5-9,3 7 2,0-5-2,-1 1 5,1 2-10,-4-2 0,3 0-3,0-4-1,0 4 10,1 0-13,-1 1-3,0-4 4,1 1-3,-1-2-3,20 6 3,-23-6-3,-1 1 0,1-1 5,3 0-7,-5 0 11,5 1-5,-4-1 1,0 0-6,-1-2 4,-2 5-5,0-6-3,-2 6 2,-1-5-1,-8 4-1,9-2-4,1-2 3,-1 3 14,1 1-17,5-2-3,-4 1 2,-1-3-5,1 2 1,0-2-3,1 1 1,-4 2-12,3 0 15,-1-1 3,0-3-4,1 0-2,-4 3-10,-6-2 10,-3-3-2,10 4-5,2-2 4,-11-2-3,11 3 6,1-1 2,-1-2-3,-1 2-4,-2-2 7,4 5-5,2-7 5,0 5 0,1 2-6,2-5 8,1 2 1,-1 0-11,-1 0 3,0 1-3,2-5 1,-6 0 1,0 3 0,-2-3 4,3 0-6,-1 3 11,-3-6-4,3 3-1,4-3-2,-4-1 5,1-5-3,3 9 2,-4-1-5,4-2 6,0 2-4,-7 1-1,3-3 0,-3 1-1,2-4 0,-1 7 5,-9 1-1,-1-2-14,9-2 11,-11-1 1,4 3 0,1-3-7,-3 3-6,0-2 12,-1 2 4,0-2-11,-1 2 4,1 2-1,-1-5 3,3 2 1,-5-2-5,3 6 1,0-3-2,1 2 6,0-2-4,-1 3 0,-1-1 3,1-3 0,-1 2-5,1 3 0,-4-3 2,3 1-2,-2 2 5,3-3-5,-1 1 7,0 0 5,-3-2-1,0-2-9,0 3 2,-2-1 1,-5 1 0,-1-1 1,-1 0 5,4-1 7,0 1-4,2-1-6,-4-1 6,-3 2 3,2 0-9,-3 2 10,-1-4-10,-2 2 16,-3 2-6,3-2 4,0 0-8,-2 0 2,-2 1-5,1-1 3,-3 0-7,-4 0 8,8 0-1,-8 0 0,6 0-4,-3-1 5,-3 1-4,4 2-8,-4-2 7,3 0 10,-3 0-21,0 0-12,4 3 16,-4-3-1,0 0 2,0 0 3,0 0-19,3 0 13,-3 0 3,0 0-7,0 0 2,0 0 11,0 0-9,0 0 2,0 0-5,0 0 5,0 0 3,0 0-11,0 0 5,0 0-9,0 0 6,0 0 7,0 0-2,0 0 0,0 0-3,0 0 12,0 0-12,0 0-1,0 0 2,0 0-3,0 0-1,0 0 5,0 0 2,-7-8-3,7 8 1,0 0 2,0 0-2,0 0-5,0 0-2,0 0 13,0 0 0,0 0-6,0 0 9,0 0-9,0 0 2,0 0 3,0 0-2,0 0 3,0 0-5,-3-1-3,3 1 3,0 0 3,0 0-6,0 0-1,0 0 6,0 0 9,0 0-10,0 0 0,0 0-2,0 0-2,0 0-1,0 0 4,0 0-2,0 0 4,-1-3-7,1 3 1,0 0 2,0 0 5,0 0 1,0 0 0,0 0-11,0 0 11,-1-5-1,1 5-9,0 0 6,0 0 4,0 0 0,0 0-5,0 0 5,0 0-5,0 0 1,0 0 3,0 0 0,0 0-4,0 0 13,0 0-2,0 0-14,0 0 0,0 0-7,0 0 13,0 0-4,0 0 1,-5-3 1,5 3-8,0 0 12,0 0-6,0 0 1,0 0-5,0 0 9,0 0-4,0 0 4,0 0 5,0 0-8,0 0-9,0 0 10,0 0-1,0 0 11,0 0-15,2-5 1,-2 5 0,0 0-1,0 0 5,0 0-2,0 0 6,0 0-5,0 0 5,0 0-4,0 0-2,0 0-1,0 0 8,0 0-8,0 0 0,0 0 3,0 0 0,0 0 15,0 0-17,0 0 2,0 0 2,0 0 0,0 0-15,0 0 15,0 0-6,0 0-8,0 0 9,0 0 13,0 0-11,0 0-3,0 0-4,0 0 6,0 0 3,0 0-4,0 0 5,0 0 2,0 0-8,0 0 5,0 0-2,0 0 9,0 0-6,0 0 0,0 0-13,0 0-4,0 0 13,0 0 2,0 0-4,0 0 3,0 0 10,0 0-3,0 0-10,0 0 4,0 0-7,0 0-15,0 0-1,0 0 7,0 0-5,0 0 6,0 0-9,0 0 4,0 0 10,-2-4-8,2 4 6,0 0 5,0 0 1,0 0-6,0 0 13,0 0-7,0 0-1,0 0 4,0 0-1,0 0-3,0 0 0,0 0 1,0 0 5,0 0-5,0 0 21,0 0-12,0 0-2,0 0-10,0 0 10,0 0-3,0 0 4,0 0-4,0 0 3,0 0-3,0 0 7,0 0-11,0 0 2,0 0-1,0 0 15,0 0 3,0 0-18,0 0 14,0 0-26,0 0 12,0 0 3,0 0 6,0 0-6,0 0 5,0 0-4,0 0-6,0 0 3,0 0 2,0 0-1,0 0-2,0 0 10,0 0-11,0 0 0,0 0 6,0 0-4,0 0-3,0 0 3,0 0-7,0 0 0,0 0-7,0 0 12,0 0-11,0 0 1,0 0 0,0 0 27,-1-3-26,1 3-3,0 0 3,0 0-3,0 0 4,0 0-4,0 0 1,0 0 0,0 0-2,0 0-6,0 0 4,0 0 1,0 0-2,0 0 1,0 0 1,0 0-1,0 0 1,0 0-4,0 0 12,0 0 0,0 0 0,0 0 0,0 0 10,0 0-9,0 0-1,0 0 2,0 0 6,0 0-5,0 0-1,0 0-3,0 0 4,0 0-3,0 0 11,0 0-9,0 0 1,0 0-1,0 0 1,0 0-3,0 0 5,0 0 6,0 0 2,-3-4-7,3 4 2,0 0 2,0 0 0,0 0-7,0 0 5,0 0 5,0 0-3,0 0-1,0 0-11,0 0 14,0 0 2,0 0-2,0 0 1,0 0 2,0 0-2,0 0 1,0 0 1,0 0-2,0 0-4,0 0 1,0 0 4,0 0 2,0 0-3,0 0-4,0 0 4,0 0-4,0 0 15,0 0-15,0 0 3,0 0 1,0 0-4,0 0 6,0 0-7,0 0 3,0 0-3,0 0 4,0 0 1,0 0 0,0 0 3,0 0-8,0 0 2,0 0 8,0 0-4,0 0 0,0 0-5,0 0 1,0 0 5,0 0 0,0 0-2,0 0-1,0 0-1,0 0 1,0 0 5,0 0-8,0 0-2,0 0 3,0 0 1,0 0-1,0 0 8,0 0-3,0 0-3,0 0 1,0 0-1,0 0 3,0 0 0,0 0-1,0 0 0,0 0-5,0 0 8,0 0-1,0 0 2,0 0 1,0 0 5,0 0-6,0 0-1,0 0-8,0 0 8,0 0-1,0 0 2,0 0-5,0 0-2,0 0 5,0 0-4,0 0 4,0 0-2,0 0 7,0 0-6,0 0-4,0 0 5,0 0-3,0 0 4,0 0-5,0 0-1,0 0-6,0 0 6,0 0-2,0 0 3,0 0 2,0 0-5,0-3 2,0 3 4,0 0-7,0 0 4,0 0 3,0 0-7,0 0 0,0 0 0,0 0 1,0 0-6,0 0 7,0 0 1,0 0-8,0 0 8,0 0 7,0 0-7,0 0 1,0 0 10,0 0-12,0 0 1,0 0-6,0 0 3,0 0 7,0 0-5,-6-2-2,6 2 2,0 0-1,0 0-3,0 0 4,0 0 1,0 0 10,0 0-15,0 0 6,0 0-4,0 0 4,0 0-5,0 0 1,0 0 3,0 0-4,0 0-1,0 0 8,0 0-5,0 0-1,0 0 2,0 0 0,0 0-1,0 0 0,0 0-1,0 0 1,0 0 1,0 0 8,0 0-12,0 0 0,0 0-2,0 0-5,0 0 3,0 0 1,-4-1-3,4 1-8,0 0 3,0 0 0,0 0-1,0 0 0,0 0 2,0 0 3,0 0-7,0 0 4,0 0 0,0 0 4,0 0 4,0 0 0,0 0-4,0 0 6,0 0 1,0 0-1,0 0 1,0 0 1,0 0-2,0 0 4,0 0-2,0 0 0,0 0 3,0 0 2,0 0-4,0 0 3,0 0-3,0 0-4,0 0 6,0 0 2,0-4-1,0 4-1,0 0 9,0 0-10,0 0 1,0 0-4,0 0 2,0 0-1,0 0 4,0 0-6,0 0 5,0 0-9,0 0-1,0 0 3,0 0-1,0 0 4,0 0-4,0 0 3,0 0-5,0 0 3,0 0 4,0 0-8,0 0-2,0 0 1,0 0-1,0 0 3,0 0-1,0 0-3,0 0-2,0 0 2,-3-4 1,3 4 4,0 0 1,0 0-5,0 0 6,0 0-6,0 0 2,0 0 8,0 0-6,0 0-1,0 0 1,0 0-6,0 0 6,0 0 0,0 0-4,0 0-1,0 0 0,0 0-1,0 0-4,0 0 0,0 0 0,0 0-5,0 0 5,0 0-4,0 0-1,0 0 9,0 0 6,0 0-4,0 0 4,0 0-10,0 0 12,0 0-4,0 0 3,0 0 1,0 0-3,0 0 5,0 0 1,0 0 0,0 0-3,0 0-4,0 0-3,0 0-8,0 0-9,0 0-16,0 0-15,0 0-12,0 0-25,0 0-22,0 0-12,0 0-10,0 0-29,0 0-123,0 0-318,0 0 141</inkml:trace>
  <inkml:trace contextRef="#ctx0" brushRef="#br1" timeOffset="1.10836E6">9851 9864 28,'0'0'70,"0"0"-5,0 0-3,0 0-3,0 0 2,0 0 9,0 0-12,0 0-2,0 0-3,0 0-1,0 0 4,0 0-2,0 0 2,0 0-9,0 0 3,0 0-4,0 0 11,0 0 3,0 0 0,0 0 3,0 0-5,0 0-5,0 0 7,0 0 8,0 0-7,0 0-2,0 0-5,0 0 6,0 0-9,0 0-3,0 0 3,0 0-2,0 0-4,0 0 0,0 0-5,0 0-2,0 0 2,0 0-8,0 0 2,0 0-15,0 0 11,0 0-4,0 0 1,0 0 0,0 0 2,0 0-6,0 0 1,0 0-7,0 0 0,0 0 8,0 0-9,0 0-4,0 0 3,0 0-2,0 0-6,0 0 1,4-4-3,-4 4 6,0 0-5,0 0 0,0 0 1,0 0-5,0 0 12,0 0-12,0 0 3,0 0-5,0 0 4,0 0 3,0 0 0,0 0-2,0 0-2,0 0 7,0 0-3,0 0 7,0 0-2,0 0 3,0 0 0,0 0 1,0 0 2,0 0 2,0 0-1,0 0 5,0 0-6,0 0 2,0 0 4,0 0-3,0 0 0,0 0-6,0 0 0,0 0 2,0 0-2,0 0 0,0 0-9,0 0 17,0 0-12,0 0-3,0 0 1,0 0-1,0 0 1,0 0-1,0 0 2,0 0-3,0 0 5,0 0 2,0 0 2,0 0-1,0 0 0,0 0 1,0 0-3,0 0 2,0 0 2,0 0-1,0 0-3,0 0 1,0 0 2,0 0 1,0 0 5,0 0-3,0 0-1,0 0-18,0 0 15,0 0 12,0 0-11,0 0 0,0 0 0,0 0-8,0 0 10,0 0-8,0 0 1,0 0-5,0 0-2,0 0 2,0 0-2,0 0 0,0 0 8,0 0-2,0 0-7,0 0 5,0 0-5,0 0 2,0 0-2,0 0 1,0 0-8,0 0 6,0 0-3,0 0 5,-9-3-3,9 3-6,-4-2 5,4 2 2,-10-5-3,5 2 7,-1 3-8,-2-4 4,1-1-2,0 2 6,-4 0-9,5 1 3,-6-1-2,3 1 3,0-5-3,-5 4 3,1-6-1,-1 4-4,0-1 5,-1 0-4,-2 3-3,3-2 9,-3-4-3,3 4-2,0 0 0,-10-4 1,4 0 1,-4 2-7,9 1 5,-7-4 3,6 3 1,0 0 1,-5-1-6,1 2 14,2-2-11,-3-1-9,-2-2 11,1 5 5,2-3-5,-3-2-3,1 1-5,-2 0 25,0 1-4,-1-6 2,-4 5-8,3-1 1,-11-6 0,0 2-1,9 3-6,0 0-2,-11-3-6,15 3 11,-4-3-2,-1 4 7,1 0-8,0 1 3,-7-6-3,8 6-1,-2-1 2,2 1 1,-3-2-5,-6-1-1,7 2 1,1 4 4,-10-6-3,9 4 1,-1 1 0,3-2 1,-1 0 0,-10-2-3,11 3-3,1-1-5,-4 1 11,3-1 1,2 3-3,-2-1-3,0-1 11,2 0-7,0-1-2,-1 5-2,1-5 4,-3 3-11,2-3 5,0-3 0,-1 5-10,-2 2 5,4-3-5,-6 3 6,-7-3-3,-2 1 3,13 2-2,-11-4-5,8 7 5,3-4-1,-12-1-3,9 4 5,2-3 1,4 0 2,-4-1 2,3 4-5,-2 1 3,3-7 7,-1 8-12,-2-1 4,0-4 12,3 3-8,-3-1-3,-2 4 4,1-3-2,-1-3-1,1 4 3,-1 3 0,1-3-7,-1-1 2,1 8 2,-1-6-6,2-1 5,-3 2-2,2 1 2,3-3 4,2 6-10,-5-2 6,1-1 4,3 3-1,2 0-2,-1-1 0,1 1 0,-1 3-1,-1 0-1,3-3 1,-3 1 0,0 3 4,3-2-3,-4 5 2,-2-2-3,-2 1 2,2 1-3,-10 9 1,10-9 3,-1-1-6,-9 8 12,14-7-5,-1 0-2,3-1 10,1 1-12,-3-2-3,8 1 6,-5 0 3,5 1-7,0-5 4,0 4-2,2-3 0,-1 2-1,1-1 5,5-1-4,-5 2 7,6 0-7,-4 3 0,4-5-1,-3 2 6,-1 2-3,1-2 7,0 0-5,-1 0 1,0 4-3,1-4 2,1 2 0,-1 0-3,3 1 7,-4 1-3,0-2 0,-6 8-3,6-5 4,-2 2-2,2-3-9,1 2 12,-3 0-2,2-3 0,1 4 0,-1-1-3,-2-2 6,-4 0-2,7 2 0,-2-3 1,-1-1-1,3-2 0,0 6 1,-1-4-3,1-2 2,-2 3 10,4-3-11,0-1 0,-3 4 1,3-3-4,-4 2-4,4-2 8,-1 1-4,-2 2 8,-2-2-4,3 8-2,-1-5 1,-1-2 1,3 2 1,-1 1-4,2 0 1,-2 2-2,-3-1 4,5-1 1,-1 1-4,2-5 4,0 1-12,0 6 8,-3-1 6,5-1-8,0-6 5,-2 4 2,1 1-6,1 2 6,-1-4-4,5-3-1,-3 3 3,2 0-2,2 0-1,-1 1 1,-2-2-2,2 0-4,-1 0 4,-1 1 3,2-3-1,1 2-2,-3-3 2,3 2 4,0-4-4,0 4-6,0 0 5,2 0 0,-1-2 3,-2 0-2,2 3 0,3 0-1,-4-6-2,2 6 5,0 0 1,3-1-9,-1 1 10,-1-1-5,4 1-3,-5-1 8,3 1-5,0 1 2,1 0 3,1-1-6,0-2 2,2 4 1,-4-2 3,6 1 0,-2 1 9,2-2-12,0 2 0,1-2-1,2 2 1,1-3 7,-3 1-9,3-2 0,-1 1-1,0-1 1,6 2 4,0-1-1,0 1-2,1-3 1,0 0 0,-3 3 1,2-1 1,1-3-4,-6 1-1,7 1 5,-3 3-2,1-4 2,0 1-2,-3-3 1,4 2 1,1 2-5,-1-1 3,-1 0 0,1-1-11,0 0 15,3-2-1,-1 1-2,-1 1 1,-2-1-1,3 1 0,2-4 3,0 3-5,1 0 2,-4-4 1,2 7-3,0-4-1,1 6 3,-2-7-2,1-2 4,0 6-6,0-4 5,-4 4 3,2-3-4,2 3-1,-3 1 2,3-1-1,0-1 8,-1-1-10,-1 3 2,3-5-8,-2 5 5,4-2 2,-3-1 0,2 0-1,-2 1 6,3 1-7,1-3 2,-4 2-2,2-2 3,-1 2-4,0-5 1,-1 7 2,0-2-1,0-3 3,-1 1 1,2 2-3,-2-2-4,-1-1 8,2 1-3,0 2-2,0-2 1,0-2 0,3 2-8,-4 1 11,5 2-1,-2-1-1,0-4-4,3 2-3,-2-1 6,-3 4 1,1-5 3,2 3-3,-3 2-1,3-3-2,-2 2 2,-1-2 5,0 3-6,1-2-1,-1 1 0,0-3 3,0 0-15,3 3 14,0 3 0,-1-5 0,1 2 1,0-2 4,-2 2-5,1-1 1,-2 2 3,-2-2-4,0 2 1,1-2 0,2-1-2,-2 3-2,2 0 6,1-1-3,-4-2-3,1 1 3,-1 1 13,1-2-13,-3 2 1,6-2 2,0 3-4,0-4 7,1 1-8,0 0 2,-2-1 0,2-1-2,1-3 2,-3 3 1,4 1-3,-4-2-3,2 1 7,1 1 7,-5-2 0,5-3 1,-3 3 3,-1 2-6,-1-3 7,5 1-5,-3 1 1,1-3 3,0 1-2,1 1-4,-2-2-2,-1 0 2,0-2 0,-1 2-1,-1-1-3,2 1 6,0 0-1,-2-4 4,-1 2 7,4-2-4,-3 2-8,0 1 9,0-1 3,0 0 1,-6-2 6,5 1-10,0-1 7,-1 4-4,-3-1 7,-1-2-6,-1-1-2,-1 0 5,7-2-8,-7 3 10,2 1-9,-2-3 2,1 3 1,-2-1-4,-1-2-13,0 3 15,1-2 1,-4 1 4,4-4 0,-4 2-2,5 0-1,-2-2-6,2 0-1,-1 2 9,1-2 1,0-1-15,-3-1-1,4 3-2,-1 0 11,-3-2-6,3 1 1,-1-2 1,2 1-11,-3 3 20,-2-3 4,1 1-8,1-2-5,0 2 10,-1 0-9,-4 1 8,3 1 7,-3-2 4,4-2-11,-4 2 8,2 1 1,0-4-6,1-1 16,0-1 10,0 1-1,1-1-12,-2-2 9,2 0-15,0 2 1,-2-4 9,1 3 4,-1-1-13,1-1 7,3-4 0,-5 6-6,2 0-1,-1 1-14,-1-1 13,0-2-3,-2 5-12,0 3 25,2 0-3,0-5-2,-2 2-3,2 0 8,1-2-15,-4-2 6,2 6 9,0-2-6,-2-1 16,6-2-19,-3-2-3,0 2-5,1-1-1,-1 1-7,-2 3 9,-2 1-3,1-1 2,3-3 2,-3 2-9,-1-1 1,1 1-2,-1 0-2,-3-1 1,3 1-1,2-3-3,0-2-3,-5 4 0,3-5 3,1 0 0,-1 7 10,-1-2-10,2-3-6,-5 4 3,3-6 0,-2 4-2,2-1 4,-3 2-4,1-5-6,-2 4 8,1-6-5,1 3 0,-5-2-5,3-1 4,-5 4 0,5-1 3,-5-2-8,2-8 1,-7 2 0,1 4-9,2 3 7,-2-6-14,-2 10-1,-1-8-21,-2 1 11,-3 5-4,1-2-3,0 1-6,-4-1-3,-1 2-7,-1-2-4,-2 3-2,-4 2 4,-8-5-2,8 7-16,2 3 2,1-4-24,-3 6-13,4-4-12,0 5-20,2 1-18,2 1-29,6 2-22,1 1-22,4 0-37,-1-1-32,5 3-217,-3-1-560,2 3 248</inkml:trace>
  <inkml:trace contextRef="#ctx0" brushRef="#br1" timeOffset="1.11068E6">14524 10254 98,'3'-3'155,"-3"3"1,0-3-7,0 3-12,1-4-10,-1 4-9,0 0-1,0 0-14,0 0 0,0-7-5,0 7-4,0 0-1,-1-3-12,1 3-5,0 0-9,0 0-8,-3-6 2,0 2-19,-1-1 2,1 1 12,0 0-14,-1 0 6,-3-3-7,0 0-5,-2-2-14,-3-1 8,-1 0-4,-1 1-2,-5-4-2,0-2 4,-5 1-9,3-1 1,-3 1-3,-4 1-1,1-1 2,-11-3-4,3-2-2,8 5-2,-8-4 1,-3 1 3,4-1-7,-4 1 2,3 4 1,-3 1-5,11 0 0,-11 2 2,9 1 2,-11-6 3,-1 4 0,1-1 3,2 1-4,-2 1 1,2 3-8,0-5 8,-1 5-1,10-2-6,-10-2 5,0 4 0,1-7-1,-1 2 1,13 5-3,-2-1 4,1-1-1,-3 1 3,1 1-3,-1 0 1,-1-1 1,-4-3-2,5 6 11,-8-3 2,9 1-4,-11-2 2,2 2-4,9 1-3,-1-1 5,-8 3-5,5-2-1,4 3 2,-1-2-3,1 1 1,1-1-1,-2 0 1,2 1-1,-2-1 2,5 2 1,-1 0-5,1 2-1,0-2 1,0 1-4,-3 2 1,1-2-3,1 2 5,-2-2-6,-1 4 2,2-3 0,3-2 1,-2 5 7,0-1-10,3 0 0,-1 1-1,2 0 5,1-2-1,-1 3-6,7 1 1,-8-2-1,1 1 1,-1 1 2,2 0 1,0 2 1,1 1-1,-1-1-2,-1 2-1,1-1 3,-2-3-6,1 3 5,0 1-2,-2-1 1,1 0 0,-3 3 0,4 0 6,-3-1-6,2 2-3,0-2 0,2 1 3,0 2-3,-2-3 4,4 3-3,-3-3 7,7-1-5,-2 4-1,-3 0 1,6-7 1,-5 9-13,3 1 14,-4-3-1,4 3-1,-4-1-3,4 3 3,-1 3 3,1-1-2,-2 0 2,0 1-1,4 6-3,-1-3 2,-4 4 1,5-2-2,0 2 3,2 2 3,-1-5-4,2 5-1,1-5-4,-3 5 5,5 1 1,2-4-1,-1 1-5,2-1-1,2 3 6,1-12-2,2 9 0,0-6 3,0 5 0,4 1-4,1-9 0,1 7-5,0 1 10,1 3 0,3-6-3,-3 5-2,6-1 8,-3-2-6,2 0-1,1-2 0,-2 2 3,3-3 3,3 1 0,-1 3-2,2-4-3,3 1 2,-1-1 0,1 0 5,5-2-1,3 11 8,3-6-7,-8-4-2,9 7 0,-9-11 0,0 6 0,0-4-1,5 10-2,-5-12 2,0 1-2,1-2-8,-1 2 4,2-3 4,-2 1-2,-2 2 0,4-2-2,-3 2 4,0-6-3,2 5 1,2-3 1,-4 2 8,13 2-6,0 5 1,-7-11 4,3 5 2,5-2 3,-8-2 2,10 5-1,-1-2 2,1-1 2,-1 3 0,-1-1-6,-9-5 6,9 3-13,-8 0 12,9 1 0,0 2-1,2 0 3,-1-2 1,-2-1 3,0 4-4,2-1-3,0-5 2,1 2-5,1-3 1,1 0-1,0 2-6,-1-1 6,0 3-3,0-5 1,-2 0 3,-12-2-12,2 3 19,11-1-5,-11-2-1,8 1 7,-9-2-3,0-2 15,1-3-3,-3 4-1,12 0-1,-10 2-1,2-6 0,8-2-5,-7 5-8,9-2 4,-4 5 3,-6-7-7,10 1 9,-13-1-18,4-2 9,7-3-6,-13 4 6,4-3-7,-2 2 12,-1-1-9,1 0 3,-3-5-8,3 5 8,-3-2 9,1 0-10,1 1 5,-3-5 1,7 1-4,-2-1-2,1 1 1,1 0-10,-4 1 18,1-1-13,-1 4 5,1-3-12,-3-2 4,1 0-9,-3 1 18,-3 0 0,2-2 4,-7 4 4,3-1-12,-3-2 5,6 0-12,-6 0 32,1-2-14,-2 2 2,6-7-5,0-1 6,-2 1-7,0-3-5,4 0 6,-4 1 5,2 1-11,-4-1 3,-3 4 2,1 2-7,4-5-1,-5 6 9,-3-3 11,1-2 2,0 4-2,0-3 3,-2-1-6,2-2-9,-1 2 7,-1-2-9,-1 1-26,1-1 22,-2-3 1,1 2 0,3-5-1,-6 6-8,6-5 10,0 0-4,-3 4 5,2-5-23,-2 0 20,-2 4-9,2 2 4,-2-1 3,0 0-5,2 0-1,-3-6-5,-1-2 1,0 8 3,-3-5 2,0-6-5,0 9 4,0-3-2,0-5 0,-3 9 1,0 4-6,-4-12-4,3 8 0,-3-8 19,3 1-17,-6 3-1,4-3 19,-2 2-19,-1-4 0,-2 3-3,3 1 7,-2 2 9,-1 0-12,-2-4-6,2 0-2,-3 1 1,1 1-22,-2 2 27,0-2-1,1 0-2,3 5 9,-4-1-12,1 0 5,-3-2 5,0 1 1,1 5-20,4 3 4,0-2 14,-2-2-5,-3-1 11,6 6-9,-1-1-1,-4-3-6,-1 0 9,0 2-14,2-1 2,-4 1 8,5 3-2,1 2 0,-1 0 3,0-1-10,2 5-5,-1-2-6,0 0-3,3 4 8,-2-4-3,-2-3 2,2 8 1,1-2-7,3-1-2,-2 3 1,1-2-6,-1 2-7,2-2-7,-2 1-3,1 0-14,-2 0-5,4 0-10,-3 0-5,1 5-8,-1-4-12,-1 0-8,1-1-17,0 2-10,-4-3-16,0 3-13,0-1-11,0-4-9,-2 3-18,3-2-28,-3 2-146,1-1-415,1-3 185</inkml:trace>
  <inkml:trace contextRef="#ctx0" brushRef="#br1" timeOffset="1.11462E6">595 10057 44,'0'0'255,"-31"-1"-31,31 1-7,0 0-19,0 0-32,0 0-8,0 0-13,0 0-20,-15-7-11,19 7-3,-4 0 1,25-6 0,-1 2-7,3-4-4,11-5-17,4 2 1,-1 1-12,4 1 0,-1 3-12,2-4 6,5 5-14,13-11-2,-18 11-6,3-2-5,-1 2-9,23-3 5,-22 3-5,-2-2-4,-4-1-4,-1-1-4,-1 2-8,-10 6-8,-4-7-13,-3 3-7,0-5-16,-9 8-11,-1-1-5,-4 2-1,-3 0-11,-4-1-1,1 0-33,1-4-50,-3 4-54,-2 2-18,-2-9-120,2 9-364,-12-3 162</inkml:trace>
  <inkml:trace contextRef="#ctx0" brushRef="#br1" timeOffset="1.11558E6">750 10267 39,'-13'5'254,"4"1"4,3-2-16,2-3-17,-2 1-23,4-2-41,2 0-1,0 0 3,0 0 5,23-7 2,-1-3-17,21-7 11,4-3-15,24-11-9,4 3-20,5 0-11,-8 6-5,-1-2-12,-4 3-17,-19 11-17,18-4-20,-25 5-31,-1 0-21,-12 2-26,0 2-9,-5-3-19,-1 4-27,-5 0-31,-6-1-34,-1 3-2,-7 1-13,4-4-38,-7 0-146,0 5-388,-3-16 172</inkml:trace>
  <inkml:trace contextRef="#ctx0" brushRef="#br1" timeOffset="1.11563E6">1253 9514 146,'-11'-11'284,"8"4"-16,-5 0-27,6 2-19,-1-3-23,1 7-34,0-2-16,2 3-8,0 0-18,7-7-6,4 8-7,12 2 15,4 4-4,1 3-1,14 0-15,0 3-7,-1 4-7,5-4-6,-6 9-17,-2-2 3,-14-2-9,18 2-6,-5 4-6,-9-8-4,-5-2-9,0 1 9,-4-4-19,-5 0 1,-1 0-6,-6-6 1,-7 0-9,8 3 7,-4-3 1,-1 4-6,-3 2-6,-4 7 15,-4 9 6,-11 13-3,-9 8 11,-3-2-12,-18 18-1,19-21-7,-1 2-1,-11 20-14,8-20 12,-15 13-9,19-19-15,2 2-28,-7-1-23,9 0-37,4 3-28,5-14-39,3 3-23,3-1-25,2 0-34,4 3-196,-1-5-476,3 1 210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1T10:30:51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1871 4564 102,'-14'-4'193,"2"0"4,2 1 0,1 0 2,4 0-4,-4 3-7,5-1-10,-3-2-11,3 3-18,4 0-14,-10 2-18,7-5-6,3 3-9,0 0-12,0 0-11,0 0-8,0 0-3,0 0-2,31 1-10,-7-2 5,14 1-1,10-1 27,21-2-7,1-6 3,-2-2-12,-16 5 8,27-4-22,-3-3-1,-3 7-19,1-2 6,0 0-3,-27 7-5,1-2-7,-1 3-5,-3 0-1,-6 0-10,0-4-1,-14 3-9,-8 0-4,1 1-3,-8 2 1,2-3 1,-2 0-2,-2 0-4,-3-2 4,-1 3-18,-3-4-22,-4-3-16,-3 0-5,-6-1-4,-8-6 2,1 1 1,-6-4 8,0 2 8,1 2 2,0-1 11,2 1-7,1 1 16,1 0 7,9 4 17,2 2 8,5 1 12,-1-1-4,-1 2-4,4 1 1,3 3-4,0 0 1,16 2 6,1 3 0,6 5 1,1 4-1,3 0-9,-3 3 6,7 11 4,-8-7-2,-5 2-1,0 1 9,-1 7-8,-6-8-4,-1 6-1,-3 1 4,-4 0 0,-3-2-6,-4 1-3,-2-4-11,-2 0-8,-3-2-12,-1-2-42,1-6-54,1-2-68,-1 1-58,-2-5-132,2 0-416,1-5 185</inkml:trace>
  <inkml:trace contextRef="#ctx0" brushRef="#br0" timeOffset="520.0399">3536 4009 46,'-4'-18'210,"1"-1"-12,-2 2-16,-1 1-5,2 4 2,2 2-12,-3 2-14,-1-4-16,-1 7-15,0-2-14,-1 6-11,-1 0-16,-1 2 3,0 4-12,-2 1-7,-1 5-9,3 0-7,0 2-4,3 3-7,3 1 1,0 1-3,0 1-11,8 6 5,0 0-5,6-1-3,-3-3-5,3 4 8,0-4-7,5-2-1,-5-1-3,-2-4-3,2 3 3,-1 0-3,-1-1-6,0-1 2,-6 1-5,1 1 8,-6 0-8,3 0-2,-4 0 1,-5 5-2,1-6-16,-3-2 8,-1 0-3,1 0 2,1-3-7,5-2 8,-1-4-6,0 2 3,2-4 0,0 0 4,1-1-4,2 0 2,1-2-5,-3 3 4,3 1-3,0 1-1,4 0 1,-4 4 2,5 2-1,1 5 5,-4 2 5,2 0-6,-1 3 7,-3 5 2,1 5 0,-2-12 0,-2 10 1,3-5-2,-4 3 3,2-10-4,2 3 1,-4-2 4,1 0 0,2-2 0,-2 0-3,3-4-3,3-3 5,-3 1-2,1-2-2,2 0-6,1-3-6,2-1-16,0 1 3,-1-5-18,9 0-22,0-4-49,3-2-15,3-4-47,3-1-110,-5-3-312,3-3 138</inkml:trace>
  <inkml:trace contextRef="#ctx0" brushRef="#br0" timeOffset="1042.0827">4089 4246 171,'4'-18'203,"-6"1"-6,4-5-16,-4 5-5,2 1-10,-2-1-13,1 6-12,-1-1-12,-4-2-10,0 4-20,2 1-10,-3 5-5,0 2-11,-7 3-7,-2 4 0,-3 10-11,2 3-5,-3 4-7,2 0-3,4 2-4,1-1-3,2 0-7,5-3-1,2-2 0,1 0-7,3 0 7,1 1-9,4-3 6,-2-4-7,2-1-1,2-2 0,6 1 1,0-6-6,-1-1 6,-2-3-3,6-5 1,-1 0-3,-1-2 4,-1-2 0,-2-3-2,2-1 1,1-6-2,-3-3 1,1 3 13,-1-8 0,-4 12 13,-2-2 14,1 6-2,-2 0 19,-2 3 9,0 2-7,0 2-9,-2 0-26,0 1 4,0 3-5,0 0-5,-3 18-1,-3 7 6,1 4-9,-2 2 2,0 13 6,1 4-8,1 3-1,-1-7 2,0-13-4,6 5-3,-6-4 10,4-3-1,-1-1-4,3 0-1,0-10-4,0 0 2,-3-1 2,6-7-4,-3-3 8,0-1 11,0 0-6,3-1 9,-3-5 13,4 7 11,0-7 7,-4 0-9,10-10 3,2-2-20,3-5-3,0-3 9,3-1-19,0-4-1,0-1-29,0-2 15,-4 1-16,-1 7-18,2-2-20,-8 6-26,2 5-17,-1 0-29,-3 4-36,-3 0-47,2 4-27,1-1-44,-2 2-27,-3 2-231,0 0-560,0 0 248</inkml:trace>
  <inkml:trace contextRef="#ctx0" brushRef="#br0" timeOffset="1418.7895">4652 4474 135,'3'-18'243,"1"-9"-5,-3 11-8,-1-2-22,-1 3-5,1 3 4,-3 3-17,1-1-11,0 3-16,-1 3-17,-3 0-17,-3 2-14,-4 7-10,-1 3-16,0 2 3,-5 9-15,1-1-11,4 1-9,0 0-7,4 3 15,2 1-20,3-6-6,1-2-16,1 1 9,3-5-2,0 0-8,0-4 1,3 1-1,-1-4-6,2-1 4,4-3-7,2-3 1,3-3 5,-2 0-10,3 0-4,3-11 5,-1 0-5,-1 0 3,-4 2-3,-2 2 7,1 3 0,-3-1 8,-5 6-1,2 0 3,1-1 0,-2 3-2,-2 0-7,-1 3-15,0 0 10,0 0 1,4 8-10,-4 3 9,2 5 2,-4 3-1,1-5-7,0 11 4,-1-6-26,1 1-21,2-2-16,3 0-24,3 1-22,0-5-26,-1 3-42,4-2-32,4-5-28,-1 1-186,1-6-452,1 0 200</inkml:trace>
  <inkml:trace contextRef="#ctx0" brushRef="#br0" timeOffset="1567.3279">4943 4548 14,'6'-7'214,"0"-3"4,-2 3-12,-3 4-19,1-1-17,-2 4-17,0 0-15,0 0-5,5 18-4,-2-5 2,-4 3-14,1 2-7,-2 1-18,2 0-5,3 6-10,-4-2-10,-2-3-17,2 0-43,1 6-38,1-9-51,-1 2-64,1-3-195,4-1-368,-5-3 163</inkml:trace>
  <inkml:trace contextRef="#ctx0" brushRef="#br0" timeOffset="2154.8993">5586 4317 197,'7'-16'294,"1"0"-6,-4-1-20,1-1-21,0-2-5,-2 2-18,-1-5-10,0-3-24,0 9-15,-4-1-14,-2 0 6,1 2-21,0 3-15,1 3-13,-6 1-18,-1 4-6,-4 0-10,-4 4-4,-4 12-16,0-2 8,-1 3-22,2 3 0,0 5-1,2 0-16,5-1-8,-3 2 1,5-2-3,3-2 0,1-1-21,2 0 9,4-2-2,-1-2-4,4-2-7,-2 0 7,3-1 1,4-2-3,1-2 0,1-2 0,1-1 11,1-3 6,2 0-4,-1-2-2,2-4-14,0-3 14,2 3-2,-2-11-9,0 0 16,2-2 10,-2-1 1,-6 4 1,2 2 14,1-7-1,-2 9-4,-4 5 20,1-1-17,-3 3 15,1 1-13,-5 1-23,1 4 8,2-3-25,-2 3 10,0 0 10,-2 24-33,0-2 26,-4 2-1,1 8 8,-2 4-15,0-4 3,-2 1-7,1-1 14,1 11 6,0-10-8,-1-2 2,3 0 0,1-12-4,-2 8-16,2-9 20,0-1-3,1-7 3,3-4-6,-1 1 2,1-1 8,-2 0 12,2-2 16,0-4 17,3 5 13,-3-5 5,0 0-3,0 0-10,17-17-6,-6-3-4,8-5-13,6-10-5,-8 8-8,1 2-1,2-2-7,-2 2-7,2 2 3,-3 0 1,-3 0-9,1 3-10,-8 8-8,2-1-8,-2 5-19,-1 1-24,-4 2-27,3-1-37,-1 1-53,-1 1-60,-1 2-62,-2 2-34,6 1-52,-6-1-305,10 5-736,-6-1 325</inkml:trace>
  <inkml:trace contextRef="#ctx0" brushRef="#br0" timeOffset="2582.5233">6000 4205 247,'1'-13'296,"2"4"28,0 0 18,-2 3-9,2 1-29,-3 0-23,0 5-39,-4-5-32,4 5-21,0 0-17,0 0-22,-6 21-24,2-3 14,1 2-2,-1 3-21,-3 4-1,1 0-6,1 1-5,-1 1-12,0-4-7,2-4-9,1-1-2,-2 5-3,-1-6-6,5 5 5,-5-7-9,3-1-10,1-5-1,0-2-4,-2 1-5,4-5-6,-2 2 4,0-4 4,2-3 18,0 7 8,0-7 13,0 3 15,0-3 9,0 0 3,0 0 8,0 0-5,0 0-15,9-12-8,-6 1-11,1 0-4,5-6-10,-1 1-16,9-10-1,3 3-21,-3 3-11,4 0-4,0 6-8,2 4-1,-5 1-6,-7 4-15,-1-1-18,-1 6-10,-1 3 7,0 0-13,0 1-2,-3 1-8,-2 4 7,-1-1-13,-2 2 20,-5 4-18,-2 2-12,-6 5 16,-5 0-36,1-2 8,-3 1-15,-2 0 3,1-6-10,1 2 12,-1-5-6,6-6 14,0 3 9,3-4-3,-1-1 1,2-1-2,4-2 2,0-1-13,7 1-18,-13-7-36,9 2-34,2-2-54,4-3-43,2-2-249,1-4-576,3-1 255</inkml:trace>
  <inkml:trace contextRef="#ctx0" brushRef="#br0" timeOffset="2957.8695">6228 4074 84,'8'-17'294,"5"-3"1,-3 4-14,4-2-17,0 6-24,3-6-1,2 2-25,-1 4-18,3 2-20,-6 5-18,-1 1-20,-1 5-8,-2 0-18,-4 5-8,0-1-10,-1 6-9,-3 1-13,-2 7-2,-4 7-22,-4 4 10,-1 0-13,-4 2-10,-3-4-7,2-2-6,2-1-9,-3-2 5,7-6-11,3 0-3,-2 3-4,2-3 9,4 1 1,-1 0-3,2-1 4,2 0 2,4 9-11,0-1 12,0-1 11,0 1 3,-1 6-12,2-5 13,-1 5 11,-4-6-3,0 2 4,-3-8-10,0 1 12,0 0-1,-4 3 2,-4-6-19,3 0 27,-5-1-15,2-3 2,-5 0-2,2-1-1,-2-1 4,-7 4-35,-1-1 21,0-4-16,0 0 16,0-3-8,-2-1-16,1 0-21,-4-2-8,2-1-34,-2-3-27,2 0-30,0-4-45,3 0-71,5 0-64,-4-5-255,6-1-597,0-5 265</inkml:trace>
  <inkml:trace contextRef="#ctx0" brushRef="#br0" timeOffset="4441.464">6835 3602 75,'-3'-7'223,"-1"4"0,1-1-20,-2 0 3,-3-5-16,-4 4-18,-1-6-13,-2 1 3,-4-2-11,-5 1-4,-1-4-11,0 4 4,-13-8-11,3 4-12,-1-3-10,-4 0 5,-3-2-20,2 3 2,-4-1-5,0-2-7,-20-7-9,18 9-7,-17-11-2,16 11 0,-22-8-8,-2 1-6,2 4-16,2-4 8,0 5-2,20 4-7,-25-1-2,3-4 12,-2 4-17,0 4-9,-1-4-3,-2 4-1,6 4-1,-3-5-1,2 3-1,22 2 0,-1 9 0,-19-5-3,20 6-4,-1-4-1,-23 8-3,23 0 6,1-3-2,-21 8-3,24 2 2,5 0 1,-5-2 1,4 2-7,-1 2-12,4-1 15,10-1-19,-10 5 15,14-6 1,-4 3-2,5-1 3,-3 3-1,0-1-7,2 3 6,-4-4-1,1 3-3,-8 1-24,11 0-3,-4-3 5,4 4-1,-4-4 9,4 3 11,-3-2-9,2-4-2,2 5 12,-1-1-11,-10 6 8,12-7-4,-2 3 11,0 1-15,3-4 12,-4 0 1,6 2 2,-2 0 1,0-2 14,0 0-13,0 0-1,1 2 2,0-1-5,3 1 9,-1-3-8,3 3 3,-1-2 1,1-3-1,5-2-5,-3 5 3,3 2 4,-4 1-1,7-1 3,-7 3 2,1 2-1,2 0-1,-2-1 2,2 1 1,-1 4 0,0-3 1,1 0-2,1 1-3,-1-3 2,1 0 1,-1 0 4,1 2-1,0 3-1,-1-4 3,-2 1-2,5-1 4,3-3 4,-5 6-5,2-2 4,-3 3 4,5 0-7,-2-1 11,-1 1-15,4-2 6,0 1-4,-2 2 0,6 1 3,-2-1-6,0 0 4,-1 2 1,4-6 3,0 7-1,0-3-6,-3 2 5,2-9 0,2 10-1,-1-3-2,3 0-4,-3 1 6,0-3-3,1 5 7,-1-3-9,5 3-6,-4-3 7,2 5 5,1-2-7,3-1 3,0-2 2,0 2 0,3 2 3,-3 2 7,4-3-5,-2 4-6,4-3 0,2-3 2,6 15-3,-4-15 3,0 2-3,13 12 4,-2-6-1,-3 1 24,8-3-28,2 0 10,-1-4-8,1 1-9,1-5 6,2 1 3,2-5 3,2 1-5,-1 0 5,1-6-5,27 11 3,-21-12-1,22 1-5,-23-3 5,22 3 0,-24-5-2,-1-4-2,1 8-3,1-8 5,-1 2 0,3-3 0,0 1 1,20 1-6,-22-2 7,2-2-4,0-1 3,21 2 0,-24-2 8,3 0-17,-1-1 0,20-1 3,-22-2 1,0 3 5,6 0-10,18-2 5,-24-1-1,3-1 2,21-2 8,-23 2-15,5-3 3,-3 0 2,0 4-4,0-5 20,0 3-18,20-11 1,-22 11 1,0-3-4,4-2 4,-4-2 6,5 1-12,-2-4 7,19-2-2,-22 1 12,-1-4-13,2-4-1,-1 4 1,1-1-1,-2-3 6,0 0-4,-4 1 3,2-9-5,0 4-2,-2 1 2,-4-5 3,2 0 4,-14 7-5,7-5 13,-9 8 2,6-10 9,-7 5 16,0 6 0,-2-5 0,1-1 1,-1 0 5,0 0-3,-2-2 15,7-11-18,-8 8 3,0 1-8,5-12-1,-10 11 20,1-3-26,7-9-1,-7 9-6,-3-1 9,0 2 5,1-1-3,-2-1-8,-2 1-15,-2 0 23,2 3-7,-1-1-3,-1-3-7,-3 1 6,1-2-3,0 4 4,-1-2 2,1-1 1,-3 0-2,0 2 4,-3 0-1,5 2-2,-4-3 0,0 3 11,3 0-3,-2-4-4,-4 6-7,2 1 5,-1 0-2,-3-3 5,2-1-9,-4 4-1,-1-3-8,-1 5 2,-1-1-3,3 0-4,-2 5-7,6 5 9,-3 0 1,1 4-1,0-3-3,1 2 4,-1-4-4,3 3 6,-2 0-8,2 4 3,-3-2 6,4 2-4,-1 0-7,1 0 3,-1-8-4,1 9 9,-2-1-13,0 4-6,1-5-4,-2 2-4,2-2 2,-1 2-6,0-1 0,0 2 3,2 3 1,-1-3-4,2 5 8,-2-4-2,3 2 4,-2-2 3,-1 2-10,1 0 5,1-2 3,2 6-3,-4-7 12,2 5-17,2 2 2,-5-7 4,5 7-2,-3-4-37,3 4-32,-5-6-8,5 1-33,-3 3-35,0-4-25,3 6-28,-3-6-41,-1 3-18,4 3-29,-4-5-238,4 5-585,-7-3 259</inkml:trace>
  <inkml:trace contextRef="#ctx0" brushRef="#br0" timeOffset="5505.0893">6580 3623 17,'0'0'254,"0"0"7,0 0-6,0 0-5,0 0-5,0 0-15,0 0-7,0 0 7,0 0-32,0 0-6,0 0-13,0 0 1,0 0-20,0 0-5,0 0-8,0 0-6,0 0-7,0 0-21,0 0 15,0 0-8,0 0 1,0 0-8,-2-7-25,2 7-6,0 0 0,0 0-4,0 0-14,0 0-20,0 0 8,0 0-2,0 0-16,0 0-5,0 0 21,10-4-20,-10 4-4,0 0-2,0 0 7,0 0-5,0 0 3,0 0-7,2-2 16,-2 2-8,0 0 4,0 0 2,0 0 10,0 0 9,1-4 0,-1 4 3,3-1-1,-3 1 2,0 0-4,0 0-11,0 0-3,0 0-8,2-3-1,-2 3 8,0 0-21,4-2 3,-4 2-4,0 0 1,0 0-5,0 0-2,0 0 2,0 0-12,0 0 5,0 0 1,0 0-9,0 0-2,0 0-19,0 0 12,0 0 0,0 0-16,0 0 3,0 0 9,0 0-25,0 0 1,0 0 1,0 0 2,0 0-11,0 0 19,0 0 0,0 0 13,0 0 3,0 0 7,0 0-2,0 0 8,0 0 3,0 0 2,-6-11 3,6-3-17,-3-5-17,2-13-3,-1-1 11,1-19-11,2-6-1,0 2 1,6-27-7,-2 23-2,5-23-6,-1 24 15,6-23-2,-4 32 0,6 1 2,3-2-2,0 7 1,-1-2 1,4 5 24,2 3-21,-2 1-1,4 3 1,8 1-2,1 4 1,9 3 9,23-4-5,-20 12-6,20-5-13,3 6 14,-23 7-20,-3 3-1,3 7-9,-8 1-15,3 4-4,-15 1-5,2 3-5,-7 4-6,-5 4-4,-1 8 23,-2 3-4,-3 3 7,-5 14 15,-8-9-1,-3 14 11,-5 3 1,-3 0 10,-3 0 2,2 6 5,-5-4 7,2 3-1,-2-3 5,-6 23 2,7-24 3,-2-5 0,-1 3 1,-2-2 0,0-5 13,1-4-4,-4 2-3,0-5 3,7-10 0,-1-2-1,-1-1 1,0-4 2,2-1-2,4-1 1,2-4 2,1-3-2,0-2 2,5-1 0,1-1 1,1-4-10,1 1 13,-3-3 7,5 1-2,1-3 0,-5 5-1,5-5-1,-1 3 3,1-3-4,0 0 0,0 0-1,0 0-2,0 0-12,3-15-7,-2 8-9,2-3-7,1-1-11,1 4-12,0-9-11,-1 2-5,2-5-11,0 3-13,-1-2 10,4-7-1,-4 8 11,1-6 7,1 0 7,0-1 2,-5 4 16,-1 3-4,2 5 9,-2 1 15,1 1 14,-1 3 14,-1-2-7,1 7 0,-1-4-8,0 6 3,0 0-8,0 0 9,-9 19 2,3-3 2,-4 6 3,3 2-1,-3 1 4,2-3-2,1-3 1,0 3 0,-3 2 11,4-7-10,0-3 0,5 1-15,-2-5 15,3 0-4,-2-4 2,2 0-3,0-2 4,1 2 2,0-1 2,2-1 2,4-1-2,4 1-4,2 2 4,11 1 3,-3 0 0,2-1-2,2-2-4,0 0-1,1 7-4,-4-6-4,1 1-10,-1 1-21,-2 1-26,5-4-32,-5-2-69,3 1-56,-8-3-132,1 0-376,5-3 167</inkml:trace>
  <inkml:trace contextRef="#ctx0" brushRef="#br0" timeOffset="5833.7572">7818 3216 168,'2'-11'272,"-2"6"-25,0 0-35,0 5-19,0 0-21,0 0-15,-7 10-20,1 2-1,2 8-11,-5 2-10,2 6-9,0-5-7,5 1-10,2-3-6,2-2-6,1 0-5,0-2-1,4 0-2,4 5 10,2-8-8,6 0 4,1-2 3,1-6 17,2 2 19,-2-6-1,0-5 10,2-1 2,-2-5 8,-3-2 5,-1-3 9,-5-1-11,6-9-5,-7-2-9,-3-1-7,-2-6-11,-2-2-8,-2 3-9,-5-2-17,-3 1-10,-1 4-29,-7 1 11,1 5-8,-4 1-19,-1 3-22,-1 1-22,-3 2-18,0 9-23,-2 2-26,1 5-23,-1 0-33,3 9-24,7 2-26,-3 2-31,2 9-22,6 5-28,2-1-24,0 6-186,5 1-535,4 0 237</inkml:trace>
  <inkml:trace contextRef="#ctx0" brushRef="#br0" timeOffset="6499.6957">6963 4795 199,'0'0'252,"0"0"-16,-9 0-18,9 0-14,0 0-22,0 0-21,0 0-10,-5 0-10,5 0-1,0 0-1,0 0 14,27 0 10,-6 0 4,21 0 13,1-3-16,27-1-17,-2 6-2,3-6-5,7 4 10,4-2-10,11 0-7,4 2-1,7 4-19,9 2-6,-2-3-8,6 1-8,3 1 12,11 0-18,-3-5-13,-3 9-8,6-1-4,-1-1 3,-2-1-17,3 5-3,-9-6-4,-5 0 0,-1-1 11,1-1-25,1 3 2,-5-1-9,-4-1-1,-1-2-17,-3 5 16,0-2 1,2-2-19,-9-1 21,-8-3-15,-2 1 9,-7-2-4,0 4 7,-8-2-16,0 1 6,-25-2-4,2 2-4,-4-3 2,-4-2 0,-1 1-1,-10-2 3,-3 2 2,-2 3 6,2-2-16,-7 2 5,-2-4-1,-2 1 3,-4 0 12,-5 3-18,2 0 3,-10 0-3,10-2 3,-10 2-2,7-3-26,-7 3-15,0 0-21,6 0-17,-6 0-27,0 0-18,0 0-25,0 0-39,0 0-25,0 0-28,-16-12-27,9 7-12,-4 2-20,-2-5-192,1 3-535,-4 0 237</inkml:trace>
  <inkml:trace contextRef="#ctx0" brushRef="#br0" timeOffset="6712.0928">11110 4725 5,'-13'-8'130,"1"1"1,3 0 33,1 2 17,2 4 5,-2-5-1,3 4-2,5 2-8,-4-3-1,4 3-8,0 0-23,0 0-4,10-6-7,6 7-7,-2 1-9,0 1 6,0 0-9,1 3-10,-1-3-6,-1 4-10,1 2 2,-3-2-6,-2 6-18,-1-2-3,-2 5-6,-5-4-2,-1 5-6,-1-6-6,-2 7 2,0-1-5,-2 2-1,-2-4-2,0 1-6,-5 6 2,1-2-11,-7-2-30,5-5-39,-4 2-42,-3-1-71,1 0-66,-7 1-284,2-5-552,-1-1 244</inkml:trace>
  <inkml:trace contextRef="#ctx0" brushRef="#br0" timeOffset="7388.5798">9476 5506 267,'-4'1'310,"4"-1"-11,-3 3-10,3-3-12,0 0-15,0 0-12,0 0-5,0 0-20,10-7-21,-4 5-3,3-3-8,5-5-11,3 3-27,3-4 7,1 1-8,-2 0-14,-1-2-7,3 0-14,0-1 1,-7 6-2,4-5 0,-6 5-14,-1 0 10,0-3-19,1 0 5,-7 5-5,1 3-9,-2-1-11,0 1 2,-3-3-12,3 1-12,-4 4-12,0 0-7,4-2-14,-4 2-9,0 9-1,-3 1-2,2 7 5,-5 7-3,0 1-1,-2 3 5,1 3-5,1 1-1,-2-2 5,-1 0 0,1-1 0,1-4-5,0 2 2,1-1-10,2-1 12,0-8 3,1-1-3,0-5-7,-1 1 12,2 1-9,1-3-2,0-4 5,1 0-8,-2 1 5,1-4-9,1 2-6,0 0-2,-2 0 1,2-3-6,0-2-12,0 0-7,-3 6-10,3-6-14,-2 4-17,2-4-30,0 0-10,0 4-17,0-4-10,0 0-13,-7 1-8,2-1-8,-3 1-4,-2-1 2,-6 0 8,4 1 6,-4-1 11,-3 0 11,3 0 18,1 2 10,0-2 11,-1 0 20,6 0 30,-1 0 10,2 0 16,0 1 17,4-2 15,5 1 12,-8 0 14,8 0 7,0 0-7,0 0 12,0 0-1,0 0 1,28-4-3,-4 0-4,2 0-3,15 0-5,0 4-6,3-3-3,0 2-3,-4 0-4,-2 2-2,-11-3-8,-2 2-15,-3-4-9,0 3-20,-6 1-23,-4-2-31,-2 2-32,-1-2-46,-1-3-53,-1 4-243,-1-1-500,-1-3 221</inkml:trace>
  <inkml:trace contextRef="#ctx0" brushRef="#br0" timeOffset="8261.0804">11773 4642 4,'0'-17'226,"-2"5"-23,-3 0-18,1 3-17,-3 1-18,-1-1-19,-1 5-9,-3-2-21,2 3-9,-1 2-9,-2 2-11,0 5-6,2 3-7,2-2-6,2 1-8,2 6 0,0-3-6,5 5-3,3 1-1,1-3 1,3 5-3,2-2-8,3 4-2,-2-6 1,-2 3-4,2-2-3,-4 1-4,0 0-3,-1 0 5,-1 0-4,-2 1-2,-4 1-2,-3 1-3,0-2-4,-4-1-10,-5 2-2,-2-1-15,5-4-3,-3-3-4,0-1 6,6-3 8,1 1 2,2-7 5,0 3 2,3 3 7,-2-4-5,1-1 3,0-1 6,3 4-8,-1-1-4,1 2 5,0 1 8,1 2-18,1 0 15,-1 3 10,-1 4-3,0 1 10,-3-2 8,-3 4-1,3-3-3,-4 10 1,0-11-3,2 2 6,0 0-7,-2 0 1,5-3 3,-2-4-3,3 2 3,-1-1-3,2-3-3,0-1 0,3 3-1,-2-8-6,4 5 6,2-1-4,3-2-3,1 1-2,1 0-8,5-4-11,0 1-22,6-5-24,-2 3-18,4-6-22,1 2-37,-3-6-20,4 1-116,-3-1-297,3-4 133</inkml:trace>
  <inkml:trace contextRef="#ctx0" brushRef="#br0" timeOffset="8739.404">12276 4937 174,'9'-17'235,"-1"-5"-8,-4 4-11,3 0-13,-4 1 6,0 0-9,0 1-3,-3-1-14,1 6-10,-1 1-6,-1-1-10,1 2-11,-3 0-20,0 3-17,0 1-15,-6 5-10,1-3-13,-7 6-13,-3-2-3,1 9-3,-2-1-8,1 7 0,1 0-2,6-2-8,-5 4-11,7-3-1,0-2-5,2 1 5,2-1-14,2-1-2,3-1-3,1-1-2,1-3 6,3 4-5,2-7 5,3 0-3,3-1 2,5-3-5,-5 1 4,2-4-4,-1-2 2,0-2 0,0-1-2,2 1 0,-5-3 2,1-1 4,-5 6 7,2-3 9,-3 3 0,0 3 2,-2-1-9,-1-2-2,0 4-9,-3 1-2,2 8-7,-2-2 7,-2 9-4,-3 4 3,-2 7 3,-2 3 2,1 0 0,-1 0 2,-3 3 0,2-3-10,-2 2 8,0 1 2,4-5 4,0-4-4,-2 2 1,4-8 5,0-3-2,5 2-4,-2-8 3,2-1 0,-1-2 9,2-2 6,0-3 5,0 5 10,0-5-3,0 0-6,19-6 2,-5 0-1,5-6 8,3-1-27,0-1-13,2 2-17,-1-5-25,-1 5-25,-1 0-29,-2-1-36,-5 6-32,-2-1-47,1 2-34,-2 1-41,-1 2-184,-3 0-505,0 2 225</inkml:trace>
  <inkml:trace contextRef="#ctx0" brushRef="#br0" timeOffset="8983.1465">12789 5141 174,'0'-10'320,"1"3"4,-1-3-23,0 5 5,0-1-20,2-1-15,-2 7-32,-2-8-26,2 8-18,-4-3-29,4 3-19,-14 5-18,6 0-19,-5 4-1,-4 7-5,2-1-24,-2 2-3,1-1-4,6 0-7,3-2-2,1-1-11,0 1-3,4 3-19,-1-5-11,4 0-22,1-2-22,1 2-5,4-2-33,1 0-38,1-1-39,6-4-58,7 0-43,1 2-41,1-4-192,2 0-511,1-2 226</inkml:trace>
  <inkml:trace contextRef="#ctx0" brushRef="#br0" timeOffset="9126.3827">12997 5298 180,'6'-2'263,"-2"1"-6,0-1-6,-4 2-15,0 0-10,0 0-10,0 0-8,0 0-21,2 10 1,-2-10-13,-6 14-21,1-4-15,-1 0-25,0 2 3,4 2-19,-3-2-29,-2 3-31,2-1-42,-1 3-34,0-4-49,-1 3-51,0 1-35,4-5-45,-1 3-192,-1-5-444,0 2 196</inkml:trace>
  <inkml:trace contextRef="#ctx0" brushRef="#br0" timeOffset="9637.2529">13565 5042 113,'8'-22'302,"-3"4"1,3-6-19,-4 0-14,2 8-8,-2-1-14,-1 5-14,-2 1-14,2-2-12,-4 5-24,1-1-11,-2 5-18,1-3-24,-2 3-17,-4 1 7,-3 3-39,-5 3-5,-5 8-16,0-2-8,-3 5-7,1 3-5,1 0-1,4 0-15,-1 2 6,11-5-5,-6-1-5,2 1-7,5-2 4,1-2-15,1 1 0,4-6-3,-2 3 5,2-1 9,5-1-14,0 0 5,2-3-4,4-3-1,2 0 5,1-2-2,0-5-1,3 2-1,-3-3-7,4-2 11,-3-1-4,1-5-2,-3 7-6,-3-3 26,-2 6 6,-3 0 6,0 0-1,-1 2-7,-1 1-5,2 1-15,-5 2-5,0 0-7,0 0 0,2 9 8,-6 2-6,-2 8 5,-1 3 8,-2 3 6,-3 1-8,2 0 7,1 3-3,-4 0 3,5 1 18,-2-4-15,2 1 1,0-4-1,1-6 6,1 1 5,2-4-1,1-2 3,1 0-9,0-6 9,2-2 1,-1 3 6,1-7 2,-2 2 11,2 1-1,0-3 4,0 0-5,13-2-2,-6-3-12,16-5-6,1-7-20,0 4-30,-1-1-25,1-1-16,2 1-38,-1 2-34,-2 0-32,-3 3-51,0 0-55,0 1-28,-6-1-249,0 5-597,0 0 265</inkml:trace>
  <inkml:trace contextRef="#ctx0" brushRef="#br0" timeOffset="10080.2329">13990 5310 221,'3'-1'280,"1"0"-4,1-4-3,-2 0-9,-1-1-16,3-1-12,0-2-5,-1 2-19,-2-3-19,1 0-12,-3 1-20,1-3-6,-1 4-12,0 2-13,-1-1-14,1 3-16,-5 2-9,4 0-8,-9-1-17,-3 3-9,-2 3-10,-5 4 1,-3 3-4,3 3-8,1 0 4,-2 4-7,3-2-8,7-4-6,-1 2-2,5-3 2,-1 2-4,1-3-7,4 1 6,-2 0-5,4-6 3,1 4-1,0-3 5,0 0 7,7 2 4,2-7-20,1 0 12,5-3-5,5-1 9,-5-1-6,5-9-12,1-2 9,0 0 5,-4 1-9,3-6 3,-3-2 1,-2-2 9,1-4 0,4-11 6,-8 14 4,-2-2 1,-3 1 2,2 2 7,-4 8 8,2 0 19,-4 5 0,-1 3 5,-1 3-32,0 3-14,-1-2-29,0 4 15,0 1-13,0 0 9,-7 15 1,3 3 1,-4 8-2,-4 2-1,2 1 1,6 5-4,-4-5-26,4 8-13,-4 8-24,4-13-33,1 1-43,0-2-38,3-4-42,2 5-37,4-3-37,2-5-18,4 0-270,-4-7-620,5-4 275</inkml:trace>
  <inkml:trace contextRef="#ctx0" brushRef="#br0" timeOffset="10230.5408">14284 5496 19,'6'-9'259,"0"6"8,-3 0-4,-2-1-9,4 2-4,-3-3-14,-2 5-26,0 0-20,0 0-14,0 0-19,-2 14-4,0-4-13,-1-1-10,-2 6-19,0 0-5,1-3-10,1 2-33,-2 1-35,3 2-45,-2-3-45,1 3-53,0-2-57,3-1-48,3-2-201,0-4-455,3 2 202</inkml:trace>
  <inkml:trace contextRef="#ctx0" brushRef="#br0" timeOffset="10749.0904">14917 5141 190,'4'-16'247,"2"2"-4,-2-2-7,-1 4-7,3-3-5,-3 5-10,-2 0-12,0-2-8,-1 7-17,2-4-8,-4 4-10,2 1-27,-4-2-23,-3 3-10,-7 1-8,-1 4-16,-8 0-8,3 9 5,-3-6-16,1 7-9,-1 0-7,4 3 0,5-5 0,1 1-14,3-1-3,-1 1-6,5-3-3,3 1-9,-3-3 2,4 2-2,0-1 5,4-2 9,2-1 5,1 1-12,3-1 6,3 1 14,2-4-22,1-1-3,2-3 7,-1-2-6,-1-2 6,0 0 4,1-2 13,-2 0-2,0-3 4,1 2-2,-3-1 18,-1 1 11,0 3 2,-5 1 4,-3 1-24,2 0 2,-2 3-16,2-1-1,-4 3-25,0 0-8,0 0 9,-4 19 1,-2-2-5,-4 6 3,0 5 1,-5 1 1,2 3 11,-1-2 12,1 2-11,2 0 7,0-3 9,1-5-15,0 0-12,5-7 11,-1-3-7,3-2 11,-1-3-7,3-1-4,-1-3 11,2 2 5,0-4 0,-1 2 3,1-5 8,3 2 5,-3-2 9,2 3-10,-2-3 5,16-4-11,4-2-4,5-4-7,0-2-1,2-1-33,8-8-25,-11 4-24,0 3-36,-3-3-48,2 7-37,-1-6-49,-2 6-57,1-1-44,0 2-235,-5 2-613,0 1 272</inkml:trace>
  <inkml:trace contextRef="#ctx0" brushRef="#br0" timeOffset="11097.789">15217 5253 191,'0'0'213,"-2"1"-11,-1 2-11,1 1-14,-1-2-11,3 2-18,-2 3-9,0-2-11,1-1-4,1 1 1,1 0-6,1 2 3,3 0-1,0-2 1,1 1-4,2 0-2,1-3-6,7 2-8,-3-3-4,-4-2-5,4-3 2,1 3-1,-1-5-5,-3-1-3,-2 0 14,5-3-10,-5-3-6,1 4 9,-1-2-10,-4 1 15,-1 0-14,-1-2-13,-1 3-14,-2 2-8,-1-1-6,-5 3-9,-3 1-8,-4 4 1,-1 1-3,-8 5-12,1 1 3,1 2-3,2 6 14,-2 0-16,4 1 2,0 2-14,5 1 10,6-2-12,-2-1 2,3-3 7,1 5-5,4-2 1,2 0 3,2-7-6,4 4-11,1 0-14,0-3-26,4 0-33,8-4-35,-1 0-51,-6-4-73,10-6-51,-3-1-260,2 1-602,-1-1 267</inkml:trace>
  <inkml:trace contextRef="#ctx0" brushRef="#br0" timeOffset="11511.8848">15686 4954 250,'3'-18'318,"1"2"-11,-1-1 6,1 0-37,2 3-28,5-2-21,-1 2-23,3 1-16,1 2-26,-1 2-14,1 2-18,0 2-14,-4 3-16,0 2-15,-2-3-9,-1 7-7,-1 1-12,-2 6-17,-1 1-1,-5 3-5,1 11-6,-5-4 7,-4 2-2,-2-2-2,-2 0 0,-2 1-13,4-3 3,2-4-6,-2-1-4,2-2 4,3-1-8,0 2 4,0 0-3,0-4-7,3 5 3,-2-5-1,2-1-2,2 1-1,-1 1 8,1 1-8,-1 3 0,1 5 5,1-5-7,-1 1 6,0 1-5,2 0-7,-1 7 13,-1 2-5,2-1 5,0 2 2,0-1-2,-2-2-8,0-4 9,2-1-3,0-2 2,-3 0 4,-1-2 4,1-4-20,1 3 10,-3-2 2,1-3 9,-3 3 11,-3-2-1,-3 1 2,-1-3-2,-1-2-2,-6 0-5,2-1 3,-2-4-12,0-1-6,1-1-24,5 1-20,-8-6-42,2 2-34,7-1-46,-3 1-39,3-2-51,2-1-250,4 1-544,2-2 242</inkml:trace>
  <inkml:trace contextRef="#ctx0" brushRef="#br0" timeOffset="13704.9482">16151 4565 199,'0'0'213,"0"0"2,0 0-9,0 0-6,0 0-8,0 0 0,0 0-2,0 0-4,0 0-7,0 0-4,0 0-10,0 0-2,0 0-16,-6-15-8,5 13-15,-2-3-16,0-2-13,-4 0-6,0-4-12,0 4-9,-8-12-5,-5 2-10,2-1-15,-5 1 11,-1-1-10,-9-7-1,-1 2-4,0-4-7,-3 4 0,-1 2 2,-1-4-2,-1 2-6,-2-2-10,0 4 15,-2-6 0,2 5-7,-21-13-5,21 16 21,-19-12-22,21 13 6,-23-11-8,18 8 0,-2 3 8,-15-12-11,17 13 2,-20-9-7,24 10 8,-3-2 1,-3 3-1,6-2 1,-1-1 7,0 3-10,2-2-1,2 5 0,-3-1 6,2 2-7,2-1 4,9 5 8,-11-5-9,-1 4 4,11-1 4,-14-3-1,1 7-7,1-6 1,-1 1 2,-2-1-6,2 4 2,1-3-3,-1 4-2,-2-4 5,6 3-2,-2-2 2,-1 3 4,1 0 5,1 1 13,12-3-20,-12 3 7,8 2 6,-6-5 8,6 4-8,1-3-3,-8 4 1,0 0-8,0-1 8,0-2-8,9 2-1,-11 1 1,9 2 2,6-2 17,-19 1-21,5-3-1,-2 3 2,14 1-5,-14 2 18,15-2 17,-4 1 0,3 0-13,2-2 1,-3 2 1,0-1-2,2-1-2,-2 4-11,1-1-1,3 2 8,-2-2-5,-2 5-3,-2-4 5,-8 2-3,11 2-1,-3 0-1,5-1-11,1 1-2,-1 1-7,0-3 15,-1 6-3,2-5-1,0 3-15,2 1 17,2-2 0,-4-2 8,4 2-13,6 0-6,-9 1 1,1 1 6,0 2-4,-2-3 2,1 5 4,-1-1-4,-1 2 3,1 1-1,1-2-3,2 3 3,0-6-5,0 3-1,3 3-9,-8-2 17,4-4-5,-1 5-8,4-1 13,7-2-22,-7 1 18,0 0 1,1 2 2,0-1-6,6-3 10,1 0-10,-7 2 0,1 1 15,4-1-14,1-1-7,-5 5 2,3-5 5,-3 5 12,0 4-17,-1 1 1,3-4 8,-4-2-2,0 1 13,1-1-9,1 1-4,-1 1 0,2-1-2,2-5 1,-2 5 1,4-7 5,-3 6-4,-1 2-3,6-4-9,-3 0 13,4 1 0,-3-3 8,2 0-8,1 3-5,0-1 0,-1 2 9,-1 4-19,-2 1 16,1 3 3,0 1 0,4 0 1,-5-2-15,2 2 16,1-1-1,-1-2-1,1 0-7,2-3-17,-1-3 24,1 2 0,-1-1-18,-1 0 9,6 0 5,-4-3 5,-1 2-5,-1 0-3,5-2 5,-6 3 0,5-2-7,0-1-6,2 3 18,-1 0-8,2-1 3,-6 0-3,5 4-2,-2-4 4,1 7-4,-1-7-4,2 3 7,-2 5-14,5-6 1,-2 1 2,-3 5 0,6-4 1,0-2-5,0 2 12,2-1-5,0 2-10,0 4 12,1 4-1,1-1 3,-1 4-6,2-1 0,2-1 2,0 0-3,3-1 3,0-1-5,1-2 0,1 6-14,-1-2 8,1-2 10,3 4-9,-1-3-1,4 0 16,-1 2-31,0-3 19,8 6 2,-2-9-3,6 4 14,-5-5-16,7 6-4,-7-6 0,10 1 0,-1-2 16,-8-4-33,11 1 19,-9-3-9,8 8 9,3-4-8,-4-2 7,4 5-2,0-3 4,-2 0 0,0-3-10,4 0 18,2 4-6,0-8 7,5 4 4,1-2-5,-3-2 3,2 1-4,1 2-13,-2-1 20,-1-1 2,23 8 1,-22-7 5,-6-1-14,8 1 26,0 2-3,20 3 0,-22-8-4,2 3 20,18 2-10,-21-4 1,23 2-4,-21-3-3,-1 1-1,3-6 1,-1 4 1,18 6 10,-18-6-12,0 0-9,0-1 10,-1-4 5,2 6 6,-3 1-13,-1-2 3,3-4 0,-3 4 4,-1-1-9,3-3 16,-4 0-1,5 1 5,0 0-4,-2 1 19,1-5-16,-1 4 2,0-1-5,0-1 0,-2 2 2,-3-6-1,1 5-1,0-1 1,1-2-1,0-3-13,-4 0 11,2-2 2,0 3 6,0-1-12,-2-2-10,-1 2 7,3-2-6,0 0 3,-1 3-2,0-3-2,1 3 2,-3-7-4,-10 5 9,10-1-13,-11 2 5,13-4 1,-15 4-2,3-4 7,0-1-2,-1-1-4,13-1 1,-14-1-3,15 1 4,-13-1-4,10-1-2,-8-1 0,7 3 3,1-4-14,-12 3 10,1-5-1,0 3 5,0 1-7,-1 1-5,-2-2 1,0-2 2,0 1 3,3 1-1,-2 3-5,-2-5-4,-1 1 10,1 0-12,-1 1 10,2 1-8,-1-4 3,1 0-2,0-1-3,-2 0-3,5 0 2,-1-1 0,-3 1-2,7 1 4,-9-3 2,1 4-2,1-3 1,-1 1-2,1 0-3,-2 0 7,-1 2-4,-3-2 5,3-1-6,0-3 1,-2 4 6,0 0-2,-1 0-5,4-3 10,0 1-4,-4 0-3,3-3 4,-2 4-3,-5 3-3,2-11 7,-1 11-2,3 0-4,-4 1 11,1-1-8,-3 0 3,-1-2 0,0 1 2,1 1 0,1-1 2,0-2 5,-3-2-3,-1 3 6,2 0-7,-1-1 2,0-3-2,1 1-2,1 1 9,-1 0 0,0-9-2,0 9-3,1-1 3,-1 1-6,-3-2 6,1 3 3,1 0-3,-3 0 2,1-2 1,-3 5-1,3-4 8,-1-1-1,-1 1-4,-2 2 3,0 2-10,2-6 0,-2-1 6,0 1 0,2 1-3,-1 1-1,-1-5-6,2 4 2,-1-1 11,-1-4-14,1 5 2,-1-2-9,0-2 6,-1 2-1,0-2-1,0 3 7,-1-2-4,-1 1 1,1 1-8,-2 0 11,1-1-2,-3 1-3,2-4 6,1 3 6,-3-1-3,0-2-2,3 3 3,-4 2 2,1 5 4,0-6-6,2 5-1,-4-1 8,3 1-4,-1-1-6,0 0 1,1 0-3,-3-1-7,2-1 6,-2-3 0,-1 2 1,3 1-4,-2-3-3,-1 2-3,-4-9 6,2 7-3,-1 0 0,5 1 0,-6 1-3,3-2 4,0 0-6,-3 2 4,3-2 3,0 2-4,-3-3 4,1 3 1,-4-4-5,4 2 4,0 3-6,-1-1 3,0-2-3,-8-3 2,2-1-2,-3 0 5,-3-2-14,-2 5-7,2-3 1,-4 2-10,-9-8-9,-3 0-3,-3 4-5,-1-3-15,0-2-4,2 2-3,-1 6-23,3-6-17,0 7-28,-4-1-33,6 3-25,-4 3-33,-1-1-33,3 5-59,10 1-71,0 0-329,-12-1-778,5-6 344</inkml:trace>
  <inkml:trace contextRef="#ctx0" brushRef="#br0" timeOffset="16782.0045">15638 3733 2,'0'0'167,"3"-3"2,-3 3-12,0-5-8,0 2-16,0-3-18,0 6-3,-2-8-10,1 3-5,1 1 0,-1 0-1,-2-2-4,0 1-9,1-1 18,-3-2-8,1 1-7,-2 1-12,-1-2-6,-1 1-8,-2-5-7,0 3-10,-1 0 3,-9-3-6,6 1-3,-5-3-4,-3 2-9,1-1 1,1 0-1,-1 3 2,0 0 3,-3 0 1,0-1-4,1 2-4,-3-2 2,-1 0 0,-1 1-4,1 0-3,-11-8-5,14 12 6,-14-7-11,1 3 7,-5-1-6,4-2 8,-2 0-32,-3 2 9,-1-2 5,5 1 4,1 0 4,-1 0 3,-1-1 0,-1 0 5,-1-2 0,1 5 5,-1-3 7,1-2-1,3 6 1,-4-4-4,1 1-2,-2 1 2,-3 2-4,4-3 0,-2 3-8,4 1 3,0-1-3,2 4 2,9-4 1,-8 3-1,7 4-2,2-2 1,-11-4 3,11 1-2,-1 7 2,2-2-1,-2 2 2,2-6-7,-4-1 7,5 5-2,-3 1 5,3 2-2,-4-2-3,2 0 2,-2 0-12,2 1 8,-1 1 8,0 0-5,3-1-8,2 4 0,-2-5 3,2 2 5,3 0-6,-5-1-3,4 3 11,1-2-16,0 3 8,-1-4-5,5 3 5,-9-2 3,4 2-4,-4-1-3,1 5 6,0-3-5,-2 0-1,-3-2 3,2 6-5,0-1 10,1-2-9,2 2-1,1-2 3,-1-3 3,2 5 5,-4 1-7,-2 2 3,4-3-4,-2 1 3,1 2 2,0-4-3,-1 4-5,1-1 7,1-2-4,0 5 10,-1-4-13,0 1 2,3 3 9,0-4-10,1 2-3,2-1 7,-1 1 0,0-2 0,-2 1-3,4 0 4,5-2-7,-7 3 2,1-2 2,0 3 2,5-3 0,-7 5-3,1-4 1,2 3 3,-3 1-5,3-4 5,0 3-6,4-5-3,-7 6 9,7-4-8,-3 4 6,-2-1-4,-3 3-1,5 0 15,-1-4-13,-2 1 0,1 1-6,2 0 6,-1-1-4,5-3 5,-6 4-1,6-1-1,-3-1 2,3-1 6,-3 3-4,6-1-4,-1-2-4,-1 1-1,0 0-3,-4 3 14,0 3-5,0-1 4,3-3-5,2-1 2,-4 2 1,4-1-2,-7 2 3,7-1 0,-8 1 7,7-2-7,0-2-5,-1 6-2,-3 0 4,3 0 12,2-3-8,-2 5-1,-3-2-12,5-5 11,3 1-3,-1 0 4,0-1-6,-1 1 3,-1-1 6,-5 8 3,3 2 8,5-7-2,-5 3 0,4-5-5,-8 6 0,9-5-1,0 3-2,-5 4 10,1 3 5,-2-4 4,2 3 5,-2 0 6,-1-1 14,2 2-12,2-4-2,-1 3-7,0 2 1,1-3-8,-2 3 34,-2 3 9,1-2 0,2 2 3,-1-5-7,5-6-22,-2 5 2,4-5-23,-1 0 15,-2 7-5,3-7 1,-1-2-9,2 4 11,0-3-21,-1-1-6,1 1-2,1 0-3,-1 3 1,-4 6 11,3 1 7,-1 3-2,-1-1 0,-1-2-17,2 0 12,2 1 4,-1 1-5,3 2 1,-4-3-3,3-3 1,2 2-4,-1-7 2,1 0 2,-1 7-8,1 4 9,2-1-3,0 3 12,1 2-6,0 2-3,0-4-2,0 2 2,0 0 3,2-1-12,1 2-1,-1 0 1,0 11 3,3-14-3,-3 2 8,4 12-8,1-13 2,-2-2-11,1 4 15,3-2-16,-1-1-8,-1 0 2,3 1 0,-1-4 4,0 4-9,6-2 0,-3-2 2,0 2 0,2-4 19,1 1-31,-1 0 13,0 0-1,-2-4-6,6 0 23,-3 0-13,1 1 1,2-3-3,-2 2 4,-2-2 0,8-1 1,-2 0-6,-2 0-10,2 1-10,0-1 6,4-1-15,0 1 2,1-1-7,0-3-1,6 11-1,-5-13 2,-2-2-4,1 1 1,2 3 9,0-3 1,-1 1 1,0 2 4,-1-1 3,0-2 8,2-1-1,-1 2 0,-1-1-4,-1 1 18,1-1-6,9 9 6,-11-12-6,5 5 6,-5-1-6,13 4 14,-9-6-3,-1 1 1,3-4 7,7 5-11,-11-3-1,2-4 1,0 5-5,-2-3 5,2 3 1,1 3 0,-2-3 7,-2-2-2,2-1 1,1 1 15,-2 0-12,2-3 2,0 2 0,-2 2 3,-3-3-3,7 0-3,0-1 2,-3 0 15,12 4-11,-11-3-5,11 0 6,-9-4-5,8 7 3,1-3-6,-11-1 1,1-3 8,12 5-3,-12-4-4,10 3 15,0-3 0,-12-1 4,4 1-2,8 3 17,1-4-11,-2 2-4,1 2-1,-8-5 8,9 5-14,-11 0 4,0-6-3,11 9 3,0-6-3,-14 6-2,5-3 5,0-2 0,-2 0-9,2 0 15,7 2 5,-9-3 0,10 4 5,-9-3 1,2-2-6,5 10-2,-6-10 2,-1-1-3,13 3 3,-13-2-5,10-1 0,-12 2-1,1-1 6,0 2 0,2 1-2,7 3-4,-8-5 5,2-1 1,9 3-1,-2 2-2,-10-3-1,11 0-3,-10-1-1,10 1 21,3-3-23,-1 3-5,-13-3 7,14-3-7,-2 2-3,2 2-4,-4 3 2,3-7 1,-12 4-1,12 1-7,-10-5 1,-1 2 0,8-2 22,-11-1-22,2 4 3,-2-3-7,1 0 7,-2 1 4,0-1-7,0-5-1,0 4 2,1 0 0,4-3 16,-2 0-25,10 0 11,-10-1 0,0 3-4,0-1 10,2-2-13,-3 2 10,3-1-10,-3-2-2,2 4-9,-2-3 9,1-3 3,-1 4-13,-2 0 19,1-2-5,-2-1 6,4 0-5,-1 0 2,-1-5 0,-1 5-2,2-5 2,-1 5 0,4-6 1,-5 0-1,0 4-1,1-5 6,-2-1-15,2 1 23,-4 2-10,-1-4 3,2 3-1,-2 1 1,-2-1-5,3 0 15,-2-4 2,3 3 0,-1-1-2,-1-1-5,-1 2 12,-1 2 15,-2-3-1,3 0-7,-1-1 2,0 2-6,2-3-6,2-1-1,-3-1 3,2-3-5,-2 4 0,0-3-1,0 0-12,-1-1 9,4-2-4,5-8 7,-13 7-6,5 0 2,0 3 7,2 1-1,-5-2 0,2 1 2,-2-1 2,2-2-1,-2 9 5,-1-7 2,0 2 7,4 0 3,-4-3-3,1 4-2,-1-5 1,3-1-1,-6 3 5,2-3 9,0 0-9,1-1 4,0 1-7,0-3 1,-1 1-4,-1 2-5,2-1-6,-4 1 2,2-1 8,-1 2-6,-4-5 2,0 5 11,1-1-2,-5 6 4,2-5-7,2-5-2,-3 2 3,2 2 2,-1 2-5,-1-5-3,-4 0-5,6-1 16,-4 1-25,1-3-8,-2 2 4,3 1-4,-3 1-3,-1 1 4,-3 8 12,3-1 7,-2 2-3,0-4 7,1-4-13,-2 0-3,0 5 2,0 1-2,0-9 13,-2 9-18,2-1 9,-1 1 3,-1 0-15,3-7-3,-7-4 5,2 3-1,1-1-24,-1 0 21,2 0-1,-4 5 3,0 5-5,3-1 8,-4-5-10,0-1-4,4 8-1,-2 3 7,-1-3-11,3 2 4,-4-1 7,2 8 1,0-4-10,-2-4 14,4 6-16,-1-5 7,1 6 0,-2-1 0,1-2 0,-1 0-3,-2-3 2,2 5-3,0 1 1,1 1-2,1-1 2,-2-3 2,1 4 7,-1-4-2,1 1-9,-3-3-2,0-2 6,-3 1 18,2-1-22,2 4-4,-4-3 1,0-2 1,-4-6-9,0 0 8,0-1 1,1 2 8,5 5-5,-1 0 16,0 1-10,-1 0-10,1 4 5,2-2 4,-2 0-7,4 6 7,-2-2-4,0-4 6,-1 0-4,2-1 0,-4-2-3,0 1-5,-1 0-2,-2-9 0,-1 5 17,4-4-15,-8 0-8,4-1 2,-4 2-2,-1-4-7,1 2 7,-2 0-1,-1 2 13,4-1-14,2-1-6,-5-1-8,-11-12-12,-2 0-7,3 0 7,-3 3 7,0-2 2,-1 2-3,3-3 3,-6 2-15,0 2-14,-18-19-18,18 17-8,-20-13-2,14 16-16,-19-5-1,19 8-33,-19-9-27,19 14-48,-24-6-38,21 10-51,-22 0-73,2-1-63,0 9-307,18 5-811,-21-1 359</inkml:trace>
  <inkml:trace contextRef="#ctx0" brushRef="#br0" timeOffset="17907.7242">10800 4601 11,'-3'-11'191,"-2"-1"-2,-1-4-9,2 1-5,-2-1-4,4 6 4,-1 0-8,-4-6 7,4 8-1,3-1-8,-5 2 2,4-1-8,0 3-7,-1-1 0,-1 0-8,2 2 0,1 1-6,0 3-12,-2-7-5,1 3-14,1 0-14,0 4-9,0 0-11,0 0-14,-3-3-12,3 3-3,0 0-10,0 0-4,0 0-5,4 11 2,2-8-5,-2 8 3,8 1-2,3 5-10,4 3 8,-4 1-4,8 4-1,-1-2 1,-1-2 0,2 2-6,-2-1 7,1-1-16,-2 2 10,-2-2-5,-1-2 0,-2-2-5,-4-6-4,-1 0-11,-4-3-3,0 1 5,-2-1 3,3-3-1,-2 3 4,-2-4-7,1 3 7,-2-2 1,-2 0 0,3-1-2,2-1 10,-4-1-8,2 2 6,0-1-1,-1-2 3,-2-1 0,3 2 10,-3-2-10,3 3-5,-3-3 7,2 2 2,-2-2 2,4 2-6,-4-2 5,4 3-1,-4-3-2,0 0 1,0 0 7,0 0 1,0 0 8,0 0 1,0 0 16,0 0-3,0 0 2,0 0 4,0 0 7,0 0 13,0 0 5,0 0-1,0 0-8,0 0 5,0 0 1,0 0 0,0 0-8,0 0-18,0 0 6,0 0-6,0 0-5,0 0-9,0 0-8,0 0-8,0 0-9,0 0-19,-7 11 13,3 1 8,-9 10-5,-5 5 4,-12 13-6,2 4 11,-4-1 1,1-5-2,-3-2 4,3-2 10,1 0-14,2-2 3,-3-1 5,-1-2-5,8-7-2,0-1 1,-6 8 2,9-9-3,1-1 1,1-4-5,-1-2-1,7-1-2,1 1-16,0-3-6,1 0-13,1-3-19,3-4-13,1 3-19,-1-1-16,4 0-13,1-4-21,-1 0-21,3-1-23,-3 3-39,3-3-30,0 0-55,2-12-237,2 3-587,3-4 259</inkml:trace>
  <inkml:trace contextRef="#ctx0" brushRef="#br0" timeOffset="19297.5823">14881 3344 101,'0'0'191,"0"0"-5,0 0-7,0 0-4,0 0-7,0 0 3,0 0-3,0 0-8,0 0-7,0 0-7,-5-13-1,5 5-3,2 0-6,-4-2-11,1-7-8,-2 1-2,2-5-13,-1 1 2,2-9-8,-5 0-17,3-5 9,-1 3-14,1-18-7,0-1-7,2 0-2,0-1 1,3 2-13,1 0 2,-1-1-5,1 3 4,-1-3-4,4 1-8,-4 13-4,8-12 7,-4 4-10,3 13 5,0-13-9,1 17-1,3-4-9,8-10 3,4 2 5,1 2-14,5 2-1,5-2 1,5 6-6,16-16-5,-13 21 10,21-7 1,-19 11-11,20-2 28,-23 16-11,-2-1 3,-1 6 3,-3-1-7,2 6-5,-11 0 2,-1 0 0,-1 8-9,0-3-7,-3 6 7,0-3-1,-2 6 1,0-1-3,0 3-7,-1 4 5,0 1 1,0 3 6,1 1 2,1 11 1,-6-9-6,2 0-1,-1 13 3,0 0-7,-1 1-3,-3 4 8,1 3 2,-7-3 2,2-1 4,-5-1-10,-2 6 4,-1-4-2,-3-1-13,-5 5 21,-3 2-10,2-2 8,-6 5 6,-1 0 2,-7-5-6,-6 25 1,6-28-3,-1-4-1,-2 6 8,-6-5-1,2-3 12,-6-4-13,5-2 0,-2-3-8,-2 1 6,9-13 5,0 0-14,3 1-1,0-6-4,1 4 11,-1-5-8,3-1-2,5 0-5,2-6-18,1-2-33,7-2-14,-4 0-32,7-4-29,-4 6-7,4-6-15,0 0-21,0 0-64,0 0-262,1-20-544,2 3 242</inkml:trace>
  <inkml:trace contextRef="#ctx0" brushRef="#br0" timeOffset="19559.9272">15581 3326 7,'0'-16'209,"-2"4"8,2 3 4,0 1-2,2 2-15,-2 6-17,1-9-17,-1 9-22,0-8-16,0 8-22,0 0-6,0 0-10,0 0 1,4 34 6,-5-16 12,-1 9-3,1-2-10,0 4-5,-2 1-9,-2-3-9,4 0-4,-2-2-5,2-4-6,1-1-4,-3-5 0,3 2-23,0-1 10,0-9-5,0 3-1,4-3 1,-4-7-3,3 8 6,-3-8 9,3 5-1,3-1 9,-6-4-3,22 1 12,1 1 1,3-4-11,4-2-3,-2 2-13,13-2-13,-1 1-9,0-2-33,-2 4-42,-8-2-33,0 0-40,-2-1-47,-1-1-69,-1 4-302,1-3-591,-6-4 262</inkml:trace>
  <inkml:trace contextRef="#ctx0" brushRef="#br0" timeOffset="20026.6831">16609 2823 101,'3'-9'264,"0"-1"-4,-1 2-15,-2 1-23,0 2-20,0 5-19,2-4-26,-2 4-23,0 0-12,0 0-13,0 0-9,-14 16-2,4-2-8,-3 6-8,-1 1-3,10-4-10,-9 5-4,6 2-5,2-8-7,3 2-3,-1-3-2,3 2-7,0-3 0,0 2 6,5 0-4,-3-4 13,6 2-6,0-4 10,-1-1 2,4 1 8,2-2 2,-1-1 0,3 0-2,0-4 21,-3-1 0,3-1-15,0-1 25,2-3-10,-3-4 0,6-4-10,-2-7-5,-1 5-3,0-6-2,1-4 2,-4 0-14,0-4-4,1 0 5,-2-2-20,-5 1-3,0 1 4,-1 3-4,-1 0-25,-5 6 16,-1 0-8,0 1-12,0 4-1,-4-2-9,1 4 2,-4 2-1,3 2-3,-6 3-34,-7-1-53,-5 8 0,-1-1-10,-3 7-10,1 1-23,0 4-26,5-1-36,-1 2-31,4 5-35,4 3-36,5-8-216,1 3-556,5-1 247</inkml:trace>
  <inkml:trace contextRef="#ctx0" brushRef="#br0" timeOffset="31957.6899">14096 7339 25,'0'0'209,"0"0"0,0 0-5,0 0-5,0 0-7,0 0-6,1 3 2,-1-3-1,0 0-7,0 0 0,0 0-5,0 0-9,0 0-9,0 0 2,0 0 1,0 0-2,0 0 13,0 0 3,0 0 5,0 0-2,0 0-8,0 0-4,0 0 5,0 0-11,0 0-1,0 0-16,0 0 8,0 0-3,0 0-11,0 0-8,0 0-8,0 0-12,0 0-7,0 0-9,0 0-13,0 0-3,0 0-3,0 0-2,0 0-9,0 0-7,-8 3-4,8-3-7,0 0 1,0 0-9,0 0-2,0 0-4,0 0 1,0 0-5,0 0 6,0 0-11,0 5-6,0-5 2,0 0-1,0 0 2,0 0-3,0 0-5,0 0 0,0 0 1,-1 2-2,1-2-2,0 0 3,0 0-5,0 0-1,0 0-4,0 0 5,0 0-1,0 0 4,0 0-8,1 5 0,-1-5 0,0 0-7,0 0 3,0 0 0,1 3-2,-1-3-1,0 0-2,0 0-4,0 0-2,0 0-3,0 0 3,0 0 5,0 0 0,0 0 0,0 0 1,0 0 4,0 0 0,0 0 0,0 0-2,0 0 5,0 0 0,0 0 8,0 0-1,0 0 0,0 0 1,0 0-1,0 0 2,0-15-2,3 10-2,-3-2-3,3-1-3,0 3 6,-2-4-1,2 2-7,1 2 5,-3 1-3,3-1 2,-3-2-3,0 3 2,1 3-4,-2 1 2,2-4 1,-2 4-2,0-4 1,0 4-4,0 0-3,1-5-2,-1 5 4,0 0-3,0 0-8,0 0-2,0 0-12,0 0 8,-2 14-1,1-1 4,-2 6 6,0 13 7,-2 18-2,0 2 3,-2 4 4,-3 33 7,3-5-3,-1 0 14,2-23-1,-2 27-2,4-4 10,-4-4 1,-8 2-3,11-27 5,-2 31 4,5 6-2,-7-10-7,5 4 5,-2-27 2,3 21 7,0-24-8,3 3-3,-4-7-1,4-3 0,-4 0-3,3 0-4,-1-17 0,-2 18 1,4-3 2,0-14-4,-1 1-2,-1-6 1,2 2-9,-3-4 6,6-6 7,-6-1-10,1-2-8,0-4 0,2-4 10,-5 1-7,5-4 5,0 1-2,-2-2 0,2-1-3,0-2-9,0-2-5,-1 6-5,-1-4-13,2-2-6,0 0-14,0 0-24,0 0-18,0 0-44,0 0-66,-1-13-54,1 4-13,0 1-34,-3-4-19,3 1-36,2-7-9,-4-1-21,1 1-218,-1 1-657,-4-8 290</inkml:trace>
  <inkml:trace contextRef="#ctx0" brushRef="#br0" timeOffset="32257.384">13883 9022 94,'-2'-12'159,"-1"2"-4,1 2 0,0 2-9,-1-2-10,3 3-7,0 1-12,0 4 2,0 0 2,0 0 8,0 0 10,5 12 12,0 0 1,-3 3 2,1 1 1,-1 2-7,2 8 1,0-1-2,-3 1 1,6 0 0,-1-2-6,-2 0-6,-1-4-10,1-3-8,-1 0-8,-1-5 4,0-2-13,-2-3-8,3 2 4,3-4-1,-4 0-26,-2-1 33,5 1 10,-2-2-10,2 0 22,-2-3 12,4 0-7,3-6-6,5-4-3,8-6-12,10-11-10,5-10-14,1 3-9,17-14-18,-18 18-8,-4 3-13,-3-1-6,-7 8-21,-3 3 7,-1 2-23,-3-2-19,-4 5-24,-4 2-10,1 1-44,-3 1-5,3 1-25,-3 0-32,-3 0-29,-1 0-30,1 5-45,-1-3-55,2-1-56,0-1-228,-5 2-658,4-2 292</inkml:trace>
  <inkml:trace contextRef="#ctx0" brushRef="#br0" timeOffset="32873.5106">14764 8642 266,'-9'-6'277,"2"2"-3,0 4 4,0-4 2,1 0-11,2 0-18,1 2-15,1-1-17,0 2-9,2 1-10,-5-5-4,5 5-27,2-8-7,2 5-27,2-5 0,6 0-21,7-7-4,2-2-18,3-2 5,12-4-13,-1 5 1,-8 6 6,-2 2-9,-1-5-2,-4 8-14,-6 0 13,-3 3-10,-3-2 8,-2 1 0,-2 3-14,0 2-8,-4 0-7,0 0-8,7 3 0,-7 3-3,0 2-9,-2 4 0,-3 14 1,-1-2 1,0 6-7,-4 4 7,-1 0 8,4-1-8,0-4-2,0 5 5,-1-3-9,4-1 0,-3-1-3,2-3 1,0-6 10,1-3-18,0-5 2,1 2-6,0 0 0,-1-4 9,4 0-15,-3 1 4,0-3 3,3-3-5,0 0 2,-2 0-4,2 0-16,-2-3 9,2-2-4,2 5-4,-2-5-2,0 0-2,-2 6 2,2-6-15,0 0-9,0 0-3,0 0-3,0 4-15,0-4 2,-3 1-5,3-1 1,0 0-5,0 0-13,-7 1-4,7-1 4,-11-2-5,5 2 10,-3 1 3,0-2 10,-1 1 6,1 0 18,-1 0-1,2 0 10,1 0 12,0 1 15,3-1 0,4 0 11,-7-4-8,7 4 8,0 0 0,-4 0 15,4 0-15,0 0 4,0 0-7,15 0 4,6 0 11,1-3-16,3 1 13,0-1-20,6 1 8,-4 0-5,3 0 6,0-1-1,-5 1-11,1-3-6,-3 5-15,-3-2-20,-5 2-16,-5 0-8,-3-3-25,0 6-25,-3-3-27,0-3-27,-4 3-46,8 0-42,-7-4-41,-1 4-205,0 0-546,0 0 242</inkml:trace>
  <inkml:trace contextRef="#ctx0" brushRef="#br0" timeOffset="33416.8306">13766 8915 15,'0'-17'195,"2"-1"-2,-1 7-8,-1-1-8,3 5-10,0 1-13,-3-1-20,1 1-10,-2 3-16,1 3-14,0 0-5,0 0-5,8 15 1,-8 0-6,7 13-6,-2-3 1,-1 7-16,0-1-1,0 0-4,1 0-10,0 2-18,-1-3-27,1 3-32,3 0-31,2-6-43,-1-1-52,1-2-157,1-5-342,1-7 152</inkml:trace>
  <inkml:trace contextRef="#ctx0" brushRef="#br0" timeOffset="34327.6429">13810 10960 135,'3'-9'189,"1"-2"-4,0 1-6,2-3-9,1-5 5,0-1-9,2-1 3,-2-5-15,2 0 1,-4-2-2,2-1-11,-3 3-9,0-2 1,-4-2-14,0 2 4,0 2-12,-4 5-5,1 3-5,-2 0-12,-4 2-8,2 6-13,-4-2-5,1 7-6,-6 3 12,-5 8-9,-3 0-1,0 4-8,-1 7-1,2 3-13,1-2-9,2 5 10,3 3-9,6-3-2,1 3-4,6-10-3,1 2-11,0-1 10,5-2-1,1-5-8,2 5 6,0-7 12,6 4-16,1-9 8,2-1-4,1-3-1,-1 0-5,3-8 1,2-1-2,2-3-1,-4-4 2,-1 0 10,-1-2 8,-2-1 0,-2-4-9,-1 8 8,1-9-2,-4 9 15,0 1 5,-3 2 24,-1 4-27,0-3 11,-1 6-6,1 1-12,-3 3-10,0 1-9,0 0-15,0 0 2,2 17 3,1 10 5,-4 6 16,-2 16-36,-4-1 38,2 3-11,-5-2 4,5 4 2,0 0 7,-4-5-24,2-4 23,4-13 6,-1 0 5,0 0-4,-2-5-4,3-1 8,2-8-13,0-6 3,1-1-5,0-4 7,-2 1 5,2-2 12,0 0 14,0-2 11,2 1 8,-2-4 8,0 0-9,0 0 0,11-7-13,-1-10-9,7-9-20,6-9-4,6-5-13,-5-3-15,1-2-8,-7 19-8,-1 1-19,-3 3-21,0 4-32,-5 3-40,-2 6-20,0-1-50,1 3-23,-4 2-28,-1 1-20,2-1-42,-1 1-13,0 4-25,0-1-2,0 0-185,-4 1-570,8 0 253</inkml:trace>
  <inkml:trace contextRef="#ctx0" brushRef="#br0" timeOffset="34711.9081">14144 10890 130,'13'-10'87,"-4"-3"23,4-1 16,-3 0 6,0-3 13,0 0 19,-2 2 17,1 1 15,1-1 11,-2 1 9,-7 5-12,4 1-8,-3 2-17,-2 0-12,0 5-23,0 1-17,0 0-15,0 0-19,-2 21 14,-3-3-2,-4 11 5,-3 5 2,-2 10 25,-3 4-30,5-2-8,-4 7-7,3-4-8,-5-3-23,4-4 14,4 5-1,3-16-9,0-1-11,4-1 13,-2-5-19,0 3-7,3-11-6,0 1 3,-1 1 6,3-7-10,0-3-9,3 0-20,-3-2 25,4 0-5,-4 0-3,5-1 3,0-5 7,-1 3-10,6-3-3,-4-3-12,5 3 15,-2-7 2,2 0-14,-3 0 0,5-3-8,-4 3 2,-2 1-1,0-5-3,-2 1-7,-1 1 1,1 0-11,-2-3-15,-3 1 0,-3 0-3,-2-3 4,1 1-9,-1 6 1,-7-6-6,1 1 8,-2 3-7,4 1 17,2 3 2,-1-3 6,1 4 15,3 0 6,0-1 22,3 2-20,-1 0-11,4-1-1,-2 4 6,8-7 1,6-3-5,4-2-18,8 2-8,2-2-24,7-5-30,-7 6-27,-2 2-43,-1 0-55,2-3-63,-5 7-294,-2-2-615,-4 2 272</inkml:trace>
  <inkml:trace contextRef="#ctx0" brushRef="#br0" timeOffset="36521.0103">14663 10459 33,'6'-3'176,"-6"3"0,3-4-5,-3 4-6,3-2-8,-3 2 3,4 0 1,-4 0-16,0 0-3,4-3-7,-4 3-5,0 0-2,0 0-8,0 0-8,0 0-2,0 0-10,0 0-5,0 0-4,6 0-4,-6 0-14,0 0 7,0 0-9,0 0-6,0 0 2,0 0-6,0 0 2,0 0 4,0 0-2,0 0-2,0 0-6,0 0 7,0 0 0,0 0-1,0 0 1,0 0 27,0 0-27,0 0 1,0 0-12,0 0 21,0 0-1,0 0-6,0 0-3,0 0-1,0 0-11,-7-14 3,6 10-14,-1-3-3,1 2 1,-3-4-2,4 0-4,-5-1-7,3 0-2,-7-3 10,5 0-8,0-1-16,-2-1 0,0 2 15,-5-1-8,5 0 5,1 4 4,-1 0-18,-1 1 15,-3 4 1,3-5-3,2 2-7,-1-1-8,-2 2 11,-1-1-2,-1-2 1,2 3-2,-4-2-4,1 0 0,1 1 5,-2-1-6,-1-2 2,-1 6-13,0-3 11,-2 2-3,-2-4 0,-2-2 4,-1-2 3,2 7-1,-3-3 9,1 2-16,0 1 4,-3 0 1,4 1-8,-1-5 11,7 6-10,-3 3 11,-2-7-1,3 6-1,2-4 5,-3 4 7,4-4-5,-1 4 4,4-2 1,-4 3-6,-1-3 1,-1 1-5,2 1 0,0 0-2,-10-1-1,3-4 3,-1 6-17,-1-2 11,0 1 1,2 8-3,6-1-4,3-4 1,-4 2 0,3-1-2,3 1 3,2-4 5,-2 4-24,1-2 24,5-2-1,-3 2 0,0 0 1,0 2-6,1 0-6,-2 2 3,0-2-14,1 2 18,-2-4 1,-1 3-4,-2-2 10,-1 3-3,-2 3-8,0-5-1,0 4 1,0 1 0,-1 0-12,0-3 16,-1 11-9,3-9 18,4-2-14,1-2-6,2 2 4,-2 0 6,1-1-4,2-2 1,0 3-1,2-1 0,-1-2-1,0 1 13,1 2-17,-2-1 2,1-1 2,0 1-3,-1 4 8,1-4-3,-2 3-3,3-2-6,-1 0 9,-1 3-8,0-4 9,3 2 4,-1-1-11,-2 0 12,5 0-1,-2-1-5,-2-1 3,0 0 3,5 0-7,0-2 3,-5 3-1,3-1 2,0 1-15,-1-1 11,1 1-3,-1 1 3,1 0 2,-1-3-3,0 2 2,0 2 1,-3 2 1,0-2 1,1 4-1,-2-2 0,0 1-1,0 1 4,-3-1-2,-1-2-1,1 7-1,-1 0 5,-2 1-12,2 0 9,-5 3 1,2 2-15,3-4 18,4 1 3,-8 2-10,1 1 3,1 0 1,0 4-1,2-2-1,1-6 1,0 1-3,-1 5 1,1-4 0,4-1 0,-5 6 2,3 1 8,1-1 0,0 3-10,-2 2 1,4 1 2,-2 1 3,-1 0 2,4 0-3,0 0-2,1-2 18,0 2-18,3 0-5,0-2 8,2 0 24,0 1 0,1 0 0,0 2-4,1-2-1,3 0-3,-1-1-3,1 3 3,2-3-5,0 0 3,1-2-2,0 4-2,3-3 0,0 6 2,2-4 2,3 1-15,6 9 7,-5-11 3,-3 3-2,1-5 5,3 4-6,1-7 0,7 9-3,-9-5-4,12 6 6,-10-10-4,1-2 2,2 1 1,7 6-2,0 0 3,-5-14-6,-2 3 5,2 0 10,1-3-14,0 6 4,0-8 3,1-1 0,0-3 6,2-1-8,8-1 3,-9-1-3,9 4 1,-10-7-6,3 2 9,9-5-2,-10 4-10,-1-1 7,0-1-6,-3-1 4,-1 1 1,2-4-1,-3 1-3,-3 1 2,3-4 0,-2 0-2,0-2 18,0-1-13,-1 2 0,-1-3 11,-1-1-2,-2-4 4,3 2-2,0-4 4,1 1 2,-2-5-2,0 2-3,0-2 5,0-4-1,1 4-6,-2-4 8,1 3 4,-3-2-2,0-3 3,-2 6 30,0 0-31,0 2-1,1 0-6,-3 0 3,-3 2 7,2 1-7,2 3-2,-1-10-7,-1 2 3,3-2-9,-3 1 8,1-2 0,-1 0-9,-1 0 3,-3-5 7,3 2-6,0 1 6,-3 1-5,0-4 4,-3 4 0,-2 7 3,2-2 5,-3 0-14,1-1 8,2-3 3,-4-1-4,1 6-2,1-2-15,-4-2 3,2 6 5,-1-8-6,-3-3 8,3 0 6,-4 0-4,2 1-6,-1 1-3,-2-3-4,1 12 4,-1-9-6,-4 2 0,0 2 8,6 5-8,-6-1 2,0-3-6,-1-1 2,-2 3-12,-1 0-5,-4 2 10,1 2-8,0 1 2,-1-1-10,1 1-12,-3-1-10,6 6-7,-1 1-25,-1 0-28,4 2-24,-2-3-31,1 3-42,3 2-16,0 1-62,1 0-55,-2 1-50,3 0-76,-2 2-374,2 4-902,0-1 399</inkml:trace>
  <inkml:trace contextRef="#ctx0" brushRef="#br0" timeOffset="37195.4856">13373 10494 178,'-1'-4'204,"2"0"-11,-1 4-20,-1-5-15,1 5-9,-1-5-21,1 1-11,0 4-17,0 0-5,-7 0-6,7 0-20,-9 2-6,4 2-1,0 1-10,1-2-4,0 1-8,-2 6-4,3-7-8,1 5 0,-1 0 3,3-1-6,-2 2 0,1 0-9,1-2-2,0 3 2,1 0 1,1-1-1,-1 1-7,3 1 5,2 5-6,-3-2 2,1-2 3,5 0 6,-7 5-10,4 0 4,-2 2 2,0-2-6,-2 2 0,1-1-1,-5 1-4,2 0 7,-3-1-10,1 6 1,-3-10 2,2-3-2,1 0 6,-2-2-9,-5 4 7,5-5-7,-2-2 8,3-1-8,-1 0 0,1-1 1,1-1 4,-3 1-3,5-1 0,-3-1-8,3-2-3,-2 6-12,2-2 4,0-1 14,0 1-1,0 3-5,0-3 9,1 0-6,0 2 3,2 2-9,-1-2 7,-1 3-1,1 1 9,-1 0 3,0-1 4,-3 4-7,0 0 4,-1 2 0,-1 3-3,2-5 5,-2 4 0,2 0-3,-4 0-4,3-2 6,-1 0-11,1 2-7,0-5-9,3 1-7,0-4-5,3 3-2,0-3-7,4 0-13,5 2-17,4-5-27,5 2-27,5-4-39,-1-3-106,5-2-293,-1 0 129</inkml:trace>
  <inkml:trace contextRef="#ctx0" brushRef="#br0" timeOffset="37832.9746">14441 10568 30,'3'-3'234,"1"-4"-14,3 0-15,0-1-11,2 1-10,2 0-18,2 2-11,1-1-7,0 0-18,-4 4-6,2 2-19,-2 1-8,0 3-10,-3 0-5,2 4-16,-4 0-4,2 7-3,-3 0-8,-2 3 1,-4 10 6,-3 1-13,2 0-1,-7 0-7,6-2-4,-2-2 0,-1 1 2,4 0 0,1-6-5,0-3 7,2 8 0,0-9-4,2-3 3,-1 4-4,3-1 2,-1-2-3,1 3-1,2 1 0,-5-1-6,2 1 2,-1 1 4,0-2 9,-2-1-8,0 0-2,-1-1 2,-5 4-1,5-5 12,-5 2-11,-1-2-2,-4-2 1,5 0 5,-3 2-1,-3-1-15,2-2 2,1 1-2,-3-3-7,2-2-10,2-2-12,-2-1-9,0 1-17,3-1-1,-3 1-23,2-5-26,-2 3-23,3-6-38,-1 3-36,3 0-35,-2-5-36,2-2-156,0-2-443,5 0 196</inkml:trace>
  <inkml:trace contextRef="#ctx0" brushRef="#br0" timeOffset="38639.5263">14734 10819 125,'0'0'141,"0"0"-7,0 0 8,0 0-2,0 0 10,4-4-2,-4 4 1,0 0-5,0 0 16,0 0 3,0 0-6,0 0-8,7 0-11,-7 0-1,6 0-8,-6 0-6,4-3-8,-1 1-3,-3 2-9,7 1-10,-3-5 0,-4 4-8,6-2 13,-3 0-11,0 0 0,-3 2-1,5-1 7,-2-2-7,0-1 0,0 1-13,-2-1-4,5-1 1,-1-2-14,2 1 3,0-3-4,0-4 18,5-3-14,2 0-3,1-3 2,2 0-9,-3-2-8,3 4 5,2 1 3,0-1-2,0-1-5,-3 1-3,4-2 3,1-3 7,0 5 6,-1-2 5,4 4-1,-3-3-2,2-2-7,12-3 10,-12 2-14,13-9-2,-1 2-2,3 1-5,0-2 5,3 3-14,0-1-2,2-2 4,18-7-8,-17 16 2,-1-4-6,1 4-9,0 1-4,-3 2 7,-3 6 1,1-3 2,-8 3-20,-3 4 11,-1 0 2,2 3-1,-2-1-1,1 1-1,2 2-7,0 4 3,-2-2 2,3 6-15,9 1 12,-2 7 6,-2-2-10,-8 1 3,-1 1 12,-2 5-15,5 10-1,-9-7 1,0-3-6,-1 6 2,-3 1-1,-2 0-3,0 1-10,-4-2 11,-1 4 12,-1-4-22,-4 2 16,-4 0 7,2 0-11,0 0-8,-3 0 7,-2 1-1,-2-1 3,0 1-4,-3 0-7,1 1 18,-4 2 1,-1 1 7,1-3-8,-4 3-2,0-3 7,-3-2-2,0 1 11,-5-1-15,-1-5 5,-10 11-19,3-6 21,-7 2 9,3-3-10,1 3-2,-1-5 0,7-7 3,-7 2-6,-7-1-6,3-1 16,2 0-15,7-2 9,-10-6 6,4 8-7,-2 1 3,-1-3-4,10-2-1,1-2-5,-11 3-7,9-5-10,3 3-6,-12 1-21,12 0-15,-3-5-10,1 3-31,4-1-19,-3-1-22,2-3-21,1 4-10,0-4-16,-1-1-3,4 3-8,1-3-4,3-2-12,2-2-11,3 4 0,3-5-2,0 0 7,2-2 1,-3-1-140,3-1-395,0 0 175</inkml:trace>
  <inkml:trace contextRef="#ctx0" brushRef="#br0" timeOffset="39001.945">15212 11229 103,'9'-15'133,"1"2"-1,6-8 9,-1 4 3,-1 0 2,1-1 13,-3 9 7,-1-5-1,-2 6 0,-2 1-6,0 1-7,-3 3-6,0 0-11,1 0-19,-3 1-15,-2 2-7,0 0-11,0 0-6,0 10 3,-4 0 1,-5 4-2,-1 6-5,-6 1 3,-1 2-3,0-4-9,-2 2-1,0 2-10,-1-2-4,2-4-5,5-3 3,-2 4-1,2-7 4,5-1-1,-1 0 6,3-3 2,0-2 8,0-2-3,2 1 25,0 0-14,2-1 3,2-3 2,-4 3-1,4-3-3,-1 3-6,1-3-6,0 0-1,0 0-17,7 1-5,1 0 3,6 5-10,5 0-14,-3 1 6,6 1-2,-3 3-4,2 1 3,3 1-24,-3 2-12,1 6-17,-3-6-20,0-1-25,-4 6-19,-1-8-20,0-6-29,0 11-39,-1-5-33,5 4-41,1-3-25,-7-1-247,2-2-571,0-1 253</inkml:trace>
  <inkml:trace contextRef="#ctx0" brushRef="#br0" timeOffset="39615.2962">16468 11200 45,'3'-7'273,"0"3"-6,-1 0-11,0-1-12,-1 3-18,2-1-25,-3 3-23,0 0-19,0-3-19,0 3-15,0 0-18,-9 8 0,1-1-6,-2 6-4,-5 5-2,2 4-7,-1-2-7,0 0-5,1 3 11,5-7-23,0 9-2,3-7-1,0-1-3,0 2 16,5 6 0,3-5 6,-3-2 15,4 1-15,2-3 4,1-2 14,0-7 0,4 7 7,-1-3-6,2-1 5,0-2 2,-1-3 2,2 2 7,1-6-7,2-1-8,-1 0-4,1-5-1,-4 0 0,5-3-5,-3 0-5,3-4-3,0-6-7,-3-3-13,3 0-3,-4-1-2,-1-4-1,0 1-11,-7 2-8,1 3-3,1-4-7,-6 4-5,-1 0-11,0 4-11,-1-3-10,-4 2-6,-8-1 3,4 4-6,-2 3-10,-3 3-9,-2 5-10,-5 0 5,-1 2-28,2 5-2,3 0-38,3 3-7,0 1-20,1 2-28,3 2-21,3 4-16,0 1-33,6 4-15,1-4-33,1 0-35,5-3-245,0 1-610,2-1 269</inkml:trace>
  <inkml:trace contextRef="#ctx0" brushRef="#br0" timeOffset="39854.4725">16897 11504 178,'0'0'382,"6"-1"-10,-2-5 5,-2 6 5,-2 0 5,4-3-16,-4 3-17,0 0-26,0 0-39,0 0-18,4-2-26,-4 2-29,0 0-25,0 0-12,0 10-27,-2-2-19,2-1-15,-2 2-9,2 4-10,-3 3-10,3 11-6,-3-6-15,1-2-3,-4 6-15,3 3-22,-2-1-23,-4-2-36,6 2-48,-1-1-52,1-8-51,-4 2-32,4-4-66,-2 2-65,3-1-66,-4-2-231,3-5-695,-2-3 308</inkml:trace>
  <inkml:trace contextRef="#ctx0" brushRef="#br0" timeOffset="40368.834">17479 11142 281,'0'-6'313,"0"-2"2,0 3-3,0 1 2,-2 3-9,0-5-5,2 1-27,0 5-24,0-4-25,0 4-17,0 0-17,-3-3-16,3 3-27,0 0-17,-4-3-13,4 3-13,-3 8-7,2 0-10,-2 1-11,0 5-6,-4 11-1,2 3 31,-3 5 7,0 0 5,1 1 4,0 1-17,0 9-6,-3-9-11,2 13-15,-2-2 8,7-13 1,-3 0-8,-1 1-12,3-3-10,1 0 5,-1 0-9,4-6-16,-3-5-12,3 0-31,0-3-15,3-7-30,-2 6-43,2-5-48,0 0-42,1-2-40,-1 1-48,4-6-78,0-1-330,0-2-747,0-2 331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1T10:32:0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 2441 71,'-6'1'168,"2"-3"-12,4 2-5,-8 0-7,8 0-7,-6-2-24,6 2-3,-4 0-13,4 0-6,-6 0-5,6 0-14,0 0-1,-4 2-15,4-2-6,0 0-3,0 0-7,0 0-1,0 0 0,10 6-6,-3-1 4,3-5 5,3 1 8,9-1 12,3-2-7,4 1 5,10-11 33,3 3-9,6 2 1,-3-5-15,6 7 0,18-13-20,-24 8 3,4 3 0,-1-4-8,-4 1-3,4 3-3,-5 0-9,-4 3 3,1 0-15,-10 3-6,-2-3-3,-4 0-9,-7 1-6,7 2 6,-10-2-7,0 2 7,-4-3-7,1 4-1,-4 0 8,0-3-1,-3 3 10,1 0-9,-1-2 1,-4 2 5,0 0 0,8 0-7,-8 0 6,0 0-6,3-2-5,-3 2-4,0 0-25,0 0-7,0 0-12,0 0-15,0 0-17,-8-11-20,8 11-34,-6-7-28,2 1-4,-4 2-6,0-2 12,0-2-106,-2-4-294,0 2 131</inkml:trace>
  <inkml:trace contextRef="#ctx0" brushRef="#br0" timeOffset="659.6889">2560 2202 876,'-10'-8'-46,"-4"-2"10,1 0 26,-9-2 33,12 2-7,-1-2 23,1 7 31,3-2 8,-3 3 18,3-2 3,0 3 8,0-3-4,3 3 2,-6 1-1,7 0-8,3 2-12,-5-5-23,5 5 12,-5-3-10,5 3-5,0 0-9,0 0-10,0 0-1,0-3-2,0 3-7,0 0-3,0 0 6,0 0-7,14 11 3,-8-9-7,1 3 7,0 1 0,3-2-3,1 0-4,-1 8 4,-1-9-6,0 5 5,4-2-6,-2 9 5,3-8 0,-1 3 0,1 0 1,0-6-10,-1 0 2,1 3 2,-1-1-4,-1-1 9,1-2-10,1 4 7,-4-6-3,1 4-4,-4-2 2,2-1-4,0-1 3,0-2-3,-2 2 4,0 5 2,-3-7-6,2 1-5,-2 5 5,-1-4 1,-3-1 3,7 0 9,-7 0-1,0 0-1,0 0 2,4 1 2,-4-1-2,0 0 1,3 2 17,-3-2-16,0 0-9,0 0 16,3 1-4,-3-1 14,0 0-7,0 0 3,0 0 7,0 0 4,0 0-16,0 0 13,0 0-19,0 0 22,0 0-7,0 0-10,0 0 7,0 0-5,0 0 2,0 0-5,0 0-3,0 0 7,0 0-16,0 0 2,0 0 7,0 0-22,0 0 11,0 0-6,0 0-7,0 0 6,0 0-16,0 0 21,0 0-8,0 0-8,0 0 11,0 0 9,0 0-20,0 0 6,0 0-7,0 0 0,0 0-11,0 0 24,0 0-7,0 0-2,0 0 2,0 0 5,0 0-11,0 0-2,0 0-14,0 0 11,-2 8-3,2-8-1,0 0-2,0 0 17,0 0-14,0 0 3,0 0-3,0 0-5,0 0 3,0 0 1,0 0-5,0 0-3,0 0-2,0 0 22,0 0-19,0 0-4,-1 4 7,-2-2-9,3-2-2,0 9 21,0-6-1,-4 1 5,4-1-7,-3 3-2,3 0 5,-4-1-1,4 8 8,-7 1-9,-3 3 9,0 5-1,-1 2-5,0 3 7,-2 1-2,0 1-18,1 0 5,-4-4-18,2 4-17,3-1-28,-2-3-45,3-3-29,5-3-48,3-9-62,1-1-231,1-4-530,4-1 234</inkml:trace>
  <inkml:trace contextRef="#ctx0" brushRef="#br0" timeOffset="3914.0528">3528 2523 163,'0'0'184,"0"0"-3,0 0-4,0 0-12,0 0 3,0 0-6,0 0-4,0 0 10,0 0-7,0 0-4,0 0-2,0 0-9,0 0-11,4-17-14,0 9-9,-1-1-4,0 0-3,-2-1-10,2 0-6,-3 2-8,0-4-6,0-4-5,0 3-7,-2-4-10,0 3-6,-1 1-4,0 2-7,-1 1-2,-2-1-11,2 0 4,-4 1-21,-1 6 0,-3-1-1,2 2-18,-4 6 6,-2 6-7,-4 4 4,0 8 3,-2 1 0,-2 14 2,6-7-4,1 0 5,-7 8-12,14-11 7,2-1 4,2 1-10,2-9 9,4 5 2,0-8-2,6 6 7,2-3 0,2-5 0,7 5 4,-3-9-3,1-2 4,5 2 4,-4-6 2,6 0 3,-1-4 5,-4 0 2,-4-4-6,4-1 10,-6-1 2,3-1-2,-1 0-3,-3-4 8,0-1-8,0-2 3,-1-7-3,1-3 2,-6-1 4,2 10-7,-5-8 4,2 8 5,-3 1-14,3-3 18,-3 7-5,0 6 12,0-5-5,0 5-11,-3 0 1,3 1-7,0 5 5,0-8-21,0 8-7,0 0 11,0 0-16,0 0 5,-4 27-7,1 0 10,3 2-13,-1 5 9,-5-5 6,3 5-12,2 16 11,-2-4 4,-3-12-2,5 0 0,-2-2-3,1 4 6,1-2-2,-3-5-1,4 2 1,0-4 12,0-1-17,0-1-1,-3-9 4,3-3 3,0-1 4,-2-3-9,2-3-2,0 2 5,0-8 1,2 9-10,-2-9 17,3 7 9,-3-7 15,0 0 2,3 7-8,-3-7 12,0 0-3,8-18-5,-1 2-11,9-8-2,-2 1-19,0-3-7,3 2-18,-6-3-8,3 6-14,-4-1-8,4 3-9,-4 7-13,-3-1-25,0 1-26,0 3-20,0 1-36,0-1-36,-1 0-45,1 3-32,-1 0-158,2-3-491,-1 8 218</inkml:trace>
  <inkml:trace contextRef="#ctx0" brushRef="#br0" timeOffset="4125.7858">3956 2684 91,'0'0'328,"3"-4"-22,-3 4-16,0 0-28,0 0-31,0 0-25,0 0-16,0 0-25,4 14-13,-4 3-5,2 3-5,-4 8 7,-1 2-10,-1-1-20,4-1-15,-4 0-6,1 0-3,0-3-12,2 3-9,1-8-19,-2-3-27,2 0-42,0 0-36,-4-2-47,6-4-58,0-1-52,-2-3-62,0-1-175,0-6-481,2 6 213</inkml:trace>
  <inkml:trace contextRef="#ctx0" brushRef="#br0" timeOffset="5232.8481">4139 2297 132,'0'-17'204,"-3"1"-13,2 3-6,-2-6-10,2 7-7,-4-5-8,1 6 0,1-5 0,-2 0-18,-1 7-6,-1-5-12,0 1-10,-6 1-17,3 1-1,1-1-9,-4 0-7,-1 2 33,-9-5-26,9 6 5,-5-5-11,-1 2-19,-1 0 12,1 5-2,-4-3-11,4 0 3,-2 5 6,-1 0-19,1 3 5,-1-2-4,2 1 4,6 3-1,-5 2-13,-3-4 3,2 7-11,0-1-9,1 4-13,3-1 15,-1 1-2,2 1-7,1-1-2,-3 5 2,-2 0-2,5 1 1,1-5-5,-1 3 2,-3 5 8,1-4-16,0 4 3,0-3-12,-1 7 20,1-5 7,0 3-10,3-7-2,-1 7-5,-1-1 13,-1-6-17,3 6 10,3-4 4,-2-2-8,-1 7 7,-1-3-2,2-1 1,3-1-7,-1-1-4,1 3 14,-4 4-11,3-6 3,4 0 4,-2 0 12,2 2-18,0 1 0,-1-2-3,1 1-1,0-1-21,2-1 20,-2 1 8,3 1-6,-2 2-1,5-1 2,-6 0 1,7 2-19,-3 5 25,0-5-5,-1-1-7,1 1 4,3 1-1,0 6 6,-1-7-6,1 0 3,0 1-1,0-3-1,1 3-2,1 5 8,-8-2 0,9 4 1,1-1 5,-2-8-11,0 2-1,-2-2-15,3-2 18,0 4 6,0-3-16,1-1 9,0 4 7,1-5-8,-2 6-4,3-6-6,-3 2 12,3-2 24,-2-1-31,3 3 3,-4-2 6,4-4-5,0 4 4,-1-1-6,-1-2 0,2 3-1,0-3 6,-1 3-2,4-1 10,-2 1 8,9 2-18,-5-3 20,0-2-14,4 5 15,-1-2-16,-1-5-14,3 5 27,-5-4 0,6 1-2,-6-2 0,1-1 4,5 3-12,-2-4 3,-1-1-2,4 2-8,-4-2-3,-1-3 12,0 5-19,1-5 18,0-3 2,-1 3-37,10 0 44,-6-4 4,8-1 0,-5 1-2,0-3-8,1 2-4,0-2 8,-1 0-5,1-1 4,-6 3 3,5-4-21,0 1 11,0-3-18,0 0 27,2-1 3,-4 1 2,1 0-11,3-3-2,-2 3 7,-7 2 5,7-7-9,2-2 8,-4 1 5,1-1-9,1 1 6,-4-3-8,-2-1 6,-2 5-17,2-6 24,-2-2-11,3 4 15,-8-1 7,2 3 5,-3-3 4,-3 8 7,4-9-12,2-5-6,-5 6 4,2 0-17,4-10 10,-8 7-5,3 1 0,-2 2-15,3-7 10,-2-1-5,0-2 5,-2-1-8,-2 8 12,3-6-10,1 0-3,-3-1-1,0 3-2,-4-1-9,2 5 11,0 4-1,2-13 4,-2 9 5,1-4 6,-1 2-8,-3-5-2,3 2 4,-4 0-6,1-1 9,-1 3-2,0-5-2,1 3-9,-1 6 0,-2-7-1,1-3 0,-1 7-3,0-7-3,-1 6 0,-1-2-1,2 0-2,-2 2 0,2 5-4,0 2 3,-1 1-3,2 3-3,-1-4-2,-1 3-1,0 3-5,1 3-20,-1-6-11,2 4-20,-5-3-26,2 5-28,5 0-25,-4 1-45,-2 0-56,-5 0-54,7 5-55,-3-2-64,0 6-348,10-3-821,-17 1 364</inkml:trace>
  <inkml:trace contextRef="#ctx0" brushRef="#br0" timeOffset="7035.3133">4393 1869 119,'1'-2'249,"-1"2"15,0 0-22,0 0-12,0-8-16,0 8-13,-1-7-2,1 7-31,-4-4 11,4-2-8,-2 1-12,1 1-1,1 4-8,-3-10-4,-3-1-15,6 5-13,-7-4-12,3 1 9,-2-1-13,2 1-8,-3-6-14,-4 3-10,1 2-8,-1-2 17,-1-2-22,-2-1 0,3 5-12,1-3-7,-3 5 22,1-2-28,-8 2-11,5-3 2,-4 5-1,-2-4-5,0 4 0,1-1-16,3 2 10,-6 0 1,1 2-9,1-1 2,0 1-4,0 1 12,1-4-4,4 6 6,-4-1-3,3 2-4,-6-2-7,-1 3 4,0-3-8,0 2 6,3 4-3,-1-4 8,-1 3-2,-1-4-21,0 4 27,3-1-17,-2 2 12,0 0-2,4-3-1,-2 7-7,-2-3 3,4 0 11,-4 0-16,9 1-6,-7 2 16,0-3-6,1 4 31,-1 1-26,6-6-8,-8 7 4,-1-1-3,3 2-2,-1 0 1,-1 1 4,2-3-4,1 4 4,0-5-12,2 2 9,1 5 7,6-9-6,-2 4 14,-5-3-12,5 4 0,2-3 3,0 1-4,-2-1-12,2 2 7,2 3 9,-6 3-4,4-5 7,-1-1-2,4 3-13,-2 1 8,0-1 2,0 2-11,3 0 17,-4 5 10,1-6-17,3 2 4,0-1 0,0-3-6,-3 8 35,3-2-32,0-2 7,1-1 2,2-2-1,-4-1-9,2 1 7,-1-1-5,0 4 22,1-2-17,-1 1 18,3 2-19,-3-5 2,3 3-7,1 1 11,-4-1-5,1 2-3,-1 6 10,2-7-21,-1 0 16,-1 1 2,2-2 1,0 7 2,1-7-11,1-5 13,0 6-7,-1-1 1,1-3 0,-1 0-17,3 1 10,-1-3-3,2 0-9,0 3 18,-1 1 19,1 0-19,1-5-7,-1 6-7,0 0 13,2 0-3,-1 2-8,0 5 10,2-4-4,0-3-2,1 2 21,-1 7-13,0-8-7,0 2 7,0-4-14,2 9 15,-2-8-19,0-1 12,1 3-9,0-1 2,-2 2 5,3-2 0,0-1-11,0-3 14,-2 6-1,4-4 5,-3 1-8,-1-2 1,4 1 15,0-2-14,0 0-4,-3 2 1,1-3-1,0 2 21,2 0-23,-2 0-3,2-1 16,1 3-10,-1-3 13,0-2-11,1 5 5,1-3-3,0 0-10,2-2 14,0 3-3,-2-3-1,3-1 3,-5 1-10,3 1 6,0-3-4,1 1 3,-1 0-8,1 0 13,0 1 6,-1-3-9,-1-3-3,2 7-6,-1-6 4,1 5-23,-2-7 29,2 4-3,-4-3-1,4 5 7,-4-5 19,2 0-26,5-1 6,-1 5-3,-1-1-8,-5-1-27,11 3 38,-5-6-3,1 5 6,-1-4-6,2 1-10,-3 3 10,1-6 3,-1 6 14,1-1-16,9-1 4,-12 1-4,0-6-8,4 4 26,-1-1-24,1-1 9,0-1-5,-1 5-8,2-5 18,2 2-13,-4-1-12,5-1 16,4-1-9,1-2 15,0 2-3,-2-6 1,1 3-3,2 3-2,0 3-14,-4-6 7,2-3 2,-6 3-7,5-2 22,-4 1-1,-1 2-5,-1-1-1,6 0-6,-6-1-2,7-4-17,-8 4 17,10-1 9,-8-1 1,0-3 0,1 1-3,5-1-8,4-3 7,-2-1 3,-1 0-1,-2 1 24,1 1-24,2-5-4,0 2-1,-3 6 0,-6 1 5,7-7-7,-8 6-7,3-1 11,-3 3 4,-7-1 3,3 1-9,-2-4-3,1 4 18,-1-3 4,6-4 21,0 1-15,3-7-2,3 0-5,-2-2-2,2-1 5,-2-3-7,4 1-2,-3 1-3,2 0-5,-4-1 4,3 3-5,-4 4 1,2-6 11,-7 8-8,0-4 13,0 5-1,-1-1 10,0 1-6,-3-1 29,1 2 9,-2-1 2,0 0 1,-2-2-6,6-5-7,-3 8-10,0-15-6,3-1-3,-3-1-9,4 0 1,-2-3 0,-2 4 0,-3 1-9,3-4 1,0 7 1,0 5 6,-3 2 6,-1-2 0,0 1-5,0 2 8,1-1 7,-4 3 3,3 1-4,-2-6 2,1 0-3,-1-1-6,-1 6 6,0-5 0,0 2-6,0-1 4,0 1-4,0-4-5,-1-6-2,-2-1 2,3 1-1,0 6 0,0-1 9,0 2 4,-2 0 7,1-1-11,1-1 4,0 3 4,0 1-1,-4 1 22,4-2-15,0 7-4,-1-2 12,1 0 3,-2 0-9,1-5-5,-1 1-2,1 4-16,1-4-1,-2 0 10,-2-1-2,4-3-6,-4 3 17,1 1-25,2-1 2,-1 0-8,-2 0 3,2 0-8,0 0 6,-1 2 0,-1-1-2,1-2 0,-1 9 4,-2-6 6,3 3-2,-1 0 4,0 2 1,2 3 13,-3-2-17,2-2-11,-1 0 0,1 1 9,-5 1-6,6-1-4,-8-6 2,3 3-5,2 1-6,2 2 19,-3-1-17,-1 3 8,0-4-29,1 2 16,-1 1 1,-3-5-1,2 3 3,1 1-4,0 2 1,0 2-6,-3-6 3,4 2-9,-3 3 9,0-1-15,2 1-7,0-2-5,1 3-5,-1 3-6,3-5-12,1 6-10,-4-3-18,2 2-11,0 3-30,5 0-13,-7-4-28,3 1-23,4 3-34,-7-1-18,4-1-54,3 2-37,0 0-63,-7-5-70,2 5-324,5 0-854,0 0 377</inkml:trace>
  <inkml:trace contextRef="#ctx0" brushRef="#br0" timeOffset="9300.3365">4859 2853 157,'0'0'157,"0"0"-5,0 0-4,0 0-10,0 0-3,0 0-3,0 0-3,0 0-10,0 0-5,4-1-7,-4 1-7,0 0-12,0 0 2,0 0-12,0 0-1,0 0-4,0 0 1,0 0-6,0 0 3,3 4-3,-3-4 1,0 0-3,0 0 3,0 0-5,0 0-3,0 0-1,0 0 2,0 0 0,0 0-1,0 0-1,0 0 4,-10 4-5,10-4 2,0 0-2,0 0 1,0 0-2,-3 3 0,3-3-9,0 0 2,0 0-5,0 0 5,0 0-9,0 0-9,0 0 4,0 0 4,0 0-1,0 0-8,0 0 8,-1 2-9,1-2 7,0 0 13,0 0-3,0 0-11,0 0-9,0 0 9,-3 3-8,3-3-6,0 0 13,0 0 0,0 0-36,0 0 27,0 0-10,0 0 5,0 0 4,0 0-11,0 0-4,0 0 3,0 0-6,0 0-6,0 0-1,7 2 7,-7-2-3,4 1 2,-1 1 7,-3-2 9,17 3 4,-4-3 7,8 1 6,1-4 13,8 2-13,15-1-4,0 1-1,0 0-3,3-2 4,2 0-7,18-4-4,3 6 11,-26 1-21,3-2 0,20 0 3,3 5 0,-23-8-17,22 5-1,-23 0 10,28 2-1,-6-7 3,-2 1 3,-19 1-9,31-1 6,-28 3-6,25-3-3,-6 1-9,1-1 13,-1-1-5,2 1 7,-4 0-4,-23 2-5,25 2 11,-1-3-11,-24-4 6,24-2 2,-22 4-22,26-3 21,-25 4-7,0-1-13,0-3 15,-2 1-4,-1 0 12,0 0-1,-3 0-19,-1-1 10,-4-2 5,-7 6-2,-2-1 5,1 0-2,-2 0 4,-4 0 6,-1-2-7,-1 5 8,-5-3 12,-4 2-5,-2 0 4,-3-1 9,-2 2 3,3 2 15,-4 0-18,2-3-10,-2 3 8,-4 0-7,7-2-11,-5-1 8,-2 3-4,5-1-3,-5 1-2,0 0 6,3-3-4,-3 3-6,3-3 5,-3 3-8,0 0 1,0 0-1,0 0-1,0 0 6,0 0-15,0 0 1,0 0-11,0 0-8,0 0-18,0 0-11,0 0-24,0 0-10,0 0-30,0 0-80,-7-7-79,1 2-20,-4 0-12,1 1-15,-4-3-11,-1 1 23,-2-3 12,1 4 18,-4-7-165,0 5 383,2 0-156,4-1 38,-1 3 30,-6-5 31,8 5 24,-3 0 45,4-1 30,3 2 24,-1 0 40,1 2 35,4-1 13,-1 0 12,0 2 5,1-2-2,1 2-3,1 0-11,2 1-10,0 0-1,0 0-9,0 0 8,0 0-7,0 0 7,0 0 6,0 0 3,17 1 3,-7 2 3,-1-2-5,6 4-1,1-2 2,-3 5-7,10-1-3,0-1-4,3 2-13,1-2-4,-3 3-1,-1-3-12,-3 1-1,-5-2-9,6 0-1,-7 0-4,0-2-1,-5 1-5,-1-4 5,-1 4-17,-1-3 4,-1 3 0,-3-2-8,2-1 6,0-1 1,-4 0 3,4 3 9,-1-2-12,-3-1-13,0 0 13,0 0-6,3 1 3,-3-1-2,0 0 1,0 0-16,2 7-6,-4-2 7,1 0-6,-5 10 11,-5 8-2,0 3 12,-6 3-2,-8 11 4,3 1 5,-2-5-3,0-2 0,6-5-4,-9 9-4,6-13-4,3 2 11,1-1 5,-3 1-20,-1-3-16,0 1-36,1-4-31,2 1-35,1-1-38,0-4-58,2 0-57,2-6-75,-4 4-225,1-9-612,4-2 271</inkml:trace>
  <inkml:trace contextRef="#ctx0" brushRef="#br0" timeOffset="10399.2664">6666 2399 127,'0'0'140,"0"0"0,0 0 13,0 0-4,0 0-2,0 0-1,0 0 1,6 2-3,-6-2 4,0 0-12,0 0 1,0 0-2,0 0-11,0 0 2,0 0-12,0 0-4,0 0 5,0 0-13,0 0 8,0 0-4,0 0-5,0 0 4,0 0-1,0 0-7,0 0-3,5-10-13,-5 10 7,0 0-4,3-6-8,-3 6 2,3-5 2,-3 1-15,0-3-1,4 1-12,-4-4-4,3 0-3,0 1-9,0-8 4,-1 5-8,-1 2-2,-1-2 10,0-1-21,4-1 12,-4-1-10,0 4-2,0-1-8,0 4 14,-2-1-2,4 1-1,-4 1-4,0 1 5,0 0-11,1-1-6,-4 3 0,1-7-11,-4 7 3,-2-1-20,3 0 5,-3 2-18,-1 3 1,-2 0 15,-2 5-11,-2 1-1,-1 6 9,-1 2-8,4 5 1,-4-4 14,4 4-8,-1 2-2,7-8 1,-6 11 8,7-10-3,1 2 2,1 0-8,3-4 6,-1 3 4,1-4-7,2-1 4,-2-1 5,4 1-5,2 1 2,0 2 5,3-5-2,1 2 11,0-1-5,3-4 2,2 5 7,1-5 0,1-2-3,2-1 6,-2-3 0,0 0 3,0-2-1,0-6-4,-1 2 7,-1-6-9,1 1 7,-2-1 0,5-8-3,-5-1 1,2-2-5,-6 8-3,1 0 4,-2 2 6,-1-1 1,0 3 12,-1 4 2,-1 0 4,1 4-10,-4 0-4,1-3-9,-1 7-9,3-1 4,-3 1-17,0 0-3,0 0 6,3 18 1,-3-8-2,0 6 3,1-3 6,1-2-13,1 1 3,-2-2 3,5 5 2,-1-3 3,1-5-1,2 8 9,2-4-6,4-3 7,0 0 4,3-2-18,3-1-9,-3-2-5,0-3-31,5 0-23,-10-3-30,3 0-32,-1-3-38,7-4-41,-8 2-45,0 2-181,-2-3-487,-3 1 215</inkml:trace>
  <inkml:trace contextRef="#ctx0" brushRef="#br0" timeOffset="11408.2286">8580 2880 35,'3'-7'250,"0"4"-6,-1-4-13,2-2 0,-2-1-9,2 2-38,-1-3-22,2-4-5,-1 1-12,-3-2-9,2-2-3,1-2-2,-1 1-11,-3 1-5,0 2 2,0-3-10,0 8-6,-4-2-7,1 1-5,2 0-9,-2 3-14,-1-1-6,-1 2-10,-3 1-12,1 4-13,-3 3-17,-3 3-1,-8 10-10,-1 0 4,2 7 2,-5 2-4,2 2-4,3 1-4,-1 1 2,4-2-3,3 2 0,2-3 1,5-5-5,1-1 0,0-1 6,3-2-5,2 1 1,1 1 2,1-4 0,1-2 3,2 2 0,2-5 5,2 0-7,-1-2 11,3-4-1,1 1 7,3-3-6,8-4 4,-7-1 5,-1 0-8,2-3-1,1-3-1,1-3 8,-6 1-3,3-5 1,-7 3-2,6-7 3,-1 3 6,-3-3-5,-2 0 13,0 4-1,-2 1 2,0 4 18,-5 3 5,5-2 4,-5 6 19,2 0-11,-3 4-6,3-1-8,-3-1-4,0 2-5,1-2-14,-1 5-4,2-2-12,-2 2-1,0 0-5,-2 10 1,1 4 2,-2 7-1,3 9 7,-7 1-13,6 3 8,-2 0 11,-3 15-6,2 2 3,-3-3-11,6 2 16,-1-16-4,2 0-9,-2-2 10,1-1-2,1-3 5,1-7-7,-2-2-3,1-2 6,0-4-15,0-4 12,0 3 1,0-6 1,0 1 8,0-7-1,0 6 34,1-3 13,-1-3 13,0 0 16,0 0-13,11-12-6,4-10-24,6-4-37,5-9 2,0-3-14,-7 11-21,0-1-24,-2 6-11,-3-4-6,5 8-14,-9 2-20,1 2-23,-1 3-23,-4 3-41,0 1-39,1-3-56,-2 5-271,0-4-591,2 2 262</inkml:trace>
  <inkml:trace contextRef="#ctx0" brushRef="#br0" timeOffset="11780.6072">9037 3081 212,'0'0'268,"-9"-12"-19,9 12-23,0-6-24,0 6-21,4-8-17,2-2-19,0 2-13,2-4-22,3 0-10,2 2-6,1-6-12,2 6-6,-4 1-6,4-1-8,-2 5-3,-4 1-11,0 1-2,-2 3-16,-1 2 11,0 3-11,-1 1 6,-2 5-5,-4-1-7,0 7 1,-6 7 11,-3 0-16,0 1 6,-9 5-4,5-5-8,-5 1 0,2-4-8,1-1 7,4-7-6,1 0 2,1 1-4,4-10-6,0 3 6,1-3-10,1-1 8,0 0-8,2-1 7,0 1-7,1-4 9,2 5 5,1-3 22,6 2-2,0-3 2,7 1-7,4-2 2,-3-3-3,4 3-13,1-4-23,0 2-29,1 0-46,1-1-33,-4-4-48,3 0-50,-8 1-189,-2-1-441,1 2 195</inkml:trace>
  <inkml:trace contextRef="#ctx0" brushRef="#br0" timeOffset="12801.8423">9301 2522 94,'-10'-24'186,"4"7"12,-4-4-18,1 3-6,1 2-4,-4-7-21,1 4 2,0 3-6,-2-8-9,2 11-7,-1 1-4,0-7-12,-3 7-6,-1-3-8,-4-1-6,2 6 0,3 2 0,-5-4-3,-1 0-9,-2 5-5,1-5-5,1 2-7,-3 3-3,0 2-11,-2-5-3,0 8 7,-1-2-10,-1 1-6,-2 1-6,-11 2 1,3 4-3,-3-2-4,12-1 9,-11 2-2,11 1 11,-1 0-13,-10 4 7,15-3-3,-6 0-1,-7-2 3,0 3-16,13 2 10,1 3-6,0 2-2,0-7 1,2 7-8,-2-3 3,2 4 2,1 1-4,-1 0-4,3 3-1,-2-1 1,-3 4-3,4-3 0,0 6-3,0-1 2,-3 2-1,-3 10-5,6-10 1,4 0 0,-5 1-1,7-1 0,-2-1 1,1 3 2,5-3-2,-5 0-1,5-1 0,-1 0 2,2 2-12,1 4 14,-2 0-1,4-3-1,-3 0 0,3-1 5,0 5 2,2-1-8,-1 3 8,0 1-5,2-2 1,1 3-1,1 0 0,1 2 5,3-1-8,0 11 7,0-9-5,1-5-1,2 3-2,2-2 2,-1-2 4,2 1-5,1-3 3,2 3 14,0-6-2,4 6-18,-3-4 15,4 1 1,-3 0-5,4-1 12,9 8 18,-9-10-21,-2 1-2,4-3 15,11 9-16,-9-8-6,-2-4 14,3-1 5,14 5 4,-3 0-15,-8-11-5,0 3 12,1-3 5,2-4 5,8 5 3,1-5 11,-10-2 7,11-1 1,0 1 5,-1-4-4,6 1 8,-5-3 0,1 1-5,-12 1-4,15 0-8,-14-3-5,13 2-4,0-1 0,-14-6-5,13 2-3,-3-3 2,-8 5-12,1-3 4,-5-2-12,4 0 7,-2-2 6,2-2 15,-2-2-10,0 1 9,8-10-6,-1-2 4,-10 4 1,7-7-1,-13 7 7,6-3 10,-7-1 4,1 0 5,-1 2 4,0-5-1,1-1-3,-1 0 11,-4 2 1,1-3 11,-2 3-5,-1-1-7,4 0-8,-2-3-3,-2 2-10,-1-4-7,-1 2 8,1-2-7,0-3-11,-2-1 5,6-12-11,-8 15-3,3 0 0,0-3-9,-3 0 7,-1 7 4,1-4 8,-3-1-9,3 3-10,-6-2 16,1 1 10,-1 3-4,-1-2-11,-3-1-10,2 1 9,-3 1-9,-3 0-1,0-2-2,0 1 13,-3 1-21,-2-1-4,3 0-5,-4 4 8,0 1-8,1 2 0,0-4-6,1 12-11,1 2 17,5 1-6,-5-3-2,-3 6-19,1-1-17,0-1 1,1 3-11,0 1-19,2 1-16,1 1-9,-1 3-33,-1-5-39,2 4-38,-7 2-24,0 0 1,-6 1-25,6-1-18,5 3-21,0-2-29,-1 2-13,2 1-19,2-2-26,-4 3-302,0 2-736,2-3 325</inkml:trace>
  <inkml:trace contextRef="#ctx0" brushRef="#br0" timeOffset="14221.0823">9559 2709 83,'0'0'222,"0"0"-8,0 0-10,0 0-7,-8 7-2,8-7-3,0 0-3,0 0-4,0 0-6,0 0 6,0 0-3,0 0 1,0 0 5,0 0 1,0 0 5,0 0-2,0 0-14,0 0 4,0 0-7,0 0 1,0 0-6,0 0-3,0 0-4,0 0-9,0 0-7,0 0-8,0 0-11,0 0 2,0 0-7,0 0 4,0 0-6,0 0-7,0 0-12,0 0-8,0 0-12,0 0-7,0 0-5,0 0-9,0 0 0,0 0-21,0 0 3,0 0-3,0 0-4,0 0-3,0 0-3,10-7 0,-10 7-2,0 0-1,0 0 0,2-3-5,-2 3 3,0 0-2,0 0-1,0 0-3,0 0-2,0 0 1,0 0-2,0 0-2,0 0 3,0 0 8,3-4-19,-3 4 1,0 0-3,0 0 1,0 0 1,3-1 2,-3 1-5,0 0 9,0 0-8,0 0 9,0 0-10,0 0 2,0 0-5,0 0 6,0 0 2,0 0-1,0 0-1,0 0 1,0 0 3,0 0-5,0 0 1,0 0-1,0 0 0,0 0-8,0 0-1,0 0 3,0 0 2,0 0-8,0 0 7,0 0 0,0 0 1,0 0-4,0 0 6,0 0-11,0 0-2,0 0-4,0 0-6,0 0-2,0 0-3,0 0-6,0 0-6,0 0 3,0 0-11,0 0 1,0 0-6,0 0-12,0 0-3,0 0-4,0 0 2,0 0-9,0 0 10,0 0-12,0 0 1,0 0 4,0 0-4,0 0-18,0 0 21,0 0-6,0 0 8,0 0-14,0 0 13,0 0-1,0 0 1,0 0 0,0 0 0,0 0 7,0 0 6,0 0 0,0 0 8,0 0-3,0 0 38,0 0-25,0 0 19,0 0-11,0 0 1,0 0 2,0 0 9,0 0 1,0 0 6,0 0 3,0 0-7,0 0 13,0 0-3,0 0 7,0 0 11,0 0-10,0 0 21,0 0-2,0 0 5,0 0 6,0 0 5,0 0 9,1-7-4,4 5-15,-1-5 12,-1-1-5,5 0-3,2-7-4,-1-1 2,4-3-10,4 1 6,0 0-10,0-1 2,-5 1-11,4-1 4,1 2-2,-1 1 3,1 1-2,1-1-9,-4 4 2,6-6 4,-2 4 2,-1-2-4,1 0-4,5 4-6,-5-5 7,7 3 2,0 0-3,3-2 0,0 4 3,12-5 3,2 0 5,-2 2-16,1-1 8,-3-2-4,2 9 5,-1-3 0,1 6-9,-1-2 12,-1-5-9,2 6 5,-12 2-14,1 1 16,12 7 1,-10-9-2,-3-1 1,18 0-10,1 6 8,0-3 14,-1 0-13,1 3-10,0 1 8,0-4 7,-2 4-9,3 2-1,-3-4 8,3 1-11,-6 6 12,1 0-3,-1-3 9,-3 3-9,-8-2-1,9 1 7,0 1-8,-2 3 6,-7-4-4,10 4 1,-1-1-1,-1-1-15,1 7 14,-1-3-2,3 1 4,-5 2 3,-7-4-12,6 6 3,-8-2 3,-2-6 3,12 8-2,0 1 0,1-3-5,-11-2 9,10 4-4,-9-1 3,-1-4-6,8 7 19,-9-7-12,-3-1 1,1 5-1,0-1 7,3 1-4,-5 2-5,-1-7-4,-1 5 1,1-2 2,-3 3 0,3-2 2,-6-2-3,-2 0 8,1-2-5,-1 2-5,-3-3 3,-1 1-4,-2-4-18,0 0 17,0 3 1,-5-6 0,1 2-1,-1 1 0,0-2 2,1 0-3,-4-2-2,0-1 4,0 0-2,6 1 3,-6-1-10,3 3 6,-3-3-7,0 0 9,3 4-17,-3-4 9,0 0-6,0 0-5,0 0 13,2 2-27,-2-2-15,0 0-13,0 0-27,0 0-17,0 0-48,0 0-33,0 0-44,0 0-29,0 0-62,0 0-222,0 0-590,-11-12 262</inkml:trace>
  <inkml:trace contextRef="#ctx0" brushRef="#br0" timeOffset="14660.1929">12421 2249 179,'-1'-7'250,"-1"2"-15,1 3-11,1 2-26,-1-5-12,1 5-31,0-5-14,0 5-11,0 0-20,0 0-13,0 0-8,0 0-13,0 0-12,0 0-6,2-3-10,-2 3-3,0 0-8,0 0-5,6 10-2,-4-6-9,0 2 12,1 1-13,1 9 5,3 1-3,0 2-2,0 6-8,3 2 12,0 0-6,0 0 1,-1 1 1,-2-1 0,2-1 2,1-4 4,1 2-3,-6-7-7,0 0 3,1-2 0,0-6-4,-3 2-3,1-1-1,1-3 9,-2-3-12,-1 3 4,-2-2-2,1-2-4,-1 4 7,0-5-8,0 3 3,0 0-1,0 0-3,-3 0 19,0 0-12,2 3 8,-6 3 7,1-4 0,1 4 8,-5 0 4,1 3 5,-5-4-4,2 3 3,-1-1-4,-7 2-1,-1-2-5,-1 2-8,-4 1 6,-2-6-6,-7 8 0,8-6-16,-11 3-8,10-2-30,0-2-23,1 0-26,-3 1-30,2-5-37,1 1-37,1-1-46,-2-1-202,2 0-466,1-2 206</inkml:trace>
  <inkml:trace contextRef="#ctx0" brushRef="#br0" timeOffset="19787.8277">9428 3831 56,'-1'-4'174,"1"0"1,-3 1-1,3 3-5,-1-6-3,1 6-6,-2-3 0,2 3-10,-1-4-10,1 4-5,0 0-11,0 0-9,0 0 4,-2-2-13,2 2-11,0 0-7,0 0-8,0 0-5,0 0-11,0 0-6,0 0-6,0 0-9,0 0-6,0 0-5,0 0-1,0 0-4,0 11-10,0-11 1,2 11-1,-1-4-2,2 2-3,0 2 7,0 1-3,4 7 10,1 6 21,5 0-3,1 2 6,2 1 1,4-2 20,10 9 0,4 2 9,-5-4-1,8-3-7,0 2 1,2-3-7,-1-2-13,2 2-5,-4-2 3,0-2-11,1-3-9,-1 0 19,0 3-8,2-6-4,-1 3-13,3-6 2,-1-1 14,0 4 10,2 0-7,3-5-4,2 3-15,-1-2 31,1 1-15,-2-3-18,3 3 8,-7-2-6,-1-5 4,0 6 4,-2-3 5,2-3-11,-11-3-10,1 2 0,-1 0-2,0 0-4,0-2 0,2 0 3,-5-1-3,3-3-1,-1 2-10,2-1 6,-4 2-9,4-2 18,1-1-6,8-2-3,-14 0-3,2 2 4,1-5 10,0 2 5,1-4-5,-1 0 0,3 0-4,-2-2-1,1 1 0,2 4-9,-4-6 4,0 0 3,0 0-11,-2 0 7,3-1 6,-4 0-8,1-3 13,1 2-14,-1-2-2,2 0 10,0 3 1,2-4-11,-1 1 1,1 2-2,-4 0 4,2-2-16,-2 2 17,0 3 0,0-5 2,0 2 2,-2-1 8,-1 1-13,0 1 4,-1-1 5,2 0-6,-2-1 21,0 2-24,1 2 9,-2-5-1,4 0-7,0 2-2,0 2 4,-1-4 0,-1 2-10,1-1 9,1 1-2,-4 1 2,-1-2 1,-5 4-2,1 2 1,4-4 3,-8 3 4,-1 1 7,0-1-8,-2 0 10,0 3 2,1 0 0,-1-3 3,-1 1 11,-2-1-11,4 1-4,-2 0-3,-2-2 6,5 3-12,-6-1 5,2 2 0,-2-2-1,0 1-4,1 1 3,0-2-3,-2 1 3,1 1-19,-1-2 15,0 4-2,-2-2 1,-1 3-1,5-3 0,-3 1-2,-2 2 2,0 0-3,3-3 1,-3 3-1,3-1-8,-3 1 5,0 0 0,3-3 0,-3 3-4,0 0 2,0 0 3,0 0-6,0 0 4,0 0-2,0 0 2,1-3-1,-1 3-1,0 0 1,0 0-5,0 0 6,0 0-7,0 0 2,0 0 4,0 0-2,0 0-1,0 0 4,0 0-8,0 0 4,0 0 0,0 0 4,0 0-4,0 0-1,0 0-1,0 0 6,0 0-6,0 0-1,5 0 6,-5 0-6,0 0 2,0 0 11,0 0-10,0 0 0,0 0-4,0 0 6,0 0-4,0 0 7,0 0 2,0 0 3,0 0-6,0 0-2,0 0 2,0 0-2,0 0 2,0 0-4,0 0 5,0 0-4,0 0 1,0 0-4,0 0 2,0 0-1,0 0 2,1-6 1,-1 6 4,0 0-4,0 0 0,0 0 2,0 0 4,0 0-7,0 0 9,0 0 2,0 0 2,3-1-3,-3 1 3,0 0 4,0 0-4,0 0 2,0 0-4,0 0 1,0 0-5,0 0 6,0 0 0,0 0-2,4-3 1,-4 3-4,0 0 1,0 0-2,0 0-2,0 0 2,0 0-1,0 0-1,0 0 1,0 0-2,1-3-1,-1 3 8,0 0-5,0 0-2,0 0 6,0 0-4,0 0 2,0 0 0,0 0 1,0 0-7,0 0 4,0 0 1,0 0 0,0 0 4,0 0-12,0 0-3,0 0-15,0 0-9,0 0-14,0 0-21,0 0-34,0 0-24,0 0-30,0 0-43,0 0-26,-11-4-80,4 2-107,-13-1-337,-6 1-806,-16-2 357</inkml:trace>
  <inkml:trace contextRef="#ctx0" brushRef="#br0" timeOffset="20859.7521">9422 3945 72,'-1'-4'176,"-2"1"2,3 3-19,0-7-7,-4 4-16,4 3-16,0 0-13,0 0-8,0 0-17,0 0-11,-2 17 10,2 0-2,-1 10 2,0 0 0,-2 3 4,2 5 2,-2 1 0,4-2-4,-1-2 0,3-2-3,0 0-11,-3-1 2,1-5-5,0-7-3,1 2-3,0-4 5,0-1-11,-2-4-4,2-1-5,-1-3-2,0 2-10,-1-2 15,1-1 6,-1-3 4,0 2 10,1-1 3,-1-3 10,1 3 7,-1-3 8,0 0-1,0 0-1,0 0-9,0 0-13,0 0 3,0-19-15,0 6-6,2-4-6,-2-2-6,0-10-3,1-1-8,-2-2 4,2 0-2,1-19-10,-2 17-3,0 0-3,0 3-1,0-3 0,4 9 28,-4 7 16,1 6 9,1-3-13,-1 4 11,-1 5-11,-1-3-9,2 4-1,2-1-4,-3 2-14,1 0 4,-1 0-4,1-1-13,-1 5-8,2-4 13,-2 4-27,0 0 6,9-1 7,0 0-6,5 2 8,9 2-3,0 2 8,3-2-5,0 1-12,-1 2 14,2-2-11,-5 1-24,2 1-2,-1-3 1,-1 1 3,2 1-10,-4-4-11,-3 4 2,-4-1-9,1 0-8,-4-1 0,-3-1 3,-2-1-2,1 2-7,-2 0-1,0-3-17,-1 3-15,1-2-15,-4-1-25,0 0-23,3 2-26,-3-2-33,0 0-16,6 0-34,-6 0-186,0 0-493,-2 6 219</inkml:trace>
  <inkml:trace contextRef="#ctx0" brushRef="#br0" timeOffset="21921.4303">10698 4364 192,'0'0'179,"0"0"-1,0 0-1,0 0 6,0 0-8,11-3-9,-11 3-5,5-5-4,-1 1-2,-1-1 0,3 0-1,-3 1-1,4-4-3,0-1-13,-2-1-4,0-1-13,0-3-3,-1 0-6,4-2-7,-4-2-11,0-2-9,0-3-12,-2 2-5,-2 1-2,1 0-13,-1-5-5,-1 9 6,-1 0-12,1 5-6,-2 1-4,1-1-5,1 5-12,-3 1-20,0 4-2,-6 1-16,-4 9 10,-3 5-2,-3 3-1,2 3 2,-2 3 4,4 3-3,0-2 5,2 2-4,1-5-1,4-4-6,5-1 8,2 1 2,-1-2 2,0-3-1,6-2-8,-2 3 10,2-3-1,1-3 1,2 1 13,1-4 1,3 0 0,-1-4-1,4 3 9,-2-7-6,-4 1 7,6-1-3,-3 0 8,4-2-9,-1-4 0,-1 1 4,-2-1-3,1-3 4,-2-1-8,-1 0 5,3 2 4,-6 4 6,1-3-3,-1 2 8,-2 2-6,1 0 3,-2 2-11,1 1 4,-1-2 1,0 5-13,-2 1-7,1-5-3,-1 5-9,0 0-12,0 0 5,0 0 2,-3 16-6,3-10 1,0 3 10,0 2-5,0-1 6,0 1-6,2 0 6,2-2 1,0 2 1,-1-3-1,2 3 8,4-4 0,2 3-1,2-3 2,1-2 2,0 2-6,1-5-5,0-2-7,0 0-5,-1-1-9,0 0-13,1-3-10,-1 1-11,-5-1-1,3-1-14,-2-2-16,-2 1-25,-1-1-23,-1 1-28,1-4-7,-2 3-44,2-3-164,-4 4-419,0-3 185</inkml:trace>
  <inkml:trace contextRef="#ctx0" brushRef="#br0" timeOffset="22923.5903">11068 2276 75,'0'0'219,"3"-7"-7,-3 7-4,0 0 2,2-10-8,0 7 2,0-2-10,1-2-17,-1 2 2,1 1-13,-3 4 10,2-8-25,-2 5-23,0 3-14,0 0-23,0 0-3,0 0-14,0 0-9,0 27-6,0-2-3,-1 4 2,-3 5-5,2 0-11,-1 0 6,1 1-12,-4 0 0,5-3-3,-4-2-9,4 1 16,0-3-17,-1-2 2,-1-4-3,2-4-4,1 2 0,-3-5-6,3-3 7,-3-2-3,3 0-5,-1-3 2,-1 0-3,2-2 2,-1 0-2,1-1 4,0-4 0,-1 7 24,-1-3 16,2-4 4,0 0 15,0 0 19,-1 4-15,1-4 1,0 0 9,0 0-5,0 0-4,0 0-2,0 0-11,0 0 3,0 0-13,0 0 0,0 0-6,0 0-5,0 0-5,0 0-4,0 0 0,0 0-4,1 7-5,-1-7-6,0 0 1,0 0 5,0 0-6,0 0 4,0 0-10,0 0 3,0 0 0,0 0 1,0 0-4,3-21-7,-4 16 10,2 0 5,-1-2-17,0 2 0,0-5 8,0 3-11,1-1 0,-1 0 3,2-3-4,-2 4 12,1-3-6,2 0-6,-1-1 2,0-1-9,0 2 6,1-7-4,0 2-5,2-2 4,1 2-3,-1 0-7,4-1 7,1 3-3,1 0-1,0 1-2,1 2-5,0 3 7,1 0-3,2 1-21,-3 5 2,1 2 1,-2 2 1,3 4-15,-4 1 12,-1 1-6,3 3 16,-7-4-13,4 6-4,-5-2 6,0-2-10,-4 6 0,0 1 20,-4-2-9,0 3 19,-3-1-10,-6 2 5,-1 0 1,1-8-8,-4 5 2,-1-4-4,5-5 2,-8 5-1,1-5-5,4 3 1,0-7-1,2 2-6,0-3-14,0 2-11,0-2-4,5-4-8,2 2-12,-2 0-18,9 0-24,-8-4-33,8 4-48,-5-5-45,5 0-40,0 5-148,0 0-482,8-13 214</inkml:trace>
  <inkml:trace contextRef="#ctx0" brushRef="#br0" timeOffset="25833.9066">13352 2637 120,'2'-3'150,"0"0"-9,-2 3-4,0-2-1,2-3-16,-2 5 5,1-4-13,-1 1-3,0 3-6,0 0-13,-1-7-3,1 7-12,-2-5-11,2 5 0,-2-5-7,-1 3-5,-1-5-7,1 4-2,-1 0-6,-1-1 0,-2-1-10,0 0-3,-3 3-12,2-4 5,-2 4 12,-1-4-12,-2 4 1,-1-2-8,0 1 0,-1 1 2,1 0-1,-1 1 1,1-1-3,3 2 5,1 0 0,0 2 2,0-1-5,0 3 7,-2-2-10,-1 4 0,1 1 1,-2 2 5,-1 1-5,1-3 7,2 5 4,-7-1 6,1 0 5,1 5-5,-1-2 6,0 0 2,1 1-1,3-6 1,-3 6 1,3-4 2,1-1 5,-5 5-1,3-5 0,3 2-2,-1-4 0,3 6-2,-1-7-6,-1 3 5,0 2 9,-1 0-5,-5 2-4,5-1 0,4-2-3,-3-3-4,2 5-3,-1-3-2,1 1-2,0 4 3,-1 2 2,-3 0-1,4-6-3,0 4-1,0-1-5,6-2-3,-6 2 3,5-4-7,-2 5 4,-1-1-6,2 1 4,0-1-3,-2 1-3,0 0-3,1 2 4,2-3-6,0 2 7,-1 0-4,1 0 1,1-1 1,-2 3-4,2-2 5,0 4 1,-2 3 4,4-3-5,-1-3-4,0 1 5,0-7-7,1 6 7,0-1 4,-1 9-4,0-4-3,1-4 4,1 8 11,1-7-13,0 8 3,1-9-7,1 0-1,-2-1-7,3 1 5,1-2 0,-1-1-2,1 5 12,-4-1-3,5 2 5,2 6-3,-2-8 0,1 7 5,-2-5 2,0-1-7,4 6 3,0-2-4,-1-3 0,-2-3 0,4 6-4,-2-3 7,0 1-3,4 2 3,-4-9-11,5 9 12,-1-1 4,-3-6-5,8 3-1,-1 0 17,1 3-7,-1-3 8,4-1-8,-2 2 11,2-2 10,2 1-12,-1-4-3,1 2-7,0 2 9,-4-2-5,10-1-1,-6-4 2,3 2 17,0 0-21,1-3 0,2 0-7,-3 0-2,1 1 1,2-2 5,-4 0-6,2-1 1,-1-1-3,2 4 16,-3-7-21,0-2 1,4 3 5,2 0-10,-1 1 15,1-2 5,-3-2 4,1-2-4,3 2 8,-5 0-7,3-3 17,0-2-3,-3 2-2,2 0 14,-3 0 3,0-3-7,-1 3 1,2-2-4,-2 1 13,1-3 7,0-3-4,0 4-2,2-4 4,-2-1-3,6-3-5,-5-2-3,1 6 3,-2-6 1,-2 2-4,1-1-1,-4 4 8,-6 1 11,-2-3 16,5 4-4,-4-5-3,1 1 1,-2-2-6,6-2-6,-1-3 2,-4 4-3,-2 0 0,3-2 1,1-3-4,-1-3-10,-1-1-7,1-1-6,1 1 0,2 0-7,-1-2-5,-2 2 0,2-5-3,-1 6-3,2 1-4,-5-1 10,-4 9 10,0-2 4,0 6 11,-1-4-14,-1-1 6,1 3 8,-2-1 9,2-5-6,0 1-12,-2 0-4,0 0 4,-1-1 2,3 2-13,-5-3-5,3 0-1,1-1-6,-3-2 13,3 3-14,-4-2-4,2 1 1,0 1 0,-3-2 2,2 1-10,-2 2-3,0-1 5,0-1 0,2 2 4,-4 0 0,0 0-4,0 2-4,-1-2-1,3 4-1,-2-5-1,-1 7 2,1-7 0,-2-2-6,-3 2-10,6 0 22,-5 0-5,3-2-10,-1 1 1,-4-1 4,3-4 1,0 6-3,-1-3-6,0 3 7,-5-6-3,4 6 2,1-1 2,-1 1 9,0 0-8,1 0-8,-2 2 2,1-2 9,2 2 3,-3 2-9,2 3 1,-2-2 2,1-1-9,1 2 19,3 1-14,-7-6-6,4 3 0,-1 4 1,1-3 4,-2 1-2,2-1 3,1 4 1,-2-2-6,2 3-1,-2-1-4,-2-5-1,0 5-1,2 2 2,-6-6-8,3 2-8,-1 0-9,0-2-9,-2 2-1,-1-2-6,-6 0 6,2-2-15,-3 1-6,2-1-5,1 1 1,-3-1-4,2 2-1,-4-2-4,-1 2-9,3-2-1,-2 4 0,-1-4 6,1 3-16,-3 1-9,-10-4-22,9 3-14,2 5 2,-1-3 1,-1 3-20,1 4-13,-1-3-16,-1 5-20,-2 1-28,6 4-15,-3-3-28,-2 3-21,2 4-17,-2-1-170,4 1-534,0-1 236</inkml:trace>
  <inkml:trace contextRef="#ctx0" brushRef="#br0" timeOffset="27579.5391">13317 2920 8,'-3'-3'151,"3"3"-11,-1-5-20,1 5-7,-3-3-16,3 3-6,-4-4-15,0 4-2,4 0-2,-6-3-6,0 1-5,-1 2-6,0 0-5,0 0 6,-3-1 20,1 1-10,0 1 3,-6-1-2,1 3-4,-3-1 11,5 1-1,-5-2-9,3 4-2,-7 0-10,4 1-2,3-2-11,-5 5 6,3-3-3,-2 5-7,4-3-3,-2 0 2,5 1-9,0-1-2,2 2 0,-4 1-2,4 0-4,0 1-2,-1-3 1,-1 5-9,3 0 5,-2 4 4,1-4-7,1 3 2,-1-3 0,2 3 0,-4-1-3,5-1-2,-1-1 0,0 0-5,-1-2 6,1 5 1,1-4 0,1 0-3,-4 1 0,5-2-3,1 0 3,-3-1-1,2 0 4,1 0-8,-1 0 6,1-1-3,-1 5 4,-2-4-4,5 0 6,-2 1-5,0 4 7,2-6 0,-2 2 0,0 0-1,1-2-3,0-1 3,-1 1-3,3 1 1,-3-2-2,3 4 2,0-3-5,-1 1 8,0-2-11,-1 3 6,2 0-1,0-2 3,2 2-10,-2-2 8,1-2-1,-1 5-1,1-4 1,-1 1-1,0-2 1,3 3 0,-3-2 9,0 2-9,5 0 4,-5-3-5,2 4 0,1-2-2,-1 0 2,3 1-2,-2 2 2,-2-1 1,5 0 2,-3-1-2,-2-2 1,5 4-1,-2-2 1,-1-1-2,1 1 0,3-3 3,-2 1-6,0 0 2,0-5-2,0 5 3,1 0-4,-1 2 7,0-3-1,0-2 5,0 4 2,0 0 2,1-2-1,0 1-2,0-1-1,1 0 1,0 1-1,-1-2-2,1 2-1,-1-4 1,2 4 3,-1-3 5,3 3 0,-1-2-2,-2 0 4,1 0 9,0 1 6,1-2-4,2 2-2,3 0 7,-2-1-7,0 1 2,-1-3-3,3 4 4,1-3-1,-2 0-1,-1-1-5,3 0-7,0 0 4,-3 0 0,4 0-1,-4-1-2,1 0-8,1 0 9,-1 0-6,0 0 4,-1 0-4,-2-2 5,1 2-4,-4-1-1,7 0-3,-4 1 4,0-2-4,1 1 6,1-2 3,0 0 4,4 2-4,-5 0 2,3-1 2,2 1 3,-5-2-6,7 2-10,-1-2 7,-3 1 3,3-2-3,0 2 3,-1-2-4,-1 2 0,1-1 4,5-1-10,-7 0 7,-3 0-11,0 0 8,1 0-2,0 0 3,-2 0 11,1 0-6,0 0 11,-2-1 0,1-1 3,4 0 12,-1-3-2,-1 4 0,1-4-3,0 1 0,-2-3 11,3 2-13,0-4 7,0 1 0,0-1-9,-4 4-14,0-1 20,-1 2-4,-2-3 3,1 2 6,1-1-6,-2-2 2,0 1 1,0 1 5,3-2-13,-1-3-14,-3 3 11,0-3 1,-1 3 5,2-4-15,3 0 0,-3-2-5,0 1 4,1-3 4,0 2-2,2-3 1,-2 2-4,-1 1-6,0 0 0,1 0 17,-2 4 13,0-1 0,0-1 0,-2-4 6,1 6-3,1-1 2,-2 4 1,-1-4-2,2 0-1,1-4-6,-1 1-8,-1 2-2,1-4 0,-5 3-7,6 4 1,-2-4 0,0-6-7,2 4 2,-2 0 9,-1-1-6,1 0-1,-1 1-8,-1 4 8,0 2 3,1-6 3,-3 5-4,3-1-18,-2 0 9,2 0 7,-4-2-1,1 4-3,1-3-2,-1 3-2,3-2 3,-6 4-4,3-4 0,0 0-2,0-1-13,0 0 4,-3-5 6,2 3-6,1-2-2,-3 0 0,3 4 3,-3-5 1,1 3-8,0 2 7,-1 0-4,1 2 0,-3-2-4,5 0 4,-2 5 1,-1-3-4,-2 2 3,1 0 0,2-1-5,-1 0 3,-2 2 1,3 1-2,-1-2 8,0 1-9,1-2-2,-5 2 0,4-2 0,1 4 0,-2-5-4,1 5 8,0 0-4,-3-4 0,-1 0-5,3-1 1,-2 0 0,-2 2-5,2-1 4,-1 1 2,0 0 0,2 3 2,-2-3-6,1 1 4,-1-1-1,2 3 1,0 0 1,-2-2-14,1-2 3,2 4-12,-3 0-5,-3 0 2,3-2-5,-4-3 0,0 3-1,-1-3 1,0 4-3,-2 0 9,-1 0-7,0 2-13,-7-4 5,-1 2-11,-4 2-2,3-2 1,-2 2 1,-3 1-4,-10-2-14,9 6 1,-9-1-24,11 0-17,-10 0-17,8 0-7,3 2-12,1-2-19,-3 0-29,3 5-26,-1-1-24,0 2-34,4 1-39,-2 4-243,3-1-611,1-2 271</inkml:trace>
  <inkml:trace contextRef="#ctx0" brushRef="#br0" timeOffset="28546.024">13337 3567 171,'2'-4'218,"1"0"-9,0 0-5,2-3 25,0 1 4,-1-2-10,-1 3-10,-1-4-10,0 0-16,3 0 1,-3-1-5,1-1-11,0 1-10,-1-1-14,-1 0-8,1-4-20,-1 3-7,-2-5-11,-2 4-12,3 0-7,0 1-11,-5-5 2,2 6-9,1 0-7,-3 0-7,1 3 10,-2 0-31,1 1 2,-1 5-14,-2-2-13,-3 5 0,-2 4-8,-3 3-7,-5 5 4,0 5-3,3-1 10,0 3-18,2 2-5,3-1-7,6-7-2,-4 1-9,7-1 10,1-2 0,0 3 2,1-4 0,2 0-6,0-2 10,2 3 8,1-4 4,0-3 1,1 2-4,3-2 18,-3 0 6,5-3 22,1-1-5,-2-1 4,5-3-13,-3 3 17,-1-6-10,4 1 10,-4-1 5,-2 1 4,3-2 14,-5-3 0,6-2-11,-2-6-6,2-2-6,1 0 6,-4 3-7,0 3 7,-2-4 3,-1 4 11,3 4 6,-4 2-12,-1 2 0,-1 1 3,-1-1-11,-1 2 0,2 1-13,0 0 3,1 1-10,-3 2-12,0 0-16,0 0-11,0 0 2,3 8 0,-3 4-14,0 5 14,-6 12 25,4-5-12,-1 8-4,2-6-9,0 3 15,-6 2 5,5-1 2,-4 1-8,2-4 5,-1 3 0,0 3-5,3-4 9,-1-2-20,-1-1 28,2-6-16,2-9 3,0 2 0,0-4 1,-2 0-7,1-3 2,1-1-14,0 0 33,0-5-12,-1 7-1,1-7 3,1 7 6,-1-7 18,0 0-13,-4 5-2,4-5 5,0 0 1,0 0 11,0 0-9,17-20-10,-3-1-8,3-2-8,-2 1-9,2 0 2,3-2-10,-3 6-3,-3-4 1,-3 8-10,-1 2-3,1 1-5,-5 1 9,3 2-12,-5 2 19,0 2-21,-1-2-3,0 1-17,0 2 1,-2 2-16,0-4-10,-1 5-16,3-3-20,-3 3-16,2-2-27,-2 2-28,0 0-37,0 0-34,0 0-219,0 0-527,0 0 233</inkml:trace>
  <inkml:trace contextRef="#ctx0" brushRef="#br0" timeOffset="29301.3722">13692 3528 52,'0'0'148,"-2"3"-10,2-3 0,0 0-2,0 0 4,0 0-1,0 0-1,0 0 1,0 0 8,0 0-3,0 0 14,0 0 7,0 0 4,0 0 9,0 0-1,0 0 6,0 0-3,0 0 3,0 0-14,0 0-16,9-9-2,-8 7-19,2-1-16,1-2-9,1-4-2,-3 5-22,5-2-12,-1 0-18,2 0 4,0-2-5,1 2-23,1 1 18,-3-1-1,3 2-20,-3 0-1,0 3-5,0-1-19,-1 0-6,-2 4-12,0 2 1,2-1-5,-2 4 8,-2-1-6,3 4-14,-5 2 8,0 0 4,0 0-2,-4 4-9,0-1-1,-2 3-6,-5 4-4,2-7-4,0 0 1,0-2-3,2-4 5,0-1 2,0 0 6,1-5 2,4 4 3,-3-1 7,3-5 3,1 5 11,-3-2 0,4-4 8,-3 3 4,3-3 4,0 0 0,0 0-1,0 0 0,15-2-2,-7-2 2,2 3-1,-2-2-6,2 0 0,-3 3-2,-1 0-2,0 0-2,1 4 5,-1-1 1,-1 0-3,0 0-7,0 1 6,-2 1 0,2 2 2,-5-2 1,2 7 7,-4 2 2,-1 2 1,-4 1-16,-1-2 19,-2 1-6,-3 0 2,-4 2 4,0-2-2,1-3-5,-3 1-1,2-4-2,-1-4-1,3 2-3,0-5-1,1 1-3,2-2-6,-1 2-4,2-3-14,2-1-12,2 0-17,-3-2-29,3-2-32,2 0-31,0 0-43,4 0-50,-2-4-186,3 3-467,-1-3 206</inkml:trace>
  <inkml:trace contextRef="#ctx0" brushRef="#br0" timeOffset="31015.9924">13530 8085 13,'0'0'153,"0"0"12,0 0-1,3 1 7,-3-1-1,0 0-1,0 0-11,8-5 5,-4-1-14,-1 2-6,1-1-12,3-4-5,-2 1-10,-1-4-10,1 2-8,-2-6 1,4 1-9,-4-2-11,-1 0-6,-1 0-8,0-3-8,-1 3 0,-2 1-7,0 1-3,-1-1-6,-4 5-11,0 2-1,1 3-9,-5 2-6,-3 3-1,-1 3-12,-6 7 5,0 6 1,-5 1 0,5 6-2,-3 1-1,4 0 2,4 2-6,4-1-4,1-3 6,5-4-4,2 0-2,4-3 1,-1 1-5,2-4 6,5 5 0,-1-9 3,1 1 0,2-3 4,0 0 2,3-2-1,0-2 3,5-2-1,-4-5-1,2 2 0,-2-3 1,-2 0 4,1 0 5,-3 0 8,2-2-2,-3-2 0,2-1-1,-1 0 1,-1-2 7,-1 5 4,-1-4 0,-1 2 4,2 1 9,-3 1-4,0 3-1,0 4-3,-2-3-4,0 1-13,0 1-6,-1 3-9,0 0 3,0 0-8,6 12 11,-6 1-6,0 4-1,0 6 5,2 4-4,-4-1 1,0-6 0,-2 10 7,3-1-2,-3 1 1,1-3-2,2-1-1,-2-8 14,-1 1-16,2-2 1,1 0 2,0-1 0,-2 3 1,3-7-2,-2-2-3,2-3 7,0-1-7,0 3 6,0-6 25,0 2-7,0-1 19,0-4 12,2 5 11,-2-5 8,0 0-6,0 0-8,5-10-12,4-4-6,-1 0-7,4-1-9,3-4-15,-1-2-3,0-1-9,3 4-27,-1-3-9,-1 3-13,-4 3-15,1 1-11,-1 2-2,-1-1-8,-2 2-9,-3 4-7,3 0-16,-7 2-24,2 1-41,-1 0-46,-1 1-36,-1 3-31,0 0-182,0 0-509,0 0 226</inkml:trace>
  <inkml:trace contextRef="#ctx0" brushRef="#br0" timeOffset="31383.6076">14020 8083 9,'4'-12'288,"-1"2"-5,0-2-5,-2 3-22,0 4-23,-1-3-26,-1 3-23,-3 3-18,4 2-18,-11 5-21,-6 7-9,1 7-12,-5 0-11,0 7-15,1-1 0,-1 0-15,-3 11-1,7-7-10,3-5 1,2 4-12,0-3-6,4 0-6,5-6-2,0 1-2,3-4-2,0-1-4,5 2-8,1-8 9,0 1 1,0-4 0,5 0-1,0-1 6,0-2 3,-3-3 3,3-1 0,-1 0-3,2-5-6,1-1 23,-2-5-4,-4 3-4,2 3 6,-5-4 4,3 3-3,-4-5-9,1 7 12,-4-2-16,0-1-9,0 1-9,-4 1-18,1 1 0,-2-1-23,-1 4-15,-3-2-15,0 1-10,0 1-17,-6 2-19,2-3-24,2 6-32,-2-3-29,5 2-37,-1-2-43,2 2-152,0-2-452,3 0 201</inkml:trace>
  <inkml:trace contextRef="#ctx0" brushRef="#br0" timeOffset="32017.1331">14144 7739 113,'-11'-27'253,"-4"0"-17,-3-1-10,4 2-9,-6-3-26,-3-3-6,4 7 10,-3 2-18,-1 1-14,-1 3-5,-10-4-17,8 7-9,-3 3-7,-10-1-9,0 6-3,-4 4-16,0 4-10,-4 5-7,-1 2-7,2 7-2,-2 2 3,-15 17-3,20-14-1,2 4-5,-4 5 3,7 3-1,0 3-7,0 3 1,3 2-2,5 8-5,-2 1-6,-7 17 2,13-17-13,5 0 6,-3-2 1,3 5-5,1-3 5,6 5-26,-3-1 20,0-2 4,8 6-3,-1 1 8,3 0-4,5-2-16,-1-4 11,6 2-6,2-5-6,-3 1-2,8-3-5,0-12-1,1-3 3,3 1-2,3-4 2,6 9-3,2-2-11,-4-13 22,0-1 2,13 4 5,0 0 4,1-5 6,3-1 11,3-4-7,4-5-9,2-3 7,2 2 2,21-4-13,-20-3 5,22-3-8,-25 0-6,23 1 2,-23 2-2,-2-6-4,1-1 0,-5-2-10,1-3 12,-3 1-14,-11-3 10,10-4-2,-12 2-9,0-4 16,1 0 2,4-14-3,-4 1 4,-9 3 4,10-16-2,-4-3 1,0 1 15,0-4-19,-3-2-2,0-1-1,9-27-6,-12 25 6,-1-1-7,-1 3-2,-1 2-2,2 2-2,-6 3-6,-1 1 3,-3 11 3,-2-3-4,-4 2 1,0 2 0,1-12 0,-5 15-10,0-5 5,-2 0-16,-7 4-14,2-3-5,-7-7-15,3 13-14,-9-11-7,-3 3-4,-1 1-16,6 11-7,-3-1-8,-7-1-26,6 7-23,-2 5-18,0 2-16,1 3-18,-1 2-20,-3 5-15,4 0-31,0 2-29,1 2-42,2 4-183,1-2-564,6 0 251</inkml:trace>
  <inkml:trace contextRef="#ctx0" brushRef="#br0" timeOffset="34572.6322">14474 7890 70,'-5'-3'172,"5"3"-5,0 0-13,-4-1-11,4 1-16,0 0-9,0 0-8,0 0-5,0 0-8,0 0-3,0 0 3,0 0-3,0 0 13,0 0 6,0 0 5,0 0 9,0 0 26,0 0 1,0 0 3,16 1-4,-9-1 10,2-1-19,0 1 0,-1-4-10,2 4 6,5-5-15,3-4 12,1-3-7,-3 6-3,6-1-4,-9 0-4,8-2 2,-1-1-8,-5 0-4,4-1 0,-3 3 0,4-2-8,0-5-6,0 1-7,-2 1 4,0-3-7,-1 2-8,2-1 10,0-2-11,-2-3-6,4 1 1,-4 1-3,3 0 3,-6 1 10,2-2 5,-4 8 4,4-9 0,-4 8-2,-2-1-10,4-5 11,-1 7 0,-2-6 11,-1 5-7,4-10-13,-4 7 17,0 1 0,1-1-16,-2 0 10,-1-1 1,2-1-8,1-5-15,-4 5-5,6-7-4,-3-2 0,2 2 5,-4 2 2,4-3-3,-5 3-1,3-4-21,-3-3 18,0 2-18,10-16-2,-8 17-19,-2 1 13,1-2 11,-1 1-8,0-5-3,0 5 0,-1 1 4,-1 0 13,0 2-14,-1-2-37,0-1 0,-2 7 0,3-10 0,-5 4 0,0 5 0,0-4 0,2 5 0,-2-8 0,0 0 0,0-2 0,-2 0 0,4-4 0,-1 3 0,-1-2 0,0 2 0,-5 1 0,4-5 0,1 0 0,0 0 0,-2 0 0,0 0 0,-1 0 0,-2 0 0,2 1 0,-4 1 0,4-2 0,-2 0 0,0 1 0,2-1 0,-4 0 0,0-14 0,-1 15 0,-1 0 0,-3-13 0,2 12 0,1 0 0,0 0 0,-3-11 0,-2 13 0,1-14 0,1 0 0,2 3 0,-1 11 0,-5-14 0,4 14 0,0 1 0,-5-9 0,3 10 0,0-2 0,-3-9 0,3 9 0,-1 3 0,-5-15 0,0 4 0,-1 2 0,6 8 0,-4-13 0,3 13 0,-1 0 0,-5-8 0,0-2 0,5 11 0,-6-9 0,8 9 0,-2 0 0,-7-13 0,0 6 0,7 11 0,-4-1 0,4-3 0,-2 5 0,-8-11 0,8 12 0,2 3 0,-4 1 0,7-3 0,-3 2 0,3-1 0,2 1 0,3 6 0,-1 0 0,-1 1 0,1-1 0,5 5 0,-3 1 0,5-1 0,-2 3 0,2 2 0,-1-5 0,1 4 0,0 0 0,-1-1 0,4 2 0,-3 0 0,2 1 0,-2-1 0,0 1 0,3 0 0,0 3 0,-4-4 0,1 3 0,3 1 0,-3-5 0,3 5 0,0 0-23,-1-2 12,1 2-9,0 0 2,0 0-7,0 0 12,0 0 4,0 0-5,-3-3-3,3 3-2,0 0 12,0 0-1,0 0-4,-7 0 3,7 0 2,0 0-9,0 0 1,-3-4-3,3 4 7,-2-3-13,2 3 9,0-4 0,0 4 0,-5-5-4,5 2 2,-3-2-1,2 2-3,-2-1 0,-1 2 2,1-1 4,0-2-4,1-2 2,-1 2-3,0 1-3,-1-1-2,1-1-1,-2 1-4,4-1-1,-1 2 12,-3-2-2,2 4 9,1-3 5,-1 3-6,1-1-5,2 3 4,-2-3 1,2 3 0,-2-7 2,2 7-1,-1-3 1,1 3-1,0 0 1,-2-2-6,2 2-3,0 0-9,0 0-9,0 0-13,0 0-15,0 0-16,0 0-22,0 12 10,0-5 2,-2 5 13,0 8 9,-1 6 5,-4 1 15,3-1-2,1-9 5,1 2 4,-1-1 4,0-1 6,-1 0 1,2-5 4,-1 5-2,2-1 7,-2-7 8,0 1-5,2-4-2,1 1 1,-3-1-3,3 1 2,0-3 2,0 1-3,0-5 1,-2 5 7,1-3 3,1-2 1,0 5 5,0-5-12,0 0 18,0 4-3,0-4 9,0 0 10,0 0 2,0 0 13,0 0 11,0 0 6,0 0 5,0 0-12,3-13 0,-3 4-7,1-2-9,1-5-11,-1-2 0,1-1-5,0-7-4,1-1-1,0 0-5,-1 0-4,2 2 1,-3 7-1,2-7-6,-2 7 5,2 1 1,0 0-1,-3 8-4,1-1-3,1 3 8,-1 1 0,-1 1-3,2 1-5,-1 1-1,-1-1-10,3 0-12,-3 4-5,4-2-11,-4 2 4,9 3 7,-2 4 6,4-1 2,3 3 13,7 0-2,1 3 2,1-2 0,1 5-7,3-1-2,-2 1-20,-1-1-20,2 1-30,-4-1-35,1-1-20,-1 5-19,-2-4-29,-6-2-24,1 2-17,-2-2-31,1 8-26,-4-7-13,-2 0-16,2 1-202,-3 2-574,0-2 255</inkml:trace>
  <inkml:trace contextRef="#ctx0" brushRef="#br0" timeOffset="35829.9929">15818 5374 92,'0'0'201,"0"0"-14,4 4-6,-4-4-12,0 0-5,0 0-6,0 0 4,6-3 2,-6 3-4,0 0 0,0 0-1,0 0 0,0 0 5,5 3-1,-5-3 6,0 0-6,5 0-2,-5 0 11,0 0-9,3-4-15,0 3 9,-3 1-3,4-5-14,-1 3-6,-2-1 9,2-4-23,2 4-7,0-1-12,-1-5 1,2 0 2,-2-2-12,3-4-4,-1 5-10,-2-6-6,0 6-8,2-6-7,-2 0 1,0 4-2,2-2-5,-3 2-1,1-2 0,-4 2-8,3-3-6,-3 3-1,1 0-5,-1 2-3,0 2-4,-2-1-3,0 2-8,1-2-1,-2 4-15,-3-1-8,-4 1-9,2 5-4,-8 3-3,0 1 3,-4 2-1,-1 5-4,0-1-9,-2 5 7,1-3-7,3 5 12,-1-2-2,2 1 6,4 1-2,4-4 13,0 1-11,2 0-3,1-2-14,1 4 6,1-6 4,1 1-1,3 6 4,0-8 6,2-1 0,-1 2 3,3-4-1,0 4 5,0-5 11,2 2-6,1-1 2,1-2 9,0 1-8,0-5 10,3 0-7,0 0-1,1-5 13,3-2-11,0 2-10,-4-4 10,0-3-3,4 4 15,-4-6-10,4 3-11,-3-1 0,0 1 2,-5 2-9,1 3 8,0-1 5,-4 2-7,1 2 7,-2-1-4,2 1-11,-4 3 11,4-2-4,-4 2-4,0 0-3,5 8 0,-7-4 2,6 3 16,-1 3-6,-3 2-8,4 0 6,2 7 3,-2-4-22,3-1 32,3 3-10,-3-5-1,4 1-11,-1-2 11,2 1 2,-4-7-11,5 3-2,-4-4-10,1-2 7,0-3-29,1 3-14,2-5-19,-3-1-14,1 0-17,-5-3-24,8-2-19,-7 3-17,3 0-32,-3-1-15,3-5-12,1 3-33,-4 1-181,0 4-484,0 0 214</inkml:trace>
  <inkml:trace contextRef="#ctx0" brushRef="#br0" timeOffset="37190.0787">13279 4506 25,'4'-6'172,"-1"-3"4,0 3 8,-2-1-2,2 2-4,1-1-17,-1 2-13,-1 0-4,2-1-8,-3 0-5,1 2-6,-1 0-2,-1 3-4,1-6-5,-1 6 2,3-2-12,-3 2 1,2-3-5,-2 3-5,0 0 2,0 0 7,3-3-12,-3 3-3,1-4-5,-1 4 6,0 0-2,1-3-3,-1 3-2,0 0-5,0 0-6,0 0-8,0 0 2,0 0-9,0 0 10,0 0-22,0 0-8,0 0-19,0 0 6,0 0-5,-7 8 2,4-6-3,1 2-12,-4 6 10,2 1-9,-9 10 9,-1 1-2,1 4 10,-1 0-11,-1 0-4,1-1 6,-2 2 0,2 0 7,-1 2 4,-6 10 4,2 4-2,2-14 8,-2 12-11,5-8 21,-3 9-4,-2-1 9,8-11-13,-3-1-9,4 2-1,0 0 12,-4 14 13,4 0-2,-1-11-6,4 0 4,0-4-8,-2 5 4,5 1-11,-1 10-6,-2-13 10,2 13 14,0-11 18,0 1-10,1-5-7,2 3-4,-3 2-2,4-1-6,-3-6 6,1 4-3,0-3-7,-1-2 1,2 2-3,2-1-7,-3 0 2,3-3-9,0 1 4,0-8-11,3 10 9,-3 0-7,0 1 5,3-1-5,0 2-2,0-2 0,2 1 6,0 1 13,3 0-13,-2 1-2,1-4 1,3 1 7,2 1-3,-5-4-1,4 1-5,-2-1-10,1 1 11,0-3-4,-2 0 3,2 0-4,0 0-6,-1 0 4,2-2 3,-1 3 0,-1-5-4,1 3 2,-3-6-3,3 0 3,0 7 0,1-1 1,-4-7 1,5 7-3,-3 3 2,3-2-6,-4-1 3,5-1 8,-2-2-8,-4-4-3,2 7 1,-1-7 3,-3 0 4,8 6-2,-4-8-1,2 2-7,-7-1 5,3 2 2,3-1 3,-3-4-1,0 2-1,3-2 2,-4 2 4,-2-2-1,3 0-1,1 2 3,1 1-6,-1-2-3,1 0-2,-4-3 0,7 3 14,-4 1-13,-1 1-2,2-1-5,0-2 9,-1 2-5,1-1 0,-1-1 0,0-3-4,-2-2 4,-1-4-3,-1 6 2,3-1-3,1-1-7,-3 0 11,-1-1 0,-1 0-5,1-1 3,-1-2-2,0 1 1,1-1-4,-2 1-1,-1 0 8,3 0-2,-1-2-5,0 1 3,-2-1 10,-1-2-10,3 6-2,-1-6 3,-2 0-6,2 2 9,-2-2-17,0 0-5,2 4-6,-2-4-3,0 0 2,0 0-12,0 0 3,0 3-7,0-3-3,0 0-9,0 0 4,3 5-4,-3-5-13,0 0-4,1 2-20,-1-2-11,0 0-22,0 0-37,0 0-14,0 0-25,0 0-21,0 0-23,0 0-15,0 0-56,0 0-39,-6-15-312,2 11-718,-1 1 318</inkml:trace>
  <inkml:trace contextRef="#ctx0" brushRef="#br0" timeOffset="37475.3143">13154 7270 243,'-12'-7'263,"4"1"14,3 2 3,0-5 2,1 6-9,-2 1-14,3-1 9,3 3-40,-4-3-31,4 3-14,0 0-22,-3-4-10,3 4-13,0 0-8,0 0-6,0 0 10,10 9 4,-3-3-10,2 0-6,1 6 1,2 0-12,2-3-15,3 8-8,2 0 0,-2 0-18,1 0 1,4 2-8,-5-3-2,0-2-3,1 1-9,0-1-2,-2-4-5,-2 0-7,-1-1-13,-1-1-33,-1 0-2,-2-3-18,1 1-9,-3-1-28,-1 0-34,2-5 3,1 0-17,-3 2-18,-6-2-35,15-7-25,-9 1-42,-1-3-27,2-5-20,0-3-25,-2-3-182,-1-9-530,0 0 235</inkml:trace>
  <inkml:trace contextRef="#ctx0" brushRef="#br0" timeOffset="37680.0058">13555 6961 59,'4'-18'194,"-4"-1"4,4 2 8,-3 7 7,1-2 7,-2 5 0,0 2-8,2 0-16,-2-2-20,0 7-19,0 0-17,0 0-13,0 0-6,0 0-2,0 21 6,0-4 2,-4 11-12,-1-5 1,1 11-1,-1-5-12,-1 3-14,0 0-14,-1-3-5,2-3-6,-2 3-6,0-2-8,-2-3-16,3 0-31,2-4-23,0-6-28,0 2-34,2-3-31,-3-1-29,3-3-34,-2-1-20,4-3-46,-1 0-5,1-5-159,-3 2-441,3-2 195</inkml:trace>
  <inkml:trace contextRef="#ctx0" brushRef="#br0" timeOffset="38235.924">13604 5613 141,'-4'-13'283,"1"5"-10,2 2-22,-2-4-14,3 5-21,-3 3-29,3 2-18,-1-3-20,1 3-19,-3 15-7,3 11-6,-5 4 0,0 19-4,2-2-3,-1 2-7,0-3-1,0 1-6,2-13-15,2 0 8,-2 0-15,-2-2 5,3 0-3,0-6 1,-2-7-4,0 1 3,3-1-17,-1-7 1,0-1 2,1 0-1,-2-4 1,2-2 0,0 1 5,-3-1 4,6-1 22,-3-4 0,-3 2 8,3-2 12,0 0 5,0 0 6,3 4 0,-3-4-9,0 0-10,0-15-11,2 2-14,0-4-7,3-2-5,-3 1-12,7-6-4,-1-3-4,1 4-8,1 2-19,-1 5 7,1 2-3,2-1-8,3-4 3,-2 9 3,-1 1-14,3-1-9,0 5 1,-1 3-4,0 4-2,0 3 6,0 5-5,-1 1 0,-2 1-4,1 4-12,-3-1 2,-3-1-11,1 3-10,-3 2 10,-4-2-4,0 0 6,-1 0-3,-5 0-9,-4 4 4,-1-5-2,-3 0-7,-6-2-12,2-3 8,3-5-4,-1-1-11,-1 0-5,2-4-1,2-1-16,2 1-6,2-3-21,1 0-19,1 2-22,4-3-19,-3 1-38,6 2-47,-1-5-40,1 1-36,0 4-182,4-7-557,-4 7 247</inkml:trace>
  <inkml:trace contextRef="#ctx0" brushRef="#br0" timeOffset="40855.4542">8854 8554 51,'0'0'144,"0"0"-3,5-1 0,-5 1 6,0 0-15,7-1 14,-7 1-2,7-7 6,-4 4-3,-3-1-7,4 1-7,-2-4-1,3-3-3,-2-1-4,1 1-9,2-5-7,-2-2 2,2 3-20,-3-4-2,0 0-5,-1-2-5,1 1-8,-1 1-4,0 0-5,-2-2-1,-1 6-3,-2-3-2,-1 2-11,1 4-6,-3 1-6,-1 2-3,-1 0-6,-2 5-5,-4 0-4,1 3 3,-3 3-6,-4 5-3,0 4-8,0 2 1,3 3-5,0-1-1,5 7-2,-1-1-5,5-5 2,1-1-7,0 0 2,5 2-4,-4 0 4,6-7-1,0 0 3,3 1 0,0-2 0,-1 0 1,3-4 1,2 2 3,2-5 0,-1-1 0,6 0 6,0-2-4,2-4 4,-3 3-5,2-5 5,-3 0 0,0-3 3,-2-1-3,1 0 5,-5 1-1,4-3-1,-3-3 5,1-1-6,-1 1-2,-2-2 1,0-1-3,2 1 3,-3 0 6,0-1-4,2 2 1,-2 2-1,-1 5-1,1 0 7,-1 4-11,-3 2 3,3-4 3,-1 4-8,-2 3-1,0 0 2,4 14 0,-3-1 4,-1 12-3,-1 5 4,-4 17-1,1-11 3,3 12 1,-3 2-1,-1-1 5,4-4-2,-2-10 0,2 2 0,-1-2 3,1 0-2,-1-4 1,2-2-6,-1-3 5,1-7-5,0-1 4,0 0-1,0-2-1,1-3 1,-1-3 2,2-3 1,-2-2 5,1-1 18,-1 0 2,2-1 30,-2-3-2,0 0-17,8-7-8,-1-3-2,3-5-5,3-5 1,0-6-7,5 2-6,-3-2-12,-1-3-9,0 4-23,-1 3 18,1-2-22,-7 13-23,1-5-22,-2 7-43,1 0-28,2-2-25,-1 4-23,-1 3-18,1-1-7,3 2-176,-4-1-428,4 1 189</inkml:trace>
  <inkml:trace contextRef="#ctx0" brushRef="#br0" timeOffset="41235.0815">9300 8555 56,'3'-10'230,"0"3"11,-1 4-3,-1-4-10,3 3-19,-3 3-26,-1 1-17,0 0-20,0 0-14,0 13-5,-1 4-5,-3 1-9,-1 8-3,2 0-7,-1 2-1,-4 0-10,2 1-13,-1-2 2,3-1-5,-2-6-9,2-4-1,1 1-7,2-5-4,-2-2-9,0-2 0,2 0 5,-1-3 16,2-2 9,0 0 28,-1 3-9,1-6 27,0 0 2,0 0-18,0 0-3,0 0-11,11-15-4,-6 5-10,3 3-8,-1-2-17,0 2 6,0 1-12,1 2-7,0-1 2,2 1-15,-2 1-4,0 1-2,1 4-5,2-2 0,-3 0-7,-2 2-3,1 1 3,-1 2-2,-1 4 16,0-1-29,-1 2 15,0 2-5,-3 0-3,1 2 1,-2 3-9,-2 0 5,-2 0-16,-1-3-10,-4 0 11,2 1-20,-2-2 1,-2-2-21,-1-3-5,-4 2-5,1-4-11,1-3-17,-3 0-11,1-3-18,2 2-10,1-4-16,1-1-21,-1-3-38,5 0-21,2-2-13,3-1-12,-1-3-184,1-2-475,3-1 210</inkml:trace>
  <inkml:trace contextRef="#ctx0" brushRef="#br0" timeOffset="41420.7265">9262 8630 39,'0'-8'237,"0"1"-7,0 2-9,1 1-7,0-1-18,1-2-19,1 2-10,4-3-21,2 1-10,3-2-10,0-1-7,9 0-13,1 1-10,2-1-9,0 3-11,-1-1-8,-1 4-19,2 0-22,-8 2-25,0 0-27,-6 0-34,4-1-32,-1 3-36,-3-3-30,-2 3-31,0 0-124,-3 0-338,-2-1 149</inkml:trace>
  <inkml:trace contextRef="#ctx0" brushRef="#br0" timeOffset="42269.353">9658 8192 166,'-14'-22'203,"0"0"-1,-2-1-16,1 1-1,-2 3-15,4 1 0,-8 1-2,3-3-23,1 9-7,0-5-7,-2 3-8,7 4-4,-10-6-5,1 1-3,-1 1-13,-1 0-9,2 1 3,-4 1-14,2 1 4,0 3 0,-4 0-16,1-1 3,0 3-7,-4 1-10,-9 0-1,8 5-5,-8-1-6,2 5 1,-2 2-3,-1 0 4,12 1-4,-9 6-3,9-5-11,-10 11 10,10-10 0,-10 10 1,5 1-6,9-6-6,-3 2 1,3 0 6,-1-1 3,3 1 0,2 3-19,-3-1 0,2 3 0,4-3-7,-1 5 7,1-2-2,1 5 0,0 5 0,1-4-5,3 1 14,-1 4-13,-4 9 4,7-9 9,1 2-3,0-4-5,2 3 4,1-2-4,1-1-3,0-2 4,-1 0-8,2 0 2,2 0-3,-1-5 4,2 4-3,-1-2 2,2-8 3,2 10-14,1-2 26,-1 6 2,3-8-3,2 0 30,0 3-2,4 0-16,0-1-4,3-1 5,0 3 4,0-3-20,3 6 16,9 4 3,-8-10-5,2-2 8,2 3-20,-2-2 8,1 0 2,8 5-2,-6-8-1,-3 1 6,7-4 7,-3 1-10,13 3 1,-11-5-6,8 2 8,2-2-3,-9-5-6,1 0-15,9 0 19,-7-4-6,-3 1 0,12 2-4,0 1 9,-12-8-6,1-2-13,2 3-3,8-4 10,-11 0 4,4-1-1,-3-4 2,3 1-18,-4-2 23,13-7-2,-12 6 7,1-2 0,0 0 6,-1-3-6,-3-2 5,3 1 5,-1-2 0,-2-1 5,-2-2 0,2 3 3,-2-5 2,0 0-6,0-1 2,-1-3-6,3-15-3,-5 12 17,-3 0-14,-1-1-7,2 0 7,-5-5-6,1 2 1,-5 1-4,1 4-2,-3-7 5,-1 0-4,0 4 7,-4-4-7,0 1-1,-2 1-1,-3-1-2,3-2 8,-3-1-13,-2 1 0,0-2 8,0 0-10,-1-12 2,-2 0 2,-1 0 2,2 15 1,-1-1 0,1 1 3,-3 2-6,-1-3 8,2 5-18,-6 1 11,1-1-4,-1 5-9,1-2 4,-3 3-4,1 0-1,-3-2-2,1 7-9,0-1-20,-1 5-7,-2-5-24,3 9-17,0-3-17,3 3-29,1 2-37,0 1-44,2-1-35,-2 4-41,-1 1-31,4 2-43,0 0-30,1 0-33,-1 3-285,2-1-750,1 2 331</inkml:trace>
  <inkml:trace contextRef="#ctx0" brushRef="#br0" timeOffset="44166.098">9909 8610 120,'-5'0'135,"5"0"-9,0 0 1,0 0-8,-3-2-6,3 2 2,0 0-22,0 0 1,0 0-6,0 0 1,0 0-4,0 0 2,0 0-2,0 0 7,0 0-5,19 1 7,-5 0 4,0-1-3,3 1 0,5-1-7,5-1 0,1 4-1,17-7-4,0 6 3,3-4 0,0 2-3,24 4-10,-3-3 0,-1 0-13,1 2-4,-20 2-3,27 3-2,-3-4-11,-1 3 1,4 3 5,-3-1-13,2 0 3,-4-1-7,5-4-3,0 1-5,-5-2-2,3 0 5,-2-1-7,-1-1-2,0 5 0,-1-10-10,-20 3 33,17 6-7,1-11-2,-20 7-1,19-2-9,-22 0 2,-2 1-2,4 0-4,0 0 0,-5 0-7,-4 0 5,-8-3-2,-3 4-3,-1-2 5,-2-1-8,-3 2 2,-5-3 1,-1 2-1,0 1 4,-3-1 3,-2-2 2,-2-1-1,2 4 0,2-3-1,-3 3-4,1-2 2,-3 0-4,0 1 5,2 0-5,-2-2-1,-3 2-4,3 1 5,-3-1 4,3 1-10,3 1 1,-2-2 1,0 1-8,0 0 4,2 1 3,0-2-3,0 1 0,5 0-2,-8 0 3,6 0-1,-2 0 7,-1 1-9,6-1 5,-2-1-1,-2 1-2,1 0 1,-4 1-7,-1-2 14,2 5-3,-3-6-1,-1 1-5,-6 1 8,9 0-1,-6 0 3,1-1 3,-4 1-5,0 0-3,8 1 4,-8-1 6,0 0-2,6 0-13,-6 0 0,3-1 0,-3 1 2,7 0-2,-7 0 1,7 0-1,-1 0-1,1 0 9,-7 0 14,11-3-9,-1 6-10,-4-3-3,-2 0 3,3 0 9,-1 0-3,-6 0 6,11-3 3,-5 3-2,1 0 0,-1 0-3,2 0-7,0 0 27,-1 3-15,3-3-6,-1 0-3,0 0 7,1 0-6,-3 0 3,6-3 0,-6 3-6,0 0 4,-3 0 2,2 0-1,0 0 7,-1-2 10,-5 2-21,7 2 8,-4-2 0,-3 0-4,0 0-10,7-2 9,-7 2-4,0 0 6,5 2 6,-5-2 15,0 0-29,0 0-4,0 0-1,5 0-1,-5 0-1,0 0-11,0 0-12,0 0-18,0 0-7,0 0-8,0 0-17,0 0-26,0 0-25,-10-8-38,3 6-34,-3 2-36,-3-2-26,-9 0-247,-2-3-548,-4 5 243</inkml:trace>
  <inkml:trace contextRef="#ctx0" brushRef="#br0" timeOffset="45049.8319">10111 8385 36,'16'-16'166,"-4"4"3,3 1-1,-1 0-11,5-2 0,-5 5-2,6-5-3,-3-2-3,0 8-4,-5 0-7,1-1-6,0 1-8,-3 2-1,-2 0 13,-1 1 4,-1 1-1,-2 0 1,0 1 1,-1 1-1,0 0 1,-3 1-5,0 0 1,7-2-6,-7 2-5,3-3-5,-3 3-13,0 0-14,0-3-7,0 3-6,0 0-17,0 0-4,0 0-34,0 0 13,0 0 3,-11 10-8,-2 1-8,-5 6 10,-3 6-16,-3-2-7,-6 8-2,-1 5 4,-3-4-18,14-6 11,-1 1-5,-1-2 1,1-1 1,1-3 3,3-3-5,4-3 3,4 0-6,-3-3 4,4-3-2,2-2-2,1 2 6,0-2-3,0-2-1,3 1-1,0-2 1,-1 1 0,3-3 9,-2 5 13,-1-3-16,3-2 1,0 0 10,-3 3 3,3-3-2,0 0 3,-5 2 13,5-2-18,-1 2 5,1-2 0,0 0-6,0 0-27,0 0 24,0 0-11,0 0 18,0 0-13,-5 0-17,5 0 26,0 0-15,0 0 2,0 0 4,0 0-11,0 0 14,-1 3 0,1-3 3,0 0-17,0 0 6,0 0-2,0 0 6,0 0-9,0 0-3,0 0 2,0 0-6,0 0 2,1 9 15,2-4-12,0 4-4,4-1 0,-1 1 0,6 2 5,1 2-1,5 7 2,2-2 24,3 0-21,13 8-2,-12-8-26,11 2-35,-9-2-20,8 5-36,-1 3-39,-7-7-46,-1-1-60,7 7-56,-8-7-265,2 3-632,-2-1 280</inkml:trace>
  <inkml:trace contextRef="#ctx0" brushRef="#br0" timeOffset="45732.8758">11279 8879 114,'-1'-5'316,"1"0"-6,1-2-11,-2 2-21,1 2-15,0 3-30,0-6-24,0 6-29,0 0-17,0 0-16,0 0-6,0 17-4,0 2-3,0 0 11,0 10 5,0 0-8,0 5-1,-2 0-8,2-3-5,-4 6 16,4-3-8,-7 10-12,7-13-5,0-6-7,-1 3-25,1-5 12,0 2-14,-3-8-2,3-3 0,-2-4-30,1 1 11,1-5-3,-2 2 2,2-1-6,0-2 1,0 0 7,0-1 12,0-1 19,0-3 9,-1 4 5,1-4 11,0 0 10,0 0 1,0 0-3,0 0-14,0 0-9,0 0-11,3-16 14,0 7-35,0-4-9,-2-3-10,5-2-4,-1-1-12,4-6 3,3 0-7,-2 1-5,0 1-7,4 4-3,-3 6-7,3-4-4,-1 3 6,0 4-13,4-10-1,-3 14-6,1 2-4,-1 1-3,2 2-2,-1-1 0,-1 8-10,-4-2-1,3 8-2,-2-1 3,1 9 1,-5-3 3,-2 1-6,-1 0-12,-4 2 0,-1-1-5,-4 0-1,-3 5-4,-3-1 1,-5-2-2,-2-1-8,-4-4-1,-4-1 4,1-8-5,1 5 8,0-7-1,3 0 10,-3-2-6,4 2-11,3-6-10,6-1-5,-4 0-15,8-2-19,0 0-40,1 0-35,2-1-32,2 0-33,2 2-36,2-3-27,3-2-12,1 1-65,1 2-213,-1-4-652,2 1 289</inkml:trace>
  <inkml:trace contextRef="#ctx0" brushRef="#br0" timeOffset="48060.0698">8566 4025 131,'2'-9'154,"-1"0"11,-1 2-2,1 0-2,-1 3-3,0-1-9,2 1-4,-2 1-6,0 3-18,0-5-15,0 5-6,0 0-11,3-2-10,-3 2-3,0 0-11,0 0 6,1 9-8,0-1 3,1 1-7,-1-2-4,-1 8 0,3 6 13,1 8 13,-1 2 1,0 0 2,4 2-9,-4 1 11,0-1-7,5 19 3,-1-4 7,-1 6 9,-2-2 4,6 7 9,-7-2-2,4 4 3,1-6 13,1 27-13,-2-30-16,0-1-10,-2-2-8,-1-2 1,6 1 1,-4-3-3,0 1-18,0-1 22,-5 4 1,4-2-5,-3 2 1,3 0 9,1-2-13,-2 0 4,-4 2-4,4 2-1,-1-1 0,2 1 5,-1 0-4,1 0 2,-2-1-2,0-3-6,1 3 1,6-4 0,-4 6-11,1-1 2,0-4-14,-4-1 7,-2 0-2,4-10-10,1-2 8,-1 3 2,-1 7-2,-1 5-1,2-17-3,0 0-1,-3 2 2,2-1 0,4 1-5,-6-2 7,5 1-10,-9 2-2,9-4 4,1 3-10,-1 1-11,0-3 6,0 3 1,-3-1 2,5 0-5,-3-3 11,-1 1-20,-1-8 5,2 7-8,-2-5 4,2-1 11,-3-5-10,-2 4-3,5-5-24,-6 0 24,3-2 3,-2-2-8,2-3 1,-2 0-1,1 5 4,1-3 2,1-1-3,-3-2-2,0 1-1,1 1 0,1 4 4,-2-2-7,2-3 2,-3-2-5,3 3 1,-2-3 5,1 1-2,-1-2 2,0 0 2,2 0-11,-2 0 2,-1-2 1,2-1 0,2 1 18,-4-1-18,0 4 4,2-5-6,-2-5 3,0 11 2,2-4 1,0-1 3,-2 4 30,3-3-30,-2 6-2,0-4 2,0 1 3,-1-2-13,4 2 16,-3-2-3,2 4 4,-1-1-1,-2 1 26,2-1-28,1 0 2,-2 1-7,1-1 13,-1-1 29,3 7-30,-1-6 8,0 6-4,1-2-5,-4-1-3,0-2 4,3 1 3,0-1-11,-2-1 2,-1-1-9,3-1 9,-3-1-6,0-4 29,0-4-33,0 8-7,0-8-1,2 7-9,-2-7-18,0 0 3,2 10-15,-2-10-24,0 0-22,0 0-37,0 0-32,0 0-38,0 0-40,0 0-66,0 0-77,-14-20-54,9 4-26,-2 6-3,1-2 1,-5-2-231,-1 3-750,1 1 333</inkml:trace>
  <inkml:trace contextRef="#ctx0" brushRef="#br0" timeOffset="48566.0542">8754 7422 145,'-8'-16'232,"-3"0"0,3 3 14,2 3 22,3 0 8,-2 4-8,1 0-1,1 0-44,0 2 9,3 4-12,-2-7-38,2 7-23,0 0 12,0 0-24,0 0-1,0 0 7,0 0-1,18 14-11,-10-3 0,7 10 1,-5-6-13,5 8-7,1-3 6,1 0-10,1 3-10,-6-1-13,4 0-8,1 0 1,-3-1-10,-1-1-13,1 4-3,-4-12-10,1 4-7,-3-5-5,0 1-12,2 0-7,-3 1-24,-1-6-22,2 0-15,-5-1-16,4-1-23,0 0-8,1 1-31,-4-6-24,-4 0-18,12-3-23,-12 3-14,11-9-31,-7-2-44,6-2-11,-3-4-10,4-5 32,-1 0 13,0-3 5,-3-3 12,6 3-146,-6-5-409,1 2 1351,1-4-681,1-1 34,1 2 21,-1 2 41,-2-6 13,1 4 27,2-1 13,0 2 19,-2 5 29,-2-1 26,0 10 16,1 0 8,-6 6 10,2-1 3,-1 0 1,-1 6 2,1-1 4,0-4-8,-3 7-3,0 3-5,0 0 14,1-7-42,-1 7-11,0 0 6,0 0-15,0 0 8,-4 26-10,-1-6-4,-2 9 2,-2 3 3,1 2-8,-6 9-8,2 2-5,2-14-19,1 0 10,-3 3-7,1-6-8,1 0-5,0 2 24,-1 0-36,4-1-5,0-6-17,-1-7-17,5 0-39,-2-2-12,4 0-32,-3-2-26,1-3-31,0-4-37,0 4-24,2-2-53,0-2-48,-2 0-197,3-5-556,0 0 247</inkml:trace>
  <inkml:trace contextRef="#ctx0" brushRef="#br0" timeOffset="49810.0815">8299 5715 13,'0'0'115,"0"0"-3,0 0-1,5 1-5,-5-1 5,0 0 8,0 0-8,0 0 5,6 1-2,-6-1 5,0 0-6,0 0 5,0 0-9,0 0 1,0 0 2,0 0 6,0 0 2,3 2-1,-3-2-6,0 0 5,0 0 3,0 0 11,0 0-8,0 0-3,1-7-5,-1 7 1,1-5-21,1 0 10,-2 1-6,0-4-7,0-1-8,-2-1 4,4 0-3,-4-2 1,2-1-22,0 4 15,0-1-6,-2-2-27,0 4 13,1-1-13,-2-1 11,2-1 0,-2 3 5,1 2-34,-2 0 26,0 0-22,1 1 2,1-1-7,0 0 2,-4 2-1,1 2-22,0-2 0,-2 0-4,-1 4-3,-2 0 19,-3 6-31,1-1 9,0 10-10,-4 3-5,0 4 8,2 2-4,1 3 9,2 0-9,1 4 12,3-1-2,0 0-4,1-3 5,2 0 26,4-7-32,0 4 2,-1-8 4,2 3-3,-1-6 9,3 1-4,1-2-3,-1-4 4,2 1-10,-3-2-4,4-1 24,-2-4 4,4 1-16,1 0 39,-1-2-12,1-2 20,1 1 2,-1-6-6,3 0-2,-5-1-8,2-5 3,4-3 1,-4-1-2,2-3-9,-1 2-5,-2-9 1,-1 1 9,-1 1-18,-2 0-13,2 7 5,-4-10 13,0 8 1,1 1 3,-3 7 2,3-1 5,-3 2 3,0 1-4,0 3-4,0 2-5,0-1-4,0 2 4,0 3-19,0-5-7,0 5-1,0 0 4,3 20 8,-4-3-6,2 3 1,1 6 7,0-1-12,1-2 9,1 1-11,0-6 4,3-1-15,-1 0 17,2-3-4,1-2 1,2 0 1,0 0 8,-1-5-11,4 0 6,2-2-7,-2-1-8,0-3 4,1-2-37,-1 2-31,2-3-21,-2-5-19,-1-1-24,-1 2-29,0-5-26,0 1-20,-2-2-15,-3 0-21,3-2-7,-4 5-11,2-7-209,-4 6-524,1 1 232</inkml:trace>
  <inkml:trace contextRef="#ctx0" brushRef="#br0" timeOffset="51461.0055">4004 8398 42,'0'0'174,"6"2"0,-6-2-13,0 0-6,0 0-6,0 0-11,5 1-5,-5-1-8,0 0-3,0 0-17,0 0-1,0 0-7,3 1-11,-3-1 4,0 0-3,0 0-4,0 0-4,0 0-7,0 0 0,0 0-9,0 0-3,0 0-2,0 0-7,0 0 0,0 0-2,0 0-4,0 0-4,0 0-4,0 0-5,0 0-2,0 0-5,0 0-3,0 0 7,0 0-11,0 0-1,0 0 2,0 0-3,3-5-1,-3 5-2,0 0 4,0 0-11,0 0 5,0 0 1,0 0-1,0 0 3,0 0-3,0 0 4,0 0 1,0 0-1,0 0-1,0 0 6,0 0-8,0 0-3,0 0-13,0 0 12,0 0-6,0 0 5,0 0 2,0 0-8,0 0 4,0 0 0,0 0-3,0 0 1,0 0-1,0 0-2,0 0 4,0 0-3,0 0 1,0 0-1,0 0 3,0 0-3,0 0 5,0 0-6,0 0-3,0 0 1,0 0-1,0 0 5,0 0-4,0 0-4,0 0 3,0 0 1,0 0 2,0 0 1,4 8-1,-4-8-2,0 0 0,0 0-1,0 0 4,0 0-2,1 0-1,-1 0 5,0 0 4,0 0 1,0 0 7,0 0 1,0 0 17,5-7 2,-5 7-1,5-3 3,1-2 3,-2-2 0,-1 2-3,1-4-5,2-2-2,-3-1 5,1 1-4,-3-1-4,3-4 15,-2 1 12,-2 4 4,0-6-6,0 1-6,-3 1-13,3 2 10,-4-3-9,1 7-4,-4-1-4,3 0-1,-2 3-4,2-3-8,-3 3 2,0 3-12,-8 1-6,6 5-7,-4 0 2,-6 8-15,-1 5 7,-4 3 1,4 2-3,-1 6 0,4-2 6,-3 0-11,6 5 3,3-6-2,1 3-2,-1-3 10,6-4-6,1 0 0,3-7-3,0 3 0,1-3-7,0-5 16,1 4-3,0-6 6,3 1 3,2-1 7,3-3-7,-1-2 1,4-2 5,3-3 0,-1-2-3,0-1 2,0-1 0,2-2-8,-1-4 10,-1-3-1,2-2 5,-5 6-1,0-7 10,-1 4-9,2-3-1,-4 3 0,1 3 4,-3 5 8,0-2 10,-3 4 3,0 2-13,1 0 4,-3 2-6,2-1-5,-3 1-9,0 3 25,0 0-32,3 11 2,-3 0 5,0 7 0,-3 8 5,3 8-2,-3 2-4,2 10 0,-3 0 4,4-12-8,0 12 10,-2-11-1,2-1 13,0-1-11,0-5-2,0 1 7,0-3 0,0-8-10,0-1 8,2 0-1,-2-7-3,1-3-4,2 0 16,-3-2-16,1-2 13,2 1-2,-3-1 17,0 1 24,0-4-5,0 0 5,13-11-9,-2-5 0,6-5-6,0-3-6,-2 1-14,2-7-12,-3 0-9,0 0-8,2 0-23,-2-13-20,-3 17-32,-1 5-7,-3-5-21,0 12-12,-1 3-21,-2 2-21,-1 2-44,1 2-32,-2 1-21,0 2-178,-2-1-482,0 3 214</inkml:trace>
  <inkml:trace contextRef="#ctx0" brushRef="#br0" timeOffset="51897.3158">4342 8480 166,'4'-7'207,"2"2"4,-2 0 4,0 1 6,-4 1-11,6 0-14,-6 3-18,4-2-18,-4 2-22,0 0-16,0 0-9,0 9-9,0 1 0,-3 2-14,2 12-5,-6-1-4,0 3-5,-2 1-10,2 0-2,0-1-5,1 3-8,-6 0-3,2 0-3,3-4-3,-1 0-6,5-7-3,-2-4-6,0-3-5,2-1 1,0-4-4,3 1 0,-1-2-3,1-3 2,0-2 1,1 7 5,2-5-4,0-2 11,8 0 3,-1-2 9,0-1-5,5-1 1,5-1-2,-3 2 0,4-2-8,-1 1-4,-3-1 5,-2 1-7,-1 3 1,0-6 2,-1 2-7,-6 0 0,3 1-1,-3 1 0,0-2 7,-3 1-2,-1-1-1,-1-2-3,2 2-1,-4-5-11,1 1 8,-1 0-3,-1 1 2,-1 0 4,0 5-13,0-5 17,2 5-6,-1 0 2,1 3 0,-3-4-6,3 4-7,0 0-4,0 0-5,-10 11 6,7 9 6,-1-5-8,0 4 1,-3 7 4,1 4-1,3 0-4,-1 0 2,1 1 5,-2 1-23,-1 2 7,0 1-16,1-4-12,2 16-25,-4-16-35,6 2-25,-4 0-39,5-4-35,-4-2-46,4-9-30,0 2-207,-1-8-520,-1-2 231</inkml:trace>
  <inkml:trace contextRef="#ctx0" brushRef="#br0" timeOffset="52483.7328">4648 8147 105,'-12'-46'215,"-2"-6"-14,-4 9-9,-2 1 5,3 13-6,-8-6-12,-3 0-9,-3 6-8,0 6-13,-6-2-10,2 5-9,4 8-12,-7-3 0,0 2-15,-3 8-7,0 0-10,-4 2 3,3 3-20,1 3-2,-3 4-7,-1 1-5,0 8 4,3 2-11,-3 3-6,2 5-4,3 3 3,-1 2-1,7 6-1,2-1-8,2 3 0,6 4 6,-5 6-2,6-2 3,6 2-7,0 8 8,2-2-17,-1 29 1,6-24 2,3 25 1,2-3 8,6-1-18,1-24-1,2 27 5,6 3 2,-2-32-16,8 25 6,-5-24 3,4-1 4,2 1-1,13 17 0,-12-25 0,8-5 0,0 0 4,5 0 9,-1-2 2,7-8 12,-1 3-13,4-10 19,6 1 8,-2-9-12,1-1 10,-1-5-3,2-3-6,0-3 6,1-4-7,-2-4 21,3-1-2,0-6-10,19-6 9,-21 2-2,20-11 18,-20 4-24,16-15 0,-21 11 2,1-6 12,-4-3-11,13-21-11,-14 16 3,-2-6-2,4-24-2,1 1 4,-5-6-4,-12 25-5,10-32-3,-6 1-3,-11-4-6,2 0 2,-11 26-5,1-31 11,-8 4-19,-4 33-6,-3-7-3,0 1-1,-6 0 0,-5 3-15,-9 3-6,5 4-9,-1 1-12,-11 3 4,-1 4-20,0 5-17,-6 4-27,-4 2 6,-23-1-13,25 14-18,-2 5-10,1 5-22,-2-2-26,-4 11-19,2 0-20,2 4-40,4 6-42,-1 7-35,-1 7-223,4-5-600,0 2 265</inkml:trace>
  <inkml:trace contextRef="#ctx0" brushRef="#br0" timeOffset="54195.9516">5317 8797 87,'0'0'70,"0"0"1,0 0-5,0 0-3,0 0 19,0 0-20,0 0 9,0 0-8,-3 2 9,3-2-7,0 0 1,0 0 2,0 0-12,0 0 20,0 0-2,0 0-4,0 0-6,0 0-3,0 0-1,0 0-5,0 0-2,0 0-7,0 0-13,0 0 1,0 0-1,0 0 6,0 0 1,0 0 17,11 3 16,-4 1 11,3-3 3,4 0 2,-1 2 3,9-3 3,4-2-2,-1 2 3,13-1-7,3-1-2,4-1-6,3-1-6,21-5-13,1 4 3,5 1 0,-3-2-4,1 1-1,2 0-14,4 4 7,2-7-3,5 3-4,4 3 1,3 4 1,0-5-9,-4 6-2,3-5-8,-5 0 17,3 2-17,-1-3 0,-2 2-4,-1 1 2,-6 0-5,1-5-4,-4 5-1,-5-2-1,0 2 7,-2-4-8,-2 3-4,0-1 0,-19 2-5,18-3 10,-21 3-12,0 1 0,-1-3-9,-7 2 8,1 0 5,-11-1-4,-5-1-3,-2 1 3,-7 1 3,-2-1-7,-6 2-1,2-1 4,-3 1 11,-2-1-12,-3 0 0,6 2-1,-6-2-14,0 0-4,4-3-2,-4 3-5,0 0-13,0 0 1,0 0-12,0 0-11,0 0-27,0 0-20,0 0-26,0 0-33,0 0-22,-21 0-24,16 1-36,1 1-167,-4-2-448,-3 0 199</inkml:trace>
  <inkml:trace contextRef="#ctx0" brushRef="#br0" timeOffset="54597.2332">7865 8536 136,'-5'-8'200,"-1"-2"0,1 3-4,1 2 9,3 0-2,-4 1-7,4-2-18,-1 4-18,1-1-18,1 3-16,0 0-14,-4-4-12,4 4-8,0 0-10,0 0-6,11 15-3,-5-8-1,6 4-2,0 2-3,6 4-6,2-1 3,-3 0-1,1 4-1,2-2-5,1-1 2,1 3-6,-2-1-8,3-2 0,-4 0-8,1-1-6,-3-1 15,0 0-19,-6-3 1,2-5-8,-3 3 3,-3-5-4,1 1-2,-1 0 0,0-4 4,-5 3-2,2-1 14,-1-3-5,-2 4 1,2-4 5,-3-1-1,1 5-2,1-1-13,-4 0-1,1 3-3,-5 2 12,-1 5 6,-7 7 2,-1 1 4,-7 2 5,-6 8 2,-4-3 1,0 7 1,-2-4-19,-1 0-16,2 1 26,5 1-18,5-13-12,2 2-12,-1 2-20,4-3-13,1-2-19,0-1-32,1 2-6,2-1-21,4-8-20,3 0-23,-1 1-30,2-2-23,1-2-16,-1 0-34,0-2-165,1 1-462,0-4 204</inkml:trace>
  <inkml:trace contextRef="#ctx0" brushRef="#br0" timeOffset="55713.0268">6576 7894 174,'2'-46'175,"-2"15"0,2-18-4,0 13-3,0 3 6,-2 2 8,0 12 8,2 1-3,-1 5-16,1 3-18,-2 1-18,0 4-21,1 2-1,-1 3-20,0 13 1,1 8-11,1 8-3,-1 20-3,-1 0 2,2 2-7,0 2 2,1-2-7,-3-4-5,0-1 6,2-14-4,-1 2 2,2-3 0,1-3 8,-4-2-7,2 0-3,-1-11-6,0-1 9,2-2-16,-3-5 8,0 3-3,0-5-18,2 1 33,-4-2 6,4-1 10,-2-3 1,1 4 23,-1 0-1,0-4 1,1 3 15,-1-3 1,0 0-7,0 0 2,0 0-13,3-13-7,0 2-13,4-8-18,0-7-13,3-4-6,1 0 3,2-2-18,2 2-6,3 2-5,-3 3-2,2 4-18,-1 3 8,-3 5-9,-1 5-8,2 1-2,-2 6-7,0 3-10,1 6-1,2 2 1,-1 0-2,0 7-10,-1 2 11,-6-5 2,1 10-23,-1-5 15,-10 6-13,3 0-2,-7 3-4,-1-3-4,-1 0-1,-8-3 1,3 0-3,-6-2 1,1-4 1,-1 2 2,1-4 1,3-9-8,-4 2-6,1-2-2,2-5-5,1 3-1,1-3-4,2-3-2,0 0-3,3 1-29,2-2-16,2 1-24,1 1-15,2-1-23,0-1-37,0-1-29,1 0-29,2 2-186,1-2-506,0 1 224</inkml:trace>
  <inkml:trace contextRef="#ctx0" brushRef="#br0" timeOffset="57317.1669">4153 3701 36,'0'0'179,"4"-2"-9,-4 2-6,0 0-17,0 0-9,0 0-16,-2-6-11,2 6-16,0 0-16,0 0-22,0 0 3,0 0-1,0 0-11,0 0-4,0 0-3,7 8-2,-4-3-4,2 1-1,5 7-2,-3-1 4,4 5-6,2 3 11,4 2 0,3 6 5,2 10 3,6-3-9,-1 6 8,2 3 2,14 24 38,-2 2 2,-14-24 1,16 19-10,-2 4-4,-14-19-3,18 23-3,-6-4-4,-1 6-2,-14-23 1,10 26-1,1 0 1,-8 2-8,0-5-1,-12-17 15,5 24-8,1 12-4,-5-5 11,-5 2-1,-7 3 8,2 3-24,-2-3 19,-3 5-2,-5-6-1,1 0-11,-1 2 5,-2-10 4,-1-2 17,5-26-25,-4 0-1,2 2-4,2-5 2,1-1-4,-5-5-5,2 3-14,0-18 8,3-3-5,-2 0 12,-3-1-22,5-3 1,-5-2-3,3 4-2,1-7 14,-3-5-16,2-5-4,-1 5-8,4-7-6,-4 1-19,1-3-10,3-1-25,0-2-32,0-4-1,-4 9-19,4-9-13,-4 7-22,4-7-13,-3 5-28,-1-4-17,4-1 0,-7 11 7,0-5 21,1 3-11,-3 3 15,4-1-5,-2-5 6,1 5 6,-1-5-15,2 2-9,-1-1-128,0 0-333,2-2 147</inkml:trace>
  <inkml:trace contextRef="#ctx0" brushRef="#br0" timeOffset="58151.8716">4898 6804 2,'0'0'165,"0"-4"-12,0 4-2,0 0-4,0-5-8,0 5-14,0 0 6,3-1-4,-3 1-6,0 0-10,0 0-16,0 0 6,0 0-10,0 0-15,0 0-8,0 0 3,0 0-12,0 11 7,-3 1 0,1 8 9,-1 10 0,-4 5 6,1 17 2,-6-1 1,3 4 1,-1 2 2,0 1-3,-1 0 1,1-1 2,-1-4-12,2-5-4,-3 2-11,6-16 3,-5-2-12,5 1 4,1-6-2,0 1-8,-1-6 0,4-5-8,-1-1-3,-1-5-1,2-4 0,1-1-19,-2 0-17,2-3-12,1 0-16,-2 1-29,1 0-14,1-4-25,0 4-34,0-4-45,0 0-45,0 0-24,-6-12-170,2 3-450,4 0 199</inkml:trace>
  <inkml:trace contextRef="#ctx0" brushRef="#br0" timeOffset="59079.8233">4207 3912 114,'-2'-3'178,"2"-5"8,-1 3-4,-1 1 6,1-4 0,1 4-8,0 4-6,-3-5-15,3 3-21,0 2-15,0 0-23,0 0-6,-4 10-4,1 6 12,-1 2-11,4 14-2,-7 0-10,2 21-6,0-16-6,0-2-7,0 12-16,2-12 6,5 0-3,-4-3-8,1-3 3,1-4 5,0-6-10,-3-9-4,3 1-2,2-4-4,-5-1 10,3 0 14,1 0 24,-2-1 9,1-5 14,0 5 19,0-5 1,0 0 8,0 0-7,0 0-12,3-16 2,-3 0-32,0-3 1,0-13-2,-2-2-18,1 0 3,1-14-16,-2 2-1,2 12-15,-3-19 4,2 5 4,-3 14-6,1-12 0,0 14-1,-1 3 10,3 8 10,-1 3 6,2 3 0,-3 5-12,3 3-7,3 0-4,-3 2-7,0 1-14,-3 1-1,3 3-19,0 0 2,9 0 4,-2 5 3,8 2 16,4 6-22,3 3 6,1 1-1,18 1 4,-2 0-9,-1-1 5,3 3-9,1-3-10,1 0-38,2 1-34,-3-2-22,-1-1-36,0-2-42,-4 0-45,-1 6-33,-1-5-50,-8 0-287,-5 0-656,1 1 291</inkml:trace>
  <inkml:trace contextRef="#ctx0" brushRef="#br0" timeOffset="60143.8294">5478 5136 151,'0'0'204,"0"0"-11,0 0-14,0 0 0,5 0-17,-5 0 2,0 0-6,0 0 3,0 0-6,0 0-4,3-5 5,-2 2-11,1-1 3,-2-2-6,2-5-10,1 0-9,0 1-4,-2-6-9,2-3-10,0-5-10,-3 3-11,0-6-7,3-1-4,-3 2-2,0 7 0,-3-9-14,-3 10 21,2 6-13,1-7 10,-2 9-7,2 0-4,-2 3-20,-3 4 3,1-1-8,0 4-6,-8 7-1,-3 8-8,6 6-1,-6 3 2,3-2-6,2 5-1,1 3 0,-2-3-5,3 0 0,1-5 10,7-2-15,0 0 10,1-2-14,2-3-6,2-1 6,1-2-1,-1-2-2,1 0 8,-1-4-2,5 0 23,-1-1-16,4-5 8,0 0 3,0-5 2,1 0 7,0-7-8,7-3-3,-3-4-4,-4 7 5,7-7-4,-8-2 13,-3 5-3,0 0 17,0 0-6,-1-1 1,-3 8 10,-1 2 3,0 2-3,-2 0-4,1 0-5,-1 2-31,0 3 20,0-4-6,0 4-10,0 0-9,4-1-4,-4 1-1,0 0-7,6 14-5,-6-6 7,5 3 7,0 3-20,2 1 3,-3-1 6,6 0-6,-6-6-10,3 3 4,6-2-17,-6-2-11,6 1-10,-1-3-18,-2-2-1,4 0-12,1-3-16,1-3-10,4-5-10,-3 2-23,-2-1-19,-1-2-2,3-7-13,2 3-27,-8 0-23,3-6 0,-6 4-187,-2-2-457,1 0 202</inkml:trace>
  <inkml:trace contextRef="#ctx0" brushRef="#br0" timeOffset="61135.6385">3672 3917 157,'-4'-7'203,"2"3"-9,-1-3-4,2 3-14,-1 1-12,2 3-16,-5-3-10,5 3-19,0-5-10,0 5-17,0 0-3,-5-1-13,5 1-3,0 0-9,0 0-6,-5 9 5,1-1 2,2 2 9,-3 6-1,-1 3 36,0 8-1,-1 4-2,0 0-1,0 2 6,-2 3 6,0 7-10,0 3-7,-2 0 9,4-12-19,-3 10-12,3 3 9,-3 0 0,3 1-1,0 5 8,0 1 6,3 1-21,-1-1-16,0 6 22,-1 1 1,-1-3 9,3 2-28,1-2 3,3 5-5,-3 16 3,1-25-2,2 4-7,2-3-2,0 4-2,1 1-4,2-4 0,-2 5-8,0-2 8,3 0-2,-4-2-1,-3-5 5,4 1-6,4 1 5,-6 0-17,5-3 18,1 1-6,-3-18 2,0 12-3,-1-10-3,2 0-9,0-4 2,0 1-1,0 2-7,2-1 4,0 15-3,3-4-5,-6-11 8,2 1-9,-2-3 8,4 0-6,1 1 3,-3 1-17,4 0 24,-4-2-5,3-1 5,-5-2 1,5 3-1,-1 0 0,2 3-2,-3-6-3,1 1 1,2-3-7,0 2-10,-3-6 7,0 4 1,-1-4-5,4 1-1,-5-6-2,1 0 6,4 6-16,-5-5 10,5 3-15,-4-3 13,0-2-4,2 5-5,-2-4 6,2 3 1,-2-4-1,1 7 0,-3-8-2,2 1 1,-4 0 1,4-2-12,1-3 7,-2 5 17,0-3-15,2 1-3,0-5 1,-5 0-3,6-1-6,-4 3 8,0-3 1,-1 1-13,0-3 11,1 1 13,-1-5-15,-3 4 3,4-5-2,-4-2-10,0 6-11,0-6-14,3 3-8,-3-3-16,0 0-31,0 0-26,0 0-27,0 0-26,0 7-32,0-7-31,0 0-28,0 0-27,0 0-11,0 0-86,0 0-315,-14 0-756,14 0 334</inkml:trace>
  <inkml:trace contextRef="#ctx0" brushRef="#br0" timeOffset="61584.0321">3608 7316 234,'-7'-10'267,"1"6"-3,1 1 11,2-2-11,-1 1-3,1-3-27,3 6-21,0 1-24,0 0-21,-7-5-14,7 5-19,0 0-8,0 0 2,0 0-2,11 22 8,-3-10 18,4 1-8,4 6-3,3 0-22,-3 2-18,2-1 6,3 9-8,0-11-48,-1 5 35,1 3-8,-3-10-12,3 2 1,-2 2 1,-1-3-21,0-1 0,-1 1-6,-4-5-6,-2-2-28,-1-2 4,1 2-26,-2-4-27,-2-1-21,-3-2-12,0 2-14,3-3-8,-7-2-1,0 0-11,10-7-16,-6 1-16,2-9-8,-1-3-19,1-6-27,0-9-18,-2-14 6,2 1-3,-2-5 13,-2 2 24,3-6 32,-5 3 37,4 5 19,-1 15 26,0 0 52,-2 5 29,2 7 24,-3 5 26,0 5 21,2 0 12,-1 4 6,0 0-2,1 2-10,-2 4 1,0 0-4,-3-7 1,3 7 4,0 25 34,0 4 0,-3 4-14,0 17-5,-2-5-18,2-10-7,0 14-4,-1-15-13,-2 11-19,1-7 18,-1-3-49,-1 15-25,1-22-17,2-1-22,-3-1-34,3-7-13,0 0-23,-1-6-18,1-5-30,-1 2-34,2-4-37,-3-4-37,6-2-188,-11 1-490,1-2 217</inkml:trace>
  <inkml:trace contextRef="#ctx0" brushRef="#br0" timeOffset="62150.4624">2736 5961 11,'-4'-25'252,"1"9"5,-1 1-19,-1 7-14,2-1-28,1 4-18,-1 1-14,3 4-26,0 0-4,0 30 3,3 4 2,7 18 6,4 32-5,-4-23-9,4 24-18,-1-28 1,-5 2-7,6-3-10,-4 1 0,1-6-4,1-2-3,-4-14 10,-1-2-14,0 0-4,0-6 2,-3-7-13,0-2-4,-2-7 16,2 0 6,-4-1-6,2-5 6,-1 0-1,1 0 22,0-2-15,-2 1 4,3-1-4,-3-3 8,0 2 3,0-2 7,0 0-9,0 0-5,0 0-5,0 0-3,0 0-20,4-12-2,-4 2-10,3-5-5,0-4-6,-3-9-8,5 3-5,0-5-17,-1 1 4,3 3 0,2 2-5,-5 7-8,1 2 2,1 6-13,-3 0-4,1-2-8,2 6-6,1 0-13,1 1 1,-5 6 1,7-2 6,-2 3 9,6 4-8,-4 6 11,-1 3-9,-2 2 0,0 0 12,1 7-12,-4-1 10,-1 4 1,0-11 7,-1 2-13,-7-2-1,2 0-5,2 1-8,-2-4-35,-4-2 28,-1 3-21,2-7-13,-1-2-9,0 1-38,0-2 10,-3-1-12,5-4-16,-1 1-18,2 2-32,4-3-38,-9-3-33,9 3-41,-11-5-25,7-1-184,1 1-549,-1 3 243</inkml:trace>
  <inkml:trace contextRef="#ctx0" brushRef="#br0" timeOffset="64743.6393">8856 9493 61,'-2'-5'186,"0"1"-14,-1-1-14,0 0-19,-1 2-14,-1 1-4,-2-2-9,0 5-9,-2 2-7,-4 2-4,1 4-6,-2-1-5,-2 7 2,-1 4-9,-1 3 2,-2 1-3,-5 12 4,-3 1 0,4 1 0,-2 11-5,0-7 0,2 7 4,3 2 3,-13 24-6,13-21-3,0-2-6,2 2 4,5-5 0,0 5-6,1-1-1,3-2-2,2 3 3,2 0 2,-1 1 1,5-1-4,2 2 3,1-1 4,0 2-6,2-3-3,1-4 0,5 4 0,-1 0 10,2 2-3,0-3-1,7-2-8,1-4-1,-2-2-1,3 4-6,-4-17-5,8 5 16,-8-6-22,11 4 2,1 1 1,-9-13-2,5 3 2,1-8-6,7 9-2,-7-6 2,0-2-3,10 4-11,-10-9 13,5-5-9,-2-3 1,-5 2 2,7-5-6,0-3 4,-1 0 2,0-5-9,1 0 3,-1-2 4,-3-4 2,-1 1-6,0-3-1,-1-5-6,-2 2 9,0-1-4,-5 0-1,2-3 7,-3-1-3,-1-5 3,0 0 1,-4-4 5,6-12-5,-6 10-3,2-17 2,-3 0-8,1 0 1,-2 0-7,-1-6 4,-3-4-1,3 2-9,-3 0 5,5-24-3,-8 26-4,4 0 2,-5 2 0,-2-3 3,6 6-11,-8 0 3,1 1 3,2 4 1,-3 0-3,-1 12 21,1-3-19,1 5-4,-2-15-1,-2 13-1,4-3 5,-4 5-2,3-3-1,-3 2 1,1 0-9,3-1 4,-4 5 2,2 0 0,2 12 10,-3 0-4,6 6-2,-1 1-2,-2-5-2,0 9-1,3-2 5,-3 3 0,1 1-4,2-2 5,-1 4-3,1 2-4,0-8 5,0 8-7,-1-4 8,1 4-4,-3-3-2,3 3 0,0 0-16,0-4 12,0 4 8,0 0-9,0 0-2,0 0-14,0 0 13,0 0-4,0 0 0,0 0-3,0 0 16,0 0-11,-10 9 1,9-6 4,-3 3-2,-2 3-1,0-2-2,1 4 7,-4 2-5,-3 11 1,2-1 3,-4 2 0,-2 2 2,-2 14 2,2-12-1,2 1-1,-4 8 6,3-7-9,0 1 27,3-1-21,-1-5 0,3-1-4,0-3 4,3-6-1,2 1 0,0-9 2,3 4 2,-1-8 1,1 4-2,0-3-2,2-4 25,-2 2-6,2-3 5,0 0 9,0 0 3,0 0-7,0 0 0,9-18 6,-2 3-10,1-10 7,1-2-7,-1-4-2,3 2-9,2 0 9,-3-2-5,0-1-8,4 0 6,-3-12-6,2-1-1,-3 14-6,0 0 3,-2-1-3,5 6 5,-5 2 0,-5 6 7,4 1-8,-3 2-7,0 4 2,1 1-4,-1 5 0,0 0-12,0 1 5,0 4 5,4 4 0,4 5-4,5 7-1,2 3 6,-1 3 11,13 16-15,-2-1 0,1-1-20,-1 3-24,1 3-45,2 0-28,-1 2-32,-2 4-42,-1-2-51,-2 0-60,3 3-67,-5-3-213,-5-3-642,-1-2 284</inkml:trace>
  <inkml:trace contextRef="#ctx0" brushRef="#br0" timeOffset="65357.3391">10056 10768 228,'2'-4'246,"-1"-6"-7,1-1-15,-2 0-7,0 1-13,0-1-6,0-6-18,1 1-22,2-1-14,-3-1-9,-4 3 12,2-1-4,-2 4-12,0 2-15,0 0-11,-1-2-9,-2 5-14,-3 2-5,3 0-8,-4 4-7,-1 2-5,-4 5 2,-2 5-16,-1 4 1,-3 6-14,3 6 16,-2-1-4,-1 12-6,6-13-6,4 2-4,3 0 13,-1 2-13,5 0-6,2-4-2,3-5 14,1-1-11,3 7-4,1-10 0,3-6-2,1 2 5,0-3 0,4 1-5,1-5 10,0-4-3,-1-4-7,1-3 3,1-1 0,0-2 2,3-5-3,-6-6 0,3 2-2,-5 1-5,-1-7 12,-1-1-14,-3-3 6,2-1-8,-3 1 6,-1 1-3,-1-2 9,-2 6 3,0 7 28,1 5-6,-2-1 7,1 3 15,-2 1-2,4 3-3,-4-2-15,4 3-15,-2 4 7,0 0-8,0 0 4,0 0-12,0 0-2,-3 20-5,1-1-5,0 5 3,3 3 1,2-1 9,-2-1-8,5-1 2,-3-6-12,2 0 7,4 6 6,-4-7-14,4-2 7,-2 0-14,1-3-10,0 0-35,1-4-31,0-1-23,6-3-28,-5-2-28,0-1-40,5 1-30,-1-5-56,6-2-27,-4 1-236,-2-1-593,-2-2 263</inkml:trace>
  <inkml:trace contextRef="#ctx0" brushRef="#br0" timeOffset="65524.4574">10386 10836 231,'2'0'247,"2"-1"-5,-4 1-2,7-1-17,-7 1 0,2-2-8,-2 2-8,5 7 3,-5 0 7,0 3-6,0 7 0,0 1 3,-2 8-31,-2 0-17,3 3-17,-5 2-11,0-4-5,1 4-28,-1-2-30,2 0-41,-3-4-40,3 3-42,1-9-37,0 4-57,-1-2-63,1-5-37,0 2-283,1-8-568,1 1 252</inkml:trace>
  <inkml:trace contextRef="#ctx0" brushRef="#br0" timeOffset="66088.0842">10652 10464 2,'-4'-34'312,"3"5"-10,-3 4-8,3 6 8,1 1-7,-2 7-11,2-1-3,2 3-19,-4 3-18,2 1-27,0-1-29,0 3-22,-3 1-13,3 2-26,0 0-9,0 0 6,0 12-20,0 0 7,0 7 6,0 10 5,-5 5 13,4 15-1,-5 0 2,2 2 0,-1 1-6,3 3-4,-3-4-2,2-16-5,0 15-3,-2 1-15,2-5-7,0-12-3,1-2-10,1 3-3,-3-5-10,4 2-6,0-8-5,-2-5-6,1-3-4,2-3-7,-2-3-2,1 0-9,0-6 5,0 1 1,0-1-1,0 1 4,0-5 6,-2 3 3,2 2 5,0-5 3,0 0-5,0 0-7,0 0 8,0 0-3,-2-13-4,2 13-3,0-9-18,2 2 14,0-6-15,2-1-5,2-5-4,-3-6 8,8 1-16,-1-2-5,2 4 1,2-6-10,-1 6 7,1 1-10,0 3 5,-3 3-6,6 2 3,-3 2 0,-1 1-3,3 3-2,-4 2 3,-3 5-5,2 3-1,0-1-2,2 3 6,-7 3 0,2 6 1,0-2 3,0 2-3,-3 3 7,1 8-4,-6-9 3,0 3 1,-3 1 0,-3-2-1,-4 9 3,-1-7 1,0-3-5,-6 3-3,0-6 5,-1-5-7,4-1-7,-6 4-8,0-7-10,6-1-20,0-5-18,-3 5-14,3-2-20,3-2 4,2-2-34,0-1-41,-1 2-43,2-2-20,0-1-22,3 3-36,2 1-26,-2-5-33,3-1-305,0 0-721,2 3 319</inkml:trace>
  <inkml:trace contextRef="#ctx0" brushRef="#br0" timeOffset="1.39823E6">5694 11490 98,'-4'-1'204,"-3"2"-2,1-2 0,6 1-10,-10 2-8,10-2-5,-4-1-7,4 1-9,-4 1-10,4-1-15,0 0-5,-6-1-6,6 1-7,0 0-8,0 0-2,-4 2-10,4-2-1,0 0-8,0 0 8,-7 2-13,7-2-1,0 0 2,-1 2-14,1-2 0,0 0-2,0 0-7,0 0-1,0 0 13,0 0-27,0 0-2,-2 4-9,2-4 8,0 0-26,0 0 2,0 0-4,0 0-5,10 1 20,-6 2-15,5-2 12,5 1 13,0 0 35,16 1-32,13-5 6,4 1-17,3 1 21,0 1-12,23-8 2,0 1-3,-26 3 12,30-2-18,-4 7-14,-1-8 8,0-6-10,-3 0-17,0 5 21,0 1-1,-21 1-5,20-3 4,-18 2-22,-3 0 11,-1 5 1,2-4-18,-8 1 5,3-1-3,-13 4-2,-2-3-3,-3 4-14,-1-2 5,0 1 2,-8-1-1,-2 1-1,-3 0 31,-2 1-26,0 0 5,-6 0-2,3 0 0,-1-3-6,0 3 10,-5 0 4,5 0-8,-5 0 9,5 0-5,-5 0 15,0 0-16,0 0 15,4-1-6,-4 1-3,0 0-12,0 0-3,0 0-5,0 0-9,4-2-16,-4 2-5,0 0-13,0 0-21,0 0-30,0 0-41,0 0-58,0 0-29,-7-10-33,4 6-251,3 3-569,-4-5 251</inkml:trace>
  <inkml:trace contextRef="#ctx0" brushRef="#br0" timeOffset="1.39852E6">7010 11158 115,'-6'-3'211,"1"1"2,3-4-1,-2 3 3,1 2-11,3 1-17,-3-4-10,3 4-13,-4 0-10,4 0-8,0-4-13,0 4-9,0 0-9,0 0-19,0 0 22,0 0-11,0 0-2,0 0-10,0 0-10,-7 0-10,7 0-5,0 0-11,0 0-2,0 0-5,0 0-5,0 0-5,0 0-7,0 0-2,0 0-2,-6-1-4,6 1-5,0 0-3,0 0 0,0 0 2,0 0-12,0 0 3,0 0-12,0 0-9,0 0-10,0 0-6,0 0-23,0 0-28,0 0-29,0 0-57,0 0-52,0 0-72,0 0-158,0 5-481,0-5 213</inkml:trace>
  <inkml:trace contextRef="#ctx0" brushRef="#br0" timeOffset="1.40016E6">13140 12804 67,'-6'0'222,"2"2"9,0-2-14,4 0-7,-6-1-17,6 1 2,0 0-7,-10 0-5,10 0-9,-3 1-22,3-1 2,0 0-3,0 0-8,-5 2-10,5-2 4,0 0-18,-2 3-11,2-3-4,0 0-5,0 0-13,-4 3 9,4-3-10,0 0-14,0 0 26,-1 2-6,1-2-8,0 0-2,0 0 0,0 0-2,-3 6-2,3-6 5,0 0-3,0 0-4,0 0 8,-2 3-4,2-3 1,0 0-21,0 0 9,0 0-1,0 0-1,0 0-20,0 0 15,0 0-1,0 0-6,0 0-6,0 0 5,0 0-7,0 0-5,0 0-6,0 0 4,0 0-18,0 0 17,0 0-4,0 0 1,0 0-7,0 0-2,0 0-3,0 0-6,0 0 0,0 0 4,-6-2-2,6 2-2,0 0-4,0 0-1,-8-2 2,8 2-3,-4-3-2,4 3 2,-8 0 8,3 0-7,0-2-5,5 2-4,-10 0 5,4-2 9,1 2-5,-2 0 0,2 0-9,5 0 14,-10 2 1,7-4 2,3 2 1,-8 0-5,8 0-1,-4-3-1,4 3 0,0 0-8,0 0-9,0 0 8,-4-1-6,4 1 2,0 0-2,0 0-4,0 0-2,0 0 1,18 0 21,-4 1-14,6 2-2,7-3 2,12-4 2,3 4 7,8-1-3,24-10 5,-3 6-4,6 1-2,-2-2 14,2 2-13,1 0-3,-2 0 2,-7-1-3,-2-1 10,-19 6-9,2-7-1,-2 5-3,-3 1-12,-2 2 0,-2-3-11,-16 1-3,-1-1 11,-3 0-13,-4 1 0,-1-1 4,-8 2-2,2 0 9,-3 0 3,-1-3 0,-2 2 14,0 1-9,-4 0 8,4-3-15,-4 3-1,5-4-18,-4 3-19,-1 1-33,-1-8-25,1 2-31,-2 2-19,1-4-23,-3-3-17,0 2-17,-2-6-13,0 1 1,-1-1-14,3-2 6,-2-1 13,-2-7 12,0 0 11,0 1 35,1-1 12,-3 1 15,-1 3 39,4 4 16,0 3 20,-1-3 13,1 3 17,1 8 25,0-4 30,2 5 13,0-1 15,1 3 2,-1-1 9,1 1-1,3 3 0,-4-1 3,4 1 6,-3 8 13,3-5 7,2 9 3,0-1 4,4 7 8,1-4-7,3 1 1,3 7 5,2 0 6,2-2 19,1 1-14,2-3-25,-2 2 38,3 0-33,-1 1-15,-3-1 8,-5-2-13,0-2 18,-2 5-29,-3-4-8,-2 1 10,1-1-6,-2 9 18,-4 0-13,-2 1-5,-4-1 19,-2-2-22,-4 2-7,0-2-7,-4-3 1,1 5 7,-4-1-21,1 3-18,-3-6-26,-2 0-36,1-1-43,1 2-43,-3-4-42,4 1-42,-1-2-52,4-1-44,1-3-303,7-5-672,3 0 297</inkml:trace>
  <inkml:trace contextRef="#ctx0" brushRef="#br0" timeOffset="1.40094E6">15293 12314 103,'3'-9'246,"-3"0"-13,0 0-12,0 2-14,0 0-15,0-1-16,0 2-13,0-2-12,-3 2-16,-1-1-13,0-4-10,0 3-9,-1-1-14,-2 0-3,0 1-15,-1 7-4,-2-4-15,2 3-2,-7-1-14,6 6 1,-3-1 0,-2 4-7,0 4-7,2 2 0,0 1-3,-2 7-2,6-3-9,-1 0 19,2 2-5,4 1 0,-1-4-6,4 1-5,3 2 5,1 1 1,6 1 1,-1 2-1,6 0-8,0-1 18,2 0-4,2-1 2,-2-2-1,-2-1-14,-4-4 10,2 1-5,-6-8 8,0 3-11,-1 2-1,-2-5 0,0 0 1,-2-2-6,-1 5 4,-2-3 1,-4 2-9,-4 2 2,-3-2-2,2-2-9,3-2 5,-4 0-3,4 2 3,-3-4-5,7 0 3,-4-1 4,5 2-10,-3 1-1,2-2-2,0-1 1,2 1 1,1-3 0,0 12 0,3-7 1,1 6 0,0 2 4,-1 1 7,0 5-4,1 7-4,-1 2 3,-3-8 0,-3-1-12,3 7 16,-4-6-1,1 9 1,-4 2 4,1-5-1,0-1-5,1-5 1,1-4-11,0 3 12,0-2-3,0-7 2,3-5-1,1 7 8,0-5-9,1-2 5,3 2 2,1-4-4,2 2 0,3-3 4,6-2 2,6-5-8,5 0-17,-3 0-30,3-4-30,9-10-50,-8 6-43,9-6-38,1 5-207,-4-7-449,0-2 198</inkml:trace>
  <inkml:trace contextRef="#ctx0" brushRef="#br0" timeOffset="1.40151E6">16118 12685 207,'4'-5'248,"0"-4"-27,0-1-14,0 0-4,2-4-15,-2-3-17,0-3-4,2 2-11,-3 0-4,-2-10-9,1 10-2,-1-7-7,-2-5-9,-1 13-11,-1-3 0,1 8-12,-4-5-3,-1 0-14,-2 6-7,-2 0-11,0 0-9,-2 10-5,-1-1-2,-3 9-16,-4 3 2,1 7-4,1 2-9,2 3 6,1 2-16,2-1 20,6 3-17,-3-3-8,9-3 7,-1 6-1,3-8-4,2 1-1,-1-8 3,5 5 0,1-7-4,-2 0 7,5-1-5,-1-4-5,0 0 10,2-8 2,0 3-1,1-4 4,-2-1 0,4-3 1,-3-3 11,-1-2 8,3-6-1,1-3 2,-3 0-3,-4 6 9,3-7 11,-3 8 13,0 2-2,-2 3-3,-1 4 4,-3 0-27,2 2 12,-2 5-15,-1 0 0,0 0-12,0 14-7,-2 6 4,-1 11 1,-7 16 9,2 1-1,-7 2 5,6-4-5,-1 1 0,3-15 4,1 3 6,-4-4-1,3-2 0,4-2 0,-4 0-15,7-10 13,-3 0-9,3-5 2,-1-3 6,1-2 17,0 1 3,0 2 16,0-8 4,0 0 21,0-2 22,0 0-8,0 0-6,20-15-19,-3-2-1,2-2-5,-1-5-10,8-12-6,-8 17-2,1-3-39,-4 2-30,2 1-30,-3 1-32,-4 2-50,2 3-34,1-7-53,-1 10-43,-2 3-34,-3 3-22,1 2-55,0 0-24,-1-2-11,2 8-264,-1-4-709,-2 3 313</inkml:trace>
  <inkml:trace contextRef="#ctx0" brushRef="#br0" timeOffset="1.40168E6">16375 12787 310,'3'2'72,"-2"2"49,2 0 30,-3 0 33,0-1 18,3-1 11,-2 2-2,-1-4-16,3 5-13,-3-2-10,0 1 8,0 6 4,0 2 9,0 5-3,-3 1 13,2 2-12,-2 8-5,-1 0-17,-2 5-15,4-5-5,0 0-26,-1 3-21,-2-5 0,3 6-44,-1-4-36,3-5-53,-3 4-58,3-9-68,-4 0-60,4-6-83,0 0-272,-3-3-617,6 0 273</inkml:trace>
  <inkml:trace contextRef="#ctx0" brushRef="#br0" timeOffset="1.40215E6">16774 12789 266,'0'0'335,"0"0"-30,1-2-36,-1 2-28,0 0-19,4 9-16,-2 0-15,-1 4-16,2 4-12,-3 3-18,-1-3-10,-1 10-18,-1-1-10,0-10-43,-1 9-57,-3 1-59,0-3-51,2-6-82,-2 6-75,-1-6-132,0-2-423,4-5 187</inkml:trace>
  <inkml:trace contextRef="#ctx0" brushRef="#br0" timeOffset="1.40282E6">17441 12753 204,'3'-5'261,"3"-5"-20,-1 3-7,2-7-9,-1 0 3,0 0-13,-1 0-7,-2-1-8,1-3 2,-1-2-19,0 2 13,-3-2-30,0 7-2,0-6-37,-1 2 14,-1 3-19,-5-2-10,4 0-16,-8 4-12,4 5-19,-3 3-6,-7 0-5,2 6 2,-6 5-31,-2 4 15,-1 8-11,4 3 4,-1 2-14,4 0 8,1 3-10,1-3 0,6 0-2,0-2-7,5 3 1,1-9 1,3 1-11,0-7-2,4 2 14,-2-2-2,3-2-1,4 1 4,-1-5 0,2 1 4,4 0 13,0-7-2,1-1-17,1-5-15,-2 0 25,2 2-2,1-10-5,1-1 6,-4-5-2,2-1-1,-2 3 8,-2-7-4,1-2 18,-2 2 12,-1 0 2,0 3 6,-3 8 15,-3 3-7,-1 4 0,-1 4-13,0-2-16,-2 4-13,0 3 1,0 0-1,0 20 1,-4 4-4,-3 8-3,-3 13-2,0-10 2,-2 15 7,0 0-6,1 6 2,6-22 2,-3-4 2,4 3-2,0-1 2,-2 1 7,5-8 6,0-6-14,1 0 6,0-7-1,0-1 1,1-2-6,-1-2 23,0-5 12,0 5 8,1-4 15,2-1 28,-1-1-15,-2-1-5,10-6-5,1-6-8,1 0 6,5-4-22,0-1-5,0-5-1,0-2-15,1-2-13,1 1-18,-1-4-12,-1 7-12,-1-3-23,0 3-15,-2 1-12,-4 8-22,0 0-12,-3 5-28,0 1-37,-1 0-42,-2-1-32,0 4-37,-1 4-25,2-1-27,-5 1-34,5 3-29,-4 2-226,-1 0-666,0-5 295</inkml:trace>
  <inkml:trace contextRef="#ctx0" brushRef="#br0" timeOffset="1.40324E6">17792 12800 233,'3'-6'325,"1"-1"-11,4-4-14,-3 1-23,5-1-2,1 0-17,4-1-3,-2 1-32,4 1-22,3-1-13,-5 8-22,2-1 0,-1 1-33,-2 2-7,0 4-7,-4-1-24,-2 2 4,2 0-27,-6 6 7,2-3-10,-5 3-21,2-2 18,-6 4-50,-4 11-13,-3-11-21,0 1-5,-6 4-10,4-8 10,1 0-4,1-1-2,4-3 7,-2-2 4,5 1-4,-1 0 5,1-1-6,3 2 5,0-5 14,4 3-13,1 0 13,2 5 8,1-4-4,4 2 0,-3 0-2,5 0 15,-2 3 12,-4-1-3,-1 0 7,0 1 1,4 4 0,-8-2 3,0-1 7,1 0 5,-8 2 26,4 0-13,-6-3 4,-2 4-8,-5 0-4,-1-2 28,4 3-39,-8 7 2,5-17 12,0 6-24,-2-6-4,1 1-15,1 2-15,-1-6-20,3 1-1,-2-2-20,2 0-17,1-2-18,3 1-15,-1-4-31,3 2-33,-3-2-52,4-3-40,1-4-52,3-3-238,0 0-587,7-6 259</inkml:trace>
  <inkml:trace contextRef="#ctx0" brushRef="#br0" timeOffset="1.4038E6">18259 12460 221,'2'-5'284,"-1"-4"-5,5 0-16,1 1-7,0-9 0,3 2-2,-1 0 26,3 1-42,2-6-13,0 3 2,-1 6-12,1 1-12,-2 0-12,0-1-19,2 3-31,0 3 3,-1 0-10,1 1-22,0 7-6,-3-1-9,-1 1-17,-1 8-10,-1-4-2,-1 5-12,0 5-6,-4 4 0,-4 4 5,-5 5-5,-4 2-4,-10 13-4,2-5-14,1-11-26,0-2-23,2 0 34,2-5-12,3-5 1,-2 0 1,-3 2 3,7-7 0,2 1-13,2-2-7,1-3 15,2 3 7,-2-2-11,3 0-2,3 0 10,-2 2-5,2-1 7,3 6-20,-2-3-13,6 3 31,-4 1-9,3-5 5,-3 7 2,1-2 8,-2 1 30,-1 0-16,0-1-1,-2-2 8,0-1-3,-2 1 9,4 2-7,-4-8-2,2 2 17,-2 6-13,1-5 2,0 1-4,-2 1 5,1-3 0,-1 1 4,1 3-4,-2-7 6,1-2 4,-1 0 12,2-1-13,-2 1-1,-1-1 0,1-1 4,-6 6-6,1-5 4,-1 2-4,-7-2-12,2 0 6,-2-1 4,-2-1-22,3 0-22,-3 0-27,2-3-27,-8 6-31,8-6-40,-6 0-36,-2-1-27,9 0-13,-6-6-22,3 7-32,1 0-26,1-3-19,1 1-31,0-2-21,-1 4-204,0 2-607,3-2 269</inkml:trace>
  <inkml:trace contextRef="#ctx0" brushRef="#br0" timeOffset="1.40643E6">18717 11962 122,'-4'-5'148,"0"1"0,-2-5-7,-2 3 3,-5-2 0,3-4-11,-4 3 3,3 1-5,-4-2-9,-5-1 1,1 0-4,-2-3-14,0 5-3,-3-1-1,-4-3-10,4 2 1,-13-8-3,0 11-5,-2-4-4,0-2 10,-2 3-19,-1 3-2,-6-2-13,0-1 6,-1 7-5,-23-13 0,24 8 1,-21-4-2,21 6 6,-21-9 0,23 10 5,-5 0 0,2 2-12,-19-1 6,23 1 1,-4 1-5,2 2 0,-1 1 2,3 0-10,0-3-5,3 5 9,1-1-17,3 8-5,-3-5-3,13 1-5,-2-3 8,-9 6-9,0-2-8,-1 0 1,4 1-1,-4 1 11,12-3-11,-2-2 5,-9 3-7,9-2-1,-8 2-10,10 1 6,-3 2 7,3-3-7,-13-1 1,13 2-1,-13 0 0,3 4-4,0-2 6,10 0-2,-2-6-2,-11 11 3,3-2 0,0-2 11,0-1-16,3 6 8,4-10 6,4 2-12,-1-1 3,0 2 4,0-1-1,-12 1 0,15 0 0,-2-4-1,2 4 1,1 2-1,0-2-9,0 1 7,4 2-8,-2-3 11,-1 4-10,1-1 15,4-1-11,-2 2-1,0-2 4,3-3 3,-2 7-8,0-4 0,-1 2 0,6-2 8,-7 2-7,4 5 0,-3-6-2,5-4 1,-5 10-5,3-3 14,5-4-9,-2 2 2,1-1-2,-2 6-6,3-7 8,1 2-5,1 2 9,-3-1-7,2 2 22,1 0-18,-4 3 1,4-3-15,-1-1 17,-3 6 14,4-8-18,3-1 8,-3 5 11,-1 0-22,1-4-8,-2 7 10,2-4-6,0 2 13,1-2-10,-2-1 4,1 3-4,3-2 0,0 0 8,-3 3-1,0-3-2,3 2 0,-3-2-4,2 1 17,2 0-19,-2 7 6,4-8-15,-5-1 22,1 10 1,3-9-3,0-1-3,-3-1-2,3 2-5,2-5-15,1 3 23,0 2 0,-5-1-16,4 3 10,2 0-3,-3 0 11,1-3-11,-1 3 6,2-1 4,-1 3-2,2-3 15,1 1-14,0 0-2,0 0 4,0-5-2,3 5-2,-2 0 5,2 0 1,0 3-9,0-1 4,1 0 10,0 1-7,-2-3-7,0 2 3,3-2-1,-1 3-15,0 3 18,2 6 5,-1-9 6,-2-2-6,3 7 3,2 0 2,-1-7 9,0-3-14,3 12 5,-3-13-1,5 8 3,0-2 1,-2-3-16,4 1 13,3-3-2,0 5 3,-3 1 0,3-3 11,2 1-17,1-5-4,0 1 3,1 2 8,3-2-4,3-1 6,-2-4 2,10 6-14,2 1 12,1 0 11,0-2-2,2-2-2,0 0-19,1-3 19,7 10 7,-4-13-11,2 5 8,-2-2-18,1 4 10,0 0 2,4-6-11,-1 4 2,-3-5-2,3 5-8,0 4 13,-1-8-8,-1-3-2,3 8 3,-1-4 1,2-4 0,0 0 3,0 4 2,-1-2-1,0 1-21,-1-1 5,21 0 19,-24 1-17,-1 1 4,0-3-4,-1-4 2,2 2 1,-4 1 4,4-5-4,-3 3 8,2 0 3,1 3 0,-4-1 7,0-6-1,-2 6 5,4-4 2,-4 1-2,0-1 2,2-4-7,-10 3 11,12 0-8,-4 2 2,-1-6-3,0 0 1,-10-2 8,13 0-12,-2-8 5,-12 10-5,14-5 0,-3 1-8,-14 4 9,0-2 6,4-1 6,-4-3-2,-1 5 2,3-7-2,0 0 3,-2 0 9,1 2-11,-4 5-1,2-11-5,-1-1 0,1 0-12,-1 0 14,2-3-8,0 2-3,0 2 3,-4 0-6,2 0 4,-3-6-2,-1 7-2,-1 2 0,3 1 12,-2-2 0,-5 6 4,5-6 22,-4-1-19,-1 4-5,2-7-7,-1 1 5,2-3-14,1 2 4,-2-2-6,2-2 0,4-2-10,-7-2 3,6 2 12,-3 7-8,0-8-5,-3 4 3,-1 3 12,-2 2-16,-1 4 9,-2-5 20,5-2-19,-2 3 0,-2 0 0,-2 0 2,-2 0-10,2-1 16,-1 1 2,1-1 5,0 0-8,0-6 12,0 6-17,-1-1 2,2-10-8,0 0 4,-2 2 25,1-2-28,3-2-11,-1 5 8,-1-3-6,-1 3 2,2-2-3,-2 8-6,3-7 37,-2-1-36,-5 8 8,5-8-2,-5 0-6,1-2-15,1 0 25,0 2-3,-3-2-2,0 3 7,-6-5 5,4-2-8,-3 2-2,1-2-5,-3 3 3,-1-4-14,1 0 13,-1-13-10,1 18-21,-1 0 32,0-4 3,-1 5-14,-4 1 7,-1 1-22,0 1 3,1-5-15,-3 7 4,0 1-20,-6-2-3,3 3-26,-3-1-5,1 0-15,-5 0-14,1 1-7,-5 4-18,4 1-15,-3-2-7,3 1-30,-4 6-23,7-2-17,1 6-33,2-1-36,1 3-51,7 5-49,-7-5-35,-4 3-297,7 4-791,-3-4 351</inkml:trace>
  <inkml:trace contextRef="#ctx0" brushRef="#br0" timeOffset="1.40895E6">19237 11769 2,'-1'-6'200,"0"-2"-29,-2-1-13,0 0 9,1-1-8,-2 2-14,-2-1-1,2 1-2,-2-1-10,1 3-6,-1-2 3,-2-1-10,2 0-10,-4 1 6,-1-1-7,-3 0-11,1-3-6,2 2-7,-8-5-4,1 2-4,0 0-6,0 1 0,-2-5-2,3 3-2,-1 2-16,-2 2 3,-3-3-7,3-1-8,-5 2 2,4 0-4,-4 3-2,1-3-3,-4-1-2,0 1-2,-9-5-4,8 8 0,-1-2-7,-8-2 5,13 6-6,-13-6 5,-2-2-3,2 3-4,9 4 0,0-3 1,-10 1 25,-2-2-5,3 2-3,0-1 1,0 6 6,-1-8-5,-4 1-9,7 1 1,-4 1-2,1-5-3,-1 4-7,2 0 2,0 1 5,-2-4 0,0 7 2,-4-3-14,5 3 17,9-1-15,-12 1 3,1 0 3,0 0-10,3 2 14,0 2-2,7 1 1,-7-5-2,8 5 3,-9-3-5,-3 5 3,3-1-4,-1-1-6,1-1 4,-1-1 2,9 6-1,-7-2-1,1 3 8,7-1-11,-10 0 0,2 1-2,-1-3-6,-3 4 12,2-5 5,-1 5 12,-2 1-14,6 2 23,9-5-23,-12 3 4,12 1-27,-10-4 23,7 1 0,3 1 1,-2 1-3,-10 2-12,10-5 12,2 1 13,-12 6-7,2-1-7,-2-3 1,3 4 1,-3 0 1,2 0 6,9-4-5,-12 8-11,2-5 11,2 1 1,-3-3-17,-2 1 21,4 3-7,-3 0 11,3-2-13,-1 2 14,-1 2-18,4-4 6,-4 4-4,2 0 6,2 0 3,9-3 0,1-1-9,-3 1 19,1-1-9,1 5-1,0-5-12,5 0 17,-1 4 5,-4 0-22,6-2-4,-3 2 0,0 2 4,3-2-27,2 5 28,0-7-2,2 7 1,3-5-1,-2 5 0,-2-2-1,-3 0-3,3 3 25,0-1-17,-1 2 6,1-3-6,1-2-2,0 2 25,0 1-15,-1-1-11,2 1 2,1 0-3,-3-1 1,7-4 1,-1-1 0,-2 7 0,0 0-15,4-1 28,-4 3-19,2 0 3,1-3-8,-1 5 4,-4 0 6,-1-3-3,3 3 4,0-2 1,0-1-3,3-5 2,-2 6-1,-1-2-6,0 3 13,0-2-10,0 7 7,-1-6-9,3 4-3,-3-5 5,4 2 2,-4 2-4,4 4 13,-3-5-10,2 6 2,0 0-1,-2-5-3,1 4 2,-1 0-1,3 6 1,-1-6-1,1 2 2,0 0 12,1-1-13,-1-1-3,3 1-3,-1-2-6,5-2 3,-2-5 5,2 1 5,1-1-16,-1 2 13,4-1-3,-3-2 4,0 7-4,1-8-3,0-2 7,-2-1-8,3 2 6,-1 0-6,-1 2-11,3-2 16,-1 10 2,1-8 0,-1 0-3,1 7 4,1-1 0,0-5-4,-1-2-9,3 1 9,-3-2-8,3 4 5,0 8-1,-2-13 20,2 2-13,1 3-2,-1-1-3,2-4 4,-2 4 9,2 0-7,3 9 1,-4-14-6,2 3-9,0 0 1,-1-1 10,5 8 2,-3-9-10,5 7 9,-2-6-4,1 6 5,-2-10-4,4 10 15,-2 0-14,6 0 6,-3-1-5,-1-1 0,5-1 9,-2 1-7,-1 1 0,6-3 1,-1 0-3,-1 2 6,3-2-2,2-2 1,3 1 0,8 1-4,3 0 6,-3 2-7,0-4 2,3 1 14,-2 0-13,0-2-3,-9-1-8,10 2 9,-11-3-3,8 6 2,1 3 5,-8-9-2,11 5-11,-14-5 17,4 1-33,10 1-6,-11-2 16,11 2-9,0 0 13,-1-1-9,-1-1 5,1 0 3,-8-4-6,13 3 4,-14-2 8,11 1-5,-2 0 15,-1 0-12,-7-1 0,-1-4-2,11 3 1,-11-3 0,-1 2 3,1 1 5,10 1-10,-10-3 0,2-1 2,7 0 5,-1 11 2,-5-14 2,-3 0 1,10 2-11,1-1 31,0-1-5,0-1 2,-1 3 1,-8-2-1,13 1-2,-1-4 0,-6 6-5,4-1 0,-12-3 1,10 3-2,-11-3-1,13 3 3,-2-1-6,-8 3-1,-2-3 3,3-2 3,-3 2-10,12-1 11,-2 1 6,-9-3 3,9 2 5,-11-3 10,3 1-10,-1 2-2,2-3 4,7 6-8,-10-3 2,-1-3-4,1 0-2,-1 1-5,1 0-1,2 2 1,-3-3-7,-2-5 4,0 7 1,2 0-1,-1-1 0,0-1 0,1 0-2,1 0 11,-3-1-2,1-3 2,2 2 1,-3 1 1,1 0 12,1-2-14,-1-1-1,0 3-2,-1-3 1,-2 0 0,3 0 2,1 3-5,-4-3 10,2-1-12,-2 5-1,-1-6-2,3-1 2,-1 0 4,3-1-6,-2 0 0,1 1 1,1 0-1,-1 0 13,4 2-17,-3-3-1,-1 1 4,4 0-4,-5 1-5,0-1 13,-2 3-1,1-3-9,0 0 11,0-3 15,-3 3-10,-1-2 1,-2 0 0,-1 0-3,-3 2 1,9-5 0,-2 0-4,0 2-3,-1-2 6,0 2-4,1 0 0,-2-2-3,-2 0 10,4-2-9,-1-3-3,1 5 3,-1-2-1,-2 1 3,-1-1-3,-2 7-5,5-8 1,-3 3 0,-3 0-2,6-4 3,-7 7-2,8-8 9,-3 1-10,3-3 0,-4 2-1,2-1 5,-2 1-7,2 0 6,-2 1-1,-3-2-2,2 1 1,-1-2 3,1 2-3,-2-1-1,-4 3 0,2 4 5,2-8 6,-4 5-7,0 4-1,4-10-3,-1-3 0,-1 1-1,1-2 8,-5 14-7,5-14-5,-3-3 12,1 3-6,2-2-1,-2-4-3,1 4 24,-1-3-24,0 6 4,-1-5-3,-3 0-2,3 0-9,-3 4 15,0 5 0,0-6-1,0 1 4,0-1 7,-4 7-7,4-6-1,0 0-3,-2 7 2,-2-1 20,2-2-23,0-8-4,2 9-15,-1-5 17,-1 5 1,-2-8-2,3-1-2,-2 10-3,0-10 5,-1 11 0,0-10 1,1-2-4,-1 3-12,0-2 17,-2 9-3,-2-6 5,1 3 2,0-2-12,-1 2 8,-1 6 1,2-8-8,-3-1 6,-1 6 1,4-8 3,-3 10-2,-1-9-14,1 6 12,1-5 1,-3 7 2,1-7-6,2 0 15,-3 8-13,4-10-3,-3 11 5,2 0-3,-4-1 5,1 2-10,3-1 1,-2-1 4,1 0-4,-4 0 9,5 3-7,-1-11-4,0 10 7,-1-2 0,-1 1-7,1-1 10,0 0-2,-2-1 2,2 0-1,-3-7-7,1 6-2,-5-8-3,1 5-1,0 0 1,3 5-2,-4-5 2,1-1-1,-6 0-11,7 7 8,0 2 5,-2-3-2,4 2 1,-3 1 2,3 5 3,0-6-2,0 7 0,4-2 2,-4 2-4,4 2 2,-1 1 2,1 0-11,3 5 13,-4-7 0,4 7-6,-2-5 5,2 5-5,0 0-4,0 0 1,-2-7-1,2 7-1,0 0 4,0 0 1,0 0-1,0 0-5,0 0 6,-6-5-1,6 5 4,0 0 0,0 0 1,0 0 2,0 0-4,0 0 0,3-8 3,-3 8 12,0 0-11,0 0 2,0 0 2,0 0 1,0 0 7,0 0-1,0 0 0,0 0 2,0 0 4,0 0-1,0 0 2,0 0 1,0 0 0,0 0 1,0 0 2,0 0-2,0 0-1,0 0-3,0 0-2,0 0 7,0 0-8,0 0 6,0 0-4,0 0 2,-3-8 0,3 8-1,0 0-3,0 0 9,0 0-9,0 0-6,0 0 4,0 0-2,0 0-16,0 0 11,0 0 2,0 0-2,0 0 0,0 0 12,0 0-25,0 0-15,0 0-27,0 0-14,0 0-22,0 0-40,0 0-36,0 0-49,0 0-41,0 0-49,0 0-47,0 0-54,0 0-17,0 0-13,0 0-270,10 17-762,-3-10 337</inkml:trace>
  <inkml:trace contextRef="#ctx0" brushRef="#br0" timeOffset="1.41018E6">19601 12273 269,'0'0'262,"-2"-3"-20,2 3-21,0 0-15,0 0-14,0 0-19,0 0-15,0 0-14,0 0 7,17 6 3,-7-6 4,11 4 6,7 2-10,10-1-1,7 0-8,3 3 9,24 0-19,1 11-9,2-13 4,1 1-16,4 4-3,-1 0-7,6-4 0,-1 6-9,2-1-9,7 4 26,0-4-5,-2 3-12,-4-5-13,3 2 7,-3-3-5,5 1-3,-1 5-9,2-8-23,-7 2-19,7-4 2,-10 3-1,5 1 1,0-4 9,-8 0-21,11 0 6,-11 0-4,3 2-6,-16-2-8,5 3 10,-4-4 0,-22-3-2,5 3-3,-3 0-5,0-4 6,-3 0-1,-3 5-5,-2-2 1,-1-8 3,-11 5-7,-1 2 0,-3 3 2,-1-5 3,-4-7 1,-5 7-5,1 2 5,-6-4 12,1 2-8,-3-5 1,0 7 1,-2-4-6,0 4 10,-1-2-9,-1-4-5,-3 4 2,7 0-3,-7 0 6,7 2-7,-7 3 5,0-5 17,0 0-20,3 0 2,-3 0 5,0 0-14,0 0 10,0 0-8,0 0-1,7-3-2,-7 3-9,0 0-4,0 0-6,-3-7-17,3 7-23,-4-10-42,-2 3 10,2-2-9,-1 1 4,-2-4-7,-2-2-4,0-2 0,-1 0 15,0-5-5,0 6 20,0-1 3,0-7 7,0 9 10,-1 1 4,2 1-4,-2 0 14,4 5 9,0-2 16,1 3 14,2 0 20,0 2-7,1-1 5,0 1-3,0 4-7,3 0 2,-1-5-1,1 5-7,0 0-9,0 0 14,0 0 3,0 0-3,0 0 12,14 12-2,-7-4 18,3-1-9,4 2 14,0 2-12,-1 0-6,4 2 12,1 2-3,-7-3 6,3-1-17,3 4 3,-4-3-5,-6-3 3,0 5-12,-3-3 7,-1 3 12,1 3-9,-1 0 5,-3 0-19,-1 2 17,-1 1 1,-2-1 12,1-7-17,-4 14 15,0-8-20,-3 2 17,3-4-9,-5 8 3,-2-6 4,2-4-12,1-1-25,-2-2-37,-1 0-43,0 0-48,-7 1-37,1-6-56,-5 5-59,2-4-312,-2 0-657,-2-7 290</inkml:trace>
  <inkml:trace contextRef="#ctx0" brushRef="#br0" timeOffset="1.41082E6">21719 11839 206,'0'0'239,"6"-3"1,-1 0-1,-2 0-3,1-1 16,3-1-11,-1-2-19,-2 0-3,3-6-4,-4 6-2,4-8-23,2-2-8,-4-8-10,2 7-20,-3-7-21,-1 7 28,0 0-16,0 2-2,-6-4-19,2 10-18,-1-3-7,-2 2-17,-2 2-16,-1 4-4,-4 2-9,-3 4-1,-8 7-19,-4 5-7,2 5 15,-10 6-12,10-2 1,-5 8-8,13-7-6,-2 0-5,5 2-6,4-1 17,1-6-21,4 1-3,1-5-14,3-1 17,2-1-2,2 0 10,7-3-5,-4-2 12,7-4-10,1 0 9,7-7-3,-1-2-6,-1-2 13,1-4-8,0-3-6,0 1 4,-2-4 9,-4 0 13,2-3-3,-6 7-1,2-7 30,-5 5-12,-2 6 12,0-1 12,-2 3-19,-1 3 12,-2 0-18,4 1-11,-4 1-6,-1 3-8,0 0 8,0 0-2,-7 17-10,4-6-2,-3 4-5,-1 1-25,4 1 11,-1 0 2,4 3 11,0-3-11,2 2-2,3-1 8,2-3-2,6 6 4,2-2-3,4-3-9,3-2 14,2 0 0,3-5-9,1-2 10,-1 1-5,0-4 3,-2-1 1,-2-3 3,-1-3 3,2 5-3,-4-8-4,0 1 6,-5-1-1,-3-2-1,-2 5-2,-4-1-5,3-2-33,-6 4-29,2-4-31,-2 2-23,0-1-48,-1 1-43,-2 4-41,-6-4-47,1 4-47,0 0-288,-4 0-681,-1 4 303</inkml:trace>
  <inkml:trace contextRef="#ctx0" brushRef="#br0" timeOffset="1.41199E6">23581 12711 78,'0'0'96,"0"3"3,0-3-1,0 0-22,-4 2 8,4-2 12,0 0 4,0 0-10,0 0 2,0 0 3,0 6-7,0-6-8,0 0 1,0 0-5,0 4-3,0-4 0,0 0-15,0 0 7,0 0 1,0 0 5,0 0-10,0 0 6,0 0 7,0 0 2,0 0 11,0 0 6,0 0 4,0 0 8,0 0 4,11-6 8,-11 6-1,6-6-18,-5 3 10,5-5-2,-2 2-21,0-3 11,2-8-9,-2 4-6,3-2-5,-3-2 20,1 0-25,0-1-5,1 1-6,-7-3 1,1 2-13,1 1 6,-1-1-10,-3 6-4,0 2-3,-2 1-11,2-1 6,-1 1-10,-5 4-8,1 2 4,-8 3 3,-5 5-10,-3 2 3,-2 4-11,1 3-1,3 5-2,-2 0 4,1-4-6,2 4-3,5 4-10,1-5 10,5-2-8,1 1 0,3-2-2,0 0-2,6-5 4,0 2 6,3 3 4,-3-5-14,7-1 9,0 5 5,3-8 3,1 3-7,3-4 6,-2-1 7,3-3-4,-4-2 6,3 0 0,-1 0-1,1-4 1,-1-5 6,2-1-5,0-4 5,0-7-13,-1 0 7,0-2 6,3 2 25,-6-4-20,3 0 0,-4 4 20,-3 4 8,0 3-27,0-1 33,-1 9 3,-3-1-3,1 1-18,-2 1-2,-1 2-13,-1 4-14,4 1 20,-4-1-21,1 12-6,-6 2 10,-1 10-10,1 3 13,-4 7 3,-5 14-1,3-15-1,-5 9-2,6-8 4,-2 10 7,-2-1-1,1-17 0,6-3-10,-3 4 14,3-9-20,1-1 11,2-3-2,1-3 0,-1-4-6,1 3 9,3-6 9,-3-1 8,2 1 28,2 2 22,-1-2 27,0-4 17,-1 3 26,1-3-9,0 0-7,14-8-16,3-8-13,10-4-17,4-9-9,-3-6-6,2 7-15,-9 3-5,8-8 3,-12 9-31,2 2-14,-1-2-18,0 4-29,-1 3-15,-3-1-16,-3 5-22,-5 4-54,1 1-14,0 3-37,-3 1-55,1 1-52,-3 2-25,-2 1 9,5 8-19,-5-1-38,-2 4-281,2 5-704,-3 2 312</inkml:trace>
  <inkml:trace contextRef="#ctx0" brushRef="#br0" timeOffset="1.41228E6">23798 12941 164,'0'0'316,"6"-11"5,-2 6 3,0 2-20,5-4-26,0 3-22,3-2-28,-2 5-28,5 0-5,-1-2-22,-7 3-32,6 1-13,-6 2-8,3 4-3,-5 0-18,2 7-6,-2 3-17,-5-5-2,0 7-4,-3-1-3,-3 10-9,-4-4-3,2 1-9,2-8-6,-1-1-20,0 1 23,4-7-17,-1 2-13,3-5 1,-1-2-5,2 2-3,0-1 0,3 4 10,3-5 6,-1 1-6,8 1 0,0-3-6,1-3-3,1-1 0,4 3 7,3-6-12,-6 3-9,-1-1-15,-1-2-26,0 1-22,-4-1-21,-3-2-42,0 3-20,3-3-43,-1 2-40,-1 0-39,-4-1-219,0-3-534,1 6 237</inkml:trace>
  <inkml:trace contextRef="#ctx0" brushRef="#br0" timeOffset="1.41446E6">24211 12189 50,'1'-7'229,"-1"0"-7,-1 2-28,2-7-17,-2 5-7,-2 2-16,0-5-19,0 0-6,-1 4-8,1-4-3,-4-7 2,0 6-9,0-2-6,-1-1-1,-1 3-11,-1-1-7,-2 2-3,0-2-12,-2 2-6,-4-2-3,-5 0-9,-2 6-10,-2-6 3,-1 1-8,-10 1-19,14 3 15,-4 1-7,4 0 6,-3 1-4,3 2-1,-2-1-5,0 5-1,2-3 6,0 0-6,0 2 0,-1 0-2,1 4 4,4 0 3,-2 3-1,-1-1-6,2 5-2,0-4 4,1 4-6,-1 0 5,0 4 2,0-3-1,-3 2 2,0-1 8,3 3-3,-2 1-4,0 0 2,1-2-3,0-1-8,1 1 7,2 2 5,1-3-9,1 3 16,-3-5 2,6-2-17,0 9 0,4-6 5,-4-1-3,3 0-5,-4 7 1,2-9 1,-3 12-8,4-1 6,-1-1-1,-1-2 1,4 0 5,-3 3-19,3 3 14,-5 2 2,5-3 2,2 2-7,-4-2 3,4 2 0,1 2-5,-1-5 4,3 4 3,-2-3-6,2 1 3,3-3-5,-3 6 9,2-1-10,1 3-1,1-4 10,-2 3 0,0-2 0,3-1-2,-4 0 41,4 1-49,0-6 5,0 6-4,0 4 3,10-5-5,-10 4 6,1-1 5,1 0-6,2-2 6,-3-1-20,5 4 15,-2-4 10,3 1 5,2 0-7,-2 1 3,1-3-1,1 1-9,3 1 16,-2-1-8,4-4 2,0 2-3,-1 0 4,5 0-26,-2 0 19,-2-4 10,3 0 12,0 1-13,4 2 0,-3-1 0,3-6-5,-1 4 0,4-1 0,0-5 3,-3 3-8,-2-5-2,0 1 10,2 3-9,0-9-5,-1 5 2,0-1-8,1-2 4,-1 0 4,1 1 7,1-3 2,-1 3 5,3-4-12,-1 3 4,1-5-8,1 3 18,-2-3-13,2-3 1,-2 4 7,3-8-8,-3 9-11,-1 3 14,5-4 1,-4-1 5,2-1-13,3 2-8,-4 3 25,3-4-5,-2-2 3,-2-1 2,2-3 2,-1 2-6,4-3 5,-8 4 7,4 2-4,-4-2 12,4-2-4,-3-7-3,1 8-5,-2 1 15,-4-2-8,5-2 10,-6 3 0,2-3-16,4-2 18,-1 6-4,0-7 3,2-5-2,-8 7-23,0-2 25,6 0-1,-4-1 4,-2 1 1,0 0 0,0-4 3,4 2-7,2-3-13,-5 3 5,-5 1-9,1-2 11,2 2 9,0-3-10,-2 1 5,2-1 18,-3 0-15,1-3-2,0 0-2,-2 2-4,3 2-10,-2-4 1,0-1 9,1-1-28,-2 1 22,-1 7-1,2-14-1,1 1-5,-1-1-18,0-1 21,-3 5 4,3 2 9,-2-9-9,-2 8 3,4-5 0,-2-2-2,-3 6 12,3-5-17,-2 3 15,-2 3-10,-2 5-4,4-11 15,-1 0-20,0 6 2,-2 0-13,1-9 6,-2 9-27,1-3 26,-3 20 1,5-36-22,-2 9-4,-3 8 0,3-7 0,0 9 0,-1-11 0,-2 3 0,0 2 0,0-5 0,-3 8 0,3-9 0,-4 0 0,3 0 0,-2 0 0,0 0 0,-4-2 0,2-1 0,-3 6 0,2-8 0,-6-13 0,3 17 0,-1-1 0,-3 3 0,-3-21 0,-5 4 0,-3 4 0,2-2 0,-1 5 0,5 10-10,1 4-35,0 0 10,0 2-21,-1 2-19,2 1-28,-2 0-4,8 6-20,-2 1-41,0 1-41,5 6-40,0 0-72,3 2-63,-6 3-48,-1 0-25,-5 7-72,-5 3-285,-1-6-883,-1 7 391</inkml:trace>
  <inkml:trace contextRef="#ctx0" brushRef="#br0" timeOffset="1.41673E6">23063 13556 138,'0'0'187,"1"-5"-8,-1 5-2,0-2-1,0 2 1,4-3-4,-4 3-7,2-5-7,-2 5-7,0 0-5,1-4-8,-1 4-1,0 0-15,0 0-1,0 0-12,0 0 1,0 0-11,0 0-10,0 0-7,-7-3-2,7 3 2,-3 0-18,3 0-7,-16-2-6,1 0 2,1-1-12,-10 3 5,-1-2-5,-3 0-9,-2-1 9,2 0 3,-16 1-3,2-3 0,-3 2 13,1-1-6,-3 9 2,0-8-3,-1-3-2,-19-2 5,20 3 0,-1 1 1,-22-2-3,20 1-3,-19-2 26,0-1-28,0-1 9,19 5 11,-18-2-27,-1-1 12,3 5-2,-3-10-7,18 10 16,-15 0-21,18 4-6,-3-4 12,-18-6-2,21 8-6,2 0 7,-2 0-6,-1-3-6,-19 1 0,23 0-13,-3 0 5,3-9 8,-3 11-9,2 0 4,-1 3-15,1-6 5,-1 3 2,-2 0-6,1 0 7,3-4 11,3 2-14,2 8 6,12-6-21,-1-2 20,1 4-2,3-2 1,2-4-3,-3 6-11,5-2 7,-3-2 7,10 2-5,-10 2-6,9-2-4,-7 1 13,1 0-9,0-1 4,0 3-3,-3-3 11,4-3-13,-4 10-2,2-7-16,1 0 21,4 0 6,-6 0-11,4 4-1,2-4-11,-3 2 12,3 2-2,3-4 5,-3 0-6,3 3 21,-3-3-19,-4 0-5,4 0 9,4 4-4,-3-2 13,0 0-15,2-2 0,0 4-3,3-4 7,-1 2-7,1 1 5,3-3-8,-2 0-14,3 4 26,-2-3 6,2-1-12,0-5-1,7 5 5,-10 4 3,6-2-4,4-2-8,0 0 14,0 0-13,-13-1 9,13 5 0,0-4-1,0 0 4,0 0-11,0 0 7,0 0 1,0 0 2,-9 0-4,9 0 9,0 0-3,0 0-5,0 0-11,0 0 15,0 0 0,0 0-4,0 0 1,0 0-1,-2-9-4,2 9-5,6-9 1,-1-2 2,0 5-2,3-5-8,-1 2 1,7-6-6,4-2 1,1-2-11,-1-1 7,3 4 14,0-4-9,-1 2 1,2-2-5,-2 3 8,-1 0-2,0 0 6,-6 4-9,0 6 13,-2-4-8,-3 7-6,0-3 1,-1 0 10,-3 7-3,0-4-2,0-4-3,-2 6 13,-2 2-27,0 0 1,0 0 0,0 0 10,-10 14 2,-2-1 2,-4 11-8,-6-4 19,3-2-9,-4 4-5,2-2 12,-3 4-7,3-10 1,0 2 9,0 2-11,2-3 9,1 1 6,4-6 10,1 0-15,-5 7-3,10-10 5,3-4 3,-1 0 18,1-2-28,0 2 8,5-3 0,-5 1-3,5-1 2,-4 4 7,4-4-2,0 0 3,0 0-8,-3 4 5,3-4-2,0 0 0,0 0-31,0 0 22,0 0-5,7 8 4,-3 1 0,2-4-11,2 4 16,5 2 6,-3 2-4,7 5 10,-2-1-26,2 3 24,0 3-11,-1-7-10,-1-1-30,2 0-43,-3 2-9,0-10-34,-2 6-39,0 1-37,1 3-34,5-2-59,1 1-43,-6-6-198,0 2-583,1-4 258</inkml:trace>
  <inkml:trace contextRef="#ctx0" brushRef="#br0" timeOffset="1.41743E6">21240 13730 153,'4'-17'297,"-1"1"-5,1 3-11,-4 2-12,0 4-18,0 2-22,3 1-25,-3 0-29,0 4-19,0 0-21,-3 13-3,-1 4-1,-6 6 1,3 6 4,-10 13 8,3 1-21,0 5 4,4-14-3,-4 10-9,3-12 7,0-1-6,-2 17-3,3-14 2,-4-7-5,7-1-25,-3 0 19,0 4-11,6-12-2,-3-1 2,1-1 0,2-6 0,1-1-3,1 1 3,-1-1-19,0 2-7,2-7 1,-1-4 8,2 4 6,0-4 10,-2 8 15,2-6 13,0-2 7,0 0 6,0 0 1,0 0-6,0 0-9,5-18-10,-4 7-19,6-8-6,-1-10-14,2 4-10,2-3 2,8 3-1,-5-1-16,0 0-1,1 3 0,0-1-15,3 6-2,0-2-6,0 3-2,1 2-6,3 1 2,-1 9-10,5 0 6,-5-2-8,4 9-8,-7 1-3,-3 4-3,2-2-12,-4 4 0,-2-1-16,1 3 20,-4 5-10,-4-5 20,4 4-4,-7 3 4,0 0-1,-4-3-5,-6 2 9,0 4 4,-4-9 1,-4 7-9,-2-5 4,-4-3-11,-1 0 4,5 1 1,-4-6-4,0-1-2,-3-5-2,10 1 3,2-2 0,-2 3-1,0 0 7,6-1-5,1 1 5,3-2 0,0 0 2,7 0-17,-10 2 13,10-2-21,-7 3-15,7-3-10,0 0-27,-10-2-21,10 2-19,0 0-29,0 0-51,0-5-22,0 5-43,0 0-44,7-10-39,-4 7-34,1-1-329,2 3-775,-2-6 344</inkml:trace>
  <inkml:trace contextRef="#ctx0" brushRef="#br0" timeOffset="1.4196E6">16620 17007 51,'0'0'121,"0"0"-13,0 0 10,0 0 6,0 0 5,0 0-3,-5 2-13,5-2 10,0 0-2,0 0 13,0 0-6,0 0-4,0 0-4,0 0 2,0 0 2,0 0 5,0 0-3,0 0-3,0 0 15,0 0 0,0 0-8,0 0-6,2-17-25,0 12 11,-2 5-6,1-12-10,1-5-4,-2 4-3,1-5-8,-2-7-5,1-3-8,-2 10-6,2-9-12,-3 9 8,1 6-5,-3-6-5,2 7-2,-2-6-22,-2 3 12,-4 2-11,-1 4 6,-2 2-5,0 3 7,-3 7-23,-3 6 2,-2 2-15,-1 9 12,1 3-3,2 3-6,-4 16 0,7-15-16,3 0 14,1-1 1,2-3 25,4 8 4,4-6 17,2-9-24,-2 2-13,9-6 7,-2-1-5,4 2 5,2-4-7,0 4 6,3-12-1,4-2-3,-2-6-9,-2 1 10,8-7 4,-3-3-12,-1 1 7,0-6-10,-3 4 15,3-2-7,-3-6 3,-1 2 4,0-2 35,-2 3-29,0-4-1,-5 8 11,-2 2 5,0 6-30,-1 2 30,-2 5-6,1-6 2,-2 8-14,4-3-39,-4 3 34,0 0-3,-3 32-3,-4-5 7,0 7 8,0 14-18,-7-2 10,4 2-29,-4-2 21,2 1 10,0-4-1,5-8 12,-3-2 29,2-2-31,-1-4 11,7-1 2,-4-14-10,3 5 10,0-7-5,0-2-9,3 0 6,-1 0 5,0-4 25,2 0-17,-3 5-1,2-9 8,6 3 3,-6-3-9,14-12 9,0-8-3,3 6-6,4-6-7,2 2-14,-2-5-2,7-14-29,-8 18 1,1 0-33,-1 1-18,-2 1-45,3 9-45,-2-7-38,-1 3-27,-3 5-23,5-5-48,-2-1-39,-4 9-33,-1 1-225,-6 3-631,3-2 279</inkml:trace>
  <inkml:trace contextRef="#ctx0" brushRef="#br0" timeOffset="1.42002E6">16934 17155 225,'0'0'246,"3"-3"-14,-3 3-2,0 0-17,0 0-22,0 0-16,0 0-11,0 14 8,0-4-1,-4 14-1,-2 0-17,-1 0-18,-1 6 12,-2 3-12,2-10 0,-1 0-16,-1-6-6,0 5-26,2 7-17,2-14 1,-1-6 2,4 0-24,-2-1-23,3-2-4,-1 0 6,1-1 4,2-5 10,-2 6 3,2-6 0,0 0-21,0 0 20,2 11-6,-2-11-3,8 8 10,-1-9 13,-7 1-24,21-2-5,-8 0 2,2 2-4,-2 0 2,1-1-8,-1 0 4,2 0-7,-6-1 6,-1 1-9,2-1 3,1 15 2,-11-13-3,14-11 0,-8 3 4,1 2-8,-7 4 7,7-8-2,-3 1-17,-1-2 17,0 5 2,-3 6 5,3-12 5,-2 6 9,-2-1 4,1 7-3,1-9-9,-1 9-1,0 0-4,0 0-7,0 0-6,-6 36-5,2-26-18,0 4 22,-6 10 21,3-2-24,-3 27-3,6-24 11,-3 0-26,1-8-9,2 8-15,-3-9-41,2 4-35,0-2-38,-2 0-44,5-2-51,-2-8-63,3 4-46,-3-3-197,4 4-594,0-9 262</inkml:trace>
  <inkml:trace contextRef="#ctx0" brushRef="#br0" timeOffset="1.42039E6">17324 17458 91,'7'-4'252,"-4"-3"-2,0 2-16,-3 5-1,4-5-17,-4 5-17,6-3-19,-6 3-22,0 0 30,4 18-20,-4-7 0,0 7-2,0 8-7,-3-1-18,-1 12-10,-4-10-20,1 5-1,-2-5 36,2-3-77,0 9-16,-3-5-35,3-4-44,1 0-51,-2-7-56,1 13-57,3-21-86,-2 1-181,5-6-495,1 0 220</inkml:trace>
  <inkml:trace contextRef="#ctx0" brushRef="#br0" timeOffset="1.42098E6">17872 17091 200,'-1'-29'299,"-2"3"0,3-1-6,0 0-13,-1-1-21,-1 1 10,2 11-25,-4 6-19,4-7-4,-3 2-27,-4 5 20,4 3-58,-8 4-15,1 1-7,-7 4-17,-5 8-27,-4 7 8,-5 12-7,9-7 12,-8 9-21,11-2-9,3-2-6,1 0-11,2 2-1,3-4-5,4 0-19,5-7 12,-2-1-13,6 2-31,4 0 33,-1 10-1,0-22 6,4 3-8,3-8-26,1-2 34,-1 7 2,5-11-6,-5-1 1,8-10-38,-4-4 38,1-3-2,-5 2-7,1-3 2,1 0 13,1-3-30,-4 7 5,0-10 25,-5 0-13,3 6 13,-6 9 1,-1 3 1,0 1-3,-2 3-14,2 2-5,0 1-1,-3 4-10,0 0 14,0 0-13,-10 39-3,0-14 4,3 2-5,-3 7-9,-1 12 15,1 6 4,0-3 9,-1 0 9,-3-2 24,4-3-7,2 8 3,2-29 2,0 2-3,1-5 21,1-2-10,1-8-14,1 7 8,1-2 1,-1-3-31,1-2 25,1 9 1,1-15 2,1-2 2,-2-2 16,0 0-6,11-1-6,0-4 25,8-12-36,4 1-1,10-9-5,-2 0-12,4-4-18,-4-4-14,-7 22-23,-1-12-10,5-15-23,-7 18-19,0 0-22,-3 1-13,0 4-24,-2-1-23,-4 8-50,-5 2 3,-2 4-48,0-4-38,0 2-57,-2 1-36,-3 3-330,0 0-770,0 0 340</inkml:trace>
  <inkml:trace contextRef="#ctx0" brushRef="#br0" timeOffset="1.42132E6">18334 17301 235,'0'-6'339,"3"-5"6,-3 5-8,0-4-20,0 10 1,-3-10-36,2 5-19,1 5-36,-10-3-10,0 7-34,-4 0-18,-3 13-4,-6 4-5,-6 9-59,1 1 39,-2 1-12,9-9-16,4 6-15,3-3-1,2-3-16,1-1-3,3 6-6,4-2-17,1 3-1,6-5-2,-2 13-2,2-23 9,3-3 0,-2-1 0,4-2-12,-2 1 3,4-2-19,-2-3 27,2 0 12,0-3-5,0-1 2,0-5 1,-2-1 21,-2 5 4,4-3-11,-6-2-2,3 0-23,-4-3 12,3-6-10,-4 5-4,-2 4-15,-1-5-2,-2 2-36,-2-1-17,-2 1-31,-2 5-20,-1-5-6,-4 4-56,0-2-39,4 5-34,0-1-53,1 2-76,1-3-38,0 9-309,0-5-740,8 0 328</inkml:trace>
  <inkml:trace contextRef="#ctx0" brushRef="#br0" timeOffset="1.42227E6">16138 16494 74,'2'-6'200,"-1"1"0,1 4-15,-2-4-7,1-2-6,-2-1-7,-1 2-10,2-1-6,-3 3-11,1-3-17,0 5-9,-2-3-11,-3-4-11,1 7-3,-1 1-11,-3 1-13,-2 4 0,-1 0-9,0 5-1,-1-5-12,0 6-2,2 2-3,-1 10-6,4-12-3,3-3-3,1 5 4,0 3-10,4 11 2,1-10-2,3 2-3,2 1 6,-1 1 2,4 6-6,1-1-1,-2-1-1,1 8 2,-4-13-3,-1-2 3,0 8-1,-3-4-3,0 8 6,0-10-5,-6 5 1,-1 0-11,-5 4 6,0-2 0,6-10-6,-5-3 9,0-2-13,1 2 11,3-6-5,-1 0 2,2-4 6,1 0 2,0-3 7,1 4 0,1-2-4,3-2-1,-5 3-18,5-3 8,0 0-9,-3 8-7,3-2 9,-2 6 18,1 14 12,1 23 12,-7-19-4,0-2-11,-3 23 22,0-19-27,0 21-3,1-19-6,0-3 0,-1 2 4,3-3 2,1-11-2,0 9-7,0-5 6,6 6-1,-4-15-9,4-4 13,-2 0-12,7-3 4,-4 11 7,5-11-10,1 0 10,2-3-9,13 0-2,1 2-17,1-5-5,6-1-14,-2 4-14,13-5-48,1 5-27,1-6-45,4-4-47,1 1-72,-3 4-165,5 6-481,19-11 214</inkml:trace>
  <inkml:trace contextRef="#ctx0" brushRef="#br0" timeOffset="1.42309E6">18185 16661 174,'6'-8'202,"-1"-1"1,2-1-22,2 7-14,2-6-5,-1-5-13,0 4-21,1-2 11,-1 3-8,2 0-3,0-2-7,4 3 2,-4-1-19,2 3-12,0 1-2,-1 0-9,0 1-4,2 2-9,-3 2-6,-2 2 4,3-2-14,-3 6-2,-2 1-9,1 7-5,-5-2-8,3 1 3,-3 6 0,-4 0-5,-1 7 1,-5 0-5,-3 0 1,1 5 0,-7-5-5,5-2 0,0 1-1,-1-8-2,7-8 0,-2 9-5,-1-2 3,0-1-13,4-1 9,0-3 8,2-4-10,0 2 3,3-1 7,-2-2-1,5 14 4,-2-11 0,2 0-2,2-1-13,0 5 20,3 0 0,1 2-5,-2-4 6,0 6 22,1-4 19,0 9-12,-3-5-10,0 0 14,6 8 7,-9-11-11,0 2 2,-1-1-13,3 8 15,-2 3 4,-1-9 3,-3-5-10,0 6 11,3 2-3,-6 5 0,3-5-4,0-1 9,-3 0 28,3-1-42,-1 2 1,-3-2 0,4 1-4,-2-2-15,-1 0 10,2 12 0,-2-15-1,3 1-7,-3-1-4,-1-2-2,-1-3-5,2 4-20,-2-1 26,1-2-9,0 0 3,-3 4-3,3-5 2,-1-1-3,1-1-1,-3 0-9,-1-11 0,-3 13-23,-1 1-17,1 0-18,1-5-32,-3 2-28,5-5-41,-5 3-35,-1-10-53,3 9-62,2-8-86,-2 4-253,1 0-686,-1 8 304</inkml:trace>
  <inkml:trace contextRef="#ctx0" brushRef="#br0" timeOffset="1.42515E6">18701 16363 40,'4'2'132,"0"-1"2,-4-1 6,6 1 2,-6-1-10,4 3 12,-4-3 2,0 0 3,0 0 12,0 0-20,8 5 2,-8-5-2,0 0-4,0 0 13,0 0-20,6-10 4,-6 10-6,0-6-8,0 6 31,0 0-45,-3-9-13,3 9-14,-5-9-6,0 1-8,0 0-5,0 2-4,-2-2-6,-4-3-1,1 1 9,-4 1-19,4 2-4,-8-7 9,1 6-10,-2-3 0,-3-3-5,-3 7-2,-1-9 1,1-2 4,-2 9 1,-12-14-10,-2 5 10,0 2-6,-2 1 2,-4 0 0,2-2 3,-3 3-2,-20-7-8,19 12 18,-17-10-2,15 9 3,-15-4-8,18 0 31,-22 1-30,23 8-10,-22-9 13,21 4-1,-19 2 20,20-1-26,-2 2-4,-17-6 1,17 4-7,-1 2 14,-19-1-14,24 5 6,-4-1 25,1 0-31,-3 3 8,-19-6-10,22 18 9,-1-17 11,-1 5-12,-16 6 1,22-10-5,1-4-4,-1 12 21,-1-6-20,-1 6 2,2-1-3,0 0-17,-1 4 35,0-2-25,-1 6 7,-1-6-8,6 2 4,-1 3-1,1-1 6,-4 4-1,4-3-5,3 1-9,9 0 19,-11 0-9,13 2 0,-11 2-7,3 3 6,7-6 4,0 1-9,-6 8 5,-3-3-3,14-4-3,-3 1 5,-9 8-6,9-8-3,-6 18 5,1-5-1,8-4 3,-6 5-3,2 10-5,6-19-13,0 4 17,-3 12-2,6-11-1,0 1 1,1 4 24,3-3-23,-5 20 3,5-19-8,0-1 4,1 4-39,2 3 35,-4 25 5,5-28 3,3-1-7,-2 2-8,2 4 11,3-13-6,-2 13 8,4-5-5,0 4-17,2 0 21,2-4-7,-2 1 5,2-1 0,5 6 14,-4-5 0,4 4 0,0-6 16,3-1-22,4 4 9,-2-3-11,0-7 1,4 9-34,-4-4 35,5 2-5,7 10 2,2 1 0,-8-18 19,4 2-22,4 13 0,6-8-3,-8-8 5,8 10-25,2 2 28,0-1-13,1-6 12,1-5 6,-1 4-45,3-1 53,-3 9-1,4-6 2,5-4-8,1-2 14,-4 1-2,2-13-8,0 12 4,2-1-3,-4-2-7,4-2 5,1 1-10,-1-2 1,-2 1 8,-1-2 9,0-6-10,3-1-1,-2 3-2,1 5 3,-4-1-1,4-1 7,1-3 0,1-4 0,-1 1 7,-2 1 27,-1 2-21,-3-1-4,-1 1-8,-7-3 4,-2-1 9,0 0-8,9 6-3,-10-7 18,3 0-16,-4 9 7,1-11-4,10 2 4,-11 2 13,4-2-12,7 15 4,-8-16 1,10 6 7,1-14 2,-3 8-6,3 10-5,-3-15-1,0-3-3,3 5-17,-13 2 24,-2-4 2,5 1-13,8-7 4,-11 11-2,3 0-5,6 8 2,5-16 8,-1-4-10,-3 8-8,2-4 1,2 7-4,-13-3 9,12-12-13,-1 12 10,-1-3-5,3-2-3,-2 1 12,-1-8 2,-1 4-22,0 3 13,-10 19 0,8-30 11,1 1-10,-11 5 19,13-7-25,-9 13 2,-5-8-3,2-3-5,8-3 26,-7 3-30,-1 5-3,7-12 4,-9 3-6,10-8-13,-9 13 23,6-24-6,-12 20 3,1-1 2,3-3-10,-6 2 22,6-4-8,-7 4-4,3-3 6,-5-1-11,-2 4 16,-1 8 17,0-9-7,-1-4 16,5 4 15,-7-1-26,1-7-5,-2 14 3,2-7 16,2-2-4,-2-1-6,-2 13-3,2-14 13,2-5-28,-5 2 1,8-13-22,-4 23 0,-3-12 0,1 2 0,0 0 0,-2 3 0,-3 9 0,3-10 0,-3-1 0,-1 0 0,1 0 0,-1-2 0,-1 4 0,-1 8 0,2-1 0,-2 1 0,-2 7 0,1-22 0,-3 0 0,0 10 0,-2-10 0,0-15 0,1 15 0,1 2 0,-1 4 0,-3-5 0,0-20 0,-3 24 0,3-1 0,-6 4 0,2-8 0,-4 7 0,-4-14 0,-2 0 0,7 15 0,-4-3 0,-9-18 0,6 23 0,-2 1 0,-12-4 0,11 5 0,0 9 0,-11-12 0,8 9 0,0-4 0,2 7 0,0 4-71,-1-6-115,4 4-50,-3 0-48,6 1-49,0-4-48,4 11-54,2 4-50,0 0-75,-3 1-310,-2 9-943,2-11 417</inkml:trace>
  <inkml:trace contextRef="#ctx0" brushRef="#br0" timeOffset="1.42633E6">17807 14529 206,'0'-6'265,"0"1"-10,0 1-21,0-1-23,0 5-43,1-2-18,-1 2-13,-5 10-14,2-1 6,-5 16 13,5 10-3,-7-1-4,0 17 0,-2 0 2,-1 30 1,5-25 2,-6 26-1,5-25-13,2 2 9,0 1-5,-3 27-10,7-32 26,-1 0-19,0 5-10,1-5-6,0-4-9,-1 2 0,1 2 20,-4-10-14,3 8-8,1-6-8,0-12-5,-1-1-12,4 16-9,-3-23-5,3-1-8,-4-6-10,3-1 5,-1-9-14,2 2-28,-1-1-10,2-5-17,-2 1-22,1-7-38,-2 5-44,4-2-30,-1 3-54,-1-6-72,3-13-79,1 3-277,-2-10-688,1 3 305</inkml:trace>
  <inkml:trace contextRef="#ctx0" brushRef="#br0" timeOffset="1.42678E6">17813 14476 72,'0'-5'183,"0"5"-22,-3-5-31,3 5 9,0 0-9,0 0 6,0 0-6,-11 27-18,3-12 17,-2 12-4,-3-1-4,0 2 0,-1-1 7,0-1-6,2 0 1,-4-3-11,6-3 8,0-6 10,3 1-20,0 2-1,0-10-13,4 0 10,-1 1-2,4-4-1,-3-4-2,-1 3 26,4-3-12,-1 5 12,1-5 5,0 0-11,0 0-18,0 0 0,8-12-21,-4-4 15,6-6 0,-3-4-15,6 2 5,1-3-15,4-14 0,-5 9 9,4-9-12,-3 8 5,-1 4 0,1-2-2,-3 2 7,7 5-6,-8 0-2,0 2 2,-3 6 4,0 4-16,-1 5-4,-2 0-12,0 0-5,-1 2-5,1 5-10,-1 0-5,-3 0-4,8 5 3,0 7 6,3 5-15,2 3 3,2 2-2,2 3 2,-2 2-5,2 0 7,7 15-9,-10-14-18,3 4-33,0-4-2,2 13-77,-4-9-50,-4-1-56,3 3-36,-5 0-48,3-2-54,1 1-324,-3 2-750,1 8 331</inkml:trace>
  <inkml:trace contextRef="#ctx0" brushRef="#br0" timeOffset="1.42736E6">18420 15179 228,'7'-7'298,"-1"-1"-11,2 2-5,-3-5-20,3-2-7,-1 8-6,-1-12-13,-1 0-13,0 2 31,0 0-49,-2-1 6,-2 4-19,2 2-13,-3-3-13,0 3-9,-3 6-21,0-5 20,-1 1-52,0 0-13,-6 5-8,-1 5-10,-3 3-4,-6 7-16,-3-6 3,3 17-10,-3 1-5,3 1 19,2 1-33,1-12 0,4 11-9,1 2-5,0-7-34,5 6 38,1-1 0,4-12-4,-1-3-4,3 0 17,0-1-12,4 8-10,-1-12 19,0-1 4,2-2-2,1 4 4,-6-6-4,19-8 18,-12 4-3,3-4-4,1 0 4,0-5-5,3 1-7,-3-1 5,-2-3-10,4-3 13,-3 2 9,-2 2-12,0-1 18,-5 9 1,1-4 2,-1 2-4,-2-1-23,1 4 7,-1 3-7,-1 3-8,3-6-3,-3 6-10,0 0 7,2 15-3,-2-5-7,0 3 8,0 5 3,0 0-6,1 0 0,3 6-6,-1-5 5,1-2-4,3 0-3,-1 2 4,1-2 3,4 0 0,-2-6-2,3-2-5,4-1-1,-5 1 7,5-5-32,2 16-11,-4-23-11,3-1-24,1-6 31,-3 2-47,3-10-21,-6 3-19,5 1-32,-6 1 2,2-1-35,-3-1-18,-3 1-35,4-3-2,-8 8-16,4-7-17,-5 5-19,0 1-229,-3 1-572,0 0 254</inkml:trace>
  <inkml:trace contextRef="#ctx0" brushRef="#br0" timeOffset="1.42803E6">16620 14558 58,'3'-19'288,"1"-1"-10,0 6-5,-1-4-7,3 1-15,-4 6 1,0 3-21,-1-3-14,2 7-18,-1-2-16,0-1-21,-2 7-13,1-3-18,-1 3 4,0 0-33,0 0-12,0 0-13,0 0-1,0 0-2,0 0-9,1 16-10,0-6 4,-3 7 11,-1 15-10,1 21 33,2 1 5,-8 2 26,-5 25-32,8 1-2,-10-1 0,3-1 7,1-25 17,-1 3-22,-3 40-9,7-46 0,-4 5 1,2-2 0,0 0-17,0-4-4,3 1-1,0-5 5,-4-1-18,2-2 12,1-18-3,3 4-8,0 0-5,-2-4-5,3-7 1,1 0-4,-1-2-1,3 0-7,-2 0-7,0-5 1,0 2-4,0-5-8,2-2-13,1 6-12,0-8-12,-1 2-17,2-2-6,-2 0-22,-1-3-35,2-2-19,0 5-24,0-5-30,0 0-33,2 3-24,-2-3-24,0 0-46,0 0-50,0 0-257,-5-10-662,4 3 293</inkml:trace>
  <inkml:trace contextRef="#ctx0" brushRef="#br0" timeOffset="1.42828E6">16330 15580 145,'-3'-5'254,"3"0"8,-1 1 5,-1-3-7,2 7-16,-1-2-2,0-2-15,1 4-12,-2-5-25,2 5-22,0 0-21,0 0-6,0 0-31,0 0 31,11 17-12,-5-3 0,2 1-2,2 3 17,0 6-41,4 1-8,0 0-11,-1 1 0,1-2-26,0 2 12,0 0-3,0-4 2,-3-8-12,-2 3-16,0-5-38,-1-7-8,0 3 0,2 1-64,3 2-25,-6-10-33,1-4-29,2 1-31,7-5-48,-7-3-34,5-10-14,0 2-192,-1-5-512,-3-3 227</inkml:trace>
  <inkml:trace contextRef="#ctx0" brushRef="#br0" timeOffset="1.4285E6">16754 15513 53,'11'-23'146,"-3"8"18,-3 3 6,1 3 16,-1 0 0,-1 1 7,-3 3-5,3 2-11,-3-1-11,0 1-16,1-4-18,-1 5 4,-1 2-7,-3 16 13,-1-4 6,-3 5 4,-3 5 19,-2 2-32,-1 5-7,-4-5-15,0 2-4,0 2-29,0-3 9,1 5-14,1-9-17,1 1-26,4-7-43,1-1-32,-1-2-34,0 1-18,3-3-35,1-3-29,-1 1-27,-1 4-37,2-4-27,0-4-172,-2 0-452,1 4 199</inkml:trace>
  <inkml:trace contextRef="#ctx0" brushRef="#br0" timeOffset="1.43012E6">15885 14733 147,'1'-13'200,"-1"11"-1,5-13 3,0-1-5,-5 1 6,3 0-24,1-4 0,0 0-5,2 2 4,-2 2-12,-1 3 6,3-5-4,-3 10-16,-1-1 18,0 4-9,-1-2-10,2-1-14,-3 7-1,0-7-30,0 0-16,0 7-15,0 0-7,-4 24-26,1 5 13,-7 17 3,0-2-17,3 5 19,0 1 6,-3 3-9,3-5 1,4-1-2,0-11 8,-1 1-24,0-4 16,1-4-6,-1 0-41,1-2 38,3-7 7,-3-1-3,2-1-7,1-6 17,-3-2-23,3-1 1,0 0 4,0-9 6,-3 7 1,2-3 1,-2 6 10,3-6 9,0-4 6,0 0 14,0 5-1,0-5 9,0 0 3,0 0 4,0 0-8,0 0 3,0 0-9,0 0-4,0 0-2,-1 5-29,1-5 13,0 0-12,0 0 4,0 0-16,0 0 14,0 0-22,0 0-6,0 0 0,0 0-10,1 7-2,-1-7-5,0 0-6,0 0-1,0 0 4,0 0 0,0 0-3,0 0-1,0 0-6,0 0 3,0 0 3,0 0-4,0 0 6,0 0 8,0 0-10,0 0-3,0 0-8,0 0 7,0 0 12,0 0-15,0 0 2,0 0 0,0 0-8,0 0 15,0 0-10,0 0 1,0 0 5,0 0-14,0 0 4,0 0-4,0 0-2,0 0 5,0 0-2,0 0-3,0 0-4,0 0-1,0 0-3,0 0 6,0 0 3,0 0-10,0 0 8,0 0 4,0 0-4,0 0 4,0 0-5,0 0 4,0 0 4,0 0-6,0 0 5,0 0 8,0 0-9,0 0 12,0 0-12,0 0-1,0 0 19,0 0-18,0 0 0,0 0 1,0 0-5,0 0 16,0 0-10,0 0-4,0 0 2,0 0-2,0 0-13,0 0 16,0 0 2,0 0-3,0 0-3,0 0 7,0 0-12,0 0 5,0 0 0,0 0 6,0 0-19,0 0 20,0 0-1,0 0 11,0 0-9,0 0-4,0 0 7,0 0 0,0 0 4,0 0-7,0 0 6,-8 0 0,8 0 1,0 0 18,0 0-8,0 0-2,0 0 5,1-13-3,-1 13 14,2-7-19,-4 2-4,2-3 1,2-1-3,0-1 2,0-8-5,-1 1-7,3-2 4,3-4-1,1-2 12,1 1-18,-2-3 5,10 4-3,-7 10 1,7-4-6,-7 2 4,1 6-4,-1 0 14,-1 4-15,-3 7-2,4-3-9,0 6 0,0 0 2,-1 2-3,3 5 7,-5 2-3,0 4 0,-1-1 0,-2 2 8,-1 5-5,-2-4-5,-5 4-3,0-5 22,-3 4-31,-6 3-11,-4-9-11,6-4-2,-2 2 8,-2-2-21,-2 9 0,2-15-20,0-5 9,4 2 4,-1-4-8,-3-1-2,4 1-28,1-3 16,0-3-19,3 1-29,0-3-30,4 4-36,-1-2-28,4 1-39,0-4-38,4 2-261,-1 0-628,2 0 278</inkml:trace>
  <inkml:trace contextRef="#ctx0" brushRef="#br0" timeOffset="1.43156E6">19378 16869 39,'0'0'186,"0"0"-10,0 0-14,0 0-15,0 0-2,0 0 1,0 0-17,0 0-6,0 0-6,0 0 1,0 0-2,0 0-9,11 9-2,-11-9-4,5 3-6,-5-3-7,0 0 6,5 2 2,-5-2-7,0 0-3,5 1 17,-5-1-22,0 0-4,0 0-5,0 0 1,8 2-5,-8-2 3,0 0-2,0 0 2,0 0-13,0 0-13,0 0 13,0 0-9,0 0-6,0 0-3,0 0 14,2 3-26,-2-3-1,0 0-13,0 0 12,0 0 11,0 0-19,-2 6 0,2-6 13,0 0-17,0 0-1,0 0-4,0 0 1,0 0-10,0 0 9,0 0-6,0 0 5,0 0-6,0 0 8,0 0-7,0 0 3,0 0 1,0 0-2,0 0-9,0 0 4,0 0 2,0 0-6,0 0 4,0 0 26,0 0-29,0 0 7,0 0-1,0 0-3,-14-1 8,14 1-8,-7 1-3,7-1 6,-8 0-6,8 0 11,0 0-3,-8 0 0,8 0 0,0 0 12,-7-1 6,7 1-8,0 0 2,0 0-9,0 0 17,0 0-15,0 0 10,-4 7-7,4-7 12,0 0-9,0 0 2,0 0 10,0 0-9,0 0-12,0 0 17,0 0 4,0 0 11,0 0 9,0 0 31,25-3-1,-13 13 14,12-8 6,2 0-1,5-2 15,10-1-19,6 0 0,-1 3-1,23 9-15,-1-7 0,-22 3 0,22 5-9,2-2-3,-4 2 3,-18-3-12,24 1 6,-21 0 1,22 4-22,-1-4 15,-2 3 1,2 1 5,-22-18-6,21 15-2,3-1-6,-4-1-2,-21-4-5,22-14 7,-4 18-23,-18 3 21,2-12-5,14 13 1,-17-9 4,1 4-5,-1-4 5,24 5 7,-31-8-8,1-1-7,-1 2 12,1 0-8,1-1 2,-14-2-1,11-1 5,3 0-16,-16 2 10,3 4 0,-1-4-3,9-1 0,6 0 24,-15 3-35,8 1-8,5-3 5,-4 3-5,-7 1 19,9-2-31,-2-1-2,0 3 16,0 3-16,-8-2 11,-3 1-9,-1-2-2,-1 1 7,-2-4-15,2 8 15,-7-8-9,-2-2 4,-3-1-7,-1 4 6,1 5 2,-5-9 5,-1-1-5,-7 3 16,10-2-15,-10 2-3,7 0-4,-7 0 8,2-2 22,-2 2-30,4-3-11,-4 3-2,0 0-13,0 0-11,7-3-18,-7 3-20,0 0-21,0 0-32,0 0-48,0 0-30,0 0-52,0 0-37,7-2-53,-7 2-28,3-9-32,-2 6-7,-1-5-28,-1-1-255,-2 2-753,3-3 334</inkml:trace>
  <inkml:trace contextRef="#ctx0" brushRef="#br0" timeOffset="1.43185E6">22347 17034 118,'-15'-18'70,"-1"1"9,2-5 7,0 3 15,0 0-18,-3-8 36,8 16 24,-2-4 15,4 6 25,0 1 0,3 3 8,-2-2-1,2 4-7,1 0-18,0-2-7,1-1-15,2 6-16,0 0-7,0 0-9,0 0-7,0 0 0,0 0 8,0 0 1,8 26 20,-1-13-6,3-6 6,0 8-6,2 4 10,-3-3-52,5 6 34,-5-6-2,3-3-18,-2-1 10,1 1 4,0-2-27,1 9-6,-1-10 10,-7-1-23,1 2-5,0 1-4,-2 2-5,-3 4-15,0 6 20,-6 2 3,-1 2 4,-5 1-4,-8 13 17,-3-4-18,9 14-8,0-26-3,-1-4 2,-5 2-19,3 0 7,-1 17-21,1-21-24,0 7-37,-1-9-12,4 2-90,-2 3-54,2-13-41,-3 3-53,1-7-51,4 3-53,-10-1-250,6-4-700,-4 3 310</inkml:trace>
  <inkml:trace contextRef="#ctx0" brushRef="#br0" timeOffset="1.43241E6">20996 17412 23,'2'-8'304,"-2"-2"5,0-3-4,-2 6-42,2 7 2,0 0-31,-1-9-28,1 9-21,0 0-28,0 0 21,-10 29-6,3-4 12,-4-2 2,2 9-38,-2 1 20,1-9-13,-4 23 8,2-1-7,0-17-19,5 2-5,-5 18-3,4-25-4,3-6 0,-3-1 0,3 2-5,1-1-13,0-10-2,2 1-7,-2-1 10,4-1-24,-1 1 1,1-4 5,0-4 7,0 0 7,-2 4-7,2-4 12,0 0-7,0 0 13,0 0 0,0 0-14,0 0-17,9-19-23,-6 15 8,2-6 10,10-10-35,-6 5-1,11-6-29,2 6 7,-2-4-12,7 10 0,-4 4-2,-7-2 6,5 2-17,3 13 0,-10-7-9,1-1-5,-2 7 3,-1 1-1,-4 6 0,-2-5-2,1 4-3,-3-3 3,-1 1-8,-2 4 0,-2 1-9,-3-5-8,-6 3 4,0 0-3,-10 9 5,2-11-13,-2 2 5,-4-7-6,2 0 3,-12 14 3,13-19 0,-3-2-12,4 0 14,6 0-34,-3 3-11,1-6-18,1-2-22,5 3-5,2-1-27,0-10-18,-1 11-32,6-4-54,-1 2-60,3-3-73,1 7-234,10-15-683,-1 3 301</inkml:trace>
  <inkml:trace contextRef="#ctx0" brushRef="#br0" timeOffset="1.43358E6">23061 17123 123,'0'0'129,"0"0"-3,0 0-7,0 0 1,0 0-7,0 0-5,0 0-4,0 0 3,0 0 16,0 0-13,0 0 4,0 0 4,0 0 1,0 0-7,0 0 7,0 0 1,0 0-21,0 0 26,0 0 2,0 0-9,0 0-2,0 0-11,7-17 29,-7 17-24,3-7 10,-3 7-12,3-5-1,0-3 3,-2-4-5,2 0-26,1 8-5,-1-15-24,-1 1 22,3 8 25,-2-6-29,-2 8 2,1-11-9,1 4 5,-2-2-11,-1 5 2,1-5-9,-1 5 19,-1 0-25,0 1 1,-1-2-6,-1-2-21,1 5-5,-4 0 9,0 3 1,-2-9-9,-5 4-2,6 0 9,-7 4-15,1-3-5,-5 8 3,4 1-5,-9 7 19,1 7-17,-1 2-11,-1 5 5,-1 0-7,5 6 3,1-1 3,3 0-9,-2 5 11,5 3-6,3-6 6,-1 4-4,3 3 4,3-13-3,4 0 7,-2-2-7,3-1-1,4 1 3,1-7-7,0 1-2,5 0 27,-3-2-9,7-7-9,-1 4 5,2-6-2,1-2 36,-1-6-31,9-6 0,-7 7 1,0-7 9,-1-4-5,-1-2-2,1-4-8,-1-2-3,-1 0 16,0-4-3,0 0 9,-4-2-3,0 6 0,-3 6 22,4 2 26,-8 8-24,1-4-6,-4 6 14,3 0-30,-3 7-6,0 0-3,0 0 11,0 0-15,-3 39-3,-4-4 13,-4 15 0,-2 35 3,3-42-25,-1 4 12,-3 7 10,2-8 2,4-17-6,-2 15 6,2 2 15,-5 2 10,6-24-1,3-10 4,1 3 17,-2-2-29,5 2 2,-3-6-3,0-5 9,2 0 15,-1-1-11,2-5 12,0 0 10,0 6 7,0-6 3,2 8-9,-2-8-7,0 0-1,24-19-7,-3-1-13,11-6-8,3-9-18,-8 21-34,-3-2-33,3 0-74,-2 3-2,-4 9-48,3-5-38,0 6-4,-9 1-46,4 2-28,4 5-44,-9-1-313,-2 0-709,2 0 313</inkml:trace>
  <inkml:trace contextRef="#ctx0" brushRef="#br0" timeOffset="1.43397E6">23435 17466 168,'2'-3'268,"1"-2"14,-3 5 23,3-6-12,-3 6-15,0 0-33,1-3-4,-1 3-7,0 0-50,0 0-21,0 0-17,0 0-8,-9 20-17,3-9 3,-1-3-6,-3 9 3,-3 2-25,6-2 6,-4 5 6,1-6-10,3-1 27,0-5-50,0 17-5,4-19-13,-4-2-1,4 1-29,2-4 20,-2 0 0,3-3 11,-3 3 8,3-3-40,0 0 41,0 0-4,0 0-4,0 0-8,7 8-13,-7-8 20,20-1-11,-3 0-5,-3 1 9,2 1 21,-1 0-50,-2-1-5,-1 1-15,0 8 21,-1-4-5,-3 1-5,2 5-2,-3-4 9,0 8-6,0-5-9,-7-1 7,0 11 5,0-9 0,-2-3-10,0 6 29,-6 1-27,-5 12 0,-4-12 1,-4-5 0,1 5 21,-4-5-45,-4-10-11,0 7-11,1-2-5,3-5-6,1-7-35,1 7-12,5-6-26,3-3-7,-3-10-18,8 5-32,4 4-26,1-9-34,4-8-20,4 3-19,6 0-26,1 3-5,2-4-168,0 3-514,5-2 227</inkml:trace>
  <inkml:trace contextRef="#ctx0" brushRef="#br0" timeOffset="1.43423E6">23308 17578 335,'8'-9'71,"2"-8"45,-3 9 29,-3-1 18,2 4 20,-1-1 13,-2 5 11,3-7-11,-2 3 11,-1 1-5,4-1-5,0 2-12,6-5-1,0 1-31,2 0-13,6-3-15,3 2-3,-1 4-45,3-1 21,-3 0-10,5 1-35,0-4-44,-2 4 11,-1 3-75,-2 1-34,1 0-41,-5-7-36,-2 7-56,0-1-44,-4 7-158,2-8-460,-5-4 204</inkml:trace>
  <inkml:trace contextRef="#ctx0" brushRef="#br0" timeOffset="1.43515E6">23961 16988 61,'0'0'160,"3"-9"-14,-3 3 12,0 6-11,0-7 0,0 7-2,0 0 0,-3-10-1,3 2-5,0-1 7,0-3 8,-1 7 4,1-9-11,1-1-13,-2-1 15,1 1-15,-4-3-6,1-2-4,-2-3-9,-3-4 12,1-3-15,-3 4 1,-2-4 1,-2 0 23,2-1-33,-6-13 7,5 15-15,-4 3 14,3-4-11,-5 5-9,-7-12-4,4 17-16,2-2 10,-4 1 12,-7-6-21,-7 6-1,3-1-1,9 5-1,-9-4 19,7 8-30,-1 9-9,-10-17-32,3 5 33,6 6-1,-8 0-6,0-6-5,10 12-29,-2 3 26,-7 3-3,8-3-3,-2-1 2,-7 12 10,-4 2-19,1-3 12,2 2-11,11-6-9,-8 13 18,1-1-18,11-2-11,-10 10 10,2 5-4,5-14-11,-5 6 6,9-2 11,-1 5 13,-7 12-12,10-12 16,-7 8-19,1 1-4,9-7 3,0-1-7,-1 20-11,-2-1 21,9-13 5,0 0-8,-2 14 4,0 7-12,3-2 12,3 4-1,-2-7-1,1-2-4,-1 5 14,3-1-8,0 31-4,4-41 2,3 11 5,0-17 7,0-2-12,3 1-4,0 2 3,1-1 2,3 12-12,-4-12 6,5 14 7,2-1-1,0-19 0,0 16 5,1-11-5,1 15 4,3-16 1,2-5 1,3 14-9,2-2 20,-5-10-6,10 8 2,-9-9-8,9 9 9,-9-11-8,6 11-1,-7-11-8,1-2 1,2 3 27,1-4-13,3-3 2,7 9-3,-3 0-3,6-4 11,0-1-7,18 37-2,-17-47 1,1 1-4,3-1-3,3-2 27,-1 22-3,4-34 3,0 3 1,-5 6-13,3-5 6,-2 8-2,-1-11 5,-2-11-2,0 5-4,1 1 10,-1-19 8,-10 21-9,1-3 6,8-9 23,-10 7-29,3 7 2,4-24 13,2-7 0,-8-1-21,9-7 17,0 19-8,9-44 6,-15 18-18,-3 2-19,3 1 35,0 6 9,-6-9-1,-5 4 9,0-5-12,-3 3 2,-3 22-8,2-28-10,-4 1 4,-5-3-24,3 4 20,3 2-4,-3-2-2,-9 13-8,3-15 13,-2 2-18,2-8-10,3 6-12,-1-2 0,-8-3 0,8 4 0,1 18 0,-4-24 0,-1 8 0,0-3 0,-4 6 0,-3 24 0,0-14 0,0 7 0,-2 0 0,-3-5 0,-4 10 0,-3-2 0,0-3 0,-1 6-79,-13-12 19,7 18-25,-12-8-32,-4 4-29,3 4-68,-7 5 0,2 0-38,14 3-40,-13-1-35,1 2-43,12 5-36,2-4-62,6 3-393,-1 3-931,0-1 412</inkml:trace>
  <inkml:trace contextRef="#ctx0" brushRef="#br0" timeOffset="1.43654E6">24026 13649 40,'0'0'70,"0"0"0,0 0-11,0 0 0,0 0 0,0 0 13,0 0-5,-3-3-6,3 3 14,0 0 0,0 0 8,0 0-14,0 0 5,0 0-6,0 0-8,0 0 2,0 0-13,0 0-6,0 0-5,0 0 4,0 0-5,0 0-6,0 0-7,0 0-17,0 0 23,0 0 4,0 0-2,0 0-6,0 0 12,-4 7 6,4-7 0,0 0 4,0 0-6,0 0 12,0 0-8,0 0 6,0 0 3,0 0-3,0 0 16,0 0 1,0 0 5,0 0 10,0 0 4,0 0 5,0 0-12,0 0 4,0 0-4,-3-10-8,3 8-11,-4-1-3,3-3 12,-1 1 7,2 1-6,-4-2-6,4 1 2,-2 2-1,2 3 36,-1-8-34,1 2 0,-4 3 3,4-2 3,0 5-25,-3-4 19,1 0 10,2 4-15,-1-7 6,1 7 21,-4-1-43,4 1-12,0 0 6,0 0-13,0 0 14,-3 0-24,3 0 5,0 0-8,0 0 3,0 0 5,0 0-14,0 0-16,0 0-5,-4 6 14,1 0-17,0 0 22,1 6-13,-5 3-12,4 3 15,-4 10 3,-2-3-1,2 1 6,-3 3-14,3 0 15,-5 3-5,2 15 12,-4-2-3,-2 3 13,5 3-4,-6 6 2,6-6-6,2-3 8,-2 2-14,1-3 19,2 5 10,-1-6-9,2 2 0,-3-4 22,5 3-1,1-10 5,-2 12-21,-1 2 26,-3 2 9,7-5-10,-4 5 1,0-3 6,0-3-33,-3 6 7,3-6 3,0-14 5,2 14-3,-5-12-2,1 11-7,4-13 1,-4 1-3,5 2 6,-2 8-4,-8 5-4,9-21 0,2 1-1,1-3-6,1 3 6,1-5 3,-4 8-4,-2-2-3,6-3-6,-5 2 11,0 1-1,2-2 1,-4-3-4,-1 3 3,5 0 5,-1 0-5,0-1-8,2-2 9,-5 4 6,7-12-15,0 0-1,0 2-9,0-2 8,0 0 3,-1-5-7,1 0 2,-2-2-8,2 0 2,-1 7-3,-2-10 3,3 0-1,0-2-22,0-5 19,0 12-3,0-12 4,0 2 0,0-2-6,0 4 2,0-4 3,-3 5-4,3-5-1,0 0-7,0 0 5,0 0 2,0 0-1,0 0 2,0 6-5,0-6-1,0 7 3,0-7-3,0 0 6,0 0-22,0 0 10,0 0-15,0 0-4,0 0-10,0 0 0,0 0-24,0 4-6,0-4-4,0 0-28,0 0 3,0 0-32,0 0-12,0 0-32,0 0-6,0 0-13,0 0-42,0 0-24,0 0-30,0 0 2,0 0-14,0 0-16,0 0-280,0 0-641,-7-13 284</inkml:trace>
  <inkml:trace contextRef="#ctx0" brushRef="#br0" timeOffset="1.43692E6">23353 15498 84,'4'-23'264,"-7"2"-6,2 4 8,2 4-13,-2 1-27,2 4-34,2 4-10,-3 4-21,0 0-12,11 26 5,-5-4-5,4 6-12,1 4 12,-2 19-8,2-22 7,-3 3-2,5 2 18,-1-1-30,3 14-4,-4-18-28,0-2 19,-4-1-15,3 1 3,0 0-6,-1-13-10,-3 1 1,-1-5 1,-1 1-16,0 3-2,-1-10-39,-3 0 49,4 2 7,-4-2 8,3-1 6,-3-3 0,4 4 15,-4-4 10,0 0 5,6 1 2,-6-1 10,0 0-11,0 0-6,7-6-16,0-1-19,4-6-7,9-8-11,7-18-10,0 6-12,2-3-7,2-1-22,3-2 1,-6 8-11,-7 7-5,-4 2-15,-1-2-6,-1 7-11,-4 1-3,-1 5-19,-3 3-7,0 1-10,-4 0-33,4-3-32,-4 6-43,0-1-12,1 4-41,-4 1-29,0 0-42,3-2-44,-3 2-32,0 0-57,0 0-245,6-3-721,-6 3 319</inkml:trace>
  <inkml:trace contextRef="#ctx0" brushRef="#br0" timeOffset="1.43751E6">24292 15288 59,'7'-21'314,"5"1"-5,-5 3-12,1-6-8,-1 8-21,-4 4 9,1-2 4,-1 4-22,1-2-16,-4 6-33,0-3-6,-2 2-27,2 6-14,-2-10-19,-1 4-11,-4 1-21,-3 2-10,-4 3-24,-3 4-14,-4 6-25,-3 4 34,5 14-10,-7-9-4,2 1-10,6 1 12,-5 1-21,7 2-12,3 2-2,2-6 1,1 4-26,7-12 21,0-1-12,1 7-18,3-1 14,0-4 14,3-4 10,2 7 0,1-8 6,0-2-11,7 5 1,-4-10 10,-2-1 12,4-4-14,0-2 8,5 10 9,-7-14-2,3-4 13,-2-2-14,0-5 21,-5 4-3,5-6 0,1 0 9,-7 3-13,2 4 12,0 11-1,-4-7 1,1 2-7,6-2 3,-8 5-16,0 3-9,-2 1-17,0 3-2,1-7-2,-1 7-20,0 0-4,0 0 8,2 14-12,-2-4 2,0 2-3,2-2 5,-1 9-4,0 1 0,5 10 1,-3-12 0,3 6 3,1-9 8,-2 0-14,-1-1 7,2-2-2,1-3 2,3 2 3,-2-2-5,9 7 3,-4-13 1,0-2 3,2-1 6,-1 2 2,0-7 0,-1 3-4,-1-8 10,1 2 9,0-1-12,1 1-1,0-2-22,-4-1 15,4 2 22,-4-7-20,-10 16-8,16-16 9,-11 6-24,-2 9-19,-3 1-11,10-19-20,-7 16-49,-2-3-6,-1 6-9,7-3-43,-7 3-35,1-2-41,-1 2-30,0 0-21,0 0-45,0 0-43,-18 8-228,6 1-663,2 1 293</inkml:trace>
  <inkml:trace contextRef="#ctx0" brushRef="#br0" timeOffset="1.44039E6">24236 17180 186,'0'0'201,"4"-11"-10,-1 4-12,1 1-2,2-8 2,2 2-8,1-3-12,-1-2-3,6-7 3,0 8 18,1-4-43,0 1-2,3 2-10,6 0-12,-4-2 5,6 3-14,0 7-1,12-5-11,0-1-10,2 5-5,0 2-7,1 7-8,0-1 2,3 6-9,-2 4-16,0 1 9,-1 12-3,-3-5-4,-1 1-15,-6 9 5,-6-7-3,-4 6-9,10 8 12,-14-8-28,7 13 8,-10-8-6,2 14 6,-6-13-1,-3 2-2,-5 2 0,-3 12-8,-2-13 7,-1 0 3,-2-2 6,-8 16-9,-1-7 5,-5 4 2,3-18 3,-11 8 1,-3 1-24,0-4 16,-10 3-4,5-5 19,-7-2-6,-19 11-5,2-2-7,-7-14 6,21-6-1,0-1 3,-21 8 5,18-8-3,5-3-2,-19 11-3,17-18 3,2 10-7,6-7-7,1 11 5,11-16-1,6-1-4,-1 0 5,7-1 5,-5 9 1,8-11 1,1-5 0,10 5 7,-14 4-16,14-4-9,-10 1 6,10-1 2,0 0 14,0 0-11,-10 1 3,10-1-6,0 0 6,0 0-7,0 0-13,0 0 3,0 0 9,0 0-4,0 0 2,20-29 4,-3 11 4,-1 4-1,2-12-7,0 6-14,2-3 15,0 3-15,1-6 15,1 1 7,6-6 33,-7 9-35,1-4-3,-3 3-4,-6 12-8,1-11-13,-3 9 35,1 2-9,-4 5 2,-7 6 4,2-8 5,-3 8-19,3-8 25,-3 8-20,0 0 2,0 0-18,-15 29 13,-4-12 20,-2 6-21,-1 2 12,-4 7-11,-2 4 8,-2-10-28,9-2 20,3-4 4,2-1-2,7-2 2,-5 3 21,4-6-28,1-8 0,2 4-1,0 1 6,4-6-10,2-1 8,1 9 1,-1-4 0,1-9 8,2 26-9,3-8 24,2 9-3,0-11 7,8 4 14,-8-3-33,9 4 22,2 26 15,-4-30-19,0 1 3,7 0-5,-11-6-40,4 12-24,-5-15-37,-1 4-45,-8-13-77,14 19 1,-5-2-57,-2-10-238,-7-7-539,15 12 239</inkml:trace>
  <inkml:trace contextRef="#ctx0" brushRef="#br0" timeOffset="1.44136E6">23788 18748 51,'0'0'193,"0"0"-5,0 0-17,0 0-9,0 0 5,0 0-5,0 0 5,0 0-3,0 0-1,0 0-6,0 0-6,0 0-1,0 0-3,0 0-22,0 0 0,0 0-1,0 0 2,0 0-27,21-29-17,-18 15 8,-3 14-5,-1-20-9,-1 4-6,2 16 44,-7-20-60,7 20-7,-8-12 3,8 12-11,-15-19 63,7 11-77,8 8-10,-21 0 4,6-8-2,15 8-3,-30 16-3,13-1 10,-3 1-3,4 8-7,0-5-24,3-1 22,-2 11-4,8-15 3,1-4-2,3 7-7,3-17 15,-7 23-7,7-10 7,0-13 1,5 18 13,-5-18-11,7 15 16,-7-15-11,11 10-1,-11-10 3,0 0-7,32-5 3,-32 5-3,24-28-5,-10 18 2,-4-1 5,1-4-15,-1 1-3,4-9 14,-4 8-10,-3 0 6,9 0-22,-9 6 22,-7 9 1,10-13-1,-10 13-5,0 0 3,7-12-12,-7 12-10,0 0-4,0 0 14,0 0-3,0 0-3,11 42 11,-10-21 3,-1-3-4,2 0 20,1-1-24,2 12 5,-1-15-14,1-3-17,-5-11-7,10 26-34,-1-10-28,-2-10-24,3 4-25,-10-10 3,20 11-39,1-2-24,2-8-45,-2-1-25,-21 0-146,45-7-458,-25 6 204</inkml:trace>
  <inkml:trace contextRef="#ctx0" brushRef="#br0" timeOffset="1.44164E6">24105 18848 149,'0'0'249,"9"-15"1,-9 15-2,0 0-15,8-14 6,-8 14-17,0 0-25,0 0-13,0 0-38,0 0 23,0 0 3,0 0-15,1 41-13,-1-41 0,-7 31-15,-1-16-6,2 5-18,6-20-15,-11 21 22,5-4-84,2-7-35,4-10-47,-10 41-49,6-34-60,4-7-38,-3 11-38,3-11-216,0 0-490,0 0 216</inkml:trace>
  <inkml:trace contextRef="#ctx0" brushRef="#br0" timeOffset="1.44197E6">24450 18375 112,'10'-23'340,"-6"8"18,-1 8-51,-3 7-31,0 0-36,11-15-23,-11 15-21,0 0-9,0 0 7,0 44-11,-2-15 9,-4 6 14,-4 12-12,4-11 17,-9 10-18,-1 39-7,1-52-23,2-4 6,8-1-9,-7-4-13,1 7-14,5-14-10,-1-2 0,0-3-19,3 0-11,-2 13 2,6-25-26,-4 14 21,4-14 18,0 0-7,0 0 0,0 0 13,0 0 11,0 0 26,0 0-31,0 0-10,0 0-8,0 0-21,0 0 4,0 0-6,0 0-28,34-54-10,-16 28-12,-1-2 8,4 3-21,1 5-18,-3-1 1,2 4-7,-9 8-16,7-4 5,1 4-3,-6 8-4,-4 1-4,-2 3-10,2 4 17,0 6-2,-3-4 8,-1 6 1,-2 3 13,-5 7-7,-1-1-3,-3-5 4,-1-1 2,-2 3-10,-4-5 25,-6 12-6,-3-11 4,-3-6 1,4 1-18,-4-2 17,3-3-7,-3-3-24,2-4-23,-1-1-31,23 1-17,-24-4-70,3-8-34,8 4-38,0-1-34,1-4-38,12 13-60,-15-22-53,9 14-276,0-8-757,6 16 336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09:58:13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13054 3953 1608,'-3'-5'-57,"2"2"26,-2 1-19,3 2 39,0 0-1,-16 16 9,6-1-1,-1 10 0,-2 4 4,2 3-1,-2 1 0,4-1-3,0-4 4,-1 1 0,6-2 1,-2-10 8,4-5-8,0 0 2,-1-4 0,3-2 9,0 1 12,-2-4 18,4 1 23,-2-4 26,0 0 39,0 0-1,13-8-6,-2-4-14,8-2-6,-1-2-8,3 1-13,-4 2-9,-3 5-5,-3 0-5,1 6-12,-3 0-7,4 6-3,1 4-3,-3 2-5,2 2-1,1 9 0,-4 1-6,0 1-3,-3 0 2,-4 6-5,-2-10-4,1 9 2,-5-2-6,-4-1 3,-4 1-9,-4 0-8,-3-4-16,-3-2-17,-2-3-20,-2-2-22,-2-4-28,3-3-22,-1-3-35,4-6-42,-2 0-181,5-6-415,3-3 184</inkml:trace>
  <inkml:trace contextRef="#ctx0" brushRef="#br0" timeOffset="176.0708">12950 4067 137,'0'0'307,"2"-4"-30,-2 4-25,5-4-26,2-3-27,8 2-15,6-4-17,5 1-16,-2-4-18,4 6-12,1-3-12,-5 2-33,-5 2-42,2 1-51,-6 4-57,1 0-63,-4-3-61,-2 6-127,3-3-352,0 4 157</inkml:trace>
  <inkml:trace contextRef="#ctx0" brushRef="#br0" timeOffset="405.8618">13647 3970 80,'4'-6'340,"-3"2"-36,-1 0-31,3 3-34,-3 1-23,-3 11-21,-1 7-21,-3 14-9,-5 14-20,-3 4-14,-2 0-14,1 1-10,-2-1-8,0-2-19,8-14 0,2-1-11,1-6-5,3 0-6,1-1-7,3-6-8,0-3-7,0 0-16,1-6-16,2-1-3,0-5-4,3 4-10,1-8-13,1-2-22,4-5-51,1-4-63,2 0-54,0-7-205,-4 1-456,-4 1 202</inkml:trace>
  <inkml:trace contextRef="#ctx0" brushRef="#br0" timeOffset="963.4448">13426 4272 185,'1'-9'182,"10"-1"-15,9-5-20,1 0-9,7 1 3,10-3-14,0 5-4,-7 7-7,9 1-10,-11 4-13,-5 3-8,0 3-6,-10 3-5,-1 1-10,-2 3 0,-4 1-1,0 3 1,-7 2-4,0 1-3,-2-2-7,-3 7 1,3-5-9,-3-2-1,4-2-7,-1-4-3,1-1-3,1 0-5,0-1 1,0-4-3,0 0 0,4-2 6,1-3-4,0-1 4,6-4-4,2 0-2,1-5 0,3-4-3,0-2 4,-5 4 10,4-6 12,-6 4 19,1-8 4,0 5-2,-3-2 10,-1 3 6,-2-2 23,-2 6 8,1 1 3,2 2-12,-5 1-8,1 3-8,-1 0-16,1-1-12,-2 5-6,0 0-6,0 0-2,-3 15-8,1-4-4,-4 6 1,2 7-12,0-9 2,1 3-3,3-1-29,3 0-9,-3-1-20,7 0-10,-1 0-8,2-4-8,2-1-6,2-4-7,1-5-11,9 0-11,-7-4-15,6-3-12,-1-5-14,-2-5 5,-1-3 6,1 0 9,-5-6 13,1 0 13,-2-4 9,0-4 24,0-12 15,-4 10 30,0-9 24,0 11 25,-4 3 21,1 4 30,0 6 20,-3 3 17,0 5 8,-1 1-10,-1 2-12,2 1-14,-1 5-15,-1 2-3,0 0-16,-3 22-2,0 10-5,-7 15-9,-1 8-1,-5 3-2,-5 27-4,6-29 1,-7 28 1,-1-5-10,9-20 6,-1-3-6,1 0-3,-1 1-5,1-3-2,3-4 0,-4-3-16,3-3-45,4-10-56,-1-8-63,-1-2-72,6-7-73,-3 0-232,3-4-583,1-9 259</inkml:trace>
  <inkml:trace contextRef="#ctx0" brushRef="#br0" timeOffset="1212.0953">14169 4400 314,'10'-32'337,"-1"6"-17,-2 9-6,0-1-26,1 3-29,1 1-45,-4 4-5,7 2-21,-3 3-17,5 0-22,-1 10-15,2 0-18,-2 2-16,1 4-18,-2 3-16,0 1-16,-5 1-15,0 0-13,-5 4-17,-2 1-5,-4-3-5,-6 4-12,-4 0-6,-2-1-4,-2-2-5,1-4-5,-6 0-5,2-9-11,1 2-13,5-6-18,0-4-5,2-3-19,3 2-13,0-3-35,5-2-32,0-4-30,4 0-134,1-2-380,4-3 168</inkml:trace>
  <inkml:trace contextRef="#ctx0" brushRef="#br0" timeOffset="1405.9408">14431 4114 63,'10'-20'317,"-3"3"10,0 0-3,-3-1 0,0 8-1,-2-1-30,2 2 4,-2 2-32,-1 1-31,1 2-25,0 2-23,-2 2-23,0 0-9,0 12-19,-1 8-12,-5 14-6,-1 10-21,0-1-8,-5 7-10,0-3-31,5-13-46,1-5-43,1 2-33,-1 0-30,2-5-37,1 1-34,0-9-33,3-1-21,3-5-17,0-5-26,-1 0-172,3-6-480,2 0 212</inkml:trace>
  <inkml:trace contextRef="#ctx0" brushRef="#br0" timeOffset="1683.6905">14511 4371 137,'3'-4'202,"0"1"-10,-1 1-18,0 1-15,-2 1-20,2-5-14,-2 5-7,0 0-12,6 0 3,-6 0 10,10 3 9,-4-3 2,0 2-3,5-4 7,-1 0 2,0 1-4,0-4-4,1 1-5,0-1 11,-2 1 6,-1-2 6,-1-2 0,0-3-8,2-2 0,-5 3-11,0-1 8,-1 0-16,-1 0-7,-2 4-11,0-1-20,-4 1 0,2 3-16,-2 1-6,4 3-13,-15 3 0,3 7-7,-1 2-7,-2 5-22,-1 3 18,2 3-1,4 1-7,-1 0-21,7-1-13,2-5-14,2 8-7,3-8-5,4 2-13,0-6-23,6 1-8,4 1-29,-4-10-25,2 0-33,-1-1-36,0-3-37,0-4-34,2 0-240,-8-1-561,3-2 248</inkml:trace>
  <inkml:trace contextRef="#ctx0" brushRef="#br0" timeOffset="2074.6366">13078 4799 209,'-5'1'242,"1"0"-22,1 3-21,3-4-16,0 0 2,7 4 0,9-2 6,5-2 2,19 1-5,5-4-15,5-2-4,29-4-12,4 2-12,2-3-16,4-2-12,2 4 5,3 1-31,5-8-5,-2 3 2,1 5-15,-1 0-11,1-3-3,-3 3-6,-4 0-6,-11 1 5,-2 0-16,-9-2 1,-23 5-9,-2-1 8,-3 0-13,-16 0 0,1 2-20,-7-2 18,-6 1 1,-2 2 9,-1 0 8,-6 1 8,2 0-1,-6 0 6,7-6-4,-7 6-8,7-1-12,-7 1-31,4-3-33,-4 1-45,0 2-40,0 0-59,0 0-86,-8-8-64,-5 4-198,-4 1-570,-7 3 253</inkml:trace>
  <inkml:trace contextRef="#ctx0" brushRef="#br0" timeOffset="2551.8763">13152 5078 184,'-2'2'245,"2"-2"4,7 5-8,7-3-8,10-3-6,2 1-9,19-3-2,5 0-8,21-2-15,4 3-3,0-5-15,2-1-5,-1 1-20,0 2-13,3-2-5,0 0-15,-3-1-12,0 1-6,-1 3-1,-5-5-8,-2 3-15,-21 1-3,-2 0-5,0 0 0,-5 2-10,-10-1-5,-2 2 9,-2-1-2,-4 3 3,-8-2-6,-4 1-11,-1 0 25,0-2-2,-3 3 2,-3 0 3,1-1-7,-4 1-13,7 0 1,-7 0 1,7-1-12,-7 1-2,0 0-3,4-1-10,-4 1 0,0 0 2,5 1-3,-5-1-6,0 0-1,0 0-4,0 0-3,0 0 3,0 0-8,5-1 6,-5 1-4,0 0-2,0 0-4,0 0 0,0 0 0,0 0 2,0 0 4,5 2-9,-5-2-1,0 0-18,0 0 4,0 0-6,0 0-5,0 0-7,0 0-9,0 0-14,0 0-7,0 0-12,0 0-6,0 0-15,0 0-22,0 0-7,0 0-15,0 0-13,0 0-10,0 0-17,0 0-13,0 0-20,0 0-15,0 0-18,0 0-34,0 0-173,-6-9-487,6 9 215</inkml:trace>
  <inkml:trace contextRef="#ctx0" brushRef="#br0" timeOffset="6050.093">16422 6820 14,'0'-5'287,"0"2"-7,0-4 6,1 2-22,-1 3-19,0-2-12,0 4-19,1-5-19,-1 5-18,0-5-24,0 5-15,0 0-10,0 0-18,0 0-10,0 0-13,-1 16-11,-2 12-6,-1 0-6,-2 6-2,2 12-10,1-8-4,-1 6-1,1-9-5,0 1-5,-1 0-4,4 0-4,-3-4-1,-1 2-3,0-5 1,1-2-6,0-2-3,3-5 0,-2-3-11,0-2-24,-1-3-27,0-1-46,-1 0-43,1-2-37,1-4-34,-3 0-32,2-3-215,-5 0-489,4-4 217</inkml:trace>
  <inkml:trace contextRef="#ctx0" brushRef="#br0" timeOffset="6682.6447">16396 6889 196,'0'-5'197,"-1"-1"-18,-1 2-22,-2 0-14,1 2-19,-4 2-11,0 3-11,-3 3-13,-7 7-6,-1 3-8,0 2-6,0 2-4,-1-1-4,-2 2-3,3 1-6,2-1 0,-1-3-7,6-3 0,3-1-5,0-5-1,3 1 2,-1-3-5,2-1 1,0-1 2,3-3 4,-1 2 4,-1-1 9,2 0 10,1-3 6,-2 4 8,2-4 1,0 0 3,0 0-2,10-12-3,-3 7-1,4-7-6,-1-3-2,3 3-4,1-6-5,3-2-5,-3 2-1,2-1-6,-1 0 4,-6 4-3,1 1 1,1-2-6,-3 3 9,1 1 10,-4 3-8,2 1 4,-1 2-1,-2-3 0,3 2-5,-3 2-3,-1 2-8,0-2 6,1 2-7,-1 1-13,-3 1-2,5-2-8,-5 3 2,8 0 1,-4 3-3,3 0-4,4 5-3,2 4 3,5 4 5,-2 0-9,0 1 1,2 2-14,1-1 11,-2 2-4,0-2 4,0 1-4,0-2 0,-6-4 4,-1-1-3,1-1 0,-2-2-1,-3-4 4,-1 2-4,0-2 1,0-1-2,-2-2 4,0 1-3,-2 1 9,3-1-5,-4-3-1,3 3-5,-3-3 7,1 2 2,-1-2 0,0 0 10,3 2-14,-3-2-8,0 0 13,0 0-6,0 0 5,0 3 1,0-3-5,0 0 1,0 0-2,0 0 17,0 0-22,0 0 6,0 0-1,0 0 6,0 0-9,0 0-4,0 0 3,0 0-2,0 0 1,0 0-5,0 0 2,0 0 2,0 0 13,0 0-22,2 5-6,-2-5-15,0 0-10,0 0-3,0 0-23,0 0-14,0 0-11,0 0-19,0 0-16,0 0-21,0 0-29,0 0-32,0 0-31,0 0-35,0 0-235,0 0-549,0 0 243</inkml:trace>
  <inkml:trace contextRef="#ctx0" brushRef="#br0" timeOffset="9952.0977">17185 6922 178,'1'-3'196,"-1"0"-13,3 1-6,-3-2-21,3 1-5,-3 3-14,0-5-12,3 2-15,-3 3-9,0 0-11,0 0-10,1-4-10,-1 4-9,0 0-7,0 0-6,0 0-4,7 12-9,-4-5 0,-2 10-3,-1 1-4,3 11 2,-6 1-6,3 2 9,-5 14-4,-1-9-1,2 10-4,1-13 6,-1-2-2,-2 2-5,-1 0 1,3-3 0,-3 0-2,1-3-7,1 0 2,-1-1 2,3-4-3,-2-5-3,0-1 2,1-3-6,0-2-15,0-4-9,2-1-8,1 1-15,-3-4-14,2 1-7,1-3-16,-2 1-27,3-3-26,0 0-15,-2-13-4,2 5-24,0-2-89,2-7-281,-1 1 125</inkml:trace>
  <inkml:trace contextRef="#ctx0" brushRef="#br0" timeOffset="12077.6423">17260 6940 44,'0'-4'206,"1"-1"-12,-1 2-26,0 3-16,1-6-22,-1 6-8,0 0-17,0 0-4,-14 9-11,6 4-12,-2-1-10,-8 7-5,1 2 0,-3-1-9,2 2-3,0-1-5,6 1 7,-5-4-3,7-4-4,1 1-2,0-6-1,3 0-1,2-1 4,0-1 3,1-2 5,-1 0 7,1-2 11,2 0 7,-2 1 10,3-4 10,-3 3 5,3-3 3,0 0-5,0 0-1,0 0-9,0 0 3,10-10-19,-3 3-2,-1 1-2,4-6-6,-1-5-5,2 2-6,0 1-4,1-7 2,4 0 0,-7 7-9,4-5 7,-3 6-5,1 1 11,-5 4-10,-2 1 1,2-2-8,-1 5 2,-2 1-2,0-2-17,1 3 3,-1 0 0,1 0-11,-4 2 9,6 1-6,1 0-1,4 1-6,-1 5 3,4 3 0,-1-1-5,4 5 2,-4-2-1,6 2 2,-5 0-4,3 2-13,-1 1 19,-1-1-6,-2-3-6,-2-3 8,0 2-10,-4-3 5,1-1-1,-3-4-1,1 2 5,-2-1-2,0-1-3,-1 1 5,1-3-1,-2 0 0,-1 1-2,3-1-6,-1 0 11,-3-2-4,3 2 5,-3-2 1,1 2-3,-1-2 1,0 0 1,0 0 14,0 0-16,3 3 5,-3-3-6,0 0 5,0 0 0,0 0 1,0 0-11,0 0 12,0 0 1,0 0-1,0 0-6,0 0-2,0 0 1,0 0-1,0 0-1,0 0 1,0 0 2,0 0-4,0 0 3,0 0-2,0 0 0,0 0 12,0 0-26,0 0 11,0 0 3,0 0-6,0 0 9,0 0-4,0 0 0,0 0-16,0 0 17,0 0-3,0 0 3,0 0-5,0 0-2,0 0-3,0 0 2,0 0-1,0 0-6,0 0 5,0 0 3,0 0-7,0 0 11,0 0-3,0 0 0,0 0-3,0 0-11,0 0 11,0 0 11,0 0-6,0 0 0,0 0-2,0 0-2,0 0 5,0 0-8,0 0 5,0 0 4,0 0 0,0 0-6,0 0 2,0 0 1,0 0 3,0 0-3,0 0-4,0 0 6,0 0-5,0 0 1,0 0 2,0 0-2,0 0 2,0 0 0,0 0-3,0 0 2,0 0-6,0 0 6,0 0 0,0 0-12,0 0-8,0 0 19,0 0 2,0 0-2,0 0 10,0 0-8,0 0 0,0 0-1,0 0 4,0 0-3,0 0 12,0 0-24,0 0 9,0 0 5,0 0-2,0 0 1,0 0-2,0 0 0,0 0 0,0 0-1,0 0-1,0 0 4,0 0-18,0 0 16,0 0 0,0 0 0,0 0 0,0 0 3,0 0-6,0 0 7,0 0-14,0 0 8,0 0 4,0 0 15,0 0-21,0 0 6,0 0-6,0 0 3,0 0-6,0 0 5,0 0-1,0 0 16,0 0-26,0 0 7,0 0 2,0 0-5,0 0 3,0 0-3,0 0 1,0 0 2,0 0 0,0 0-6,0 0 4,0 0 4,0 0 3,0 0 4,0 0-9,-3 5 2,3-5-9,0 0 15,0 0-9,0 0 3,0 0-7,0 0 9,0 0-2,0 0-4,0 0 0,0 0 8,0 0-10,0 0 8,0 0-14,0 0 15,0 0 2,0 0-6,0 0 1,0 0-3,0 0 0,0 0 9,0 0 1,0 0-1,0 0-8,0 0 16,0 0-18,0 0 3,0 0 1,0 0 2,0 0-4,0 0 5,0 0-1,0 0-3,0 0 3,0 0 12,0 0-15,0 0-5,0 0-6,0 0 5,0 0 8,0 0 4,-1 2-3,1-2 2,0 0 6,0 0-17,0 0 1,0 0 9,0 0-2,0 0 5,0 0-4,0 0-1,0 0 3,0 0-4,0 0 11,0 0-9,0 0-4,0 0-4,0 0 10,0 0-7,0 0 8,0 0 1,0 0-1,0 0-8,0 0 7,0 0 0,0 0 0,0 0 0,0 0 0,0 0 2,0 0 2,0 0-6,0 0 9,0 0-8,0 0-3,0 0 1,0 0 8,0 0-1,0 0 9,0 0-16,0 0 0,0 0 1,0 0 2,0 0-1,0 0-1,0 0-1,0 0 3,0 0 9,0 0-17,0 0 2,0 0 10,0 0-2,0 0-3,0 0-6,0 0 7,0 0 2,0 0 17,0 0-24,0 0 6,0 0 1,0 0-4,0 0-3,0 0 3,0 0 3,0 0 0,0 0-1,0 0 1,0 0-15,0 0 19,0 0-6,0 0 4,0 0-2,0 0-6,0 0 3,0 0 2,0 0 6,0 0-10,0 0 20,0 0-1,0 0-15,0 0-1,0 0-4,0 0 2,0 0 5,0 0 0,0 0-10,0 0 7,0 0-1,0 0 7,0 0-3,0 0-5,0 0-2,0 0 0,0 0 7,0 0-5,0 0 4,0 0 0,0 0-5,0 0 0,0 0 2,0 0 1,0 0 4,0 0-5,0 0 4,0 0-2,0 0 13,0 0-14,0 0-3,0 0-3,0 0 10,0 0-4,0 0-3,0 0 2,0 0 4,0 0-3,0 0 3,0 0-7,0 0 3,0 0 1,0 0-1,0 0-10,0 0 9,0 0 1,0 0 2,0 0 1,0 0-2,0 0-3,0 0-2,0 0 4,0 0-4,0 0-2,0 0 2,0 0 16,0 0-23,0 0 10,0 0-1,0 0-2,0 0 0,0 0 1,0 0 4,0 0 1,0 0 3,0 0 6,0 0-12,0 0 2,0 0-3,0 0 4,0 0-1,0 0 1,0 0-2,0 0 1,0 0 6,0 0-15,0 0 3,0 0 7,0 0-3,0 0 5,0 0-3,0 0 4,0 0-6,0 0 1,0 0 1,0 0 1,0 0 3,0 0 0,0 0-11,0 0 5,0 0 5,0 0-3,0 0 0,0 0 2,0 0-3,0 0 3,0 0-4,0 0 3,0 0 3,0 0-3,0 0 2,0 0-1,0 0-5,0 0 5,0 0-5,0 0 0,0 0 8,0 0-1,0 0-1,0 0-5,0 0 19,0 0-28,0 0 5,0 0 6,0 0 1,0 0-6,0 0 2,0 0 6,0 0-2,0 0 2,0 0 1,0 0-4,0 0 1,0 0 1,0 0-3,0 0 0,0 0 6,0 0-1,0 0-6,0 0 3,0 0-1,0 0 0,0 0-8,0 0 8,0 0-2,0 0 4,0 0-4,0 0-2,0 0 1,0 0-2,0 0 6,0 0-6,0 0 3,0 0 4,0 0-8,0 0 6,0 0-4,0 0 1,0 0 3,0 0-3,0 0 0,0 0-3,0 0 2,0 0-3,0 0 1,0 0-1,0 0 1,0 0 0,0 0-9,0 0-4,0 0-6,0 0-5,0 0-6,0 0-11,0 0-11,0 0-14,0 0-20,0 0-22,0 0-21,0 0-30,0 0-25,0 0-17,0 0-26,0 0-15,0 0-167,0 0-451,0 0 199</inkml:trace>
  <inkml:trace contextRef="#ctx0" brushRef="#br0" timeOffset="13267.5988">9765 8504 104,'0'-9'186,"3"-1"11,-3-2-14,1 3-6,0 1-11,1 0-8,-1 2-9,2 0-10,-3 2-13,0 2-14,0-3-12,0 5-14,2-1-13,-2 1-5,0 0-4,0 0-9,8 7-5,-4 1-6,2 1-4,-2-1-4,2 1-4,-1 1-3,0 0-2,0 0-4,-1-1-1,1 0-2,0-1-4,-3-3 0,0 0-4,3 1 1,-3-3-1,1 2-2,-3-3-1,2 3-1,-2-5 0,5 3 4,-5-3 10,5 2 1,-5-2 9,8-3 17,5-6 5,5-5 0,3-6-4,13-6 1,3-6-6,3 3 6,21-9-8,0-2-8,-1 1-3,4 2 0,0 0-6,0 0 0,-18 11-7,-4 2-2,2 0 0,-5 3-1,-13 5-4,-1 0 1,-4 3-1,-8 6 1,1-1 8,-7 2 11,2 0 11,-2 2-3,-3 1-5,0 1 1,-1-3-4,0 4 3,0-2-17,-3 3-4,2-5-17,-1 2-28,-1 0-24,0 3-25,0 0-33,-1-6-26,1 6-48,0 0-36,0 0-19,-14 9-185,4-2-462,1 3 204</inkml:trace>
  <inkml:trace contextRef="#ctx0" brushRef="#br0" timeOffset="14153.5368">10255 9479 120,'0'-7'203,"-4"0"3,4-1-9,0 3-10,-2-2 0,2 2-9,0 0-9,-1 1-10,1 4-18,0-5-11,0 5-15,0-6-10,0 6-17,0 0-7,0 0-10,0 0-7,0 0-5,7 20-1,-6-7-10,4 3-4,-4 3-4,4-1 0,-2 2-8,2-2-4,-2 2 1,1-2-1,-1-1-6,-3-1-2,4-2 0,-3-4-3,1 1 0,-1-2 2,1-1-4,-2-2 1,0-1 2,1-1 5,0-1 17,2 1 12,-3-4 20,0 4 12,0-4 6,3 1 8,-3-1-11,10-9-6,0-1-5,7-9-5,5-4-5,14-12-6,1-2-10,3 4-6,-1-2-3,20-9-9,-19 14-2,20-9-2,-16 13 2,2 1-5,16-9-1,-18 12 4,3 0-3,-5-1-14,0 4 3,-5 1-1,-11 4 6,0 4-13,-5-2 4,-1 2-7,-8 5 3,-2-2-5,-3 5 8,0-1 4,0-2 11,-2 1 0,-1 1 5,0 2-2,0 0-9,-1-2 1,-3 3 0,4-1-16,-4 1 9,0 0-4,5-3 6,-5 3 0,0 0-5,0 0-9,0 0-6,4-3 17,-4 3-2,0 0-1,0 0 0,0 0-2,0 0 0,0 0-1,0 0-12,0 0 31,0 0-22,0 0 11,0 0-13,0 0 6,0 0-3,0 0 4,0 0-4,0 0 6,0 0-9,0 0 0,0 0 4,0 0-6,0 0 8,0 0-3,0 0 0,0 0-3,0 0-3,0 0 7,0 0-3,0 0-1,0 0-1,0 0 0,0 0 1,0 0 6,0 0 16,1 7-23,-1-7 7,0 0-10,0 0 0,0 0 1,0 0 0,0 0-5,0 0 2,0 0-2,0 0-7,0 0-8,0 0-18,0 0-12,0 0-13,0 0-11,0 0-10,0 0-13,0 0-19,0 0-15,0 0-24,0 0-21,0 0-18,-4 5-20,4-5-16,-1 8-23,-1-4-197,2 0-491,0 0 217</inkml:trace>
  <inkml:trace contextRef="#ctx0" brushRef="#br0" timeOffset="16082.5433">18051 6834 101,'-1'-2'141,"1"2"-11,0 0-15,0-5 9,0 5 4,0 0-8,0 0-1,0 0-4,-2-5 1,2 5 0,0 0 4,0 0 3,0 0 3,0 0 0,0 0 1,0 0 25,0 0-1,0 0-3,0 0-4,0 0-4,0 0-10,0 0-3,-4-2-20,4 2-16,0 0-2,0 0-16,0 0-5,0 0-6,0 0-11,0 0-3,-3 17-9,-1 1-3,-3 12 1,-3 18-7,0 7-2,-14 28-1,2 0-3,-1-1 2,-1-1-5,3-2-3,3-22 7,-6 29 7,7 0-20,-5-8 4,10-20-2,-2-1-1,3-1-1,-2-1 4,3-4-10,-2-2 5,2-4 0,4-12-7,-4-1 3,3 2 5,-4 0-5,1-6 4,0 5-4,-1-5 0,3-4 5,-1 1 0,4-9-4,0-4 0,0 0 5,0-5-4,3-1 1,1 1-1,-3-2 12,4 0-9,-1-1 2,0-1-8,1-3-27,0 0-48,-4-12-58,4 2-59,2-11-70,2 0-52,0-5-226,-1-5-579,5 2 256</inkml:trace>
  <inkml:trace contextRef="#ctx0" brushRef="#br0" timeOffset="16634.083">18246 6727 69,'0'0'147,"0"0"8,0 0-4,-5 0 4,5 0-4,0 0-3,0 0-14,0 0-14,0 0-13,0 0-11,-1 3-10,1 5-12,-3 1-3,0 15-2,-4 9-7,-5 16-5,0 5 1,-8 33-2,-1-2 1,0-1 2,0-3 0,8-26-2,-3 2-5,0 0 4,-5 20 3,8-23 0,2 1 2,0-1 0,-2-1-1,3-3-1,-2-4-2,3 0-2,1-12 4,-1-1-8,2-3-2,0-1-4,-1-3-2,2-2-5,3-6-5,-2 1-2,0-5-1,3-3-5,-1-1-2,0-3-1,0 1-1,3-4-3,-3 1-1,2 0-3,0-2-19,1-3-37,0 0-74,0 0-75,-2-17-51,2 1-208,4-12-488,-1-3 216</inkml:trace>
  <inkml:trace contextRef="#ctx0" brushRef="#br0" timeOffset="17216.1711">18047 6810 42,'-20'19'115,"-1"1"-13,4-2 0,0 0-5,6-6-7,1 0-8,0-2 4,3-2-6,3-2-1,0-1 6,1 1 5,-2-4 8,4 2 10,-1-1 10,-1-2 13,3-1 11,0 0 1,0 0 4,0 0-9,0 0-10,8-9-13,2 5-13,1-8-5,2 2-10,5-6-5,2 1-3,0-1-9,2-1-8,1 1-2,-1 2-7,-2 0-6,1-1-2,0 3-2,-8 5 2,1-3-2,0 2 3,-1 1 11,-5 0 3,1 2 5,-1 0 2,2 0 0,-4 0 12,-1 2-2,-2 1 1,2-2-8,-3 1-8,1 1-1,2 0-6,-5 2-8,2-1-7,-2 1-5,0 0-8,6-2-3,-6 2-6,5 5-11,1 5 12,-2 1 0,5 6-5,-1 8-2,3 4 4,-1 2-4,3 0 0,-2-3-2,2 3 4,-2-2 1,-2-3-2,2 1-7,0-5 0,-4-3-2,0-5-1,-1-1-9,-2-3 15,0 0 3,-1-5-4,0 2 15,0-3-16,-1-1-12,-1 1 7,-1-1 4,2 0 1,-2 1 4,0-4-19,2 2 10,-2-2 0,1 3 3,-1-3-11,0 0-19,3 2-30,-3-2-34,0 0-38,0 0-41,0 0-58,0 0-55,0 0-59,-7 3-195,7-3-579,0 0 255</inkml:trace>
  <inkml:trace contextRef="#ctx0" brushRef="#br0" timeOffset="20176.0841">3939 11103 142,'0'0'148,"0"0"-7,-7-1-10,7 1-9,0 0-11,0 0-8,0 0-1,-4 1-11,4-1-16,0 0 0,0 0-5,0 0-10,0 0-4,0 0-7,0 0 1,0 0-1,0 0-3,0 0-5,15 2 8,-9-2 2,4-2 3,4 2-4,0-2 1,3 1-7,7-3-3,0-3 0,3 3-4,-2-2-4,6 0-5,-4 0-1,1-2 5,0 0-8,-1 3-5,-4 0 0,0-1-1,-3 1-4,-5 3 3,-2-1-4,-3 2-5,-5-1 2,1-1-1,0 3-2,-2-2-4,-4 2-5,4-2-7,-4 2-12,0 0-22,0 0-12,0 0-7,0 0-15,0 0-7,0 0-10,-25 3-10,25-3-2,-10 1-8,6 1 1,-2-1-17,1 0-95,-2 0-243,-2 2 107</inkml:trace>
  <inkml:trace contextRef="#ctx0" brushRef="#br0" timeOffset="20666.1478">3928 11223 9,'0'0'99,"-3"2"-12,3-2 2,0 0-22,-3 4 0,3-4-7,0 0-6,0 0-6,0 0-3,0 0 0,-2 1-6,2-1-8,0 0-1,0 0-6,0 0-1,0 0 4,8 4 10,-4-3 9,3-1 17,2 0-2,5 0 8,3-1-4,5-3 8,2 0-8,0-3-3,6 2 1,-2-5-8,10-1 3,-10 1-5,9 1-6,-8 0-5,-3 0-3,-1 1-6,-4 2-4,-1 0 0,-7 4-6,-1-1 7,-5-2-12,0 2 1,0 2 1,-1-2 11,-2 3 2,0 0 8,-4 0 3,6-1 6,-6 1-1,4-3 1,-4 3 1,4 0-5,-4 0-2,0 0 0,0 0-6,5-3 4,-5 3-4,0 0-2,0 0-3,0 0 1,0 0-2,0 0-3,0 0-2,0 0-2,4-2-4,-4 2-1,0 0-3,0 0 0,0 0 0,0 0-4,0 0 9,0 0-12,0 0-3,0 0-2,0 0 0,0 0 0,0 0-5,0 0-5,0 0-9,0 0-14,0 0-14,0 0-18,0 0-21,0 0-21,0 0-18,0 0-29,0 0-25,0 0-19,0 0-133,0 0-352,0 0 156</inkml:trace>
  <inkml:trace contextRef="#ctx0" brushRef="#br0" timeOffset="28164.0253">2519 11179 169,'0'0'202,"-7"1"-16,7-1-13,-4 0-15,4 0-9,0 0-12,0 0-9,-4 0-6,4 0-18,0 0-2,0 0-7,0 0-8,0 0-1,0 0 0,18-1 0,-4 2 1,10-2-3,3-2-1,12 1-10,-8-3-7,9 1-4,-1 1-4,1-3-7,-3 3-7,-7 1 6,-3-2-12,1 0-6,-2 0-1,-1 4-5,-3-3-3,-5 1-9,-4-1-5,-4 0-5,-1 3-4,-1 0-3,-4-1-2,1 1-14,-4 0 1,7-2-7,-7 2-23,4-2-14,-4 2-31,0 0-42,0 0-28,0-4-35,0 4-158,0 0-386,0 0 170</inkml:trace>
  <inkml:trace contextRef="#ctx0" brushRef="#br0" timeOffset="28780.1514">3883 11110 62,'-6'5'131,"6"-3"-2,0-2-1,0 0-13,-4 2 0,4-2 6,-3 3-9,3-3-4,-3 3-3,3-3-3,0 0-7,0 0-5,0 0-8,0 0-4,0 0-6,0 0 1,13 3 4,-3 0 6,4-2 1,10 1 1,0-2-6,0-2-6,1 2-4,-1-1-8,3 1-5,-2-3-5,-5 1-9,1-1-1,-4 2-4,-5 1-1,-2-3-7,0 3 4,-2 0-6,-3 0-2,2 0-4,-3 0 2,-4 0-6,7 0 2,-4-1-4,-3 1 3,0 0-5,7-1-3,-7 1 0,0 0-5,0 0-5,0 0-10,6 0-23,-6 0-17,0 0-22,0 0-28,0 0-34,0 0-38,0 0-33,0 0-143,0 0-375,0 0 167</inkml:trace>
  <inkml:trace contextRef="#ctx0" brushRef="#br0" timeOffset="30911.7578">6117 11200 43,'-3'1'159,"3"-1"-9,0 0-19,0 0-15,10 3-6,0-3-4,2 0-2,4 2 0,6-4-5,2 2 3,3 2 5,1-1-10,10-2 4,2 1-3,2-2-2,2-1-1,2 2-7,1-2-1,0 3-10,21-1 1,-22-1-10,1 2 2,4-1-11,16-3-1,-20 2-3,-1 2-6,2 4 1,2-3-6,-1 0-2,-2-1-8,2 0-2,-4 1 1,0-1-4,0 3 1,1-4 0,-3-1 1,2 5-2,0-3-1,1 0-4,-1-1 0,2-3-4,-2 3 0,4 1 2,-4-2-7,2-1 5,-5 0-8,0 2 2,-1 1-1,-1-2-5,-12 2 3,2 0-3,0-1-1,-2 2 0,3-1-2,-2-2-1,-1 0 0,-2 1 2,4 1-5,-3 0 1,1 0 3,0-1-2,-1 1-1,1 0 0,0-1 0,-1 1-1,0-1 2,0-2 3,-1 3-3,-3 2 3,2-4-5,-1 2 0,0 0 1,-1 2-2,1-2-5,-2 1 6,1-1-2,-1 0 1,1 1-1,1-2 1,1 1-1,-5 0 4,5 0-1,-4 0 2,3-1 0,-1 1-1,2 0 3,-2-2-2,1 4 2,0-4-2,1 4 1,-1-2-2,-2 0-2,4 2 2,-2-1 1,-2 0-3,2-1 3,0 1-4,-1 1 6,-1 0-6,2-2-1,4 0 2,-5 3-1,1-1-2,1-1 2,0 0-1,-1-2 4,-1 4-3,1-2 1,1 0 1,1 1 0,-3 1-2,1-3 1,0 1-1,0-2-1,-1 2 3,1-1-2,1 0 1,-1 0 2,3 0-1,0 0-1,0 0 3,-1 0-5,2-1-1,-1-1-1,1 1 3,0 1 0,-2-1 0,2 0-2,0 1 2,0 0 0,-2-1 3,0 1-2,0-1-1,-2 1 4,0 0-1,2-2-3,-2 1 4,0 1-3,2 0 2,0-1-2,0-1 2,1 2-1,-1 0 2,1-1 0,-2-1 3,1 2 3,-2 0 3,0-1 0,1 1-2,0-1 1,0 1 0,1-3 0,-1 1-2,-1 1 3,2-2 0,-2 2-1,0-4 2,1 3 3,2-3-4,-3 2-1,1-3 5,3-1-5,-2 6-4,3 1 1,2-4-4,-3 0 1,10 0 2,-10 2-2,3-1 1,-1 0-3,0 2 5,-1-4-7,-1 2-3,1 0 3,0 3-2,-1-2 2,0-1-2,-4 1 8,6 0-5,-5 0 4,-1-1-5,0 0-1,-1 1 4,-1-2-4,2 0-1,-1 0-1,-1 0-2,-1 1 2,1 2 2,0-3 0,-2 2 1,2 0-3,-5 1-1,0-1 2,3-3 2,-4 3-4,0-1 4,1 3-4,-2-3 2,0 1-3,0 1 5,-1-1-3,0 2 0,3-2-2,-4 2 3,0-2 2,-3 2 1,-1-2-2,1 1 1,-1-1-2,-1 2 1,1 0-5,-1 0 5,-2 0-2,1 0 2,-2 0-1,1-1 0,2 1 1,-3-1-3,0 1 0,-5 0 1,10 0 2,-6 1-2,-4-1 0,7-1 3,-7 1 0,7 0-4,-7 0 2,3 1-1,-3-1 3,0 0-1,7-1 0,-7 1-1,0 0 8,5-1 0,-5 1-4,0 0 1,0 0 0,0 0-1,0 0-1,5 1 1,-5-1 0,0 0 4,0 0-7,0 0 0,0 0 1,0 0 2,0 0-3,0 0 3,0 0-1,0 0 3,0 0-2,0 0-4,0 0 4,0 0 0,0 0 0,0 0-1,0 0-1,0 0 3,0 0-4,0 0 2,0 0-1,0 0-2,0 0 0,0 0 0,0 0 2,0 0 3,0 0-1,0 0 2,0 0-6,0 0 6,0 0-3,0 0-1,0 0-5,0 0 3,0 0 1,0 0 5,0 0-7,0 0 1,0 0 5,0 0-5,0 0-2,0 0 3,0 0-2,0 0 1,0 0-2,0 0 1,0 0-1,0 0 10,0 0-5,0 0-5,0 0 1,0 0-1,0 0 1,0 0 0,0 0 4,0 0-2,0 0-1,0 0-1,0 0 3,0 0-1,0 0 0,0 0-2,0 0-4,0 0 3,0 0 4,0 0-3,0 0 2,0 0-3,0 0 0,0 0 1,0 0 2,0 0 1,0 0-3,0 0-1,0 0 5,0 0-7,0 0 8,0 0-2,0 0 5,0 0 1,0 0-7,0 0-3,0 0 0,0 0-1,0 0 1,0 0 1,0 0 0,0 0 0,0 0-1,0 0 3,0 0 2,0 0 0,0 0-4,0 0-2,0 0 2,0 0 7,0 0-7,0 0 3,0 0-1,0 0-4,0 0 5,0 0-5,0 0-1,0 0 5,0 0-2,0 0 2,0 0-3,0 0 4,0 0-1,0 0-2,0 0 1,0 0 2,0 0 8,0 0-13,0 0 0,0 0 0,0 0 6,0 0-4,0 0 2,0 0-3,0 0 1,0 0 2,0 0-2,0 0 1,0 0-2,0 0 4,0 0 0,0 0 2,0 0-4,0 0 3,0 0-3,0 0 2,0 0-2,0 0-2,0 0 3,0 0 0,0 0 1,0 0-3,0 0-2,0 0 0,0 0 5,0 0 1,0 0-5,0 0-3,0 0-13,0 0-16,0 0-24,0 0-22,0 0-29,0 0-24,0 0-31,0 0-34,0 0-14,0 0-8,0 0-17,0 0-148,-15 2-415,15-2 184</inkml:trace>
  <inkml:trace contextRef="#ctx0" brushRef="#br0" timeOffset="35940.5948">14800 10324 184,'0'0'216,"-1"-6"-4,-2 2-15,3 4-12,-1-3-8,1-2-14,0 5-16,-1-4-12,1 4-13,0 0-16,0 0-11,-2-3-8,2 3-12,0 0-8,0 0-9,-10 10-7,4-2-5,-4 8-1,-1-1-4,0 6-6,-5 1-7,2 2-1,2-4-1,0 4-3,5-7-4,0-3 0,0 6-5,1-6 1,4-3-2,1 0-2,1 3 1,-2-6 3,4 4-3,1 0 4,3-5 1,1 3 8,0-2 4,3-3 5,4 1 2,0-1 0,1-3 4,-3-1 2,5-2 4,-1-1-1,-1 0 5,0-5-2,1 1 3,-1-3-3,2-6-1,-7 3-4,3-7-1,-2 5 3,1-8-5,-2 0-7,-2-2-3,-4 4-4,0-6-6,-2-2-4,-2 3-1,-2 5-4,-2 2-2,1 2-4,-4-1-2,5 3-6,-6 4-5,4 2-4,-2 0-11,-2 4-11,0 2-10,-2 2-14,1 2-19,-5 4-25,2 2-31,0 1-36,1 5-35,1 0-32,2 3-185,1-3-456,2-2 203</inkml:trace>
  <inkml:trace contextRef="#ctx0" brushRef="#br0" timeOffset="36196.7109">15082 10579 17,'0'0'197,"2"1"-10,-2-1-11,2 3-24,-2-3-12,0 0-13,0 0-10,0 0-11,0 0-8,3 5-8,-3-5-5,-3 6-7,3-3-4,0 6 2,-2 2 0,0-2-6,-4 8-2,2 0-4,-3-3 0,0 5-7,-3-2-7,5 0-4,0-2-6,-4 0-3,1 0-12,1-1-42,0-2-53,3-3-52,0 2-58,-2-5-142,2 4-348,1-5 155</inkml:trace>
  <inkml:trace contextRef="#ctx0" brushRef="#br0" timeOffset="36466.6792">15434 10468 200,'2'-4'287,"-1"-4"-7,0 3-16,1 1-19,-1 1-21,0-2-17,-1 1-16,0 4-18,2-5-19,-2 5-17,0-1-12,0 1-19,0 0-10,-4 11-5,0 1-12,-1 3-7,-2 8-9,-3 1-7,-1 1-5,7-1-6,-6 1-1,-3-1-10,6 0-22,-2 1-26,-1-3-32,3-5-38,0-2-36,1 0-51,0-1-32,3-3-44,-1 1-146,1-7-424,1 1 189</inkml:trace>
  <inkml:trace contextRef="#ctx0" brushRef="#br0" timeOffset="40531.2288">13883 10394 95,'3'-4'166,"-3"0"-19,2 2-22,-2 2-11,0 0-18,0 0-9,0 0-5,-6 17-7,-2-3-11,-3 1 0,-1 7-2,-2 0-14,-2 2 4,2-3-17,-3 2 2,2-2 3,0-1-9,3-1-8,2-4 6,-1-6 2,5 0-3,-1 1 3,3-2 0,-2-1 0,2-2 2,3-1-2,-3 3 5,1-5 10,1 2 9,2-4 9,-3 3 9,3-3 5,0 0 2,0 0-6,0 0-7,0 0 0,10-16-7,-3 4-5,2-2-4,1-3-9,2-7 17,5 2-5,-3 0-5,3-1-8,-5 4-1,-2 4-1,-1-1-2,-2 4 1,2-1-2,-2 2-3,-1 2 5,-2 1 3,0 4 5,-2-2-2,2 2 1,-2 0-6,2 0-2,-2 1-10,-1 1 5,-1 2-8,3-4-8,-3 4-3,0 0-4,0 0 1,5 11-3,-5-5 0,0 6-1,1 5 0,0 2 0,6 5-3,-4-3 2,-1-3-1,0 3 1,0-3-4,6 4 1,-5-2 2,1-2-1,-1 1 1,1-1-4,-1-6 3,-1 0 0,0-2-1,3-1 5,-3 0-5,1-4 1,-3 1-2,3-2 0,-3 1 2,0-3 2,0-2 3,3 7 5,-3-6 17,0-1 20,1 3 13,-1-3 8,0 0-9,0 0 1,3-12-8,0 4-12,-3 2-2,1 0 0,-1-4-3,0 3-1,0 1-6,0-3 2,0 4 1,0-2 7,0 2-17,2 3 4,-2-3-6,0 0-2,0 5-6,3-5-10,-3 5 13,1-4-9,-1 4 0,0-4 5,0 4-3,0 0 1,0 0-5,-4-4 2,4 4-5,0 0 3,0 0-7,0 0 1,0 0-1,0 0 2,0 0-6,0 0 9,0 0-4,0 0-4,0 0 2,0 0-4,0 0 5,0-4 2,0 4-2,0 0-4,0 0-2,0 0-2,0 0-1,0 0 3,0 0-9,0 0 0,0 0 1,0 0-3,0 0 3,0 0 4,-6 9-5,2-7 6,-2 1 4,3-2-7,-1-1 1,-1 2 12,-4 0-8,-1-2 0,0 2-4,-4-2 5,2 4-2,-2-4 3,0-1-2,1 1-1,-2 0 3,2-3-5,4 3 4,-1 0 4,2 0 0,2 0-4,1 0 3,5 0-4,-9-2-5,9 2-10,-5 0-16,5 0-9,-5 0-17,5 0-19,0 0-18,0 0-43,0 0-40,7-7-47,0 2-44,1 1-209,-2-2-523,4 1 232</inkml:trace>
  <inkml:trace contextRef="#ctx0" brushRef="#br0" timeOffset="40764.8275">14096 10522 8,'0'0'258,"0"0"-5,0 0-17,0 0-23,4-3-21,-4 3-21,5 0-12,-5 0-21,5 0-11,-5 0-14,10-1-10,-4 2-8,2-1-13,1 0-9,0 0-7,1 0-6,-1 0-9,3 0-14,-2 3-15,0-6-35,1 6-30,-2-1-27,-1-2-36,-1 0-34,0 0-40,-2 2-138,-3-1-344,-2-1 153</inkml:trace>
  <inkml:trace contextRef="#ctx0" brushRef="#br0" timeOffset="40896.0228">14074 10628 117,'0'0'167,"7"7"-4,2-6-11,7-1-14,-1 2-11,7-2-15,1-2-12,-1 2-26,0 0-57,-1-3-75,-5 0-128,5-6-200,-7 2 90</inkml:trace>
  <inkml:trace contextRef="#ctx0" brushRef="#br0" timeOffset="41379.7962">14605 10307 178,'2'-6'281,"-2"2"-8,3 0-17,-3-1-25,0 2-28,0-2-21,0 5-20,-3-7-17,-1 4-20,-6 1-18,-2 1-11,-2 1-13,-3 1-9,1 3-13,-4 4-8,0 1-4,7-1-9,1 1-4,1-1-2,1 2-7,5 0-1,0-1-6,1 1-3,1 1 3,8 1-1,0 2 0,5-1-1,0 2-4,5 4 0,1-1-2,1-2-1,-5-4 0,-2 0-3,-4-2 3,2 1-2,-8-1-1,2 3 1,-4-1-3,-6 4-1,-2-3 1,-7 4 2,-4-2-2,-2-3-3,-2 0 1,2 2-4,1-9 1,0 7-3,2-7 4,7-1 1,2-1-2,2 0-2,4-2 0,1 2 3,-1 0-8,1 0 2,1-1 0,0 0 0,3 3-1,0 2 4,0 3 1,2 1-2,-1 2 1,1 2 0,-1 1-2,1 1 3,-2 0 3,0 0 1,0 3 3,0-2 1,0 0 3,-2-1-3,1-4 2,-1 1-1,-1 2-3,2-3 0,1-1 2,-1-2-1,-2 1-4,3-2-8,0-3-11,0 0-12,3 1-5,-1 0-7,6 0-19,7-3-32,-3 1-31,11-3-34,5-4-38,10 0-190,-8 0-415,15-6 184</inkml:trace>
  <inkml:trace contextRef="#ctx0" brushRef="#br0" timeOffset="41970.6006">15470 10437 205,'2'-5'220,"4"1"-19,1-2-19,3 2-16,2-1-19,1-1-10,1 3-14,0 0-7,0 3-19,2 0-6,-2 0-9,-1 3-9,0 4-9,-5-3-6,2 2-7,-5 3-4,2-2-7,-4 3-5,1 2-2,-4 0-6,0 1-1,-1 4-2,-4-2-1,0 0-6,-2 0-1,-1 0-2,-1 1 1,1-4-1,-2 4-5,1-2 2,1 0-7,-2 1 1,4-6-1,2 3 1,-1-2 5,0 0-9,2 2 2,2 0 1,1 0 3,0 4-4,1-5 5,2 1 1,3 5-2,-5-5 4,2 0 0,4 2 2,-1 1 3,-3-5 1,2-1 0,-2 1 1,1 0-1,-1-4 2,-3 0 5,3 2-3,-3-4 7,1 3 4,-1-2 6,0 0 3,-2 2 3,-3-2 0,1 3 5,-4 1-6,0-2 1,-3 0 1,-3 5-7,0-3-6,0-1 0,-4 3-2,-2-2-7,5 0 1,-4 3-3,1-4-14,5-1-31,-4 1-37,3 0-41,0-2-42,2-1-36,-3 2-48,3-2-188,-2 2-451,2-2 200</inkml:trace>
  <inkml:trace contextRef="#ctx0" brushRef="#br0" timeOffset="44244.096">2260 12288 39,'0'0'234,"0"0"-15,0 0-17,-3 1-9,3-1-14,0 0-15,0 0-12,0 0-14,0 0-4,0 0-12,0 0-11,0 0-7,0 0-15,0 0-7,12-7-1,-5 1-13,4-3-1,10 0-5,0-4-2,6-2-6,8-2 6,-7 5-13,8-3-5,-7 4-4,9-4-1,-11 3-8,0 3 0,-2-1-5,-1 6 2,0-7-6,-6 2 2,-6 5-5,-1 0-3,-3 0 1,1 3-1,-4-1-4,0-1-4,0 1-2,-2 2-8,-3 0-5,7-2-6,-7 2-12,0 0-14,0-3-19,0 3-24,0 0-25,0 0-19,0 0-15,0 0-24,0 0-8,-14 5-13,8-5-122,-2 5-335,1-4 147</inkml:trace>
  <inkml:trace contextRef="#ctx0" brushRef="#br0" timeOffset="44628.6063">2324 12429 32,'0'0'60,"0"0"-12,0 0-7,0 0-3,0 0-8,0 0-4,0 0-11,0 0-12,0 0-12,0 3-9,0-3-27,0 0-48,0 0 22</inkml:trace>
  <inkml:trace contextRef="#ctx0" brushRef="#br0" timeOffset="45344.6141">2494 11315 132,'0'0'126,"0"0"-3,0 0-2,-6 3 3,6-3-4,0 0-3,0 0-9,0 1-4,0-1-10,0 0 0,0 0-3,0 0-8,0 0-6,9-8-3,1 3-9,4-3-3,7-1-3,4-4-5,-1 5-4,3-8-10,1 4 1,-1 1-6,0-1-5,-2 2 0,-1-3-4,-3 4 0,-7 3-5,0 0-6,-4 2-6,-1 0-10,-3 1-12,-3-1-18,2 3-20,0 0-7,-5 1-14,0 0-22,0 0-19,0 0-10,0 0-11,0 0-4,-13 7-83,3-1-239,-2 0 106</inkml:trace>
  <inkml:trace contextRef="#ctx0" brushRef="#br0" timeOffset="45495.0675">2615 11289 115,'0'0'127,"0"0"2,0 0-5,13-10-2,-1 3-8,8-3-7,1-4-15,5-1-7,-1-1-11,3 0-3,7-5-3,-11 10 0,-1-2-22,-2 3-23,-3 3-31,-4-1-28,2-1-40,-8 6-28,-1 2-87,-1 0-206,-6 1 92</inkml:trace>
  <inkml:trace contextRef="#ctx0" brushRef="#br0" timeOffset="46052.8175">2463 12291 86,'-4'2'202,"4"-2"-23,0 0-14,0 0-12,0 0-11,0 0-11,0 0 1,0 0-8,21-13-3,-7 0-2,9 3-6,-1-4-8,2-1-11,2 1-11,0 1-4,-3-2-10,1 1-3,-3 5-14,-2-1-1,-6 3-3,-3 2-5,-3-2-7,4 2-2,-5 1-3,-2 1-4,-2 0-13,2 1-18,-1 0-26,-3 2-19,0 0-19,0 0-19,0 0-32,0 0-15,0 0-6,0 0-14,0 0-12,-13 10-92,3-6-280,3 0 124</inkml:trace>
  <inkml:trace contextRef="#ctx0" brushRef="#br0" timeOffset="46263.9707">2470 12385 22,'0'0'155,"0"0"-22,0 0 2,14-9 1,-7 2-6,6-3-2,8-2-7,-3-4-10,2 0-11,1 2-9,0 1-7,0-2-8,2 6-3,-5-4-20,1 5 3,-5-2-8,-2 3-11,-2 2-21,-3 0-22,0 2-24,0-1-18,-4 3-18,1-2-28,-4 3-20,5-2-20,-3 0-69,-2 2-219,0 0 98</inkml:trace>
  <inkml:trace contextRef="#ctx0" brushRef="#br0" timeOffset="50199.083">3328 12204 53,'0'0'160,"-3"11"-21,0 6-8,2 9-16,-3 2-8,1 4-13,3 1-10,-2 1-15,2 2-8,-2-3-8,2 0-6,0-5-9,-2 1 1,2-4-22,0-5-9,-1-1-19,-1-5-19,1-2-13,1 0-10,-2-4-8,0-2-24,0-2-71,-4-3-168,6-1 75</inkml:trace>
  <inkml:trace contextRef="#ctx0" brushRef="#br0" timeOffset="51485.7288">3298 12280 95,'0'0'105,"0"-10"-8,-3 5-11,3 5-9,-1-6 0,1 6 4,0-5-10,0 5 0,-2-6-6,2 6-11,0 0-2,0 0-11,0 0-2,-12 10 2,6-3-4,-4 7-3,2 0 4,-2 1-14,0-1 7,0-1-6,-1 0 6,1 0-5,5-3 6,-2-1-1,1-2-1,3 0-6,0-4 10,-1 3 6,1-5 3,2 5 11,-1-5 4,2-1 8,-1 3 0,1-3 6,0 0 0,0 0-2,0 0-2,6-14-3,-1 6-1,1-4 0,5 0 0,-4-5 11,3 3-10,-3-2-3,3-1 6,-3 0 5,3 1 1,-3 0 10,0 2-10,-1-2-7,1 2-2,-3 4-9,0 0-4,2 1-6,-5 2-2,3 2-4,-1-1-10,0 2 1,-1 2-6,-1-2-3,-1 4-9,3-3 1,-3 3 0,0 0-7,11 7 1,-4 2 6,-3-1-6,6 3 2,-1 1-6,-1 4 0,3-3 5,-1 1-3,-1 2-2,2-6-1,0 4 2,0-2 3,-2 0-3,-2-4 0,0 0-2,0-2-2,-3-1-2,2 2 5,-2-3-1,-1 1 7,0-2-9,-1 1 2,-2-4-3,5 5-3,-5-5 2,3 3 1,-3-3 1,2 3 0,-2-3 1,0 0-3,3 3 2,-3-3 4,0 0-7,0 0 2,0 0 3,0 0 0,3 4-4,-3-4-1,0 0 0,0 0 4,0 0-2,0 0 3,0 0-5,0 0 3,0 0-1,0 0 2,0 0 0,0 0-2,0 0 2,0 0 0,4 3-4,-4-3 4,0 0 0,0 0 1,0 0-4,0 0-2,0 0 6,0 0-3,0 0 3,0 0 0,0 0 6,0 0-8,0 0 0,0 0 1,0 0 1,0 0-2,0 0-1,0 0 2,0 0-1,0 0-3,0 0 7,0 0-6,0 0 1,0 0 0,0 0 2,0 0-2,0 0-2,0 0 2,0 0 6,0 0-6,0 0 3,0 0-1,0 0 3,0 0-5,0 0 0,0 0 3,0 0 1,0 0 1,0 0-5,0 0 2,0 0 2,0 0-2,0 0 2,0 0-2,0 0 3,0 0-4,0 0 1,0 0 0,0 0-4,0 0 6,0 0-3,0 0-2,0 0 4,0 0-2,0 0 6,0 0-4,0 0-1,0 0 4,0 0-4,-7 7-4,7-7 3,0 0 3,0 0-1,0 0-2,0 0 2,0 0 2,0 0-5,0 0 4,0 0 0,0 0-6,0 0 2,0 0 2,0 0-2,0 0 3,0 0-2,0 0 0,0 0 0,0 0 3,0 0-7,0 0 2,0 0 2,0 0 1,0 0 1,0 0 5,0 0-10,0 0 7,0 0-4,0 0 3,0 0-6,0 0 3,0 0-1,0 0 2,0 0 0,0 0-2,0 0-3,0 0 2,0 0 0,0 0 9,0 0-3,0 0-7,0 0 6,0 0-5,0 0 1,0 0 0,0 0 0,0 0 2,0 0 0,0 0-4,0 0 4,0 0-5,0 0 2,0 0 1,0 0-5,0 0 4,0 0 3,0 0-1,0 0 2,0 0-3,0 0-3,0 0 5,0 0-3,0 0 1,0 0-2,0 0 3,0 0-2,0 0 0,0 0-3,0 0 5,0 0-1,0 0 2,0 0-3,0 0-1,0 0 3,0 0-3,0 0 3,0 0-6,0 0 4,0 0 3,0 0-3,0 0 3,0 0 1,0 0-3,0 0 0,0 0-2,0 0 4,0 0-2,0 0 0,0 0 1,0 0-2,0 0 1,0 0 0,0 0-4,0 0 1,0 0 2,0 0 3,0 0 10,0 0-16,0 0 6,0 0-3,0 0 4,0 0-7,0 0 5,0 0-5,0 0 3,0 0 1,0 0-3,0 0 2,0 0-1,0 0-4,0 0-7,0 0 1,0 0-24,0 0-13,0 0-15,0 0-18,0 0-20,0 0-24,0 0-22,0 0-19,0 0-13,0 0-12,0 0-230,0 0-456,0 0 202</inkml:trace>
  <inkml:trace contextRef="#ctx0" brushRef="#br0" timeOffset="52382.8659">4312 12230 78,'3'-3'170,"-3"3"-16,0 0-19,0 0-16,0 0-13,0 0-1,0 13-14,-1-2-8,1 5-4,-2 3-7,1 5-7,-2 3-2,-1 0-2,4 2-6,-3-6 1,-1 4-14,1-3 13,2-4-3,-2-2-6,-1 2-2,1-2-9,0-1-2,3-1-3,-1-3-2,1-3-1,-1 1-3,-1-1-1,0-3-14,2-1-19,-2 0-20,0-2-23,2 0-16,-2-2 2,2-2-29,0 0-20,0 0-16,0 0-97,-1-12-246,0 4 109</inkml:trace>
  <inkml:trace contextRef="#ctx0" brushRef="#br0" timeOffset="53413.9496">4283 12327 107,'0'-2'154,"0"-1"-17,0 3-15,0 0-12,0 0-14,-7-1-9,7 1-7,-11 11-5,2 1-5,-2 0-5,-2 1-11,2 1-1,-5 3-7,5-3-1,0-2 3,2-1 5,2-2-16,0-2 2,2-2-2,0 0 0,4 0 13,-2-2 3,1 1 9,0-4 11,2 0 6,-3 5 3,3-5-17,0 0 2,0 0-1,0 0-6,0 0 2,6-14-9,-2 6 2,-1-2-4,2 3 2,0-4-5,0 2 4,0-1 6,0 2-3,1 0 1,-2 0-2,0 1-9,3-2 1,-4 2-6,0 2 0,1 0-8,-1 2-3,1-1-4,-1 0 0,0 0 0,1 2-7,-1 0-2,4-1 0,-1 1-2,-2 1-3,7-1 2,-4 2-2,4 0-3,-1 3 1,4 1-1,0-1-3,0 1 1,2 1 0,-2 0 0,0 4 1,-1-1-1,0 0 2,-2 1-2,-3-2-5,2-1 5,-3 3-2,0-5-1,0 1 2,-1 0 0,-1-2 0,-2 2-2,2-4-1,-3 1-2,1-1 2,1 3 0,-2-2 0,2 0-6,-4-2 7,0 0 0,3 0 3,-3 0 2,0 0 0,1 2 5,-1-2 6,0 0 1,0 0 15,0 0-7,0 0 4,3 3 2,-3-3-5,0 0-2,0 0 1,0 0 0,0 0-1,0 0-3,0 0 3,0 0-9,0 0 3,0 0-9,0 0 4,0 0-6,0 0 5,0 0-3,0 0-6,4 2-2,-4-2 6,0 0 1,0 0-3,0 0 0,0 0 1,0 0-8,0 0 5,0 0-2,0 0 1,0 0-1,0 0-2,0 0 1,0 0-4,0 0 3,0 0 1,0 0-3,0 0 3,0 0 1,0 0-2,0 0 0,0 0-5,0 0 0,0 0 9,0 0-5,0 0-1,0 0 0,0 0 3,0 0-2,0 0 0,0 0 0,0 0 0,-4 6 0,4-6 1,0 0 4,0 0-3,0 0 1,0 0 3,0 0 4,0 0-5,-1 1 3,1-1 1,0 0 4,0 0-5,0 0 2,0 0-7,0 0 3,-3 5-4,3-5 3,0 0 1,0 0-6,0 0 8,0 0 0,0 0-7,0 0 4,0 0-6,0 0 3,0 0 3,0 0-4,0 0-2,0 0 0,0 0 2,0 0 6,0 0-7,0 0 2,0 0-3,0 0 5,0 0-3,0 0-6,0 0 9,0 0-6,0 0 2,0 0-1,0 0 1,0 0 2,0 0 0,0 0 0,0 0-1,0 0 3,0 0-8,0 0 3,0 0 2,0 0 4,0 0 1,0 0-13,0 0 3,0 0 3,0 0-1,0 0 3,0 0-3,0 0-2,0 0 6,0 0-6,0 0 2,0 0 5,0 0-4,0 0 4,0 0-3,0 0-3,0 0-3,0 0 1,0 0 3,0 0 0,0 0 3,0 0-3,0 0 5,0 0-7,0 0 8,0 0-7,0 0 0,0 0 0,0 0 1,0 0 0,0 0 1,0 0 0,0 0-6,0 0-6,0 0-11,0 0-10,0 0-17,0 0-12,0 0-22,0 0-17,0 0-18,0 0-24,0 0-20,0 0-20,0 0-23,0 0-4,0 0-7,0 0-33,7-11-127,-3 10-408,4-1 181</inkml:trace>
  <inkml:trace contextRef="#ctx0" brushRef="#br0" timeOffset="55676.0174">5378 12098 105,'0'0'179,"-1"-4"-13,1 4-14,0 0-15,0-3-9,0 3-18,0 0-1,1-4-14,-1 4-6,0 0-5,0 0 0,0 0-9,0 0-5,2-5-9,-2 5-5,0 0-4,0 0-6,0 0 0,0 0-3,0 0-1,0 0 2,0 0-7,0 0-3,0 0 0,0 0-4,0 0-1,0 0-4,0 0-1,0 0-1,6 9-1,-6-3 5,1 1 4,2 4 6,-3 8 8,3 10 7,-3-1-6,1 2 2,-2 0 1,-1 1-2,1-3 1,1 1-5,-1 0 1,-2 0-3,0-4-1,1-6-3,1 0 1,-1-4-6,0-3-1,2-2-2,0-1-18,-3-1 0,3-1 0,0 0-2,0-2-1,0-2 1,-1 3 3,1-6 7,1 5 6,-1-5 9,-3 3-11,3-3 7,0 0-3,-1 3 5,1-3-6,0 0 0,0 0-13,0 0-17,-4-15-11,2 10-3,1-7-14,-1 1-5,1-6-9,-2 0 1,2-1-7,-1-8 0,2 4 4,0-6 4,0 2 2,0 1 4,0-1 4,0 7 5,0-7 5,0 7 1,2 0 1,-2 1 5,0 6 3,0 0 8,0 3 7,0 0 2,0 2 6,0 0 0,0 5-1,0-3-1,0 5-2,-2-5-5,2 5 0,0-7-2,0 7 2,0 0-3,0 0 6,-15 12-5,7-5 0,-4 3 0,1 2 2,2-1-1,-2 2 1,1 1 2,-1-3-3,4-2 0,-3 6 3,3-7 0,0 1-2,1-2 0,2 2 2,0-4 0,1 0-2,-1 0 2,1 0 2,2-4 4,-2 2 1,3-3 3,-3 5 2,3-2 10,0-3 0,0 0 1,0 0 7,0 0 3,0 0 2,0 0-3,0 0 0,0 0-8,7-11-1,0 5-2,1-3 2,1-2-7,2-1 0,2-2 0,-5 4-1,2-6-5,3 5 6,-4 0-6,-1-1 0,0 4-1,-1 2-1,1-1 1,-3 1-8,2 1 4,-3 0-1,-1 0-1,3 3-2,-2-1 0,0-1 1,2 3-4,-2-2 3,6 6-1,-2-2 0,5 2 0,1 1-1,3 2 3,4 2-1,-4 5 1,-1-6 0,-1 3-3,2 1 2,1 1-3,-5-4 8,1 2-5,3 2-1,-4-2 1,-2 0 2,-3-4-3,1 2 0,-2-1 1,-2-4 5,0 3-4,0-3-2,-2-1 1,1 1 3,0-2 2,-1-1 3,-3 6-3,0-6 6,5 2 3,-5-2 6,1 3 1,-1-3 0,3 2 1,-3-2 0,0 0 4,0 0-1,0 0 0,0 0 2,0 0-7,0 0 4,0 0-3,0 0 1,0 0-2,0 0-2,0 0-3,0 0 2,0 0-6,0 0 1,0 0 2,0 0 3,0 0 10,0 0-19,0 0 4,0 0-10,0 0 6,0 0-1,0 0-2,0 0 0,0 0-1,0 0 0,0 0-2,0 0 6,0 0-2,0 0-3,0 0 2,0 0-5,0 0 4,0 0-6,0 0-1,0 0 0,0 0 1,0 0 4,0 0-1,0 0-3,0 0 0,0 0 2,0 0 2,0 0-2,1 5-2,-1-5 0,0 0 6,0 0-8,0 0 7,0 0-4,0 0-9,0 0 3,0 0 16,0 0-15,0 0 1,0 0 6,0 0-5,0 0 0,0 0 0,0 0 5,0 0 10,0 0-15,0 0-4,0 0 7,0 0-7,0 0 1,0 0 4,0 0-5,0 0 1,0 0 6,0 0 0,0 0-4,0 0-1,0 0 3,0 0 0,0 0-3,0 0 3,0 0-1,0 0 0,0 0 4,0 0-5,0 0 4,0 0-3,0 0-4,0 0 2,0 0 7,0 0 6,0 0-8,0 0-1,0 0-1,0 0-2,0 0 2,0 0 2,0 0-3,0 0 2,0 0 0,0 0 0,0 0 0,0 0-4,0 0 3,0 0-3,0 0 3,0 0 5,0 0-7,0 0 6,0 0-6,0 0 1,0 0-3,0 0 8,0 0-2,0 0-3,0 0-1,0 0 4,0 0-2,0 0-5,0 0 5,0 0-5,0 0 1,0 0 4,0 0 4,0 0-3,0 0-3,0 0 1,0 0 6,0 0-6,0 0-2,0 0 5,0 0-4,0 0 2,0 0 0,0 0 1,0 0 1,0 0-5,0 0 7,0 0-3,0 0-5,0 0 3,0 0 0,0 0 5,0 0-4,0 0 0,0 0 1,0 0 0,0 0-3,0 0 2,0 0 0,0 0-2,0 0-2,0 0 7,0 0-3,0 0 3,0 0-5,0 0 3,0 0-1,0 0 2,0 0-2,0 0 2,0 0 1,0 0-3,0 0 2,0 0-8,0 0 5,0 0-2,0 0-2,0 0 7,0 0-1,0 0-5,0 0 4,0 0-1,0 0 2,0 0-4,0 0 5,0 0 0,0 0-2,0 0 8,0 0-7,0 0 3,0 0-10,0 0 7,0 0-2,0 0-2,0 0 0,0 0 3,0 0 5,0 0-1,0 0-4,0 0-2,0 0 4,0 0 1,0 0-4,0 0 2,0 0-3,0 0 13,0 0-9,0 0-3,0 0-3,0 0-3,0 0-9,0 0-13,0 0-17,0 0-20,0 0-24,0 0-25,0 0-27,0 0-33,0 0-30,0 0-34,0 0-39,0 0-176,0 0-491,0 0 218</inkml:trace>
  <inkml:trace contextRef="#ctx0" brushRef="#br0" timeOffset="57423.5071">2453 14490 98,'0'0'84,"0"0"-8,-7 0-2,7 0 3,-3 1-19,3-1 9,0 0-8,0 0 4,0 0 6,-11-1-6,11 1 2,0 0-3,0 0 11,-3 2 0,3-2 0,0 0 3,0 0-2,0 0 2,0 0-1,0 0-4,0 0 6,0 0-5,-4 1 3,4-1-2,0 0-4,0 0-1,0 0 2,0 0-1,0 0 0,0 0-2,20-2-2,-12-1 27,9 2-8,4-7-6,1 2-2,3 1-11,4-4-4,-2 1-4,1 2-8,-1 2-5,-2 0-5,-2-3-2,-8 4-6,2 1-5,-3-1 0,-4 0-2,-1 2-2,-1-3-5,-5 3 0,4 1-2,-3-2-5,0 1 2,-4 1-15,6-2-8,-6 2-19,3 0-11,-3 0-14,0 0-19,1-3-21,-1 3-22,0 0-24,0 0-27,0 0-14,-14 3-14,6-1-6,-2-1-107,-3 3-333,-1-2 149</inkml:trace>
  <inkml:trace contextRef="#ctx0" brushRef="#br0" timeOffset="58002.0404">2436 14607 90,'0'0'237,"-1"5"-13,1-5-17,0 0-14,0 0-13,1 4-13,-1-4-9,7-2-8,3 1-9,3-3-3,2 2-10,11-1-7,0-4-7,1-3-2,4 1-10,4-4-14,-8 2-3,-1 5-11,-3 1-7,0 1-4,-2-1-5,-7 0-8,-1 2-3,-3 3-8,-2-4 5,2 3-6,-6-1-4,2 1 6,-2 1-8,0-1 8,-4 1 5,7-3-4,-7 3 10,5 0-4,-5 0 2,5-2-4,-5 2 2,0 0 2,0 0 3,5 0 6,-5 0-8,0 0-2,0 0 3,2-3 3,-2 3 1,0 0-1,0 0-6,0 0 1,0 0-5,0 0 4,0 0-4,0 0-17,0 0 3,0 0 1,0 0-3,0 0-2,0 0-4,0 0-2,0 0-8,0 0 5,0 0-4,0 0-7,0 0 8,0 0-3,0 0-3,0 0-3,0 0 4,0 0-6,0 0 0,0 0-3,0 0 6,0 0 0,0 0 0,0 0-3,0 0-2,0 0 12,0 0-10,0 0-4,0 0 1,0 0 12,0 0-10,0 0-7,0 0 15,0 0-12,0 0 2,0 0-1,0 0 1,0 0 3,0 0 3,0 0-7,0 0 2,0 0-4,0 0 3,0 0-4,0 0 11,0 0-7,0 0-3,0 0 6,0 0-1,0 0-5,0 0-11,0 0 15,0 0-12,0 0-9,0 0-27,0 0 8,0 0-20,0 0-21,0 0-27,0 0-34,0 0-33,0 0-39,0 0-49,0-2-45,0 2-221,0 0-571,0 0 254</inkml:trace>
  <inkml:trace contextRef="#ctx0" brushRef="#br0" timeOffset="61439.1629">12659 14376 136,'0'0'191,"0"0"-13,-4 0-19,4 0-18,0 0-2,0 0-5,21 3-5,-11-2-7,1 1 1,3-1 3,2 0-1,-1 1-4,7-2-4,-6 3-1,8 1-5,0 0-1,0 1-8,1-2-2,3 0-1,1 2-6,9 1 1,-8-2-6,8 2-8,-9 1-2,-2-2-8,15 1 1,-14 1-9,3-3 1,7 2 6,3 0-10,-3 0-7,-8-4 1,-1 3-5,0-5 2,0 5-5,2-2 6,-3 1 3,1-2-3,-3-2-1,1 3-10,-2-1 2,2 0 3,-3 1-2,1-2-3,1 0 2,-2-2-10,1 2 1,-1-1 0,-1 0-8,2 0-6,-1 3 0,1-3 1,1 0 0,-2 2 1,1 1-2,0-1-6,-2 1-3,-1-2 0,2 2 3,-2 0-2,-1-3-4,1 0 3,1 3-2,-1-2-1,1-2 0,1 3 0,-2-1 5,0 0-6,1 2 0,-1-2 5,-1 2-16,1-5 14,-1 4-4,0-2 2,0 2-1,1-2 3,-3 0 2,2 0-8,1 0-4,-2 2 7,-4-1-1,5-2 1,3 2 12,0-1-8,-3 2-9,2-2 11,-2 0-5,2 1-4,-1-1-6,1 0 21,-4 0-6,5-1-3,-4 2 5,1-2-2,0-4 1,1 5-9,-2 0 2,3 0 4,0-2-7,-1 2 4,-1 2-5,3-4 3,-3 0 0,4 4-4,-5-2 2,1-2-2,2 2 4,-3 0 3,-5-1-5,6 1 2,1-1 14,0 1-15,-1 0 1,-1 1 2,-5-1-2,2-1 2,1 1-5,-2 0-2,5-1 5,-5 1-4,1-2-3,0 1 3,2 2-1,2 3 4,2-1-4,-4-5 4,3 2 0,0 2-1,-1-4-2,1 4 1,0-2 3,0 0-8,1 2 3,-3 0 0,1-2-10,2 4 9,-4-2 1,2 0-1,2 0 1,-2-4-2,2 2-4,-1-1 1,-6 1 8,7 0-2,-3 1 0,1 2 2,3-3-10,-4-1 6,-2 2-2,2 2 9,1-3-3,1 0 2,-2 0-2,-3 1 11,0 0-11,0 0-3,4-1 13,-1 1-15,-3-4 8,-2 3-15,5-1 13,1 1 1,-7 0-2,3-3 5,0 3-8,-1 3 3,-1-6 2,3 6 4,-3-3-12,0 0 7,1-3-5,-1 6 3,-2-2-5,-1 2 7,2-3-4,-4 0 1,0 2-4,4-1 1,-4 0 4,-2-1 1,1 0-3,1 0-1,-2 0-2,2 0 2,-6 1 3,3-1-3,-7 0 5,10 0-3,-10 0-11,7 2 10,-7-2 10,7 0-7,-7 0 1,7 3-10,-7-3 5,6 0-1,-6 0 4,7 2 5,-7-2-15,0 0 3,0 0 1,0 0 8,0 0-1,11-2 0,-11 2-1,0 0-4,0 0 6,0 0-2,3 3 4,-3-3-4,0 0 4,0 0-1,0 0-1,0 0 4,0 0-9,0 0 9,0 0-5,0 0 2,0 0 0,0 0 4,0 0-7,0 0 9,0 0-4,0 0-4,3-6-3,-3 6 4,0 0-5,0 0 3,0 0 1,0 0 2,0 0 1,0 0-1,0 0-6,0 0 3,0 0-3,0 0 2,0 0 5,0 0-2,0 0 0,0 0-8,0 0 6,0 0 4,0 0-5,0 0-2,0 0 5,0 0-2,0 0-2,0 0 0,0 0 3,0 0-2,0 0 5,0 0-4,0 0 0,0 0 4,0 0-6,0 0 0,0 0 10,0 0-8,0 0-3,0 0 4,0 0-3,-10-5 3,10 5-4,0 0-1,0 0 2,0 0-2,0 0 0,0 0-1,0 0 7,0 0-9,0 0 12,0 0-12,0 0 3,0 0 2,0 0 0,0 0 3,-6-3 1,6 3 0,0 0-7,0 0 3,0 0-6,0 0 6,0 0 2,0 0-1,0 0-5,0 0 6,0 0-5,0 0 7,0 0 1,0 0-1,0 0 0,0 0-4,0 0 5,0 0-7,0 0 0,0 0 1,0 0 3,0 0-1,0 0 6,0 0-14,0 0 6,0 0 5,0 0-2,0 0-4,0 0-1,0 0 8,0 0-5,0 0-7,0 0 1,0 0 4,0 0-1,0 0 1,-4-3 6,4 3-3,0 0-2,0 0 6,0 0-2,0 0 0,0 0-4,0 0 1,0 0 0,0 0 0,0 0 0,0 0 2,0 0-4,0 0 1,0 0-1,0 0 1,0 0-1,0 0-2,0 0 6,0 0-3,0 0-2,0 0 4,0 0 1,0 0-1,0 0 2,0 0-2,0 0-13,0 0 13,0 0 0,0 0 5,0 0-6,0 0-3,0 0 3,0 0 0,0 0 0,0 0-2,0 0 4,0 0-8,0 0 8,0 0-4,0 0-2,0 0-6,0 0 5,0 0-10,0 0 4,0 0 1,0 0-2,0 0-2,0 0 0,0 0 2,0 0 1,0 0 0,0 0-9,0 0 8,0 0-8,0 0 5,0 0 6,0 0-8,0 0 1,0 0 17,0 0-14,0 0 2,0 0 3,0 0 0,0 0 1,0 0-4,0 0 10,0 0 0,0 0-1,0 0 3,0 0 0,0 0-5,0 0-7,0 0 14,0 0-8,0 0 1,0 0 2,0 0 1,0 0 2,0 0-4,0 0 2,0 0-9,0 0 8,0 0 3,0 0 0,0 0-3,0 0 8,0 0-9,0 0 2,0 0 3,0 0 1,0 0-5,0 0-1,0 0 13,0 0-9,0 0-7,0 0 2,0 0 5,0 0-4,0 0-5,0 0 8,0 0 0,0 0-1,0 0-6,0 0 11,0 0 1,0 0-4,0 0-3,0 0-1,0 0 0,0 0 10,0 0-2,0 0-8,0 0 5,0 0 1,0 0-3,0 0-4,0 0 19,0 0-8,0 0-5,0 0-2,0 0-3,0 0 1,0 0-1,0 0 6,0 0-3,0 0-5,0 0 1,0 0 1,0 0 5,0 0-4,0 0 0,0 0 16,0 0-20,0 0 3,0 0 1,0 0 2,0 0-1,0 0 1,0 0 3,0 0 3,0 0-20,0 0 8,0 0 6,0 0-1,0 0-2,0 0 5,0 0-1,0 0 2,0 0 0,0 0-2,0 0 0,0 0-3,0 0-1,0 0 0,0 0 4,0 0-1,0 0-2,0 0 1,0 0-2,0 0 3,0 0 0,0 0 0,0 0-3,0 0 4,0 0 1,0 0-2,0 0 0,0 0 1,0 0 1,0 0-5,0 0-18,0 0-21,0-3-27,0 3-23,0 0-33,0 0-28,0 0-37,0 0-33,0 0-34,-5-6-45,-2 2-235,-5-5-581,-8-4 257</inkml:trace>
  <inkml:trace contextRef="#ctx0" brushRef="#br0" timeOffset="63623.9727">8182 14307 61,'7'1'93,"-2"0"-5,4-1-1,-1 2 2,3-1 6,5 1 0,1 0-6,3 2 1,2-1-10,2 0-1,-1 0-12,1 1-1,2 1-15,1 2 3,1-5-13,3 5 0,7-2 6,2-2-6,-1 4-5,2 0 1,4-3-1,0-1 10,3-1 2,24 2 6,-2-2 0,-2-2 4,0 4 3,1-8-5,-2 4-1,-19 0-2,22-1-10,-20 2-2,19-1 5,-20 0-8,0 4-1,2-4-3,-2 3-3,1-1-5,-3-1-1,0 1-6,2-2 0,-4 2-4,3 0 2,-1-1-3,-5-4-1,6 6 2,-3-4-4,1 2 1,2-2 1,-1-1 5,-2 1 6,-1 0-2,1-4 5,-7 3-10,-7 2-2,-5 0-2,3-3 1,-3 5 0,-2-6-6,-1 4 4,-2-1-3,-6 1 2,4-1-2,-5 0-4,1 1 3,2-4-4,0 4 3,4-4-1,-1 0 1,0 4 2,2-2-2,-2 0 6,-2-1-4,3 2 3,-4 1 1,-3-2-1,1 0 0,-3 0-1,-2 2 0,-1 0 0,-2 0-1,-2-3 3,-1 3 0,1 0 1,-1-1-6,-4 1 4,6 0-3,-6 0-4,0 0 2,5 1-1,-5-1 3,0 0-3,4 0 2,-4 0-3,0 0-2,0 0-1,0 0 0,0 0-2,0 0 1,0 0 3,7 0 3,-7 0-4,0 0 2,0 0-2,0 0 1,0 0 1,0 0 3,0 0 0,0 0 1,0 0-1,0 0 2,0 0 1,0 0-1,2 3 0,-2-3-4,0 0 4,0 0 1,0 0-4,0 0 2,0 0-1,0 0-1,0 0-2,0 0 2,0 0 6,0 0-9,0 0 0,0 0-1,0 0 0,0 0 3,0 0-3,0 0-2,0 0-1,0 0 3,0 0-2,0 0 3,0 0-4,0 0 0,0 0 0,0 0 0,0 0 0,0 0 1,0 0 0,0 0 2,0 0 0,0 0 2,0 0 2,0 0 3,0 0 1,0 0 0,0 0 1,0 0-1,0 0 3,0 0-4,0 0 3,0 0-7,0 0 5,0 0-6,0 0 1,0 0 3,0 0-2,0 0 3,0 0-5,0 0 2,0 0 0,0 0-2,0 0 10,0 0-10,0 0-3,0 0 1,0 0 2,0 0 2,0 0-5,0 0 4,0 0-4,0 0 4,0 0 5,0 0 0,0 0-1,0 0-1,0 0-1,0 0-3,0 0 0,0 0 0,0 0-1,0 0 2,0 0-5,0 0 4,0 0-5,0 0 1,0 0 3,0 0-1,0 0-4,0 0 11,0 0-8,0 0-2,0 0 3,0 0-3,0 0-1,0 0 0,0 0 4,0 0-3,0 0-1,0 0 1,0 0 0,0 0-2,0 0 5,0 0-1,0 0-2,0 0 3,0 0-2,0 0 0,0 0-2,0 0 1,0 0 2,0 0-1,0 0-2,0 0 3,0 0-1,0 0 7,0 0-14,0 0 6,0 0-2,0 0 2,0 0-4,0 0 3,0 0 1,0 0 7,0 0-4,0 0 7,0 0-10,0 0-3,0 0 2,0 0-1,0 0 1,0 0-1,0 0 2,0 0-1,0 0 0,0 0 1,0 0 1,0 0-1,0 0-2,0 0 8,0 0-7,0 0 1,0 0 0,0 0-1,0 0-2,0 0 1,0 0 0,0 0 2,0 0 0,0 0 1,0 0-2,0 0 1,0 0 0,0 0 0,0 0 0,0 0 1,0 0-1,0 0 1,0 0-2,0 0 5,0 0-8,0 0 3,0 0-1,0 0 1,0 0 0,0 0 0,0 0 4,0 0-5,0 0 3,0 0-5,0 0 6,0 0-6,0 0 4,0 0-3,0 0 3,0 0 0,0 0 0,0 0-1,0 0 4,0 0 0,0 0-3,0 0-2,0 0 1,0 0 12,0 0-8,0 0-5,0 0 3,0 0 1,0 0 1,0 0-3,0 0 3,0 0 1,0 0-2,0 0 10,0 0-7,0 0 6,0 0-3,0 0 3,0 0 1,0 0-2,0 0 2,0 0 2,0 0-4,0 0 1,0 0-3,0 0-2,0 0 4,0 0-4,0 0 0,0 0-1,0 0 1,0 0 0,0 0-2,0 0 2,0 0-3,0 0-2,0 0-4,0 0-3,0 0-21,0 0-21,0 0-30,0 0-36,0 0-32,0 0-23,0 0-36,0 0-17,0 0-10,0 0-177,0 0-441,-6 7 196</inkml:trace>
  <inkml:trace contextRef="#ctx0" brushRef="#br0" timeOffset="65590.2087">3200 14440 67,'0'0'120,"0"0"6,0 0-9,0 0 0,0 0-7,-5 0-2,5 0-2,0 0-1,0 0-2,0 0 0,0 0-5,0 0-3,0 0-1,0 0-11,-4 1 3,4-1-3,0 0-3,0 0-5,0 0-8,0 0 5,0 0-4,0 0-1,0 0-4,0 0-2,0 0-6,0 0 1,-4 3 3,4-3-6,0 0 2,0 0-4,0 0 2,0 0-1,0 0 1,0 0-2,0 0-6,0 0-2,0 0 1,0 0-6,18 0-4,-8-3-2,7 3-1,3-2-7,5-1 1,1 0-3,-1-1-2,2 0-3,-2 1-2,-4 0 5,3 1-10,-8-1 3,-1 0-1,-1 2-3,-5 1-1,-1 0 1,2-2-1,-6 1-2,2 1 1,-1-2-11,-5 2-6,6 0-9,-2 2-17,-4-2-14,0 0-13,7-3-15,-7 3-18,0 0-6,0 0-29,0 0-14,0 0-21,0 0-6,-14 4-11,6-2-10,-2 1-117,-3 1-335,-1-2 149</inkml:trace>
  <inkml:trace contextRef="#ctx0" brushRef="#br0" timeOffset="65856.1044">3169 14521 52,'0'0'150,"0"0"-12,0 0 6,5 5 2,2-5-2,3 0 1,4 0-9,3 0-3,3-1-3,5-1-3,-1 1-9,0 1-14,-1 0-9,-2-1-11,0-1-5,-7 2-8,3-2-6,-6 2-9,0-3-4,-2 3-8,1 0-4,-3 0-7,0 0-4,-3 0-10,0-2-12,-4 2-11,7 0-12,-7 0-12,6 2-17,-6-2-4,4-2-33,-4 2-12,0 0-14,0 0-9,0 0-11,0 0-11,0 0-13,0 0-79,0 0-248,0 0 110</inkml:trace>
  <inkml:trace contextRef="#ctx0" brushRef="#br0" timeOffset="66131.8876">3353 14555 16,'0'0'167,"0"0"-15,0 0-15,0 0-13,-3 20-11,3-3-11,0 9-10,-2 3-2,0 4-13,1 2-4,-1-2 0,-2-1 17,1 0-6,2-1-2,-2-1-12,0-1-6,3-2-7,-1-3-6,1-3-3,0-4-4,0-6-7,1 0-2,-1-1-4,-1 0-2,1-3-3,1-1-3,-1-2 0,-1 0-4,1-1-12,0-3-18,-3 4-24,3-4-27,0 0-29,0 0-34,-3-17-27,1 6-108,0 0-282,-1-6 124</inkml:trace>
  <inkml:trace contextRef="#ctx0" brushRef="#br0" timeOffset="66722.1266">3338 14597 68,'0'0'124,"-3"-3"-8,3 3-16,0 0-13,0 0-4,-20 10-6,13-2-9,-3 1 0,-4 3-3,0 5-5,3-3-5,1-2-4,0-1-4,3-2-1,0 0-9,1-1 2,2-2 0,1-2 0,-1 2 0,3-3 13,-2-1 2,1 1 16,2-3 7,-1 4 16,0-1 10,1-3 6,-1 4-2,1-4-4,0 0 6,0 0-18,0 0-2,9-11-7,-2 5 0,0-3-9,-1 1 4,2-5-6,2-1-2,0 3 0,1-3-4,-1-1-4,0-2 1,1 3-3,1 0-1,-2-1-4,1 0-5,1 1-3,-2 4 7,-1-2-14,-1 5 5,-1-1-4,0-1-1,-1 6 0,-2 1-5,-1-3-3,1 3-7,0-1-1,-1 1-3,1 2-4,-4 0 4,9 2-4,-4 1 0,2 4-3,2-2-2,-2 2 1,3 0-4,1 3 5,2 1 0,-1 0-13,1 3 11,1-2 2,6 3-10,-9-5 12,5 1-3,2-1 1,-7 1 2,1-5-5,-5 1-8,1-2 7,-4-2-5,2-1 0,-2 3 0,3 0 4,-4-4-7,1 0 2,-4-1 6,6 3-3,-6-3 3,0 0 3,4 1 0,-4-1 1,0 0-12,3 5 21,-3-5 9,0 0-1,0 0-6,0 0-1,4 1 6,-4-1-4,0 0-7,0 0 1,0 0 9,0 0-1,0 0-4,0 0-10,0 0-5,0 0 1,0 0-5,0 0 0,0 0 5,0 0-7,0 0-10,0 0-23,0 0-9,0 0-31,0 0-26,0 0-34,0 0-38,0 0-45,0 0-43,0 0-45,0 0-213,0 0-555,0 0 245</inkml:trace>
  <inkml:trace contextRef="#ctx0" brushRef="#br0" timeOffset="67275.4244">4205 14404 122,'2'-3'241,"-1"-1"-16,-1 0-17,0 4-11,0-5-20,0 5-16,0 0-21,0-4-12,0 4-15,0 0-11,0 0-13,2 17-4,-2-7-7,4 8-2,-4 10-4,1 2-3,-1 2-4,0 3-2,0-2-4,-1 1 5,1 2-2,-4-2 2,2 0-13,1-2 7,-1-2-5,1-2-3,-2 0 0,0-2-10,6-8-6,-6-1-2,3-2-3,0-1-1,0-4-3,0 0-1,-4-1-5,4-3-8,0 1-12,0-6-15,-3 5-24,3-3-22,0-3-24,0 0-41,0 0-37,0 0-26,0 0-33,-4-10-154,4-3-406,-3 4 180</inkml:trace>
  <inkml:trace contextRef="#ctx0" brushRef="#br0" timeOffset="67866.4244">4236 14437 7,'-4'-3'109,"4"3"0,0 0-13,-14 5-15,10 0-8,-5 1 4,2 2-2,-7 3-7,3-1 1,-2 2-3,2-1 3,0 1-6,1 0 4,0-3-7,0 1 1,3-1-3,2-1 1,-2 0-6,4-5 0,0 2-2,-1-1 0,2 0 0,-1-1 8,3-3 12,-1 7 4,-2-3 8,3-4 6,0 0-5,0 0-3,0 0-4,0 0 0,0 0-8,0 0-4,13-14-3,-7 6-5,1 0-1,1 1-3,-2-3-5,3 0 1,0 2 6,-1-1 2,-1 0 1,2-1 10,-2 0-5,-1 4 5,1-2 2,1 1 5,-4 0-1,2 2-1,-2-2-3,0 2-1,0 2-3,-1-2-3,0 0 1,3 2-7,-2 0 10,-1-1-22,-3 4 3,4-4-18,-4 4 5,0 0-11,9-2 3,-9 2 0,0 0-7,14 5-4,-6 1-2,1 0 0,-1 1 1,3 3-1,1 2 1,-3-1-7,4 1-15,0 3 15,-2-8 6,0 5-3,-1-4 0,-3-2 0,0-1-3,-1 3-3,-2 0 5,3-1-7,-1-5 4,-2 3-9,-1 0 13,1-2-11,-4-3-10,3 6 16,-3-6-2,4 3-18,-4-3 25,4 4-2,-4-4 0,0 0-7,3 4 4,-3-4 1,0 0 0,0 0 1,0 0 2,2 4-6,-2-4 0,0 0 1,0 0-7,0 0-9,0 0-13,0 0-26,0 0-18,0 0-33,0 0-25,0 0-26,0 0-27,0 0-38,0 0-42,0 0-32,-17-7-181,17 7-510,-19 0 225</inkml:trace>
  <inkml:trace contextRef="#ctx0" brushRef="#br0" timeOffset="69376.5892">4155 14630 120,'-5'-1'133,"5"1"-4,0 0-10,0 0-10,0 0-7,0 0-10,-3-4-5,3 4-10,0 0-4,0 0-4,0 0 1,0 0-10,0 0 4,0 0-1,0 0-2,0 0 6,0 0-2,0 0 2,0 0 4,0 0 1,0 0 4,0 0-1,0 0 3,0 0 1,0 0 5,0 0 0,0 0 2,0 0 6,0 0 2,13 13-3,-4-13-3,-1 0-1,2 2 1,5-2-7,-2 0-5,4-2-3,-1 4-11,-1-4-8,-2 2 2,1 0-12,-3 2-7,-2-4 5,-1 0-8,-1 2 1,0 0-8,-7 0 1,11 2 1,-11-2-6,7-2-12,-7 2 11,0 0-3,7 0-5,-7 0 4,0 0-1,6 2-6,-6-2 2,0 0-3,0 0 7,0 0-6,0 0 9,0 0-6,0 0-6,0 0 12,0 0 3,0 0-2,7 0 5,-7 0-6,0 0 5,0 0-3,0 0 13,0 0-18,0 0 0,0 0 14,0 0-15,0 0-4,0 0 4,0 0-3,0 0-2,0 0-1,0 0-19,0 0 21,0 0-1,0 0 1,0 0-4,0 0-5,0 0-1,0 0 0,0 0 4,0 0-2,0 0 6,0 0-9,0 0 5,0 0-17,3-5 15,-3 5 3,0 0-1,0 0-4,0 0 3,0 0 1,0 0 12,0 0-17,0 0 9,0 0 2,0 0-5,0 0 5,0 0-4,0 0-13,0 0 18,0 0 2,0 0-1,0 0-3,0 0-5,0 0-18,0 0 18,0 0 0,0 0-4,0 0 16,0 0-12,0 0 0,0 0-2,0 0-2,0 0 0,0 0 3,0 0-8,0 0 4,0 0 4,0 0-1,0 0-4,0 0 1,0 0-6,0 0 9,0 0-6,0 0 10,0 0-13,0 0 5,0 0-5,0 0 7,0 0-3,0 0 8,0 0-11,0 0 14,0 0-6,0 0-7,0 0-1,0 0 0,0 0 2,0 0-9,0 0 14,0 0 2,0 0-2,0 0-21,0 0 22,0 0-4,0 0 5,0 0 0,0 0-4,0 0-3,0 0 3,0 0 9,0 0-14,0 0 5,0 0-2,0 0 2,0 0-1,0 0-3,0 0-16,0 0 19,0 0 4,0 0 2,0 0-8,0 0 5,0 0-2,0 0 1,0 0-3,0 0 4,0 0-3,0 0 5,0 0-1,0 0-1,0 0-2,0 0-2,0 0-2,0 0 6,0 0-1,0 0-4,0 0-3,0 0 2,0 0 8,0 0-2,0 0-3,0 0-3,0 0 3,0 0 3,0 0-9,0 0 6,0 0-27,0 0 34,0 0-7,0 0 3,0 0-6,0 0-2,0 0 3,0 0-9,0 0 12,0 0 4,0 0-4,0 0 2,0 0 4,0 0-14,0 0 9,0 0 1,0 0 0,0 0-4,0 0 11,0 0-13,0 0 1,0 0-2,0 0 10,0 0-2,0 0-2,0 0-2,0 0 0,0 0-4,0 0-12,0 0 23,0 0-1,0 0-7,0 0 2,0 0-6,0 0-3,0 0 4,0 0 2,0 0 9,0 0-9,0 0 6,0 0-2,0 0-7,0 0 11,0 0 1,0 0-4,0 0-2,0 0 2,0 0-6,0 0 7,0 0 1,0 0-3,0 0-1,0 0-11,0 0 14,0 0-5,0 0 4,0 0-2,0 0 0,0 0-1,0 0 7,0 0-13,0 0 4,0 0 12,0 0-9,0 0-4,0 0 3,0 0 0,0 0 3,0 0-6,0 0 3,0 0-1,0 0-5,0 0-15,0 0 23,0 0 5,0 0-11,0 0 6,0 0 1,0 0-5,0 0 10,0 0-3,0 0-7,0 0 6,0 0-6,0 0-4,0 0-12,0 0 21,0 0 0,0 0-29,0 0 29,0 0-7,0 0 7,0 0-2,0 0 2,0 0-4,0 0 13,0 0-9,0 0 1,0 0-3,0 0-2,0 0 3,0 0 0,0 0-2,0 0 3,0 0-6,0 0-17,0 0 22,0 0 4,0 0 0,0 0-6,0 0 4,0 0-7,0 0 14,0 0-9,0 0-4,0 0 0,0 0 12,0 0-8,0 0 0,0 0-3,0 0-1,0 0 4,0 0-7,0 0 4,0 0 3,0 0-4,0 0 4,0 0-1,0 0-1,0 0 3,0 0-3,0 0-9,0 0 11,0 0-1,0 0-10,0 0 7,0 0 0,0 0-3,0 0-20,0 0-13,0 0-19,0 0-27,0 0-21,0 0-29,0 0-21,0 0-31,0 0-26,0 0-45,0-7-36,0 7-175,0 0-507,0 0 224</inkml:trace>
  <inkml:trace contextRef="#ctx0" brushRef="#br0" timeOffset="78701.7634">2526 17021 84,'-4'-2'195,"4"2"3,0 0-14,0 0-9,0 0 0,0 0-12,0 0 9,0 0 2,-7-3-7,7 3-3,0 0-8,0 0-9,0 0-8,0 0-13,9-12-13,-4 5-3,2 0-14,3-6-6,7-6-6,1 6-15,5-5-3,-2 2-7,4 0-2,1-1-4,-1-2-5,0 5-5,2-3-10,-3 1-13,-3 5 14,-1 1-9,-2-2-1,-5 5 1,-4 1-1,1 2-5,-4-2-6,0 3-1,0 0-9,-1-2-10,-2 5-10,-3 0-15,5-2-17,-5 2-18,0 0-22,0 0-11,0 0-21,9-3-25,-9 3-32,0 0-41,0 0-200,0 0-455,0 0 202</inkml:trace>
  <inkml:trace contextRef="#ctx0" brushRef="#br0" timeOffset="79084.5031">2532 17217 8,'-1'6'222,"1"-6"-13,0 1-15,0-1-8,0 0-19,0 0-3,0 0-13,12-14-12,-5 9-3,6-9-15,0-4-5,8 4-2,-4-5-10,3-1-12,3 3-1,-1-3-10,-1 2-11,1-2 0,-1 6-6,-4-1-6,-6 3-4,1 4 4,-4 0-5,-1 0-1,0 3 5,-2 3-5,0-3 0,-2 2-3,-3 3 1,7-4-4,-7 4-6,4-3-5,-4 3 2,0 0-3,6-4-8,-6 4 0,0 0-2,0 0-4,0 0-6,0 0 6,0 0-8,0 0-1,0 0-5,0 0-5,4-3-21,-4 3-11,0 0-13,0 0-21,0 0-12,0 0-21,0 0-31,0 0-21,0 0-38,0 0-18,-18 7-18,12 1-135,-2-7-390,-1 5 173</inkml:trace>
  <inkml:trace contextRef="#ctx0" brushRef="#br0" timeOffset="79967.5389">2560 17220 166,'0'0'182,"0"0"-4,0 0-27,0-15-10,3 8-2,2 0-10,1-4-15,1-2-4,6-5-7,1-4-13,2 1 3,0 0-13,4-6-8,-3 5-7,1 0-9,2-1 1,-6 5-7,-4 8 0,3-3-10,-5 4 0,-2 4-2,-2 2-11,2-1 1,-6 4 0,4-6-11,-1 3-1,-3 3-1,0 0-9,5-8-9,-5 8 3,0 0-5,0 0-5,0 0-1,0 0-8,-11 19-5,5-9 0,-5 0-14,1 4 2,-5 4 3,-3-2-17,-1 4 14,2 2-5,-2-1 4,-1 3-1,3-2-1,-4 0 12,1 0 5,3-2-12,0-1 6,3 2-1,4-9 4,1 3 9,3-9-2,0 3 7,2-5-10,1-1 8,-1-2 3,4-1-4,0 0 11,0 0 2,10-14-2,-2 3 6,9-9-3,-3-2 1,3-1 12,3-3-7,-2 3-1,2-2 1,0 0-3,-3 4 8,-2-1-8,2 6 5,-7 1-2,0 3-3,-2 4-1,-4-1-11,2 1-4,-2 2-9,-1 0-16,0 2 9,-3 4-34,1-5-6,-1 5-14,0 0 1,0 0-8,0 0 15,-19 12 0,7-4 8,-1 3-5,-5 5 11,1 1 3,0-1 9,1 1 2,-1-2 3,1-3 7,6 0 5,-4 1 18,0-2 0,4-1 10,2-4 15,-1 0-4,4 0 19,-1-2 1,6-4 10,-5 4-5,5-4 3,0 0 0,0 0 0,0 0 17,12-21-11,-2 5-14,7-1 17,1-6-10,4-1 11,5-10-4,2 2 3,-7 10 4,1-2-10,-1 3 1,-2 1-1,-3 3-9,0 0 2,-10 8 2,0 3-4,-1 2 19,-2 1 2,-3-1-10,-1 4 2,0 0-6,0 0-10,0 0 8,0 0-13,-15 23 2,2-9-3,-3 7-7,-2-4-7,-3 8 1,2-7-8,0 7-1,1-4 5,0 1-7,0-2 9,3-1 1,5-6-12,-1-1 10,4-3-10,1-2 5,2-2 11,1 0 6,3-3-11,0-2 13,0 0 3,0 0 4,10-11-4,-4-2 1,12-4 6,-1-5-1,4 2-1,0-3 6,-1 1-2,1 0 3,0 7-5,-4-2-1,-6 9-3,-7 2 3,2 2-2,-6-2 5,4 6-5,-4 0-5,0 0-6,0 0 5,-8 23-7,-5-2 2,2-6-6,-2 6 4,-1 5-7,-1-4-18,-1 5-20,-2-3-29,2 0-24,5-2-35,-4-5-28,2 4-20,3-5-111,2-1-303,2-6 134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00:08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10643 5631 108,'0'0'104,"16"0"-5,-16 0-13,14 0-8,-4-2-4,4 4-1,0-2 0,0 0-1,5 1 9,-4-1-3,8 0-3,-1 0 7,2-1 2,3 1-1,-2-2-6,4 2-8,11 0-4,-2 0-3,6 3-9,-2-3-3,2 3-4,4-1-4,-2-3 3,4 4-2,18 2-10,-22-3-4,23 4-4,-23-2-2,4 0 4,21 2-1,-3-2 3,-19-1 0,20 1-3,-2 1 0,-20-4-2,1 3 0,24 0 0,-23 0 2,22 0-1,-4 0-7,-16-3 4,20 6-1,-21-6-3,24 3 3,-27-3-3,22 1 1,-21 3-1,22-3 0,-21 0-5,-4-1 0,1 0 0,-1 1 1,-2 2-3,-4-6-2,-11 2-2,0 2 2,-4-2 2,2 0-3,-7 0 7,-5 0 6,2 2 4,-6-4 3,-2 2 2,1 0-1,-4-2-4,2 4 1,-1-4-4,-3 1-4,-3 1 2,7-1-5,-7 1-1,6 0-4,-6 0 1,4 1 0,-4-1-1,0 0 5,0 0-9,5 0-3,-5 0 0,0 0 2,0 0-1,0 0 2,0 0-1,5-3 1,-5 3-1,0 0 0,0 0 1,0 0-1,0 0-2,0 0-1,0 0-2,0 0 5,0 0-1,0 0-2,0 0 2,2-2-3,-2 2 2,0 0-3,0 0 0,0 0-1,0 0-2,0 0-7,0 0-6,0 0-14,0 0-10,0 0-14,0 0-12,0 0-15,0 0-13,0 0-18,0 0-16,0 0-10,0 0-5,0 0-8,0 0-11,0 0-118,0 0-303,-14 5 134</inkml:trace>
  <inkml:trace contextRef="#ctx0" brushRef="#br0" timeOffset="3201.6679">5559 8027 47,'7'-2'135,"8"0"-15,1 1-5,-1-1-20,2 2-3,3 0-4,-3 0-26,5 2 24,1 0-18,-1 2-11,-2-3-3,6 5-12,-1-2 14,3-1-11,0 0 1,9 1 1,-6-2 7,11 0-1,2-2 4,-2-1 6,-1 2 0,6-5-4,2-1-3,-1 3-7,0-3-1,-2 3-6,3 2-5,-1-3-3,0 3-7,-3-3 3,0 2-3,-2 1-5,-4-1 0,0-2-4,-9 2-7,8 0 3,0 2-3,3-4 0,-2 3-2,1-2-2,-1-2 3,1-3-1,3 3 0,2-1 0,2-2-1,-1 2-2,2-1 3,-3 3 3,2-2 0,-5 3-5,-1 0 2,-3-1-3,-10 3-1,2 2 0,9-1-1,-10 0-3,0 0 2,-2 3-6,1-4-4,-1 0 4,2 0 0,-1 0-2,3 3 1,9-2-1,-1 0 2,-11-1-2,13-2 7,-3-1-4,-8 1 5,12 0-1,-4-3 4,-1 2 3,3-1-4,-10 2-1,0 0-2,1 2 1,-3-2 0,0 1-6,2-1 3,0 2 4,-1 0-3,0 0 1,0 0 0,8 1-1,-7-1 3,-2 1-2,3-2 0,-2 1-2,10-3-2,0 5 5,1-4-3,-11 1-1,11 1 6,-2-1-2,0-1-1,-9-1-1,11 3-1,-12-2-1,3 2-1,-1-2 4,9 4-2,-11-2 3,2-2-6,1 2 6,7 0-3,-9 0 1,11 2-3,-2 0 0,-11 1 2,2-1-1,12-2 1,-3 0 4,-7 0-1,7 0-1,-8 2 1,11 0-4,-2-1 5,-10 0 4,10-1 5,0 2-5,-1 1 6,-7-1 5,-1-2-8,8 2 6,-9 0-6,2-2 1,-1 0 2,10 2-4,2-3 1,-13 1 3,12 2 1,1 0-4,-2-1 1,-2 1-1,1 0-2,1-2 16,-2 2 0,2 2-3,0-3 1,-1 0 0,1 5 5,-11-3-11,14 2 0,-5 0-4,-7-1 2,8 0-1,3 1-3,-4-2 1,2 2-1,1-1 3,-2-1-7,-1 2 0,4-1-2,-4 0 1,3 2-2,-1-1 1,-1 1-2,1-2 0,0 0 2,1-2 0,3 6-3,2-2 2,-3-1-2,2-1 2,0 1-1,-2 0-1,1-1 0,0 2-1,-5-3 2,2 2-5,-2-3 4,-9 0-2,9 2 4,0-1 6,-10-1 3,9-1-1,-8 0 0,-4 2 3,3-3-1,-3 3 4,3-3 5,-3 2 0,3-2 4,-4 2-1,2-1 10,-2-1 3,2 0 5,-2 0 3,2 2 1,-3-2 0,-2-2 1,-1 2 1,-4 0 1,-1 0-5,-1-1 5,-3 1-1,1 0-1,-1 0-2,-4 0-2,5-2 1,-7 1-2,2 1-4,1-1-5,-4 1 3,1 0-3,0 0-4,2 0 0,-2-3 1,-1 3 0,-5 0 2,9 0-11,-7 0 7,-2 0-2,9-1-3,-5 1-3,-4 0-12,0 0 13,5 0-4,-5 0 4,0 0-3,5-2 3,-5 2-1,0 0-3,0 0 4,7 0-9,-7 0 3,0 0-2,0 0-4,0 0 0,6 0-6,-6 0 5,0 0-3,0 0 4,0 0 0,0 0-8,0 0 0,0 0 1,0 0-7,0 0 8,0 0-3,0 0 6,0 0-4,0 0-3,0 0 9,0 0-7,0 0 5,0 0-3,0 0-1,0 0 3,0 0-6,0 0-1,0 0 9,0 0-4,0 0-4,0 0 3,0 0 3,0 0-6,0 0 4,0 0 10,0 0-15,0 0-2,0 0 6,0 0-1,0 0-8,0 0 2,0 0 2,0 0 8,0 0-3,0 0-5,0 0-1,0 0 5,0 0-3,0 0 3,0 0-3,0 0-1,0 0 2,0 0 2,0 0-3,0 0-3,0 0-1,0 0 5,0 0-6,0 0 3,0 0 5,0 0-2,0 0 4,0 0 3,0 0-2,0 0-5,0 0-4,0 0 6,0 0-16,0 0 13,0 0 0,0 0 3,0 0-5,0 0 2,0 0 5,0 0-4,0 0-2,0 0 13,0 0-4,0 0-20,0 0-12,0 0-3,0 0 1,0 0-10,0 0-4,0 0-9,0 0-5,0 0-20,0 0-5,0 0-15,0 0-16,0 0-16,0 0-26,0 0-32,0 0-38,0 0-36,0 0-31,0 0-180,0 0-509,0 0 225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00:25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18574 10779 101,'-4'-18'312,"1"1"-12,3 8-1,-2 1-34,1-1-24,2 4-28,1 0-21,2 5-18,1 2-19,4 2-14,2 10-11,5 4-15,-1 3-14,-1 1-8,-4 3-7,0 0 8,-4-2-2,-1-5-11,-2 2-10,0-1-7,-3-2-3,0-5 1,3-3-13,-2-1-4,-1-4-2,0 2 3,3-2 19,-3-1 8,0-3-1,0 0-7,0-14-19,3-3 8,-6-10-9,6-1-10,0-6 3,7-10-8,-1 7-4,0 3-1,2 5-4,2 4-3,-2 1 5,2 10-14,-2 3 2,0 6-2,3 2 5,-1 3-6,1 4 1,-1 7 2,-2 2-3,2 6 6,-2 6-5,-1 2-1,-4 0-2,2 1-3,-4 1-3,-1 0-37,-2-4-27,-1-7-35,0 1-43,-1-1-51,1-6-63,0-2-42,0-3-251,-2-4-595,2-3 263</inkml:trace>
  <inkml:trace contextRef="#ctx0" brushRef="#br0" timeOffset="708.2305">19023 10619 139,'0'0'187,"0"0"-6,7 5-13,-4 1-15,2-1-16,-2 3-8,2 0-13,0-2-9,0 4-10,0-5-2,2 2 7,-3-4 2,2 4 9,0-7 8,-1 0 15,1 0 10,-2-3 2,3-2-5,0-2-4,-3 0-8,2-5-6,-2 2-5,3 0 5,-4-2 4,1 3-13,-1 0 2,0 3 2,-3 1-18,0-1-14,0 3-4,0-2-18,0 5-10,-6-1-4,6 1-15,-11 9 3,-2 3-3,-1 6-10,-4 4-4,5 3 9,-2 0-11,2 3-1,2-3-9,4 0-8,1-7-5,2 1-16,4 0-7,0-1-3,1-3-8,5 2-7,-1-8 3,6 4 7,7-1 2,-4-8 5,7 1-3,2-4 8,-1-2-4,2-6 7,-3-2-4,1-3 4,-9 1 4,7-7-1,-6-3 4,0-1 1,-4-5 12,0 1 9,-3-3 21,-3 1 5,-1-1 12,1 2 11,-4 9 11,0-1 8,0 6 0,0 2-5,0 1-12,0 7-6,0-3-10,0 3-6,0 3-7,0 0 1,-4 15-4,4-2 0,0 5-12,-3 7 1,3 3 2,-2-9-4,0 6 1,2-6-3,0 0 2,0-1-3,0 0 0,0-5-3,0-1 0,0-3-5,2-1 0,0-3 0,-2 2-4,0-4 4,3-1 10,-3-2-15,4 1 15,-4-1-2,13-6-4,-6 3 0,3-5 0,-3 2-5,4 2 1,2-4-3,-5 3 1,3 1 9,-3 1-9,2-1 0,-2 3-2,-1 1 0,2 0 13,0 1-13,1 3 1,-3-2-4,3-1 1,0 3 5,1-2-3,-2 1 0,1-3-4,-1 1 9,1-1-6,0-6 2,0 4 0,2-3 14,1-7-10,-1 0-5,3-5 1,-1-2 6,-4-4 1,1 0-7,-1-1 3,-3-4-1,0 2-4,0 2 5,-4-1 1,0 6-4,0 1 2,-2 2 2,-1 5 2,0-2 6,-4 5-9,3-3-2,-4 6-2,1-2-2,-3 6 2,0 1-32,-3 1-7,0 6-30,-4-4-31,2 10-26,-1-3-40,-3 7-50,1 0-57,5-5-62,-3 1-49,3 0-197,-1 0-628,3-1 278</inkml:trace>
  <inkml:trace contextRef="#ctx0" brushRef="#br0" timeOffset="1066.0397">18513 11586 198,'-7'4'327,"7"-1"-19,-4-2-18,4-1-16,0 0-13,21-12-2,5-1-1,18-3-19,27-11-12,3-3-12,1 2-15,11-4-11,3 3-19,1-2-8,7 5-21,0 0-7,-4 0-15,-2 0-8,-7 2-13,-7 1-24,-9 0 6,-23 11-8,-7-3 0,-10 4-13,-4 0-4,-4 2-5,-6 4-4,-1-3 0,-5 2 3,-1 0-5,-1 4-9,-2-3-12,0 0 11,-1 3-4,-1-3-14,-1 2-25,-1-1-24,1 1-57,-1 3-43,-4-6-48,-1 5-53,-1-1-62,-1 2-41,-6 3-272,-2-2-660,-8 4 292</inkml:trace>
  <inkml:trace contextRef="#ctx0" brushRef="#br0" timeOffset="1379.8535">18553 11834 237,'-6'6'281,"3"0"-5,3-4 6,0-2-5,14 4 0,7-4 11,10-4 3,13-4-8,28-10-10,1-6-14,2-2-15,5-4-15,7-2-15,-1-3-19,6 0-19,2-4-21,-1 2-14,-3 2-11,-8-1-13,-2 4-15,-11 7-6,-21 6-11,-4-1-8,-7 3-7,-13 8-6,-3 0-5,-6 2-3,-1-1-9,-5 3-3,-1 2-4,-1 0-3,0-1 1,-4 2-8,1 1-1,-1-3 2,-3 4-12,6-1-16,-6 1-26,1-2-30,-1 2-46,0 0-57,0-4-45,0 4-41,-3-8-48,3 8-51,-4-4-59,1 1-225,-4 1-677,4 2 301</inkml:trace>
  <inkml:trace contextRef="#ctx0" brushRef="#br0" timeOffset="7362.1984">19394 13378 165,'-6'1'220,"6"-1"-3,-5 0-8,5 0-5,0 0-6,0 0-7,-5 1-23,5-1-7,0 0-9,0 0-6,0 0-10,0 0-10,0 0-4,13 3-7,-2-2-4,4-1-6,9 0-4,3-1-7,1-2-12,13 1-1,-13-1-8,16-1 2,-3 1-13,-2 0-6,-8-2-5,-4 2-2,1 0-11,-1 2-3,-2 1-3,-5-4-1,1 3-13,-7-1-10,-2 2-11,-5-2-12,-2 4-8,2-4-12,-4 2-3,1-1-3,-4 1-8,7 0-5,-7 0-7,0 0-14,0 0-19,0 0-21,0 0-34,0 0-34,0 0-24,-11 3-34,5-1-135,-2 1-405,1-1 180</inkml:trace>
  <inkml:trace contextRef="#ctx0" brushRef="#br0" timeOffset="7647.7871">19430 13469 252,'-5'3'252,"0"-2"-13,1-1-9,3 3-24,1-3-15,0 0-13,7 5-8,2 0-5,7-1-5,8 0-7,4 0 0,2-3-9,8 5-5,1-4-9,-11-1-12,15-1-9,-3 0-8,2-1-12,-12-1-7,-2 2-8,2 0-5,-6-5-14,1 1 3,-8 4-9,-3-2-6,-3-1-5,-3 3-3,-3-1 0,2 0-3,-4 0 0,3-3-6,-6 4 2,4 0-3,-4 0-8,0 0-12,7-1-14,-7 1-27,3-2-24,-3 2-40,0 0-37,0 0-53,3-2-64,-3 2-262,4-6-559,-1 1 247</inkml:trace>
  <inkml:trace contextRef="#ctx0" brushRef="#br0" timeOffset="8249.5286">21333 13372 208,'-4'-1'287,"0"1"-3,4 0-17,-6-1-15,6 1-17,-4-2-5,4 2-11,0 0-16,0 0-14,0 0-15,0 0-9,0 0-15,27 0-11,-5 2-10,6-1-11,3 0-8,9 2-13,1 0-3,-12-1-14,11 2 0,-11-4-12,-1 0-11,-1 3-1,-2-3-14,-1 2 9,-4-2-14,-6 0-3,-4 0-5,-3 0 0,0 0-6,-3 0 2,2 0 0,-6 0-2,7 0-6,-7 0-16,6 0-5,-6 0-24,0 0-8,5-2-18,-5 2-17,0 0-21,0 0-29,0 0-19,0 0-26,-15-3-41,15 3-17,-9 0-22,2-1-16,3 1-168,-6 1-465,0-1 206</inkml:trace>
  <inkml:trace contextRef="#ctx0" brushRef="#br0" timeOffset="9539.5435">21344 13505 216,'-4'3'248,"2"-3"-6,2 0-8,-5 2-7,5-2-12,0 0-7,0 0-11,0 0-4,11 8-4,-1-4-4,11-4-5,3 5-8,0-4-6,0 1-13,3 0-18,1-2-7,-1 0-12,0 0-15,-1 1-3,1-4-10,-3 1-6,0 2-6,-3-1-13,0 1-1,-7-2 1,0 2-8,-4-2-2,0 2 0,-3 0 0,3-2 4,-4 1-7,-5-1 4,5 1-4,-6 1-5,7-1-3,-7 1-4,5 0-9,-5 0 3,0 0-4,0 0-1,0 0-2,6 1-1,-6-1 7,0 0-12,0 0-6,0 0 2,0 0-2,0 0-1,4 1-3,-4-1 0,0 0-3,0 0 2,0 0-2,0 0-3,0 0 5,0 0 7,0 0 1,0 0-14,0 0-1,0 0 7,0 0-8,0 0 15,0 0-15,0 0 0,0 0 3,0 0-4,0 0-4,0 0 6,0 0-3,0 0 1,0 0 0,0 0 1,0 0 0,0 0 5,0 0-4,0 0-1,0 0 1,0 0-5,0 0 7,0 0-2,0 0-4,0 0 5,0 0-1,0 0 0,0 0-1,0 0 3,0 0-3,0 0-5,0 0 3,0 0 1,0 0-5,0 0 5,0 0 8,0 0-2,0 0-7,0 0-2,0 0-2,0 0 2,0 0 4,0 0-13,0 0 12,0 0-6,0 0-1,0 0 0,0 0-3,0 0 0,0 0 1,0 0-3,0 0 1,0 0-4,0 0-3,6 0 3,-6 0-4,0 0 17,0 0-14,0 0 2,0 0 2,0 0-2,0 0 1,0 0 0,0 0 3,0 0-7,0 0 12,0 0-8,0 0 17,0 0-14,0 0 16,0 0-20,0 0 2,0 0 10,0 0-7,0 0 0,0 0 8,0 0-2,0 0 0,0 0-3,0 0 5,0 0-1,0 0 15,0 0-19,0 0-2,0 0 8,0 0 3,0 0-4,0 0 1,0 0 2,0 0-2,0 0 11,0 0-17,0 0 1,0 0 3,0 0 0,0 0 2,0 0 1,0 0 0,0 0-4,0 0 5,0 0 0,0 0-5,0 0 5,0 0-2,0 0-1,0 0 7,0 0-7,0 0-1,0 0 4,0 0 0,0 0-3,0 0 1,0 0-1,0 0 6,0 0-6,0 0 4,0 0-3,0 0-1,0 0 2,0 0-8,0 0 0,0 0-4,0 0-2,0 0-1,0 0-2,0 0 0,0 0-5,0 0 4,0 0-4,0 0 6,0 0-3,0 0-1,0 0 1,0 0 0,0 0 0,0 0 1,0 0 4,0 0-1,0 0-1,0 0 7,0 0 1,0 0-3,0 0 1,0 0 4,0 0 5,0 0-4,0 0 2,0 0-1,0 0-1,0 0-2,0 0 5,0 0 2,0 0-4,0 0 11,0 0-1,0 0-13,0 0 3,0 0-5,0 0 5,0 0 1,0 0-2,0 0 3,0 0 2,0 0-3,0 0 2,0 0 2,0 0-1,0 0 1,0 0-2,0 0 7,0 0-3,0 0-6,0 0 5,0 0-1,0 0-3,0 0-1,0 0 2,0 0-5,0 0 6,0 0 0,0 0-4,0 0 3,0 0 1,0 0 3,0 0-1,0 0-5,0 0 1,0 0 1,0 0-1,0 0 1,0 0 6,0 0-6,0 0 1,0 0-2,0 0 4,0 0-2,0 0 8,0 0-11,0 0 7,0 0-2,0 0-4,0 0-6,0 0 9,0 0 0,0 0 3,0 0-2,0 0-6,0 0 4,0 0-5,0 0 5,0 0-1,0 0-1,0 0 6,0 0-8,0 0 5,0 0-5,0 0 6,0 0-2,0 0 2,0 0-1,0 0-7,0 0 4,0 0 5,0 0-3,0 0 1,0 0-1,0 0 2,0 0-5,0 0 0,0 0 0,0 0 5,0 0-3,0 0 1,0 0-14,0 0-17,0 0-15,0 0-21,0 0-30,0 0-36,0 0-40,0 0-55,0 0-38,0 0-241,0 0-548,0 0 242</inkml:trace>
  <inkml:trace contextRef="#ctx0" brushRef="#br0" timeOffset="10306.6939">19444 14354 46,'0'0'288,"-5"0"8,5 0-9,0 0-14,0 0-22,0 0-21,0 0-18,0 0-20,0 0-11,22-4-20,-1 1-1,6 3-19,1 0-8,10-2-11,-7 2-18,0 0-8,-4-2-2,3 0-8,-4 1-14,0-1-9,-5-1-6,-1 1-14,-5-1-26,-1 2-22,-1 1-34,-5-3-31,-1 2-34,0 1-37,-2-2-48,-1 0-33,-1 1-25,-3 1-185,2-4-467,-2 4 207</inkml:trace>
  <inkml:trace contextRef="#ctx0" brushRef="#br0" timeOffset="10496.8792">19525 14401 23,'-8'2'237,"3"-2"12,-1 2 9,3-2-1,3 0-11,-4 3-17,4-3-19,0 0-4,10 3-29,0 0-6,11 0-15,0 0-8,6 2-7,-2-3-10,6 0-12,-4-1-11,-2 6-9,2-4-18,-3-2-4,-1 0-19,-4-1-34,5 2-34,-10-1-48,2-1-56,5-1-68,0-2-69,-5 2-214,10 0-504,-2-2 223</inkml:trace>
  <inkml:trace contextRef="#ctx0" brushRef="#br0" timeOffset="11034.9504">21189 14461 301,'-7'-2'303,"7"2"-3,0 0-5,0 0-22,0 0-14,0 0-25,0 0-12,17 7-8,-7-5-14,6 0-13,6 1-11,2-2-15,0 1-17,3 1-13,0-4-18,-1 2-11,0-2-6,-1 3-20,0-4 7,-2 2-13,-9-3-13,0 2-8,-1 0-28,-3-1-18,-2 2-22,1-1-27,0 0-23,-6 0-31,0-1-31,2 2-28,-5 0-33,0 0-31,10 0-31,-10 0-226,0 0-519,0 0 229</inkml:trace>
  <inkml:trace contextRef="#ctx0" brushRef="#br0" timeOffset="11279.0126">21211 14543 61,'-3'2'270,"3"-2"7,-2 2-4,2-2-7,7 4-17,2-1-12,6-2-18,9 2-13,3 3-9,1-6-18,0 5-8,1-4-11,-3-1-8,1 0-21,-2 0-12,1 2-6,-4-1-14,-1-2-5,-6-1-16,-3 2-9,-2 0-9,-2 0 1,0 0-9,-3 0-16,2 0-21,-4 0-19,4 0-21,-4 0-20,-3 0-34,7 0-30,-7 0-32,3-3-37,-3 3-45,1-5-38,-1 5-203,0 0-502,-7-5 223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00:40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3202 10891 73,'-5'0'292,"1"-2"2,-2 2-7,6 0-14,-7-2-16,7 2-25,-6 2-16,6-2-6,0 0-15,-5-2-10,5 2-14,0 0-11,0 0-12,-2-4-15,2 4-13,0 0-11,0 0-12,16-4-9,-1-1 0,9 2-11,4-4-8,17-1-1,1 1 3,3-3-3,17 0-6,-17 3 0,2-1-6,18-1 8,-22 5-14,20-8-6,-26 7-5,1-6-5,-1 9-2,-2 0-18,-9 0 15,-6-3-7,-2 3-1,-6-1-2,-2 2 7,-4 0-6,-2 0-3,1-1 0,-5 2 0,1-1-4,0 1 2,-5 0 1,7 0 12,-7 0 6,3 1 3,-3-1-4,0 0 12,7 0-12,-7 0-10,0 0 1,0 0 0,3 3-4,-3-3 6,0 0-16,0 0-14,0 0-33,0 0-30,0 0-29,0 0-25,4-5-17,-4 5-28,0 0-51,0 0-42,-10-4-19,3-3-1,0 0 11,1 2 22,-2-2 30,1 0 25,-3 0 19,0-3 29,0 0 27,-2 0 20,0-1 24,3-1 28,-3 2 29,2 0 33,3 3 16,0 0 24,3 2 13,-1 0 18,-1 1 12,2 0 4,2 0 2,-2 1-10,4-2-9,0 5-12,-3-4-6,3 4-9,-3-2-6,3 2-6,0 0-8,0 0-2,0 0-5,12 6-1,-2-1-2,-1-2-5,7 0-2,-2 4 3,0 0-8,1 2 7,5 1-11,-5-5-1,1 1 1,-3 1-6,-2-3 2,-1 1 1,0 2-4,0-5-2,-2 1 5,-1 1-5,-1-2 2,-2 1-4,2-1 1,-2 1 0,0 0-1,-1-3 2,-2 1 1,2 3-1,-3-4-4,3 5 0,-2-3 5,-1 7-1,1-2 2,-1 4 1,-2 7 5,-1 0-2,0 1 4,-1 5-1,-2 5-2,2-4-2,-7 1 2,4 1-2,-3-2-2,0 1 1,3-2 0,-1 1-2,1-7-2,1 1-3,-1-3-22,1 0-21,-1-1-27,6-3-35,-3-3-38,-1 0-42,4-1-49,1-5-28,0 1-148,-2-1-442,2-3 196</inkml:trace>
  <inkml:trace contextRef="#ctx0" brushRef="#br0" timeOffset="987.8765">5080 10543 193,'0'0'218,"3"-4"-4,-3 1-3,0 3-8,4-4-8,-4-1-8,2 0-12,-1 1 5,-1-3-5,1-1-9,-1 3-8,0-5-7,-1 0-9,0-1-13,-2 0-12,0 1-5,-3-3-13,-2 0-5,1 0-9,1 4-5,-3-5-12,-2 2-3,3 5-14,0-1-3,-5 2-5,0 2-1,2 2-1,-3 4-12,-2 3-1,1 3-5,-4 6-3,1 1-2,1 4-5,1 2-1,1 0-2,3 5-1,0-2 5,4-2-7,2 2-3,1-6-5,3 0-1,-1-1-1,3 1 0,0-2 1,3 2-4,3-7 6,0 3-5,-1-4 0,4-3 12,3-1-8,2-2 1,-1-2-4,-2-6 3,6 1 2,3-6 3,-2-3 0,2-3-4,-5 1 3,2-1 10,-1-4-15,-8 4 6,5-5 4,-6 2-1,4-4 5,-4 7 8,-1-4 27,0 4-10,-2 1 5,-3 2 2,2 2 10,0 0 15,-3 3 1,4 0 0,-4 2-5,0 0-4,1 3-11,-1-2-5,0 4-3,0 0-12,0 0-4,0 0 1,2 11-4,-5 6-6,3 8-2,-3 9 4,2 1-18,-2 14 10,2 2 6,-4-1 7,0 2-7,2 0 0,-3 2 4,2-5 2,-3 1 5,4-4 7,-1-8-1,1-6-17,2-2 14,-5 0-3,1-5-4,5-5-1,-2-2 10,2 0-28,0-7 11,-3 0-3,3 0 2,0-5 7,0-2-4,3 1 4,-3 0 18,0-3 13,0-2 17,0 5 12,0-5 9,0 0-1,0 0-3,7-12-8,0-3-9,3-10-5,1-5-9,1-2-1,3 3-8,-4-3-4,2 4-6,-3 1-3,1 0-5,-4 10-2,0 0-3,-1 1-3,1 2-3,-1 1-4,-2 4-11,0 0-10,0 1-12,-1 2-10,0 2-12,-2-3-13,2 4-19,-3 1-14,3-1-25,-3 3-29,1-4-31,-1 4-22,2-3-25,-2 3-33,0 0-35,4-3-45,-4 3-55,7-3-272,-5 1-715,3-1 317</inkml:trace>
  <inkml:trace contextRef="#ctx0" brushRef="#br0" timeOffset="1752.6416">5498 10858 68,'0'0'272,"6"-1"-7,-6 1-17,0 0-16,0 0-11,0 0-10,0-4-3,0 4-8,0 0-2,3-2-4,-3 2-8,0 0-3,0 0 8,0 0 3,0 0-1,1-5-8,-1 5-10,0 0-2,0 0-7,0 0-10,0 0-9,0 0-7,0 0-10,-7-3-8,7 3-8,-4-4-8,4 4-18,-4 0-2,4 0-8,0 0-8,-7 0-4,7 0-17,-3-3-1,3 3-5,0 0-9,-10 6-1,5 1-1,-4 5-3,3 4-5,-4-2-5,0 6-4,2-3-1,1 1-2,0 5 0,0-2-5,3 0-2,2-3 1,-2-1 0,1 1-6,3-3 1,0 2 1,2-6-4,-2 1 1,5 3-4,-2-5 4,3 2 1,-2-3 0,2-1 0,-1-1-4,2-1 5,2-1 3,-2-3-2,1 1 5,2-2-2,0-2 3,-3-2 0,4-3 1,-1-1 4,3 0 4,-3-4-7,1 0 6,2-1 3,-2-5 2,-4 2-2,0-3-2,3-4 2,-3 6-5,-6 0 0,5 2 0,-2-2 0,-4 1 0,-1 4-7,-2 0 2,-1-2-11,-2 1-14,2 0-4,-5-1-10,1 5-4,1-1-24,-3 5-5,2-2-19,1 0-28,-2 3-45,1 0-43,0 2-43,0-2-60,4 3-71,-2-1-336,1 0-766,2-1 340</inkml:trace>
  <inkml:trace contextRef="#ctx0" brushRef="#br0" timeOffset="2287.5336">5967 10207 169,'3'-13'295,"0"3"-11,-3 2-18,0 0-23,2 4-22,-1 0-21,0 0-23,-1 4 3,0 0-19,0 0-10,3 29-12,-1 8-4,-2 13-7,-4 8-6,-2 27 4,-6-3-2,-2 1-3,-4 2 4,-2-4-4,-2-3-1,5-22 0,-8 21 9,9-23-5,-1-1 7,2-2 3,-5-1 7,6-4-1,0-2-5,2-10-6,3-1-7,-1-5-9,0 1-4,3-3-16,5-8-10,-6-1-7,1-1-8,7-7-8,-3 0-3,1 2-12,1-6 0,1-1-4,-1-1-9,1 2-13,0-5-7,0 5-24,0-5-23,0 0-26,0 0-40,0 0-57,0 0-80,1-16-87,0 3-71,1 3-344,1-7-802,1 1 354</inkml:trace>
  <inkml:trace contextRef="#ctx0" brushRef="#br0" timeOffset="3897.4009">6314 10542 33,'0'-6'213,"0"6"-10,0-7-12,0 4-9,0 3-2,1-7-3,-1 4-5,0 3-9,0 0-11,-4-6-11,4 3-10,0 3-4,-3-5-16,1 4-7,2 1-13,-5-3-9,5 3 1,-8-3-15,2 5-6,1-2-8,-2 4-3,-1-3-4,0 4-10,2 0 2,-6 7-8,2-3 0,-3 4-4,5 3 1,-5 5-3,2 1-4,0 3-1,2-3 8,-1 4-10,3-3 5,-1 4-6,2-4 1,0 2 0,2 0-2,1-7-1,5 8 1,-1-3-2,-1-4 0,3 0 1,3-1-5,-1-2 23,2 1 2,0-2 3,2-1-3,-1 1 1,5-6 1,-6-1-7,5-2 4,-3-1 4,4-2-1,1 0 6,-4-5 6,4-1 0,-1 0 10,1-3 2,-2-2 23,1 0-8,-4-2 9,1-3 5,-1 0-11,1-4 2,-2-1 2,2-4-2,-1-3-8,-5 6-8,3-7-7,-1 1 1,-3-4-4,2 3-6,-2 7-7,-1-6-1,-1 6-4,-1-1 0,1 2-4,-2 1 1,1 1-3,-2 5 2,-2-1 0,3 3-6,-3-2-4,1 4-12,-2-3-15,1 4-27,-4 0-28,-1 1-34,1 0-35,-5 2-32,5 3-41,-2 1-57,-3 0-57,6-1-56,-3 1-245,0 1-667,2-1 295</inkml:trace>
  <inkml:trace contextRef="#ctx0" brushRef="#br0" timeOffset="5888.4196">6594 10236 145,'0'-9'285,"0"-1"5,-1 0-11,-1 3-15,1-3-4,0 4-4,0 0-14,-3-6-5,3 3-4,-4-1-19,3 1-14,-4 0-10,2-2-12,-4-1-13,3 2-3,-3 0-9,-2-4-15,-1 2-9,0-1-3,-1-2-4,-4-2-9,0 1-5,3 2-11,-4 0-7,0-3-12,-1 2-6,1 2-5,-4 1-10,3-3-5,2 6-10,2 0 20,0 1-3,1-1 1,-2 2-6,-1-1-8,2 2-1,-1-2-4,-5 0-4,0 1-6,4 2-3,0 0-2,1 1-4,-7-1-3,1 2-1,0-3-3,1 0-2,1 3 1,3 1 0,2-1-3,-4 1-2,-2-2-2,-2 3 0,1 1-2,-1 0 3,0-2-2,2 0-1,-4 2-1,10 2-1,-3-2-2,-4 2 3,4-1-4,3-1 0,-2 4 3,2-3-1,2 0-1,-4-1 2,1 3-2,2-1 2,2 1-2,-4 0-1,0 1 2,1 1-1,1-2-2,-1 2 3,0-2-1,-1 3 3,-5 4-3,3-7-3,-1 4 0,-3 2 3,7-3-1,-2 3 1,2-4-3,0 3 2,0-2-2,4-2 3,-4 4 3,0-1-7,-6 3 0,6-2 0,1-1 6,-1 2-2,0-1-1,-6 3-1,8-2 3,-1 0-2,1 0-2,0 1 1,1-3 1,0 3 4,0 0-4,5-3-3,-4 0 1,4 0-1,-1 1 3,3-4-6,-2 2 4,-1 2 1,-1 5 2,-2 0-2,0 0-2,0 0 4,2-1-3,-1 1 3,0-1-3,0 2 4,-2-2-3,1 2 2,4-2-1,-5 2 0,4-6 3,0 2-3,-3 2 0,4-2 0,-2 2 2,-2 1-4,0 0 4,3-1-4,-1 0 2,1-2-3,1-2 5,-1 3-7,1-1 4,-2 2 2,-1 1 2,2-4-5,2 1 8,-2 0-5,1-1-3,1 1 0,-1-1 2,0 1 1,1 1-2,-1 0 0,0 1-3,1-2 5,-1-1 5,3 1-12,-1 2 3,-3-3 4,4 3-1,-1-4 2,1 4 0,-1 0-3,-1-2 0,3 2 2,-1 0-4,-1-1 3,1 0 1,0-1 0,0 2-1,1 2-2,-1 0 3,1-1-2,-2 2 1,1 1-2,-1-5 3,0 5-3,2-3-1,1-4 6,-2 4-3,1 3-3,0-3 3,-1-2-1,0 2 2,1-2-1,2 0 1,-2 2 4,-1-3-6,2 0 2,-2-1-1,3 2-4,-1-2 2,-1 4 0,2-4 0,0 0 0,-3 8-3,2-5-2,-1-1 1,1-2-1,1 2-2,0-1-4,0-2 1,1 3 6,1 1-1,-1-1-2,2 1 2,-3 4 1,0-3-4,3-1 5,-1 2 0,-1-2 1,2 1-2,-2-1 5,1 0-6,-2 3 1,4 2 6,-3-5-4,2-1 0,0 1 9,-2 0-10,2 0 9,0 4-8,-2-4 1,2-2 0,0 1-2,0 1-1,2-2-2,-3 1 0,2 0 2,-1 0 0,1 1-2,0-2 1,1 6 6,0-7-15,-1 4 11,2 0 1,-2-4 0,3 5 1,3 2-1,-3-4 2,0 4 3,3-3 4,0 1-9,1 1 0,-1-2 1,3 2 1,-1-1 1,1 0 0,-2-3 3,6 4-4,0 0 0,-4-4 2,-2-1 3,3 0-4,-1 0-2,2-2-1,0 1 1,3 1 2,-3-2 0,5 0 0,-5-3-5,7 2 4,-3-3 2,4 2-1,-2 1-1,0-3 2,-1 0-1,2 2 2,1-2 0,-2-3-1,-7 1 4,7 1-4,-5 2-2,-1-5-2,1 3 2,-2-2-4,1-1 2,1 0-5,-1 0 5,-1-1-2,2 0 3,-1 0-6,1-3-1,1-1 7,-2 3 3,6-2-5,-5-1 2,-1-1 2,5 3-1,-3-1 1,0-1-1,-3-1-2,3 3 5,-2-4-2,1 3 8,-1-1-12,-1 1 3,0-1-2,1 0 4,-1-1-3,-2 2 3,4-1 0,-5 0-6,2-3 3,4 3-3,-3-3 1,1 3 3,-3-4 0,3 0 3,-2 2-3,1 0 4,-1-1-2,0 2 0,-1-3-1,-1 3-1,1-6-1,0 4 0,1-1 0,-2 1 2,-1-1 0,-2 1 1,2 2 2,0-6-4,1 1 0,-2 2-1,2-3-1,0 1 2,2 2-17,-3 0 17,0-4 1,-2 3 1,2-1-3,-3 3 6,1 1-4,2-6-1,-1 7 0,-2-3 1,0 2 0,0-1-1,-1 0 5,1 2-1,-2-2 2,2 1-2,-1-3-4,0 0-2,2-4 4,-4 5 2,5-5 1,-1 1-4,-1 4 3,-2-4 0,0 3-2,1-1 1,-1 2-9,-2 0 20,3 1-2,-2 0 7,0 0 0,0-1 3,-2 3 5,2-2 0,-1 0 3,0 2-3,0-4-4,-1 1 5,1-1-5,1 2-1,-1-2-1,0 2-1,0-4-1,1 3-1,-2-2-3,2 2 3,-2-3-9,2 4 3,-2-1 3,1 4 2,0-2 6,-2 1 7,2 0 2,-2 0 5,1 1 2,-1-2 1,1 1 0,-1-1-3,3 1 2,-4-4-7,3 3 1,0-2-10,-2 1 2,2-1-4,-1 0 0,0-1-2,1 0 0,0 4-2,0-5-2,-2 3 4,3-3 5,-2 1 1,1 2 1,-1-1 3,0 0 1,-1 1-3,2-2 0,-3 5-3,2-4 3,0 0-5,0 1-2,-1 3-4,2-2-1,-2-3 2,0 3-1,1-2-2,1 1-4,-3 0 3,3 1-1,-3-2-9,1-1 9,2-2-3,-3 3 2,0 2 3,3-6 6,-2 6 0,0-5 4,1 4-5,2-2 3,-4 1 2,0 0 3,0-2 3,2-1-6,-1 1-4,-1 0-1,3 0-1,-3 0-4,1 0 2,1-1-8,-2 0 14,0-1 3,1 0 4,-1 2-1,2-7 1,-2 2 0,0 1 6,0 3 16,0-5-2,-2 6-2,1-6-9,-1 0-16,1-2 12,1 5-5,-3-2 3,0 4-6,3 0 0,0 0-5,-4-5-5,4 7 1,-2 2-1,2-3-5,-1 2 3,0 0-2,2-2-6,-2-2-24,1 5-27,-3-2-40,3-2-44,0 4-42,0-6-66,3 2-86,-3-5-67,2 2-85,6 0-79,-3-1-284,4-8-909,2-2 402</inkml:trace>
  <inkml:trace contextRef="#ctx0" brushRef="#br0" timeOffset="7037.1156">20551 3057 188,'3'-5'211,"0"0"-14,-2-1-2,2 3-16,0-1-10,-2-2-8,1 3-10,-1-1-11,1 1-8,-2 3-13,2-5-4,1 2-10,-3 3-3,2-4-5,-2 4-11,0 0-4,3-2-8,-3 2-7,0 0-8,0 0-3,0 0-8,0 0-6,0 0-12,0 0 2,-9 14-4,-4 6-1,-13 18-1,-24 24 0,-5 0-1,-7 9 1,-4-1-31,-3-3 4,3 1 0,-2-6 3,11 1 1,3-11-5,17-9 4,1-5 0,4 5 2,-4-4 0,5-4 5,3-2-8,8-8 5,-1-4-1,4 1 3,-1-3-5,8-6 0,0-1 1,4-3-3,-2-1 2,3-3 1,-1 2-1,3-4 1,0 1 9,-1-2 4,3 2 7,-2 0 15,3-4 8,-6 3 8,6-3 8,0 0 5,0 0 4,-4 4 5,4-4 2,0 0-1,0 0 0,-2 3-2,2-3 20,0 0-21,0 0 2,0 0-1,0 0-7,0 0-9,0 0 8,0 0-13,0 0-9,0 0-5,0 0 0,0 0-5,0 0-5,0 0-3,0 0 2,0 0-6,0 0-1,0 0-4,0 0-3,0 0 3,0 0-4,0 0-19,0 0-23,0 0-44,0 0-40,0 0-33,0 0-48,0 0-46,0 0-78,0 0-299,0 0-665,0 0 295</inkml:trace>
  <inkml:trace contextRef="#ctx0" brushRef="#br0" timeOffset="11221.9803">13590 3809 84,'3'0'237,"-3"0"-8,4-3-3,-4 3-7,0 0 0,6-1-9,-6 1-11,0 0-9,0 0-12,0 0-15,4 0-13,-4 0-17,0 0-13,0 0-8,0 0-16,0 0-7,0 0-12,0 0-1,0 6-14,0-1-5,0-1-4,0 3-6,3-2-9,-3 1 3,0 1-5,3 2-7,-2 0 3,-1 3-3,0-7-3,0 4-3,3-5 33,-1 3 0,-2-1-11,1-2-5,-1-1-6,0-3 2,3 5-2,-2-2-5,-1-3 3,3 4 6,-3-4 17,1 2 16,-1-2 21,0 0 10,6 0 13,-6 0 0,11-6-4,13-9-14,11-7-5,4 0-10,4-6-11,1-1-4,-3 0-8,2-1-5,-5 9-21,-4-5 9,-8 8-3,-4 1 0,1 1-11,1 2-1,-5 1-2,-6 5-3,-5 1-2,-1 2 0,1 0-3,-3 2-4,-2 2-2,1-2-2,0 1-6,-1 0-1,-3 2-1,3-1-1,1-3-3,-4 4-2,0 0-1,0 0 0,4 0 1,-4 0-1,0 0-2,0 0-2,0 0-11,0 0 13,0 0-1,0 0 1,0 0-6,0 0-16,0 0 14,0 0 0,0 0 3,0 0 1,0 0-1,0 0 2,0 0-3,0 0 8,0 0 0,0 0-9,0 0 5,0 0 5,0 0-5,0 0 1,0 0 6,0 0-3,0 0 3,0 0-8,0 0 3,0 0-23,0 0 16,0 0-2,0 0-8,0 0-4,3-3-3,-3 3-17,0 0 19,0 0-4,0 0 9,0 0-15,0 0-2,0 0 0,0 0-6,0 0 3,0 0 8,0 0-8,0 0 13,0 0-1,0 0-2,0 0 3,0 0 9,5-2 0,-5 2 4,0 0 1,0 0 1,0 0 3,0 0-14,0 0 17,0 0-3,0 0 9,0 0-1,0 0-3,0 0-5,0 0 3,0 0 0,0 0-6,0 0-4,0 0 8,0 0-6,0 0 3,0 0 1,0 0 1,0 0-1,0 0-1,0 0 7,0 0-5,0 0 6,0 0-4,0 0 3,0 0 3,0 0-1,0 0-2,0 0 1,0 0 5,0 0-2,0 0 2,0 0 3,0 0-7,0 0 2,0 0-1,0 0 1,0 0 10,0 0-10,0 0-1,0 0-4,0 0 9,0 0 1,0 0-5,0 0 8,0 0-2,0 0 2,0 0-4,0 0 1,0 0 0,0 0 3,0 0-4,0 0 2,0 0-4,0 0 3,0 0-4,0 0 4,0 0 2,0 0 1,0 0 4,0 0-10,0 0-1,0 0 2,0 0 7,0 0-10,0 0 5,0 0 0,0 0-1,0 0-6,0 0 6,0 0 4,0 0-4,0 0 1,0 0 2,0 0-2,0 0 0,0 0 4,0 0-5,0 0 2,0 0 0,0 0-2,0 0-2,0 0 2,0 0-3,0 0-6,0 0 18,0 0-10,0 0 1,0 0 2,0 0 1,0 0-2,0 0-1,0 0-1,0 0 2,0 0 0,0 0 0,0 0 0,0 0 8,0 0-9,0 0 2,0 0-3,0 0-1,0 0 2,0 0 0,0 0 0,0 0 2,0 0-2,0 0 2,0 0-11,0 0 8,0 0 2,0 0 4,0 0-4,0 0 8,0 0-12,0 0 2,0 0 1,0 0-11,0 0 14,0 0 0,0 0-5,0 0 5,0 0 1,0 0 1,0 0-5,0 0 3,0 0-2,0 0 1,0 0 0,0 0-1,0 0 0,0 0 0,0 0 1,0 0-3,0 0 0,0 0-2,0 0 8,0 0-9,0 0 9,0 0-1,-11 7-1,11-7-20,0 0 17,0 0 2,0 0 0,0 0-6,0 0 14,0 0-11,0 0 3,0 0-2,0 0 4,0 0-6,0 0 3,0 0-4,0 0 1,0 0 4,0 0-2,0 0 2,0 0 0,0 0 1,0 0 1,0 0-4,0 0-1,0 0-4,0 0 5,0 0 1,0 0-1,0 0-3,0 0 2,0 0 1,0 0-3,0 0 1,0 0 2,0 0 0,0 0 2,0 0 2,0 0-3,0 0-3,0 0 0,0 0 2,0 0 1,0 0 0,0 0 1,0 0-1,0 0 1,0 0 2,0 0-1,0 0-5,0 0 0,0 0 3,0 0 5,0 0-7,0 0 7,0 0-6,0 0 0,0 0-2,0 0 3,0 0 0,0 0-1,0 0 2,0 0 0,0 0 1,0 0-7,0 0 4,0 0 2,0 0-3,0 0 2,0 0 2,0 0-2,0 0 0,0 0-1,0 0 2,0 0 1,0 0-7,0 0 5,0 0 0,0 0 0,0 0-6,0 0 3,0 0-1,0 0 3,0 0-2,0 0-3,0 0 1,0 0 2,0 0 1,0 0 4,0 0-5,0 0-1,0 0 0,0 0 1,0 0 3,0 0 0,0 0-3,0 0 3,0 0 2,0 0-4,0 0 2,0 0 2,0 0-3,0 0-2,0 0 1,0 0 0,0 0 5,0 0-6,0 0 6,0 0-6,0 0 5,0 0 5,0 0-9,0 0 1,0 0 1,0 0-4,0 0 9,0 0-6,0 0 1,0 0-5,0 0 9,0 0-9,0 0 5,0 0-1,0 0 5,0 0-5,0 0 1,0 0-1,0 0 0,0 0-1,0 0 2,0 0-1,0 0 1,0 0 1,0 0-4,0 0 2,0 0 2,0 0-4,0 0-1,0 0 7,0 0-4,0 0 3,0 0 0,0 0-2,0 0 3,0 0-6,0 0 3,0 0-11,0 0 11,0 0 1,0 0 1,0 0-3,0 0 1,0 0 1,0 0-1,0 0 0,0 0 1,0 0-2,0 0 2,0 0 1,0 0 0,0 0-4,0 0 0,0 0-1,0 0 1,0 0 0,0 0 4,0 0-1,0 0 2,0 0-3,0 0 0,0 0 1,0 0-3,0 0 4,0 0-3,0 0-2,0 0 3,0 0-3,0 0 3,0 0 2,0 0-1,0 0-3,0 0 2,0 0-2,0 0 3,0 0-4,0 0 4,0 0-3,0 0 4,0 0-5,0 0 2,0 0 2,0 0 0,0 0 1,0 0-5,0 0 0,0 0 3,0 0-6,0 0 2,0 0-1,0 0 4,0 0 0,0 0-2,0 0-1,-1 5 5,1-5-2,0 0-3,0 0-2,0 0 1,0 0-5,0 0-7,0 0 0,0 0-5,0 0-7,0 0-11,0 0-6,0 0-17,0 0-11,0 0-14,0 0-11,0 0-13,0 0-20,0 0-16,0 0-26,0 0-22,0 0-5,0 0-18,0 0-114,0 0-361,0 0 160</inkml:trace>
  <inkml:trace contextRef="#ctx0" brushRef="#br0" timeOffset="12672.3307">5059 4201 95,'10'0'118,"2"0"4,5 1 1,5-1-5,4 3-5,1-4-5,4 4-7,7 1-5,0-3 5,2 1-5,0 2-6,-10 2-8,9-5-4,-9 2-1,0 0-10,-1-1-8,-6 3-2,2-2-4,-1-1-6,-4 1-4,-5-3-1,-2 2-11,-4 0 6,-3-2-4,1 0 7,-2 0 0,0 0-7,-5 0-2,7 0-8,-6 0 2,-1 0-10,0 0-5,0 0-18,8 0-11,-8 0-27,0 0-1,0 0-27,0 0-32,-17 5-20,10-3-18,-2-2-129,-6 1-295,-1 1 131</inkml:trace>
  <inkml:trace contextRef="#ctx0" brushRef="#br0" timeOffset="13043.9363">5038 4292 190,'-6'-1'201,"6"1"-8,-4 1-22,4-1-12,0 0-15,0 0-7,17-1-8,-3 1-6,7 1-5,2 0-10,2-1-1,3 2-2,-1 2 0,1-3-3,3 0-4,11 5-2,1-4-1,-5 2-7,-5-1-2,-6-2-7,13 2-5,-14 0-1,4-1-2,-3-2-6,-2 0-3,0 0-5,-3 3 2,-7-3-1,1 0-1,-4 0 5,-2 0-8,0 0 3,-3 0-2,1 0 0,-5 0-7,3 0-4,-2-3 3,-4 3-6,0 0-1,6 3-8,-6-3-4,0 0-2,0 0-4,5-3 3,-5 3-6,0 0-4,0 0 4,0 0-4,5 3-2,-5-3-8,0 0 9,0 0-8,0 0-5,0 0-15,0 0-5,0 0-10,0 0-18,0 0-13,0 0-15,0 0-14,0 0-16,0 0-18,0 0-29,0 0-37,-20-4-33,13 0-39,-3 0-167,-3-1-464,1-3 205</inkml:trace>
  <inkml:trace contextRef="#ctx0" brushRef="#br0" timeOffset="17154.517">6577 10437 16,'0'0'72,"0"0"3,0 0 1,0 0 5,0 0 1,0 0 7,0 0-2,0 0 0,0 0 0,0 0 2,0 0-5,0 0 1,0 0-3,0 0-1,0 0-1,0 0-7,0 0 0,0 0-1,0 0-5,0 0-1,0 0-3,0 0-3,0 0 0,0 0 0,0 0-2,0 0 2,0 0-1,0 0-3,0 0 2,0 0 5,0 0-7,0 0 1,0 0-3,0 0-2,0 0-2,0 0-6,0 0-1,0 0-1,0 0-3,0 0-1,0 0-3,0 0-1,0 0-3,0 0 3,0 0-6,0 0 0,0 0 0,0 0-2,0 0 4,0 0-3,0 0 0,0 0-3,0 0 0,0 0 1,0 0-2,0 0-4,0 0 1,6-7 0,-6 7-3,0 0-2,0 0 1,0 0-5,0 0-1,0 0 1,0 0-4,0 0 1,0 0 4,0 0-7,0 0 4,0 0-2,0 0-4,0 0 0,0 0 1,0 0-2,0 0-1,0 0 2,0 0 2,0 0-3,0 0-1,0 0-1,0 0 0,0 0 2,0 0-4,0 0 5,0 0-3,0 0 2,0 0-4,0 0 1,0 0 2,0 0-2,0 0 2,7 0-1,-7 0 0,0 0-1,4-1-1,-4 1 0,0 0 4,7 0 3,-2-1-7,0 0 2,1-3 4,-1 4-5,5-2 0,-3 1 4,2-2 0,-1 1-3,5-1 3,-3 2-4,4-2 1,0 2 1,1-2-1,-1 0 0,4 2 2,3-4-2,-6 3 5,12-2-1,0 1 2,1-1 3,11-1 1,-9 2 3,12-2 0,-4 2-5,4-2 1,-1 1 2,0 0 1,-2 2-2,2-1-1,-3 0 2,-2-2-2,6 1 0,-4 1 7,3 1-10,2-1 5,1-1-2,-3 2 2,0-3-1,2 2-1,0 3 1,3-7 3,-1 4-2,2 0-3,-2 2 1,-2-2 5,1 0-7,-1 1-2,1 0 1,-1 0-2,-4-1 0,3 0 3,2 1 1,-6-1-4,-1 1 5,2-1-3,-1-1 2,-8 3-1,9-1 0,-11-1 3,12 1-2,-9-2 0,-2 1 2,9 0 2,-7-1-8,-1 1 5,9-3 1,1 2-5,-11 2 0,0-3 0,10 1 4,-9 1-3,-1 1 0,-1 1 1,2-1-6,-2-2 5,0 4 1,-1 0-3,-3 0-1,-3 0-2,2-3-3,-8 3 3,3 0-3,2 0 4,-4 0 1,2-2-4,-3-1 2,8 3-1,-3 0 3,-5 0-2,8-3-1,-7 2-2,0 1 6,1 0-2,-2-1 0,5 2 5,-3-1-10,0 0 5,-3-1-3,2 1-2,-2 0 5,0 0-3,-4 0-1,-2-2 5,0 2-1,1 0-4,-1 0 5,1-1-1,-4 1-4,0 0 8,3-1-5,-5 1-1,-3 0 6,7 0-5,-7 0 4,6 0 1,-6 0-6,0 0 4,5 0-4,-5 0 8,0 0-4,0 0 5,0 0-8,6-3-3,-6 3-2,0 0-13,0 0-20,0 0-20,1-2-21,-1 2-30,0 0-37,-7-6-36,3 2-14,-4-2 7,1 0-8,-3 4 4,-3-7 3,-1 1 3,0 0 17,-2 1 18,1-2 16,-4 1 19,-2-4 12,3-2 24,0 4 14,-2-2 9,2 2 13,5 1 20,0 1 15,-1-1 23,2-1 16,1 4 14,2 2 10,-1 2 15,3-6 10,0 4 14,3 1 4,-2 3-7,3-1-8,-1-3-7,1 2-4,3 2-7,-4-2-9,4 2-5,0 0-2,0 0-10,0 0 0,14 9 2,-7-4-1,8 1 3,3 6 1,3-3 1,0 3 1,0-3-3,-3 1 1,1 0-2,0 0-5,-4-3-4,-3 0-1,3 0-3,-2 1-3,-1 1-2,-5-4-4,0 2-2,0 1 6,1 1-9,-7-1 2,5 4-6,-4-2 9,1 6-7,-3-1-1,-1 2 4,-1 0-2,0 0 4,1 2 0,-4-4 0,0 4 3,1-2-3,-5 0 2,1 0 1,-2-3 0,-1 1-2,3 0-4,-3-1 1,0 0-5,1-2 2,0 3-32,-1-5-38,0 4-49,-1-4-54,3-1-50,2 0-230,-2-2-477,4-3 211</inkml:trace>
  <inkml:trace contextRef="#ctx0" brushRef="#br0" timeOffset="18097.906">10297 10193 85,'3'-7'193,"-3"2"-17,1 0-4,4-7 7,-4 3-10,3-2-2,-2 2 4,-2-4-2,1 3-1,-1-1-4,2-1-9,-2-3-7,0 3-12,-3-1-6,-1 3-13,1-6-12,-3 4-9,-2-2-12,-1 2-9,-1 4-6,-2-1-7,-4 0-11,2 4-6,-3 5 0,-5 0-12,0 5 6,1 4-11,-3 3 1,3 2-6,2 6-1,0-1 1,1 4-8,5-2 0,3 0 5,3-4-10,0 0-3,3 0 21,1-2-2,3 3-4,2-6-2,1 1-2,2 2 3,2-6-4,3 0-1,4 0 2,-1-5 0,2-3 3,0 1-5,3-5 1,1-1-4,-3-2 0,-1-2-4,-1-1 4,-1-3-1,1-2-2,-2-5-1,0-1 0,-3 3-1,-1 2 2,-1-4 8,0 2 3,-1-2-1,-3 2 3,1 3 10,0 2 6,0-1-2,-2 2 2,-1-2 0,1 7-4,-1-1-2,0 3-7,1-3-5,-2 2-3,0 5-4,0 0 0,0 0 19,3 24-23,-3 1-1,-2 6-10,1 5 6,-3 14 7,-1 1-12,-1 3 0,0-3 4,0 0 4,2-4-2,-2-12-2,-1 0 10,1-1-8,-2 1-5,1-3 5,1-1 3,-1-1-2,0-4 8,3 0-10,1-6 2,0-6-6,1-3 2,-1-2 0,3 0 5,-2-3 1,2 0 6,-1-1 23,-2-3 34,3 2 21,0-4 14,0 0 12,0 0-16,4-11-11,3-4-9,3-11-6,0-1-9,3-2-8,1-1-8,3-2-5,-2 4-21,2 0-3,0 1-11,-4 3-11,-1 0-15,1 5-10,-3 2-12,-3 4-18,3 1-23,-3 3-39,-3 1-36,2-1-35,-3 4-42,-1 0-55,3 1-44,-1 3-58,-1-3-210,1 3-646,-1-2 287</inkml:trace>
  <inkml:trace contextRef="#ctx0" brushRef="#br0" timeOffset="18608.7809">10532 10401 230,'0'0'316,"0"-7"-4,0 3-13,2-1-28,-1 1-22,2-3-22,-1-1-23,5-1-14,-2 0-18,1-1-27,5 0-2,-1-4-24,3 2-11,-1 4-7,2-1-17,-1 3-8,-2-2-5,0 4-4,-2 2-14,2 2 7,-4 2-12,3 1-8,-1 4-12,-4-1 1,0 4-4,0 1-2,-5 1-2,-3 5-8,-2-1 2,0 0 0,-2 1-6,-1-1-4,-2-3 0,-3-1-5,5 0 2,-2 0-2,5-5-2,-3-1 2,7 0 2,-5-3 4,4 1 6,0-3 7,2-1 5,0 0-2,0 0-5,0 0 0,11-10-7,-3 5 0,0 1-3,5-2 11,-3 3-11,5 1-1,-7 2 2,4 0 1,-2 0-7,-1 3 2,3 1 1,-1 1-1,-3 3-2,-1-3 4,-1 4 2,-1-2 0,-3 2 1,-1 0 2,1 6 3,-4-7 0,0 5 4,-5-1-6,-3 1 14,0 0-19,-7 2 6,-3-3 1,1-2-8,-2 2 0,-1-4 0,-2 1 4,3-2-1,0-6 2,0 3-8,4-4 5,-4-2 12,7 1-13,-2 0-4,4 0 4,1-4 7,1 0-19,1 4 9,2-3 10,2 0-18,-1 1-12,2-1-24,1-1-20,0 3-28,2-4-49,-1 1-46,0 1-53,2-1-55,4 0-245,-3 0-579,3-3 256</inkml:trace>
  <inkml:trace contextRef="#ctx0" brushRef="#br0" timeOffset="19776.4944">12986 7195 84,'0'0'273,"-10"0"-10,10 0-16,-4 2-19,4-2-18,0 0-20,0 0-11,0 0-12,21 4-7,-4-3-7,6-1-12,2 0-12,6 1-11,7-1-10,-10-1-11,2 0-8,-1 1-10,2 0-7,-5-1-7,-2-4-4,-3 5-9,0 0-6,-6 0 0,-5-2-11,-1 1-16,-1 1-18,-3-2-26,-2 2-35,0-1-42,-3 1-52,6-5-47,-6 3-40,0 2-181,-1-8-457,-4 6 203</inkml:trace>
  <inkml:trace contextRef="#ctx0" brushRef="#br0" timeOffset="20157.9014">12986 7311 122,'-5'2'260,"0"2"5,1-3-12,1 2-19,3-3-19,0 3-10,0-3-9,7 5-5,3-1-4,4-1-12,7 1-9,2 1 0,2-1-9,1-1-2,0-2-18,-2 2-8,3-2-11,-2-1 0,2 0-17,-4 0-9,-1-1 0,-5 1-15,-3-2-8,-3 1 8,-1 1 1,0 0-3,-2-1-4,-3 1-3,1 0 10,-1 0-28,-1-1 16,-4 1-5,7 0-6,-7 0 1,5-1-4,-5 1-5,0 0-7,0 0-2,5 0-5,-5 0-6,0 0-3,0 0 3,0 0-6,5-1-1,-5 1-2,0 0-2,0 0 1,0 0-3,0 0-6,0 0 2,0 0-3,0 0 1,0 0 3,0 0-2,0 0-3,0 0-3,0 0 3,0 0-3,0 0 0,0 0 5,0 0-13,0 0-30,0 0-9,0 0-37,0 0-25,0 0-32,0 0-36,0 0-33,0 0-37,0 0-56,0-4-64,0 4-202,0 0-613,-3-9 272</inkml:trace>
  <inkml:trace contextRef="#ctx0" brushRef="#br0" timeOffset="22893.532">11287 9874 76,'7'-30'241,"3"4"-6,-3 9 0,-4 5-7,0 2-17,-2 0-18,2 5-23,-1 1-18,-2 1-18,0 3-12,-5 15-12,-2 11-11,-7 20-4,-11 34 1,-7 7-13,-5 3-7,-4-1 14,1-1-6,0-6-3,0-7-4,5-7-7,13-20 2,-2-3 12,1 3-1,3-2 0,0-4 0,7-12-3,1-2-7,-2-1-8,5-5-3,1-8-5,-2 0-7,6-4-2,0-2 0,2-2-6,1-3-2,-3 2 0,3-2 3,-1 0 3,2-3-1,0 0-11,0 0-19,0 0-44,0-12-43,0 2-42,2-1-50,-1 0-68,6-5-52,-3 0-259,0 1-588,4-9 260</inkml:trace>
  <inkml:trace contextRef="#ctx0" brushRef="#br0" timeOffset="23319.7929">11307 10243 28,'0'-11'283,"0"1"-6,2 0-7,-2 0-12,-2 5-17,2-2-10,2 2-18,-2 1-23,0-1-20,0 5-20,0-4-19,0 4-11,0 0-11,-8 18-10,4-2-10,-4 9-6,-1 0-12,5 4-6,-4 0-9,1-3-6,2 3-1,1-4-8,1-1-2,2 2-8,0-6-2,2-1-2,0-2 1,4 1-2,0-4-4,0-2 0,-1 0 3,4-4 3,1 3 13,-2-6 7,2 0 7,4 0 0,2-5-1,-2-1 9,1-1 0,1-5 10,0-2 8,3-5 1,-1-4-8,-1-2 1,-1-4 1,-3 2-23,0-4-1,-2 1 15,-1 3 1,-4-2-3,-2 5-3,0 1-1,-3 0-4,0-1-14,-3 2-2,-5 2-8,-1 1-3,-4 4-5,-4 0-8,1 5 1,-2 0-22,-4 3-11,5 4-23,0-1-16,3 3-38,0 0-33,3 1-29,1 0-39,2 1-40,0-1-30,4 2-44,1-2-45,2-3-191,1-2-587,1 3 261</inkml:trace>
  <inkml:trace contextRef="#ctx0" brushRef="#br0" timeOffset="25285.1554">11787 9709 242,'3'-17'293,"-1"2"-9,-2 3-15,0 0-4,1 0-14,-1 3-11,0-1 2,-1 3-22,-1-3-6,-1-1-15,2 0-13,-5 1-12,-1-3-7,0 0-9,-3-4-12,1 2-17,-4-4 0,-4 0-13,0 2-11,0 0-1,0 0-11,-1 2-8,0-2-7,-3 1-8,1 3-5,0-2-9,-4 3-9,3 1 5,-3 0-18,0 2 3,-1-1-6,2-1 2,-1 1-16,-1 0 13,1 3-9,-1-1 4,2 1-5,-4-1-6,2 0 8,1 5-9,-3-1 0,5-2-2,-4 1 0,7 3-6,2-3 4,3 3-3,-10-2-11,3 4 3,-5-1 14,4 2-10,-4 1 0,5 0 5,-3 1 2,2 1-6,-1 1 5,-1 0-3,1 2 9,-3 0-15,2-1 5,0 3-3,0-3-13,2 2 16,-1 1-4,2-3 5,-2 4-2,0-3-1,3 3-4,-4-3-6,3 2 3,-2-1 1,3 3 11,5-6-4,-1 5-1,2-4-2,1 3 0,-6 1 5,1 5-4,-2-1 1,1-1 12,0 2-13,2-2-4,4-1 2,-4 3-8,5-4 2,1 2 7,2-2 1,-6 5-2,5-3-2,-3 2-7,-1 3 15,0-2-3,2-1-1,1-1 1,0 0 1,1-2-3,0 1 13,0 1-22,2-2 8,2 3 6,-4-1-5,1 1 1,0-4-1,2 1 1,-1 1-2,-1 2 11,1-3-13,0 0 3,2 2-14,0-2 14,1 3 2,0-6 1,0 6-2,0 0-3,1-1 1,-1 1 1,0-3 0,1 5 4,1 3-1,0-4 4,1 1 3,0 1-32,-1-2 21,1 2-1,0 2 3,1 3 1,-1-4 1,-2 1 0,1 5-1,-1-5-4,3-1 1,-2 1 5,0-2-5,3 2 5,-3-3-2,3 3 0,-2-3-1,-1 3-13,3-2 16,-2 2-3,2-2 4,-1 0-19,1-1 17,0 0 2,-2 0-2,2 0 1,0-1 0,-2-1-1,2-3-3,0 0 1,2 1-1,-2 3 4,2-3 4,-2-2-23,1 0 18,1-2-1,-2 1-2,4 6 3,-4 2-6,4 1 5,-4 0 0,1-1-3,1-2 7,2-2-6,-2 3 0,0 1 1,3 1 0,-1-2-2,0 2 11,0-3-9,-1 1-12,3-1 12,-1 0-2,0 0 0,1 1 1,0-1 0,1 1 7,0-3-5,2 3 3,-4-2-7,4 2 3,-4-1 5,4 1 5,-2-2-10,-1-2-3,2 1 1,-2 1-10,1-4 15,1 4-3,1-1 2,-1 1 0,-1-3 0,0 1-5,3 2 4,-3-4 1,2 4-2,-1-3 3,0 2 2,1-2-2,1 2-1,1-4 1,-4 1-3,6 2 0,-3-5-9,5 4 13,-4 0 3,3-5-12,1 2 10,-1 0-4,0 0 7,1 1-6,0-4-2,3 5 1,3 0-3,-6-4 1,-1 1 6,0 1-7,0-4 6,2 2-5,-2 1 3,0-4-3,3-1 1,-3 1-1,2 3-3,5-3 5,-6-3 8,6 1-27,0-2 18,-4 2-13,6-2 15,-7 0-3,5 0 3,-5 0-1,5-2 2,-5 2-7,1 0 6,3-2-1,-3 2-2,-2-1 2,2-1-1,4-1-1,-1 0 0,-5-2 1,8 1 0,-1 4 1,1-5-1,-2-2-2,0 2 5,0 2-4,0-4-2,-6 3 1,0 1 3,1-4-4,-4 2-3,2 0 4,0 1 2,0-1-4,-1-1-7,1 0 10,0 1 4,-2-3 0,0 1 1,2 0-2,-1-3-3,0 2 4,2-2-8,1 0 10,-4-1-16,7-2 13,2 3-4,-7 0 0,-1 0 1,2 0-1,-2 1 1,-1-2 1,1 2-4,-2-3 7,2 0-1,-2 3-4,-1-4 3,1 1 0,-1-1 8,0 0 1,1-1-1,1 1-2,-5-2 9,4 0-11,-1 2 1,0 0-1,-2 0-12,1-3 11,-2 4 0,1 0-1,2-2 4,-6 4 4,3-3 7,-3 1 11,5-2 0,-5-1 5,3-1-3,-3 1-4,2-2-2,-2 0 1,3 0-6,-2-1-2,2-3-11,-2 4 8,2 0 1,0 0-5,0-1 0,-2 3-1,-3 0 2,3 5 5,-1-2 13,-1 2 5,0-1 1,-1 1 0,1-1-1,-2 0 3,2 1 5,0-2-9,-1 0-1,-1 0-8,2-4 7,0 5-3,-1-5 0,0 0-5,1-1-2,-1 3-2,-2 1-1,3 1 5,0 0 2,-2 1-2,2 0 2,-1 0 0,-2-2 3,3 2-2,-3 1 0,0 0 1,2-1 7,-2-1 0,0 1-5,1-2-2,-1-2-4,-1-1-2,1 3-6,0-2 3,0 0-4,0-1-1,0 4-1,0-3-1,0 3-4,0 2 5,0-2 4,0 3 4,0 1 4,0 0 4,-2-1 1,2 2 0,0-2-4,0 3-2,-2-5 1,2 5-1,-1 0 1,1-1 4,0 1-3,-2-5 3,2 1-9,0 0-2,-3 0-2,3 1-3,-1-3-1,1 2 2,-3 0 4,0-2-8,3 2 4,-1-1-1,0 1-5,-1-2 5,1 4 6,-1-3 5,2 2 1,-2 0-9,2 0 2,-3 3-5,1-1 2,2 0 3,-1 0-4,0 0-1,1 2 0,-2-2-5,2 0 5,-1 0 0,1 1-4,0-1-5,-2 0 2,1 2 2,-1-3-1,2 0-16,0 0 14,-3 3 3,3-4-4,-1 4-3,-1-3 5,2 3 3,-2-3-2,1 4 2,-1-3 2,1 0-1,-1 3-9,0-4 7,2 3-8,0-2 6,-3 2 3,3-4-6,-3 1-2,2 1 0,-1-1 3,1 3 0,1-4-4,-2 2-5,0-1 7,-2 1-3,4 0 0,-1 1 1,0 0-2,-2 0 6,3 1-1,-1-1-1,-1 0 0,-1 0-7,2 1-1,1 0 4,-3 2 1,2-1-2,1 4-1,-2-7 3,2 5 3,0 2-1,-2-6-5,2 6 4,-2-5-1,2 5 0,0-4 2,0 4-7,-1-3-4,1 3-13,0 0-12,0-5-33,0 5-26,0 0-40,0 0-44,0 0-45,0 0-43,0 0-73,0 0-42,0 0-51,0 0-55,0 0-361,0 0-917,0 0 405</inkml:trace>
  <inkml:trace contextRef="#ctx0" brushRef="#br0" timeOffset="27091.8678">7813 4290 53,'0'0'76,"0"0"-5,-5-1 1,5 1 2,0 0-3,-4-4-6,4 4-1,-1-3 4,-5 3-6,6 0 10,-4-3 3,-1 2-1,5 1-10,-8-5 3,5 4 12,-1 0-1,4 1 8,-7-4 3,4 3-5,1-2 0,2 3-5,0 0-3,-6-1 1,6 1-3,0 0-1,0 0-4,0 0-5,0 0-5,0 0-4,0 0-5,-3-4-8,3 4 0,0 0-3,0 0 0,0 0-6,9-3-3,-1 1-1,6-3 23,10 1-6,1-2-8,3-1 0,12 0-4,-2 0-3,-9 3-6,14 3 0,-7-7-2,6 5-2,-13-1-2,0 2-2,-3-1-3,-1 3 2,-1 0-5,-8 0-2,-1-3 0,-4 3-9,-4 0-1,2-1-2,-2-2-7,-3 3-5,-1 0-12,-3 0-8,7-1-15,-7 1-12,3-1-21,-3 1-18,0 0-27,0 0-11,0 0-15,0 0-9,-16-3-1,9 3-129,-3 0-315,1 2 140</inkml:trace>
  <inkml:trace contextRef="#ctx0" brushRef="#br0" timeOffset="27369.9994">7738 4316 166,'-3'0'196,"3"0"-21,0 0-7,0 0-9,35-5-9,-8 2-7,15 1-10,1-4-11,5 2-10,-3 0-11,1 1-7,2-1-5,-3 4-7,-1-3-7,1 3-6,-6-4-6,-11 3 0,3-2-8,-5 2 5,-5 0-3,-3 1 4,-9-1 6,0 1 10,-2 0 2,-2 0-1,0-1-2,-5 1-4,7-2-6,-7 2-1,6-1-14,-6 1 1,3-3-28,-3 3-35,0 0-49,-10-6-43,0 4-29,-4-1-40,-7 0-35,-4-3-196,-2 1-436,-11-3 193</inkml:trace>
  <inkml:trace contextRef="#ctx0" brushRef="#br0" timeOffset="30999.7464">7942 9948 121,'0'0'208,"3"-4"-13,-2-1-16,-1 5-18,3-3-17,0-1-1,0-1-5,-2 0-8,0 2 0,1-1-2,2-1 4,-2-1 1,0-4-8,1-1-10,0 4 0,-1-5 2,-2-2-6,2-1-8,0-2-13,-2 0 0,0-1 19,0 1-2,0-1-6,-2 2-1,0 5-5,-1-1-4,0 0-7,-1 4-7,2-3-14,-4 4-7,1 1-9,-2 0-10,0 3 2,-3 3 1,-4 2-14,4 5-3,-4 3-1,-6 5-8,1 2 5,3 2-7,1 4 0,2 0-2,0-3-4,5 5-1,-1 0-2,5-8 1,1 2 0,1-2 1,0 0-3,4-5 1,-1 0-1,2 5 1,1-2 0,0-6-1,2-1-2,-2 1 0,3-3 0,3-4 1,-3 1 2,3-3-2,0-4-1,0 0 0,0 1 4,2-6-2,2 1 0,-4-6-5,1 1 5,-1-1 1,1-1-1,-3-2 1,2 3 2,-2-4-6,0 2 3,-1 2-2,-4 2 4,1 3 6,-1 3-2,-1-1 4,-2 3 0,4 0-8,-3 2-1,1-1-1,-2 3-6,0 0 3,0 0 2,0 0-4,-2 20-1,2-8 5,-1 5 1,1 3-4,0-3 4,0 1 7,3 2-9,0-3-5,-2 1-1,3-2 6,-1-4 0,3 0-2,-1-4 6,5 4 1,0-5 10,3 0-5,1-4 6,1-1-5,2-2-3,4-5 5,-5 1 0,-1-3 4,-1 1 2,-1-4 1,1-2 5,-1 0-8,-2 2-14,0-3 9,-2 2 4,-2 2-4,-2-1-5,2 3 2,-1 0 1,-2-1-6,-1 1-11,2 2-28,-3-2-27,2 5-23,-2-3-30,0 2-33,-1 1-43,1-3-50,-2 3-43,0 2-250,0 0-578,2-3 256</inkml:trace>
  <inkml:trace contextRef="#ctx0" brushRef="#br0" timeOffset="32109.4911">5394 11792 2,'0'0'171,"0"-3"-13,0 3-12,0 0-4,4-3 2,-4 3-9,0 0 3,0 0-8,0 0 0,0 0 2,0-6-1,0 6 3,0 0 3,0 0 2,0 0 2,0 0 1,0 0-1,0 0 2,0 0-2,0 0 2,0 0-18,0 0-8,0 0-12,0 0-15,0 0-8,0 0-13,0 0-8,0 0-1,0 12-10,0-4 0,2 2-8,-1 9 0,2 10 0,-2 2-3,1 4-1,2 16-7,-3-1 0,1 3-3,-1 6 5,-1 23 1,0-21-3,2 20 3,-2-23-6,1 3 6,-2-5-8,2 1 10,2-3-1,-2-1 4,0 2-5,3 0 9,-3-1 6,2 4 6,1-4 4,-4 1 3,4 1-4,-2 1-4,-1 0-4,-2 3 1,3-4-5,0 2-36,-1 1 6,2-2 2,-3 2-9,3-5 15,-3 0-4,1 4 1,2-7-1,-1-2 1,0-3 5,1-8-3,-1-5 4,-1 3-5,-1-4 5,2 6 0,2-2-6,-3 9 3,0-11 13,1 1-2,0 0 0,0-1 7,-2 12-6,1-12 0,1 1 2,-2-1-1,-3-2-5,3-1-5,1 1-2,-1-1-2,-1-6 1,1-5-4,1-2-2,1-5-6,-1 3 1,-2-3 2,2-4-2,-1 2-1,0-1-6,0-3 5,0-3-9,0 4 4,2 0-5,-4-2 5,4 0-3,-2-1 2,0 0 0,0-2 0,0 2-2,0 0 3,0-5-6,0 7 3,0-7 2,0 4 1,0-4-6,0 4-3,0-4-2,0 0-16,-2 4-29,2-4-29,0 0-38,0 0-44,0 0-42,0 0-66,-6-1-44,6 1-35,-8-4-21,4 0-270,-3 1-693,1 2 306</inkml:trace>
  <inkml:trace contextRef="#ctx0" brushRef="#br0" timeOffset="32381.5378">5260 14509 129,'-1'-2'208,"1"-4"-11,0 2-13,0 4-12,1-4-16,-1 4 3,0 0 5,0 0 6,12 12-6,-7-8 0,2 8-1,2 0-6,-1 5-5,5 5-2,-5-7-21,5 6-5,-3-5-15,0 1-6,0 1-9,3 2-6,-4-4-10,2 0-9,-2-2-5,1-3-4,0 1-10,-2-3-2,-1-3-1,0 1 0,3 1-14,-3-3-7,0-2-2,1-2-14,-2-1 8,4-1-29,-3-5-21,0-1-34,3-5-33,1-1-22,-2-4-29,1-6-30,-2-1-42,-1-3-11,1-1-12,-1 0-148,2-3-424,-3 4 189</inkml:trace>
  <inkml:trace contextRef="#ctx0" brushRef="#br0" timeOffset="32525.6413">5659 14368 43,'1'-6'138,"2"0"13,-1 4 10,-2-1 12,0 3 3,0 0 3,0 0 1,-6 22-8,0-5-8,-5 0-13,4 5-12,-3 1-11,-1 3-8,-1 0-14,1-4-11,0 5-10,4-10-8,0 0-9,0 0-23,-1-1-27,1-3-37,1-1-34,3-3-35,0-4-45,3-2-39,-4-1-179,4-2-380,0 0 168</inkml:trace>
  <inkml:trace contextRef="#ctx0" brushRef="#br0" timeOffset="33109.433">5849 12853 28,'-1'-5'233,"-1"2"-17,2 3-28,0 0-14,0 0-19,-4 14-12,4 5-4,0 7-7,-3 4-7,2 7-8,-2 16 3,3-2 4,-3 1 1,-1-3 0,-2-3 0,2 3-6,0-15-1,0 1 0,1-7-16,0 3-4,0-12-3,0 0-10,2-4-6,0-3-9,-1-2 1,2-3-1,-1 1-6,1-4 15,-2 1 11,2-2 8,0 1 20,0-4 2,0 0 7,0 3-6,0-3 1,0 0-14,0 0-19,3-20-8,-1 8-10,1-5-4,1 0-9,-2-4-4,4-1-3,1-2-9,3-1-5,1 3-4,-1 0-4,6 0 1,-4 4-8,1 3 2,-3 1-5,2 6-8,0-3 1,-1 9 2,-1-1-4,0 3-3,1 3-3,3 3 0,-3 6-1,-1 5-6,3 4 5,-5 4 2,-2 1-7,-3 0 2,-2 5-4,-5-3 4,-2-1-3,-2 0 1,-2-1 3,-4-3-7,-6-1-2,1-4-22,-1 2-16,-1-8-16,1-3-3,3-4-8,3-2-4,-1-2-2,6-2 0,-2-2 1,4 0-2,0-3-7,1-2-11,3 0-15,0 0-17,2-2-23,3 2-27,3-4-55,1 5-54,-1-3-229,2 1-561,3 2 248</inkml:trace>
  <inkml:trace contextRef="#ctx0" brushRef="#br0" timeOffset="34487.9493">5398 15322 160,'2'-6'181,"1"2"-16,-1 0 7,1-6 20,0 6-7,0-4-9,0-3-9,-2 2-1,2 0-6,-2-3-10,0 0-9,1 0-5,-2 3-3,0-3-9,0 2 7,-2 0-8,1-2-10,0 2-7,-5-2-9,2 4-12,-3 0-10,1 3-8,-2 0-6,-2 1-18,-5 3 1,3 5-3,-3 3-9,-5 11 2,3 0-8,0 7-2,2-1-1,0 5-7,2 0-1,1-2 5,4 4-7,2-4 2,2 1-3,4-10-3,3 2-4,0-2 3,1-2 1,3-1 2,0-2-3,0-3-3,1-4 6,2-5 1,3-1-1,4-5 0,1-7-1,2 0-7,-3-3 7,-3-2-4,0-2 2,0-2-2,-3-3 3,-2 1-1,-1 1-3,0-2 1,-3 6-5,-2-2 7,1 3-5,-3 5 9,2 2-7,-1 1 21,-2 2 2,1 2-7,-1 0-1,0 5-3,0 0 0,0 0-4,-1 21-1,1 6-1,-3 5 0,0 17-3,-3 2 4,2-1-2,0-1 3,0-1-6,-1 0 8,4-2-1,-3-11 7,2-3-5,1 0 3,0-1 6,-2-3 6,1-9-19,2-3 17,0 4 2,0-11-15,0 0 4,0-1-2,0-3 10,0-1 5,0 1 20,2-2 7,-2 0 12,0-3 6,0 0 9,0 0-1,0 0-9,7-17-7,0-12-7,2-5-8,7-12-7,-2 2 0,0-2-6,0 0-5,3 5-5,-4 10-3,-3 2-3,1 1 3,0 2-3,-2 5-5,-2 6-1,-3 6-6,-1-2 0,0 6-3,-2 1-5,-1 4-4,4-7-13,-1 2-7,-3 5-12,0 0-17,0 0-15,0 0-29,0 0 8,0 0-23,0 0-28,0 19-45,-3-11-45,2-1-52,1 0-48,0-2-47,-1 2-217,1-7-637,0 0 281</inkml:trace>
  <inkml:trace contextRef="#ctx0" brushRef="#br0" timeOffset="34905.1006">5776 15492 52,'3'-9'236,"-2"6"-2,-1 3 5,3-8 3,-2 4 0,1-2-1,-2 2-6,0 4 2,1-9-9,-1 9-2,0-8 1,0 8-16,0-3-20,0 3-27,0 0-2,0 0-20,0 0-23,0 28-2,-1 1-12,-2 5-8,0 14 9,-4 5-4,3-4-8,-2 1-10,2-2-1,1-13-11,0 1-7,2-2-6,-3 2-6,1-6-2,0 3-8,2-4-2,-1-6-7,1-2 0,-2-5-9,3-5-10,-1-2-6,1 0-38,-1-3-16,-1 1-25,2-3-28,0-1-20,0-3-47,0 0-39,0 0-68,0 0-62,-2-21-263,2 6-647,2-1 286</inkml:trace>
  <inkml:trace contextRef="#ctx0" brushRef="#br0" timeOffset="36349.6248">13616 4932 141,'0'0'329,"-2"-4"-1,2 4-15,2-3-19,-2 3-24,0 0-25,0 0-11,0 0-30,3-4-25,-3 4-12,0 0-18,0 0-10,0 0-15,0 0-7,0 0-13,0 0-19,0 0-3,0 0-8,0 0 0,0 0-13,7 7-4,-6-5-6,-1 4-3,2 0-4,0 1 0,1 1-3,-2 4-1,2-3 7,-1 1-3,-2 0 1,4-2-1,-3 3-1,-1-6-8,2 2 0,1-1-5,-1-2 1,-2 1-6,2-1 9,-1-2 8,1 1 17,-1 1 20,-1-4 0,0 0 8,6 1 0,-6-1-4,17-10-9,5-6-5,10-13-8,9 0-4,16-15-10,-19 9-12,1-4-17,-1 4-34,-1 5-20,-6 0-47,-9 11-48,-5 4-49,-4 3-65,2-5-77,-1 7-75,-5 2-256,-1 2-708,1 0 313</inkml:trace>
  <inkml:trace contextRef="#ctx0" brushRef="#br0" timeOffset="37633.3984">6418 15151 4,'9'-16'72,"-1"1"22,1-1-14,-4 0 10,1 1-3,1 1 13,-3 3-1,0 0 2,1 3 9,0-2 0,-2 4-1,-1 1 3,0-1 1,1 0-8,-3 5-2,0 1-9,3-2 16,-3 2-13,-3 11-6,-4 5-8,-1 14-5,-8 13-8,-1 8-3,-3 0-4,-8 24 3,6-23 0,-5 21 5,4-24 1,-1 5 2,2-2-2,-10 18 4,10-27-6,2 3 1,4 0-7,-1-6-3,3-9 2,1-4-11,3 1 1,0-5-8,2-1-2,1-7-5,1-1-5,1 0-1,0-5-6,3-1-1,0-3-5,-1 2 2,2-5-11,-2 3-2,2-2-6,1 1-7,-3-1 1,3-3 1,0 0-6,0 0-5,0 0-10,0 0-19,0-15-5,0 8-25,1 0-18,1-3-29,-1 0-33,6-7-48,-4 6-30,1 1-183,-1-4-447,3 0 198</inkml:trace>
  <inkml:trace contextRef="#ctx0" brushRef="#br0" timeOffset="37975.6447">6570 15304 239,'2'-3'232,"-2"3"-16,3-7-23,-3 7-18,2-3-16,-2 3-11,0 0-15,0 0-9,0 0-9,0 0 1,6 17 7,-6-3 14,4 4 2,-3 11 13,-1 0-5,-2 3-8,-1 2 8,-2 1-1,2-1-2,-3 0-6,0 3-30,2-5 13,-2-2-6,1-1-31,1 0 8,-2-7-8,3-3-6,-1-2-7,1 0-11,-1 0-2,2-4-5,0-2-13,0-1 3,1-2-17,-1-1-16,1-2-15,1 0-39,-1-1-37,1 0-26,0-4-42,0 0-57,0 0-71,0 0-296,0 0-621,5-26 275</inkml:trace>
  <inkml:trace contextRef="#ctx0" brushRef="#br0" timeOffset="39683.9348">6941 15121 286,'0'0'291,"-2"-4"-10,2 4-12,0-4-13,0 4-15,0 0-4,-3-5-25,3 5 3,0 0-6,0 0-6,-1-8 2,1 8-28,-2-5 1,2 5-7,-2-5-17,2 5 13,-4-7-9,2 3-6,-2-1-8,0 0-11,-2-2-9,1 2-6,-3-2-9,0-1-4,-4-1-6,3-1-8,-2 1-6,1 3-8,-3-6-7,2 4-5,-2-4-3,-1 3 0,0 0-4,0 1 1,-1-2-5,0 0-6,-2-1-6,-4 0-5,1 1 0,1-1-6,-2-1 0,0 0-3,-2 2-8,1 0 0,0 3-2,-1 0-3,1 0 0,-2-3 2,-1 7 2,4-3-5,-2 3-1,-2-2-1,1 2-2,-1-2 3,2 1-2,-4 0 0,1 3 1,0-4-5,1 3 2,1 0 0,-4-1-3,5 3-2,-1-2 1,-2 2 2,0 0-1,1-1-3,-2 1 0,4-2 1,-3 4-4,2-2 1,1 0 2,-1 1 0,2 1-1,-3 0 0,6 1-3,-5-1-2,0 0 8,3 2-4,-1 3-1,0-2-3,0-1 2,-5 8-1,-1-7 0,0 4 3,1-1 2,-1-1-1,4 2-4,0 1 2,1 0-1,1 0-5,2-1 8,1-1-5,-1 2 6,-2-1-4,3-1 3,2 1-3,-1 0 1,-2 1 0,3-3 3,-1 4-1,-2 0-1,3 1-4,-1 0 3,3 0-1,-1 1 2,0-2-1,5 0 0,-2 0-2,-3 1 1,3 0-3,2-1 2,-2 3 0,3-2 2,0-1-2,2 3-1,-4-3 3,3 2-2,-1 0 2,3-2-3,-2 4 3,1-2-1,0 3-2,2-2 0,0-5 1,-1 8-1,-3-2 3,2 7-4,1-4 1,1-1 1,-1 1 3,3-2-2,-2 2 3,2-2-1,0 2-2,-2-1-1,2 2-1,-3 1 4,4-2-3,0 1-2,-2-1 3,6 2-1,-2-5 0,-2 2 1,0 0-1,3-4-5,0 3 5,0 0 1,1-4 1,1 4-6,-1 0 6,2 1-1,1-1 6,-4-5-3,3 5-1,0 1 1,1 0-5,-1 1 1,2-2 2,1 1 3,1 0-3,-3-3 2,3 2-3,2 1-1,1 5-1,-2-6 7,2 0-2,1 1 1,-2-2-8,-1-1-1,2-1 9,4 6-3,-1-5 0,1 4-2,-1-4 3,1 3 1,-2-3-1,2 1-3,3 1 2,2-3 0,-2 1 0,1-2 1,2 2-6,-2 1 6,4-3-2,1-3 1,-2 1 1,3-1 3,-3 1-3,4 1-1,-2-3-2,1 1 2,0-2 1,1 0 1,2-2-3,0 2 0,1-2 2,2 2 1,-2 1-1,1-4 4,-2-3-1,2 1-4,0 1 0,0-1 1,0 1 1,0 0-3,-1-3-2,2-1 6,0-1-6,-4 2 6,2 0-3,-1 0 3,0-1-1,-3-1 0,1 0-2,-2 1 0,-1-1-3,-1-1 3,1 0-1,-1-1 4,0 2-3,0-3 1,-3 4 3,-6-3 0,4 2-2,1-3 0,-3 3-1,3-2 0,-3 0 2,2 2-2,-2-3-1,3 0 0,3-5 1,-2 1 1,-4 2 3,6-1-1,-5 4-4,-1-3-2,-1 3 4,1-2-4,-1 4 4,1-3 0,-4 4-1,-2-3-4,2-2 2,0 4 4,0-3-4,4-2 4,-4 6-4,1-5-2,3 0 1,0-1 4,-2 0-2,1 0 2,3-1-2,2-3 1,-4 1 4,0 3-5,-1 0 3,3-1 0,-2 0 0,-1 0-3,2-4 0,-2 3 2,-2 1 0,0-2 2,-1 4-1,3-3 3,-2 0-3,2 1-6,-2-2 3,-1-2 6,2 1 2,0 1-6,0-2 5,-6 4 3,2-1 2,-1 2 2,0-1 6,-1 1 1,1-3 0,0-1 2,-3 2-5,2 0 0,-2-3-2,2 3 1,-2-1 1,0 2 4,-1 1 6,0-1 3,0 2 1,0-2 2,0-1 2,1-3-6,1-3-7,-2 5 0,3-4-1,-2-3-2,2-8 0,-1 7-7,1-2-4,-2 3 6,0 0-4,1 0 3,-4 5-3,2 3 8,-1 1 4,0-1 6,-1 1 11,1 0 7,-1 4-3,1-4-7,-2 2 0,0-4-6,0 2-1,2 2-6,-2-4 2,2 4-1,-2-3-3,1-3-6,-1 0-1,0 1 0,2-7 0,-1 5-5,-1-2 2,0 0-2,0 3-5,2-1 4,-2 1-1,-2 0 0,2 3 8,0-2 2,0 2 5,-1 0 10,-1 4-3,2-4-2,0 3 2,0 6-6,-3-13 0,3 3 3,0 4-6,-2 1-4,2-3 2,-2-3-10,1 1 0,-2-7 6,0 2-2,-1 4-6,1-6-2,0-1 8,-2 2 0,2 0-1,-3 5-5,2-5-6,0 4 10,1 2-10,-1-2 0,-2 1 3,1-3-1,-4 5 3,3-4-2,2 2 0,-3 0 3,-1 2-10,1-6 5,0 8-2,1-5-13,-2-1-20,0 5-21,1-3-30,-1 0-34,-2 0-51,-3 2-54,8 0-80,-6-2-96,2 2-87,-2-3-496,4 0-1065,-3 1 471</inkml:trace>
  <inkml:trace contextRef="#ctx0" brushRef="#br0" timeOffset="41925.5891">1886 3931 99,'2'4'123,"1"6"-2,1 1-12,1 5-2,0-4-13,-2 3 1,1-2-14,2 0 7,-2-4-9,-1 2 5,1-2-2,-4-1-11,6-3 1,-5 1-11,-1-2 13,3 0 8,0 0 11,-2-1 11,-1-3 0,3 5 5,-3-2 5,0-3-4,3 2 11,-3-2-10,0 0 0,0 0 5,4 1 0,-4-1-2,0 0-5,0 0 0,7-7-11,0 3-1,0-6-3,3-2-7,6-5-11,-1-2-10,3-2-10,2-4-2,11-11-4,2-6-23,17-19-39,2-1-47,5-5-74,1 1-82,5-2-65,-5 3-232,4 10-554,-5 3 245</inkml:trace>
  <inkml:trace contextRef="#ctx0" brushRef="#br0" timeOffset="44667.9193">1949 5031 180,'0'0'227,"0"-7"-14,-3 3-17,3 4-14,0-3-15,0 3-11,0 0-15,0 0-10,0 0-13,0 0-8,0 0-10,0 0-8,0 0-11,0 0-7,0-3-5,0 3-9,0 0-6,0 0-5,0 0-8,0 0-4,0 0-6,0 0-3,0 0-2,0 0-3,0 15 0,3-9-5,-3-1-3,4 7 2,-1-3-2,-1 3 0,0-5 2,2 3-5,-1-1-1,0-1-1,-2-2-1,2 1-1,-1-2 0,-2 0-2,2-1 0,0 0 1,-1-1 0,1 1 0,-2-4-3,1 3 10,1-1 17,-2-2 18,0 0 13,1 4 13,-1-4 4,0 0-1,0 0-7,0 0 11,1 4-2,-1-4-4,0 0-14,0 0 18,0 0-7,0 0-8,12-15-8,-1 2 2,4-8-18,3-2 3,2-2 3,7-14-12,4 3-10,-4 0 0,-2-1 8,1 5-11,-8 6-6,0 0 1,-1 4-2,-1 5-3,-5 5 0,-3 0 3,-2 3-2,1 2-9,-1 0 5,-4 3 4,1 0-2,0 1-4,-2-1-1,-1 4-5,6-5-6,-6 5 1,0-3 0,0 3-6,0 0-1,4-3-4,-4 3 5,0 0-5,0 0 1,0 0 0,0 0-4,0 0-1,0 0 2,2-4 1,-2 4-1,0 0 3,0 0 2,0 0 2,0 0 3,0 0-3,0 0 0,0 0 2,0 0-3,0 0-2,0 0 2,0 0 1,0 0-5,0 0-1,0 0 3,0 0-8,0 0-9,0 0-11,0 0-12,4 0-16,-4 0-12,0 0-25,0 0-24,0 0-50,0 0-51,0 0-47,0 0-180,2-8-497,-2 8 220</inkml:trace>
  <inkml:trace contextRef="#ctx0" brushRef="#br0" timeOffset="45975.0012">5201 5286 11,'0'0'116,"0"0"-4,0 0-4,-3-1-2,3 1-5,0 0-5,0 0 3,-1-4-8,1 4 7,0 0-5,0 0-2,0 0 3,0 0-3,0 0 1,-7-1-5,7 1 6,0 0-5,-4-1-5,4 1 0,0 0-6,0 0-2,0 0-13,0 0-4,0 0-6,0 0-7,0 0-2,0 0-8,0 0-5,0 0 2,0 0-8,18 2 0,-2-2-1,3-1-2,4 2-3,1-2 1,2 4-3,1-3-3,3 0-5,-1 0 1,0 0 2,0 1-3,-1 0 1,2 2-1,-2-3-6,-4 3-1,3-3-6,-5 1-3,-2-1 7,-4 1-7,-4-1-2,1 2 0,-6-4-2,0 5 3,-1-3 4,-2 0-1,1 1 6,1-1-3,-6 0 5,0 0-4,6 0 0,-6 0 8,0 0-10,0 0 2,4-1-5,-4 1-11,0 0-16,0 0-20,0 0-18,0 0-17,0 0-21,0 0-18,-16-3-19,9 3-9,-3 0-121,0 2-301,-3-2 133</inkml:trace>
  <inkml:trace contextRef="#ctx0" brushRef="#br0" timeOffset="47483.9932">5167 5380 143,'-5'0'173,"5"0"-17,0 0-8,0 0-17,0 0-13,0 0-11,0 0-14,11 3-2,-1 1-7,5-1-8,1-1 2,6 1-8,2 1-1,2-1-6,0-1-5,0-2-1,1 3-2,4-1-6,-5 0-2,1-2 0,3 0-10,-2 0-3,0 1-2,-1-1-3,-2 0 0,-1-1-4,0-1-3,-10 2 5,2-2-1,-3-1-1,-1 3 5,-2 0 0,-3 0 9,-2 0 7,1 0 3,-2 0 7,-4 0 3,7 3 4,-3-3 0,-4 0 1,0 0-3,6 0-4,-6 0-4,0 0-3,0 0-1,6-3-3,-6 3-3,0 0-6,0 0-2,0 0 3,0 0-10,0 0 0,0 0-7,0 0 2,0 0-7,4 3-3,-4-3 5,0 0-3,0 0 0,0 0-2,0 0-4,0 0 1,0 0 8,0 0-7,0 0 7,0 0-7,0 0 3,0 0-8,0 0 3,0 0-4,0 0 4,0 0-6,0 0 1,0 0 3,0 0-3,0 0 0,0 0 4,0 0-3,0 0-1,2 2-1,-2-2 3,0 0-4,0 0-1,0 0 1,0 0-2,0 0 2,0 0-1,0 0 0,0 0 4,0 0-8,0 0 6,0 0-5,0 0 3,0 0-4,0 0 5,0 0 0,0 0-3,0 0 0,0 0 2,0 0 3,0 0 0,0 0-2,0 0 0,0 0 0,0 0-1,0 0-3,0 0-2,0 0 2,0 0 2,0 0 2,0 0-4,0 0 3,0 0-2,0 0 1,0 0-1,0 0 0,0 0 1,0 0 10,0 0-11,0 0 0,0 0 1,0 0-1,0 0 2,0 0 0,0 0 1,0 0-3,0 0 1,0 0 2,0 0-3,0 0 2,0 0 0,0 0 1,0 0-3,0 0-3,0 0 4,0 0 3,0 0-3,0 0 2,0 0-1,0 0-4,0 0 4,0 0-2,0 0 2,0 0-2,0 0 0,0 0-2,0 0 4,0 0-1,0 0 4,0 0-5,0 0-1,0 0-2,0 0 4,0 0 3,0 0-4,0 0-1,0 0 4,0 0-4,0 0 12,0 0-3,0 0-10,0 0 2,0 0-2,0 0 3,0 0-1,0 0-5,0 0 7,0 0-2,0 0 2,0 0-4,0 0 6,0 0-2,0 0-2,0 0 4,0 0-6,0 0 5,0 0-3,0 0 1,0 0-2,0 0 2,0 0 0,0 0-3,0 0 4,0 0 1,0 0-2,0 0 2,0 0-6,0 0 8,0 0-6,0 0 2,0 0-1,0 0 4,0 0-6,0 0 5,0 0-2,1 4-2,-1-4 3,0 0-3,0 0 1,0 0 1,0 0-4,0 0 4,0 0-1,0 0 1,0 0 0,0 0-3,0 0 4,0 0-2,0 0 8,0 0-6,0 0-4,0 0 4,0 0-3,0 0 3,0 0-3,0 0 6,0 0 6,0 0-15,0 0 12,0 0-7,0 0-3,0 0-1,0 0 0,0 0 5,0 0-1,0 0-2,0 0 2,0 0-2,0 0 1,0 0 8,0 0-10,0 0 5,0 0-1,0 0-4,0 0 2,0 0 11,0 0-10,0 0 7,0 0-6,0 0-7,0 0 4,0 0 1,0 0 2,0 0-4,0 0 0,0 0-1,0 0 4,0 0 1,0 0 0,0 0-3,0 0-2,0 0 1,0 0 5,0 0-1,0 0-1,0 0 0,0 0 2,0 0-1,0 0 1,0 0 1,0 0-3,0 0-3,0 0 3,0 0-2,0 0 7,0 0-6,0 0 2,0 0-2,0 0-1,0 0 2,0 0-1,0 0-1,0 0 0,0 0-2,0 0 13,0 0-13,0 0 3,0 0 1,0 0 3,0 0-4,0 0 1,0 0-2,0 0 0,0 0 4,0 0-7,0 0 2,0 0 7,0 0-5,0 0 3,0 0 1,0 0-6,0 0 3,0 0-2,0 0 4,0 0-2,0 0 10,0 0-5,0 0-6,0 0 0,0 0-2,0 0 4,0 0-2,0 0-1,0 0 2,0 0-1,0 0 3,0 0-3,0 0 1,0 0-1,0 0 2,0 0-2,0 0 3,0 0-6,0 0 4,0 0 0,0 0 1,0 0 0,0 0-3,0 0 5,0 0-6,0 0 3,0 0 2,0 0-3,0 0 4,0 0-1,0 0 0,0 0-2,0 0-2,0 0-2,0 0 5,0 0 1,0 0-1,0 0-1,0 0-3,0 0 3,0 0 1,0 0-2,0 0 1,0 0 0,0 0 13,0 0-20,0 0-10,0 0-17,0 0-30,0 0-21,0 0-31,0 0-58,4-11-64,-2 8-234,3-1-510,1-1 225</inkml:trace>
  <inkml:trace contextRef="#ctx0" brushRef="#br0" timeOffset="49904.4603">5381 16445 73,'0'0'178,"0"0"-2,0 0-23,0 0-10,-1-4-5,1 4-11,0 0-9,0 0-8,0-5 2,0 5-6,0 0 4,0 0-4,0 0 3,0 0 5,0 0 0,0 0 7,-4-3 0,4 3-3,0 0-3,-3-2-4,3 2-9,-1-4-4,1 4-14,-5-4-2,3 2-10,0 0-2,2 2-3,-4-4-6,4 0 0,-4 0 4,4 4-5,-2-3-2,2 3-4,-7 0-7,7 0-7,-8 0 1,8 0-9,-10 3-2,2 1-3,0 4-7,0 4-1,-3-2 2,1 5-3,-1 2-4,-2 5 5,-2 1-8,3 1 6,0 2-7,-1 1-2,0 5 3,2-3-7,-2 0 0,3 2 2,-1-2-4,1 5 6,-4 9-2,7-10-3,0 0 1,-1 1-5,1-2 1,0-1-1,2 3-1,1-1 36,0 4-3,1-6-6,2 5 0,-4-2-5,3 3-1,2-3 0,-2 1-1,2-3-2,2-2-2,-2 3-4,4-1 1,-3-1-6,2 1 5,0 1 6,2-6-2,0 4-6,-1-2 5,0-4 1,2 4-4,1-3-7,-3-6-8,3 7 12,2 1-11,-2-3 11,0 2 0,1-9-19,1 7 13,0-2-14,0-7-14,2 8 12,1 0-1,-3-8 2,4 4 0,-5-5-4,1 1 10,5 3 9,-3-3-6,0-2 10,1 1 0,1-3-4,-1-1 8,-1-3 0,3 2 9,3 1-8,-5-5 1,6 4 7,-3-4 0,1-1 6,-16-5-7,37 7 2,-15-4 6,-4-3 1,6-2-4,0-1-4,0-3-1,-1-4 7,-1 0-6,2-2 2,-3 1 1,2-3-3,-1 0 7,-3-3-11,0-1 0,1-1 3,-3 0 1,1 0-13,0-3 7,-2 0 0,1-2 2,-2-2 1,1 4-5,-3-7 6,-2 3-6,2-1 0,-1-5-4,1-16 4,-6 14-4,4-13 1,-2 1 3,-2 1-1,1-1-1,-2 11 3,-1-12-3,-2 13 1,2-12-1,-1 12 7,-3-2-5,2 4-6,0-2 8,1 1-1,-4 0-1,3-2-2,-3 2 1,1-12-4,1 9 1,-2-8-4,4-4-3,-3-2 9,0 3-5,1 16 1,1-3 0,0-2-4,-3 4 16,3 3-8,-3 3-4,0 7-6,1 1 1,-2 1 7,2 2-8,-2 3 2,1 2 1,0 1 4,-2 2-4,1 0 8,1 7-2,0-12-9,0 12 0,-3-7-1,3 7 7,0-5 0,0 5-7,0 0-3,0 0-3,0 0 5,0 0 0,-21 12 4,10-2 4,-2 9-7,-1 0-2,0-1 4,-2 5-1,1 2-1,1 1-1,-2 1-2,1-3-1,2 4 3,0-3 0,-1-5-2,7-1 9,-3-5-7,5 3 6,0-8-5,1-1-1,0-3-1,1 0 3,1 1 2,0-1 3,2-5-7,0 0-1,-3 6 7,3-6-5,0 0 2,0 0-9,0 0 12,10-17-4,-2 4-2,2-1 8,-3-4-1,3 3 3,0 1-4,0-2 2,3-6-5,-2 3 6,-3 5-3,1-1-1,-1 1-3,-1 1 2,0 2 5,-2 1-3,0 2-1,-1 0-4,1 0 5,-4 5 0,5-3-2,-5 1 2,-1 5 0,6-6 4,-6 6-9,4-5 6,-4 5 0,1-5-4,-1 5-1,0 0 5,0 0 6,5-5-15,-5 5 3,0 0 3,0 0-4,10 1-2,-10-1 8,16 14-5,-3-3 8,3 6-3,2 1 5,0 1-5,2 0 3,1 1-3,-1 2 1,2 2 0,1-2 2,1-2 1,-2 1-4,-3 3 0,-1-5-4,-1-3-21,-6-3-41,6 4-50,-11-7-54,2 5-51,-4-6-77,-1 0-61,-3-1-258,0-8-666,-7 8 296</inkml:trace>
  <inkml:trace contextRef="#ctx0" brushRef="#br0" timeOffset="50739.8725">5590 17429 95,'0'0'141,"0"0"8,0 0-3,0 0-10,0 0 9,0 0 0,6-16-5,-6 11 8,-2 1-8,-1-2 5,2-1-9,-3-3-11,1 1-3,-3-6-12,2 5 2,0-1 0,-3-4-6,1 6 9,1-1 6,-2 3-19,2-1 1,1 4-11,-3-4-8,3 3-6,-5 3-2,5-1-16,-3-1-12,7 4-1,-11 4-12,2 1 2,-1 7-6,3 1-8,-1 11 12,2-7-12,-1 10-7,2 1 5,2 1-10,-1 0 2,3 0-2,1-2-3,2 0 1,-1-1-5,2-6 3,-1 6-2,3-11-2,1 2 1,1-3 0,0-1 1,-1-3 4,0-4-10,-1-3 2,3 0 10,-8-3-3,16-8 3,-9 4-3,4-9-1,-2 4 9,-2-6-7,3-2 3,-2 2-2,-1-11-4,-3 9 5,-1 0-7,1-8 6,-4 6-2,2-6-1,-4 8 9,2 4-14,0 1 1,0 2 7,0 0-5,-3 5 5,3 5 2,3-10-1,-3 10-2,-4-7 0,4 7-2,0 0-5,0 0 6,0 0-8,4 21 7,-4-4-7,3 1 4,0-2-1,0 2-2,4-1 3,0-2-6,0 2 13,-2-7-6,3 6-3,0-3-4,-1-9 1,0 5 3,0-4-5,1-2 5,5 2 8,-5-5 0,7-1 1,-3-6 3,0-2-4,0 4 11,0-7-12,0 0 1,-2-1-1,-3 6-2,-1-2 1,-1 2-14,1 0 19,0 1-5,-2 1-4,-2-1 4,0 3-7,-2 3 2,4-5 5,-4 5-5,4-6-1,-2 3-1,-2 3 0,1-5-14,-1 5 1,0 0-15,0 0-14,0 0-13,3-4-31,-3 4-24,0 0-41,0 0-36,0 0-44,-4-7-50,4 7-195,0 0-514,-7-5 228</inkml:trace>
  <inkml:trace contextRef="#ctx0" brushRef="#br0" timeOffset="52197.7569">7817 5196 55,'0'0'234,"0"0"-24,-4 2-14,4-2-19,0 0-12,0 0-11,0 0-15,0 0-12,0 0-9,0 0-8,12 1-11,-3-1-4,6 0-9,1-1-2,8-1-7,-2 4-2,5-4-9,0 0-5,1-1-8,3 3-2,7 0-5,1-1-6,-9 0-4,9-1-3,-12 0-5,-2 2-1,1-1-2,-4 1-2,-6-2-1,-2 2-3,-4-1-2,1-1-1,-4 2 1,-2-2-4,1 2 2,-2 2 0,-4-2-1,6-2 5,-6 2-3,4-1-6,-4 1 2,0 0-5,0 0-6,0 0-17,0 0-22,0 0-13,5-2-26,-5 2-20,0 0-32,0 0-27,0 0-32,-9-7-12,9 7-126,-8 0-352,4 0 156</inkml:trace>
  <inkml:trace contextRef="#ctx0" brushRef="#br0" timeOffset="52870.611">7827 5329 112,'-2'3'203,"2"-3"-17,0 0-17,0 0-15,0 0-13,0 0-4,10 2-9,-1-1-5,5 0-3,3 0-3,2-1 5,5 3-7,0-3-6,3-1-4,-3 2-13,0-5-7,4 2-3,0 2-6,0-2-10,-1 1-1,3-1-7,-5-1-5,2 2-1,-3-4-6,-6 2 2,-1 0-8,-3 2 5,-4 0 0,-2-1 15,1 5-8,-4-3 8,1-1-1,-2 1 1,-4 0-1,6 1 2,-6-1 6,6 0-10,-6 0-9,4 1 0,-4-1-6,3 3-6,-3-3-2,0 0-6,0 0-2,5 0-4,-5 0 0,2 0-1,-2 0-2,0 0-4,0 0-4,0 0 0,4 1 3,-4-1-5,3 2 2,-3-2-1,0 0 0,0 0 1,0 0 1,0 0-4,0 0 7,0 0 2,0 0-4,0 0-2,0 0 6,0 0-1,0 0 1,0 0 6,0 0-11,0 0 0,0 0-7,0 0 6,0 0 0,0 0-3,0 0-2,0 0 0,0 0 4,0 0-9,0 0 7,0 0 3,0 0-4,0 0 5,0 0-8,0 0-10,0 0 5,0 0 8,0 0-8,0 0 5,0 0-1,0 0 4,0 0 1,0 0 2,0 0-4,0 0-4,0 0 1,0 0 0,0 0 6,0 0-4,0 0 5,0 0-10,0 0-2,0 0 10,0 0-2,0 0-8,0 0 5,0 0-6,0 0 7,0 0 1,0 0 0,0 0-7,0 0 4,0 0 1,0 0-1,0 0-2,0 0 3,0 0 0,0 0 1,0 0-2,0 0-3,0 0 9,0 0-9,0 0 3,0 0-4,0 0 1,0 0-19,0 0-21,0 0-24,0 0-27,0 0-28,-7-7-65,4 2-74,-1-1-33,-3 1-241,-3-1-575,-4-1 255</inkml:trace>
  <inkml:trace contextRef="#ctx0" brushRef="#br0" timeOffset="56126.8814">7169 15493 17,'0'0'22,"-3"4"-8,-4-2-8,6-1-6,1-1-11,-9 4-9,8-4 4</inkml:trace>
  <inkml:trace contextRef="#ctx0" brushRef="#br0" timeOffset="56522.6047">7101 15510 82,'-7'1'101,"7"-1"-6,-4-2 12,4 2 3,0 0 11,0 0-2,0 0 2,0 0-6,-5 1-6,5-1-4,0 0-2,0 0 0,0 0 5,0 0 0,0 0 3,16-6 4,-7 4 0,1-1-2,2 3-5,5-5-4,6-2-2,3 1-4,4 2-1,14-3 2,4 1 5,22 1-3,2 5 5,-2-1-2,6 4-6,2-2-3,2 12-7,0-5-1,-1 2-5,6-1-8,-1-1-6,1 5-2,-5-6-15,4 0 1,-2-2-4,-4-2-5,-6 0-12,1-6 8,-4-1-10,-21 0 1,22 0-8,-26 0 2,-2 2-7,-5-6 3,-9 2 3,-3 1-5,-4 1 9,-7-1-17,-1 1 18,-3 1 15,-2 1 8,-2-2 9,-2 1 4,-1 1 8,1 2 1,-1-1-1,-3 1-2,6-1-5,-6 1-5,0 0-4,0 0-3,0 0-4,0 0-8,3-3-5,-3 3-2,0 0-8,0 0-1,0 0-2,0 0-7,0 0-3,0 0-10,0 0 1,0 0-16,0 0-22,0 0-15,0 0-26,0 0-22,0 0-28,0 0-30,0 0-25,4-1-25,-4 1-99,-4-10-20,2 4-8,1-4-231,-2 2-607,-1-1 268</inkml:trace>
  <inkml:trace contextRef="#ctx0" brushRef="#br0" timeOffset="56840.5153">9009 15298 95,'-6'-5'192,"-3"-1"3,1-1-2,2 3 9,1 0 16,-4 1 14,4 0 5,2-1 2,-1 4-15,1-3-19,3 3-22,-6 0-16,6 0-10,-1-4-13,1 4-12,0 0-2,0 0-16,7 8-4,0-1 1,1 2-12,8 6 2,-1-5 0,1 4-11,1 1 0,1 4-2,-1-5-8,1 3 3,-4-5 8,0-3-11,3 6-1,0-8 3,-4 1-6,2-1 3,-1 0-4,-1-1-12,-5-2-1,2 0-7,0-2 0,-3 0 3,-3 1-4,1 3 4,-3-6 5,3 1 9,-4 2-1,1-1 3,-2-2-1,0 0-9,0 5-3,-3 1-5,0 4-5,-7 4-3,-4 8-4,-4 2 17,-6 14-7,-2-5-12,7-5-1,0-1-2,-7 7-6,9-7-8,0-3-24,1 1-41,-1-2-52,0 4-44,6-6-50,-3-3-84,6-4-68,1-3-95,-5-1-344,7-2-840,-2-1 371</inkml:trace>
  <inkml:trace contextRef="#ctx0" brushRef="#br0" timeOffset="57783.9685">9893 15386 87,'4'-7'191,"0"-2"-8,2 2-10,0-2-8,-2-1-6,0-3-8,2 7 6,-1-7 2,0 1 3,0 0-9,-2 3-7,1-1 0,-2-1-5,-2-2-1,0 1-7,-2 0-1,0 0-11,-3-2-11,0 0-8,-2-2-9,-3 2-13,-1 4-2,-1-5-8,-2 5-8,0 2-8,-6 0-5,2 5-3,-5 1-3,2 9-15,-1 6-5,-1 2 4,3 5-8,1 5 2,-6 9-1,9-6 9,3 1-14,3 0 2,5 3-2,1-5-6,4 2 4,4-3-6,0-2 4,2-6-2,5-3 2,-1 0-1,3-2-3,1-7 41,1 3-3,6-8-9,-1-4 6,1-5-12,2 1 1,-5-6-3,0-4-6,-1 2-1,-3-3-1,0-6-1,-5 2-2,1-1 0,-3-4-3,0 2 4,-2-1 1,-2 7 9,1 1 7,-1-1 14,-2 4-7,2 3 16,-1 3 4,-2 1 0,0 3 1,3 0-1,-3-1-14,0 3-5,0 3-4,0 0-2,0 0-4,0 27-4,-3 2 0,-2 4-4,1 12 4,-5 3 0,1-1 5,0 6 9,-2 2-3,2-1 8,-3-3-1,2 0 1,0 0 4,2-5-2,3-12-4,-3-2-1,2 1 1,0-4 4,1-4-5,3-9-3,-2-4-5,4 1-4,-4-5 1,3 0 5,0-2 4,0-1 5,0 0 5,0-1 4,0-4 7,2 3-1,-2-3 2,0 0 2,0 0-8,17-20-9,-2 2-1,4-7-7,-1 0 1,0 1-9,2 0-1,-3-3-3,0 3-5,-3 0-4,1 0 1,-2 2-6,0 2-1,-1 6-1,-3-1-7,-1 1 3,-2 4-8,-2 1-11,0-2-6,1 5-9,-1-1-14,-1 0-16,-2 4-17,3 1-30,-2-4-29,-2 6-34,5-4-45,-2 1-38,-1 2-41,-2 1-40,0 0-42,0 0-36,8-2-305,-8 2-769,6 5 340</inkml:trace>
  <inkml:trace contextRef="#ctx0" brushRef="#br0" timeOffset="58230.9841">10187 15861 208,'0'0'372,"0"0"-19,0 0-5,0 0-11,0 0-11,0 0-21,0 0-22,0 0-28,6-11-44,-5 9-6,5-3-16,-2-2-15,3-1-9,0-1-17,2 2-21,-2-1-11,6 2-11,1-2-26,-2 1 5,0 4-5,3 3-7,-2 2-24,-3 3 11,4 1-5,-4 1-3,-3 2-25,0 3 15,-2 4 4,-2 1-11,-4 4 2,-5 3-10,-4 2 1,-2 3-4,-3 0-4,-3-1 3,0-3-4,-4-3-1,6-3 0,-1 2-4,1-4 5,4-6-4,5-4-4,0-1 0,2 3-10,0-5 10,3-2-4,1 4 2,1-4 2,1 2-3,5-1-9,5-3 12,5 1 0,-1-2-7,9 1-1,0-2 3,0 1-3,-1 0 2,-1-2 2,1 6-4,-1-3-3,-1 1 3,-7 2 1,2-2-5,-1 1 8,-5-2-1,-1 0-4,-1 2-10,-1-1 12,-3-2-1,2-1 1,-6 2-6,6 0 9,-6 0-1,4 2 2,-4-2-5,0 0-2,0 0 0,0 0-25,0 0-21,0 0-42,0 0-48,0 0-49,0 0-50,0 0-58,0 0-56,0 0-306,0 0-708,0 0 313</inkml:trace>
  <inkml:trace contextRef="#ctx0" brushRef="#br0" timeOffset="59489.3524">13831 5975 146,'0'-6'270,"2"-2"-8,-2 5-17,0-2-18,1 1-17,-1 4-16,2-6-14,-2 4-16,0 2-15,0-5-11,0 5-15,0 0-11,2-4-10,-2 4-11,0 0-4,0 0-11,0 0-6,0 0-7,0 0-7,0 0-3,0 0-11,0 0-2,0 0-7,0 0-1,3 14-2,-1-1 1,-2-1-2,2 8 3,1 9 1,0-3-1,-2-5-1,4 4-5,-3-7 0,2-1-3,-2-3-3,-1-1 0,2-5-4,-3 1 0,2-5 6,1 2 20,-1-3 21,3-1 25,9-4-14,8-7 12,2-5-2,11-7-11,6-8-2,-1 0-12,-4-4-3,2 1-8,-3-4-4,1 1-4,0-3-3,1 0-5,-5-1-2,-1 1-4,-1 5-1,-12 11-11,1 3 1,-3 2-1,-3 5-1,-3 2 0,-3 1 3,-1 4-5,-1-1-3,-2 0 3,1 4-6,-1-2-1,0 2 4,0 0-5,-3 2-17,3-3 19,-1-1-3,-2 4-4,3-3-6,-3 3 5,0 0-22,0 0 5,0 0 0,0 0-13,0 0-2,0 0-12,0 0-1,0 0-24,-4 12-43,1-6-20,0-1-27,-2 4-24,-1 0-32,2 2-32,-2 0-37,-2 1-212,-1 3-540,2-1 238</inkml:trace>
  <inkml:trace contextRef="#ctx0" brushRef="#br0" timeOffset="60448.298">10873 15031 173,'3'-6'217,"-1"1"-9,0 0-18,1 3-9,-1-2-12,-2 4-17,2-6-12,0 3-10,-2 3-11,1-5-16,-1 5-11,2-2-7,-2 2-8,0 0-14,0 0 0,0 0-7,-2 18-2,-3-2-4,-4 11-1,-2 2-5,-12 18 1,2 4-2,-10 21 1,9-20 1,-1 0 1,-1 0 0,0-2-3,0 1 27,3-4-4,0-1-3,6-17-7,-1 2-7,2-2 3,4-5-8,0 1-4,2-11 1,2-5-9,2 2-1,0-3-1,0-1 0,2 1 3,-1-6-7,2 2-7,-1-3-11,2-1-16,0 0-19,0 0-30,-1-11-33,4 0-30,-2-2-30,4-2-29,3-2-51,-1-1-196,-1 0-462,2 2 204</inkml:trace>
  <inkml:trace contextRef="#ctx0" brushRef="#br0" timeOffset="60931.0407">11013 15347 94,'1'-10'225,"1"2"-7,-2 2 2,1-1-6,-1 2-12,0 2 1,0-4-8,-1 2-13,1 2-14,-2-2-9,-1 3-24,3 2-9,-5-4-20,5 4-3,-12 4-12,4 3-9,-2 1-11,-4 5-3,1 5-11,-3 4 4,1-1-6,0 4-2,1 1-3,2 6 2,-3-3 1,8 3-9,-4-3-3,5 0 0,0-1-3,4-1-2,3 1 9,0-5-3,5 2 4,0-8 4,2 1 0,2-3-7,1 0 7,2-5 0,1 1 2,2-6-1,-1-2-1,3 0-21,-4-4 27,2-1-1,-1-2 0,2-4 9,1-5 0,-2-2 5,-5 2-1,4-7 2,-4-2-11,-1-2 6,-3-1-9,0-2-10,-3 1-3,-1 9-4,-3-9-9,0 7 5,-2 2-3,1 0-15,-6 0 5,1 1-11,-2 2-5,-1 1-7,0 1-11,-1 4-17,-3-2-25,0 3-36,2 3-10,-2 1-26,3 2-31,-1 0-31,1 1-34,1-1-48,0 2-50,2 0-246,1 0-613,6-1 271</inkml:trace>
  <inkml:trace contextRef="#ctx0" brushRef="#br0" timeOffset="62835.9983">11355 15022 11,'1'-7'235,"1"1"-3,-1 1-7,2-1-1,-3 1 5,0 3-5,0 2 0,0-9 1,-3 3-5,3 6-4,-1-10-18,-1 6-14,1-3-9,-2 2-9,-1-4-18,1 1-9,0-4-3,-4 4-16,3-1-7,-4-5-4,3 5-8,-2-2-5,0-2-3,-3-1-11,2 4 1,-2-2 1,-1-2-9,0 2 0,-6-7-9,3 7-2,-2-3-4,-1 2-5,0-3 0,-6 3-4,6-1-7,-3 1-2,-1-1 2,1 5-6,0-3 1,-3 0-5,1-1-4,1 2 2,1 1-4,-1 0 4,-1 1-13,-1-1 10,-1 2-3,3 0-2,1 1-4,-2 3 3,-1-1 2,-3 0 0,6-2-9,-1 7 2,-2-1 1,2-1 0,-2 4-8,2-1 1,-1-1 0,-1 0-2,0 3-4,0 1 4,-1-1-3,-2 6 3,3-4-5,-2 0 4,2-2-4,-1 3-1,3 0 0,-1 5 1,3-3-2,0 0 2,-3-1-1,6 1 0,-3 0-2,-2 2-1,5-2-2,3-1 0,-1 2 4,-7 1-1,-3 2 1,4 5-7,1-6 6,-1 2 0,3 0-5,3-4 9,-3 6-5,2-6-3,3 2 1,-2 1-1,-3-1-2,5 1 7,-2 0-4,2-1 3,-2 0 2,0-1-5,0 2 0,0-2-2,1 5 1,2-5 1,-2 2 1,-1-1-2,2-1 3,0 2-5,0-2 0,-2 1 4,2-1-2,0 2-1,0-2 2,1 3 1,1-4 2,0 2-1,-1 2 2,3 0-2,-1-1-1,1 2-2,-1-2 5,2 2-5,-1 2 4,1-3 3,0 1-6,0 4 1,2-1 3,0 0 0,1 2-11,-2-2 12,2 1-5,-2 7 6,1 1-5,3-8 3,-4-1 0,4 1-3,0 0 2,2 0-1,-3 1 10,0 2-8,2-4-6,0 4 8,1-3 2,-2 3 1,0-3-3,-1 2-1,1-1 3,1 0-1,-2-2 1,2 2-1,0-1-2,0 0 2,-2-1-3,2 1 4,1 0-2,-1-1-6,-1 3 6,2-3-2,-2 0 6,1 0-3,1 2 0,0-2 1,3 1-5,-3-1 2,0-1 0,0 1 3,0 0 4,0 3 0,3-2-1,0-2 2,-1 3 1,0-7-1,-2 4-1,3 2-1,-2-1-4,2 2 7,3 0 1,-5 5-4,6-4-1,-4-3 1,3-2-3,-1 3 2,1-2-2,-1 2 1,3 0 1,1 3-4,0 2 1,-1-4 3,-2-2 1,2-1-21,0 1 5,1 0-4,0 0 5,-1-3 0,2 2 0,0 1 3,0-3-4,-1 0 3,6 5 4,-3-7 0,0 2-3,0 0 2,5 2 3,-1 1 0,-6-4 4,4 1-6,1-1 2,2 3 2,-3-7-2,0 3 0,0-3 4,0 0-12,3 5 11,2-2-1,-7-2-1,2-1-1,3-1 0,-1 1-3,5 1 3,-3 0 3,2-1 2,3-1-4,-8-3-1,0 2 1,5 0-1,-4 0 2,-1 0-1,1-3 1,-1 0 1,2-2-3,-1 2 0,-1-1 2,1-1-2,1 1-1,-2-3 2,3 0-1,2 3 1,1-6 5,-4 3-7,4 0 5,0 0-3,0 0 6,3-3-3,-7 2 2,3-3-2,-6 3 1,3 0-1,-3 1-3,2-3 5,3-3 2,-3 3-3,-2-2-3,0-2 1,1 5 4,0-5-3,0 2-1,6-4 2,-5 2-5,6-1 2,-5 0 0,-1 3 2,-2-2-2,1 0 0,1 0 3,-2 0 2,0 0 2,-1 2 2,-1-4 0,1 3 2,0-1 0,1 0-3,-2-3-1,2 2 1,-2-1-2,3 1-1,-6-1-1,3-1 0,1 0-1,-2 1 4,3-1-1,-1 1-1,0-2-3,3-3-1,0-1 0,-3 4 3,-2-1-1,0 0 2,1 2 2,-2-1 0,-1 0 4,-2 4 2,2-1 9,-4 4 2,1-5 9,3 3 2,-4 0 6,-1-2 2,1 5 4,-1-2 0,0-2-1,0 2-2,0-5-3,2 3 2,0-2-11,-1-1-1,2 0-1,2-4-11,-2 2 1,1-3 2,-3 4-8,2-2-1,0 3 5,-2-1-6,-1 4-5,2-3 3,-2 0-4,2 2-1,-2-1-2,3 1 3,-4 0 9,1-1 1,-1 0-2,1-1 4,1 3 0,0-3 0,-2-4-8,1 5 2,1-3-1,-1-4-1,3 2 2,0-1 3,1 0-9,-1 1 9,-2 4-6,-1-6 7,1 5-5,0-3 3,-4 5 7,3-3 12,-1 5-5,1-1 17,-4 1-13,2-3-1,1 3 10,-3-1 1,2 0-5,0 2 3,-2 6-8,3-17-15,-1 5 15,-2 0-15,5-5-21,-4 3-1,1-6 0,0 4 0,1-1 0,0-1 0,0 0 0,-3 0 0,1-2 0,1 6 0,-2-3 0,0 5 0,0 2 0,2-1 0,-2 3 0,0 1 0,0 7 0,2-14 0,-4 9 0,2 5 0,2-14 0,-2 14 0,0-10 0,0 10 0,-2-10 0,2 3 0,0-5 0,-2-8 0,2-7 0,-3 8 0,3-1 0,-5 2 0,4 1 0,-3-4 0,0-3 0,-1-2 0,1 1 0,0-1 0,0 7 0,-1 2 0,1 0 0,0 2 0,1-2 0,-1 6 0,-3-6 0,3 2 0,-2-2 0,2-1 0,-2 1 0,2 1 0,-2-3 0,1 5 0,-1-6 0,3 1 0,-4-6 0,0 0 0,3 7 0,-2 1 0,2 0 0,0 2 0,0 4 0,-1 0 0,3 3 0,-3-1 0,5 4 0,-2-2 0,2 7 0,-5-10 0,5 10 0,-3-7 0,3 7 0,-2-7 0,2 7 0,0 0 0,-5-7 0,5 7 0,0 0 0,0 0 0,-2-7 0,2 7 0,0 0-145,0 0-110,-7-6-53,7 6-38,-3-9-53,3 9-55,-3-5-91,0 2-412,3 3-1036,-18-6 458</inkml:trace>
  <inkml:trace contextRef="#ctx0" brushRef="#br0" timeOffset="66768.0536">7990 14575 22,'3'-14'152,"0"-4"-20,1 4 5,-1-1-3,0 5 1,-1 1-3,1-3-8,0 2 0,0-1-1,1 3-2,-4-2-9,3 0-5,0 1-2,0 4 1,-1 0 6,-1 0-10,-1 0-7,2 3-8,0-1-11,-2 3-7,0 0-8,0 0-8,0 0-7,0 13-2,-2 4-3,-1 10-3,-2 4-1,-1 4-6,-1 10 4,1 0-8,1-11 3,-1-1-4,2 5-1,-1-4-3,3 0 27,-2-3-3,1-3-3,-1 2 1,2-13-3,1 2-4,-2-7 5,3 1 0,-2-4-5,2 0 2,-1-4-6,1 3 7,0-1-1,-1-5 6,1 2 9,0-4 8,0 5 11,0-5 14,0 6 4,0-6 12,0 0-14,0 0 9,0 0-1,0 0-11,4-17-16,-3 2-6,4 1-1,2-5-14,-1-3 4,2 4-10,0-5-2,-1 3-7,6 2 1,-5 1-18,3-4 17,-3 7-8,3-1-6,-4 6-5,3-3-2,1 2 1,0 2-2,-3 1-2,3 0 5,-3 4-2,3-1-3,-2 2 3,1 2-9,-2 5 0,2-1 1,3 4-4,-6-1-3,3 7 6,-1 0-7,-2 1 5,1 1-4,-4 2-3,-3-1 9,-2-1-1,1 2-3,-2 2-3,-2-5-2,-2 1 4,-1 1-4,0-3 9,-1-2-4,-3 0 1,-2 0-4,2-2-2,-3-3 3,2 1 0,0-4 7,-1 3-12,0-4 5,3 0 0,1-3-1,0 0-15,2 0 12,-3 0 7,3-3-1,1 2-2,0 1 0,1-1 2,0 0-1,2-1 4,0-1-2,3 3 1,-8-1-2,8 1-1,0 0 0,-5-1 1,5 1 1,0 0 1,-4-2 1,4 2-6,0 0 4,0 0 1,0 0 3,0 0-1,0 0 4,-4 0 0,4 0 0,0 0 1,0 0 5,0 0-2,0 0-18,-3-2 23,3 2-6,0 0 4,0 0-2,0 0 1,0 0-4,0 0 2,0 0 2,0 0-4,0 0-2,0 0 0,0 0 3,0 0-10,0 0 2,0 0 3,0 0-2,0 0-1,0 0 4,0 0-3,0 0-1,0 0 0,0 0 2,0 0-4,0 0-3,0 0 1,0 0-2,0 0 8,0 0-1,0 0 2,0 0-1,0 0-6,0 0-2,0 0 3,0 0 6,0 0-2,0 0 4,0 0-21,0 0 15,0 0-1,0 0 2,0 0 1,0 0-3,0 0-6,0 0 9,0 0-5,0 0-2,0 0 4,0 0-1,0 0 0,0 0-5,0 0 8,0 0 1,0 0-1,0 0-7,0 0 3,0 0-1,0 0 5,0 0 4,0 0-11,0 0 6,0 0-4,0 0 2,0 0-3,0 0 2,0 0 7,0 0-5,0 0 5,0 0 0,0 0 1,0 0-3,0 0-1,0 0 6,0 0-5,0 0 0,0 0-3,0 0 0,0 0-2,0 0 7,0 0-4,0 0-3,0 0 8,0 0-4,0 0-3,0 0 3,0 0-3,0 0 2,0 0-4,0 0 2,0 0-4,0 0 3,0 0 3,0 0-2,0 0 3,0 0 3,0 0-3,0 0-1,0 0 3,0 0-4,0 0-1,0 0 3,0 0-1,0 0-4,0 0 4,0 0 0,0 0 1,0 0 0,0 0-4,0 0 5,0 0-2,0 0-2,0 0-2,0 0 5,0 0-3,0 0-2,0 0-2,0 0 7,0 0 0,0 0-9,0 0 9,0 0-1,0 0 0,0 0-2,0 0 5,0 0 0,0 0-15,0 0 12,0 0-4,0 0 4,0 0 1,0 0-1,0 0-7,0 0-23,0 0-24,0 0-46,0 0-46,0 0-49,0 0-61,-4-3-79,4 3-358,0 0-750,6-13 332</inkml:trace>
  <inkml:trace contextRef="#ctx0" brushRef="#br0" timeOffset="68287.7101">1384 5942 16,'-10'-1'285,"2"-2"-12,-1 2-3,2 1-20,3-1-25,0-1-21,1 0-25,3 2-19,0 0-15,-6-1-16,6 1-12,0 0-11,17 1-15,-1 4-5,5-4-9,4 4-10,2-1-5,12 1-6,2 1-9,-1-3 1,3 0-9,2 4-1,3-1-1,1-2-3,-1 3-1,-1-4-5,-2 1-3,-3 3 1,-1-5-5,-11 1-5,-2-1-1,-3-2 3,2 1-11,-3 0-5,-3-1-5,-7 0-11,0 3-12,-1-2-20,-5-1-14,1 0-18,-5 0-13,-4 0-19,10-4-52,-9 2-61,1-3-181,-4-2-437,1 0 194</inkml:trace>
  <inkml:trace contextRef="#ctx0" brushRef="#br0" timeOffset="69614.1349">2021 5683 170,'-5'-3'243,"1"-3"-4,0 3-12,1 0-22,-1 1-20,1-1-16,2 0-18,1 3-14,-3-4-17,3 4-12,-3-4-10,3 4-13,0 0-9,0 0-11,0 0-1,0 0-9,0 0-6,0 0-6,17 12-2,-9-7-5,5 4-1,0-1-6,5 5 1,-1-1-3,3-2-3,0 3-1,-2-1-7,2 0 1,-2 0 0,2 0-3,-2 0 1,-5-3 1,2-1-7,-1 2 2,-1-3 0,-2 1 3,-1-4-5,-2 3-1,1-4-2,-2 1 0,-2-1 1,1-1 0,-2 1-1,-1 0 10,0-3 14,-3 0 19,6 4 13,-6-4 9,4 2 13,-4-2 9,0 0-9,3 3 0,-3-3-3,0 0-6,0 0 3,0 0-5,0 0-3,0 0-7,0 0 5,0 0-12,0 0 13,0 0-5,0 0-7,4 2-2,-4-2-22,0 0 18,0 0 1,0 0-6,0 0-6,0 0-2,0 0 3,0 0-7,0 0-14,0 0 21,0 0-8,0 0 2,0 0-7,0 0 13,0 0-14,0 0 5,-10 6-2,10-6-5,0 0 2,0 0-4,0 0-3,0 0-5,0 0 0,0 0-2,0 0 1,-10-1-5,10 1-5,0 0 1,-10 5-3,3 4-3,-4 3 6,-6 7-6,-1 8-2,-9 12 1,3 3 1,-1-2 1,5 0-10,3-11 14,0-1-7,3-3 4,0-1-3,1-1 2,2 0 1,1-7 2,3-3-2,1-1-1,2-7-1,0 4 5,3-4-11,-2 0 8,0 0-4,3 0 3,-1-4 0,1-1-4,-3 6 5,1-4-1,2-2-2,-2 3 6,2-3-4,-2 2 0,2-2-1,0 0-4,0 0 9,0 0-6,0 0 6,0 0-6,0 5 3,0-5 0,-2 3-1,2-3 1,0 0-4,0 0-11,0 0 13,0 0 9,0 0-7,0 0 2,0 0 3,0 0-2,0 0-2,0 0-8,0 0 2,0 0 8,0 0-5,-2 4 4,2-4-8,0 0 8,0 0 0,0 0 2,0 0-2,0 0-1,0 0-4,0 0 5,0 0-3,0 0-1,0 0 0,0 0 8,0 0-4,0 0 3,0 0-6,0 0 2,0 0-3,0 0 3,0 0 3,0 0-4,0 0-2,0 0 3,0 0 6,0 0-13,0 0 7,0 0 1,0 0 2,0 0-3,0 0 5,0 0 2,0 0-4,0 0-3,0 0-5,0 0 3,0 0 0,0 0-3,0 0 3,0 0 1,0 0 0,0 0 0,0 0-3,0 0 2,0 0-5,0 0 8,0 0-2,0 0-4,0 0 2,0 0-3,0 0 11,0 0-9,0 0 2,0 0 6,0 0-3,0 0-6,0 0 0,0 0 6,0 0-5,0 0-2,0 0-1,0 0 5,0 0-12,0 0 12,0 0 2,0 0 2,0 0-3,0 0 3,0 0-4,0 0 3,0 0-1,0 0-4,0 0 2,0 0 3,0 0-6,0 0 0,0 0 1,0 0 4,0 0 2,0 0 0,0 0 0,0 0-1,0 0-4,0 0-5,0 0 6,0 0-2,0 0-16,0 0 19,0 0 5,0 0-6,0 0-6,0 0 12,0 0-4,0 0-2,0 0-2,0 0 2,0 0-1,0 0 0,0 0 7,0 0-3,0 0-6,0 0 4,0 0-2,0 0 3,0 0-8,0 0 6,0 0 4,0 0-4,0 0-2,0 0 3,0 0 2,0 0 4,0 0-7,0 0 2,0 0-5,0 0-10,0 0 18,0 0-3,0 0-1,0 0 1,0 0 0,0 0-5,0 0 6,0 0 2,0 0-1,0 0-4,0 0 1,0 0-6,0 0 8,0 0-2,0 0-1,0 0-3,0 0 3,0 0 6,0 0-7,0 0 0,0 0 5,0 0-7,0 0-1,0 0 9,0 0-7,0 0-1,0 0-9,0 0 13,0 0-2,0 0 4,0 0-4,0 0-3,0 0 3,0 0 2,0 0 2,0 0-13,0 0 13,0 0-4,0 0-3,0 0-11,0 0-21,0 0-22,0 0-38,0 0-43,0 0-37,0 0-36,0 0-50,0 0-47,0 0-41,0 0-231,14-7-629,-5 2 279</inkml:trace>
  <inkml:trace contextRef="#ctx0" brushRef="#br0" timeOffset="72144.1799">11461 15920 16,'0'0'229,"0"0"15,1-7-6,-1 7-14,0 0-4,0-7-11,0 5 4,0 2-10,0-6 2,2 2-9,-2 1-9,2-2-4,0 0-10,-2-1-24,3 0-6,2-4-8,2-4-17,3 2 1,0-2-9,8-3-14,2 2-9,0-4-10,4 1-5,2 2 1,-2 1-14,16-4 0,-12 6-2,11 2-3,-10 4-10,10-1-4,-9 3 1,9 1-4,-9 4 2,-2 6-12,11-2 3,-11 3-5,0 3 0,-2 2-6,9 5-1,-10-3-3,-1 2 8,8 11-3,-7-5-4,5 6 1,-10-6-1,2 0-3,-3 2 3,1 2 9,-6 2-5,2-4-1,-4 1-4,0 1 7,-4-2-17,-1 2 6,-3 0 4,-1 2 3,-7 1 5,0 1-6,-3-1-2,1 1-4,-4 0 6,0-4 6,-2 3-7,-4-3 3,1 4-4,-1-4-6,-2-3 2,-3 1 3,1-1-5,2 1 0,-5 1 3,1-5-3,-2-3-3,-2 2-3,-1-2 5,-7 2 5,7-7-17,0 4 21,1-6-9,-6 1-5,-2-2 8,-5-4-18,9-2 16,1-3-6,-14-4-2,5 0-3,-1 0 6,9-1-2,2-3 5,1-1 0,3 1-1,-1 1-7,1 1 8,3-1-11,-2 1 4,7 1 3,-4 0 0,6 3-3,-1-1-18,3-1 22,4 1 6,-2 1-6,1 0-3,2 1 2,2-1-4,0-2 5,1 0-2,1 1 2,2-3 3,1-1-3,-2 1-6,5-7-4,4-2 3,4-8 5,2 4-4,-1-5 0,3 3 9,2-3-4,-1 4-5,0-2-2,-2 6-1,-2 1-2,-1-5 5,-1 6 6,-2 4-4,-1 1 0,-2 1 1,-1 0-1,0 4 0,-2-2 4,0 1-4,1 4 3,-3 1-2,0 0-5,0 0 4,0 0 0,0 0 3,-11 20 1,0-5-2,-4 8-4,-1-3 6,0 2-3,-2-3 8,-1 0-7,-1 0 0,2 1-1,1-3 5,-1-3-1,5-5-1,2 1-3,0 0-3,1-1 2,3-3 5,-1-1-2,3-1 0,0-1 4,0 1 0,3-1-3,-3 0-13,3-1 6,0 1 2,2-3-15,-3 2 20,3 1-6,-1 2 5,1 1 0,0 5-3,1 1 0,1 2 7,2 3-1,2-1-6,3 6 1,1 7-1,4 0-2,2-4 5,-1 2 2,-2-4 0,5 8-5,-2-2-4,-2-3-1,1 0-12,-3 0-20,3 2-39,-3-6-80,3 0-43,-5-1-56,-3-5-54,4-4-60,-4-4-260,0-1-679,0-3 301</inkml:trace>
  <inkml:trace contextRef="#ctx0" brushRef="#br0" timeOffset="73079.6012">12945 16462 63,'3'-5'272,"-3"-2"-11,3 2-10,-2-4-19,2-1-16,0 0-12,-2-2-10,3-2-13,-3 1-4,0-6 1,-1 5-20,1-6 4,-2 8-21,1-9-8,-2 6-11,-2-1-7,2-1-8,-3 8-11,3 0-3,-3-1-11,1 1-10,-6 1-7,0 3-7,-1 0-10,-4 5 1,-3 6-9,-2 5-6,-3 1 3,2 6-11,0 2 4,0 4-5,4 3-6,0-4 3,3 4 0,1-3-10,1 1-6,4 1 6,4-2 0,1 3 5,6-8-4,-3 0 9,2-1-2,5-1 2,-2-2 4,1-4-3,2-4-1,2 3 6,1-6 1,1 0-3,0-7-3,2 2 18,2-7-11,-5 0-5,3-6-14,-4-1 5,6-4 19,-4 1-12,1-4 7,-6 1 19,1 5 8,0-2-4,-4 3 6,-1 3 3,1 1 11,-1 0 9,-3 4-1,3 3-2,-2-3-6,3 3-4,-4-1-10,0 3-9,0-2-6,0 4 0,0 0-11,0 0 1,0 0-7,1 12-3,1 2 0,-4 1-6,2 4-1,3 5 0,-1-3 1,1-1-1,2 5 1,2 1-8,0-9 2,3 6 5,-1-9-6,0 1 4,4-2 0,3 2 4,2-3 0,2-3 2,-1-3-2,2-4 6,-4-2-2,4-2 2,-4-1 0,5-4-3,-4-3-1,2-2 1,-2 0-4,-7 1 0,2 0-2,-2 2-2,-4 1-2,2 0 0,-3 2-1,-3 1-5,2 2-9,-3 1-14,1-1-17,-3 3-27,6-4-29,-6 4-38,4-7-37,-1 7-40,-3 0-29,0 0-34,4-3-36,-4 3-36,0-11-372,-1 5-771,-2-3 341</inkml:trace>
  <inkml:trace contextRef="#ctx0" brushRef="#br0" timeOffset="74613.5001">7743 6259 223,'0'0'238,"-6"-1"-18,2-1-23,4 2-17,-3-1-19,3 1-14,0 0-16,0 0-13,0 0-10,0 0-2,21 0-2,-6 1-5,8 1 3,5 0-7,1-1 2,12 2-6,0 1-2,1 0-2,1-1-3,2-1-6,0-2-4,1 1-4,1 1-7,-1-1-5,0 0-7,-3-3-5,-2 0-4,-12 2-4,-2 0-4,-3-1-5,3-1 2,-6-1-6,-9 3 3,3-1-9,-7-1 2,2 2-1,-3 0 5,-1-1 0,-1 1 5,-2-2 7,-3 2-1,6 0 6,-6 0 2,0 0-5,5 0 4,-5 0 2,0 0-3,6 0-3,-6 0 2,0 0 2,0 0-8,0 0 1,0 0-7,0 0 4,0 0 13,0 0-24,0 0-2,0 0-4,4 2 0,-4-2 2,0 0-3,0 0-4,0 0-2,0 0 8,0 0-4,0 0-9,0 0 6,0 0 1,0 0-3,0 0-4,0 0 7,0 0-4,0 0-2,0 0 0,0 0-7,0 0 8,0 0 1,0 0-10,0 0 6,0 0-3,0 0 11,0 0 3,0 0-2,0 0-15,0 0 4,0 0-27,0 0-42,0 0-43,0 0-54,0 0-74,3-5-108,-3 2-224,2-3-620,-1-2 275</inkml:trace>
  <inkml:trace contextRef="#ctx0" brushRef="#br0" timeOffset="76427.8795">10793 14737 38,'0'0'118,"0"0"4,0 0-4,0 0-2,0 0-2,0 0 6,0 0-3,0 0 2,0 0 1,0 0-3,0 0-2,0 0 3,1-4-2,-1 4 7,0-4-2,3 0-2,-3-1 2,2 3-3,-2-4-5,0-2-2,0 2-4,3-6-3,-3 1-5,2-9-2,-2-7-5,0 1-4,-2-3-4,4-1-3,-4-5-8,2-14-4,2 1-3,-2-1-2,-2-6-3,4-1-4,-2-3-3,2 0 3,-2 1 9,0-27-12,1 28 2,2-25 12,-2 25-11,2 5-4,-1-6 1,-1 1 13,-1 1-1,4 0 0,-1 0 1,0 2-5,0 4 7,-1-1-3,3-2-4,-4 1-5,-1 0 2,2-1-8,2-2 2,-3 1-6,2-2 3,-1-4-8,3-22-6,-4 28 3,1-2-8,2 4 3,-1-3-7,-2 6 0,-1 17 7,2 1-2,-1-1-8,-1 6 4,0 6 13,2 1 9,0 2 2,-2-2-1,-4 2-4,4-10-3,-1 10-6,-1-3-8,2-6-3,0 2 0,0 0-2,0-3-3,0 3-3,0-3 2,0 0-5,2 3-2,-1 5 0,1 1-3,-2 0 0,2 1-7,-2 5 6,0-5-1,0 3-1,-2-1-2,2 5 0,-2-2 1,2 0 0,0 3 1,0-1-2,0-2 0,0 3-2,0-2-3,0-1 3,0 2-2,2-2 2,-2 0-3,2 0 3,-2-1-1,0 1-4,0 0 7,0 3-4,0-3-1,0 5 0,0 0 1,0 3-2,0-1 4,0-1-1,0 4 3,0 2-2,0-7-3,0 7 3,0-4-3,0 4 0,0 0 1,0-6 2,0 6-4,0 0 1,0-3 1,0 3-1,0 0-1,3-4 1,-3 4 0,0 0-2,-1-5 1,1-2 3,0 5-3,0 2-1,1-12 2,-1 7-2,0-1 3,1-4-3,-2 5 0,2-6 1,-1 5 0,0-1-1,1 0 3,-1 0-2,1 2-2,-1-3 3,1 2-2,-1-1 3,0 2-2,3-3-3,-3 3 1,0-2 2,2 3-2,-2-1 4,0 1-1,0 4-2,-2-7-7,2 7-3,0 0-6,-1-4-12,1 4 1,0 0-10,0 0-1,0 0 0,0 0 6,-7 13-1,0 1 6,0 3 0,-3 4-1,-3 4 6,0 1-1,4 1 6,-5-2 0,-2 0 2,4 0 5,-1-1-1,-2 0 8,0 0-2,3-1-17,2-3 15,1-5-1,3-5 1,-1 0 5,5-1-5,-1-4 0,0-1 3,0 1-5,0-2 2,2-1 5,1-2-2,0 5-4,0-5 3,0 0 4,0 0-2,4-16 4,-1 4-3,5-11 2,5 0-5,0-3 2,1-4 2,1 4 3,-1-1 4,1-1-5,0 2-13,1 0 16,-2 3-2,-5 7-1,1-1-6,0 3 6,-3 2 0,-1 2 0,-2 3-2,2 0 1,-1 2 1,-3 0 3,0 2-8,-2 3 5,3-5-1,0 3 5,-3 2-2,0 0-1,10 12-3,-5 0-1,3 5 3,-1 0-1,1 7 1,4-1-2,-2 3 7,3-1-9,0 0 5,-2 0-1,3 1-2,-1-4 5,-1 0-4,0 0 0,-1-8 3,-1 1-6,0-3 7,-1 1-6,-3-5-3,2-1-29,-6-1-33,3-2-43,-3-1-23,3 2-31,-4-1-34,1-2-32,0 2-49,-2-4-45,3 4-47,-3 0-192,0 0-611,0-4 270</inkml:trace>
  <inkml:trace contextRef="#ctx0" brushRef="#br0" timeOffset="77066.5036">11369 12240 68,'0'-10'248,"0"3"-2,0 2-14,0 0-18,3 0-22,-3 1-21,0-2-13,0 6-9,0 0-12,2-1-4,-2 1-6,0 0-1,3 18-3,0-3-6,-1 13 3,-1 1-2,1 4-3,-1 12-6,-2-9-2,-1 12-3,1 2-2,-1-1-1,1 1-2,-1 0 1,0-14-4,-2-1 8,1-1-7,-1 0 3,-1-3-10,1-4 2,3-1-7,-1-4-8,2-4-4,-3-7-6,2 1-6,1-2 3,-3 0-11,3-5-2,0-1-1,-1 1-1,1-2 7,0-3 6,1 4 1,-1-4 4,0 0-3,0 0 2,0 0-5,0 0 0,4-12-7,-1 3-5,0-4-2,1-6-8,1 1-5,3-7-2,-1 1-5,1 1 4,0 0-9,1 6 1,-2 0 1,4-7-8,4 3-2,-4 0-3,-1 5 2,3-6-3,-1 2 2,0 6-3,-1 2-2,-1 2-3,2 0-6,-3 3 8,-1 2-2,2 3 4,-1 0-3,0 2-6,0 2 5,1 3 1,1 4 2,-1 3-2,0 2 0,-2 2-4,-2 1 1,-1 1 0,0 0 3,-4 8-1,-2-6-5,-1 2 4,-5 3 1,-1-2 2,-6-1-6,-1-1 1,-1-2 3,-1-1 7,-2-2-12,1-1 2,-2-3 0,6-5 1,-3 1 1,3-4 2,3 2-1,-4-6-2,7 4 2,1-1-8,-1-3 7,4 2-4,1-2-11,-1 2-25,4-2-36,-6 0-35,6 0-62,0 0-45,-6-4-78,7-2-92,3-1-369,-1-1-815,1-3 361</inkml:trace>
  <inkml:trace contextRef="#ctx0" brushRef="#br0" timeOffset="78758.048">1446 7311 163,'-13'-5'202,"4"3"-2,0-2-3,-1 4-10,0-4-10,6 4-6,-3-1-12,3 0-15,0-1-13,1 0-12,3 2-13,-6-3-13,6 3-11,-4-2-10,4 2-11,0 0-5,0 0-8,0 0-6,0 0-5,0 0-2,0 0-3,23 5-4,-11-3 2,5 1-7,0 1 2,4-3-2,2 1-3,-1 1-2,5-2 1,-2 0-3,1-1-1,-2-1-1,4 0-4,-3 0 2,3 1 0,-2-4-6,0 3 7,1-2-6,-3 1-3,-3-1-3,0-1-10,-5 0-5,-1 3 1,-2 1-2,-1 0 1,-3-3-1,0 3 2,-4 0 0,2-1 6,-4 1-3,-3 0 4,7-1-1,-7 1 3,4-2-2,-4 2-1,0 0-9,0 0-22,0-5-3,0 5 2,0 0 3,-8-5 1,2 3 4,2 1 1,-4-4 4,1 1 3,-4 0 2,2 0 2,-2-2 6,-2 0 7,1 0-2,0-2 4,-1-1 1,2 1 3,-3 1 3,-2 0 3,2-3 5,3 3 3,-2-1 11,-1-1 6,4 4 4,2 0 7,-2-1 6,3 0-2,0 2 3,3 1 2,-1 1 0,0-1-4,0 3-5,3-3-1,2 3-7,-6-4-1,6 4-7,-3 0-1,3 0-7,0 0-2,0 0-2,-1-2-5,1 2-1,0 0 0,-4-3-8,4 3 7,0 0-5,0 0 1,0 0-4,0 0 4,0 0-5,8 7 4,-3-5-1,0 1 1,3 2 0,-2-1-2,4 1 4,3 2-4,1 1 5,-1-1-8,6 0 6,1 3-4,0-2 2,-6-1 1,6 0-3,-6 1 1,0-1 3,-2-5-1,2 4 0,-4-3-6,0 0 5,-3 0-2,3-2 1,-6 0 2,2 1-4,-1-1 1,-2 0 4,0 1 0,0-1 2,-3-1 1,4 0 7,-4 0 9,0 0 6,6 3 5,-6-3 4,1 2-1,-1-2-1,0 0-3,0 0-4,0 0 0,0 0-8,0 5-3,0-5-7,0 0 6,0 0-9,-4 7 3,-3 3-8,1 5 2,-8 6 1,0 1 0,0 2-1,-3 2 2,-3 1-4,2 3 3,-3 7-6,4-12 5,0 2-1,-1-1 3,1-1-4,3-2 1,4 0-6,0-8 7,3-1-2,2-4 1,-1 1 1,2-3-5,-1 2 3,3-3-1,0-2 1,1 0-2,-1-1-7,1-1 7,0 2-1,0-3 4,1-2-1,-1 5 1,1-5 1,-3 2-2,3-2-1,0 0 1,-1 4-5,1-4 6,0 0-3,0 0-5,0 0-9,0 0-19,0 0-28,0 0-33,0 0-43,0 0-45,0 0-51,0 0-39,0 0-139,0 0-444,23-11 196</inkml:trace>
  <inkml:trace contextRef="#ctx0" brushRef="#br0" timeOffset="80359.8917">11690 9549 145,'0'-9'231,"0"-3"-19,0-2-21,0-1-14,5-3-13,-3 2-7,5-2-7,-1 2-3,1-6-12,2 6-4,3-6-6,2-1-3,0 2-7,0 1-3,4-1-11,-2-1-7,4 2-5,0 3-5,2-1-7,1-2-3,2 3-2,8-6-10,-5 7-2,4-3-4,6 2-3,-11 5-6,0-1-1,12 0-4,-11 2-5,12 2-2,-2 0-2,-9 3-4,9-4-1,-1 3-6,-9 4 3,-1 1-6,1 2-3,0-2 2,0 2-3,1 4-2,-3 2-1,-1-2 5,3 6-9,-5-2 2,1 3-2,0 4-3,-3-1 2,1 1 0,-3 4-1,-1 0 0,-1 4-1,0 1 2,0-2 2,-5 4-4,3-2 7,-4 2-3,-1-1-4,0-1-1,-4 0 1,0 3 1,-3-3 3,3 2-2,-4-1 1,-1 1-1,-2-1-2,-1 1 1,-1-1 3,-3 2-1,-2-2 0,0-2 3,-1 4-4,-2-3-2,-2 0 0,-1 2 0,-1-2 3,-4 1-1,1-2 0,-3 0 2,0 3 1,-9 4 3,1 2-1,-4-6 4,2 0-7,6-7 7,-7 6-10,-5 1 3,3-4-1,-2 4-2,-2-1 0,0-1-1,2 1-2,-2 1 3,2-7-3,-1 3 0,-1-2-3,1 1 4,2 0-3,8-6 1,1 0 2,-4-1 1,5 1-5,-1-1 3,1-2 6,3-2-7,2 1-4,6-3 4,-2-2-5,3 0 1,4 0 2,0-3 3,2 1 6,0 0-4,1-1-5,-1 0-1,5-2 1,-4 0-3,3 1-5,-2 1-3,2-1-1,-2-1-3,1 0-2,0 0-6,0 1 1,4-2 0,0 0 5,-7 0 1,7 0-6,0 0 0,-4 0 4,4 0-9,0 0 1,-3-5 1,3 5-1,3-10 1,1 0 0,1-4-1,5 0-2,2-9 3,0 0-1,-1-2 4,4-4 0,-3 3 2,2-5 0,-1 1 2,0-3 0,-2 3 5,0 1 0,0 3 1,-2 2-1,-1 7 3,-3 2 7,-4 4-2,3 3 3,-2 0 4,0 1-6,1 6-1,-3-3-1,0 4 2,0 0 1,0 0-2,-8 21 5,-1 0-3,-2 4 0,-2 0 1,-1 2 1,0 0-1,-7 12 2,6-7 0,-1-4 0,-1 0-1,3-1 1,0-2 0,-1-4-2,6-4 2,0-3 2,3-4-2,1-2 0,0-1 0,2-2 3,0 0 3,2-2 7,-3 3 2,4-5 2,0-1-6,-2 3 4,2-3-3,0 0-2,6 4 0,-2-2 0,4 0 0,2 4-1,4-1-1,6 6 0,2-3-2,1 4 3,-1 0 0,3 2-1,0 1 4,2-2-4,0 3 3,8 1-4,-10-3 1,-2 1-1,-1-3-4,-2 1-9,0-1-23,-8-5-38,0 2-47,0-2-41,-3 0-38,-1-3-31,3-2-237,-4 0-497,3-2 221</inkml:trace>
  <inkml:trace contextRef="#ctx0" brushRef="#br0" timeOffset="81095.6736">12811 10408 8,'3'-5'225,"0"1"1,-3-1-17,2 0-12,0-2-10,1-1-9,1 3-3,-2-2-9,-1-3-5,-1 1-4,0-1-12,1-2-3,-1 0-7,0 0-8,0 0-4,0 2-4,-1 0-7,0-1-16,-2 2-4,0 0-9,-2 4-18,0-2-6,-2 2-7,-1 3-4,-2 2-3,-3 2-9,-7 8-4,-2 4 0,4 3-8,-3 3-3,2 0 1,1 4-3,1 1-4,4-2 0,-1 0-5,5 0 2,1-6-1,6 0-3,-3 0-2,3 0 3,4 0-2,-2-5 3,5 0-3,-3 0 4,6-3 5,0 1 3,0-3-6,-1-2 8,6-3 1,-4 1 2,2-3 0,-1 0 2,0-4 0,4 0 9,-6-1 0,5-4 0,-3-1 2,1-1 6,-1-5 2,-1 1 11,1-8-10,0-1 1,0-1-1,-3-1 2,2 2-3,-4 7 4,1-1 2,-2 4 4,0 2-11,-1 3-8,0 2-2,-1 2-5,0 0-7,-2 1-2,3 1 6,-3 3-10,1-2 0,-1 2-2,0 0 11,3 14-18,0-2 1,-2 1 3,2 5-3,0 2 2,1 4-13,-1-5 11,7 5 1,-7-5-2,4-1 4,3 2-7,0-3 4,0-2-2,1-2 0,1 0-3,1-4 10,1-2 1,2-1 6,-1-2 4,2-2 12,0-2 1,4-5 7,-6 2 4,5-8 6,-1 4 5,-4-2 2,-1 1-3,-1-3-3,-2 2 0,-2 3-3,-1-5-1,-2 5-3,2 0-4,-4-1-1,1 2-3,-1 0-4,-1 0-5,1 0-4,-1 1-1,0 1-11,-1-2-4,-1 1-18,1 1-20,0-1-18,-2 4-20,1-6-26,0 2-34,-1-2-27,0 2-27,0-1-23,0 1-18,0-2-19,-1 2-26,0-2-30,2 1-17,-1-4-17,0 4-228,-1-2-602,1 2 267</inkml:trace>
  <inkml:trace contextRef="#ctx0" brushRef="#br0" timeOffset="84056.4457">9897 11007 100,'3'-1'136,"1"0"-7,-1-1 2,3 0-8,-2-2 2,0 1-3,2 1 3,1-1-2,-3 0-2,2 2-2,-3-3 2,1 1 0,0 0-2,-1 2-1,-3 1 2,7-2-2,-7 2 0,2-3 1,-2 3-2,3 0-1,-3 0 0,5-1-4,-5 1 2,0 0-2,0 0-4,0 0 8,3-3-2,-3 3 0,0 0-1,0 0-5,0 0-19,0 0 3,0 0 3,-8-8-13,4 8-4,-4-2-8,-2-1-15,-3 2-7,-2 0-6,-6-3 7,-2 1-7,-1 0-7,-1 2-2,-2 0 3,-1-2-10,-2 2 0,-9 0 3,1 1-11,-2 1 17,-2 0-10,2-1-5,-3 0 3,-1 1-2,-1 1-2,0-4 1,-22 2 0,-2-1-5,19 0-7,-19 1 12,19 0-8,-20-1 2,24 2-3,-5 0 1,8-1 0,-1 3 7,0-3-4,0 2-2,-2 4 4,3-2-6,-4-2 2,1 3-1,-1-2-1,1 1 0,-1 1-1,1-5 4,1 0-2,0 3 3,1 1-6,-1-2 5,1 1-5,-1-3-1,0 0-2,3 0-5,1 0 6,11 0-1,-1 0 2,2 1-1,-9 1 0,7-2-8,-6 1-1,9 0 5,-12-1 2,14 3-3,-4-3 0,2 1 2,-2-1 0,1 0-2,3-1-1,0 2-1,0 1 2,2 0 1,3-2-3,4 0 0,2-2 0,2 2 3,5 0-7,-1 0 4,1 0-3,4 0 3,-2 0 2,6 0 0,-7 0 1,3-2 0,4 2-1,0 0-3,0 0 0,-6-1 4,6 1-4,0 0 4,0 0-2,0 0 0,-6 0-2,6 0 3,0 0-3,0 0 0,-5 0-5,5 0 3,0 0 3,-6-3-3,6 3-2,-4 0-9,4 0 9,-13 0-2,6 0-1,0-1 1,-1 1 0,0 0-3,-4-1 6,1 1-9,-5 0 4,2 0 7,-1 1-6,-5-1 8,6 1-2,0-1 0,4 0 7,-4 0-8,4 0-3,0 0-2,0 0 5,3 0 13,-1 3-17,2-6 0,0 6 6,-1-3 1,2 0-1,1 0-4,-2 0-3,6 0 5,-11 1 3,5-1-1,2 0-1,-3 2 12,2 0-11,0-1 2,-5-1-3,2 0 0,-2 1 1,1-1 3,-2 3-3,1-1-2,0-2 4,0 2 0,1-2-4,0 2-2,-4-2 9,5 1-5,-2-1 1,2 0-2,-2 0-3,1 1 16,-3 2-13,2-2 1,-1 0 0,3 1-2,-2-1 9,1 1-8,3-1 5,-2-1-5,2 0 5,2 0-9,0 1 1,4-1 5,-8 3-5,8-3-2,0 0 5,-4 0-7,4 0-2,0 0 3,0 0-3,0 0 2,0 0 3,0 0-5,0 0 9,-7-1-8,7 1 7,0 0-6,0 0 15,0 0-13,0 0-6,0 0 9,0 0-3,0 0 3,0 0 1,0 0 3,0 0-8,9-8 8,-5 6 1,2-2 3,1 2-2,1-2-6,6-8 6,6 4-7,1-4 9,2-2 11,-1 2-15,-1-1 5,2 1-6,-2-1 5,-3 0-12,2 0 10,0-1-2,-2 2 5,-4 1 0,-1 0-3,1-1-1,-1 3-5,-2 0 7,0-2-4,-2 6 5,-2 1-8,0-3 7,-2 5-1,1-2-8,-2 3 3,-1-4-3,1 3 2,-1-1 5,-3 3 1,4-2 2,-4 2 2,3-3-4,-3 3 1,3-2 0,-3 2 4,0 0 0,0 0-4,0 0 4,0 0 6,0 0-13,0 0 3,0 0-4,0 0 1,-17 11-14,6-4 12,-1 6 3,-6-1 0,-2 5 2,-2-3 0,1 1 0,1 1-6,-1 0-3,0-2 15,0 1-4,3-3-7,3-1-1,0-3 1,2 4 4,-1-4 9,0 1-18,5-1 8,1-4-1,1-1-1,2 0 1,0 1 2,2-1-5,-1 1-5,3-3 10,-2 1-2,0 2-3,1-1 3,2-3-3,0 0 3,-4 2 1,4-2-2,-4 2 2,4-2 3,0 0-2,0 0-5,0 0 6,0 0-1,-3 2-3,3-2 0,0 0 2,0 0-1,0 0-3,0 0 2,0 0 7,0 0-6,-4 1 0,4-1 3,0 0-2,0 0-1,-4 1-4,4-1 2,-3 4 0,3-4 1,-3 2-1,3-2 3,-2 2 1,2-2 1,0 0 0,-3 3-3,3-3-3,0 0 3,0 0 0,0 0 0,0 0 3,0 0-8,0 0 9,0 0 1,0 0-1,0 0 0,0 0 2,0 0 7,0 0 0,0 0 5,0 0-9,0 0 0,0 0-5,0 0-4,0 0 6,0 0-3,0 0-3,0 0-3,11 5 2,-3 2 2,5 4 0,5 2 3,3 5-7,-4-2 1,6-1 2,-1 1 3,1 4-2,-2-6-20,0 4-26,-2-3-44,-1 0-36,3 1-41,-7 2-51,4 0-59,2-3-51,-2-2-306,-1-2-685,3 0 303</inkml:trace>
  <inkml:trace contextRef="#ctx0" brushRef="#br0" timeOffset="84934.9619">7869 11284 201,'0'-12'214,"-4"0"-7,4 2-13,-1-1-6,-1 1 1,0 3-4,2 2 11,-1-1-8,0 3-16,1-1-20,0 4-16,-2-7-13,2 7-13,0-4-10,0 4-9,0 0-12,0 0-9,-2 14-6,2-7-4,0 5-5,2 5-2,-4 3-1,4 6 2,0 3-4,-2-4 2,-2 3-2,4-1-5,-2 2 8,0 4-5,0 0-1,-4-3 5,4 2-3,-1-5 1,0-1-14,2 2 0,-1-9 6,-2 1-1,2-2-7,0-1-1,0 0 4,-2-5-5,2 0 6,0-4 1,0 1-2,-1-3 5,1 0 2,0-1 3,0-1 4,0-1 5,0-3 1,0 4 2,0-4 5,-2 6 6,2-6-3,0 0-4,0 3-2,0-3 7,0 0-3,0 0 4,0 0-3,0 0-2,0 0 0,0 0-3,0 0-5,0 0-5,0 0-4,2-14-4,-1 8-4,-2-5-7,2 2 0,1-5 3,0-2-12,-1-1-2,3-1-9,0-2 6,0-3-2,0-1-2,1-2 1,0 8-2,-2 1-4,3 3 0,-2 2-3,3-4-1,-4 6-2,2 1-6,-1 1 7,1-1 0,2 1-3,-1 2 1,2 0-11,-1 1 13,3 1-3,-2 0-2,1 1-4,1 1 3,-1 2 0,1 0 0,-1 4 7,2 1-8,0-2 3,-2 3-1,-2 5 1,1-4-2,-1 5 5,0 1-3,-1-1-3,-2-3 3,0 0 0,0 2 3,-2-1-6,2-1 1,-2 0-4,-2 2 2,1-3-4,-1 2 3,-1 0 0,-1 2-2,-3-2 3,0 2 1,0 2-1,-5 1 1,0-3 6,0-2-7,-2 2 0,0-2 4,0-2-1,-4 0 1,4-1 0,-3-3-4,2 1 7,1-4-4,2 3 2,0-4-4,0 2-9,3-2-4,-1 0-12,2 0-10,1 0-20,5 0-20,-9-2-22,6 1-33,-1-2-44,1 2-61,-2-4-73,2 2-76,-1-2-285,0 1-726,3-3 322</inkml:trace>
  <inkml:trace contextRef="#ctx0" brushRef="#br0" timeOffset="87798.0087">13426 1523 73,'-2'-7'227,"2"0"-24,0 4-25,-3-3-17,3 2-21,0 4-12,0-2-19,0 2-12,0 0-5,-7 14-13,5 1 4,-3 10-18,0 1-5,2 7-4,0 1-7,2-1-5,2 2-2,-1-3-4,8 4 1,0-1-1,1-2-6,4-1 10,1-1-6,3-2 3,4 10 5,-1-13-6,9 3 4,7 3 7,-4-4-7,6-6-7,3 0 11,3-9-6,22 6-2,-24-10 0,7-5-4,20 0 3,2 1-7,-4-8 1,-16 5-5,22-10-1,-1 4 1,-6-1-3,-18 1-5,21-3 2,-19-1-2,24-2 7,-6 3-8,-22-4-1,23 5 0,-22 1-4,20-4 0,-21 6 0,3-1-5,-1-2 5,1 1-7,0 0-1,20 1 7,-25 0-9,3 5 7,0-2-4,-2 2 0,-1 2 1,-1 0-5,-1 3-5,-2-1 9,0 1-4,-12 3 5,10 1-7,-13-2 4,5 3 2,-3 5-5,-2 0 1,3 1 0,-4 0 0,2 1 2,6 11-4,-11-7 7,3 3-1,5 11 0,-10-8-1,5 10 2,-3 3-2,-3 1-8,2 4 16,-7-15-3,2 14-3,-1-11 2,-4-2-2,4 10 4,0 1 1,-4-12-6,0-1 7,-3 2-6,0-4 3,1-2 2,-2 1-5,-2 2 2,2-5 1,-4-8-1,3 0 4,-5-5-3,2-1 0,0 0 0,-2-4-4,0 0-1,0 0 6,0-6 3,3 8 6,-3-5 13,0-3 10,0 7 10,0-7 15,0 0 8,0 0-4,0 0-2,0 0-1,0 0-10,0 0 2,0 0-11,0-21 1,0 6-1,0-3-5,0-1-7,3-10-2,-2 1-3,5-1-6,-2-4-6,2 2 2,1 0-3,0-5-2,6-8-4,-1 12 4,5-18-10,6 7 2,2-3 1,0 4-4,5 4 2,1-1-3,0 3-3,4 6 9,-1 1-11,0 3 10,-2-1-5,2 3 2,1 2-1,1 2 5,-7 9-5,9-5-1,0 4 2,0 4-3,0-2-8,-7 7 7,7-3 7,0 3-1,3 3-6,0 0 8,-2 2-3,2 0-5,0 2-1,3 2 7,-2 1-6,3 2 6,0 2 0,2-5-7,-4 2-1,2 4 6,-1-3 6,4-1 5,-6-3 5,-1 3 2,3 2 10,-3-4-2,1-3 3,1-1 1,4-1 5,-2 5-2,4-5 2,-2 1-2,2-1 0,-2 0-4,-1 0-6,-1-2 1,-3-1 1,2-2 4,-6-1-2,7 1 5,-17 0-1,10-8-1,-9 7-8,0-2 8,1 0 1,8-6 8,-11 1 0,11-5 4,-12 3-2,4 2-1,5-5 2,-8 2 2,-2-4 6,9-8-6,-10 10 2,7-12-10,-10 10 6,-1-5-11,2 3 0,-5-2-6,4 2 0,-4 0-1,-3 0-5,2-3 1,-3 0 0,-2 2 0,-1-2 4,-2 4-2,1-3-8,-1-6 6,-4 4-4,2-1-3,-1 0-3,1 3-2,-2-2 2,-1 7-7,4-9-1,-4 8-8,4-3 1,-3 5 2,-4-2-1,3 0-2,1 1-3,-4 2 2,3 3 6,-3 1-7,0 0 3,1 3 0,-1-1 4,3 6-4,-3-4-5,0 5 2,-3-1 1,3 4 2,0 0 0,3-8 0,-3 8-1,0 0-1,-4-5-1,4 5 0,1-4-2,-1 4 0,0 0 3,0-5-6,0 5 4,0 0 3,0 0-2,0 0-1,0 0 1,0 0 2,0 0 2,0 0-6,0 0 1,0 0 3,3-3-2,-3 3-1,0 0-6,0 0 7,0 0 1,0 0-1,0 0-3,0 0 4,0 0-9,0 0-1,0 0-7,0 0-8,0 0-3,0 0-15,0 0-10,0 0-19,0 0-26,0 0-29,0 0-36,0 0-48,0 0-29,0 0-18,-9 17-49,4-4-42,-5 1-79,-1-2-241,-2-2-724,-3 2 321</inkml:trace>
  <inkml:trace contextRef="#ctx0" brushRef="#br0" timeOffset="117370.0245">13941 13020 157,'-6'-6'332,"2"1"-42,0 0-21,3 1-32,-4-2-15,3 2-25,2-1-21,-2 3-16,-1-1-20,3 3-12,0 0-11,0-4-11,0 4-5,0 0-20,0 0-11,0 0-1,-3 9-4,6 0-6,2 3 1,0 4 4,2 8-2,3 2 5,0 6 10,-3-3 2,0 2 2,2-2-5,0-2-8,-3-4-11,-2-5 0,2-3-7,-3-3-6,0-2-4,-1-2 1,0-2-4,1 1 2,-2 0 1,0-2-1,-1-2 11,6 2 10,-5-4 4,-1-1 4,3 3 14,-3-3 10,0 0 3,16-15 2,6-12 22,26-40-7,8-11-14,14-11-6,7-7-11,7-14-6,15-5-9,10-2-3,10 2-16,5-1 0,6 9-3,2 8-4,2 10-3,4 5-5,-5 6-4,0 4-3,-6 9-1,-6 3-14,-5 7-3,-12 3-15,-10 4-9,-13 6-4,-10 9-3,-30 9-7,0 3-1,-6-1-6,-12 9 17,-4-2 3,-3 5-3,-5 1 4,-1-1-10,0 3-1,-3 1-3,0 0-14,-3 0 8,-1 2-8,2-2-8,-3 2-14,1 0-13,-2 1-21,-1-2-27,0 5-28,2-6-30,-2 6-37,-3-5-45,1 2-50,-2 1-294,4 2-662,0 0 293</inkml:trace>
  <inkml:trace contextRef="#ctx0" brushRef="#br0" timeOffset="204574.1434">3514 16305 33,'-15'-3'189,"2"3"-15,1-2-11,4 0-7,-2 2-1,3-3-8,4 3-12,3 0-15,-8-1-14,5 1-13,3 0-9,-4-5-12,4 5-4,0 0-7,0 0-10,26 2-2,-4-5-5,6 3 0,14-7-9,3-2 0,4-1 3,19-4-11,1 3 2,-2-3-7,-20 4 3,22-2-3,-24 4-5,3 1 2,-3-4-6,-3 2 5,-5 1-9,-7 2 4,-2 2-4,-7-1-1,-1 0 1,-6 3-4,-6 2 2,2-3 0,-6 1 0,-4 2 0,10 0 12,-10 0 5,6-3 0,-6 3-1,0 0-2,0 0-4,0 0 2,0-8-1,0 8-2,0 0-3,0 0-5,-12-5-4,12 5-16,-7-4-21,7 4-20,-8-5-30,8 5-34,-7-4-23,7 4-35,-9-5-12,4-1-102,-4 2-313,1-3 140</inkml:trace>
  <inkml:trace contextRef="#ctx0" brushRef="#br0" timeOffset="205764.9803">4063 15916 19,'-14'-8'134,"1"-1"14,5 4 5,-1-1-11,3 4-9,3-2-12,-2 1-12,5 3-10,-7-3-17,7 3-7,0 0-7,0 0-5,0 0-10,0 0-4,21 11-2,-8-4-5,4 0-7,4 1-1,2 0-5,2-2 0,2 2-1,0-5-6,2 1 6,2 0-5,-1 2-2,-5-4-3,0 2-4,-1-2 3,-7 2-2,-3-4-1,-1 1-3,-4-1-1,-1 0 6,-1 1 17,-4 0 18,-3-1 25,10 3 17,-10-3 5,0 0 6,7 0-3,-7 0-6,0 0-2,3 3-12,-3-3-5,0 10-10,-3 1-6,-3 14-6,-5 8-4,-5 14-5,2 3-6,-7 3-4,4 0-2,0-1-2,2 0-7,-1-3-1,1-3-3,4 0-2,2-13-4,2-3-3,3-3 4,2-8-7,-3 0 0,2-2 3,2-5-5,-1 0 4,2-4-5,0 1 8,0-4-7,0-2-4,0 4 7,0-7-4,-4 5 4,4-5-1,0 0 6,0 5-8,0-5 12,0 0-13,0 6-1,0-6 1,0 0 2,0 0-1,0 0 0,0 5-2,0-5 3,0 0 8,0 0-13,0 0 1,0 0 3,0 0 2,0 0-5,0 0 2,0 0-5,0 0 4,0 0-1,0 0-1,0 0 1,0 0-5,0 0 5,0 0-4,0 0 1,0 0 1,-3 4 0,3-4 5,0 0-6,0 0-4,0 0 3,0 0 4,0 0-4,0 0 4,0 0-2,0 0 0,0 0 0,0 0-6,0 0 7,0 0 4,0 0-9,0 0 2,0 0 1,0 0-2,0 0 5,0 0-9,0 0 8,0 0 2,0 0-5,0 0 5,0 0-2,0 0-2,0 0 0,0 0-3,0 0 2,0 0 6,0 0-5,0 0-3,0 0 3,0 0-3,0 0 5,0 0-3,0 0-3,0 0 8,0 0-6,0 0 2,0 0 3,0 0-4,0 0 4,0 0-5,0 0 5,0 0-2,0 0-4,0 0 3,0 0 0,0 0 8,0 0-8,0 0-3,0 0 4,0 0-1,0 0-1,0 0 3,0 0-4,0 0 5,0 0 1,0 0-3,0 0 1,0 0-6,0 0 6,0 0-2,0 0 0,0 0 1,0 0-1,0 0 4,0 0 2,0 0-7,0 0 3,0 0-1,0 0 2,0 0-2,0 0 2,0 0-3,0 0 0,0 0 0,0 0 2,0 0-1,0 0-1,0 0 2,0 0-1,0 0-1,0 0-1,0 0-1,0 0 1,0 0-1,0 0 2,0 0 10,0 0-13,0 0 3,0 0 0,0 0 10,0 0-5,0 0-10,0 0 4,0 0 0,0 0 0,0 0-1,0 0 3,0 0-1,0 0-1,0 0 1,0 0 2,0 0-5,0 0 4,0 0-7,0 0 5,0 0-1,0 0 1,0 0-1,0 0 4,0 0-1,0 0 0,0 0 3,0 0-4,0 0-3,0 0 5,0 0-2,0 0-3,0 0 11,0 0-10,0 0 1,0 0-2,0 0 3,0 0 0,0 0 0,0 0 0,0 0-3,0 0 4,0 0-2,0 0-2,0 0 2,0 0 2,0 0-3,0 0 6,0 0-8,0 0 4,0 0 7,0 0-6,0 0 0,0 0-2,0 0-3,0 0 4,0 0-3,0 0 6,0 0-3,0 0 1,0 0-1,0 0-3,0 0 1,0 0 4,0 0-6,0 0 6,0 0 0,0 0-3,0 0 0,0 0 7,0 0-8,0 0 0,0 2 4,0-2 0,0 0 0,0 0-4,0 0 2,0 0-1,0 0 1,0 0-1,0 0 2,0 0-4,0 0 3,0 0 0,0 0-6,0 0-7,0 0-12,0 0-20,0 0-15,0 0-17,0 0-26,0 0-41,0 0-40,24-6-55,-17-3-216,2-3-492,4-8 218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02:51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21751 2423 191,'0'0'227,"-4"-2"-2,1 0-11,3 2-6,0 0-7,0 0-9,0 0-4,-4-3-14,4 3-12,7-3-18,0-1-14,7 2-18,10 1-5,3-3 20,15 0-17,3 7-6,3-2-20,21 8-2,-23-2 0,1-2-20,3 4-4,0-1-7,-6-2-9,-3 0 5,-12-3-6,-2 2-8,-7-1 3,-5-1-7,-5-3-9,-3 0-9,3 3-10,-4-3-22,-2 1-30,-4-1-32,0 0-37,0 0-31,0 0-27,0 0-48,0 0-219,-23 0-480,9 0 212</inkml:trace>
  <inkml:trace contextRef="#ctx0" brushRef="#br0" timeOffset="364.3123">21682 2574 135,'0'0'266,"-7"2"-8,7-2-6,-4 2-15,4-2-17,0 0-21,0 0-14,16 7-3,3-1-19,8 3-3,15 0-15,2 3-8,5 3-11,16 4-4,-18-7-6,20 5-15,-22-7 2,3 1-6,0 2-7,0-3-3,0-3-6,-3 0-5,-2 1-8,-3-3-6,-1 0 9,-10 1-4,-3-5-5,0 1 0,-4-1 7,-5 0-17,-3 2 17,-4-3-11,-3 1 15,0-1-8,-2 0 3,-5 0-6,10-1-8,-10 1 0,8 1-10,-8-1-2,0 0-1,7-1-4,-7 1-4,0 0 1,0 0-5,0 0-6,0 0-5,5-2-20,-5 2-3,0 0-17,0 0-28,0 0-24,0 0-37,0 0-43,0 0-40,0 0-43,0 0-53,0 0-67,0 0-204,0 0-606,0 0 269</inkml:trace>
  <inkml:trace contextRef="#ctx0" brushRef="#br0" timeOffset="1190.0079">11778 3272 27,'-5'1'268,"3"1"-17,2-2-18,0 0-24,0 0-15,16-8-24,13 4-13,11-1-12,5 3-6,27-6-9,3 4 1,-2 1-9,3 4 0,-1 0-12,5 2-13,-4-1-2,3 0-8,-1 2-11,-1 0-1,-5-2-13,1 1-4,-25 0-6,23-2-2,-31-1-7,2 4-4,-5-4-4,-11-1-5,-4-1-6,-6 2 4,-4-1-4,-2 0-5,-3-2 4,-1 3 0,2 0 2,-5 0-8,-3 0-2,7-3-5,-4 2-7,-3 1-16,0-3-25,0 3-24,0 0-31,-8-8-22,3 4-26,-3 2-22,-2-1-43,-3 2-17,-4 1-171,-8 0-428,-2 1 190</inkml:trace>
  <inkml:trace contextRef="#ctx0" brushRef="#br0" timeOffset="1616.723">11802 3496 109,'-10'-1'250,"4"2"-7,0-2-20,4 2-12,2-1-20,-7-1-15,7 1-14,0 0-10,0 0-7,39 0-2,2-2-3,26 0-7,5-2-4,2 0-7,3 2-9,5-1-10,-3 1-4,-1-1-8,-2 3-7,2 5-8,-7-6-3,2 4-6,-4-3-14,-2 2 2,-20 0-8,2 2 2,-1-1-14,-3 1-3,-3-3-2,-2 3-2,-14-2 3,1 1-9,-3-2 1,-3 3 0,-9-4-6,-2 0-3,-1-1 1,0 1-2,-4 1 2,-5-1-2,10 0-4,-10 0 10,7-1-8,-7 1 9,0 0-17,7 1 3,-7-1-2,0 0 2,0 0 9,0 0-9,0 0 3,7 0-8,-7 0 0,0 0-2,0 0 1,0 0 3,0 0-1,0 0 2,0 0-1,0 0-3,0 0-9,0 0-5,0 0-10,5 1-15,-5-1-16,0 0-15,0 0-21,0 0-20,0 0-22,0 0-21,0 0-27,0 0-25,0 0-25,0 0-195,0 0-461,-12-11 205</inkml:trace>
  <inkml:trace contextRef="#ctx0" brushRef="#br0" timeOffset="9345.3498">1721 5133 68,'0'0'171,"3"-3"-16,-3 3-17,2-1-6,-2 1-14,0 0-5,5-3-9,-5 3-5,5-2-3,-5 2-3,0-3 5,0 3-7,3-3 4,-3 3 4,4-4 4,-4 1-8,0 3-3,0-7-10,0 7 4,-3-8-1,2 4 24,-2-2-11,3 0-10,-4 1-7,0-4-6,-3 4-9,2-3-8,0 3-9,-1-1-2,-1-1-5,0 6-6,0-4-9,0 0-1,0 5-3,-3 0-5,-3 7 0,-1-3-4,-1 1 0,-5 7-4,3 0 3,-4-1-5,3 4 0,2-1-5,2 0 1,3-2-1,0 1 2,0 1-2,2-1-2,0 2 2,1-1 1,1 3-6,0-4 2,1 3 3,5-4-1,-5 5-2,5-6-3,0 4 3,2-2 0,0 3 4,2-1-2,0-3 3,1 5-2,2-3-1,-2-3-5,3 2 8,3 1-2,-2-1 4,2-1-1,0 1-2,0-2 6,1-1-3,-1-1 2,1 1-4,1 1 4,0-2-4,1 3 6,-2-2 0,2-1-3,-2-1 3,2 0-5,-2-2-4,-1 1 4,-2-2 0,3 3 2,-2-1-2,-2 0-2,2 0-6,-1-2 8,-4 2-3,3 0 3,-1 1-4,1-1-1,-1-1-3,1 3 6,-2-4-2,1 6 3,1-2-3,-3 2-2,2-4-1,-2 5 3,3-1 2,-4 0-3,1 5 2,-1-5-6,3 4 7,-5-1-2,2 1 6,0-4-2,-2 1 4,0 1 1,1-1 0,-2 0 0,0-2 0,-2 1 1,4-1-1,-2 0-2,0-1 3,0-1-1,-2 2 1,1-3-1,1 0-3,-1 1 1,-1-1-1,1 0 6,-2 1 6,0-2-2,-1 2 4,1-1 2,-1 1 5,-2-2 7,-2 7-4,2-4-1,-5 2 7,1 0-9,-3-2-4,2 1-15,0 0 12,0-1 7,-2-2-5,5-1 0,-1-2-3,-4 3-8,6-3 22,-4 2 2,1-3-1,0-2 0,0 1-3,-1 0 7,4-2 2,-4 2-4,1-4 5,0 2 4,2-2-14,-5-1 5,3 0 1,2-2-4,-2 1-2,1 1-6,1-2 0,0-2-6,-2-5 5,0 2-2,3 1-4,-3-3 0,3 2 3,1 3 0,-1-8-10,0 1 2,0 0-1,2 4-1,-1 0 1,0-5-2,1-1-4,0 0 1,1 0 5,0 2-9,1-2 4,0 1-6,2-2-18,0 6 1,-1-5 23,2 2-2,0 3-1,0-1-2,2-5 4,0 3-4,1-2 3,0 5 2,0-4-10,1 3 1,0-4 1,0 2 1,2-1-4,1 0 2,0 1-3,0 1 3,0-1 1,0 2 4,0 1-6,-1 2 3,-2-3-3,3 4 3,0-1-1,-1 2-4,-2 0 3,0-2 1,1 3-7,-3 1 10,3 1-4,-3-4-5,1 3 11,1 4-9,0-3 1,-2-2 4,1 1-1,0 2-10,-3 3 8,3-5-10,-3 5-13,1-4-23,2 1-23,-3 3-28,0 0-29,1-4-36,-1 4-34,4-3-27,-4 3-35,10-5-60,-3 2-245,3-2-611,3-1 270</inkml:trace>
  <inkml:trace contextRef="#ctx0" brushRef="#br0" timeOffset="12522.3938">5380 17573 62,'-3'-11'245,"-1"5"0,3-1-12,-2 2-21,3 2-11,-4 1-28,4-5-10,0 7-14,-3-2-16,3 2-12,0 0-14,-2-3-13,2 3-8,0 0-6,0 0-11,0 0-4,9 9-1,-5-4-3,3 10 2,-1 2 3,2-3-19,3 12 17,-5-8 7,3 8-15,-4-2 12,1-7-8,1-2 7,-4 4-2,2-5-7,-2-2 10,0-3-7,1 0-8,-1-1 5,-3-1-6,3-5 3,-2 3 7,-1-5 2,3 4-12,-3-4 8,7-1-8,0-5-2,3-8-5,7-9-3,1-5-9,12-12 3,-2-5-1,4-1 3,16-14-9,-13 16-10,-2 5 1,2 0 10,-4 3-19,1 3 8,-1 1-10,-9 12 8,-4-1-9,-1 4 4,-4 7 4,-5 2-9,0 0 1,-1 3 1,-1 0-6,-2 2 0,-2-1 7,-2 4-9,5-3 5,-2 1 0,-3 2-5,0 0 6,5-3-7,-5 3 8,0 0-11,0 0 9,5-5-10,-5 5 5,0 0-5,0 0-15,0 0 8,1-4 4,-1 4-1,0 0-8,0 0 2,0 0 7,0 0-9,0 0 21,0 0-16,0 0 1,0 0 7,0 0-3,0 0 0,0 0 5,0 0-8,0 0 11,0 0-7,0 0 2,0 0-2,0 0 0,0 0 4,0 0 6,0 0-6,0 0-1,0 0-6,0 0 11,0 0-3,0 0-3,0 0 6,0 0-3,0 0-1,0 0 3,0 0-2,0 0 1,0 0 0,0 0 1,0 0-2,0 0 5,0 0 0,0 0 2,0 0-5,0 0-2,0 0 8,0 0 1,0 0-10,0 0 1,0 0 10,0 0-13,0 0 3,0 0 4,0 0 1,0 0-1,0 0-1,0 0 1,0 0-1,0 0 7,0 0-4,0 0-4,0 0 5,0 0 2,0 0-20,0 0 16,0 0-5,0 0 3,0 0 5,0 0-21,0 0 17,0 0-1,0 0-2,0 0 2,0 0-3,0 0 0,0 0-1,0 0-1,0 0 2,0 0 0,0 0 2,0 0-14,0 0 20,0 0-8,0 0 8,0 0-13,0 0-5,0 0 15,0 0-4,0 0-3,0 0 2,0 0-12,0 0 23,0 0-11,0 0 3,0 0 3,0 0-3,0 0-1,0 0-8,0 0 7,0 0-5,0 0 2,0 0 6,0 0 0,0 0-5,0 0 8,0 0-12,0 0 4,0 0 2,0 0-4,0 0 1,0 0 4,0 0-1,0 0 1,0 0 2,0 0-3,0 0-22,0 0 31,0 0-10,0 0 3,0 0 3,0 0 2,0 0-3,0 0-3,0 0-1,0 0-3,0 0-4,0 0 3,0 0 1,0 0 3,0 0 0,0 0-4,0 0 1,0 0 5,0 0-3,0 0 10,0 0-10,0 0-13,0 0 16,0 0-1,0 0-2,0 0 3,0 0-6,0 0 6,0 0 2,0 0-3,0 0-1,0 0-4,0 0 6,0 0-3,0 0-9,0 0 13,0 0 1,0 0-14,0 0 10,0 0 0,0 0 0,0 0 0,0 0 6,0 0-6,0 0-1,0 0 6,-21 4-9,15-1 7,0-2-2,-3 0-1,2 2 0,-4-1-4,-3 5 7,4-4-2,-4 2-13,0 3 6,-1-3 2,0 0 2,1 3 2,-3-3-10,3 5 6,0-4-8,0 2 2,1-3 1,2-1 11,1 1-3,2-4 3,-1 3-1,2-3-4,1 1 0,2 1 4,1-1 0,3-2-4,-7 4 4,7-4 3,-4 1-5,4-1 7,0 0-9,0 0-2,0 0-16,0 0 32,0 0-10,0 0 1,11-12-2,-4 9 8,2-2-2,0-2 1,6-2 4,0 1-12,5-1 1,-2 0-8,2-3 14,1 1-8,-5 6 5,2-4-5,-4 2 3,0 2 3,0 0-1,-5 0-2,-1 2 9,2-1-10,-3 2 8,0-1-4,-3 0-5,1 1 3,-1-1-6,-4 3 0,7-1-6,-7 1 2,4-3 5,-4 3 13,5-3-12,-5 3 8,0 0-3,0 0-1,0 0 8,5-2-9,-5 2 3,0 0-1,0 0-1,0 0-2,0 0-2,0 0 7,0 0 0,0 0-5,0 0 4,7 5 0,-7 2-1,0 8 7,0 0-2,-4 16-5,1 2 2,0 1-10,0 15 1,-2 2 9,-1-18-6,2 11 3,1-10 2,-1-4-8,2 2 9,2-1-5,-4-1-7,3 0 12,-2-7-5,0-6-1,3-2-8,0-6 12,-1 3-7,-1-2 0,4-5 1,-2 2 10,-2-4-3,2-3-1,2 11-1,-2-10-9,0-1 8,0 0 4,-2 9-2,2-9 2,0 0-13,0 0 15,2 5-4,-2-5 4,0 0 6,0 0-4,0 0 2,0 0-12,0 0 16,0 0-17,0 0 12,0 0 11,0 5-26,0-5 14,0 0 0,0 0-4,0 0-1,0 0 1,0 0 11,0 0-9,0 0 2,0 0-2,0 0 1,0 0-7,0 0 4,0 0-11,0 0 7,0 0-2,0 0 9,0 0-11,0 0 5,0 0 2,0 0 0,0 0 1,0 0 4,0 0-14,0 0 6,0 0-5,0 0 5,0 0-10,0 0 11,0 0-17,0 0 23,0 0-6,0 0 0,0 0 2,0 0-4,0 0-2,1 5 5,-1-5-3,0 0 2,0 0-12,0 0 8,0 0-14,0 0 15,0 0-22,0 0-7,0 0-35,0 0-18,0 0-25,0 0-29,0 0-43,0 0-48,0 0-55,-1-17-77,-2 10-187,1-1-590,1-2 261</inkml:trace>
  <inkml:trace contextRef="#ctx0" brushRef="#br0" timeOffset="13725.2945">2450 4923 70,'3'-7'196,"-1"2"2,-2 1-12,0-1-14,0 3-13,0 2-11,2-5-21,-2 5-8,0 0-18,0 0-12,0 0-10,-5 29-5,-4 1-7,-5 19-8,-10 31-6,-2 2-4,2 10-1,-2-1-6,4-1 1,2 0-7,3-8-3,5-22-2,0-4-4,-3 24-2,9-32-2,-1 1-4,4-13 0,-1 13 0,3-13-1,2-3-3,-2-2 0,2-3-4,0-1 1,2 0-10,4-11-6,0 1-17,0-4-21,3-2-48,4-6-57,2-1-55,6-6-111,2-3-340,-2-4 151</inkml:trace>
  <inkml:trace contextRef="#ctx0" brushRef="#br0" timeOffset="14397.89">2739 5627 26,'4'-10'179,"-1"-7"-8,0 5 2,-2-2 1,2-1-5,-3-2-10,0-1-6,0 2 1,0 1-6,-1-2-5,-2 5-5,0-4-3,0 4-5,-1 0-10,1 1-8,-1 1-4,-3-1-5,1 2-21,-3 6-8,0-2-11,-1 4-7,-5 7-7,-4 6-5,0 5 0,0 4-8,1 4-3,1 4-6,3-2-1,0 0-4,4 0-1,0-1-1,3-4-1,6-4-5,-1-1-5,1-2-3,1-5 1,1 3 1,4-4-1,0-4 0,2-1-1,3 1 2,0-5-1,7-5 4,-3-1-4,7-6 0,-2-4 0,0-1-2,-2-2 3,0 2-5,-3-3 2,0-1 6,-4-2-8,-3 1 7,4-3 6,-5 6 6,-2 2 3,-2 5 10,2 0 9,-3 2 5,1-1 3,-1 7-2,-1-1-9,3 1-9,-3 4-7,0 0-4,0 0-1,0 24 2,-6 2-5,-1 10-2,0 13 2,-4 4-6,1 3 6,3-3-5,-1 0-1,0-2-2,0-5 1,2 2-4,2-13 5,1-2-2,-1 1 2,0-2-3,1-6-1,0-2 0,0-9-1,2-3 3,0-2-1,1 2-5,-2-7 1,2 2 7,2-5 7,-2-2 18,-2 6 21,2-6 14,0 0 16,0 0-13,0 0 4,19-33-30,-7 2 12,-1 0-10,9-13-3,1 1-6,-9 12-5,3 1-8,-4 4 2,2-6-5,-3 6-6,1 2-1,-4 6-6,-1 2-2,-2 5-11,2 1 1,-2 1-44,-3 2-38,2 2-40,-1 2-42,-2 3-24,0 0-30,0 0-36,8 8-46,-6 1-269,0 1-617,-2 0 274</inkml:trace>
  <inkml:trace contextRef="#ctx0" brushRef="#br0" timeOffset="14715.8672">3035 5824 221,'4'-3'239,"-4"3"-21,0 0-21,0 0-20,0 0-19,4 10-9,-4-3-18,-4 4-9,-3 4-14,4-1-7,-1 1-16,1 2-1,2-1-16,-1-3-3,0-1-5,2 0-6,-2 2-10,4-3 0,1-2-6,2 1 4,-2-2 3,4-3 0,1-1-4,-1-3 4,3-2 7,3-3-11,2-5-1,2 1 2,-1-3 2,-4 0 4,5-4 10,-1-2-2,-6 4 1,1-1 12,-3 0 7,-1-1 3,-2 5-7,-2-2 3,-1 0-11,-2 3-3,0-1-14,-4-2-4,0 3-11,-2 0-12,-5 0-7,4 2-19,-3 2-16,2 2-21,-5-1-17,3 4-25,-4 0-25,6 3-31,-1-2-33,2 5-43,3-2-34,-2 1-177,3 0-461,3-5 204</inkml:trace>
  <inkml:trace contextRef="#ctx0" brushRef="#br0" timeOffset="14910.7294">3487 5733 48,'7'3'217,"-4"2"-13,0 4-12,-2 3-5,-1 7 0,-1 2-6,0 5-10,-4 3-12,2 2-15,-4-2-12,4 5-14,-2 0-9,-1-2-13,-1 1-29,3-2-52,0-2-64,1-3-72,0-2-68,0-7-123,-1 1-337,4-6 149</inkml:trace>
  <inkml:trace contextRef="#ctx0" brushRef="#br0" timeOffset="23342.1328">4207 5472 53,'0'0'60,"0"0"-4,0 0 1,0 0-4,0 0 7,0 0-2,0 0 4,1 12-3,-1-12 9,0 0-4,0 0 5,0 0 0,0 0 1,0 0 4,0 0 4,0 0-2,0 0 3,0 0 6,0 0 0,0 0-4,0 0 9,0 0 3,0 0-1,0 0 1,0 0 0,0 0-4,0 0-5,0 0-3,2-12 1,-2 7-12,1 0-4,-1 0 0,0 0 0,3-2 1,-6 0-5,3-1-6,-1-1-3,1 0-4,-2 1 2,-1 0-5,2-1-2,-1 3-4,1-5-5,-2 4 0,-1-3-7,0 6-6,-2-5-3,2 5-1,0 2-4,0-1 0,-3-1-6,-1 4-2,0 5 0,-5 0-1,-1 11-3,-4 4 1,1 3-3,0 6 0,-4 13 3,3-2-4,5-7 2,-1 10-1,4-12 0,2 1 3,0-4-6,3 1 4,4-3-1,-1-7 1,2 0 6,0-2-10,3 0 0,-2-7 0,4 0 1,-1 0 1,1-3 4,4-4 5,-1 1-3,2-4 1,1-3 0,2-2-5,1-4 3,-1 0-1,-2-4 4,1 0-5,0-1 2,1-8-1,-2-2 2,-1 0-2,-1-3-3,-1-1 0,-1 3 0,-3 8 0,2-7 2,-5 7 1,3 0 3,-2 8-5,-1-1 5,2 0 0,-3 5-3,0 1-5,0-1 2,1 1-8,-1 4 5,2-3-6,-2 3 13,-2 14-8,1-4-1,1 7 2,-3-1 1,1 2-1,1 3 2,1-3 1,-2 1-2,2 1 1,1 1 4,0-1-3,1-2-2,-1-2 4,2 0-6,-2-2 4,2-2-5,0-1-5,1 5-10,3-7-17,-4 0-9,1-3-17,5 2-10,-2-1-19,0-5-20,4 3-28,3-7-24,1-1-15,5-3-35,-5-2-129,3-6-371,-1 1 163</inkml:trace>
  <inkml:trace contextRef="#ctx0" brushRef="#br0" timeOffset="23942.2138">4621 5206 60,'0'-20'205,"1"4"-10,-1 0-1,2 5-4,-2 3-15,1 2-9,-1-2-27,0 5-13,0-1-20,0 4-13,0 0-8,-1 16-8,-1 4-5,-2 11-6,0 16-6,-5 1 4,2 5-11,-3 0-6,2-1-3,-2-5-3,3 3-5,0-15-4,0-3 1,3-1-2,-2 0-5,2-6-4,-2-8 6,5-4 0,-2-3 9,3 1-12,-3-5 3,1 5 5,0-7 12,2 2 17,0-4 16,0-2 17,-3 5 12,3-5 3,0 0-1,0 0-21,3-13-11,1 1-8,3-12-9,3-2-3,3-1-8,1 0-3,0 0-13,3 4-1,0 3-3,0 3-5,-6 4-4,2 4-1,-5 2 3,3 5-10,-1 2 0,0 1-5,1 5-1,2 2 0,-3 2 9,0 3-8,-2 4-4,-1 0 1,-4 2-2,0 6 2,-4 0-2,-4 1-1,-2-4-5,-4 2-1,-2-3 1,-2-1 3,-1-1-14,-1-2-8,-1-3-4,4-4-8,0-2-7,0-1-5,1-2-5,2-3-10,-3-2-5,4 0-18,0-2-19,0-2-2,2-4-29,2 0-25,3-8-47,6-2-49,-2-1-160,4-8-449,6-1 198</inkml:trace>
  <inkml:trace contextRef="#ctx0" brushRef="#br0" timeOffset="24411.8389">5104 5147 147,'0'-4'271,"1"2"-25,-1 2-29,0 0-23,0 0-17,-5 13-19,-2 5-12,-2 13-19,-3 12-10,-4 4-4,1 0-13,-1 3-14,3-7-7,0 1-4,3-11-7,1-1-5,-1 0-5,2-1-6,-1-1-3,2-2-2,-1-4-3,4-4 0,-2-3-2,2-3-3,1-2-3,0-4 0,2-2-4,-2 0 1,1-1 11,1-1 17,0-1 22,1-3 17,-3 4 4,3-1 16,0-3 8,0 0-10,0 0 3,0 0-11,3-14-14,-2 2-17,2-1-4,2-5-8,1 0-10,3-5 2,-4-2-10,2 7-1,3-4-10,0-1 0,1 1-7,-2 8-5,2 0-7,0-1 1,3 5-2,6-2-2,-4 6-3,-1 2-4,1 2-2,-1 6-1,-1 4-11,1-1 10,-3 7 1,-1 1-1,1 7-8,0-1 7,-6-3-7,-2-2 3,-1 9-8,-3 1 4,-2-2 8,-3-4-5,-1-3 2,-4 5-6,2-6-6,-5-2-10,2-1-3,0-3-17,-1-2-12,2-4-12,3 0-13,-4-1-15,1-3-9,0-2-17,2 1-20,-1-4-13,4-1-27,-1 1-26,2-5-22,1 1-25,2-2-31,1 1-152,4 1-471,-1-1 208</inkml:trace>
  <inkml:trace contextRef="#ctx0" brushRef="#br0" timeOffset="24936.0997">5594 5625 174,'4'-5'253,"2"-6"-10,-3 2-5,2 0-11,-2-3-8,2 2-5,0-6 0,-2 4-11,0-4-13,1 2-8,-4 2-4,1 0 1,-2 2-10,2 0-7,-2 3-21,1-3-13,-4 6-16,-2-1-8,-4 0-13,-1 5-11,-6 2-6,-4 10-11,-11 13-5,2 3 4,-1 4-23,4 3 1,2 0 1,9-9-3,2-1-15,3 0 8,1-2-13,5-6 7,2 3 6,0-7-22,3 0 12,1-1-4,1-3 3,3-1-4,1-2 11,4-5-3,0-1-3,4-1-2,6-5 6,-1-6-4,1 2-6,-3-5-6,1-3 3,-1-2 5,1-3-8,0-4 3,-3 0-4,0 1-2,-1 1 4,-2 3-2,-5 8 3,-2-2-6,0 8 12,-1-2 0,0 3 0,-4 1-4,3 2-9,-2 2-7,-1 2 1,0 0-1,0 17 7,-4-2-5,-1 3 4,-1 4-4,0 5 2,3-4 6,-1-3-8,3 0 2,-1 4-1,4-7 1,0-3 0,3 3 2,0-7-2,0 1 0,3-3 2,-1-1 2,4-2 3,-2-2-9,6-3 1,-1 0 1,3-1-18,-2-6-25,1 0-28,3-6-38,-1 0-37,-1-4-40,-2-5-58,1-6-44,-2 0-47,0 0-209,0-2-586,-3 1 259</inkml:trace>
  <inkml:trace contextRef="#ctx0" brushRef="#br0" timeOffset="25242.3784">5799 5017 30,'-8'-19'285,"3"2"0,-1 4-15,3 2-17,2 3-14,-2 1-19,3 3-22,-3-1-23,3 2-13,0 3-22,0 0-12,14 3-13,10 10-8,10 10-7,3 6-8,1 0-11,-2 2-7,-2 3-9,-3 3-2,-4 2-3,-5 4-7,-2-2-4,-8-12-3,3 21-2,-7-1-2,-1 2-2,-1 3-2,-7 2 2,-1-2 11,-5 0-8,-3 0 0,-1-2 2,-3 2 1,-3-4-2,0-1-4,-5-2-5,-1 2 7,-1-3-14,-3-5 9,2-5-9,4-9 0,-6 7-14,9-13-20,-2-1-41,3-2-41,2-5-46,2-2-43,0-4-45,2-3-42,3-1-35,-2-1-165,4-4-502,-4-3 222</inkml:trace>
  <inkml:trace contextRef="#ctx0" brushRef="#br0" timeOffset="27538.3709">2639 6571 67,'0'0'90,"0"0"-1,0 0 1,0 0-4,0 0-4,0 0-1,0 0-5,0 0 7,0 0-2,0 0-8,0 0 0,0 0-1,0 0-9,0 0-3,0 0-7,0 0-2,0 0-4,0 0 0,0 0-6,0 0-6,0 0 3,1 3-7,-1-3-2,0 0 0,0 0-8,0 0 1,0 0-2,0 0 0,0 0-4,0 0-2,0 0 6,0 0-23,0 0 15,0 0-3,0 0 1,0 0-2,0 0 3,0 0 3,0 0-6,0 0 6,0 0 2,0 0 4,0 0-1,0 0 12,0 0 0,0 0 11,0 0-1,0 0-3,0 0 10,0 0 4,0 0-3,0 0 5,0 0-3,0 0 3,0 0 2,0 0 10,0 0-1,0 0-9,0 0 3,0 0-5,0 0 0,0 0-2,0 0-2,0 0-5,0 0-3,-2-11 8,2 11-13,0-4-1,0 4 0,1-6-2,-1 2-2,0-1 0,1 2-2,-1-2-4,0 1 1,2-1-1,-2 0 4,0 3-1,0-3-1,0 1 2,0 4-3,2-8 1,-2 5-5,0 3 5,0 0-2,1-5 2,-1 5-4,1-4-2,-1 4 0,0 0-4,0 0 8,0 0-10,0-3-4,0 3 2,0 0-3,3-4 4,-3 4-5,0 0-3,0 0 3,0 0 0,0 0 3,0 0 1,0 0-7,0 0 10,0 0-13,0 0 8,0 0-1,0 0-7,0 0-3,0 0-4,0 0 3,0 0-8,0 0 0,-3 14 0,3-1 1,-1 5 2,1 9-3,-3 5 4,0 14 2,-2 6 1,0 1 2,-2 4 12,-3 25-15,2-27 5,2 4-2,-3-3 3,0 4-2,-1-2-1,0-3 5,0-4-9,1-3 8,-1-2-2,3-13-3,-2 0 6,2-1-3,1-6 1,1 2 3,-1-5-1,3-3-4,-2-2-4,1-2 7,2-7 4,-1 1-9,2-3 4,-2 0 6,3-2-3,0-2-4,-3 1 2,3-4-1,0 6 0,0-6 3,-1 3-8,1-3-1,0 0-4,0 0-25,0 0-40,0 0-51,-4-14-47,2 4-62,2-7-36,0 0-240,2-1-547,1-7 242</inkml:trace>
  <inkml:trace contextRef="#ctx0" brushRef="#br0" timeOffset="27959.0165">2746 6655 226,'0'-10'214,"-3"1"-18,3 1 1,0 4-14,-4-4-13,4 3-12,0 1-16,0-3-11,0 7-17,-3-3-13,3 3-12,0-4-11,0 4-11,0 0-8,0 0-5,-4 17-5,4-1-4,-3 11-4,-1 6-4,-4 18-2,1 3 0,-3 5-3,-1 22 1,1-26 1,1-1-2,1 4-1,-1-3 0,2-6 6,-1 2-5,1-4 4,1-11 2,0-3-4,1 0 2,1-3 0,-2-1-3,3-5 2,0-6-4,-1 0 0,4 0-3,-3-7 0,1 0-3,0 1-3,-1-3-3,3-4-3,0 3 0,-3-4 4,3 1-4,0-1 0,0-4 1,-1 7 1,1-7 0,0 2 1,0-2 5,0 0 4,0 0 2,0 0-7,0 0 0,0 0-10,0 0-22,0 0-30,0 0-30,0 0-34,-6-13-37,6 13-41,-1-8-30,-2 3-18,3 0-8,-3 1-129,-4 0-396,3-1 175</inkml:trace>
  <inkml:trace contextRef="#ctx0" brushRef="#br0" timeOffset="28264.7538">2246 7422 67,'0'0'144,"0"0"-8,0 0-15,10 10 0,-3-3-15,0 3 0,3 2-5,1 5 2,3 0 4,-1 1-12,1 0-3,-3-5-10,2 5-8,-2-1-3,-1-6-7,1 2-5,-2 0-8,-1-4-3,-1-2-6,-1 1-5,1-1-2,-3-2-3,-1 0-1,1 0-5,-1-2 1,1 0-9,-4-2 4,3 1-5,-1 1 1,-1 0-2,-1-3-2,1 3 1,2-1-4,-3-2 0,2 3 3,-2-3 0,5 0 2,-5 0-1,11-7-4,-1 3-11,6-2-20,-1-1-45,4-7-50,5-1-42,-3 0-149,1 0-331,2-4 147</inkml:trace>
  <inkml:trace contextRef="#ctx0" brushRef="#br0" timeOffset="28425.3741">2933 7315 19,'1'-2'230,"-1"2"-8,0 0-23,0 0-14,0 0-25,-9 10-14,-1 5-13,-4-3-11,-3 7-9,-3 1-9,-1 2-12,0 0-10,0 1-9,-4 0-7,2 0-21,-1-1-37,3-2-42,0-2-52,1-1-43,2 3-163,-2-6-316,1-4 140</inkml:trace>
  <inkml:trace contextRef="#ctx0" brushRef="#br0" timeOffset="29167.6617">1139 8092 30,'-3'-2'295,"3"0"-27,0 2-26,-7-2-27,7 2-26,-7 4-18,4 7-17,-5 5-15,-1 6-16,0 4-10,0 4-16,1-1-6,2 1-11,2-3-9,1-1-3,3 2-7,0-9-6,4 2 0,0-3-5,1 0-2,3 0 0,3-4-3,2-1 0,-2-4 2,6-4-1,-3-1 1,-1-3-2,8-4-4,-8-1-2,4-3 14,-3-3-12,-3 0 3,4-9 4,-5 2 7,0 0 11,-3-7 6,-4 5-5,1-1 1,-4-6-10,-4 1-5,1-2 5,-4 8-23,0-6 3,-3 8-7,3 1-7,-6 2-4,4 1-15,-1 2-3,0 1-8,-3 3-24,3 3-22,1 0-33,0 1-31,-2 3-25,1 0-25,3 3-24,0 2-23,4-2-6,2 1-14,2 1-169,2-1-434,1-3 193</inkml:trace>
  <inkml:trace contextRef="#ctx0" brushRef="#br0" timeOffset="29429.3">1543 7997 215,'4'-4'286,"-1"1"-8,2 2-16,-3-2-21,1 2-18,-3 1-27,0 0-22,5-2-18,-5 2-14,-5 14-21,0 3-8,-4 9-12,-4 3-11,-8 16-7,-2-1-10,-2 6-7,-6 24-4,-1 0-6,8-22-4,-7 25-8,6-26-2,2 3-5,-8 20-2,11-28-5,1 3-4,3-5-1,-6-1-2,9-10-4,-4-2 1,2-2-7,2-4 4,6-8-7,-3 0-8,7-7-17,-1-1-26,1-2-24,0-2-32,3-2-30,0-3-46,0 0-32,0 0-230,26-16-472,-15 4 209</inkml:trace>
  <inkml:trace contextRef="#ctx0" brushRef="#br0" timeOffset="29918.2578">1615 8208 2,'3'-7'323,"1"1"0,-1 0-14,-2 2-25,2-2-28,-1 4-28,-2 2-33,0 0-15,0 0-20,-3 15-19,-3 9-15,-3 6-15,-2 17-2,0 5-18,-3 0-3,7 2-10,-6-1-8,3-2-5,2 0 5,1-5-16,1-11-6,1-1-5,-1-4-5,3 1-2,-4-2-3,3-3-2,0-8 5,2 1-14,1-4 3,-2-5-8,2 0 6,-1-4-6,1 1 8,-2-1-14,3-2 5,0-4 2,0 0 19,0 5-8,0-5-6,0 0 0,0 0 3,3-18-2,-2 3 1,0-1-3,1-12 3,1 0-5,0-3 2,0-2-2,2-11-8,2 8 6,-3 0-6,5 2 10,-5 0 0,4 2 4,1 0-8,0-1-8,3 6 7,-5 2 0,7-2 17,-2 6-27,1 2 5,3-2-4,-3 9-1,3-3-1,-4 8-4,1 0 1,-5 2 5,2 3-10,0 4 8,0 0-9,-2 2 6,1 4-15,-3 2 1,3 6 0,-6 1-3,-3 3-2,-6 7 0,2-1-10,-10-1-9,1 0-14,-2-4-15,-2 1-14,0-6-2,0-1 2,3-3 1,0-5 1,1 0-5,3-2-4,2-5-6,-2 0-8,3-4-12,0-2-16,4 4-19,-2-8-33,5 1-31,1-1-31,1 0-134,3-1-407,2-5 180</inkml:trace>
  <inkml:trace contextRef="#ctx0" brushRef="#br0" timeOffset="30208.168">1969 8331 256,'0'0'326,"-7"1"-19,7-1-19,-6 3-24,6-3-19,0 0-22,-3 1-25,3-1-15,0 0-16,0 0-19,23 0-10,-8-1-15,8 1-10,-1-3-19,2 3-6,-3-1-10,0-2-6,-5 3-9,-2 0 1,3 0-5,-6 1-17,2-1-2,-3 2-7,-2-4-16,-1 4-31,-7-2-30,10 0-42,-10 0-39,0 0-56,10-2-47,-10 2-40,0 0-180,0 0-484,0 0 214</inkml:trace>
  <inkml:trace contextRef="#ctx0" brushRef="#br0" timeOffset="30450.6721">1939 8502 33,'0'0'175,"7"6"5,5-3-5,1 0-1,4-1-12,6 0-7,-1 1-10,5-4-12,-6 4-18,3-1-10,-4-1-11,-2-1-7,-4 2-9,0-1-5,-4-1-8,0 2-6,-3-2-9,2 0-2,-4 0-9,-5 0-2,10 0-1,-10 0 1,4 4-8,-4-4-2,0 0-7,7 0 1,-7 0-3,0 0 2,0 0-6,0 0 0,9-4-11,-9 4-11,0 0-21,0 0-40,7-3-52,-7 3-43,4-5-175,-4 5-367,4-5 164</inkml:trace>
  <inkml:trace contextRef="#ctx0" brushRef="#br0" timeOffset="31146.1377">2667 8194 171,'0'-5'263,"2"1"-10,-1-2-6,-1 2-10,0 4-12,1-5-17,2 3-16,-3 2-10,0 0-33,0 0-16,0 0-15,0 0-12,0 0-11,-7 7-9,0 3-6,-1 4-13,1 3-2,-4 7-8,1 1-8,1 2-4,2 3-2,-1 1-7,2-3-2,3-1-2,-1 0-3,1-1 1,3-5-7,0-2 3,0 0-1,3-2 2,-1 1-1,3-2 2,-1-1 8,2-2 7,1-3-4,-2-1 4,8-3 8,-4 0 2,5-4 2,1 1 10,1-3 0,-2-3 0,7-3 11,-10-2 17,3-1 6,-2-4 10,3-7-8,-2-1 0,-2-3-4,-3-1-10,0 0 2,-5-3-3,-1 7 3,1-4-10,-4-1-8,-1 1-12,-3 1 1,-1 6-7,-3 1-11,2-1-3,-4 2-8,1 3-8,0 0-4,-1 4-9,4 1-10,-3 2-18,3 3-36,-3-1-39,3 3-41,-1 2-35,-1 0-53,-3 7-54,3-3-73,4 2-335,-2 3-740,1-2 328</inkml:trace>
  <inkml:trace contextRef="#ctx0" brushRef="#br0" timeOffset="32016.9289">6514 5317 73,'1'-9'297,"1"-1"-36,-4 4-10,2-1-18,0 0-14,2 3-15,-2 0-25,-2 0-16,2 4-19,0 0-17,0 0-16,0 0-14,0 0-9,-2 30-3,-1 3-10,-3 13-4,3 3-7,-4-1-5,-1 4 6,1-1-14,-2 0-4,1-6-3,2-12 0,2-3-2,-2 0-3,1-2-2,-1-4-9,3 1 0,-1-7 1,1-1-5,0-5-2,1 0 1,-1-5-5,3-1-4,-2 1-14,2-3-27,-1 1-33,-2-3-39,3-2-79,0 0-61,0 0-221,-1-18-496,1 5 220</inkml:trace>
  <inkml:trace contextRef="#ctx0" brushRef="#br0" timeOffset="32451.0144">6466 5586 19,'0'0'171,"0"0"-12,0 0-11,0 0-11,0 0 3,0 0-9,0 0 0,0 0-3,0 0-6,0 0 0,0 0-4,0 0-3,0 0-3,0 0-5,17 0 1,-10-2 2,7-1-3,2 2 0,8-3-8,1 2 0,0-1-10,6 2-8,-3-4-6,10 1-9,-9 2-7,-1-3 0,1 4-8,-2-3-3,1 3-4,-2 0-5,-4-1-3,1-1-6,-8 2-2,-5 0 1,-2 1 4,1-2-9,-3 2 8,-1 0 12,1 0 9,-3 3 13,-3-3 7,7 0 3,-7 0 2,0 0-1,5-1-2,-5 1-10,0 0-7,6 1-3,-6-1-10,0 0 2,0 0-11,0 0 0,0 0-1,4-3-7,-4 3 3,0 0-14,0 0 2,0 0-7,0 0-4,0 0-6,0 0-10,0 0-16,0 0-17,0 0-23,0 0-21,0 0-34,0 0-38,0 0-36,0 0-49,0 0-32,0 0-250,-15-2-568,15 2 252</inkml:trace>
  <inkml:trace contextRef="#ctx0" brushRef="#br0" timeOffset="33777.2769">7949 5063 98,'0'0'177,"6"0"-16,-6 0-12,0 0-12,0 0-12,0 0-5,0 0-12,0 0-1,0 0-12,0 0-1,0 0-5,0 0-1,0 0-3,0 0 1,0 0-1,0 0 3,0 0 5,0 0 2,0 0 8,0 0 8,0 0-1,0 0-7,1-6-11,-1 6-6,-1-6-10,1 0-5,-3 0-3,2 2-8,-1 0-5,1-4-1,-2 2-3,0 2-9,1-4-4,-3 1-9,0 0 2,0 2-4,-2-1-7,0 1-2,0 1-7,-3 2 4,0-1-7,-4 0 3,0 3-4,0 3-2,-1 0 0,-1 2 1,-1 2-2,3 0-1,0 3 0,-1-2-4,1 3 4,2 4-4,0-3 3,2 2-4,1 1 2,1-1 3,2 1-5,1 0 3,2 1 0,0 1-2,3 0 2,0 1 5,3 0-4,0 2-8,1-3 7,-1 0 1,5 1 3,-4 2 1,3-2-3,0 0-3,6 3 0,-3 0 6,1 1-3,-2-6 3,3 6 1,-2-5 3,3 1 8,-5-2-9,5-1 0,-3 0-8,0 1 6,-1 1-5,0-2 5,0 1-3,1-3-1,-2 1-2,-1-1-3,-2-2 4,0 1 1,0-1 3,-2 3-6,0-5 8,-2 4 0,-1-1 5,2 2 2,-4 1 7,2-2 10,-1-2-6,-3 1 4,-1 0 3,1-3 6,-1 2 1,0 0-1,-2-1 4,-1-1 0,-2 1-1,2-2 6,-1 0 2,1-4 1,-2 1-1,-3-1-4,5-3 6,-2-1 3,-3-1 0,1-3-1,-1 1 3,0-3 0,2-4-4,0 0 3,-1-2-5,2-1-1,1-2-5,0-1-9,4-1 7,0-1 0,-3 1-12,5-1-11,-1-7 2,4 6-2,0-1 1,3 2-6,-2 0 1,4-1-5,3 2-7,0 0-11,4-6-33,3 3-30,2 3-43,-1 2-42,3 0-43,1 1-64,2-2-64,-8 6-325,6-1-705,-6 2 313</inkml:trace>
  <inkml:trace contextRef="#ctx0" brushRef="#br0" timeOffset="37062.0318">8503 4857 35,'0'-7'198,"-3"3"-15,3-3-14,-4 3-16,4 0-9,0 4-15,-3-6-11,3 5-17,0 1-9,0 0-11,-4-3-9,4 3-8,-6 9-7,-2 6 2,0 2-8,-5 7-7,-2 8-5,-7 9 2,-1 4-5,2 3 0,-1 4-2,2-4-9,-5 28 4,2 0 5,8-17-1,-8 19-6,12-20-1,-2-3 0,0 3-3,8-4 1,-4-5-1,4-2-5,0-15 3,3 1-8,2-3 3,1-5-1,-1-2 2,4-6-4,-2 2-10,5-5-5,0 0-10,1-5-32,-1-4-55,7-3-68,-4-4-166,4-4-361,2-1 159</inkml:trace>
  <inkml:trace contextRef="#ctx0" brushRef="#br0" timeOffset="37673.4672">8797 5327 157,'3'-10'183,"-3"0"-9,1-1-11,1 1 4,-2-2 10,0 1-9,3-6-15,-5 6-11,2 0-4,-1-2 7,1 1-10,-2 0-8,1 2-5,-3 0-7,1 3-3,0 1-11,2 0-13,-6 0-12,-3 2-6,2 2-11,-5 7-3,-3 1-8,-2 7-6,-2 6-5,2-2-2,0 3 5,3-1-14,2 3-1,4-1-4,2-4-4,1 1 0,2-2-4,3-1 11,2-2-16,3-1 2,-1-3 0,4-1 1,2-2 1,2-2-3,2-2-1,2-2-1,-1-3 2,6-7 5,-6 3-8,1-3 1,-3-1 0,0-2 0,-1 3-3,1-6 8,-2 2-2,1 1 9,-5 0 5,-1 4 9,2-3 14,-4 4 8,0 4 4,0-3-11,-2 5-2,1-2-8,-2 4-6,0-4-14,0 4 3,0 0-9,0 17 4,-3-1 10,-4 9-12,-3 6-2,3 1-2,-2 2 3,0 2-4,1-3-3,-2-1 1,4 2 0,1 0 2,-2-5-6,2-1 0,-1-3 2,3-7 2,-1-2 0,1-4-1,2-2-6,-1-3 3,2-1 9,-1-2 7,1 0 4,0-4 16,0 6 23,0-6 14,0 0 2,0 0-7,18-17-7,3-2-8,3-3-1,9-10-9,-4 2-7,-6 8-5,6-8-1,-9 13-7,0-3 1,-3 2-4,-3 5-11,-4 1-6,1 0-18,-3 5-27,0-3-33,1 3-33,-3 2-43,-2-2-44,2 2-50,-2 0-57,0 2-50,-1 2-198,-3 1-594,4-4 263</inkml:trace>
  <inkml:trace contextRef="#ctx0" brushRef="#br0" timeOffset="38831.0413">4026 6140 97,'2'-3'157,"-1"-3"-6,1 2-2,-2 0 9,0 4-1,1-9 1,-1 6-10,0 3 3,3-2-12,-3 2-5,0 0-12,0 0-13,0-5-11,0 5-10,0 0-13,0 0-12,0 0-10,0 0-1,0 21-5,0 4-6,-3 6-3,2 1-2,-1 18-3,-2-3-5,4 2-2,-3-14-4,-1 12 4,1-14-6,0 0-3,3-2-3,-4-2 1,3-1 0,-2-4-1,0-3-4,3-4-1,-3 0 4,-1-3-3,4-3-1,-3-2-8,3-2-27,-1 0-32,1-2-31,0-5-31,-3 4-68,3-4-183,0 0-401,0 0 177</inkml:trace>
  <inkml:trace contextRef="#ctx0" brushRef="#br0" timeOffset="39268.1106">3996 6120 54,'0'-4'162,"0"4"-10,0 0-13,0 0-13,-2-5-20,2 5-9,0 0-9,-4 14-3,0-7-9,-2 8-1,-1-2-6,0 4-5,-2-2 4,1 2-5,2-2 3,-3 0-4,3-5-3,0 0-2,2-3-8,0 2-1,0-3 0,2 2 0,-1-5 2,2 0 12,-1 1 9,0 0 7,2-4 10,-2 4 5,2-4 5,0 0 1,0 2 2,0-2 0,0 0-1,0 0-11,0 0-7,6-14-14,0 8-2,-1-5-8,2-4-5,3 5-1,-3-4-10,-1 4-2,2 2-3,-2-1-3,3-3-6,-3 4 0,0 2-4,-2 1-5,2-1-2,-2 2-3,0 3 0,2 1-5,-6 0 2,14 4 2,-4 0-2,1 6-5,2 0 0,1 0 4,-1 2-6,-3 0 4,5 2-3,-5-1-6,0-3-2,1 1-5,-2 2-18,-1-2-39,-1-3-48,3 4-52,-3-8-58,0 4-70,0-6-167,1 2-496,2-5 220</inkml:trace>
  <inkml:trace contextRef="#ctx0" brushRef="#br0" timeOffset="40750.7028">9077 5767 41,'0'0'103,"0"0"2,0 0-17,0 0-1,0 0-3,0 0 7,2 3-6,-2-3 2,0 0-8,0 0 0,3 1 1,-3-1 4,0 0-1,0 0 2,0 0-5,0 0 3,0 0 0,0 0 0,0 0-4,0 0-2,0 0-2,0 0-5,0 0-5,0 0 2,0 0-10,0 0-1,0 0-7,0 0 1,0 0-6,0 0-8,0 0-4,0 0-2,0 0-1,0 0-6,0 0 0,0 0 0,0 0-5,0 0 0,0 0-3,0 0-1,0 0 4,0 0-3,0 0-4,-2 6-2,2-6-1,0 0 1,0 0-1,0 0 6,0 0 0,0 0 5,0 0 2,0 0 7,0 0-7,0 0 4,0 0 0,0 0 5,0 0 3,0 0 3,0 0 11,0 0 0,0 0 9,0 0 1,0 0 4,0 0 2,0 0 1,0 0-2,0 0-5,3-12-5,-1 9 3,-2-1-5,2-1-8,1 0-5,0-1-6,1 0 0,2-2-9,-3 0 1,3-1-3,0 1 9,1-3-13,3 0 0,1 1-2,1-2-2,2 2-3,-1 0-4,2 2 5,-1 1-2,-3 0-6,2 4 2,-2 2-1,-1 2 0,-3-1 1,3 6-9,-3 0 5,1 2-2,-2 4-4,-2 2 11,-1-3-15,-3 8 2,-1-2-1,-3 0-2,2 0 7,-6 1-4,1-2 0,-3 0 4,0-3 1,-1 2-5,2-6 7,-1 3-5,2-4-1,1-2 5,0-1-1,0 0 5,2-2-2,0 1 4,2-4 0,0 3-4,3-3 3,0 0 1,0 0-2,0 0 1,0 0-9,13-15 10,-7 10-2,5 1-6,-1-1 7,0 0-2,2 2-4,-2 2 3,0 0-3,1 2 6,-1 1-3,-1 0-2,0 1-1,-1 3 2,0-1 0,-2 3 4,1 1-2,-2 1 8,-3 0-9,-1 4 2,0-2 7,-3 3-2,-3 0-1,-3 1 3,1-1 8,-8-2-14,3 0 2,-6 0-10,-2-4 12,0 1-3,2-1 0,1-4 1,-2-2 0,2-1-2,1-3-1,1 0 1,1-3-7,1-2-6,3 1-18,2-1-12,1-1-19,-1-2-36,4 0-39,1-3-51,2 0-59,4 0-274,1-4-562,2 0 249</inkml:trace>
  <inkml:trace contextRef="#ctx0" brushRef="#br0" timeOffset="41416.8722">9609 5571 205,'-1'-4'264,"1"0"-15,0 4-16,-1-4-13,2-1-17,-1 5-20,1-4-17,3 3-20,-4 1-13,14 3-13,-7 2-13,6 5-9,-2 3-9,4 7-5,-5 1-7,0 6-5,-3-1-4,-3 2-6,-1 0-3,-3 2-9,-4-1-2,-2-2-3,-4-2-5,1 1-15,-2-2-34,0-3-59,2-7-67,-1-2-75,0-1-228,3-5-474,1-2 210</inkml:trace>
  <inkml:trace contextRef="#ctx0" brushRef="#br0" timeOffset="42094.8228">10106 5095 63,'3'-12'240,"-1"3"-14,0 1-6,-2 1-12,0 1-14,3 2-20,-3 1-21,0 3-19,0 0-11,0 0-12,0 0-12,5 20-5,-5-1-5,-4 12 1,3 5-3,-2 11-2,-1 1 0,-4 2-4,3 1-5,-3-7 1,3-8-2,1-2-2,1-2-2,-4-2-5,4-2 0,-2-5-10,2-6 0,-1 0-2,2-6-9,-1 0 0,2-3-6,0-1 2,-1-1-3,0-1 5,1-1 20,0 1 19,1-5 21,0 0 19,4 3 15,-4-3 14,0 0 13,0 0-6,0 0-11,0 0-4,0 0-8,2-17-9,-1 7-13,3-6-14,-1-2-9,3-6-14,1-1-6,1-1-5,3 3-6,1-3-8,2 6-8,0-1-6,0 2-2,4-1-5,-7 8-3,9 1-4,-1 0-2,2 7-6,-6 1-4,-2 3-5,2 0 0,-3 6-4,-1 3-6,0 0-4,-2 3-2,-2 3-7,-3 4 1,0-2-4,-4 8-1,-3-7-3,-4 8 0,-1-4-3,-5 3-4,-2-3-2,-1-3-6,-2-1-29,-2-2-21,2-4-7,-2 1-13,0-4-9,-1-1 1,4-3-8,3-2-2,-1 1 6,1-4 2,4 0-2,-1 0-10,1 0-5,2-3-4,0 2-7,4-2-8,0 0-22,-1-1-39,7-3-61,-2 1-227,4-3-546,1 1 241</inkml:trace>
  <inkml:trace contextRef="#ctx0" brushRef="#br0" timeOffset="42614.0629">10586 5125 76,'3'-4'295,"-2"-1"-13,1 0-27,-2 1-24,0 4-30,1-3-25,-1 3-18,0 0-16,-3 20-12,-2-3-13,-2 9-14,-2 6-5,-2 15-11,2 0-4,-2-3-8,-2 5-1,5-15-4,-2 10-1,3-10 2,0-2-6,-1-3-1,2 3-1,0-3-3,1-1-4,0-10-4,1 1 1,-1-5-8,3-2 1,2-4-7,-3-2-2,2 1 7,-1-3 12,1 1 24,0-1 30,1-4 25,0 0 16,0 0 0,0 0-15,0 0-13,2-13-14,1 2-7,0-6-6,1 0-14,1-2-13,2-5-5,-2 0-6,2 0-4,0-1-5,3-1-5,-1 2-9,5 1-4,-2-1-4,4 2 0,-2 3-6,6 0-3,-4 5-1,2 1-2,-3 6-2,-1 0-1,7 3-4,3 6 5,-3 2-8,-1 4-5,-6 1 3,-1 3-4,-2 3 2,-3 2-4,0 0-2,-4 0 2,0 9-1,-3-6-2,-2 5 0,-6-5 4,3 5 4,-6-3-6,-3-1 1,-4 1 0,6-7-3,-4-1 6,-2 1-1,-2-6 0,5-1-4,-5-1 1,4-2-3,1-3-19,-1-2-9,1-1-8,0 1-13,4-1-14,0-2-21,0-1-15,2-1-22,2 0-20,-1-2-28,4 2-33,1-3-57,2 1-61,2-2-272,1-2-648,4 2 287</inkml:trace>
  <inkml:trace contextRef="#ctx0" brushRef="#br0" timeOffset="43134.0712">11142 5559 79,'5'-9'273,"3"-5"-17,-2-1-12,-1 4-21,0-5-12,2 1-8,-5 4-9,3 0-5,-1-4-10,0 4-9,-2 1-5,0-2-9,-2 2-6,0 2-18,0 0-12,-1 0-16,-3 2-11,-2 0-15,0 0-1,-5 6-11,-3 6-7,-8 2-6,-1 4-9,-5 4 0,5 4 6,-1 2-16,2 1-4,1-3-4,2 0 0,5 1-5,2 1 0,5-6-3,0 0-3,5 0 2,-4-1-3,6-3 0,3 0 4,0-3-2,3 0 5,0-2-5,5-2-3,3-3 8,1 0-11,-1-6 5,2-3-1,2-4-1,0-1-2,1-5 0,-5 0-1,1-3-9,-2-3 2,-1 1 5,-1 0 0,-4 7-1,-2 1 14,0 0 16,0 6 2,-4-2 7,2 5 9,0-1-5,-3 1-14,0 3-2,0 2-13,0 0 0,0 0 0,0 0-5,-6 16 0,5-6 9,-4 2-17,2 0 1,-2 3 1,3-3-7,-1 5 3,3 0-3,0-3 9,1 3-7,3-1-1,-1-4 15,4 2-13,-1 0 5,5 0-7,0-4 14,1 2-5,0-6-9,1 3-10,1-5-5,-3-1-15,3-3-22,1-2-43,-3-3-38,-1-5-51,4-2-64,0-6-74,-2 0-280,-2-4-647,-1-1 287</inkml:trace>
  <inkml:trace contextRef="#ctx0" brushRef="#br0" timeOffset="43457.9249">11292 5045 245,'-3'-10'289,"1"-1"-12,1 4-10,1 0-18,-1 1-21,1 2-26,0 4-19,1-7-19,0 5-19,-1 2-13,7 0-10,3 2-13,4 5-16,10 2 0,0 5-14,2 3-3,10 6-11,-3 4-6,-8-8 0,5 10-8,-3 1-2,-6 0 0,-2 9-6,-1 0-1,-3 5 6,-10-10-3,3 12-3,-6 0-5,-5 1 2,-2 2 6,-5 0-7,-2 1 1,1-1-3,-5-3 1,1-5-1,1-8 3,-7 5-8,5-10 5,-6 10-3,2-11-3,2-7-1,0 4 1,-1-5-7,3 1-6,6-8-10,-2-2-26,1-2-44,3-2-50,-1-1-50,1-3-74,5-2-56,-3-3-241,6 3-577,-7-9 255</inkml:trace>
  <inkml:trace contextRef="#ctx0" brushRef="#br0" timeOffset="44203.9111">8694 6246 123,'5'-30'218,"2"5"9,-4 5 1,2 3 4,-2 5-13,-1 2-9,0 1-16,1 2-17,-3 1-22,1 2-19,-1 4-14,0 0-18,3 22-10,-1 9-5,-7 17-9,1 6-4,-6 29-7,-4-4-2,3-24-8,0 5 1,-3-3-5,2 2-6,0-2-6,0-7 1,1 4-2,1-8-3,0 0 2,3-12-2,0-3-2,-1-1-2,1-4-3,1-1-4,-1-7-4,6-7-2,-4 1-4,4 0 3,-2-6-3,2-1-7,-2 2 2,2-3-6,1-3-9,0-1-28,0 0-34,0 0-47,0 0-59,5-22-72,-1 4-248,2 0-530,5-8 234</inkml:trace>
  <inkml:trace contextRef="#ctx0" brushRef="#br0" timeOffset="44476.6205">8848 6320 115,'6'-20'276,"-4"10"-5,1 0-7,-1 3-25,2 2-25,-3 1-24,1 3-24,-2 1-18,0 10-14,-3 8-12,-1 15-12,-1 15-3,-5 5-8,-2 0-6,1 1-4,0 1-4,-1 1-3,1 0-5,-1-5-4,-1-1-6,1 4-2,-1-6-7,1-2 6,3-12-11,-1-3 0,1-1-5,4-1-7,-5-2-1,1-3-3,2-8-5,0 0 0,2-1-6,0-4 2,2-3-5,-1-2-4,1 1 0,0-2-4,2-1-4,-3 0-16,1 0-27,0-2-33,-3 1-38,2-3-46,-3 0-44,0-2-37,-3 0-37,0-1-174,-3-4-476,-1-1 210</inkml:trace>
  <inkml:trace contextRef="#ctx0" brushRef="#br0" timeOffset="44668.8554">8363 7018 97,'-5'-9'240,"2"4"7,-1 0-6,2 2-17,-1 1-20,1-1-24,2 3-17,0 0-20,0 0-15,0 0-5,7 18-19,0-3-5,3 8-15,1-1-2,-1 3-8,1 1-7,0 3-5,2-5-7,-3 0-4,4-2-2,-6-6-5,3-1-7,-1 0-6,2-2-13,2-8-18,1 4-27,1-6-45,5-3-55,-1-5-45,1-6-51,0-1-148,-1 1-403,-2-7 179</inkml:trace>
  <inkml:trace contextRef="#ctx0" brushRef="#br0" timeOffset="44802.8573">8849 6977 24,'9'-14'139,"-2"1"16,-2 7-7,-2 0-9,0 2-13,-3 4-13,0 0-6,0 14 17,-8 1-8,-4 8 12,-6 4-1,0 0-9,-12 14-10,2-5-9,-3 2-9,1 2-12,4-8-41,5-9-54,0 4-67,2-5-90,1-4-110,1-1-307,-3 0 136</inkml:trace>
  <inkml:trace contextRef="#ctx0" brushRef="#br0" timeOffset="45294.0161">7573 7761 48,'0'-12'256,"2"-1"0,-1 6-5,0 0-15,-2 0-21,2 2-14,-1 1-23,0 4-17,-7 0-22,7 0-6,-10 12-15,2 2-14,0 0-8,-2 3-14,0 3-6,1-3-5,2 1-9,2 0-6,-2 2-4,4-4-7,-1 1-5,4 1-5,1-2 0,2-1-1,-2-1-2,4-3 1,-1 0-3,6 0 1,1 0-1,1-4 2,1 1-6,3-4 5,-1-1-3,2-3-1,3-3 15,-5-4-1,4-3-4,-1-3-4,-1-5 2,0 0-7,-3-3 4,-1-3-9,-2 5 2,-3-5 12,-4 6 5,2 2-2,-3 0-2,-2 0 2,-1-1 13,-4 0-33,1 5-2,-2-4-6,-4 6-2,-1-2 0,-1 1-8,-2 5-6,1 1-13,-2 2-19,1 3-23,-1 3-21,1 1-27,1-1-32,2 7-26,1-3-29,4 2-41,0 1-47,3 3-148,0-5-467,2 3 207</inkml:trace>
  <inkml:trace contextRef="#ctx0" brushRef="#br0" timeOffset="45557.6948">7986 7579 79,'2'-6'323,"1"0"-14,-1 1-26,1 0-32,-2 4-26,-1 1-26,0 0-24,-1 11-12,-2 5-18,-4 14-11,-7 14-13,-3 6-14,-10 26-11,6-23-2,-2 1-14,-9 21-4,10-25-13,-1 0-2,-2-3-4,-1-3-6,2-1-6,2-2-4,2-1-4,2-13-4,3 1-4,0-2-3,1-1-3,1-4-1,5-4 3,-2-5-7,4-1-2,2-5-7,1 4-18,-1-3-25,1-3-36,2 2-37,-2-1-40,5-4-78,-2-1-246,0 0-510,0 0 226</inkml:trace>
  <inkml:trace contextRef="#ctx0" brushRef="#br0" timeOffset="46058.5352">8037 7861 319,'2'-5'354,"1"-1"-25,-1 1-27,0 1-34,-2 4-22,0 0-25,-1 15-20,-3 1-28,-4 11-19,-1 5-8,0 1-12,-3 14-10,0-2-11,4-11-13,-3 12 3,2 0-9,-2-10-5,4-6-4,0 5-2,-3 14-1,3-5-8,0-10-13,1-2-5,-1-2-3,0-1-3,3-2-7,-3 0-1,4-8-8,0-1-6,1-2-10,-1-4-19,1-2-36,1-4-35,-2 0-34,2-1-25,-2-3-45,3-2-55,0 0-25,0 0 3,-4-14 13,2 5 17,0-4 22,2-3 21,0-4 26,0 1 28,0-4 28,2-4 37,0 8 32,-1-2 20,4-3 21,0 0 16,-1-3 14,3 2 8,0 1 0,3 0 9,1 5 12,-5 3 2,5 0-1,-1-1-4,0 2-1,1 1 0,6-6-1,0 4-5,-4 6-4,1 1-4,1 1-1,-2 1-5,1 3-2,-4 3-8,1 0-4,-2 1 1,-2 2-5,1 0 0,-4 0-3,2 6 2,-2 1-1,-4 2-3,-1-2-1,-2 7-3,-3-2-1,-5 1-3,-3 4-1,0-5-2,-4 3-1,0-1-5,0-6-8,-1 1-8,5-4-9,-1-1-11,-1-1-9,3 2-6,-1-3-11,1 1-7,3-4-21,3 0-31,0 2-31,3-3-32,4 0-199,-3-7-406,3 4 179</inkml:trace>
  <inkml:trace contextRef="#ctx0" brushRef="#br0" timeOffset="46475.326">8390 8037 37,'0'0'323,"0"0"-11,0 0-15,0 0-19,0 0-22,0 0-15,0 0-16,3-2-24,-3 2-18,4 0-14,-4 0-18,12 0-11,3-3-14,-1 3-16,0-3-5,1 3-10,1-1-16,1-2-3,-5 3-12,3-2-11,-1 2-1,-6-1-16,2 1-18,-3-2-29,-1 2-42,-3 2-49,2-1-60,-5-1-74,0 0-54,3 2-173,-3-2-500,0 0 221</inkml:trace>
  <inkml:trace contextRef="#ctx0" brushRef="#br0" timeOffset="46638.8079">8368 8207 21,'0'1'222,"0"-1"-6,5 6-2,-2-2-5,5-3-5,2 0-7,3 2-13,1-3-15,0 2-18,0-2-15,2 1-10,-2-1-20,0-1-11,-1-1-21,-1 0-32,-3 0-63,1 1-95,2-6-101,-2 4-119,-1-2-363,-2 1 161</inkml:trace>
  <inkml:trace contextRef="#ctx0" brushRef="#br0" timeOffset="50420.545">9021 7799 70,'-2'-4'234,"-2"-5"-6,2 6-15,-2-2-17,3 2-14,-1-1-16,0 1-4,2 3-16,-3-3-14,3 3-12,-4 0-11,4 0-12,-8 1-7,2 2-8,-1 6-9,0-1-4,-3 7-3,0 2 3,-4 4-3,2 5-5,0 3 1,2-2 1,-1 3-1,3-1 1,2-3-5,-1 3-2,4-6-5,0 4 3,3-1 2,0-9 0,3 8-4,1-8 2,3-2-1,3-1-1,0 0 4,0-3-1,4-2-1,-5-4 1,5-1-4,1-4 2,1 0 1,6-7-1,-4 0 9,2-2 11,-3-3 5,0-4 10,-4 3 4,-2-1 10,2-6 1,-1-4-2,-3-1-11,-2-3-1,0 0-10,-3-1-9,-1 0-10,0 1 9,-2-2-17,-1 2-2,-4 3-8,1 0-5,-1 7-2,-2 1-6,1 0-8,-2 2 2,-4 0-8,3 1 1,-6 4-6,1 0-10,-1 5-12,-3-1-37,5 3-24,-3 3-36,0 0-32,4 3-36,0 3-54,-2-1-65,6 3-80,-1 1-270,3-3-701,1-1 310</inkml:trace>
  <inkml:trace contextRef="#ctx0" brushRef="#br0" timeOffset="51086.157">12118 5125 174,'0'0'166,"0"0"-2,-2 22-7,0-2 12,-3 11 0,0 3-2,-4 12 1,0 1-5,-1 1-9,5-14-9,-2-3-7,1 1-12,-1 0-9,0-2-8,0-1-16,0-2-6,1-2-7,-1-7-8,4-1-9,0-1-2,2-6-5,-3 1-8,2-4-10,1 1-2,-2-4-15,2 1-23,-1-3-36,2-2-23,-2 4-43,2-4-64,0 0-61,0 0-162,5-16-421,-5 5 187</inkml:trace>
  <inkml:trace contextRef="#ctx0" brushRef="#br0" timeOffset="51379.0176">12051 5434 50,'0'-4'282,"0"4"5,2-6-11,-2 6-12,0-4-17,0 4-17,5-3-27,1 0-12,3 3-25,13 0-16,1 0-10,7-1-17,-2 4-7,0 0-13,0-3-4,-2 0-11,-4 2-6,1-2-9,-9 4-5,-1-3-7,-3 2-6,-2-2-2,-3-1-6,0-1 1,-5 1 2,8 1 9,-3-2-1,-5 1 7,7 1-4,-7-1 9,0 0-1,4-1 0,-4 1 2,0 0-18,0 0 28,6-1-29,-6 1 12,0 0 1,0 0-2,0 0 3,0 0-10,0 0-1,0 0-19,2-3 11,-2 3 0,0 0-10,0 0-7,0 0-13,0 0-32,0 0-80,0 0-83,0 0-103,0 0-116,0 0-250,0 0-700,0 0 310</inkml:trace>
  <inkml:trace contextRef="#ctx0" brushRef="#br0" timeOffset="52080.899">13175 5128 264,'1'-11'284,"0"1"-19,1-2-18,-2-3-12,2 4-5,0 0-17,-4-1-18,0 1-4,-1 0-18,2 4-14,-2 4-14,-1-7-21,1 4-10,-5 0-16,-1 5-11,-2-2-3,-2 6-16,-4-1-4,-4 5-3,6-1-5,-1 3-14,1-1-1,1 3-7,2-1 1,2-1-4,1 4-10,0-1 4,1 1-9,-1-1 5,3 2-1,0 3-5,1-1 1,-2 1-8,4 1 7,3-1-1,0 1 0,0 0 0,3 1-3,4-1 4,-1-1 4,2 8-3,4-3 2,-1 2-3,0-4-3,3 0 1,-4-6 0,-1 3-3,0-3 6,0 1-11,-1-2 5,-1 3-1,0-4-7,-2 0 1,0-3 0,-2 3-2,1-1 5,-1 3-9,-1-2 9,-1 2 0,3-2 4,-8 2 2,8-2 3,-4-2 2,-4 2-4,4-3 2,0 0-6,-1-2 6,-1 0-6,-1-1 8,3-1-6,-1-1-2,-4 1 2,-1 4 4,-3-3-1,-4 0 7,-1-1 3,-1-2 3,-1 2 15,2-5 9,3-1 2,3 1 13,-1-3 0,-1-2 2,3 0-11,0-4 5,0-4 0,-3-3-5,5 0-8,3-4-4,0-8-9,4 3 3,1 6-4,4-6-9,3 8-7,-3 1-2,0-1-3,2 2-9,-4 6-9,2 1-12,-2-1-19,0 3-20,2-1-35,-3 3-30,-1 1-46,3 1-54,-3-1-63,2 1-73,0 1-267,-5 1-674,9-1 299</inkml:trace>
  <inkml:trace contextRef="#ctx0" brushRef="#br0" timeOffset="54002.6223">9942 5878 135,'-4'1'265,"4"-1"-18,-4 2-13,4-2-22,0 0-16,-3 2-18,3-2-12,0 0-17,0 0-13,0 0-13,8 5-8,2-2-8,-3-2-12,4-1-9,4 0-10,-2 1-4,-2-2-9,1 1-4,4 1-3,-7-2-10,2 2-5,0-1-5,-3 0-4,1 0-4,1-1-11,-3 1-14,-2 0-28,0 0-36,-5 0-35,8 0-36,-2-1-41,-2 1-44,-4 0-162,5 0-409,-5 0 181</inkml:trace>
  <inkml:trace contextRef="#ctx0" brushRef="#br0" timeOffset="54215.7769">9925 5970 1,'-3'1'207,"3"-1"-15,-1 4-9,1-4-19,11 2-12,-4-1-12,5 1-11,2-2-11,0 1-5,3-1-14,-2 0-7,2 0-6,3 0-11,-3-3-7,-3 3-7,0-1-7,-4-1-4,0 2-6,-2 0-3,-5 0-8,3 0 4,-4-2-14,-2 2-6,7 0-30,-7 0-44,5-2-52,-5 2-60,0 0-137,0 0-330,0-3 146</inkml:trace>
  <inkml:trace contextRef="#ctx0" brushRef="#br0" timeOffset="58687.8828">14076 4795 122,'3'-4'181,"-1"-3"-10,0 3-18,-2-1-17,3 4-20,-3 1-9,0 0-16,-7 10-12,0 6-2,-5 9-9,-10 15-6,-4 6-1,-5 0-4,-11 29-5,0-11 2,14-14-8,-14 32 1,8-5 1,-2 0 0,3 0-1,1-3-6,13-19 2,1-1-5,2-1-1,3-3-6,1-6-4,5-9-3,0 0 0,4-3 0,2 2-8,2-4-10,2 0-9,0-13-15,1 1-35,3-2-56,0-2-66,-1-6-121,4-3-321,-2-1 141</inkml:trace>
  <inkml:trace contextRef="#ctx0" brushRef="#br0" timeOffset="59290.3874">14211 5541 177,'8'-16'205,"0"-1"-10,1 1-7,-4-1-4,1 0-8,-1 0-9,1-8 0,-2 8-9,-4 0-12,0 1 0,0-1-11,0 4-6,-4 2-19,-2 0-12,-1 4-13,-2 0-9,-6 7-2,-6 0-15,-3 8-6,0 4-5,-4 2-2,4 5-5,0 2-8,5 3 1,-3-1-8,7-3-1,0-1-2,7-3-1,0 0-6,4-5-1,1 0-4,3-2 0,2 3 3,3-5-3,3 0-1,4-2-2,5-6 4,2 0 1,4-3-6,-2-3-4,0-4 2,-3-1 1,-1-3 3,1-3-5,-2 0 5,0-3-6,-2 3 9,-2-3 4,-2 9 12,-3-1 8,0 0 10,-4 7 4,1-3-4,-1 6-6,0 0-2,-2-1-6,2 1-12,-3 3-2,0 11 2,-3 3-1,-4 15-4,-1 1-1,-8 15-7,5 5 0,-3 1 4,0-4 4,1-1-4,3-13 3,1-1-9,0-1 7,2 0-1,-3-3-3,2-2 1,2-6-3,1-4 3,0-1-4,3-3 2,-3 0 0,4-7-5,-1 1 3,1-1-1,-2 0 16,3-3 18,0-2 8,0 0 2,0 0 0,14-12-8,-2-2-3,7-6-8,2-3 0,8-8 0,0-1-6,-7 6-5,-2 1-11,0 1 9,-3 3 1,-1-2-4,-4 2-4,-2 6-3,-1 3-5,-2 3 5,-3 1-5,2 2-10,-4 2-12,-1-1-41,2 2-51,-1 1-45,-2 2-46,0 0-31,0 0-38,0 0-261,-8 14-579,3-6 256</inkml:trace>
  <inkml:trace contextRef="#ctx0" brushRef="#br0" timeOffset="59611.801">14510 5847 138,'-4'5'191,"-3"2"-27,-3 4-5,0 2-15,0-3-19,-1 6-7,3 0-11,-1 0-7,-1-2-9,3 2-9,4-6-1,0 1-13,3 1 7,0-2-7,0-4-6,3 3 0,0-5-1,4 1-3,3-2-3,0-6 1,3 1 1,-1-5 6,1 2 7,-2-2 7,3-1 7,-4-4-3,2 3 4,-3-2 2,-3-5-3,-2 6 1,0 0-6,-1-2-5,0 0-10,-3 0-12,-3 2-3,-1-1-13,-3 1-6,3 1-15,-3 1-24,-2 1-26,-1 2-29,2 0-28,0 3-42,2 0-50,0 2-48,-1-1-183,3 1-449,4 0 199</inkml:trace>
  <inkml:trace contextRef="#ctx0" brushRef="#br0" timeOffset="59819.3377">14983 5792 261,'3'-3'283,"-3"3"-26,0 0-25,0 0-24,0 8-22,-4 4-17,-2 0-20,-2 5-10,-3 4-14,-2 3-10,0-4-12,2 3-13,-2-3-8,4-5-9,-3 2-12,1 2-41,3-2-53,-1-5-58,3-2-80,2-3-206,0 0-407,2-4 180</inkml:trace>
  <inkml:trace contextRef="#ctx0" brushRef="#br0" timeOffset="60391.7686">15291 5159 130,'5'-18'197,"-1"2"7,-1 4-3,0 3-5,-2 0-6,2 1-11,-1 3-21,-2 1-7,1 0-23,-1 0-19,0 4-11,0 0-16,0 0-5,-3 13-14,-4 3-3,0 9-3,-6 6-6,-2 13-3,-1 3-1,2 3-5,-4 2-1,5-8-8,-1 5-1,0-5-2,4-9-4,-1 10 2,1-15-5,3 1 0,-1-5-3,1-3-1,1-3-3,3-6-2,-2-2 1,2-1-2,1-2-2,1-2 4,1-2-4,-4 0 8,4-1 18,0-1 29,0-3 23,-2 5 29,2-5 17,0 0 17,0 0-11,0 0-7,5-12-14,-1 2-16,0-4-10,7-11-8,1-1-18,0-3-3,2 6-12,0-3 3,3 4-5,0 1-11,-3 4-1,6 3-3,-6 3-13,1 2 1,5 1-2,3 6-3,-1 3 0,0 1-4,-6 5-2,-2 3-8,3 4 5,-1 1 0,-6 1-10,-2 1 1,-2 0-10,-2 3-1,-3-1-2,-1 1 1,-5 4-5,-1-5 9,-5 0 7,-6 1-13,-2-3-8,1-3-3,-4-1-8,-1-2-10,2-3-12,-3-1-12,1-4 5,1 1-3,5-4 1,3 0 3,-1-4-5,2 3 1,0-3 7,3-2 4,1 5 4,1-4-1,2 1-2,1 2-10,1-3-14,1 3-25,0-1-30,1-2-51,3 0-38,-1 5-55,3-8-175,1 5-488,-2 0 216</inkml:trace>
  <inkml:trace contextRef="#ctx0" brushRef="#br0" timeOffset="60912.312">15807 5681 45,'8'-15'284,"-1"1"-16,-1-1-18,0 2-14,0-2-16,-1-2-14,-2 4-8,0 3-11,-2-2-11,2 0-16,-3 0-16,0 2-18,0 1-14,-4-2-10,-2 2-14,1 1-7,-4 6-12,-5-3-9,-3 10-2,-7-2-6,0 8-7,-4-2-5,4 5-7,-2 3-2,3 2-1,2-2-6,3 1-2,6-3-4,1-2-2,3 1 0,2 1-5,0-4-4,2-1 1,4-3 3,-3 1-7,6 2 5,-3-3 1,3-2 3,4 2 0,0-1 0,4-2 0,3-2 1,-1-2-4,1 0 5,1-2 4,-2-1-1,4-3-6,-2-2-9,-3-1 5,3-2-2,-2 1 1,0 1-1,-6 0 9,1 2 4,-2 1 0,-2 2 6,0-1-12,-1 3 16,0 1-20,1-1-3,-4 2-2,0 0-7,3 5 2,-3 1 1,-2 2 12,1 1-13,0 1-3,-2 2-1,3 1 5,0-1 3,0 2-4,4-1 0,-3-1 4,5-1 1,0 3-1,2-1 1,0-4 1,3 0 0,3-2-2,1 0 3,2-3 0,-3-1-3,7-2-1,-5-2-1,-2-1-7,0-1 0,1-4-6,-2-2-17,0-2-26,-2-1-28,-1-4-38,-1 0-55,0-7-52,1 2-45,-7 4-198,1-3-509,-1 2 226</inkml:trace>
  <inkml:trace contextRef="#ctx0" brushRef="#br0" timeOffset="61202.3828">16068 5182 291,'-3'-12'291,"3"6"-14,0-3-10,-1 4-24,2 1-24,-1 0-18,0 0-21,0 4-18,7-2-23,2 2-13,3 5-9,11 4-11,2 3-11,1 2-8,10 13-10,-2 7-5,-3 3-6,-3 3-5,-4 7-5,-3 1-6,-7 1-4,-7 4-3,-4-1-6,-3-3-2,-3-4-7,-4-10 1,0-3 2,-5-1-11,-2-1 5,-3 1-3,-7 6-4,4-14 5,-8 9-2,5-14-1,2 2 0,-3-3-1,0 0-20,3 0-40,-2-3-63,1-1-68,5-5-78,4-2-259,5-3-552,-2-2 245</inkml:trace>
  <inkml:trace contextRef="#ctx0" brushRef="#br0" timeOffset="61868.2084">13944 6280 191,'0'-9'248,"1"-1"-6,1 5-15,-2-2-20,1 4-22,-1 1-21,0 2-21,0 0-16,0 0-8,-7 28 4,0 0-7,-6 21-6,-1 2-9,-4 6-10,0-3-8,-1-2-4,1 1-6,1 1-5,0-2-6,2 0 3,2-9-6,1 1-1,2-13-6,0-1-2,1-3-2,2-1 0,3-6-6,-4-2-6,3-3-3,0-1-2,0-4-6,3-1-1,-1 0 2,1-5-12,-1 0-11,2-1-15,0-1-23,1-2-39,0 0-58,2-12-57,3 2-74,0-6-182,2-1-482,5-8 214</inkml:trace>
  <inkml:trace contextRef="#ctx0" brushRef="#br0" timeOffset="62140.37">14093 6342 46,'7'-14'260,"-2"5"-2,-2-1-9,1 5-23,-2 0-27,1 3-20,-3 2-18,0 0-18,-3 15-12,-4 11-10,-3 6-8,-4 11-8,-3 4-7,1 4-5,-4-1-6,0 5-5,-1-1-5,1-1-2,1 1-5,0-2-5,2-4-3,3 2-12,-3-7 6,5-10-7,5-3-8,-5-3-2,4-1-4,-2 0-3,3-4 0,3-6-3,-2-3-1,2-4-5,-1 1-3,3-2 2,-1-1-3,2-3-1,-2 1 0,1-4-4,0 3-1,2-1-10,0-3-28,-5 1-37,5-1-39,0 0-43,-11-4-34,8 0-44,2 0-230,-5-2-489,2-2 217</inkml:trace>
  <inkml:trace contextRef="#ctx0" brushRef="#br0" timeOffset="62394.3557">13541 6962 133,'-3'-5'247,"0"1"-25,1 0-19,2 4-23,0 0-15,0 0-12,0 0-19,4 16-11,2-4-5,2 3-3,0 2-1,2 7 1,2-1-1,0-2-3,-2 2-2,1 4-13,-2-10-11,2 2-4,-1-3-7,1 5-5,-1-6-6,-2-1-4,3-2-3,0 3-5,-2-6-6,4 3-3,-3-4-2,1-1-4,1 0-6,0-4-9,-2 1-6,-1-3-10,0 0-25,0-2-31,0-1-38,1-1-41,2-3-53,1-5-51,1 1-186,0-5-454,4-5 200</inkml:trace>
  <inkml:trace contextRef="#ctx0" brushRef="#br0" timeOffset="62569.7908">14197 6984 108,'3'-5'255,"2"3"4,-3-1-6,1 1-14,-2 0-19,-1 2-23,0 0-20,0 0-16,0 0-17,-11 9-15,-1 0-9,-7 5-12,-3 2-15,-1 3-3,-1 1-14,-8 9-2,9-7-9,-8 8-10,7-7-21,3-3-40,-1-1-42,2 1-43,3-4-62,3-2-47,-1 1-194,3-2-425,4-6 188</inkml:trace>
  <inkml:trace contextRef="#ctx0" brushRef="#br0" timeOffset="63552.1565">12883 7833 188,'-3'-6'193,"-1"3"-14,-1 3-17,-1 6-17,-9 4-13,-1 8-16,-1 3-9,2 4-7,-1 3-13,3 1-5,2-1-11,0-2-6,1 1-6,4 1-3,6-8-2,-2 1-6,2-4 0,2-1-8,3 0 4,-1-6 1,3-1 2,1-3-2,6-4-2,2 1-3,-1-6-4,5-2-2,1-5 8,-1-1 1,-2-3-4,1-3-5,-4-1 1,-1-4 0,0-1 1,-7-2 2,3-2-5,-6 2-1,1-1-2,-5 7 2,1-1-3,-1 1-2,-3 3-2,0 4-7,0-1 0,-3 5-5,0 1-3,-4 1-6,2 2-13,-2 3-17,0 1-25,-1 0-29,1 4-34,1 0-32,-2 2-48,4 1-177,2 1-399,0-1 176</inkml:trace>
  <inkml:trace contextRef="#ctx0" brushRef="#br0" timeOffset="63810.1655">13327 7652 108,'4'-6'284,"-1"3"-20,0 0-25,-3 3-25,0 0-21,-3 17-17,-5 7-19,-4 6-10,-6 15-14,-2 5-13,-11 23-10,7-23-7,-12 20-10,12-18-9,-13 16-6,9-19-11,3-1-5,-4-1-8,0 0-6,2 1-3,3-1-3,0-8-2,0-1-4,9-9-3,-1 0-5,1-5-2,1 3 2,2-4-5,0-5-3,3-1-2,-1-5-8,6-2-13,-1-3-30,0 1-33,3-2-24,-1-3-29,3-2-73,0-1-238,0 0-467,10-14 207</inkml:trace>
  <inkml:trace contextRef="#ctx0" brushRef="#br0" timeOffset="64273.52">13255 8107 183,'2'-3'263,"0"2"-23,-2 1-23,0 0-7,0 15-15,-4 2-9,-1 9-3,-3 3 3,0 4-1,-5 9-4,5 4-11,-3 1-4,-1 0-6,1-1-5,0-2-18,2-10-1,0 2-13,-1 8-2,2-14-16,2 1-11,-3-5-13,6-3-8,-1-6-1,-2 0-12,5-5-5,1-2-4,-3 0-13,3-4 8,0 0 3,0-2 8,-4-2 7,4-2 2,0 4 4,0-4 6,0 0 11,0 0-33,0 0 5,0-20-5,0 5-4,6-4-7,-1-9-7,2-1-5,-1 1 0,3-5-2,-1 4-6,2-5-2,2 0-2,1 4-1,1 0 0,0 1-5,2 4 0,1-2-4,0 6-1,2 1-10,1 5 9,1 3 4,-7 3-9,1 4 1,-2 0 0,-3 3-5,-1 5 4,1-1-4,-4 3 0,0 1-5,-3 2-4,1 5-1,-5 3 0,-3 1 0,-1 0-7,-1 1-12,-7 2-23,-2 0-17,-1 0-15,-4-4-1,2-1-10,-2-3 2,0-2-2,3-1 6,2-7-4,1 1 6,3-1 0,1-2-4,1 0-14,-1-2-19,5-2-25,0-3-23,4 2-47,1-5-43,0-2-220,6-5-523,2 0 232</inkml:trace>
  <inkml:trace contextRef="#ctx0" brushRef="#br0" timeOffset="64484.9144">13644 8107 40,'0'0'353,"0"0"-12,0 0-15,3 0-28,-3 0-26,8 3-21,-1-3-23,7 0-26,2 0-26,8 0-7,0 0-24,1-3-8,0 3-20,-3 0-8,-8-3-15,3 2-14,-3 0-20,-2 1-30,-2-1-41,-1 1-59,-5 0-67,0 0-78,-4 0-60,0 0-179,0 0-491,-13 10 218</inkml:trace>
  <inkml:trace contextRef="#ctx0" brushRef="#br0" timeOffset="64628.3882">13634 8289 112,'-3'4'262,"3"-1"4,0 0 6,0-3 0,10 2-15,1-2-21,3 0-21,7 0-23,1 0-10,0-3-17,2-1-26,-3 2-16,-1-1-12,-3 3-25,-3-4-45,0 1-82,-4 1-108,-2-2-309,2-2-494,-1 1 219</inkml:trace>
  <inkml:trace contextRef="#ctx0" brushRef="#br0" timeOffset="64975.3958">14336 7863 148,'0'-6'379,"2"2"-14,-4 0-25,2 4-26,-5 0-22,-5 8-27,-4 9-15,-4 8-26,-6 8-17,-2 3-10,1 2-16,1-2-10,8-7-9,0 2-25,2-2-6,3 1-17,2-1-13,3 1-2,1-4-6,5-7-15,0 6-8,4-7 7,2 2-7,1-6 2,1 0-5,1-7 3,2 0-3,5-2-2,3-7 5,-2-2 1,4-2 4,0-4 5,-1-3-4,3-5-6,-3-3-2,1 1-13,-3-4 8,-3 0-3,-1-3-1,0 0-5,-4 1 1,-3-1-2,-1-1-11,-5 3-2,-2-4-7,-2 3-7,-7-1-11,-1 4-11,-4 0-16,-3-3-23,-1 6-20,-4 3-37,2 3-23,0-1-38,0 5-34,2 3-53,1 4-70,4 3-60,-3 2-348,5-1-777,-2 3 343</inkml:trace>
  <inkml:trace contextRef="#ctx0" brushRef="#br0" timeOffset="65685.8454">17206 5120 154,'1'-3'327,"-1"3"-11,6-1-19,-6 1-28,0 0-26,0 0-28,0 0-20,4 5-21,-4 4-10,-4 8-17,1 8-10,-1 6 4,-6 18 5,3-1 8,-3 5-4,-1 1 5,3-6-17,-1 0-16,2-1-22,1-13-2,2-1-1,0-1-13,-2 0-7,2-4-5,1-1-9,1-8-2,-1-2-10,1-5-10,-1 0 0,2-5-5,1 1-16,-1-3-15,1 0-30,-1-1-15,1-4-29,0 0-44,0 0-71,0 0-71,0-16-53,2 3-275,2-2-631,3-8 278</inkml:trace>
  <inkml:trace contextRef="#ctx0" brushRef="#br0" timeOffset="65989.6891">17202 5496 151,'0'-4'265,"0"-1"7,0 5 10,0 0-2,4-3-4,-4 3-10,1-3-23,-1 3-11,3-2-14,-3 2-16,10 0-14,-3 0-6,9 5 13,6-5-7,2 3-20,4 2 3,3 1-14,-4-2-11,4 0-13,-4-2-10,0 1-10,-2 0-9,-4-1-5,-4 0-3,-3-2 1,0 1-4,-4-1 1,0 1-1,0-2-6,-5 2 3,0-2-1,0 1-3,-5 0-10,10 0-6,-10 0-6,4 0-5,-1 1-11,-3-1-6,0 0 1,7 0-3,-7 0-6,0 0-3,0 0-1,0 0-7,0 0-3,0 0-12,4 0-5,-4 0-16,0 0-10,0 0-18,0 0-39,0 0-30,0 0-53,0 0-46,0 0-46,0 0-55,0 0-46,0 0-51,0 0-278,0 0-740,-16-2 328</inkml:trace>
  <inkml:trace contextRef="#ctx0" brushRef="#br0" timeOffset="79678.7558">18885 5242 20,'0'-7'224,"0"-3"-18,0 4-12,0-4-8,-3 3-11,3 1-11,0-3-9,-4 6-19,-2-4-16,-1 0-9,1 4-9,-2 0-17,-2-1-15,-4 3-4,3 2-8,-2 1-2,-1 3-11,-2 0-4,4 5-4,-8 4 0,4 1-7,1-5-6,3 4 4,-4 5-5,6-4 2,-1-1-7,1 1 2,3 0-7,0-1 1,0 5 0,4-4-1,-2 2 3,3-5 1,2 2 0,0-1-1,2 4 6,0-1-5,3 2-2,0-1 1,2 1-2,-1 4 3,5-5-3,-1 8 2,0-1-5,4-1 1,-3-1-3,1 1 4,0-1-6,0-1 1,-1 1-2,-3-5 1,-1-1 1,0 2 0,-1-2-3,-1 1 4,-3-4-4,-1 6 7,2-5 4,-6-2 1,1 5 3,-4 0 0,-1 0 0,-3-2 0,-5 4 4,-1-4 3,-2-1 3,-3-2-2,0 0 1,-2-6-3,0 1 6,1-4-4,-1-3 3,-2-3-2,2-4-3,1 1 9,2-1 8,6 0-1,0-5 4,1 2-6,3-12-6,2 5-7,3-8-4,0-3-7,5 4-2,3-3-11,1 8-8,5-5-13,-2 9-8,1 1-32,2-1-34,1 6-30,0 0-35,2 1-50,-3 3-60,4 2-171,-4 1-473,3-3 211</inkml:trace>
  <inkml:trace contextRef="#ctx0" brushRef="#br0" timeOffset="80153.8042">19398 5173 199,'0'-3'201,"0"3"-6,0 0-12,0 0-6,0-3-15,0 3-4,0 0-12,0 0-3,-2-5-7,2 5 2,0 0-9,0 0-11,0 0-2,0 0-11,-2-3-4,2 3-5,0 0-9,0 0-2,0 0-4,-3-2-5,3 2-7,0 0-4,0 0-10,-7-3-4,7 3-8,-6 0-3,0 3-4,-3 2-9,-3 1 1,-1 3 1,-5 8-5,-6 2-4,-2 13-6,-1 7 6,-3 3 3,2 7-7,-13 22-4,6 2 3,1-1 1,5 3-4,10-21 4,1-2-4,1 1 1,3 1-2,4-1 4,3-4-1,-3-1-8,6-12 8,4-2-2,0-1-2,0-1-5,4-1 2,0-4-4,3 0-7,3-3-12,0-7-44,6 0-50,-5-7-55,7-6-68,3-1-267,4-7-541,3-5 240</inkml:trace>
  <inkml:trace contextRef="#ctx0" brushRef="#br0" timeOffset="80740.0701">19613 5862 2,'3'-12'227,"1"2"2,2-2-13,-5-2-16,6 1-12,-3-7-15,-2 2-16,4-7-6,-2 7-6,0-7-3,-1 5-4,1-4-4,-4 7-12,2-3-11,-1 3-9,-1 1 5,0 6-5,-1 1-13,-1-1-8,-1 3-11,-4 3-9,-4 4 3,-9 6-15,-2 4-7,-4 7 1,-6 12-8,-3 0-3,1 5-6,7-1 5,-1 0-8,10-10-2,4 3-4,2-5-3,4-3 1,2 0 2,1-2-4,3 0-2,2-3 2,3-3-5,4 1 4,-1-3-2,6 0 3,5-7-2,6-2-1,2-5-1,-1-3-1,0-1 0,-1-3-2,-2-3-1,-1-2 3,-1-2 1,-2 0 0,-1-6 1,-1 2-1,2-1-2,-3-1 5,-4 2 6,1 4 14,-5 5 4,-2 4 6,0 3-3,1 1 4,-3 2-15,0 1 3,-1 1-12,-1 3-3,0 0-5,-5 24 2,-4 2-1,-2 5-2,-5 12 5,-2-1-2,1 3 0,-3 4 3,0-5 6,2 0 2,0-2 4,6-10 7,-1-1 5,0-2 1,3-1 2,0-3-4,3-8 3,3 2-3,0-8-1,1 0-1,0-5 5,0 1 6,3-2 12,0-1 21,-4 0 10,4-2 18,0-2 6,0 0-3,0 0-10,14-14-11,3-4-10,3-7-8,8-8-6,2 2-7,-1-2-4,-8 9-11,-1-3-3,1 5-8,-1 1-10,-2-1-14,-1 5-10,-2 2-21,-2 3-29,-3 2-47,1 2-41,-5 0-39,5 3-36,-8 1-49,1 1-52,-1 2-49,-3 1-324,0 0-744,7 6 329</inkml:trace>
  <inkml:trace contextRef="#ctx0" brushRef="#br0" timeOffset="81045.7576">19938 6142 214,'1'-2'289,"-1"2"-5,1-8-10,0 7-24,-1 1-24,0 0-17,3-3-20,-3 3-19,0 0-14,0 0-11,0 0-12,0 0-14,0-5-12,0 5-8,0 0-6,0 0-7,0 0-1,0 0-10,0 0 4,0 0-5,0 0 2,0 0-3,0 0-3,0 0-8,0 0-4,0 0 1,0 0-11,-4 13 5,2-6-3,-4 9-1,-1 2-12,-5 8 11,1 0-12,1-1-7,-2 1 5,-1 1-4,2-1-9,1-2-35,0-2-43,1 0-72,1 0-87,2-6-92,2-6-270,0-2-626,1 0 277</inkml:trace>
  <inkml:trace contextRef="#ctx0" brushRef="#br0" timeOffset="81796.9947">20299 6122 78,'0'0'290,"0"0"8,0 0-16,0 0-14,0 0-23,0 0-17,0 0-17,0 0-14,0 0-8,0 0-12,0 0 5,0 0-15,0 0-2,0 0-3,0 0-2,0 0 1,0 0-13,0 0-7,0 0-6,0 0-6,0-4-12,0 4-9,0 0-5,0 0-16,0 0-6,0 0-6,0 0-11,0 0-4,0 0-12,0 0 8,0 0-6,0 0-5,0 0-5,0 0-4,0 0-3,0 0-8,0 0 5,0 0-6,0 0-3,0 0-6,0 0 4,0 0 0,0 0-8,0 0-2,0 0-6,0 0 5,0 0 3,0 0-5,0 0 1,0 0-2,0 0 6,0 0-3,0 0-4,-7 7 3,7-7-7,0 0 5,0 0-4,0 0 2,0 0 3,0 0-4,0 0-3,0 0 5,0 0-3,0 0 1,0 0-5,0 0 13,0 0-5,0 0 2,0 0-5,0 0 3,0 0 6,0 0 0,0 0 6,0 0 9,0-7 0,0 7 7,0 0 5,0 0-5,0 0 10,0 0 0,0 0-1,0 0 0,3-7 0,-3 7-5,0 0-2,3-2-2,-3 2-5,1-3 0,-1 3-5,3-2-1,-3 2-6,6-1 0,-6 1-6,5 5-2,1-2-1,0 6-2,1-1-3,1 7-1,-2 1-2,1 0 1,-2 2-2,-2 2-6,-3-1-6,0 5-3,-3 2-26,-4-1-36,-1 1-52,-2-4-64,-1 0-62,-3-3-70,2-6-70,-2-2-356,3-3-815,1-3 360</inkml:trace>
  <inkml:trace contextRef="#ctx0" brushRef="#br0" timeOffset="82938.9019">20933 5943 28,'0'0'166,"0"0"-16,0 0-7,0 8-15,4-4-10,-4-4-10,-4 6-7,4-6-11,0 5-2,0-1-8,-3-1-1,3 1-4,0-4 0,0 4-11,0-4-4,0 5-9,0-5 1,0 0-2,0 4 1,0-4 5,-4 3 0,4-3 5,0 0 5,0 0 1,4 4 4,-4-4 5,0 0 4,0 0 3,0 0 3,0 0 1,0 0 5,0 0-3,0 0 2,0 0-2,0 0 3,0 0 3,0 0 2,0 0 3,0 0-3,0 0 1,0 0-9,0 0-6,0-17-12,3 12-16,-3 0 8,4-4-9,-4-1-3,3 1-7,1-4 0,-1-3-13,0-1-4,0 0 8,-2-3-7,3 4 0,-2 1-2,0 0 10,0 1 1,1-1 1,-3 5 3,0-1-13,0-2 3,0 4 6,-3 0 4,6 1-3,-6 1-2,3 1-8,0-1-3,0 1 2,-3-1-18,-1-1 12,0 2-2,-2-1-3,-4 0-2,3 0-6,-1 3 2,2-2-8,-4 2 8,2-2-5,-1 4-5,1-1 3,-1 1-3,1 0 3,1 4-8,-1-2-1,-1 5 7,-5-2-8,1 6 6,1-1 2,-6 8 2,0-3-2,2 4-5,-1 0 7,-2 4 2,2 0 9,1 2-15,3-1 6,0 2-5,-1 1-1,4 1-4,0-2 4,2 0-1,-1 2 2,5-6 7,1 4-8,-1-5 13,4-1-12,0-2 2,0-1 1,2 1-4,0-4-2,1 0 9,1-3-3,2 2 1,1-6 0,3 3 6,-3-4-1,7-1-7,0-3 6,2 0 0,-2-5-3,6-3 6,-1-1-5,-2-3 0,4 0-3,-4-5 0,-3 0-1,3-2 4,-6-2-1,2-1-1,0-3-2,-2 5-1,0-2 5,-4 6-7,0-1 7,0 0-26,-1 2 26,-2 6 0,-1 0 5,2-2 6,-3 6 3,2-1-1,-4 0-5,2 2 1,-1 2-7,-1 2-1,3-3-5,-3 3-3,0 0 4,-6 12 0,-1-2 0,-4 6-1,1 6-4,-4 2 7,1-3-3,2 4-3,1-1 4,2-2-1,2-3-1,-1 1 3,3-1 8,1-2-7,0-2-7,2-1 1,2-2 4,-1 0-1,5-2 3,0 1-1,-1 0 8,3-4-4,5 3 3,-4-5-5,2-4-3,4 2-4,0-3-2,0-1-7,0-5-25,6-3-54,0-1-41,-2-5-35,-4 3-42,3-4-46,-4 3-44,3-4-51,-1 1-249,-4 2-645,0-1 287</inkml:trace>
  <inkml:trace contextRef="#ctx0" brushRef="#br0" timeOffset="83327.9619">21119 5549 148,'0'-9'261,"3"1"-6,-3 1-10,1 1-20,-1 3-14,0-3-15,0 6-17,0-7-18,2 6-12,-2 1-12,0 0-12,0 0-15,4-3-8,-4 3-8,10 5-8,1 5-3,0 0-6,5 7-5,3-1-4,1 5-4,-3 1-4,4 0-5,-4 2 0,-3 1-2,3 1-8,-3 1-3,0-1 0,-2 1 0,-4-1-1,-4 4-6,-1-4 3,0 7-2,-3-5 5,0 4-3,-4 1 2,1-2-1,-3 1-5,-4-1 3,3 1 5,-1-1-2,-1-2 0,-2 3-5,1-6 3,0 0-7,0-3 2,-5 2 1,8-1-1,-3-9-13,2 2 5,-1-1-4,2-2-2,-3 0-4,3-6 19,0 3-10,1-5-11,1 4 0,-1-5-11,2 0-5,-2-1-15,2 1-28,0-5-21,0 3-29,0-2-21,-1 0-29,5-1-20,-8-1-29,8 1-49,-10-4-30,7 4-220,-1-1-535,1-5 237</inkml:trace>
  <inkml:trace contextRef="#ctx0" brushRef="#br0" timeOffset="84199.1769">18985 6573 197,'4'-15'309,"-1"3"-7,0 2-17,-2 3-9,1 0-31,-1 2-26,-1 3-25,0 2-19,0 0-23,-3 11-16,-5 13-13,-2 7-4,-6 15-15,-5 6-4,0 1-12,-5 23-1,7-24-8,-2-1-3,4 0 0,-1-2-4,-2-4-6,2-3-8,5-8-9,0-5-1,1 2 0,1-3-9,1-2 4,0-5-4,1-3-10,2-3-1,0 0 9,3-5-18,0 0-6,-2-3-16,5-2-20,-3 1-32,2-2-33,1-1-38,1-3-60,0 0-62,0 0-47,3-21-190,2 6-524,8-9 232</inkml:trace>
  <inkml:trace contextRef="#ctx0" brushRef="#br0" timeOffset="84428.3064">19053 6750 236,'8'-12'251,"-1"2"13,-2 4 12,3-1-11,-5 2-12,-1 1-31,1 1-23,-1 0-14,-2 3-22,0 0-25,1 11 3,-5 6-26,-3 9-8,-3 9-2,-5 13-1,-2 3-1,0 1-13,-2 2-4,4-1-2,-5-2-9,3 1-1,0-2-9,0-6-5,2 3-8,2-16-4,3 0 2,1-3-15,-2-1 4,1-3-5,2-2-7,1-5-1,0-3-13,3-4-30,-3-2-43,4-1-42,-4-2-47,0-3-48,1-2-41,-1-4-44,-1-2-208,-5-2-532,-1-3 236</inkml:trace>
  <inkml:trace contextRef="#ctx0" brushRef="#br0" timeOffset="84644.1353">18495 7159 159,'-10'-13'213,"4"4"4,2 1-3,1 3-13,-1 1-18,1 1-14,3 1-20,0 2-15,0 0-11,0 0-14,0 0-8,10 19-8,-2-3-4,5 7-7,-3 3 2,4 2-2,0-2-5,-1 0-6,-2 1-7,1 1-6,-3-2-3,3 0-3,-4 0-8,3-5-4,-4 4-6,-1-5-2,1 2-10,0-5-19,-3-3-23,-1 0-16,4-3-30,0-2-16,-3 1-23,4-3-30,3-6-30,4 1-29,2-5-165,4 0-388,3-6 172</inkml:trace>
  <inkml:trace contextRef="#ctx0" brushRef="#br0" timeOffset="84828.2656">19113 7347 51,'21'-12'143,"-4"-1"9,-3 6 11,-5 0 9,-1 4-1,-4-2-16,2 5-12,-4-1-12,2 1-8,-4 0-5,0 0-3,-9 14-2,2-9-5,-3 5-7,-8 4-11,1 1-5,-5-3-12,-1 2-6,-1-1-9,0 2-48,-4 1-54,-6 3-71,6-4-67,-11 5-152,2-6-362,6-2 161</inkml:trace>
  <inkml:trace contextRef="#ctx0" brushRef="#br0" timeOffset="85238.2174">17984 8003 146,'-2'-3'178,"2"3"-23,-3-1-12,3 1-8,-9 7-7,1 2-7,-3 5-5,-3 6-1,1 1-2,-2 4-5,1-2-4,-2-1-8,5 2-3,-3-2-9,8-6-10,-1 2-1,3 0-6,0-2-5,1 4 0,3-5-5,-3 2-4,6-5 4,1 2-7,3-2 3,0-5-5,6 0 1,-1 3-7,4-8-1,1-2-4,1-2-3,4-5 0,-7 3-8,6-7 3,-4-3-2,-3-3-4,0 3-1,0-6-3,-3-4-3,1 2-1,-4-2-3,-2 0 2,-2 7 0,-1 0 16,-3 0-3,0 1 0,-3 3-6,0 2-5,-2 0 0,-2 1-3,0 2-5,-2 2-3,-1 3-16,-1 3-17,-2 0-26,0 3-27,-2 3-38,5 2-46,-2 3-49,3-2-192,2-1-441,0 2 195</inkml:trace>
  <inkml:trace contextRef="#ctx0" brushRef="#br0" timeOffset="85558.5852">18522 7865 110,'1'-8'231,"3"4"-18,-1 0-23,-2 2-19,-1 2-22,0 0-12,3 13-12,-4 5-13,-5 7-10,-5 6-4,-2 14-3,-5-4-7,-5 4 0,-1 2-1,-5 1-3,1-1-1,-3-1-8,-12 24-2,1-3 6,0-4 5,8-19 0,-11 17 0,0 4-1,16-20 5,-1 1-8,-1 0-6,-2-2-5,5 0-5,3-1-2,1-7-11,0 1 1,7-8-4,0 0-12,1 3-1,3-4-6,0-1-15,3-8-14,3-2-35,3-2-35,1-8-38,3 1-65,4-3-77,-1-2-216,-3-3-503,28-14 223</inkml:trace>
  <inkml:trace contextRef="#ctx0" brushRef="#br0" timeOffset="86048.4337">18492 8346 126,'4'-10'285,"-1"5"-10,1-1-15,-1 1-26,-3 0-24,0 5-21,0 0-20,3 12-15,-9 5-15,2 8-10,-9 3-1,2 6 3,-3 15 0,-6-4 1,2 4-8,3-3 7,-1-2-11,3 0-5,1-10-9,-1 0 1,3-2-8,0 0-5,-1 2-5,-2-5-13,4 0 4,0 3-8,1-10-14,0-3-2,2-2-7,-2 0-2,5-2-9,-1-5 1,-2 1-5,3-4-7,-2-3-3,4 2-4,-3-4-2,2 1-1,2-1-14,0-2-14,0 0-15,0-13-2,0 4-1,6-7 0,-2-1 1,0-1 5,3-9 0,2-1 6,-1 0 0,2-1 2,-3-1 6,3 0-3,3 1 5,-2-2 5,0 7 6,5-2-1,-2 6-1,1-1 1,-2 0-3,8 4-1,-2 1 2,2 2-1,1 3 3,-2 5 0,-6 2-4,4 1 6,-1 2-6,-3 2-1,-5 3 4,2 1-2,-3 3-3,-1 4 8,-1 0-7,-3-3 12,-1 4-9,-4 3-2,-4 1-1,-1 0-2,-8 1 2,-2-1-6,4-6-6,-5 5-6,-2-3-5,6-6-15,-3-2-14,3-5-13,0 4-8,1-4-8,2-1-17,1-2-19,3-2-29,0-2-31,0-1-44,6-1-49,-2 0-171,1-1-479,4-6 212</inkml:trace>
  <inkml:trace contextRef="#ctx0" brushRef="#br0" timeOffset="86283.3994">18806 8514 37,'0'0'337,"0"0"-41,0 0-22,0 0-20,7-3-17,0 6-20,0-2-20,7 3-11,4 0-22,5 1-15,-2-2-11,1 4-19,0-2-9,1-2-13,-1 4-6,-8-5-10,0 0-10,-1 1-19,-5-3-34,-3 1-38,2 0-64,-3 2-66,-4-3-67,4-4-226,-4 4-479,0 0 212</inkml:trace>
  <inkml:trace contextRef="#ctx0" brushRef="#br0" timeOffset="86436.5092">18796 8675 148,'0'3'199,"0"-2"-2,-3 3 0,3-4-6,6 7-4,-2-5-14,6 3-7,4 2-7,2-3-15,6 5-18,-2-2-11,0-5-16,0 4-18,6-2-46,-5 0-81,3-5-108,2 1-183,-2-3-363,-2-1 161</inkml:trace>
  <inkml:trace contextRef="#ctx0" brushRef="#br0" timeOffset="87168.1061">19640 8386 63,'3'-7'236,"-2"4"-21,-1 1-14,0 2-21,0 0-17,-4-4-16,4 4-13,-14 8-15,1 1-11,-6 1-8,3-2-10,3 4-3,-5 0-2,4-5 2,3 3-2,1-7 2,1 1-5,2 0 0,3-1-1,-3 1 4,4-3 2,-1-1 3,4 0 5,-3 3-3,3-3 1,0 0-4,0 0-7,0 0-1,0 0-15,14-15-6,-2 5-1,0-1-6,7-3-6,-4 0-4,6 0-6,-2-3-2,0 1-4,5 0-6,-7 0 4,3 1-1,-2 1-2,-4 4-4,-1 1 19,-3 0-13,-2 4 2,-4 0 5,3 4-6,-2-3-5,-2 2 0,1-1-5,-4 3-2,6-2 0,-4 1-11,-2 1 8,0 0 9,0 0-9,4 7 0,-4-1-9,-4 6 10,1 4-1,-4 9-3,2 1 9,-4 2 6,2 0 1,-1 3-2,0 1 4,-3 1 3,-1 1 1,3-2 4,-2 3-8,1-2 6,-4-2-4,5 1-5,-2 1-3,1-4 2,-1-1-9,4-5 6,-1 2-2,0-7 8,3 0-11,-2-3-8,1 1 1,3-4-6,-1-1 9,0-3-3,0 1-2,1-4 5,2 1-10,-2-4 6,0 3-9,3-1 3,-3-1 13,3-3-13,-2 4-1,1-3-4,1-1-5,-4 3-12,4-3-7,-3 1-3,3-1-16,-10 0-12,2-1 20,-2 1-19,-4 0 4,-3 0 6,3 0 3,1 0 1,-1 2 9,2-2 2,3 2 4,-1-2 6,5 1 3,0 0 2,2 0 8,3-1 6,-8 0 1,8 0-4,0 3 0,0-3-1,0 0 8,17 1-2,-1 0-3,6-1 1,6 2 1,-4-5-3,1 3 4,3 1-6,-3-1 2,-2 0-2,0-1-1,-2 1-3,-5 0-2,-2-1-7,-3 0 1,-1 2 0,-2-2-8,1-1-8,-5 2-9,0 0-15,1-1-18,-3-1-22,2-1-25,-4 3-19,0 0-29,0 0-17,-1-5-16,1 5-29,-7-4-27,3 2-136,4 2-428,-6-2 189</inkml:trace>
  <inkml:trace contextRef="#ctx0" brushRef="#br0" timeOffset="87927.8327">22016 5591 199,'3'-5'299,"0"2"-12,-1 0-30,-2 3-23,2-2-27,-2 2-24,0 0-18,1 13-15,-3 6-1,-4 14-23,-2 12-9,-4 3-3,0-2-10,-2 8-6,-5-4-5,5 0-7,0 1-5,1-5-10,2 0-6,1-14-5,-2-1-4,4-2-2,-2 0-7,2-5-4,1-1 1,0-6-12,2-3 4,2-2-9,-2-4-8,3-2-5,-1 0-11,0-1-21,0 0-39,2-4-49,-2 2-43,3-3-54,0 0-48,-7-12-205,7 7-494,0-3 218</inkml:trace>
  <inkml:trace contextRef="#ctx0" brushRef="#br0" timeOffset="88287.4653">21862 6024 155,'0'0'267,"-5"-3"-9,5 3-10,0 0-14,-1-2-17,1 2-11,0 0-17,-3-3-18,3 3-6,0 0-9,0 0-12,0 0-5,11 5-9,0-2-3,4-1-2,11 5-7,1-2-3,11 0 1,-7 1-5,8-2 0,-9 0-2,8-2 6,-7 3-1,-3-4-1,0 1-1,-1 1-2,-3-3-4,-1 0-1,-8 4 0,-5-4-7,-3 1 2,1 0-4,-2-1-5,-2 0-1,1 1-9,0-1-5,-5 0-7,7 2-9,-5-2-2,-2 0-5,0 0-4,0 0-7,0 0-3,0 0-5,5 0 0,-5 0-7,0 0-1,0 0-5,0 0-3,0 0-6,7 0-4,-7 0-11,0 0-12,0 0-26,0 0-28,0 0-27,0 0-26,0 0-40,0 0-31,7 0-40,-7 0-42,0 0-62,0 0-352,0 0-744,4-5 330</inkml:trace>
  <inkml:trace contextRef="#ctx0" brushRef="#br0" timeOffset="101940.178">23133 6171 59,'0'0'85,"0"0"-8,0 0-1,0 0-22,0 0 4,0 0-6,0 0-9,0 0 2,0 0-16,-7 4 4,7-4 0,0 0-4,0 0-1,0 0 1,0 0-2,0 0 10,0 6-11,0-6 4,0 0-2,0 0-1,0 0 5,0 0-5,0 0 0,0 0-9,0 0 9,0 0-5,0 0-1,0 0-5,0 0 4,0 0 1,0 0 3,0 0 4,0 0-2,0 2 6,0-2 4,0 0 5,0 0-2,0 0 9,0 0 0,0 0-1,0 0 2,0 0-1,0 0 2,0 0-3,0 0-4,0 0-3,0 0 5,0 0-6,0 0 1,0 0-1,0 0-4,0 0 1,0 0 1,0 0 5,0 0-5,0 0 1,0 0 5,3-12 2,-3 12-4,0 0-6,0 0 7,0 0-5,0 0-3,0 0-1,0-4-5,0 4 0,0 0-4,0 0-2,0 0 2,0 0-5,1-5-3,-1 5-2,0 0 4,0 0-8,0 0-3,0 0 4,0 0-4,0 0 2,0 0-3,0 0 0,0 0-1,0 0-5,0 0 5,3-2 1,-3 2-6,0 0 3,0 0-3,0 0 0,0 0 2,0 0 0,0 0 2,0 0-4,0 0 0,0 0 1,0 0 0,0 0 1,0 0-3,0 0-2,0 0 2,0 0 1,0 0-1,0 0 0,0 0 2,0 0-2,0 0-2,0 0 4,0 0-2,0 0 3,0 0-2,0 0 0,0 0 4,0 0-4,0 0 3,0 0-1,0 0 2,0 0 3,0 0 2,0 0 2,0 0 0,2-3-1,0 0 2,-2-3-5,3 1-1,0 2 4,-2-6 2,4 0-5,-4 0-5,3 4 3,-1 0-4,-1-5 1,0 1 5,1 1-9,1-1 6,-4-1-4,0 3 2,3-2-1,-3-1 1,2 3 1,-2 0-3,1-1 8,-4 2-5,3-2-2,0 1-1,-3-1-3,1 3 0,-3-4-4,-2 3 2,2-1-3,-2 1 3,-2 2 1,2 0-2,-3 1-2,-2 1 2,1 0 3,-4 4-2,1 0-1,0 1 0,1 4 4,-1-2-6,0 5 5,0 2-1,-3 5 2,6-3 1,-3 3 0,3-2 0,4 2-2,-2 0 5,1 0-6,1-1 4,4 1-1,0 1-1,0-6 2,3 0-1,0 3 1,4 0 3,-1-4-2,4 3-1,0-5-1,-1-1 3,2-3 0,2 0 1,-3 0 2,7-3-1,-5-2-1,2 0-4,3 0 7,0-5-7,-3 1 2,2-2-1,-3-5-2,3 1 1,-2-5-1,0 1 1,2-1-1,-2-4 8,-1 4-9,-3-2-1,2 3 7,-2 0-4,-1 1 5,-1 4-2,-2-2-3,2 2 3,-2 0 3,1 4 9,-4-2 7,3-1 5,0 4 0,-2 1 2,2-2-1,-3 3-4,0 2 0,2-5 5,-2 5 0,-2-5-14,2 5 3,2-4-6,-2 4-4,1-3 3,-1 3-3,0 0 1,0 0-2,0 0-6,0 0 13,0-4-10,0 4-1,0 0 0,0 0-2,0 0-4,0 0 5,0 0-5,0 0 2,-4 16 8,-2-7-13,3 6 5,-6 1-1,-2 9 2,-1 5-1,-1 1 5,-1 0-4,-3 13 3,-1-3 0,7-10 7,-9 11-7,4-1-5,0-10 7,3 0-3,0-2 3,2-1-2,1-1 2,0-2-1,3-3 0,0-6 1,3 0-4,-2-4 4,5 0-2,-5-4 3,5 1-1,-2-2-2,3 0-1,-3-2 2,-1-2 1,4 1-1,0 0 2,-1 0 2,1-4 3,-2 5 5,2-5-2,-1 4 13,1-4-11,-2 3 2,2-3 8,0 0-1,0 0 5,0 0 1,0 0 7,0 0-4,0 0-4,16-12-10,-6 2 3,11-5 1,0-2-6,2 0-1,-1 0-1,6-2 3,3-7-7,-10 6 1,6-1-4,-7 2 2,2 2-5,-5 2-1,-3 3-2,-1 2-1,-6 3 7,0 1-5,-1 1 2,2 0-4,-5 1 4,1 1 0,-2 1-6,0-1 1,1 1 8,-1 0-14,-2 2-1,0 0-7,4-2-21,-4 2-18,0 0-22,0-5-27,0 5-21,0 0-35,0 0-34,0 0-7,0 0-43,0 0-184,0 0-460,0 0 203</inkml:trace>
  <inkml:trace contextRef="#ctx0" brushRef="#br0" timeOffset="103088.1627">23526 6336 211,'0'-5'281,"4"1"-12,-4 1-8,2-1-22,-1 1-16,-1 3-21,0 0-18,3-5-16,-3 5-16,0-3-17,0 3-19,0 0-5,0 0-11,0 0-7,0 0-10,0 0-16,0 0-6,0 0-8,0 0-6,0 15-3,-3-1-5,-4 3-4,0 7-5,-3 3 33,0 2 2,-4 1-6,0 0-3,3 0-1,-2-1-1,1-2-3,0 1-2,2-4-7,1 3-2,0-11 4,2 1-7,3-1 4,-5-1-1,5-2-2,1-5-3,-1 4 4,1-5-9,-1 0 6,1-1-20,2 0 26,-1 0-2,-1-2 7,2-2-3,1 2 10,0-4 1,0 4 0,0-4 0,0 0 10,-2 4-1,2-4-7,0 0-2,0 0 1,-2 4-2,2-4-3,0 0-20,0 0 8,0 0 2,0 0-3,0 0-13,0 0 9,0 0-6,0 0-3,0 0 0,0 0 3,0 0-7,0 0-1,0 0-2,0 0-7,0 0 5,0 0 1,0 0-3,0 0 0,0 0-5,0 0-1,0 0 0,0 0-2,0 0 1,0 0 0,0 0-2,0 0-7,0 0 7,0 0-1,0 0-1,0 0 1,0 0 5,0 0-9,0 0-1,0 0 5,0 0-2,0 0-3,0 0 5,-1 2-3,1-2-5,0 0 4,0 0-5,0 0 6,0 0-2,0 0 3,0 0-4,0 0 7,0 0-2,0 0-1,0 0-1,0 0 2,0 0-1,0 0-4,0 0 2,0 0-1,0 0 2,0 0-3,0 0 4,0 0 0,0 0-6,0 0 0,0 0 3,0 0 4,0 0-2,0 0-1,0 0 3,0 0-3,0 0-5,0 0 4,0 0 3,0 0-8,0 0 5,0 0-3,0 0 1,0 0 2,0 0 0,0 0-2,0 0 3,0 0-5,0 0 5,0 0 0,0 0 0,0 0 1,0 0-1,0 0 1,0 0-4,0 0 6,0 0-6,0 0 7,0 0-2,0 0 1,0 0-6,0 0 3,0 0 2,0 0-1,0 0-1,0 0-1,0 0 4,0 0-3,0 0 0,0 0 4,0 0-4,0 0 1,0 0-1,0 0 2,0 0-3,0 0-2,0 0 0,0 0 3,0 0-8,0 0-1,0 0 14,0 0-5,0 0 2,0 0-2,0 0 2,0 0 0,0 0-3,-6 0 3,6 0-1,0 0 0,0 0 0,0 0 3,0 0-5,0 0 3,0 0 0,0 0-1,0 0 2,0 0-2,0 0-6,0 0 7,0 0-1,0 0 2,0 0-2,0 0 1,0 0-6,0 0 7,0 0-1,0 0-3,0 0 2,0 0-1,0 0-1,0 0 0,0 0 5,0 0 0,0 0-8,0 0 2,0 0-4,0 0 9,0 0-7,0 0 3,0 0 3,0 0 1,0 0-7,0 0-6,0 0 13,0 0-3,0 0 0,0 0 0,0 0 4,0 0-1,0 0-13,0 0-2,0 0 14,0 0 0,0 0 0,0 0 0,0 0 2,0 0-7,0 0 6,0 0 1,0 0-2,0 0 2,0 0-3,0 0 1,0 0-3,0 0 1,0 0 1,0 0 2,0 0-3,0 0 0,0 0 2,0 0-19,0 0 19,0 0-2,0 0 2,0 0-3,0 0 0,0 0 2,0 0-4,0 0-1,0 0-1,0 0-7,0 0-13,0 0-6,0 0-14,0 0-22,0 0-33,0 0-31,0 0-41,0 0-37,0 0-28,0 0-35,0 0-63,0 0-291,0 0-679,0 0 301</inkml:trace>
  <inkml:trace contextRef="#ctx0" brushRef="#br0" timeOffset="104187.8992">22788 7634 28,'0'0'50,"0"0"-11,0 0-1,0 13-1,0-13-6,0 4 3,0-4-9,0 0 7,0 0-11,0 3-3,0-3-3,0 0 7,0 0-3,0 6-5,0-6 5,0 0 0,0 0 9,0 0 6,0 0 7,0 0 1,0 0 2,0 0 7,0 0 5,0 0 2,0 0 1,0 0 1,0 0-2,0 0-6,0 0-2,4-14-8,-4 8-1,3 2 6,0-3-2,-2-1 6,3 3 1,-1-3 6,-1 2 1,1-2-2,1-3 5,-3 7 5,2-2 3,-1-2-2,0 4 5,1-1 0,-3-1 0,2 1 1,-1 0 2,0 1 3,-1 1-6,0 3-1,2-4-2,-1 2-8,-1 2 1,0-5-10,0 5-4,0 0-5,0 0-8,0 0-4,0 0-1,0 0-8,0 0 2,-1 19-9,-5 8-1,-4 5 5,-4 15-3,-3 5 0,0 1-17,-4 1 0,3 0 1,-2-3 0,-1-1 5,3-3 2,-1-2-4,3-3 4,4-13-1,0-2 3,3 1 0,-5-4-1,7 1-3,0-8 2,1 1-2,-1-2-2,3-5 0,1 0 2,-1-4-3,1 3 5,-1-6 0,4-1 5,-3 3-5,3-5-5,-3 3 4,3-4-1,0 6 0,-2-4 3,2-2-1,0 0-1,0 0-10,0 0-7,0 0-23,0 0-27,2-12-29,1 7-33,0-2-36,4 0-50,0 0-206,0-5-448,0 3 199</inkml:trace>
  <inkml:trace contextRef="#ctx0" brushRef="#br0" timeOffset="104526.3782">23156 7657 140,'1'-5'237,"1"0"-7,-1-2-19,0 5-21,-1-2-19,0 4-18,0-6-16,0 6-16,0-3-8,0 3-12,0 0-11,-10 20-8,2-4-8,-5 8-4,1 3-11,-4 2-3,-5 15-4,1-2-5,-1-1 1,0 4-6,3-2-2,-2 0 5,2-2 0,-2 2 4,6-12 3,3-1 4,-1 1-10,-2 0 7,3-2-6,3-2-7,-4-3-3,7 0-3,-3 1-3,2-8-4,1-6-4,1 1 5,1 1-10,1-3 3,0-1-1,-1-3-3,2-1-2,-2 1-5,2-3 1,-1 0-4,1-1-10,1-2-16,0 0-30,-4 4-46,4-4-58,0 0-43,-5-9-22,3 4-193,-3-3-444,1-1 196</inkml:trace>
  <inkml:trace contextRef="#ctx0" brushRef="#br0" timeOffset="105494.9282">22412 8067 33,'-3'-2'218,"3"-2"-15,-1 0-10,1 4-16,-2-5-19,2 5-9,0 0-19,0 0-8,0 0-5,10 15-4,-3-4-1,0 1-3,2 2-5,-1 4 3,6 0 2,-5-1 1,2 4-6,3 0-3,-6-6-8,2 8-9,0-7-9,0 1-4,-1-1-6,3 4 0,-2-4-6,0-3-8,-3 1-1,4 1-6,-5-5-2,0 1-2,1-4-9,-2 3-1,1-4-2,-2 0 0,0 4 0,-1-5-4,1-1 2,-1-1-2,-1 2-5,-1-2 3,3 1 0,-4-1-1,2-1-2,-2-2 15,2 3-3,-2-3-14,2 5 2,-1-3-4,-1-2 1,0 2 2,0-2-8,0 0 2,0 0-4,0 0 7,0 0-7,5 3 3,-5-3 4,0 0-9,0 0-4,0 4 4,0-4-2,0 0-5,0 0 7,0 0-1,0 0-5,0 0 9,0 0-7,0 0 2,0 0 3,0 0 2,0 0 1,0 0-6,0 0 7,0 0 0,0 0-2,0 0 2,0 0-2,0 0-1,0 0-4,0 0 9,0 0-5,0 0-1,0 0-1,0 0-5,0 0 8,0 0-6,0 0-1,0 0 1,0 0 0,0 0-1,0 0 2,0 0-2,0 0-3,0 0 0,0 0 1,0 0 1,0 0 0,0 0 2,0 0-4,0 0 2,0 0-3,0 0 2,0 0 2,0 0-4,0 0 6,0 0-5,0 0 1,0 0 0,0 0-1,0 0 4,0 0-5,0 0 1,0 0 5,0 0-5,0 0 1,0 0-6,0 0 7,0 0 1,0 0 12,0 0-17,0 0 4,0 0 9,0 0-6,18-7 3,-3-1-5,9 0 2,0-2 0,16-7-5,1 0 4,-1-1-4,1 1 5,1 1 2,-2 2-6,3-2 3,-2 6-3,-1-3-4,-11 5 7,8-3-5,-9 5 9,-1 0-13,-6 0 4,1-1 1,-6 4 0,1 1 2,-6 0-1,-1-2 2,-3 3 3,2-2-7,-4 1 2,-2 0 2,1-1 1,3 3-6,-4-1 1,1-1 4,-4 2-4,3-1-2,0-2 7,-3 3-8,0 0 11,4-2-6,-4 2 3,0 0-9,0 0 19,7 0-15,-7 0-2,0 0 8,0 0-10,0 0 6,0 0 3,0 0-9,0 0 10,0 0-7,3-1-2,-3 1 4,0 0 1,0 0 3,0 0-4,0 0 5,0 0-4,0 0-3,0 0-1,0 0 1,0 0 4,0 0-5,0 0 5,0 0-4,0 0 3,0 0 0,0 0-1,0 0 3,0 0-4,0 0 1,0 0 6,0 0-10,0 0 5,0 0 1,0 0-1,0 0 2,0 0-2,0 0-1,0 0 3,0 0-3,0 0-2,0 0 3,0 0 0,0 0 0,0 0 2,0 0-7,0 0-2,0 0 5,0 0-4,0 0-7,0 0-18,0 0-24,0 0-37,0 0-32,0 0-33,0 0-54,0 0-62,-3 8-232,3-8-547,-4 7 243</inkml:trace>
  <inkml:trace contextRef="#ctx0" brushRef="#br0" timeOffset="110600.0244">22604 9024 64,'0'0'164,"-5"0"-11,5 0-8,-4 1-4,4-1-8,0 0-14,-3 4-6,3-4-8,-4 1-1,4-1-11,0 0-3,0 0-10,-3 1-3,3-1-3,0 0-6,0 0-1,0 0-6,0 0-2,0 0-2,0 0-11,-4 5 1,4-5-9,0 0 0,0 0-4,0 0 3,0 0-10,0 0-1,0 0-1,0 0-2,0 0 0,0 0-6,0 0 1,-3 2 3,3-2-5,0 0-1,0 0-1,0 0 1,-4 1-2,4-1 2,0 0-7,-3 4 0,3-4 1,-3 1-2,3-1-3,0 0 6,0 4-6,0-4 3,0 0-2,-4 5-2,4-5 5,0 0-1,-3 1 0,3-1 4,0 0 3,0 0 6,0 0 5,0 0 4,0 0 5,0 0-2,0 0-3,7 2-1,-7-2-2,13-3-1,1-4-3,-1 3-2,8-2 2,-1-5-9,0 0 0,-1 2 3,2-2 1,-3 2-5,2-1-2,-4 1-1,3 0-1,-4 3-1,-3-1-1,1 2-1,-5 1-2,-2 1 3,1-2-2,-2 3 0,-2-1-1,2 0 0,-2 2 0,-3 1-2,5-3 1,-5 3 3,4 0-2,-4 0 2,0 0-1,5-1-2,-5 1-3,0 0 2,2-3-2,-2 3 2,0 0 1,0 0-5,0 0 1,3-2 4,-3 2-4,0 0 2,0 0 1,0 0-2,0 0 1,0 0-1,0 0 1,0 0 1,0 0-2,0 0-3,0 0 4,0 0-1,0 0-7,0 0-2,0 0-11,0 0-16,0 0-17,0 0-14,0 0-7,0 0-15,0 0-17,-7 10-12,7-10-23,-5 13-7,0-5-18,-2 1-14,3 0-124,-3 1-329,1 0 145</inkml:trace>
  <inkml:trace contextRef="#ctx0" brushRef="#br0" timeOffset="111239.9474">22798 9024 64,'3'-2'73,"0"-3"-5,-3 5-3,7-7-9,-5 5 0,1-1 5,0 1 13,1-1-2,-1 1 6,1-2 0,-4 2-1,3 0 3,1-1-14,-4 3 6,3-4 0,-3 4-4,2-2-4,-1-1 3,-1 3-6,0 0-2,5-3 2,-5 3-8,0 0 4,0 0-1,0 0 0,3-2 6,-3 2 0,0 0 2,3-3-4,-3 3 0,2-4 3,-2 4-6,3-2-1,-1-1 2,1 0-2,-1-1 0,0 2-3,3-1-2,-3-2 0,1 3-1,0-1 1,-2 0-1,2 2-2,-3 1 4,6-4-3,-5 3 0,-1 1-4,3-3-6,-3 3 3,0 0-4,3-2-3,-3 2-4,0 0-6,0 0 2,0 0-6,1-5 0,-1 5-4,0 0 1,0 0-4,0 0 1,0 0-3,0 0-2,0 0-3,0 0-2,0 0-1,0 0-5,0 0-2,0 0 6,0 0 0,-4 22-4,0-13 4,-2 5 0,-1 4-2,0 7 3,-3-2-2,0 5 1,2-1 6,-5 1-5,2 0 4,-2 2-1,0 1 4,2 1-4,-3-3 5,3 1-2,-3 0 6,1-1 0,2-1-1,-2 1 2,1-2 7,2 0 2,-3-2-6,5 1 3,-2-2-3,1-2 2,2-5 0,0 0-4,1-1 16,1 0-10,-1-2-8,2-2 0,1 0-1,-1 0 3,1-1 7,-1-2-6,-3 3 1,6-6-4,-2 2 6,0 0-2,0-2-2,3 0-5,-1-2 1,-2-1-3,3 1 8,0-1-8,-3 0-5,3-3 5,0 4 0,0-4 2,0 0-1,0 0-2,-3 3 0,3-3-3,0 0-3,0 0 2,0 4-3,0-4-1,0 0-2,0 0-17,0 0-20,0 0-25,0 0-26,0 0-37,0 0-26,-8-10-33,8 10-18,-6-7-22,2 3-15,2-1-22,-2 3-149,0-2-444,1-2 196</inkml:trace>
  <inkml:trace contextRef="#ctx0" brushRef="#br0" timeOffset="112062.3992">22351 9694 143,'0'0'156,"0"0"-4,-8 3 5,8-3-10,0 0-5,0 0-2,0 0-3,-4 0-1,4 0-6,0 0-2,0 0-3,0 0 0,0 0-3,0 0-1,5 8-6,2-7 1,-1 3-9,3-3 0,3 6-5,5-6-4,4 2-8,5 1-3,0 1-11,3 0-3,0-1-8,1 0-8,10 1-3,-10-1-5,10 3-3,-1-1-4,-11-3-10,0 2-2,-1 0-2,1-2-6,-1 2 1,-2-3-2,-2 4-3,-2-3-3,-4-2 6,-3 0-6,0 0-2,-1-1-4,-5 0 4,1 0 1,-4 0 4,0 0 4,-5 0 8,8 0 7,-4 0-5,-4 0 8,7 0-5,-7 0-2,3 0-2,-3 0 5,0 0 5,6 0-14,-6 0-10,0 0 6,0 0-6,5 2 3,-5-2 1,0 0-10,0 0 4,0 0-7,0 0 4,0 0-1,0 0-5,0 0 7,0 0-4,0 0 2,0 0-3,0 0 1,0 0-6,0 0 2,0 0-3,0 0-1,0 0 9,0 0-4,0 0 2,0 0 13,0 0-16,0 0 4,0 0-12,0 0 10,0 0 0,0 0-4,0 0 2,0 0-5,3 0 6,-3 0 0,0 0 1,0 0-5,0 0 2,0 0 1,0 0-3,0 0 1,0 0 0,0 0-3,0 0 9,0 0-7,0 0-4,0 0 6,0 0-5,0 0-3,0 0 4,0 0 1,0 0 1,0 0-2,0 0 0,0 0 9,0 0-6,0 0-1,0 0 6,0 0-10,0 0 7,0 0-10,0 0 9,0 0 2,0 0-2,0 0-8,0 0 7,0 0 9,0 0-10,0 0 4,0 0-2,0 0-2,0 0 1,0 0-4,0 0-4,0 0 4,0 0 1,0 0 1,0 0 1,0 0-1,0 0 5,0 0-9,0 0 14,0 0-8,0 0-12,0 0 7,0 0 2,0 0-4,0 0 3,4 3 6,-4-3-8,0 0 9,0 0-4,0 0-1,0 0-3,0 0 3,0 0 2,0 0 0,0 0-2,0 0-3,0 0 5,0 0-4,0 0 8,0 0-5,0 0 0,0 0 2,0 0-6,0 0 0,0 0 8,0 0 0,0 0-8,0 0 0,0 0 4,0 0-5,0 0 6,0 0 0,0 0-6,0 0 6,0 0-1,0 0 3,0 0-1,0 0-8,0 0-3,0 0-15,0 0-15,0 0-38,0 0-55,0-8-54,0 8-63,0-12-75,0 2-251,3 1-620,4-1 275</inkml:trace>
  <inkml:trace contextRef="#ctx0" brushRef="#br0" timeOffset="116796.4137">2074 9946 91,'4'-25'182,"-1"6"-5,0-7 6,-3 11 8,0 1 4,3 7-4,-3-1-17,0 3-16,0-2-18,-3 5-19,3 2-16,0 0-12,-7 32-5,0 1-15,-7 21 2,4 3-12,0 27-7,2-29-4,5-2-9,2-4-3,3-14-3,1-4-8,4-1 2,1-4-6,1-4 4,2-8-5,-1-4 2,4-5-1,0-5-4,2-7-2,3-9 0,1-5 1,-1-7-2,-4-1-2,5-11 5,-12 9-10,2-3 1,-3-12 0,-4 1-6,-6 10-1,-1-1 3,-3 1-2,0 3-3,-3 4 8,2 2-7,-2 13-2,1 0-2,-2 2-4,3 7-9,-2 4-12,-3 3-9,-1 4-21,1 3-11,-2 8-23,5-1-20,0 8-29,7-6-28,3 1-35,0 0-138,3-2-366,1-3 161</inkml:trace>
  <inkml:trace contextRef="#ctx0" brushRef="#br0" timeOffset="117031.4407">2546 9582 208,'4'-6'243,"-1"4"-25,-3 1-21,0 1-19,-4 12-17,-3 10-16,-2 10-10,-5 17-16,-1 6 0,-8 24-20,2 14-9,-7 1-6,6-4-8,3 6-9,-5-3-9,1-4-4,1-7-8,1-2-2,7-25-9,-3-4 0,4 0 0,-1-6-6,0 0-9,3-12-6,1-2-10,-1-4-12,2-3-20,4-7-19,-1-2-26,2-5-28,2-2-30,1-6-45,1 0-150,0-2-351,0 0 156</inkml:trace>
  <inkml:trace contextRef="#ctx0" brushRef="#br0" timeOffset="117510.411">2629 9941 169,'3'-5'250,"-1"1"-19,3 0-28,-5 4-15,0 0-27,0 20-14,-7 13-10,0 19-13,-3 6-9,-1 29-13,-5-5-5,4-25-4,3 0-13,-2-1-3,4 0-3,1-2 1,-1-2-2,3-4 2,1-11 7,0-1-15,3-2-1,-1-2-7,-1-1 0,3-2-6,-2-5-8,0-7-6,0-1 1,2-6-10,-1 1 6,-1-2-6,1-4-1,0 2 0,0-2 6,0-5 9,-2 7 21,2-7 12,0 0-3,0 0-10,-2-17-6,0-2-6,2-8-2,-3-7-6,3-1-5,1-16 0,3 2-5,-2 0-6,4 2 12,0 0-22,2 1 3,1 12 2,3-11-10,2 0-2,3 4 1,4 0 0,1 3-2,-1 13 3,1 0-5,1 2-3,-1 4 1,-1 2-4,-1 2-2,-3 6 5,-3 4-4,-1 2-2,-1 6-4,-2 0-8,-3 4-2,-1 2 1,-2 9-1,-2 8-7,-7 3 2,-5 3-9,-5 11-15,-5-4-19,-7-1-6,9-11-11,-6-3-2,-5 3 4,8-8 5,-1-4 8,1-2 3,7-5 6,0-1 3,4-5 4,1-1-7,0-2-13,3-3-6,5-6-11,1 2-18,3-3-9,5-6-18,5-5-37,2 0-35,2 1-152,3 1-383,-2-1 170</inkml:trace>
  <inkml:trace contextRef="#ctx0" brushRef="#br0" timeOffset="117708.4836">3157 10089 247,'5'-3'296,"-5"3"-6,6-3-18,-6 3-18,6-1-26,-6 1-20,12-3-23,-1 2-18,4-5-17,9-1-15,3 2-8,0 2-14,2 1-10,-2-3-13,-1 2-11,0 3-8,-2 0-16,0 0-11,-8 0-29,-2 0-55,-2 3-65,-3 0-69,-1 0-54,-8-3-203,2 5-466,-2-5 206</inkml:trace>
  <inkml:trace contextRef="#ctx0" brushRef="#br0" timeOffset="117882.3805">3232 10311 25,'-4'6'239,"-2"0"-15,2-1-20,1 0-13,3-5-13,4 2-9,6-2-12,11-2-14,6-1-5,11-8-13,2 3-12,-1-2-10,2 2-12,-13 0-9,0 1-19,-1-1-55,-3 0-85,1 2-100,-5-1-157,1-5-360,-1 2 159</inkml:trace>
  <inkml:trace contextRef="#ctx0" brushRef="#br0" timeOffset="118636.1455">4653 9786 177,'0'-15'224,"-3"4"-2,3-1-6,-1 3 0,1 1-11,-3 3-4,3-2-20,-2 2-21,1 2-22,1 3-20,0 0-10,0 0-13,-11 13-8,3 11-9,-4 4-6,-3 13-10,1 6-4,5-4-4,0-11-10,0 1-1,2 2-4,0-4-6,4-3-1,3-1-1,0-3-4,0-4-2,0-2-2,3-1-3,1 1 1,-1-6-1,4-2 2,-4 2 1,5-1 3,1-3-3,-1-2 6,2-1-5,3-1 1,-1-4-1,4-5 2,-2 0-1,6-7-2,-2 0 0,-1-5 4,-3-2-6,0-5 0,-1-1-1,0-1 0,-6-5 2,3 1-4,-5-4 6,1 9 6,-5-3 5,2 2-4,-6 1 0,3 8 0,-3-2-5,-1 2-2,0 5-3,1 1-5,-1 0-3,-2 2-4,-2-3-3,-1 6-3,2 1-11,-1-1-9,-1 4-5,1 1-17,-2 1-18,-3 1-10,3 4-23,-1 2-21,0 0-24,1 0-31,0 5-20,2-5-31,2 4-39,2-4-145,0 3-433,1-6 192</inkml:trace>
  <inkml:trace contextRef="#ctx0" brushRef="#br0" timeOffset="119190.7021">5187 9777 108,'3'-8'164,"-2"-1"-11,1 1-7,-1-1 4,2-2 6,-2 3 5,-1-1-3,1 5 0,-1-2-1,0 0 5,0 4 0,0-5-7,-1 5-8,1 2-12,-1-7-11,-2 4-12,3 3-16,0 0-14,-10 5-7,6 4-8,-8 4-9,4 4-3,-6 5-6,1 6-4,0 1-5,-2 14-5,6-9 2,0 2-6,2-2-2,3 0-10,-2-1 3,5 2-4,-3-6-3,6-2 2,0-3-3,1-5 2,5 6-3,-4-9 0,2 0 0,2-3-2,2-1 3,0-3-2,0 2-2,3-6 0,2 0 5,-1-5 1,0-3-2,6-4 0,-4 0-5,3-4 6,-2-3-4,0 0-1,0-5-1,-3-3 1,-1 2 8,-1-6-1,-3 9 4,-1-6 2,1 0 9,-4 6 5,0-7 10,-1 4-5,0 3 6,-4 2-4,0-2-3,0 1 3,0 2-2,-3 1-7,-2-6-8,2 2 5,-3 1 1,-1-1 1,0 2-18,-3-2 0,2 5 2,-1-1-3,-1 1-3,3 5-7,-4-5-1,3 6-2,-2-1-15,1 3-15,-2 2-12,1-1-8,3 3-15,-4 1-22,1 1-24,2 0-21,-1 5-16,1-2-23,2 3-33,2-1-16,1 0-38,3 2-202,0-3-496,3 0 220</inkml:trace>
  <inkml:trace contextRef="#ctx0" brushRef="#br0" timeOffset="119690.2393">5751 9743 111,'-3'-7'116,"1"2"-7,1-3-9,-1-1 0,0 5-13,0-2 6,1-1 4,-2-2 3,2 1 1,-2 1-6,1-1 6,-4 2 6,4 0 0,1 2 0,-2-2-8,-2 2-8,0 2-10,1 1-6,-5 1-12,1 6-7,-5 2-5,2 3-6,-5 9-5,2 4-2,0 2-4,0 0 4,0 6-8,3 1-3,-2 10 2,3 3-4,5-14-5,0-3 0,3 1 0,2-1-3,4-3 2,3-1 0,-2-7-3,4 0 3,-1-3 2,5-4 2,-2 2-2,2-4 4,1 1 2,0-8-1,3 1 2,0-3 1,-2-5 1,5-3 0,-6 1-1,4-7 4,-5 2 11,1-8 6,0 1 7,-1-3-1,-1 0 16,-3-4-9,1-3 2,-3 3 0,-3 1 2,1 0 1,-1-2 16,-4 4-29,0 3-2,0 1 2,-2 2 2,-2 1 0,0 3-7,1-2-5,-4 1-7,-1 1-7,-1 0-5,-1 3-11,2 3-5,-2 3-19,0-1-13,-3-1-13,-1 6-25,4 0-24,1 0-29,-1 5-44,0 0-33,3 0-34,0-1-35,0 4-218,1-3-515,3-3 229</inkml:trace>
  <inkml:trace contextRef="#ctx0" brushRef="#br0" timeOffset="120050.227">6190 9677 58,'0'-4'214,"0"-2"-16,0-1-10,0 3-19,0 1-8,0-1-8,0 4-5,0-7-5,1 4-8,-1 3-13,2-3-9,-2 3-12,0 0-5,0 0-14,0 0-8,0 0-7,-3 23 3,0-6 5,0 6 4,-2 6-1,-1 0-4,2 3-6,-3 0-6,1-2 0,2 5-6,-2-2-7,2-2-2,0-1-5,1 0-2,0-5-4,-1 2-4,0-3-2,0-6-4,1 0-3,1-2-2,1-3-4,-2 0 0,2-3-9,0-2-10,-1 3-14,0-7-26,1 1-29,1 0-27,0-2-23,0-3-18,0 0-31,4 1-63,-4-1-158,7-11-423,0 4 188</inkml:trace>
  <inkml:trace contextRef="#ctx0" brushRef="#br0" timeOffset="120304.7212">6510 9616 275,'1'-6'280,"2"0"-10,0 1-23,-2 1-27,1 2-23,-2 2-22,4-3-18,-4 3-19,0 13-12,-2 1-6,0 10-7,-1 5-1,0 2-3,-3 3-4,-1 0 1,0 1-6,0 11-10,0-8-2,0-4-15,1 12 0,-2-12-5,4-1-6,-3-4-10,1 0 0,-1-4-7,4-5-4,-1-1-2,1 0-8,-2-5-6,0 2-2,4-6-30,-3 1-42,2-3-52,-1-2-52,1-2-66,2 0-70,0-4-177,0 0-504,0 0 222</inkml:trace>
  <inkml:trace contextRef="#ctx0" brushRef="#br0" timeOffset="121584.3194">4296 9223 3,'5'-29'206,"-2"10"4,1 2-7,-2 7-7,-1 0-12,0 3-18,1 1-17,-2 2-13,1 1-17,1 0-19,-2 3-11,0 0-10,-2 16-9,-1 11-5,1 24 0,-3 34-10,-3 10-7,-5 12 13,1 7-6,-4 7-7,1 12 1,-5 2-4,-3 1-4,6-4-6,-1-5-3,0-14-5,1-1 0,0-18-3,5-13-2,0-25-2,2-4-4,-1-3 0,1-4-3,3-12 0,0-3-17,1-3-3,1-3 3,2-9-8,0-1-12,3-6-21,-3-2-20,2-2-21,-1 0-28,2-4-40,0 0-56,9-22-117,-5 2-355,6-6 157</inkml:trace>
  <inkml:trace contextRef="#ctx0" brushRef="#br0" timeOffset="122434.9194">6886 9111 6,'5'-17'219,"1"1"-4,-2-2-6,3 4-7,-1-2-14,-2 7-17,-1-4-14,1 7-7,-1-2-11,0 2-12,0 0-7,-2 2-10,0 0-8,-1 4-9,3-5-10,-3 2-2,0 3-4,2-2-6,-2 2-1,0 0-2,0-6 2,0 6-2,0 0 2,0 0-1,0 0-3,1-2 10,-1 2-17,0 0-6,0 0 0,0 0-7,0 0 4,0 0-18,0 0-4,2 18 1,-1-2-4,-2 13 6,-1 15 11,2 13 13,-1 31 24,-2 3 9,-3 7 8,-1-1 2,-5 11 10,-3-3-15,1 5-6,-3 2-3,3 2 3,-4-3-11,0 2-5,1-11 0,-1-4-4,3-3 0,0-6-1,2-5-6,-4-2-5,6-27-4,-1-1-5,3 4-1,0-7-6,0-2-4,6-14-6,-3 1 2,-1-4-5,3-5-4,-2 1-1,2-10-2,3-3-3,-1-4 1,1 1-4,-1-3-4,1-1 4,0-1 2,1-4 3,-1 2 1,0 0-8,1-5 6,-1 4-7,1-4 11,-2 3-9,2-3 0,0 0-8,2 4 2,-2-4 4,0 0-4,0 0-5,0 0 1,-2 4-3,2-4-7,0 0-9,0 0-26,0 0-42,0 0-48,0 0-52,0 0-105,0 0-141,0 0-292,-1-15-783,-2 4 346</inkml:trace>
  <inkml:trace contextRef="#ctx0" brushRef="#br0" timeOffset="122980.4748">8228 9820 102,'-10'-2'258,"4"1"-7,2 1-18,-1-2-22,2 2-19,3 0-14,0 0-17,0 0-10,-7 0-13,7 0-9,0 0-3,0 0-4,19 5-7,-1-4-5,4 0-5,6 2-12,2-3-11,-1 0-5,11 0-11,-1 1-4,-13 0-6,-3 0-5,3-1-9,-4 0-9,0 0-9,-8-1-12,-2 2-22,-5-1-23,-1 2-27,1-2-24,-3 2-28,-4-2-37,5-2-47,-5 2-45,0 0-142,-13-3-414,0 2 183</inkml:trace>
  <inkml:trace contextRef="#ctx0" brushRef="#br0" timeOffset="123255.9834">8087 10118 30,'2'3'209,"-2"-3"15,12 4-7,4-6-2,6 0-1,6-1-11,16 0-6,4-2-10,3-1-13,-2 3-17,0 5-15,-1-2-11,-4 1-17,-4-1-11,-14 2-13,-2-4-3,-1 4-10,-8-2-9,-5 0-2,0 2-11,-4-4-5,-1 4-4,-1-4-5,-4 2-6,7 0 3,-7 0-5,5 2 1,-5-2 0,0 0 0,7 0-3,-7 0 2,0 0-10,0 0 0,5 0-6,-5 0 0,0 0-9,0 0-7,0 0-13,0 0-17,0 0-36,0 0-35,0 0-41,0 0-44,0 0-30,0 0-44,0 0-150,0 0-443,-12 4 196</inkml:trace>
  <inkml:trace contextRef="#ctx0" brushRef="#br0" timeOffset="123784.4021">9123 9760 112,'4'-10'213,"-1"4"-6,1-1-2,0 1 9,-1-1-8,1 4-12,-3-4-9,1 4-15,-1 3-13,-1 0-19,2-4-16,-2 4-13,0 0-10,-5 16-12,0-2-9,-2 11-1,-4 2-9,-5 1-4,5 4-4,-5 0 1,5-3-4,-2 0-5,3-1 0,2-2-4,-2-5-9,3-3-2,1-2 0,2-7-4,1 1-3,1-1 1,0-3 1,1-2 10,-1 1 4,2-2 10,0 1 3,0-4-3,0 0 0,0 0-1,13-5-10,0-2 0,2 0 0,7-3-6,-3 2-3,4 2-10,-9 1 2,1 0-6,1 5 4,-1 0-9,-1 0-1,-2 5-4,-1 0 1,-1 0-1,-2 1-6,2 2 2,-3 0-2,0 1 1,-1 1-1,-3 1-1,-1 0 0,0 1-3,-5 5 4,-3-2-6,-1 2 6,-4-1-2,-6 0 3,1-1 0,-6-1-6,0-5 4,2 2-3,-2-5 2,2 0-6,3-5-11,1-1-12,1-1-14,1-4-20,1 1-20,4 1-26,2-6-28,0 3-34,2-5-39,2-4-46,3-2-38,3 0-168,-1-9-495,8 0 220</inkml:trace>
  <inkml:trace contextRef="#ctx0" brushRef="#br0" timeOffset="124044.1196">9142 9714 268,'0'-5'318,"-1"1"2,1-2-12,0 6-20,0-5-18,4 4-26,-1-3-29,12-3-7,7 1-9,4-3-9,18 1-11,1-2-16,1 2-18,4 1 0,-3 1-21,-2 0-12,-3 3-9,-14 0-12,0 1-11,-7 0-7,-1 1-4,-5 0-3,-6 1-14,-2 0 1,0-3-9,-3 3-1,2 0-1,-6 0-3,8 0 1,-8 0-8,4-2-5,-4 2-8,0 0-13,5-1-28,-5 1-29,0 0-34,0 0-41,0 0-46,0 0-37,0 0-28,-10 7-21,3-3-20,-3 0-18,-4 4-178,0-1-513,-6 1 228</inkml:trace>
  <inkml:trace contextRef="#ctx0" brushRef="#br0" timeOffset="125231.7899">1971 11807 87,'0'0'105,"3"-4"1,-3 4-12,0 0-8,0 0-8,0-3 0,0 3-13,0 0 2,0 0-10,0 0 1,0 0-2,2-6-1,-2 6-4,0 0 1,0 0-2,0 0 0,0 0-3,0 0 0,0 0-5,0 0-3,0 0-2,0 0 5,0 0-6,0 0 2,0 0-4,0 0-6,0 0 0,0 0 6,0 0-9,0 0 0,0 0-2,0 0-1,0 0 0,0 0-4,0 0-6,0 0 1,0 0-4,0 0 0,0 0-1,0 0-8,0 0 9,0 0 0,0 0 4,0 0 3,0 0 13,0 0 4,0 0 10,0 0 4,0 0 11,0 0 6,0 0-2,4-2-7,-4-5-4,4-4-5,-1-8-6,1 0-2,0-7-5,1 1-1,-1-3-4,0-1-2,-1 5-1,1-1-5,-4 9 2,3 6 1,-3 0-8,0 3 2,1 2-11,-1 5-2,0 0 2,-3 20-6,-1 14 2,-3 24-4,-10 26 5,2 3 0,-2-5 1,4-24 0,-4 23 0,6-28-3,4 0 1,0-7-1,1-12 1,3-5-1,1 1-1,0-6 0,2-8-1,0-6-5,0-3-10,0 0-12,0-3-22,0-4-85,0 0-92,7-23-151,-2-5-409,0-2 182</inkml:trace>
  <inkml:trace contextRef="#ctx0" brushRef="#br0" timeOffset="125658.4685">2391 11501 231,'0'-11'289,"1"4"-22,1-2-25,-4 4-28,2 5-28,2-4-25,-2 4-15,0 20-17,0 12-7,-5 26-7,-5 35-6,-2 2-6,-3 6-6,-5-1-8,3 0-7,-4-2-12,-3-1 1,0-9-7,4-5-5,4-26 15,-1-1 3,0-3 4,3-5-1,1 0-9,3-14-4,0-5-4,0 0-9,3-3-4,2-9-5,0-1-15,0-6-17,5 1-25,-3-4-37,0 1-27,3-5-19,0 1-17,0-4-9,0 0-49,0 0-50,13-21-230,-2 1-487,2-4 216</inkml:trace>
  <inkml:trace contextRef="#ctx0" brushRef="#br0" timeOffset="126127.7492">2512 12036 119,'3'-11'282,"0"3"9,1 1-11,-2 2-5,0 3-39,-2 2-25,0 0-30,0 0-14,0 0-23,0 36-5,-4-2-16,-3 22-1,-3 28-12,0-4-3,3-22-9,-1 1 1,1-2-12,1-2-6,1 1-12,-2-5-4,4-4-14,0-11 4,0-2-9,0-3 7,3-3-19,-4-3 2,2-7-6,2 0 1,0-5-14,0-3-16,-1-1-15,1-3-20,0-1-9,0 1-4,0-6 3,0 0-14,0 0-18,0 0-16,3-32 0,1 13 4,-1-10 12,0 0 8,1-5 1,0 3 5,2-18 11,-2 16 6,0-1 14,-1 0 3,2 2 11,0-1 17,-1 1 1,3 1 12,0 2 7,1 3 9,-1-2 4,2 1 1,4-1 6,1-1-6,3 0-3,1 5 1,4-3-4,4-5-2,-5 11-1,-5 6-3,2 4 2,-4 3-8,0 5-5,-4 3 5,0 3 1,0 1-8,-4 4-3,2 6 6,-1 1-7,-7 4 3,-4 8-5,-2 4 9,-5 1-12,-3-3 0,-2-2-6,-1-1-11,-4-2-15,0-2-12,0-3-12,4-2-4,-4-2-4,1-2-3,7-5-4,5-5-1,-2 2-20,1-5-16,3 0-28,-1-6-19,4 0-14,3-3-20,1-2-107,4-6-321,5-6 141</inkml:trace>
  <inkml:trace contextRef="#ctx0" brushRef="#br0" timeOffset="126372.3898">3167 11962 267,'0'0'348,"0"0"4,4 0-11,-4 0-28,0 0-17,5-3-37,-5 3-23,4-1-25,0 0-9,5 1-33,-1-3-14,9 1-19,-3-3-12,0 1-5,3 3-24,0-1-11,-2-2-6,0 1-22,0 2-23,-2-3-36,-1 2-36,-2 1-26,0 0-33,-2 1-29,0-1-28,0 0-44,-4 0-52,2-2-33,-2 3-159,-4 0-479,0 0 213</inkml:trace>
  <inkml:trace contextRef="#ctx0" brushRef="#br0" timeOffset="126600.5515">3242 12114 135,'-3'5'139,"0"-1"0,3 2 5,0-6 5,6 4 0,4-4 3,5-3-8,-2 2-12,9-3-8,-2-4-10,3 3-8,-1-2-7,1 0-11,-5 2-6,-2 2-1,-2-2 2,-4 0 2,-2 3 5,0 0 6,-3 0 9,-1 1 10,-1 1-3,-3 0 8,5-4-2,-5 4 1,5 0-4,-5 0-5,1-1-8,-1 1-11,0 0-13,0 0-5,0 0-8,6-2-3,-6 2-11,0 0-16,1-2-31,-1 2-55,0 0-73,5-4-137,-3-3-301,1 1-608,0-5 268</inkml:trace>
  <inkml:trace contextRef="#ctx0" brushRef="#br0" timeOffset="127231.9561">4535 11785 20,'3'-7'231,"1"2"-7,-1-5-7,-2-2-7,2-3-6,0-2-3,-3 1-11,0-8-8,-3 4-3,-1-4-16,-2 4-2,2 3-10,-3 1-7,0 1-10,0 6-9,0-1-16,1 4-13,-4 3-18,0 3 0,-2 9-12,-8 8-11,0 8-3,-2 13-6,-1 7-9,5 1-3,1-4-3,4-9-3,2 13-6,7-17-5,-2 0 1,6-3-2,-1-8-4,4 2 0,1-6-1,0-2-1,2-4 5,2-1-4,2-5-2,4-2 4,7-7 0,-1-5 3,1-4-4,-1-7-4,2-2 0,-3-1 1,-1-3-2,-4-1 3,0-2-3,-4 0 2,4 1-5,-7 3 2,2 2 3,-5 11 6,0 3 4,-3 3-5,1 1 0,-1 4-4,1 0-7,-2 4-2,0 0 3,0 16-2,0 2-1,-3 10 3,0 5-6,2 0 5,-2 4-5,3-5 2,0-1 1,1-2 0,2-1-6,3-5-2,4 2-10,-2-10-15,0-1-12,5-2-25,1-7-30,2-2-34,6-6-55,2-4-55,-1-8-27,-2-2-183,-1-2-489,-2-6 218</inkml:trace>
  <inkml:trace contextRef="#ctx0" brushRef="#br0" timeOffset="127567.8159">4879 11639 93,'5'-50'120,"-3"19"13,2 2 25,-4 9 14,0 4 19,1 8-3,-2-2-23,1 6-12,0 2-16,0 2-14,-4 14-7,2 12-7,-2 8 1,-3 15-8,1 2 0,-1 3-8,-1 0 3,-2-4-8,4-5-9,-1-11 0,3-4-5,0 1-3,1-8-6,0-3-4,0-6-7,2-2 1,0-3 3,1-2 9,0-3 8,0 0 25,-2-1 12,2-3 6,0 0-2,0 0-18,7-18-15,-1 3-7,5-10 10,-2-3-13,6 0-2,2 2-13,-1 1-7,0 5 1,3 2-9,-7 9-2,4 1-10,-2 3-1,0 1-7,0 4-7,3 4 1,-6 3-10,3 0 4,-1 5-6,-3 4-2,-4-1-2,4 8 0,-9-2-9,0 3-3,-5 1-11,-4-1-1,-7 0-23,1-2-1,-4-3-3,1-2 11,-1-2-15,-2-5-8,6-2-15,0-2-6,-2-5-2,4-1-19,1-4-11,1-2-14,4-1-27,2-4-42,5-5-32,2 0-33,7-7-200,3-1-500,5-1 222</inkml:trace>
  <inkml:trace contextRef="#ctx0" brushRef="#br0" timeOffset="127946.7308">5365 11415 261,'5'-15'321,"-2"5"13,0 0 0,1 2-27,-3 4-20,1 0-40,-2 4-25,0 0-24,0 0-11,-7 37-15,0-2-32,-3 16 0,0 5-13,0 4-14,-4 24-9,4-31-9,-1 0-13,3 0 0,2-17-9,-1 0-12,1-2-2,1-5-6,0-2-9,1-10 4,1-6-9,2 0-3,1-4 13,-3-1 8,3-1 12,-1-2 16,1-3-4,0 0 0,0 0-9,5-20-12,-2 3-4,7-10-9,-3-1-5,6 3-1,-1-2-5,1 1-6,1 4-2,3 1-2,-3 4-2,3 0-9,1 3 1,2 0-7,-4 10-11,6 0 10,-8-1-2,0 7 6,0 3-13,-1 0-8,0 5 5,-3 2-6,-2 0 2,-2 5-1,-3 2-3,-2 0-2,-2 1 2,-4 0 5,-3 2-19,-5-1 2,-1-1-1,1-7-6,1 0-6,-1-5-1,2-1-5,1-5-9,-1 0-18,3-2-15,-3-2-13,3 0-17,5-1-19,-3-5-31,4-1-32,0-3-62,4-5-60,2 1-233,3-7-598,0 7 265</inkml:trace>
  <inkml:trace contextRef="#ctx0" brushRef="#br0" timeOffset="128320.4261">5982 11729 39,'4'-15'325,"-2"-2"12,-2-1-13,-2-8-18,-1-2-15,-2 10-19,2 0 2,-2 4-30,0-1-15,2 5-40,-2 2-4,1 0-25,-3 5-7,-1 7-35,-2 4-10,-6 9-7,-2 3-14,1 6 3,2 3-23,1 0-16,1-1-3,3-5-14,2 1-8,5-6 3,0 1-7,1-4-8,2-4 2,0-1-4,1-4 4,3-2-3,0-3-4,6-2 9,1-7-12,2-2 4,7-5-4,-2-3-3,0-5 5,-4 5 2,0-2-6,-4 8-2,-3 3 5,0 0-2,-2 2-2,0 3-1,-2-3 3,0 4-4,-2 3-10,-1 0 4,0 0-3,5 12-3,-4 4 5,-2 0 0,-1 3-1,2 5-2,0-5 7,3 7-3,0-7 0,2-3-3,1 1-8,4-2 3,-2-1-25,5-5-18,-5-4-16,5 0-16,-3-3-14,0-4-43,-2 0-52,2-5-67,-3 1-271,0-3-579,-3 0 256</inkml:trace>
  <inkml:trace contextRef="#ctx0" brushRef="#br0" timeOffset="128770.3886">4157 11272 61,'6'-17'244,"-2"2"0,-1 4-10,-3 1-11,3 5-14,-1 0-18,-1 2-21,0-1-22,-1 4-13,-1 12-17,-3 13-12,-3 8-7,-5 25-8,-5 48-5,-4 9-7,0 7-9,0 1-24,-3 4-4,0-4-3,0-1-7,3-3 1,-3-9-1,7-9-8,-1-8-7,5-13-1,5-31-5,0-1-10,6-12-15,-4-2-23,5-2-24,-2-4-45,6-9-51,-2-2-48,2-7-166,1-4-401,5-6 178</inkml:trace>
  <inkml:trace contextRef="#ctx0" brushRef="#br0" timeOffset="129345.9961">6397 11290 78,'2'-9'292,"-2"-3"-30,2 8-24,-2 1-27,0 3-25,0 0-20,-2 24-11,-6 25-16,-2 31-8,1 14-4,-4 3-6,-1 7-3,0-2-4,-3-4-2,-1-3-6,2-3-11,3-2 3,-1-2 5,-4-8 7,7-23-12,-3 3-7,1-2-13,-1-4-6,3-1-6,-1-8-4,1-12-8,3 0-5,1-4-6,0-5-14,2-7-26,0-5-35,3 0-46,1-4-45,-2-2-50,3-3-81,0-3-238,0 0-532,3-17 236</inkml:trace>
  <inkml:trace contextRef="#ctx0" brushRef="#br0" timeOffset="130044.8606">6835 11790 204,'-8'1'288,"1"0"15,4-1-20,-2 2-21,1 0-28,4-2-22,-6 2-21,6-2-15,-1 3-17,1-3-11,0 0-10,9 4-7,5-2-9,7-1-4,3-2-10,7 1-8,8 0-9,2 1-7,0 0-6,0-1-12,0-1-2,-12 2-11,1 0-2,-2-3-7,-3 3-7,-2-1-2,-8 0 0,1-1-4,-8 1-2,2 0-3,-4 0-2,-2 0-3,2-1 3,-6 1-4,7-2 3,-7 2 4,4 0 2,-4 0 1,0 0-8,3-3-6,-3 3-6,0 0-12,-9-8-18,5 6-27,-1 2-35,0-1-38,-2-1-40,0 2-42,2-2-46,-4 1-46,-1 1-202,0 0-536,2 1 237</inkml:trace>
  <inkml:trace contextRef="#ctx0" brushRef="#br0" timeOffset="130284.4419">6855 12059 126,'-2'2'254,"2"-2"-16,0 4-20,0-4-16,0 0-22,0 0-17,13-1-13,-1 0-12,4-1-15,1 2-12,4-2-8,1 2-12,1-1-6,-1-1-9,0 1-9,-2-1-9,-4 2-1,2 1-10,-3-2-3,-2-1-7,-1 2-10,-2 0-9,0 0-18,0-3-22,-3 3-19,-1 0-29,-1 0-26,4-1-25,-3-3-31,2 0-29,-3 2-141,0-1-348,3-2 153</inkml:trace>
  <inkml:trace contextRef="#ctx0" brushRef="#br0" timeOffset="130941.7827">7825 11410 71,'0'-3'244,"0"-2"-18,2 0-14,-2 1-19,0 4-16,0-5-17,0 5-16,0-5-17,0 5-17,0 0-16,0 0-8,-3 13-7,-1 4-3,-3 10-3,-2 8-1,-5 15-3,1-3-5,-3 4-4,1-1-6,-1 2 0,0-3-4,1-6-3,6-14 4,-6 0-7,6-6-1,0-6-3,4 0-2,1-5-2,-2-1-3,5-4 3,-2 0 6,0-1 9,2-2 11,-1-2 11,0 1 0,2-3-1,0 0-7,0 0-6,4-12-7,0 2-7,-1 3-3,2-1-2,0-1-4,-1 4-7,0 0-3,2-1-4,-2 0 9,2 1-11,-2 3 5,2-1-11,2 2-3,0 1-5,4 0 4,2 5 3,2 0-5,0-2 1,5 3-2,-7 0-1,3-3-2,-1 0 3,-1 2-2,1-4 1,-2 1-1,1 1-3,1-3 3,-4-3-3,3 1-1,-3 0 2,-2-2 2,1-2-2,-4-2 0,2-1 4,-3-3-3,0 0-1,0-5 7,-3-1-12,1-2 6,-2 0-5,-2-4 2,-3 6 2,1 0-1,0 1-2,-1 5-3,0 1 7,-2 0-1,3 5-4,-2 2-3,-1 4 3,5 0-3,-8 12 1,2 5-2,-5 12 1,4 5-2,-4 12 4,2 0-2,2 2-1,1 0 3,0-3 0,1 2-2,0 0 4,-1-13 3,0 12 0,2-11 2,-3 10 0,3-13-4,-3 1 0,-1-4-4,2 2 3,-3-3-1,2-2-11,0-7-12,3-2-27,-3 0-34,2-6-46,0 0-49,1-4-54,0 0-63,1-3-179,0-1-515,3-3 229</inkml:trace>
  <inkml:trace contextRef="#ctx0" brushRef="#br0" timeOffset="131487.1237">10021 10197 219,'0'0'312,"-1"-4"-8,1 4-19,-2-5-24,2 5-26,0 0-18,0 0-22,0 0-24,0-6-16,0 6-15,7 0-15,3-1-14,7-2-8,7 3 4,6 0-28,9 0-6,-8 3-10,7-2-20,3 2-28,-16 0-36,2 2-43,-3-1-38,-2 1-41,-7 0-54,-3-1-32,-5 2-181,-4-1-444,-3-3 197</inkml:trace>
  <inkml:trace contextRef="#ctx0" brushRef="#br0" timeOffset="131685.791">9920 10528 203,'-7'7'192,"1"-2"-12,5-1-9,2 1-5,1-3-3,9-2-6,6 0-17,8-2-8,5-2-11,16-2-10,-1-2-11,2 1-10,-2-1-15,1-3-11,-5 1-26,-3-1-44,-10 5-50,0-6-62,-1 0-40,-4 0-137,1-2-318,-8-3 141</inkml:trace>
  <inkml:trace contextRef="#ctx0" brushRef="#br0" timeOffset="131913.4539">10386 10060 84,'-7'-12'213,"1"4"11,1-1-3,-1 2-17,3 1-25,-1 2-18,3 1-18,1 3-14,-2-1-8,2 1-17,0 0-9,13 8-9,-2 2-9,3 0-7,3 2-11,4 2 1,-1 1-7,3 1-6,0 1-4,2-3-4,-4 4-8,0-2 2,0-2-2,-5-2-5,-4-1-3,-1-2-1,-1-3-4,-7 4-1,3-6-1,-3 3-4,-3 1 2,-1 4 0,-4 6-3,-7 4 20,-4 4-2,-1 3-2,-13 8-4,3 1-3,-4 3-1,1-5 1,-2-2-4,0 2-1,2-1-3,4-1-6,7-5-20,2-4-36,0-1-51,8-3-53,2-5-38,4-3-207,3-4-430,0-4 190</inkml:trace>
  <inkml:trace contextRef="#ctx0" brushRef="#br0" timeOffset="132374.0833">10847 10296 42,'0'-13'235,"2"1"-3,0 3-12,-1-2-25,2 3-18,-3-1-16,4 1-11,-1-1-19,3 3-13,-1 2-14,-2-1-9,3 3-7,-1 2-12,1 6-7,3 0-7,2 6-5,0 8-3,0 4-3,-4 1 0,0 0-4,-2 4-4,-3-4 0,1 1-2,-3-6 1,-1-1-1,-1-1 4,0-2 3,-1-1 4,1-3 5,-2 0 1,0-3 4,3-2 6,-2-1 11,-1 1 11,2-4 12,-2 0 7,1-2 4,3-1 0,0 0 1,0 0-18,-10-7-3,9-1-8,1-4-12,3-6-11,-1-11 1,5 3-11,2-5-1,2 2-6,2 0-8,2 2-3,-1-1-7,5 6-8,0 2 6,1 4-3,-3 1-8,-2 10 4,2 0-12,-1 5 4,-1 5-3,7 3-1,-8 1-10,3 10 9,-5 1 0,1 4-6,-5 2 11,-2 1-13,0 1 0,-6 0 0,1 1-2,-5-2-1,-2 1 2,3-9 2,-5 4-9,2-5-14,-1-3-17,2 0-29,0-5-16,0-2-26,-1-1-21,3-2-12,-1 0-23,3-3-31,1-2-56,0 0-58,0 0-187,0 0-541,14-17 239</inkml:trace>
  <inkml:trace contextRef="#ctx0" brushRef="#br0" timeOffset="132616.0076">11462 10391 148,'2'-2'246,"-2"-2"10,0 4 13,0-4-5,0 4-10,0-4-13,0 4-26,0 0-16,0 0-19,2-3-10,-2 3-15,5-2-13,0 2-2,2-3-15,5 3-18,3-3-6,6 1-7,3-1-8,0 3-12,-2-1-4,2 1-8,-1 0-8,0 0-7,-2 0 1,-6 0-5,-1 1-4,-2 0-3,-5 1-3,0-2-4,-2 0-8,-1 1 6,1-1-1,-5 0-8,5 0-11,-5 0-7,0 0-20,7-1-30,-7 1-34,0 0-48,0 0-59,0 0-50,0 0-48,-15-7-215,7 3-545,0 2 242</inkml:trace>
  <inkml:trace contextRef="#ctx0" brushRef="#br0" timeOffset="132819.2141">11647 10167 180,'-2'-3'240,"-1"0"-11,3-1-23,0 4-21,0 0-20,0 0-15,-7 12-13,3 1-8,-2 7-5,-1 6-6,0 2-10,3 1-7,-4 2-5,1 2-10,0-3-5,1-1-7,-1 0-11,1-2-4,1-1-3,-1-6-8,5-4-6,-4 0-2,4-7-7,-2 3-6,0-3-12,3-1-19,-2-3-29,0 0-31,2 1-36,-1-3-36,1-3-53,-2 2-189,2-2-409,0 0 181</inkml:trace>
  <inkml:trace contextRef="#ctx0" brushRef="#br0" timeOffset="133068.0119">12126 10112 208,'5'-8'337,"-1"3"-2,1 0-13,-3 0-24,1 2-29,0 3-38,-3 0-20,0 0-23,3 13-23,-5 3-18,1 8-12,-5 4-9,2 5-7,-3 13-7,2-12-9,-3 0-1,1 3-18,-2 6-3,2-9-6,-1-5-12,1 0 1,0 1-2,-2-2-13,2-4 3,1-5-8,2-2 0,-1-2 6,3-1-25,0-7-14,-2 4-38,-2-2-49,6-2-59,-4-5-67,1 6-67,-1-6-299,4-2-614,0 0 272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3T10:05:47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2495 3604 90,'0'0'121,"0"0"-5,0 0-4,0 0-7,0 0-7,0 0-6,0 0-12,0 0-5,0 0-2,0 0-10,0 0-5,0 0 2,0 0-10,0 0 2,0 0-5,0 0 1,0 0-6,0 0-2,0 0 2,0 0 0,0 0-4,2 9 4,-2-9-7,0 0-4,0 0 6,0 3-12,0-3 1,0 0 2,0 0-4,0 0-3,0 0 1,0 0 0,0 0 2,0 0-5,0 0 3,0 0-1,0 0 9,0 0 2,0 0 10,-3 5-3,3-5 7,0 0 2,0 0 5,0 0-2,0 0 6,0 0-5,0 0 1,0 0-6,0 0 1,0 0-6,0 0-2,0 0-6,0 0 1,0 0-5,0 0-4,0 0-3,0 0 2,0 0-4,0 0-3,0 0-4,0 0 1,0 0-2,0 0-3,0 0 3,0 0-5,0 0-1,0 0 3,0 0-3,0 0-3,0 0 5,0 0-4,0 0 1,0 0 1,-4 2-4,4-2 1,0 0 3,0 0 0,0 0-6,0 0 0,0 0 1,0 0 2,0 0 0,0 0 2,0 0 0,0 0 5,0 0-6,0 0 4,0 0-3,0 0 2,0 0-2,0 0-4,0 0 2,0 0 0,0 0-2,0 0 1,0 0-2,0 0 3,0 0-2,0 0 1,0 0 0,0 0 1,0 0 10,0 0 0,0 0 4,0 0 3,0 0 5,0 0-4,4-11 0,-3 5-2,2 1-2,-3-3 2,3 3-3,-3-3 0,3 3 8,-2 1 5,1-1-4,-1 2 0,-1 3-7,0-4-1,0 4-10,0 0 0,0 0-2,2 12-3,-2 5-2,0 8-1,0 8 2,-2 14 7,2 3-1,-3 0-12,5 3 13,-5-6-3,0 2-1,3-16 4,0-1-4,-3 3 2,2-9-8,-2 2-12,0-8-24,0-4-23,1-2-25,0-2-24,-1-4-41,2 0-28,0-4-40,-1-2-39,2-2-149,0 0-439,-7-14 195</inkml:trace>
  <inkml:trace contextRef="#ctx0" brushRef="#br0" timeOffset="490.6287">2515 3794 30,'2'-5'164,"-2"5"-7,1-1-9,-1 1-8,1-7-5,1 1-11,0-1-11,0-2-9,2-8-6,2 2 1,-2-3-8,3 0 7,0-6-9,3 1 10,-3 0-12,0 8 3,0-2-28,3 3 1,-4 5-9,1-1-6,1 2-3,-1 1-8,0 3 2,3 1-9,0 3-2,1 4-1,3 3-6,-2-1 3,-1 6-9,-3 0-1,2 5 0,-3 0-3,0 7-2,-4 2-1,-6 2-13,-4-2-18,0 3-29,-6-7-5,-2 2-8,-2-5 10,-1-1-11,0-1 8,-1-5 0,5-3 9,4-1 8,-1-4 11,1 1 15,7-5 12,-4 2 6,7-2 0,0 0 1,-7-4-8,7-4 2,0 8 2,11-12 6,1 3 1,3 2 3,5-1 0,3 5 12,-1 3-2,1 3 7,-1 0-4,-1 2-2,0 3 1,-1 5 2,-6-3 0,2 6 7,-7 0-2,0-4 1,-3 5 4,-2-2-2,-4 6-1,-6-2 0,-2 5-3,-6 1-3,-8-3-3,3 1-2,-4-6-4,-2 0-2,0-6-5,1 0-3,1-4-3,2-2-2,4 0-6,0-5-9,4 0-6,-1-2-16,6-2-1,-1 0-22,5 0-12,1-1-55,2-5-14,4-1-27,1 0-125,3-6-314,3 2 139</inkml:trace>
  <inkml:trace contextRef="#ctx0" brushRef="#br0" timeOffset="713.3157">2924 3798 306,'0'0'282,"0"0"-29,0 0-25,0 0-25,8 7-20,-8-2-22,-1 5-12,-2 4-13,0 5-13,-3 6-13,2 1-3,-3-2-14,4-4-13,-1-1-12,1-2 1,-1 2-10,4-1-5,-3-5-6,3-1-3,3-1-9,-3-1-2,3 0-5,1-3-3,0 2-4,-1-4-3,7 0-6,-2-3-29,2-5-36,-1-4-59,6-3-48,-4-2-50,6-7-190,-7-5-431,0-1 192</inkml:trace>
  <inkml:trace contextRef="#ctx0" brushRef="#br0" timeOffset="823.395">3048 3687 28,'-2'-13'166,"-1"1"3,3 2 2,-2 3-7,0 0-18,0 1-9,1 0-23,1 1-12,0 5-38,0 0-33,0 0-36,0 0-32,0 0-41,0 0-118,0 21-211,1-11 93</inkml:trace>
  <inkml:trace contextRef="#ctx0" brushRef="#br0" timeOffset="1155.1625">3055 3802 127,'5'-4'178,"2"-3"-10,3-1-13,-3 2-13,2 3-18,-1 0-11,-1 3-12,-7 0-7,15 9-4,-10 0 0,0 1-4,1 5 0,-3 2 5,-3 1-8,0 0 6,0-1-3,0 4-1,-3-8-9,0 0 3,2-2-1,-1-4 2,1 0 8,0-2 14,-2 0 0,3-5 16,0 0 9,0 8 4,0-8-14,0 0-9,0 0-11,0-22-18,3 5-5,1-1-4,0-2-7,3 3-8,-3-1-5,8-7-7,2 2-7,1 3-5,-4 7 2,2 3-11,1 1-6,-1 1 7,1 3-6,-3 3-5,-2 4-2,-1 3-4,0 0-8,4 7-6,-6-3-7,2 4-3,-4 5-9,-4 0-29,0 2-29,0-2-36,-3 7-29,-2-3-28,1 3-19,1-4-22,0-4-18,2 1-24,-1 0-133,2-6-425,2 0 189</inkml:trace>
  <inkml:trace contextRef="#ctx0" brushRef="#br0" timeOffset="2232.5232">3735 3760 129,'0'-18'290,"-3"1"-14,2 1-17,-5 3-16,3 1-21,-1-2-17,-3 5-22,-1 1-19,1 3-15,-1 1-17,-2 3-21,-3 3-11,-2 5-7,1 3-16,-4 8-7,1 6-5,0 4-1,3 2-12,1-1-6,2 0-6,1 0 3,3-3-7,3 3 3,1-10-13,3-1 5,-3-4-9,6 1-3,1-5-1,-1-1-5,4-2 3,-1 0-3,2-5-4,2-2 4,0-4-7,3-2 4,-2-5-3,-1-2-3,1-1 1,-1 0 0,3-8-2,-3-3 3,-3 0-1,0 5-4,-2 3 1,2-7 5,-3 10 6,-5 6 2,3 1 9,-2 0-8,2 4-1,-2 3-6,0-11-5,0 11-4,0 0 1,0 0 2,-3 22-4,-1-8 5,3 2-4,0 1 2,-1 0-1,2 0-1,0 0 3,2-4-2,2 3 0,-1 0-3,-1-3 5,4-5 2,1 1-3,4 2 6,-1-5-3,0-3-3,0 0 3,4-6-3,0 0 1,2-3-2,4-5 5,-1-2 0,-1-4-8,-2-2 3,-1-2 0,1-1 1,-5-1-3,0-1 2,-6 6-4,3 0 4,-5 1 1,-3 6-5,0 1-2,-3-2 0,-1 7-7,0-2 1,-4 2-1,0 8-2,8-3 0,-17 6-6,7-3-1,3 4-4,3 6 1,0 4-4,2-5-6,4 5 9,2-2-3,3 2 8,0-3-3,3 3 4,-3-1 5,4-1-6,-2 1 4,-2-3-5,0 4-7,0 0-3,-3-6-3,0 1 4,1-2-4,-3-1-10,1 1 3,-1-2-13,0-3 1,0 2-14,2-2-4,-1-5-2,1 5-12,-4-5-22,13-2-21,-5-1-14,2-9 1,0 2 8,3-3 14,-1-6 28,3-2-2,-3-2 23,2 2 22,0-3 22,-1 1 22,-5 9 26,1-3 18,-4 6 23,1 1 4,-2 2 2,-1 2 8,0 1-5,-3 5-3,3-5-6,-3 5-7,0 0-2,0 0 5,-2 22 2,1-7-4,-3 2-11,-2 1 4,3 0-9,-1 6-4,1-7-8,2 0 2,1-5-3,0 0-2,3-1-3,-2-2-1,3 0 2,2-1-3,-2-4-3,0 0 3,2-1-2,1-1 3,3-4-5,-2-2 3,5-3-8,-3-1 1,2-2 4,-3-2 1,3 0 3,-1 0 1,-2-5 11,0 1 12,-1-1 8,-2 4 8,0-3 5,-4 7 5,3-1 3,-4 1-2,0-2 14,1 2-1,-2-2 2,0 5-7,1-3 1,-1 9-5,2-11 8,-2 11-23,0-10 0,0 10-10,0 0 0,0 0-6,1-5-14,-1 5-3,0 0-7,0 0-6,-1 22 2,-2-3-2,0 13 1,-4 14 15,4 7 14,-4 5 4,1 0 13,-3 29 19,4-3 10,-3-25-3,-2 25 3,6-4-4,-3-20-3,-2 24-4,2-28-12,3-1 2,-3 0 3,0-4-5,3-15-1,-2-3-13,1-3-1,2-6-6,0-7-4,0 0-4,0-7-1,0-1 1,2-2 3,-2-1 14,3-6 12,-2 6 13,2-6 9,0 0-3,0 0-12,0 0-11,-12-28-36,5 0-23,1-18-21,1-2-23,1-7-19,1-3-41,10-34-41,5 7-20,4 3-32,-3 28-30,2-4-31,13-17-39,-8 25-10,5 1-50,-2 5-5,2 2-2,2 5-212,-1 4-618,-4 10 273</inkml:trace>
  <inkml:trace contextRef="#ctx0" brushRef="#br0" timeOffset="2567.7605">4481 3917 1166,'21'-18'-54,"-2"2"33,2-1 42,-4-6 9,0 4 31,1-3 5,-2 3 24,-5 7 10,-3 0 12,1 4 3,-5 0 7,0 3-7,0 1-7,-1 0-17,0 1-9,-3 3-9,0 0-8,3 24 5,-3 2 2,-3 6 3,-1 0 4,0 2-9,-3 14-1,2-16-7,0 2-5,3-5-11,-1-1 2,2 0-6,0-9-3,1-1-6,0-6-15,0-1-9,0-4-10,-2-2-11,4 0-10,-2-5-30,0 0-45,5-12-19,1-4-9,-2-2-11,3-10 10,0-7 7,0 1 7,-1-19 12,-5 2 23,3 3 34,-2 14 24,-1 1 36,-1 6 27,0 7 25,0 8 28,3-2 7,-3 4-7,0 4-9,3 1-12,-3-1-7,0 6-7,0 0-6,7 17 2,3 7-1,0 6 7,5 15 5,-2-13 0,2 11-7,2 0-6,0-2-3,-3-10-6,0-4-4,-1 0-4,1-1-7,-1-5-15,-5-5-29,2-3-36,0-1-45,0-8-58,1-3-70,-5-3-49,2-6-168,2-3-474,-1-5 210</inkml:trace>
  <inkml:trace contextRef="#ctx0" brushRef="#br0" timeOffset="2723.2853">4972 3913 284,'5'-50'29,"-2"1"12,-2 2 22,1-3 40,-1 20 34,-1 0 19,3 11 14,-3 2 19,0 5-2,0 5-13,0-2-20,2 5-17,-2 4-13,0 0-14,0 0-1,-3 24 2,0 1 4,-1 7-5,-2 14-2,-1 5-9,0-6-12,-3 1-5,4-11-11,-1 0-22,3-4-33,4-1-38,-7-6-54,7 2-43,-1-6-66,2-8-29,-1-4-187,1 1-432,5-6 192</inkml:trace>
  <inkml:trace contextRef="#ctx0" brushRef="#br0" timeOffset="2996.3471">5103 3871 101,'0'0'238,"0"18"10,-5-3 7,0 2-8,2 0-16,-4 7-19,1-5-15,2 8-15,-4-1-16,6 0-14,1-9-15,1 0-11,1 1-5,-1-6-8,2-2-8,2 1-2,0-3-5,3 2-2,0-6-9,4 1-7,-2-5-3,4-4-5,0-1-3,0-4-12,1-3 3,3-7-2,-3-1 2,-1-4 6,-3 7-12,-3-8 15,0 6-5,-3 2-4,-1-2-8,-3 3-5,0-1-7,-3-1-5,0 4-10,-2 3-6,-1 2-13,-1 4-7,-1-2-27,-5 2-25,6 3-31,-3-1-43,-1 3-42,11 0-46,-17 3-74,8-1-265,4 1-599,5-3 266</inkml:trace>
  <inkml:trace contextRef="#ctx0" brushRef="#br0" timeOffset="3248.1692">5953 3800 42,'0'0'416,"0"0"-19,0 0-36,0 0-26,0 0-35,0 0-23,0 0-16,0 0-21,0 0-23,10-1-20,0 2-20,5 4-14,1-4-11,8 3-19,-1-2-17,0-1-1,1 0-33,-2-1-12,-1-1-30,0-1-40,-8 1-34,2 1-34,-8-3-34,4 3-29,-6-1-30,-5 1-34,5-1-39,-5 1-32,0 0-2,0 0-171,-18 2-475,-2 5 209</inkml:trace>
  <inkml:trace contextRef="#ctx0" brushRef="#br0" timeOffset="3379.4841">6046 3884 604,'-21'12'9,"3"2"21,4-6 15,3 0 0,2 0-2,3-4 19,4 2 18,0-2 18,2 1 14,4-1 15,2 1-3,7 0-4,2 1 0,6-2-19,5 1-6,0-3-11,4 1-6,-2-1-11,0-2-3,-2 3-13,2-4-23,-4 2-60,-4-1-68,-5 0-94,0-1-117,-2 0-336,-3-2 149</inkml:trace>
  <inkml:trace contextRef="#ctx0" brushRef="#br0" timeOffset="4050.6272">7327 3510 318,'1'-10'302,"-1"5"-24,1-1-32,2 1-22,-3 3-33,0 2-22,0 0-19,0 0-12,0 24-13,2 2-7,-2 5-9,0 3-3,0 15-8,0 4-3,-2-7-6,2 3-3,-4-15-10,4-2-6,-1 0-8,-1-1-5,-1-5-4,1-2-9,-1-7-16,3-2 15,0-4-7,0-2 1,0-2-9,-2 3 0,1-6-1,1 1-1,0-2-5,0 2 2,0-5-2,0 3-6,0-3-16,0 0-23,0 0-32,0 0-73,0 0-70,0 0-74,-6-20-204,6 8-515,-1 2 229</inkml:trace>
  <inkml:trace contextRef="#ctx0" brushRef="#br0" timeOffset="4848.6226">6841 3575 64,'-3'-5'211,"3"-2"-8,-3 4-1,3-1 21,0 4-13,-2-5-14,-3 3-12,5 2-13,-1-3-24,1 3-14,0 0-16,-13 3-8,3 7-13,-4 6-9,-6 2-8,3 12-8,-7 6-4,4 6-5,-2 4-3,1-1-7,9-13-1,-4 10-4,6-9-1,3-1-8,1-3-3,4 0 0,0-2 2,2-4 0,0-2 4,3-3-2,1-1-2,3-1 3,2-3 2,2 0-2,0-5 3,3-3-4,3-1 0,2-5-2,-3-2-4,7-4-2,-5-6 0,2-3-2,-3-4-4,3-1-1,-5-6 3,-1-1 0,-1-1-3,-2-4 4,0 0 11,-2-12-10,-1 10-2,-2 3-2,-2 3 6,-1 2 4,-3-1-3,-1 10 1,1 0-2,-2 0-5,-1 6-2,-1 1-5,1 2-5,-2 0 4,-1 2-22,2 3-30,0-2-33,-2 5-31,2 0-32,-2 3-29,-2 4-31,3 3-39,0 3-37,2-1-227,2 6-532,-1 2 236</inkml:trace>
  <inkml:trace contextRef="#ctx0" brushRef="#br0" timeOffset="5619.8493">7875 3673 190,'-2'-10'237,"1"3"1,-1-3-6,2 3-2,-1 0-7,1 2-11,-4 1-17,3-1-13,-1 1-17,0 0-23,0 3-15,2 1-18,0 0-15,0 0-9,-10 9-4,4 4-12,-8 9-6,3 5-7,-3 16-2,1-10-1,3-1-7,3-3-5,0 5-3,0-1-9,4 1 4,0 0-2,1-4 1,3 0-6,0-3 0,2 0 0,3-9 3,0 1-2,-1-2 3,4 0-3,-1-5 2,3-3-4,1-1 1,0 0 5,-2-4 5,3-2-3,1-4 3,-1-2-2,2-2 2,-1-3 4,6-7 7,-2-3 4,-1 1 1,-1-7 6,-1 3-5,1-7-5,-1 0 2,-4 0 6,1-1-8,0-2-7,-2 4 10,-3-1-2,-4 1 1,1 2-2,-1 1 1,-2 0-2,-2 6-5,-2 1-11,-1 1-1,-2 2-3,-1 1-13,-1 0 5,-4 4-9,1 1 0,0 0-14,-4 3-8,2 2-14,-1 4-34,0 1-14,-3 2-13,1 0-20,1 3-18,-2 5-26,4-1-25,-2-1-23,5 4-22,0 1-29,3 1-23,4-1-25,3 3-156,0-2-491,2 2 216</inkml:trace>
  <inkml:trace contextRef="#ctx0" brushRef="#br0" timeOffset="6175.2892">8421 3659 28,'0'0'208,"-1"-4"-19,1 4-9,0-5-16,0 5-1,0 0-6,0 0 4,1-6-12,-1 6 7,3-2 3,-3 2 10,0-4-4,0 4 8,0-6 7,0 6-5,0-4 4,0 4-6,0-4 1,0 4-11,0-6-4,0 6-7,0 0-10,0-4-14,0 4-4,0 0-6,0-4-6,0 4-13,0 0-9,0 0-8,0 0-3,0 0-3,0 0-6,0 0-5,0 0-14,-4-1 2,4 1-4,0 0-4,0 0-4,0 0-6,0 0-6,0 0-9,0 0-6,0 0-8,0 0-3,-5 17 7,1 0-5,-3 10 2,-1 4 0,1 5-3,-3 8 3,1-12 0,5 1 3,-4 1-4,1-1-4,-1 3 1,2-3 4,-4-2-2,4 1 2,2-6-2,-3 1-1,1-8-6,3-4 9,-1 2-1,0-3-3,4-3 3,-3-2-1,1-3-6,2 1 7,-1-1-1,1 1 0,0-7 0,-1 5-1,1-5 4,-3 7 0,3-7-8,0 4 5,0-4-2,0 0 1,0 0 1,0 0 2,-1 5-5,1-5-6,0 0 10,0 0 1,0 0 1,0 0-8,0 0-1,0 0-17,0 0-5,0 0-22,0 0-26,0 0-45,0 0-36,0 0-34,0 0-39,0 0-39,0 0-58,0 0-53,0 0-211,0 0-635,-17-7 282</inkml:trace>
  <inkml:trace contextRef="#ctx0" brushRef="#br0" timeOffset="7802.3415">2531 5109 124,'5'-23'291,"-2"8"21,-1 3-27,-1 5-26,0 1-26,2 0-32,-3 3-28,0 3-17,0 0-16,0 16-13,0 10-15,-4 6-11,-3 16-7,1 4-11,2 1 0,-3-4-8,1 1-5,-1-4-9,3-14-6,1-1-12,0-2-17,-1-2-40,3-10-34,-1-5-40,2-4-45,0-2-39,2-3-78,-2-3-151,0 0-432,11-17 192</inkml:trace>
  <inkml:trace contextRef="#ctx0" brushRef="#br0" timeOffset="8004.2789">2888 4700 132,'3'0'228,"0"-2"-17,-3 2-7,0 16-8,-6-1-5,2 2-5,-6 10-8,3 0-17,-2 1-15,0 0-10,-1 1-16,0 2-11,2-5-10,-2-1-8,0-1-9,3-9-6,1 2-13,-1-1-20,3-5-23,-2 0-26,1-2-32,2-1-45,0-3-37,0 2-42,-1-2-216,0 2-408,1-2 180</inkml:trace>
  <inkml:trace contextRef="#ctx0" brushRef="#br0" timeOffset="8402.8904">2988 5225 205,'6'-9'314,"-2"-3"-21,0 4-16,-1-2-12,-1 5-9,-1-3-11,-1 2-21,0 1-28,0-2-19,-3 2-22,0 2-18,-5-1-18,1 4-12,-4 2-8,-3 3-15,-6 4-5,2 2-10,2 0-9,-1 6-8,0-2-2,3-4-11,3 2-7,1 2-10,0-1-5,6 1-6,-2 2 3,4-6-7,0 0-2,5 3-2,0-4 3,4 3-1,-3-1-3,7-1 4,2-1-1,0 0-8,-1-1 6,1 1-1,1 0-10,0-1 12,-4 3 0,0-2 1,-3-2-7,0 1 0,0 0 1,-1 3-6,-2-4 9,-1 4-4,-3-2-1,-3 7 0,0-8 2,-5 6 2,-2-4-1,-3 2-1,-4 2-1,-1-2 5,0-2-3,-1-2 0,2-4-4,3 0 0,-1-3-6,2 1-14,-1-2-15,4 1-15,-1-5-21,4 0-25,0-1-29,1-1-43,3-5-50,2 1-45,2-2-154,4-5-457,3 1 202</inkml:trace>
  <inkml:trace contextRef="#ctx0" brushRef="#br0" timeOffset="8698.0028">3617 5245 112,'-2'-10'356,"-1"-2"-18,1 0-19,0 3-17,-2 1-29,0 1-24,-1 4-28,0-4-24,-1 7-10,6 0-24,-21 8-23,4 13-15,-4 2-14,-6 19-15,2-1-5,4 0-4,0 2-9,9-10-3,1 0-12,4-2-6,4-1-9,3 0 2,3-4-6,1-7-10,6 3 24,0-1-13,6-2 2,3-6-4,4-1-18,1-7 16,1-3-1,2-3 2,1-2-18,10-10-20,-13 2-32,1-2-49,-1-4-64,-1 0-72,0-5-92,-3 1-266,-2 1-617,-1 2 273</inkml:trace>
  <inkml:trace contextRef="#ctx0" brushRef="#br0" timeOffset="9689.1247">12619 3281 126,'0'-13'210,"2"-4"-20,1 0-16,-1 0-6,0 3 5,-2-1-4,0 4 4,3 0-2,-3 4-8,3 2-11,-3 0-17,1 2-24,-1 3-16,-1-4-15,1 4-8,0 0-6,-6 14-5,-1 0-6,2 4-6,-4 5-5,-1 3-2,3-3-7,2 5 1,0-10-7,1 8-3,0-8-4,4-1 0,0 0-3,0 2 0,5-4-4,-3-3 2,-1 0 0,4-2-2,-2 1 3,-1-3-6,3 1 5,-1-4-2,0 1 2,3-3-1,0-1 0,0 0 2,6-1-3,0-5 1,1-2 1,1-1 1,-2-2-8,-2-4 21,2 0 11,-1-1 5,2-9-2,-4 0-1,0-2-4,-6 1 4,2 5 0,-2-2-9,-1-2 0,-3-4-3,0 9-4,-3-7-4,-1 8-5,-2-2 3,-1 1-8,2 1-6,-2 4-6,0 0 2,0 1-1,-3 3-5,3 2-2,0-1-15,0 3-16,-3 2-15,4 1-23,-4-1-20,2 5-22,-1 0-23,2 4-24,-1 1-28,5 1-20,-1 2-22,1 5-168,4-3-432,5-1 191</inkml:trace>
  <inkml:trace contextRef="#ctx0" brushRef="#br0" timeOffset="10305.4997">13144 3289 96,'0'0'228,"-4"-2"-20,4 2-15,-6-2-12,6 2-15,0 0-14,0 0-8,0 0-11,0 0-15,0 0-3,0 0-17,31 4-10,-7-1-10,6 1-4,10-3-5,4 7-1,0-7-10,1 7 0,1-5-8,21 8-1,-22-6-8,1 3-2,3-5-5,-5 0-2,-2 0-3,3 2-1,-4-1-5,-13-1-1,1-3-2,-3 0 2,-5-1-4,-4 2-5,-4-1 3,-5 1-4,2-1 2,-5-1-6,-1 2 3,-4-1-3,7-1 1,-3 0 0,-4 1-3,6-1-19,-6 1-27,0 0-34,-2-10-15,1 4-13,-2 0 4,-2-2-7,-3-1 7,0-3 1,-5 2 13,3 0 15,-1-2 1,-2-2 5,3 6 15,-1-4 14,-1 3 12,0-1 25,2 2 20,3 3 18,0-1 17,3 3 12,-1 0 7,3-1-13,-1 1-1,-1-1-6,4 4-4,0 0-9,0 0 0,0 0-5,0 0-3,11 11-2,-3-5-5,5 1 3,0 2-5,1 1 1,4 2-2,-2-2-4,1 4-3,-4-4-1,-1 2-1,2 1-1,-4-1-4,0 0-1,0 1-3,-3 0-4,-4-1-2,-2 1 4,1-2-4,-2 7-1,-3-2 1,0 0 3,-5-2-4,1 2 3,-2-1-2,-1 0 2,-2-2-2,2-2 0,0 4 3,-3-6-4,0 3-13,4-3-33,-3 1-26,5-5-41,0 2-42,2-3-36,0-1-171,3 2-391,2-5 173</inkml:trace>
  <inkml:trace contextRef="#ctx0" brushRef="#br0" timeOffset="10582.3257">14484 3155 110,'2'-11'345,"-2"5"-10,2-5-30,-1 7-23,-1-1-29,1 1-28,1-1-39,-2 5-12,0 0-23,0 0-26,1 16-1,2 1-15,-6 9-8,-1 6-10,-3 14-6,3-12-7,-2 13-7,0-13-2,1 1-4,-1-4-9,-1 2-1,2-2-8,0-2-1,-2-1-8,2-1 3,0-9-3,2 1-10,-2-4-29,2 1-57,0-4-61,-1-3-64,1 0-60,0 0-263,-1-3-546,0-2 242</inkml:trace>
  <inkml:trace contextRef="#ctx0" brushRef="#br0" timeOffset="11053.613">12503 4018 166,'1'-5'262,"-1"1"-23,0 2-24,0 2-23,0 0-26,0 0-24,0 0-7,-1 18-22,0 3-7,-4 10-8,0 3-4,2 1-7,-6 11-7,0 0-5,0-12-9,2-3-2,-3 1-10,3 1-2,0-1-6,2-4-4,-3-3-5,6-7-13,-3-2-16,4-1-32,-1-5-32,-2-1-37,4-1-36,2-6-49,-2-2-170,7 4-376,1-5 167</inkml:trace>
  <inkml:trace contextRef="#ctx0" brushRef="#br0" timeOffset="11610.4358">13165 4338 14,'-4'-1'280,"4"1"3,-7 0-21,7 0-23,0 0-25,-6 1-20,6-1-12,0 0-26,0 0-14,0 0-10,0 0-11,18 7-12,5-5-6,2 1-12,16 4-3,-1-3-7,2-1-3,-3-1-6,2 3 0,-1-5-13,0 3-3,0 1-5,-12-2 3,3-2-14,-3 1-2,0-1-6,-4-1 0,-3 1-5,-5 0-1,-2 0-1,-3-1-1,-6 1-1,2 0 16,-2-1-10,0-1 2,0 1 4,-2-3 0,1 1 0,-1 1-9,-2-3-8,2-1-14,-6-3-17,6-2-20,-6 1-4,3-2-7,-4-2 2,-2-1-1,2 2 4,-1 2 2,-2-3 0,-1 1 2,0 5 5,1 0 3,0 2-2,1-3 4,-1 4 6,2 0 6,0 1 1,3 1 3,-1 0-2,3 3 2,-5-2-3,5 2 0,0 0 5,0 0-2,0 0 3,3 15 1,2-6-3,-1 4 2,4 4 3,1 5 1,-2-5 2,-3 1-2,0 2 5,-1 6 0,1-1 3,-4 1 1,0 3 7,-3-4 5,0 1 4,-2 1-5,-2-4 3,-1 4-1,-2-5-3,3-5 3,-1-2-1,-1-3-5,-1 2 1,0 1-5,-1-5 1,4-1 4,-2-2-6,2-2-5,-1-1-10,2 1-15,-4-2-25,6-1-27,-3-1-25,7-1-40,-10-3-26,4 0-41,6 1-40,0 2-140,-4-10-417,7 4 185</inkml:trace>
  <inkml:trace contextRef="#ctx0" brushRef="#br0" timeOffset="12462.716">14361 4325 220,'0'-5'266,"0"5"-13,-1-4-27,1 4-14,-2-5-16,2 5-22,-3-3-10,3 3-20,-3-5-12,3 5-15,-7-3-13,3 2-11,4 1-9,-14 5-10,7-1-9,-8 4-3,2 1-5,-3 7-3,2-5-10,-3 8 2,3 1 1,-3 1 2,3 1-1,3 1 0,1 0 1,2-6-2,2 2 0,2-1 6,-2 6-4,3-5 3,2-1 2,0 0 1,1-1 0,1 2 0,0-2 13,0-4-19,4 3 7,0-6 1,-2 2-4,5 2 3,-1-5-10,0-3 4,0 2 4,1 1-1,0-3-1,2 0 2,-3-3 7,1-1 2,1 0 0,4-2 4,-2-4 5,1 0-2,0-2 7,2-4-6,3-5-3,2 3 0,-5-5-14,1-2 4,1-5-5,-1 3-10,0 1 1,-2-4-6,-1 2 1,0-2-8,-4 7-1,0-2-3,0 4 1,-4-2 1,2 3 1,-2-1-3,-1 5 1,-2 0 1,1-3 2,-2 4-14,-2-4 0,1 2-4,-1-1 0,-6-2-7,4 2 1,-4-1-6,0 4 1,1 0-6,-2 1-12,0 1-3,-4 0-22,3 1-8,-3 5-29,1-2-17,2 3-17,1 3-24,-2-3-14,2 1-10,0 5-21,2-1-24,-4 0-19,4 2-15,-1-2-24,1 1-15,2 2-25,-2-3-192,3 0-535,0-1 238</inkml:trace>
  <inkml:trace contextRef="#ctx0" brushRef="#br0" timeOffset="13461.6358">4765 5107 47,'0'0'258,"-2"2"-17,2-2-18,0 0-19,0 0-15,7 3-16,-1-3-14,9 1-15,5 0-6,5 2-1,15 0-6,3-2 2,-2 2-13,4-2-13,-1 2-8,-2-2-9,-1-2-13,-13 1-7,-1 0-9,0 0-2,-3 0-13,-7-2-18,-3 1-37,-4 1-61,-2 0-62,-1-4-69,-2 4-220,-3-3-455,-2 3 202</inkml:trace>
  <inkml:trace contextRef="#ctx0" brushRef="#br0" timeOffset="13666.1401">4790 5396 8,'0'4'243,"3"0"-1,2 1-5,5 0-5,7-2-6,11 1-7,12-1-10,-1-3-5,-1 0-25,-7 0-10,9 0-25,-11-3-6,-1-1-19,-4 4-11,0-4-18,-4 3-28,-3-2-36,-3 3-43,-4-2-55,-2 2-46,1-3-61,-1 3-55,-5-2-139,3-1-404,-3 0 180</inkml:trace>
  <inkml:trace contextRef="#ctx0" brushRef="#br0" timeOffset="14948.4657">6566 4707 196,'4'-16'238,"-2"8"-14,-1-2-21,2 4-17,-2 0-20,-1 2-14,1 1-20,-1 3-18,2-3-16,-2 3-8,0 17-9,-2 8-2,2 0-8,-1 9 0,-3 2-4,-3 12-4,3 0-5,1-13-2,-3 0-7,-1 2-3,3-6-5,0 0-5,-3-2 3,3-2-5,-3-1 0,4-7-5,-3-3-2,3-1 1,-1-1-5,0-4 0,1 1-16,-1-2-27,1-1-31,3-3-37,-3 0-39,2 0-37,1-5-27,-1 5-163,1-5-383,0 0 170</inkml:trace>
  <inkml:trace contextRef="#ctx0" brushRef="#br0" timeOffset="15311.7282">6951 4790 289,'1'-8'286,"0"1"-27,-1 3-26,-1 1-38,1 3-19,0 0-17,-7 24-12,-3 1-18,0 6-15,-4 12-9,-1 2-4,-1-2-13,2-2-3,7-9-6,1-5-10,4 1-8,-1-1-1,3-8-9,5-2 2,-5 0-4,6-1 0,1 1 0,0-5 1,2-3 1,-1-5 3,5 0-4,1-3 11,2-4-5,-3-2 4,7-5-6,-6 1 2,2-1 8,-1-7 7,-1-2 4,-5 6 12,5-9 2,-10 5 2,6-6-10,-3-1-2,-3-1-11,-2 1 6,-2-5-23,0 4-11,-2 1 1,-2-2-8,0 8 0,-2-2-8,-1 5-10,3 0 4,-3 4-26,0 1-19,0 2-30,0 1-18,-2 0-28,1 4-27,-1 1-28,2 4-28,-4 0-38,4 6-38,-3-1-29,3 6-194,1-2-525,4 2 232</inkml:trace>
  <inkml:trace contextRef="#ctx0" brushRef="#br0" timeOffset="15619.4757">7579 4885 1,'0'-7'331,"1"0"-1,-1 3-10,0-1-20,0-2-36,0 7-21,2-7-28,-1 5-22,-1 2-28,0 0-25,0 0-10,0 0-12,-1 26-13,-2 0-9,-3 1-8,3 2-13,-2 2-7,-2 1-4,0 0-2,1-2-8,-1 2 1,0-1-7,0-3-5,1 1-6,1-3 3,-1-1-8,2-6-6,0-2 0,-2 0 5,2 0-5,1-5-6,0-1-8,2-5-21,-1 1-27,0 0-30,1-4-22,1-3-33,0 0-37,0 0-64,0 0-80,0 0-158,0 0-497,0 0 219</inkml:trace>
  <inkml:trace contextRef="#ctx0" brushRef="#br0" timeOffset="16022.9188">8042 4873 206,'4'-8'333,"-1"-2"-10,-1 3-24,-2 0-33,1 4-26,-1 0-21,0 3-29,0 0-19,-15 13-13,0 6-20,-1 6-9,-2 2-13,-4 9-7,5-8-13,-2-1-7,4 0-15,3 2-2,0 0-12,3-4 2,2 0-12,2-5 0,4-1-6,-3-7 4,4 5 4,1-5 0,2 0 2,0 4-1,2-8 0,5 5 0,-4-4 4,5-1 0,2-4-1,2-2 4,-1-1-13,7-4 1,-1-1 11,1-4 1,-1-1-11,0-6 1,-2-2 13,-1 0 4,4-5 4,-4 1-3,-2-6-4,0 2 2,-1-1-5,-3 0-7,0 0-2,-6 3 6,0-2-1,-1 0-5,-4 7-7,-1-2 1,-5 2-10,-1 2-5,-1 0-12,-4 2-6,-4-1 0,-1 1-2,3 5-7,-5-1-7,6 6-16,-2 3-25,1 1-24,0 1-25,4 3-16,-1 5-31,0-1-30,2 1-27,1 3-29,3-1-53,2 1-47,1 2-288,1 0-664,2-2 294</inkml:trace>
  <inkml:trace contextRef="#ctx0" brushRef="#br0" timeOffset="20522.2507">2918 10174 149,'-14'-6'273,"4"5"-1,3-2-8,-1 3-10,3 0-22,0 0-10,0-3-19,5 3-15,-6-1-11,6 1-18,0 0-9,-5 0-11,5 0-12,0 0-16,0 0-10,0 0-9,13 4-6,2-2-5,8 3-11,5 0 0,14 1-2,6 2-5,21 2-6,3 1-1,-3-3-4,0-1-7,-3 0-3,-16-5 9,19 7-16,-19-7-5,18 1 0,-22-3-3,2 0 1,2 0-7,-1-4-2,-3 2 0,-2-1-3,-3 0-2,-13 1 1,-3 0-1,-2 1-3,-6 0 0,-3-1 1,-6 1 0,-2-1 3,4 0 0,-6 4 3,-4-2 9,7-2-5,-7 2 15,3 0-31,-3 0-14,0-5-34,0 5-42,-7-7-47,0 2-36,-3 0-40,0-3-39,-4 0-27,0 0-27,-4-3-175,4 4-516,-2-4 229</inkml:trace>
  <inkml:trace contextRef="#ctx0" brushRef="#br0" timeOffset="20954.3131">3807 10039 126,'-3'-6'226,"-4"4"-1,4-1 4,-2 3 4,5 0-16,-3-2-17,3 2-20,0 0-18,-6-2-14,6 2-14,0 0-13,0 0-13,0 0-9,0 0-8,9 9-2,1-2-7,-2-2-3,7 5 2,-3-3-3,10 5 7,-1 0-4,2 0-6,-1-2 0,1-3-3,2 0-10,-4 2-5,0-5-4,-2 1-1,-4-1-8,1 1-6,-4-2-3,-3 0-1,-1-1-4,-2 1-4,-2-2 1,2-1-6,-3 3 2,-3-3 2,5 0-2,-2 2 9,-3-2 16,4 1-10,-4-1-5,0 0 9,2 2-2,-2-2-3,0 0 13,2 3-7,-2-3 5,0 0-7,0 0-6,0 0 10,0 0-3,0 0-1,0 0 5,0 0-8,0 0-2,0 0 0,0 0-7,0 0-11,0 0-3,0 0-6,-7 6 2,5 2-6,-5 6-5,-6 8 6,-4 5 2,-10 11-3,0 3 2,2-2 0,-3 4 3,3-4-5,-1 0-5,8-9-3,1-4 8,0 2-3,0-1 3,5-2-5,-4 2 0,5-6 3,2-4 1,1-1 3,2-6-3,2 2-2,-2-4 1,2-2-5,0-1-6,1-1-13,3-2-24,-3 2-26,3-4-36,0 0-41,-3 1-51,3-1-72,0 0-101,0 0-218,9-19-640,-5 10 284</inkml:trace>
  <inkml:trace contextRef="#ctx0" brushRef="#br0" timeOffset="21862.5613">4728 10074 166,'0'0'212,"0"0"0,7 0 1,-7 0 6,0 0-8,3-5 0,0 2-5,-3 3-5,1-6-7,2 2 2,-2 0-8,2-3-13,-2 1-6,2-2-13,-3 0-14,5-4-4,-4 0-18,0 1-14,1-5-11,-2 4-1,1-4-10,-2 4-1,1-1 8,-3 1-20,0 3-5,2 0-16,-4 1-9,1-2-2,0 3-13,-3 0-3,-3 1 5,-1 2-14,-5 4-5,-1 0-4,-4 5 10,-3 7-10,-4 2-5,3 3 3,1 4 2,1 2-3,2 0-9,4-2 2,0-2 7,3 3-15,3-2-2,4-4-2,1-2-2,1 1 3,3-3-6,1 2 0,4-4 2,0 3 3,1-2 3,0 0-1,6-2-3,0 3 3,-2-7 6,2 3-1,6-2 1,-1-4 3,-1 1 0,3-6-4,2 0 7,-4-1 3,-1-1-5,0-3 2,-1 0 0,-1-2 1,1-2 2,-3 0-1,-2 2-1,-1 0 2,0 2 3,-1-1-3,-2 1 7,2-1-2,-2 2 4,0 0 12,-2 2-5,2-1 2,-1 1 9,0-1-2,-2 1 2,3 3 5,-4-2-7,2-2-2,1 4 3,-2-1-3,-1 1 2,0 2-13,3-5 4,-3 5 1,0-6-1,0 6-4,0 0 0,1-1-3,-1 1-4,0 0-10,0 0-2,0 0-2,0 10 1,-1 6-1,-5 8 4,-1 7-1,3 3 6,-9 15-3,1-1 4,0-1-5,-3-1 1,2 0-7,3-12 16,2 0-7,-2-1-3,0-1 5,0-1-1,3-3 3,-1-3 1,3-7-2,1-1 7,1-6-1,-1 5 0,2-7 1,0-1 10,1-2-14,-1-4 8,1 5 11,1-4 18,-2 1 9,2-4 11,0 0 8,0 0 7,2 6-2,-2-6-6,0 0-3,10-20-9,-1 4-6,7-7-3,4-5-4,5-6-4,-7 10-12,3-1 6,-2 1-7,-1 2-6,-4 4 2,-4 3-5,1 4 1,-2-1-10,-2 3 5,0 4-12,-3 0-9,-1 0-12,1 1-13,-4 0-32,4 1-38,-1 0-52,-1 1-40,-2 2-43,0 0-48,0 0-38,0 0-26,0 0-253,0 0-653,0 0 289</inkml:trace>
  <inkml:trace contextRef="#ctx0" brushRef="#br0" timeOffset="22230.0494">4924 10377 53,'0'0'259,"-3"-5"-10,3 5-11,-3-6-24,-1 6-20,4 0-19,0 0-19,-10 6-8,4 1-14,1 3-14,-5 1-13,3 2-9,-2 2-10,2 1-7,0 1-9,3 0-6,-2-1 2,2 2-9,4 1-3,0-4 1,0 2 0,3 0-8,1-5 4,2 2-5,-2-6-3,3 1 0,0 1-3,3-4 2,3 2 1,-5-4-3,2-3 14,4 2-11,-5-3 3,-1-3 8,2 1 2,0-8 2,0 4-4,-1-4 13,1-3-7,-2-1-4,-2-3-4,1 1 4,-1 1-13,-2-2 9,-2 1-1,2 0-1,-4-1-11,0 3-5,0 2-12,-6-3-6,2 3-8,0 0-21,-3 2-13,1 2-15,-4-2-16,-2 3-7,0 3-15,0 2-20,-1 2-19,-1 4-22,1-1-26,2 3-39,3 0-27,-2-1-31,4 4-189,2-5-487,1 0 215</inkml:trace>
  <inkml:trace contextRef="#ctx0" brushRef="#br0" timeOffset="26062.9098">5611 9697 188,'4'-7'210,"1"-2"-10,-3 4-19,3-1-16,-3 3-12,0-3-12,2 4-12,-4-3-7,0 5-10,3-3-12,-3 3-8,1-2-5,-1 2-12,0 0-3,0 0-7,3-3-6,-3 3-3,0 0-7,0 0-6,0 0-7,-7 17 2,2-3-4,-5 10 1,-3 6 5,-4 13 6,-4 9 4,-10 24 5,0 5-1,2 3 0,-6-2 3,3 1 7,1-6-3,8-25-5,1 0-2,2-5-1,-1 0 0,4-3-2,2-15 1,2 1 1,2 0-1,1-3-1,2-11-8,-1 1-2,5-3-5,0-3-1,-1-3-3,4 0-4,-3-2 5,2-3-11,1 1-2,1-1-3,0-3-6,-3 4-14,3-4-19,0 0-37,0 0-58,0 0-52,0 0-58,0-17-40,3 10-209,0-3-514,-2-2 227</inkml:trace>
  <inkml:trace contextRef="#ctx0" brushRef="#br0" timeOffset="26659.1849">5712 10106 98,'2'-5'206,"-2"2"-6,1-1 8,-1-1-3,0 5 0,2-5-11,-2 2-9,0 3-4,0-5-16,0 5-8,-3-7-11,1 4-13,1-1-9,-2 2-10,3 2-10,-4-4-11,3 1-7,-4 2-8,3-2-4,-3 2-11,5 1-10,-8 0-4,2 2-7,-1 3 2,-3 0-8,3 2-7,-4 3 0,1-1-4,-2 5-3,-3 4-1,3 4-2,-1 2 0,3-2-1,-1 8-4,4-5-1,-2 2-1,4 1-4,2-3 3,0 1-3,-1-7 0,4-1 0,1 8 5,2-9-4,0 0 1,3-2 4,-3-3 2,4 0 3,1 0-3,-1-2 4,6-1 7,-6-1 4,5-1-1,2-2 2,1-3 2,-3 1-1,5-6 2,3-1 2,2-2-3,-9-1 9,1 2 3,0-4 12,0-2-2,-1 0 17,0-1-13,-2-3 4,-2 3 4,1-3 7,-2 0-1,0-1-4,-1-1-6,-3 0-2,-1-2-3,0 2-7,-1 3-5,0-4-2,-4 0-6,2 0 4,-2-1-13,-4 2-6,-2 0-4,0 3-7,-1-1-2,-3 1-3,-1 4-10,0 0 3,-1 3-2,0 2-11,-2 0-20,1 1-16,1 4-34,0 0-32,4 0-20,-1 2-19,5 2-24,-2-1-42,3 0-39,1-1-48,3 1-292,1 1-647,0-4 287</inkml:trace>
  <inkml:trace contextRef="#ctx0" brushRef="#br0" timeOffset="28866.6144">6208 9752 255,'0'-9'246,"0"-3"-13,-4 3-6,2 1-3,0 0-11,-1-1-11,-1-3-11,1 4-4,-3-2-10,2 1 2,-1-3-19,-1-1-5,0 2-17,-1-1 0,3 0-6,-4 1-2,0-2-8,0 0 1,2-1 6,-2-1-14,-2 1-13,0 2-7,-1-3-8,0 1-4,-2 2-8,2-1-4,-2 1-11,-4-2-4,3 2 1,-2-5-2,1 8-1,-1-4-1,1 2-5,3 3 6,-3-2-18,0 2 1,1-4-1,1 5-1,0-2 0,-1 3-5,0-3-8,-1 4 14,1-3-14,0 2-2,-2 1 1,1 2-17,-7-5 18,3 4-12,-2 0-2,-2-1 2,3 2-1,-2 3 3,-1-1-6,2 1 2,0-1-1,-2-1-2,2-2 3,-2 4-4,2 0-2,-1-1 0,-1-2 1,1 6-6,0-3 7,-2 0 1,1 0-2,-1 4 0,3 1-6,4-2 11,-4-3-3,4 0-1,-4 4-4,-1-2 2,3 4-7,-2-1 7,4-1-4,2-2 3,-1 2 0,1 0-3,0-1-4,3 2-4,-1-1 8,3 0 1,-1 1 0,-2-1 1,5 0 0,-5-1 0,3 3 2,0-3-2,3 2 0,-5 0-3,5 0 4,-2-3-1,1 4-8,-1-1 5,1 1 3,-2-1 1,3 0 0,-1 0-1,-2 0 3,4 0-2,-4-1-4,2 2 6,-1-1-3,1-1 2,-1 2 0,1 2-1,0-3 27,0 2 1,1-2-4,0 2 1,0 1-6,-1-2-1,1 2-1,0 0-4,-2-1 1,2 3-6,-4 1 5,5-3-1,-1 0-3,0-2-4,2 4 0,-4-3-3,2 4 1,3-3 5,-6 2-7,3 1 5,-2 0-5,0 1 3,2 0-1,-2 2-2,1-2 5,-1-1-6,-1 3 4,1-4-3,0 2 0,2-2 1,1-1-2,-1 2 0,2-3 0,-3 2 1,5-3 1,-3 1-1,0-1-3,2 3-9,-3-4 11,3 0 1,-1 3-2,0-1-2,2-4 5,-4 4-1,3-1 2,0 3-2,-2 0-3,3 0 3,-4-1-3,0 3 1,4-7 1,-1 4 0,-2 0-13,-1 2 15,3-1-5,0 1 3,0-1-4,-1 2 5,-2-2-1,5 2 4,-3 2-14,1-1 12,1 2 0,-2-1-1,3-2-1,-3 2 6,2 1 1,-1-1-6,1 1 0,0 1-4,0-4 3,-1 3 3,1 2-1,-2 0-3,3 0-12,-1-5 16,-1 3-1,1-1-5,0-1 6,-1 11 3,1-5 3,-1-1 4,4 0 0,-3-1-5,0-1-1,-1 0 0,4-2-4,-3-2 3,2 1-3,1-1-1,-3 4-3,1-1 7,2-3-5,-1 0 0,1 0 1,-1-1-1,0 1 2,-1 1-4,2-3 5,-1 1 1,-1 0-8,2 0 4,0 0-1,0 4 1,2 1-3,-2 2 4,1 0 2,1 0-3,0 1 1,-2-1-4,3-1 4,-3 1 3,3-6-1,-2 5-5,2 0-10,0 0 12,-2 0 3,2-4 0,0-2-6,0 2 1,-2 0-5,2-1 6,0 0 2,1 0-3,-1-2 0,3 6-3,-5-7 4,3 4-2,2 1 3,-2 2 2,2-1 4,1 0-10,1-1 3,-2 2-1,1 1 2,3-2 3,-3 0-5,3 2 0,-2-3 3,2 2-3,4 3 3,-1-5-10,-2-1 8,6 5 4,-3-5-2,-1-2 2,-1 1-5,0-1 1,6 3-7,-4-5 7,-1 3-1,2-2 2,4 0-4,-4 2 4,3-3-3,1 4 2,-5-6 2,2 0-11,0 0 14,1 0-1,1 1-3,2 0-3,1-3 3,0 3 3,-5-5-2,4 4 3,-5-1-7,6 0 2,-5-1-1,-1 0-1,2 0 2,-4-3-1,1 2 0,1 2-1,1-3 3,-1 1-1,-1-4-3,2 3 1,-1-3 5,1 3-3,-2-2-1,3 0 2,3-3-3,-2 2-1,2-2 4,-3 1 7,-2 1-17,6-3 9,-5 3-2,-2 0 1,1 0 0,-1 0 0,2-4 0,-2 2 2,0-2-7,-3 1 7,-1 2 3,6-3-7,-4 0 3,1 0 1,2 1 4,1 1-1,-6-2-3,6-1 2,-3-1 2,3 2-1,-2-2 0,3 2 3,-4-1-1,1 1 1,-2-3-8,-3 4 7,3-4 1,1 1-1,-4 2 2,0-1-3,0 0 2,2-3 1,0-1-2,2 2 0,-6 2 2,6-4 0,-5 3 4,2-1 1,0 0-5,3-3 7,-2-1-6,3 2 0,-3-2-2,-1 2 1,1-1 2,1 2-2,-1 0 3,-3 1 5,-1-2 9,0 5 0,-1-1 11,1-2 2,-1 1 2,-1 1 3,1 0 2,-3-1 1,5-8-8,1 1-2,2-9-4,2 4-1,-3 3-3,-1-1-5,0 1 1,-1 1-5,1 0-1,-1-1-5,1 1-3,-1 2 3,-2 4-2,-1-1 2,0 2-1,-1 0 8,-3 2 12,2-1 10,0 2 10,1-4 0,-4 2-7,6-3-2,-5-2-3,2 3-4,-1-3-3,2-5-5,0 0-2,-1-1-1,1 2 1,-3 3-4,5-4-18,-3 1 12,0-1 0,-2 5 0,5-5-2,-4 0-3,0 4-1,2 1-3,-3 0-3,1 1 0,-1-1 4,1 2 0,0 0-1,0-1 1,-2 3-1,3 1 0,-2-4-1,0 0 0,2-1-2,0 0-5,-3 0 3,4-4 1,-2 3-1,-1-2 1,3-1-5,-3 3 3,1-2 4,0 2-6,-1 0-3,2-3 0,-2 5 3,0-1 2,1 3-13,-2-2 14,0 1-4,0 1 5,0-1 2,3 1-1,-3-4-1,0 5-2,0-4-2,0 0-1,0 0 0,0 0 2,0 0-4,1-2 6,-1 1-5,2 0 5,-4 0-3,4-1-11,-4 2 11,4-1 3,-1 0-2,-1-1-1,2 2 4,-1 1-1,0-2-6,-1 4 6,0-1-8,3-1 4,-3 1 2,0-1-2,3 0-4,-2 0 2,2-2 3,-3 3-3,2-1 3,-2-2-1,2 0 3,0 2-1,-1 0 0,-1 1-4,3-3 3,-3 6-3,2-2 10,0 2-7,-2 1 2,2-2-2,-2 2 2,0-2-2,1 2 1,-1 0 2,0 1-1,0-1-11,0-1 8,0 0 0,0 1 1,3 0 0,-3-2 0,1 2-4,-1 0 5,1-2-4,0-1 3,-2-1-11,2-3 14,0 4-5,-1-4 5,3 1-1,-3-2-3,1 3 2,1-2-7,-2 3 9,0-3 0,0 1-1,0 2-1,0-1-2,0 3 1,-2-3 3,2 3-3,-1 1-3,1-2 3,0 3-2,-3-2 2,2 0-3,0 4-9,1-4 9,-2 2 1,2 1-3,-3-1-6,2 1-12,-1 0-15,0-1-26,0 2-20,2-1-25,0 4-25,-3-7-26,3 4-34,0 3-42,0-7-51,-3 4-34,3-1-47,2-3-59,-1 2-372,1-4-865,-1-2 382</inkml:trace>
  <inkml:trace contextRef="#ctx0" brushRef="#br0" timeOffset="37796.017">19282 3509 185,'0'-9'230,"0"3"-11,0 3-23,0-3-23,0 6-25,-2-3-22,2 3-13,0 0-10,-8 13-6,-6 6-5,-1 5 3,-3 4-8,-4 10-2,4-10-10,4 4-7,1 0-5,-1-1-5,7 1-9,0-3-5,4-3-10,-1 0-2,4 0 0,4-3 7,-1 5-2,4-3 3,3 0 5,1-3-1,3-2 9,3-1 2,1-8-1,2 0 5,0-4 0,5-5 4,-5-2-3,4-7 1,0-3-4,0-4 4,-2-6 1,0-1 1,4-13-7,-6 8-2,-6-5 4,3 1 0,-4-2 1,-2-2 0,-3 5 13,-2 0-9,-2-1 0,-4 2-10,-2 1-8,-3 2-6,-3-1-14,-3 4 0,-5-2-4,2 6-2,-3 0-7,0 5-7,-4 0-6,6 4-1,-4 1 1,2 5-12,2 1-6,-2 3-8,3 4 0,-2 1-18,-5 5-12,7 0-19,-2 5-16,1 0-21,5 0-31,-1 3-40,4-3-37,1 3-32,2 0-219,-1-2-510,3-1 226</inkml:trace>
  <inkml:trace contextRef="#ctx0" brushRef="#br0" timeOffset="38256.57">19843 3621 55,'0'-6'144,"4"1"7,-4 0 2,6-3 7,-3 3 2,1 0-2,-2-5 3,-1 8-2,1-6-1,0 3 0,-1-1 2,1 1-8,-1 2 4,2 1-6,-3 2-7,1-5-6,-1 5-9,2-4-14,-2 4-12,0 0-12,0 0-23,1-3-6,-1 3-5,0 0-13,0 14-4,-4-3-7,0 18-3,-3-1-1,-3 17-1,1-10 2,-1 12-4,3 6-3,-5-4 1,-1 1 1,3-3-15,3 0 8,-3-15 1,6-1-5,-5-2 2,5-3-6,-3-1 3,3-7-3,0 2 1,1-6-4,0-2 3,0-1-12,3-4 14,-4 0 1,4-1-6,0 0 8,0-6 0,-3 6 3,3-6-3,0 5-13,0-5-11,0 0-29,0 0-47,0 0-55,0 0-69,7-14-73,-1 7-221,0-3-543,2-1 239</inkml:trace>
  <inkml:trace contextRef="#ctx0" brushRef="#br0" timeOffset="38725.183">20420 3689 182,'0'-5'253,"-3"-1"-22,1-2-16,0 4-18,-1-1-22,2-1-18,-2 1-14,3 5-16,-7-5-17,4 4-10,3 1-17,0 0-6,-16 5-7,3 1-3,2 2-7,-2 3-4,-3 6-7,1 2-4,-5 1-4,6 6-2,-3 1 0,-3 2 1,2 0-2,3 1-2,-6 11-1,8-10-2,0 1 1,2 1-1,1 1 3,3-5-2,3 5 1,0-7 6,6 1 1,0 0 9,2-3 2,7 0 16,3-2-1,-2-2 5,6-4-5,3-5 13,2 0-3,3-7-13,1-1 19,1-4-1,-1-2-2,0-3 8,-2-4 0,1-4 11,-4 0 4,-1-5-6,0-1 1,-2-3-13,-2-2-3,-3-1-4,-2-1 0,-2-2-14,-3-1 7,-3 1-9,2 2-10,-5-2-24,2 2 4,-7-3-6,1 2-7,-4-2 0,0 3-8,0 1-9,-2 2-7,-1 8-12,-2-6-13,-2 2-14,-3 6-14,-4 4-11,4 5-25,-3-2 12,3 4-16,2 2-20,-2 0-23,1 3-18,1 3-25,1-2-29,1 3-35,1 1-26,3 1-33,2 0-192,4 1-539,-1-4 238</inkml:trace>
  <inkml:trace contextRef="#ctx0" brushRef="#br0" timeOffset="39094.347">21119 3688 4,'3'-11'358,"-2"-2"4,1 2-16,-1 2-7,-1 0-26,0 4-25,0-1-29,3 0-22,-3 6-28,1-6-27,-1 3-28,0 3-19,0 0-15,0 0-11,0 0-17,0 19 5,0-2-15,-4 12-11,1 6-6,-1 16-2,-2 3-11,-1 2-2,-4 0 1,1-1-4,0-1 7,0-1 0,2-2-10,0-5-2,2-13-17,0 4 17,-2-7-6,4 1 1,-1-5-10,-2 0 6,3-1-2,1-8-5,-1-3-4,1-6-5,0 1 2,2-4 3,1-1-3,0-4 3,-3 8 5,3-8-4,0 0 6,-2 5-4,2-5-3,0 0-16,0 0-12,0 0-32,0 0-46,0 0-67,0 0-65,0 0-83,0 0-71,8-20-235,-5 16-654,-5-3 290</inkml:trace>
  <inkml:trace contextRef="#ctx0" brushRef="#br0" timeOffset="39974.6173">17537 5154 55,'-14'-4'249,"4"2"1,4-1-7,-2 1-9,5 0-4,-2-1-37,0 3-13,5 0-17,-4-2-16,4 2-16,0 0-2,0 0-19,0 0-9,0 0-6,0 0-2,10 7 7,6-2-5,6 2-1,6 0 7,12 3-12,3 2 0,5-5-1,24 5 0,-2 3-1,5-1-1,-2-1-6,2 1 3,4 1-2,4 2-9,-1-1 5,5 3-6,3-5 4,2 2-2,3 3-6,0-3-3,-1-3-1,2 3 0,1-2-4,0-1-6,3 2-4,-1-2-1,2 2 3,-2-6-17,-5 5-2,2-2 13,-3 4-13,0-7 12,-1 0-9,-4 1 2,-6-1-4,-4-1 5,-1-2-5,-8 2-4,0-5 1,-21-1-4,0 2-2,1-3 4,2-1 1,-1 0-1,-3 2-3,0-1-2,0-1-6,1-1 2,0 1-2,-1 1 0,-5-2-8,0 2 5,2 0-1,-16-1-3,3 1 0,-4-1 2,0 2-5,-5-2 3,-4 0-2,-4 0-1,1 0 9,-7 0-8,-1 0 0,0 0 0,-3 0-3,1 0-1,-5 0 0,8 0 2,-8 0-3,4-2-6,-4 2-8,4-1-8,-4 1-10,0 0-19,0 0-33,5-2-19,-5 2-26,0 0-20,0 0-20,0 0-44,0 0-41,0 0-32,-9-9-25,2 2-22,-2-1 1,-3 1-179,-1 0-550,2-5 244</inkml:trace>
  <inkml:trace contextRef="#ctx0" brushRef="#br0" timeOffset="40322.1668">21089 5385 12,'-7'-7'173,"-3"0"13,2 2 3,1 2 5,3-2-6,0 3-6,-1-1-14,4 2-17,1 1-16,-6-3-9,6 3-11,0 0-7,0 0-1,0 0-3,6 14-7,2-9-1,4 5 6,3 0 6,6 5-1,3-2-7,-1 1-11,2 1-4,0-3-2,2-1-2,0 2-1,-3-1-6,0-2-10,-2 3-6,-5-9-5,-4 1-2,-3 1-2,1-2-7,-5-2 4,-1 1 3,1-2 7,-2-1-9,-1 4 5,1-4 1,-4 0 11,3 3-7,-3-3 2,7 0 6,-7 0-8,0 0-10,4 2-5,-4-2-2,0 0-4,0 0-8,0 4-10,0-4-13,0 5 4,-4 2 13,-1 2-2,-4 8-12,-6 5 4,-5 3-1,-10 9 2,-2 0-6,-2-3 7,0 2-4,0-3 0,2 1 3,1-4-3,-1 0 0,-1-5 0,8-3-15,1 1-28,0-1-55,0 1-38,0-2-50,-1 2-60,4-6-70,1-2-293,0 3-646,-1-4 285</inkml:trace>
  <inkml:trace contextRef="#ctx0" brushRef="#br0" timeOffset="41350.1884">18419 5738 6,'1'-6'256,"-1"-2"-19,2 4-19,-2 0-34,0 4-31,0 0-6,0 0-24,-9 13-11,-1 11-7,-1 4-11,-9 15-5,2 4-7,-2-1-5,2 0-4,-2 1-5,3-3 0,-1-2-4,4-10-1,0-1-2,0 1-2,1-3-1,-1-2-7,1-1-16,2-4 1,1-7-2,3-1 3,4-2 3,-4-6 0,3 1-1,1-3 4,2 1 12,-2 0 12,0-2 7,3-2 4,0-1 6,-2 3 6,2-3 1,0 0-12,0 0-6,-2-11-6,2 2-5,0-3-8,4-5-12,-1-4 6,1 3-11,3-5-6,0 6-3,-1 0 2,1 1-7,-3 6-2,-1-1-2,1 1-1,2 3-3,-3 3 0,1-2-5,0 6-2,-1 0 8,4 8-16,0-2 0,3 7-2,-2 2 7,2 8-6,0 0 1,0 3 9,1-2-9,-1 1 1,-1 1-2,0-4-6,2 2-28,-5-7-30,0-2-30,1-3-27,0 2-17,0-6-27,0 1-30,3-4-41,1-4-43,-1-1-163,3-7-480,0-6 213</inkml:trace>
  <inkml:trace contextRef="#ctx0" brushRef="#br0" timeOffset="41746.0358">18540 6127 2,'-1'-7'164,"1"7"-4,0 0-8,-2-4-17,2 4-14,0 0-19,0 0 2,0 0-20,0 0-5,0 0-2,-3 14-10,3-6-7,-3-1-2,2 1-2,1-2 0,0 2-3,0-1-5,1 1 4,-1-4-3,-1 2 0,4 0-3,-2-4-5,1 1 11,-2 1 1,3-2 2,-1 1 6,3-3 3,0 0 1,-5 0 14,10-4-1,-6 0-2,3-1-2,0-3-4,-1 1 1,-2 0 1,1-1-3,0-4-11,0 0 1,-3 3-5,2-2 2,-4 4-5,2-3 3,-2 1-4,-2 4-9,2-1-11,-4 0-8,0 5-6,-2-1-3,-2 2-5,-1 7 3,-3 3-2,-7 7 7,1 3-15,1 0 6,0 1 0,4 0-2,2 1-2,1-5-3,6 2-1,-1-3 1,2 4-3,3-10 1,1 8 5,2-7-4,4 2 1,-3-1 10,3-5-8,6 3-2,1-4 2,0 0-4,7-4-12,-4-4-12,4-1-29,-1-5-54,1-1-56,0-3-46,3-2-59,-8-3-145,2 1-447,0-2 198</inkml:trace>
  <inkml:trace contextRef="#ctx0" brushRef="#br0" timeOffset="43885.7449">18941 5850 178,'0'-3'162,"0"-2"-18,0 5-15,0-5-11,0 5-17,0 0-16,0 0-3,-5 20-2,-1 2 8,-4 11 7,-4 11 5,-4 9 2,0 1-4,-1-3-7,-2 1 2,0-1-12,1-4-5,3-1-3,2-3-9,2-12-1,3-4-10,3 0-8,-1-4 3,1 2-10,3-8 0,1-5-7,1-1-4,0-1-9,4 0 1,-2-2-3,0-2-3,0-2-2,3 0-7,1-1-3,1-4-11,-5 1-16,11-6-14,-5 0-8,0-3-8,-1-1 0,2-3 0,-3 2-1,3-4 2,-3-3 12,1 0-6,0-1 3,-1 1 6,0-1 1,-3-1 5,0-1 15,3 4 8,-4 0 10,0 4 13,0 0 18,-4 1 4,3 0 3,-2 4-7,-3-1 6,3 1 7,-1 3 13,1-2 1,2 3-2,-2 0-1,0 0 0,3 4-6,0-5 3,0 5-6,0-3-5,0 3-3,0 0-6,5-6-2,2 2-1,2-2-4,5-4 0,6 2-1,4-3-6,-1 1 0,-1-2-2,0 0 1,-2 2-5,0-2-1,1-2-1,-8 4-2,-2 0 2,3 0-4,-4-1 1,-3 4 0,0-1-3,0 2 2,0-2-2,-2 1-1,-3-1 4,1 3-3,0 3-2,0-3 1,1-2-3,-4 3 8,4-2-7,-2 2 2,-1 1-2,1-1 0,0-2 1,-2 3 1,3-1-1,0 1-3,-2-1 7,-1 4 0,4-6 4,-2 4 1,-1-1-2,-1 3 0,0 0-1,3-6 1,-3 6 0,3 0 1,-3 0-2,0 0-3,0-3 0,0 3 2,2-4-1,-2 4-2,2-4 2,-2 4 3,3-4-5,-3 2 3,0 2-2,0 0 0,2-3 2,-2 3-2,0 0-1,0 0-2,0 0-7,0 0-3,0 0 0,2 9-2,-6 2 4,-6 11 0,2 4 1,-5 6 4,-5 10 3,-2 1 2,2 2-3,-2-4 0,6-10 2,-2-1-2,1 2-16,5-1 2,-3-5-1,6-1-11,0-7-10,3-1-21,4-4-13,0-3-31,1 0-14,5-4-28,1 1-23,2-6-27,-1-1-136,2-5-354,1-2 157</inkml:trace>
  <inkml:trace contextRef="#ctx0" brushRef="#br0" timeOffset="44029.9346">19037 6226 27,'-1'-4'187,"1"-1"-11,0 5-13,2-2-16,-2 2-15,5-6-17,-2 5-9,7-2-10,4 1-5,8-3-11,3-1-13,5 5-21,0-4-42,12-4-65,-1 6-60,-12 0-89,10-6-226,-9 8 100</inkml:trace>
  <inkml:trace contextRef="#ctx0" brushRef="#br0" timeOffset="45102.2869">20613 6413 94,'-4'-3'120,"1"-2"-16,3 0-14,0-1-8,0 1 2,0 0-8,6-4 8,-2 1 12,0 0 7,2-1 12,0 0 9,-1-1 11,-1 3 16,2-2 12,-3 4-6,-2 2-12,2-1-5,-1-1-12,-1 2-19,-1 3-15,0 0-11,0 0-7,0 0-6,-7 25-6,-3-4 5,-3 5-1,-1 3-1,0 3-2,-3 7-1,-1-6 0,5-1 0,0-6-6,2 3 2,0-4-5,3 1 1,-1-1-7,4-9-7,-1 1 1,1-5-9,2 0 2,0-4-5,0-2 2,0-1 6,3 1 10,0-3 13,0-3 16,-4 6 19,4-6 11,-3 2 17,3-2 18,0 0 9,0 0 5,0 0-13,0 0-16,7-17-9,-1-1-18,-1-8-12,2-4-7,2-3-9,-1-1-5,5-13-9,-2 16-5,0-15-13,-1 13 1,2 1-4,3-10-4,-4 11-3,2 2-9,1 0-1,2 5-2,-2 4-6,1 3-6,2 0 6,-3 8-7,7 0 1,-1 2-6,1 6 0,0 1-1,-4 1-6,-3 6-3,-1 2-18,1 3-16,-4 2-16,-2 3-7,-5 2-13,-1 0-22,-5 0-14,-6 7-22,-5-2-14,-4-2-11,-6-1-10,-8 4-11,-2-6-5,7-4 7,0-4 13,5-1 13,-1-4 17,6 0 16,3-5 24,4 1 22,3 0 21,-3 1 15,6-1 10,-1-2 3,2 2 3,1 0 3,2-2 1,-1 6 1,2 1 1,2 3 5,4 4 0,0 2 3,0 1-1,0 1-1,0 6 6,3 1-4,0-3 5,0 1 1,0 0-1,-2-7 4,-1 1-2,0 0 1,1-2 2,0-1 0,-3-4-1,3 0-6,2 0-6,-2-3-14,3-5-16,-1-2-17,4-2-24,0-4-9,7-4 7,-7 1 2,5-6 7,-2 0 9,1-3 7,-1-3 6,1-2 8,-4-1 11,4-1 14,-1 1 16,0-2 16,-1 4 16,-2 4 15,-4 5 19,-5 3 0,1 3-1,-2 2-6,-1 2-9,-2-1-7,-1 4-5,0 0-3,2 11 6,-5-1 0,-3 7 4,-3 2 0,0 4 1,-1 0-4,3-5-3,3 1 1,-6 3-6,7-6-1,-4 1 1,7-1 4,-4 2 0,8-6-2,-1-1 2,4 1-3,4-3-2,2-2-18,1-5-26,7-2-59,3-2-64,2-7-84,-3 2-238,3-9-501,-5-2 221</inkml:trace>
  <inkml:trace contextRef="#ctx0" brushRef="#br0" timeOffset="45210.0323">21261 6389 45,'-4'-5'189,"1"0"-17,-1 0-18,-2 2-19,2 3-17,-3 1-14,1 3-28,-1 4-46,3 1-71,-3 6-123,4 0-178,-1-3 80</inkml:trace>
  <inkml:trace contextRef="#ctx0" brushRef="#br0" timeOffset="45654.3978">21380 6558 105,'0'-13'249,"-2"0"-1,-1 2-1,-1-1-21,-4-1-20,-1 3-19,-3 2-23,-5 6-17,-2 3-16,-5 4-14,-1 6-10,5 0-11,-1 5-7,1 1-11,1 4-5,5-2-8,5-3-13,1 1 4,2 1-13,3-1 2,5 0-10,-1-7-5,5 2 0,2 0-7,2-3-1,4-3-1,0-1 0,3-4-3,4-3-4,3-3 3,-3-1-3,-1-5 0,-2 0 7,-4-1-11,3-3 1,-1-4-2,-2-1 4,-3-1 0,0 0 6,-1 0 23,-3 5 13,-4 1 16,1 5 11,-1 1 12,0 1-1,1 3-1,-4 1-12,3 0-8,-3 1-17,0 3-5,0 0-6,-7 12-7,0 4-4,-3 6 0,-4 5 1,1 4 0,-5 9 5,0 3 10,-1 0 8,0 1 14,2 4 13,-2 0-6,-3-2 1,2 0-4,3-3-1,0-3-2,2-9-11,1-2-3,0-4-5,1 0-4,3-4-4,3-7-3,-3-3-6,3-5-5,0 1 0,3-2-7,-2-4-30,6-1-45,-11-6-44,8-1-45,0-4-41,6-5-41,0-13-45,8 1-50,5-14-57,4 0-217,5-3-640,2-5 285</inkml:trace>
  <inkml:trace contextRef="#ctx0" brushRef="#br0" timeOffset="46170.3672">21648 6413 216,'18'-19'264,"-7"9"-7,-1 0-1,-2 2-12,-4 1-12,3 3-21,-5 2-24,1-1-19,-3 3-18,2 8-13,-7 4-12,-1 10-7,-5 7 6,0 2-5,-8 12-3,2 1-4,-1-2-9,1-12-7,6 4-9,-2-4-5,1 0-1,0-5-7,2-1-7,1-1-11,4-9-11,1-5 1,1-1 0,0-3-2,2-1 24,0 0 1,-1 2 20,2-6 9,0 0-9,0 0-8,10-12-7,3 0-12,5-7-2,6 0-6,-3-1-9,-1 3-15,-2 5 7,-4 2-5,-4 0 8,0 3 0,-3 2-20,-1 3 3,-1-1-13,-2 3-4,1 0 0,-4 0-3,3 10 7,1 0-8,-4 1 4,0 1-4,0 4-2,0 0 0,0 1-5,0 0-2,0-2 6,0-3 3,3 1-2,-1-3-1,3 1 1,2-5 0,0-1-8,0-4-16,10-1-30,4-6-4,2-3-11,-2-5-8,3-1-1,8-9 4,-1-3 4,3 1 2,-3-5 6,2-4 8,0-1 5,-6 1 1,1 3 9,-11 6 16,-3 5 13,-4 5 27,0 2 18,-6 6 10,-1-1 0,1 3-10,-4 2-6,-1 2-2,1 2-3,-15 6 0,2 4-8,-6 5 9,0 6-5,-4 0-1,3 2 7,-1 1 0,5 2-6,1-1 3,3-1 1,2 0 0,1 1-9,4-2 0,2-5 7,3 2-17,1-4-33,1-4-23,2 1-38,0-4-44,3-2-42,0-2-44,1-3-52,0-4-30,0-1-25,-1-2-176,1-4-543,-2-2 239</inkml:trace>
  <inkml:trace contextRef="#ctx0" brushRef="#br0" timeOffset="46297.457">22033 6709 236,'-1'-13'78,"-1"1"36,-1 2 10,2 1 19,0 2 10,0 2-5,3-2 0,2 2-18,3 2-10,10-4-9,4 2-9,9 3-9,10 0-9,-1-1-4,-10 1-12,2 1-5,6 1-8,-12 0-15,1 1-28,-2 3-39,-9-3-49,-1-1-60,-7 2-175,-4-2-336,-3 0 149</inkml:trace>
  <inkml:trace contextRef="#ctx0" brushRef="#br0" timeOffset="47151.0838">19627 6159 147,'-14'-2'237,"-1"-1"-8,0 2-15,0-2-12,1 1 1,3 1 0,2-1-1,0 2-11,4 0-10,0 0-10,5 0-12,-8 2-10,8-2-9,0 0-15,-1 3-8,1-3-5,16 4 0,6 1-16,17 3-4,5 0-2,4 3 6,21-4-14,-17 0-7,16 5-3,-19-4-2,19 3 3,-22-4-19,-1 1 8,0-1-20,-4 0 1,-14-3 0,1 1-5,-3-1 18,-5 0-34,-6-3 1,2 1-11,-8 0 4,0-1 1,-3-1-3,2 2 0,-3 0-2,-1-2-6,-3 0-4,0 0-16,7-5-25,-7 1-26,0 4-25,-3-10-26,-2 6-36,2-1-25,-7-3-16,0 3-27,-1-4 0,-2 1-6,1-4 2,-7-1 5,5 2 13,-3 0 11,0-4 18,3 5 20,-1-2 27,2 4 14,-1-4 33,3 0 22,-2 4 32,-1-1 29,7 2 34,-3 0 18,3 4 23,3-1 4,0 0 2,-1 3-5,2-4-4,3 5-4,-2-1-5,2 1-2,0 0-1,0 0-1,7 8 5,1-1 4,6 6 5,3 1 4,0 0 2,4 2 1,0-2 4,-1 3-9,0-3-3,-2 3-6,-2-3-10,-4-1-5,0-1-6,0-2-5,-2 1 3,-3-3-8,-3 1-2,-1-1-6,0 4 4,1 0 5,-4 0 10,-2-2-5,0 3 4,-1-2-2,-1 6 1,-6-3-2,3 1 6,-3 0-16,-7 2-21,0 2-2,1-3-1,-4 0 4,0 2-3,-2-3-9,-1-4-18,-1 5-21,0-2-30,-1 0-29,-1-4-35,2 3-29,3-2-32,0 2-30,1-3-32,2 1-131,4-4-418,3-3 184</inkml:trace>
  <inkml:trace contextRef="#ctx0" brushRef="#br0" timeOffset="51856.4605">16510 9002 49,'-3'-3'220,"-1"-1"-25,1 3-23,3 1-14,0 0-19,0 0-14,20 3-11,-3-1-6,8-1-3,4 2-4,14 1 5,5 1 5,24 4 6,-2-6-1,0 5-5,6 1 3,1 1 3,5 0-3,2 2-6,9-3 5,4 6-15,0-1-2,6 0-5,0 6-2,6-3-2,3 1-1,4 3-8,2-4-5,-3 1-6,5-3 10,0 4-7,4-3-5,-3 1-1,2-3-5,-4-2-3,5-2-2,-4-2 0,5 4-9,-1-6 1,-4 4-2,-5-4 1,5 3 0,0-2-4,-6 3-3,0-2-13,-5-2 6,0 1 4,-1 2-1,0-1-1,-1 4-5,-1-3-10,1-1 34,-3 1-18,3 0 1,4 2 0,-3-1 8,3 2-7,-3-2 2,-1 2-1,3 1 29,-3 0-21,-3 4 6,-7-2-4,-8-3-1,-11-1-7,-6 2 0,-29-5-5,2-4-1,-4 1-6,-10-3 2,-6 1-8,1-1 4,-7-2 3,-3 2-8,-3-1 0,-3-1-3,-2 0 1,-2 2-2,-1-2-1,0 1-3,0-1-6,0 0-14,-5 0-20,6-1-33,-6 1-38,0 0-48,7 0-63,-7 0-45,0 0-45,0 0-47,0 0-39,0 0-199,-18-3-634,3 1 281</inkml:trace>
  <inkml:trace contextRef="#ctx0" brushRef="#br0" timeOffset="52916.5199">16451 10001 114,'-10'-2'214,"3"0"5,0-1-9,2 3-12,0-1-16,1 0-17,4 1-14,-6 0-14,6 0-13,0 0-10,0 0-10,0 5-6,0-5 3,11 8-1,2 1 6,0-2-4,11 3 7,1 2 5,2-2-6,14 2 3,3 2-8,1-2-4,22 9 0,-17-10-3,20 5-7,-4-1 2,-16-3-10,24 6-1,-2-3 0,-3 1 2,0 0-10,3-1-9,1 4 3,2-5-2,-2 4-7,3-6 7,0 0-11,-1 1 1,-2 4 2,5-7-2,3 1-14,0 3 18,-3-2-15,2 1 8,-2-3-7,-3 2 3,2-1-1,2-1-5,-3 0 2,0-3-1,-2 3-6,0-3 0,-6 2 0,2-1-5,-4-3 3,-16 0 0,20-1 0,-1 1-4,0 0 1,2 1-5,-4 4-1,1-7-5,-1 0 1,1 4-3,-19-3 2,22 2-7,-4-2-1,-16-1 2,22 2-6,-4 0 4,-21 4-3,21-6 0,-23 1 4,22 4-2,-20-7 0,-1 0 4,3-1 1,-2 3 1,21 2 8,-21-2-1,3 1 7,19 3 5,-22-4-2,21 1-2,-19 1 0,21 1-4,-21-2 5,18 2-3,-17 1-3,14-6 1,-17 4-6,1-1 2,1 0 1,20 0-5,-25-1-1,-2 1-2,4-2 7,1-1-2,-4 2 3,4 3 0,-5-3 6,1-4 0,0 4 7,-2-1 0,0 1-4,3-3-3,2-2 0,-1 1-6,-1 4-5,3 0 2,0-1-4,-3 1 1,-3 2-4,2-4 0,-4 2 0,0-2-4,-14 1 0,6-4 1,-4 4-2,-4-5 0,2 4 29,-2-2-7,-9-1 2,1-1-2,-2 3 1,1 2-1,-2-1-6,-5 2 0,2-3-2,-1-1-4,-1 2-3,-1 1-2,0-2-2,-1 0-3,-2 0 0,2 0-7,-6 0-11,5 0-16,-5 0-25,7 0-34,-7 0-43,0 0-54,0-5-57,0 5-40,-14-2-49,-7-3-73,-18-6-88,-8-5-284,-25-13-834,-19-5 370</inkml:trace>
  <inkml:trace contextRef="#ctx0" brushRef="#br0" timeOffset="53628.9356">17441 9225 3,'3'-10'215,"2"3"-8,-5 0-16,2 0-4,-1 4-10,2 1-8,-1-3-20,-1 0-5,-1 5-12,2-4-17,-2 4-10,2-3-12,-2 3-10,0-3-14,0 3-7,0 0-4,0 0-10,0 11-2,0-2-4,0 3 4,-1 7-4,-2 5 0,0 5 8,-2 3 4,-2 19 31,-2-1 8,-2 5-8,-2 2 6,-8 22-1,7-23 0,0 1 0,-3 0-7,-3 23-10,9-23 5,-2-2-5,-2 0-5,5-3-6,3-3 0,-3-3-9,3-12-4,0-1-1,0-3-3,3-1-7,-2-2-6,4-7-4,-3-2 6,5-1-7,-3-5-4,1-3 4,0 1-9,2-5-13,-3 1-23,0-2-28,3-1-36,0-3-55,0 0-68,0 0-92,-5-13-252,3 1-595,4-7 263</inkml:trace>
  <inkml:trace contextRef="#ctx0" brushRef="#br0" timeOffset="54100.1203">18575 9325 105,'0'-1'251,"0"-2"-13,0 3-21,0-6-18,0 6-16,1-5-19,-1 5-14,0 0-16,0 0-11,0 0-7,0 0-14,0 0-4,-1 14-6,0-2-1,-2 3-7,-4 11 5,2 6 11,-7 12 0,1 2-3,-2 2-1,-1 4-7,1 0 14,-1 4 0,-3-3-5,-1 4-6,-4 28 8,7-31-1,1-3-6,3-1-3,-2 1-5,1-2-6,0 1-1,5-14-10,0-2-6,3-2-11,-3 2 2,0-5-2,4 0-11,0-2 2,-1-9-17,2 0-5,-3-4 14,4-3-15,-1 0-31,2-6-24,-4 1-25,4-1-23,-1-2-30,1-3-51,0 0-69,0 0-62,0 0-272,1-25-613,5 9 272</inkml:trace>
  <inkml:trace contextRef="#ctx0" brushRef="#br0" timeOffset="54610.4918">19327 9523 186,'1'-6'185,"1"-1"-7,1 3-3,1-2 8,-2-1-4,-1 3 0,3 1 0,-2-1-7,0 1-5,-2 3-5,3-4-4,-3 4-12,2-4-2,-2 4-10,0 0-9,1-2-5,-1 2-13,0 0-10,0 0-7,0 0-8,4-2-6,-4 2-12,0 0 3,0 0-7,0 0-6,0 0-4,0 0-4,0 0 1,0 0-1,0 0-11,-1 12-6,1-5 1,-1 1-6,-1 6 1,-1 3 11,2 5-4,-3 9 20,-2 1 8,3 1-4,-4 14 9,0-1 3,0 1 2,0 2 3,1 8 3,-1-7 1,-1 5 9,0-4-10,3 0 1,2-3-4,-4 1-5,4-3-5,-1-13 0,1 4 4,2-3-14,-2 0-7,2-4-5,-2 0 0,0-3-6,2-6-4,-1-3-3,2-2-1,-1-1-2,1-3-1,0-1-5,0-1 3,-3-5-8,3 1 0,0-4-16,0 3-12,0-2-19,0-3-16,0 0-42,0 0-58,0 0-45,0 0-54,0 0-66,7-14-72,-4 4-278,8-3-718,-1 1 318</inkml:trace>
  <inkml:trace contextRef="#ctx0" brushRef="#br0" timeOffset="55066.9881">20154 9600 90,'4'-7'201,"2"-1"-9,-3 4-8,0 1-5,1-1 0,-1 0-9,0 2-6,-2-2-3,1 4-17,-2 0-9,2-3-6,-2 3-11,0 0-7,0 0-5,0 0-1,4 9-10,-2-3-8,-2 0-4,-2 6-3,1 1 10,1 5 1,0 1 7,-3 10 1,0 3 9,1-1 4,-1 2-7,-2 2 4,0 10 0,-1 5 5,-1 1 8,0-1-12,0 3-4,-3 0 3,3 2-2,-3-2 4,3-2-8,-3-2-11,3-2-7,0 3 1,0-5 3,2-11-14,0 0-7,1-1 3,1-1-7,-1-2 1,1 2-8,-1-5-5,0 0-6,1-8 2,2-2-12,1-1-1,-2-4 0,2-2-5,0-1-2,0-3 0,0 0 1,0-4 1,0 1-3,0-3-7,0 7-5,0-7-14,0 0-18,0 0-34,0 0-98,10-15-80,0 1-58,1-1-61,5-6-64,1-1-295,1-2-763,-1-1 337</inkml:trace>
  <inkml:trace contextRef="#ctx0" brushRef="#br0" timeOffset="55680.5509">21054 9697 145,'2'-5'280,"-1"-4"-2,-1 3-7,3 2-11,-2-1-15,-1 2-7,2-2-15,-2 5-14,0-6-17,0 6-21,1-3-7,-1 3-15,0 0-12,0 0-20,1-2-8,-1 2-4,0 0-15,0 0-7,0 0 1,0 0-18,0 0-1,0 10-9,0-10-7,-1 8-4,1-5-5,0 4-6,0-1-1,-1 8-4,-1 0 12,2 3-5,-3 12 10,2 1 28,-3 1-9,-3 19 25,4-1 9,3 2-8,-3-5 2,0 7-2,2-5-5,-5 3-7,3-5 1,1 2-4,0-15 0,-1 4-5,-1-3-7,1 13 10,-2-14 0,-1-3-5,6-3-9,-4 0-3,1-4-8,0-2-3,3-5-3,-2 1-8,0-1 0,1-4-5,1 0 1,-2-2-3,1-4-3,-1 2-2,2-1-2,0 2-12,-2-4 16,2 0-2,0 0-1,-2 0 1,2-2 4,0-3 2,0 5 3,0-5 2,0 5-2,0-5-1,0 4-8,0-4 4,0 0-2,-1 3-2,1-3-4,0 0 0,0 0 3,0 0-4,0 0-2,0 0-2,0 0 1,0 0-3,0 0 1,0 0-4,0 0 0,0 0-4,0 0-3,0 0-6,0 0-10,0 0-6,0 0-12,0 0-4,0 0-14,0 0-8,0 0-16,0 0-10,0 0-22,0 0-19,0 0-40,0 0-20,0 0-27,0 0-27,0 0-41,0 0-45,0 0-41,0 0-37,-2-12-215,2 12-669,0 0 297</inkml:trace>
  <inkml:trace contextRef="#ctx0" brushRef="#br0" timeOffset="57601.6158">17851 9753 22,'3'-6'259,"-3"-1"-8,3 3-10,-2-1-9,2 0-7,-3 1-11,0 0-23,0 4-19,0-4-18,0 4-22,0 0-11,-11 12-11,2 2-12,-5 6-10,-1 6-11,-1 5-4,-1 9-8,3-9-6,4 2-6,1-3-3,2 2-5,1-1-1,3-2-5,3-5 1,1 2-1,2-7-2,6 4-4,-1-8 4,3-1-1,1 0-2,0-4 1,5-4 3,-3-2 6,10-2-3,-4-5-4,0-4-2,1 1 6,-1-2 2,-2-8-3,-1 0 6,-2-6 7,-1 1-1,-1-2-5,-2 0 2,-1-6 5,-3 0-9,-4-1 0,3 0-4,-5 4-2,-1-2-5,0 4-5,-3-3-4,-1 10-4,1-2-5,-4 2-12,-1 3-6,0 1-4,0 4-22,-4-2-22,0 7-27,1 2-29,-3 2-26,1 5-29,1 1-38,-1 4-33,2 3-41,1-1-221,3 3-534,4-2 237</inkml:trace>
  <inkml:trace contextRef="#ctx0" brushRef="#br0" timeOffset="57991.8255">18772 9861 4,'6'-2'86,"-1"-2"20,1-2 12,-3 4 22,1-5 14,-1 0 1,1 4 5,-1-5 6,0 1 2,1-2 0,-1 1 3,1-1 17,-1 3-4,-3-1-1,4 2-6,-1 0-5,-3 0-1,4 1-19,-1 2-17,-3 2-9,0-3-23,0 3-18,0 0-10,0 0-7,-3 25-2,-4-2-7,0 9-3,-4 12-3,3 2-7,-4-3-3,1 3-2,1-12-3,0 0-5,-2 0 1,4-3-6,-3 3-4,-1-5-14,2-2-29,1-5-42,1-5-53,-2-1-61,7-5-77,-4 0-75,4-5-173,0-2-542,3-4 241</inkml:trace>
  <inkml:trace contextRef="#ctx0" brushRef="#br0" timeOffset="58555.212">19716 9943 262,'0'-7'289,"0"2"-7,0 0-22,-1 0-22,1 5-28,-2-5-27,2 5-18,0 0-19,-14 10-14,3 1-12,-2 8-12,-1 5-10,-3 5-13,0-3-1,3 3-10,-3 13-7,6-13 13,1 0-4,3 0-8,4 0-2,2-3-3,2-2-1,5 1 0,1-8 0,3-1 3,0-3-5,1-3-2,3-2 4,1-2-11,5-4-1,3-2 4,-2-3-8,-1-6 1,1-1 0,-3-4 7,-1-1-1,0-3 0,-3-3 2,0-7 4,-3 3-2,-1-6-9,-3 0-2,0 2-2,-4 0-5,-1 2 3,-4 0-9,1 1-6,-5 0-9,2 9-4,-3 2-5,1 6-9,2-1-37,-4 2-28,-1 3-23,-1 5-19,-4 3-24,0 4-32,1 3-44,1 4-40,3 1-45,-1 7-241,3-5-578,6-1 257</inkml:trace>
  <inkml:trace contextRef="#ctx0" brushRef="#br0" timeOffset="58842.6153">20308 9988 107,'1'-16'349,"3"4"0,-1 6 0,0 1-20,-2-5 1,-1 5-37,2 0-26,-1 2-27,-2-1-24,1 4-23,1-5-18,-1 5-14,0 0-22,0 0-4,2 19-20,-4-1-6,-1 9-9,2 6-5,-5 1 10,-1 11-33,0-9 17,4 13-6,-4-5-9,0 1-4,3-15-11,-3 3-3,1-3-13,2-1 6,1-4-6,-4 0-6,3-5-15,0-5-41,1-3-52,2 0-58,0 0-63,-3-7-63,3-1-72,0 1-317,1-5-696,0 0 308</inkml:trace>
  <inkml:trace contextRef="#ctx0" brushRef="#br0" timeOffset="59674.2349">17734 10529 130,'7'-26'235,"-4"7"-2,0 2-1,-1 6-12,0 1-17,-1 2-16,1 2-18,-1 2-15,1-2-18,-2 6-18,0 0-14,0 0-10,0 13-8,-2 6-8,-2 10-2,-1 7-5,-4 19 2,-5 26-4,1-1 0,-5 4-1,1-1 9,-3 4 19,-4-3 6,3 1 8,-3 4-6,-2-1 0,-1 4 19,2-1-1,-1-3 4,1 2 0,-1-8-7,1-5 0,3 5 2,3-26-11,-2 23-9,4-25-2,-7 30-4,2-3-10,6-29-7,-1 3-8,2 5-2,1-5-7,-2-2-9,2-1-2,0-4-6,4 0-5,-3-3 0,5-12-11,0 0 1,-1-3-3,1-6 0,1 0 0,1-7-6,0-3-1,2-4 0,1 0 1,1-5-17,0 0 2,2-3-4,-3 0-15,3-2-34,-1-10-30,2-2-51,2-8-31,0-10-33,1-2-32,4-14-37,0-5-48,7 0-50,-5-1-255,2-3-666,-3-1 295</inkml:trace>
  <inkml:trace contextRef="#ctx0" brushRef="#br0" timeOffset="60350.4075">17748 10550 116,'-15'8'176,"-6"8"-15,-3 2-15,-6 9-7,-2 4-13,2-2-3,6-7-1,3 1-6,0-1-3,1-1-2,2-4-6,1 0-7,6-6-3,1-1-12,3-1-5,1-4 1,2 2 2,1-4 9,0 0 5,1-1 14,0 0 6,2-2-4,0 0-8,0 0-12,16-14-4,-5 3-1,7-6 1,-1-1 2,4-3 1,-4-2 2,4 1-4,-2-5-9,0-1 5,11-4 4,-10 9-6,-1-2 0,-2 1 9,0 4 0,-3 0 0,-4 7 8,0-1-11,-3 6 8,0-2-3,-1 1-9,-2 4-5,0 2-11,0 1-12,-1-2-8,-3 4-8,0 0-9,7 6-5,-3 4-2,2 8-18,4 10 12,0 1 1,0 5-4,7 9-4,-2 5 4,5-2-5,-5-1 4,2-1 0,0 0-9,-5-12-21,3-2-32,-2 1-58,-2-7-46,-1 1-43,-2 0-50,-4-8-52,3-2-33,-4-2-281,-3-4-659,0-2 291</inkml:trace>
  <inkml:trace contextRef="#ctx0" brushRef="#br0" timeOffset="61358.6041">17527 12663 89,'6'-12'234,"-2"0"-8,0 3-8,1-1-7,-3 0-4,0 4-3,-2 0-10,1-1-8,1 2-24,-1 1-15,-1 4-23,0 0-13,0 0-11,-20 22-10,3 1-8,-4 4-9,-10 9-7,4 4-4,1 1-7,2-3-8,1 0-4,6-7-3,3-1-4,0-4-1,4 1-3,3 0-5,2-3-1,2-5-5,1 1-1,2-1-7,3-2 3,0-4-11,4 1-5,4-1-2,1-3-17,3-3-10,2-4-15,-3-3-15,10-7-7,-3-1-4,-4-3-4,1-4 8,-1-2 6,-3 0 5,0-4 8,-1-1 3,0 2 10,-3-1 11,-3 6 22,-2 3 14,-2 2 13,1 0 14,-1 2 6,-1 0 2,-1 3-8,2 1-9,-3 4-8,0 0-3,0 0 1,-7 16-4,1-2-2,-4 8-4,-1 0 3,4 2-1,-3 1-2,4 2 2,-1-6-3,6 1 3,1-5-5,0 1 6,0 0-7,4-4 10,-1-1-6,1-3 5,1-1 1,3-1 0,-1-2 2,0-3-1,6-3 6,-3 0 4,3-3 4,0-2 8,0 0 7,0-6 6,-2 0 2,-1-1 5,0-4 0,-2 1-1,2-7 6,-3 5 9,-3 1-12,-1-1-6,-3-3-3,0 4-2,-3 0-9,-1 0-11,-4 3-6,-1 2-11,-1 0-8,-3 4-8,-2 3-12,-7 3-10,2 4-9,-3 2-16,1 7-12,3 0-14,-2 1-22,4 5-30,3 0-26,5-4-37,1 3-23,6-2-25,3 2-25,0-5-150,7-2-448,1-1 199</inkml:trace>
  <inkml:trace contextRef="#ctx0" brushRef="#br0" timeOffset="61720.2186">17865 12964 191,'0'-17'271,"0"4"-6,0 1-6,0 2-14,0 3-24,0 2-26,0 1-21,0 4-21,0 0-16,0 0-10,-11 20-15,7-2-11,-2 2-9,-4 3-9,6 4-6,-3 0-7,1 0-7,2-7-7,1-1-6,1-2-5,-1-1-3,1-3-4,2-2-3,0-1 4,0-5 3,-3 0 13,6-3 1,-3-2 0,7 0-4,-7 0-2,17-14-2,-3-3-9,3-2 1,0-6-4,4 0 0,-2-1-2,0-1 2,-2 2 9,0 3-5,1 0 2,-5 2 5,-6 8-6,0 6 4,0-2-7,-4 3-9,3 1-9,-5 3-6,-1 1 3,6 10-6,-6-2-1,-2 10 0,1-1-1,-2 3 0,0 7 16,-4 1-17,6-3 0,-5 6-10,3-4 0,2-8-26,-2 7-37,3-9-28,0-1-20,3 0-16,0-3-6,2-4-13,5 0-15,3 0-26,-1-6-33,10-3-18,-7-3-23,6-3-137,-1-2-433,1-6 192</inkml:trace>
  <inkml:trace contextRef="#ctx0" brushRef="#br0" timeOffset="61890.1481">18230 13096 197,'18'-41'76,"-6"9"24,0-14 4,-2 2 0,-3 9 20,5-10 36,-6 13 22,2 2 7,-3 4 13,-1 7-1,-1 3-3,0 5-14,1 3-21,-4 0-14,0 5-27,0 3-13,0 0-13,0 0-14,0 28-6,-1-6-9,-5 8-8,-1 5-2,-7 9-4,1 1-5,2 1-1,-1-13-12,2 0-8,1 0-35,-1-3-41,-1 1-31,4-3-25,0-4-33,3-7-27,1-3-27,0-6-22,0 3-163,2-6-409,0-4 182</inkml:trace>
  <inkml:trace contextRef="#ctx0" brushRef="#br0" timeOffset="62208.9808">18168 12998 11,'0'-10'248,"0"2"-6,0 1-2,3-1-13,1-1-19,-1 3-12,4-3-27,6 2-11,-1-1-16,5 2-13,3 3-8,1 4-16,2 3-9,-2 3-8,1 3-10,-4 5-2,0-1-3,-3 3-6,-1 7-6,-1 0-3,-5 1-2,-2 0-1,-5-7-6,0 8-4,-1-8 3,-2-2-8,-1 1 2,-1-5-1,0-2-2,-1 1 5,-2-5 11,3-1 11,0 1 13,1-5 9,-1-1 4,4 0 1,-6-7-7,5 1-6,0-5 1,1 2-10,1-8-10,3-1-7,-1 0-3,4 0-8,1-6-3,-4 7-5,5 3 2,0-2-10,2 3-4,0 1-24,3 0-24,-3 4-13,2-1-24,-2 6-39,-1-2-35,0 2-36,-3 2-30,3 1-35,0 0-23,0 1-6,2 2-2,2 2-173,-1 0-478,1-2 211</inkml:trace>
  <inkml:trace contextRef="#ctx0" brushRef="#br0" timeOffset="62782.4936">18685 13022 23,'7'-2'129,"-1"1"26,-3-4 27,1 0 10,-3 2 8,3-3 11,-2 3 14,-1-1 9,-1 0-15,0 4-16,2-5-21,-2 5-15,0 0-19,0 0-18,0 0-12,-19 13-12,8 1-11,1 1-9,-3 5-8,-2 1-9,5 5-6,0-3-7,0 1-2,3 1-5,4-6-7,2 1 1,1-3-2,0-1 4,7 1-3,-1-3 1,4-2 4,2-4 2,5-1-7,3-4-3,5-3-3,-2-4-2,2-2 2,-4-4-6,3-2 0,-4-4-11,1-2 8,-7-6-3,2 0-1,-4-1-2,-2-1 2,-3 2 11,-1-1-4,-6 1-1,-1 5-6,-4 4-6,-2-2-9,-4 5 0,-8 0-10,-3 7 3,-2 0-1,0 5-1,-2 2 1,2 4 0,2 3 0,1-4-8,10 5 5,-2 2 0,3-2 1,2 0-5,1 4-1,4-2-3,3-1 2,3 0 4,1 6-3,7-5 1,1 0 1,6 0 10,3 0-7,5-5-3,0-2 6,1-5-3,4 0 9,7-3-9,-10-6 3,0 2 3,9-8-7,-9 1 2,-4-1 6,0-4 2,-4-1-2,2-5 11,-5 0 0,0-3 6,0-1 2,-3-1 41,-4 1 14,2 3 16,-3 3 13,-5 6 14,-1 1 0,-1 6 3,-1-1-3,3 5-11,-4-1-17,0 3-14,0 4-9,0 0-8,-10 15-5,-1 5-6,-3 4-8,1 7 0,-8 14-7,4 0-4,2 3 1,-1 3-5,2 0-2,3 0-2,1-3-3,2-2 0,2 0-3,3-11-3,-1-1 0,1-1-7,3-5 0,-3-1 4,3-8-5,2-1-4,-2-4-5,3-4-6,-2-2-10,-2 1-2,2-4-13,2-1-4,-2 1-13,2-1-38,4-5-53,-7 1-49,10-3-38,-3-2-44,-3-2-45,3 3-53,0-4-49,0 1-217,0-3-688,-1 1 305</inkml:trace>
  <inkml:trace contextRef="#ctx0" brushRef="#br0" timeOffset="65568.6241">17117 11367 134,'0'0'169,"0"0"-13,3-3-14,-3 3-14,0 0-9,4 12-12,-1-3-10,4 7-12,-2 2-6,5 9-4,-2 1 3,2 2-20,2-1 3,5 1-6,0-3 6,0 4 1,8 1 1,-2-9 1,9 6 6,2-4 8,1-4-2,2-4-2,2-5-4,-2-3-1,4-5-4,-2 1-4,-1-7 1,-9 0-3,0-1 3,-3-3 0,-3-1 8,-1 2 0,-3-3 7,-5 2 10,0 2 11,-3 0 7,-1 0-1,-4-1-14,3 2-8,-4-2-6,2 1-3,-4 1-7,4 1-3,-3-4-7,-1 4-10,3-1 2,-2-1-15,0 2-4,-1-1 3,2 0-7,0-1-2,0 2-6,0-1-4,-2 0 0,1 1-1,0-1 3,0 2-2,-4 1-1,5-4-6,-5 4 3,5-1 1,-5 1 0,4 0-6,-4 0 0,5-3 0,-5 3 2,2-1-5,-2 1 1,6-3 1,-6 3 0,3-1-2,-3 1 3,0 0-1,0 0-6,0 0-5,1-3-3,-1 3-6,0 0 5,0 0-10,0 0-3,0 0 4,0 0-2,0 0-1,-10-1-7,4-2-6,-2 1-5,0 1 0,-5 0 4,-3 0 3,1 0 4,-2-2-3,-4 3 7,-3-1 1,5 0 3,3 1 2,2-1 2,0 1 4,3 0 0,1 0 1,1 0 11,4 0 6,-1 0-1,6 0 1,-6 0 0,6 0 2,0 0 1,0 0 2,0 0 2,17-9 2,-1 6-5,4-2-2,-5 2 0,8-3 3,-1 3-1,-1 1-3,0-1 0,-5 0 1,-1 2-1,-5 2-1,-1-1-1,-1 3 0,-1-3-3,-1 4 4,-2 0-1,0 6 3,-1 4 6,-3 5 1,-1 8 22,-5 2-16,-1-3-1,-1 3-5,-1 0 8,2-1-4,-6-3-3,2-1 1,1-7-3,3 2 2,0-4 0,0 1-3,0-7-9,4 4-23,-2-5-42,0 0-41,2-3-42,-1 0-35,4-1-36,-4-4-48,4 0-206,0 0-510,0 0 225</inkml:trace>
  <inkml:trace contextRef="#ctx0" brushRef="#br0" timeOffset="66247.5624">18624 10996 218,'3'-7'297,"0"2"-4,-3-1-11,4 0-7,-4 3-7,0 3-4,3-4-5,-3-1-6,0 5-10,4-5-18,-4 3-6,0 2-27,0 0-16,0-3-14,0 3-12,3-4-13,-3 4-14,0 0-7,0 0-17,0 0-10,0 0-7,0 0-18,0 0-9,3 9-3,-6-4 3,3 7-13,-3 5-5,-1 8-3,1 2-9,-4 4 4,-1 16 5,-1 5 19,-2-1 4,0 4-4,-5 25 3,4-23 2,1 1-1,-4 22-3,0-26-1,2 4-1,-1-3-2,1-1-8,-1-2 0,2-1-5,0-4-1,1-4-2,4-12-2,-1-1-4,2-3-3,0-1 3,0-9-6,1-6-5,5 1-5,-4-3 1,1 0-1,3-4 2,-3 0-1,2 1-2,0-2-4,0-2 3,-1 1 4,2-3-9,-2 5-3,2-5-8,0 0-14,-3 3-19,3-3-19,0 0-50,0 0-75,0-17-55,-2 6-53,2-6-50,4 0-42,-1-7-315,-1-3-754,1-1 334</inkml:trace>
  <inkml:trace contextRef="#ctx0" brushRef="#br0" timeOffset="66775.076">18589 11030 68,'0'-3'176,"0"-1"-24,0-1-15,0 5-21,0 0-8,-4-1 0,4 1-5,-14 13-2,3 0-8,-6 6-5,1 2-4,-2 1-2,0-2-1,2 1-2,-1-2 0,6-5-2,-2 0-1,6 1-4,-1-4-1,1-1-4,1-3-3,3 0-1,-3-2 7,5-1 2,-3-1 11,3-1 5,1-2 6,-2 6 11,2-6 3,-1 2-1,1-2 0,0 0-12,0 0-5,13-14-11,-6 6-11,0-2 4,5-5-3,2-3-3,0-2-3,1-3-3,0 2-4,3-5-9,-2 4 1,-1-2 0,2 2-8,-1 3-4,-1-1 4,-5 7-3,2 2-1,-3 1 3,-2 2-13,0 2-1,0 2 3,0 3-11,-1-1-2,5 4 4,-4 1-3,3 5 0,4 5-8,3 5 1,0 4 0,1 4-2,2 1 4,-3-1-2,4 0 0,-4 3-6,4-2 5,-4-1 2,-3-4 1,0-2-5,0-1-8,-6-5 8,0-1 0,-1-4-3,-3-1 2,-2-4 5,2 1-2,-1 2 2,-1-4 0,1 0-3,0-1 7,-2 0-12,-1-2 2,2 3-2,-2-3-22,0 0-28,0 0-40,0 0-43,0 0-43,0 0-48,0 0-49,0 0-49,0 0-204,-10-7-567,10 7 251</inkml:trace>
  <inkml:trace contextRef="#ctx0" brushRef="#br0" timeOffset="67358.5137">18378 11829 36,'-3'-6'256,"0"3"-5,1 0-9,0 0-14,1 1-15,1 2-18,0 0-22,-5-4-10,5 4-22,0 0-15,0 0-10,0 0-14,0 0-5,5 13-7,0-5-3,0 1 1,4 1-1,1 2 1,3 0-4,5 3-2,6-4-3,0 4-1,7-4-7,7 2 0,3-3-7,1 0-6,1-5-3,-1 2-5,-1-3-1,-2-1-4,-8-3-6,-3 0-3,0 3-5,-1-6-3,-3 3-2,-3-1 4,-4 1 2,-3-3-1,-7 2 4,2 0 3,-4 0 1,1 0 4,1 1-2,-3-2 4,-4 2-5,7 0-9,-4-2-2,-3 2 3,6-2-1,-6 2 4,4 0-15,-4 0-9,0 0 0,0 0 0,3-2 6,-3 2-10,0 0 2,1-2 2,-1 2-9,0 0-6,0 0-15,0 0-23,0 0-17,0 0-26,0 0-28,0 0-21,-7-7-24,3 3-26,1 4-18,0-4-24,-1 3-13,1-3-3,-1 2-8,-3-2-151,4 0-432,-4 0 192</inkml:trace>
  <inkml:trace contextRef="#ctx0" brushRef="#br0" timeOffset="67904.3421">18951 11889 33,'-4'-3'63,"-2"-1"21,2 1 7,0-1 13,-2-2 5,-1 0 12,4 1 22,-1 1 9,0 0 13,0 0 3,1-2-1,0 3-1,0 0-7,1-1-4,0 0 1,2 4-12,-3-4-2,3 4-12,-1-3-5,1 3-11,0 0-12,0 0-8,0 0-11,0 0-9,6-5-4,-6 5-4,8 0-12,-3 3-2,4-2-5,-1 0-3,2 2-10,3 1-1,1 1-3,-3 0-5,2-2 0,1 1-4,3 4-4,-6-4-2,-1 1 3,-1-2-1,1 1 5,-2-2-7,0 4-4,-2-5 0,0 0-1,-4 2-3,4-2 7,-6-1 0,6 3 4,-5-2 6,-1-1-4,7 1 4,-5 2-3,-2-3 11,2 0 0,-2 0-11,3 2-2,-3-2 1,0 0-2,7 0 3,-7 0-6,0 0 2,0 0-3,3 2-3,-3-2-1,0 0-2,0 0 1,-3 12 6,3-7-2,-4 7 2,1-2 3,-4 9 3,0-4-2,-1 8 2,0-4 0,-5 0 1,1 2 0,0 3-6,4-9 1,-4 6-4,2-6 9,2-1-5,-1-1 10,-1 0-12,3 0-5,0-3 2,0-2 2,1 1-6,2-1 4,-2-1-5,1 0 4,2 0-2,0-3 3,3-2-6,-4 1 3,4-3 2,-3 4 17,3-1-17,-1 0 13,1-3 1,-3 3-2,3-3 1,0 0 6,0 0-21,0 0 19,0 0 0,-3 3 2,3-3 0,0 0-8,0 0-2,0 0 1,0 0 3,0 0-13,0 0 8,0 0-4,0 0 2,0 0-5,0 0-12,0 0-6,0 0-24,0 0-18,0-12-16,0 12-45,2-4-34,-2 4-31,1-6-37,-1 1-35,0 1-47,3 0-39,-3 0-218,1-1-597,1 1 264</inkml:trace>
  <inkml:trace contextRef="#ctx0" brushRef="#br0" timeOffset="83397.9285">6098 9678 5,'0'0'110,"0"0"-12,0 0-4,0 0-7,0 0-8,0 0-11,-4 3 1,4-3-7,0 0-5,0 0-4,0 0 4,0 0 2,0 0 2,0 0-7,0 0 11,0 0 3,0 0 9,0 0 2,0 0 4,0 0 10,0 0 5,0 0-1,0 0 17,0 0-1,0 0-1,0 0-3,0 0-4,0 0-4,0 0-1,0 0-5,0 0-3,0 0-2,0 0-4,0 0 0,0 0-3,0 0-7,0 0 0,0 0-3,0 0-4,0 0-7,0 0-6,0 0 5,0 0-3,0 0-6,0 0-2,0 0-1,0 0 1,0 0-8,5 4 0,-5-4 0,0 0 0,0 0-2,0 0-6,0 0 0,0 0-3,0 0-2,8 0-9,-8 0-1,7-2-9,1-1 16,-1 0-9,6-6 0,0 4-2,5-4-2,6-1 9,3-1-10,2 0 4,11-4-3,-1-2-2,-1 1 2,2-1-1,1 3-2,-5-1 0,-8 5-1,2 2-2,-3-1-1,2 0-1,-2 1 4,1-2-4,12-2 4,-14 5-10,1-5 5,14 0 6,-3-1-4,0-2-4,0 4 8,0-4 0,4 1 1,-1-1-10,3 3 19,-2-3 0,2 1 2,-3-1 7,1 1-7,0 0 2,2-1 1,0 1 8,-1 0-5,1 1-5,1-4 2,1 2-4,-1 3 12,2 0-15,1 0 1,-2 0 0,0-2 0,3 1 1,-4-2-1,0 2-4,1 0-21,-1-1 23,-4 4-3,4-4 11,-3 4-10,1 1 3,-4-4-3,-1 4 11,-8 1 0,9-4-4,-1 3 6,-8 4-1,9-7 1,-2-1-2,-9 5 5,0 0-5,10-5 4,-11 6-3,4-5 0,4 0-1,-7 4-1,12-4-4,-13 6 3,11-7-12,-9 4 8,-2 1-3,1 1 4,2-3-12,8-2 8,-2 0-1,-7 6 3,10-5 5,-4-1-5,-5 2-6,0 4 3,-2-4 1,1 3 1,-1-1-11,1-1 9,-1 1-1,-3 1-1,-1 1 0,1-1-1,-1 1-1,-3-1 5,3 1-2,-1 2 1,-1-4 4,2 1-4,-2 2 2,-7 0-1,5-2 1,-5 3-1,1-1-2,1 1-3,-2-1 4,6-4 4,2 7 4,2-10-6,-1 5 5,4-1-1,-2 1 1,1 2-1,-2-5-2,0 3-5,-1 0 4,-3 0-6,0 4 0,-5-1-1,-2 2-5,-4-1 1,1 0 2,-4-1-1,4 4 1,-1-5 3,4 0-3,-2 0-1,-1 3 3,-3-1-3,2 3 1,-1-4-3,0 2-1,4-4 0,4 4 4,3-6-1,1 1-7,1 2-2,3-2 5,0 2-1,-2 0 3,4-2-6,-1 1 1,-1 0 0,-2-3 3,-3 4 0,0 0-3,-4 4-1,-2-3 3,-4 2-2,3-2 1,-5 3 1,0 0 1,-2-1-3,0-1 4,-2 3-1,0-2 1,0 0-3,1 1-2,-5 1 4,3-2-4,-3 2 1,0 0-1,0 0 3,0 0-4,7 0 1,-7 0 1,0 0-2,0 0 0,3-2 3,-3 2-5,0 0-1,0 0-1,0 0-4,0 0-6,0 0-14,0 0-16,0 0-32,0 0-37,0 0-51,0 0-64,-11-8-80,6 4-61,-1-1-53,-2 1-343,-6-2-828,0-1 367</inkml:trace>
  <inkml:trace contextRef="#ctx0" brushRef="#br0" timeOffset="84406.55">9935 8228 53,'-4'-2'222,"4"2"-14,-4-1-13,4 1-15,0 0-13,0 0-2,0 0-23,-6-1-7,6 1-13,0 0-2,0 0-13,0 0-5,0 0-2,0 0-6,0 0-5,0 0-9,0 0-8,24 4-1,-14-4-6,5 4 2,2-1-2,7 0-3,0 4-3,2-1-3,1 0-3,1 1-3,0 3-2,1-3-5,1 1-2,7 1-2,-8-1-2,2 1-3,-3-2 5,-2 0-9,-1-4-3,-3 2-3,-6-3 9,-1-1-7,-2-1 6,-3 1 9,-2 0 6,2 2 5,-3-2 8,-2 0 17,0-1-7,-2 0 12,-3 0-6,7 0 13,-7 0-8,0 0 7,7-1-7,-7 1-5,0 0-23,0 0 16,0 0-7,6-1-12,-6 1 1,0 0-9,0 0-14,0 0 16,0 0-4,0 0-6,0 0-5,0 0-3,0 0 4,0 0-8,0 0 0,0 0-1,0 0-5,0 0-2,0 0 0,0 0-2,0 0-6,0 0 1,0 0-3,0 0 2,0 0 1,0 0-18,-13-4 14,13 4-2,0 0-2,0 0 1,0 0 4,-6-1-2,6 1-3,0 0 15,0 0-15,0 0 4,0 0-2,0 0 1,0 0-4,0 0 5,0 0-2,0 0-3,0 0 1,0 0-8,0 0 6,0 0 4,0 0-1,-5 0 1,5 0-3,0 0 2,0 0-1,0 0 1,0 0-1,0 0 14,0 0-10,0 0 4,0 0 9,0 0-5,0 0-8,0 0 17,0 0-1,0 0-5,0 0 4,0 0 1,0 0-1,0 0 0,0 0 2,0 0-1,0 0-6,0 0 2,0 0-3,0 0 9,0 0-10,0 0-9,0 0 9,0 0 2,0 0-1,0 0-5,0 0 2,0 0 1,0 0-4,0 0 0,0 0 0,0 0 0,0 0-6,0 0 7,0 0-4,0 0-10,0 0 9,0 0 2,0 0 0,0 0-6,0 0 1,0 0-1,0 0-1,0 0 7,0 0-8,0 0 8,0 0-13,0 0 3,0 0-17,0 0 12,0 0 4,0 0 0,0 0-2,0 0-3,0 0-1,0 0 1,0 0 4,0 0 0,0 0 1,0 0-1,0 0 5,8-5 1,-8 5-3,0 0 1,0 0 0,0 0 1,0 0 0,0 0 2,0 0-2,0 0 0,0 0 0,0 0 0,0 0-1,0 0 0,0 0-8,0 0-3,0 0-15,0 0-14,0 0-23,0 0-13,-8 9 10,1-1 10,-11 10 5,0 7 4,-3 0 7,-6 8 8,1 3 0,-1-4 5,0 2 0,1 2 4,-1-1 4,2 3 3,-2-6 6,7-4-6,1-1 5,1-1 5,-1-1 2,3 1-1,1-4-2,2 2-6,2-6 13,2-1-6,1-4 3,-1 0 2,6-1 0,-2-5-3,-1 0 0,4-2-4,-1 0-2,0 0-12,0 0-8,2-3-11,1-2-10,-3 4-27,3-4-31,0 0-39,0 0-45,0 0-65,0 0-55,4-19-182,0 8-542,-2-2 240</inkml:trace>
  <inkml:trace contextRef="#ctx0" brushRef="#br0" timeOffset="85254.1934">8192 8098 92,'0'0'163,"-3"3"-13,3-3-4,0 0-4,-2 3-10,2-3-6,0 0-5,0 3-3,0-3-3,0 0 1,0 0 4,0 0 3,0 0 0,0 0 0,0 0-1,0 0-9,0 0-6,0 0-3,13-11-19,-9 3-4,7-1 12,2-4-9,1-4-10,3-3-1,-1 1-9,2-1-6,2 0-4,-3 1-3,-1 0-1,-4 5-1,3-4-4,-5 9 1,1-3 1,-4 3 4,3-1 7,-3 3-12,-1 1 0,-3 2-1,2-3-7,-2 4 1,1 0-1,-1 0-7,0 0-5,0 0-4,-3 3 2,1-2-3,-1 2-1,3-2-7,-3 2 1,0 0-5,0 0-3,0 0-7,0 0-5,0 0-1,0 0-1,0 0-7,0 0 5,0 0-2,-1 12 3,-1-2 0,1 4 2,-3 6 3,2 7-2,-5 5 5,4 1-5,-2 4 6,2-3 3,-4 13-2,1-13-1,2 0-1,-2 0 2,2-1 7,0 0-9,0-2 2,-1 1 1,3-1-1,0-12 1,-1 0-2,1 2 0,0-6 5,1-3-3,-1-2-1,1-3 3,0 1-2,-1-3 0,2 2-1,0-5 3,0 3 4,0 0 2,-3-3-2,3-2-4,0 0-2,0 7 15,0-7-11,0 3 7,0-3-1,0 0-6,0 0-12,0 0-4,0 0-14,0 0-21,0 0-17,0 0-31,0 0-39,0 0-30,0 0-50,-8-7-27,8 7-35,-4-5-164,1 2-473,0-1 211</inkml:trace>
  <inkml:trace contextRef="#ctx0" brushRef="#br0" timeOffset="86054.4319">8222 8504 17,'0'0'228,"-4"4"-16,4-4-16,-3 0-16,3 0-15,-1 5-14,1-5-5,0 0-11,11 0-8,-4 1-2,2-2-5,2-1-6,3-1-7,0 2-8,3-2-6,3-2-6,2-2-2,0 1-6,0 1-5,2-2 4,0 3-6,-3-1-6,2 1-1,-2 0-9,-7 0-3,1 0-4,0 1-2,-4-1-3,-1 1-1,-1 0-3,0 3-1,-1-3 2,-2 2 2,0 1-3,-4-1-3,3 0 2,-5 1 1,5-1 0,-5 1-1,6-2 1,-6 2-4,0 0-2,0 0-3,4 0 3,-4 0 0,0 0-1,0 0 3,0 0-4,0 0-5,0 0 1,0 0-2,0 0-3,0 0 0,0 0 0,0 0 1,0 0-6,0 0-2,0 0-4,0 0 9,0 0-8,0 0 4,0 0 4,0 0-9,0 0 0,0 0-2,0 0 1,0 0 1,0 0-3,0 0-6,0 0 4,4 3 6,-4-3-6,0 0 1,0 0 3,0 0-2,0 0-1,0 0-5,0 0 3,0 0-3,0 0-3,0 0 0,0 0 14,0 0-13,0 0 6,0 0 2,0 0-12,0 0 3,0 0 6,0 0-3,0 0-3,0 0 5,0 0 6,0 0-2,0 0 0,0 0-12,0 0 1,0 0 1,0 0-3,0 0-1,0 0 5,0 0-3,0 0 6,0 0-5,0 0-3,0 0 4,0 0 7,-1 6-8,1-6 4,0 0-5,0 0 4,0 0-1,0 0-1,0 0 3,0 0-3,0 0-1,0 0 3,0 0-4,0 0 2,0 0 0,0 0 0,0 0 7,0 0-7,0 0 1,0 0-4,0 0 2,0 0 5,0 0-3,0 0-2,0 0 5,0 0-2,0 0-4,0 0 5,0 0-2,0 0 0,0 0-3,0 0-3,0 0-1,0 0 6,0 0 1,0 0 2,0 0-7,0 0 8,0 0-11,0 0 12,0 0-5,0 0 9,0 0-7,0 0 0,0 0-2,0 0 11,0 0-2,0 0-2,0 0-4,0 0-1,0 0 7,0 0-7,0 0 5,0 0-3,0 0-4,0 0 2,0 0-2,0 0 4,0 0-1,0 0-2,0 0-2,0 0 2,0 0-3,0 0-3,0 0-7,0 0-14,0 0-24,0 0-27,0 0-23,0 0-26,0 0-28,0 0-39,0 0-37,-7-11-34,7 11-30,0 0-171,0 0-505,-3-3 225</inkml:trace>
  <inkml:trace contextRef="#ctx0" brushRef="#br0" timeOffset="95924.4051">11498 7938 61,'-1'-3'219,"4"-1"-9,-3-6-13,0 5-11,3-4-12,0 1-8,-5-4-3,4 3-11,-1-1-11,0-1-6,-1-1-16,2 0-9,-2-3-7,0 4-12,0-1-4,-1-1-6,-1-1-3,1 3-7,-2-5-6,-3 2-8,2-1-6,-3 2-3,0 3-2,-1 2-10,-2-3-3,-3 2-3,2 2-6,-6 2-1,3 3-7,-3 4 3,-4 2-2,-2 5-2,-1 6-4,2 2-3,-1 4 6,-8 10 14,4 4-6,4 1 4,4-9-6,5 4-2,2 0 3,2-2-9,2-1 2,4-2-2,-2-1-2,6-7 2,3 1-4,4-1 0,-2-2-2,5-1 0,2-3 0,2-4 1,2 0-3,-1-6 1,8-3 3,-1-3-4,1-4-1,-2 1 0,0-7 1,-1-1-3,-2-5 1,-2 0-1,-2-3 0,1-4 2,-2-2 7,-1-2-6,0-1 6,-1-2 3,-1 5 8,-3 4 7,0 0 11,-3 6 13,2 8 15,-5 0 0,5-1 3,-6 3-5,1 3-5,2 1-3,0 2-6,-1 0-10,-1 2-2,-1 1-11,0 0 3,0 0-11,-1 17 0,-2-1-1,-2 10 2,1 5-5,-6 2 4,1 15-6,-4 3-3,-1-5 2,2 7-1,-3-2 0,-6 0-3,1 1-2,3-7 2,3 1-3,-3-3 2,3-1-1,1-13 3,4-1-4,0-1 2,-2-3-14,7-4 13,-3-6 2,1 2-3,1-6-2,2 1 0,1-2 0,1-2 2,-2-4 7,3 0 2,-1 0 12,-1 0 13,2-3 3,0 0 2,0 0-4,11-12-1,1-4-11,2-9 3,3-1 5,9-13-24,0-2 10,1 4-2,-1-3 1,-6 13-8,-2 2-2,1 1-1,-2 0-3,-2 3 1,-1 3 3,-4 4-4,-4 4 0,-1 2-1,1 2 1,-3 3-6,1-4 16,0 5-19,-4-1-5,3-1-6,-2 2-26,2 0-38,-3 2-31,0 0-29,0 0-38,0 0-43,0 0-53,-3 12-54,1-5-270,0-3-644,-1 1 285</inkml:trace>
  <inkml:trace contextRef="#ctx0" brushRef="#br0" timeOffset="97464.1807">11747 8197 244,'0'-5'255,"0"0"-17,0 3-16,1-4-15,-1 2-11,3 1-13,-4-1-9,1 4-2,1-4-11,-1 4 0,0 0-8,0 0-11,0 0-7,-1-6-11,1 6-6,0 0-13,0 0-9,0 0-10,0 0-7,0 0-10,0 0-9,0 0-4,-10 14-2,5 0-2,-2 2-2,-4 10 4,-1 0-4,-3 3 6,-4 12 9,0 5-3,1-3 3,-3 0-1,7-14 3,0-1-5,1 1-3,2 0-12,-3-2 16,4-5 1,0 5-5,-1-6 3,4-7-8,1 1-7,0-5 1,4 2-10,-1-6-4,1 1-4,-1-1 5,2-2 5,1-2 7,0 3 4,0-5 7,-3 4 6,3-4 8,-3 5-2,3-5-2,-1 3 0,1-3-5,0 0 1,0 0-8,0 0-1,0 0-5,0 4-4,0-4-3,0 0-5,0 0-4,0 0-2,0 0-5,0 0-2,0 0 0,0 0-7,0 0 0,0 0-4,0 0 5,0 0 0,0 0-11,0 0 0,0 0 1,0 0 3,0 0-4,0 0 0,0 0-4,0 0 1,0 0 2,0 0-2,0 0-1,0 0-2,0 0 2,0 0-2,0 0 2,0 0-2,0 0 4,-3 3-8,3-3 2,0 0-1,0 0 4,0 0-3,0 0 2,0 0-4,0 0 2,0 0 0,0 0 0,0 0 0,0 0 0,0 0 2,0 0-1,0 0-1,0 0 0,0 0-5,0 0 7,0 0-5,0 0 3,0 0-1,0 0 1,0 0 4,0 0-7,0 0 3,0 0 0,0 0 0,0 0 3,0 0-7,0 0 5,0 0 0,0 0 1,0 0-3,0 0-4,0 0 1,0 0 6,0 0 0,0 0-5,0 0 3,0 0-2,0 0 2,0 0-3,0 0 1,0 0 2,0 0-1,0 0 0,0 0-3,0 0 3,0 2 3,0-2-4,0 0 1,0 0-2,0 0 2,0 0-1,0 0 1,0 0-2,0 0 3,0 0 1,0 0-6,0 0 4,0 0 2,0 0 0,0 0-1,0 0 0,0 0-5,0 0 3,0 0 4,0 0-2,0 0-2,0 0 4,0 0-10,0 0 4,0 0 4,0 0-2,0 0 0,-3 5-1,3-5 1,0 0 0,0 0-3,0 0 1,0 0 3,0 0 0,0 0-5,0 0 6,0 0-1,0 0 0,0 0-1,0 0-1,0 0 1,0 0 2,0 0-2,0 0-3,0 0 5,0 0-1,0 0 0,0 0 1,0 0-2,0 0 3,0 0-4,0 0 0,0 0 3,0 0 0,0 0 5,0 0-6,0 0-2,0 0 4,0 0-3,0 0 2,0 0 0,0 0 0,0 0-3,0 0 3,0 0 3,0 0-6,0 0 1,0 0 1,0 0 3,0 0-4,0 0 2,0 0-1,0 0-3,0 0 1,0 0 0,0 0-1,0 0 1,0 0-2,0 0-2,0 0-1,0 0 3,0 0-8,0 0 5,0 0 0,0 0 2,0 0-3,0 0 4,0 0 0,0 0-2,0 0 1,0 0 1,0 0-1,0 0-1,0 0 3,0 0 0,0 0 5,0 0-7,0 0 3,0 0-2,0 0 2,0 0 2,0 0-1,0 0 2,0 0-2,0 0-2,0 0 5,0 0-3,0 0 1,0 0 1,0 0-3,0 0 2,0 0-6,0 0 6,0 0-1,0 0 1,0 0 0,0 0 1,0 0 3,0 0-3,0 0 0,0 0 2,0 0-5,0 0 0,0 0 4,0 0 1,0 0-3,0 0 2,0 0-3,0 0 0,0 0 5,0 0-4,0 0 0,0 0 1,0 0 0,0 0 8,0 0-8,0 0 0,0 0 0,0 0-2,0 0 1,0 0-1,0 0 3,0 0 1,0 0-1,0 0 0,0 0-3,0 0 5,0 0-6,0 0 2,0 0-2,0 0 8,0 0-3,0 0-11,0 0 8,0 0 2,0 0 0,0 0-3,0 0 4,0 0-6,0 0 7,0 0-1,0 0-4,0 0 5,0 0-3,0 0-3,0 0 11,0 0-9,0 0-3,0 0 2,0 0 2,0 0 0,0 0 0,0 0 0,0 0-5,0 0 6,0 0-1,0 0 1,0 0-2,0 0 2,0 0-3,0 0 3,0 0-1,0 0 2,0 0-3,0 0 3,0 0-2,0 0-1,0 0 4,0 0-4,0 0 0,0 0 1,0 0 3,0 0-3,0 0 0,0 0 1,0 0 1,0 0-7,0 0 1,0 0-3,0 0-7,0 0 1,0 0-11,0 0-11,7-10-15,-7 10-26,0 0-25,0 0-15,0 0-11,3-1-19,-3 1-18,0 0-19,3-5-49,1 2-52,2-2-46,1 1-51,1-2-199,2-3-629,0 1 278</inkml:trace>
  <inkml:trace contextRef="#ctx0" brushRef="#br0" timeOffset="98292.8291">12426 7778 37,'5'-12'116,"-1"-2"-6,3-2 1,3 2 4,-3-2 4,0 0 0,3 0 4,-2-1-6,0 3 6,-1 0-8,-3 3 0,3 1-5,-3-2-6,1 1-4,0 5-5,-1-3-3,-1 2-4,0 2-11,-2 3-7,1-4-7,-2 4-3,3-1-9,-3 3-5,1-5-8,-1 5-6,0 0-5,0 0-4,0 0-3,-10 12-1,2 1-4,-6 7 5,-3 8-2,-9 10-3,-5 5 0,-11 21 3,-3-1-8,2 1 4,3 1-1,6-19-2,-11 16 2,15-16-3,-12 15-3,8-18 2,1-1 2,-11 19 4,12-15 7,1-1 4,0-4 6,1 1-2,2-3 10,1 1-3,0-1-1,-1-2-2,1-2 2,11-7-5,0-5 4,1 4-6,-1-3-1,2 0-3,-2-4-1,2 1 1,4-6-5,1-3 1,2-4-1,1 3-3,2-5-2,0 1-1,1-2 0,-2-1 1,3 0-2,-1 0-3,1-2 3,0 1-1,2-3 4,-2 3-1,2-3 0,0 0 0,0 0 0,-2 4 0,2-4 0,0 0-4,0 0-2,0 0-2,0 0-11,0 0-12,4-15-24,-2 10-35,1-1-46,1-5-45,2 4-47,2-5-59,-2-4-154,3 2-460,0-2 205</inkml:trace>
  <inkml:trace contextRef="#ctx0" brushRef="#br0" timeOffset="99126.4417">12363 8203 82,'1'-2'206,"1"-2"-12,-2 2-8,2-3-8,-1 1-5,1 0-11,-2 4 0,2-4-8,0 1-4,-2 3-5,1-5-4,-1 5-7,2-2-7,-2 2-7,0 0-7,-2-7-12,2 7-6,-4-4-10,3 3-9,1 1-8,-6-3-9,2 1-2,-2 2-7,6 0-5,-13 2-3,6 1-1,-4 2-5,-2 4 3,-1-1-10,3 3-3,-6 6-2,0 0-2,-1 0-2,3 4 1,3-1-3,-3 2-6,2 2 1,2 0-2,1-2 4,4-5-1,-1 10-3,0-9-1,3 0 2,1 2-5,0-2 6,3-1-1,-2 3-1,4-3-1,-2-2 2,0 0 0,3-1 1,0-2 2,-2-3 5,5 1 5,-2-2 1,0-1 13,2 0-3,0-2 2,2-1 24,-1-1-7,3-1 7,4-1 6,-4-4 2,3 0-5,1-3 3,1-2-6,-1 1 4,0-3-1,-1 0-2,1-1-2,3-3 2,-4 3 6,-2-3-24,-1 0 10,3 3 2,-4-4-2,1 2-3,-3 0-3,0 1 3,-2 0-1,2-5-6,-3 0-6,0-1-11,0 0 4,1-3-3,-5 3-1,1 1-7,0-3 0,-1 2 0,0 1 4,-2-2-13,0 2-2,-1 4 2,1 4-3,-1-4-5,0 3-4,0 1-4,-1 4 0,0-3 1,-3 3-5,0-1 0,1 4-11,-1 1-24,-3-1-36,2 2-38,-1 2-34,1-1-37,-1 1-41,1 1-41,2-2-41,2 2-35,0 0-261,1-2-657,3-1 291</inkml:trace>
  <inkml:trace contextRef="#ctx0" brushRef="#br0" timeOffset="101130.5404">12924 7364 121,'-3'-7'233,"1"-1"-16,-3-1-13,2 1-18,2-1-6,-4-1-7,2-1-6,-2 3-9,3-4-8,-4-5-5,0 8-6,2-8-7,-3 2-7,3 1-6,-3-1-1,1 2-4,-1-2-7,-1 1-10,0-1-10,0 1-2,-2-2-9,0 2-8,-4-6-4,0 2-14,-3 0 1,-1-3-8,0 3 11,-2-2-10,-2 3-9,-1-2-1,-2-3 5,-3 5-11,-6-3 3,-2-1 0,10 8-6,-11-3 4,10 3 1,-9-3 4,6 6-7,1 1 5,0 0-5,1 1-3,0 0 1,-2 1-1,4-2-5,-3 6 8,3-1-12,0-2 10,0 2-3,2 1-7,-3 0-3,0 1-2,2 0 11,-3 0-11,-2 3 8,6 0-17,-3 1 6,2 1 8,-2-1-8,0 3-8,3 0 6,-2 0-2,0-2 1,1 2 5,-5 3 11,4-2-12,-3 2-5,-9 1 8,12-2 0,-4 2 3,2 0 3,1 0 0,1 2-4,-2-3-4,3 2-1,0 2 0,0-1 2,2 1-3,-2 0 3,4 1-4,-1 0 6,0 0-9,2 3 6,2-2-7,0-1 0,1 4 3,3-5 0,-1 5 2,-1 0-1,2-4 2,-2 2-7,1 2 6,0 0 4,0 0-13,-1 2 7,2-1-5,0 2 2,-3-2 2,0 1 0,3-2 3,0 3-11,2-7 8,-4 7 7,4-7-10,0-1 3,2 2-3,-8 3 5,8-4 1,-3 1-3,-3 3 4,2-1 4,-2 2 1,5-6-1,-1 0 1,1 2-5,0 0-1,0-2 1,2 2 0,-1 0-6,-1 2 6,3-3-10,-1 1 4,-1 2 6,3 1-10,-3-1 9,3 2-2,-4 3 3,4-3-2,-1-1 4,1 0-5,-3 5-3,2-2 1,3-2 1,-3 4 8,2-4-7,0 2 3,0-5 1,1 0-17,1 2 17,1 0-4,3-1 2,-4 1-2,1-1-4,0 1-1,0 4 3,-2-4 3,2 0-3,0-1 8,0 1-11,0-1 0,0 0 7,2 1-6,-2-2 2,2 1-3,-2 2-8,2-1 13,-1 2-3,1 0 2,1-2 3,0 0 0,-3 3 0,3-4-2,0 2 3,0-2-2,0 4 0,0-3-4,3 2 7,0 5 2,-2-4-3,5 4 3,-5-5-4,2-2 1,1 1 3,0 1-6,1 0 7,0-2-4,2 4-4,-1-4 3,-2 2-2,4 2 1,1 5-1,0-3 3,2 1-1,-1 1-1,0-3 2,-1 2 6,1-2-8,0 0 2,1-3-5,2 2 2,-3-5-1,3 5 3,1-3 3,1 5-2,-1-3-2,0-2-15,0-1 16,2 1-3,-3-4 4,-3-1-4,2 1 1,2 3 1,-2-3-3,3 3 3,1 1 4,-1-2-8,2 0 2,-4-2 0,-2-2-2,5 4 4,-3-4 0,2-2 3,-1 2-2,-2-1-2,2 1-4,5 1 2,-7-3 0,8 5 2,-2-3-5,1-3 3,-1 1-3,5-1 3,-1 1 5,-1 0-7,-1-2 4,5-1-5,-2 2 3,2-4 0,-2 2 2,1 0-1,0-1 0,1-1-2,-3-1 1,1 4 4,2-3-5,-1 2-1,-4-4-1,3 1 4,-1-2 1,-2 1-3,2-1 3,0 0 1,0-4-3,1 2 5,2-2-1,-3-1-5,1 1-3,2-2 4,1 1 3,-1-4 0,0 4-4,1-4 7,-2 0-3,0 2 2,0-4-8,-3 3 6,4-1-1,-4-1 1,0-1 0,-1 0 2,3 1-3,-5-2 4,4 1 2,0-1-2,0-1-1,1-2-4,-2 1 4,3 0-2,-5-1 4,2-1-8,2 2 5,-2 0 4,-2 0 1,-4 2 2,-2 0 5,-1 1 7,1-1 2,-2 0 5,2 0-1,1-2 1,-4 1-1,2 1-1,-2 0 2,0-5-2,2 1-3,2-5-8,-2-1 2,5 3 0,-8 1-2,6-6-2,-5 7-4,5-4-5,-2-1 7,-3 8-8,0-5 5,-4 2-3,2-1 2,1 2-2,-2 1 2,0 0 5,-2 2-3,1-3 3,-2 1 0,5 1-1,-2 0 1,-2-2-5,1-1 1,2-1-1,-2 0-1,4-1-9,-2 0 3,4-6 0,-4 7 4,-1-1-3,1 1 3,2 0-2,-3-2 1,2 2 3,-2 0 2,0 3 16,1-1 6,-1 1-2,-2 2 1,0-2-5,-3 1-2,0 2-6,4 0 1,-2-2-2,2 2-1,-2-5 0,3 1-2,-1-2-8,0 0 5,1-1-1,-1 1 1,2-1-3,-1 2-2,-2-2 0,2 0 1,-1 8 11,-5-3 10,4 0 13,-1 2-5,-2-2 2,1 2-7,0-1-12,0 3 9,-1-2 0,0 0 1,0 2 1,-1-2-3,1 2-6,-2-3-2,2 2 1,-2 0-4,5-1 3,-5-1-8,3-2-13,-1-2 10,1 1-1,-2 0 2,1 3-1,-2-5-2,3 2-2,0 0 2,-1-1 4,-2 3-3,3 0 5,-3-1 7,2 4 4,0-4-15,-2 1 6,3 0-12,-1 0 17,-1 2-5,0-1 5,2-2-4,-3 1-3,3 0-3,-3-5 1,1 3-5,2 2 1,0-5 2,-3 0-2,0 1-2,3 5 0,-2-6-2,2 0-8,-1 2 13,-1 1-28,-1 2 14,1 3 15,-1-3 4,0 2-2,0-1 0,0 0-1,0 1-3,0-1 4,0 1-3,0 2-1,-1-2 0,1 0-1,-1 4 6,-1 0-13,2-3 5,0 4 0,0 1-3,-3-4 5,3 3-4,0 2-1,0-2 2,-1 0-2,1-1-4,-1 3 5,-1-1-4,2 4-3,-3-8 2,3 4 3,0 4 0,0-7-1,-3 5-3,3 2 1,0-6-1,0 6 3,-1-5-3,1 5-6,0-4-4,0 4-7,0 0-3,0-6-10,0 6-30,-3-4-4,3 4-22,0 0-19,0-3-30,0 3-44,0 0-26,0 0-46,0 0-39,0 0-33,0 0-46,0 0-59,0 0-45,0 0-278,0 0-816,0 0 361</inkml:trace>
  <inkml:trace contextRef="#ctx0" brushRef="#br0" timeOffset="103655.6321">5849 11247 60,'0'0'60,"0"0"-3,0 0-9,0 0-2,0 0-1,0 0-4,0 0 7,0 0-5,0 0 1,0 0 11,0 0-6,0 0 4,0 0-4,0 0 14,0 0-3,0 0-3,0 0 0,0 0 4,0 0 3,0 0-2,0 0-5,0 0 2,0 0-1,0 0 3,0 0 0,0 0-6,0 0 0,0 0-4,0 0-3,0 0-3,0 0 0,0 0 6,0 0-13,-3 5 0,3-5-2,0 0-4,0 0-1,0 0-1,0 0-2,0 0-4,0 0 0,0 0-1,0 0-5,0 0 0,0 0 2,0 0-5,0 0-2,0 0-1,0 0-2,0 0 0,0 0 0,0 0 1,0 0-5,0 0 0,0 0-4,0 0-12,0 0-31,0 0-42,0 0-54,0 0-189,0 0-352,0 0 156</inkml:trace>
  <inkml:trace contextRef="#ctx0" brushRef="#br0" timeOffset="107765.3286">5781 11413 16,'0'0'156,"0"0"-13,0 0-5,0 0-4,0 0-6,0 0-2,0 0-1,0 0 0,0 0-8,0 0-5,0 0-2,0 0-3,0 0-4,0 0-4,-5-8-4,5 8-6,0 0-2,-4-3-3,4 3-2,0 0-3,-2-4 1,2 4-2,-3-2 0,3 2 1,0 0 3,0 0 3,-2-3 4,2 3-5,0 0-1,0 0-1,0 0 4,0 0 2,0 0 1,-5-1-2,5 1 11,0 0-15,0 0 3,0 0-6,0 0 0,0 0 11,0 0-19,0 0-2,0 0-2,0 0-4,0 0-14,0 0 5,0 0-4,0 0-2,0 0-11,0 0 0,0 0-1,0 0-14,0 0 5,0 0-9,0 0-6,0 0 7,0 0-1,0 0-3,0 0 4,0 0-6,7 10-6,-1-5 1,4 2-1,4 1 4,10 5-4,-1 3-1,17 7 6,1 0 1,3 0-2,-2 3-7,21 10 5,1 3 1,2-3 5,0 0 1,5 2 1,3 3 4,5 6 1,0-3 4,2 2-6,3-1-2,-4-2 3,3 3 2,0-1-4,0-3-9,-2 7 5,3-2 0,-8 3 0,-4-5-4,-1-2 0,-2-3-2,-2 2 3,-3-3 0,-1-5 4,-18-9 32,17 9-2,-18-12 0,-2 0-4,0-1-3,0 0 1,-6-3 1,-8-3-4,6 3-2,-9-7 2,3 0-2,-3 0-1,2 1-3,-6-1-1,4-2-3,-2 2-2,-3-1-1,1 0-1,2 0-5,-4-3 2,4 4 2,-2-2-7,-3 0 4,2-1-1,0 5-1,-3-8-1,2 5-6,1-3 1,0 4 2,-4-6-3,-1 1 0,0-1 1,1 2-2,-2-2-1,-1 0-3,-2 0 0,-2-3 2,2 1-3,-4 1 1,3-2 2,-3 1-2,-2-2 2,1 0-3,-2 0-4,2 1 3,-4 1 3,4-3-4,-4 2 3,-2-2-4,5 0 1,-5 0-2,4 2 1,-4-2 2,0 0-2,0 0-1,6 2 3,-6-2-3,0 0 0,0 0-1,3 3 0,-3-3-2,3 0 5,-3 0-4,4 3-3,-3-2 1,-1-1 7,7 0-1,-4 1 1,1 2-4,3-1 4,-1 3-5,1-3 1,1 5 0,1-5 0,4 6-3,-2-3 2,3 5 0,2 4 3,-1-6-4,-2 3 5,2-2-3,5 3 2,-2-1-1,-4-1 1,2-4-2,-2 2 1,1-1 3,4 3-6,-4-3-1,1-1 6,-2 0-3,1 1 4,1-2-6,-2-2 5,0 4 0,-1-4-1,2 2-5,-6 0 7,3-3 1,-2 0 1,-1 1 0,-1 1-1,-1 0 1,2-3 2,-2 2 0,0 1-3,-2-3 3,-1-1-3,1 3 1,-2-3 1,-3 0-4,5 2 0,-5-2 3,0 0-3,6 0 2,-6 0-4,0 0 1,1 3-3,-1-3 0,0 0-1,0 0 6,0 0-1,4 1-2,-4-1-1,0 0 2,0 0-8,0 0-10,0 0-7,0 0-26,0 0-30,0 0-37,0 0-48,0 0-42,-1-9-58,1 9-64,-4-12-62,4 7-44,-3-2-274,2-3-766,-1-4 340</inkml:trace>
  <inkml:trace contextRef="#ctx0" brushRef="#br0" timeOffset="108315.1994">9142 12896 157,'-5'-3'242,"-2"-6"5,4 4 3,0 4 2,0-5-2,2 4-12,-1-2-13,2 4-14,-4-2-13,4 2-21,0 0-11,-2-3-12,2 3-9,0 0-14,0 0-10,0 0-6,0 0-6,0 0-9,0 0-18,0 0-4,8 10-24,-4-2 7,2-1 2,1 3 2,1-2 5,1 4-2,2 4 2,-3-4-2,4 8-1,1 0-2,-5-6-4,9 5 2,-8-4 4,2-1-5,4 3 1,-5-5-7,1 0 3,-3 0 0,2-2-5,-3-1 4,5-1-10,-4 0 5,-2-3-1,-2 1-4,4-1-1,-6 0 6,0-4-3,4 2 4,-3-1 3,-2 1 2,-1-3 4,3 1-2,-3-1 1,0 0-1,2 2-6,-2-2-1,0 0-7,4 4-2,-4-4-7,0 0-2,0 0 0,0 0-2,0 0-6,0 0-2,0 0-3,0 0-3,0 0 1,2 2-4,-2-2 1,0 0-1,0 0-2,0 0-1,0 0 1,0 0-2,0 0 1,0 0-4,0 0-3,0 0-3,0 0-8,0 0-3,0 0-10,0 0-1,0 0-1,-12 3 2,-1 4 4,-8 6 4,-3 4 0,-17 4-3,-1 9 4,-21 10 2,23-12 1,-2 1 2,1 1 2,2 0-2,4-4 1,2 0-3,6-8 1,6 2 2,0-3 0,1 2 2,2-4 0,4-6-3,3 3 3,-1-2-3,4-3 2,2-2-3,1-1-6,1-1-23,1 2-9,-2-3-15,3 0-33,2-2-47,-5 1-46,5-1-71,-4-5-101,1-3-80,-2-4-316,-2-5-813,-7-9 360</inkml:trace>
  <inkml:trace contextRef="#ctx0" brushRef="#br0" timeOffset="109404.5742">7113 12665 2,'1'-9'218,"0"2"-7,-1 0-7,0-1-9,0 3-18,2-2-8,-1 1-7,-1-2-3,-1 1-3,1 4-11,1-2-6,-2 1-5,1-1-11,-2 2-11,2 3-9,-3-5-12,-1 0-4,2 4-7,-3-2-8,0 0-5,-1 3-7,0 0-4,-3 0-1,1 0-6,-3 0-8,1 2 1,2 1-4,-6 3-1,0-1-2,1 3-5,0 0-1,1 1 3,-1 3 2,0-3-7,-2 7-2,-1 1 0,4-3 3,-2 6-1,1 1-1,0-2 2,3 6-2,-1-3 4,4-5-7,0 7-3,-1-1 6,3 0-3,2-4-2,-1 0 0,4 8-3,-4-8-3,4 1 7,4 6 1,-4 0 1,3-5 0,0-2-1,0-3-4,0 4 1,2-3 5,1-3-5,-2 3 9,6-2 1,-2-1 0,1 1 3,1-5 2,-4 0 4,6 0-2,-5-1 3,3-5 8,-3 3-6,4-2-3,-1-2 2,3 2 0,-1-5 4,1 0-2,1 0-4,0-3 4,0 1-8,-2-2-3,2-2 1,-3 1-9,2-1 6,-3 0-2,5 0 4,-5-2-4,0-2 3,0-1-1,2 0-2,-2-1 1,0 2-1,0-1-3,-2-2 13,0 4 6,0-7-24,-1 0 15,0 3-2,0-1 6,-3 1 2,-1 5 2,1-4-11,0 0 9,-1 4-1,-3-4-4,3 0 0,-2 2 2,2-1-4,-3 1-2,0-1-3,3 0 0,-4-1-5,2 0-2,-2-7-2,-1 9-1,4-5-3,-4-1 0,1 3-3,-1-1 5,1-1-6,1 3 2,-1-2 0,-2 0 0,0 3 0,2 0 0,-1-1 0,1 1-1,-2 1 1,2-1 1,-1 4 2,-2-3 0,0 2-3,1-3 3,-1 2 0,-3-2-6,2 1-3,-1 1 1,0 0-2,0-2-3,-2 4-1,-1-2-5,2-1 8,-2 2-7,1 1-1,1 3-3,-3-3-18,-1 1-21,4 2-39,-3-1-55,0 2-50,2 0-44,-2 1-53,3-1-75,0 1-67,3 0-288,-2-2-774,3 0 343</inkml:trace>
  <inkml:trace contextRef="#ctx0" brushRef="#br0" timeOffset="114099.193">10000 13461 98,'7'-4'175,"-7"4"-10,7-5-19,-3 3-4,-1-1-6,1-2-3,-1 1 3,1-1 1,1 0 7,-1-2-1,3 2-6,-4-6-2,1 6-9,-1-6-4,-2 2-9,5-1-6,-3-6-6,-2 1-7,3-1-11,-4 0-7,3 1-7,-3-2-6,-3 1-5,1 4-3,2-1-9,-2 4-2,-2 0-7,-2-3-1,-1 4-10,-4-1-3,-2 1 0,-1 7-4,0 1-3,-4 3-1,-3 7-2,-3-2-5,1 8 1,1 1-3,-2 2-3,2 3-17,4 2 0,1-2 5,4 2 0,0 0 1,4 0-6,2-5 6,6-1 1,-1 1 0,4-1 0,0-2 0,6 1 1,-1 0 3,2-7 0,3 2-4,-1-3 7,2-4-1,2 0 1,-1-3-1,1-2-1,0-3 2,0-1 0,1 2 0,-2-8 0,-1 1 1,2-6 0,2-1 0,-4-2-2,1-2 2,-2-2 8,0-1 2,-4 2-6,2-2 4,-4 6 4,-1 2 0,2 1 7,-4 2-1,1 2-1,-1-1 0,0 2 2,0 1 4,-2 3 0,1 0-2,-1-1-5,0 2 0,0 2-4,1-1-1,-2 3-6,0 0-5,0 0 4,0 0-3,-2 17-1,1-1 4,-3 2-4,1 9 1,-4 2 1,0 4 5,-1 2-2,-3 8 6,-1 3 2,0 0-4,0-2 2,-2 1 15,4-12 5,-4 9 9,3 5 1,1-14 13,2 1 1,-2-1-3,1 1 4,0-4-10,0 0 0,-1-1 1,2-3 9,2-8-17,2-1-5,1-2-13,0-3-1,-1-4 11,3-1-8,-1 0 5,2-4 5,0 1 5,-2 1 14,2-5 7,0 0 5,0 0 0,0 0-8,0 0-8,12-21-7,-2 4-1,5-8-10,4-4 0,8-9-5,-1 2-2,1 2-1,1 0-4,2 0-9,-8 8-1,-1 2 3,-1 4-6,-2 3-8,-1 1-10,-5 3 13,-1 1-5,-3 3-7,-1 1-12,-1 4-10,0-2-15,-3 1-3,1 0-14,-1 4-6,-3 1-8,3-4-18,-1 2-11,-2 2-18,1-4-21,-1 4-22,0 0-35,0 0-33,0 0-41,0 0-250,0 0-571,0 0 254</inkml:trace>
  <inkml:trace contextRef="#ctx0" brushRef="#br0" timeOffset="115634.6839">10325 13868 11,'0'0'217,"3"3"-10,-3-3-13,0 0-17,0 0-12,0 0-6,0 0-16,0 0-7,0 0-6,0 0-4,0 0-4,0 0-6,0 0-7,0 0 6,-3 4-4,3-4-1,0 0-3,0 0-4,0 0 1,0 0-8,0 0-4,-1 5-11,1-5-5,0 0 3,0 0-12,0 0-7,-3 3 1,3-3-5,0 0-5,0 0-8,0 0 4,0 0-8,0 0 2,0 0-16,0 0 3,0 0-6,0 0-1,0 0 1,0 0-8,0 0-2,0 0-2,0 0 3,0 0-4,0 0 5,0 0-5,0 0 2,0 0-2,-3 1-2,3-1 3,0 0-5,0 0-2,0 0 3,0 0-2,0 0 2,0 0-9,0 0 2,0 0 0,0 0 7,0 0-5,-2 4-2,2-4 7,0 0-7,0 0 0,0 0 2,0 0-4,0 0 1,0 0-1,0 0 1,0 0 3,0 0-3,0 0 3,0 0-2,0 0 0,0 0 0,0 4-2,0-4 3,0 0-7,0 0 4,0 0 1,0 0 2,0 0-2,0 0-1,0 0 2,0 0 1,-2 5 1,2-5-1,0 0 1,0 0-2,0 0 4,0 0-2,0 0-2,0 0 2,0 0-1,0 0 1,0 0 4,0 0 1,0 0-5,0 0 7,0 0-2,0 0-6,0 0 3,0 0 2,0 0 1,0 0 2,0 0-2,2-14-3,-2 14 5,0-7 4,0 3-5,2 3 6,-2-4-5,0 0 9,2 1-3,-1-2 7,2 0-8,1-2-4,-1-1-4,4-2 2,2-1 0,-1-2 4,3 2-8,-1 2 1,1 0 0,2 1 2,0-2-1,-2 5 1,2-2-5,2 4 1,-6 4-3,-1 0-4,2 4 3,1 5-1,-1 3-4,1 1-2,-1 11-1,-6-6 2,2 8-4,-5 1 5,-3 2-2,-4-1 0,-4 2 6,-3-3-8,1 1 1,-2 0-1,-3 0 3,-1-4-1,1 0 2,-2-4-1,1-3 2,1 0-6,4-3 7,0-4-2,1 0 2,1 2 2,2-7-2,-1-1 5,2 3-3,4-4-2,0 1 5,-1-2-1,1 2 16,3-3-7,-1 2 5,2-3-15,-6 3 3,6-3-2,0 0 4,0 0 0,8 3-8,-8-3-1,14 1 6,-3-1 0,2 1 2,9-1 3,-2 0-4,4 0 1,0 0 1,0 2 0,1-4-7,-1 4 9,0-1-4,1-2-2,-3 1 3,-2 1 1,2-4-2,-7 3 1,-1 0-1,-1 0 4,-2 0-6,-2 0 8,-1 0 9,-5 0 4,3-2 15,-2 2 4,0-1 0,-4 1 10,7 0 2,-7 0 6,6 0-2,-6 0 1,0 0 8,0 0-5,7 0-4,-7 0 3,0 0-5,0 0-3,0 0-4,0 0 3,4 1 1,-4-1-5,0 0 0,0 0-3,0 0 2,0 0-4,0 0-3,0 0 5,0 0-9,0 0 1,0 0-5,0 0 0,0 0 1,0 0-5,0 0-1,0 0-3,0 0-4,0 0 1,0 0-5,0 0 0,0 0 0,0 0-5,-4 8 2,4-8 1,0 0-2,0 0 1,0 0-2,0 0 3,0 0 3,0 0-10,0 0 8,0 0-2,0 0 7,0 0-6,0 0 3,0 0 0,0 0-2,0 0 1,0 0 0,0 0-1,0 0 0,0 0 0,0 0-3,0 0 3,0 0-6,0 0 0,0 0 5,0 0-2,0 0-6,0 0 6,0 0-4,0 0 5,0 0-7,0 0-1,0 0-1,0 0 3,0 0-4,0 0 2,0 0 0,0 0 2,0 0-3,0 0-3,0 0-1,0 0-5,0 0-3,0 0 0,0 0-2,0 0 1,0 0 0,0 0-7,0 0-2,0 0-9,0 0-1,0 0-10,0 0-8,0 0-7,0 0-11,0 0-7,0 0-16,0 0-19,0 0-10,0 0-25,0 0-14,0 0-20,0 0-18,0 0-15,-3-12-27,3 12-29,-1-5-11,1 1-29,-2 0-188,-1 0-537,2-2 237</inkml:trace>
  <inkml:trace contextRef="#ctx0" brushRef="#br0" timeOffset="116450.0157">11399 13054 48,'4'-16'180,"0"2"-9,-1 4-11,-2 0-4,2 3-2,-1-2-14,-1 3-5,-1 1-14,3 1-8,-3 4-11,2-7-13,-2 7-10,0-3-9,0 3-3,0 0-14,0 0-1,-11 17-5,6-7-4,-2 7-5,-5 5-4,-1 4 3,0 2 3,-6 12-7,5-8-4,-7 9 3,3 0-2,0 5 0,-1 0 1,0 0 5,-3 4 0,3 1 3,-2-2 3,-3 6-1,-10 22 7,0-1 4,0-4 4,0 2 6,-1-3 6,1 3 6,1-2 14,7-23-12,1 1 3,2 1 0,1-6-5,-5 2-1,7 1-3,-1-7-6,1-2 7,6-10-10,1 2 0,0-3-9,1-1 0,0-1-5,2-5-3,1-4-2,4-3-4,-1-2-7,0-4-10,2-1 8,1 2-7,-1-4 5,1 0-5,1-2-2,2 2-5,-2-3-2,1 1 5,1-3 1,-2 4-2,2-4 1,-1 3 0,1-3-4,0 0-3,0 0-8,0 0-13,0 0-1,0 0-47,0 0-27,3-14-35,-2 4-25,2 0-34,1-2-29,2-3-30,1-2-32,1 0-220,0 1-529,5-6 235</inkml:trace>
  <inkml:trace contextRef="#ctx0" brushRef="#br0" timeOffset="116956.8873">11383 13636 24,'2'-7'201,"0"-1"0,0-2-7,1 4-3,-2-4-11,0 5-7,2-1-5,0-1 0,-1 1-2,-2 3-3,2-1 1,-2 1-5,2-2-1,-2 5-19,4-5-6,-4 5-17,0 0-7,0 0-7,0 0-10,0 0-17,0 0-5,0 0-3,-6 17 3,4-1 12,-1 4 3,-4 8 4,0 6 0,-1-5 2,0 18-1,1-1 6,-3-1-8,3-10-3,-1-2-2,1 12-1,0-14 2,-2 0-8,2 0-2,0-2-3,1-1-4,1-2-8,1-7-2,-1 1-6,1-3-7,0-3 1,1-1-6,0-4-2,1 0-3,-1-3-3,3-1 0,-2 1-5,1-3-10,1 1-7,0-4-15,-2 4-11,2-4-31,0 0-27,0 0-36,0 0-48,0 0-59,5-12-66,-2 3-55,-2 0-301,2-3-693,0 0 307</inkml:trace>
  <inkml:trace contextRef="#ctx0" brushRef="#br0" timeOffset="119134.9903">11771 13302 34,'0'-5'188,"2"0"-4,-2-2-17,5 2-8,-5-2 2,2 2-5,-2-3 6,3 2 1,0-1-7,-3 1 4,1-1-9,-1 2-7,3-2-5,-3 1-2,0-2 1,0 1-5,0-1-6,0-2-2,0 0-4,-3 1-10,2-3-5,1-3-9,-6 3 0,4 0-9,-3-5-1,0 1 0,1-2-4,-4 2-5,4-1 1,0 5-9,-2-3 4,-1 0-8,2 0-6,-4 1 2,1-3-7,0 3 4,-2 2-13,2-2-3,0 2 1,-2-1 1,0 1-6,-1-2-1,0 3-4,2-1-8,-3 0 3,0 1-8,1-1 6,0 2-2,0-1-1,-5-1-6,-4-1 2,1-2-5,1 3-4,0 2 1,0-2 1,-4 1-3,2 0 3,-1 1 7,-2 0-14,1 1 3,-1 0-5,1 1 4,-2 0 1,3-1 0,-3-2-3,0 6-1,1-2-3,-1-1 1,0 5 1,0-5-1,0 2-1,2 3 2,-4-5-3,1 3 2,2 1-4,0-3 3,-1 3-1,1 1 1,-5 1-1,5-1 3,1 0-1,-4 0-2,4 2 2,-5 1 0,3-4-3,-1 3 8,1-1-1,-1 0-4,1 2 7,0-1-17,0 1 10,0 0-1,-4 0 5,2 1 4,2 0-6,0 2 3,-1-2-13,3-1 11,-4 4 7,4-1-4,-2 1 0,1-2 0,2 1 2,0 2-9,0-2 6,0 2-2,0 0 3,5-1-5,-4 4-2,5-4-1,1 2 2,-2 3 1,-1-4 1,2 2 0,1 0-5,-6 4 7,6-3-6,1 0 8,-1 1-21,0-1 17,0 1-5,-1-1 2,3 1 1,-2 0 4,0-1-18,0 2 12,3-2-1,-2 1 2,2 0-2,-2 1-2,0-3 3,1 3 1,3 0 1,-2-2 4,-2 5-4,2-3-3,0 2-4,-3 1 2,2 0-9,-4 3 17,-1-2-5,7 0 4,-3-2 1,-2 5-1,3-1 2,1-3-2,1-1 1,0 1-2,-2-3 4,3 2-4,-1 1 2,1 4 8,-1-6-8,0 1 0,1 3-3,-1-1 6,2-2-4,1-2 1,-4 4 1,4 0-1,-2 0-14,-1 1 17,0-2-1,2 2-6,0 1 1,-1-1 0,-4 5 6,5-3-4,0-1-6,-2-2 9,1 0 2,1 2 1,-1 0 1,1 1 1,-2-2-1,3 1-2,3-1-9,-1 0 8,-3 2 2,1-3 0,1 2-5,1 1 0,-4 0-2,4-2 0,0 2 2,0 3-3,2-3-9,-1 0 11,0 4 3,1-3-16,0 0 16,0 0-4,0-1-4,-1 9 2,3-8 4,1 4-6,-5-4 6,4 9-1,0 0 4,1-3 2,-3-4-8,6 2 1,-6-4 3,3 9-4,-3-8-2,6 6 2,-3-6 3,3 0-3,-3 5-30,0-4 7,5-1 1,-3 3 4,3 1 1,1-3 1,-3-3 2,2 6 4,1-5 2,-3 2-1,4-2 4,-1 0 1,2 1 1,2 1-2,-2-3 4,-1 0 1,5 5-3,-1-7 6,2 6-1,-1-2-3,-1-4 3,4 6 5,-1-3-2,1 1 3,1 1-10,-1-2 2,3-1 4,-1 0-6,-1 3 2,1 0 3,2-1-10,-2-2 8,2 0 0,-1 0-6,-1-3 6,-5-1 3,1-2-8,0 3 2,0-3 0,2 0 4,3 3 3,1-3-4,-2 2-1,2 1-1,-6-3 0,1-1 5,0-1 1,0 2-15,0-1 2,0 1 2,5 2 6,-5-5-3,-1 2 1,1-1 2,0 1-6,1-2 3,-1-1 0,-1 2 3,7 1-3,-5-4 2,3 4 2,4-3-2,-4 0-2,-3 0 5,4 1-5,-5-4-2,1-2 1,1 3-1,-2 0 5,1-3 3,-2 4-1,5-4-4,-2 1 3,1 2-1,1-4-2,3 3 3,-5-1-1,4-1 4,-2 4 1,1-4-11,2 1 4,-4-2 2,5 2-3,-7 0 1,7-3 4,-2 1-2,-4 0 1,6 2-1,-6 0 2,1-2-1,-2-2-4,8 1 5,-8 0 2,1 0 1,5-2 0,-6 1 3,-1 1-6,2-3 5,0 2 2,5-1 1,0 2 1,-2-2 2,4-2 1,-2 1 2,2 3 3,1-2-13,-3-1 11,3 0 1,-2 2-3,-1-1 2,-1-1 1,1 0 1,2 2 3,-9-2 0,3-2 5,-3 0 6,1 2-1,2-1 1,-6 1 3,4-2 0,-3 1 5,-2 2 2,3-3 0,-2-1 0,3-3-6,2 3-3,-2-2-6,4-3-3,2 1 1,-5 3-7,6-3 3,-4-2-7,3 0-2,-6 8-1,0-5-2,2 3 3,-4-4 2,0 3-5,3-1 2,-2 4 3,-2-3 11,-3 0-5,5-1 3,-2 1-1,-1-2 8,0 2-1,-1-1 1,3 0-3,0-3-6,0-2-2,4-4 3,-4 4-2,1 0-5,0 1-3,-3-2 3,2 1-2,-2 2-3,3-1 1,-3-1-5,0 1 3,-3 2-2,1-1 4,-2 1-3,0 2 0,0 0 4,-1-1 1,-1 4 3,1-4 0,0 4 3,-2-1-1,2-3 3,-1 0-3,3 0-1,0-1-2,-2 0-4,0-2 1,4-1-10,-3-2 5,0 1 3,1-1-6,2 1 9,-3-3-4,-1 1-1,-2 6 1,3-6 7,-1 5-1,-2-1-2,0 0 3,0 0-1,-1 0-3,3-3-4,-2-1 5,-1 0 4,3-2-11,-3 1-6,4-3 6,0 3-5,-2-2 0,2 0-1,-4 3-1,4-2 5,-2 2-5,0 0-1,-1 2 4,-1 2-3,0 2 7,-1 0 4,1 1 7,0-1-10,-1 2-2,1-3 15,-2 3 0,0-4-5,1 2-5,1-2-7,-1-2 6,-1 4-13,1-8-1,2 6 16,-3-1-9,1-1 4,-1 4-3,2-1 13,-1-1-14,1 1-10,-2-4 9,1 3-2,-1 2 2,0-2 1,0 3-5,0 0 5,0-2-13,3 0 11,-2 3-1,-1-2-4,0-1 3,0 3-1,-1-4 2,1 3 1,0 0-2,0-2-5,0 1 6,0 1-1,-3-1-2,3-2 6,0 3-7,0-2 3,0-1-5,0 1 3,0 0-3,0 1 6,0-1-3,0 1 2,-1 0 5,1 1-14,-2 1 5,1-1-3,-1 1 1,2 0 1,0 1 4,-1 1 1,1-1 1,-3 1-8,2-1 4,1 2 1,0-2 1,-1 2 5,-2-4-7,1 1-2,1-1-1,-3 0 3,2 0-2,-1-2 3,0-2 5,1-2-5,-3-2-4,-2-1 2,3-6-1,-4-1-16,1 1-1,-3-2-14,1 3-13,-2-3-23,-3 1-42,-4 2-47,-1-1-41,-5 4-67,-2 0-58,-11-1-77,2 2-118,7 7-441,2-1-1041,0 4 461</inkml:trace>
  <inkml:trace contextRef="#ctx0" brushRef="#br0" timeOffset="122366.9572">16781 15312 29,'0'0'175,"0"0"-12,0 0-12,-2 4-12,2-4-13,0 0-8,0 0-3,0 0-8,0 7-5,0-7-13,0 0 0,0 0-11,-1 3 6,1-3-3,0 0-2,0 0 3,0 0 0,0 0-1,0 0 0,0 0 2,0 0-2,0 0 5,0 0-3,0 0 6,0 0-4,0 0 0,0 0 0,0 0-4,0 0-3,0 0-4,0 0-3,0 0-7,0 0-8,0 0-3,0 0 1,0 0-9,0 0-1,0 0-4,0 0-5,0 0-4,0 0-2,0 0-6,0 0-1,0 0 0,0 0-11,0 0 2,0 0-2,0 0 2,0 0 0,0 0-4,0 0-4,0 0 0,0 0 0,0 0 1,0 0-2,0 0-2,0 0 1,0 0-4,0 0 1,0 0 1,0 0 1,0 0 13,0 0-13,0 0-3,0 0 3,0 0 1,0 0-1,0 0 0,0 0-3,0 0 1,0 0 1,0 0-1,0 0 1,0 0-2,0 0 1,0 0-4,0 0-10,0 0-17,0 0-35,0 0-44,0 0-53,0 0-75,0 0-271,-9-11-551,7 8 244</inkml:trace>
  <inkml:trace contextRef="#ctx0" brushRef="#br0" timeOffset="122897.6601">16082 14508 8,'6'-11'231,"-3"6"3,-1 1-14,2-8-13,-3 4-22,1 1-15,0-3-6,-1 1-12,-1 4-9,0-2-9,-1 2-17,-1 0-10,1 0-9,-2 1-16,0 1-6,-4 2-13,-1 2-5,-1 2-10,-5 5-3,3 2-4,1 1-7,-2 3-2,0 6-8,5-6 2,0 3-6,2 1 2,2-1-4,1 0-4,5-1 0,0 1-3,1 0 3,6-3-2,1 7-4,2-1 0,-6-3 1,7-1 5,-1 4-8,-5-4-1,-2-2-2,2 0 2,-5-2 4,-3 3-9,0-4 3,-1 6 2,-5-2 1,-1-1 3,-3 2-1,-1-2 2,-2-3-5,-4 5 3,-1-3 0,6-3-2,-8 0 2,7-3-6,-1-2 4,1 0-6,0-1-9,5-1-8,-2-2-24,3-2-21,0-1-22,3 0-37,0-4-36,2-4-27,4-2-27,0 0-138,4-3-376,8-8 166</inkml:trace>
  <inkml:trace contextRef="#ctx0" brushRef="#br0" timeOffset="123114.78">16314 14373 210,'6'-11'256,"-2"3"-8,-1 1-19,1 2-21,-4 3-24,0 2-23,0 0-13,0 15-18,-4 3-8,-3 10-7,-6 17-13,3-11-10,-3 15-2,-3 4-14,2-5-5,-1 2-6,3-1 2,-2-3-12,4-12-12,3 0-9,-3 0 15,3-3-20,1-3-24,1-2-34,0-9-43,2-3-46,1-3-39,1-2-21,1-4-27,-2-3-134,2-2-367,0 0 164</inkml:trace>
  <inkml:trace contextRef="#ctx0" brushRef="#br0" timeOffset="123536.004">16175 14714 172,'-2'-7'213,"2"-4"7,0 5 0,0-2-15,0 2-13,1 1-16,4-4-17,2 2-14,3-3-12,10-2-11,1 5-11,4 5-11,1 2-9,0 6-7,1 4-9,-3 4-6,-3 1-11,-2 6-5,-4 0-7,-1 1-1,-5-5-6,-1 6-3,-5-3-5,-2 4-1,-1-6-3,-4 8 4,-3-10 2,-1-1 1,1 0 6,-2-3-4,2-3 1,3-1 7,-2-3 1,-1-1 20,4-4-2,3 0 7,-7-5-6,3-2-1,1-3-12,3-6-3,3-5-3,1-7 3,6 0-13,3 3-2,1-4-3,-1 7 3,4-3-13,3 4-1,0 4 2,-3 2-4,4 5-7,-1 2 5,-3 5-4,-3-1 3,0 4-9,-3 4-8,-3-1 2,-3 3-5,0 5-1,0-1 2,-2 1-11,-5 4 16,2-1-2,-1 3 2,-2 2-3,-2-1 3,2 0-1,-1 0 2,1 0 3,-2 1-3,1-2-1,0-2 1,2 2-4,0 0 3,1 1 4,-1-1 0,1 2-4,1-3-1,2 0 3,0 0-9,2-5-5,-1 0-6,5 4-17,-1-9-17,1 0-28,1-2-31,1-3-38,3-2-42,0-6-53,1-2-51,-2-2-157,-2-4-489,1-8 217</inkml:trace>
  <inkml:trace contextRef="#ctx0" brushRef="#br0" timeOffset="124496.0649">16917 14741 84,'-2'-11'259,"2"0"0,-2-1 13,2 0-2,0 3-21,0 2-27,0 4-27,0 1-18,0 2-22,0 0-17,0 0-13,7 24-13,-7-7-12,0 8-10,-3 3-17,-1-1 10,0 0-16,-2-2-7,-1 0-9,2-7 0,-1-1-10,2-6-1,-2 0-4,3-3 0,0 0 1,2-3 13,-2-2-18,3-3 19,0 0-7,-3-11-4,6 2-1,4-8-5,-4 2-6,10-11-2,-1 2 0,5-2-7,-1 1 1,2 5-5,1 3-1,-3 3-3,-2 4 3,1 4-6,-2 2-1,0 5-2,-3 1-4,0 3-6,-2 3-3,1 5 8,-1 2-9,-3 2 7,-2 1-4,-1 0 3,2 8-1,-4-8 3,0 8-2,-1-7-1,0-4-6,-1 2-9,2-5-27,0 3-22,0-7-9,2 3-10,3-2-4,2-2-2,3-3-4,4 1-11,7-3-12,3-7-1,3 3 1,0-7 7,0-2 14,1 0 3,4-12 12,-5 6 14,5-12 6,-9 7 12,6-7 32,-9 3 6,-2 2 28,-1-2 10,-4 1 26,-2 1 17,-4 6 23,-1-1 0,-3-1 6,-2 4-8,-3 7-2,0-1-12,-8 5-10,3 3-2,-10 2-5,-7 7-10,3 6-4,-1 5-4,-2-1-4,1 3-4,6 1-1,0-1-2,0 0-4,10-4 0,3 1-5,3-2 6,1-4-2,1 1 1,3-4-2,3 0-7,3-6 2,4 0 4,9-5-2,-2-4-7,3-2 4,-2 0-3,-2-3 4,1-5 15,-4 2 14,-3-3 13,1-3 13,-3 0-1,-1-1 5,-2 4 12,-2 4 5,-3 3-3,1-3-8,-1 5 10,-2 2-1,1-1-12,-2 3-3,1 0-6,-1 1-13,-1 4-7,3-5-10,-3 5-6,0 0-10,0 0 1,0 0-3,0 0-16,-5 27 13,0-8-3,1 0-1,0 8 1,-2 6 2,-2 11 6,-3 5 9,1 2 7,-1-2 5,-4 1 6,4 1 9,-3-1 4,-3 0 4,4 1-4,-3 0-10,0-1 2,3-1-7,-1-4 1,-1-4-5,2-10-1,-1 1-3,1-2 2,2-4-1,-4 0-1,-1-4 1,1-2-1,3-8 7,0 0 9,4-6 9,-4 2 2,-1-6 4,-1-4-4,0-4-3,1-2-4,2-4-7,-3-7-4,3-2-8,0-3-10,6-5-7,2-1-10,2-4-16,5 1-18,5 5-23,3-4-32,5-8-31,0 11-30,11-6-28,-1 6-36,6 0-31,-11 9-42,13-2-25,-1 1-56,2-1-67,-10 7-302,1-1-781,7-2 346</inkml:trace>
  <inkml:trace contextRef="#ctx0" brushRef="#br0" timeOffset="125124.6845">20715 12955 64,'0'-4'214,"-2"2"-19,-4-1-13,-3 4-15,-5 2-20,-9 7-9,-15 10-11,0 5-14,-25 18-7,-1 13-10,-9 2-12,-3 8-8,-6 3-4,1 4-19,-6-1-10,3-4-1,-6 5 1,1-10 2,2-1 19,1-1 8,3-9 6,7 0 1,3-4 1,5-9 3,7 2-4,16-18-4,3 3-3,1-5-8,5 2 0,10-6-9,2-3-6,3-2-6,6-5-3,2 0-5,3-4 6,6 2-19,-3-3-11,4-1-16,3-1-30,-3-8-43,6 1-45,0-3-47,7-4-45,5-4-200,2-3-449,4-1 199</inkml:trace>
  <inkml:trace contextRef="#ctx0" brushRef="#br0" timeOffset="125719.6987">20578 13038 14,'0'-4'196,"0"-1"-4,2 0-2,0-2-9,-2 4-6,3-4-5,-3 2-9,4 0-9,-1 0-9,1 0-6,-1 1 1,0-2-11,1 2 0,-1-1-12,0 5-3,-1-4-12,0 3-10,-2 1-6,6-4-6,-1 1-8,-2 2-2,-3 1-7,10 3-1,0-1 0,-1 4 4,4 1-1,3 0 5,5 10 10,3-2 0,11 10 9,3 4 9,3-1 7,23 15-5,-5-1 6,1 4-1,3 0 8,2-1-9,4 6-9,6 3-3,-2-4-11,1 1-7,-3-2 1,1 1-1,-3-1-5,-4-3-7,3-1-1,-1-3-8,2-1 1,-3 0-5,-1-3-1,-1-1-6,-2-5-1,-19-8-4,19 7 0,-21-10 2,-2 0-8,4 1-2,-7-4 2,1 0 21,-10-4-9,0-5-3,-5 4-3,1-7-2,-8 0-2,1 0-4,-4 0-3,-2-1 0,-1-1-3,-1-2-5,2 1-1,-2 0-4,1 2 1,-5-5-1,2 1 0,-1 2 0,1-2-6,-5 1-1,5 0-1,-6-2-7,4 2-7,-1-1-7,-3-1-8,0 0-22,7 0-21,-7 0-19,0 0-43,0 0-3,3 2-28,-3-2-32,0 0-22,0 0-30,0 0-36,0 0-57,-17 0-286,7-2-675,-7-3 299</inkml:trace>
  <inkml:trace contextRef="#ctx0" brushRef="#br0" timeOffset="128450.028">18419 14904 67,'0'0'163,"-4"4"-11,2-1-9,-2 1-15,1 0-7,-2-2 5,-1 6-10,0-1-4,2-2-4,-3 1-2,1 1-12,2-2-7,1-1-1,0 1-5,-2 2-8,2-3-1,0-3-3,0 3-2,2 0 1,1-4 7,-3 3 7,3-3 11,-3 2 8,3-2 13,0 0 2,0 0-2,0 0-8,7-9-12,-1 1 4,4-5-19,3 0-6,2-4-9,5-3-7,-2-2 2,3 1-3,-2-2 1,0 5-4,1-2-1,-3 2 3,1 2-8,-7 4 19,1 3-25,0-1 5,-5 3 0,0 1 4,2 0-1,-5-1 1,2 4-3,-1 0-4,-3-1-1,-2 4-12,4-4-3,0 3-2,-4 1-19,0 0 2,0 0-6,0 0 2,0 0 4,5 8-1,-5-2-7,0 2 1,-2 4 1,1 5 2,-1 2 2,-5 5-5,4 5 6,-4-2 1,-1 4-4,-2 1-5,2 2 2,-2-2-2,-3 12 4,1-12-3,3 1-2,-2-2 1,-2-1 0,3 5-3,3-9 4,-3 1-3,4-2 4,2-6 2,0-2 9,-3 7-9,1-8-7,2-5 5,1 2 5,1-4-3,-1 0 2,0-1-4,3-4-2,-1 3-3,-1-2 5,2 0 1,0-1 2,-3 0-3,3-4 1,0 4-4,0-4 1,-1 2 2,1-2-4,0 0 3,-1 6 0,1-6-6,0 0 0,0 0-5,0 0-1,0 0-10,0 0 1,0 0 2,-6 1-6,6-1-11,-8-1 1,3 1 1,-3 0-1,-1 0 4,-2 0 3,0 1 7,0 0-5,1 1 5,-3-1-2,0 0 4,3-1 2,1 0-2,0 0 5,-1 3 4,3-3-1,2 0 4,-1 0 5,3 2 0,3-2 1,-8 2 9,8-2-1,-6-1 5,6 1 5,-2 1-1,2-1 7,0 0 2,0 0 8,0 0 5,0 0 0,13 4 5,-3-4 0,4-1 2,3-1-2,7 2-2,1 0 2,2 0 8,1-2-13,2-1-3,-2 0 1,0 2 7,0 0-2,2 2-3,-6-1 4,1 1-7,-5-2 4,-3 2-6,-3 2 7,-5-3 1,-1 0 6,-1 0 2,0 0 1,-1 0 1,-1 0 4,-2 0 1,-3 0-3,9 0-2,-9 0-5,5 0-9,-5 0 5,0 0-4,6-3-4,-6 3-5,0 0 1,0 0-6,6 0-1,-6 0-2,0 0-5,0 0 2,0 0-3,0 0 0,4 0-5,-4 0 0,0 0-2,0 0-3,0 0 1,0 0-6,0 0-5,0 0-10,0 0-9,0 0-26,0 0-17,0 0-20,0 0-26,0 0-24,0 0-32,0 0-30,0 0-44,-13-9-48,9 4-39,0 1-37,-3-4-226,0 0-640,-2-6 284</inkml:trace>
  <inkml:trace contextRef="#ctx0" brushRef="#br0" timeOffset="135546.1025">18847 14952 34,'-3'2'101,"3"-2"-16,0 0 2,0 0-10,0 0 12,0 0 2,0 0 1,2 5 6,-2-5 6,0 0 0,0 0 1,0 0 2,0 0 0,-2 3 6,2-3-6,0 0-11,0 0 4,0 0-7,0 0-3,0 0-10,0 0-3,0 0-10,0 0-1,0 0-8,0 0-3,0 0-7,0 0-9,0 0-3,0 0-4,0 0-1,0 0-5,0 0-1,-3 1-3,3-1-2,0 0 0,0 0 2,0 0-10,0 0-2,0 0 2,0 0 0,0 0-1,0 0-3,0 5 8,0-5-12,0 0 1,0 0-1,0 0 0,0 0 0,0 0 5,0 0-6,0 0-3,0 0 4,0 0-4,0 0 5,0 0-3,0 0-2,0 0 0,0 0 1,0 0 3,0 0-4,0 0 0,0 0-1,0 0 4,0 0-5,0 0 5,0 0-1,0 0-2,0 0 0,0 0-2,0 0 4,0 0 5,0 0-6,0 0-1,0 0-1,0 0-1,0 0 4,0 0-1,0 0-1,0 0 2,0 0-3,0 0-1,0 0 3,0 0 0,0 0-1,0 0 0,0 0 2,0 0-4,0 0-1,0 0 2,0 0 1,0 0-2,0 0 4,0 0-3,0 0 2,0 0 0,0 0 1,0 0-5,0 0 5,0 0-5,0 0 5,0 0-1,0 0 2,0 0-3,0 0 2,0 0 0,0 0 1,0 0-2,0 0 2,0 0 1,0 0-1,0 0 1,0 0 1,0 0 2,0 0-2,0 0 2,0 0-2,0 0 7,0 0 0,0 0 9,0 0-4,0 0 1,0 0 1,0 0-2,0 0 3,0 0-8,0 0 1,0 0-3,0 0-2,0 0 0,0 0-3,0 0-8,0 0-8,0 0-17,0 0-16,0 0-26,0 0-32,0 0-38,0 0-55,0 0-39,0 0-128,0 0-390,0 0 173</inkml:trace>
  <inkml:trace contextRef="#ctx0" brushRef="#br0" timeOffset="137171.3333">18837 14968 148,'0'0'176,"0"0"-7,0 0-3,0 0 0,0 0 0,0 0 0,0 0-7,0 0-9,0 0 2,0 0-5,0 7-3,0-7-9,0 0-4,0 0-9,0 0-2,0 0-6,16-5-13,-8 3-3,5-4-10,2-1-11,6-1-6,-1-6-8,4 4-1,0-4-7,-3 3-3,0-4-7,3 2 0,-4-4 4,-1 3 0,-6 4-3,0-2 3,1 4 1,-7 2-4,0 0 10,0 2-1,-2-1-1,0 3 5,-1-1-8,-1-1 2,-3 4-8,4-4-3,-4 4-11,0 0 0,5-4-7,-5 4-3,0 0-2,4-2-4,-4 2-9,0 0 6,0 0-4,0 0-1,-6 17-2,3-6 5,-3 4-9,-2 2 7,1 12-4,-7-4 1,4 3-2,-2-2-2,0 2 2,-1 0 6,2 1-9,0-1-2,-3 0 6,4-3-3,0 1 3,2-5 0,-2 4 1,4-7-14,-1-3 10,3 2 5,0-4-6,1-1 1,0-3-2,-1 1 1,1 0 0,0-1 3,-1-3-3,4-2 5,-3 2-8,3-2 4,-2 0-1,0-2-1,2-2-9,-3 5 1,3-1-3,-4-2 6,2 0-4,2-2-6,-1 5-9,-3-3 3,1 1-5,3-3-7,-3 6-3,3-4-5,-4 1-3,4-3-3,-3 3-9,3-3-3,-4 1 1,4-1-3,0 0-2,0 0 3,-6 0 1,6 0 1,-4-3-2,1-1 1,-1 2 4,1 1 5,3 1 5,-7-5 1,3 2 7,-1 1 2,0 0 7,0-3 0,-1 3 5,0-2-1,1 1 5,-2 0 0,-2 2 10,4 0 3,-4-2 7,6-1 10,-4 1 6,3 2 9,0-2 6,-2 2 5,3-1 4,3 2-1,-7 0 2,7 0 0,-4-1-2,4 1 2,0 0-2,0 0 8,-3-2-16,3 2 10,0 0-3,0 0 1,10 5 0,-3 0-5,3 2 3,4-3 2,2 3-1,-2-1-1,8 0 1,5 0-8,-6 0-1,4 0-6,-2-1 0,1 2 0,-3-3-5,-5 0-1,1-3-3,-2 0 2,-2 3-2,-1 0-3,-2-3 1,-3 1-4,0-2 4,-7 0-3,10 0-1,-6 0-1,-4 0 1,8 0-3,-8 0 6,0 0-5,9 0-2,-9 0 0,0 0 5,7 1 1,-7-1 0,0 0-7,0 0 2,5 3 5,-5-3-6,0 0 5,0 0-5,0 0 6,5 1-8,-5-1 6,0 0-7,7 0 6,-4 1-3,-3-1 2,0 0-3,9 0 0,-9 0-7,7 2 6,-4-2 0,0 1 0,-3-1-1,9 1-2,-9-1-2,6 0 8,-6 0-3,5-1-3,-5 1 4,3 1 3,-3-1-5,0 0-1,6 1 3,-6-1-4,0 0 2,0 0 8,4 2-11,-4-2 0,0 0 0,0 0 1,0 0 3,0 0 1,0 0 2,0 0-6,0 0-3,0 0 4,0 0-6,0 0 5,0 0 2,0 0 2,4 0 0,-4 0-3,0 0 10,0 0 1,0 0 4,0 0 2,0 0-5,0 0 1,0 0 2,0 0-4,0 0 3,0 0-3,0 0-3,0 0 3,0 0-3,0 0 2,0 0 1,0 0-6,0 0 0,0 0 1,0 0-5,0 0 4,0 0-4,0 0 11,0 0-5,0 0-10,0 0 6,0 0 1,0 0 1,0 0-6,0 0 14,0 0-9,0 0-5,0 0 2,0 0 2,0 0-2,0 0-5,0 0 1,0 0 1,0 0 4,0 0-1,0 0-6,0 0 8,0 0 5,0 0-6,0 0-3,0 0-1,0 0 6,0 0-3,0 0 2,0 0-5,0 0 2,0 0 3,0 0-3,2-5-11,-2 5 13,0 0-2,0 0 0,0 0-2,0 0-3,0 0 7,0 0-3,0 0 3,0 0 0,0 0 3,0 0 7,0 0-12,0 0 3,0 0-5,0 0 1,6 3 1,-6-3-1,0 0-1,0 0 2,0 0 2,0 0-1,0 0-2,0 0 0,0 0 2,0 0-4,0 0 7,0 0-2,0 0-3,0 0-1,0 0 7,0 0-2,0 0-7,0 0 6,0 0 1,0 0-2,0 0-5,0 0 11,0 0-5,0 0-6,0 0 4,0 0 0,0 0-2,0 0-6,0 0 7,0 0 1,0 0 0,0 0-1,0 0 0,0 0 2,0 0-4,0 0 10,0 0-6,0 0 0,0 0-2,0 0 0,0 0-1,0 0-3,0 0 19,0 0-18,0 0-11,0 0-12,0 0-29,0 0-27,0 0-27,0 0-37,0 0-51,-2-10-62,3 5-52,-1 5-224,3-9-579,-2 2 256</inkml:trace>
  <inkml:trace contextRef="#ctx0" brushRef="#br0" timeOffset="139192.1709">10941 5796 71,'2'-11'199,"-2"5"8,2-1-14,0 2-10,-2 0-4,0 1-13,0 4-13,-2-5-21,2 5-8,0-5-14,0 5-10,0 0-8,-8 22-5,2-7-3,-2 9-11,-2 3-5,0-4-3,0 6 0,0-2-11,0-1-3,3-1 1,-1-1-6,1-7 1,1-3-4,3-4-1,-1 1-3,1-3 3,0-3 5,2 2 7,1-4 3,-1 2 9,-2-4 3,3-1 4,0 5 8,0-5 14,0 0 10,0 0-14,0 0-12,5-14 3,1 2-24,-4-5 3,5-1-6,1-9-8,-1 2-1,0-1-6,3-2-5,-3 1-11,4-3 3,-2 1-1,1 2-6,-3 3-7,1 9 1,-5-1 8,0 8-4,0 1-1,-1 2-7,-1 0-2,3 1 11,-2 1-16,-2 3-2,0 0 3,7 7 1,-2 2 0,2 4-6,1 3 18,-1 2-12,3 6-1,-4-9 1,2 7 0,-1-3 0,-2-1 4,0-2 0,2 1-7,-3 0-2,1-5-2,-1 2 2,-2-7 1,1 1 9,0 0-9,-1-2-5,-1-3 2,-1 2-2,1-2-3,-1-1 4,0-2 1,0 0-4,0 4 2,0-4 1,0 0-5,0 0-6,0 0-9,0 0-8,-11-6-14,7 1-7,-6-1 0,-2 1 0,0-2-1,-1 0-2,-2 2 10,-1 0-3,-4 1 6,0-2 6,-1 2 3,4 1 4,1-1 3,2 0 3,-1 3-3,-1-2 13,6 0-1,0 1 6,-1 0 7,3 1 7,2-1-1,2 0 4,0 2 7,1-2-1,3 2 2,0 0-2,0-4-1,3-2 9,2 1-13,5-2 1,6-3-2,3 1-1,5-1-2,0 0-1,0 0 2,1-1-3,2 4 0,-1 3-1,0-4-1,1 2 3,-6 1-2,-5 0-1,-2 3 0,-4 0 1,-3 2-3,-2-1 2,1-1 4,-2 2-7,0 0 3,-4 0 3,5-2-6,-5 2-3,0 0-1,0 0 3,1 4-1,-1-4-3,-3 10 6,-1-5-3,-2 3 0,-4 4 1,1 3 5,-5-3-3,-1 7 1,0 3-1,-3-3-1,-1 2 6,0 1 1,0-2 2,0 0 4,-3-2-1,4 2 0,0-3 12,6-5-9,1 0-1,0-1-3,1-5 3,3 0-2,1-1-2,-1-1-2,6 2-2,-6-3 6,6 0-3,-1-1-2,-1 1 6,2-1-3,1-2 3,-4 4 3,4-4-4,-2 5 0,2-5 5,-2 3 1,2-3 0,0 0 9,0 0-12,0 0-5,0 0 4,0 0-1,0 0 0,0 0-1,0 0 1,0 0 9,0 0-7,0 0-11,0 0 2,0 0-2,0 0-4,0 0 4,0 0 2,0 0-2,0 0 1,0 0-4,0 0-2,0 0-4,0 0-3,0 0-7,0 0-9,0 0-18,0 0-33,0 0-34,-3 0-53,3 0-56,0 0-69,0 0-256,0 0-587,0 0 260</inkml:trace>
  <inkml:trace contextRef="#ctx0" brushRef="#br0" timeOffset="152344.4484">12509 6956 122,'-2'-6'203,"-1"1"-18,2-2-9,-2-2-12,2-1-7,1-2 1,1-5-12,1 1-1,3-2-3,-5-1-8,6-1-8,0-2-2,1-6 14,-2 10-6,4-4 4,-2-1-1,4 1-4,-3-3-4,3 1-8,0 0-8,0 2 4,1-4-4,5 3-1,-3-2-5,2-2-14,2 0-13,2 1-5,7-7-3,1 3-5,1-2-7,-6 9-9,11-7-2,1 4-5,3 1-6,0 1-1,0 2-6,2-2 4,3 5-13,-1 2 1,5 2 1,-2 1-1,2 1-2,2 3-3,-1-1-2,19 0 0,-16 10-4,-6-2 0,4 3-4,2-1-2,-6 5 1,0-2 1,-7 3 3,0 0 7,-7 4-10,-7-1-5,2 3 1,0 0-1,-5-2 2,2 5-8,-3 0 1,-1-1 9,-1 4-5,0-2-4,0 3-1,-4 3 4,0-2 8,0 3-3,0 3-12,-4-1 2,0 3-7,-1-2 7,-1 3-6,-2 2 1,-2 2 2,-3-1 3,-1 1-1,0-3-2,-3 0 2,1 4-5,-5-1 5,0 0 4,-2-1-5,-1 1 4,0-1-1,-9 11 2,0-3 5,2-9-4,-5 6 2,-5-2 0,7-7 1,-8 4-1,-4-1-5,-3-2-2,2 0-4,-5-2 5,2 3-6,-4-6 2,2 2-5,-5-2 9,2-2 2,-2 1-4,4-3 2,1-2-3,2 1 1,-1-2-1,7-4 2,-7 0 1,9-2 5,4 0-3,3-2-2,-3 1 2,5-3 7,-3 2-10,8-1-1,0-2-3,4-1-1,-4 1-1,6-2-3,-1 1 1,2-3-3,3 1 4,1 1-4,-1 0 2,1-2-4,3-1 8,-5 0-6,5 0 2,0 0 3,0 0 0,0 0 1,-6-2 2,6 2 2,0 0-1,1-8 1,1 4 5,1 0-3,-2-4-4,3 3 3,0-3-1,2-3-1,4-2 6,-3-2-3,3-1 6,1-5-4,2-2 1,-2 2-3,5-3 0,-7 2 2,1 5 3,2-3 0,-3 6 1,-4 5-1,4-4-3,-4 6 7,-2 2-1,-1-1-2,3 5-5,-5-2-5,0 3 0,0 0 2,-7 15-1,-5 7 4,0 2 2,-7 2-1,-5 13 8,3-12-4,-7 13 7,-2-5-2,10-10 0,-2-2 8,2 0 5,4-7 7,-3 4 3,2-2 0,6-7 9,3-4-5,1-2 6,0 2 11,2-3 4,1-1 1,1 0 3,3-2-2,0-1-16,0 0 21,0 0-22,10-5 0,-3 1 1,0 0-14,2 1-2,-1 0 5,2 0-6,-3 3-1,6 3-4,-2 0-6,3 8 3,-1-1-4,4 10-7,1 2 3,-4 2 1,-3-2 0,3 2-16,-4 0 19,2 1-10,-1-3-11,0 2-13,-4-7-2,0 2-12,0-4-19,-1-1-5,0-7-16,-1 4-21,-2-7-19,3 1-20,-5-1-38,0-3-61,-1-1-64,0 0-240,9-10-584,-4 1 259</inkml:trace>
  <inkml:trace contextRef="#ctx0" brushRef="#br0" timeOffset="154118.9753">14555 6595 102,'0'0'235,"0"0"-18,0 0-20,0 0-19,0 0-5,0 0-14,-18 3-9,8 2-6,-4 1-5,-6 1-12,1 3-11,-1-3-6,0 1-7,7-1-4,-1 0-2,3 1-4,-2-4-4,4 3-10,1-3-6,0-3 0,2 4 1,4-3-1,-1 0 0,0-1 1,3-1 1,-3 3 4,3-3 0,0 0 2,0 0 1,0 0 0,0 0-6,0 0-7,11-8-7,3 2-7,1-2-7,1-5 8,4 1-16,-1 0-1,-3 0-5,3-2-1,-1 2 7,2-1-3,-6 4-7,5-3 7,-10 5 6,5-1 5,-4 3-7,-2-2 1,-5 5-7,4-1 1,-1 0-8,-2 1-5,-2-1 17,2 2-21,-4 1-5,0 0-20,3-3 8,-3 3-3,0 0-14,0 0 8,0 12-3,-2-4 2,-3 4 10,0 2-1,-2 3-3,-3 5 0,-1 2-3,-2-1-1,1 3 3,1 1 5,-2 1 5,1-1 0,-2 5 11,-1 8-18,2-9 3,2-1 3,0 0-1,1-2-3,-3-2 4,2 0 1,1-1-5,3-8 3,-1 1-14,1-1 12,2-8-2,1 3 1,0-2-4,-2-3 3,5 1 2,-2-3 7,0-1-4,0-2 14,3 2-23,-2 0 0,0-1 13,2-3 0,0 0-7,-3 4 4,3-4-9,0 0 2,-2 1-3,2-1-10,0 0-10,0 0-15,-12-4-6,5 3 5,3 0 1,-6-4 0,3 3-2,-4-3 0,2 2 6,-2 2 3,1-3 4,-1 0 3,1 1 5,0 1 0,2 0 3,-1 1 3,5 0 6,-1-2 8,-1 2 0,6 1 11,-7-1 2,7 1 0,0 0-6,-3-3 4,3 3-12,0 0 6,0 0 4,20 8 5,-5-6 4,6 2-8,3-1 1,3 2-1,-2-1 3,4 1 10,-3-1-17,3 0-1,-3 0-1,1-1 6,-2-2 8,-2 3-6,-2-1 3,-6-1 0,1 2 5,-5-4-10,-4 2 5,3-2-9,-4 0 28,-1 0 5,-5 0 2,8 0 4,-6 1 4,-2-1 12,7 0-15,-5 1 2,-2-1-1,0 0-2,0 0-6,4 1-4,-4-1 3,0 0-7,0 0-3,0 0-6,0 0-3,0 0 0,0 0-2,0 0-2,0 0-2,1 4 0,-1-4-7,0 0 1,0 0-14,0 0 20,0 0-2,0 0-2,0 0 0,0 0-1,0 0 5,0 0-6,0 0 4,0 0 0,0 0 0,0 0-2,0 0 1,0 0-1,0 0 0,0 0-6,0 0 1,0 0 3,0 0-9,0 0 6,0 0 2,0 0-7,0 0 13,0 0-20,0 0 11,0 0-3,0 0 1,0 0-1,0 0 7,0 0-6,0 0 1,0 0 1,0 0-1,0 0 8,0 0-21,0 0 9,0 0 4,0 0-3,0 0 0,0 0 3,0 0-7,0 0 5,0 0-4,0 0 7,0 0-5,0 0 3,0 0-1,0 0-1,0 0-9,0 0 12,0 0 0,0 0-3,0 0 3,0 0-3,0 0 2,0 0-2,0 0 1,0 0 4,0 0-5,0 0 3,0 0-3,0 0 5,0 0-9,0 0 3,0 0-1,0 0-1,0 0 5,0 0 0,0 0-2,0 0-8,0 0 5,0 0 5,0 0-1,0 0-1,0 0 6,0 0-8,0 0-10,0 0 12,0 0 0,0 0 2,0 0-3,0 0 3,0 0-2,0 0-1,0 0-1,0 0 3,0 0 0,0 0-4,0 0 7,0 0-15,0 0 13,0 0 3,0 0-7,0 0 1,0 0 4,0 0-3,0 0-2,0 0 2,0 0-1,0 0-1,0 0 4,0 0-7,0 0 8,0 0-2,-6 3-2,6-3 2,0 0-1,0 0 5,0 0-6,0 0-4,0 0 9,0 0-5,0 0 0,0 0-1,0 0 0,0 0 3,0 0 2,0 0-2,0 0-1,0 0 1,0 0-2,0 0 5,0 0-6,0 0-1,0 0 2,0 0 1,0 0-2,0 0 0,0 0 0,0 0-6,0 0-9,0 0-9,0 0-16,0 0-13,0 0-17,0 0-45,0 0-24,0 0-37,0 0-41,0 0-40,0 0-26,0 0-37,0 0-292,-5 4-665,0-2 294</inkml:trace>
  <inkml:trace contextRef="#ctx0" brushRef="#br0" timeOffset="158671.098">22182 14883 126,'0'0'136,"0"0"-15,0 0-1,0 0 4,0 0-17,0 0-8,0 0-11,0 0 0,0 0-4,0 0-4,0 0-3,0 0-7,0 0-5,0 0 0,0 0 2,0 0-12,0 0 0,0 0 1,0 0-2,0 0 2,0 0-3,0 0 2,0 0-2,0 0 23,0 0 0,0 0-5,0 0 2,0 0-3,0 0 3,-5-3-3,5 3 6,0 0-2,0 0 0,0 0-6,0 0-4,0 0 0,1-8-2,-1 8 2,-1-7-11,1 4 1,0-2-8,-2 1 4,2 4-5,0-8 5,0 6-1,-1-2-3,1 4-3,-1-9 0,0 8-2,1 1-12,-4-4-3,4 4-4,-2-4-2,-2 1-3,-1 1-3,1 2 0,4 0-4,-13 1-12,6 3 18,-4-1-7,1 2-4,-3 3 2,-1 1-2,0 4 4,0 5-10,-4-3 8,4 5 1,-2 1 7,2-1-6,0 2 4,4-4-2,-1 7 6,1-3-2,3-5-2,1 1-15,2 0 18,1 1 1,-1-2-3,1 1 6,3 0-4,3 1-1,-3 1 8,4-4-1,2 2 3,-4-6-6,3 3 5,2-4 0,1 1 5,0-4-5,3 4 4,0-2 3,0 2-4,1-8 10,1 4 6,0-2-13,1-6 4,1 1-3,0-1 8,-1 0-15,4-2-3,-2-3-1,-1-4 3,-2 3-1,3-2 2,-4 1-4,1-1 0,-2-2 2,0-4-4,2 5 3,-2-4 6,-2 2 6,-1 0 7,-1-1-6,-1-3 0,1 0-7,0-2 1,-3-1-4,5-6 5,-5 5-7,0-5-3,-1 1-3,1-4-2,0 3-4,-4 3-10,0-2 8,0 3 4,-1 3-5,0 0-3,-1 5-2,-1 1-2,-1 0 1,1 0-4,-2 3-3,-4-1 5,5-1-7,-3 5-2,0 3 2,1-4 5,-1 3-1,0 1-1,-3 2 0,3 0-5,-4 3 5,5-1-5,2-2 0,-3 4 0,1-4 6,0 2-6,1 0-1,1-2 4,0 2 4,0 0-1,1-1 0,3-1-5,0 0 3,-5 5 5,3-4 4,2-1-2,0 0-6,-2 3 7,2-3-2,0 0 0,0 0-1,-4 2-2,4-2-1,0 0-5,0 0 12,0 0-21,0 0 14,0 0 1,-3 3 11,3-3 0,0 0-10,0 0 8,0 0-7,0 0-4,0 0 2,0 0 2,0 0-1,0 0-1,0 0 11,0 0-16,0 0 5,0 0 6,0 0-1,0 0 2,0 0 5,0 0-8,0 0 3,0 0 4,0 0-2,0 0 6,0 0-9,0 0 5,0 0-2,0 0 2,0 0 3,0 0-2,0 0-4,0 0 7,0 0-2,0 0-1,0 0-3,0 0 5,0 0-9,0 0 4,0 0-2,0 0 5,0 0-10,0 0 7,0 0 3,0 0-9,0 0 6,0 0-4,0 0 1,0 0-5,0 0-3,0 0 11,0 0-4,0 0-1,0 0-4,0 0 6,0 0-3,0 0 4,0 0-3,0 0-3,0 0 0,0 0 4,0 0-2,0 0-16,0 0 15,0 0 4,0 0 3,0 0-4,0 0 4,0 0-13,0 0 8,0 0-1,0 0-3,0 0 6,0 0 0,0 0 2,0 0 0,0 0-2,0 0-8,0 0-9,0 0 17,0 0 0,0 0-1,0 0-4,0 0-1,0 0 9,0 0-8,0 0 9,0 0-9,0 0 0,0 0 4,0 0 0,0 0 1,0 0-7,0 0 3,0 0-4,0 0 7,0 0-4,0 0-1,0 0-1,0 0 5,0 0 0,0 0-3,0 0 5,0 0-7,0 0 5,0 0 6,0 0-8,0 0-5,0 0 0,0 0 10,0 0-5,0 0 1,0 0-11,0 0 13,0 0-3,0 0 3,0 0-3,0 0-1,0 0 5,0 0 0,0 0 1,0 0-4,0 0-7,0 0-4,0 0 16,0 0-2,0 0 2,0 0-1,0 0-1,0 0-4,0 0 1,0 3-5,0-3 2,0 0 11,0 0-8,0 0 3,0 0-2,0 0 1,0 0-5,0 0-1,0 0 5,0 0 4,0 0-6,0 0 2,0 0-4,0 0-4,0 0 14,0 0-6,0 0-2,0 0-16,0 0 16,0 0 0,0 0 4,0 0-3,0 0-2,0 0 3,0 0-2,0 0 0,0 0 0,0 0-11,-4 3-9,4-3 25,0 0 4,0 0-1,0 0-3,0 0-1,0 0 0,0 0-5,0 0 0,0 0 4,0 0 0,0 0-6,0 0 5,0 0 2,0 0-5,0 0 4,0 0 3,0 0-4,0 0-2,0 0 4,0 0-1,0 0-1,0 0 1,0 0-1,0 0-1,0 0 3,0 0-4,0 0 5,0 0-1,0 0-4,0 0 4,0 0 1,0 0 0,0 0-3,0 0-4,0 0 3,0 0 4,0 0-3,0 0-4,0 0-4,0 0 7,0 0 3,0 0-4,0 0-1,0 0 1,0 0-2,0 0 6,0 0-2,0 0-1,0 0 1,0 0 2,0 0-22,0 0 18,0 0 3,0 0 1,0 0-3,0 0 0,0 0-1,0 0 1,0 0 1,0 0 0,0 0 3,0 0-2,0 0-4,0 0 4,0 0-5,0 0 4,0 0-6,0 0-9,0 0 13,0 0-1,0 0 8,0 0-7,0 0 0,0 0 6,0 0-4,0 0 5,0 0-3,0 0-2,0 0-1,0 0 2,0 0-7,0 0 8,0 0-4,0 0-4,0 0 8,0 0 1,0 0-4,0 0-2,0 0 5,0 0-9,0 0 9,0 0-1,0 0-1,0 0-2,0 0-1,0 0 1,0 0 5,0 0-6,0 0 2,0 0 2,0 0 3,0 0-13,0 0 12,0 0-7,0 0 3,0 0-1,0 0 2,0 0-1,0 0-4,0 0-1,0 0 3,0 0-2,0 0-3,0 0 3,0 0-1,0 0 4,0 0-2,0 0 1,0 0 1,0 0-8,0 0 7,0 0 2,0 0 0,0 0-7,0 0 4,0 0 5,0 0 0,0 0-3,0 0 3,0 0-5,0 0 3,-4 1 0,4-1 0,0 0 4,0 0-6,0 0 0,0 0 2,0 0-3,0 0 3,0 0 5,0 0-8,0 0 4,0 0-1,0 0 4,0 0-1,0 0-7,0 0 6,0 0-4,0 0 4,0 0-2,0 0 0,0 0 3,0 0-1,0 0 2,0 0 2,0 0-7,0 0 6,0 0-12,0 0 9,0 0-8,0 0 3,0 0 7,0 0-2,0 0-3,0 0 1,0 0-2,0 0-7,0 0 5,0 0 4,0 0 2,0 0 1,0 0-2,0 0 1,0 0-1,0 0-7,0 0 9,0 0-8,0 0 9,0 0-4,0 0-4,0 0 7,0 0-1,0 0 0,0 0 2,0 0 0,0 0-4,0 0-1,0 0 2,0 0 2,0 0-3,0 0-4,0 0 5,0 0-2,0 0 2,0 0 0,0 0-3,0 0 0,0 0 5,0 0-6,0 0 8,0 0-1,0 0-7,0 0 5,0 0-4,0 0-3,0 0 2,0 0 6,0 0-6,0 0 3,0 0 0,0 0 6,0 0-4,0 0 2,0 0-8,0 0 1,0 0 0,0 0-3,0 0 10,0 0-7,0 0 1,0 0 2,0 0-13,0 0 19,0 0-5,0 0 1,0 0-2,0 0 0,0 0 3,0 0 1,0 0 2,0 0-7,0 0 3,0 0-2,0 0-1,0 0 5,0 0 0,0 0-3,0 0-3,0 0 2,0 0-1,0 0 5,0 0 0,0 0-10,0 0 8,0 0-5,0 0 5,0 0-4,0 0 0,0 0 4,0 0-2,0 0 0,0 0 5,0 0-11,0 0 4,0 0 3,0 0 1,0 0-1,0 0-6,0 0 0,0 0 5,0 0 6,0 0-9,0 0 1,0 0 2,0 0 1,0 0-2,0 0 2,0 0 1,0 0 4,0 0-7,0 0 0,0 0 0,0 0 2,0 0-2,0 0 6,0 0-3,0 0-3,0 0-3,0 0 8,0 0-3,0 0-3,0 0 7,0 0-8,0 0-12,0 0 15,0 0 2,0 0-4,0 0 9,0 0-5,0 0 0,0 0-2,0 0 2,0 0-12,0 0 12,0 0-2,0 0-3,0 0 8,0 0-3,0 0 4,0 0-5,0 0 2,0 0-2,0 0-3,0 0-3,0 0 8,0 0-2,0 0 1,0 0-3,0 0 2,0 0-2,0 0 0,0 0 0,0 0 2,0 0 2,0 0-2,0 0-3,0 0 2,0 0-6,0 0 3,0 0 4,0 0 1,0 0-2,0 0 7,0 0-9,0 0-3,0 0 2,0 0 1,0 0 3,0 0 1,0 0-5,0 0 2,0 0 6,0 0-7,0 0 1,0 0 3,0 0 0,0 0 2,0 0-10,0 0 7,0 0-5,0 0 7,0 0-6,0 0 2,0 0 4,0 0 3,0 0-7,0 0 7,0 0-10,0 0 4,0 0-2,0 0 0,0 0-1,0 0 0,0 0 0,0 0 6,0 0 0,0 0-10,0 0 4,0 0 4,0 0-3,0 0 5,0 0-3,0 0 3,0 0-3,0 0-1,0 0 1,0 0 4,0 0 0,0 0 5,0 0-4,0 0-6,0 0 0,0 0-5,0 0-11,0 0-34,0 0-34,0 0-46,0 0-48,0 0-49,0 0-35,0 0-33,0 0-52,0 0-222,0 6-616,-3-4 274</inkml:trace>
  <inkml:trace contextRef="#ctx0" brushRef="#br0" timeOffset="159898.7265">14221 14411 85,'-10'-4'247,"1"1"3,0 2-7,5-1-16,-1 1-16,2 1-17,3 0-7,-5-3-20,5 3-14,0 0-5,0 0-22,14-2-8,2-2-14,9 4-6,2-2-12,2-2-3,11 5-8,1-4-5,-2 3-1,-1-1-9,-9 1-4,-3 1-8,1 0-2,-6-1-8,0 2 0,-7 0-5,0-2-7,-4 0 1,0 2-5,-6-2-3,2 0-8,-2 0-6,1 0-12,-5 0-16,0 0-6,0 0-11,0 0-15,0 0-12,0 0-10,-15 1-5,6 1-5,-6 1 0,0-3 2,0 5 12,-2-4-3,3 1 9,-2-1 3,1-2 8,0 1 8,1 1 9,2-1-1,3 0 5,1 0 12,-1 0 2,2 3 10,0-3 0,3 5 6,-3-1 17,-1 4 11,-1 6 11,-2 8 7,1 0 2,-2 7 6,1 0 7,2 0 1,-3 2 0,1 13 5,-2-13-3,3-5-3,-1 3 0,1-3-7,3-3-3,-3 4 3,3-9-12,0-2-2,1-2-6,1-2 0,2 0-4,-2-4-2,0 4-7,3-4-13,-3-2-11,2-1-11,-1-2-10,2 1-15,-4-3-9,0 2-7,1-4-8,-4 1 11,-1-2-5,3 1 9,-3-1 0,-1-3 4,-2 3 10,1-1 2,3 2 5,-1 0 5,2-2-1,-2 2 9,0-2 16,3 3 8,2 0 12,5 0 5,-7-2 7,2 1-1,5 1 4,0 0 0,0 0 2,0 0-1,0 0 8,24 6-3,-7-5 1,4 2 3,5-3-4,2-2-1,11 2-2,2-2-2,-3-1-8,-10 3 4,-3-2-8,-2 1 3,1-1-7,-7 1-4,-3 1-2,0-2-6,-2 2-10,-4-2-10,-1 0-12,0 1-10,-2 1-8,-2-1-10,0-2-16,-3 3-43,7-3-30,-4 1-38,0-3-36,-1 1-139,0-1-385,1 0 172</inkml:trace>
  <inkml:trace contextRef="#ctx0" brushRef="#br0" timeOffset="160182.7401">14930 14296 8,'8'-24'211,"-2"6"9,0 5 4,-2 2-13,-1 3-18,-3 2-20,1-1-23,-1 7-17,0 0-9,-10 14-12,0 14-7,-12 13-10,-5 12-7,-12 24-5,-1 10-9,-2 0 0,-2-4-7,5-1-3,-1-2 4,5-13 3,11-16 10,0 1-5,1-6 4,1 2 10,0-5-18,2 1 5,4-15-9,-2 12-1,4-15-10,1 5 1,-1-5-10,3-2-6,-2-1-8,5-7-19,1-3-25,1-2-31,1 0-28,2-7-25,0 3-11,2 0-25,1-6-53,0-1-33,0 0-212,7-11-463,3-2 205</inkml:trace>
  <inkml:trace contextRef="#ctx0" brushRef="#br0" timeOffset="160476.1523">15044 14536 250,'4'-7'262,"-2"1"5,0 1-5,1-1-21,-3 3-26,3 1-24,-3 2-21,0 0-16,0 0-10,-8 11-11,-1 6-6,-1 10 2,0 3-2,-6 11-7,-3 2-1,1 8-9,0-3 3,-2 3-3,0 3 2,0-4 0,-1 2 11,0-4-17,0-3-2,1-4-10,1 2-8,5-10-10,-1-6-7,1 2-8,3-2-4,1-4-15,-2 4-15,5-11-38,-1 0-31,1-4-28,5-2-27,-3-1-30,4-2-26,-2-2-10,3-3-32,0-2-42,0 0-31,0 0-17,4-26-160,3 11-480,-1-3 212</inkml:trace>
  <inkml:trace contextRef="#ctx0" brushRef="#br0" timeOffset="160742.2599">14768 15194 153,'10'-24'69,"1"4"10,-1 3 5,0-7 20,-2 2 15,3 0 6,1-2 6,0-3 12,3 6 7,-3-7 8,7 3 1,-2-2-3,2 1-4,2 1 7,0 0-6,3 4-14,0 2-2,0 1-11,0 5-11,-1 1-8,-1 5-3,-6 2-22,-2 2-3,-4 4-11,0 1-9,-2 5-2,-4 1 2,-1 1-12,-3 5 2,-3 3-2,-4 8-4,-5-2-3,-1 1-8,-5-1 0,-1 0 1,-5-2-3,3-5-2,-3-2-9,2-1 5,2-1-4,0-5-3,3 0 1,5-3-2,0-2-4,4 0-3,-1-3-9,4 0-7,-1-1 0,1 1-14,0 1-8,5 0-7,-7-5-18,4 2-15,3 3-29,-1-7-32,2 5-48,2-6-38,4 1-41,-2 5-183,0-7-477,2 2 210</inkml:trace>
  <inkml:trace contextRef="#ctx0" brushRef="#br0" timeOffset="169134.0912">9721 14719 109,'0'0'153,"0"0"-16,0 0-10,2-4-15,-2 4-7,1-2-10,-1 2-9,1-5-11,-1 5-13,3-3-6,-3 3 3,2-3-8,-2 3-6,1-4-5,-1 4-4,0 0-6,3-3 4,-3 3-8,0 0 3,0 0 7,0 0-8,0 0 3,1-4 1,-1 4 1,0 0 1,0 0 1,0 0 5,0 0 0,0 0-6,0 0-1,-4-5-1,4 5-4,-4-1 1,0 0-10,4 1 2,-10-2 0,4 0-7,-1 2 0,0 0-3,-3 0 5,-3 2-4,-1 1-4,-3 1 7,2 0-9,-1 1 5,-5 1-2,0 3-1,1-2 3,2 2-5,-4-1-3,2 5 7,2 0 0,-3-1-2,1 4 0,0 1 2,0 1 3,-1-1 2,0 8 4,3-3 0,-3 3 2,0 0 0,0 1 0,2-1-1,-2-1 4,1 2 26,3 2-3,-2 0-2,-1-3-2,2 4 2,2-1-3,-1 0-1,3 1 0,-2-3 1,3 3 1,1-1 2,0 2 3,2-1 4,1 1 0,-1 0-3,-1-3-4,3 2 4,-2-2-3,2 2 8,0 0 2,3 0-10,-2-3-2,-2 6 3,7 0-12,0-3 16,-1 0 0,3-2-7,0 6 1,0-4 0,2 0 9,0-2-2,3 4-12,2 0 16,0 0-4,1 1 4,1 0-13,0-3 2,3 0-2,0 5-5,4-5-6,-1-2-4,2 0-3,0-3 3,0 0 0,3-3-1,0-1-4,5-1-6,-1-5 0,2 1-3,0-3 3,-1-4-3,2 1 0,0-3 1,0-4-9,1 2 5,-3 1-3,-1-3-6,3-1-1,-5-2 5,1-1 4,-3 1-9,2-3 10,-2-2-5,1 5 7,0-8-4,2 1 4,-2-3 5,3 0-10,0-3-1,2-1-2,1-1-19,6-9 21,0 1 1,-2-2-7,2 1 5,-11 3 0,1-1 1,-1-2-3,0 2 10,4-11-2,-7 8-4,0 0-8,-3 0-2,2-3-2,-4-1 0,3 0 5,-1 0 2,3-12 8,-7 9-2,7-8-12,-5 10 3,5-10-7,-4-1 10,-1 10 0,3 3-2,-3-1-1,6-16-2,-9 15 5,2-1-4,0 4 2,-1 2 4,0 1-10,-5 4-9,1 4 16,-1-1 5,-2 2-9,0 2 2,0 4-1,-3-2 1,2 3-4,-2-2 7,2 2-5,-1 1 5,-2 2-4,1 0 9,-1 0-12,0-2 4,2 3 1,-3 1-9,0 4 16,2-12-4,-2 7-10,0 5 1,0-8-6,-2 5-3,2 3-2,0-7-9,-3 3-6,3 4 6,-4-5-4,-2 4-4,1 0-1,-5-1 0,0 5-14,-4-2 15,-1 6 6,-5 2 3,-2-1 2,0 4 1,-2 2 4,0-1-2,2-1 2,-1 0 0,5 0 8,0 0 1,5-4 2,0 1-2,5-4 0,-1-1-2,5-2 0,0 1 17,-2 0-10,6-3 0,-4 4 10,4-4-1,0 0-1,0 0 9,0 0-5,0 0 7,0 0-6,0 0 3,31-12-1,-18 5 3,2-2-2,3-3 15,4-1-2,-1 2 2,-2 0 3,3-1 4,-4 2 2,0-3-5,-3 8 10,0-2-2,-2-1 2,-1 2 3,-3 0-5,0 0 5,-2 3-3,-1 0-6,-2 3-5,2-3-4,-6 3-6,7 4-1,-3 0-3,2 8 0,1 0 10,1 10 4,2 2 6,0 2 3,1 1 0,1 0-4,-3 2 0,4-2-2,0-3 5,2 0-8,-3 0-2,3-4-1,-4-6-1,-1 1-9,0-5 2,-4-1-10,-1-2-3,0-2-8,0 0-13,-2-2-9,0 1-24,-3-4-9,4 4-28,-4-4-29,5 3-35,-5-3-30,0 0-37,0 0-38,0 0-37,0 0-40,0 0-280,0 0-661,-20-10 294</inkml:trace>
  <inkml:trace contextRef="#ctx0" brushRef="#br0" timeOffset="170010.4493">10454 15990 224,'0'-12'256,"-2"3"-14,2 2-16,-3-3-18,2 5-16,-1-2-18,2 4-15,-2-2-19,2 3-11,-3-2-16,3 4-8,0 0-10,-11 8-2,4-4-7,0 6-2,-3 1-1,0 9-2,-1 1-3,-1 3-3,0-2 6,3 5 3,-3 2 1,3 5 0,-1 0 6,-2 12 5,4-12-8,2 2-1,1-5-12,2 1 9,1-1-2,4-1-7,1-4-2,3 0-2,2-2-3,1-7-4,5 2-6,-3-4 1,6-1-6,4-3-1,-5-5-5,8-6 1,1-4-3,0-5-20,-1 0 17,-1-3 4,-4-2 0,1-5 12,-3 1 8,-1-3 8,-5-1 3,2 0 1,-4-3 1,4 2-3,-7-1 1,-1 7-3,0-2 6,-4-2-3,0 4-5,1-1-5,-2 1-11,-3 0-9,-2-3-6,2 2-16,-6 1-13,1-7-13,-5 2-10,1 7-7,-1 3-9,1 3-1,-3 1-11,-1 1-18,1 4-7,-6-3-10,5 6-22,1 3-17,-1 1-18,1 0-34,3 3-21,-1 1-24,5 0-21,-3 1-36,4-4-45,2 4-63,2-2-189,-2 1-611,4-3 270</inkml:trace>
  <inkml:trace contextRef="#ctx0" brushRef="#br0" timeOffset="173044.3313">22487 15066 78,'5'-12'187,"1"5"21,-1-3-16,-2 0-9,0 3-9,1 2-4,-1 1-9,0 1-9,0-2-9,-2 2-6,2 0-8,-3 3-2,4-4-6,-4 4-4,0-2-6,0 2 1,3-3-9,-3 3-3,0 0-3,2-4-4,-2 4-4,0 0-5,0 0-10,0 0-7,0 0-7,0 0-4,0 0-5,0 0-1,0 0-5,-15 11 3,10-3-7,-4 3 5,-2 5 8,-4 5 0,1 2-1,-2 0-7,1 5 1,3-3-3,-2 1-2,4-1 1,-1 0 7,3 1-11,3-7-1,0-2-13,3 9 18,0-7-1,4 0-3,0-2 2,3 0-3,1-3 0,5-1 1,-1-1 0,0-3 3,-3-2-1,9-1 0,-1-4 0,1 0 10,-2-5 9,3-1 6,4-3-4,-2-4 3,-2 1 9,3-4-3,-2-5 1,-1 5 2,-4-1 1,-2 4 2,3-1 7,-4-1 4,-1 0-3,-1-4-13,0 0-6,2-4-8,-3 4-8,-1-1-10,1-7-1,-7-3-8,4 4-11,-1-2 0,-6 2-6,-1 5 4,1 1-10,0 1-6,-4 2-5,0 4-4,0-2-5,0 3-10,-1 1-11,-3 5-16,-1-2-13,-3 5-18,1 2-17,-2 3-14,2 2-22,0 2-33,-3 6-35,3-3-36,1 0-25,2 0-42,1 0-52,-1 4-300,3-3-709,-1 1 313</inkml:trace>
  <inkml:trace contextRef="#ctx0" brushRef="#br0" timeOffset="180380.1004">19809 14968 16,'4'-3'155,"-2"0"-1,-1-4-10,0 2-6,2-2 1,-1 1-1,-1-1 7,-1 3-6,2-3-7,0 1-5,1 0-3,-3 0-3,3-1-5,-3 0 1,1 2-9,-1-2-2,-1 2-11,-2-2-4,3 2-9,0 0-4,-1-2-7,-1 4-4,0-3-8,0 1-4,-1-1-5,0 4 1,1-4-9,-4 0-5,3 3-1,-4 1-5,3 0-1,-2 2-7,-4-2 0,2 6-4,-2-2 4,-4 5-5,1 3 7,-1 0-8,-4 2 1,-2 9 3,1-3 1,0 2-1,2-2 10,-4 2-13,4 1 34,-1 4 1,-1-5-4,4 0-8,1 3 11,-2-4 1,7-4 6,-1 0-3,0 1-9,3 0 3,0 1-3,-3 6 8,3-6-11,1-1 9,2-1-5,1 4-18,-2-2 29,3 0-13,-2 2 4,4-5 6,-1 2 2,2 1 1,-1-5 2,4 0-6,-4 4 0,3-7 1,1 0-1,3 0-3,0 6-4,6-7-5,-3 1 7,4-2 2,0 0-5,0-1 1,2-3-2,-2-1 0,3 0-3,-2-2-1,1 1-7,-1-4 16,-1 0 3,-4 2 6,4-6 5,-1 3-5,-2-2 9,-1-1 2,-3 2 6,3-3 5,1-1 2,-5 2 2,2 0-4,1-5-10,-1-4-10,2 1-5,3-7-5,-5 7-8,6-11-5,0 5-13,-4-4 5,1 4-1,-1-1-4,-1 2-4,-4 5-2,1 1-1,1-3 2,-3 5-8,0 0 2,-1 0-4,0 2-2,-3 1 4,2-1-5,0 0-3,0 1-5,-2 0 5,0 1-3,-2-1-4,2 4-1,-2-2 1,0 0-10,-1-3 10,0 1-7,-3-1 0,0 2-5,-3 0-4,5 0-4,-3 2 0,0 0-6,1 0 5,2 1 1,0 2-1,-6-2 1,6 1-2,-2 0 2,2 2 0,1 0 3,0-1 0,3 3 1,-8-4 2,5 2-1,0 2 4,3 0-4,-4-5 1,4 5-4,-3-1 3,3 1-3,-2-3 3,2 3-4,0 0 1,-3-2-1,3 2-7,0 0 2,0 0 7,0 0-1,0 0-2,0 0 3,-6-4 3,6 4 0,0 0 0,0 0-4,0 0 1,0 0 7,0 0 3,0 0 3,0 0-2,0 0 5,0 0-5,0 0 2,0 0 0,0 0 1,0 0 1,0 0 1,0 0-1,0 0 1,0 0 1,0 0-2,0 0-1,0 0 9,0 0-4,0 0-3,0 0 2,0 0-4,0 0 4,0 0 2,0 0-2,0 0 2,0 0 1,0 0-6,0 0 4,0 0 2,0 0-3,0 0 1,0 0-1,0 0-2,0 0 2,0 0 1,0 0 1,0 0 0,0 0-3,0 0 1,0 0 2,0 0 0,0 0-1,0 0-2,0 0 2,0 0-2,0 0 5,0 0-6,0 0-2,0 0 2,0 0 2,0 0-1,0 0-1,0 0 4,0 0-3,0 0 0,-1-2 0,1 2 1,0 0 1,0 0 0,0 0 0,0 0-3,0 0 3,0 0-2,0 0 0,0 0 1,0 0-8,0 0-1,0 0 12,0 0-6,0 0 3,0 0-1,0 0-3,0 0 5,0 0-1,0 0-1,0 0-6,0 0 0,0 0 4,0 0 0,0 0 1,0 0 0,0 0-2,0 0 1,0 0-4,0 0 6,0 0 1,0 0-3,-6 6 3,6-6 1,0 0-3,0 0-2,0 0 0,0 0 5,0 0-2,0 0 0,0 0 1,0 0 0,0 0 1,0 0 4,0 0-8,0 0 3,0 0 1,0 0 2,0 0-6,0 0 5,0 0-3,0 0 2,0 0 1,0 0 3,0 0-9,0 0 5,0 0 5,0 0-3,0 0 0,0 0-4,0 0 0,0 0 2,0 0 1,0 0-3,0 0 4,0 0-2,0 0-6,0 0 7,0 0-2,0 0 1,0 0 4,0 0-8,0 0 7,0 0-1,0 0-2,0 0-4,0 0 3,0 0-3,0 0 8,0 0-7,0 0-3,0 0 4,0 0-1,0 0 3,0 0-3,0 0 1,0 0-5,0 0 5,0 0 3,0 0-2,0 0-1,0 0 1,-3 2 3,3-2-6,0 0 7,0 0-4,0 0 0,0 0 4,0 0-4,0 0 3,0 0 0,0 0-4,0 0 5,0 0 2,0 0-5,0 0 3,0 0 1,0 0-3,0 0-7,0 0-5,0 0-23,0 0-16,0 0-18,0 0-21,0 0-30,0 0-28,0 0-25,0 0-27,0 0-17,7 4-18,-7-4-28,0 0-34,4 2-45,-3 1-222,-1-3-611,0 0 271</inkml:trace>
  <inkml:trace contextRef="#ctx0" brushRef="#br0" timeOffset="190660.4889">18286 15583 147,'-4'1'190,"4"-1"-9,0 0-13,-4 3-3,4-3 1,0 0-6,0 0 2,8 6-4,-1-4 1,6 4-2,8 1-14,3 3 0,4-1-7,9 2 2,5 3-13,-1 0-5,4-1 33,0 0-12,3 3-14,25 1-2,-5 3-7,-19-7-14,25 7-5,-3-5-9,-2 1-5,-2-6-10,-21 0-4,5-3-15,16 5 4,-19-5-7,0 0-12,3-2-6,-2 4-3,0-2-2,-2-2 1,-2 3-9,3 2 1,-3-2 0,1 6-19,1-8 14,-5 5 2,-4-2-11,3 2 18,-13-5-18,12 2 5,-14-6-3,1 5-5,-2 0 9,-2 0-33,-6-6 28,-2 3 0,1-3 7,-3 2-6,-5-2 9,-1-1 2,2 0 7,-4 0-7,1 0 7,-4 0-2,-2 0-6,9 0 3,-9 0-33,4 0 25,-4 0 2,0 0-2,5-1-7,-5 1-17,0 0 20,0 0-10,0 0-16,2-3 20,-2 3-8,0 0-6,0 0-15,0 0 3,0 0-6,0 0-2,0 0-1,0 0-6,0 0-3,0 0-9,0 0 7,0 0 1,0 0-6,0 0-3,0 0-8,0 0-5,-7-5-11,7 5-2,-2-3-8,2 3-11,-6-2-12,6 2-13,-6-3-22,6 3-18,-7-7-20,3 2-31,1 3-30,-4-5-195,0-1-471,0 3 209</inkml:trace>
  <inkml:trace contextRef="#ctx0" brushRef="#br0" timeOffset="195666.8273">11790 9457 27,'0'0'153,"0"-4"-13,0 4-13,0 0-3,0 0-8,0 0-6,0 0-5,0 0-5,-3-6 6,3 6-20,0 0 1,0 0-2,0 0-5,0 0 0,0 0 0,0 0-2,0 0 5,0 0-5,0 0-3,0 0 0,3-3-4,-3 3-1,0 0-2,0 0-3,0 0-2,0 0 1,0 0-8,0 0 3,0 0-5,0 0-2,0 0-1,0 0-3,0 0-2,0 0-6,0 0 0,3-1-5,-3 1-1,0 0-4,0 0-2,2-6-4,-2 6-2,0-5 0,2 1-2,-2 2-1,0 2-1,1-7-4,1 4-3,0 1 1,-2 2 2,1-8 1,-1 5-7,1-1 0,-1 2-1,0 2 2,3-7-4,-3 4 2,0 3 1,1-6 3,-1 6-5,1-3 2,-1 3 0,0 0 0,1-5 2,-1 5-2,0 0-2,0 0 5,0-3 2,0 3-8,0 0 2,0 0-2,0 0-1,0 0 4,0 0-2,0 0-2,1-5-1,-1 5 0,0 0 4,0 0-4,0 0 0,0 0 5,0 0-2,0 0-1,0 0 3,0 0-4,0 0-1,0 0-1,0 0-1,0 0-4,0 0 0,0 0-3,0 0 0,0 0-4,-7 11 2,5-9 1,2 5 1,-2 2 1,-1 3 2,1 3 0,-1 4 3,-3 6-1,-1-1 2,-1 0 1,1 3-4,-1-1 3,2-2-3,-2 5 3,1-2 2,0 2 1,-4-3 0,5 4-3,-2-1 0,0-3 0,0 6 0,0-3 0,1 5-2,0-1 3,-3 11 0,3-10-1,-1-2 4,2 4-5,-3-2 0,0 12 2,2 0-3,-2-10 4,1 9-1,1-12 1,0 1 0,-3 11 0,3-12-1,0 2-3,0-4 2,-2 1 3,2-3-5,0 2 5,0-4-4,1 4-1,-2-2 4,2 3 1,-1-1-3,0-1 2,0 1-1,0-1-1,0 1 2,1 0 1,0 1-3,-4-2 0,3 4 0,-1 0 3,0 2 2,1-2 1,-3 11-3,0-12 2,0-4-3,2 2 2,2 1 0,-4-6 2,3 6 0,0-5 2,2-1 0,-1-7-1,0 0-2,2-1-2,0 7 7,1-6-3,0-1 3,1 0 2,0-3-2,-4 1 3,6-1-2,-2 2 0,-4-1 4,3 1 3,-2 1 1,3-4 1,-2 3-7,1-1 5,0-5 1,-2 6-2,3-3 4,-3 3-8,3-1 5,-1-2-4,-1 2 7,1-1 3,1-1-2,-3 2-6,3-3 2,-1 3 3,-1 0-6,2-2 11,-5 2-4,4-1-1,-2 1 0,2 0 8,-1-1 4,1-2-3,-3 2 0,3 0 6,-2 4-12,-1-2 5,3 1-7,-1-2 0,-2 1-1,2 0-1,-3-1 5,3 2-2,1-3-3,0-3 3,1 2-11,-3 1 7,2-4 2,1 0 9,-1 0-9,-1 0 3,1 5-9,1-4 2,-2-1 8,0 2 2,1-4-4,0 7 4,2-7-2,-2 6-6,0-6-1,0 1 2,1-1-5,0-2 5,1 1 7,-1-2-29,-1 2 16,3-2-11,0-2 10,-1 2-3,0-2 2,1-1-7,0-3 7,-2 3 9,2-3-11,0 7-5,0-7 6,0 0 5,-3 2-4,3-2 2,0 0 2,0 0 0,0 4-6,0-4-1,0 0-2,0 0 0,0 0 1,0 0-6,0 0-5,0 0-2,0 0 1,0 0-4,0 0 2,0 0-13,0 0-7,0 0 24,0 0 0,0 0-1,0 0-4,0 0 6,0 0-3,0 0 1,0 0 1,0 0 4,0 0-18,0 0 15,0 0 4,0 0-5,0 0 1,0 0 1,0 0-4,0 0 6,0 0 5,0 0-9,0 0-9,0 0-3,0 0 2,0 0-6,0 0-8,0 0-7,0 0-5,0 0-11,0 0-3,0 0-10,0 0 0,0 0-25,0 0-31,0 0-45,0 0-40,-11-5-33,6 2-29,-4-2-23,3 2-25,-4-2-191,2-2-544,1 1 241</inkml:trace>
  <inkml:trace contextRef="#ctx0" brushRef="#br0" timeOffset="196092.6263">10979 11847 120,'0'-4'166,"1"1"-5,-1 3-11,-1-6-16,1 6-11,0 0-15,3-4-2,-3 4 4,0 0 7,0 0 10,3 13 13,-2-2 11,0 4 5,2 3-4,1 9-3,-1 1-4,0 2-4,-2 1-10,2 2 6,2 0-10,-3 3-2,1-3-17,0 1 0,1 0-19,2-2-6,1 0 4,-4-6-19,4 0 0,-3-7-9,0-1-2,-1-4-7,0-2-5,1 0-3,-2-7 1,2 3-3,-3-4 0,1 1 1,0 2 6,0-3 4,-1-3 0,0 1 2,-1-2 9,3 4-13,-3-4 1,5 0-7,-5 0 10,7-4-5,0 0-6,7-8-4,3-3-1,8-4-3,-4 0-5,3 2-13,1-1 4,9-6 4,-10 6-6,0 4 8,-1 1-9,-1-2-5,-1 5-1,-2-3 2,-5 6-7,-3 0 3,-3 2-4,0 0-5,-3 5 6,-1-2-3,1-1-2,-5 3 1,8-2-6,-8 2-2,3-2-5,-3 2-3,3-2-11,-3 2-25,3-2-18,-3 2-21,0 0-27,2-3-36,-2 3-45,0 0-62,5-5-51,-5 3-287,2-9-646,4 2 285</inkml:trace>
  <inkml:trace contextRef="#ctx0" brushRef="#br0" timeOffset="197646.6529">11937 10706 95,'-2'-6'222,"-3"-2"-7,2 2-18,-1 2-12,0 0-13,2 2-5,-1-5-9,0 7-8,3 0-7,-7-2-14,7 2-14,0 0-9,-7 2-9,2 6-9,0 1-1,-2 0-11,1 8-1,0 6-9,-1 1 0,0 2 1,1 1-1,0 5-2,1-1-1,1 3-5,-1 3 7,3-1-5,-1-1-3,0-1 1,3 0-7,-2 0 2,5-5-3,-3 3 1,5-5-1,0-4-2,-2-3-4,1-1-5,2-2 0,1-2-2,1-1 0,1 0-1,-3-6 1,2-1-1,5 2-1,-7-4 4,4-2 0,0 0 9,-1-3 5,1 0 15,-1-2-6,1-2 9,-3-1-7,9-4-5,-5 0 0,3-8-5,-4 5-8,1-4-3,1 5-10,-2-3 6,-2 0-3,0-2-10,-1 0-6,0 3 4,0-4 2,-2 1-1,0-1-2,0 0-6,-3 0 5,2-2-5,-2 1-4,-1 0 2,2-2-1,-3 1 0,0-2-1,0 3-1,0-2 8,-3-6-12,3 7 0,-3-6-13,-1 6 16,2 1 1,-3 0-8,0 1 0,-1 0 9,0 7-4,-1-7 0,0 3 0,-1 1-1,0 4-2,-2-3 0,2 6-8,0-1 1,1 2 1,0 0 5,-3 0-11,2 3-2,-1-2 3,3 4-1,-2-1 0,1-1 4,-1 2 7,1 1-13,1 0-7,0 0 7,1 1-1,-2 3 10,2-2-21,3-1 14,-3-1 1,3 2-4,-3-2 13,2 4-9,1-3-5,2-2 1,-4 3 2,1-2 5,1 0-7,2-1 8,0 0-4,0 0 3,-4 3-2,4-3-2,0 0 1,0 0-15,0 0 23,-4 2-2,4-2 2,0 0-5,0 0 0,0 0 4,-2 3-7,2-3 7,0 0-2,0 0 1,0 0 2,0 0-4,0 0 3,0 0-21,0 0 21,0 0-4,0 0 5,0 0 10,0 0-9,0 0 1,0 0-6,0 0-2,0 0 5,0 0-4,0 0 4,-2 3 2,2-3 7,0 0-12,0 0 4,0 0-6,0 0 3,0 0 10,0 0-12,0 0 3,0 0-1,0 0 0,0 0 3,0 0-1,0 0-7,0 0 3,0 0-2,0 0 9,0 0-1,0 0-3,0 0 5,0 0-6,0 0-2,0 0-3,-2 2 2,2-2 3,0 0 3,0 0-5,0 0 1,0 0 6,0 0 1,0 0-10,0 0 5,0 0 3,0 0-7,0 0-1,0 0 5,0 0 2,0 0-7,0 0 0,0 0 6,0 0-8,0 0 8,0 0-3,0 0 0,0 0 3,0 0 0,0 0-1,0 0-1,0 0 3,0 0 0,0 0-4,0 0 2,0 0-1,0 0 6,0 0-4,0 0 1,0 0 9,0 0-19,0 0 6,0 0 0,0 0 0,0 0-2,0 0-1,0 0-9,0 0 6,0 0 9,0 0-4,0 0 0,0 0-12,0 0 10,0 0 9,0 0-5,0 0 2,0 0 2,0 0-3,0 0 1,0 0-2,0 0 1,0 0 0,0 0 4,0 0-1,0 0-6,0 0 4,0 0-3,0 0 0,0 0 3,0 0-6,0 0 5,0 0 3,0 0-8,0 0 5,0 0 0,0 0 1,0 0-2,0 0 0,0 0 1,0 0-1,0 0-3,0 0 1,0 0 4,0 0-3,0 0 4,0 0-1,0 0 1,0 0 0,0 0-4,0 0 1,0 0-6,0 0 3,0 0 2,0 0-9,0 0 13,0 0 3,0 0-8,0 0 0,0 0 1,0 0 6,0 0-7,0 0 0,0 0-2,0 0 7,0 0 1,0 0 9,0 0-14,0 0-3,0 0-11,0 0 21,0 0-12,0 0 3,0 0 11,0 0-7,0 0-1,0 0-6,0 0 12,0 0-5,0 0-1,0 0 1,0 0-2,0 0 5,0 0-6,0 0-1,0 0 3,0 0-12,0 0 16,0 0-4,0 0 2,0 0 3,0 0-9,0 0 5,0 0-3,0 0 2,0 0 2,0 0-3,0 0 3,0 0-2,0 0 2,0 0-4,0 0 2,0 0-1,0 0 4,0 0-4,0 0 1,0 0 8,0 0-10,0 0-3,0 0 3,0 0 8,0 0-18,0 0 15,0 0 0,0 0-1,0 0-1,0 0 0,0 0-3,0 0 2,0 0-2,0 0-20,0 0-31,0 0-33,0 0-32,0 0-23,0 0-41,0 0-14,0 0-3,9 1-23,-7 2-35,3 1-58,-4 1-198,3-1-555,0-3 246</inkml:trace>
  <inkml:trace contextRef="#ctx0" brushRef="#br0" timeOffset="200110.4259">22892 15009 76,'0'0'135,"0"0"-20,0 0-7,0 0-17,0 0-2,0 0-11,0 0-6,0 0-15,0 0 2,0 0-8,3 10-1,-3-10-7,4 1 4,-4-1-11,0 0 8,0 0 1,0 0 13,0 0 3,0 0 12,0 0-3,0 0 13,0 0-8,0 0 7,0 0 2,0 0 3,0 0-5,0 0 2,0 0-4,0 0-1,0 0-5,0 0-7,0 0-6,9-1-8,-9 1 3,8-6-10,-5 4-6,7-4-4,-2 3-2,4-4-4,0 0-2,-2-1-5,3 3-1,2-4 1,-2 1 0,2-3 2,3 0-3,-6 1-2,5 2 1,-3-2-1,0 2 4,0-2 7,0 2 2,-1-2 2,-2 1 3,1-1 0,-4 3 2,0 4 8,-2-4-8,1 3 4,-3 1-8,3-1 1,-4 1 3,0-2 2,1 0-1,-1 5-3,1-3 0,-1 1-7,-3 2 4,0 0-4,4-2-4,-4 2-5,0 0 1,2-4-14,-2 4 9,0 0-2,0 0-4,0 0-4,0 0-6,0 0 5,0 0-11,0 0 4,0 0 0,0 0 0,-6 14 1,2-5 0,-6 3 0,0 10-1,-5 2 0,1 1 3,-3 1-15,-1 4 7,-7 5 0,7-7 0,-3-3-8,4 3-1,-7-4 0,7 2 6,-5-5-8,3 1 3,1-4-1,4 3 4,-3-6-1,7 0 3,-1-4-2,1-1 4,3-1-1,0-1 4,-1 0-5,3 1 5,1-1-3,-1-4-4,2 0 4,1-1 0,-2 1 0,3 2-4,0-4 3,-3 0-8,4-2 4,-2 3-4,2 2-9,-2-1-1,2-4-8,-3 3-14,3-3-12,0 0-8,0 0-21,0 0-17,0 0-21,0 0-15,0 0-11,0 0-14,0 0-3,0 0-6,-4 1-4,4-1 9,0 0-1,0 0 16,-5-5 14,5 5 17,0 0 14,-6-3 3,6 3 22,-4 0 12,1-4 17,3 4 14,0 0 18,0 0 8,-10-1 21,10 1 2,0 0 9,-10 1 13,10-1 9,-7-1 0,7 1 17,-7-1 4,7 1 7,-3-1 5,3 1 4,0 0 2,0 0 10,-8 1 3,8-1 0,0 0 8,0 0 2,-6 0 9,6 0 1,0 0 6,0 0 0,0 0 4,0 0-2,0 0 8,-3-1-10,3 1 8,0 0-8,0 0 8,0 0-6,0 0 1,0 0 6,0 0-8,0 0 3,0 0-13,-5-5-5,5 5-4,0 0-7,0 0-9,0 0 3,0 0-20,-6-2 1,6 2-10,0 0-5,0 0-2,0 0-5,0 0-6,0 0 0,0 0-10,0 0 3,0 0 0,0 0 0,0 0-6,0 0-11,0 0 6,0 0-2,0 0-4,0 0 0,0 0-4,0 0 0,0 0 5,0 0-9,0 0 4,0 0 0,0 0-2,0 0 3,0 0-2,0 0 0,0 0 8,0 0-6,0 0 2,0 0-1,20 9-3,-6-4 2,8-1-8,2 0-1,2 2 3,3-3-32,2 2 8,7 5 1,-12-6-2,-1-2-12,0 1 6,-2 2-3,-5-2-4,-2-3 6,-2 0 11,-4 1-9,0-1 4,-3-1 1,0 1 4,-2 0-1,-1 0 9,-4 0-2,10 0 4,-7 1 0,-3-1 9,4 1-9,-4-1 3,0 0-8,7-2-4,-7 2 2,0 0-14,3 4-14,-3-4 21,0 0-2,0 0 5,0 0-3,0 0-3,4-4 10,-4 4-2,0 0 4,0 0 0,0 0-4,0 0 4,0 0-2,0 0 4,0 0 0,0 0 1,0 0-4,0 0 4,0 0-8,0 0-10,0 0-6,0 0-17,0 0-6,0 0-12,0 0-11,0 0-10,0 0-13,0 0-9,0 0-12,0 0-24,3-3-22,-3 3-37,0 0-12,0 0-22,-4-9-182,1 6-457,3 3 202</inkml:trace>
  <inkml:trace contextRef="#ctx0" brushRef="#br0" timeOffset="209279.2872">10245 12542 22,'2'5'89,"-1"-2"-13,0 0 0,-1 3 4,2-4 7,-2-2 1,1 3 7,-1-3 6,3 3-1,-3-3 11,0 0 1,0 3 3,0-3-3,0 0 0,0 0 2,0 5 1,0-5-5,0 0 1,0 0-3,0 0-8,0 0 2,0 0-5,0 0 4,0 0-9,0 0-10,3-13-3,-2 10-7,2-9-8,0-2-2,1-3-9,0-1-2,2-8-6,2-3-2,2-2-6,4-13 4,3-2 3,-5 0-5,3-3-8,-1 2-2,2 3 6,-1 0-4,-1 0-4,-5 10-1,6-11 2,-1-1 1,-7 12-5,2 0-4,3-12 4,-5 11-3,3-12 4,-3 16-3,3-18 0,-3 0-3,6 6 0,-5-1 3,2 1-7,0-8-1,1 3-1,1 0-3,0-4 1,4 5 0,-6 0-1,-1 12 1,1 2-3,-1 2-2,-1 2 4,2 4 1,-3 2 3,-4 6 5,1-1 3,-1 2-1,1 4 3,-1-2 1,1 0 4,-3 2-3,4-4-1,-2 0-1,-2 0-6,5-3-7,-2 1 4,0 0-4,4-11-2,0 4-1,-1-1 6,1-1-5,1 2-3,-1 0-1,-2 7 5,1 1 0,-3 1-8,3-1 17,0 0-14,-1 5 0,-1-3-5,0 2 2,-4 3-2,4-3 4,-2 1-6,4-3 4,-4 1 11,4-3-14,-4 1 0,4 1 1,-3-3-1,2 1 2,3-8-7,-4 7 6,2-7 0,0 7-2,1-7-2,0 7-1,2-5 18,-3 1-12,-3 1-4,6-4 0,-5 8 0,2 0 1,-1-7-1,0 7 7,-1-2-6,0 1 3,0 0-3,-1-2 1,1 4 0,-3-2 2,4 3 0,0-3 11,-2 1-16,2 0 3,-1 0-3,2-2 2,-1 2-4,-2-1 4,2 2-4,2-3 4,-4 4-3,3 0 4,-2-2-2,2 3 3,-3 2-1,0-1 3,0 0 0,1 1-1,-1 1 0,-1-1-5,2 0 3,-2 2 1,1-2-2,2 0 3,0-1-5,-1 0 3,-1-3 5,1 5-6,2-5-2,-2 1 4,1 0-5,1-4 1,-1 4 2,-1-1 3,2 1-5,-4 4-1,1-1 12,1 3-12,-1-3 8,-1 3-10,1-1 4,0 2 2,-1-1 0,-2 2 2,2 1 0,-1-1 0,0 0-4,0 3 2,-1-2 0,1 1 1,-1-1 1,0-1 0,1 3-1,1-1 0,-2 0-5,-1 1-1,3-1 4,1 1 3,-4-3 12,4 2-16,-2 0 3,-2 1-4,1 0 5,1 0-6,-2 4 1,0-8 2,0 8-4,0-2-3,0 2-2,0 0-12,0 0-5,0 0-9,-2-6-4,2 6-6,0 0-1,0 0 1,0 0 0,-13 11 2,5-5 4,0 5 9,-5 1-2,-4 2 1,-1 4 1,-1-1 18,-1 0 6,4 1 0,-5 0 1,0-2 2,2 4 3,-2-6-5,3 2 1,-1-2 1,1 0 0,4-4 1,2-3-4,4 2 5,1-3-2,2-1 2,0-3-4,3 4 1,-3-5 5,3 3-1,0-1 3,2-3 4,0 0 5,0 0-5,0 0 2,14-7-5,-2-1 7,2-1-4,5-3-2,1-1 3,0 1 1,-2-2 0,0 1 4,-4 4-1,1-1 1,-1 1 2,0-3-4,0 3 2,-2-1 5,0 0-2,-4 3 2,2 2 3,-3 0 3,-1 0-2,-1 1 5,-2 1-1,1 0-6,-1 0 9,-1 1-6,-2 2-10,5-4 5,-5 4-6,3-1-12,-3 1-1,0 0-1,0 0-1,7 10-2,-5-4 4,-1 8-2,5 3 0,-1 9 3,1 3 3,-2 0 2,3 2-2,-1-2-2,-1-2 2,2 2 0,-1-2 0,0-2 7,-3 3-7,2-4 7,2 0-7,-7-3 1,3-3-2,-3-3-8,1 1-18,-1-4-20,0 0-25,0-1-35,0-2-30,-2 2-34,0-4-29,-3-2-47,-2 4-211,-1-6-496,1-2 220</inkml:trace>
  <inkml:trace contextRef="#ctx0" brushRef="#br0" timeOffset="210026.3736">9700 10536 145,'-3'3'138,"-1"-2"6,4-1-6,-3 2 3,3-2 0,0 0 3,0 0-1,0 0 1,0 0 5,-7 0-2,7 0 2,0 0-13,0 0 1,0 0-8,0 0-4,0 0-5,0 0-9,14-10-7,-7 2-9,5-2-10,0-3-11,3-4-5,3 1-7,0-1-4,-1 1-6,0-1-4,-5 6-3,5-6-6,-4 6-5,-2-1-1,-1 2-3,-3 2-6,2 2 1,-2-3-1,-2 5-1,0-2-5,0 3-3,-1-1 5,-1 1-6,1 3-1,-2-3 3,-2-1-3,0 4 0,7-2 0,-7 2-3,3-3-1,-3 3 2,2-2-5,-2 2 0,0 0 2,0 0 3,0 0-3,0 0-3,3-3 0,-3 3-1,0 0-5,0 0 5,0 0-4,0 0 1,0 0-2,0 0 1,0 0 0,0 0-4,0 0-3,0 0-4,0 0 1,0 0-1,0 0 3,-5 14 2,5-7-2,-3 3 5,-1 2-3,-1 5-2,0 0 5,-2 7 1,0 0-4,-2 1 4,2 1 0,0 1 3,0 0-3,0-3-2,1 2 5,1-2-2,-1 1 0,0-6-1,4 1 0,-4-2 3,3 0-1,-1-1 2,0 0-3,1-6 2,2 0 1,-1 0-4,-1-1 3,2-3 2,0 1-4,-2 2 3,3-3-3,-3 0-2,1-5-4,2 3-8,-1-1-7,0 0-8,-1 0-8,2-4-16,-1 3-14,-1 2-20,0-3-22,2-2-22,-1 5-23,-1-1-12,-1-2-11,3-2-10,-5 3-11,3-1-147,-1 1-374,3-3 166</inkml:trace>
  <inkml:trace contextRef="#ctx0" brushRef="#br0" timeOffset="210442.5663">9673 10926 107,'0'0'151,"-6"0"-1,6 0-7,0 0-7,0 0-1,-2-3-9,2 3-1,0 0 1,0 0-3,0 0-7,0 0 0,0 0-4,0 0 1,0 0-5,-7 0-6,7 0-4,0 0-2,0 0-6,0 0-8,0 0-2,0 0 1,0 0-7,0 0-10,0 0-9,0 0-1,0 0-7,0 0-3,0 0-4,15-2-2,-6-1-3,4-1-5,2 0-3,6-4-3,2 0 2,1 1-7,4-2-1,-3-1-1,3 3-4,0-4 0,-2 4 0,-1-1-2,-1-5-2,-1 5 2,-4-1-2,-3 6 0,-4-1 4,-2-1-10,-1 1 4,-4 1 0,0 1 5,0-1 2,-3 3 4,2-2 3,-4 2 2,4-1 3,-4 1-8,4-2 0,-4 2 6,0 0-8,5 0 0,-5 0-2,0 0-2,3-3-2,-3 3-7,0 0-11,0 0-15,0 0-17,0 0-14,0 0-24,0 0-26,0 0-39,0 0-36,0 0-50,0 0-211,0 0-474,0 0 209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E6621-1052-448A-81A5-8699061309CC}" type="datetimeFigureOut">
              <a:rPr lang="en-IN" smtClean="0"/>
              <a:t>14-02-2024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EE62-8FFA-4493-ADD8-3375333AAE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14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660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204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205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206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207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208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209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210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211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B5801-5FEF-4180-88AB-56BBB6BA08DE}" type="slidenum">
              <a:rPr lang="en-IN" smtClean="0"/>
              <a:t>224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8732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B5801-5FEF-4180-88AB-56BBB6BA08DE}" type="slidenum">
              <a:rPr lang="en-IN" smtClean="0"/>
              <a:t>225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8732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 smtClean="0"/>
              <a:t>Definitions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A64236B-83BC-48C1-AC19-D2104383A3C4}" type="slidenum">
              <a:rPr lang="en-US" altLang="en-US" smtClean="0"/>
              <a:pPr eaLnBrk="1" hangingPunct="1"/>
              <a:t>316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EE62-8FFA-4493-ADD8-3375333AAE9B}" type="slidenum">
              <a:rPr lang="en-IN" smtClean="0"/>
              <a:t>156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72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33368-9F20-4AAB-9651-D5DFEA277FDB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243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784F-B6CE-4E2F-B96E-F7FC8B0088D4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25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DD47-64DC-4FE3-BAE4-21432C6EDA5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61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11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FA21-A302-4DA3-ACC9-C6D18C590BB7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81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6477-EAD5-4C80-AC60-E516B32BC24A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89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C569-10C0-4081-884C-6850FCE9F685}" type="datetime1">
              <a:rPr lang="en-IN" smtClean="0"/>
              <a:t>14-02-2024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1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A048B-AA69-4708-8299-B27D08F85A0C}" type="datetime1">
              <a:rPr lang="en-IN" smtClean="0"/>
              <a:t>14-02-2024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841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0CDE-E00E-425E-B152-B8D088B4E2F8}" type="datetime1">
              <a:rPr lang="en-IN" smtClean="0"/>
              <a:t>14-02-2024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59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081-0FFB-4B45-99DC-1F095A43F30F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20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BF47-69FC-4C3D-A092-8F5C95FEAA35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09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9C9CD-9A18-4B22-B43C-74570988AEE8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B4E16-849E-4971-833B-220971719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21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customXml" Target="../ink/ink3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0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emf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emf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2.em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5" Type="http://schemas.microsoft.com/office/2007/relationships/hdphoto" Target="../media/hdphoto2.wdp"/><Relationship Id="rId4" Type="http://schemas.openxmlformats.org/officeDocument/2006/relationships/image" Target="../media/image41.jpeg"/></Relationships>
</file>

<file path=ppt/slides/_rels/slide1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emf"/><Relationship Id="rId4" Type="http://schemas.openxmlformats.org/officeDocument/2006/relationships/customXml" Target="../ink/ink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emf"/><Relationship Id="rId4" Type="http://schemas.openxmlformats.org/officeDocument/2006/relationships/customXml" Target="../ink/ink63.xml"/></Relationships>
</file>

<file path=ppt/slides/_rels/slide20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emf"/><Relationship Id="rId4" Type="http://schemas.openxmlformats.org/officeDocument/2006/relationships/customXml" Target="../ink/ink64.xml"/></Relationships>
</file>

<file path=ppt/slides/_rels/slide20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emf"/><Relationship Id="rId4" Type="http://schemas.openxmlformats.org/officeDocument/2006/relationships/customXml" Target="../ink/ink65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em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em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emf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7" Type="http://schemas.openxmlformats.org/officeDocument/2006/relationships/image" Target="../media/image180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179.emf"/><Relationship Id="rId4" Type="http://schemas.openxmlformats.org/officeDocument/2006/relationships/customXml" Target="../ink/ink7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5" Type="http://schemas.openxmlformats.org/officeDocument/2006/relationships/image" Target="../media/image181.emf"/><Relationship Id="rId4" Type="http://schemas.openxmlformats.org/officeDocument/2006/relationships/customXml" Target="../ink/ink78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emf"/><Relationship Id="rId4" Type="http://schemas.openxmlformats.org/officeDocument/2006/relationships/customXml" Target="../ink/ink8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7" Type="http://schemas.openxmlformats.org/officeDocument/2006/relationships/image" Target="../media/image185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.xml"/><Relationship Id="rId5" Type="http://schemas.openxmlformats.org/officeDocument/2006/relationships/image" Target="../media/image184.emf"/><Relationship Id="rId4" Type="http://schemas.openxmlformats.org/officeDocument/2006/relationships/customXml" Target="../ink/ink8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emf"/><Relationship Id="rId4" Type="http://schemas.openxmlformats.org/officeDocument/2006/relationships/customXml" Target="../ink/ink86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customXml" Target="../ink/ink9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customXml" Target="../ink/ink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customXml" Target="../ink/ink101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customXml" Target="../ink/ink103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customXml" Target="../ink/ink104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2" Type="http://schemas.openxmlformats.org/officeDocument/2006/relationships/customXml" Target="../ink/ink105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customXml" Target="../ink/ink107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customXml" Target="../ink/ink108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customXml" Target="../ink/ink109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customXml" Target="../ink/ink1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customXml" Target="../ink/ink111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customXml" Target="../ink/ink112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customXml" Target="../ink/ink113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customXml" Target="../ink/ink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emf"/><Relationship Id="rId4" Type="http://schemas.openxmlformats.org/officeDocument/2006/relationships/customXml" Target="../ink/ink11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customXml" Target="../ink/ink116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customXml" Target="../ink/ink118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3.emf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0.xml"/><Relationship Id="rId5" Type="http://schemas.openxmlformats.org/officeDocument/2006/relationships/image" Target="../media/image4.emf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customXml" Target="../ink/ink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/Relationships>
</file>

<file path=ppt/slides/_rels/slide29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1.emf"/><Relationship Id="rId2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3.xml"/><Relationship Id="rId5" Type="http://schemas.openxmlformats.org/officeDocument/2006/relationships/image" Target="../media/image4.emf"/></Relationships>
</file>

<file path=ppt/slides/_rels/slide29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2.emf"/><Relationship Id="rId2" Type="http://schemas.openxmlformats.org/officeDocument/2006/relationships/customXml" Target="../ink/ink1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5.xml"/><Relationship Id="rId5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customXml" Target="../ink/ink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/Relationships>
</file>

<file path=ppt/slides/_rels/slide3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emf"/><Relationship Id="rId7" Type="http://schemas.openxmlformats.org/officeDocument/2006/relationships/customXml" Target="../ink/ink128.xml"/><Relationship Id="rId2" Type="http://schemas.openxmlformats.org/officeDocument/2006/relationships/customXml" Target="../ink/ink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.emf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emf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7.emf"/><Relationship Id="rId2" Type="http://schemas.openxmlformats.org/officeDocument/2006/relationships/customXml" Target="../ink/ink1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1.xml"/><Relationship Id="rId5" Type="http://schemas.openxmlformats.org/officeDocument/2006/relationships/image" Target="../media/image4.emf"/></Relationships>
</file>

<file path=ppt/slides/_rels/slide30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8.emf"/><Relationship Id="rId2" Type="http://schemas.openxmlformats.org/officeDocument/2006/relationships/customXml" Target="../ink/ink1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3.xml"/><Relationship Id="rId5" Type="http://schemas.openxmlformats.org/officeDocument/2006/relationships/image" Target="../media/image4.emf"/></Relationships>
</file>

<file path=ppt/slides/_rels/slide30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9.emf"/><Relationship Id="rId2" Type="http://schemas.openxmlformats.org/officeDocument/2006/relationships/customXml" Target="../ink/ink1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5.xml"/><Relationship Id="rId5" Type="http://schemas.openxmlformats.org/officeDocument/2006/relationships/image" Target="../media/image4.emf"/></Relationships>
</file>

<file path=ppt/slides/_rels/slide30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0.emf"/><Relationship Id="rId2" Type="http://schemas.openxmlformats.org/officeDocument/2006/relationships/customXml" Target="../ink/ink1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7.xml"/><Relationship Id="rId5" Type="http://schemas.openxmlformats.org/officeDocument/2006/relationships/image" Target="../media/image4.emf"/></Relationships>
</file>

<file path=ppt/slides/_rels/slide30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1.emf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.xml"/><Relationship Id="rId5" Type="http://schemas.openxmlformats.org/officeDocument/2006/relationships/image" Target="../media/image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2.emf"/><Relationship Id="rId2" Type="http://schemas.openxmlformats.org/officeDocument/2006/relationships/customXml" Target="../ink/ink1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1.xml"/><Relationship Id="rId5" Type="http://schemas.openxmlformats.org/officeDocument/2006/relationships/image" Target="../media/image4.emf"/></Relationships>
</file>

<file path=ppt/slides/_rels/slide3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3.emf"/><Relationship Id="rId2" Type="http://schemas.openxmlformats.org/officeDocument/2006/relationships/customXml" Target="../ink/ink1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3.xml"/><Relationship Id="rId5" Type="http://schemas.openxmlformats.org/officeDocument/2006/relationships/image" Target="../media/image4.emf"/></Relationships>
</file>

<file path=ppt/slides/_rels/slide3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4.emf"/><Relationship Id="rId2" Type="http://schemas.openxmlformats.org/officeDocument/2006/relationships/customXml" Target="../ink/ink1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5.xml"/><Relationship Id="rId5" Type="http://schemas.openxmlformats.org/officeDocument/2006/relationships/image" Target="../media/image4.emf"/></Relationships>
</file>

<file path=ppt/slides/_rels/slide3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5.emf"/><Relationship Id="rId2" Type="http://schemas.openxmlformats.org/officeDocument/2006/relationships/customXml" Target="../ink/ink1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7.xml"/><Relationship Id="rId5" Type="http://schemas.openxmlformats.org/officeDocument/2006/relationships/image" Target="../media/image4.emf"/></Relationships>
</file>

<file path=ppt/slides/_rels/slide3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6.emf"/><Relationship Id="rId2" Type="http://schemas.openxmlformats.org/officeDocument/2006/relationships/customXml" Target="../ink/ink1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9.xml"/><Relationship Id="rId5" Type="http://schemas.openxmlformats.org/officeDocument/2006/relationships/image" Target="../media/image4.emf"/></Relationships>
</file>

<file path=ppt/slides/_rels/slide3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7.emf"/><Relationship Id="rId2" Type="http://schemas.openxmlformats.org/officeDocument/2006/relationships/customXml" Target="../ink/ink1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1.xml"/><Relationship Id="rId5" Type="http://schemas.openxmlformats.org/officeDocument/2006/relationships/image" Target="../media/image4.emf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emf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emf"/><Relationship Id="rId4" Type="http://schemas.openxmlformats.org/officeDocument/2006/relationships/customXml" Target="../ink/ink154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customXml" Target="../ink/ink155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2" Type="http://schemas.openxmlformats.org/officeDocument/2006/relationships/customXml" Target="../ink/ink156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7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emf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emf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customXml" Target="../ink/ink159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emf"/><Relationship Id="rId2" Type="http://schemas.openxmlformats.org/officeDocument/2006/relationships/customXml" Target="../ink/ink160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emf"/><Relationship Id="rId2" Type="http://schemas.openxmlformats.org/officeDocument/2006/relationships/customXml" Target="../ink/ink161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2" Type="http://schemas.openxmlformats.org/officeDocument/2006/relationships/customXml" Target="../ink/ink16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200" dirty="0" smtClean="0"/>
              <a:t>Finite State Machine </a:t>
            </a:r>
            <a:br>
              <a:rPr lang="en-IN" sz="3200" dirty="0" smtClean="0"/>
            </a:br>
            <a:r>
              <a:rPr lang="en-IN" sz="3200" dirty="0" smtClean="0"/>
              <a:t>Or</a:t>
            </a:r>
            <a:br>
              <a:rPr lang="en-IN" sz="3200" dirty="0" smtClean="0"/>
            </a:br>
            <a:r>
              <a:rPr lang="en-IN" sz="3200" dirty="0" smtClean="0"/>
              <a:t>Finite Automata</a:t>
            </a: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Module 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F917-290B-46B6-BE48-B2BA5D836FB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2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Interpretation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661963"/>
            <a:ext cx="8229600" cy="2911054"/>
          </a:xfrm>
        </p:spPr>
        <p:txBody>
          <a:bodyPr>
            <a:normAutofit/>
          </a:bodyPr>
          <a:lstStyle/>
          <a:p>
            <a:r>
              <a:rPr lang="en-IN" sz="2400" dirty="0"/>
              <a:t>When controller is in the state closed and the input is </a:t>
            </a:r>
            <a:r>
              <a:rPr lang="en-IN" sz="2400" dirty="0" smtClean="0"/>
              <a:t>REAR or NEITHER </a:t>
            </a:r>
            <a:r>
              <a:rPr lang="en-IN" sz="2400" dirty="0"/>
              <a:t>the controller remains in the state </a:t>
            </a:r>
            <a:r>
              <a:rPr lang="en-IN" sz="2400" dirty="0" smtClean="0"/>
              <a:t>closed.</a:t>
            </a:r>
          </a:p>
          <a:p>
            <a:endParaRPr lang="en-IN" sz="2400" dirty="0" smtClean="0"/>
          </a:p>
          <a:p>
            <a:r>
              <a:rPr lang="en-IN" sz="2400" dirty="0" smtClean="0"/>
              <a:t>In addition, If the input BOTH is received, it stays closed because opening the door risks knocking someone over the rear pad. But if input FRONT arrives, it moves to the open state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36F0-7749-40C5-8E5F-CEA02CC7448C}" type="datetime1">
              <a:rPr lang="en-IN" smtClean="0"/>
              <a:t>14-02-2024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4" t="46875" r="17674" b="7937"/>
          <a:stretch/>
        </p:blipFill>
        <p:spPr bwMode="auto">
          <a:xfrm>
            <a:off x="755576" y="3789040"/>
            <a:ext cx="8055429" cy="244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785160" y="528480"/>
              <a:ext cx="7315560" cy="5431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320" y="518400"/>
                <a:ext cx="7330680" cy="54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71000" y="373320"/>
              <a:ext cx="8482680" cy="5925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160" y="367920"/>
                <a:ext cx="8496360" cy="59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2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901457"/>
              </p:ext>
            </p:extLst>
          </p:nvPr>
        </p:nvGraphicFramePr>
        <p:xfrm>
          <a:off x="683568" y="2276872"/>
          <a:ext cx="7632848" cy="1920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DESIGNING FINITE AUTOMATA-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/>
                      </a:r>
                      <a:br>
                        <a:rPr lang="en-IN" sz="2400" dirty="0" smtClean="0"/>
                      </a:br>
                      <a:r>
                        <a:rPr lang="en-IN" sz="2400" dirty="0" smtClean="0"/>
                        <a:t>RECOGNIZER FA AS A SEQUENCE DETECTOR</a:t>
                      </a: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5760" y="0"/>
              <a:ext cx="6813720" cy="493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8920" y="-8280"/>
                <a:ext cx="682992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32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088921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Pretending to be the Automaton E2 recognize the language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Start reading the input string of 0s and 1s symbol by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719797"/>
              </p:ext>
            </p:extLst>
          </p:nvPr>
        </p:nvGraphicFramePr>
        <p:xfrm>
          <a:off x="683568" y="1484784"/>
          <a:ext cx="7632848" cy="42756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2-Design a finite automaton E2 to recognize all strings that contain the string 001 as a substring.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 smtClean="0"/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 symbols come in, you would initially skip over all 1’s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So the 4 possibilities are-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Haven’t seen any symbols of the pattern=&gt; q state= start</a:t>
                      </a:r>
                      <a:r>
                        <a:rPr lang="en-IN" sz="2400" baseline="0" dirty="0" smtClean="0"/>
                        <a:t> state</a:t>
                      </a:r>
                      <a:endParaRPr lang="en-IN" sz="240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 just seen</a:t>
                      </a:r>
                      <a:r>
                        <a:rPr lang="en-IN" sz="2400" baseline="0" dirty="0" smtClean="0"/>
                        <a:t> a 0=&gt;q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baseline="0" dirty="0" smtClean="0"/>
                        <a:t>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Have just seen 00=&gt;q</a:t>
                      </a:r>
                      <a:r>
                        <a:rPr lang="en-IN" sz="2400" baseline="-25000" dirty="0" smtClean="0"/>
                        <a:t>00</a:t>
                      </a:r>
                      <a:r>
                        <a:rPr lang="en-IN" sz="2400" baseline="0" dirty="0" smtClean="0"/>
                        <a:t>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Have seen the entire pattern 001=&gt;q</a:t>
                      </a:r>
                      <a:r>
                        <a:rPr lang="en-IN" sz="2400" baseline="-25000" dirty="0" smtClean="0"/>
                        <a:t>001</a:t>
                      </a:r>
                      <a:r>
                        <a:rPr lang="en-IN" sz="2400" baseline="0" dirty="0" smtClean="0"/>
                        <a:t> state</a:t>
                      </a:r>
                      <a:endParaRPr lang="en-IN" sz="240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38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104</a:t>
            </a:fld>
            <a:endParaRPr lang="en-IN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"/>
          <a:stretch/>
        </p:blipFill>
        <p:spPr bwMode="auto">
          <a:xfrm>
            <a:off x="2267744" y="2062716"/>
            <a:ext cx="5472608" cy="374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5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42403"/>
              </p:ext>
            </p:extLst>
          </p:nvPr>
        </p:nvGraphicFramePr>
        <p:xfrm>
          <a:off x="323528" y="764705"/>
          <a:ext cx="8640960" cy="594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40960"/>
              </a:tblGrid>
              <a:tr h="3770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2-Assign transitions</a:t>
                      </a:r>
                    </a:p>
                  </a:txBody>
                  <a:tcPr/>
                </a:tc>
              </a:tr>
              <a:tr h="1482953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FA moves from start state q to 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baseline="0" dirty="0" smtClean="0"/>
                        <a:t>, only if “0” is read, Otherwise remains in the same state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a 1, you stay in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  <a:tr h="67864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 </a:t>
                      </a:r>
                      <a:r>
                        <a:rPr lang="en-IN" sz="2400" baseline="0" dirty="0" smtClean="0"/>
                        <a:t>reading a 1, you return to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dirty="0" smtClean="0"/>
                        <a:t>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</a:p>
                  </a:txBody>
                  <a:tcPr/>
                </a:tc>
              </a:tr>
              <a:tr h="87971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  <a:r>
                        <a:rPr lang="en-IN" sz="2400" dirty="0" smtClean="0"/>
                        <a:t> reading a 1, you move to final state</a:t>
                      </a:r>
                      <a:r>
                        <a:rPr lang="en-IN" sz="2400" baseline="0" dirty="0" smtClean="0"/>
                        <a:t> q</a:t>
                      </a:r>
                      <a:r>
                        <a:rPr lang="en-IN" sz="2400" baseline="-25000" dirty="0" smtClean="0"/>
                        <a:t>001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  <a:r>
                        <a:rPr lang="en-IN" sz="2400" dirty="0" smtClean="0"/>
                        <a:t> reading a 0,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  <a:tr h="1334195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001</a:t>
                      </a:r>
                      <a:r>
                        <a:rPr lang="en-IN" sz="2400" dirty="0" smtClean="0"/>
                        <a:t> reading a 0 or 1,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If FA reads any symbol after reaching final state q</a:t>
                      </a:r>
                      <a:r>
                        <a:rPr lang="en-IN" sz="2400" baseline="-25000" dirty="0" smtClean="0"/>
                        <a:t>001</a:t>
                      </a:r>
                      <a:r>
                        <a:rPr lang="en-IN" sz="2400" baseline="0" dirty="0" smtClean="0"/>
                        <a:t>, it does not make a transition to any other state as it has already recognized the string “001” by then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AutoShape 2" descr="How to Draw Stairs - Easy Drawing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042" y="1700808"/>
            <a:ext cx="3068446" cy="221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915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333717"/>
              </p:ext>
            </p:extLst>
          </p:nvPr>
        </p:nvGraphicFramePr>
        <p:xfrm>
          <a:off x="611560" y="836712"/>
          <a:ext cx="7632848" cy="54418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038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</a:t>
                      </a:r>
                    </a:p>
                  </a:txBody>
                  <a:tcPr/>
                </a:tc>
              </a:tr>
              <a:tr h="4937944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Assign transitions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q reading a 1, you stay in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 </a:t>
                      </a:r>
                      <a:r>
                        <a:rPr lang="en-IN" sz="2400" baseline="0" dirty="0" smtClean="0"/>
                        <a:t>reading a 1 you return to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dirty="0" smtClean="0"/>
                        <a:t>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  <a:r>
                        <a:rPr lang="en-IN" sz="2400" dirty="0" smtClean="0"/>
                        <a:t> reading a 1,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  <a:r>
                        <a:rPr lang="en-IN" sz="2400" dirty="0" smtClean="0"/>
                        <a:t> reading a 0,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001</a:t>
                      </a:r>
                      <a:r>
                        <a:rPr lang="en-IN" sz="2400" dirty="0" smtClean="0"/>
                        <a:t> reading a 0 or 1,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97152"/>
            <a:ext cx="5462439" cy="148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177560" y="1549440"/>
              <a:ext cx="7204680" cy="4519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3240" y="1541160"/>
                <a:ext cx="7217640" cy="45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767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753395"/>
              </p:ext>
            </p:extLst>
          </p:nvPr>
        </p:nvGraphicFramePr>
        <p:xfrm>
          <a:off x="611560" y="1340768"/>
          <a:ext cx="7632848" cy="432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Start state =q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The only accept state =q</a:t>
                      </a:r>
                      <a:r>
                        <a:rPr lang="en-IN" sz="2400" baseline="-25000" dirty="0" smtClean="0"/>
                        <a:t>001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97" y="3501008"/>
            <a:ext cx="7167087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0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895296"/>
              </p:ext>
            </p:extLst>
          </p:nvPr>
        </p:nvGraphicFramePr>
        <p:xfrm>
          <a:off x="611560" y="1340768"/>
          <a:ext cx="7632848" cy="432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aseline="0" dirty="0" smtClean="0"/>
                        <a:t>Design a DFA with inputs as characters of “CHARIOT” which recognizes the string “CAT” as substring.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809366"/>
            <a:ext cx="3068446" cy="221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41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109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517579"/>
              </p:ext>
            </p:extLst>
          </p:nvPr>
        </p:nvGraphicFramePr>
        <p:xfrm>
          <a:off x="611560" y="1340768"/>
          <a:ext cx="7632848" cy="47525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020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</a:t>
                      </a:r>
                    </a:p>
                  </a:txBody>
                  <a:tcPr/>
                </a:tc>
              </a:tr>
              <a:tr h="425050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aseline="0" dirty="0" smtClean="0"/>
                        <a:t>Design a DFA with inputs as characters of “CHARIOT” which recognizes the string “CAT” as substring.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04"/>
          <a:stretch/>
        </p:blipFill>
        <p:spPr bwMode="auto">
          <a:xfrm>
            <a:off x="1444625" y="2721322"/>
            <a:ext cx="6254750" cy="2723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780472"/>
            <a:ext cx="2411760" cy="174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75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Interpretation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80727"/>
            <a:ext cx="8229600" cy="1224137"/>
          </a:xfrm>
        </p:spPr>
        <p:txBody>
          <a:bodyPr>
            <a:normAutofit/>
          </a:bodyPr>
          <a:lstStyle/>
          <a:p>
            <a:r>
              <a:rPr lang="en-IN" sz="2400" dirty="0" smtClean="0"/>
              <a:t>When </a:t>
            </a:r>
            <a:r>
              <a:rPr lang="en-IN" sz="2400" dirty="0"/>
              <a:t>controller is in the state closed and the input is front the controller moves to the state open</a:t>
            </a:r>
          </a:p>
          <a:p>
            <a:endParaRPr lang="en-IN" sz="2400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36F0-7749-40C5-8E5F-CEA02CC7448C}" type="datetime1">
              <a:rPr lang="en-IN" smtClean="0"/>
              <a:t>14-02-2024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4" t="46875" r="17674" b="7937"/>
          <a:stretch/>
        </p:blipFill>
        <p:spPr bwMode="auto">
          <a:xfrm>
            <a:off x="755576" y="3789040"/>
            <a:ext cx="8055429" cy="244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946520" y="1338120"/>
              <a:ext cx="5983200" cy="4550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7160" y="1331280"/>
                <a:ext cx="5999400" cy="45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5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Ms.</a:t>
            </a:r>
            <a:r>
              <a:rPr lang="en-IN" dirty="0" smtClean="0"/>
              <a:t> </a:t>
            </a:r>
            <a:r>
              <a:rPr lang="en-IN" dirty="0" err="1" smtClean="0"/>
              <a:t>Shweta</a:t>
            </a:r>
            <a:r>
              <a:rPr lang="en-IN" dirty="0" smtClean="0"/>
              <a:t> </a:t>
            </a:r>
            <a:r>
              <a:rPr lang="en-IN" dirty="0" err="1" smtClean="0"/>
              <a:t>Dhawan</a:t>
            </a:r>
            <a:r>
              <a:rPr lang="en-IN" dirty="0" smtClean="0"/>
              <a:t> </a:t>
            </a:r>
            <a:r>
              <a:rPr lang="en-IN" dirty="0" err="1" smtClean="0"/>
              <a:t>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63928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N" sz="2400" dirty="0" smtClean="0"/>
                        <a:t>Let us formally specify a DFA that accepts all and</a:t>
                      </a:r>
                      <a:r>
                        <a:rPr lang="en-IN" sz="2400" baseline="0" dirty="0" smtClean="0"/>
                        <a:t> </a:t>
                      </a:r>
                      <a:r>
                        <a:rPr lang="en-IN" sz="2400" dirty="0" smtClean="0"/>
                        <a:t>only the strings of 0’s and 1’s that have the sequence</a:t>
                      </a:r>
                      <a:r>
                        <a:rPr lang="en-IN" sz="2400" baseline="0" dirty="0" smtClean="0"/>
                        <a:t> </a:t>
                      </a:r>
                      <a:r>
                        <a:rPr lang="en-IN" sz="2400" dirty="0" smtClean="0"/>
                        <a:t>01 somewhere in the string.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002320" y="2302200"/>
              <a:ext cx="5459400" cy="805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9080" y="2295360"/>
                <a:ext cx="5470560" cy="8200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653136"/>
            <a:ext cx="2411760" cy="174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5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Ms.</a:t>
            </a:r>
            <a:r>
              <a:rPr lang="en-IN" dirty="0" smtClean="0"/>
              <a:t> </a:t>
            </a:r>
            <a:r>
              <a:rPr lang="en-IN" dirty="0" err="1" smtClean="0"/>
              <a:t>Shweta</a:t>
            </a:r>
            <a:r>
              <a:rPr lang="en-IN" dirty="0" smtClean="0"/>
              <a:t> </a:t>
            </a:r>
            <a:r>
              <a:rPr lang="en-IN" dirty="0" err="1" smtClean="0"/>
              <a:t>Dhawan</a:t>
            </a:r>
            <a:r>
              <a:rPr lang="en-IN" dirty="0" smtClean="0"/>
              <a:t> </a:t>
            </a:r>
            <a:r>
              <a:rPr lang="en-IN" dirty="0" err="1" smtClean="0"/>
              <a:t>Chachra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28008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Pretending to be the Automaton E3 recognize the language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Start reading the input string of 0s and 1s symbol by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284120" y="3221640"/>
              <a:ext cx="7524360" cy="3111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5840" y="3213720"/>
                <a:ext cx="7539480" cy="31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4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0012"/>
              </p:ext>
            </p:extLst>
          </p:nvPr>
        </p:nvGraphicFramePr>
        <p:xfrm>
          <a:off x="683568" y="1484784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 symbols come in, you would initially skip over all 1’s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So the 3 possibilities are-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Haven’t seen any symbols of the pattern=&gt; q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 just seen</a:t>
                      </a:r>
                      <a:r>
                        <a:rPr lang="en-IN" sz="2400" baseline="0" dirty="0" smtClean="0"/>
                        <a:t> a 0=&gt;q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baseline="0" dirty="0" smtClean="0"/>
                        <a:t>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Have seen the entire pattern 01=&gt;q</a:t>
                      </a:r>
                      <a:r>
                        <a:rPr lang="en-IN" sz="2400" baseline="-25000" dirty="0" smtClean="0"/>
                        <a:t>01</a:t>
                      </a:r>
                      <a:r>
                        <a:rPr lang="en-IN" sz="2400" baseline="0" dirty="0" smtClean="0"/>
                        <a:t>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15840" y="3069000"/>
              <a:ext cx="6814800" cy="2859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9000" y="3062880"/>
                <a:ext cx="6827760" cy="28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3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261660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Assign transitions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q reading a 1, you stay in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 </a:t>
                      </a:r>
                      <a:r>
                        <a:rPr lang="en-IN" sz="2400" baseline="0" dirty="0" smtClean="0"/>
                        <a:t>reading a 0, stays in 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dirty="0" smtClean="0"/>
                        <a:t> reading a 1,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  <a:r>
                        <a:rPr lang="en-IN" sz="2400" dirty="0" smtClean="0"/>
                        <a:t> reading a 0 or 1,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6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612499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Assign transitions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q reading a 1, you stay in 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a 0,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 </a:t>
                      </a:r>
                      <a:r>
                        <a:rPr lang="en-IN" sz="2400" baseline="0" dirty="0" smtClean="0"/>
                        <a:t>reading a 0, stays in q</a:t>
                      </a:r>
                      <a:r>
                        <a:rPr lang="en-IN" sz="2400" baseline="-25000" dirty="0" smtClean="0"/>
                        <a:t>0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</a:t>
                      </a:r>
                      <a:r>
                        <a:rPr lang="en-IN" sz="2400" dirty="0" smtClean="0"/>
                        <a:t> reading a 1, you move to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  <a:r>
                        <a:rPr lang="en-IN" sz="2400" dirty="0" smtClean="0"/>
                        <a:t> reading a 0 or 1, stays in </a:t>
                      </a:r>
                      <a:r>
                        <a:rPr lang="en-IN" sz="2400" baseline="0" dirty="0" smtClean="0"/>
                        <a:t>q</a:t>
                      </a:r>
                      <a:r>
                        <a:rPr lang="en-IN" sz="2400" baseline="-25000" dirty="0" smtClean="0"/>
                        <a:t>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21088"/>
            <a:ext cx="7200800" cy="19815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67280" y="1473120"/>
              <a:ext cx="7696080" cy="3213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240" y="1467000"/>
                <a:ext cx="7706160" cy="322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965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275885"/>
              </p:ext>
            </p:extLst>
          </p:nvPr>
        </p:nvGraphicFramePr>
        <p:xfrm>
          <a:off x="611560" y="1340768"/>
          <a:ext cx="7632848" cy="432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Start state =q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The only accept state =q</a:t>
                      </a:r>
                      <a:r>
                        <a:rPr lang="en-IN" sz="2400" baseline="-25000" dirty="0" smtClean="0"/>
                        <a:t>01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01008"/>
            <a:ext cx="7200800" cy="198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54452"/>
              </p:ext>
            </p:extLst>
          </p:nvPr>
        </p:nvGraphicFramePr>
        <p:xfrm>
          <a:off x="611560" y="1340768"/>
          <a:ext cx="7632848" cy="4084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 can write this language L as: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{w | w is of the form x01y for some strings x and y consisting of 0’s and 1’s only.}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2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2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Another equivalent description, using parameters x and y to the left of the vertical bar, is: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{x01y | x and y are any strings of 0’s and 1’s}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-25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39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00445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400" dirty="0" smtClean="0"/>
                        <a:t>Construct a DFA accepting set of string over {a, b} where each string containing ‘a’ as the substring.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400" dirty="0" smtClean="0"/>
                        <a:t> 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51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009748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 symbols come in, you would initially skip over all b’s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So the 2 possibilities are-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Haven’t seen any “a” symbol =&gt; q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Have just seen</a:t>
                      </a:r>
                      <a:r>
                        <a:rPr lang="en-IN" sz="2400" baseline="0" dirty="0" smtClean="0"/>
                        <a:t> an “a”=&gt;</a:t>
                      </a: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a</a:t>
                      </a:r>
                      <a:r>
                        <a:rPr lang="en-IN" sz="2400" baseline="0" dirty="0" smtClean="0"/>
                        <a:t>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149080"/>
            <a:ext cx="6759527" cy="17655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39640" y="2910600"/>
              <a:ext cx="2564640" cy="1501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4240" y="2905560"/>
                <a:ext cx="2576160" cy="151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5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119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50794"/>
              </p:ext>
            </p:extLst>
          </p:nvPr>
        </p:nvGraphicFramePr>
        <p:xfrm>
          <a:off x="611560" y="1340768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Assign transitions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q getting</a:t>
                      </a:r>
                      <a:r>
                        <a:rPr lang="en-IN" sz="2400" baseline="0" dirty="0" smtClean="0"/>
                        <a:t> “</a:t>
                      </a:r>
                      <a:r>
                        <a:rPr lang="en-IN" sz="2400" dirty="0" smtClean="0"/>
                        <a:t>b”, stays in state</a:t>
                      </a:r>
                      <a:r>
                        <a:rPr lang="en-IN" sz="2400" baseline="0" dirty="0" smtClean="0"/>
                        <a:t> </a:t>
                      </a:r>
                      <a:r>
                        <a:rPr lang="en-IN" sz="2400" dirty="0" smtClean="0"/>
                        <a:t>q itself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dirty="0" smtClean="0"/>
                        <a:t>q reading “a”, it transits to the final state </a:t>
                      </a: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a</a:t>
                      </a:r>
                      <a:endParaRPr lang="en-IN" sz="2400" baseline="-25000" dirty="0" smtClean="0"/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a</a:t>
                      </a:r>
                      <a:r>
                        <a:rPr lang="en-IN" sz="2400" baseline="-25000" dirty="0" smtClean="0"/>
                        <a:t> </a:t>
                      </a:r>
                      <a:r>
                        <a:rPr lang="en-IN" sz="2400" baseline="0" dirty="0" smtClean="0"/>
                        <a:t>On reading a or b , stays in the final state </a:t>
                      </a: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a</a:t>
                      </a:r>
                      <a:r>
                        <a:rPr lang="en-IN" sz="2400" baseline="-25000" dirty="0" smtClean="0"/>
                        <a:t> </a:t>
                      </a:r>
                      <a:r>
                        <a:rPr lang="en-IN" sz="2400" baseline="0" dirty="0" smtClean="0"/>
                        <a:t>itself.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93" y="4005064"/>
            <a:ext cx="6760240" cy="17657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986560" y="3845520"/>
              <a:ext cx="3084480" cy="1585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1520" y="3837600"/>
                <a:ext cx="3095640" cy="1600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7020272" y="3645024"/>
            <a:ext cx="1872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Strings</a:t>
            </a:r>
          </a:p>
          <a:p>
            <a:r>
              <a:rPr lang="en-IN" sz="2000" b="1" dirty="0" smtClean="0"/>
              <a:t>a</a:t>
            </a:r>
          </a:p>
          <a:p>
            <a:r>
              <a:rPr lang="en-IN" sz="2000" b="1" dirty="0" err="1" smtClean="0"/>
              <a:t>aa</a:t>
            </a:r>
            <a:endParaRPr lang="en-IN" sz="2000" b="1" dirty="0" smtClean="0"/>
          </a:p>
          <a:p>
            <a:r>
              <a:rPr lang="en-IN" sz="2000" b="1" dirty="0" err="1"/>
              <a:t>a</a:t>
            </a:r>
            <a:r>
              <a:rPr lang="en-IN" sz="2000" b="1" dirty="0" err="1" smtClean="0"/>
              <a:t>ab</a:t>
            </a:r>
            <a:endParaRPr lang="en-IN" sz="2000" b="1" dirty="0" smtClean="0"/>
          </a:p>
          <a:p>
            <a:r>
              <a:rPr lang="en-IN" sz="2000" b="1" dirty="0" err="1" smtClean="0"/>
              <a:t>aabb</a:t>
            </a:r>
            <a:endParaRPr lang="en-I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2122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Interpretation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39"/>
          </a:xfrm>
        </p:spPr>
        <p:txBody>
          <a:bodyPr>
            <a:normAutofit fontScale="92500" lnSpcReduction="10000"/>
          </a:bodyPr>
          <a:lstStyle/>
          <a:p>
            <a:r>
              <a:rPr lang="en-IN" sz="2400" b="1" dirty="0" smtClean="0"/>
              <a:t>When </a:t>
            </a:r>
            <a:r>
              <a:rPr lang="en-IN" sz="2400" b="1" dirty="0"/>
              <a:t>the controller is in the state open </a:t>
            </a:r>
          </a:p>
          <a:p>
            <a:r>
              <a:rPr lang="en-IN" sz="2400" b="1" dirty="0" smtClean="0"/>
              <a:t>Input </a:t>
            </a:r>
            <a:r>
              <a:rPr lang="en-IN" sz="2400" b="1" dirty="0"/>
              <a:t>is one </a:t>
            </a:r>
            <a:r>
              <a:rPr lang="en-IN" sz="2400" b="1" dirty="0" smtClean="0"/>
              <a:t>of front</a:t>
            </a:r>
            <a:r>
              <a:rPr lang="en-IN" sz="2400" b="1" dirty="0"/>
              <a:t>, rear, both, the controller remains in the state open</a:t>
            </a:r>
            <a:endParaRPr lang="en-IN" sz="2400" b="1" dirty="0" smtClean="0"/>
          </a:p>
          <a:p>
            <a:endParaRPr lang="en-IN" sz="2400" dirty="0" smtClean="0"/>
          </a:p>
          <a:p>
            <a:r>
              <a:rPr lang="en-IN" sz="2400" dirty="0" smtClean="0"/>
              <a:t>When the controller is in the state open </a:t>
            </a:r>
            <a:endParaRPr lang="en-IN" sz="2400" dirty="0"/>
          </a:p>
          <a:p>
            <a:r>
              <a:rPr lang="en-IN" sz="2400" dirty="0" smtClean="0"/>
              <a:t>Input is neither the controller moves to the state closed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EA16-1310-4FEC-A2C0-BC1D506166E4}" type="datetime1">
              <a:rPr lang="en-IN" smtClean="0"/>
              <a:t>14-02-2024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4" t="46875" r="17674" b="7937"/>
          <a:stretch/>
        </p:blipFill>
        <p:spPr bwMode="auto">
          <a:xfrm>
            <a:off x="755576" y="3789040"/>
            <a:ext cx="8055429" cy="244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19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80827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Start state =q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The only accept state =</a:t>
                      </a: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a</a:t>
                      </a:r>
                      <a:endParaRPr lang="en-IN" sz="2400" baseline="-2500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45024"/>
            <a:ext cx="6760240" cy="17657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373400" y="4458600"/>
              <a:ext cx="3401280" cy="660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8360" y="4455000"/>
                <a:ext cx="3409920" cy="6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16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33501"/>
              </p:ext>
            </p:extLst>
          </p:nvPr>
        </p:nvGraphicFramePr>
        <p:xfrm>
          <a:off x="611560" y="1340768"/>
          <a:ext cx="7632848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2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Construction of a minimal DFA accepting set of string over {a, b} where each string containing ‘ab’ as the substring. </a:t>
                      </a: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1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96756"/>
              </p:ext>
            </p:extLst>
          </p:nvPr>
        </p:nvGraphicFramePr>
        <p:xfrm>
          <a:off x="611560" y="1340768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Exercise 2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Construction of a minimal DFA accepting set of string over {a, b} where each string containing ‘ab’ as the substring. 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57" y="4005064"/>
            <a:ext cx="6712972" cy="1746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560" y="6021288"/>
            <a:ext cx="6966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https://www.geeksforgeeks.org/designing-deterministic-finite-automata-set-3/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806560" y="3560040"/>
              <a:ext cx="5668200" cy="1717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2960" y="3552840"/>
                <a:ext cx="5680800" cy="173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76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22235"/>
              </p:ext>
            </p:extLst>
          </p:nvPr>
        </p:nvGraphicFramePr>
        <p:xfrm>
          <a:off x="611560" y="1340768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Construction of a DFA to check whether given decimal number is divisible by three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0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665816"/>
              </p:ext>
            </p:extLst>
          </p:nvPr>
        </p:nvGraphicFramePr>
        <p:xfrm>
          <a:off x="230823" y="1340768"/>
          <a:ext cx="8928992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28992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The possible Remainders =0,1,2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Remainder 0=&gt;Divisible by 3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Group Digits according to their remainder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Initial State=A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(0,3,6,9,12,15…)mod 3=0, Remainder 0 group S0=&gt;Final State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(1,4,7,10,13,16…)mod 3=1, Remainder 1 group S1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(2,5,8,11,14,17…)mod 3=2, Remainder 2 group S2</a:t>
                      </a: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95360" y="1435320"/>
              <a:ext cx="8115840" cy="3768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040" y="1427760"/>
                <a:ext cx="8127720" cy="37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4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41856"/>
              </p:ext>
            </p:extLst>
          </p:nvPr>
        </p:nvGraphicFramePr>
        <p:xfrm>
          <a:off x="611560" y="1340768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000" b="1" baseline="0" dirty="0" smtClean="0"/>
                        <a:t>Single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(0,3,6,9…) mod 3=0, Remainder 0 group S0=&gt;Final State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(1,4,7) mod 3=1, Remainder 1 group S1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(2,5,8) mod 3=2, Remainder 2 group S2</a:t>
                      </a: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0,3,6,9</a:t>
            </a:r>
            <a:endParaRPr lang="en-IN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1,4,7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/>
              <p14:cNvContentPartPr/>
              <p14:nvPr/>
            </p14:nvContentPartPr>
            <p14:xfrm>
              <a:off x="653040" y="1136160"/>
              <a:ext cx="8307720" cy="49086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720" y="1127520"/>
                <a:ext cx="8315280" cy="49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98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891924"/>
              </p:ext>
            </p:extLst>
          </p:nvPr>
        </p:nvGraphicFramePr>
        <p:xfrm>
          <a:off x="584562" y="1033103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(0,3,6,9…) mod 3=0, Remainder 0 group S0=&gt;Final State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12,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15, Remainder 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18,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0,3,6,9</a:t>
            </a:r>
            <a:endParaRPr lang="en-IN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1,4,7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62654" y="420624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888120" y="1789560"/>
              <a:ext cx="7317360" cy="3769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440" y="1784160"/>
                <a:ext cx="7331040" cy="37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03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420027"/>
              </p:ext>
            </p:extLst>
          </p:nvPr>
        </p:nvGraphicFramePr>
        <p:xfrm>
          <a:off x="584562" y="876240"/>
          <a:ext cx="7632848" cy="481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(1,4,7) mod 3=1, Remainder 1 group S1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10,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13, Remainder 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16, Remainder 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19,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0,3,6,9</a:t>
            </a:r>
            <a:endParaRPr lang="en-IN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1,4,7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62654" y="420624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p:sp>
        <p:nvSpPr>
          <p:cNvPr id="16" name="Curved Up Arrow 15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1360080" y="1411560"/>
              <a:ext cx="6897960" cy="4947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4680" y="1405080"/>
                <a:ext cx="6913440" cy="49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96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03457"/>
              </p:ext>
            </p:extLst>
          </p:nvPr>
        </p:nvGraphicFramePr>
        <p:xfrm>
          <a:off x="584562" y="781352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(2,5,8,11,14,17…)mod 3=2, Remainder 2 group S2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11,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14, Remainder 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17,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0,3,6,9</a:t>
            </a:r>
            <a:endParaRPr lang="en-IN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1,4,7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62654" y="420624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2,5,8</a:t>
            </a:r>
            <a:endParaRPr lang="en-IN" dirty="0"/>
          </a:p>
        </p:txBody>
      </p:sp>
      <p:sp>
        <p:nvSpPr>
          <p:cNvPr id="16" name="Curved Up Arrow 15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1,4,7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1557360" y="1847880"/>
              <a:ext cx="5748840" cy="36820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0520" y="1843560"/>
                <a:ext cx="57632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872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129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60024"/>
              </p:ext>
            </p:extLst>
          </p:nvPr>
        </p:nvGraphicFramePr>
        <p:xfrm>
          <a:off x="584562" y="1033103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21,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24, Remainder 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27,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Curved Up Arrow 26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406880" y="1546560"/>
              <a:ext cx="6598080" cy="3924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1120" y="1539720"/>
                <a:ext cx="6613920" cy="39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80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State transition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Depicts </a:t>
            </a:r>
            <a:r>
              <a:rPr lang="en-IN" sz="2400" dirty="0"/>
              <a:t>the movements of the </a:t>
            </a:r>
            <a:r>
              <a:rPr lang="en-IN" sz="2400" dirty="0" smtClean="0"/>
              <a:t>controller from state to state depending </a:t>
            </a:r>
            <a:r>
              <a:rPr lang="en-IN" sz="2400" dirty="0"/>
              <a:t>upon the input it </a:t>
            </a:r>
            <a:r>
              <a:rPr lang="en-IN" sz="2400" dirty="0" smtClean="0"/>
              <a:t>receives</a:t>
            </a:r>
          </a:p>
          <a:p>
            <a:r>
              <a:rPr lang="en-IN" sz="2400" dirty="0" smtClean="0"/>
              <a:t>Start State=Closed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DF8B7-C634-4D3E-B68F-9B3A1245B067}" type="datetime1">
              <a:rPr lang="en-IN" smtClean="0"/>
              <a:t>14-02-2024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t="39683" r="21802" b="32738"/>
          <a:stretch/>
        </p:blipFill>
        <p:spPr bwMode="auto">
          <a:xfrm>
            <a:off x="1043608" y="3429000"/>
            <a:ext cx="7416800" cy="20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13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534158"/>
              </p:ext>
            </p:extLst>
          </p:nvPr>
        </p:nvGraphicFramePr>
        <p:xfrm>
          <a:off x="584562" y="1033103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22,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25, Remainder 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28,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53911" y="5517232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36884" y="5435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31" name="Curved Up Arrow 30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1517040" y="1609560"/>
              <a:ext cx="4717800" cy="42256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1280" y="1605240"/>
                <a:ext cx="4730760" cy="42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191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34287"/>
              </p:ext>
            </p:extLst>
          </p:nvPr>
        </p:nvGraphicFramePr>
        <p:xfrm>
          <a:off x="584562" y="756106"/>
          <a:ext cx="7632848" cy="481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20,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23, Remainder 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26, Remainder 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29,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53911" y="5517232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36884" y="5435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31" name="Curved Up Arrow 30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 rot="4323941">
            <a:off x="1848091" y="5113405"/>
            <a:ext cx="937363" cy="9467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7821" y="52919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1353240" y="1386360"/>
              <a:ext cx="4504680" cy="39744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6760" y="1379160"/>
                <a:ext cx="4519440" cy="39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0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387373"/>
              </p:ext>
            </p:extLst>
          </p:nvPr>
        </p:nvGraphicFramePr>
        <p:xfrm>
          <a:off x="584562" y="756106"/>
          <a:ext cx="7632848" cy="481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30,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33, Remainder 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36, Remainder 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39,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53911" y="5517232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36884" y="5435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31" name="Curved Up Arrow 30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 rot="4323941">
            <a:off x="1848091" y="5113405"/>
            <a:ext cx="937363" cy="9467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7821" y="52919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sp>
        <p:nvSpPr>
          <p:cNvPr id="16" name="Curved Down Arrow 15"/>
          <p:cNvSpPr/>
          <p:nvPr/>
        </p:nvSpPr>
        <p:spPr>
          <a:xfrm>
            <a:off x="5652120" y="2060848"/>
            <a:ext cx="792088" cy="73702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0112" y="16915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1363320" y="1094760"/>
              <a:ext cx="5616720" cy="17510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200" y="1090440"/>
                <a:ext cx="5632200" cy="17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06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591234"/>
              </p:ext>
            </p:extLst>
          </p:nvPr>
        </p:nvGraphicFramePr>
        <p:xfrm>
          <a:off x="584562" y="756106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31,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34, Remainder 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37, Remainder 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53911" y="5517232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36884" y="5435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31" name="Curved Up Arrow 30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 rot="4323941">
            <a:off x="1848091" y="5113405"/>
            <a:ext cx="937363" cy="9467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7821" y="52919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sp>
        <p:nvSpPr>
          <p:cNvPr id="16" name="Curved Down Arrow 15"/>
          <p:cNvSpPr/>
          <p:nvPr/>
        </p:nvSpPr>
        <p:spPr>
          <a:xfrm>
            <a:off x="5652120" y="2060848"/>
            <a:ext cx="792088" cy="73702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0112" y="16915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868144" y="4005064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17004" y="42286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1388880" y="1294560"/>
              <a:ext cx="4725720" cy="3456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0240" y="1290240"/>
                <a:ext cx="4737960" cy="34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3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621" y="22207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57448"/>
              </p:ext>
            </p:extLst>
          </p:nvPr>
        </p:nvGraphicFramePr>
        <p:xfrm>
          <a:off x="584562" y="457039"/>
          <a:ext cx="7632848" cy="468166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84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4224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000" b="1" baseline="0" dirty="0" smtClean="0"/>
                        <a:t>Double Digits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32,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aseline="0" dirty="0" smtClean="0"/>
                        <a:t>For 35, Remainder 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baseline="0" dirty="0" smtClean="0"/>
                        <a:t>For 38, Remainder 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2501783" y="322299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5364088" y="2797874"/>
            <a:ext cx="1224136" cy="1152128"/>
            <a:chOff x="4196413" y="3235749"/>
            <a:chExt cx="1224136" cy="1152128"/>
          </a:xfrm>
        </p:grpSpPr>
        <p:sp>
          <p:nvSpPr>
            <p:cNvPr id="10" name="Oval 9"/>
            <p:cNvSpPr/>
            <p:nvPr/>
          </p:nvSpPr>
          <p:spPr>
            <a:xfrm>
              <a:off x="4196413" y="3235749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4340429" y="3451773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5652120" y="497200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2627784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35696" y="3583035"/>
            <a:ext cx="666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7886" y="3562609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9554" y="31892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20" name="Straight Arrow Connector 19"/>
          <p:cNvCxnSpPr>
            <a:stCxn id="9" idx="5"/>
          </p:cNvCxnSpPr>
          <p:nvPr/>
        </p:nvCxnSpPr>
        <p:spPr>
          <a:xfrm>
            <a:off x="3300798" y="3837622"/>
            <a:ext cx="2351322" cy="1319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69835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4887" y="40762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15816" y="43558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120172" y="3950002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5990" y="41935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569208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19" name="Curved Up Arrow 18"/>
          <p:cNvSpPr/>
          <p:nvPr/>
        </p:nvSpPr>
        <p:spPr>
          <a:xfrm rot="19685255">
            <a:off x="3253261" y="4251701"/>
            <a:ext cx="4921171" cy="22409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53911" y="5517232"/>
            <a:ext cx="192620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36884" y="543593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66956" y="5332040"/>
            <a:ext cx="20851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83968" y="500388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31" name="Curved Up Arrow 30"/>
          <p:cNvSpPr/>
          <p:nvPr/>
        </p:nvSpPr>
        <p:spPr>
          <a:xfrm>
            <a:off x="5868144" y="5661248"/>
            <a:ext cx="720080" cy="720080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82437" y="6021288"/>
            <a:ext cx="8258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6"/>
                </a:solidFill>
              </a:rPr>
              <a:t>0,3,6,9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 rot="4323941">
            <a:off x="1848091" y="5113405"/>
            <a:ext cx="937363" cy="9467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90905" y="588846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sp>
        <p:nvSpPr>
          <p:cNvPr id="16" name="Curved Down Arrow 15"/>
          <p:cNvSpPr/>
          <p:nvPr/>
        </p:nvSpPr>
        <p:spPr>
          <a:xfrm>
            <a:off x="5652120" y="2060848"/>
            <a:ext cx="792088" cy="73702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80112" y="16915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0,3,6,9</a:t>
            </a:r>
            <a:endParaRPr lang="en-IN" b="1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868144" y="4005064"/>
            <a:ext cx="0" cy="991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17004" y="422865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1,4,7</a:t>
            </a:r>
            <a:endParaRPr lang="en-IN" b="1" dirty="0"/>
          </a:p>
        </p:txBody>
      </p:sp>
      <p:sp>
        <p:nvSpPr>
          <p:cNvPr id="21" name="Curved Right Arrow 20"/>
          <p:cNvSpPr/>
          <p:nvPr/>
        </p:nvSpPr>
        <p:spPr>
          <a:xfrm rot="3269351">
            <a:off x="2069519" y="801574"/>
            <a:ext cx="1793965" cy="53155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4556" y="293566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2,5,8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881280" y="990000"/>
              <a:ext cx="7214400" cy="55414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080" y="984240"/>
                <a:ext cx="7224840" cy="55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967900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Complete DFA</a:t>
                      </a: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2549911"/>
            <a:ext cx="5544616" cy="36153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89920" y="1019520"/>
              <a:ext cx="4894920" cy="162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1280" y="1013040"/>
                <a:ext cx="4908960" cy="164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3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767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00833"/>
              </p:ext>
            </p:extLst>
          </p:nvPr>
        </p:nvGraphicFramePr>
        <p:xfrm>
          <a:off x="568152" y="548680"/>
          <a:ext cx="7632848" cy="61926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4691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5723545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Lets check for 1432,1431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On traversing for 1432, finally we reach state s1 i.e. Remainder 1,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On traversing for 1431, finally we reach state s0 i.e. Remainder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5" y="2979020"/>
            <a:ext cx="5544616" cy="361539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93096"/>
            <a:ext cx="1540768" cy="229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466640" y="1390680"/>
              <a:ext cx="7327800" cy="5248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360" y="1383840"/>
                <a:ext cx="734580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57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92196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="1" dirty="0" smtClean="0"/>
                        <a:t>Design a DFA which checks whether the given binary number is even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6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10334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Binary number that ends with zero=Even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Binary number that ends with one=Odd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36912"/>
            <a:ext cx="4536504" cy="393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70840" y="1698120"/>
              <a:ext cx="6301080" cy="452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6520" y="1691640"/>
                <a:ext cx="6312240" cy="453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6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139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085360"/>
              </p:ext>
            </p:extLst>
          </p:nvPr>
        </p:nvGraphicFramePr>
        <p:xfrm>
          <a:off x="611560" y="1340768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Possibilities: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Start state=S0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State ending in  1=S1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State ending in 0=Even numbers=Final state=S2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1907704" y="429309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4499992" y="3356992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644008" y="357301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4644008" y="501317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2670480" y="2899440"/>
              <a:ext cx="3771000" cy="2838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5080" y="2894760"/>
                <a:ext cx="3786120" cy="284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843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State transition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The state transition diagram of the controller</a:t>
            </a:r>
            <a:r>
              <a:rPr lang="en-IN" sz="2400" dirty="0" smtClean="0"/>
              <a:t>,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D26B-3749-468E-8138-DFEB23C5ED98}" type="datetime1">
              <a:rPr lang="en-IN" smtClean="0"/>
              <a:t>14-02-2024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4" t="31747" r="18901" b="6250"/>
          <a:stretch/>
        </p:blipFill>
        <p:spPr bwMode="auto">
          <a:xfrm>
            <a:off x="1619672" y="2276872"/>
            <a:ext cx="6341188" cy="359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0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65032"/>
              </p:ext>
            </p:extLst>
          </p:nvPr>
        </p:nvGraphicFramePr>
        <p:xfrm>
          <a:off x="611560" y="1340768"/>
          <a:ext cx="7632848" cy="45365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400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3996444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</a:t>
                      </a:r>
                      <a:r>
                        <a:rPr lang="en-IN" sz="2400" baseline="0" dirty="0" smtClean="0"/>
                        <a:t> –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0=String 0=State ending in 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1=String 1=State ending in 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1907704" y="429309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4499992" y="3356992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644008" y="357301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4644008" y="501317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843808" y="3933056"/>
            <a:ext cx="165618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75856" y="393305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5" name="Straight Arrow Connector 14"/>
          <p:cNvCxnSpPr>
            <a:stCxn id="3" idx="5"/>
            <a:endCxn id="9" idx="2"/>
          </p:cNvCxnSpPr>
          <p:nvPr/>
        </p:nvCxnSpPr>
        <p:spPr>
          <a:xfrm>
            <a:off x="2706719" y="4907723"/>
            <a:ext cx="1937289" cy="4654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28256" y="52199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1008720" y="2372400"/>
              <a:ext cx="7926840" cy="39052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200" y="2367000"/>
                <a:ext cx="7940520" cy="39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7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116632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165798"/>
              </p:ext>
            </p:extLst>
          </p:nvPr>
        </p:nvGraphicFramePr>
        <p:xfrm>
          <a:off x="611560" y="836712"/>
          <a:ext cx="7632848" cy="55446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97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4947366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</a:t>
                      </a:r>
                      <a:r>
                        <a:rPr lang="en-IN" sz="2400" baseline="0" dirty="0" smtClean="0"/>
                        <a:t> –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2=10=State ending in 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3=11=State ending in 1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4=100=State ending in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2400" baseline="0" dirty="0" smtClean="0"/>
                        <a:t>Decimal 5=101=State ending in 1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18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1800" baseline="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1907704" y="2852936"/>
            <a:ext cx="3888432" cy="3384376"/>
            <a:chOff x="1907704" y="2852936"/>
            <a:chExt cx="3888432" cy="3384376"/>
          </a:xfrm>
        </p:grpSpPr>
        <p:sp>
          <p:nvSpPr>
            <p:cNvPr id="3" name="Oval 2"/>
            <p:cNvSpPr/>
            <p:nvPr/>
          </p:nvSpPr>
          <p:spPr>
            <a:xfrm>
              <a:off x="1907704" y="429309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499992" y="3356992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>
              <a:off x="4644008" y="357301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S2</a:t>
              </a:r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644008" y="501317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S1</a:t>
              </a:r>
              <a:endParaRPr lang="en-IN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843808" y="3933056"/>
              <a:ext cx="1656184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275856" y="393305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cxnSp>
          <p:nvCxnSpPr>
            <p:cNvPr id="15" name="Straight Arrow Connector 14"/>
            <p:cNvCxnSpPr>
              <a:stCxn id="3" idx="5"/>
              <a:endCxn id="9" idx="2"/>
            </p:cNvCxnSpPr>
            <p:nvPr/>
          </p:nvCxnSpPr>
          <p:spPr>
            <a:xfrm>
              <a:off x="2706719" y="4907723"/>
              <a:ext cx="1937289" cy="4654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428256" y="521990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364088" y="4437112"/>
              <a:ext cx="0" cy="6313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08104" y="458112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sp>
          <p:nvSpPr>
            <p:cNvPr id="20" name="Curved Up Arrow 19"/>
            <p:cNvSpPr/>
            <p:nvPr/>
          </p:nvSpPr>
          <p:spPr>
            <a:xfrm>
              <a:off x="4788024" y="5733256"/>
              <a:ext cx="720080" cy="50405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08104" y="57959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  <p:sp>
          <p:nvSpPr>
            <p:cNvPr id="22" name="Curved Down Arrow 21"/>
            <p:cNvSpPr/>
            <p:nvPr/>
          </p:nvSpPr>
          <p:spPr>
            <a:xfrm>
              <a:off x="4788024" y="2852936"/>
              <a:ext cx="720080" cy="50405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08104" y="298766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cxnSp>
          <p:nvCxnSpPr>
            <p:cNvPr id="25" name="Straight Arrow Connector 24"/>
            <p:cNvCxnSpPr>
              <a:stCxn id="10" idx="4"/>
              <a:endCxn id="9" idx="0"/>
            </p:cNvCxnSpPr>
            <p:nvPr/>
          </p:nvCxnSpPr>
          <p:spPr>
            <a:xfrm>
              <a:off x="5112060" y="4509120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716016" y="457183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2086560" y="1900080"/>
              <a:ext cx="3258360" cy="10011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3320" y="1896840"/>
                <a:ext cx="3264840" cy="10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1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116632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592016"/>
              </p:ext>
            </p:extLst>
          </p:nvPr>
        </p:nvGraphicFramePr>
        <p:xfrm>
          <a:off x="611560" y="836712"/>
          <a:ext cx="7632848" cy="55446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97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4947366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Check for bigger numbers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64=  1000000=State ending in 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Decimal 27=11011=State ending in 1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907704" y="2852936"/>
            <a:ext cx="3888432" cy="3384376"/>
            <a:chOff x="1907704" y="2852936"/>
            <a:chExt cx="3888432" cy="3384376"/>
          </a:xfrm>
        </p:grpSpPr>
        <p:sp>
          <p:nvSpPr>
            <p:cNvPr id="3" name="Oval 2"/>
            <p:cNvSpPr/>
            <p:nvPr/>
          </p:nvSpPr>
          <p:spPr>
            <a:xfrm>
              <a:off x="1907704" y="429309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S0</a:t>
              </a:r>
              <a:endParaRPr lang="en-IN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499992" y="3356992"/>
              <a:ext cx="1224136" cy="115212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/>
            <p:cNvSpPr/>
            <p:nvPr/>
          </p:nvSpPr>
          <p:spPr>
            <a:xfrm>
              <a:off x="4644008" y="357301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S2</a:t>
              </a:r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644008" y="501317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S1</a:t>
              </a:r>
              <a:endParaRPr lang="en-IN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843808" y="3933056"/>
              <a:ext cx="1656184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275856" y="393305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cxnSp>
          <p:nvCxnSpPr>
            <p:cNvPr id="15" name="Straight Arrow Connector 14"/>
            <p:cNvCxnSpPr>
              <a:stCxn id="3" idx="5"/>
              <a:endCxn id="9" idx="2"/>
            </p:cNvCxnSpPr>
            <p:nvPr/>
          </p:nvCxnSpPr>
          <p:spPr>
            <a:xfrm>
              <a:off x="2706719" y="4907723"/>
              <a:ext cx="1937289" cy="4654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428256" y="521990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364088" y="4437112"/>
              <a:ext cx="0" cy="6313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08104" y="458112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sp>
          <p:nvSpPr>
            <p:cNvPr id="20" name="Curved Up Arrow 19"/>
            <p:cNvSpPr/>
            <p:nvPr/>
          </p:nvSpPr>
          <p:spPr>
            <a:xfrm>
              <a:off x="4788024" y="5733256"/>
              <a:ext cx="720080" cy="50405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08104" y="579597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  <p:sp>
          <p:nvSpPr>
            <p:cNvPr id="22" name="Curved Down Arrow 21"/>
            <p:cNvSpPr/>
            <p:nvPr/>
          </p:nvSpPr>
          <p:spPr>
            <a:xfrm>
              <a:off x="4788024" y="2852936"/>
              <a:ext cx="720080" cy="50405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08104" y="298766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5112060" y="4509120"/>
              <a:ext cx="0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716016" y="457183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2404800" y="2225520"/>
              <a:ext cx="5613480" cy="44503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2280" y="2222280"/>
                <a:ext cx="5621040" cy="446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922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920218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6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="1" dirty="0" smtClean="0"/>
                        <a:t>Design a DFA which accepts only</a:t>
                      </a:r>
                      <a:r>
                        <a:rPr lang="en-IN" sz="2400" b="1" baseline="0" dirty="0" smtClean="0"/>
                        <a:t> those binary numbers  which start with 1 and ends with 0.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09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510071"/>
              </p:ext>
            </p:extLst>
          </p:nvPr>
        </p:nvGraphicFramePr>
        <p:xfrm>
          <a:off x="611560" y="764704"/>
          <a:ext cx="8280920" cy="56166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80920"/>
              </a:tblGrid>
              <a:tr h="561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6</a:t>
                      </a:r>
                    </a:p>
                  </a:txBody>
                  <a:tcPr/>
                </a:tc>
              </a:tr>
              <a:tr h="5054962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which accepts only</a:t>
                      </a:r>
                      <a:r>
                        <a:rPr lang="en-IN" sz="2400" baseline="0" dirty="0" smtClean="0"/>
                        <a:t> those binary numbers  which start with 1 and ends with 0.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Initial state S0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S0 reads 1, moves to S1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String 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S1 reads 0, moves to S2=Final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197971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7090676" y="4108430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449999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56176" y="409170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9" name="Straight Arrow Connector 18"/>
          <p:cNvCxnSpPr>
            <a:endCxn id="16" idx="2"/>
          </p:cNvCxnSpPr>
          <p:nvPr/>
        </p:nvCxnSpPr>
        <p:spPr>
          <a:xfrm>
            <a:off x="2915816" y="463641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9872" y="41084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896995"/>
              </p:ext>
            </p:extLst>
          </p:nvPr>
        </p:nvGraphicFramePr>
        <p:xfrm>
          <a:off x="359532" y="692696"/>
          <a:ext cx="8280920" cy="56166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80920"/>
              </a:tblGrid>
              <a:tr h="561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6</a:t>
                      </a:r>
                    </a:p>
                  </a:txBody>
                  <a:tcPr/>
                </a:tc>
              </a:tr>
              <a:tr h="5054962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String 1010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Also check for strings-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1110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1010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101010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 smtClean="0"/>
                        <a:t>10101000</a:t>
                      </a: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197971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7090676" y="4108430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449999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56176" y="409170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9" name="Straight Arrow Connector 18"/>
          <p:cNvCxnSpPr>
            <a:endCxn id="16" idx="2"/>
          </p:cNvCxnSpPr>
          <p:nvPr/>
        </p:nvCxnSpPr>
        <p:spPr>
          <a:xfrm>
            <a:off x="2915816" y="463641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9872" y="41084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36096" y="4869160"/>
            <a:ext cx="16561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78771" y="499645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2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916777"/>
              </p:ext>
            </p:extLst>
          </p:nvPr>
        </p:nvGraphicFramePr>
        <p:xfrm>
          <a:off x="611560" y="764704"/>
          <a:ext cx="8280920" cy="56166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80920"/>
              </a:tblGrid>
              <a:tr h="561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6</a:t>
                      </a:r>
                    </a:p>
                  </a:txBody>
                  <a:tcPr/>
                </a:tc>
              </a:tr>
              <a:tr h="5054962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String 10110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197971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7090676" y="4108430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449999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56176" y="409170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9" name="Straight Arrow Connector 18"/>
          <p:cNvCxnSpPr>
            <a:endCxn id="16" idx="2"/>
          </p:cNvCxnSpPr>
          <p:nvPr/>
        </p:nvCxnSpPr>
        <p:spPr>
          <a:xfrm>
            <a:off x="2915816" y="463641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9872" y="41084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36096" y="4869160"/>
            <a:ext cx="16561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78771" y="499645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3" name="Curved Up Arrow 2"/>
          <p:cNvSpPr/>
          <p:nvPr/>
        </p:nvSpPr>
        <p:spPr>
          <a:xfrm>
            <a:off x="4499992" y="4969262"/>
            <a:ext cx="936104" cy="7514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8024" y="579597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7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882094"/>
              </p:ext>
            </p:extLst>
          </p:nvPr>
        </p:nvGraphicFramePr>
        <p:xfrm>
          <a:off x="611560" y="764704"/>
          <a:ext cx="8280920" cy="5400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80920"/>
              </a:tblGrid>
              <a:tr h="1188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6</a:t>
                      </a:r>
                    </a:p>
                  </a:txBody>
                  <a:tcPr/>
                </a:tc>
              </a:tr>
              <a:tr h="4212009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baseline="0" dirty="0" smtClean="0"/>
                        <a:t>String 1000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197971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7090676" y="4108430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449999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56176" y="409170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9" name="Straight Arrow Connector 18"/>
          <p:cNvCxnSpPr>
            <a:endCxn id="16" idx="2"/>
          </p:cNvCxnSpPr>
          <p:nvPr/>
        </p:nvCxnSpPr>
        <p:spPr>
          <a:xfrm>
            <a:off x="2915816" y="463641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9872" y="410843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36096" y="4869160"/>
            <a:ext cx="16561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78771" y="499645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3" name="Curved Up Arrow 2"/>
          <p:cNvSpPr/>
          <p:nvPr/>
        </p:nvSpPr>
        <p:spPr>
          <a:xfrm>
            <a:off x="4499992" y="4969262"/>
            <a:ext cx="936104" cy="7514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8024" y="579597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9" name="Curved Down Arrow 8"/>
          <p:cNvSpPr/>
          <p:nvPr/>
        </p:nvSpPr>
        <p:spPr>
          <a:xfrm>
            <a:off x="7452320" y="3284984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00392" y="34197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1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840463"/>
              </p:ext>
            </p:extLst>
          </p:nvPr>
        </p:nvGraphicFramePr>
        <p:xfrm>
          <a:off x="611560" y="1340768"/>
          <a:ext cx="7632848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which checks whether a given binary number is divisible by three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4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149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76645"/>
              </p:ext>
            </p:extLst>
          </p:nvPr>
        </p:nvGraphicFramePr>
        <p:xfrm>
          <a:off x="568037" y="260648"/>
          <a:ext cx="7632848" cy="347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177504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The possible Remainders =0,1,2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Remainder 0=&gt;Divisible by 3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Group Digits according to their remainder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Initial State=A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Remainder 0 group S0=&gt;Final State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Remainder 1 group S1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400" baseline="0" dirty="0" smtClean="0"/>
                        <a:t>Remainder 2 group S2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/>
              <p14:cNvContentPartPr/>
              <p14:nvPr/>
            </p14:nvContentPartPr>
            <p14:xfrm>
              <a:off x="3004200" y="1113840"/>
              <a:ext cx="2041560" cy="25646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7720" y="1109520"/>
                <a:ext cx="2054160" cy="25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389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188" y="3314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State transition </a:t>
            </a:r>
            <a:r>
              <a:rPr lang="en-IN" b="1" dirty="0" smtClean="0"/>
              <a:t>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675588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The movement of the controller (and of the door) can </a:t>
            </a:r>
            <a:r>
              <a:rPr lang="en-IN" sz="2400" dirty="0" smtClean="0"/>
              <a:t>also be </a:t>
            </a:r>
            <a:r>
              <a:rPr lang="en-IN" sz="2400" dirty="0"/>
              <a:t>represented by a table </a:t>
            </a:r>
            <a:endParaRPr lang="en-IN" sz="2400" dirty="0" smtClean="0"/>
          </a:p>
          <a:p>
            <a:r>
              <a:rPr lang="en-IN" sz="2400" dirty="0" smtClean="0"/>
              <a:t>Rows </a:t>
            </a:r>
            <a:r>
              <a:rPr lang="en-IN" sz="2400" dirty="0"/>
              <a:t>are </a:t>
            </a:r>
            <a:r>
              <a:rPr lang="en-IN" sz="2400" dirty="0" smtClean="0"/>
              <a:t>labelled </a:t>
            </a:r>
            <a:r>
              <a:rPr lang="en-IN" sz="2400" dirty="0"/>
              <a:t>by </a:t>
            </a:r>
            <a:r>
              <a:rPr lang="en-IN" sz="2400" dirty="0" smtClean="0"/>
              <a:t>the states </a:t>
            </a:r>
          </a:p>
          <a:p>
            <a:r>
              <a:rPr lang="en-IN" sz="2400" dirty="0" smtClean="0"/>
              <a:t>Columns </a:t>
            </a:r>
            <a:r>
              <a:rPr lang="en-IN" sz="2400" dirty="0"/>
              <a:t>are </a:t>
            </a:r>
            <a:r>
              <a:rPr lang="en-IN" sz="2400" dirty="0" err="1"/>
              <a:t>labeled</a:t>
            </a:r>
            <a:r>
              <a:rPr lang="en-IN" sz="2400" dirty="0"/>
              <a:t> by the input</a:t>
            </a:r>
            <a:endParaRPr lang="en-I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3" t="75235" r="39539" b="19048"/>
          <a:stretch/>
        </p:blipFill>
        <p:spPr bwMode="auto">
          <a:xfrm>
            <a:off x="1475656" y="5955172"/>
            <a:ext cx="6480720" cy="49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0BA-020C-4EF0-AB00-FBBC9C380B4B}" type="datetime1">
              <a:rPr lang="en-IN" smtClean="0"/>
              <a:t>14-02-2024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4" t="24999" r="15332" b="18850"/>
          <a:stretch/>
        </p:blipFill>
        <p:spPr bwMode="auto">
          <a:xfrm>
            <a:off x="1171587" y="2420887"/>
            <a:ext cx="7088857" cy="329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9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83065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0-0 , Rem=0,State S0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01-1, Rem=1, State S1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10-2 , Rem=2, State S2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/>
              <p14:cNvContentPartPr/>
              <p14:nvPr/>
            </p14:nvContentPartPr>
            <p14:xfrm>
              <a:off x="1039320" y="2527920"/>
              <a:ext cx="8096040" cy="40287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6080" y="2523240"/>
                <a:ext cx="8106840" cy="40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70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41345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11-3 , Rem=0, State S0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/>
              <p14:cNvContentPartPr/>
              <p14:nvPr/>
            </p14:nvContentPartPr>
            <p14:xfrm>
              <a:off x="1015560" y="2084040"/>
              <a:ext cx="6684840" cy="38412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440" y="2077920"/>
                <a:ext cx="6700320" cy="38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6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448436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100-4 , Rem=1, State S1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31465" y="5949280"/>
            <a:ext cx="663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344" y="56612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/>
              <p14:cNvContentPartPr/>
              <p14:nvPr/>
            </p14:nvContentPartPr>
            <p14:xfrm>
              <a:off x="1062000" y="2089440"/>
              <a:ext cx="8011440" cy="4446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400" y="2085120"/>
                <a:ext cx="8020800" cy="44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54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781361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101-5 , Rem=2, State S2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31465" y="5949280"/>
            <a:ext cx="663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344" y="56612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" name="Curved Down Arrow 2"/>
          <p:cNvSpPr/>
          <p:nvPr/>
        </p:nvSpPr>
        <p:spPr>
          <a:xfrm>
            <a:off x="8388424" y="5160849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0432" y="47971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1098720" y="2615400"/>
              <a:ext cx="8003520" cy="3958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5120" y="2610720"/>
                <a:ext cx="8016840" cy="39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2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2734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110-6 , Rem=0, State S0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31465" y="5949280"/>
            <a:ext cx="663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344" y="56612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" name="Curved Down Arrow 2"/>
          <p:cNvSpPr/>
          <p:nvPr/>
        </p:nvSpPr>
        <p:spPr>
          <a:xfrm>
            <a:off x="8388424" y="5160849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0432" y="47971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26" name="Curved Down Arrow 25"/>
          <p:cNvSpPr/>
          <p:nvPr/>
        </p:nvSpPr>
        <p:spPr>
          <a:xfrm>
            <a:off x="6804248" y="3432657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80312" y="34917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1072080" y="2568240"/>
              <a:ext cx="7175880" cy="33436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840" y="2563200"/>
                <a:ext cx="718992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7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496395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111-7 , Rem=1, State S1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31465" y="5949280"/>
            <a:ext cx="663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344" y="56612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" name="Curved Down Arrow 2"/>
          <p:cNvSpPr/>
          <p:nvPr/>
        </p:nvSpPr>
        <p:spPr>
          <a:xfrm>
            <a:off x="8388424" y="5160849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0432" y="47971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26" name="Curved Down Arrow 25"/>
          <p:cNvSpPr/>
          <p:nvPr/>
        </p:nvSpPr>
        <p:spPr>
          <a:xfrm>
            <a:off x="6804248" y="3432657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80312" y="34917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236296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08304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/>
              <p14:cNvContentPartPr/>
              <p14:nvPr/>
            </p14:nvContentPartPr>
            <p14:xfrm>
              <a:off x="1086840" y="1981080"/>
              <a:ext cx="6594840" cy="44982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240" y="1972080"/>
                <a:ext cx="6608520" cy="45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46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37566"/>
              </p:ext>
            </p:extLst>
          </p:nvPr>
        </p:nvGraphicFramePr>
        <p:xfrm>
          <a:off x="611560" y="1340768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7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For any Bigger Number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Binary –Decimal =&gt;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10111-23 , Rem=2, State S2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Yes, Satisfied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4829053" y="430023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6523683" y="4008721"/>
            <a:ext cx="1224136" cy="115212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6667699" y="422474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6595361" y="578614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8195414" y="573325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65157" y="4660272"/>
            <a:ext cx="758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0152" y="42838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36096" y="5020312"/>
            <a:ext cx="1159265" cy="928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52919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7531465" y="6146188"/>
            <a:ext cx="6639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68344" y="61653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17" name="Straight Arrow Connector 16"/>
          <p:cNvCxnSpPr>
            <a:stCxn id="12" idx="0"/>
          </p:cNvCxnSpPr>
          <p:nvPr/>
        </p:nvCxnSpPr>
        <p:spPr>
          <a:xfrm flipV="1">
            <a:off x="7063413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0232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31465" y="5949280"/>
            <a:ext cx="663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68344" y="56612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" name="Curved Down Arrow 2"/>
          <p:cNvSpPr/>
          <p:nvPr/>
        </p:nvSpPr>
        <p:spPr>
          <a:xfrm>
            <a:off x="8388424" y="5160849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0432" y="47971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26" name="Curved Down Arrow 25"/>
          <p:cNvSpPr/>
          <p:nvPr/>
        </p:nvSpPr>
        <p:spPr>
          <a:xfrm>
            <a:off x="6804248" y="3432657"/>
            <a:ext cx="648072" cy="57240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80312" y="34917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236296" y="5160849"/>
            <a:ext cx="0" cy="625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08304" y="53012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988920" y="2919600"/>
              <a:ext cx="8271720" cy="38700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800" y="2913120"/>
                <a:ext cx="8286480" cy="38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80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489962"/>
              </p:ext>
            </p:extLst>
          </p:nvPr>
        </p:nvGraphicFramePr>
        <p:xfrm>
          <a:off x="611560" y="1340768"/>
          <a:ext cx="7632848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8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to accept a Language L where all strings in L are such that total number of a’s in them are divisible by 3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09360" y="1623960"/>
              <a:ext cx="6361200" cy="1026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6120" y="1620360"/>
                <a:ext cx="6371280" cy="10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26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158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779185"/>
              </p:ext>
            </p:extLst>
          </p:nvPr>
        </p:nvGraphicFramePr>
        <p:xfrm>
          <a:off x="611560" y="1556792"/>
          <a:ext cx="7632848" cy="3960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6600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8</a:t>
                      </a:r>
                    </a:p>
                  </a:txBody>
                  <a:tcPr/>
                </a:tc>
              </a:tr>
              <a:tr h="3300367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There is no condition that a should be in clumps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But Total number of a’s should be divisible by 3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No conditions on b’s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b’s are allowed in between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46720" y="2586600"/>
              <a:ext cx="6942240" cy="2339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600" y="2580120"/>
                <a:ext cx="6957000" cy="23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2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747190"/>
              </p:ext>
            </p:extLst>
          </p:nvPr>
        </p:nvGraphicFramePr>
        <p:xfrm>
          <a:off x="611560" y="1340768"/>
          <a:ext cx="7632848" cy="5303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8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Total no of a’s should be multiples of 3 </a:t>
                      </a:r>
                      <a:r>
                        <a:rPr lang="en-IN" sz="2400" baseline="0" dirty="0" err="1" smtClean="0"/>
                        <a:t>i.e</a:t>
                      </a:r>
                      <a:r>
                        <a:rPr lang="en-IN" sz="2400" baseline="0" dirty="0" smtClean="0"/>
                        <a:t> 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>
                          <a:solidFill>
                            <a:srgbClr val="0070C0"/>
                          </a:solidFill>
                        </a:rPr>
                        <a:t>Total no of a’s can be 0=&gt;Initial state can be final state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Total no of a’s can be 3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Total no of a’s can be 6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Total no of a’s can be 9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and so on…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>
                          <a:solidFill>
                            <a:srgbClr val="0070C0"/>
                          </a:solidFill>
                        </a:rPr>
                        <a:t>And whenever count of no of a’s is 0/3/6/9/12/15…so on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>
                          <a:solidFill>
                            <a:srgbClr val="0070C0"/>
                          </a:solidFill>
                        </a:rPr>
                        <a:t>The string should be accepted i.e. it should be final state</a:t>
                      </a: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652920" y="2138760"/>
              <a:ext cx="5345640" cy="4431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4640" y="2129760"/>
                <a:ext cx="5361120" cy="44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8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Exercise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How should we change the state diagram if we have a sliding door?</a:t>
            </a:r>
          </a:p>
          <a:p>
            <a:endParaRPr lang="en-IN" dirty="0"/>
          </a:p>
          <a:p>
            <a:r>
              <a:rPr lang="en-IN" dirty="0" smtClean="0"/>
              <a:t>Try it Out!!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6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83074"/>
              </p:ext>
            </p:extLst>
          </p:nvPr>
        </p:nvGraphicFramePr>
        <p:xfrm>
          <a:off x="611560" y="1340768"/>
          <a:ext cx="7632848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1714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8</a:t>
                      </a:r>
                    </a:p>
                  </a:txBody>
                  <a:tcPr/>
                </a:tc>
              </a:tr>
              <a:tr h="1268712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to accept a Language L where all strings in L are such that total number of a’s in them are divisible by 3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S2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4499992" y="427637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S1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" idx="2"/>
          </p:cNvCxnSpPr>
          <p:nvPr/>
        </p:nvCxnSpPr>
        <p:spPr>
          <a:xfrm>
            <a:off x="2915816" y="463641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rved Down Arrow 13"/>
          <p:cNvSpPr/>
          <p:nvPr/>
        </p:nvSpPr>
        <p:spPr>
          <a:xfrm>
            <a:off x="7380312" y="3501008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19872" y="425244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004918" y="42930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21" name="Oval 20"/>
          <p:cNvSpPr/>
          <p:nvPr/>
        </p:nvSpPr>
        <p:spPr>
          <a:xfrm>
            <a:off x="1979712" y="4307731"/>
            <a:ext cx="936104" cy="7920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4996806" y="572396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8" name="Curved Down Arrow 17"/>
          <p:cNvSpPr/>
          <p:nvPr/>
        </p:nvSpPr>
        <p:spPr>
          <a:xfrm>
            <a:off x="4644008" y="3486373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Curved Down Arrow 18"/>
          <p:cNvSpPr/>
          <p:nvPr/>
        </p:nvSpPr>
        <p:spPr>
          <a:xfrm>
            <a:off x="2051720" y="3486373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 rot="5400000">
            <a:off x="4448385" y="2952586"/>
            <a:ext cx="1096842" cy="53285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95736" y="4451747"/>
            <a:ext cx="574460" cy="544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2188494" y="3059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41570" y="31409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77874" y="31409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846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833928"/>
              </p:ext>
            </p:extLst>
          </p:nvPr>
        </p:nvGraphicFramePr>
        <p:xfrm>
          <a:off x="611560" y="1340768"/>
          <a:ext cx="7632848" cy="3840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to</a:t>
                      </a:r>
                      <a:r>
                        <a:rPr lang="en-IN" sz="2400" baseline="0" dirty="0" smtClean="0"/>
                        <a:t> accept the language </a:t>
                      </a:r>
                      <a:r>
                        <a:rPr lang="en-IN" sz="2400" dirty="0" smtClean="0"/>
                        <a:t>L(M) = {w | w ε {0, 1}*} and W is a string that does not contain three consecutive 1's.</a:t>
                      </a: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7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17685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When three consecutive 1's occur the DFA will be: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Here two consecutive 1's or single 1 is acceptable, hence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The stages q0, q1, q2 are the final states.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86050"/>
            <a:ext cx="72104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16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6303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4781" y="3645024"/>
            <a:ext cx="7237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String 111 will be in q3 state=Non final state=Rejected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String 10110111 will be in q3 </a:t>
            </a:r>
            <a:r>
              <a:rPr lang="en-IN" sz="2400" dirty="0"/>
              <a:t>state=Non final state=Rejected</a:t>
            </a:r>
          </a:p>
        </p:txBody>
      </p:sp>
    </p:spTree>
    <p:extLst>
      <p:ext uri="{BB962C8B-B14F-4D97-AF65-F5344CB8AC3E}">
        <p14:creationId xmlns:p14="http://schemas.microsoft.com/office/powerpoint/2010/main" val="213862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36906"/>
              </p:ext>
            </p:extLst>
          </p:nvPr>
        </p:nvGraphicFramePr>
        <p:xfrm>
          <a:off x="611560" y="1340768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4781" y="3645024"/>
            <a:ext cx="723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String 0110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Strings 1011101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Correct till now……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87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935471"/>
              </p:ext>
            </p:extLst>
          </p:nvPr>
        </p:nvGraphicFramePr>
        <p:xfrm>
          <a:off x="549177" y="1124744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9578" y="2780928"/>
            <a:ext cx="7237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Exactly three 1’s but not consecutive giving Error-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String 1101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String 11010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String 10110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String 1011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The above strings should be accepted as the 1’s are not consecutive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Strings 110110 rejected-No of 1’s increases to 4=&gt;Works perfectly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6432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569698"/>
              </p:ext>
            </p:extLst>
          </p:nvPr>
        </p:nvGraphicFramePr>
        <p:xfrm>
          <a:off x="549177" y="1124744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9578" y="2780928"/>
            <a:ext cx="723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Change to be done-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Change Outgoing transition from q1 </a:t>
            </a:r>
            <a:r>
              <a:rPr lang="en-IN" sz="2400" dirty="0"/>
              <a:t>a</a:t>
            </a:r>
            <a:r>
              <a:rPr lang="en-IN" sz="2400" dirty="0" smtClean="0"/>
              <a:t>nd q2</a:t>
            </a:r>
          </a:p>
        </p:txBody>
      </p:sp>
    </p:spTree>
    <p:extLst>
      <p:ext uri="{BB962C8B-B14F-4D97-AF65-F5344CB8AC3E}">
        <p14:creationId xmlns:p14="http://schemas.microsoft.com/office/powerpoint/2010/main" val="16332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113163"/>
              </p:ext>
            </p:extLst>
          </p:nvPr>
        </p:nvGraphicFramePr>
        <p:xfrm>
          <a:off x="549177" y="1124744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9578" y="2780928"/>
            <a:ext cx="72372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Change to be done-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Change Outgoing transition from q1 </a:t>
            </a:r>
            <a:r>
              <a:rPr lang="en-IN" sz="2400" dirty="0"/>
              <a:t>a</a:t>
            </a:r>
            <a:r>
              <a:rPr lang="en-IN" sz="2400" dirty="0" smtClean="0"/>
              <a:t>nd q2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For Strings 1101,11010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Outgoing transition for 0 from q2 should go to q1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so that strings like 11011 should be rejected</a:t>
            </a:r>
            <a:endParaRPr lang="en-I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" name="Curved Left Arrow 2"/>
          <p:cNvSpPr/>
          <p:nvPr/>
        </p:nvSpPr>
        <p:spPr>
          <a:xfrm rot="5400000">
            <a:off x="4283143" y="1862269"/>
            <a:ext cx="828092" cy="24482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854" y="1680642"/>
            <a:ext cx="59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X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1285" y="1700808"/>
            <a:ext cx="59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X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602668"/>
              </p:ext>
            </p:extLst>
          </p:nvPr>
        </p:nvGraphicFramePr>
        <p:xfrm>
          <a:off x="549177" y="1124744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9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Examples of Deterministic finite autom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210425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9578" y="2780928"/>
            <a:ext cx="7237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Change to be done-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Change Outgoing transition from q1 </a:t>
            </a:r>
            <a:r>
              <a:rPr lang="en-IN" sz="2400" dirty="0"/>
              <a:t>a</a:t>
            </a:r>
            <a:r>
              <a:rPr lang="en-IN" sz="2400" dirty="0" smtClean="0"/>
              <a:t>nd q2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For Strings like 10110, 1011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Outgoing transition for 0 from q1 should go to q0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0000"/>
                </a:solidFill>
              </a:rPr>
              <a:t>so that strings like 101101 should be rejected</a:t>
            </a:r>
            <a:endParaRPr lang="en-I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" name="Curved Left Arrow 2"/>
          <p:cNvSpPr/>
          <p:nvPr/>
        </p:nvSpPr>
        <p:spPr>
          <a:xfrm rot="5400000">
            <a:off x="4400568" y="1979694"/>
            <a:ext cx="828092" cy="221342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Curved Left Arrow 9"/>
          <p:cNvSpPr/>
          <p:nvPr/>
        </p:nvSpPr>
        <p:spPr>
          <a:xfrm rot="5400000">
            <a:off x="1988301" y="2081812"/>
            <a:ext cx="828092" cy="21414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6591" y="3014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663771" y="2987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3503854" y="1680642"/>
            <a:ext cx="59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X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1285" y="1700808"/>
            <a:ext cx="59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FF0000"/>
                </a:solidFill>
              </a:rPr>
              <a:t>X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169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016985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10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to</a:t>
                      </a:r>
                      <a:r>
                        <a:rPr lang="en-IN" sz="2400" baseline="0" dirty="0" smtClean="0"/>
                        <a:t> accept the language </a:t>
                      </a:r>
                      <a:r>
                        <a:rPr lang="en-IN" sz="2400" dirty="0" smtClean="0"/>
                        <a:t>L(M) = {0</a:t>
                      </a:r>
                      <a:r>
                        <a:rPr lang="en-IN" sz="2400" baseline="30000" dirty="0" smtClean="0"/>
                        <a:t>m</a:t>
                      </a:r>
                      <a:r>
                        <a:rPr lang="en-IN" sz="2400" dirty="0" smtClean="0"/>
                        <a:t>1</a:t>
                      </a:r>
                      <a:r>
                        <a:rPr lang="en-IN" sz="2400" baseline="30000" dirty="0" smtClean="0"/>
                        <a:t>n</a:t>
                      </a:r>
                      <a:r>
                        <a:rPr lang="en-IN" sz="2400" dirty="0" smtClean="0"/>
                        <a:t> | m&gt;=0 and n&gt;=1 }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9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This controller is a computer that has just a single bit </a:t>
            </a:r>
            <a:r>
              <a:rPr lang="en-IN" sz="2400" dirty="0" smtClean="0"/>
              <a:t>of memory capable of recording the two states of the controller.</a:t>
            </a:r>
          </a:p>
          <a:p>
            <a:endParaRPr lang="en-IN" sz="2400" dirty="0"/>
          </a:p>
          <a:p>
            <a:r>
              <a:rPr lang="en-IN" sz="2400" dirty="0" smtClean="0"/>
              <a:t>Other common devices have larger memories.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AA1C-42C2-4FB0-A1A7-9AC86BB7344A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7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962859"/>
              </p:ext>
            </p:extLst>
          </p:nvPr>
        </p:nvGraphicFramePr>
        <p:xfrm>
          <a:off x="611560" y="1340768"/>
          <a:ext cx="7632848" cy="39099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10-Design a DFA to</a:t>
                      </a:r>
                      <a:r>
                        <a:rPr lang="en-IN" sz="2400" baseline="0" dirty="0" smtClean="0"/>
                        <a:t> accept the language </a:t>
                      </a:r>
                      <a:r>
                        <a:rPr lang="en-IN" sz="2400" dirty="0" smtClean="0"/>
                        <a:t>L(M) = {0</a:t>
                      </a:r>
                      <a:r>
                        <a:rPr lang="en-IN" sz="2400" baseline="30000" dirty="0" smtClean="0"/>
                        <a:t>m</a:t>
                      </a:r>
                      <a:r>
                        <a:rPr lang="en-IN" sz="2400" dirty="0" smtClean="0"/>
                        <a:t>1</a:t>
                      </a:r>
                      <a:r>
                        <a:rPr lang="en-IN" sz="2400" baseline="30000" dirty="0" smtClean="0"/>
                        <a:t>n</a:t>
                      </a:r>
                      <a:r>
                        <a:rPr lang="en-IN" sz="2400" dirty="0" smtClean="0"/>
                        <a:t> | m&gt;=0 and n&gt;=1 }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All 0s are followed by 1s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No of zeros can be 0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No of  ones has to be minimum 1, so one transition for 1 has to be there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57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903379"/>
              </p:ext>
            </p:extLst>
          </p:nvPr>
        </p:nvGraphicFramePr>
        <p:xfrm>
          <a:off x="611560" y="1340768"/>
          <a:ext cx="7632848" cy="4680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985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10-Design a DFA to</a:t>
                      </a:r>
                      <a:r>
                        <a:rPr lang="en-IN" sz="2400" baseline="0" dirty="0" smtClean="0"/>
                        <a:t> accept the language </a:t>
                      </a:r>
                      <a:r>
                        <a:rPr lang="en-IN" sz="2400" dirty="0" smtClean="0"/>
                        <a:t>L(M) = {0</a:t>
                      </a:r>
                      <a:r>
                        <a:rPr lang="en-IN" sz="2400" baseline="30000" dirty="0" smtClean="0"/>
                        <a:t>m</a:t>
                      </a:r>
                      <a:r>
                        <a:rPr lang="en-IN" sz="2400" dirty="0" smtClean="0"/>
                        <a:t>1</a:t>
                      </a:r>
                      <a:r>
                        <a:rPr lang="en-IN" sz="2400" baseline="30000" dirty="0" smtClean="0"/>
                        <a:t>n</a:t>
                      </a:r>
                      <a:r>
                        <a:rPr lang="en-IN" sz="2400" dirty="0" smtClean="0"/>
                        <a:t> | m&gt;=0 and n&gt;=1 }</a:t>
                      </a:r>
                    </a:p>
                  </a:txBody>
                  <a:tcPr/>
                </a:tc>
              </a:tr>
              <a:tr h="3695366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No of zeros can be 0=&gt;can be associated with start state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No of  ones has to be minimum 1, so one transition for 1 has to be there=&gt;final state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2771800" y="490981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S0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07904" y="5301208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63688" y="5269850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11960" y="49318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3" name="Curved Down Arrow 12"/>
          <p:cNvSpPr/>
          <p:nvPr/>
        </p:nvSpPr>
        <p:spPr>
          <a:xfrm>
            <a:off x="5436096" y="4119810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Curved Down Arrow 13"/>
          <p:cNvSpPr/>
          <p:nvPr/>
        </p:nvSpPr>
        <p:spPr>
          <a:xfrm>
            <a:off x="2843808" y="4119810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15985" y="4912844"/>
            <a:ext cx="936104" cy="792088"/>
            <a:chOff x="2771800" y="4941168"/>
            <a:chExt cx="936104" cy="792088"/>
          </a:xfrm>
        </p:grpSpPr>
        <p:sp>
          <p:nvSpPr>
            <p:cNvPr id="12" name="Oval 11"/>
            <p:cNvSpPr/>
            <p:nvPr/>
          </p:nvSpPr>
          <p:spPr>
            <a:xfrm>
              <a:off x="2771800" y="4941168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2987824" y="5085184"/>
              <a:ext cx="574460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S1</a:t>
              </a:r>
              <a:endParaRPr lang="en-IN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84638" y="4211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6084168" y="42210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57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21314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which accepts all the strings not having more than 2 a’s over ∑={</a:t>
                      </a:r>
                      <a:r>
                        <a:rPr lang="en-IN" sz="2400" dirty="0" err="1" smtClean="0"/>
                        <a:t>a,b</a:t>
                      </a:r>
                      <a:r>
                        <a:rPr lang="en-IN" sz="2400" dirty="0" smtClean="0"/>
                        <a:t>}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9760" y="2555640"/>
              <a:ext cx="6921720" cy="1674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000" y="2548800"/>
                <a:ext cx="6937560" cy="16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01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28912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which accepts all the strings not having more than 2 a’s over ∑={</a:t>
                      </a:r>
                      <a:r>
                        <a:rPr lang="en-IN" sz="2400" dirty="0" err="1" smtClean="0"/>
                        <a:t>a,b</a:t>
                      </a:r>
                      <a:r>
                        <a:rPr lang="en-IN" sz="2400" dirty="0" smtClean="0"/>
                        <a:t>}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090676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q3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240719" y="5257230"/>
            <a:ext cx="849957" cy="26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771800" y="5301208"/>
            <a:ext cx="657303" cy="16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Down Arrow 12"/>
          <p:cNvSpPr/>
          <p:nvPr/>
        </p:nvSpPr>
        <p:spPr>
          <a:xfrm>
            <a:off x="7236296" y="4108430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27584" y="5243835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7700" y="490090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8292" y="486025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7" name="Curved Down Arrow 16"/>
          <p:cNvSpPr/>
          <p:nvPr/>
        </p:nvSpPr>
        <p:spPr>
          <a:xfrm>
            <a:off x="2016518" y="4134445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456232" y="4900906"/>
            <a:ext cx="936104" cy="792088"/>
            <a:chOff x="1979712" y="4307731"/>
            <a:chExt cx="936104" cy="792088"/>
          </a:xfrm>
        </p:grpSpPr>
        <p:sp>
          <p:nvSpPr>
            <p:cNvPr id="21" name="Oval 20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q1</a:t>
              </a:r>
              <a:endParaRPr lang="en-IN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913614" y="424315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mtClean="0"/>
              <a:t>a,b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2123728" y="367638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35696" y="4869160"/>
            <a:ext cx="936104" cy="792088"/>
            <a:chOff x="1979712" y="4307731"/>
            <a:chExt cx="936104" cy="792088"/>
          </a:xfrm>
        </p:grpSpPr>
        <p:sp>
          <p:nvSpPr>
            <p:cNvPr id="24" name="Oval 23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q0</a:t>
              </a:r>
              <a:endParaRPr lang="en-IN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92080" y="4847791"/>
            <a:ext cx="936104" cy="792088"/>
            <a:chOff x="1979712" y="4307731"/>
            <a:chExt cx="936104" cy="792088"/>
          </a:xfrm>
        </p:grpSpPr>
        <p:sp>
          <p:nvSpPr>
            <p:cNvPr id="27" name="Oval 26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q2</a:t>
              </a:r>
              <a:endParaRPr lang="en-IN" dirty="0"/>
            </a:p>
          </p:txBody>
        </p:sp>
      </p:grpSp>
      <p:cxnSp>
        <p:nvCxnSpPr>
          <p:cNvPr id="30" name="Straight Arrow Connector 29"/>
          <p:cNvCxnSpPr>
            <a:stCxn id="21" idx="6"/>
          </p:cNvCxnSpPr>
          <p:nvPr/>
        </p:nvCxnSpPr>
        <p:spPr>
          <a:xfrm>
            <a:off x="4392336" y="5296950"/>
            <a:ext cx="899744" cy="42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564758" y="494116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4" name="Curved Down Arrow 33"/>
          <p:cNvSpPr/>
          <p:nvPr/>
        </p:nvSpPr>
        <p:spPr>
          <a:xfrm>
            <a:off x="3563888" y="4134445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Curved Down Arrow 34"/>
          <p:cNvSpPr/>
          <p:nvPr/>
        </p:nvSpPr>
        <p:spPr>
          <a:xfrm>
            <a:off x="5436096" y="4077072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07904" y="37170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61650" y="37170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4735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15058"/>
              </p:ext>
            </p:extLst>
          </p:nvPr>
        </p:nvGraphicFramePr>
        <p:xfrm>
          <a:off x="611560" y="1340768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 </a:t>
                      </a:r>
                      <a:r>
                        <a:rPr lang="en-IN" sz="2400" dirty="0" err="1" smtClean="0"/>
                        <a:t>aaba</a:t>
                      </a:r>
                      <a:r>
                        <a:rPr lang="en-IN" sz="2400" dirty="0" smtClean="0"/>
                        <a:t>-Rejected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 </a:t>
                      </a:r>
                      <a:r>
                        <a:rPr lang="en-IN" sz="2400" dirty="0" err="1" smtClean="0"/>
                        <a:t>bba</a:t>
                      </a:r>
                      <a:r>
                        <a:rPr lang="en-IN" sz="2400" dirty="0" smtClean="0"/>
                        <a:t>-Accepted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 baba –Accepted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String </a:t>
                      </a:r>
                      <a:r>
                        <a:rPr lang="en-IN" sz="2400" dirty="0" err="1" smtClean="0"/>
                        <a:t>aabbab</a:t>
                      </a:r>
                      <a:r>
                        <a:rPr lang="en-IN" sz="2400" dirty="0" smtClean="0"/>
                        <a:t>-Rejected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090676" y="494116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q3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240719" y="5257230"/>
            <a:ext cx="849957" cy="26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771800" y="5301208"/>
            <a:ext cx="657303" cy="16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Down Arrow 12"/>
          <p:cNvSpPr/>
          <p:nvPr/>
        </p:nvSpPr>
        <p:spPr>
          <a:xfrm>
            <a:off x="7236296" y="4108430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27584" y="5243835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7700" y="490090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8292" y="486025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7" name="Curved Down Arrow 16"/>
          <p:cNvSpPr/>
          <p:nvPr/>
        </p:nvSpPr>
        <p:spPr>
          <a:xfrm>
            <a:off x="2016518" y="4134445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456232" y="4900906"/>
            <a:ext cx="936104" cy="792088"/>
            <a:chOff x="1979712" y="4307731"/>
            <a:chExt cx="936104" cy="792088"/>
          </a:xfrm>
        </p:grpSpPr>
        <p:sp>
          <p:nvSpPr>
            <p:cNvPr id="21" name="Oval 20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q1</a:t>
              </a:r>
              <a:endParaRPr lang="en-IN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913614" y="424315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mtClean="0"/>
              <a:t>a,b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2123728" y="367638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35696" y="4869160"/>
            <a:ext cx="936104" cy="792088"/>
            <a:chOff x="1979712" y="4307731"/>
            <a:chExt cx="936104" cy="792088"/>
          </a:xfrm>
        </p:grpSpPr>
        <p:sp>
          <p:nvSpPr>
            <p:cNvPr id="24" name="Oval 23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q0</a:t>
              </a:r>
              <a:endParaRPr lang="en-IN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92080" y="4847791"/>
            <a:ext cx="936104" cy="792088"/>
            <a:chOff x="1979712" y="4307731"/>
            <a:chExt cx="936104" cy="792088"/>
          </a:xfrm>
        </p:grpSpPr>
        <p:sp>
          <p:nvSpPr>
            <p:cNvPr id="27" name="Oval 26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q2</a:t>
              </a:r>
              <a:endParaRPr lang="en-IN" dirty="0"/>
            </a:p>
          </p:txBody>
        </p:sp>
      </p:grpSp>
      <p:cxnSp>
        <p:nvCxnSpPr>
          <p:cNvPr id="30" name="Straight Arrow Connector 29"/>
          <p:cNvCxnSpPr>
            <a:stCxn id="21" idx="6"/>
          </p:cNvCxnSpPr>
          <p:nvPr/>
        </p:nvCxnSpPr>
        <p:spPr>
          <a:xfrm>
            <a:off x="4392336" y="5296950"/>
            <a:ext cx="899744" cy="42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564758" y="494116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4" name="Curved Down Arrow 33"/>
          <p:cNvSpPr/>
          <p:nvPr/>
        </p:nvSpPr>
        <p:spPr>
          <a:xfrm>
            <a:off x="3563888" y="4134445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Curved Down Arrow 34"/>
          <p:cNvSpPr/>
          <p:nvPr/>
        </p:nvSpPr>
        <p:spPr>
          <a:xfrm>
            <a:off x="5436096" y="4077072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07904" y="37170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61650" y="37170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1402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498677"/>
              </p:ext>
            </p:extLst>
          </p:nvPr>
        </p:nvGraphicFramePr>
        <p:xfrm>
          <a:off x="611560" y="1340768"/>
          <a:ext cx="8208912" cy="4680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08912"/>
              </a:tblGrid>
              <a:tr h="5572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12</a:t>
                      </a:r>
                    </a:p>
                  </a:txBody>
                  <a:tcPr/>
                </a:tc>
              </a:tr>
              <a:tr h="412331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Recognize</a:t>
                      </a:r>
                      <a:r>
                        <a:rPr lang="en-IN" sz="2400" baseline="0" dirty="0" smtClean="0"/>
                        <a:t> the language given by following DFA</a:t>
                      </a:r>
                      <a:endParaRPr lang="en-IN" sz="240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7234692" y="43337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</a:t>
            </a:r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2051720" y="42524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q0</a:t>
            </a:r>
            <a:endParaRPr lang="en-IN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36096" y="463641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87824" y="4693786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rved Down Arrow 11"/>
          <p:cNvSpPr/>
          <p:nvPr/>
        </p:nvSpPr>
        <p:spPr>
          <a:xfrm>
            <a:off x="7380312" y="3501008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1600" y="4636413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19872" y="42524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004918" y="429309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a,b</a:t>
            </a:r>
            <a:endParaRPr lang="en-IN" dirty="0"/>
          </a:p>
        </p:txBody>
      </p:sp>
      <p:sp>
        <p:nvSpPr>
          <p:cNvPr id="17" name="Curved Down Arrow 16"/>
          <p:cNvSpPr/>
          <p:nvPr/>
        </p:nvSpPr>
        <p:spPr>
          <a:xfrm>
            <a:off x="2160534" y="3527023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4252446"/>
            <a:ext cx="936104" cy="792088"/>
            <a:chOff x="1979712" y="4307731"/>
            <a:chExt cx="936104" cy="792088"/>
          </a:xfrm>
        </p:grpSpPr>
        <p:sp>
          <p:nvSpPr>
            <p:cNvPr id="16" name="Oval 15"/>
            <p:cNvSpPr/>
            <p:nvPr/>
          </p:nvSpPr>
          <p:spPr>
            <a:xfrm>
              <a:off x="1979712" y="4307731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>
              <a:off x="2195736" y="4451747"/>
              <a:ext cx="648072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q1</a:t>
              </a:r>
              <a:endParaRPr lang="en-IN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057630" y="363573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mtClean="0"/>
              <a:t>a,b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2267744" y="30689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/>
              <p14:cNvContentPartPr/>
              <p14:nvPr/>
            </p14:nvContentPartPr>
            <p14:xfrm>
              <a:off x="118080" y="1470240"/>
              <a:ext cx="6367320" cy="27032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680" y="1464120"/>
                <a:ext cx="6376680" cy="27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80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04547"/>
              </p:ext>
            </p:extLst>
          </p:nvPr>
        </p:nvGraphicFramePr>
        <p:xfrm>
          <a:off x="611560" y="1340768"/>
          <a:ext cx="8208912" cy="4680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08912"/>
              </a:tblGrid>
              <a:tr h="557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12-Recognize</a:t>
                      </a:r>
                      <a:r>
                        <a:rPr lang="en-IN" sz="2400" baseline="0" dirty="0" smtClean="0"/>
                        <a:t> the language given by following DFA</a:t>
                      </a:r>
                      <a:endParaRPr lang="en-IN" sz="2400" dirty="0" smtClean="0"/>
                    </a:p>
                  </a:txBody>
                  <a:tcPr/>
                </a:tc>
              </a:tr>
              <a:tr h="4123315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971600" y="4180438"/>
            <a:ext cx="7560840" cy="1984866"/>
            <a:chOff x="971600" y="3068960"/>
            <a:chExt cx="7560840" cy="1984866"/>
          </a:xfrm>
        </p:grpSpPr>
        <p:sp>
          <p:nvSpPr>
            <p:cNvPr id="8" name="Oval 7"/>
            <p:cNvSpPr/>
            <p:nvPr/>
          </p:nvSpPr>
          <p:spPr>
            <a:xfrm>
              <a:off x="7234692" y="433374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q</a:t>
              </a:r>
              <a:r>
                <a:rPr lang="en-IN" dirty="0" smtClean="0"/>
                <a:t>2</a:t>
              </a:r>
              <a:endParaRPr lang="en-IN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051720" y="4252446"/>
              <a:ext cx="936104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q0</a:t>
              </a:r>
              <a:endParaRPr lang="en-IN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436096" y="4636413"/>
              <a:ext cx="16561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987824" y="4693786"/>
              <a:ext cx="1584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rved Down Arrow 11"/>
            <p:cNvSpPr/>
            <p:nvPr/>
          </p:nvSpPr>
          <p:spPr>
            <a:xfrm>
              <a:off x="7380312" y="3501008"/>
              <a:ext cx="718476" cy="80672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971600" y="4636413"/>
              <a:ext cx="100811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419872" y="425244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b</a:t>
              </a:r>
              <a:endParaRPr lang="en-IN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04918" y="4293096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err="1" smtClean="0"/>
                <a:t>a,b</a:t>
              </a:r>
              <a:endParaRPr lang="en-IN" dirty="0"/>
            </a:p>
          </p:txBody>
        </p:sp>
        <p:sp>
          <p:nvSpPr>
            <p:cNvPr id="17" name="Curved Down Arrow 16"/>
            <p:cNvSpPr/>
            <p:nvPr/>
          </p:nvSpPr>
          <p:spPr>
            <a:xfrm>
              <a:off x="2160534" y="3527023"/>
              <a:ext cx="718476" cy="806723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572000" y="4252446"/>
              <a:ext cx="936104" cy="792088"/>
              <a:chOff x="1979712" y="4307731"/>
              <a:chExt cx="936104" cy="792088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979712" y="4307731"/>
                <a:ext cx="936104" cy="79208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195736" y="4451747"/>
                <a:ext cx="648072" cy="5447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/>
                  <a:t>q1</a:t>
                </a:r>
                <a:endParaRPr lang="en-IN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057630" y="3635732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mtClean="0"/>
                <a:t>a,b</a:t>
              </a:r>
              <a:endParaRPr lang="en-IN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7744" y="306896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a</a:t>
              </a:r>
              <a:endParaRPr lang="en-IN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/>
              <p14:cNvContentPartPr/>
              <p14:nvPr/>
            </p14:nvContentPartPr>
            <p14:xfrm>
              <a:off x="6840" y="190080"/>
              <a:ext cx="7154280" cy="38628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00" y="182160"/>
                <a:ext cx="7173360" cy="38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1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67364"/>
              </p:ext>
            </p:extLst>
          </p:nvPr>
        </p:nvGraphicFramePr>
        <p:xfrm>
          <a:off x="611560" y="1340768"/>
          <a:ext cx="7632848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over ∑={</a:t>
                      </a:r>
                      <a:r>
                        <a:rPr lang="en-IN" sz="2400" dirty="0" err="1" smtClean="0"/>
                        <a:t>a,b</a:t>
                      </a:r>
                      <a:r>
                        <a:rPr lang="en-IN" sz="2400" dirty="0" smtClean="0"/>
                        <a:t>} for</a:t>
                      </a:r>
                      <a:r>
                        <a:rPr lang="en-IN" sz="2400" baseline="0" dirty="0" smtClean="0"/>
                        <a:t> (ab)</a:t>
                      </a:r>
                      <a:r>
                        <a:rPr lang="en-IN" sz="2400" baseline="30000" dirty="0" smtClean="0"/>
                        <a:t>n </a:t>
                      </a:r>
                      <a:r>
                        <a:rPr lang="en-IN" sz="2400" baseline="0" dirty="0" smtClean="0"/>
                        <a:t> for n&gt;=0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endParaRPr lang="en-IN" sz="2400" baseline="0" dirty="0" smtClean="0"/>
                    </a:p>
                    <a:p>
                      <a:pPr marL="514350" lvl="0" indent="-514350">
                        <a:buFont typeface="+mj-lt"/>
                        <a:buAutoNum type="romanUcPeriod"/>
                      </a:pPr>
                      <a:endParaRPr lang="en-IN" sz="2400" baseline="3000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60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78515"/>
              </p:ext>
            </p:extLst>
          </p:nvPr>
        </p:nvGraphicFramePr>
        <p:xfrm>
          <a:off x="611560" y="1340768"/>
          <a:ext cx="7632848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14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DFA over ∑={</a:t>
                      </a:r>
                      <a:r>
                        <a:rPr lang="en-IN" sz="2400" dirty="0" err="1" smtClean="0"/>
                        <a:t>a,b</a:t>
                      </a:r>
                      <a:r>
                        <a:rPr lang="en-IN" sz="2400" dirty="0" smtClean="0"/>
                        <a:t>} for</a:t>
                      </a:r>
                      <a:r>
                        <a:rPr lang="en-IN" sz="2400" baseline="0" dirty="0" smtClean="0"/>
                        <a:t> (ab)</a:t>
                      </a:r>
                      <a:r>
                        <a:rPr lang="en-IN" sz="2400" baseline="30000" dirty="0" smtClean="0"/>
                        <a:t>n </a:t>
                      </a:r>
                      <a:r>
                        <a:rPr lang="en-IN" sz="2400" baseline="0" dirty="0" smtClean="0"/>
                        <a:t> for n&gt;=1</a:t>
                      </a:r>
                    </a:p>
                    <a:p>
                      <a:pPr marL="514350" lvl="0" indent="-514350">
                        <a:buFont typeface="+mj-lt"/>
                        <a:buAutoNum type="romanUcPeriod"/>
                      </a:pPr>
                      <a:endParaRPr lang="en-IN" sz="2400" baseline="0" dirty="0" smtClean="0"/>
                    </a:p>
                    <a:p>
                      <a:pPr marL="514350" lvl="0" indent="-514350">
                        <a:buFont typeface="+mj-lt"/>
                        <a:buAutoNum type="romanUcPeriod"/>
                      </a:pPr>
                      <a:endParaRPr lang="en-IN" sz="2400" baseline="3000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179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08230"/>
              </p:ext>
            </p:extLst>
          </p:nvPr>
        </p:nvGraphicFramePr>
        <p:xfrm>
          <a:off x="611560" y="1340768"/>
          <a:ext cx="7632848" cy="4084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15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IN" sz="2400" dirty="0" smtClean="0"/>
                        <a:t>Design a FA with ∑ = {0, 1} accepts the only input 101.</a:t>
                      </a:r>
                      <a:endParaRPr lang="en-IN" sz="2400" baseline="0" dirty="0" smtClean="0"/>
                    </a:p>
                    <a:p>
                      <a:pPr marL="514350" lvl="0" indent="-514350">
                        <a:buFont typeface="+mj-lt"/>
                        <a:buAutoNum type="romanUcPeriod"/>
                      </a:pPr>
                      <a:endParaRPr lang="en-IN" sz="2400" baseline="3000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05138"/>
            <a:ext cx="72580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06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Other </a:t>
            </a:r>
            <a:r>
              <a:rPr lang="en-IN" sz="2400" dirty="0"/>
              <a:t>similar devices need controllers with </a:t>
            </a:r>
            <a:r>
              <a:rPr lang="en-IN" sz="2400" dirty="0" smtClean="0"/>
              <a:t>larger memory.</a:t>
            </a:r>
          </a:p>
          <a:p>
            <a:endParaRPr lang="en-US" sz="2400" dirty="0"/>
          </a:p>
          <a:p>
            <a:r>
              <a:rPr lang="en-US" sz="2400" dirty="0" smtClean="0"/>
              <a:t>??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4F32-071E-485E-B434-579367E1F4B9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38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 smtClean="0"/>
              <a:t>NDFA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5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NDFA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Non Deterministic Automata</a:t>
            </a:r>
          </a:p>
          <a:p>
            <a:r>
              <a:rPr lang="en-IN" sz="2400" dirty="0" smtClean="0"/>
              <a:t>DFA vs NDFA</a:t>
            </a:r>
          </a:p>
          <a:p>
            <a:r>
              <a:rPr lang="en-IN" sz="2400" dirty="0" smtClean="0"/>
              <a:t>The Difference is in the type of transition function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65880" y="1942560"/>
              <a:ext cx="6072120" cy="1893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80" y="1938960"/>
                <a:ext cx="6091560" cy="19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34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NDFA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/>
          </a:bodyPr>
          <a:lstStyle/>
          <a:p>
            <a:r>
              <a:rPr lang="en-IN" sz="2000" dirty="0"/>
              <a:t>Let a non-deterministic finite automaton be →</a:t>
            </a:r>
          </a:p>
          <a:p>
            <a:r>
              <a:rPr lang="en-IN" sz="2000" dirty="0"/>
              <a:t>Q = {a, b, c}</a:t>
            </a:r>
          </a:p>
          <a:p>
            <a:r>
              <a:rPr lang="en-IN" sz="2000" dirty="0"/>
              <a:t>∑ = {0, 1}</a:t>
            </a:r>
          </a:p>
          <a:p>
            <a:r>
              <a:rPr lang="en-IN" sz="2000" dirty="0"/>
              <a:t>q</a:t>
            </a:r>
            <a:r>
              <a:rPr lang="en-IN" sz="2000" baseline="-25000" dirty="0"/>
              <a:t>0</a:t>
            </a:r>
            <a:r>
              <a:rPr lang="en-IN" sz="2000" dirty="0"/>
              <a:t> = {a}</a:t>
            </a:r>
          </a:p>
          <a:p>
            <a:r>
              <a:rPr lang="en-IN" sz="2000" dirty="0"/>
              <a:t>F = {c}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182</a:t>
            </a:fld>
            <a:endParaRPr lang="en-IN"/>
          </a:p>
        </p:txBody>
      </p:sp>
      <p:pic>
        <p:nvPicPr>
          <p:cNvPr id="8" name="Picture 2" descr="NDFA Graphical Repres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489" y="2780928"/>
            <a:ext cx="478155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80" y="4200154"/>
            <a:ext cx="8251484" cy="210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83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NDFA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744925"/>
              </p:ext>
            </p:extLst>
          </p:nvPr>
        </p:nvGraphicFramePr>
        <p:xfrm>
          <a:off x="467544" y="1628800"/>
          <a:ext cx="7992888" cy="43924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96444"/>
                <a:gridCol w="3996444"/>
              </a:tblGrid>
              <a:tr h="998293"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DFA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NDFA</a:t>
                      </a:r>
                      <a:endParaRPr lang="en-IN" sz="2400" dirty="0"/>
                    </a:p>
                  </a:txBody>
                  <a:tcPr/>
                </a:tc>
              </a:tr>
              <a:tr h="3394195"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Transition function takes a state and an</a:t>
                      </a:r>
                      <a:r>
                        <a:rPr lang="en-IN" sz="2400" baseline="0" dirty="0" smtClean="0"/>
                        <a:t> input symbol and produces the next state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Transition function takes a state and an</a:t>
                      </a:r>
                      <a:r>
                        <a:rPr lang="en-IN" sz="2400" baseline="0" dirty="0" smtClean="0"/>
                        <a:t> input symbol or the empty string and produces the set of possible next states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NDFA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/>
              <a:t>Non Deterministic Automata</a:t>
            </a:r>
          </a:p>
          <a:p>
            <a:endParaRPr lang="en-IN" sz="2400" dirty="0" smtClean="0"/>
          </a:p>
          <a:p>
            <a:r>
              <a:rPr lang="en-IN" sz="2400" dirty="0" smtClean="0"/>
              <a:t>Similar to DFA</a:t>
            </a:r>
          </a:p>
          <a:p>
            <a:endParaRPr lang="en-IN" sz="2400" dirty="0" smtClean="0"/>
          </a:p>
          <a:p>
            <a:r>
              <a:rPr lang="en-IN" sz="2400" dirty="0" smtClean="0"/>
              <a:t>Both have states,</a:t>
            </a:r>
            <a:r>
              <a:rPr lang="en-IN" sz="2400" dirty="0"/>
              <a:t> </a:t>
            </a:r>
            <a:r>
              <a:rPr lang="en-IN" sz="2400" dirty="0" smtClean="0"/>
              <a:t>∑,</a:t>
            </a:r>
            <a:r>
              <a:rPr lang="en-IN" sz="2400" dirty="0"/>
              <a:t> δ </a:t>
            </a:r>
            <a:r>
              <a:rPr lang="en-IN" sz="2400" dirty="0" smtClean="0"/>
              <a:t>, start state, accept states</a:t>
            </a:r>
          </a:p>
          <a:p>
            <a:endParaRPr lang="en-IN" sz="2400" dirty="0" smtClean="0"/>
          </a:p>
          <a:p>
            <a:r>
              <a:rPr lang="en-IN" sz="2400" dirty="0" smtClean="0"/>
              <a:t>Difference lies in </a:t>
            </a:r>
            <a:r>
              <a:rPr lang="en-IN" sz="2400" dirty="0"/>
              <a:t>δ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964520" y="2860200"/>
              <a:ext cx="4338720" cy="1996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9840" y="2856240"/>
                <a:ext cx="4350240" cy="20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83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Formal Definition of NDFA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fontScale="85000" lnSpcReduction="20000"/>
          </a:bodyPr>
          <a:lstStyle/>
          <a:p>
            <a:r>
              <a:rPr lang="en-IN" sz="2400" dirty="0" smtClean="0"/>
              <a:t>A NDFA is 5 tuple Machine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/>
              <a:t>M=(Q, ∑, </a:t>
            </a:r>
            <a:r>
              <a:rPr lang="el-GR" sz="2400" dirty="0"/>
              <a:t>δ</a:t>
            </a:r>
            <a:r>
              <a:rPr lang="en-IN" sz="2400" dirty="0"/>
              <a:t>, q</a:t>
            </a:r>
            <a:r>
              <a:rPr lang="en-IN" sz="2400" baseline="-25000" dirty="0"/>
              <a:t>0</a:t>
            </a:r>
            <a:r>
              <a:rPr lang="en-IN" sz="2400" dirty="0"/>
              <a:t>, F) where </a:t>
            </a:r>
          </a:p>
          <a:p>
            <a:endParaRPr lang="en-IN" sz="2400" dirty="0"/>
          </a:p>
          <a:p>
            <a:r>
              <a:rPr lang="en-IN" sz="2400" dirty="0"/>
              <a:t>Q:Finite set of states</a:t>
            </a:r>
          </a:p>
          <a:p>
            <a:endParaRPr lang="en-IN" sz="2400" dirty="0"/>
          </a:p>
          <a:p>
            <a:r>
              <a:rPr lang="en-IN" sz="2400" dirty="0"/>
              <a:t>∑:Finite input alphabet</a:t>
            </a:r>
          </a:p>
          <a:p>
            <a:endParaRPr lang="en-IN" sz="2400" dirty="0"/>
          </a:p>
          <a:p>
            <a:r>
              <a:rPr lang="el-GR" sz="2400" dirty="0"/>
              <a:t>δ</a:t>
            </a:r>
            <a:r>
              <a:rPr lang="en-IN" sz="2400" dirty="0"/>
              <a:t>:Q X </a:t>
            </a:r>
            <a:r>
              <a:rPr lang="en-IN" sz="2400" dirty="0" smtClean="0"/>
              <a:t>∑</a:t>
            </a:r>
            <a:r>
              <a:rPr lang="en-IN" sz="2400" baseline="-25000" dirty="0" smtClean="0"/>
              <a:t>∈</a:t>
            </a:r>
            <a:r>
              <a:rPr lang="en-IN" sz="2400" dirty="0" smtClean="0"/>
              <a:t> -&gt;P(Q) </a:t>
            </a:r>
            <a:r>
              <a:rPr lang="en-IN" sz="2400" dirty="0"/>
              <a:t>State Transition function(STF)</a:t>
            </a:r>
          </a:p>
          <a:p>
            <a:endParaRPr lang="en-IN" sz="2400" dirty="0"/>
          </a:p>
          <a:p>
            <a:r>
              <a:rPr lang="en-IN" sz="2400" dirty="0"/>
              <a:t>q</a:t>
            </a:r>
            <a:r>
              <a:rPr lang="en-IN" sz="2400" baseline="-25000" dirty="0"/>
              <a:t>0</a:t>
            </a:r>
            <a:r>
              <a:rPr lang="en-IN" sz="2400" dirty="0"/>
              <a:t>: Initial/Start state of FA, q</a:t>
            </a:r>
            <a:r>
              <a:rPr lang="en-IN" sz="2400" baseline="-25000" dirty="0"/>
              <a:t>0</a:t>
            </a:r>
            <a:r>
              <a:rPr lang="en-IN" sz="2400" dirty="0"/>
              <a:t> ∈ Q</a:t>
            </a:r>
          </a:p>
          <a:p>
            <a:endParaRPr lang="en-IN" sz="2400" dirty="0"/>
          </a:p>
          <a:p>
            <a:r>
              <a:rPr lang="en-IN" sz="2400" dirty="0"/>
              <a:t>F: Set of Final States/ Accept State, F ⊆ </a:t>
            </a:r>
            <a:r>
              <a:rPr lang="en-IN" sz="2400" dirty="0" smtClean="0"/>
              <a:t>Q</a:t>
            </a:r>
          </a:p>
          <a:p>
            <a:endParaRPr lang="en-IN" sz="2400" dirty="0"/>
          </a:p>
          <a:p>
            <a:r>
              <a:rPr lang="en-IN" sz="2400" dirty="0" smtClean="0"/>
              <a:t>P(Q)=Power Set of Q=2</a:t>
            </a:r>
            <a:r>
              <a:rPr lang="en-IN" sz="2400" baseline="30000" dirty="0" smtClean="0"/>
              <a:t>Q</a:t>
            </a:r>
            <a:r>
              <a:rPr lang="en-IN" sz="2400" dirty="0" smtClean="0"/>
              <a:t> states, the set of all subsets of Q</a:t>
            </a:r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46000" y="886680"/>
              <a:ext cx="6184080" cy="5019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680" y="883440"/>
                <a:ext cx="6193800" cy="50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55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Formal Definition of NDFA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Need not construct </a:t>
            </a:r>
            <a:r>
              <a:rPr lang="el-GR" sz="2400" dirty="0"/>
              <a:t>δ </a:t>
            </a:r>
            <a:r>
              <a:rPr lang="en-IN" sz="2400" dirty="0" smtClean="0"/>
              <a:t>for </a:t>
            </a:r>
            <a:r>
              <a:rPr lang="en-IN" sz="2400" dirty="0"/>
              <a:t>all these 2</a:t>
            </a:r>
            <a:r>
              <a:rPr lang="en-IN" sz="2400" baseline="30000" dirty="0"/>
              <a:t>Q</a:t>
            </a:r>
            <a:r>
              <a:rPr lang="en-IN" sz="2400" dirty="0"/>
              <a:t> states </a:t>
            </a:r>
            <a:r>
              <a:rPr lang="en-IN" sz="2400" dirty="0" smtClean="0"/>
              <a:t>, </a:t>
            </a:r>
            <a:r>
              <a:rPr lang="en-IN" sz="2400" dirty="0" smtClean="0">
                <a:solidFill>
                  <a:srgbClr val="FF0000"/>
                </a:solidFill>
              </a:rPr>
              <a:t>But for all states reachable from q0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 smtClean="0"/>
          </a:p>
          <a:p>
            <a:r>
              <a:rPr lang="en-IN" sz="2400" dirty="0" smtClean="0"/>
              <a:t>We continue construction of </a:t>
            </a:r>
            <a:r>
              <a:rPr lang="el-GR" sz="2400" dirty="0" smtClean="0"/>
              <a:t>δ</a:t>
            </a:r>
            <a:r>
              <a:rPr lang="en-IN" sz="2400" dirty="0" smtClean="0"/>
              <a:t> by considering only states appearing earlier under input columns </a:t>
            </a:r>
          </a:p>
          <a:p>
            <a:endParaRPr lang="en-IN" sz="2400" dirty="0" smtClean="0"/>
          </a:p>
          <a:p>
            <a:r>
              <a:rPr lang="en-IN" sz="2400" dirty="0" smtClean="0"/>
              <a:t>We halt when no more new state appear under the input column</a:t>
            </a:r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17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en-IN" sz="2400" dirty="0"/>
              <a:t>Construct </a:t>
            </a:r>
            <a:r>
              <a:rPr lang="en-IN" sz="2400" dirty="0" smtClean="0"/>
              <a:t>a Deterministic </a:t>
            </a:r>
            <a:r>
              <a:rPr lang="en-IN" sz="2400" dirty="0"/>
              <a:t>automaton equivalent to M1=({qo,q1},{0,1},</a:t>
            </a:r>
            <a:r>
              <a:rPr lang="el-GR" sz="2400" dirty="0"/>
              <a:t>δ,</a:t>
            </a:r>
            <a:r>
              <a:rPr lang="en-IN" sz="2400" dirty="0"/>
              <a:t>q0,{q0</a:t>
            </a:r>
            <a:r>
              <a:rPr lang="en-IN" sz="2400" dirty="0" smtClean="0"/>
              <a:t>}) where </a:t>
            </a:r>
            <a:r>
              <a:rPr lang="el-GR" sz="2400" dirty="0" smtClean="0"/>
              <a:t>δ</a:t>
            </a:r>
            <a:r>
              <a:rPr lang="en-IN" sz="2400" dirty="0" smtClean="0"/>
              <a:t> is given by the following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62100"/>
              </p:ext>
            </p:extLst>
          </p:nvPr>
        </p:nvGraphicFramePr>
        <p:xfrm>
          <a:off x="1999278" y="2492896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1135182" y="3049156"/>
            <a:ext cx="864096" cy="19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999278" y="2924944"/>
            <a:ext cx="484490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5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en-IN" sz="2400" dirty="0"/>
              <a:t>Construct </a:t>
            </a:r>
            <a:r>
              <a:rPr lang="en-IN" sz="2400" dirty="0" smtClean="0"/>
              <a:t>a Deterministic </a:t>
            </a:r>
            <a:r>
              <a:rPr lang="en-IN" sz="2400" dirty="0"/>
              <a:t>automaton equivalent to M1=({qo,q1},{0,1},</a:t>
            </a:r>
            <a:r>
              <a:rPr lang="el-GR" sz="2400" dirty="0"/>
              <a:t>δ,</a:t>
            </a:r>
            <a:r>
              <a:rPr lang="en-IN" sz="2400" dirty="0"/>
              <a:t>q0,{q0</a:t>
            </a:r>
            <a:r>
              <a:rPr lang="en-IN" sz="2400" dirty="0" smtClean="0"/>
              <a:t>}) where </a:t>
            </a:r>
            <a:r>
              <a:rPr lang="el-GR" sz="2400" dirty="0" smtClean="0"/>
              <a:t>δ</a:t>
            </a:r>
            <a:r>
              <a:rPr lang="en-IN" sz="2400" dirty="0" smtClean="0"/>
              <a:t> is given by the following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887117"/>
              </p:ext>
            </p:extLst>
          </p:nvPr>
        </p:nvGraphicFramePr>
        <p:xfrm>
          <a:off x="1999278" y="2492896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1135182" y="3049156"/>
            <a:ext cx="864096" cy="19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999278" y="2924944"/>
            <a:ext cx="484490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946440" y="601200"/>
              <a:ext cx="8219160" cy="5801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920" y="591480"/>
                <a:ext cx="8225640" cy="58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8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NDFA M1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DFA M1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189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0566"/>
              </p:ext>
            </p:extLst>
          </p:nvPr>
        </p:nvGraphicFramePr>
        <p:xfrm>
          <a:off x="1403648" y="184482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539552" y="2401084"/>
            <a:ext cx="864096" cy="19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154140"/>
              </p:ext>
            </p:extLst>
          </p:nvPr>
        </p:nvGraphicFramePr>
        <p:xfrm>
          <a:off x="1475656" y="400506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[q0]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[q0]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[q1]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[q1]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[q1]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[q0,q1]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[q0,q1]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[q0,q1]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[q0,q1]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Arrow Connector 10"/>
          <p:cNvCxnSpPr>
            <a:endCxn id="10" idx="1"/>
          </p:cNvCxnSpPr>
          <p:nvPr/>
        </p:nvCxnSpPr>
        <p:spPr>
          <a:xfrm>
            <a:off x="611560" y="4581128"/>
            <a:ext cx="864096" cy="165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03648" y="2276872"/>
            <a:ext cx="484490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1495222" y="4365104"/>
            <a:ext cx="55649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1403648" y="5085184"/>
            <a:ext cx="108012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55480" y="1685160"/>
              <a:ext cx="4362480" cy="4700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440" y="1678680"/>
                <a:ext cx="4370400" cy="47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51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Example-</a:t>
            </a:r>
          </a:p>
          <a:p>
            <a:r>
              <a:rPr lang="en-IN" sz="2400" dirty="0" smtClean="0"/>
              <a:t>A </a:t>
            </a:r>
            <a:r>
              <a:rPr lang="en-IN" sz="2400" dirty="0"/>
              <a:t>state of the controller of an elevator may represent the </a:t>
            </a:r>
            <a:r>
              <a:rPr lang="en-IN" sz="2400" dirty="0" smtClean="0"/>
              <a:t>floor the </a:t>
            </a:r>
            <a:r>
              <a:rPr lang="en-IN" sz="2400" dirty="0"/>
              <a:t>elevator is on and the inputs may be signals received </a:t>
            </a:r>
            <a:r>
              <a:rPr lang="en-IN" sz="2400" dirty="0" smtClean="0"/>
              <a:t>from other floors</a:t>
            </a:r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4F32-071E-485E-B434-579367E1F4B9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4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Formal Definition of NDFA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Formal Definition-</a:t>
            </a:r>
          </a:p>
          <a:p>
            <a:r>
              <a:rPr lang="en-IN" sz="2400" dirty="0" smtClean="0"/>
              <a:t>M={ { q0, q1, [q0,q1] } , {0,1} , {q0} , { [q0] , [q0q1] }  }</a:t>
            </a:r>
          </a:p>
          <a:p>
            <a:endParaRPr lang="en-IN" sz="2400" dirty="0" smtClean="0"/>
          </a:p>
          <a:p>
            <a:r>
              <a:rPr lang="en-IN" sz="2400" dirty="0" smtClean="0"/>
              <a:t>Set of States= </a:t>
            </a:r>
            <a:r>
              <a:rPr lang="en-IN" sz="2400" dirty="0"/>
              <a:t>{ q0, q1, [q0,q1] } </a:t>
            </a:r>
            <a:endParaRPr lang="en-IN" sz="2400" dirty="0" smtClean="0"/>
          </a:p>
          <a:p>
            <a:r>
              <a:rPr lang="en-IN" sz="2400" dirty="0" smtClean="0"/>
              <a:t>Input alphabet= </a:t>
            </a:r>
            <a:r>
              <a:rPr lang="en-IN" sz="2400" dirty="0"/>
              <a:t>{0,1} </a:t>
            </a:r>
            <a:endParaRPr lang="en-IN" sz="2400" dirty="0" smtClean="0"/>
          </a:p>
          <a:p>
            <a:r>
              <a:rPr lang="en-IN" sz="2400" dirty="0" smtClean="0"/>
              <a:t>Start State= </a:t>
            </a:r>
            <a:r>
              <a:rPr lang="en-IN" sz="2400" dirty="0"/>
              <a:t>{q0} </a:t>
            </a:r>
            <a:endParaRPr lang="en-IN" sz="2400" dirty="0" smtClean="0"/>
          </a:p>
          <a:p>
            <a:r>
              <a:rPr lang="en-IN" sz="2400" dirty="0" smtClean="0"/>
              <a:t>Final States= { </a:t>
            </a:r>
            <a:r>
              <a:rPr lang="en-IN" sz="2400" dirty="0"/>
              <a:t>[q0] , [q0q1] } </a:t>
            </a:r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5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692"/>
            <a:ext cx="8229600" cy="4525963"/>
          </a:xfrm>
        </p:spPr>
        <p:txBody>
          <a:bodyPr/>
          <a:lstStyle/>
          <a:p>
            <a:r>
              <a:rPr lang="en-IN" sz="2400" dirty="0" smtClean="0"/>
              <a:t>NDFA </a:t>
            </a:r>
            <a:r>
              <a:rPr lang="en-IN" sz="2400" dirty="0"/>
              <a:t>M1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191</a:t>
            </a:fld>
            <a:endParaRPr lang="en-IN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656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CB4E16-849E-4971-833B-220971719C10}" type="slidenum">
              <a:rPr lang="en-IN" smtClean="0"/>
              <a:pPr/>
              <a:t>191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499992" y="471771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</a:t>
            </a:r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9" name="Straight Arrow Connector 8"/>
          <p:cNvCxnSpPr>
            <a:endCxn id="25" idx="5"/>
          </p:cNvCxnSpPr>
          <p:nvPr/>
        </p:nvCxnSpPr>
        <p:spPr>
          <a:xfrm flipH="1">
            <a:off x="2633821" y="5255701"/>
            <a:ext cx="18661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5" idx="6"/>
            <a:endCxn id="8" idx="2"/>
          </p:cNvCxnSpPr>
          <p:nvPr/>
        </p:nvCxnSpPr>
        <p:spPr>
          <a:xfrm>
            <a:off x="2739274" y="5063118"/>
            <a:ext cx="1760718" cy="14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19872" y="469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3419872" y="53418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5" name="Curved Down Arrow 14"/>
          <p:cNvSpPr/>
          <p:nvPr/>
        </p:nvSpPr>
        <p:spPr>
          <a:xfrm>
            <a:off x="4644008" y="3927713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Curved Down Arrow 15"/>
          <p:cNvSpPr/>
          <p:nvPr/>
        </p:nvSpPr>
        <p:spPr>
          <a:xfrm>
            <a:off x="2051720" y="3927713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88494" y="35010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841570" y="358230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0,1 </a:t>
            </a:r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2019194" y="4790765"/>
            <a:ext cx="720080" cy="544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q0</a:t>
            </a:r>
            <a:endParaRPr lang="en-IN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115616" y="5085184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530691"/>
              </p:ext>
            </p:extLst>
          </p:nvPr>
        </p:nvGraphicFramePr>
        <p:xfrm>
          <a:off x="1403648" y="184482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2" name="Straight Arrow Connector 31"/>
          <p:cNvCxnSpPr>
            <a:endCxn id="31" idx="1"/>
          </p:cNvCxnSpPr>
          <p:nvPr/>
        </p:nvCxnSpPr>
        <p:spPr>
          <a:xfrm flipV="1">
            <a:off x="539552" y="2401084"/>
            <a:ext cx="864096" cy="19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80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NDFA converted to 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692"/>
            <a:ext cx="8229600" cy="4525963"/>
          </a:xfrm>
        </p:spPr>
        <p:txBody>
          <a:bodyPr/>
          <a:lstStyle/>
          <a:p>
            <a:r>
              <a:rPr lang="en-IN" sz="2400" dirty="0"/>
              <a:t>DFA M1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192</a:t>
            </a:fld>
            <a:endParaRPr lang="en-IN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656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CB4E16-849E-4971-833B-220971719C10}" type="slidenum">
              <a:rPr lang="en-IN" smtClean="0"/>
              <a:pPr/>
              <a:t>192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499992" y="4717713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</a:t>
            </a:r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36096" y="5077753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8" idx="2"/>
          </p:cNvCxnSpPr>
          <p:nvPr/>
        </p:nvCxnSpPr>
        <p:spPr>
          <a:xfrm>
            <a:off x="2915816" y="5077753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rved Down Arrow 10"/>
          <p:cNvSpPr/>
          <p:nvPr/>
        </p:nvSpPr>
        <p:spPr>
          <a:xfrm>
            <a:off x="7380312" y="3942348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9872" y="4693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04918" y="4734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94068" y="5795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5" name="Curved Down Arrow 14"/>
          <p:cNvSpPr/>
          <p:nvPr/>
        </p:nvSpPr>
        <p:spPr>
          <a:xfrm>
            <a:off x="4644008" y="3927713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Curved Down Arrow 15"/>
          <p:cNvSpPr/>
          <p:nvPr/>
        </p:nvSpPr>
        <p:spPr>
          <a:xfrm>
            <a:off x="2051720" y="3927713"/>
            <a:ext cx="718476" cy="8067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88494" y="35010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841570" y="35823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7874" y="35823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7092280" y="4734436"/>
            <a:ext cx="1368152" cy="792088"/>
            <a:chOff x="2771800" y="4941168"/>
            <a:chExt cx="936104" cy="792088"/>
          </a:xfrm>
        </p:grpSpPr>
        <p:sp>
          <p:nvSpPr>
            <p:cNvPr id="21" name="Oval 20"/>
            <p:cNvSpPr/>
            <p:nvPr/>
          </p:nvSpPr>
          <p:spPr>
            <a:xfrm>
              <a:off x="2771800" y="4941168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2870337" y="5085184"/>
              <a:ext cx="739029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 smtClean="0"/>
                <a:t>[q0q</a:t>
              </a:r>
              <a:r>
                <a:rPr lang="en-IN" sz="1600" b="1" dirty="0"/>
                <a:t>1</a:t>
              </a:r>
              <a:r>
                <a:rPr lang="en-IN" sz="1600" b="1" dirty="0" smtClean="0"/>
                <a:t>]</a:t>
              </a:r>
              <a:endParaRPr lang="en-IN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2906" y="4707724"/>
            <a:ext cx="936104" cy="792088"/>
            <a:chOff x="2771800" y="4941168"/>
            <a:chExt cx="936104" cy="792088"/>
          </a:xfrm>
        </p:grpSpPr>
        <p:sp>
          <p:nvSpPr>
            <p:cNvPr id="24" name="Oval 23"/>
            <p:cNvSpPr/>
            <p:nvPr/>
          </p:nvSpPr>
          <p:spPr>
            <a:xfrm>
              <a:off x="2771800" y="4941168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2987824" y="5085184"/>
              <a:ext cx="720080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q0</a:t>
              </a:r>
              <a:endParaRPr lang="en-IN" dirty="0"/>
            </a:p>
          </p:txBody>
        </p:sp>
      </p:grpSp>
      <p:sp>
        <p:nvSpPr>
          <p:cNvPr id="26" name="Curved Left Arrow 25"/>
          <p:cNvSpPr/>
          <p:nvPr/>
        </p:nvSpPr>
        <p:spPr>
          <a:xfrm rot="5400000">
            <a:off x="7119121" y="5617684"/>
            <a:ext cx="1096842" cy="86249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21406"/>
              </p:ext>
            </p:extLst>
          </p:nvPr>
        </p:nvGraphicFramePr>
        <p:xfrm>
          <a:off x="1475656" y="191683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[q0]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[q0]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[q1]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[q1]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[q1]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[q0,q1]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[q0,q1]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[q0,q1]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[q0,q1]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8" name="Straight Arrow Connector 27"/>
          <p:cNvCxnSpPr/>
          <p:nvPr/>
        </p:nvCxnSpPr>
        <p:spPr>
          <a:xfrm>
            <a:off x="611560" y="2492896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115616" y="5085184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0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193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9" t="29540" r="28659" b="51990"/>
          <a:stretch/>
        </p:blipFill>
        <p:spPr bwMode="auto">
          <a:xfrm>
            <a:off x="603623" y="1988841"/>
            <a:ext cx="8216849" cy="195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9" t="51459" r="28659" b="36788"/>
          <a:stretch/>
        </p:blipFill>
        <p:spPr bwMode="auto">
          <a:xfrm>
            <a:off x="611560" y="3906949"/>
            <a:ext cx="8216849" cy="124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33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Non-Determinism?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Determinism-</a:t>
            </a:r>
          </a:p>
          <a:p>
            <a:r>
              <a:rPr lang="en-IN" sz="2400" dirty="0" smtClean="0"/>
              <a:t>When the machine is in a given state and reads the next input symbol, we know what the next state will be-It is determined</a:t>
            </a:r>
          </a:p>
          <a:p>
            <a:r>
              <a:rPr lang="en-IN" sz="2400" dirty="0" smtClean="0"/>
              <a:t>Called as Determined computation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Non-Determinism-</a:t>
            </a:r>
          </a:p>
          <a:p>
            <a:r>
              <a:rPr lang="en-IN" sz="2400" dirty="0"/>
              <a:t>S</a:t>
            </a:r>
            <a:r>
              <a:rPr lang="en-IN" sz="2400" dirty="0" smtClean="0"/>
              <a:t>everal choices may exist for the next state at any point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05560" y="423720"/>
              <a:ext cx="7525440" cy="6150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520" y="419760"/>
                <a:ext cx="7540560" cy="61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37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smtClean="0"/>
              <a:t>Conversion of NDFA to DFA/Equivalence of DFA and NDFA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DFA can do whatever NFA’s can do </a:t>
            </a:r>
          </a:p>
          <a:p>
            <a:endParaRPr lang="en-IN" sz="2400" dirty="0" smtClean="0"/>
          </a:p>
          <a:p>
            <a:r>
              <a:rPr lang="en-IN" sz="2400" dirty="0" smtClean="0"/>
              <a:t>Converting a NDFA N to DFA D such that L(N)=L(D)</a:t>
            </a:r>
          </a:p>
          <a:p>
            <a:endParaRPr lang="en-IN" sz="2400" dirty="0" smtClean="0"/>
          </a:p>
          <a:p>
            <a:r>
              <a:rPr lang="en-IN" sz="2400" dirty="0" smtClean="0"/>
              <a:t>Involves Subset Construction</a:t>
            </a:r>
          </a:p>
          <a:p>
            <a:endParaRPr lang="en-IN" sz="2400" dirty="0" smtClean="0"/>
          </a:p>
          <a:p>
            <a:r>
              <a:rPr lang="en-IN" sz="2400" dirty="0" smtClean="0"/>
              <a:t>Involves constructing all subsets of the set of states of the NDFA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4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smtClean="0"/>
              <a:t>Conversion of NDFA to DFA/Equivalence of DFA and NDFA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sz="2400" dirty="0" smtClean="0"/>
              <a:t>δ</a:t>
            </a:r>
            <a:r>
              <a:rPr lang="en-IN" sz="2400" dirty="0"/>
              <a:t>:Q X ∑</a:t>
            </a:r>
            <a:r>
              <a:rPr lang="en-IN" sz="2400" baseline="-25000" dirty="0"/>
              <a:t>∈</a:t>
            </a:r>
            <a:r>
              <a:rPr lang="en-IN" sz="2400" dirty="0"/>
              <a:t> -&gt;P(Q</a:t>
            </a:r>
            <a:r>
              <a:rPr lang="en-IN" sz="2400" dirty="0" smtClean="0"/>
              <a:t>)</a:t>
            </a:r>
          </a:p>
          <a:p>
            <a:endParaRPr lang="en-IN" sz="2400" dirty="0" smtClean="0"/>
          </a:p>
          <a:p>
            <a:r>
              <a:rPr lang="en-IN" sz="2400" dirty="0" smtClean="0"/>
              <a:t>P(Q)=Power set of Q =2</a:t>
            </a:r>
            <a:r>
              <a:rPr lang="en-IN" sz="2400" baseline="30000" dirty="0" smtClean="0"/>
              <a:t>Q </a:t>
            </a:r>
            <a:r>
              <a:rPr lang="en-IN" sz="2400" dirty="0" smtClean="0"/>
              <a:t>states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-</a:t>
            </a:r>
          </a:p>
          <a:p>
            <a:pPr marL="0" indent="0">
              <a:buNone/>
            </a:pPr>
            <a:r>
              <a:rPr lang="en-IN" sz="2400" dirty="0" smtClean="0"/>
              <a:t>Q </a:t>
            </a:r>
            <a:r>
              <a:rPr lang="en-IN" sz="2400" dirty="0"/>
              <a:t>= </a:t>
            </a:r>
            <a:r>
              <a:rPr lang="en-IN" sz="2400" dirty="0" smtClean="0"/>
              <a:t>{q1,q2,q3}</a:t>
            </a:r>
          </a:p>
          <a:p>
            <a:pPr marL="0" indent="0">
              <a:buNone/>
            </a:pPr>
            <a:r>
              <a:rPr lang="en-IN" sz="2400" dirty="0" smtClean="0"/>
              <a:t>P(Q</a:t>
            </a:r>
            <a:r>
              <a:rPr lang="en-IN" sz="2400" dirty="0"/>
              <a:t>) </a:t>
            </a:r>
            <a:r>
              <a:rPr lang="en-IN" sz="2400" dirty="0" smtClean="0"/>
              <a:t>= {ø} , {q1} , {q2}, {q3}, {q1,q2},  {q1,q3}, {q2,q3}, {q1,q2,q3}</a:t>
            </a:r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Not all states are accessible from start state</a:t>
            </a:r>
          </a:p>
          <a:p>
            <a:endParaRPr lang="en-IN" sz="2400" dirty="0" smtClean="0"/>
          </a:p>
          <a:p>
            <a:r>
              <a:rPr lang="en-IN" sz="2400" dirty="0" smtClean="0"/>
              <a:t>Inaccessible states can be thrown away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01520" y="1300320"/>
              <a:ext cx="8864280" cy="4813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40" y="1294920"/>
                <a:ext cx="8882280" cy="48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32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smtClean="0"/>
              <a:t>Conversion of NDFA to DFA/Equivalence of DFA and NDFA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Start states are same</a:t>
            </a:r>
          </a:p>
          <a:p>
            <a:endParaRPr lang="en-IN" sz="2400" dirty="0" smtClean="0"/>
          </a:p>
          <a:p>
            <a:r>
              <a:rPr lang="en-IN" sz="2400" dirty="0" smtClean="0"/>
              <a:t>Input alphabet is same</a:t>
            </a:r>
          </a:p>
          <a:p>
            <a:endParaRPr lang="en-IN" sz="2400" dirty="0" smtClean="0"/>
          </a:p>
          <a:p>
            <a:r>
              <a:rPr lang="en-IN" sz="2400" dirty="0" smtClean="0"/>
              <a:t>Final State of DFA is sets of all states that include </a:t>
            </a:r>
            <a:r>
              <a:rPr lang="en-IN" sz="2400" dirty="0" err="1" smtClean="0"/>
              <a:t>atleast</a:t>
            </a:r>
            <a:r>
              <a:rPr lang="en-IN" sz="2400" dirty="0" smtClean="0"/>
              <a:t> one accepting state of NDFA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4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Example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Consider The automaton M given in the figure that accepts all strings which have the symbol 1 in the second last position. Convert to DFA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Transition Table is -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198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23939" r="50898" b="23737"/>
          <a:stretch/>
        </p:blipFill>
        <p:spPr>
          <a:xfrm rot="16200000">
            <a:off x="2537882" y="998622"/>
            <a:ext cx="1789444" cy="4777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07" t="38889" r="39097" b="28788"/>
          <a:stretch/>
        </p:blipFill>
        <p:spPr>
          <a:xfrm rot="16200000">
            <a:off x="3867870" y="3945036"/>
            <a:ext cx="1853042" cy="27235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597960" y="3087360"/>
              <a:ext cx="7902720" cy="2213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1480" y="3081960"/>
                <a:ext cx="7921800" cy="22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2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q0 is the start state of the NDFA and DFA both</a:t>
            </a:r>
          </a:p>
          <a:p>
            <a:r>
              <a:rPr lang="el-GR" sz="2400" dirty="0" smtClean="0"/>
              <a:t>δ</a:t>
            </a:r>
            <a:r>
              <a:rPr lang="en-IN" sz="2400" dirty="0" smtClean="0"/>
              <a:t>({q0},0)={q0}</a:t>
            </a:r>
          </a:p>
          <a:p>
            <a:r>
              <a:rPr lang="el-GR" sz="2400" dirty="0"/>
              <a:t>δ</a:t>
            </a:r>
            <a:r>
              <a:rPr lang="en-IN" sz="2400" dirty="0"/>
              <a:t>({q0</a:t>
            </a:r>
            <a:r>
              <a:rPr lang="en-IN" sz="2400" dirty="0" smtClean="0"/>
              <a:t>},1)={q0,q1}, For input 1, there are arcs to both q0 and q1</a:t>
            </a:r>
          </a:p>
          <a:p>
            <a:r>
              <a:rPr lang="en-IN" sz="2400" dirty="0" smtClean="0"/>
              <a:t>We get one row of the transition table-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199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23939" r="50898" b="23737"/>
          <a:stretch/>
        </p:blipFill>
        <p:spPr>
          <a:xfrm rot="16200000">
            <a:off x="2393866" y="-945594"/>
            <a:ext cx="1789444" cy="477799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675530"/>
              </p:ext>
            </p:extLst>
          </p:nvPr>
        </p:nvGraphicFramePr>
        <p:xfrm>
          <a:off x="899591" y="5013176"/>
          <a:ext cx="6096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States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61640" y="880560"/>
              <a:ext cx="7735680" cy="5354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20" y="870120"/>
                <a:ext cx="7751880" cy="537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01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Syllabus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</a:t>
            </a:fld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2" t="25560" r="41051" b="40155"/>
          <a:stretch/>
        </p:blipFill>
        <p:spPr bwMode="auto">
          <a:xfrm>
            <a:off x="395536" y="1844824"/>
            <a:ext cx="8237092" cy="415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7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 of FSM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Example-</a:t>
            </a:r>
          </a:p>
          <a:p>
            <a:r>
              <a:rPr lang="en-IN" sz="2400" dirty="0" smtClean="0"/>
              <a:t>Controllers </a:t>
            </a:r>
            <a:r>
              <a:rPr lang="en-IN" sz="2400" dirty="0"/>
              <a:t>of various household appliances </a:t>
            </a:r>
            <a:r>
              <a:rPr lang="en-IN" sz="2400" dirty="0" smtClean="0"/>
              <a:t>such as </a:t>
            </a:r>
          </a:p>
          <a:p>
            <a:pPr lvl="1"/>
            <a:r>
              <a:rPr lang="en-IN" sz="2400" dirty="0" smtClean="0"/>
              <a:t>dishwashers, </a:t>
            </a:r>
          </a:p>
          <a:p>
            <a:pPr lvl="1"/>
            <a:r>
              <a:rPr lang="en-IN" sz="2400" dirty="0" smtClean="0"/>
              <a:t>electronic thermostats , </a:t>
            </a:r>
          </a:p>
          <a:p>
            <a:pPr lvl="1"/>
            <a:r>
              <a:rPr lang="en-IN" sz="2400" dirty="0" smtClean="0"/>
              <a:t>parts of digital watches, </a:t>
            </a:r>
          </a:p>
          <a:p>
            <a:pPr lvl="1"/>
            <a:r>
              <a:rPr lang="en-IN" sz="2400" dirty="0" smtClean="0"/>
              <a:t>calculators </a:t>
            </a:r>
          </a:p>
          <a:p>
            <a:pPr lvl="1"/>
            <a:r>
              <a:rPr lang="en-IN" sz="2400" dirty="0" smtClean="0"/>
              <a:t>are computers with limited memories.</a:t>
            </a:r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81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One of the sets we compute is old {q0}, already computed</a:t>
            </a:r>
          </a:p>
          <a:p>
            <a:r>
              <a:rPr lang="en-IN" sz="2400" dirty="0" smtClean="0"/>
              <a:t>{q0,q1} is new and its transitions must be computed</a:t>
            </a:r>
          </a:p>
          <a:p>
            <a:r>
              <a:rPr lang="el-GR" sz="2400" dirty="0" smtClean="0"/>
              <a:t>δ</a:t>
            </a:r>
            <a:r>
              <a:rPr lang="en-IN" sz="2400" dirty="0" smtClean="0"/>
              <a:t>D({q0,q1},</a:t>
            </a:r>
            <a:r>
              <a:rPr lang="en-IN" sz="2400" dirty="0"/>
              <a:t>0</a:t>
            </a:r>
            <a:r>
              <a:rPr lang="en-IN" sz="2400" dirty="0" smtClean="0"/>
              <a:t>)=</a:t>
            </a:r>
            <a:r>
              <a:rPr lang="el-GR" sz="2400" dirty="0"/>
              <a:t> </a:t>
            </a:r>
            <a:r>
              <a:rPr lang="el-GR" sz="2400" dirty="0" smtClean="0"/>
              <a:t>δ</a:t>
            </a:r>
            <a:r>
              <a:rPr lang="en-IN" sz="2400" dirty="0" smtClean="0"/>
              <a:t>N(q0,0) U</a:t>
            </a:r>
            <a:r>
              <a:rPr lang="el-GR" sz="2400" dirty="0"/>
              <a:t> δ</a:t>
            </a:r>
            <a:r>
              <a:rPr lang="en-IN" sz="2400" dirty="0" smtClean="0"/>
              <a:t>N(q1,0</a:t>
            </a:r>
            <a:r>
              <a:rPr lang="en-IN" sz="2400" dirty="0"/>
              <a:t>)</a:t>
            </a:r>
            <a:r>
              <a:rPr lang="en-IN" sz="2400" dirty="0" smtClean="0"/>
              <a:t> ={</a:t>
            </a:r>
            <a:r>
              <a:rPr lang="en-IN" sz="2400" dirty="0" err="1" smtClean="0"/>
              <a:t>qo</a:t>
            </a:r>
            <a:r>
              <a:rPr lang="en-IN" sz="2400" dirty="0" smtClean="0"/>
              <a:t>} U {q2}={q0,q2}</a:t>
            </a:r>
            <a:endParaRPr lang="en-IN" sz="2400" dirty="0"/>
          </a:p>
          <a:p>
            <a:r>
              <a:rPr lang="el-GR" sz="2400" dirty="0" smtClean="0"/>
              <a:t>δ</a:t>
            </a:r>
            <a:r>
              <a:rPr lang="en-IN" sz="2400" dirty="0" smtClean="0"/>
              <a:t>D({q0,q1},</a:t>
            </a:r>
            <a:r>
              <a:rPr lang="en-IN" sz="2400" dirty="0"/>
              <a:t>1</a:t>
            </a:r>
            <a:r>
              <a:rPr lang="en-IN" sz="2400" dirty="0" smtClean="0"/>
              <a:t>)= </a:t>
            </a:r>
            <a:r>
              <a:rPr lang="el-GR" sz="2400" dirty="0" smtClean="0"/>
              <a:t>δ</a:t>
            </a:r>
            <a:r>
              <a:rPr lang="en-IN" sz="2400" dirty="0" smtClean="0"/>
              <a:t>N(q0,1) </a:t>
            </a:r>
            <a:r>
              <a:rPr lang="en-IN" sz="2400" dirty="0"/>
              <a:t>U</a:t>
            </a:r>
            <a:r>
              <a:rPr lang="el-GR" sz="2400" dirty="0"/>
              <a:t> δ</a:t>
            </a:r>
            <a:r>
              <a:rPr lang="en-IN" sz="2400" dirty="0" smtClean="0"/>
              <a:t>N(q1,1) </a:t>
            </a:r>
            <a:r>
              <a:rPr lang="en-IN" sz="2400" dirty="0"/>
              <a:t>={</a:t>
            </a:r>
            <a:r>
              <a:rPr lang="en-IN" sz="2400" dirty="0" smtClean="0"/>
              <a:t>qo,q1} </a:t>
            </a:r>
            <a:r>
              <a:rPr lang="en-IN" sz="2400" dirty="0"/>
              <a:t>U </a:t>
            </a:r>
            <a:r>
              <a:rPr lang="en-IN" sz="2400" dirty="0" smtClean="0"/>
              <a:t>{q2} ={q0,q1,q2}</a:t>
            </a:r>
          </a:p>
          <a:p>
            <a:r>
              <a:rPr lang="en-IN" sz="2400" dirty="0"/>
              <a:t>We get </a:t>
            </a:r>
            <a:r>
              <a:rPr lang="en-IN" sz="2400" dirty="0" smtClean="0"/>
              <a:t>second </a:t>
            </a:r>
            <a:r>
              <a:rPr lang="en-IN" sz="2400" dirty="0"/>
              <a:t>row of the transition table-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200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23939" r="50898" b="23737"/>
          <a:stretch/>
        </p:blipFill>
        <p:spPr>
          <a:xfrm rot="16200000">
            <a:off x="2393866" y="-945594"/>
            <a:ext cx="1789444" cy="477799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6633"/>
              </p:ext>
            </p:extLst>
          </p:nvPr>
        </p:nvGraphicFramePr>
        <p:xfrm>
          <a:off x="899591" y="5013176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States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{q0,q1,q2}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3200" y="1360800"/>
              <a:ext cx="9108000" cy="501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60" y="1349280"/>
                <a:ext cx="9123480" cy="50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01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{q0,q2} is new and its transitions must be computed</a:t>
            </a:r>
          </a:p>
          <a:p>
            <a:r>
              <a:rPr lang="el-GR" sz="2400" dirty="0" smtClean="0"/>
              <a:t>δ</a:t>
            </a:r>
            <a:r>
              <a:rPr lang="en-IN" sz="2400" dirty="0" smtClean="0"/>
              <a:t>D({q0,q2},</a:t>
            </a:r>
            <a:r>
              <a:rPr lang="en-IN" sz="2400" dirty="0"/>
              <a:t>0</a:t>
            </a:r>
            <a:r>
              <a:rPr lang="en-IN" sz="2400" dirty="0" smtClean="0"/>
              <a:t>)=</a:t>
            </a:r>
            <a:r>
              <a:rPr lang="el-GR" sz="2400" dirty="0"/>
              <a:t> </a:t>
            </a:r>
            <a:r>
              <a:rPr lang="el-GR" sz="2400" dirty="0" smtClean="0"/>
              <a:t>δ</a:t>
            </a:r>
            <a:r>
              <a:rPr lang="en-IN" sz="2400" dirty="0" smtClean="0"/>
              <a:t>N(q0,0) U</a:t>
            </a:r>
            <a:r>
              <a:rPr lang="el-GR" sz="2400" dirty="0"/>
              <a:t> δ</a:t>
            </a:r>
            <a:r>
              <a:rPr lang="en-IN" sz="2400" dirty="0" smtClean="0"/>
              <a:t>N(q2,0</a:t>
            </a:r>
            <a:r>
              <a:rPr lang="en-IN" sz="2400" dirty="0"/>
              <a:t>)</a:t>
            </a:r>
            <a:r>
              <a:rPr lang="en-IN" sz="2400" dirty="0" smtClean="0"/>
              <a:t> ={q0} U ø ={q0}</a:t>
            </a:r>
            <a:endParaRPr lang="en-IN" sz="2400" dirty="0"/>
          </a:p>
          <a:p>
            <a:r>
              <a:rPr lang="el-GR" sz="2400" dirty="0" smtClean="0"/>
              <a:t>δ</a:t>
            </a:r>
            <a:r>
              <a:rPr lang="en-IN" sz="2400" dirty="0" smtClean="0"/>
              <a:t>D({q0,q2},</a:t>
            </a:r>
            <a:r>
              <a:rPr lang="en-IN" sz="2400" dirty="0"/>
              <a:t>1</a:t>
            </a:r>
            <a:r>
              <a:rPr lang="en-IN" sz="2400" dirty="0" smtClean="0"/>
              <a:t>)= </a:t>
            </a:r>
            <a:r>
              <a:rPr lang="el-GR" sz="2400" dirty="0" smtClean="0"/>
              <a:t>δ</a:t>
            </a:r>
            <a:r>
              <a:rPr lang="en-IN" sz="2400" dirty="0" smtClean="0"/>
              <a:t>N(q0,1) </a:t>
            </a:r>
            <a:r>
              <a:rPr lang="en-IN" sz="2400" dirty="0"/>
              <a:t>U</a:t>
            </a:r>
            <a:r>
              <a:rPr lang="el-GR" sz="2400" dirty="0"/>
              <a:t> δ</a:t>
            </a:r>
            <a:r>
              <a:rPr lang="en-IN" sz="2400" dirty="0" smtClean="0"/>
              <a:t>N(q2,1) ={q0,q1} </a:t>
            </a:r>
            <a:r>
              <a:rPr lang="en-IN" sz="2400" dirty="0"/>
              <a:t>U </a:t>
            </a:r>
            <a:r>
              <a:rPr lang="en-IN" sz="2400" dirty="0" smtClean="0"/>
              <a:t>ø={q0,q1}</a:t>
            </a:r>
          </a:p>
          <a:p>
            <a:r>
              <a:rPr lang="en-IN" sz="2400" dirty="0"/>
              <a:t>We get </a:t>
            </a:r>
            <a:r>
              <a:rPr lang="en-IN" sz="2400" dirty="0" smtClean="0"/>
              <a:t>third </a:t>
            </a:r>
            <a:r>
              <a:rPr lang="en-IN" sz="2400" dirty="0"/>
              <a:t>row of the transition table-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201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23939" r="50898" b="23737"/>
          <a:stretch/>
        </p:blipFill>
        <p:spPr>
          <a:xfrm rot="16200000">
            <a:off x="2393866" y="-945594"/>
            <a:ext cx="1789444" cy="477799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78522"/>
              </p:ext>
            </p:extLst>
          </p:nvPr>
        </p:nvGraphicFramePr>
        <p:xfrm>
          <a:off x="899591" y="4293096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States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{q0,q1,q2}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3400" y="803160"/>
              <a:ext cx="7765560" cy="505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00" y="789120"/>
                <a:ext cx="7783200" cy="50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7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{q0,q1,q2} is new and its transitions must be computed</a:t>
            </a:r>
          </a:p>
          <a:p>
            <a:r>
              <a:rPr lang="el-GR" sz="2400" dirty="0" smtClean="0"/>
              <a:t>δ</a:t>
            </a:r>
            <a:r>
              <a:rPr lang="en-IN" sz="2400" dirty="0" smtClean="0"/>
              <a:t>D({q0,q1,q2},</a:t>
            </a:r>
            <a:r>
              <a:rPr lang="en-IN" sz="2400" dirty="0"/>
              <a:t>0</a:t>
            </a:r>
            <a:r>
              <a:rPr lang="en-IN" sz="2400" dirty="0" smtClean="0"/>
              <a:t>)=</a:t>
            </a:r>
            <a:r>
              <a:rPr lang="el-GR" sz="2400" dirty="0"/>
              <a:t> </a:t>
            </a:r>
            <a:r>
              <a:rPr lang="el-GR" sz="2400" dirty="0" smtClean="0"/>
              <a:t>δ</a:t>
            </a:r>
            <a:r>
              <a:rPr lang="en-IN" sz="2400" dirty="0" smtClean="0"/>
              <a:t>N(q0,0) </a:t>
            </a:r>
            <a:r>
              <a:rPr lang="en-IN" sz="2400" dirty="0"/>
              <a:t>U</a:t>
            </a:r>
            <a:r>
              <a:rPr lang="el-GR" sz="2400" dirty="0"/>
              <a:t> δ</a:t>
            </a:r>
            <a:r>
              <a:rPr lang="en-IN" sz="2400" dirty="0" smtClean="0"/>
              <a:t>N(q1,0</a:t>
            </a:r>
            <a:r>
              <a:rPr lang="en-IN" sz="2400" dirty="0"/>
              <a:t>) </a:t>
            </a:r>
            <a:r>
              <a:rPr lang="en-IN" sz="2400" dirty="0" smtClean="0"/>
              <a:t>U</a:t>
            </a:r>
            <a:r>
              <a:rPr lang="el-GR" sz="2400" dirty="0" smtClean="0"/>
              <a:t> </a:t>
            </a:r>
            <a:r>
              <a:rPr lang="el-GR" sz="2400" dirty="0"/>
              <a:t>δ</a:t>
            </a:r>
            <a:r>
              <a:rPr lang="en-IN" sz="2400" dirty="0" smtClean="0"/>
              <a:t>N(q2,0</a:t>
            </a:r>
            <a:r>
              <a:rPr lang="en-IN" sz="2400" dirty="0"/>
              <a:t>)</a:t>
            </a:r>
            <a:r>
              <a:rPr lang="en-IN" sz="2400" dirty="0" smtClean="0"/>
              <a:t> ={q0} U {q2} U</a:t>
            </a:r>
            <a:r>
              <a:rPr lang="en-IN" sz="2400" dirty="0"/>
              <a:t> </a:t>
            </a:r>
            <a:r>
              <a:rPr lang="en-IN" sz="2400" dirty="0" smtClean="0"/>
              <a:t>ø={q0,q2}</a:t>
            </a:r>
            <a:endParaRPr lang="en-IN" sz="2400" dirty="0"/>
          </a:p>
          <a:p>
            <a:r>
              <a:rPr lang="el-GR" sz="2400" dirty="0" smtClean="0"/>
              <a:t>δ</a:t>
            </a:r>
            <a:r>
              <a:rPr lang="en-IN" sz="2400" dirty="0" smtClean="0"/>
              <a:t>D({q0,q1,q2},</a:t>
            </a:r>
            <a:r>
              <a:rPr lang="en-IN" sz="2400" dirty="0"/>
              <a:t>1</a:t>
            </a:r>
            <a:r>
              <a:rPr lang="en-IN" sz="2400" dirty="0" smtClean="0"/>
              <a:t>)= </a:t>
            </a:r>
            <a:r>
              <a:rPr lang="el-GR" sz="2400" dirty="0" smtClean="0"/>
              <a:t>δ</a:t>
            </a:r>
            <a:r>
              <a:rPr lang="en-IN" sz="2400" dirty="0" smtClean="0"/>
              <a:t>N(q0,1) </a:t>
            </a:r>
            <a:r>
              <a:rPr lang="en-IN" sz="2400" dirty="0"/>
              <a:t>U</a:t>
            </a:r>
            <a:r>
              <a:rPr lang="el-GR" sz="2400" dirty="0"/>
              <a:t> δ</a:t>
            </a:r>
            <a:r>
              <a:rPr lang="en-IN" sz="2400" dirty="0" smtClean="0"/>
              <a:t>N(q1,1) U</a:t>
            </a:r>
            <a:r>
              <a:rPr lang="el-GR" sz="2400" dirty="0" smtClean="0"/>
              <a:t> </a:t>
            </a:r>
            <a:r>
              <a:rPr lang="el-GR" sz="2400" dirty="0"/>
              <a:t>δ</a:t>
            </a:r>
            <a:r>
              <a:rPr lang="en-IN" sz="2400" dirty="0" smtClean="0"/>
              <a:t>N(q2,1) ={qo,q1} </a:t>
            </a:r>
            <a:r>
              <a:rPr lang="en-IN" sz="2400" dirty="0"/>
              <a:t>U </a:t>
            </a:r>
            <a:r>
              <a:rPr lang="en-IN" sz="2400" dirty="0" smtClean="0"/>
              <a:t>{q2} U ø={q0,q1,q2}</a:t>
            </a:r>
          </a:p>
          <a:p>
            <a:r>
              <a:rPr lang="en-IN" sz="2400" dirty="0"/>
              <a:t>We get </a:t>
            </a:r>
            <a:r>
              <a:rPr lang="en-IN" sz="2400" dirty="0" smtClean="0"/>
              <a:t>fourth </a:t>
            </a:r>
            <a:r>
              <a:rPr lang="en-IN" sz="2400" dirty="0"/>
              <a:t>row of the transition table-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202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23939" r="50898" b="23737"/>
          <a:stretch/>
        </p:blipFill>
        <p:spPr>
          <a:xfrm rot="16200000">
            <a:off x="2393865" y="-1377642"/>
            <a:ext cx="1789444" cy="477799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834231"/>
              </p:ext>
            </p:extLst>
          </p:nvPr>
        </p:nvGraphicFramePr>
        <p:xfrm>
          <a:off x="899590" y="4509120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States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{q0,q1,q2}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{q0,q1,q2}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 q1,q2}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899590" y="5661248"/>
            <a:ext cx="9001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899590" y="6021288"/>
            <a:ext cx="136815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0760" y="426600"/>
              <a:ext cx="8619480" cy="643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40" y="416160"/>
                <a:ext cx="8629200" cy="64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79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Transition Table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203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1979712" y="4770440"/>
            <a:ext cx="1440160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{q0,q1}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19872" y="5085184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092280" y="4734436"/>
            <a:ext cx="2051720" cy="792088"/>
            <a:chOff x="2771800" y="4941168"/>
            <a:chExt cx="936104" cy="792088"/>
          </a:xfrm>
        </p:grpSpPr>
        <p:sp>
          <p:nvSpPr>
            <p:cNvPr id="11" name="Oval 10"/>
            <p:cNvSpPr/>
            <p:nvPr/>
          </p:nvSpPr>
          <p:spPr>
            <a:xfrm>
              <a:off x="2771800" y="4941168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>
              <a:off x="2870337" y="5085184"/>
              <a:ext cx="759559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/>
                <a:t>{</a:t>
              </a:r>
              <a:r>
                <a:rPr lang="en-IN" sz="1600" b="1" dirty="0" smtClean="0"/>
                <a:t>q0,q1,q2}</a:t>
              </a:r>
              <a:endParaRPr lang="en-IN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83968" y="4709287"/>
            <a:ext cx="1758657" cy="792088"/>
            <a:chOff x="1942906" y="4707724"/>
            <a:chExt cx="1260942" cy="792088"/>
          </a:xfrm>
        </p:grpSpPr>
        <p:sp>
          <p:nvSpPr>
            <p:cNvPr id="14" name="Oval 13"/>
            <p:cNvSpPr/>
            <p:nvPr/>
          </p:nvSpPr>
          <p:spPr>
            <a:xfrm>
              <a:off x="1942906" y="4707724"/>
              <a:ext cx="1260942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2088399" y="4831415"/>
              <a:ext cx="969955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{q0,q2}</a:t>
              </a:r>
              <a:endParaRPr lang="en-IN" dirty="0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1115616" y="5085184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99745"/>
              </p:ext>
            </p:extLst>
          </p:nvPr>
        </p:nvGraphicFramePr>
        <p:xfrm>
          <a:off x="827584" y="2132856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States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{q0,q1,q2}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{q0,q1,q2}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 q1,q2}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Oval 17"/>
          <p:cNvSpPr/>
          <p:nvPr/>
        </p:nvSpPr>
        <p:spPr>
          <a:xfrm>
            <a:off x="791580" y="3284984"/>
            <a:ext cx="9001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791580" y="3645024"/>
            <a:ext cx="136735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184207" y="470307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{q0}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1475255" y="4642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5139" y="5733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26" name="Curved Up Arrow 25"/>
          <p:cNvSpPr/>
          <p:nvPr/>
        </p:nvSpPr>
        <p:spPr>
          <a:xfrm>
            <a:off x="395536" y="5371475"/>
            <a:ext cx="550446" cy="54644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01077" y="52384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mtClean="0"/>
              <a:t>0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5056086" y="6054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9" name="Curved Up Arrow 28"/>
          <p:cNvSpPr/>
          <p:nvPr/>
        </p:nvSpPr>
        <p:spPr>
          <a:xfrm>
            <a:off x="2424568" y="5460032"/>
            <a:ext cx="5315783" cy="54644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3314418" y="4938609"/>
            <a:ext cx="1075003" cy="25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94250" y="4571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3" name="Curved Right Arrow 32"/>
          <p:cNvSpPr/>
          <p:nvPr/>
        </p:nvSpPr>
        <p:spPr>
          <a:xfrm rot="5400000">
            <a:off x="2541149" y="2615536"/>
            <a:ext cx="405334" cy="390447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92973" y="40050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mtClean="0"/>
              <a:t>0</a:t>
            </a:r>
            <a:endParaRPr lang="en-IN" dirty="0"/>
          </a:p>
        </p:txBody>
      </p:sp>
      <p:cxnSp>
        <p:nvCxnSpPr>
          <p:cNvPr id="36" name="Straight Arrow Connector 35"/>
          <p:cNvCxnSpPr>
            <a:stCxn id="11" idx="2"/>
          </p:cNvCxnSpPr>
          <p:nvPr/>
        </p:nvCxnSpPr>
        <p:spPr>
          <a:xfrm flipH="1" flipV="1">
            <a:off x="6042626" y="5085184"/>
            <a:ext cx="1049654" cy="452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rved Up Arrow 36"/>
          <p:cNvSpPr/>
          <p:nvPr/>
        </p:nvSpPr>
        <p:spPr>
          <a:xfrm>
            <a:off x="7956376" y="5556141"/>
            <a:ext cx="550446" cy="54644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75325" y="61025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16609" y="51868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mtClean="0"/>
              <a:t>0</a:t>
            </a:r>
            <a:endParaRPr lang="en-IN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-134986" y="5011435"/>
            <a:ext cx="3551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/>
              <p14:cNvContentPartPr/>
              <p14:nvPr/>
            </p14:nvContentPartPr>
            <p14:xfrm>
              <a:off x="23760" y="943920"/>
              <a:ext cx="9046800" cy="56869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00" y="938160"/>
                <a:ext cx="9066960" cy="57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1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NDFA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73719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Find a determinant acceptor equivalent to M=({qo,q1,q2},{</a:t>
                      </a:r>
                      <a:r>
                        <a:rPr lang="en-IN" sz="2400" dirty="0" err="1" smtClean="0"/>
                        <a:t>a,b</a:t>
                      </a:r>
                      <a:r>
                        <a:rPr lang="en-IN" sz="2400" dirty="0" smtClean="0"/>
                        <a:t>},</a:t>
                      </a:r>
                      <a:r>
                        <a:rPr lang="el-GR" sz="2400" dirty="0" smtClean="0"/>
                        <a:t> δ</a:t>
                      </a:r>
                      <a:r>
                        <a:rPr lang="en-IN" sz="2400" dirty="0" smtClean="0"/>
                        <a:t>,q0,{q2})</a:t>
                      </a:r>
                    </a:p>
                    <a:p>
                      <a:endParaRPr lang="en-IN" sz="2400" baseline="0" dirty="0" smtClean="0"/>
                    </a:p>
                    <a:p>
                      <a:r>
                        <a:rPr lang="en-IN" sz="2400" baseline="0" dirty="0" smtClean="0"/>
                        <a:t>Transition Table-</a:t>
                      </a:r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166956"/>
              </p:ext>
            </p:extLst>
          </p:nvPr>
        </p:nvGraphicFramePr>
        <p:xfrm>
          <a:off x="755576" y="3573016"/>
          <a:ext cx="60960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95536" y="407707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5556" y="4725144"/>
            <a:ext cx="9001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58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NDFA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556649"/>
              </p:ext>
            </p:extLst>
          </p:nvPr>
        </p:nvGraphicFramePr>
        <p:xfrm>
          <a:off x="611560" y="548680"/>
          <a:ext cx="7632848" cy="57298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305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5199307">
                <a:tc>
                  <a:txBody>
                    <a:bodyPr/>
                    <a:lstStyle/>
                    <a:p>
                      <a:r>
                        <a:rPr lang="en-IN" sz="2400" baseline="0" dirty="0" smtClean="0"/>
                        <a:t>Transition Table of NDFA-</a:t>
                      </a:r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aseline="0" dirty="0" smtClean="0"/>
                        <a:t>Transition Table of DFA-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Need not construct </a:t>
                      </a:r>
                      <a:r>
                        <a:rPr lang="el-GR" sz="2400" dirty="0" smtClean="0"/>
                        <a:t>δ </a:t>
                      </a:r>
                      <a:r>
                        <a:rPr lang="en-IN" sz="2400" dirty="0" smtClean="0"/>
                        <a:t>for all these 2</a:t>
                      </a:r>
                      <a:r>
                        <a:rPr lang="en-IN" sz="2400" baseline="30000" dirty="0" smtClean="0"/>
                        <a:t>Q</a:t>
                      </a:r>
                      <a:r>
                        <a:rPr lang="en-IN" sz="2400" dirty="0" smtClean="0"/>
                        <a:t> states , </a:t>
                      </a:r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But for all states reachable from q0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005969"/>
              </p:ext>
            </p:extLst>
          </p:nvPr>
        </p:nvGraphicFramePr>
        <p:xfrm>
          <a:off x="899592" y="1628800"/>
          <a:ext cx="5951985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3995"/>
                <a:gridCol w="1983995"/>
                <a:gridCol w="1983995"/>
              </a:tblGrid>
              <a:tr h="252028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39552" y="220486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47564" y="2708920"/>
            <a:ext cx="9001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353240" y="816480"/>
              <a:ext cx="6194520" cy="3786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6040" y="808920"/>
                <a:ext cx="6213960" cy="38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87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NDFA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19069"/>
              </p:ext>
            </p:extLst>
          </p:nvPr>
        </p:nvGraphicFramePr>
        <p:xfrm>
          <a:off x="611560" y="548680"/>
          <a:ext cx="7632848" cy="57298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305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5199307">
                <a:tc>
                  <a:txBody>
                    <a:bodyPr/>
                    <a:lstStyle/>
                    <a:p>
                      <a:r>
                        <a:rPr lang="en-IN" sz="2400" baseline="0" dirty="0" smtClean="0"/>
                        <a:t>Transition Table of NDFA-</a:t>
                      </a:r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aseline="0" dirty="0" smtClean="0"/>
                        <a:t>Transition Table of DFA-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35590"/>
              </p:ext>
            </p:extLst>
          </p:nvPr>
        </p:nvGraphicFramePr>
        <p:xfrm>
          <a:off x="899591" y="1484784"/>
          <a:ext cx="5951985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3995"/>
                <a:gridCol w="1983995"/>
                <a:gridCol w="1983995"/>
              </a:tblGrid>
              <a:tr h="252028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853621"/>
              </p:ext>
            </p:extLst>
          </p:nvPr>
        </p:nvGraphicFramePr>
        <p:xfrm>
          <a:off x="827584" y="3789040"/>
          <a:ext cx="60960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{q2}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{q1,q2}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ø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{q1,q2}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95536" y="436510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9552" y="206084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19572" y="2636912"/>
            <a:ext cx="9001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647564" y="4869160"/>
            <a:ext cx="9001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719572" y="5301208"/>
            <a:ext cx="9001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31760" y="1525680"/>
              <a:ext cx="8565480" cy="5155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00" y="1520640"/>
                <a:ext cx="8581320" cy="51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43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NDFA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100152"/>
              </p:ext>
            </p:extLst>
          </p:nvPr>
        </p:nvGraphicFramePr>
        <p:xfrm>
          <a:off x="611560" y="548680"/>
          <a:ext cx="7632848" cy="57298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5305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3</a:t>
                      </a:r>
                    </a:p>
                  </a:txBody>
                  <a:tcPr/>
                </a:tc>
              </a:tr>
              <a:tr h="51993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aseline="0" dirty="0" smtClean="0"/>
                        <a:t>Transition Table of DFA-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34413"/>
              </p:ext>
            </p:extLst>
          </p:nvPr>
        </p:nvGraphicFramePr>
        <p:xfrm>
          <a:off x="770143" y="1556792"/>
          <a:ext cx="60960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{q2}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{q1,q2}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ø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{q1,q2}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{q0,q1}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85546" y="2132856"/>
            <a:ext cx="1224136" cy="1296144"/>
            <a:chOff x="395536" y="4365104"/>
            <a:chExt cx="1224136" cy="129614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95536" y="4365104"/>
              <a:ext cx="3600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647564" y="4869160"/>
              <a:ext cx="900100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719572" y="5301208"/>
              <a:ext cx="900100" cy="360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Oval 14"/>
          <p:cNvSpPr/>
          <p:nvPr/>
        </p:nvSpPr>
        <p:spPr>
          <a:xfrm>
            <a:off x="1979712" y="4770440"/>
            <a:ext cx="1440160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{q0,q1}</a:t>
            </a:r>
            <a:endParaRPr lang="en-IN" dirty="0"/>
          </a:p>
        </p:txBody>
      </p:sp>
      <p:grpSp>
        <p:nvGrpSpPr>
          <p:cNvPr id="17" name="Group 16"/>
          <p:cNvGrpSpPr/>
          <p:nvPr/>
        </p:nvGrpSpPr>
        <p:grpSpPr>
          <a:xfrm>
            <a:off x="6948264" y="4754761"/>
            <a:ext cx="1642514" cy="792088"/>
            <a:chOff x="2771800" y="4941168"/>
            <a:chExt cx="936104" cy="792088"/>
          </a:xfrm>
        </p:grpSpPr>
        <p:sp>
          <p:nvSpPr>
            <p:cNvPr id="18" name="Oval 17"/>
            <p:cNvSpPr/>
            <p:nvPr/>
          </p:nvSpPr>
          <p:spPr>
            <a:xfrm>
              <a:off x="2771800" y="4941168"/>
              <a:ext cx="936104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>
              <a:off x="2870337" y="5085184"/>
              <a:ext cx="759559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 smtClean="0"/>
                <a:t>{q1,q2}</a:t>
              </a:r>
              <a:endParaRPr lang="en-IN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96053" y="4709287"/>
            <a:ext cx="1346572" cy="792088"/>
            <a:chOff x="1942906" y="4707724"/>
            <a:chExt cx="1260942" cy="792088"/>
          </a:xfrm>
        </p:grpSpPr>
        <p:sp>
          <p:nvSpPr>
            <p:cNvPr id="21" name="Oval 20"/>
            <p:cNvSpPr/>
            <p:nvPr/>
          </p:nvSpPr>
          <p:spPr>
            <a:xfrm>
              <a:off x="1942906" y="4707724"/>
              <a:ext cx="1260942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2163887" y="4831415"/>
              <a:ext cx="894469" cy="5447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{q2}</a:t>
              </a:r>
              <a:endParaRPr lang="en-IN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1115616" y="5085184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84207" y="470307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{q0}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1475255" y="464210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</a:t>
            </a:r>
            <a:endParaRPr lang="en-IN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552155" y="601528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29" name="Curved Up Arrow 28"/>
          <p:cNvSpPr/>
          <p:nvPr/>
        </p:nvSpPr>
        <p:spPr>
          <a:xfrm>
            <a:off x="2424569" y="5460032"/>
            <a:ext cx="628887" cy="54644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-134986" y="5011435"/>
            <a:ext cx="3551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rved Down Arrow 38"/>
          <p:cNvSpPr/>
          <p:nvPr/>
        </p:nvSpPr>
        <p:spPr>
          <a:xfrm>
            <a:off x="737574" y="4221088"/>
            <a:ext cx="4631765" cy="48199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03423" y="42342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b</a:t>
            </a:r>
            <a:endParaRPr lang="en-IN" b="1" dirty="0"/>
          </a:p>
        </p:txBody>
      </p:sp>
      <p:sp>
        <p:nvSpPr>
          <p:cNvPr id="41" name="Curved Up Arrow 40"/>
          <p:cNvSpPr/>
          <p:nvPr/>
        </p:nvSpPr>
        <p:spPr>
          <a:xfrm>
            <a:off x="3053457" y="5490520"/>
            <a:ext cx="4458852" cy="7803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34528" y="627087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b</a:t>
            </a:r>
            <a:endParaRPr lang="en-IN" b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419872" y="5085184"/>
            <a:ext cx="12761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025689" y="51704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b</a:t>
            </a:r>
            <a:endParaRPr lang="en-IN" b="1" dirty="0"/>
          </a:p>
        </p:txBody>
      </p:sp>
      <p:sp>
        <p:nvSpPr>
          <p:cNvPr id="48" name="Curved Right Arrow 47"/>
          <p:cNvSpPr/>
          <p:nvPr/>
        </p:nvSpPr>
        <p:spPr>
          <a:xfrm rot="5400000">
            <a:off x="3740697" y="207298"/>
            <a:ext cx="1006652" cy="811963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95770" y="339445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</a:t>
            </a:r>
            <a:endParaRPr lang="en-IN" b="1" dirty="0"/>
          </a:p>
        </p:txBody>
      </p:sp>
      <p:sp>
        <p:nvSpPr>
          <p:cNvPr id="50" name="Curved Right Arrow 49"/>
          <p:cNvSpPr/>
          <p:nvPr/>
        </p:nvSpPr>
        <p:spPr>
          <a:xfrm rot="5400000">
            <a:off x="5425382" y="1891983"/>
            <a:ext cx="655724" cy="540598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42626" y="426711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b</a:t>
            </a:r>
            <a:endParaRPr lang="en-IN" b="1" dirty="0"/>
          </a:p>
        </p:txBody>
      </p:sp>
      <p:sp>
        <p:nvSpPr>
          <p:cNvPr id="52" name="Oval 51"/>
          <p:cNvSpPr/>
          <p:nvPr/>
        </p:nvSpPr>
        <p:spPr>
          <a:xfrm>
            <a:off x="4443825" y="5644698"/>
            <a:ext cx="504457" cy="529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ø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948282" y="5460032"/>
            <a:ext cx="586464" cy="3793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232221" y="565468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Ink 66"/>
              <p14:cNvContentPartPr/>
              <p14:nvPr/>
            </p14:nvContentPartPr>
            <p14:xfrm>
              <a:off x="335520" y="3557880"/>
              <a:ext cx="7207200" cy="26308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400" y="3546360"/>
                <a:ext cx="7216920" cy="265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9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NDFA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372349"/>
              </p:ext>
            </p:extLst>
          </p:nvPr>
        </p:nvGraphicFramePr>
        <p:xfrm>
          <a:off x="611560" y="1340768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Find a determinant acceptor equivalent to M=({qo,q1,q2,q3},{</a:t>
                      </a:r>
                      <a:r>
                        <a:rPr lang="en-IN" sz="2400" dirty="0" err="1" smtClean="0"/>
                        <a:t>a,b</a:t>
                      </a:r>
                      <a:r>
                        <a:rPr lang="en-IN" sz="2400" dirty="0" smtClean="0"/>
                        <a:t>},</a:t>
                      </a:r>
                      <a:r>
                        <a:rPr lang="el-GR" sz="2400" dirty="0" smtClean="0"/>
                        <a:t> δ</a:t>
                      </a:r>
                      <a:r>
                        <a:rPr lang="en-IN" sz="2400" dirty="0" smtClean="0"/>
                        <a:t>,q0,{q3})</a:t>
                      </a:r>
                    </a:p>
                    <a:p>
                      <a:endParaRPr lang="en-IN" sz="2400" baseline="0" dirty="0" smtClean="0"/>
                    </a:p>
                    <a:p>
                      <a:r>
                        <a:rPr lang="en-IN" sz="2400" baseline="0" dirty="0" smtClean="0"/>
                        <a:t>Transition Table-</a:t>
                      </a:r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354562"/>
              </p:ext>
            </p:extLst>
          </p:nvPr>
        </p:nvGraphicFramePr>
        <p:xfrm>
          <a:off x="755576" y="3573016"/>
          <a:ext cx="60960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95536" y="407707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63305" y="5085184"/>
            <a:ext cx="9001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64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85489"/>
              </p:ext>
            </p:extLst>
          </p:nvPr>
        </p:nvGraphicFramePr>
        <p:xfrm>
          <a:off x="223036" y="44624"/>
          <a:ext cx="7632848" cy="245000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4314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4-Transition Table</a:t>
                      </a:r>
                    </a:p>
                  </a:txBody>
                  <a:tcPr/>
                </a:tc>
              </a:tr>
              <a:tr h="1992809">
                <a:tc>
                  <a:txBody>
                    <a:bodyPr/>
                    <a:lstStyle/>
                    <a:p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321619"/>
              </p:ext>
            </p:extLst>
          </p:nvPr>
        </p:nvGraphicFramePr>
        <p:xfrm>
          <a:off x="559528" y="629692"/>
          <a:ext cx="60960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q0,q1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10456" y="119675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03056" y="2165113"/>
            <a:ext cx="9001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6" y="3284984"/>
            <a:ext cx="7683500" cy="333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97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 of FSM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 switching circuit, such as the control unit of a computer.</a:t>
            </a:r>
          </a:p>
          <a:p>
            <a:r>
              <a:rPr lang="en-IN" sz="2400" dirty="0" smtClean="0"/>
              <a:t>A switching circuit is composed of a finite number of gates, each of which can be in one of two conditions, usually denoted 0 and 1.</a:t>
            </a:r>
          </a:p>
          <a:p>
            <a:r>
              <a:rPr lang="en-IN" sz="2400" dirty="0" smtClean="0"/>
              <a:t>The state of a switching network with n gates is thus any one of the 2</a:t>
            </a:r>
            <a:r>
              <a:rPr lang="en-IN" sz="2400" baseline="30000" dirty="0" smtClean="0"/>
              <a:t>n</a:t>
            </a:r>
            <a:r>
              <a:rPr lang="en-IN" sz="2400" dirty="0" smtClean="0"/>
              <a:t> assignments of 0 or 1 to the various gates </a:t>
            </a:r>
          </a:p>
          <a:p>
            <a:pPr marL="0" indent="0">
              <a:buNone/>
            </a:pPr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75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NDFA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90738"/>
              </p:ext>
            </p:extLst>
          </p:nvPr>
        </p:nvGraphicFramePr>
        <p:xfrm>
          <a:off x="611560" y="1340768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r>
                        <a:rPr lang="en-IN" sz="2400" dirty="0" smtClean="0"/>
                        <a:t>Find a determinant acceptor equivalent to Automaton</a:t>
                      </a:r>
                      <a:r>
                        <a:rPr lang="en-IN" sz="2400" baseline="0" dirty="0" smtClean="0"/>
                        <a:t> with Transition Table-</a:t>
                      </a:r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549987"/>
              </p:ext>
            </p:extLst>
          </p:nvPr>
        </p:nvGraphicFramePr>
        <p:xfrm>
          <a:off x="755576" y="2708920"/>
          <a:ext cx="6096000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q1,q4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q2,q3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q2,q3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83285" y="328498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63305" y="4221088"/>
            <a:ext cx="9001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98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581426"/>
              </p:ext>
            </p:extLst>
          </p:nvPr>
        </p:nvGraphicFramePr>
        <p:xfrm>
          <a:off x="397852" y="116632"/>
          <a:ext cx="7632848" cy="27625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4309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5-</a:t>
                      </a:r>
                      <a:r>
                        <a:rPr lang="en-IN" sz="2400" baseline="0" dirty="0" smtClean="0"/>
                        <a:t>Transition Table of NDFA-</a:t>
                      </a:r>
                    </a:p>
                  </a:txBody>
                  <a:tcPr/>
                </a:tc>
              </a:tr>
              <a:tr h="2305393">
                <a:tc>
                  <a:txBody>
                    <a:bodyPr/>
                    <a:lstStyle/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  <a:p>
                      <a:endParaRPr lang="en-IN" sz="24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69508"/>
              </p:ext>
            </p:extLst>
          </p:nvPr>
        </p:nvGraphicFramePr>
        <p:xfrm>
          <a:off x="582986" y="620688"/>
          <a:ext cx="27648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9831"/>
                <a:gridCol w="771983"/>
                <a:gridCol w="421081"/>
                <a:gridCol w="771983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q1,q4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q2,q3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q2,q3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198534" y="119675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78554" y="2132856"/>
            <a:ext cx="90010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17780"/>
              </p:ext>
            </p:extLst>
          </p:nvPr>
        </p:nvGraphicFramePr>
        <p:xfrm>
          <a:off x="467544" y="3429000"/>
          <a:ext cx="763284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36002"/>
                <a:gridCol w="2106140"/>
                <a:gridCol w="1880846"/>
                <a:gridCol w="170986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{q1,q4}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{q4}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{q2,q3}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{q1,q4}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ø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{q4}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Ø</a:t>
                      </a:r>
                      <a:endParaRPr lang="en-I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{q4}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ø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ø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Ø</a:t>
                      </a:r>
                      <a:endParaRPr lang="en-I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{q2,q3}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ø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{q4}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{q2,q3}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71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 the NDFA to 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212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587500"/>
            <a:ext cx="4476750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2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 the NDFA to DFA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213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4464496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91460" y="1785404"/>
            <a:ext cx="3886400" cy="3861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26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DFA Minimization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Partitioning Method</a:t>
            </a:r>
          </a:p>
          <a:p>
            <a:r>
              <a:rPr lang="en-IN" sz="2400" dirty="0" smtClean="0"/>
              <a:t>Box Method/</a:t>
            </a:r>
            <a:r>
              <a:rPr lang="en-IN" sz="2400" dirty="0" err="1" smtClean="0"/>
              <a:t>Myhill</a:t>
            </a:r>
            <a:r>
              <a:rPr lang="en-IN" sz="2400" dirty="0" smtClean="0"/>
              <a:t> </a:t>
            </a:r>
            <a:r>
              <a:rPr lang="en-IN" sz="2400" dirty="0" err="1" smtClean="0"/>
              <a:t>Nerode</a:t>
            </a:r>
            <a:r>
              <a:rPr lang="en-IN" sz="2400" dirty="0" smtClean="0"/>
              <a:t> Theorem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68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Myhill</a:t>
            </a:r>
            <a:r>
              <a:rPr lang="en-IN" dirty="0" smtClean="0"/>
              <a:t> </a:t>
            </a:r>
            <a:r>
              <a:rPr lang="en-IN" dirty="0" err="1" smtClean="0"/>
              <a:t>Nerode</a:t>
            </a:r>
            <a:r>
              <a:rPr lang="en-IN" dirty="0" smtClean="0"/>
              <a:t> Theorem/Box State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Step 1- Remove all states which are not reachable from the start state</a:t>
            </a:r>
          </a:p>
          <a:p>
            <a:pPr marL="0" indent="0">
              <a:buNone/>
            </a:pPr>
            <a:r>
              <a:rPr lang="en-IN" sz="2400" dirty="0" smtClean="0"/>
              <a:t>Step 2- Create a box table such that rows and columns are identified by state names</a:t>
            </a:r>
          </a:p>
          <a:p>
            <a:r>
              <a:rPr lang="en-IN" sz="2400" dirty="0" smtClean="0"/>
              <a:t>X Axis is comprised of first to second last state</a:t>
            </a:r>
          </a:p>
          <a:p>
            <a:r>
              <a:rPr lang="en-IN" sz="2400" dirty="0" smtClean="0"/>
              <a:t>Y Axis is comprised of second to last state</a:t>
            </a:r>
          </a:p>
          <a:p>
            <a:pPr marL="0" indent="0">
              <a:buNone/>
            </a:pPr>
            <a:r>
              <a:rPr lang="en-IN" sz="2400" dirty="0" smtClean="0"/>
              <a:t>Step 3-All the cells in which one state is final and the other is non-final are marked with “X”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99600" y="1225800"/>
              <a:ext cx="8419320" cy="5069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480" y="1218240"/>
                <a:ext cx="843264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7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Myhill</a:t>
            </a:r>
            <a:r>
              <a:rPr lang="en-IN" dirty="0" smtClean="0"/>
              <a:t> </a:t>
            </a:r>
            <a:r>
              <a:rPr lang="en-IN" dirty="0" err="1" smtClean="0"/>
              <a:t>Nerode</a:t>
            </a:r>
            <a:r>
              <a:rPr lang="en-IN" dirty="0" smtClean="0"/>
              <a:t> Theorem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Step 4-If there are some unmarked cells then check whether they can be marked as follows-</a:t>
            </a:r>
          </a:p>
          <a:p>
            <a:pPr marL="0" indent="0">
              <a:buNone/>
            </a:pPr>
            <a:r>
              <a:rPr lang="en-IN" sz="2400" dirty="0" smtClean="0"/>
              <a:t>Let (</a:t>
            </a:r>
            <a:r>
              <a:rPr lang="en-IN" sz="2400" dirty="0" err="1" smtClean="0"/>
              <a:t>p,q</a:t>
            </a:r>
            <a:r>
              <a:rPr lang="en-IN" sz="2400" dirty="0" smtClean="0"/>
              <a:t>) be an unmarked cell and let “a” be some input symbol</a:t>
            </a:r>
          </a:p>
          <a:p>
            <a:pPr lvl="1"/>
            <a:r>
              <a:rPr lang="en-IN" sz="2400" dirty="0" smtClean="0"/>
              <a:t>If </a:t>
            </a:r>
            <a:r>
              <a:rPr lang="el-GR" sz="2400" dirty="0" smtClean="0"/>
              <a:t>δ</a:t>
            </a:r>
            <a:r>
              <a:rPr lang="en-IN" sz="2400" dirty="0" smtClean="0"/>
              <a:t>(</a:t>
            </a:r>
            <a:r>
              <a:rPr lang="en-IN" sz="2400" dirty="0" err="1" smtClean="0"/>
              <a:t>p,a</a:t>
            </a:r>
            <a:r>
              <a:rPr lang="en-IN" sz="2400" dirty="0" smtClean="0"/>
              <a:t>)=r and </a:t>
            </a:r>
            <a:r>
              <a:rPr lang="el-GR" sz="2400" dirty="0"/>
              <a:t>δ</a:t>
            </a:r>
            <a:r>
              <a:rPr lang="en-IN" sz="2400" dirty="0" smtClean="0"/>
              <a:t>(</a:t>
            </a:r>
            <a:r>
              <a:rPr lang="en-IN" sz="2400" dirty="0" err="1" smtClean="0"/>
              <a:t>q,a</a:t>
            </a:r>
            <a:r>
              <a:rPr lang="en-IN" sz="2400" dirty="0"/>
              <a:t>)=r </a:t>
            </a:r>
            <a:r>
              <a:rPr lang="en-IN" sz="2400" dirty="0" smtClean="0"/>
              <a:t> then No Decision can be taken </a:t>
            </a:r>
            <a:r>
              <a:rPr lang="en-IN" sz="2400" dirty="0" err="1" smtClean="0"/>
              <a:t>wrt</a:t>
            </a:r>
            <a:r>
              <a:rPr lang="en-IN" sz="2400" dirty="0" smtClean="0"/>
              <a:t> this input</a:t>
            </a:r>
          </a:p>
          <a:p>
            <a:pPr lvl="1"/>
            <a:r>
              <a:rPr lang="en-IN" sz="2400" dirty="0" smtClean="0"/>
              <a:t>If </a:t>
            </a:r>
            <a:r>
              <a:rPr lang="el-GR" sz="2400" dirty="0"/>
              <a:t>δ</a:t>
            </a:r>
            <a:r>
              <a:rPr lang="en-IN" sz="2400" dirty="0"/>
              <a:t>(</a:t>
            </a:r>
            <a:r>
              <a:rPr lang="en-IN" sz="2400" dirty="0" err="1"/>
              <a:t>p,a</a:t>
            </a:r>
            <a:r>
              <a:rPr lang="en-IN" sz="2400" dirty="0"/>
              <a:t>)=r </a:t>
            </a:r>
            <a:r>
              <a:rPr lang="en-IN" sz="2400" dirty="0" smtClean="0"/>
              <a:t> and </a:t>
            </a:r>
            <a:r>
              <a:rPr lang="el-GR" sz="2400" dirty="0"/>
              <a:t>δ</a:t>
            </a:r>
            <a:r>
              <a:rPr lang="en-IN" sz="2400" dirty="0" smtClean="0"/>
              <a:t>(</a:t>
            </a:r>
            <a:r>
              <a:rPr lang="en-IN" sz="2400" dirty="0" err="1" smtClean="0"/>
              <a:t>q,a</a:t>
            </a:r>
            <a:r>
              <a:rPr lang="en-IN" sz="2400" dirty="0" smtClean="0"/>
              <a:t>)=s then mark cell (</a:t>
            </a:r>
            <a:r>
              <a:rPr lang="en-IN" sz="2400" dirty="0" err="1" smtClean="0"/>
              <a:t>p,q</a:t>
            </a:r>
            <a:r>
              <a:rPr lang="en-IN" sz="2400" dirty="0" smtClean="0"/>
              <a:t>) with “X” if cell(</a:t>
            </a:r>
            <a:r>
              <a:rPr lang="en-IN" sz="2400" dirty="0" err="1" smtClean="0"/>
              <a:t>r,s</a:t>
            </a:r>
            <a:r>
              <a:rPr lang="en-IN" sz="2400" dirty="0" smtClean="0"/>
              <a:t>) is marked with “X”</a:t>
            </a:r>
          </a:p>
          <a:p>
            <a:pPr lvl="1"/>
            <a:r>
              <a:rPr lang="en-IN" sz="2400" dirty="0" smtClean="0"/>
              <a:t>If cell(</a:t>
            </a:r>
            <a:r>
              <a:rPr lang="en-IN" sz="2400" dirty="0" err="1" smtClean="0"/>
              <a:t>p,q</a:t>
            </a:r>
            <a:r>
              <a:rPr lang="en-IN" sz="2400" dirty="0" smtClean="0"/>
              <a:t>) is unmarked </a:t>
            </a:r>
            <a:r>
              <a:rPr lang="en-IN" sz="2400" dirty="0" err="1" smtClean="0"/>
              <a:t>wrt</a:t>
            </a:r>
            <a:r>
              <a:rPr lang="en-IN" sz="2400" dirty="0" smtClean="0"/>
              <a:t> input “a” then repeat step 4 with another input available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869840" y="3223080"/>
              <a:ext cx="4507560" cy="415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5160" y="3217320"/>
                <a:ext cx="4520520" cy="4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875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Myhill</a:t>
            </a:r>
            <a:r>
              <a:rPr lang="en-IN" dirty="0" smtClean="0"/>
              <a:t> </a:t>
            </a:r>
            <a:r>
              <a:rPr lang="en-IN" dirty="0" err="1" smtClean="0"/>
              <a:t>Nerode</a:t>
            </a:r>
            <a:r>
              <a:rPr lang="en-IN" dirty="0" smtClean="0"/>
              <a:t> Theorem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Step 5- All those cells which are unmarked can be merged into single state respectively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These states are equivalent states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The equivalent states have identical transitions on input values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217</a:t>
            </a:fld>
            <a:endParaRPr lang="en-IN"/>
          </a:p>
        </p:txBody>
      </p:sp>
      <p:sp>
        <p:nvSpPr>
          <p:cNvPr id="7" name="Frame 6"/>
          <p:cNvSpPr/>
          <p:nvPr/>
        </p:nvSpPr>
        <p:spPr>
          <a:xfrm>
            <a:off x="323528" y="3645024"/>
            <a:ext cx="8424936" cy="7200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879840" y="2012760"/>
              <a:ext cx="4928400" cy="1332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6600" y="2008800"/>
                <a:ext cx="4935960" cy="13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58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Myhill</a:t>
            </a:r>
            <a:r>
              <a:rPr lang="en-IN" dirty="0" smtClean="0"/>
              <a:t> </a:t>
            </a:r>
            <a:r>
              <a:rPr lang="en-IN" dirty="0" err="1" smtClean="0"/>
              <a:t>Nerode</a:t>
            </a:r>
            <a:r>
              <a:rPr lang="en-IN" dirty="0" smtClean="0"/>
              <a:t> Theorem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2400" dirty="0" smtClean="0"/>
              <a:t>Set of accepting states of Minimized DFA is the set of states containing accepting states of DFA</a:t>
            </a:r>
          </a:p>
          <a:p>
            <a:r>
              <a:rPr lang="en-IN" sz="2400" dirty="0" smtClean="0"/>
              <a:t>If one state of a set is accepting, then all the states of that set must be accepting.</a:t>
            </a:r>
          </a:p>
          <a:p>
            <a:r>
              <a:rPr lang="en-IN" sz="2400" dirty="0" smtClean="0"/>
              <a:t>Any accepting state is distinguishable from non-accepting state so you cant have both accepting and non accepting states in one set.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314360" y="2026440"/>
              <a:ext cx="6012000" cy="4061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1480" y="2022120"/>
                <a:ext cx="6024600" cy="40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7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2034"/>
          </a:xfrm>
        </p:spPr>
        <p:txBody>
          <a:bodyPr>
            <a:normAutofit fontScale="90000"/>
          </a:bodyPr>
          <a:lstStyle/>
          <a:p>
            <a:pPr algn="l"/>
            <a:r>
              <a:rPr lang="en-IN" sz="2000" b="1" dirty="0" smtClean="0"/>
              <a:t>DFA Minimization-Example 1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219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20400" y="537120"/>
              <a:ext cx="3645720" cy="4695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480" y="528480"/>
                <a:ext cx="3663360" cy="47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3160" y="146880"/>
              <a:ext cx="8229600" cy="6424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600" y="139320"/>
                <a:ext cx="8244000" cy="64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4570200" y="3011400"/>
              <a:ext cx="2504520" cy="2494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61560" y="3002760"/>
                <a:ext cx="2517840" cy="250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513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 of FSM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Although the voltages on each gate can assume any of an infinite set of values, the electronic circuits are so designed that only two of the voltages corresponding to 0 and 1 are stable and other voltages instantaneously adjust themselves to one of these voltages.</a:t>
            </a:r>
          </a:p>
          <a:p>
            <a:endParaRPr lang="en-IN" sz="2400" dirty="0"/>
          </a:p>
          <a:p>
            <a:r>
              <a:rPr lang="en-IN" sz="2400" dirty="0" smtClean="0"/>
              <a:t>Thus, It a FSM that separated the logical design of a computer from the electronic implementation</a:t>
            </a:r>
          </a:p>
          <a:p>
            <a:pPr marL="0" indent="0">
              <a:buNone/>
            </a:pPr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3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2034"/>
          </a:xfrm>
        </p:spPr>
        <p:txBody>
          <a:bodyPr>
            <a:normAutofit fontScale="90000"/>
          </a:bodyPr>
          <a:lstStyle/>
          <a:p>
            <a:pPr algn="l"/>
            <a:r>
              <a:rPr lang="en-IN" sz="2000" b="1" dirty="0" smtClean="0"/>
              <a:t>DFA Minimization-Example 1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20400" y="537120"/>
              <a:ext cx="3645720" cy="4695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480" y="528480"/>
                <a:ext cx="3663360" cy="47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768800" y="666144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9440" y="66520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283680" y="125640"/>
              <a:ext cx="8768160" cy="6405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960" y="115920"/>
                <a:ext cx="8787240" cy="64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513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2034"/>
          </a:xfrm>
        </p:spPr>
        <p:txBody>
          <a:bodyPr>
            <a:normAutofit fontScale="90000"/>
          </a:bodyPr>
          <a:lstStyle/>
          <a:p>
            <a:pPr algn="l"/>
            <a:r>
              <a:rPr lang="en-IN" sz="2000" b="1" dirty="0" smtClean="0"/>
              <a:t>DFA Minimization-Example 1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20400" y="537120"/>
              <a:ext cx="3645720" cy="4695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480" y="528480"/>
                <a:ext cx="3663360" cy="47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34360" y="95400"/>
              <a:ext cx="6003000" cy="6585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7160" y="88560"/>
                <a:ext cx="6022080" cy="66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513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2034"/>
          </a:xfrm>
        </p:spPr>
        <p:txBody>
          <a:bodyPr>
            <a:normAutofit fontScale="90000"/>
          </a:bodyPr>
          <a:lstStyle/>
          <a:p>
            <a:pPr algn="l"/>
            <a:r>
              <a:rPr lang="en-IN" sz="2000" b="1" dirty="0" smtClean="0"/>
              <a:t>DFA Minimization-Example 1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20400" y="537120"/>
              <a:ext cx="3645720" cy="4695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480" y="528480"/>
                <a:ext cx="3663360" cy="47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73600" y="192240"/>
              <a:ext cx="6129000" cy="540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7840" y="185400"/>
                <a:ext cx="6138720" cy="54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1316520" y="3900600"/>
              <a:ext cx="1830960" cy="1719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1120" y="3897360"/>
                <a:ext cx="1839960" cy="17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513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2034"/>
          </a:xfrm>
        </p:spPr>
        <p:txBody>
          <a:bodyPr>
            <a:normAutofit fontScale="90000"/>
          </a:bodyPr>
          <a:lstStyle/>
          <a:p>
            <a:pPr algn="l"/>
            <a:r>
              <a:rPr lang="en-IN" sz="2000" b="1" dirty="0" smtClean="0"/>
              <a:t>DFA Minimization-Example 1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38760" y="490320"/>
              <a:ext cx="8802000" cy="6361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200" y="482400"/>
                <a:ext cx="8825400" cy="63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95840" y="3981600"/>
              <a:ext cx="7761600" cy="2018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400" y="3972240"/>
                <a:ext cx="7775640" cy="20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60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Example2 </a:t>
            </a:r>
            <a:br>
              <a:rPr lang="en-US" sz="3200" dirty="0" smtClean="0"/>
            </a:br>
            <a:r>
              <a:rPr lang="en-US" sz="3200" dirty="0" smtClean="0"/>
              <a:t>DFA Minimization Using Box Method</a:t>
            </a:r>
            <a:endParaRPr lang="en-US" sz="3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31724" r="46912" b="41383"/>
          <a:stretch/>
        </p:blipFill>
        <p:spPr bwMode="auto">
          <a:xfrm>
            <a:off x="126269" y="1556792"/>
            <a:ext cx="876621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5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Q1 DFA Minimization Using Box Method            10 </a:t>
            </a:r>
            <a:r>
              <a:rPr lang="en-US" sz="3200" dirty="0" err="1" smtClean="0"/>
              <a:t>Mrks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611560" y="5949280"/>
            <a:ext cx="7542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https://www.geeksforgeeks.org/minimization-of-dfa-using-myhill-nerode-theorem/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31724" r="46912" b="41383"/>
          <a:stretch/>
        </p:blipFill>
        <p:spPr bwMode="auto">
          <a:xfrm>
            <a:off x="3692185" y="1556792"/>
            <a:ext cx="520029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157192"/>
            <a:ext cx="48863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267652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0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 fontScale="90000"/>
          </a:bodyPr>
          <a:lstStyle/>
          <a:p>
            <a:pPr algn="l"/>
            <a:r>
              <a:rPr lang="en-IN" sz="2000" b="1" dirty="0" smtClean="0"/>
              <a:t>DFA Minimization-Example 2- To be solved by students</a:t>
            </a:r>
            <a:br>
              <a:rPr lang="en-IN" sz="2000" b="1" dirty="0" smtClean="0"/>
            </a:br>
            <a:r>
              <a:rPr lang="en-IN" sz="2000" b="1" dirty="0"/>
              <a:t/>
            </a:r>
            <a:br>
              <a:rPr lang="en-IN" sz="2000" b="1" dirty="0"/>
            </a:br>
            <a:r>
              <a:rPr lang="en-IN" sz="2000" b="1" dirty="0" smtClean="0"/>
              <a:t>Construct the Minimized DFA for the following DFA-</a:t>
            </a:r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226</a:t>
            </a:fld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131840" y="12880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012076" y="2920022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X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7050"/>
            <a:ext cx="5607050" cy="326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6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Lecture 1/2/2022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9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smtClean="0"/>
              <a:t>Minimization of DFA-Successive Partitioning Method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Method of Successive Partitioning</a:t>
            </a:r>
          </a:p>
          <a:p>
            <a:r>
              <a:rPr lang="en-IN" sz="2400" dirty="0" smtClean="0"/>
              <a:t>Also called Equivalence Partitioning</a:t>
            </a:r>
          </a:p>
          <a:p>
            <a:r>
              <a:rPr lang="en-IN" sz="2400" dirty="0" smtClean="0"/>
              <a:t>To find Distinguishable/Non-Distinguishable states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9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Minimization of DFA-Successive Partitioning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Step 1-</a:t>
            </a:r>
          </a:p>
          <a:p>
            <a:r>
              <a:rPr lang="en-IN" sz="2400" dirty="0" smtClean="0"/>
              <a:t>Divide P, The set of states into two sets</a:t>
            </a:r>
          </a:p>
          <a:p>
            <a:r>
              <a:rPr lang="en-IN" sz="2400" dirty="0" smtClean="0"/>
              <a:t>One set will contain final states of DFA </a:t>
            </a:r>
          </a:p>
          <a:p>
            <a:r>
              <a:rPr lang="en-IN" sz="2400" dirty="0" smtClean="0"/>
              <a:t>Another set will contain remaining non-final states. </a:t>
            </a:r>
          </a:p>
          <a:p>
            <a:r>
              <a:rPr lang="en-IN" sz="2400" dirty="0" smtClean="0"/>
              <a:t>This Partition is called P0</a:t>
            </a:r>
          </a:p>
          <a:p>
            <a:r>
              <a:rPr lang="en-IN" sz="2400" dirty="0" smtClean="0"/>
              <a:t>As every final state is distinguishable from a non-final state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Step 2-</a:t>
            </a:r>
          </a:p>
          <a:p>
            <a:r>
              <a:rPr lang="en-IN" sz="2400" dirty="0" smtClean="0"/>
              <a:t>We find transitions from members of each partition on every input symbol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229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777680" y="5454000"/>
              <a:ext cx="5428440" cy="530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4080" y="5450760"/>
                <a:ext cx="5442840" cy="5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396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Design a FSM </a:t>
            </a:r>
            <a:r>
              <a:rPr lang="en-IN" b="1" dirty="0"/>
              <a:t>for JK Flip Flop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2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Step 3-</a:t>
            </a:r>
          </a:p>
          <a:p>
            <a:r>
              <a:rPr lang="en-IN" sz="2400" dirty="0" smtClean="0"/>
              <a:t>If for an input symbol, the transitions from some members of the partition  goes to one  partition whereas transitions from other members of a partition goes to some other partition=&gt; These members are distinguishable</a:t>
            </a:r>
          </a:p>
          <a:p>
            <a:r>
              <a:rPr lang="en-IN" sz="2400" dirty="0" smtClean="0"/>
              <a:t>We do partitioning, to get P1 set</a:t>
            </a:r>
          </a:p>
          <a:p>
            <a:r>
              <a:rPr lang="en-IN" sz="2400" dirty="0" smtClean="0"/>
              <a:t>We continue partitioning, till no further partitioning is possible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230</a:t>
            </a:fld>
            <a:endParaRPr lang="en-I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IN" sz="3200" dirty="0"/>
              <a:t>Minimization of DFA-Successive Partitioning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57120" y="2405520"/>
              <a:ext cx="4946040" cy="88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3520" y="2401920"/>
                <a:ext cx="4957920" cy="90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9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Step 4-</a:t>
            </a:r>
          </a:p>
          <a:p>
            <a:r>
              <a:rPr lang="en-IN" sz="2400" dirty="0" smtClean="0"/>
              <a:t>In the end, If we get a partition with more than one state, i.e. they are not distinguishable, We merge all the states of this partition into a single state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231</a:t>
            </a:fld>
            <a:endParaRPr lang="en-I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IN" sz="3200" dirty="0"/>
              <a:t>Minimization of DFA-Successive Partitioning Method</a:t>
            </a:r>
          </a:p>
        </p:txBody>
      </p:sp>
    </p:spTree>
    <p:extLst>
      <p:ext uri="{BB962C8B-B14F-4D97-AF65-F5344CB8AC3E}">
        <p14:creationId xmlns:p14="http://schemas.microsoft.com/office/powerpoint/2010/main" val="137489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Note-</a:t>
            </a:r>
          </a:p>
          <a:p>
            <a:r>
              <a:rPr lang="en-IN" sz="2400" dirty="0" smtClean="0"/>
              <a:t>For an input symbol a</a:t>
            </a:r>
          </a:p>
          <a:p>
            <a:r>
              <a:rPr lang="en-IN" sz="2400" dirty="0" smtClean="0"/>
              <a:t>If </a:t>
            </a:r>
            <a:r>
              <a:rPr lang="el-GR" sz="2400" dirty="0"/>
              <a:t>δ</a:t>
            </a:r>
            <a:r>
              <a:rPr lang="en-IN" sz="2400" dirty="0" smtClean="0"/>
              <a:t>(</a:t>
            </a:r>
            <a:r>
              <a:rPr lang="en-IN" sz="2400" dirty="0" err="1" smtClean="0"/>
              <a:t>qi,a</a:t>
            </a:r>
            <a:r>
              <a:rPr lang="en-IN" sz="2400" dirty="0" smtClean="0"/>
              <a:t>) and </a:t>
            </a:r>
            <a:r>
              <a:rPr lang="el-GR" sz="2400" dirty="0"/>
              <a:t>δ</a:t>
            </a:r>
            <a:r>
              <a:rPr lang="en-IN" sz="2400" dirty="0" smtClean="0"/>
              <a:t>(</a:t>
            </a:r>
            <a:r>
              <a:rPr lang="en-IN" sz="2400" dirty="0" err="1" smtClean="0"/>
              <a:t>qj,a</a:t>
            </a:r>
            <a:r>
              <a:rPr lang="en-IN" sz="2400" dirty="0" smtClean="0"/>
              <a:t>) are in different sets in P then (</a:t>
            </a:r>
            <a:r>
              <a:rPr lang="en-IN" sz="2400" dirty="0" err="1" smtClean="0"/>
              <a:t>qi,qj</a:t>
            </a:r>
            <a:r>
              <a:rPr lang="en-IN" sz="2400" dirty="0" smtClean="0"/>
              <a:t>) pair is distinguishable </a:t>
            </a:r>
          </a:p>
          <a:p>
            <a:r>
              <a:rPr lang="en-IN" sz="2400" dirty="0" smtClean="0"/>
              <a:t>If distinguishable , we will split the sets into different sets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232</a:t>
            </a:fld>
            <a:endParaRPr lang="en-I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Autofit/>
          </a:bodyPr>
          <a:lstStyle/>
          <a:p>
            <a:r>
              <a:rPr lang="en-IN" sz="3200" dirty="0"/>
              <a:t>Minimization of DFA-Successive Partitioning Method</a:t>
            </a:r>
          </a:p>
        </p:txBody>
      </p:sp>
    </p:spTree>
    <p:extLst>
      <p:ext uri="{BB962C8B-B14F-4D97-AF65-F5344CB8AC3E}">
        <p14:creationId xmlns:p14="http://schemas.microsoft.com/office/powerpoint/2010/main" val="36839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Perform DFA Minimization using Successive </a:t>
            </a:r>
            <a:r>
              <a:rPr lang="en-IN" dirty="0"/>
              <a:t>Partitioning Method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233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24944"/>
            <a:ext cx="4470400" cy="216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5778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70080" y="0"/>
              <a:ext cx="8771040" cy="6860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520" y="-9000"/>
                <a:ext cx="8787600" cy="68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30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59480" y="183960"/>
              <a:ext cx="7159320" cy="6459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040" y="176400"/>
                <a:ext cx="7176960" cy="64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601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Perform DFA Minimization using Successive Partitioning </a:t>
            </a:r>
            <a:r>
              <a:rPr lang="en-IN" dirty="0" smtClean="0"/>
              <a:t>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236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1949450"/>
            <a:ext cx="5854700" cy="29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168543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97640" y="444240"/>
              <a:ext cx="8469000" cy="6415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240" y="433440"/>
                <a:ext cx="8482320" cy="64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58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42240" y="704520"/>
              <a:ext cx="5650560" cy="3580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400" y="695160"/>
                <a:ext cx="5664240" cy="359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939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Minimize the DFA using </a:t>
            </a:r>
            <a:r>
              <a:rPr lang="en-IN" dirty="0" err="1" smtClean="0"/>
              <a:t>succesive</a:t>
            </a:r>
            <a:r>
              <a:rPr lang="en-IN" dirty="0" smtClean="0"/>
              <a:t> partition method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239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5461000" cy="374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727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FSM for JK Flip Flop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4" t="27381" r="22248" b="33532"/>
          <a:stretch/>
        </p:blipFill>
        <p:spPr bwMode="auto">
          <a:xfrm>
            <a:off x="431138" y="548680"/>
            <a:ext cx="5225143" cy="285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50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06240" y="565920"/>
              <a:ext cx="8440920" cy="6286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840" y="556200"/>
                <a:ext cx="8454960" cy="630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41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Finite Automata with Output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Moore Machine</a:t>
            </a:r>
          </a:p>
          <a:p>
            <a:r>
              <a:rPr lang="en-IN" sz="2400" dirty="0" err="1" smtClean="0"/>
              <a:t>Mealey</a:t>
            </a:r>
            <a:r>
              <a:rPr lang="en-IN" sz="2400" dirty="0" smtClean="0"/>
              <a:t> Machine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Moore Machine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Named after Edward f.  Moore who presented the concept in a 1956 paper “</a:t>
            </a:r>
            <a:r>
              <a:rPr lang="en-IN" sz="2400" dirty="0" err="1" smtClean="0"/>
              <a:t>Gedanken</a:t>
            </a:r>
            <a:r>
              <a:rPr lang="en-IN" sz="2400" dirty="0" smtClean="0"/>
              <a:t> experiments” on Sequential machine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95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Moore Machine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Machine with Finite number of states for which the Output symbol/values at a given time depends only upon the present state of a machine</a:t>
            </a:r>
          </a:p>
          <a:p>
            <a:r>
              <a:rPr lang="en-US" sz="2400" dirty="0"/>
              <a:t>Moore machine is a finite state machine in which the next state is decided by the current state and current input symbol. 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84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Moore Machine-Formal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6 tuple representation</a:t>
            </a:r>
          </a:p>
          <a:p>
            <a:r>
              <a:rPr lang="en-IN" sz="2400" dirty="0" smtClean="0"/>
              <a:t>Moore Machine </a:t>
            </a:r>
            <a:r>
              <a:rPr lang="en-IN" sz="2400" dirty="0"/>
              <a:t>is denoted by  </a:t>
            </a:r>
            <a:r>
              <a:rPr lang="en-IN" sz="2400" dirty="0" smtClean="0"/>
              <a:t>6 </a:t>
            </a:r>
            <a:r>
              <a:rPr lang="en-IN" sz="2400" dirty="0"/>
              <a:t>Tuple: M=(Q, ∑, </a:t>
            </a:r>
            <a:r>
              <a:rPr lang="en-IN" sz="2400" dirty="0" smtClean="0"/>
              <a:t>Δ,</a:t>
            </a:r>
            <a:r>
              <a:rPr lang="el-GR" sz="2400" dirty="0" smtClean="0"/>
              <a:t>δ</a:t>
            </a:r>
            <a:r>
              <a:rPr lang="en-IN" sz="2400" dirty="0"/>
              <a:t>, </a:t>
            </a:r>
            <a:r>
              <a:rPr lang="en-IN" sz="2400" dirty="0" smtClean="0"/>
              <a:t>λ, q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) </a:t>
            </a:r>
            <a:r>
              <a:rPr lang="en-IN" sz="2400" dirty="0"/>
              <a:t>where 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Moore Machine-Formal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sz="2400" dirty="0" smtClean="0"/>
              <a:t>6 tuple representation</a:t>
            </a:r>
          </a:p>
          <a:p>
            <a:r>
              <a:rPr lang="en-IN" sz="2400" dirty="0" smtClean="0"/>
              <a:t>Moore Machine </a:t>
            </a:r>
            <a:r>
              <a:rPr lang="en-IN" sz="2400" dirty="0"/>
              <a:t>is denoted by  </a:t>
            </a:r>
            <a:r>
              <a:rPr lang="en-IN" sz="2400" dirty="0" smtClean="0"/>
              <a:t>6 </a:t>
            </a:r>
            <a:r>
              <a:rPr lang="en-IN" sz="2400" dirty="0"/>
              <a:t>Tuple: M=(Q, ∑, </a:t>
            </a:r>
            <a:r>
              <a:rPr lang="en-IN" sz="2400" dirty="0" smtClean="0"/>
              <a:t>Δ,</a:t>
            </a:r>
            <a:r>
              <a:rPr lang="el-GR" sz="2400" dirty="0" smtClean="0"/>
              <a:t>δ</a:t>
            </a:r>
            <a:r>
              <a:rPr lang="en-IN" sz="2400" dirty="0"/>
              <a:t>, </a:t>
            </a:r>
            <a:r>
              <a:rPr lang="en-IN" sz="2400" dirty="0" smtClean="0"/>
              <a:t>λ, q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) </a:t>
            </a:r>
            <a:r>
              <a:rPr lang="en-IN" sz="2400" dirty="0"/>
              <a:t>where </a:t>
            </a:r>
          </a:p>
          <a:p>
            <a:endParaRPr lang="en-IN" sz="2400" dirty="0"/>
          </a:p>
          <a:p>
            <a:r>
              <a:rPr lang="en-IN" sz="2400" dirty="0"/>
              <a:t>Q:Finite set of states</a:t>
            </a:r>
          </a:p>
          <a:p>
            <a:r>
              <a:rPr lang="en-IN" sz="2400" dirty="0" smtClean="0"/>
              <a:t>∑</a:t>
            </a:r>
            <a:r>
              <a:rPr lang="en-IN" sz="2400" dirty="0"/>
              <a:t>:Finite input alphabet</a:t>
            </a:r>
          </a:p>
          <a:p>
            <a:r>
              <a:rPr lang="en-IN" sz="2400" dirty="0" smtClean="0"/>
              <a:t>Δ or O:Finite set of Output alphabet</a:t>
            </a:r>
            <a:endParaRPr lang="en-IN" sz="2400" dirty="0"/>
          </a:p>
          <a:p>
            <a:r>
              <a:rPr lang="el-GR" sz="2400" dirty="0"/>
              <a:t>δ</a:t>
            </a:r>
            <a:r>
              <a:rPr lang="en-IN" sz="2400" dirty="0"/>
              <a:t>:Q X ∑ -&gt;Q State Transition function(STF)</a:t>
            </a:r>
          </a:p>
          <a:p>
            <a:pPr marL="0" indent="0">
              <a:buNone/>
            </a:pPr>
            <a:r>
              <a:rPr lang="en-IN" sz="2400" dirty="0" smtClean="0"/>
              <a:t>Mapping State and input alphabet to the next state</a:t>
            </a:r>
          </a:p>
          <a:p>
            <a:r>
              <a:rPr lang="en-IN" sz="2400" dirty="0" smtClean="0"/>
              <a:t>λ:Q-&gt;Δ or O Machine Function/Output function</a:t>
            </a:r>
          </a:p>
          <a:p>
            <a:pPr marL="0" indent="0">
              <a:buNone/>
            </a:pPr>
            <a:r>
              <a:rPr lang="en-IN" sz="2400" dirty="0" smtClean="0"/>
              <a:t>Mapping each state to the Output alphabet</a:t>
            </a:r>
          </a:p>
          <a:p>
            <a:r>
              <a:rPr lang="en-IN" sz="2400" dirty="0" smtClean="0"/>
              <a:t>q</a:t>
            </a:r>
            <a:r>
              <a:rPr lang="en-IN" sz="2400" baseline="-25000" dirty="0" smtClean="0"/>
              <a:t>0</a:t>
            </a:r>
            <a:r>
              <a:rPr lang="en-IN" sz="2400" dirty="0"/>
              <a:t>: Initial/Start state of FA, q0 ∈ Q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12520" y="1419480"/>
              <a:ext cx="5828760" cy="479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400" y="1414440"/>
                <a:ext cx="5844960" cy="48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1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Moore Machine-Formal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In Moore Machine, there is no final state</a:t>
            </a:r>
          </a:p>
          <a:p>
            <a:endParaRPr lang="en-IN" sz="2400" dirty="0" smtClean="0"/>
          </a:p>
          <a:p>
            <a:r>
              <a:rPr lang="en-IN" sz="2400" dirty="0" smtClean="0"/>
              <a:t>Output is associated with a state </a:t>
            </a:r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State produces  output irrespective of what input/transition is made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001240" y="2026440"/>
              <a:ext cx="2750040" cy="906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8720" y="2021400"/>
                <a:ext cx="2760120" cy="9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7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30019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Draw the state diagram for the Moore Machine given below:-</a:t>
            </a:r>
          </a:p>
          <a:p>
            <a:r>
              <a:rPr lang="en-IN" sz="2400" dirty="0" smtClean="0"/>
              <a:t>State or Transition Function</a:t>
            </a:r>
          </a:p>
          <a:p>
            <a:r>
              <a:rPr lang="el-GR" sz="2400" dirty="0"/>
              <a:t>δ</a:t>
            </a:r>
            <a:r>
              <a:rPr lang="en-IN" sz="2400" dirty="0"/>
              <a:t>:Q X ∑ -&gt;Q State Transition function(STF</a:t>
            </a:r>
            <a:r>
              <a:rPr lang="en-IN" sz="2400" dirty="0" smtClean="0"/>
              <a:t>)</a:t>
            </a:r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λ:Q-&gt;Δ or O Machine Function/Output function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489833"/>
              </p:ext>
            </p:extLst>
          </p:nvPr>
        </p:nvGraphicFramePr>
        <p:xfrm>
          <a:off x="827584" y="2924944"/>
          <a:ext cx="28319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992"/>
                <a:gridCol w="943992"/>
                <a:gridCol w="943992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qo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51520" y="342900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08193"/>
              </p:ext>
            </p:extLst>
          </p:nvPr>
        </p:nvGraphicFramePr>
        <p:xfrm>
          <a:off x="6876256" y="4077072"/>
          <a:ext cx="15841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Δ/O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4180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Moore Machine-State Diagram</a:t>
            </a:r>
            <a:endParaRPr lang="en-IN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6660720" y="3764160"/>
              <a:ext cx="1189440" cy="14824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5320" y="3752640"/>
                <a:ext cx="1205640" cy="150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18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30019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64677"/>
              </p:ext>
            </p:extLst>
          </p:nvPr>
        </p:nvGraphicFramePr>
        <p:xfrm>
          <a:off x="827584" y="782712"/>
          <a:ext cx="28319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992"/>
                <a:gridCol w="943992"/>
                <a:gridCol w="943992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qo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51520" y="128676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75665"/>
              </p:ext>
            </p:extLst>
          </p:nvPr>
        </p:nvGraphicFramePr>
        <p:xfrm>
          <a:off x="3779912" y="764704"/>
          <a:ext cx="15841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Δ/O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4180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Moore Machine-State Diagram</a:t>
            </a:r>
            <a:endParaRPr lang="en-IN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9880" y="483840"/>
              <a:ext cx="6929280" cy="6055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470160"/>
                <a:ext cx="6942960" cy="60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87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3200" dirty="0"/>
              <a:t>Moore Machine-State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548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State or Transition Function</a:t>
            </a:r>
          </a:p>
          <a:p>
            <a:r>
              <a:rPr lang="el-GR" sz="2400" dirty="0"/>
              <a:t>δ</a:t>
            </a:r>
            <a:r>
              <a:rPr lang="en-IN" sz="2400" dirty="0"/>
              <a:t>:Q X ∑ -&gt;Q State Transition function(STF</a:t>
            </a:r>
            <a:r>
              <a:rPr lang="en-IN" sz="2400" dirty="0" smtClean="0"/>
              <a:t>)</a:t>
            </a:r>
          </a:p>
          <a:p>
            <a:r>
              <a:rPr lang="en-IN" sz="2400" dirty="0" smtClean="0"/>
              <a:t>λ:Q-</a:t>
            </a:r>
            <a:r>
              <a:rPr lang="en-IN" sz="2400" dirty="0"/>
              <a:t>&gt;Δ or O Machine Function/Output function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249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02778"/>
              </p:ext>
            </p:extLst>
          </p:nvPr>
        </p:nvGraphicFramePr>
        <p:xfrm>
          <a:off x="827584" y="2132856"/>
          <a:ext cx="28319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992"/>
                <a:gridCol w="943992"/>
                <a:gridCol w="943992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qo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51520" y="263691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15939"/>
              </p:ext>
            </p:extLst>
          </p:nvPr>
        </p:nvGraphicFramePr>
        <p:xfrm>
          <a:off x="4067944" y="2132856"/>
          <a:ext cx="15841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Δ/O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5781391" y="5070631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q2/0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1835696" y="550794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q0/0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56979" y="4693786"/>
            <a:ext cx="1366949" cy="814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71600" y="5891907"/>
            <a:ext cx="864096" cy="19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57911" y="51610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19" name="Oval 18"/>
          <p:cNvSpPr/>
          <p:nvPr/>
        </p:nvSpPr>
        <p:spPr>
          <a:xfrm>
            <a:off x="3923928" y="4324454"/>
            <a:ext cx="1080120" cy="544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q3/0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2945179" y="47424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771800" y="4869160"/>
            <a:ext cx="115212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829864" y="5891907"/>
            <a:ext cx="1238080" cy="4894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067944" y="5891907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q1/1</a:t>
            </a:r>
            <a:endParaRPr lang="en-IN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932040" y="4869160"/>
            <a:ext cx="86409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932040" y="5685258"/>
            <a:ext cx="914432" cy="451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48064" y="50851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3545426" y="58679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5004048" y="56612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17" name="Curved Down Arrow 16"/>
          <p:cNvSpPr/>
          <p:nvPr/>
        </p:nvSpPr>
        <p:spPr>
          <a:xfrm>
            <a:off x="4355976" y="4005064"/>
            <a:ext cx="432048" cy="2880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93928" y="400506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5046328" y="61560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18" name="Curved Up Arrow 17"/>
          <p:cNvSpPr/>
          <p:nvPr/>
        </p:nvSpPr>
        <p:spPr>
          <a:xfrm>
            <a:off x="4283968" y="6611987"/>
            <a:ext cx="609960" cy="2013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Curved Left Arrow 20"/>
          <p:cNvSpPr/>
          <p:nvPr/>
        </p:nvSpPr>
        <p:spPr>
          <a:xfrm>
            <a:off x="6717495" y="5049180"/>
            <a:ext cx="374785" cy="4053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04248" y="537321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634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FSM for JK Flip Flop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 dirty="0" smtClean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4" t="27381" r="22248" b="33532"/>
          <a:stretch/>
        </p:blipFill>
        <p:spPr bwMode="auto">
          <a:xfrm>
            <a:off x="431138" y="548680"/>
            <a:ext cx="5225143" cy="285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6" t="28124" r="31792" b="32671"/>
          <a:stretch/>
        </p:blipFill>
        <p:spPr bwMode="auto">
          <a:xfrm>
            <a:off x="3347864" y="3439362"/>
            <a:ext cx="5624946" cy="28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5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3200" dirty="0"/>
              <a:t>Moore Machine-State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In Moore Machine, if the length of the input sequence is “n”, then the length of output is n+1</a:t>
            </a:r>
          </a:p>
          <a:p>
            <a:r>
              <a:rPr lang="en-IN" sz="2400" dirty="0" smtClean="0"/>
              <a:t>Input=“</a:t>
            </a:r>
            <a:r>
              <a:rPr lang="en-IN" sz="2400" dirty="0" err="1" smtClean="0"/>
              <a:t>abba</a:t>
            </a:r>
            <a:r>
              <a:rPr lang="en-IN" sz="2400" dirty="0" smtClean="0"/>
              <a:t>”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250</a:t>
            </a:fld>
            <a:endParaRPr lang="en-IN" dirty="0"/>
          </a:p>
        </p:txBody>
      </p:sp>
      <p:sp>
        <p:nvSpPr>
          <p:cNvPr id="21" name="Footer Placeholder 4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5781391" y="5070631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q2/0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1835696" y="550794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q0/0</a:t>
            </a:r>
            <a:endParaRPr lang="en-IN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556979" y="4693786"/>
            <a:ext cx="1366949" cy="814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71600" y="5891907"/>
            <a:ext cx="864096" cy="19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57911" y="51610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31" name="Oval 30"/>
          <p:cNvSpPr/>
          <p:nvPr/>
        </p:nvSpPr>
        <p:spPr>
          <a:xfrm>
            <a:off x="3923928" y="4324454"/>
            <a:ext cx="1080120" cy="544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q3/0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2945179" y="47424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771800" y="4869160"/>
            <a:ext cx="115212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829864" y="5891907"/>
            <a:ext cx="1238080" cy="4894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067944" y="5891907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q1/1</a:t>
            </a:r>
            <a:endParaRPr lang="en-IN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932040" y="4869160"/>
            <a:ext cx="86409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932040" y="5685258"/>
            <a:ext cx="914432" cy="451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48064" y="50851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3545426" y="58679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5004048" y="56612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42" name="TextBox 41"/>
          <p:cNvSpPr txBox="1"/>
          <p:nvPr/>
        </p:nvSpPr>
        <p:spPr>
          <a:xfrm>
            <a:off x="5046328" y="61560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3" name="Curved Up Arrow 42"/>
          <p:cNvSpPr/>
          <p:nvPr/>
        </p:nvSpPr>
        <p:spPr>
          <a:xfrm>
            <a:off x="4283968" y="6611987"/>
            <a:ext cx="609960" cy="2013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4" name="Curved Left Arrow 43"/>
          <p:cNvSpPr/>
          <p:nvPr/>
        </p:nvSpPr>
        <p:spPr>
          <a:xfrm>
            <a:off x="6710253" y="5183904"/>
            <a:ext cx="374785" cy="4053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7006" y="55079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6" name="Curved Down Arrow 45"/>
          <p:cNvSpPr/>
          <p:nvPr/>
        </p:nvSpPr>
        <p:spPr>
          <a:xfrm>
            <a:off x="4355976" y="4005064"/>
            <a:ext cx="432048" cy="2880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976" y="3990629"/>
            <a:ext cx="3968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4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3200" dirty="0"/>
              <a:t>Moore Machine-State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In Moore Machine, if the length of the input sequence is “n”, then the length of output is n+1</a:t>
            </a:r>
          </a:p>
          <a:p>
            <a:r>
              <a:rPr lang="en-IN" sz="2400" dirty="0" smtClean="0"/>
              <a:t>Input=“</a:t>
            </a:r>
            <a:r>
              <a:rPr lang="en-IN" sz="2400" dirty="0" err="1" smtClean="0"/>
              <a:t>abba</a:t>
            </a:r>
            <a:r>
              <a:rPr lang="en-IN" sz="2400" dirty="0" smtClean="0"/>
              <a:t>”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251</a:t>
            </a:fld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2680" y="863280"/>
              <a:ext cx="8090640" cy="5546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840" y="856080"/>
                <a:ext cx="8105400" cy="55648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Footer Placeholder 4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5781391" y="5070631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q2/0</a:t>
            </a:r>
            <a:endParaRPr lang="en-IN" dirty="0"/>
          </a:p>
        </p:txBody>
      </p:sp>
      <p:sp>
        <p:nvSpPr>
          <p:cNvPr id="24" name="Oval 23"/>
          <p:cNvSpPr/>
          <p:nvPr/>
        </p:nvSpPr>
        <p:spPr>
          <a:xfrm>
            <a:off x="1835696" y="550794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q0/0</a:t>
            </a:r>
            <a:endParaRPr lang="en-IN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556979" y="4693786"/>
            <a:ext cx="1366949" cy="814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71600" y="5891907"/>
            <a:ext cx="864096" cy="19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57911" y="51610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31" name="Oval 30"/>
          <p:cNvSpPr/>
          <p:nvPr/>
        </p:nvSpPr>
        <p:spPr>
          <a:xfrm>
            <a:off x="3923928" y="4324454"/>
            <a:ext cx="1080120" cy="544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q3/0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2945179" y="474248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771800" y="4869160"/>
            <a:ext cx="115212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829864" y="5891907"/>
            <a:ext cx="1238080" cy="4894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067944" y="5891907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q1/1</a:t>
            </a:r>
            <a:endParaRPr lang="en-IN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932040" y="4869160"/>
            <a:ext cx="86409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932040" y="5685258"/>
            <a:ext cx="914432" cy="451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48064" y="50851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3545426" y="58679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5004048" y="56612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42" name="TextBox 41"/>
          <p:cNvSpPr txBox="1"/>
          <p:nvPr/>
        </p:nvSpPr>
        <p:spPr>
          <a:xfrm>
            <a:off x="5046328" y="615601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3" name="Curved Up Arrow 42"/>
          <p:cNvSpPr/>
          <p:nvPr/>
        </p:nvSpPr>
        <p:spPr>
          <a:xfrm>
            <a:off x="4283968" y="6611987"/>
            <a:ext cx="609960" cy="2013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4" name="Curved Left Arrow 43"/>
          <p:cNvSpPr/>
          <p:nvPr/>
        </p:nvSpPr>
        <p:spPr>
          <a:xfrm>
            <a:off x="6710253" y="5183904"/>
            <a:ext cx="374785" cy="4053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7006" y="550794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46" name="Curved Down Arrow 45"/>
          <p:cNvSpPr/>
          <p:nvPr/>
        </p:nvSpPr>
        <p:spPr>
          <a:xfrm>
            <a:off x="4355976" y="4005064"/>
            <a:ext cx="432048" cy="2880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976" y="3990629"/>
            <a:ext cx="3968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485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400" b="1" dirty="0"/>
              <a:t>Draw the state diagram for the Moore Machine given </a:t>
            </a:r>
            <a:r>
              <a:rPr lang="en-IN" sz="2400" b="1" dirty="0" smtClean="0"/>
              <a:t>below,</a:t>
            </a:r>
            <a:br>
              <a:rPr lang="en-IN" sz="2400" b="1" dirty="0" smtClean="0"/>
            </a:br>
            <a:r>
              <a:rPr lang="en-IN" sz="2400" b="1" dirty="0" err="1" smtClean="0"/>
              <a:t>qo</a:t>
            </a:r>
            <a:r>
              <a:rPr lang="en-IN" sz="2400" b="1" dirty="0" smtClean="0"/>
              <a:t> is the start state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252</a:t>
            </a:fld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4438878" cy="2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6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400" b="1" dirty="0"/>
              <a:t>Draw the state diagram for the Moore Machine given below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253</a:t>
            </a:fld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4438878" cy="2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Moore Mach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256" y="3422228"/>
            <a:ext cx="3378200" cy="29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34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Moore Machine-Example 1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32656"/>
            <a:ext cx="88924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/>
              <a:t>Design Moore Machine to get 1’s complement of a given number</a:t>
            </a:r>
          </a:p>
          <a:p>
            <a:r>
              <a:rPr lang="en-IN" sz="2000" dirty="0"/>
              <a:t>That means there are three states. </a:t>
            </a:r>
            <a:endParaRPr lang="en-IN" sz="2000" dirty="0" smtClean="0"/>
          </a:p>
          <a:p>
            <a:r>
              <a:rPr lang="en-IN" sz="2000" dirty="0" smtClean="0"/>
              <a:t>One </a:t>
            </a:r>
            <a:r>
              <a:rPr lang="en-IN" sz="2000" dirty="0"/>
              <a:t>state is start state. </a:t>
            </a:r>
            <a:endParaRPr lang="en-IN" sz="2000" dirty="0" smtClean="0"/>
          </a:p>
          <a:p>
            <a:r>
              <a:rPr lang="en-IN" sz="2000" dirty="0" smtClean="0"/>
              <a:t>The </a:t>
            </a:r>
            <a:r>
              <a:rPr lang="en-IN" sz="2000" dirty="0"/>
              <a:t>second state is for taking 0's as input and produces output as 1. </a:t>
            </a:r>
            <a:endParaRPr lang="en-IN" sz="2000" dirty="0" smtClean="0"/>
          </a:p>
          <a:p>
            <a:r>
              <a:rPr lang="en-IN" sz="2000" dirty="0" smtClean="0"/>
              <a:t>The </a:t>
            </a:r>
            <a:r>
              <a:rPr lang="en-IN" sz="2000" dirty="0"/>
              <a:t>third state is for taking 1's as input and producing output as 0.</a:t>
            </a:r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5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Moore Machine-Example 1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Design Moore Machine to get 1’s complement of a given number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89200" y="1101240"/>
              <a:ext cx="7474680" cy="4863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240" y="1092960"/>
                <a:ext cx="7487640" cy="48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4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Moore Machine-Example 1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5"/>
            <a:ext cx="8229600" cy="252376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Design Moore Machine to get 1’s complement of a given number</a:t>
            </a:r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256</a:t>
            </a:fld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828381" y="5171827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q0/0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99592" y="5510750"/>
            <a:ext cx="864096" cy="19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53647" y="41376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67575" y="6011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25" name="Straight Arrow Connector 24"/>
          <p:cNvCxnSpPr>
            <a:stCxn id="12" idx="7"/>
          </p:cNvCxnSpPr>
          <p:nvPr/>
        </p:nvCxnSpPr>
        <p:spPr>
          <a:xfrm flipV="1">
            <a:off x="2627396" y="4077072"/>
            <a:ext cx="2331640" cy="1200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959036" y="350100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q1/1</a:t>
            </a:r>
            <a:endParaRPr lang="en-IN" dirty="0"/>
          </a:p>
        </p:txBody>
      </p:sp>
      <p:sp>
        <p:nvSpPr>
          <p:cNvPr id="17" name="Curved Down Arrow 16"/>
          <p:cNvSpPr/>
          <p:nvPr/>
        </p:nvSpPr>
        <p:spPr>
          <a:xfrm rot="2075340">
            <a:off x="5788923" y="3189295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3400199">
            <a:off x="5999845" y="5536794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62925" y="31099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3768" y="57072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617421"/>
              </p:ext>
            </p:extLst>
          </p:nvPr>
        </p:nvGraphicFramePr>
        <p:xfrm>
          <a:off x="827584" y="1225560"/>
          <a:ext cx="28319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992"/>
                <a:gridCol w="943992"/>
                <a:gridCol w="943992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qo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Straight Arrow Connector 32"/>
          <p:cNvCxnSpPr/>
          <p:nvPr/>
        </p:nvCxnSpPr>
        <p:spPr>
          <a:xfrm>
            <a:off x="251520" y="172961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519532"/>
              </p:ext>
            </p:extLst>
          </p:nvPr>
        </p:nvGraphicFramePr>
        <p:xfrm>
          <a:off x="4101273" y="1340768"/>
          <a:ext cx="15841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Δ/O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Oval 34"/>
          <p:cNvSpPr/>
          <p:nvPr/>
        </p:nvSpPr>
        <p:spPr>
          <a:xfrm>
            <a:off x="5124934" y="5697252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q2/0</a:t>
            </a:r>
            <a:endParaRPr lang="en-IN" dirty="0"/>
          </a:p>
        </p:txBody>
      </p:sp>
      <p:cxnSp>
        <p:nvCxnSpPr>
          <p:cNvPr id="36" name="Straight Arrow Connector 35"/>
          <p:cNvCxnSpPr>
            <a:stCxn id="12" idx="5"/>
          </p:cNvCxnSpPr>
          <p:nvPr/>
        </p:nvCxnSpPr>
        <p:spPr>
          <a:xfrm>
            <a:off x="2627396" y="5786454"/>
            <a:ext cx="2497538" cy="474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5" idx="0"/>
          </p:cNvCxnSpPr>
          <p:nvPr/>
        </p:nvCxnSpPr>
        <p:spPr>
          <a:xfrm flipV="1">
            <a:off x="5592986" y="4221088"/>
            <a:ext cx="0" cy="14761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427088" y="4322333"/>
            <a:ext cx="0" cy="1374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652120" y="4571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76056" y="45811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/>
              <p14:cNvContentPartPr/>
              <p14:nvPr/>
            </p14:nvContentPartPr>
            <p14:xfrm>
              <a:off x="1456560" y="1657080"/>
              <a:ext cx="4395240" cy="198864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040" y="1652040"/>
                <a:ext cx="4410360" cy="200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454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Construct a Moore machine that determines whether an input string contains an even or odd number of 1's.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The </a:t>
            </a:r>
            <a:r>
              <a:rPr lang="en-US" sz="2400" b="1" dirty="0"/>
              <a:t>machine should give 1 as output if an even number of 1's are in the string and 0 otherwise.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257</a:t>
            </a:fld>
            <a:endParaRPr lang="en-IN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1196" y="0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/>
              <a:t>Moore Machine-Example 2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1829519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Construct a Moore machine that determines whether an input string contains an even or odd number of 1's. The machine should give 1 as output if an even number of 1's are in the string and 0 otherwise.</a:t>
            </a:r>
            <a:endParaRPr lang="en-IN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State </a:t>
            </a:r>
            <a:r>
              <a:rPr lang="en-US" sz="2400" dirty="0"/>
              <a:t>q1 accepts an odd number of 1's </a:t>
            </a:r>
            <a:endParaRPr lang="en-US" sz="2400" dirty="0" smtClean="0"/>
          </a:p>
          <a:p>
            <a:r>
              <a:rPr lang="en-US" sz="2400" dirty="0" smtClean="0"/>
              <a:t>State </a:t>
            </a:r>
            <a:r>
              <a:rPr lang="en-US" sz="2400" dirty="0"/>
              <a:t>q0 accepts even number of 1's. </a:t>
            </a:r>
            <a:endParaRPr lang="en-US" sz="2400" dirty="0" smtClean="0"/>
          </a:p>
          <a:p>
            <a:r>
              <a:rPr lang="en-US" sz="2400" dirty="0" smtClean="0"/>
              <a:t>There </a:t>
            </a:r>
            <a:r>
              <a:rPr lang="en-US" sz="2400" dirty="0"/>
              <a:t>is no restriction on a number of zeros. Hence for 0 input, self-loop can be applied on both the states.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258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365104"/>
            <a:ext cx="3625850" cy="175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21196" y="0"/>
            <a:ext cx="82296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smtClean="0"/>
              <a:t>Moore Machine-Example 1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47776013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Moore Machine-Example 3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Design Moore Machine to find remainder after division by </a:t>
            </a:r>
            <a:r>
              <a:rPr lang="en-IN" sz="2400" dirty="0"/>
              <a:t>3 for </a:t>
            </a:r>
            <a:r>
              <a:rPr lang="en-IN" sz="2400" dirty="0" smtClean="0"/>
              <a:t>∑={0,1} 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59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 of FSM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Certain commonly used programs such as text editors and the lexical </a:t>
            </a:r>
            <a:r>
              <a:rPr lang="en-IN" sz="2400" dirty="0" err="1" smtClean="0"/>
              <a:t>analyzers</a:t>
            </a:r>
            <a:r>
              <a:rPr lang="en-IN" sz="2400" dirty="0" smtClean="0"/>
              <a:t> found in most compliers are often designed as finite state systems.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75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Moore Machine-Example 2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Design Moore Machine to convert each occurrence of 100 by 101 over ∑={0,1}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1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Moore Machine-Example 2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Design Moore Machine to get 2’s complement of a given number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92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Moore Machine-Example 2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Design Moore Machine to convert each occurrence of 100 by 101 over ∑={0,1}</a:t>
            </a:r>
          </a:p>
          <a:p>
            <a:pPr marL="0" indent="0">
              <a:buNone/>
            </a:pPr>
            <a:r>
              <a:rPr lang="en-US" sz="2400" dirty="0" smtClean="0"/>
              <a:t>Strings=10100</a:t>
            </a:r>
          </a:p>
          <a:p>
            <a:pPr marL="0" indent="0">
              <a:buNone/>
            </a:pPr>
            <a:r>
              <a:rPr lang="en-US" sz="2400" dirty="0" smtClean="0"/>
              <a:t>100</a:t>
            </a:r>
          </a:p>
          <a:p>
            <a:pPr marL="0" indent="0">
              <a:buNone/>
            </a:pPr>
            <a:r>
              <a:rPr lang="en-US" sz="2400" dirty="0" smtClean="0"/>
              <a:t>100100</a:t>
            </a:r>
          </a:p>
          <a:p>
            <a:pPr marL="0" indent="0">
              <a:buNone/>
            </a:pPr>
            <a:r>
              <a:rPr lang="en-US" sz="2400" dirty="0" smtClean="0"/>
              <a:t>100000100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Skeleton-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262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1887047" y="3401909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q0/0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482342" y="37797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3851920" y="3343784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q1/1</a:t>
            </a:r>
            <a:endParaRPr lang="en-IN" dirty="0"/>
          </a:p>
        </p:txBody>
      </p:sp>
      <p:sp>
        <p:nvSpPr>
          <p:cNvPr id="10" name="Curved Down Arrow 9"/>
          <p:cNvSpPr/>
          <p:nvPr/>
        </p:nvSpPr>
        <p:spPr>
          <a:xfrm rot="189793">
            <a:off x="2108111" y="2824411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8013" y="32964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5827516" y="3244334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q2/0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823151" y="3703824"/>
            <a:ext cx="960877" cy="15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882138" y="3718170"/>
            <a:ext cx="913998" cy="15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rved Down Arrow 14"/>
          <p:cNvSpPr/>
          <p:nvPr/>
        </p:nvSpPr>
        <p:spPr>
          <a:xfrm rot="189793">
            <a:off x="4093101" y="2750385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27584" y="3717033"/>
            <a:ext cx="1022254" cy="2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740352" y="3313440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q3/1</a:t>
            </a:r>
            <a:endParaRPr lang="en-IN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6826354" y="3665738"/>
            <a:ext cx="913998" cy="15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32510" y="37619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4194286" y="23299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27" name="Curved Left Arrow 26"/>
          <p:cNvSpPr/>
          <p:nvPr/>
        </p:nvSpPr>
        <p:spPr>
          <a:xfrm rot="5400000">
            <a:off x="5825598" y="2432552"/>
            <a:ext cx="931513" cy="419413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9137" y="5157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788024" y="3946615"/>
            <a:ext cx="10394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95454" y="40092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32" name="Curved Left Arrow 31"/>
          <p:cNvSpPr/>
          <p:nvPr/>
        </p:nvSpPr>
        <p:spPr>
          <a:xfrm rot="5629290">
            <a:off x="4257500" y="2132714"/>
            <a:ext cx="1998107" cy="67894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04655" y="60932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2204256" y="2383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67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Moore Machine-Example 2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 smtClean="0"/>
              <a:t>Design Moore Machine to get 2’s complement of a given binary number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Steps-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Read the string bit by bit from LSB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Keep the bits unchanged till you get first ‘1’, Do not replace the first ‘1’ by ‘0’, Keep it unchanged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Remaining bits are changed from 0 to 1 and 1 to 0</a:t>
            </a:r>
            <a:endParaRPr lang="en-IN" sz="2400" dirty="0"/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-</a:t>
            </a:r>
          </a:p>
          <a:p>
            <a:pPr marL="0" indent="0">
              <a:buNone/>
            </a:pPr>
            <a:r>
              <a:rPr lang="en-IN" sz="2400" dirty="0" smtClean="0"/>
              <a:t>Binary Number    1  0  1  1  0</a:t>
            </a:r>
          </a:p>
          <a:p>
            <a:pPr marL="0" indent="0">
              <a:buNone/>
            </a:pPr>
            <a:r>
              <a:rPr lang="en-IN" sz="2400" dirty="0" smtClean="0"/>
              <a:t>1’s Complement   0  1  0  0  1</a:t>
            </a:r>
          </a:p>
          <a:p>
            <a:pPr marL="0" indent="0">
              <a:buNone/>
            </a:pPr>
            <a:r>
              <a:rPr lang="en-IN" sz="2400" dirty="0" smtClean="0"/>
              <a:t>                                             + 1</a:t>
            </a:r>
          </a:p>
          <a:p>
            <a:pPr marL="0" indent="0">
              <a:buNone/>
            </a:pPr>
            <a:r>
              <a:rPr lang="en-IN" sz="2400" dirty="0" smtClean="0"/>
              <a:t>________________________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2’s Complement   0  1  0  1  0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263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3419872" y="3933056"/>
            <a:ext cx="0" cy="273630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176760" y="833040"/>
              <a:ext cx="7997760" cy="5999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000" y="826200"/>
                <a:ext cx="8012160" cy="60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760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Moore Machine-Example 2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5836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Design Moore Machine to get 2’s complement of a given number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string “110”</a:t>
            </a:r>
          </a:p>
          <a:p>
            <a:pPr marL="0" indent="0">
              <a:buNone/>
            </a:pPr>
            <a:r>
              <a:rPr lang="en-IN" sz="2400" dirty="0" smtClean="0"/>
              <a:t>Read from LSB</a:t>
            </a:r>
          </a:p>
          <a:p>
            <a:endParaRPr lang="en-IN" sz="2400" dirty="0"/>
          </a:p>
          <a:p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264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1887047" y="2950646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q0/0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204256" y="19674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2342" y="332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1" name="Oval 10"/>
          <p:cNvSpPr/>
          <p:nvPr/>
        </p:nvSpPr>
        <p:spPr>
          <a:xfrm>
            <a:off x="4349461" y="2793071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q1/1</a:t>
            </a:r>
            <a:endParaRPr lang="en-IN" dirty="0"/>
          </a:p>
        </p:txBody>
      </p:sp>
      <p:sp>
        <p:nvSpPr>
          <p:cNvPr id="12" name="Curved Down Arrow 11"/>
          <p:cNvSpPr/>
          <p:nvPr/>
        </p:nvSpPr>
        <p:spPr>
          <a:xfrm rot="189793">
            <a:off x="2108111" y="2373148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60122" y="332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6874120" y="2737989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q2/0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23151" y="3268044"/>
            <a:ext cx="15263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347810" y="3252561"/>
            <a:ext cx="15263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66258" y="18538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3" name="Curved Down Arrow 22"/>
          <p:cNvSpPr/>
          <p:nvPr/>
        </p:nvSpPr>
        <p:spPr>
          <a:xfrm rot="189793">
            <a:off x="4628391" y="2259536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Curved Down Arrow 23"/>
          <p:cNvSpPr/>
          <p:nvPr/>
        </p:nvSpPr>
        <p:spPr>
          <a:xfrm rot="189793">
            <a:off x="7090143" y="2165590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91329" y="17827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436408" y="3098029"/>
            <a:ext cx="12868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8999" y="2728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280289" y="3310686"/>
            <a:ext cx="5554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/>
              <p14:cNvContentPartPr/>
              <p14:nvPr/>
            </p14:nvContentPartPr>
            <p14:xfrm>
              <a:off x="336240" y="883800"/>
              <a:ext cx="8177040" cy="59763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400" y="878760"/>
                <a:ext cx="8197560" cy="59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6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Mealey</a:t>
            </a:r>
            <a:r>
              <a:rPr lang="en-IN" dirty="0" smtClean="0"/>
              <a:t> Machine-Formal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sz="2400" dirty="0" smtClean="0"/>
              <a:t>6 tuple representation</a:t>
            </a:r>
          </a:p>
          <a:p>
            <a:r>
              <a:rPr lang="en-IN" sz="2400" dirty="0" smtClean="0"/>
              <a:t>Moore Machine </a:t>
            </a:r>
            <a:r>
              <a:rPr lang="en-IN" sz="2400" dirty="0"/>
              <a:t>is denoted by  </a:t>
            </a:r>
            <a:r>
              <a:rPr lang="en-IN" sz="2400" dirty="0" smtClean="0"/>
              <a:t>6 </a:t>
            </a:r>
            <a:r>
              <a:rPr lang="en-IN" sz="2400" dirty="0"/>
              <a:t>Tuple: M=(Q, ∑, </a:t>
            </a:r>
            <a:r>
              <a:rPr lang="en-IN" sz="2400" dirty="0" smtClean="0"/>
              <a:t>Δ,</a:t>
            </a:r>
            <a:r>
              <a:rPr lang="el-GR" sz="2400" dirty="0" smtClean="0"/>
              <a:t>δ</a:t>
            </a:r>
            <a:r>
              <a:rPr lang="en-IN" sz="2400" dirty="0"/>
              <a:t>, </a:t>
            </a:r>
            <a:r>
              <a:rPr lang="en-IN" sz="2400" dirty="0" smtClean="0"/>
              <a:t>λ, q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) </a:t>
            </a:r>
            <a:r>
              <a:rPr lang="en-IN" sz="2400" dirty="0"/>
              <a:t>where </a:t>
            </a:r>
          </a:p>
          <a:p>
            <a:endParaRPr lang="en-IN" sz="2400" dirty="0"/>
          </a:p>
          <a:p>
            <a:r>
              <a:rPr lang="en-IN" sz="2400" dirty="0"/>
              <a:t>Q:Finite set of states</a:t>
            </a:r>
          </a:p>
          <a:p>
            <a:r>
              <a:rPr lang="en-IN" sz="2400" dirty="0" smtClean="0"/>
              <a:t>∑</a:t>
            </a:r>
            <a:r>
              <a:rPr lang="en-IN" sz="2400" dirty="0"/>
              <a:t>:Finite input alphabet</a:t>
            </a:r>
          </a:p>
          <a:p>
            <a:r>
              <a:rPr lang="en-IN" sz="2400" dirty="0" smtClean="0"/>
              <a:t>Δ or O:Finite set of Output alphabet</a:t>
            </a:r>
            <a:endParaRPr lang="en-IN" sz="2400" dirty="0"/>
          </a:p>
          <a:p>
            <a:r>
              <a:rPr lang="el-GR" sz="2400" dirty="0"/>
              <a:t>δ</a:t>
            </a:r>
            <a:r>
              <a:rPr lang="en-IN" sz="2400" dirty="0"/>
              <a:t>:Q X ∑ -&gt;Q State Transition function(STF)</a:t>
            </a:r>
          </a:p>
          <a:p>
            <a:pPr marL="0" indent="0">
              <a:buNone/>
            </a:pPr>
            <a:r>
              <a:rPr lang="en-IN" sz="2400" dirty="0" smtClean="0"/>
              <a:t>Mapping State and input alphabet to the next state</a:t>
            </a:r>
          </a:p>
          <a:p>
            <a:r>
              <a:rPr lang="en-IN" sz="2400" b="1" dirty="0" smtClean="0">
                <a:solidFill>
                  <a:srgbClr val="FF0000"/>
                </a:solidFill>
              </a:rPr>
              <a:t>λ:Q </a:t>
            </a:r>
            <a:r>
              <a:rPr lang="en-IN" sz="2400" b="1" dirty="0">
                <a:solidFill>
                  <a:srgbClr val="FF0000"/>
                </a:solidFill>
              </a:rPr>
              <a:t>X ∑ </a:t>
            </a:r>
            <a:r>
              <a:rPr lang="en-IN" sz="2400" b="1" dirty="0" smtClean="0">
                <a:solidFill>
                  <a:srgbClr val="FF0000"/>
                </a:solidFill>
              </a:rPr>
              <a:t>-&gt;Δ or O Machine Function/Output function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Mapping each state to the Output alphabet</a:t>
            </a:r>
          </a:p>
          <a:p>
            <a:r>
              <a:rPr lang="en-IN" sz="2400" dirty="0" smtClean="0"/>
              <a:t>q</a:t>
            </a:r>
            <a:r>
              <a:rPr lang="en-IN" sz="2400" baseline="-25000" dirty="0" smtClean="0"/>
              <a:t>0</a:t>
            </a:r>
            <a:r>
              <a:rPr lang="en-IN" sz="2400" dirty="0"/>
              <a:t>: Initial/Start state of FA, q0 ∈ Q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95760" y="2533680"/>
              <a:ext cx="7718760" cy="3474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80" y="2529360"/>
                <a:ext cx="7732440" cy="348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030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Mealey</a:t>
            </a:r>
            <a:r>
              <a:rPr lang="en-IN" dirty="0" smtClean="0"/>
              <a:t> Machine-Formal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Machine with finite number of states and for which the output symbol at a given time depends on the present input symbol as well as the present state of the machine</a:t>
            </a:r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97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90066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sz="3200" dirty="0" err="1" smtClean="0"/>
              <a:t>Mealey</a:t>
            </a:r>
            <a:r>
              <a:rPr lang="en-IN" sz="3200" dirty="0" smtClean="0"/>
              <a:t> Machine-State Diagram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548" y="90872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Draw the state diagram for the </a:t>
            </a:r>
            <a:r>
              <a:rPr lang="en-IN" sz="2400" dirty="0" err="1" smtClean="0"/>
              <a:t>Mealey</a:t>
            </a:r>
            <a:r>
              <a:rPr lang="en-IN" sz="2400" dirty="0" smtClean="0"/>
              <a:t> Machine given below:-</a:t>
            </a:r>
          </a:p>
          <a:p>
            <a:endParaRPr lang="en-IN" sz="2400" dirty="0" smtClean="0"/>
          </a:p>
          <a:p>
            <a:r>
              <a:rPr lang="el-GR" sz="2400" dirty="0" smtClean="0"/>
              <a:t>δ</a:t>
            </a:r>
            <a:r>
              <a:rPr lang="en-IN" sz="2400" dirty="0"/>
              <a:t>:Q X ∑ -&gt;Q State Transition function(STF</a:t>
            </a:r>
            <a:r>
              <a:rPr lang="en-IN" sz="2400" dirty="0" smtClean="0"/>
              <a:t>)</a:t>
            </a:r>
          </a:p>
          <a:p>
            <a:r>
              <a:rPr lang="en-IN" sz="2400" dirty="0" smtClean="0"/>
              <a:t>λ:Q</a:t>
            </a:r>
            <a:r>
              <a:rPr lang="en-IN" sz="2400" dirty="0"/>
              <a:t> X ∑ </a:t>
            </a:r>
            <a:r>
              <a:rPr lang="en-IN" sz="2400" dirty="0" smtClean="0"/>
              <a:t>-&gt;</a:t>
            </a:r>
            <a:r>
              <a:rPr lang="en-IN" sz="2400" dirty="0"/>
              <a:t>Δ or O Machine Function/Output function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385487"/>
              </p:ext>
            </p:extLst>
          </p:nvPr>
        </p:nvGraphicFramePr>
        <p:xfrm>
          <a:off x="787268" y="3429000"/>
          <a:ext cx="3492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51520" y="465313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20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85" y="692696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Draw the state diagram for the </a:t>
            </a:r>
            <a:r>
              <a:rPr lang="en-IN" sz="2400" dirty="0" err="1" smtClean="0"/>
              <a:t>Mealey</a:t>
            </a:r>
            <a:r>
              <a:rPr lang="en-IN" sz="2400" dirty="0" smtClean="0"/>
              <a:t> Machine given below:-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417527"/>
              </p:ext>
            </p:extLst>
          </p:nvPr>
        </p:nvGraphicFramePr>
        <p:xfrm>
          <a:off x="787268" y="1124744"/>
          <a:ext cx="3492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51520" y="234888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781391" y="4823249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q4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1835696" y="526055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q1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56979" y="4446404"/>
            <a:ext cx="1366949" cy="814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71600" y="5644525"/>
            <a:ext cx="864096" cy="19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57911" y="49136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1/1</a:t>
            </a:r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3923928" y="4077072"/>
            <a:ext cx="1080120" cy="544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2869917" y="455256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0/0</a:t>
            </a:r>
            <a:endParaRPr lang="en-IN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771800" y="4621778"/>
            <a:ext cx="115212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29864" y="5644525"/>
            <a:ext cx="1238080" cy="4894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067944" y="564452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q2</a:t>
            </a:r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4932040" y="4621778"/>
            <a:ext cx="86409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932040" y="5437876"/>
            <a:ext cx="914432" cy="451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20072" y="450912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1/0</a:t>
            </a:r>
            <a:endParaRPr lang="en-IN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63988" y="4667689"/>
            <a:ext cx="0" cy="9215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27984" y="5003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0/1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2915816" y="58679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1/0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3240453" y="542523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5272918" y="564452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1/0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6876256" y="51611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0/1</a:t>
            </a:r>
            <a:endParaRPr lang="en-IN" dirty="0"/>
          </a:p>
        </p:txBody>
      </p:sp>
      <p:sp>
        <p:nvSpPr>
          <p:cNvPr id="36" name="Curved Left Arrow 35"/>
          <p:cNvSpPr/>
          <p:nvPr/>
        </p:nvSpPr>
        <p:spPr>
          <a:xfrm rot="20412513">
            <a:off x="6717495" y="4615412"/>
            <a:ext cx="1080120" cy="54578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2915816" y="5517232"/>
            <a:ext cx="1008112" cy="372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89256" y="1628800"/>
            <a:ext cx="3071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Output is associated with the transition</a:t>
            </a:r>
          </a:p>
          <a:p>
            <a:endParaRPr lang="en-IN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116632"/>
            <a:ext cx="8229600" cy="490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err="1" smtClean="0"/>
              <a:t>Mealey</a:t>
            </a:r>
            <a:r>
              <a:rPr lang="en-IN" sz="3200" dirty="0" smtClean="0"/>
              <a:t> Machine-State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289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85" y="692696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In </a:t>
            </a:r>
            <a:r>
              <a:rPr lang="en-IN" sz="2400" dirty="0" err="1" smtClean="0"/>
              <a:t>Mealey</a:t>
            </a:r>
            <a:r>
              <a:rPr lang="en-IN" sz="2400" dirty="0" smtClean="0"/>
              <a:t> </a:t>
            </a:r>
            <a:r>
              <a:rPr lang="en-IN" sz="2400" dirty="0"/>
              <a:t>Machine, if the length of the input sequence is “n”, then the length of output is </a:t>
            </a:r>
            <a:r>
              <a:rPr lang="en-IN" sz="2400" dirty="0" smtClean="0"/>
              <a:t>also “n”</a:t>
            </a:r>
            <a:endParaRPr lang="en-IN" sz="2400" dirty="0"/>
          </a:p>
          <a:p>
            <a:r>
              <a:rPr lang="en-IN" sz="2400" dirty="0" smtClean="0"/>
              <a:t>Input=0101</a:t>
            </a:r>
          </a:p>
          <a:p>
            <a:r>
              <a:rPr lang="en-US" sz="2400" dirty="0" smtClean="0"/>
              <a:t>Input=1100</a:t>
            </a:r>
            <a:endParaRPr lang="en-IN" sz="2400" dirty="0"/>
          </a:p>
          <a:p>
            <a:r>
              <a:rPr lang="en-US" sz="2400" dirty="0"/>
              <a:t>O/P=??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269</a:t>
            </a:fld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5781391" y="4823249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q4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1835696" y="526055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q1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56979" y="4446404"/>
            <a:ext cx="1366949" cy="814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71600" y="5644525"/>
            <a:ext cx="864096" cy="19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57911" y="49136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1/1</a:t>
            </a:r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3923928" y="4077072"/>
            <a:ext cx="1080120" cy="544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2869917" y="455256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0/0</a:t>
            </a:r>
            <a:endParaRPr lang="en-IN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771800" y="4621778"/>
            <a:ext cx="115212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29864" y="5644525"/>
            <a:ext cx="1238080" cy="4894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067944" y="564452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q2</a:t>
            </a:r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4932040" y="4621778"/>
            <a:ext cx="86409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932040" y="5437876"/>
            <a:ext cx="914432" cy="451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20072" y="450912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1/0</a:t>
            </a:r>
            <a:endParaRPr lang="en-IN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63988" y="4667689"/>
            <a:ext cx="0" cy="9215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27984" y="5003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0/1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2915816" y="58679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1/0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3240453" y="542523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5272918" y="564452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1/0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6876256" y="51611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0/1</a:t>
            </a:r>
            <a:endParaRPr lang="en-IN" dirty="0"/>
          </a:p>
        </p:txBody>
      </p:sp>
      <p:sp>
        <p:nvSpPr>
          <p:cNvPr id="36" name="Curved Left Arrow 35"/>
          <p:cNvSpPr/>
          <p:nvPr/>
        </p:nvSpPr>
        <p:spPr>
          <a:xfrm rot="20412513">
            <a:off x="6717495" y="4615412"/>
            <a:ext cx="1080120" cy="54578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2915816" y="5517232"/>
            <a:ext cx="1008112" cy="372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457200" y="116632"/>
            <a:ext cx="8229600" cy="490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smtClean="0"/>
              <a:t>Mealey Machine-State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4132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Examples of FSM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 smtClean="0"/>
              <a:t>For example, a lexical </a:t>
            </a:r>
            <a:r>
              <a:rPr lang="en-IN" sz="2400" dirty="0" err="1" smtClean="0"/>
              <a:t>analyzer</a:t>
            </a:r>
            <a:r>
              <a:rPr lang="en-IN" sz="2400" dirty="0" smtClean="0"/>
              <a:t> scans the symbols of a computer program to locate the strings of characters corresponding to </a:t>
            </a:r>
          </a:p>
          <a:p>
            <a:r>
              <a:rPr lang="en-IN" sz="2400" b="1" dirty="0" smtClean="0"/>
              <a:t>identifiers, </a:t>
            </a:r>
          </a:p>
          <a:p>
            <a:r>
              <a:rPr lang="en-IN" sz="2400" b="1" dirty="0" smtClean="0"/>
              <a:t>numerical constants, </a:t>
            </a:r>
          </a:p>
          <a:p>
            <a:r>
              <a:rPr lang="en-IN" sz="2400" b="1" dirty="0" smtClean="0"/>
              <a:t>reserved words</a:t>
            </a:r>
            <a:r>
              <a:rPr lang="en-IN" sz="2400" dirty="0" smtClean="0"/>
              <a:t>, and so on.</a:t>
            </a:r>
          </a:p>
          <a:p>
            <a:endParaRPr lang="en-IN" sz="2400" dirty="0" smtClean="0"/>
          </a:p>
          <a:p>
            <a:r>
              <a:rPr lang="en-IN" sz="2400" dirty="0" smtClean="0"/>
              <a:t>In this process the lexical </a:t>
            </a:r>
            <a:r>
              <a:rPr lang="en-IN" sz="2400" dirty="0" err="1" smtClean="0"/>
              <a:t>analyzer</a:t>
            </a:r>
            <a:r>
              <a:rPr lang="en-IN" sz="2400" dirty="0" smtClean="0"/>
              <a:t> needs to remember only a finite amount of information, </a:t>
            </a:r>
          </a:p>
          <a:p>
            <a:pPr lvl="1"/>
            <a:r>
              <a:rPr lang="en-IN" sz="2400" b="1" dirty="0" smtClean="0"/>
              <a:t>such as how long a prefix of a reserved word it has seen since </a:t>
            </a:r>
            <a:r>
              <a:rPr lang="en-IN" sz="2400" b="1" dirty="0" err="1" smtClean="0"/>
              <a:t>startup</a:t>
            </a:r>
            <a:r>
              <a:rPr lang="en-IN" sz="2400" b="1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1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585" y="692696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In </a:t>
            </a:r>
            <a:r>
              <a:rPr lang="en-IN" sz="2400" dirty="0" err="1" smtClean="0"/>
              <a:t>Mealey</a:t>
            </a:r>
            <a:r>
              <a:rPr lang="en-IN" sz="2400" dirty="0" smtClean="0"/>
              <a:t> </a:t>
            </a:r>
            <a:r>
              <a:rPr lang="en-IN" sz="2400" dirty="0"/>
              <a:t>Machine, if the length of the input sequence is “n”, then the length of output is </a:t>
            </a:r>
            <a:r>
              <a:rPr lang="en-IN" sz="2400" dirty="0" smtClean="0"/>
              <a:t>also “n”</a:t>
            </a:r>
            <a:endParaRPr lang="en-IN" sz="2400" dirty="0"/>
          </a:p>
          <a:p>
            <a:r>
              <a:rPr lang="en-IN" sz="2400" dirty="0" smtClean="0"/>
              <a:t>Input=0101</a:t>
            </a:r>
          </a:p>
          <a:p>
            <a:r>
              <a:rPr lang="en-US" sz="2400" dirty="0" smtClean="0"/>
              <a:t>O/P=0101</a:t>
            </a:r>
            <a:endParaRPr lang="en-IN" sz="2400" dirty="0"/>
          </a:p>
          <a:p>
            <a:r>
              <a:rPr lang="en-US" sz="2400" dirty="0"/>
              <a:t>Input=1100</a:t>
            </a:r>
            <a:endParaRPr lang="en-IN" sz="2400" dirty="0"/>
          </a:p>
          <a:p>
            <a:r>
              <a:rPr lang="en-US" sz="2400" dirty="0" smtClean="0"/>
              <a:t>O/P=0011</a:t>
            </a:r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270</a:t>
            </a:fld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5781391" y="4823249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q4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1835696" y="5260558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q1</a:t>
            </a:r>
            <a:endParaRPr lang="en-IN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56979" y="4446404"/>
            <a:ext cx="1366949" cy="814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71600" y="5644525"/>
            <a:ext cx="864096" cy="19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57911" y="49136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1/1</a:t>
            </a:r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3923928" y="4077072"/>
            <a:ext cx="1080120" cy="544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2869917" y="455256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0/0</a:t>
            </a:r>
            <a:endParaRPr lang="en-IN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771800" y="4621778"/>
            <a:ext cx="115212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29864" y="5644525"/>
            <a:ext cx="1238080" cy="4894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067944" y="5644525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q2</a:t>
            </a:r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4932040" y="4621778"/>
            <a:ext cx="86409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932040" y="5437876"/>
            <a:ext cx="914432" cy="451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20072" y="450912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1/0</a:t>
            </a:r>
            <a:endParaRPr lang="en-IN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63988" y="4667689"/>
            <a:ext cx="0" cy="9215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27984" y="5003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0/1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2915816" y="58679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1/0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3240453" y="542523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5272918" y="564452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1/0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6876256" y="516119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0/1</a:t>
            </a:r>
            <a:endParaRPr lang="en-IN" dirty="0"/>
          </a:p>
        </p:txBody>
      </p:sp>
      <p:sp>
        <p:nvSpPr>
          <p:cNvPr id="36" name="Curved Left Arrow 35"/>
          <p:cNvSpPr/>
          <p:nvPr/>
        </p:nvSpPr>
        <p:spPr>
          <a:xfrm rot="20412513">
            <a:off x="6717495" y="4615412"/>
            <a:ext cx="1080120" cy="54578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2915816" y="5517232"/>
            <a:ext cx="1008112" cy="372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457200" y="116632"/>
            <a:ext cx="8229600" cy="490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smtClean="0"/>
              <a:t>Mealey Machine-State Diagram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50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3200" dirty="0" err="1" smtClean="0"/>
              <a:t>Mealey</a:t>
            </a:r>
            <a:r>
              <a:rPr lang="en-IN" sz="3200" dirty="0" smtClean="0"/>
              <a:t> Machine-Example 1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Design </a:t>
            </a:r>
            <a:r>
              <a:rPr lang="en-IN" sz="2400" dirty="0" err="1" smtClean="0"/>
              <a:t>Mealey</a:t>
            </a:r>
            <a:r>
              <a:rPr lang="en-IN" sz="2400" dirty="0" smtClean="0"/>
              <a:t> Machine that will read sequences made up of letters </a:t>
            </a:r>
            <a:r>
              <a:rPr lang="en-IN" sz="2400" dirty="0" err="1" smtClean="0"/>
              <a:t>a,e,i,o,u</a:t>
            </a:r>
            <a:r>
              <a:rPr lang="en-IN" sz="2400" dirty="0" smtClean="0"/>
              <a:t> and will give as o/p the same characters except when ‘i’ is followed by ‘e’ , it will be changed to ‘u’</a:t>
            </a:r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596600" y="852480"/>
              <a:ext cx="6634800" cy="4785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4080" y="849240"/>
                <a:ext cx="6645960" cy="47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7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err="1" smtClean="0"/>
              <a:t>Mealey</a:t>
            </a:r>
            <a:r>
              <a:rPr lang="en-IN" sz="3200" dirty="0" smtClean="0"/>
              <a:t> Machine-Example 1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Design </a:t>
            </a:r>
            <a:r>
              <a:rPr lang="en-IN" sz="2400" dirty="0" err="1" smtClean="0"/>
              <a:t>Mealey</a:t>
            </a:r>
            <a:r>
              <a:rPr lang="en-IN" sz="2400" dirty="0" smtClean="0"/>
              <a:t> Machine that will read sequences made up of letters </a:t>
            </a:r>
            <a:r>
              <a:rPr lang="en-IN" sz="2400" dirty="0" err="1" smtClean="0"/>
              <a:t>a,e,i,o,u</a:t>
            </a:r>
            <a:r>
              <a:rPr lang="en-IN" sz="2400" dirty="0" smtClean="0"/>
              <a:t> and will give as o/p the same characters except when ‘I’ is followed by ‘e’ , ‘e’ will be changed to ‘u’</a:t>
            </a:r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272</a:t>
            </a:fld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828381" y="4557321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q0</a:t>
            </a:r>
            <a:endParaRPr lang="en-IN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99592" y="4896244"/>
            <a:ext cx="864096" cy="19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57911" y="454655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i</a:t>
            </a:r>
            <a:r>
              <a:rPr lang="en-IN" b="1" dirty="0" smtClean="0"/>
              <a:t>/</a:t>
            </a:r>
            <a:r>
              <a:rPr lang="en-IN" b="1" dirty="0" err="1" smtClean="0"/>
              <a:t>i</a:t>
            </a:r>
            <a:endParaRPr lang="en-IN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67575" y="5277401"/>
            <a:ext cx="530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e/u</a:t>
            </a:r>
          </a:p>
          <a:p>
            <a:r>
              <a:rPr lang="en-IN" b="1" dirty="0" smtClean="0"/>
              <a:t>a/a</a:t>
            </a:r>
          </a:p>
          <a:p>
            <a:r>
              <a:rPr lang="en-IN" b="1" dirty="0" smtClean="0"/>
              <a:t>o/o</a:t>
            </a:r>
          </a:p>
          <a:p>
            <a:r>
              <a:rPr lang="en-IN" b="1" dirty="0" smtClean="0"/>
              <a:t>u/u</a:t>
            </a:r>
            <a:endParaRPr lang="en-IN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829864" y="4896244"/>
            <a:ext cx="2678240" cy="40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652120" y="4576351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q1</a:t>
            </a:r>
            <a:endParaRPr lang="en-IN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829864" y="5046742"/>
            <a:ext cx="2822256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rved Down Arrow 16"/>
          <p:cNvSpPr/>
          <p:nvPr/>
        </p:nvSpPr>
        <p:spPr>
          <a:xfrm>
            <a:off x="5940152" y="3966622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>
            <a:off x="2051720" y="3966622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44208" y="3966622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i</a:t>
            </a:r>
            <a:r>
              <a:rPr lang="en-IN" b="1" dirty="0" smtClean="0"/>
              <a:t>/</a:t>
            </a:r>
            <a:r>
              <a:rPr lang="en-IN" b="1" dirty="0" err="1" smtClean="0"/>
              <a:t>i</a:t>
            </a:r>
            <a:endParaRPr lang="en-IN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267989" y="3717032"/>
            <a:ext cx="530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a/a</a:t>
            </a:r>
          </a:p>
          <a:p>
            <a:r>
              <a:rPr lang="en-IN" b="1" dirty="0" smtClean="0"/>
              <a:t>e/e</a:t>
            </a:r>
          </a:p>
          <a:p>
            <a:r>
              <a:rPr lang="en-IN" b="1" dirty="0" smtClean="0"/>
              <a:t>o/o</a:t>
            </a:r>
          </a:p>
          <a:p>
            <a:r>
              <a:rPr lang="en-IN" b="1" dirty="0" smtClean="0"/>
              <a:t>u/u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795443"/>
              </p:ext>
            </p:extLst>
          </p:nvPr>
        </p:nvGraphicFramePr>
        <p:xfrm>
          <a:off x="787268" y="1697216"/>
          <a:ext cx="702509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155"/>
                <a:gridCol w="520133"/>
                <a:gridCol w="638645"/>
                <a:gridCol w="638645"/>
                <a:gridCol w="638645"/>
                <a:gridCol w="638645"/>
                <a:gridCol w="638645"/>
                <a:gridCol w="638645"/>
                <a:gridCol w="638645"/>
                <a:gridCol w="638645"/>
                <a:gridCol w="638645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e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i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o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u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Δ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Δ</a:t>
                      </a:r>
                      <a:endParaRPr lang="en-I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qo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251520" y="292135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312200" y="3958920"/>
              <a:ext cx="6927840" cy="2500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3920" y="3952080"/>
                <a:ext cx="6948720" cy="251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23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err="1" smtClean="0"/>
              <a:t>Mealey</a:t>
            </a:r>
            <a:r>
              <a:rPr lang="en-IN" sz="3200" dirty="0" smtClean="0"/>
              <a:t> Machine-Example 2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Design </a:t>
            </a:r>
            <a:r>
              <a:rPr lang="en-IN" sz="2400" dirty="0" err="1" smtClean="0"/>
              <a:t>Mealey</a:t>
            </a:r>
            <a:r>
              <a:rPr lang="en-IN" sz="2400" dirty="0" smtClean="0"/>
              <a:t> Machine to get 1’s complement of a given number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052440" y="1630800"/>
              <a:ext cx="4816080" cy="2659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8120" y="1623240"/>
                <a:ext cx="4833720" cy="267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26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err="1" smtClean="0"/>
              <a:t>Mealey</a:t>
            </a:r>
            <a:r>
              <a:rPr lang="en-IN" sz="3200" dirty="0" smtClean="0"/>
              <a:t> Machine-Example 2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Design </a:t>
            </a:r>
            <a:r>
              <a:rPr lang="en-IN" sz="2400" dirty="0" err="1" smtClean="0"/>
              <a:t>Mealey</a:t>
            </a:r>
            <a:r>
              <a:rPr lang="en-IN" sz="2400" dirty="0" smtClean="0"/>
              <a:t> Machine to get 1’s complement of a given number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Example-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274</a:t>
            </a:fld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1828381" y="2204864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q0</a:t>
            </a:r>
            <a:endParaRPr lang="en-IN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99592" y="2543787"/>
            <a:ext cx="864096" cy="19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rved Down Arrow 8"/>
          <p:cNvSpPr/>
          <p:nvPr/>
        </p:nvSpPr>
        <p:spPr>
          <a:xfrm>
            <a:off x="2051720" y="1614165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1760" y="15475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0/1</a:t>
            </a:r>
            <a:endParaRPr lang="en-IN" b="1" dirty="0"/>
          </a:p>
        </p:txBody>
      </p:sp>
      <p:sp>
        <p:nvSpPr>
          <p:cNvPr id="5" name="Curved Up Arrow 4"/>
          <p:cNvSpPr/>
          <p:nvPr/>
        </p:nvSpPr>
        <p:spPr>
          <a:xfrm>
            <a:off x="2051720" y="2924944"/>
            <a:ext cx="504056" cy="7920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34290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1/0</a:t>
            </a:r>
            <a:endParaRPr lang="en-IN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157234"/>
              </p:ext>
            </p:extLst>
          </p:nvPr>
        </p:nvGraphicFramePr>
        <p:xfrm>
          <a:off x="4391983" y="1268760"/>
          <a:ext cx="34923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4163040" y="973800"/>
              <a:ext cx="3182040" cy="3321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9080" y="966240"/>
                <a:ext cx="3193920" cy="33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4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err="1" smtClean="0"/>
              <a:t>Mealey</a:t>
            </a:r>
            <a:r>
              <a:rPr lang="en-IN" sz="3200" dirty="0" smtClean="0"/>
              <a:t> Machine-Example 3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Design </a:t>
            </a:r>
            <a:r>
              <a:rPr lang="en-IN" sz="2400" dirty="0" err="1" smtClean="0"/>
              <a:t>Mealey</a:t>
            </a:r>
            <a:r>
              <a:rPr lang="en-IN" sz="2400" dirty="0" smtClean="0"/>
              <a:t> Machine to get 2’s complement of a given number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3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err="1" smtClean="0"/>
              <a:t>Mealey</a:t>
            </a:r>
            <a:r>
              <a:rPr lang="en-IN" sz="3200" dirty="0" smtClean="0"/>
              <a:t> Machine-Example 3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" y="401185"/>
            <a:ext cx="8229600" cy="2811792"/>
          </a:xfrm>
        </p:spPr>
        <p:txBody>
          <a:bodyPr>
            <a:normAutofit/>
          </a:bodyPr>
          <a:lstStyle/>
          <a:p>
            <a:r>
              <a:rPr lang="en-IN" sz="2400" dirty="0"/>
              <a:t>Design </a:t>
            </a:r>
            <a:r>
              <a:rPr lang="en-IN" sz="2400" dirty="0" err="1"/>
              <a:t>Mealey</a:t>
            </a:r>
            <a:r>
              <a:rPr lang="en-IN" sz="2400" dirty="0"/>
              <a:t> Machine to get 2’s complement of a given number</a:t>
            </a:r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276</a:t>
            </a:fld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828381" y="5171827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q0/0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99592" y="5510750"/>
            <a:ext cx="864096" cy="19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57911" y="51610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67575" y="5891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829864" y="5510750"/>
            <a:ext cx="2678240" cy="40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652120" y="5190857"/>
            <a:ext cx="9361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q1/1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829864" y="5661248"/>
            <a:ext cx="2822256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rved Down Arrow 16"/>
          <p:cNvSpPr/>
          <p:nvPr/>
        </p:nvSpPr>
        <p:spPr>
          <a:xfrm>
            <a:off x="5940152" y="4581128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>
            <a:off x="2051720" y="4581128"/>
            <a:ext cx="504056" cy="57993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44208" y="45811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50034" y="4499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001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4752528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3200" b="1" dirty="0" smtClean="0"/>
              <a:t>Lecture 4.2.2022</a:t>
            </a:r>
            <a:br>
              <a:rPr lang="en-IN" sz="3200" b="1" dirty="0" smtClean="0"/>
            </a:br>
            <a:r>
              <a:rPr lang="en-IN" sz="3200" b="1" dirty="0" smtClean="0"/>
              <a:t/>
            </a:r>
            <a:br>
              <a:rPr lang="en-IN" sz="3200" b="1" dirty="0" smtClean="0"/>
            </a:br>
            <a:r>
              <a:rPr lang="en-IN" sz="3200" b="1" dirty="0"/>
              <a:t>Conversion of </a:t>
            </a:r>
            <a:r>
              <a:rPr lang="en-IN" sz="3200" b="1" dirty="0" smtClean="0"/>
              <a:t>Mealy to Moore Machine</a:t>
            </a:r>
            <a:br>
              <a:rPr lang="en-IN" sz="3200" b="1" dirty="0" smtClean="0"/>
            </a:br>
            <a:r>
              <a:rPr lang="en-IN" sz="3200" b="1" dirty="0"/>
              <a:t>Conversion of Moore to Mealy Machine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650040" y="3792960"/>
              <a:ext cx="2326320" cy="610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5360" y="3789000"/>
                <a:ext cx="233820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0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</a:t>
            </a:r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278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3446640" y="1467360"/>
              <a:ext cx="3382200" cy="109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1600" y="1462320"/>
                <a:ext cx="339552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93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lnSpcReduction="10000"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B0F0"/>
                </a:solidFill>
              </a:rPr>
              <a:t>Check Association-</a:t>
            </a:r>
          </a:p>
          <a:p>
            <a:r>
              <a:rPr lang="en-IN" sz="2400" dirty="0" smtClean="0"/>
              <a:t>We look into the next state column for any state say qi and </a:t>
            </a:r>
            <a:r>
              <a:rPr lang="en-IN" sz="2400" b="1" dirty="0" smtClean="0"/>
              <a:t>determine the number of different outputs associated with qi</a:t>
            </a:r>
            <a:r>
              <a:rPr lang="en-IN" sz="2400" dirty="0" smtClean="0"/>
              <a:t> in that column</a:t>
            </a:r>
          </a:p>
          <a:p>
            <a:r>
              <a:rPr lang="en-IN" sz="2400" dirty="0" smtClean="0"/>
              <a:t>We split qi into several different states, </a:t>
            </a:r>
          </a:p>
          <a:p>
            <a:r>
              <a:rPr lang="en-IN" sz="2400" b="1" dirty="0" smtClean="0"/>
              <a:t>The number of such states being equal to the number of different outputs associated with qi</a:t>
            </a:r>
            <a:endParaRPr lang="en-IN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279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45877"/>
              </p:ext>
            </p:extLst>
          </p:nvPr>
        </p:nvGraphicFramePr>
        <p:xfrm>
          <a:off x="755576" y="764704"/>
          <a:ext cx="3492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82200" y="476640"/>
              <a:ext cx="5844960" cy="3738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800" y="472320"/>
                <a:ext cx="5857200" cy="37490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2774584" y="651605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Theory of Computer Science-KLP </a:t>
            </a:r>
            <a:r>
              <a:rPr lang="en-IN" dirty="0" err="1" smtClean="0"/>
              <a:t>Mishra,N</a:t>
            </a:r>
            <a:r>
              <a:rPr lang="en-IN" dirty="0" smtClean="0"/>
              <a:t> </a:t>
            </a:r>
            <a:r>
              <a:rPr lang="en-IN" dirty="0" err="1" smtClean="0"/>
              <a:t>Chandrasekharan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04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764704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 man with a wolf, goat, and cabbage is on the left bank of a river. </a:t>
            </a:r>
          </a:p>
          <a:p>
            <a:r>
              <a:rPr lang="en-IN" sz="2400" dirty="0" smtClean="0"/>
              <a:t>There is a boat large enough to carry the man and only one of the other three. </a:t>
            </a:r>
          </a:p>
          <a:p>
            <a:r>
              <a:rPr lang="en-IN" sz="2400" dirty="0" smtClean="0"/>
              <a:t>The man and his entourage wish to cross to the right bank, and the man can ferry each across, one at a time.</a:t>
            </a:r>
          </a:p>
          <a:p>
            <a:endParaRPr lang="en-IN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861048"/>
            <a:ext cx="4176464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iver Crossing : Farmer, Wolf, Goat and Cabbage Puzzle | Puzzles Wor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3"/>
          <a:stretch/>
        </p:blipFill>
        <p:spPr bwMode="auto">
          <a:xfrm>
            <a:off x="4572001" y="3276962"/>
            <a:ext cx="4276725" cy="309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40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280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987642"/>
              </p:ext>
            </p:extLst>
          </p:nvPr>
        </p:nvGraphicFramePr>
        <p:xfrm>
          <a:off x="35496" y="476672"/>
          <a:ext cx="3492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501480" y="740520"/>
              <a:ext cx="8121960" cy="5766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60" y="733680"/>
                <a:ext cx="8137440" cy="57830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2774584" y="651605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Theory of Computer Science-KLP </a:t>
            </a:r>
            <a:r>
              <a:rPr lang="en-IN" dirty="0" err="1" smtClean="0"/>
              <a:t>Mishra,N</a:t>
            </a:r>
            <a:r>
              <a:rPr lang="en-IN" dirty="0" smtClean="0"/>
              <a:t> </a:t>
            </a:r>
            <a:r>
              <a:rPr lang="en-IN" dirty="0" err="1" smtClean="0"/>
              <a:t>Chandrasekharan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2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53538"/>
              </p:ext>
            </p:extLst>
          </p:nvPr>
        </p:nvGraphicFramePr>
        <p:xfrm>
          <a:off x="20929" y="476672"/>
          <a:ext cx="3492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20960" y="627480"/>
              <a:ext cx="7770240" cy="5820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200" y="620280"/>
                <a:ext cx="7786080" cy="5837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2774584" y="652534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Theory of Computer Science-KLP </a:t>
            </a:r>
            <a:r>
              <a:rPr lang="en-IN" dirty="0" err="1" smtClean="0"/>
              <a:t>Mishra,N</a:t>
            </a:r>
            <a:r>
              <a:rPr lang="en-IN" dirty="0" smtClean="0"/>
              <a:t> </a:t>
            </a:r>
            <a:r>
              <a:rPr lang="en-IN" dirty="0" err="1" smtClean="0"/>
              <a:t>Chandrasekharan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2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90537"/>
              </p:ext>
            </p:extLst>
          </p:nvPr>
        </p:nvGraphicFramePr>
        <p:xfrm>
          <a:off x="20929" y="476672"/>
          <a:ext cx="3492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0520" y="354240"/>
              <a:ext cx="8867160" cy="6159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0" y="346320"/>
                <a:ext cx="8883000" cy="6178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2774584" y="651605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Theory of Computer Science-KLP </a:t>
            </a:r>
            <a:r>
              <a:rPr lang="en-IN" dirty="0" err="1" smtClean="0"/>
              <a:t>Mishra,N</a:t>
            </a:r>
            <a:r>
              <a:rPr lang="en-IN" dirty="0" smtClean="0"/>
              <a:t> </a:t>
            </a:r>
            <a:r>
              <a:rPr lang="en-IN" dirty="0" err="1" smtClean="0"/>
              <a:t>Chandrasekharan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14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527186"/>
              </p:ext>
            </p:extLst>
          </p:nvPr>
        </p:nvGraphicFramePr>
        <p:xfrm>
          <a:off x="20929" y="476672"/>
          <a:ext cx="3492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0520" y="354240"/>
              <a:ext cx="8867160" cy="6159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0" y="346320"/>
                <a:ext cx="8883000" cy="617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159480" y="2779200"/>
              <a:ext cx="8703720" cy="2913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000" y="2770560"/>
                <a:ext cx="8719200" cy="29343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2774584" y="652534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Theory of Computer Science-KLP </a:t>
            </a:r>
            <a:r>
              <a:rPr lang="en-IN" dirty="0" err="1" smtClean="0"/>
              <a:t>Mishra,N</a:t>
            </a:r>
            <a:r>
              <a:rPr lang="en-IN" dirty="0" smtClean="0"/>
              <a:t> </a:t>
            </a:r>
            <a:r>
              <a:rPr lang="en-IN" dirty="0" err="1" smtClean="0"/>
              <a:t>Chandrasekharan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6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172555"/>
              </p:ext>
            </p:extLst>
          </p:nvPr>
        </p:nvGraphicFramePr>
        <p:xfrm>
          <a:off x="20929" y="476672"/>
          <a:ext cx="3492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74584" y="652534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Theory of Computer Science-KLP </a:t>
            </a:r>
            <a:r>
              <a:rPr lang="en-IN" dirty="0" err="1" smtClean="0"/>
              <a:t>Mishra,N</a:t>
            </a:r>
            <a:r>
              <a:rPr lang="en-IN" dirty="0" smtClean="0"/>
              <a:t> </a:t>
            </a:r>
            <a:r>
              <a:rPr lang="en-IN" dirty="0" err="1" smtClean="0"/>
              <a:t>Chandrasekharan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43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q1 is associated with 1</a:t>
            </a:r>
          </a:p>
          <a:p>
            <a:r>
              <a:rPr lang="en-IN" sz="2400" dirty="0" smtClean="0"/>
              <a:t>q2 is associated with 0 and 1 both so split q2 into q20 and q21</a:t>
            </a:r>
          </a:p>
          <a:p>
            <a:r>
              <a:rPr lang="en-IN" sz="2400" dirty="0" smtClean="0"/>
              <a:t>q3 is associated with 0</a:t>
            </a:r>
          </a:p>
          <a:p>
            <a:r>
              <a:rPr lang="en-IN" sz="2400" dirty="0" smtClean="0"/>
              <a:t>q4 is associated with 0 and 1 both so split into q40 </a:t>
            </a:r>
            <a:r>
              <a:rPr lang="en-IN" sz="2400" dirty="0" err="1" smtClean="0"/>
              <a:t>qnd</a:t>
            </a:r>
            <a:r>
              <a:rPr lang="en-IN" sz="2400" dirty="0" smtClean="0"/>
              <a:t> q41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981536"/>
              </p:ext>
            </p:extLst>
          </p:nvPr>
        </p:nvGraphicFramePr>
        <p:xfrm>
          <a:off x="755576" y="764704"/>
          <a:ext cx="3492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74584" y="651605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Theory of Computer Science-KLP </a:t>
            </a:r>
            <a:r>
              <a:rPr lang="en-IN" dirty="0" err="1" smtClean="0"/>
              <a:t>Mishra,N</a:t>
            </a:r>
            <a:r>
              <a:rPr lang="en-IN" dirty="0" smtClean="0"/>
              <a:t> </a:t>
            </a:r>
            <a:r>
              <a:rPr lang="en-IN" dirty="0" err="1" smtClean="0"/>
              <a:t>Chandrasekharan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211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B0F0"/>
                </a:solidFill>
              </a:rPr>
              <a:t>Reconstruct the table</a:t>
            </a:r>
          </a:p>
          <a:p>
            <a:r>
              <a:rPr lang="en-IN" sz="2400" dirty="0" smtClean="0"/>
              <a:t>BY adding rows for each newly created state after splitting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807107"/>
              </p:ext>
            </p:extLst>
          </p:nvPr>
        </p:nvGraphicFramePr>
        <p:xfrm>
          <a:off x="755576" y="764704"/>
          <a:ext cx="3492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1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Reconstructed Table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2053"/>
              </p:ext>
            </p:extLst>
          </p:nvPr>
        </p:nvGraphicFramePr>
        <p:xfrm>
          <a:off x="683568" y="764704"/>
          <a:ext cx="349238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B0F0"/>
                </a:solidFill>
              </a:rPr>
              <a:t>Rearrange the table</a:t>
            </a:r>
          </a:p>
          <a:p>
            <a:r>
              <a:rPr lang="en-IN" sz="2400" dirty="0" smtClean="0"/>
              <a:t>Pair of states and outputs in the next state column can be rearranged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497334"/>
              </p:ext>
            </p:extLst>
          </p:nvPr>
        </p:nvGraphicFramePr>
        <p:xfrm>
          <a:off x="755576" y="836712"/>
          <a:ext cx="349238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0"/>
                <a:gridCol w="568864"/>
                <a:gridCol w="698477"/>
                <a:gridCol w="698477"/>
                <a:gridCol w="698477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65354"/>
              </p:ext>
            </p:extLst>
          </p:nvPr>
        </p:nvGraphicFramePr>
        <p:xfrm>
          <a:off x="4860032" y="908720"/>
          <a:ext cx="324036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414"/>
                <a:gridCol w="659766"/>
                <a:gridCol w="612068"/>
                <a:gridCol w="1008112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a=0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a=1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Output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8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Mealy Machine to Moore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548680"/>
            <a:ext cx="447484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>
                <a:solidFill>
                  <a:srgbClr val="00B0F0"/>
                </a:solidFill>
              </a:rPr>
              <a:t>Initial state Check</a:t>
            </a:r>
          </a:p>
          <a:p>
            <a:r>
              <a:rPr lang="en-IN" sz="2400" dirty="0" smtClean="0"/>
              <a:t>q1 is the initial state &amp; output is 1</a:t>
            </a:r>
          </a:p>
          <a:p>
            <a:r>
              <a:rPr lang="en-IN" sz="2400" dirty="0" smtClean="0"/>
              <a:t>If someone provides nothing to the FSM, O/P is 1 but this should not take place</a:t>
            </a:r>
          </a:p>
          <a:p>
            <a:r>
              <a:rPr lang="en-IN" sz="2400" dirty="0" smtClean="0"/>
              <a:t>So, we insert one more state say q0 which becomes the initial state with output=0 &amp; the next state values of state q1 are copied in it also</a:t>
            </a:r>
          </a:p>
          <a:p>
            <a:r>
              <a:rPr lang="en-IN" sz="2400" dirty="0" smtClean="0"/>
              <a:t>Else if q1 was having O/P=0 then there was need of inserting any new state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289</a:t>
            </a:fld>
            <a:endParaRPr lang="en-IN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447197"/>
              </p:ext>
            </p:extLst>
          </p:nvPr>
        </p:nvGraphicFramePr>
        <p:xfrm>
          <a:off x="467544" y="1484784"/>
          <a:ext cx="324036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414"/>
                <a:gridCol w="659766"/>
                <a:gridCol w="612068"/>
                <a:gridCol w="1008112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IN" dirty="0" smtClean="0"/>
                        <a:t>Inputs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a=0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a=1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Output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Δ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q41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28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If the man leaves the wolf and goat unattended on either shore, the wolf will surely eat the goat.</a:t>
            </a:r>
          </a:p>
          <a:p>
            <a:r>
              <a:rPr lang="en-IN" sz="2400" dirty="0" smtClean="0"/>
              <a:t>If the goat and cabbage are left unattended, the goat will eat the cabbage.</a:t>
            </a:r>
          </a:p>
          <a:p>
            <a:r>
              <a:rPr lang="en-IN" sz="2400" dirty="0" smtClean="0"/>
              <a:t>Is it possible to cross the river without the goat or cabbage being eaten?</a:t>
            </a:r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861048"/>
            <a:ext cx="4176464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iver Crossing : Farmer, Wolf, Goat and Cabbage Puzzle | Puzzles Wor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3"/>
          <a:stretch/>
        </p:blipFill>
        <p:spPr bwMode="auto">
          <a:xfrm>
            <a:off x="4572001" y="3276962"/>
            <a:ext cx="4276725" cy="309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442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 smtClean="0"/>
              <a:t>Conversion of Moore Machine to Mealy Machine</a:t>
            </a:r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290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98880" y="170280"/>
              <a:ext cx="7828920" cy="5547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120" y="162000"/>
                <a:ext cx="7842240" cy="55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07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/>
              <a:t>Conversion of Moore Machine to </a:t>
            </a:r>
            <a:r>
              <a:rPr lang="en-IN" sz="2800" dirty="0" smtClean="0"/>
              <a:t>Mealy Machine-Eg1</a:t>
            </a:r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291</a:t>
            </a:fld>
            <a:endParaRPr lang="en-IN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94014"/>
              </p:ext>
            </p:extLst>
          </p:nvPr>
        </p:nvGraphicFramePr>
        <p:xfrm>
          <a:off x="827584" y="1124744"/>
          <a:ext cx="37444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936104"/>
                <a:gridCol w="936104"/>
                <a:gridCol w="936104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dirty="0" smtClean="0"/>
                        <a:t>Next state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Output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qo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51520" y="162880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74584" y="651605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Theory of Computer Science-KLP </a:t>
            </a:r>
            <a:r>
              <a:rPr lang="en-IN" dirty="0" err="1" smtClean="0"/>
              <a:t>Mishra,N</a:t>
            </a:r>
            <a:r>
              <a:rPr lang="en-IN" dirty="0" smtClean="0"/>
              <a:t> </a:t>
            </a:r>
            <a:r>
              <a:rPr lang="en-IN" dirty="0" err="1" smtClean="0"/>
              <a:t>Chandrasekharan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8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/>
              <a:t>Conversion of Moore Machine to </a:t>
            </a:r>
            <a:r>
              <a:rPr lang="en-IN" sz="2800" dirty="0" smtClean="0"/>
              <a:t>Mealy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00B0F0"/>
                </a:solidFill>
              </a:rPr>
              <a:t>Reconstruct the Table</a:t>
            </a:r>
          </a:p>
          <a:p>
            <a:r>
              <a:rPr lang="en-IN" sz="2400" dirty="0" smtClean="0"/>
              <a:t>For every input symbol, we form the pair consisting of the next state and the corresponding output and reconstruct the table for Mealy Machine </a:t>
            </a:r>
          </a:p>
          <a:p>
            <a:r>
              <a:rPr lang="en-IN" sz="2400" dirty="0" smtClean="0"/>
              <a:t>Check present state q3 is associated with which output? i.e. 0</a:t>
            </a:r>
          </a:p>
          <a:p>
            <a:r>
              <a:rPr lang="en-IN" sz="2400" dirty="0" smtClean="0"/>
              <a:t>Check </a:t>
            </a:r>
            <a:r>
              <a:rPr lang="en-IN" sz="2400" dirty="0"/>
              <a:t>present state </a:t>
            </a:r>
            <a:r>
              <a:rPr lang="en-IN" sz="2400" dirty="0" smtClean="0"/>
              <a:t>q1 </a:t>
            </a:r>
            <a:r>
              <a:rPr lang="en-IN" sz="2400" dirty="0"/>
              <a:t>is associated with which output? i.e. </a:t>
            </a:r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292</a:t>
            </a:fld>
            <a:endParaRPr lang="en-IN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857716"/>
              </p:ext>
            </p:extLst>
          </p:nvPr>
        </p:nvGraphicFramePr>
        <p:xfrm>
          <a:off x="827584" y="1124744"/>
          <a:ext cx="37444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936104"/>
                <a:gridCol w="936104"/>
                <a:gridCol w="936104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dirty="0" smtClean="0"/>
                        <a:t>Next state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Output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qo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51520" y="162880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440640" y="515160"/>
              <a:ext cx="8390160" cy="57250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400" y="505440"/>
                <a:ext cx="8404200" cy="57463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2774584" y="651605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Theory of Computer Science-KLP </a:t>
            </a:r>
            <a:r>
              <a:rPr lang="en-IN" dirty="0" err="1" smtClean="0"/>
              <a:t>Mishra,N</a:t>
            </a:r>
            <a:r>
              <a:rPr lang="en-IN" dirty="0" smtClean="0"/>
              <a:t> </a:t>
            </a:r>
            <a:r>
              <a:rPr lang="en-IN" dirty="0" err="1" smtClean="0"/>
              <a:t>Chandrasekharan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8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/>
              <a:t>Conversion of Moore Machine to </a:t>
            </a:r>
            <a:r>
              <a:rPr lang="en-IN" sz="2800" dirty="0" smtClean="0"/>
              <a:t>Mealy Machine-Eg1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293</a:t>
            </a:fld>
            <a:endParaRPr lang="en-IN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679615"/>
              </p:ext>
            </p:extLst>
          </p:nvPr>
        </p:nvGraphicFramePr>
        <p:xfrm>
          <a:off x="754088" y="692696"/>
          <a:ext cx="48980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606"/>
                <a:gridCol w="979606"/>
                <a:gridCol w="979607"/>
                <a:gridCol w="979606"/>
                <a:gridCol w="979606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IN" dirty="0" smtClean="0"/>
                        <a:t>Next state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dirty="0" smtClean="0"/>
                        <a:t>a=0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dirty="0" smtClean="0"/>
                        <a:t>a=1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Present States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Output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Output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qo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51520" y="162880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3573016"/>
            <a:ext cx="8229600" cy="270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 smtClean="0">
                <a:solidFill>
                  <a:srgbClr val="00B0F0"/>
                </a:solidFill>
              </a:rPr>
              <a:t>Identical transition check</a:t>
            </a:r>
          </a:p>
          <a:p>
            <a:r>
              <a:rPr lang="en-IN" sz="2400" dirty="0" smtClean="0"/>
              <a:t>We reduce the number of states in any model by considering states with identical transitions.</a:t>
            </a:r>
          </a:p>
          <a:p>
            <a:r>
              <a:rPr lang="en-IN" sz="2400" dirty="0" smtClean="0"/>
              <a:t>If two states have identical transitions then we can delete one of them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177120" y="2822040"/>
              <a:ext cx="8189280" cy="15908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000" y="2815560"/>
                <a:ext cx="8204040" cy="1601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2774584" y="651605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Theory of Computer Science-KLP </a:t>
            </a:r>
            <a:r>
              <a:rPr lang="en-IN" dirty="0" err="1" smtClean="0"/>
              <a:t>Mishra,N</a:t>
            </a:r>
            <a:r>
              <a:rPr lang="en-IN" dirty="0" smtClean="0"/>
              <a:t> </a:t>
            </a:r>
            <a:r>
              <a:rPr lang="en-IN" dirty="0" err="1" smtClean="0"/>
              <a:t>Chandrasekharan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588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0413"/>
            <a:ext cx="8229600" cy="490066"/>
          </a:xfrm>
        </p:spPr>
        <p:txBody>
          <a:bodyPr>
            <a:noAutofit/>
          </a:bodyPr>
          <a:lstStyle/>
          <a:p>
            <a:r>
              <a:rPr lang="en-IN" sz="2800" dirty="0"/>
              <a:t>Conversion of Moore Machine to </a:t>
            </a:r>
            <a:r>
              <a:rPr lang="en-IN" sz="2800" dirty="0" smtClean="0"/>
              <a:t>Mealy Machine-Eg2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294</a:t>
            </a:fld>
            <a:endParaRPr lang="en-IN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58372"/>
              </p:ext>
            </p:extLst>
          </p:nvPr>
        </p:nvGraphicFramePr>
        <p:xfrm>
          <a:off x="827584" y="1124744"/>
          <a:ext cx="374441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936104"/>
                <a:gridCol w="936104"/>
                <a:gridCol w="936104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dirty="0" smtClean="0"/>
                        <a:t>Next state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States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a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b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Output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q1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q1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q2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q2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q1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q3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 smtClean="0"/>
                        <a:t>q3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q1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q3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51520" y="162880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3573016"/>
            <a:ext cx="8229600" cy="2705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 smtClean="0">
                <a:solidFill>
                  <a:srgbClr val="00B0F0"/>
                </a:solidFill>
              </a:rPr>
              <a:t>Consider the Moore Machine described by the transition table given. Construct the corresponding Mealy Machine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81497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295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116632"/>
            <a:ext cx="894715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1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Now, we </a:t>
            </a:r>
            <a:r>
              <a:rPr lang="en-IN" sz="2400" dirty="0"/>
              <a:t>switch our attention from </a:t>
            </a:r>
            <a:r>
              <a:rPr lang="en-IN" sz="2400" dirty="0" smtClean="0"/>
              <a:t>machine like </a:t>
            </a:r>
            <a:r>
              <a:rPr lang="en-IN" sz="2400" dirty="0"/>
              <a:t>descriptions of languages </a:t>
            </a:r>
            <a:r>
              <a:rPr lang="en-IN" sz="2400" dirty="0" smtClean="0"/>
              <a:t>i.e. Deterministic </a:t>
            </a:r>
            <a:r>
              <a:rPr lang="en-IN" sz="2400" dirty="0"/>
              <a:t>and nondeterministic </a:t>
            </a:r>
            <a:r>
              <a:rPr lang="en-IN" sz="2400" dirty="0" smtClean="0"/>
              <a:t>finite automata to </a:t>
            </a:r>
            <a:r>
              <a:rPr lang="en-IN" sz="2400" dirty="0"/>
              <a:t>an algebraic </a:t>
            </a:r>
            <a:r>
              <a:rPr lang="en-IN" sz="2400" dirty="0" smtClean="0"/>
              <a:t>description-”The regular expression”</a:t>
            </a:r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We </a:t>
            </a:r>
            <a:r>
              <a:rPr lang="en-IN" sz="2400" dirty="0"/>
              <a:t>shall </a:t>
            </a:r>
            <a:r>
              <a:rPr lang="en-IN" sz="2400" dirty="0" smtClean="0"/>
              <a:t> find </a:t>
            </a:r>
            <a:r>
              <a:rPr lang="en-IN" sz="2400" dirty="0"/>
              <a:t>that regular expressions can </a:t>
            </a:r>
            <a:r>
              <a:rPr lang="en-IN" sz="2400" dirty="0" smtClean="0"/>
              <a:t>define exactly </a:t>
            </a:r>
            <a:r>
              <a:rPr lang="en-IN" sz="2400" dirty="0"/>
              <a:t>the same languages that the various forms of automata </a:t>
            </a:r>
            <a:r>
              <a:rPr lang="en-IN" sz="2400" dirty="0" smtClean="0"/>
              <a:t>describe i.e. The regular languages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536480" y="1920240"/>
              <a:ext cx="6170040" cy="3026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0360" y="1914840"/>
                <a:ext cx="6182640" cy="30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8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However, regular </a:t>
            </a:r>
            <a:r>
              <a:rPr lang="en-IN" sz="2400" dirty="0"/>
              <a:t>expressions </a:t>
            </a:r>
            <a:r>
              <a:rPr lang="en-IN" sz="2400" dirty="0" smtClean="0"/>
              <a:t>offer </a:t>
            </a:r>
            <a:r>
              <a:rPr lang="en-IN" sz="2400" dirty="0"/>
              <a:t>something that </a:t>
            </a:r>
            <a:r>
              <a:rPr lang="en-IN" sz="2400" dirty="0" smtClean="0"/>
              <a:t>automata do not: </a:t>
            </a:r>
            <a:r>
              <a:rPr lang="en-IN" sz="2400" dirty="0"/>
              <a:t>a declarative way to express the strings we want to </a:t>
            </a:r>
            <a:r>
              <a:rPr lang="en-IN" sz="2400" dirty="0" smtClean="0"/>
              <a:t>accept.</a:t>
            </a:r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Thus, regular </a:t>
            </a:r>
            <a:r>
              <a:rPr lang="en-IN" sz="2400" dirty="0"/>
              <a:t>expressions serve as the input language for many systems that </a:t>
            </a:r>
            <a:r>
              <a:rPr lang="en-IN" sz="2400" dirty="0" smtClean="0"/>
              <a:t>process strings.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7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- The RE=01*+10* </a:t>
            </a:r>
          </a:p>
          <a:p>
            <a:r>
              <a:rPr lang="en-IN" sz="2400" dirty="0" smtClean="0"/>
              <a:t>Denotes the language consisting of all strings that are either a single 0 followed by any number of 1’s or a single 1 followed by an number of 0’s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955160" y="1697400"/>
              <a:ext cx="5360400" cy="3937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0840" y="1693080"/>
                <a:ext cx="5367600" cy="39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8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Language defining notation </a:t>
            </a:r>
          </a:p>
          <a:p>
            <a:endParaRPr lang="en-IN" sz="2400" dirty="0" smtClean="0"/>
          </a:p>
          <a:p>
            <a:r>
              <a:rPr lang="en-IN" sz="2400" dirty="0" smtClean="0"/>
              <a:t>Can be thought of as a “programming language’ in which we express some important applications such as text search algorithm or compiler components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299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2969280" y="2926440"/>
              <a:ext cx="4752000" cy="74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65320" y="2922840"/>
                <a:ext cx="4762080" cy="7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5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Computational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CMs</a:t>
            </a:r>
          </a:p>
          <a:p>
            <a:endParaRPr lang="en-IN" sz="2400" dirty="0" smtClean="0"/>
          </a:p>
          <a:p>
            <a:r>
              <a:rPr lang="en-IN" sz="2400" dirty="0" smtClean="0"/>
              <a:t>Real </a:t>
            </a:r>
            <a:r>
              <a:rPr lang="en-IN" sz="2400" dirty="0"/>
              <a:t>computers are </a:t>
            </a:r>
            <a:r>
              <a:rPr lang="en-IN" sz="2400" dirty="0" smtClean="0"/>
              <a:t>quite complicated to allow us to set </a:t>
            </a:r>
            <a:r>
              <a:rPr lang="en-IN" sz="2400" dirty="0"/>
              <a:t>up </a:t>
            </a:r>
            <a:r>
              <a:rPr lang="en-IN" sz="2400" dirty="0" smtClean="0"/>
              <a:t>a manageable </a:t>
            </a:r>
            <a:r>
              <a:rPr lang="en-IN" sz="2400" dirty="0"/>
              <a:t>mathematical theory for </a:t>
            </a:r>
            <a:r>
              <a:rPr lang="en-IN" sz="2400" dirty="0" smtClean="0"/>
              <a:t>them directly</a:t>
            </a:r>
          </a:p>
          <a:p>
            <a:endParaRPr lang="en-IN" sz="2400" dirty="0"/>
          </a:p>
          <a:p>
            <a:r>
              <a:rPr lang="en-IN" sz="2400" dirty="0"/>
              <a:t>Instead we can use an idealized </a:t>
            </a:r>
            <a:r>
              <a:rPr lang="en-IN" sz="2400" dirty="0" smtClean="0"/>
              <a:t>computer called </a:t>
            </a:r>
            <a:r>
              <a:rPr lang="en-IN" sz="2400" dirty="0"/>
              <a:t>computational model in order to </a:t>
            </a:r>
            <a:r>
              <a:rPr lang="en-IN" sz="2400" dirty="0" smtClean="0"/>
              <a:t>begin the </a:t>
            </a:r>
            <a:r>
              <a:rPr lang="en-IN" sz="2400" dirty="0"/>
              <a:t>theory of computation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27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 problem is modelled by observing the occupants of each bank after a crossing.</a:t>
            </a:r>
          </a:p>
          <a:p>
            <a:r>
              <a:rPr lang="en-IN" sz="2400" dirty="0" smtClean="0"/>
              <a:t>There are 16 subsets of the man (M), wolf (W), goat (G), and cabbage (C).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4509120"/>
            <a:ext cx="2762719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581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Regular Expression are closely related to nondeterministic finite automata </a:t>
            </a:r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Can be thought of as a “User friendly” alternative to the NFA notation for describing software components</a:t>
            </a:r>
          </a:p>
          <a:p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73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RE Denote Languages</a:t>
            </a:r>
          </a:p>
          <a:p>
            <a:r>
              <a:rPr lang="en-IN" sz="2400" dirty="0"/>
              <a:t>RE are capable of defining all and only the regular languages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https://media.geeksforgeeks.org/wp-content/cdn-uploads/20210407173848/123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6197352" cy="35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2500560" y="2613960"/>
              <a:ext cx="6573600" cy="3789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5520" y="2602800"/>
                <a:ext cx="6593760" cy="38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421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Chomsky Hierarchy in Theory of </a:t>
            </a:r>
            <a:r>
              <a:rPr lang="en-IN" sz="3200" b="1" dirty="0" smtClean="0"/>
              <a:t>Computation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/>
              <a:t>Chomsky Hierarchy represents the class of languages that are accepted by the different machine. </a:t>
            </a:r>
            <a:endParaRPr lang="en-IN" sz="2400" dirty="0" smtClean="0"/>
          </a:p>
          <a:p>
            <a:r>
              <a:rPr lang="en-IN" sz="2400" dirty="0" smtClean="0"/>
              <a:t>The </a:t>
            </a:r>
            <a:r>
              <a:rPr lang="en-IN" sz="2400" dirty="0"/>
              <a:t>category of language in Chomsky's Hierarchy is as given below:</a:t>
            </a:r>
          </a:p>
          <a:p>
            <a:pPr lvl="1"/>
            <a:r>
              <a:rPr lang="en-IN" sz="2400" dirty="0"/>
              <a:t>Type 0 known as Unrestricted Grammar.</a:t>
            </a:r>
          </a:p>
          <a:p>
            <a:pPr lvl="1"/>
            <a:r>
              <a:rPr lang="en-IN" sz="2400" dirty="0"/>
              <a:t>Type 1 known as Context Sensitive Grammar.</a:t>
            </a:r>
          </a:p>
          <a:p>
            <a:pPr lvl="1"/>
            <a:r>
              <a:rPr lang="en-IN" sz="2400" dirty="0"/>
              <a:t>Type 2 known as Context Free Grammar.</a:t>
            </a:r>
          </a:p>
          <a:p>
            <a:pPr lvl="1"/>
            <a:r>
              <a:rPr lang="en-IN" sz="2400" dirty="0"/>
              <a:t>Type 3 Regular Grammar</a:t>
            </a:r>
            <a:r>
              <a:rPr lang="en-IN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302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628800"/>
            <a:ext cx="4464497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355360" y="1828440"/>
              <a:ext cx="1938960" cy="2088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1040" y="1824840"/>
                <a:ext cx="1951920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45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Chomsky Hierarchy in Theory of </a:t>
            </a:r>
            <a:r>
              <a:rPr lang="en-IN" sz="3200" b="1" dirty="0" smtClean="0"/>
              <a:t>Computation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Type </a:t>
            </a:r>
            <a:r>
              <a:rPr lang="en-IN" sz="2400" b="1" dirty="0"/>
              <a:t>3 Grammar:</a:t>
            </a:r>
          </a:p>
          <a:p>
            <a:r>
              <a:rPr lang="en-IN" sz="2400" dirty="0"/>
              <a:t>Type 3 Grammar is known as Regular Grammar. </a:t>
            </a:r>
            <a:endParaRPr lang="en-IN" sz="2400" dirty="0" smtClean="0"/>
          </a:p>
          <a:p>
            <a:r>
              <a:rPr lang="en-IN" sz="2400" dirty="0" smtClean="0"/>
              <a:t>Regular </a:t>
            </a:r>
            <a:r>
              <a:rPr lang="en-IN" sz="2400" dirty="0"/>
              <a:t>languages are those languages which can be described using regular expressions. </a:t>
            </a:r>
            <a:endParaRPr lang="en-IN" sz="2400" dirty="0" smtClean="0"/>
          </a:p>
          <a:p>
            <a:r>
              <a:rPr lang="en-IN" sz="2400" dirty="0" smtClean="0"/>
              <a:t>These </a:t>
            </a:r>
            <a:r>
              <a:rPr lang="en-IN" sz="2400" dirty="0"/>
              <a:t>languages can be </a:t>
            </a:r>
            <a:r>
              <a:rPr lang="en-IN" sz="2400" dirty="0" smtClean="0"/>
              <a:t>modelled </a:t>
            </a:r>
            <a:r>
              <a:rPr lang="en-IN" sz="2400" dirty="0"/>
              <a:t>by NFA or DFA.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303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628800"/>
            <a:ext cx="4464497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24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Chomsky Hierarchy in Theory of </a:t>
            </a:r>
            <a:r>
              <a:rPr lang="en-IN" sz="3200" b="1" dirty="0" smtClean="0"/>
              <a:t>Computation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This </a:t>
            </a:r>
            <a:r>
              <a:rPr lang="en-IN" sz="2400" dirty="0"/>
              <a:t>is a hierarchy. </a:t>
            </a:r>
            <a:endParaRPr lang="en-IN" sz="2400" dirty="0" smtClean="0"/>
          </a:p>
          <a:p>
            <a:r>
              <a:rPr lang="en-IN" sz="2400" dirty="0" smtClean="0"/>
              <a:t>Therefore </a:t>
            </a:r>
            <a:r>
              <a:rPr lang="en-IN" sz="2400" dirty="0"/>
              <a:t>every language of type 3 is also of type 2, 1 and 0. </a:t>
            </a:r>
            <a:endParaRPr lang="en-IN" sz="2400" dirty="0" smtClean="0"/>
          </a:p>
          <a:p>
            <a:r>
              <a:rPr lang="en-IN" sz="2400" dirty="0" smtClean="0"/>
              <a:t>Similarly</a:t>
            </a:r>
            <a:r>
              <a:rPr lang="en-IN" sz="2400" dirty="0"/>
              <a:t>, every language of type 2 is also of type 1 and type 0, etc</a:t>
            </a:r>
            <a:r>
              <a:rPr lang="en-IN" sz="2400" dirty="0" smtClean="0"/>
              <a:t>.</a:t>
            </a:r>
            <a:endParaRPr lang="en-IN" sz="1800" dirty="0" smtClean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304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628800"/>
            <a:ext cx="4464497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95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Operators of 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We have to learn the </a:t>
            </a:r>
            <a:r>
              <a:rPr lang="en-IN" sz="2400" dirty="0"/>
              <a:t>three operations  that the operators of </a:t>
            </a:r>
            <a:r>
              <a:rPr lang="en-IN" sz="2400" dirty="0" smtClean="0"/>
              <a:t>regular expressions represent.</a:t>
            </a:r>
          </a:p>
          <a:p>
            <a:endParaRPr lang="en-IN" sz="2400" dirty="0" smtClean="0"/>
          </a:p>
          <a:p>
            <a:r>
              <a:rPr lang="en-IN" sz="2400" dirty="0" smtClean="0"/>
              <a:t>These </a:t>
            </a:r>
            <a:r>
              <a:rPr lang="en-IN" sz="2400" dirty="0"/>
              <a:t>operations </a:t>
            </a:r>
            <a:r>
              <a:rPr lang="en-IN" sz="2400" dirty="0" smtClean="0"/>
              <a:t>are:-</a:t>
            </a:r>
          </a:p>
          <a:p>
            <a:pPr lvl="1"/>
            <a:r>
              <a:rPr lang="en-IN" sz="2400" dirty="0" smtClean="0"/>
              <a:t>Union</a:t>
            </a:r>
          </a:p>
          <a:p>
            <a:pPr lvl="1"/>
            <a:r>
              <a:rPr lang="en-IN" sz="2400" dirty="0" smtClean="0"/>
              <a:t>Concatenation</a:t>
            </a:r>
          </a:p>
          <a:p>
            <a:pPr lvl="1"/>
            <a:r>
              <a:rPr lang="en-IN" sz="2400" dirty="0"/>
              <a:t>Kleene Closure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687320" y="1151640"/>
              <a:ext cx="5286960" cy="3644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3720" y="1149120"/>
                <a:ext cx="5297040" cy="36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27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Operators of 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UNION-</a:t>
            </a:r>
          </a:p>
          <a:p>
            <a:r>
              <a:rPr lang="en-IN" sz="2400" dirty="0" smtClean="0"/>
              <a:t>The </a:t>
            </a:r>
            <a:r>
              <a:rPr lang="en-IN" sz="2400" dirty="0"/>
              <a:t>union of two languages L and </a:t>
            </a:r>
            <a:r>
              <a:rPr lang="en-IN" sz="2400" dirty="0" smtClean="0"/>
              <a:t>M  </a:t>
            </a:r>
          </a:p>
          <a:p>
            <a:r>
              <a:rPr lang="en-IN" sz="2400" dirty="0" smtClean="0"/>
              <a:t>Denoted  as L U M </a:t>
            </a:r>
          </a:p>
          <a:p>
            <a:r>
              <a:rPr lang="en-IN" sz="2400" dirty="0" smtClean="0"/>
              <a:t>The </a:t>
            </a:r>
            <a:r>
              <a:rPr lang="en-IN" sz="2400" dirty="0"/>
              <a:t>set of </a:t>
            </a:r>
            <a:r>
              <a:rPr lang="en-IN" sz="2400" dirty="0" smtClean="0"/>
              <a:t>strings that </a:t>
            </a:r>
            <a:r>
              <a:rPr lang="en-IN" sz="2400" dirty="0"/>
              <a:t>are in either L or </a:t>
            </a:r>
            <a:r>
              <a:rPr lang="en-IN" sz="2400" dirty="0" smtClean="0"/>
              <a:t>M </a:t>
            </a:r>
            <a:r>
              <a:rPr lang="en-IN" sz="2400" dirty="0"/>
              <a:t>or </a:t>
            </a:r>
            <a:r>
              <a:rPr lang="en-IN" sz="2400" dirty="0" smtClean="0"/>
              <a:t>both 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-</a:t>
            </a:r>
          </a:p>
          <a:p>
            <a:r>
              <a:rPr lang="en-IN" sz="2400" dirty="0" smtClean="0"/>
              <a:t>If </a:t>
            </a:r>
            <a:r>
              <a:rPr lang="en-IN" sz="2400" dirty="0"/>
              <a:t>L </a:t>
            </a:r>
            <a:r>
              <a:rPr lang="en-IN" sz="2400" dirty="0" smtClean="0"/>
              <a:t>={001,10,111} and M={</a:t>
            </a:r>
            <a:r>
              <a:rPr lang="el-GR" sz="2400" dirty="0"/>
              <a:t>ε</a:t>
            </a:r>
            <a:r>
              <a:rPr lang="en-IN" sz="2400" dirty="0" smtClean="0"/>
              <a:t>,001} then </a:t>
            </a:r>
          </a:p>
          <a:p>
            <a:pPr marL="0" indent="0">
              <a:buNone/>
            </a:pPr>
            <a:r>
              <a:rPr lang="en-IN" sz="2400" dirty="0" smtClean="0"/>
              <a:t>L U  M={</a:t>
            </a:r>
            <a:r>
              <a:rPr lang="el-GR" sz="2400" dirty="0"/>
              <a:t>ε</a:t>
            </a:r>
            <a:r>
              <a:rPr lang="en-IN" sz="2400" dirty="0" smtClean="0"/>
              <a:t>,10,001,111}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514440" y="2473560"/>
              <a:ext cx="5007960" cy="2775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760" y="2468880"/>
                <a:ext cx="5020560" cy="27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93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Operators of 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Concatenation-</a:t>
            </a:r>
          </a:p>
          <a:p>
            <a:r>
              <a:rPr lang="en-IN" sz="2400" dirty="0"/>
              <a:t>The concatenation of languages L and M </a:t>
            </a:r>
            <a:endParaRPr lang="en-IN" sz="2400" dirty="0" smtClean="0"/>
          </a:p>
          <a:p>
            <a:r>
              <a:rPr lang="en-IN" sz="2400" dirty="0" smtClean="0"/>
              <a:t>The </a:t>
            </a:r>
            <a:r>
              <a:rPr lang="en-IN" sz="2400" dirty="0"/>
              <a:t>set of strings that </a:t>
            </a:r>
            <a:r>
              <a:rPr lang="en-IN" sz="2400" dirty="0" smtClean="0"/>
              <a:t>can be </a:t>
            </a:r>
            <a:r>
              <a:rPr lang="en-IN" sz="2400" dirty="0"/>
              <a:t>formed by taking any string in L and concatenating it with any </a:t>
            </a:r>
            <a:r>
              <a:rPr lang="en-IN" sz="2400" dirty="0" smtClean="0"/>
              <a:t>string in M</a:t>
            </a:r>
          </a:p>
          <a:p>
            <a:r>
              <a:rPr lang="en-IN" sz="2400" dirty="0" smtClean="0"/>
              <a:t>Denoted with </a:t>
            </a:r>
            <a:r>
              <a:rPr lang="en-IN" sz="2400" dirty="0"/>
              <a:t>a dot </a:t>
            </a:r>
            <a:r>
              <a:rPr lang="en-IN" sz="2400" dirty="0" smtClean="0"/>
              <a:t>or with </a:t>
            </a:r>
            <a:r>
              <a:rPr lang="en-IN" sz="2400" dirty="0"/>
              <a:t>no operator at </a:t>
            </a:r>
            <a:r>
              <a:rPr lang="en-IN" sz="2400" dirty="0" smtClean="0"/>
              <a:t>all, although </a:t>
            </a:r>
            <a:r>
              <a:rPr lang="en-IN" sz="2400" dirty="0"/>
              <a:t>the concatenation operator is </a:t>
            </a:r>
            <a:r>
              <a:rPr lang="en-IN" sz="2400" dirty="0" smtClean="0"/>
              <a:t>frequently called dot.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-</a:t>
            </a:r>
          </a:p>
          <a:p>
            <a:r>
              <a:rPr lang="en-IN" sz="2400" dirty="0" smtClean="0"/>
              <a:t>If L={001,10,111} and M={</a:t>
            </a:r>
            <a:r>
              <a:rPr lang="el-GR" sz="2400" dirty="0" smtClean="0"/>
              <a:t>ε</a:t>
            </a:r>
            <a:r>
              <a:rPr lang="en-IN" sz="2400" dirty="0" smtClean="0"/>
              <a:t>,001} then L.M or just LM is {001,10,111,001001,10001,111001}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573120" y="1126800"/>
              <a:ext cx="7495560" cy="5164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080" y="1122840"/>
                <a:ext cx="7511760" cy="51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0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Operators of 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Kleene Closure-</a:t>
            </a:r>
          </a:p>
          <a:p>
            <a:r>
              <a:rPr lang="en-IN" sz="2400" dirty="0" smtClean="0"/>
              <a:t>The </a:t>
            </a:r>
            <a:r>
              <a:rPr lang="en-IN" sz="2400" dirty="0"/>
              <a:t>closure </a:t>
            </a:r>
            <a:r>
              <a:rPr lang="en-IN" sz="2400" dirty="0" smtClean="0"/>
              <a:t>or star </a:t>
            </a:r>
            <a:r>
              <a:rPr lang="en-IN" sz="2400" dirty="0"/>
              <a:t>or Kleene </a:t>
            </a:r>
            <a:r>
              <a:rPr lang="en-IN" sz="2400" dirty="0" smtClean="0"/>
              <a:t>closure of </a:t>
            </a:r>
            <a:r>
              <a:rPr lang="en-IN" sz="2400" dirty="0"/>
              <a:t>a language L </a:t>
            </a:r>
            <a:endParaRPr lang="en-IN" sz="2400" dirty="0" smtClean="0"/>
          </a:p>
          <a:p>
            <a:r>
              <a:rPr lang="en-IN" sz="2400" dirty="0" smtClean="0"/>
              <a:t>Denoted by L*</a:t>
            </a:r>
            <a:endParaRPr lang="en-IN" sz="2400" dirty="0"/>
          </a:p>
          <a:p>
            <a:r>
              <a:rPr lang="en-IN" sz="2400" dirty="0" smtClean="0"/>
              <a:t>Represents </a:t>
            </a:r>
            <a:r>
              <a:rPr lang="en-IN" sz="2400" dirty="0"/>
              <a:t>the set of those strings that can be formed by taking </a:t>
            </a:r>
            <a:r>
              <a:rPr lang="en-IN" sz="2400" dirty="0" smtClean="0"/>
              <a:t>any number </a:t>
            </a:r>
            <a:r>
              <a:rPr lang="en-IN" sz="2400" dirty="0"/>
              <a:t>of strings from </a:t>
            </a:r>
            <a:r>
              <a:rPr lang="en-IN" sz="2400" dirty="0" smtClean="0"/>
              <a:t>L, </a:t>
            </a:r>
            <a:r>
              <a:rPr lang="en-IN" sz="2400" dirty="0"/>
              <a:t>possibly with repetitions (</a:t>
            </a:r>
            <a:r>
              <a:rPr lang="en-IN" sz="2400" dirty="0" smtClean="0"/>
              <a:t>i.e. </a:t>
            </a:r>
            <a:r>
              <a:rPr lang="en-IN" sz="2400" dirty="0"/>
              <a:t>the same </a:t>
            </a:r>
            <a:r>
              <a:rPr lang="en-IN" sz="2400" dirty="0" smtClean="0"/>
              <a:t>string may </a:t>
            </a:r>
            <a:r>
              <a:rPr lang="en-IN" sz="2400" dirty="0"/>
              <a:t>be selected more than </a:t>
            </a:r>
            <a:r>
              <a:rPr lang="en-IN" sz="2400" dirty="0" smtClean="0"/>
              <a:t>once) </a:t>
            </a:r>
            <a:r>
              <a:rPr lang="en-IN" sz="2400" dirty="0"/>
              <a:t>and concatenating all of </a:t>
            </a:r>
            <a:r>
              <a:rPr lang="en-IN" sz="2400" dirty="0" smtClean="0"/>
              <a:t>them.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473840" y="1204200"/>
              <a:ext cx="7007040" cy="4379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8800" y="1199880"/>
                <a:ext cx="7022160" cy="438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89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Operators of 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Kleene Closure-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-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If L={0,1} then L* </a:t>
            </a:r>
            <a:r>
              <a:rPr lang="en-IN" sz="2400" dirty="0"/>
              <a:t>is all strings of </a:t>
            </a:r>
            <a:r>
              <a:rPr lang="en-IN" sz="2400" dirty="0" smtClean="0"/>
              <a:t>0’s </a:t>
            </a:r>
            <a:r>
              <a:rPr lang="en-IN" sz="2400" dirty="0"/>
              <a:t>and </a:t>
            </a:r>
            <a:r>
              <a:rPr lang="en-IN" sz="2400" dirty="0" smtClean="0"/>
              <a:t>1’s</a:t>
            </a:r>
          </a:p>
          <a:p>
            <a:pPr marL="457200" indent="-457200">
              <a:buFont typeface="+mj-lt"/>
              <a:buAutoNum type="arabicParenR"/>
            </a:pPr>
            <a:r>
              <a:rPr lang="en-IN" sz="2400" dirty="0"/>
              <a:t>If L </a:t>
            </a:r>
            <a:r>
              <a:rPr lang="en-IN" sz="2400" dirty="0" smtClean="0"/>
              <a:t>={0,11} then L* </a:t>
            </a:r>
            <a:r>
              <a:rPr lang="en-IN" sz="2400" dirty="0"/>
              <a:t>consists of those strings of </a:t>
            </a:r>
            <a:r>
              <a:rPr lang="en-IN" sz="2400" dirty="0" smtClean="0"/>
              <a:t>0’s </a:t>
            </a:r>
            <a:r>
              <a:rPr lang="en-IN" sz="2400" dirty="0"/>
              <a:t>and </a:t>
            </a:r>
            <a:r>
              <a:rPr lang="en-IN" sz="2400" dirty="0" smtClean="0"/>
              <a:t>1’s </a:t>
            </a:r>
            <a:r>
              <a:rPr lang="en-IN" sz="2400" dirty="0"/>
              <a:t>such that the </a:t>
            </a:r>
            <a:r>
              <a:rPr lang="en-IN" sz="2400" dirty="0" smtClean="0"/>
              <a:t>1’s come in pairs E.g. 011, 11110 but </a:t>
            </a:r>
            <a:r>
              <a:rPr lang="en-IN" sz="2400" dirty="0"/>
              <a:t>not </a:t>
            </a:r>
            <a:r>
              <a:rPr lang="en-IN" sz="2400" dirty="0" smtClean="0"/>
              <a:t>01011 or 101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309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608120" y="2114640"/>
              <a:ext cx="6228720" cy="3907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1640" y="2110320"/>
                <a:ext cx="6243840" cy="39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91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States are labelled by hyphenated pairs </a:t>
            </a:r>
            <a:endParaRPr lang="en-IN" sz="2400" dirty="0" smtClean="0"/>
          </a:p>
          <a:p>
            <a:r>
              <a:rPr lang="en-US" sz="2400" b="1" dirty="0" smtClean="0"/>
              <a:t>Left Bank Occupants-Right Bank Occupants</a:t>
            </a:r>
            <a:endParaRPr lang="en-IN" sz="2400" b="1" dirty="0" smtClean="0"/>
          </a:p>
          <a:p>
            <a:r>
              <a:rPr lang="en-IN" sz="2400" dirty="0" smtClean="0"/>
              <a:t>Symbols on left of the hyphen=subset on the left bank</a:t>
            </a:r>
          </a:p>
          <a:p>
            <a:r>
              <a:rPr lang="en-IN" sz="2400" dirty="0" smtClean="0"/>
              <a:t>Symbols on right of the hyphen=subset on the right bank</a:t>
            </a:r>
          </a:p>
          <a:p>
            <a:r>
              <a:rPr lang="en-IN" sz="2400" dirty="0" err="1" smtClean="0"/>
              <a:t>Eg</a:t>
            </a:r>
            <a:r>
              <a:rPr lang="en-IN" sz="2400" dirty="0" smtClean="0"/>
              <a:t>: MG-WC</a:t>
            </a:r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4509120"/>
            <a:ext cx="2762719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2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Operators of Regular Expression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Kleene Closure-</a:t>
            </a:r>
          </a:p>
          <a:p>
            <a:r>
              <a:rPr lang="en-IN" sz="2400" dirty="0" smtClean="0"/>
              <a:t>Star Operation</a:t>
            </a:r>
          </a:p>
          <a:p>
            <a:r>
              <a:rPr lang="en-IN" sz="2400" b="1" dirty="0" smtClean="0"/>
              <a:t>Bit different from the other two operations because it applies to a single language rather than two</a:t>
            </a:r>
          </a:p>
          <a:p>
            <a:r>
              <a:rPr lang="en-IN" sz="2400" b="1" dirty="0" smtClean="0"/>
              <a:t>Works by attaching any number of strings in A together to get a string in the new language</a:t>
            </a:r>
          </a:p>
          <a:p>
            <a:r>
              <a:rPr lang="en-IN" sz="2400" b="1" dirty="0" smtClean="0"/>
              <a:t>As “Any number” includes 0 as a possibility, the empty string </a:t>
            </a:r>
            <a:r>
              <a:rPr lang="el-GR" sz="2400" b="1" dirty="0" smtClean="0"/>
              <a:t>ε</a:t>
            </a:r>
            <a:r>
              <a:rPr lang="en-IN" sz="2400" b="1" dirty="0" smtClean="0"/>
              <a:t> is always a member of A* </a:t>
            </a:r>
          </a:p>
          <a:p>
            <a:r>
              <a:rPr lang="en-IN" sz="2400" b="1" dirty="0" smtClean="0"/>
              <a:t>Iteration of strings</a:t>
            </a:r>
          </a:p>
          <a:p>
            <a:endParaRPr lang="en-IN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310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23120" y="1326240"/>
              <a:ext cx="8920080" cy="4324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600" y="1320840"/>
                <a:ext cx="8926560" cy="43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8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IN" dirty="0" err="1" smtClean="0"/>
              <a:t>Eg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Let the alphabet ∑ be the standard 26 letters {</a:t>
            </a:r>
            <a:r>
              <a:rPr lang="en-IN" sz="2400" dirty="0" err="1" smtClean="0"/>
              <a:t>a,b</a:t>
            </a:r>
            <a:r>
              <a:rPr lang="en-IN" sz="2400" dirty="0" smtClean="0"/>
              <a:t>,….z}</a:t>
            </a:r>
          </a:p>
          <a:p>
            <a:pPr marL="0" indent="0">
              <a:buNone/>
            </a:pPr>
            <a:r>
              <a:rPr lang="en-IN" sz="2400" dirty="0" smtClean="0"/>
              <a:t>If A={</a:t>
            </a:r>
            <a:r>
              <a:rPr lang="en-IN" sz="2400" dirty="0" err="1" smtClean="0"/>
              <a:t>good,bad</a:t>
            </a:r>
            <a:r>
              <a:rPr lang="en-IN" sz="2400" dirty="0" smtClean="0"/>
              <a:t>} and B={</a:t>
            </a:r>
            <a:r>
              <a:rPr lang="en-IN" sz="2400" dirty="0" err="1" smtClean="0"/>
              <a:t>boy,girl</a:t>
            </a:r>
            <a:r>
              <a:rPr lang="en-IN" sz="2400" dirty="0" smtClean="0"/>
              <a:t>} then find out-</a:t>
            </a:r>
          </a:p>
          <a:p>
            <a:pPr marL="0" indent="0">
              <a:buNone/>
            </a:pPr>
            <a:r>
              <a:rPr lang="en-IN" sz="2400" dirty="0" smtClean="0"/>
              <a:t>AUB</a:t>
            </a:r>
          </a:p>
          <a:p>
            <a:pPr marL="0" indent="0">
              <a:buNone/>
            </a:pPr>
            <a:r>
              <a:rPr lang="en-IN" sz="2400" dirty="0" smtClean="0"/>
              <a:t>A.B</a:t>
            </a:r>
          </a:p>
          <a:p>
            <a:pPr marL="0" indent="0">
              <a:buNone/>
            </a:pPr>
            <a:r>
              <a:rPr lang="en-IN" sz="2400" dirty="0" smtClean="0"/>
              <a:t>A*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311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224640" y="973440"/>
              <a:ext cx="8802360" cy="5041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000" y="964800"/>
                <a:ext cx="8821080" cy="50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4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IN" dirty="0" err="1" smtClean="0"/>
              <a:t>Eg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Let the alphabet ∑ be the standard 26 letters {</a:t>
            </a:r>
            <a:r>
              <a:rPr lang="en-IN" sz="2400" dirty="0" err="1" smtClean="0"/>
              <a:t>a,b</a:t>
            </a:r>
            <a:r>
              <a:rPr lang="en-IN" sz="2400" dirty="0" smtClean="0"/>
              <a:t>,….z}</a:t>
            </a:r>
          </a:p>
          <a:p>
            <a:pPr marL="0" indent="0">
              <a:buNone/>
            </a:pPr>
            <a:r>
              <a:rPr lang="en-IN" sz="2400" dirty="0" smtClean="0"/>
              <a:t>If A={</a:t>
            </a:r>
            <a:r>
              <a:rPr lang="en-IN" sz="2400" dirty="0" err="1" smtClean="0"/>
              <a:t>good,bad</a:t>
            </a:r>
            <a:r>
              <a:rPr lang="en-IN" sz="2400" dirty="0" smtClean="0"/>
              <a:t>} and B={</a:t>
            </a:r>
            <a:r>
              <a:rPr lang="en-IN" sz="2400" dirty="0" err="1" smtClean="0"/>
              <a:t>boy,girl</a:t>
            </a:r>
            <a:r>
              <a:rPr lang="en-IN" sz="2400" dirty="0" smtClean="0"/>
              <a:t>} then</a:t>
            </a:r>
          </a:p>
          <a:p>
            <a:pPr marL="0" indent="0">
              <a:buNone/>
            </a:pPr>
            <a:r>
              <a:rPr lang="en-IN" sz="2400" dirty="0" smtClean="0"/>
              <a:t>AUB={</a:t>
            </a:r>
            <a:r>
              <a:rPr lang="en-IN" sz="2400" dirty="0" err="1" smtClean="0"/>
              <a:t>good,bad,boy,girl</a:t>
            </a:r>
            <a:r>
              <a:rPr lang="en-IN" sz="2400" dirty="0" smtClean="0"/>
              <a:t>}</a:t>
            </a:r>
          </a:p>
          <a:p>
            <a:pPr marL="0" indent="0">
              <a:buNone/>
            </a:pPr>
            <a:r>
              <a:rPr lang="en-IN" sz="2400" dirty="0" smtClean="0"/>
              <a:t>A.B={</a:t>
            </a:r>
            <a:r>
              <a:rPr lang="en-IN" sz="2400" dirty="0" err="1" smtClean="0"/>
              <a:t>goodboy,goodgirl,badboy,badgirl</a:t>
            </a:r>
            <a:r>
              <a:rPr lang="en-IN" sz="2400" dirty="0" smtClean="0"/>
              <a:t>}</a:t>
            </a:r>
          </a:p>
          <a:p>
            <a:pPr marL="0" indent="0">
              <a:buNone/>
            </a:pPr>
            <a:r>
              <a:rPr lang="en-IN" sz="2400" dirty="0" smtClean="0"/>
              <a:t>A*={</a:t>
            </a:r>
            <a:r>
              <a:rPr lang="el-GR" sz="2400" dirty="0" smtClean="0"/>
              <a:t>ε</a:t>
            </a:r>
            <a:r>
              <a:rPr lang="en-IN" sz="2400" dirty="0" smtClean="0"/>
              <a:t>,good,bad,goodgood,badbad,goodbad,badgood,goodgoodgood,badbadbad,goodgoodbad,goodbadgood,badgoodgood,goodbadbad,badgoodbad,badbadgood,……………………………….}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312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341640" y="2469240"/>
              <a:ext cx="8005320" cy="2720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240" y="2464560"/>
                <a:ext cx="8013960" cy="27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736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IN" dirty="0"/>
              <a:t>Building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Formal Recursive Definition of Regular Expression over ∑ as follows-</a:t>
            </a:r>
          </a:p>
          <a:p>
            <a:pPr algn="just">
              <a:buNone/>
            </a:pPr>
            <a:r>
              <a:rPr lang="en-US" altLang="en-US" sz="2400" dirty="0"/>
              <a:t>1.   Any terminal symbol (i.e. an element of ∑), Λ  and   ∅ are regular</a:t>
            </a:r>
          </a:p>
          <a:p>
            <a:pPr algn="just">
              <a:buNone/>
            </a:pPr>
            <a:r>
              <a:rPr lang="en-US" altLang="en-US" sz="2400" dirty="0"/>
              <a:t>     expressions. When we view </a:t>
            </a:r>
            <a:r>
              <a:rPr lang="en-US" altLang="en-US" sz="2400" i="1" dirty="0"/>
              <a:t>a </a:t>
            </a:r>
            <a:r>
              <a:rPr lang="en-US" altLang="en-US" sz="2400" dirty="0"/>
              <a:t>in ∑  as a regular expression, we denote it by </a:t>
            </a:r>
            <a:r>
              <a:rPr lang="en-US" altLang="en-US" sz="2400" b="1" dirty="0"/>
              <a:t>a</a:t>
            </a:r>
            <a:r>
              <a:rPr lang="en-US" altLang="en-US" sz="2400" dirty="0"/>
              <a:t>.</a:t>
            </a:r>
          </a:p>
          <a:p>
            <a:pPr algn="just">
              <a:buNone/>
            </a:pPr>
            <a:r>
              <a:rPr lang="en-US" altLang="en-US" sz="2400" dirty="0"/>
              <a:t>2. The union of two regular expressions </a:t>
            </a:r>
            <a:r>
              <a:rPr lang="en-US" altLang="en-US" sz="2400" dirty="0" smtClean="0"/>
              <a:t>R1 and </a:t>
            </a:r>
            <a:r>
              <a:rPr lang="en-US" altLang="en-US" sz="2400" dirty="0"/>
              <a:t>R2 , written as </a:t>
            </a:r>
            <a:r>
              <a:rPr lang="en-US" altLang="en-US" sz="2400" dirty="0" smtClean="0"/>
              <a:t>R1 </a:t>
            </a:r>
            <a:r>
              <a:rPr lang="en-US" altLang="en-US" sz="2400" dirty="0"/>
              <a:t>+ R2, is also a regular expression.</a:t>
            </a:r>
          </a:p>
          <a:p>
            <a:pPr algn="just">
              <a:buNone/>
            </a:pPr>
            <a:r>
              <a:rPr lang="en-US" altLang="en-US" sz="2400" dirty="0"/>
              <a:t>3. The concatenation of two regular expressions R1and R2, written as</a:t>
            </a:r>
          </a:p>
          <a:p>
            <a:pPr algn="just">
              <a:buNone/>
            </a:pPr>
            <a:r>
              <a:rPr lang="en-US" altLang="en-US" sz="2400" dirty="0"/>
              <a:t>     </a:t>
            </a:r>
            <a:r>
              <a:rPr lang="en-US" altLang="en-US" sz="2400" dirty="0" smtClean="0"/>
              <a:t>R1R2</a:t>
            </a:r>
            <a:r>
              <a:rPr lang="en-US" altLang="en-US" sz="2400" dirty="0"/>
              <a:t>, is also a regular expression.</a:t>
            </a:r>
          </a:p>
          <a:p>
            <a:pPr algn="just">
              <a:buNone/>
            </a:pPr>
            <a:r>
              <a:rPr lang="en-US" altLang="en-US" sz="2400" dirty="0"/>
              <a:t>4. The iteration (or closure) of a regular expression R written as R*, is</a:t>
            </a:r>
          </a:p>
          <a:p>
            <a:pPr algn="just">
              <a:buNone/>
            </a:pPr>
            <a:r>
              <a:rPr lang="en-US" altLang="en-US" sz="2400" dirty="0"/>
              <a:t>     also a regular expression.</a:t>
            </a:r>
          </a:p>
          <a:p>
            <a:pPr>
              <a:buNone/>
            </a:pPr>
            <a:r>
              <a:rPr lang="en-US" altLang="en-US" sz="2400" dirty="0"/>
              <a:t>5.If </a:t>
            </a:r>
            <a:r>
              <a:rPr lang="en-US" altLang="en-US" sz="2400" b="1" dirty="0"/>
              <a:t>R</a:t>
            </a:r>
            <a:r>
              <a:rPr lang="en-US" altLang="en-US" sz="2400" dirty="0"/>
              <a:t> is a regular expression, then </a:t>
            </a:r>
            <a:r>
              <a:rPr lang="en-US" altLang="en-US" sz="2400" b="1" dirty="0"/>
              <a:t>(R) </a:t>
            </a:r>
            <a:r>
              <a:rPr lang="en-US" altLang="en-US" sz="2400" dirty="0"/>
              <a:t>is also a regular expression.</a:t>
            </a:r>
          </a:p>
          <a:p>
            <a:pPr>
              <a:buNone/>
            </a:pPr>
            <a:r>
              <a:rPr lang="en-US" altLang="en-US" sz="2400" dirty="0"/>
              <a:t>6. The regular expressions over∑ are precisely those obtained</a:t>
            </a:r>
          </a:p>
          <a:p>
            <a:pPr>
              <a:buNone/>
            </a:pPr>
            <a:r>
              <a:rPr lang="en-US" altLang="en-US" sz="2400" dirty="0"/>
              <a:t>recursively by the application of the rules </a:t>
            </a:r>
            <a:r>
              <a:rPr lang="en-US" altLang="en-US" sz="2400" i="1" dirty="0"/>
              <a:t>1-5 </a:t>
            </a:r>
            <a:r>
              <a:rPr lang="en-US" altLang="en-US" sz="2400" dirty="0"/>
              <a:t>once or several times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313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19880" y="1192680"/>
              <a:ext cx="8704800" cy="5355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40" y="1186200"/>
                <a:ext cx="8713800" cy="536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316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IN" dirty="0" smtClean="0"/>
              <a:t>Scrutiny of Rules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We use ‘</a:t>
            </a:r>
            <a:r>
              <a:rPr lang="en-IN" sz="2400" b="1" dirty="0"/>
              <a:t>x</a:t>
            </a:r>
            <a:r>
              <a:rPr lang="en-IN" sz="2400" dirty="0"/>
              <a:t>’ for a regular expression just to distinguish it from the symbol or string x.</a:t>
            </a:r>
          </a:p>
          <a:p>
            <a:r>
              <a:rPr lang="en-IN" sz="2400" dirty="0" smtClean="0"/>
              <a:t>The </a:t>
            </a:r>
            <a:r>
              <a:rPr lang="en-IN" sz="2400" dirty="0" err="1" smtClean="0"/>
              <a:t>paranthesis</a:t>
            </a:r>
            <a:r>
              <a:rPr lang="en-IN" sz="2400" dirty="0" smtClean="0"/>
              <a:t> used in Rule 5 influence the order of evaluation of a regular expression</a:t>
            </a:r>
          </a:p>
          <a:p>
            <a:r>
              <a:rPr lang="en-IN" sz="2400" dirty="0" smtClean="0"/>
              <a:t>In the absence of </a:t>
            </a:r>
            <a:r>
              <a:rPr lang="en-IN" sz="2400" dirty="0" err="1" smtClean="0"/>
              <a:t>paranthesis</a:t>
            </a:r>
            <a:r>
              <a:rPr lang="en-IN" sz="2400" dirty="0" smtClean="0"/>
              <a:t>, the Hierarchy is as follows:-</a:t>
            </a:r>
          </a:p>
          <a:p>
            <a:pPr lvl="1"/>
            <a:r>
              <a:rPr lang="en-IN" sz="2400" dirty="0" smtClean="0"/>
              <a:t>Iteration(closure),concatenation and union</a:t>
            </a:r>
          </a:p>
          <a:p>
            <a:pPr lvl="1"/>
            <a:r>
              <a:rPr lang="en-IN" sz="2400" dirty="0" smtClean="0"/>
              <a:t>The hierarchy is similar to that followed for arithmetic expressions (exponentiation, multiplication and addition)</a:t>
            </a:r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314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361800" y="1527840"/>
              <a:ext cx="6563880" cy="4534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760" y="1522440"/>
                <a:ext cx="6577920" cy="45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4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IN" dirty="0"/>
              <a:t>BASIS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The </a:t>
            </a:r>
            <a:r>
              <a:rPr lang="en-IN" sz="2400" dirty="0"/>
              <a:t>basis consists of three </a:t>
            </a:r>
            <a:r>
              <a:rPr lang="en-IN" sz="2400" dirty="0" smtClean="0"/>
              <a:t>parts:</a:t>
            </a:r>
            <a:endParaRPr lang="en-IN" sz="2400" dirty="0"/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The </a:t>
            </a:r>
            <a:r>
              <a:rPr lang="en-IN" sz="2400" dirty="0"/>
              <a:t>constants </a:t>
            </a:r>
            <a:r>
              <a:rPr lang="el-GR" sz="2400" dirty="0"/>
              <a:t>ε</a:t>
            </a:r>
            <a:r>
              <a:rPr lang="en-IN" sz="2400" dirty="0" smtClean="0"/>
              <a:t> </a:t>
            </a:r>
            <a:r>
              <a:rPr lang="en-IN" sz="2400" dirty="0"/>
              <a:t>and ∅</a:t>
            </a:r>
            <a:r>
              <a:rPr lang="en-IN" sz="2400" dirty="0" smtClean="0"/>
              <a:t> </a:t>
            </a:r>
            <a:r>
              <a:rPr lang="en-IN" sz="2400" dirty="0"/>
              <a:t>are regular </a:t>
            </a:r>
            <a:r>
              <a:rPr lang="en-IN" sz="2400" dirty="0" smtClean="0"/>
              <a:t>expressions,  </a:t>
            </a:r>
            <a:r>
              <a:rPr lang="en-IN" sz="2400" dirty="0"/>
              <a:t>denoting the languages </a:t>
            </a:r>
            <a:r>
              <a:rPr lang="en-IN" sz="2400" dirty="0" smtClean="0"/>
              <a:t>{</a:t>
            </a:r>
            <a:r>
              <a:rPr lang="el-GR" sz="2400" dirty="0" smtClean="0"/>
              <a:t>ε</a:t>
            </a:r>
            <a:r>
              <a:rPr lang="en-IN" sz="2400" dirty="0" smtClean="0"/>
              <a:t>} and </a:t>
            </a:r>
            <a:r>
              <a:rPr lang="en-IN" sz="2400" dirty="0"/>
              <a:t>∅ </a:t>
            </a:r>
            <a:r>
              <a:rPr lang="en-IN" sz="2400" dirty="0" smtClean="0"/>
              <a:t>respectively.   </a:t>
            </a:r>
            <a:r>
              <a:rPr lang="en-IN" sz="2400" dirty="0"/>
              <a:t>That </a:t>
            </a:r>
            <a:r>
              <a:rPr lang="en-IN" sz="2400" dirty="0" smtClean="0"/>
              <a:t>is, L(</a:t>
            </a:r>
            <a:r>
              <a:rPr lang="el-GR" sz="2400" dirty="0"/>
              <a:t>ε </a:t>
            </a:r>
            <a:r>
              <a:rPr lang="en-IN" sz="2400" dirty="0" smtClean="0"/>
              <a:t>)={</a:t>
            </a:r>
            <a:r>
              <a:rPr lang="el-GR" sz="2400" dirty="0"/>
              <a:t>ε </a:t>
            </a:r>
            <a:r>
              <a:rPr lang="en-IN" sz="2400" dirty="0" smtClean="0"/>
              <a:t>} and L(</a:t>
            </a:r>
            <a:r>
              <a:rPr lang="en-IN" sz="2400" dirty="0"/>
              <a:t>∅</a:t>
            </a:r>
            <a:r>
              <a:rPr lang="en-IN" sz="2400" dirty="0" smtClean="0"/>
              <a:t>)=</a:t>
            </a:r>
            <a:r>
              <a:rPr lang="en-IN" sz="2400" dirty="0"/>
              <a:t> ∅</a:t>
            </a: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r>
              <a:rPr lang="en-IN" sz="2400" dirty="0" smtClean="0"/>
              <a:t>If </a:t>
            </a:r>
            <a:r>
              <a:rPr lang="en-IN" sz="2400" dirty="0"/>
              <a:t>a is any </a:t>
            </a:r>
            <a:r>
              <a:rPr lang="en-IN" sz="2400" dirty="0" smtClean="0"/>
              <a:t>symbol, </a:t>
            </a:r>
            <a:r>
              <a:rPr lang="en-IN" sz="2400" dirty="0"/>
              <a:t>then </a:t>
            </a:r>
            <a:r>
              <a:rPr lang="en-IN" sz="2400" b="1" dirty="0"/>
              <a:t>a</a:t>
            </a:r>
            <a:r>
              <a:rPr lang="en-IN" sz="2400" dirty="0"/>
              <a:t> is a regular </a:t>
            </a:r>
            <a:r>
              <a:rPr lang="en-IN" sz="2400" dirty="0" smtClean="0"/>
              <a:t>expression. </a:t>
            </a:r>
            <a:r>
              <a:rPr lang="en-IN" sz="2400" dirty="0"/>
              <a:t>This expression </a:t>
            </a:r>
            <a:r>
              <a:rPr lang="en-IN" sz="2400" dirty="0" smtClean="0"/>
              <a:t>denotes the </a:t>
            </a:r>
            <a:r>
              <a:rPr lang="en-IN" sz="2400" dirty="0"/>
              <a:t>language </a:t>
            </a:r>
            <a:r>
              <a:rPr lang="en-IN" sz="2400" dirty="0" smtClean="0"/>
              <a:t>{a}. That is, L(</a:t>
            </a:r>
            <a:r>
              <a:rPr lang="en-IN" sz="2400" b="1" dirty="0" smtClean="0"/>
              <a:t>a</a:t>
            </a:r>
            <a:r>
              <a:rPr lang="en-IN" sz="2400" dirty="0" smtClean="0"/>
              <a:t>)={a}, </a:t>
            </a:r>
            <a:r>
              <a:rPr lang="en-IN" sz="2400" dirty="0"/>
              <a:t>Note that we use boldface </a:t>
            </a:r>
            <a:r>
              <a:rPr lang="en-IN" sz="2400" dirty="0" smtClean="0"/>
              <a:t>font to </a:t>
            </a:r>
            <a:r>
              <a:rPr lang="en-IN" sz="2400" dirty="0"/>
              <a:t>denote an expression corresponding to a </a:t>
            </a:r>
            <a:r>
              <a:rPr lang="en-IN" sz="2400" dirty="0" smtClean="0"/>
              <a:t>symbol.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315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991080" y="1154880"/>
              <a:ext cx="7499520" cy="4980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7480" y="1150920"/>
                <a:ext cx="7511400" cy="49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5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just">
              <a:buFont typeface="Arial" charset="0"/>
              <a:buNone/>
            </a:pPr>
            <a:r>
              <a:rPr lang="en-US" altLang="en-US" sz="2800" b="1" dirty="0" smtClean="0"/>
              <a:t>    Any set represented by a regular expression is called a regular set.</a:t>
            </a:r>
          </a:p>
          <a:p>
            <a:pPr>
              <a:buFont typeface="Arial" charset="0"/>
              <a:buNone/>
            </a:pPr>
            <a:r>
              <a:rPr lang="en-US" altLang="en-US" sz="2400" i="1" dirty="0" smtClean="0"/>
              <a:t>   </a:t>
            </a:r>
            <a:r>
              <a:rPr lang="en-US" altLang="en-US" sz="2400" dirty="0" smtClean="0"/>
              <a:t>If for example, </a:t>
            </a:r>
            <a:r>
              <a:rPr lang="en-US" altLang="en-US" sz="2400" i="1" dirty="0" smtClean="0"/>
              <a:t>a, b</a:t>
            </a:r>
            <a:r>
              <a:rPr lang="en-US" altLang="en-US" sz="2400" dirty="0" smtClean="0"/>
              <a:t> ε ∑</a:t>
            </a:r>
            <a:r>
              <a:rPr lang="en-US" altLang="en-US" sz="2400" i="1" dirty="0" smtClean="0"/>
              <a:t>. </a:t>
            </a:r>
            <a:r>
              <a:rPr lang="en-US" altLang="en-US" sz="2400" dirty="0" smtClean="0"/>
              <a:t>Then</a:t>
            </a:r>
          </a:p>
          <a:p>
            <a:pPr>
              <a:buFont typeface="Arial" charset="0"/>
              <a:buNone/>
            </a:pPr>
            <a:r>
              <a:rPr lang="en-US" altLang="en-US" sz="2000" dirty="0" smtClean="0"/>
              <a:t> (</a:t>
            </a:r>
            <a:r>
              <a:rPr lang="en-US" altLang="en-US" sz="2000" dirty="0" err="1" smtClean="0"/>
              <a:t>i</a:t>
            </a:r>
            <a:r>
              <a:rPr lang="en-US" altLang="en-US" sz="2000" dirty="0" smtClean="0"/>
              <a:t>) </a:t>
            </a:r>
            <a:r>
              <a:rPr lang="en-US" altLang="en-US" sz="2000" b="1" dirty="0" smtClean="0"/>
              <a:t>a</a:t>
            </a:r>
            <a:r>
              <a:rPr lang="en-US" altLang="en-US" sz="2000" dirty="0" smtClean="0"/>
              <a:t> denotes the set </a:t>
            </a:r>
            <a:r>
              <a:rPr lang="en-US" altLang="en-US" sz="2000" i="1" dirty="0" smtClean="0"/>
              <a:t>{a},</a:t>
            </a:r>
          </a:p>
          <a:p>
            <a:pPr>
              <a:buFont typeface="Arial" charset="0"/>
              <a:buNone/>
            </a:pPr>
            <a:r>
              <a:rPr lang="en-US" altLang="en-US" sz="2000" i="1" dirty="0" smtClean="0"/>
              <a:t> </a:t>
            </a:r>
          </a:p>
          <a:p>
            <a:pPr>
              <a:buFont typeface="Arial" charset="0"/>
              <a:buNone/>
            </a:pPr>
            <a:r>
              <a:rPr lang="en-US" altLang="en-US" sz="2000" dirty="0" smtClean="0"/>
              <a:t>(ii) </a:t>
            </a:r>
            <a:r>
              <a:rPr lang="en-US" altLang="en-US" sz="2000" b="1" dirty="0" smtClean="0"/>
              <a:t>a + b</a:t>
            </a:r>
            <a:r>
              <a:rPr lang="en-US" altLang="en-US" sz="2000" dirty="0" smtClean="0"/>
              <a:t> denotes </a:t>
            </a:r>
            <a:r>
              <a:rPr lang="en-US" altLang="en-US" sz="2000" i="1" dirty="0" smtClean="0"/>
              <a:t>{a, b}, </a:t>
            </a:r>
          </a:p>
          <a:p>
            <a:pPr>
              <a:buFont typeface="Arial" charset="0"/>
              <a:buNone/>
            </a:pPr>
            <a:endParaRPr lang="en-US" altLang="en-US" sz="2000" i="1" dirty="0" smtClean="0"/>
          </a:p>
          <a:p>
            <a:pPr>
              <a:buFont typeface="Arial" charset="0"/>
              <a:buNone/>
            </a:pPr>
            <a:r>
              <a:rPr lang="en-US" altLang="en-US" sz="2000" dirty="0" smtClean="0"/>
              <a:t>(iii) </a:t>
            </a:r>
            <a:r>
              <a:rPr lang="en-US" altLang="en-US" sz="2000" b="1" dirty="0" smtClean="0"/>
              <a:t>ab </a:t>
            </a:r>
            <a:r>
              <a:rPr lang="en-US" altLang="en-US" sz="2000" dirty="0" smtClean="0"/>
              <a:t>denotes </a:t>
            </a:r>
            <a:r>
              <a:rPr lang="en-US" altLang="en-US" sz="2000" i="1" dirty="0" smtClean="0"/>
              <a:t>{ab}, </a:t>
            </a:r>
          </a:p>
          <a:p>
            <a:pPr>
              <a:buFont typeface="Arial" charset="0"/>
              <a:buNone/>
            </a:pPr>
            <a:endParaRPr lang="en-US" altLang="en-US" sz="2000" i="1" dirty="0" smtClean="0"/>
          </a:p>
          <a:p>
            <a:pPr>
              <a:buFont typeface="Arial" charset="0"/>
              <a:buNone/>
            </a:pPr>
            <a:r>
              <a:rPr lang="en-US" altLang="en-US" sz="2000" dirty="0" smtClean="0"/>
              <a:t>(iv) </a:t>
            </a:r>
            <a:r>
              <a:rPr lang="en-US" altLang="en-US" sz="2000" b="1" dirty="0" smtClean="0"/>
              <a:t>a*</a:t>
            </a:r>
            <a:r>
              <a:rPr lang="en-US" altLang="en-US" sz="2000" dirty="0" smtClean="0"/>
              <a:t> denotes the set {</a:t>
            </a:r>
            <a:r>
              <a:rPr lang="el-GR" sz="2000" dirty="0"/>
              <a:t>ε</a:t>
            </a:r>
            <a:r>
              <a:rPr lang="en-US" altLang="en-US" sz="2000" dirty="0" smtClean="0"/>
              <a:t>. </a:t>
            </a:r>
            <a:r>
              <a:rPr lang="en-US" altLang="en-US" sz="2000" i="1" dirty="0" smtClean="0"/>
              <a:t>a, aa. </a:t>
            </a:r>
            <a:r>
              <a:rPr lang="en-US" altLang="en-US" sz="2000" i="1" dirty="0" err="1" smtClean="0"/>
              <a:t>aaa</a:t>
            </a:r>
            <a:r>
              <a:rPr lang="en-US" altLang="en-US" sz="2000" i="1" dirty="0" smtClean="0"/>
              <a:t>, </a:t>
            </a:r>
            <a:r>
              <a:rPr lang="en-US" altLang="en-US" sz="2000" dirty="0" smtClean="0"/>
              <a:t>... } and</a:t>
            </a:r>
          </a:p>
          <a:p>
            <a:pPr>
              <a:buFont typeface="Arial" charset="0"/>
              <a:buNone/>
            </a:pPr>
            <a:endParaRPr lang="en-US" altLang="en-US" sz="2000" dirty="0" smtClean="0"/>
          </a:p>
          <a:p>
            <a:pPr>
              <a:buFont typeface="Arial" charset="0"/>
              <a:buNone/>
            </a:pPr>
            <a:r>
              <a:rPr lang="en-US" altLang="en-US" sz="2000" dirty="0" smtClean="0"/>
              <a:t>(v) </a:t>
            </a:r>
            <a:r>
              <a:rPr lang="en-US" altLang="en-US" sz="2000" b="1" dirty="0" smtClean="0"/>
              <a:t>(a + b)*</a:t>
            </a:r>
            <a:r>
              <a:rPr lang="en-US" altLang="en-US" sz="2000" dirty="0" smtClean="0"/>
              <a:t> denotes </a:t>
            </a:r>
            <a:r>
              <a:rPr lang="en-US" altLang="en-US" sz="2000" i="1" dirty="0" smtClean="0"/>
              <a:t>{a, b}*. </a:t>
            </a:r>
            <a:r>
              <a:rPr lang="en-US" altLang="en-US" sz="2000" dirty="0" smtClean="0"/>
              <a:t>The set represented by </a:t>
            </a:r>
            <a:r>
              <a:rPr lang="en-US" altLang="en-US" sz="2000" i="1" dirty="0" smtClean="0"/>
              <a:t>R </a:t>
            </a:r>
            <a:r>
              <a:rPr lang="en-US" altLang="en-US" sz="2000" dirty="0" smtClean="0"/>
              <a:t>is denoted by L(R),</a:t>
            </a:r>
          </a:p>
          <a:p>
            <a:endParaRPr lang="en-US" alt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57200" y="228600"/>
            <a:ext cx="18129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Definitions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2400" y="91800"/>
              <a:ext cx="7520760" cy="5890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60" y="85320"/>
                <a:ext cx="7532640" cy="590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01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200" b="1" dirty="0" smtClean="0">
                <a:solidFill>
                  <a:srgbClr val="C00000"/>
                </a:solidFill>
              </a:rPr>
              <a:t>Questions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Q1) Describe the following sets by regular expressions:</a:t>
            </a:r>
          </a:p>
          <a:p>
            <a:pPr marL="457200" indent="-457200" fontAlgn="auto">
              <a:spcAft>
                <a:spcPts val="0"/>
              </a:spcAft>
              <a:buFont typeface="Arial" pitchFamily="34" charset="0"/>
              <a:buAutoNum type="alphaLcParenBoth"/>
              <a:defRPr/>
            </a:pPr>
            <a:r>
              <a:rPr lang="en-US" sz="2400" dirty="0" smtClean="0"/>
              <a:t> {101}</a:t>
            </a:r>
          </a:p>
          <a:p>
            <a:pPr marL="457200" indent="-457200" fontAlgn="auto">
              <a:spcAft>
                <a:spcPts val="0"/>
              </a:spcAft>
              <a:buFont typeface="Arial" pitchFamily="34" charset="0"/>
              <a:buAutoNum type="alphaLcParenBoth"/>
              <a:defRPr/>
            </a:pPr>
            <a:r>
              <a:rPr lang="en-US" sz="2400" dirty="0" smtClean="0"/>
              <a:t> {</a:t>
            </a:r>
            <a:r>
              <a:rPr lang="en-US" sz="2400" dirty="0" err="1" smtClean="0"/>
              <a:t>abba</a:t>
            </a:r>
            <a:r>
              <a:rPr lang="en-US" sz="2400" dirty="0" smtClean="0"/>
              <a:t>}</a:t>
            </a:r>
          </a:p>
          <a:p>
            <a:pPr marL="457200" indent="-457200" fontAlgn="auto">
              <a:spcAft>
                <a:spcPts val="0"/>
              </a:spcAft>
              <a:buFont typeface="Arial" pitchFamily="34" charset="0"/>
              <a:buAutoNum type="alphaLcParenBoth"/>
              <a:defRPr/>
            </a:pPr>
            <a:r>
              <a:rPr lang="en-US" sz="2400" dirty="0" smtClean="0"/>
              <a:t> {01,10}</a:t>
            </a:r>
          </a:p>
          <a:p>
            <a:pPr marL="457200" indent="-457200" fontAlgn="auto">
              <a:spcAft>
                <a:spcPts val="0"/>
              </a:spcAft>
              <a:buFont typeface="Arial" pitchFamily="34" charset="0"/>
              <a:buAutoNum type="alphaLcParenBoth"/>
              <a:defRPr/>
            </a:pPr>
            <a:r>
              <a:rPr lang="en-US" sz="2400" dirty="0" smtClean="0"/>
              <a:t> {Λ ,</a:t>
            </a:r>
            <a:r>
              <a:rPr lang="en-US" sz="2400" dirty="0" err="1" smtClean="0"/>
              <a:t>ab</a:t>
            </a:r>
            <a:r>
              <a:rPr lang="en-US" sz="2400" dirty="0" smtClean="0"/>
              <a:t>}</a:t>
            </a:r>
          </a:p>
          <a:p>
            <a:pPr marL="457200" indent="-457200" fontAlgn="auto">
              <a:spcAft>
                <a:spcPts val="0"/>
              </a:spcAft>
              <a:buFont typeface="Arial" pitchFamily="34" charset="0"/>
              <a:buAutoNum type="alphaLcParenBoth"/>
              <a:defRPr/>
            </a:pPr>
            <a:r>
              <a:rPr lang="en-US" sz="2400" dirty="0" smtClean="0"/>
              <a:t> {</a:t>
            </a:r>
            <a:r>
              <a:rPr lang="en-US" sz="2400" dirty="0" err="1" smtClean="0"/>
              <a:t>abb</a:t>
            </a:r>
            <a:r>
              <a:rPr lang="en-US" sz="2400" dirty="0" smtClean="0"/>
              <a:t>, a, b, </a:t>
            </a:r>
            <a:r>
              <a:rPr lang="en-US" sz="2400" dirty="0" err="1" smtClean="0"/>
              <a:t>bba</a:t>
            </a:r>
            <a:r>
              <a:rPr lang="en-US" sz="2400" dirty="0" smtClean="0"/>
              <a:t>}</a:t>
            </a:r>
          </a:p>
          <a:p>
            <a:pPr marL="457200" indent="-457200" fontAlgn="auto">
              <a:spcAft>
                <a:spcPts val="0"/>
              </a:spcAft>
              <a:buFont typeface="Arial" pitchFamily="34" charset="0"/>
              <a:buAutoNum type="alphaLcParenBoth"/>
              <a:defRPr/>
            </a:pPr>
            <a:r>
              <a:rPr lang="pl-PL" sz="2400" dirty="0" smtClean="0"/>
              <a:t>{</a:t>
            </a:r>
            <a:r>
              <a:rPr lang="en-US" sz="2400" dirty="0" smtClean="0"/>
              <a:t>Λ </a:t>
            </a:r>
            <a:r>
              <a:rPr lang="pl-PL" sz="2400" dirty="0" smtClean="0"/>
              <a:t>, 0, 00, 000.... </a:t>
            </a:r>
            <a:r>
              <a:rPr lang="en-US" sz="2400" dirty="0" smtClean="0"/>
              <a:t>}</a:t>
            </a:r>
          </a:p>
          <a:p>
            <a:pPr marL="457200" indent="-457200" fontAlgn="auto">
              <a:spcAft>
                <a:spcPts val="0"/>
              </a:spcAft>
              <a:buFont typeface="Arial" pitchFamily="34" charset="0"/>
              <a:buAutoNum type="alphaLcParenBoth"/>
              <a:defRPr/>
            </a:pPr>
            <a:r>
              <a:rPr lang="en-US" sz="2400" dirty="0" smtClean="0"/>
              <a:t> {1, 11, 111 ... }</a:t>
            </a:r>
          </a:p>
          <a:p>
            <a:pPr>
              <a:defRPr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42480" y="1907280"/>
              <a:ext cx="646920" cy="139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800" y="1901160"/>
                <a:ext cx="6606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29600" y="1600560"/>
              <a:ext cx="1500840" cy="2945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080" y="1597320"/>
                <a:ext cx="1506240" cy="29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67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200" b="1" smtClean="0">
                <a:solidFill>
                  <a:srgbClr val="C00000"/>
                </a:solidFill>
              </a:rPr>
              <a:t>Solution</a:t>
            </a:r>
            <a:endParaRPr lang="en-IN" altLang="en-US" sz="3200" b="1" smtClean="0">
              <a:solidFill>
                <a:srgbClr val="C00000"/>
              </a:solidFill>
            </a:endParaRPr>
          </a:p>
        </p:txBody>
      </p:sp>
      <p:sp>
        <p:nvSpPr>
          <p:cNvPr id="6147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/>
              <a:t>(a) Now. {1}. {O} are represented by </a:t>
            </a:r>
            <a:r>
              <a:rPr lang="en-US" altLang="en-US" sz="1800" b="1" dirty="0" smtClean="0"/>
              <a:t>1</a:t>
            </a:r>
            <a:r>
              <a:rPr lang="en-US" altLang="en-US" sz="1800" dirty="0" smtClean="0"/>
              <a:t> and </a:t>
            </a:r>
            <a:r>
              <a:rPr lang="en-US" altLang="en-US" sz="1800" b="1" dirty="0" smtClean="0"/>
              <a:t>O</a:t>
            </a:r>
            <a:r>
              <a:rPr lang="en-US" altLang="en-US" sz="1800" dirty="0" smtClean="0"/>
              <a:t>. respectively. 101 is obtained</a:t>
            </a:r>
          </a:p>
          <a:p>
            <a:pPr>
              <a:buFont typeface="Arial" charset="0"/>
              <a:buNone/>
            </a:pPr>
            <a:r>
              <a:rPr lang="en-US" altLang="en-US" sz="1800" dirty="0" smtClean="0"/>
              <a:t>by concatenating 1,0 and 1 So. {101} is represented by </a:t>
            </a:r>
            <a:r>
              <a:rPr lang="en-US" altLang="en-US" sz="1800" b="1" dirty="0" smtClean="0"/>
              <a:t>101</a:t>
            </a:r>
            <a:r>
              <a:rPr lang="en-US" altLang="en-US" sz="1800" dirty="0" smtClean="0"/>
              <a:t>.</a:t>
            </a:r>
          </a:p>
          <a:p>
            <a:pPr>
              <a:buFont typeface="Arial" charset="0"/>
              <a:buNone/>
            </a:pPr>
            <a:endParaRPr lang="en-US" altLang="en-US" sz="1800" b="1" dirty="0" smtClean="0"/>
          </a:p>
          <a:p>
            <a:pPr>
              <a:buFont typeface="Arial" charset="0"/>
              <a:buNone/>
            </a:pPr>
            <a:r>
              <a:rPr lang="en-US" altLang="en-US" sz="1800" dirty="0" smtClean="0"/>
              <a:t>(b) </a:t>
            </a:r>
            <a:r>
              <a:rPr lang="en-US" altLang="en-US" sz="1800" i="1" dirty="0" smtClean="0"/>
              <a:t>{</a:t>
            </a:r>
            <a:r>
              <a:rPr lang="en-US" altLang="en-US" sz="1800" i="1" dirty="0" err="1" smtClean="0"/>
              <a:t>abba</a:t>
            </a:r>
            <a:r>
              <a:rPr lang="en-US" altLang="en-US" sz="1800" i="1" dirty="0" smtClean="0"/>
              <a:t>}</a:t>
            </a:r>
            <a:r>
              <a:rPr lang="en-US" altLang="en-US" sz="1800" b="1" dirty="0"/>
              <a:t> </a:t>
            </a:r>
            <a:r>
              <a:rPr lang="en-US" altLang="en-US" sz="1800" b="1" dirty="0" smtClean="0"/>
              <a:t>is represented by </a:t>
            </a:r>
            <a:r>
              <a:rPr lang="en-US" altLang="en-US" sz="1800" b="1" dirty="0" err="1" smtClean="0"/>
              <a:t>abba</a:t>
            </a:r>
            <a:endParaRPr lang="en-US" altLang="en-US" sz="1800" i="1" dirty="0" smtClean="0"/>
          </a:p>
          <a:p>
            <a:pPr>
              <a:buFont typeface="Arial" charset="0"/>
              <a:buNone/>
            </a:pPr>
            <a:endParaRPr lang="en-US" altLang="en-US" sz="1800" i="1" dirty="0" smtClean="0"/>
          </a:p>
          <a:p>
            <a:pPr>
              <a:buFont typeface="Arial" charset="0"/>
              <a:buNone/>
            </a:pPr>
            <a:r>
              <a:rPr lang="en-US" altLang="en-US" sz="1800" dirty="0" smtClean="0"/>
              <a:t>(c) As {01, 10} is the union of {01} and {10}, we have {01, 10}</a:t>
            </a:r>
          </a:p>
          <a:p>
            <a:pPr>
              <a:buFont typeface="Arial" charset="0"/>
              <a:buNone/>
            </a:pPr>
            <a:r>
              <a:rPr lang="en-US" altLang="en-US" sz="1800" dirty="0" smtClean="0"/>
              <a:t>represented by </a:t>
            </a:r>
            <a:r>
              <a:rPr lang="en-US" altLang="en-US" sz="1800" b="1" dirty="0" smtClean="0"/>
              <a:t>01 + 10</a:t>
            </a:r>
          </a:p>
          <a:p>
            <a:pPr>
              <a:buFont typeface="Arial" charset="0"/>
              <a:buNone/>
            </a:pPr>
            <a:endParaRPr lang="en-US" altLang="en-US" sz="1800" dirty="0" smtClean="0"/>
          </a:p>
          <a:p>
            <a:pPr>
              <a:buFont typeface="Arial" charset="0"/>
              <a:buNone/>
            </a:pPr>
            <a:r>
              <a:rPr lang="en-US" altLang="en-US" sz="1800" dirty="0" smtClean="0"/>
              <a:t>(d) The set {Λ , </a:t>
            </a:r>
            <a:r>
              <a:rPr lang="en-US" altLang="en-US" sz="1800" i="1" dirty="0" smtClean="0"/>
              <a:t>ab} is represented by </a:t>
            </a:r>
            <a:r>
              <a:rPr lang="en-US" altLang="en-US" sz="1800" b="1" dirty="0" smtClean="0"/>
              <a:t>Λ </a:t>
            </a:r>
            <a:r>
              <a:rPr lang="en-US" altLang="en-US" sz="1800" b="1" i="1" dirty="0" smtClean="0"/>
              <a:t> + ab</a:t>
            </a:r>
            <a:endParaRPr lang="en-US" altLang="en-US" sz="1800" b="1" dirty="0" smtClean="0"/>
          </a:p>
          <a:p>
            <a:pPr>
              <a:buFont typeface="Arial" charset="0"/>
              <a:buNone/>
            </a:pPr>
            <a:endParaRPr lang="en-US" altLang="en-US" sz="1800" dirty="0" smtClean="0"/>
          </a:p>
          <a:p>
            <a:pPr>
              <a:buFont typeface="Arial" charset="0"/>
              <a:buNone/>
            </a:pPr>
            <a:r>
              <a:rPr lang="en-US" altLang="en-US" sz="1800" dirty="0" smtClean="0"/>
              <a:t>(e) The set </a:t>
            </a:r>
            <a:r>
              <a:rPr lang="en-US" altLang="en-US" sz="1800" i="1" dirty="0" smtClean="0"/>
              <a:t>{</a:t>
            </a:r>
            <a:r>
              <a:rPr lang="en-US" altLang="en-US" sz="1800" i="1" dirty="0" err="1" smtClean="0"/>
              <a:t>abb</a:t>
            </a:r>
            <a:r>
              <a:rPr lang="en-US" altLang="en-US" sz="1800" i="1" dirty="0" smtClean="0"/>
              <a:t>, a, b, </a:t>
            </a:r>
            <a:r>
              <a:rPr lang="en-US" altLang="en-US" sz="1800" i="1" dirty="0" err="1" smtClean="0"/>
              <a:t>bba</a:t>
            </a:r>
            <a:r>
              <a:rPr lang="en-US" altLang="en-US" sz="1800" i="1" dirty="0" smtClean="0"/>
              <a:t>} is represented by  </a:t>
            </a:r>
            <a:r>
              <a:rPr lang="en-US" altLang="en-US" sz="1800" b="1" i="1" dirty="0" err="1" smtClean="0"/>
              <a:t>abb</a:t>
            </a:r>
            <a:r>
              <a:rPr lang="en-US" altLang="en-US" sz="1800" b="1" i="1" dirty="0" smtClean="0"/>
              <a:t> + a + b + </a:t>
            </a:r>
            <a:r>
              <a:rPr lang="en-US" altLang="en-US" sz="1800" b="1" i="1" dirty="0" err="1" smtClean="0"/>
              <a:t>bba</a:t>
            </a:r>
            <a:r>
              <a:rPr lang="en-US" altLang="en-US" sz="1800" b="1" i="1" dirty="0" smtClean="0"/>
              <a:t>.</a:t>
            </a:r>
          </a:p>
          <a:p>
            <a:pPr>
              <a:buFont typeface="Arial" charset="0"/>
              <a:buNone/>
            </a:pPr>
            <a:endParaRPr lang="en-US" altLang="en-US" sz="1800" dirty="0" smtClean="0"/>
          </a:p>
          <a:p>
            <a:pPr>
              <a:buFont typeface="Arial" charset="0"/>
              <a:buNone/>
            </a:pPr>
            <a:r>
              <a:rPr lang="en-US" altLang="en-US" sz="1800" dirty="0" smtClean="0"/>
              <a:t>f) As {Λ , 0, 00, 000, ... } is simply {0}*. it is represented by </a:t>
            </a:r>
            <a:r>
              <a:rPr lang="en-US" altLang="en-US" sz="1800" b="1" dirty="0" smtClean="0"/>
              <a:t>0*</a:t>
            </a:r>
          </a:p>
          <a:p>
            <a:pPr>
              <a:buFont typeface="Arial" charset="0"/>
              <a:buNone/>
            </a:pPr>
            <a:endParaRPr lang="en-US" altLang="en-US" sz="1800" dirty="0" smtClean="0"/>
          </a:p>
          <a:p>
            <a:pPr>
              <a:buFont typeface="Arial" charset="0"/>
              <a:buNone/>
            </a:pPr>
            <a:r>
              <a:rPr lang="en-US" altLang="en-US" sz="1800" dirty="0" smtClean="0"/>
              <a:t>(g) Any element in {1, 11, 111, ... } can be obtained by concatenating</a:t>
            </a:r>
          </a:p>
          <a:p>
            <a:pPr>
              <a:buFont typeface="Arial" charset="0"/>
              <a:buNone/>
            </a:pPr>
            <a:r>
              <a:rPr lang="en-US" altLang="en-US" sz="1800" dirty="0" smtClean="0"/>
              <a:t>1 and any element of {1}*. Hence </a:t>
            </a:r>
            <a:r>
              <a:rPr lang="en-US" altLang="en-US" sz="1800" b="1" dirty="0" smtClean="0"/>
              <a:t>1(1)* =1</a:t>
            </a:r>
            <a:r>
              <a:rPr lang="en-US" altLang="en-US" sz="1800" b="1" baseline="30000" dirty="0" smtClean="0"/>
              <a:t>+ </a:t>
            </a:r>
            <a:r>
              <a:rPr lang="en-US" altLang="en-US" sz="1800" dirty="0" smtClean="0"/>
              <a:t>represents {1, 11, 111, ... }</a:t>
            </a:r>
          </a:p>
          <a:p>
            <a:endParaRPr lang="en-US" altLang="en-US" sz="1800" b="1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2560" y="85320"/>
              <a:ext cx="8148960" cy="6685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80" y="76320"/>
                <a:ext cx="8166960" cy="67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13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200" b="1" dirty="0" smtClean="0">
                <a:solidFill>
                  <a:srgbClr val="C00000"/>
                </a:solidFill>
              </a:rPr>
              <a:t>Examples-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IN" sz="2400" dirty="0" smtClean="0"/>
              <a:t>(</a:t>
            </a:r>
            <a:r>
              <a:rPr lang="en-IN" sz="2400" dirty="0"/>
              <a:t>ab)</a:t>
            </a:r>
            <a:r>
              <a:rPr lang="en-IN" sz="2400" baseline="30000" dirty="0"/>
              <a:t>2</a:t>
            </a:r>
            <a:r>
              <a:rPr lang="en-IN" sz="2400" dirty="0"/>
              <a:t> = </a:t>
            </a:r>
            <a:r>
              <a:rPr lang="en-IN" sz="2400" dirty="0" err="1"/>
              <a:t>abab</a:t>
            </a:r>
            <a:r>
              <a:rPr lang="en-IN" sz="2400" dirty="0"/>
              <a:t> </a:t>
            </a:r>
            <a:r>
              <a:rPr lang="en-IN" sz="2400" dirty="0" smtClean="0"/>
              <a:t>ǂa</a:t>
            </a:r>
            <a:r>
              <a:rPr lang="en-IN" sz="2400" baseline="30000" dirty="0" smtClean="0"/>
              <a:t>2</a:t>
            </a:r>
            <a:r>
              <a:rPr lang="en-IN" sz="2400" dirty="0" smtClean="0"/>
              <a:t> </a:t>
            </a:r>
            <a:r>
              <a:rPr lang="en-IN" sz="2400" dirty="0"/>
              <a:t>b</a:t>
            </a:r>
            <a:r>
              <a:rPr lang="en-IN" sz="2400" baseline="30000" dirty="0"/>
              <a:t>2</a:t>
            </a:r>
            <a:r>
              <a:rPr lang="en-IN" sz="2400" dirty="0"/>
              <a:t> , so don't try to use "algebra”.</a:t>
            </a:r>
          </a:p>
          <a:p>
            <a:pPr>
              <a:buNone/>
              <a:defRPr/>
            </a:pPr>
            <a:r>
              <a:rPr lang="en-IN" sz="2400" dirty="0" smtClean="0"/>
              <a:t>(</a:t>
            </a:r>
            <a:r>
              <a:rPr lang="en-IN" sz="2400" dirty="0" err="1"/>
              <a:t>a+b</a:t>
            </a:r>
            <a:r>
              <a:rPr lang="en-IN" sz="2400" dirty="0"/>
              <a:t>)</a:t>
            </a:r>
            <a:r>
              <a:rPr lang="en-IN" sz="2400" baseline="30000" dirty="0"/>
              <a:t>2</a:t>
            </a:r>
            <a:r>
              <a:rPr lang="en-IN" sz="2400" dirty="0"/>
              <a:t> = (</a:t>
            </a:r>
            <a:r>
              <a:rPr lang="en-IN" sz="2400" dirty="0" err="1"/>
              <a:t>a+b</a:t>
            </a:r>
            <a:r>
              <a:rPr lang="en-IN" sz="2400" dirty="0"/>
              <a:t>)(</a:t>
            </a:r>
            <a:r>
              <a:rPr lang="en-IN" sz="2400" dirty="0" err="1"/>
              <a:t>a+b</a:t>
            </a:r>
            <a:r>
              <a:rPr lang="en-IN" sz="2400" dirty="0"/>
              <a:t>) = aa or ab or </a:t>
            </a:r>
            <a:r>
              <a:rPr lang="en-IN" sz="2400" dirty="0" err="1"/>
              <a:t>ba</a:t>
            </a:r>
            <a:r>
              <a:rPr lang="en-IN" sz="2400" dirty="0"/>
              <a:t> or bb.</a:t>
            </a:r>
          </a:p>
          <a:p>
            <a:pPr>
              <a:buNone/>
              <a:defRPr/>
            </a:pPr>
            <a:r>
              <a:rPr lang="en-IN" sz="2400" dirty="0" smtClean="0"/>
              <a:t>(</a:t>
            </a:r>
            <a:r>
              <a:rPr lang="en-IN" sz="2400" dirty="0" err="1"/>
              <a:t>a+b</a:t>
            </a:r>
            <a:r>
              <a:rPr lang="en-IN" sz="2400" dirty="0"/>
              <a:t>)* any string made up of a’s and b’s.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540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Fatal Combination-</a:t>
            </a:r>
            <a:endParaRPr lang="en-IN" sz="2400" b="1" dirty="0" smtClean="0"/>
          </a:p>
          <a:p>
            <a:r>
              <a:rPr lang="en-IN" sz="2400" dirty="0" smtClean="0"/>
              <a:t>GC-MW</a:t>
            </a:r>
          </a:p>
          <a:p>
            <a:r>
              <a:rPr lang="en-US" sz="2400" dirty="0" smtClean="0"/>
              <a:t>GW-MC</a:t>
            </a:r>
            <a:endParaRPr lang="en-IN" sz="2400" dirty="0" smtClean="0"/>
          </a:p>
          <a:p>
            <a:r>
              <a:rPr lang="en-IN" sz="2400" dirty="0" smtClean="0"/>
              <a:t>These are fatal and may never be entered by the system</a:t>
            </a:r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4509120"/>
            <a:ext cx="2762719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6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200" b="1" dirty="0" smtClean="0">
                <a:solidFill>
                  <a:srgbClr val="C00000"/>
                </a:solidFill>
              </a:rPr>
              <a:t>Examples-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IN" sz="2400" dirty="0" smtClean="0"/>
              <a:t>(</a:t>
            </a:r>
            <a:r>
              <a:rPr lang="en-IN" sz="2400" dirty="0"/>
              <a:t>ab)</a:t>
            </a:r>
            <a:r>
              <a:rPr lang="en-IN" sz="2400" baseline="30000" dirty="0"/>
              <a:t>2</a:t>
            </a:r>
            <a:r>
              <a:rPr lang="en-IN" sz="2400" dirty="0"/>
              <a:t> = </a:t>
            </a:r>
            <a:r>
              <a:rPr lang="en-IN" sz="2400" dirty="0" err="1"/>
              <a:t>abab</a:t>
            </a:r>
            <a:r>
              <a:rPr lang="en-IN" sz="2400" dirty="0"/>
              <a:t> </a:t>
            </a:r>
            <a:r>
              <a:rPr lang="en-IN" sz="2400" dirty="0" smtClean="0"/>
              <a:t>ǂa</a:t>
            </a:r>
            <a:r>
              <a:rPr lang="en-IN" sz="2400" baseline="30000" dirty="0" smtClean="0"/>
              <a:t>2</a:t>
            </a:r>
            <a:r>
              <a:rPr lang="en-IN" sz="2400" dirty="0" smtClean="0"/>
              <a:t> </a:t>
            </a:r>
            <a:r>
              <a:rPr lang="en-IN" sz="2400" dirty="0"/>
              <a:t>b</a:t>
            </a:r>
            <a:r>
              <a:rPr lang="en-IN" sz="2400" baseline="30000" dirty="0"/>
              <a:t>2</a:t>
            </a:r>
            <a:r>
              <a:rPr lang="en-IN" sz="2400" dirty="0"/>
              <a:t> , so don't try to use "algebra”.</a:t>
            </a:r>
          </a:p>
          <a:p>
            <a:pPr>
              <a:buNone/>
              <a:defRPr/>
            </a:pPr>
            <a:r>
              <a:rPr lang="en-IN" sz="2400" dirty="0" smtClean="0"/>
              <a:t>(</a:t>
            </a:r>
            <a:r>
              <a:rPr lang="en-IN" sz="2400" dirty="0" err="1"/>
              <a:t>a+b</a:t>
            </a:r>
            <a:r>
              <a:rPr lang="en-IN" sz="2400" dirty="0"/>
              <a:t>)</a:t>
            </a:r>
            <a:r>
              <a:rPr lang="en-IN" sz="2400" baseline="30000" dirty="0"/>
              <a:t>2</a:t>
            </a:r>
            <a:r>
              <a:rPr lang="en-IN" sz="2400" dirty="0"/>
              <a:t> = (</a:t>
            </a:r>
            <a:r>
              <a:rPr lang="en-IN" sz="2400" dirty="0" err="1"/>
              <a:t>a+b</a:t>
            </a:r>
            <a:r>
              <a:rPr lang="en-IN" sz="2400" dirty="0"/>
              <a:t>)(</a:t>
            </a:r>
            <a:r>
              <a:rPr lang="en-IN" sz="2400" dirty="0" err="1"/>
              <a:t>a+b</a:t>
            </a:r>
            <a:r>
              <a:rPr lang="en-IN" sz="2400" dirty="0"/>
              <a:t>) = aa or ab or </a:t>
            </a:r>
            <a:r>
              <a:rPr lang="en-IN" sz="2400" dirty="0" err="1"/>
              <a:t>ba</a:t>
            </a:r>
            <a:r>
              <a:rPr lang="en-IN" sz="2400" dirty="0"/>
              <a:t> or bb.</a:t>
            </a:r>
          </a:p>
          <a:p>
            <a:pPr>
              <a:buNone/>
              <a:defRPr/>
            </a:pPr>
            <a:r>
              <a:rPr lang="en-IN" sz="2400" dirty="0" smtClean="0"/>
              <a:t>(</a:t>
            </a:r>
            <a:r>
              <a:rPr lang="en-IN" sz="2400" dirty="0" err="1"/>
              <a:t>a+b</a:t>
            </a:r>
            <a:r>
              <a:rPr lang="en-IN" sz="2400" dirty="0"/>
              <a:t>)* any string made up of a’s and b’s.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3040" y="320040"/>
              <a:ext cx="8418240" cy="6073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200" y="316800"/>
                <a:ext cx="8436960" cy="60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3200" b="1" dirty="0" smtClean="0">
                <a:solidFill>
                  <a:srgbClr val="C00000"/>
                </a:solidFill>
              </a:rPr>
              <a:t>Question 2-Beginning and Ending……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pic>
        <p:nvPicPr>
          <p:cNvPr id="717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295400"/>
            <a:ext cx="8534400" cy="3886200"/>
          </a:xfrm>
          <a:noFill/>
        </p:spPr>
      </p:pic>
    </p:spTree>
    <p:extLst>
      <p:ext uri="{BB962C8B-B14F-4D97-AF65-F5344CB8AC3E}">
        <p14:creationId xmlns:p14="http://schemas.microsoft.com/office/powerpoint/2010/main" val="31705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3200" b="1" dirty="0" smtClean="0">
                <a:solidFill>
                  <a:srgbClr val="C00000"/>
                </a:solidFill>
              </a:rPr>
              <a:t>Question 2-Beginning and Ending……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pic>
        <p:nvPicPr>
          <p:cNvPr id="717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295400"/>
            <a:ext cx="8534400" cy="3886200"/>
          </a:xfr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71880" y="575280"/>
              <a:ext cx="7987320" cy="5106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880" y="568440"/>
                <a:ext cx="8006400" cy="51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1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200" b="1" smtClean="0">
                <a:solidFill>
                  <a:srgbClr val="C00000"/>
                </a:solidFill>
              </a:rPr>
              <a:t>Solution</a:t>
            </a:r>
            <a:endParaRPr lang="en-IN" altLang="en-US" sz="3200" b="1" smtClean="0">
              <a:solidFill>
                <a:srgbClr val="C00000"/>
              </a:solidFill>
            </a:endParaRPr>
          </a:p>
        </p:txBody>
      </p:sp>
      <p:pic>
        <p:nvPicPr>
          <p:cNvPr id="819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600200"/>
            <a:ext cx="8229600" cy="3733800"/>
          </a:xfr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19720" y="2819520"/>
              <a:ext cx="5738400" cy="246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4320" y="2810880"/>
                <a:ext cx="5747040" cy="24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45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200" b="1" dirty="0" smtClean="0">
                <a:solidFill>
                  <a:srgbClr val="C00000"/>
                </a:solidFill>
              </a:rPr>
              <a:t>Questions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Q3) Let S={</a:t>
            </a:r>
            <a:r>
              <a:rPr lang="en-US" sz="2400" dirty="0" err="1" smtClean="0"/>
              <a:t>a,b</a:t>
            </a:r>
            <a:r>
              <a:rPr lang="en-US" sz="2400" dirty="0" smtClean="0"/>
              <a:t>}, find S*,S+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Q4) What is </a:t>
            </a:r>
            <a:r>
              <a:rPr lang="en-US" sz="2400" dirty="0" err="1" smtClean="0"/>
              <a:t>a.a</a:t>
            </a:r>
            <a:r>
              <a:rPr lang="en-US" sz="2400" dirty="0" smtClean="0"/>
              <a:t>*?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Q5) What is (a*)*?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Q6) Find (</a:t>
            </a:r>
            <a:r>
              <a:rPr lang="en-US" sz="2400" dirty="0" err="1" smtClean="0"/>
              <a:t>a.b</a:t>
            </a:r>
            <a:r>
              <a:rPr lang="en-US" sz="2400" dirty="0" smtClean="0"/>
              <a:t>)* and (</a:t>
            </a:r>
            <a:r>
              <a:rPr lang="en-US" sz="2400" dirty="0" err="1" smtClean="0"/>
              <a:t>b.a</a:t>
            </a:r>
            <a:r>
              <a:rPr lang="en-US" sz="2400" dirty="0" smtClean="0"/>
              <a:t>)*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Q7) Represent {</a:t>
            </a:r>
            <a:r>
              <a:rPr lang="en-US" sz="2400" dirty="0" err="1" smtClean="0"/>
              <a:t>a,b</a:t>
            </a:r>
            <a:r>
              <a:rPr lang="en-US" sz="2400" dirty="0" smtClean="0"/>
              <a:t>} as a 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37896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200" b="1" dirty="0" smtClean="0">
                <a:solidFill>
                  <a:srgbClr val="C00000"/>
                </a:solidFill>
              </a:rPr>
              <a:t>Questions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Q3) Let S={</a:t>
            </a:r>
            <a:r>
              <a:rPr lang="en-US" sz="2400" dirty="0" err="1" smtClean="0"/>
              <a:t>a,b</a:t>
            </a:r>
            <a:r>
              <a:rPr lang="en-US" sz="2400" dirty="0" smtClean="0"/>
              <a:t>}, find S*,S+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Q4) What is </a:t>
            </a:r>
            <a:r>
              <a:rPr lang="en-US" sz="2400" dirty="0" err="1" smtClean="0"/>
              <a:t>a.a</a:t>
            </a:r>
            <a:r>
              <a:rPr lang="en-US" sz="2400" dirty="0" smtClean="0"/>
              <a:t>*?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Q5) What is (a*)*?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Q6) Find (</a:t>
            </a:r>
            <a:r>
              <a:rPr lang="en-US" sz="2400" dirty="0" err="1" smtClean="0"/>
              <a:t>a.b</a:t>
            </a:r>
            <a:r>
              <a:rPr lang="en-US" sz="2400" dirty="0" smtClean="0"/>
              <a:t>)* and (</a:t>
            </a:r>
            <a:r>
              <a:rPr lang="en-US" sz="2400" dirty="0" err="1" smtClean="0"/>
              <a:t>b.a</a:t>
            </a:r>
            <a:r>
              <a:rPr lang="en-US" sz="2400" dirty="0" smtClean="0"/>
              <a:t>)*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Q7) Represent {</a:t>
            </a:r>
            <a:r>
              <a:rPr lang="en-US" sz="2400" dirty="0" err="1" smtClean="0"/>
              <a:t>a,b</a:t>
            </a:r>
            <a:r>
              <a:rPr lang="en-US" sz="2400" dirty="0" smtClean="0"/>
              <a:t>} as a regular expression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760" y="1198080"/>
              <a:ext cx="8727120" cy="4205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00" y="1191600"/>
                <a:ext cx="8742960" cy="42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262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200" b="1" dirty="0" smtClean="0">
                <a:solidFill>
                  <a:srgbClr val="C00000"/>
                </a:solidFill>
              </a:rPr>
              <a:t>Solution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Q3) Let S={</a:t>
            </a:r>
            <a:r>
              <a:rPr lang="en-US" sz="2400" dirty="0" err="1" smtClean="0"/>
              <a:t>a,b</a:t>
            </a:r>
            <a:r>
              <a:rPr lang="en-US" sz="2400" dirty="0" smtClean="0"/>
              <a:t>}, find S*,S+</a:t>
            </a:r>
          </a:p>
          <a:p>
            <a:pPr>
              <a:buNone/>
              <a:defRPr/>
            </a:pPr>
            <a:r>
              <a:rPr lang="en-US" sz="2400" dirty="0" smtClean="0"/>
              <a:t>S*={</a:t>
            </a:r>
            <a:r>
              <a:rPr lang="el-GR" sz="2400" dirty="0" smtClean="0"/>
              <a:t>ε</a:t>
            </a:r>
            <a:r>
              <a:rPr lang="en-IN" sz="2400" dirty="0" smtClean="0"/>
              <a:t>,</a:t>
            </a:r>
            <a:r>
              <a:rPr lang="en-IN" sz="2400" dirty="0" err="1" smtClean="0"/>
              <a:t>a,b,aa,bb,ab,ba</a:t>
            </a:r>
            <a:r>
              <a:rPr lang="en-IN" sz="2400" dirty="0" smtClean="0"/>
              <a:t>,……}</a:t>
            </a:r>
          </a:p>
          <a:p>
            <a:pPr>
              <a:buNone/>
              <a:defRPr/>
            </a:pPr>
            <a:r>
              <a:rPr lang="en-IN" sz="2400" dirty="0" smtClean="0"/>
              <a:t>S</a:t>
            </a:r>
            <a:r>
              <a:rPr lang="en-IN" sz="2400" baseline="30000" dirty="0" smtClean="0"/>
              <a:t>+</a:t>
            </a:r>
            <a:r>
              <a:rPr lang="en-IN" sz="2400" dirty="0" smtClean="0"/>
              <a:t>={</a:t>
            </a:r>
            <a:r>
              <a:rPr lang="en-IN" sz="2400" dirty="0" err="1" smtClean="0"/>
              <a:t>a,b,aa,bb,ab,ba</a:t>
            </a:r>
            <a:r>
              <a:rPr lang="en-IN" sz="2400" dirty="0" smtClean="0"/>
              <a:t>,……..}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Q4) What is </a:t>
            </a:r>
            <a:r>
              <a:rPr lang="en-US" sz="2400" dirty="0" err="1" smtClean="0"/>
              <a:t>a.a</a:t>
            </a:r>
            <a:r>
              <a:rPr lang="en-US" sz="2400" dirty="0" smtClean="0"/>
              <a:t>*?</a:t>
            </a:r>
          </a:p>
          <a:p>
            <a:pPr>
              <a:buNone/>
              <a:defRPr/>
            </a:pPr>
            <a:r>
              <a:rPr lang="en-US" sz="2400" dirty="0" err="1" smtClean="0"/>
              <a:t>a.a</a:t>
            </a:r>
            <a:r>
              <a:rPr lang="en-US" sz="2400" dirty="0" smtClean="0"/>
              <a:t>*=</a:t>
            </a:r>
            <a:r>
              <a:rPr lang="en-IN" sz="2400" b="1" dirty="0" smtClean="0"/>
              <a:t>a</a:t>
            </a:r>
            <a:r>
              <a:rPr lang="en-IN" sz="2400" b="1" baseline="30000" dirty="0" smtClean="0"/>
              <a:t>+</a:t>
            </a:r>
            <a:r>
              <a:rPr lang="en-IN" sz="2400" dirty="0" smtClean="0"/>
              <a:t>=a*.a={</a:t>
            </a:r>
            <a:r>
              <a:rPr lang="en-IN" sz="2400" dirty="0" err="1" smtClean="0"/>
              <a:t>a,aa,aaa</a:t>
            </a:r>
            <a:r>
              <a:rPr lang="en-IN" sz="2400" dirty="0" smtClean="0"/>
              <a:t>,….}</a:t>
            </a:r>
            <a:endParaRPr lang="en-US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Q5) What is (a*)*?</a:t>
            </a:r>
          </a:p>
          <a:p>
            <a:pPr>
              <a:buNone/>
              <a:defRPr/>
            </a:pPr>
            <a:r>
              <a:rPr lang="en-US" sz="2400" dirty="0"/>
              <a:t>(a</a:t>
            </a:r>
            <a:r>
              <a:rPr lang="en-US" sz="2400" dirty="0" smtClean="0"/>
              <a:t>*)*= </a:t>
            </a:r>
            <a:r>
              <a:rPr lang="en-US" sz="2400" b="1" dirty="0" smtClean="0"/>
              <a:t>a*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Q6) Find (</a:t>
            </a:r>
            <a:r>
              <a:rPr lang="en-US" sz="2400" dirty="0" err="1" smtClean="0"/>
              <a:t>a.b</a:t>
            </a:r>
            <a:r>
              <a:rPr lang="en-US" sz="2400" dirty="0" smtClean="0"/>
              <a:t>)* and (</a:t>
            </a:r>
            <a:r>
              <a:rPr lang="en-US" sz="2400" dirty="0" err="1" smtClean="0"/>
              <a:t>b.a</a:t>
            </a:r>
            <a:r>
              <a:rPr lang="en-US" sz="2400" dirty="0" smtClean="0"/>
              <a:t>)*</a:t>
            </a:r>
          </a:p>
          <a:p>
            <a:pPr>
              <a:buNone/>
              <a:defRPr/>
            </a:pPr>
            <a:r>
              <a:rPr lang="en-US" sz="2400" dirty="0"/>
              <a:t>(</a:t>
            </a:r>
            <a:r>
              <a:rPr lang="en-US" sz="2400" dirty="0" err="1"/>
              <a:t>a.b</a:t>
            </a:r>
            <a:r>
              <a:rPr lang="en-US" sz="2400" dirty="0" smtClean="0"/>
              <a:t>)*={</a:t>
            </a:r>
            <a:r>
              <a:rPr lang="el-GR" sz="2400" dirty="0" smtClean="0"/>
              <a:t>ε</a:t>
            </a:r>
            <a:r>
              <a:rPr lang="en-IN" sz="2400" dirty="0" smtClean="0"/>
              <a:t>,</a:t>
            </a:r>
            <a:r>
              <a:rPr lang="en-IN" sz="2400" dirty="0" err="1" smtClean="0"/>
              <a:t>ab,abab,ababab</a:t>
            </a:r>
            <a:r>
              <a:rPr lang="en-IN" sz="2400" dirty="0" smtClean="0"/>
              <a:t>,…..}</a:t>
            </a:r>
          </a:p>
          <a:p>
            <a:pPr>
              <a:buNone/>
              <a:defRPr/>
            </a:pPr>
            <a:r>
              <a:rPr lang="en-US" sz="2400" dirty="0" smtClean="0"/>
              <a:t>(</a:t>
            </a:r>
            <a:r>
              <a:rPr lang="en-US" sz="2400" dirty="0" err="1" smtClean="0"/>
              <a:t>b.a</a:t>
            </a:r>
            <a:r>
              <a:rPr lang="en-US" sz="2400" dirty="0" smtClean="0"/>
              <a:t>)*={</a:t>
            </a:r>
            <a:r>
              <a:rPr lang="el-GR" sz="2400" dirty="0" smtClean="0"/>
              <a:t>ε</a:t>
            </a:r>
            <a:r>
              <a:rPr lang="en-IN" sz="2400" dirty="0" smtClean="0"/>
              <a:t>,</a:t>
            </a:r>
            <a:r>
              <a:rPr lang="en-IN" sz="2400" dirty="0" err="1" smtClean="0"/>
              <a:t>ba,baba,bababa</a:t>
            </a:r>
            <a:r>
              <a:rPr lang="en-IN" sz="2400" dirty="0" smtClean="0"/>
              <a:t>,…..}</a:t>
            </a:r>
            <a:endParaRPr lang="en-US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Q7) Represent {</a:t>
            </a:r>
            <a:r>
              <a:rPr lang="en-US" sz="2400" dirty="0" err="1" smtClean="0"/>
              <a:t>a,b</a:t>
            </a:r>
            <a:r>
              <a:rPr lang="en-US" sz="2400" dirty="0" smtClean="0"/>
              <a:t>} as a regular expression</a:t>
            </a:r>
            <a:endParaRPr lang="en-US" sz="2400" b="1" dirty="0" smtClean="0"/>
          </a:p>
          <a:p>
            <a:pPr>
              <a:buNone/>
              <a:defRPr/>
            </a:pPr>
            <a:r>
              <a:rPr lang="en-US" sz="2400" b="1" dirty="0" err="1" smtClean="0"/>
              <a:t>a+b</a:t>
            </a:r>
            <a:endParaRPr lang="en-US" sz="2400" b="1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0920" y="1898640"/>
              <a:ext cx="7153200" cy="442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600" y="1895040"/>
                <a:ext cx="7160040" cy="44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1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200" b="1" dirty="0" smtClean="0">
                <a:solidFill>
                  <a:srgbClr val="C00000"/>
                </a:solidFill>
              </a:rPr>
              <a:t>Questions-Begins and Ends….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sz="2400" dirty="0" smtClean="0"/>
              <a:t>Q8) Represent the Following with the help of RE-</a:t>
            </a:r>
          </a:p>
          <a:p>
            <a:pPr>
              <a:buNone/>
              <a:defRPr/>
            </a:pPr>
            <a:r>
              <a:rPr lang="en-IN" sz="2400" dirty="0" smtClean="0"/>
              <a:t>a) All </a:t>
            </a:r>
            <a:r>
              <a:rPr lang="en-IN" sz="2400" dirty="0"/>
              <a:t>strings that begin with a and end with b</a:t>
            </a:r>
          </a:p>
          <a:p>
            <a:pPr>
              <a:buNone/>
              <a:defRPr/>
            </a:pPr>
            <a:r>
              <a:rPr lang="en-US" sz="2400" dirty="0" smtClean="0"/>
              <a:t>b) The set of all strings with alphabet set </a:t>
            </a:r>
            <a:r>
              <a:rPr lang="en-US" altLang="en-US" sz="2400" dirty="0" smtClean="0"/>
              <a:t>∑={</a:t>
            </a:r>
            <a:r>
              <a:rPr lang="en-US" altLang="en-US" sz="2400" dirty="0" err="1" smtClean="0"/>
              <a:t>a,b</a:t>
            </a:r>
            <a:r>
              <a:rPr lang="en-US" altLang="en-US" sz="2400" dirty="0" smtClean="0"/>
              <a:t>} such that each word begins and ends with “a”</a:t>
            </a:r>
          </a:p>
          <a:p>
            <a:pPr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449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3200" b="1" dirty="0">
                <a:solidFill>
                  <a:srgbClr val="C00000"/>
                </a:solidFill>
              </a:rPr>
              <a:t>Solution-Begins and Ends….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sz="2400" dirty="0" smtClean="0"/>
              <a:t>Q8</a:t>
            </a:r>
            <a:r>
              <a:rPr lang="en-US" sz="2400" dirty="0"/>
              <a:t>) Represent the Following with the help of RE-</a:t>
            </a:r>
          </a:p>
          <a:p>
            <a:pPr>
              <a:buNone/>
              <a:defRPr/>
            </a:pPr>
            <a:r>
              <a:rPr lang="en-IN" sz="2400" dirty="0"/>
              <a:t>a) All strings that begin with a and end with b</a:t>
            </a:r>
          </a:p>
          <a:p>
            <a:pPr>
              <a:buNone/>
              <a:defRPr/>
            </a:pPr>
            <a:r>
              <a:rPr lang="en-IN" sz="2400" b="1" dirty="0"/>
              <a:t>a (a + b)* b</a:t>
            </a:r>
            <a:r>
              <a:rPr lang="en-US" sz="2400" b="1" dirty="0"/>
              <a:t> </a:t>
            </a:r>
          </a:p>
          <a:p>
            <a:pPr>
              <a:buNone/>
              <a:defRPr/>
            </a:pPr>
            <a:endParaRPr lang="en-US" sz="2400" dirty="0" smtClean="0"/>
          </a:p>
          <a:p>
            <a:pPr>
              <a:buNone/>
              <a:defRPr/>
            </a:pPr>
            <a:r>
              <a:rPr lang="en-US" sz="2400" dirty="0" smtClean="0"/>
              <a:t>b) Represent the set of strings with alphabet set </a:t>
            </a:r>
            <a:r>
              <a:rPr lang="en-US" altLang="en-US" sz="2400" dirty="0" smtClean="0"/>
              <a:t>∑={</a:t>
            </a:r>
            <a:r>
              <a:rPr lang="en-US" altLang="en-US" sz="2400" dirty="0" err="1" smtClean="0"/>
              <a:t>a,b</a:t>
            </a:r>
            <a:r>
              <a:rPr lang="en-US" altLang="en-US" sz="2400" dirty="0" smtClean="0"/>
              <a:t>} such that each word begins and ends with “a”</a:t>
            </a:r>
          </a:p>
          <a:p>
            <a:pPr marL="0" indent="0">
              <a:buNone/>
              <a:defRPr/>
            </a:pPr>
            <a:r>
              <a:rPr lang="en-US" sz="2400" b="1" dirty="0" err="1" smtClean="0"/>
              <a:t>a+a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a+b</a:t>
            </a:r>
            <a:r>
              <a:rPr lang="en-US" sz="2400" b="1" dirty="0" smtClean="0"/>
              <a:t>)*a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0120" y="2284200"/>
              <a:ext cx="4653720" cy="190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240" y="2280600"/>
                <a:ext cx="4664520" cy="19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07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3200" b="1" dirty="0" smtClean="0">
                <a:solidFill>
                  <a:srgbClr val="C00000"/>
                </a:solidFill>
              </a:rPr>
              <a:t>Questions-Exactly, At the most….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Q9) Represent the following set of strings as regular expressions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sz="2400" dirty="0" smtClean="0"/>
              <a:t>Each word has exactly one “a” over </a:t>
            </a:r>
            <a:r>
              <a:rPr lang="en-US" altLang="en-US" sz="2400" dirty="0"/>
              <a:t>∑={</a:t>
            </a:r>
            <a:r>
              <a:rPr lang="en-US" altLang="en-US" sz="2400" dirty="0" err="1"/>
              <a:t>a,b</a:t>
            </a:r>
            <a:r>
              <a:rPr lang="en-US" altLang="en-US" sz="2400" dirty="0"/>
              <a:t>} 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altLang="en-US" sz="2400" dirty="0" smtClean="0"/>
              <a:t>Set of all strings with at the most 2 zeros over </a:t>
            </a:r>
            <a:r>
              <a:rPr lang="en-US" altLang="en-US" sz="2400" dirty="0"/>
              <a:t>∑</a:t>
            </a:r>
            <a:r>
              <a:rPr lang="en-US" altLang="en-US" sz="2400" dirty="0" smtClean="0"/>
              <a:t>={0,1}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altLang="en-US" sz="2400" dirty="0" smtClean="0"/>
              <a:t>All words that contain exactly 2b’s or exactly 3b’s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altLang="en-US" sz="2400" b="1" dirty="0" smtClean="0">
                <a:solidFill>
                  <a:srgbClr val="FF0000"/>
                </a:solidFill>
              </a:rPr>
              <a:t>No of occurrences of “a” is divisible by 3 with </a:t>
            </a:r>
            <a:r>
              <a:rPr lang="en-US" altLang="en-US" sz="2400" b="1" dirty="0">
                <a:solidFill>
                  <a:srgbClr val="FF0000"/>
                </a:solidFill>
              </a:rPr>
              <a:t>∑={</a:t>
            </a:r>
            <a:r>
              <a:rPr lang="en-US" altLang="en-US" sz="2400" b="1" dirty="0" err="1" smtClean="0">
                <a:solidFill>
                  <a:srgbClr val="FF0000"/>
                </a:solidFill>
              </a:rPr>
              <a:t>a,b,c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} </a:t>
            </a:r>
          </a:p>
          <a:p>
            <a:pPr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38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 inputs are the action that the man takes</a:t>
            </a:r>
          </a:p>
          <a:p>
            <a:r>
              <a:rPr lang="en-IN" sz="2400" dirty="0" smtClean="0"/>
              <a:t>Man crosses alone=Input m</a:t>
            </a:r>
          </a:p>
          <a:p>
            <a:r>
              <a:rPr lang="en-IN" sz="2400" dirty="0" smtClean="0"/>
              <a:t>Man crosses with wolf=w</a:t>
            </a:r>
          </a:p>
          <a:p>
            <a:r>
              <a:rPr lang="en-IN" sz="2400" dirty="0" smtClean="0"/>
              <a:t>Man crosses with goat=g</a:t>
            </a:r>
          </a:p>
          <a:p>
            <a:r>
              <a:rPr lang="en-IN" sz="2400" dirty="0" smtClean="0"/>
              <a:t>Man crosses with cabbage=c</a:t>
            </a:r>
          </a:p>
          <a:p>
            <a:endParaRPr lang="en-IN" sz="2400" dirty="0"/>
          </a:p>
          <a:p>
            <a:r>
              <a:rPr lang="en-IN" sz="2400" dirty="0" smtClean="0"/>
              <a:t>Initial state=MWGC-ø</a:t>
            </a:r>
          </a:p>
          <a:p>
            <a:r>
              <a:rPr lang="en-IN" sz="2400" dirty="0" smtClean="0"/>
              <a:t>Final state=ø-MWGC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6146" name="Picture 2" descr="Solving River-Crossing Puzzles with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4572126"/>
            <a:ext cx="2664296" cy="166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86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3200" b="1" dirty="0" smtClean="0">
                <a:solidFill>
                  <a:srgbClr val="C00000"/>
                </a:solidFill>
              </a:rPr>
              <a:t>Solution-Exactly</a:t>
            </a:r>
            <a:r>
              <a:rPr lang="en-US" altLang="en-US" sz="3200" b="1" dirty="0">
                <a:solidFill>
                  <a:srgbClr val="C00000"/>
                </a:solidFill>
              </a:rPr>
              <a:t>, At the most….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Q9) Represent the following set of strings as regular expressions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 smtClean="0"/>
              <a:t>a) Each word has exactly one “a” over </a:t>
            </a:r>
            <a:r>
              <a:rPr lang="en-US" altLang="en-US" sz="2400" dirty="0"/>
              <a:t>∑={</a:t>
            </a:r>
            <a:r>
              <a:rPr lang="en-US" altLang="en-US" sz="2400" dirty="0" err="1"/>
              <a:t>a,b</a:t>
            </a:r>
            <a:r>
              <a:rPr lang="en-US" altLang="en-US" sz="2400" dirty="0"/>
              <a:t>} 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b*ab*</a:t>
            </a:r>
            <a:endParaRPr lang="en-US" altLang="en-US" sz="24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b) Set of all strings with at the most 2 zeros over </a:t>
            </a:r>
            <a:r>
              <a:rPr lang="en-US" altLang="en-US" sz="2400" dirty="0"/>
              <a:t>∑</a:t>
            </a:r>
            <a:r>
              <a:rPr lang="en-US" altLang="en-US" sz="2400" dirty="0" smtClean="0"/>
              <a:t>={0,1}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1*+1*01*+1*01*01*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c) All words that contain exactly 2b’s or exactly 3b’s </a:t>
            </a:r>
            <a:r>
              <a:rPr lang="en-US" sz="2400" dirty="0"/>
              <a:t>over </a:t>
            </a:r>
            <a:r>
              <a:rPr lang="en-US" altLang="en-US" sz="2400" dirty="0"/>
              <a:t>∑={</a:t>
            </a:r>
            <a:r>
              <a:rPr lang="en-US" altLang="en-US" sz="2400" dirty="0" err="1"/>
              <a:t>a,b</a:t>
            </a:r>
            <a:r>
              <a:rPr lang="en-US" altLang="en-US" sz="2400" dirty="0"/>
              <a:t>} </a:t>
            </a:r>
            <a:endParaRPr lang="en-US" altLang="en-US" sz="2400" dirty="0" smtClean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a*</a:t>
            </a:r>
            <a:r>
              <a:rPr lang="en-US" altLang="en-US" sz="2400" dirty="0" err="1" smtClean="0"/>
              <a:t>ba</a:t>
            </a:r>
            <a:r>
              <a:rPr lang="en-US" altLang="en-US" sz="2400" dirty="0" smtClean="0"/>
              <a:t>*</a:t>
            </a:r>
            <a:r>
              <a:rPr lang="en-US" altLang="en-US" sz="2400" dirty="0" err="1" smtClean="0"/>
              <a:t>ba</a:t>
            </a:r>
            <a:r>
              <a:rPr lang="en-US" altLang="en-US" sz="2400" dirty="0" smtClean="0"/>
              <a:t>*+a*</a:t>
            </a:r>
            <a:r>
              <a:rPr lang="en-US" altLang="en-US" sz="2400" dirty="0" err="1" smtClean="0"/>
              <a:t>ba</a:t>
            </a:r>
            <a:r>
              <a:rPr lang="en-US" altLang="en-US" sz="2400" dirty="0" smtClean="0"/>
              <a:t>*</a:t>
            </a:r>
            <a:r>
              <a:rPr lang="en-US" altLang="en-US" sz="2400" dirty="0" err="1" smtClean="0"/>
              <a:t>ba</a:t>
            </a:r>
            <a:r>
              <a:rPr lang="en-US" altLang="en-US" sz="2400" dirty="0" smtClean="0"/>
              <a:t>*</a:t>
            </a:r>
            <a:r>
              <a:rPr lang="en-US" altLang="en-US" sz="2400" dirty="0" err="1" smtClean="0"/>
              <a:t>ba</a:t>
            </a:r>
            <a:r>
              <a:rPr lang="en-US" altLang="en-US" sz="2400" dirty="0" smtClean="0"/>
              <a:t>*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d) No of occurrences of “a” is divisible by 3 with </a:t>
            </a:r>
            <a:r>
              <a:rPr lang="en-US" altLang="en-US" sz="2400" dirty="0"/>
              <a:t>∑={</a:t>
            </a:r>
            <a:r>
              <a:rPr lang="en-US" altLang="en-US" sz="2400" dirty="0" err="1" smtClean="0"/>
              <a:t>a,b,c</a:t>
            </a:r>
            <a:r>
              <a:rPr lang="en-US" altLang="en-US" sz="2400" dirty="0" smtClean="0"/>
              <a:t>} </a:t>
            </a:r>
          </a:p>
          <a:p>
            <a:pPr marL="0" indent="0">
              <a:buNone/>
              <a:defRPr/>
            </a:pPr>
            <a:r>
              <a:rPr lang="en-US" sz="2400" dirty="0" smtClean="0"/>
              <a:t>( (</a:t>
            </a:r>
            <a:r>
              <a:rPr lang="en-US" sz="2400" dirty="0" err="1" smtClean="0"/>
              <a:t>b+c</a:t>
            </a:r>
            <a:r>
              <a:rPr lang="en-US" sz="2400" dirty="0" smtClean="0"/>
              <a:t>)*a(</a:t>
            </a:r>
            <a:r>
              <a:rPr lang="en-US" sz="2400" dirty="0" err="1" smtClean="0"/>
              <a:t>b+c</a:t>
            </a:r>
            <a:r>
              <a:rPr lang="en-US" sz="2400" dirty="0" smtClean="0"/>
              <a:t>)*a(</a:t>
            </a:r>
            <a:r>
              <a:rPr lang="en-US" sz="2400" dirty="0" err="1" smtClean="0"/>
              <a:t>b+c</a:t>
            </a:r>
            <a:r>
              <a:rPr lang="en-US" sz="2400" dirty="0" smtClean="0"/>
              <a:t>)*a(</a:t>
            </a:r>
            <a:r>
              <a:rPr lang="en-US" sz="2400" dirty="0" err="1" smtClean="0"/>
              <a:t>b+c</a:t>
            </a:r>
            <a:r>
              <a:rPr lang="en-US" sz="2400" dirty="0" smtClean="0"/>
              <a:t>)* )*+(</a:t>
            </a:r>
            <a:r>
              <a:rPr lang="en-US" sz="2400" dirty="0" err="1" smtClean="0"/>
              <a:t>b+c</a:t>
            </a:r>
            <a:r>
              <a:rPr lang="en-US" sz="2400" dirty="0" smtClean="0"/>
              <a:t>)*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14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3048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3200" b="1" dirty="0" smtClean="0">
                <a:solidFill>
                  <a:srgbClr val="C00000"/>
                </a:solidFill>
              </a:rPr>
              <a:t>Solution-Exactly</a:t>
            </a:r>
            <a:r>
              <a:rPr lang="en-US" altLang="en-US" sz="3200" b="1" dirty="0">
                <a:solidFill>
                  <a:srgbClr val="C00000"/>
                </a:solidFill>
              </a:rPr>
              <a:t>, At the most….</a:t>
            </a:r>
            <a:endParaRPr lang="en-IN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Q9) Represent the following set of strings as regular expressions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 smtClean="0"/>
              <a:t>a) Each word has exactly one “a” over </a:t>
            </a:r>
            <a:r>
              <a:rPr lang="en-US" altLang="en-US" sz="2400" dirty="0"/>
              <a:t>∑={</a:t>
            </a:r>
            <a:r>
              <a:rPr lang="en-US" altLang="en-US" sz="2400" dirty="0" err="1"/>
              <a:t>a,b</a:t>
            </a:r>
            <a:r>
              <a:rPr lang="en-US" altLang="en-US" sz="2400" dirty="0"/>
              <a:t>} 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b*ab*</a:t>
            </a:r>
            <a:endParaRPr lang="en-US" altLang="en-US" sz="24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b) Set of all strings with at the most 2 zeros over </a:t>
            </a:r>
            <a:r>
              <a:rPr lang="en-US" altLang="en-US" sz="2400" dirty="0"/>
              <a:t>∑</a:t>
            </a:r>
            <a:r>
              <a:rPr lang="en-US" altLang="en-US" sz="2400" dirty="0" smtClean="0"/>
              <a:t>={0,1}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1*+1*01*+1*01*01*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c) All words that contain exactly 2b’s or exactly 3b’s </a:t>
            </a:r>
            <a:r>
              <a:rPr lang="en-US" sz="2400" dirty="0"/>
              <a:t>over </a:t>
            </a:r>
            <a:r>
              <a:rPr lang="en-US" altLang="en-US" sz="2400" dirty="0"/>
              <a:t>∑={</a:t>
            </a:r>
            <a:r>
              <a:rPr lang="en-US" altLang="en-US" sz="2400" dirty="0" err="1"/>
              <a:t>a,b</a:t>
            </a:r>
            <a:r>
              <a:rPr lang="en-US" altLang="en-US" sz="2400" dirty="0"/>
              <a:t>} </a:t>
            </a:r>
            <a:endParaRPr lang="en-US" altLang="en-US" sz="2400" dirty="0" smtClean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a*</a:t>
            </a:r>
            <a:r>
              <a:rPr lang="en-US" altLang="en-US" sz="2400" dirty="0" err="1" smtClean="0"/>
              <a:t>ba</a:t>
            </a:r>
            <a:r>
              <a:rPr lang="en-US" altLang="en-US" sz="2400" dirty="0" smtClean="0"/>
              <a:t>*</a:t>
            </a:r>
            <a:r>
              <a:rPr lang="en-US" altLang="en-US" sz="2400" dirty="0" err="1" smtClean="0"/>
              <a:t>ba</a:t>
            </a:r>
            <a:r>
              <a:rPr lang="en-US" altLang="en-US" sz="2400" dirty="0" smtClean="0"/>
              <a:t>*+a*</a:t>
            </a:r>
            <a:r>
              <a:rPr lang="en-US" altLang="en-US" sz="2400" dirty="0" err="1" smtClean="0"/>
              <a:t>ba</a:t>
            </a:r>
            <a:r>
              <a:rPr lang="en-US" altLang="en-US" sz="2400" dirty="0" smtClean="0"/>
              <a:t>*</a:t>
            </a:r>
            <a:r>
              <a:rPr lang="en-US" altLang="en-US" sz="2400" dirty="0" err="1" smtClean="0"/>
              <a:t>ba</a:t>
            </a:r>
            <a:r>
              <a:rPr lang="en-US" altLang="en-US" sz="2400" dirty="0" smtClean="0"/>
              <a:t>*</a:t>
            </a:r>
            <a:r>
              <a:rPr lang="en-US" altLang="en-US" sz="2400" dirty="0" err="1" smtClean="0"/>
              <a:t>ba</a:t>
            </a:r>
            <a:r>
              <a:rPr lang="en-US" altLang="en-US" sz="2400" dirty="0" smtClean="0"/>
              <a:t>*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 smtClean="0"/>
              <a:t>d) No of occurrences of “a” is divisible by 3 with </a:t>
            </a:r>
            <a:r>
              <a:rPr lang="en-US" altLang="en-US" sz="2400" dirty="0"/>
              <a:t>∑={</a:t>
            </a:r>
            <a:r>
              <a:rPr lang="en-US" altLang="en-US" sz="2400" dirty="0" err="1" smtClean="0"/>
              <a:t>a,b,c</a:t>
            </a:r>
            <a:r>
              <a:rPr lang="en-US" altLang="en-US" sz="2400" dirty="0" smtClean="0"/>
              <a:t>} </a:t>
            </a:r>
          </a:p>
          <a:p>
            <a:pPr marL="0" indent="0">
              <a:buNone/>
              <a:defRPr/>
            </a:pPr>
            <a:r>
              <a:rPr lang="en-US" sz="2400" dirty="0" smtClean="0"/>
              <a:t>( (</a:t>
            </a:r>
            <a:r>
              <a:rPr lang="en-US" sz="2400" dirty="0" err="1" smtClean="0"/>
              <a:t>b+c</a:t>
            </a:r>
            <a:r>
              <a:rPr lang="en-US" sz="2400" dirty="0" smtClean="0"/>
              <a:t>)*a(</a:t>
            </a:r>
            <a:r>
              <a:rPr lang="en-US" sz="2400" dirty="0" err="1" smtClean="0"/>
              <a:t>b+c</a:t>
            </a:r>
            <a:r>
              <a:rPr lang="en-US" sz="2400" dirty="0" smtClean="0"/>
              <a:t>)*a(</a:t>
            </a:r>
            <a:r>
              <a:rPr lang="en-US" sz="2400" dirty="0" err="1" smtClean="0"/>
              <a:t>b+c</a:t>
            </a:r>
            <a:r>
              <a:rPr lang="en-US" sz="2400" dirty="0" smtClean="0"/>
              <a:t>)*a(</a:t>
            </a:r>
            <a:r>
              <a:rPr lang="en-US" sz="2400" dirty="0" err="1" smtClean="0"/>
              <a:t>b+c</a:t>
            </a:r>
            <a:r>
              <a:rPr lang="en-US" sz="2400" dirty="0" smtClean="0"/>
              <a:t>)* )*+(</a:t>
            </a:r>
            <a:r>
              <a:rPr lang="en-US" sz="2400" dirty="0" err="1" smtClean="0"/>
              <a:t>b+c</a:t>
            </a:r>
            <a:r>
              <a:rPr lang="en-US" sz="2400" dirty="0" smtClean="0"/>
              <a:t>)*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1680" y="2169360"/>
              <a:ext cx="8892360" cy="4583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720" y="2161440"/>
                <a:ext cx="8905320" cy="45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1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State Transition Diagram-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30162"/>
            <a:ext cx="7092179" cy="492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51520" y="2636912"/>
            <a:ext cx="30243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Showing all legal moves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All </a:t>
            </a:r>
            <a:r>
              <a:rPr lang="en-IN" sz="2400" dirty="0"/>
              <a:t>reachable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Start </a:t>
            </a:r>
            <a:r>
              <a:rPr lang="en-IN" sz="2400" dirty="0"/>
              <a:t>state and </a:t>
            </a:r>
            <a:r>
              <a:rPr lang="en-IN" sz="2400" dirty="0" smtClean="0"/>
              <a:t>Final </a:t>
            </a:r>
            <a:r>
              <a:rPr lang="en-IN" sz="2400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4931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There are </a:t>
            </a:r>
            <a:r>
              <a:rPr lang="en-IN" sz="2400" b="1" dirty="0" smtClean="0"/>
              <a:t>two equally short solutions </a:t>
            </a:r>
            <a:r>
              <a:rPr lang="en-IN" sz="2400" dirty="0" smtClean="0"/>
              <a:t>to the problem, as can be seen by searching for paths form the initial state to the final state.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48302"/>
            <a:ext cx="6336703" cy="440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015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Then a sequence of moves is a string, </a:t>
            </a:r>
          </a:p>
          <a:p>
            <a:r>
              <a:rPr lang="en-IN" sz="2400" dirty="0" smtClean="0"/>
              <a:t>Such as the solution </a:t>
            </a:r>
            <a:r>
              <a:rPr lang="en-IN" sz="2400" b="1" dirty="0" err="1" smtClean="0"/>
              <a:t>gmwgcmg</a:t>
            </a:r>
            <a:r>
              <a:rPr lang="en-IN" sz="2400" b="1" dirty="0"/>
              <a:t> </a:t>
            </a:r>
            <a:r>
              <a:rPr lang="en-IN" sz="2400" b="1" dirty="0" smtClean="0"/>
              <a:t>and </a:t>
            </a:r>
            <a:r>
              <a:rPr lang="en-IN" sz="2400" b="1" dirty="0" err="1" smtClean="0"/>
              <a:t>gmcgwmg</a:t>
            </a:r>
            <a:endParaRPr lang="en-IN" sz="2400" b="1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485589" cy="450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70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What happens if we try a </a:t>
            </a:r>
            <a:r>
              <a:rPr lang="en-IN" sz="2400" dirty="0" smtClean="0"/>
              <a:t>string that </a:t>
            </a:r>
            <a:r>
              <a:rPr lang="en-IN" sz="2400" dirty="0"/>
              <a:t>is not in the language?</a:t>
            </a:r>
          </a:p>
          <a:p>
            <a:r>
              <a:rPr lang="en-IN" sz="2400" dirty="0"/>
              <a:t>Consider </a:t>
            </a:r>
            <a:r>
              <a:rPr lang="en-IN" sz="2400" i="1" dirty="0" err="1" smtClean="0"/>
              <a:t>gmwm</a:t>
            </a:r>
            <a:r>
              <a:rPr lang="en-IN" sz="2400" i="1" dirty="0" smtClean="0"/>
              <a:t>…</a:t>
            </a:r>
            <a:r>
              <a:rPr lang="en-IN" sz="2400" dirty="0" smtClean="0"/>
              <a:t>we </a:t>
            </a:r>
            <a:r>
              <a:rPr lang="en-IN" sz="2400" dirty="0"/>
              <a:t>get stuck</a:t>
            </a:r>
          </a:p>
          <a:p>
            <a:r>
              <a:rPr lang="en-IN" sz="2400" dirty="0"/>
              <a:t>with nowhere to go.</a:t>
            </a:r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9" y="2749047"/>
            <a:ext cx="5184576" cy="360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8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On many strings that are not solutions, the previous diagram gets stuck</a:t>
            </a:r>
          </a:p>
          <a:p>
            <a:r>
              <a:rPr lang="en-IN" sz="2400" dirty="0" smtClean="0"/>
              <a:t>Automata that never get stuck are easier to work with</a:t>
            </a:r>
          </a:p>
          <a:p>
            <a:r>
              <a:rPr lang="en-IN" sz="2400" dirty="0" smtClean="0"/>
              <a:t>We'll need one additional state to use when an error has been found in a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01008"/>
            <a:ext cx="2466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56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23" y="764704"/>
            <a:ext cx="8219255" cy="4237931"/>
          </a:xfrm>
        </p:spPr>
        <p:txBody>
          <a:bodyPr>
            <a:normAutofit/>
          </a:bodyPr>
          <a:lstStyle/>
          <a:p>
            <a:r>
              <a:rPr lang="en-IN" sz="2400" dirty="0" smtClean="0"/>
              <a:t>Here n=m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39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Wolf</a:t>
            </a:r>
            <a:r>
              <a:rPr lang="en-IN" b="1" dirty="0"/>
              <a:t>, </a:t>
            </a:r>
            <a:r>
              <a:rPr lang="en-IN" b="1" dirty="0" smtClean="0"/>
              <a:t>Goat</a:t>
            </a:r>
            <a:r>
              <a:rPr lang="en-IN" b="1" dirty="0"/>
              <a:t>, and </a:t>
            </a:r>
            <a:r>
              <a:rPr lang="en-IN" b="1" dirty="0" smtClean="0"/>
              <a:t>Cabbage </a:t>
            </a:r>
            <a:r>
              <a:rPr lang="en-IN" b="1" dirty="0"/>
              <a:t>problem</a:t>
            </a:r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96752"/>
            <a:ext cx="6103590" cy="503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54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Finite automata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The simplest computational model is called </a:t>
            </a:r>
            <a:r>
              <a:rPr lang="en-IN" sz="2400" dirty="0" smtClean="0"/>
              <a:t>a finite </a:t>
            </a:r>
            <a:r>
              <a:rPr lang="en-IN" sz="2400" dirty="0"/>
              <a:t>state machine or a finite </a:t>
            </a:r>
            <a:r>
              <a:rPr lang="en-IN" sz="2400" dirty="0" smtClean="0"/>
              <a:t>automaton</a:t>
            </a:r>
          </a:p>
          <a:p>
            <a:endParaRPr lang="en-IN" sz="2400" dirty="0"/>
          </a:p>
          <a:p>
            <a:r>
              <a:rPr lang="en-IN" sz="2400" dirty="0" smtClean="0"/>
              <a:t>FA are good models for computers with an extremely limited amount of memory</a:t>
            </a:r>
          </a:p>
          <a:p>
            <a:endParaRPr lang="en-IN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</a:t>
            </a:fld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EF6-8EB2-4A4C-9234-0D38387D4B6E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09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600" dirty="0" smtClean="0"/>
              <a:t>A group of objects represented as a unit</a:t>
            </a:r>
          </a:p>
          <a:p>
            <a:r>
              <a:rPr lang="en-IN" sz="2600" dirty="0" smtClean="0"/>
              <a:t>Set may contain any type of object-numbers/symbols/other sets</a:t>
            </a:r>
          </a:p>
          <a:p>
            <a:pPr marL="0" indent="0" algn="r">
              <a:buNone/>
            </a:pPr>
            <a:r>
              <a:rPr lang="en-IN" sz="2600" dirty="0" smtClean="0"/>
              <a:t>-Michael </a:t>
            </a:r>
            <a:r>
              <a:rPr lang="en-IN" sz="2600" dirty="0" err="1" smtClean="0"/>
              <a:t>Sipser</a:t>
            </a:r>
            <a:endParaRPr lang="en-IN" sz="2600" dirty="0" smtClean="0"/>
          </a:p>
          <a:p>
            <a:endParaRPr lang="en-IN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0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600" dirty="0" smtClean="0"/>
              <a:t>Well defined Collection of Objects and denoted as-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IN" sz="2600" dirty="0" smtClean="0"/>
              <a:t>Enumerating the member within { and }</a:t>
            </a:r>
          </a:p>
          <a:p>
            <a:pPr marL="457200" lvl="1" indent="0">
              <a:buNone/>
            </a:pPr>
            <a:r>
              <a:rPr lang="en-IN" sz="2600" dirty="0" smtClean="0"/>
              <a:t>	</a:t>
            </a:r>
            <a:r>
              <a:rPr lang="en-IN" sz="2600" dirty="0" err="1" smtClean="0"/>
              <a:t>Eg</a:t>
            </a:r>
            <a:r>
              <a:rPr lang="en-IN" sz="2600" dirty="0" smtClean="0"/>
              <a:t>-A={0,1,2}</a:t>
            </a:r>
          </a:p>
          <a:p>
            <a:pPr marL="457200" lvl="1" indent="0">
              <a:buNone/>
            </a:pPr>
            <a:r>
              <a:rPr lang="en-IN" sz="2600" dirty="0" smtClean="0"/>
              <a:t>2) Using a set builder notation  as:</a:t>
            </a:r>
          </a:p>
          <a:p>
            <a:pPr marL="457200" lvl="1" indent="0">
              <a:buNone/>
            </a:pPr>
            <a:r>
              <a:rPr lang="en-IN" sz="2600" dirty="0" smtClean="0"/>
              <a:t>	A={x| p(x)}</a:t>
            </a:r>
          </a:p>
          <a:p>
            <a:pPr marL="457200" lvl="1" indent="0">
              <a:buNone/>
            </a:pPr>
            <a:r>
              <a:rPr lang="en-IN" sz="2600" dirty="0" smtClean="0"/>
              <a:t>	A is set of all those x for which the predicate p(x) is true</a:t>
            </a:r>
          </a:p>
          <a:p>
            <a:pPr marL="457200" lvl="1" indent="0">
              <a:buNone/>
            </a:pPr>
            <a:r>
              <a:rPr lang="en-IN" sz="2600" dirty="0" smtClean="0"/>
              <a:t>	</a:t>
            </a:r>
            <a:r>
              <a:rPr lang="en-IN" sz="2600" dirty="0" err="1" smtClean="0"/>
              <a:t>Eg</a:t>
            </a:r>
            <a:r>
              <a:rPr lang="en-IN" sz="2600" dirty="0" smtClean="0"/>
              <a:t>- A set of all integers divisible by 3</a:t>
            </a:r>
          </a:p>
          <a:p>
            <a:pPr marL="457200" lvl="1" indent="0">
              <a:buNone/>
            </a:pPr>
            <a:r>
              <a:rPr lang="en-IN" sz="2600" dirty="0" smtClean="0"/>
              <a:t>	A={x| x is an integer and xmod3=0}</a:t>
            </a:r>
            <a:endParaRPr lang="en-IN" sz="2600" dirty="0"/>
          </a:p>
          <a:p>
            <a:pPr marL="457200" lvl="1" indent="0" algn="r">
              <a:buNone/>
            </a:pPr>
            <a:r>
              <a:rPr lang="en-IN" sz="2600" dirty="0"/>
              <a:t>-</a:t>
            </a:r>
            <a:r>
              <a:rPr lang="en-IN" sz="2600" dirty="0" smtClean="0"/>
              <a:t>Dr O.J </a:t>
            </a:r>
            <a:r>
              <a:rPr lang="en-IN" sz="2600" dirty="0" err="1" smtClean="0"/>
              <a:t>Kakde</a:t>
            </a:r>
            <a:endParaRPr lang="en-IN" sz="2600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50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Alphabets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An alphabet is a finite, non empty set of symbols</a:t>
            </a:r>
          </a:p>
          <a:p>
            <a:endParaRPr lang="en-IN" sz="2400" dirty="0" smtClean="0"/>
          </a:p>
          <a:p>
            <a:r>
              <a:rPr lang="en-IN" sz="2400" dirty="0" smtClean="0"/>
              <a:t>Symbol  for Alphabet=</a:t>
            </a:r>
            <a:r>
              <a:rPr lang="en-IN" sz="2400" dirty="0"/>
              <a:t> ∑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∑={</a:t>
            </a:r>
            <a:r>
              <a:rPr lang="en-IN" sz="2400" dirty="0"/>
              <a:t>0, 1} </a:t>
            </a:r>
            <a:r>
              <a:rPr lang="en-IN" sz="2400" dirty="0" smtClean="0"/>
              <a:t>, the </a:t>
            </a:r>
            <a:r>
              <a:rPr lang="en-IN" sz="2400" b="1" dirty="0" smtClean="0"/>
              <a:t>binary alphabet</a:t>
            </a:r>
            <a:r>
              <a:rPr lang="en-IN" sz="2400" dirty="0" smtClean="0"/>
              <a:t>, probably </a:t>
            </a:r>
            <a:r>
              <a:rPr lang="en-IN" sz="2400" dirty="0"/>
              <a:t>the </a:t>
            </a:r>
            <a:r>
              <a:rPr lang="en-IN" sz="2400" dirty="0" smtClean="0"/>
              <a:t>most important </a:t>
            </a:r>
            <a:r>
              <a:rPr lang="en-IN" sz="2400" dirty="0"/>
              <a:t>alphabet in computer science</a:t>
            </a:r>
            <a:r>
              <a:rPr lang="en-IN" sz="2400" dirty="0" smtClean="0"/>
              <a:t>.</a:t>
            </a:r>
          </a:p>
          <a:p>
            <a:endParaRPr lang="en-IN" sz="2400" dirty="0" smtClean="0"/>
          </a:p>
          <a:p>
            <a:r>
              <a:rPr lang="en-IN" sz="2400" dirty="0" smtClean="0"/>
              <a:t>∑</a:t>
            </a:r>
            <a:r>
              <a:rPr lang="en-IN" sz="2400" dirty="0"/>
              <a:t>=</a:t>
            </a:r>
            <a:r>
              <a:rPr lang="en-IN" sz="2400" dirty="0" smtClean="0"/>
              <a:t>{</a:t>
            </a:r>
            <a:r>
              <a:rPr lang="en-IN" sz="2400" dirty="0"/>
              <a:t>a, b, c, ..., z</a:t>
            </a:r>
            <a:r>
              <a:rPr lang="en-IN" sz="2400" dirty="0" smtClean="0"/>
              <a:t>}, The set of all lowercase letters</a:t>
            </a:r>
          </a:p>
          <a:p>
            <a:endParaRPr lang="en-IN" sz="2400" dirty="0"/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 smtClean="0"/>
              <a:t>Hopcraft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78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 smtClean="0"/>
              <a:t>Strings-</a:t>
            </a:r>
          </a:p>
          <a:p>
            <a:r>
              <a:rPr lang="en-IN" sz="2400" dirty="0" smtClean="0"/>
              <a:t>A </a:t>
            </a:r>
            <a:r>
              <a:rPr lang="en-IN" sz="2400" dirty="0"/>
              <a:t>finite sequence of symbols </a:t>
            </a:r>
            <a:r>
              <a:rPr lang="en-IN" sz="2400" dirty="0" smtClean="0"/>
              <a:t>chosen from some Alphabet</a:t>
            </a:r>
          </a:p>
          <a:p>
            <a:r>
              <a:rPr lang="en-IN" sz="2400" dirty="0" err="1" smtClean="0"/>
              <a:t>Eg</a:t>
            </a:r>
            <a:r>
              <a:rPr lang="en-IN" sz="2400" dirty="0" smtClean="0"/>
              <a:t>- 01101 is a string from ∑={</a:t>
            </a:r>
            <a:r>
              <a:rPr lang="en-IN" sz="2400" dirty="0"/>
              <a:t>0, 1} </a:t>
            </a:r>
            <a:r>
              <a:rPr lang="en-IN" sz="2400" dirty="0" smtClean="0"/>
              <a:t>, the binary alphabet</a:t>
            </a:r>
            <a:endParaRPr lang="en-IN" sz="2400" dirty="0"/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sz="2400" b="1" u="sng" dirty="0" smtClean="0"/>
              <a:t>Empty String-</a:t>
            </a:r>
          </a:p>
          <a:p>
            <a:r>
              <a:rPr lang="en-IN" sz="2400" dirty="0" smtClean="0"/>
              <a:t>String with </a:t>
            </a:r>
            <a:r>
              <a:rPr lang="en-IN" sz="2400" dirty="0"/>
              <a:t>zero occurrences of symbols </a:t>
            </a:r>
            <a:endParaRPr lang="en-IN" sz="2400" dirty="0" smtClean="0"/>
          </a:p>
          <a:p>
            <a:r>
              <a:rPr lang="en-IN" sz="2400" dirty="0" smtClean="0"/>
              <a:t>Denoted by 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r>
              <a:rPr lang="en-IN" sz="2400" dirty="0" smtClean="0"/>
              <a:t>A string that may be chosen from any alphabet whatsoever.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 algn="r">
              <a:buNone/>
            </a:pPr>
            <a:r>
              <a:rPr lang="en-IN" sz="2400" dirty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 smtClean="0"/>
              <a:t>Length of a String-</a:t>
            </a:r>
          </a:p>
          <a:p>
            <a:r>
              <a:rPr lang="en-IN" sz="2400" dirty="0" smtClean="0"/>
              <a:t>Number of positions </a:t>
            </a:r>
            <a:r>
              <a:rPr lang="en-IN" sz="2400" dirty="0"/>
              <a:t>of symbols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- 01101 has length 5, </a:t>
            </a:r>
          </a:p>
          <a:p>
            <a:pPr marL="0" indent="0">
              <a:buNone/>
            </a:pPr>
            <a:r>
              <a:rPr lang="en-IN" sz="2400" dirty="0" smtClean="0"/>
              <a:t>5 positions for symbols </a:t>
            </a:r>
          </a:p>
          <a:p>
            <a:pPr marL="0" indent="0">
              <a:buNone/>
            </a:pPr>
            <a:r>
              <a:rPr lang="en-IN" sz="2400" dirty="0" smtClean="0"/>
              <a:t>But no of symbols are only 2, i.e. 0 and 1</a:t>
            </a:r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Denoted as |w|</a:t>
            </a:r>
          </a:p>
          <a:p>
            <a:r>
              <a:rPr lang="en-IN" sz="2400" dirty="0" smtClean="0"/>
              <a:t>|011|=3</a:t>
            </a:r>
          </a:p>
          <a:p>
            <a:r>
              <a:rPr lang="en-IN" sz="2400" dirty="0" smtClean="0"/>
              <a:t>|</a:t>
            </a:r>
            <a:r>
              <a:rPr lang="el-GR" sz="2400" dirty="0"/>
              <a:t> </a:t>
            </a:r>
            <a:r>
              <a:rPr lang="el-GR" sz="2400" dirty="0" smtClean="0"/>
              <a:t>ε</a:t>
            </a:r>
            <a:r>
              <a:rPr lang="en-IN" sz="2400" dirty="0" smtClean="0"/>
              <a:t>|=0</a:t>
            </a:r>
          </a:p>
          <a:p>
            <a:pPr marL="0" indent="0" algn="r">
              <a:buNone/>
            </a:pPr>
            <a:r>
              <a:rPr lang="en-IN" sz="2400" dirty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90280" y="2382120"/>
              <a:ext cx="4817160" cy="3427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7760" y="2377440"/>
                <a:ext cx="4825440" cy="34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91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 smtClean="0"/>
              <a:t>Concatenation of Strings-</a:t>
            </a:r>
          </a:p>
          <a:p>
            <a:r>
              <a:rPr lang="en-IN" sz="2400" dirty="0" smtClean="0"/>
              <a:t>Let x and y be strings</a:t>
            </a:r>
          </a:p>
          <a:p>
            <a:r>
              <a:rPr lang="en-IN" sz="2400" dirty="0" err="1" smtClean="0"/>
              <a:t>xy</a:t>
            </a:r>
            <a:r>
              <a:rPr lang="en-IN" sz="2400" dirty="0" smtClean="0"/>
              <a:t> =Concatenation of x and y</a:t>
            </a:r>
          </a:p>
          <a:p>
            <a:r>
              <a:rPr lang="en-IN" sz="2400" dirty="0" smtClean="0"/>
              <a:t>String formed by copy of x and following it by a copy of y</a:t>
            </a:r>
          </a:p>
          <a:p>
            <a:endParaRPr lang="en-IN" sz="2400" dirty="0"/>
          </a:p>
          <a:p>
            <a:r>
              <a:rPr lang="en-IN" sz="2400" dirty="0" smtClean="0"/>
              <a:t>If x=a1a2……</a:t>
            </a:r>
            <a:r>
              <a:rPr lang="en-IN" sz="2400" dirty="0" err="1" smtClean="0"/>
              <a:t>ai</a:t>
            </a:r>
            <a:endParaRPr lang="en-IN" sz="2400" dirty="0" smtClean="0"/>
          </a:p>
          <a:p>
            <a:r>
              <a:rPr lang="en-IN" sz="2400" dirty="0" smtClean="0"/>
              <a:t>If y=b1b2…..</a:t>
            </a:r>
            <a:r>
              <a:rPr lang="en-IN" sz="2400" dirty="0" err="1" smtClean="0"/>
              <a:t>bj</a:t>
            </a:r>
            <a:endParaRPr lang="en-IN" sz="2400" dirty="0" smtClean="0"/>
          </a:p>
          <a:p>
            <a:r>
              <a:rPr lang="en-IN" sz="2400" dirty="0" smtClean="0"/>
              <a:t>xy=a1a2….aib1b2….bj where length of string is </a:t>
            </a:r>
            <a:r>
              <a:rPr lang="en-IN" sz="2400" dirty="0" err="1" smtClean="0"/>
              <a:t>i+j</a:t>
            </a:r>
            <a:endParaRPr lang="en-IN" sz="2400" dirty="0" smtClean="0"/>
          </a:p>
          <a:p>
            <a:pPr marL="0" indent="0" algn="r">
              <a:buNone/>
            </a:pPr>
            <a:endParaRPr lang="en-IN" sz="2400" dirty="0" smtClean="0"/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4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7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u="sng" dirty="0" smtClean="0"/>
              <a:t>Powers </a:t>
            </a:r>
            <a:r>
              <a:rPr lang="en-IN" sz="2800" b="1" u="sng" dirty="0"/>
              <a:t>of an alphabet: </a:t>
            </a:r>
            <a:endParaRPr lang="en-IN" sz="2800" b="1" u="sng" dirty="0" smtClean="0"/>
          </a:p>
          <a:p>
            <a:r>
              <a:rPr lang="en-IN" sz="2400" dirty="0" smtClean="0"/>
              <a:t>∑  is an alphabet , </a:t>
            </a:r>
          </a:p>
          <a:p>
            <a:r>
              <a:rPr lang="en-IN" sz="2400" dirty="0" smtClean="0"/>
              <a:t>We can express the set of all strings of a certain length from that alphabet by using an exponential notation</a:t>
            </a:r>
          </a:p>
          <a:p>
            <a:r>
              <a:rPr lang="en-IN" sz="2400" dirty="0" smtClean="0"/>
              <a:t>∑</a:t>
            </a:r>
            <a:r>
              <a:rPr lang="en-IN" sz="2400" baseline="30000" dirty="0" smtClean="0"/>
              <a:t>k</a:t>
            </a:r>
            <a:r>
              <a:rPr lang="en-IN" sz="2400" dirty="0" smtClean="0"/>
              <a:t>=set of strings of length k, each of whose symbol is in ∑</a:t>
            </a:r>
          </a:p>
          <a:p>
            <a:r>
              <a:rPr lang="en-IN" sz="2400" dirty="0" smtClean="0"/>
              <a:t>∑</a:t>
            </a:r>
            <a:r>
              <a:rPr lang="en-IN" sz="2400" baseline="30000" dirty="0" smtClean="0"/>
              <a:t>0</a:t>
            </a:r>
            <a:r>
              <a:rPr lang="en-IN" sz="2400" dirty="0" smtClean="0"/>
              <a:t>=</a:t>
            </a:r>
            <a:r>
              <a:rPr lang="el-GR" sz="2400" dirty="0"/>
              <a:t> </a:t>
            </a:r>
            <a:r>
              <a:rPr lang="el-GR" sz="2400" dirty="0" smtClean="0"/>
              <a:t>ε</a:t>
            </a:r>
            <a:r>
              <a:rPr lang="en-IN" sz="2400" dirty="0" smtClean="0"/>
              <a:t>, no matter what alphabet is in it, </a:t>
            </a:r>
            <a:r>
              <a:rPr lang="el-GR" sz="2400" dirty="0" smtClean="0"/>
              <a:t>ε</a:t>
            </a:r>
            <a:r>
              <a:rPr lang="en-IN" sz="2400" dirty="0" smtClean="0"/>
              <a:t> is the only string of length 0</a:t>
            </a:r>
          </a:p>
          <a:p>
            <a:endParaRPr lang="en-IN" sz="2800" dirty="0"/>
          </a:p>
          <a:p>
            <a:pPr marL="0" indent="0" algn="r">
              <a:buNone/>
            </a:pPr>
            <a:r>
              <a:rPr lang="en-IN" sz="2800" dirty="0" smtClean="0"/>
              <a:t>-</a:t>
            </a:r>
            <a:r>
              <a:rPr lang="en-IN" sz="2800" dirty="0" err="1"/>
              <a:t>Hopcraft</a:t>
            </a:r>
            <a:endParaRPr lang="en-IN" sz="28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29080" y="2350440"/>
              <a:ext cx="6639840" cy="3589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120" y="2346120"/>
                <a:ext cx="6651360" cy="36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0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 smtClean="0"/>
              <a:t>Powers </a:t>
            </a:r>
            <a:r>
              <a:rPr lang="en-IN" sz="2400" b="1" u="sng" dirty="0"/>
              <a:t>of an alphabet: </a:t>
            </a:r>
            <a:endParaRPr lang="en-IN" sz="2400" b="1" u="sng" dirty="0" smtClean="0"/>
          </a:p>
          <a:p>
            <a:r>
              <a:rPr lang="en-IN" sz="2400" dirty="0" smtClean="0"/>
              <a:t>If ∑={</a:t>
            </a:r>
            <a:r>
              <a:rPr lang="en-IN" sz="2400" dirty="0" err="1" smtClean="0"/>
              <a:t>a,b,c</a:t>
            </a:r>
            <a:r>
              <a:rPr lang="en-IN" sz="2400" dirty="0" smtClean="0"/>
              <a:t>} then </a:t>
            </a:r>
          </a:p>
          <a:p>
            <a:r>
              <a:rPr lang="en-IN" sz="2400" dirty="0" smtClean="0"/>
              <a:t>∑</a:t>
            </a:r>
            <a:r>
              <a:rPr lang="en-IN" sz="2400" baseline="30000" dirty="0" smtClean="0"/>
              <a:t>1</a:t>
            </a:r>
            <a:r>
              <a:rPr lang="en-IN" sz="2400" dirty="0" smtClean="0"/>
              <a:t>={</a:t>
            </a:r>
            <a:r>
              <a:rPr lang="en-IN" sz="2400" dirty="0" err="1" smtClean="0"/>
              <a:t>a,b,c</a:t>
            </a:r>
            <a:r>
              <a:rPr lang="en-IN" sz="2400" dirty="0" smtClean="0"/>
              <a:t>}</a:t>
            </a:r>
          </a:p>
          <a:p>
            <a:r>
              <a:rPr lang="en-IN" sz="2400" dirty="0" smtClean="0"/>
              <a:t>∑</a:t>
            </a:r>
            <a:r>
              <a:rPr lang="en-IN" sz="2400" baseline="30000" dirty="0" smtClean="0"/>
              <a:t>2</a:t>
            </a:r>
            <a:r>
              <a:rPr lang="en-IN" sz="2400" dirty="0" smtClean="0"/>
              <a:t>={</a:t>
            </a:r>
            <a:r>
              <a:rPr lang="en-IN" sz="2400" dirty="0" err="1" smtClean="0"/>
              <a:t>aa,ab,ac,ba,bb,bc,ca,cb,cc</a:t>
            </a:r>
            <a:r>
              <a:rPr lang="en-IN" sz="2400" dirty="0" smtClean="0"/>
              <a:t>} and so on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Difference between ∑and ∑</a:t>
            </a:r>
            <a:r>
              <a:rPr lang="en-IN" sz="2400" baseline="30000" dirty="0" smtClean="0"/>
              <a:t>1</a:t>
            </a:r>
          </a:p>
          <a:p>
            <a:r>
              <a:rPr lang="en-IN" sz="2400" dirty="0" smtClean="0"/>
              <a:t>∑=alphabet with members </a:t>
            </a:r>
            <a:r>
              <a:rPr lang="en-IN" sz="2400" dirty="0" err="1" smtClean="0"/>
              <a:t>a,b,c</a:t>
            </a:r>
            <a:r>
              <a:rPr lang="en-IN" sz="2400" dirty="0" smtClean="0"/>
              <a:t> as symbols</a:t>
            </a:r>
          </a:p>
          <a:p>
            <a:r>
              <a:rPr lang="en-IN" sz="2400" dirty="0" smtClean="0"/>
              <a:t>∑</a:t>
            </a:r>
            <a:r>
              <a:rPr lang="en-IN" sz="2400" baseline="30000" dirty="0" smtClean="0"/>
              <a:t>1</a:t>
            </a:r>
            <a:r>
              <a:rPr lang="en-IN" sz="2400" dirty="0" smtClean="0"/>
              <a:t>=set of strings with members as the strings </a:t>
            </a:r>
            <a:r>
              <a:rPr lang="en-IN" sz="2400" dirty="0" err="1" smtClean="0"/>
              <a:t>a,b</a:t>
            </a:r>
            <a:r>
              <a:rPr lang="en-IN" sz="2400" dirty="0" smtClean="0"/>
              <a:t> and c of length 1</a:t>
            </a:r>
            <a:endParaRPr lang="en-IN" sz="2400" dirty="0"/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1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 smtClean="0"/>
              <a:t>Powers </a:t>
            </a:r>
            <a:r>
              <a:rPr lang="en-IN" sz="2400" b="1" u="sng" dirty="0"/>
              <a:t>of an alphabet</a:t>
            </a:r>
            <a:r>
              <a:rPr lang="en-IN" sz="2400" b="1" u="sng" dirty="0" smtClean="0"/>
              <a:t>:</a:t>
            </a:r>
          </a:p>
          <a:p>
            <a:pPr marL="0" indent="0">
              <a:buNone/>
            </a:pPr>
            <a:r>
              <a:rPr lang="en-IN" sz="2400" dirty="0" smtClean="0"/>
              <a:t>∑* =Set of all strings over an alphabet ∑</a:t>
            </a:r>
          </a:p>
          <a:p>
            <a:pPr marL="0" indent="0">
              <a:buNone/>
            </a:pPr>
            <a:r>
              <a:rPr lang="en-IN" sz="2400" dirty="0"/>
              <a:t>∑* </a:t>
            </a:r>
            <a:r>
              <a:rPr lang="en-IN" sz="2400" dirty="0" smtClean="0"/>
              <a:t>=</a:t>
            </a:r>
            <a:r>
              <a:rPr lang="en-IN" sz="2400" dirty="0"/>
              <a:t> </a:t>
            </a:r>
            <a:r>
              <a:rPr lang="en-IN" sz="2400" dirty="0" smtClean="0"/>
              <a:t>Σ</a:t>
            </a:r>
            <a:r>
              <a:rPr lang="en-IN" sz="2400" baseline="30000" dirty="0" smtClean="0"/>
              <a:t>0</a:t>
            </a:r>
            <a:r>
              <a:rPr lang="en-IN" sz="2400" dirty="0" smtClean="0"/>
              <a:t> </a:t>
            </a:r>
            <a:r>
              <a:rPr lang="en-IN" sz="2400" dirty="0"/>
              <a:t>U </a:t>
            </a:r>
            <a:r>
              <a:rPr lang="en-IN" sz="2400" dirty="0" smtClean="0"/>
              <a:t>Σ</a:t>
            </a:r>
            <a:r>
              <a:rPr lang="en-IN" sz="2400" baseline="30000" dirty="0" smtClean="0"/>
              <a:t>1</a:t>
            </a:r>
            <a:r>
              <a:rPr lang="en-IN" sz="2400" dirty="0" smtClean="0"/>
              <a:t> </a:t>
            </a:r>
            <a:r>
              <a:rPr lang="en-IN" sz="2400" dirty="0"/>
              <a:t>U </a:t>
            </a:r>
            <a:r>
              <a:rPr lang="en-IN" sz="2400" dirty="0" smtClean="0"/>
              <a:t>Σ</a:t>
            </a:r>
            <a:r>
              <a:rPr lang="en-IN" sz="2400" baseline="30000" dirty="0" smtClean="0"/>
              <a:t>2</a:t>
            </a:r>
            <a:r>
              <a:rPr lang="en-IN" sz="2400" dirty="0" smtClean="0"/>
              <a:t> </a:t>
            </a:r>
            <a:r>
              <a:rPr lang="en-IN" sz="2400" dirty="0"/>
              <a:t>U </a:t>
            </a:r>
            <a:r>
              <a:rPr lang="en-IN" sz="2400" dirty="0" smtClean="0"/>
              <a:t>….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Excluding Empty String </a:t>
            </a:r>
            <a:r>
              <a:rPr lang="el-GR" sz="2400" dirty="0" smtClean="0"/>
              <a:t>ε</a:t>
            </a:r>
            <a:r>
              <a:rPr lang="en-IN" sz="2400" dirty="0" smtClean="0"/>
              <a:t>, as Σ</a:t>
            </a:r>
            <a:r>
              <a:rPr lang="en-IN" sz="2400" baseline="30000" dirty="0" smtClean="0"/>
              <a:t>0</a:t>
            </a:r>
            <a:r>
              <a:rPr lang="en-IN" sz="2400" dirty="0" smtClean="0"/>
              <a:t>=</a:t>
            </a:r>
            <a:r>
              <a:rPr lang="en-IN" sz="2400" dirty="0"/>
              <a:t> </a:t>
            </a:r>
            <a:r>
              <a:rPr lang="el-GR" sz="2400" dirty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∑</a:t>
            </a:r>
            <a:r>
              <a:rPr lang="en-IN" sz="2400" baseline="30000" dirty="0" smtClean="0"/>
              <a:t>+</a:t>
            </a:r>
            <a:r>
              <a:rPr lang="en-IN" sz="2400" dirty="0" smtClean="0"/>
              <a:t> </a:t>
            </a:r>
            <a:r>
              <a:rPr lang="en-IN" sz="2400" dirty="0"/>
              <a:t>= </a:t>
            </a:r>
            <a:r>
              <a:rPr lang="en-IN" sz="2400" dirty="0" smtClean="0"/>
              <a:t>Σ</a:t>
            </a:r>
            <a:r>
              <a:rPr lang="en-IN" sz="2400" baseline="30000" dirty="0" smtClean="0"/>
              <a:t>1</a:t>
            </a:r>
            <a:r>
              <a:rPr lang="en-IN" sz="2400" dirty="0" smtClean="0"/>
              <a:t> </a:t>
            </a:r>
            <a:r>
              <a:rPr lang="en-IN" sz="2400" dirty="0"/>
              <a:t>U Σ</a:t>
            </a:r>
            <a:r>
              <a:rPr lang="en-IN" sz="2400" baseline="30000" dirty="0"/>
              <a:t>2</a:t>
            </a:r>
            <a:r>
              <a:rPr lang="en-IN" sz="2400" dirty="0"/>
              <a:t> U </a:t>
            </a:r>
            <a:r>
              <a:rPr lang="en-IN" sz="2400" dirty="0" smtClean="0"/>
              <a:t>Σ</a:t>
            </a:r>
            <a:r>
              <a:rPr lang="en-IN" sz="2400" baseline="30000" dirty="0" smtClean="0"/>
              <a:t>3</a:t>
            </a:r>
            <a:r>
              <a:rPr lang="en-IN" sz="2400" dirty="0" smtClean="0"/>
              <a:t> U ….</a:t>
            </a: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∑* </a:t>
            </a:r>
            <a:r>
              <a:rPr lang="en-IN" sz="2400" dirty="0"/>
              <a:t>= </a:t>
            </a:r>
            <a:r>
              <a:rPr lang="en-IN" sz="2400" dirty="0" smtClean="0"/>
              <a:t>Σ+ </a:t>
            </a:r>
            <a:r>
              <a:rPr lang="en-IN" sz="2400" dirty="0"/>
              <a:t>U </a:t>
            </a:r>
            <a:r>
              <a:rPr lang="en-IN" sz="2400" dirty="0" smtClean="0"/>
              <a:t>{</a:t>
            </a:r>
            <a:r>
              <a:rPr lang="el-GR" sz="2400" dirty="0" smtClean="0"/>
              <a:t>ε</a:t>
            </a:r>
            <a:r>
              <a:rPr lang="en-IN" sz="2400" dirty="0" smtClean="0"/>
              <a:t>}</a:t>
            </a:r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4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r>
              <a:rPr lang="en-IN" sz="2400" b="1" u="sng" dirty="0" smtClean="0"/>
              <a:t>Set of string formed by using the symbols belonging to some particularly chosen alphabet</a:t>
            </a:r>
          </a:p>
          <a:p>
            <a:endParaRPr lang="en-IN" sz="2400" b="1" u="sng" dirty="0" smtClean="0"/>
          </a:p>
          <a:p>
            <a:r>
              <a:rPr lang="en-IN" sz="2400" b="1" u="sng" dirty="0" smtClean="0"/>
              <a:t>Common languages can be viewed as a set of strings</a:t>
            </a:r>
          </a:p>
          <a:p>
            <a:endParaRPr lang="en-IN" sz="2400" b="1" u="sng" dirty="0"/>
          </a:p>
          <a:p>
            <a:endParaRPr lang="en-IN" sz="2400" b="1" u="sng" dirty="0"/>
          </a:p>
          <a:p>
            <a:pPr algn="r"/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4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Finite automata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Before </a:t>
            </a:r>
            <a:r>
              <a:rPr lang="en-IN" sz="2400" dirty="0"/>
              <a:t>developing the mathematics of </a:t>
            </a:r>
            <a:r>
              <a:rPr lang="en-IN" sz="2400" dirty="0" smtClean="0"/>
              <a:t>finite automata </a:t>
            </a:r>
            <a:r>
              <a:rPr lang="en-IN" sz="2400" dirty="0"/>
              <a:t>we will examine the usage of </a:t>
            </a:r>
            <a:r>
              <a:rPr lang="en-IN" sz="2400" dirty="0" smtClean="0"/>
              <a:t>a concrete </a:t>
            </a:r>
            <a:r>
              <a:rPr lang="en-IN" sz="2400" dirty="0"/>
              <a:t>finite automaton: </a:t>
            </a:r>
            <a:endParaRPr lang="en-IN" sz="2400" dirty="0" smtClean="0"/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controller of </a:t>
            </a:r>
            <a:r>
              <a:rPr lang="en-IN" sz="2400" dirty="0" smtClean="0"/>
              <a:t>an automatic </a:t>
            </a:r>
            <a:r>
              <a:rPr lang="en-IN" sz="2400" dirty="0"/>
              <a:t>door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</a:t>
            </a:fld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EF6-8EB2-4A4C-9234-0D38387D4B6E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6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r>
              <a:rPr lang="en-IN" sz="2400" b="1" u="sng" dirty="0" smtClean="0"/>
              <a:t>English Language , the collection of legal English words is a set of strings over the alphabet that consists of all the letters</a:t>
            </a:r>
          </a:p>
          <a:p>
            <a:endParaRPr lang="en-IN" sz="2400" b="1" u="sng" dirty="0"/>
          </a:p>
          <a:p>
            <a:r>
              <a:rPr lang="en-IN" sz="2400" b="1" u="sng" dirty="0" smtClean="0"/>
              <a:t>C or any other programming Language, where the legal programs are a subset of the possible strings that can be formed from the alphabet of the language. </a:t>
            </a:r>
          </a:p>
          <a:p>
            <a:pPr lvl="1"/>
            <a:r>
              <a:rPr lang="en-IN" sz="2000" b="1" u="sng" dirty="0" smtClean="0"/>
              <a:t>The alphabet is a subset of the ASCII characters-generally uppercase lower case </a:t>
            </a:r>
            <a:r>
              <a:rPr lang="en-IN" sz="2000" b="1" u="sng" dirty="0" err="1" smtClean="0"/>
              <a:t>letters,digits,punctuation</a:t>
            </a:r>
            <a:r>
              <a:rPr lang="en-IN" sz="2000" b="1" u="sng" dirty="0" smtClean="0"/>
              <a:t> and mathematical symbols.</a:t>
            </a:r>
            <a:endParaRPr lang="en-IN" sz="2000" b="1" u="sng" dirty="0"/>
          </a:p>
          <a:p>
            <a:pPr algn="r"/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8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600" b="1" dirty="0" smtClean="0"/>
              <a:t>Some abstract examples-</a:t>
            </a:r>
          </a:p>
          <a:p>
            <a:r>
              <a:rPr lang="en-IN" sz="2600" dirty="0" smtClean="0"/>
              <a:t>The set of strings of 0s and 1s with an equal no of each-</a:t>
            </a:r>
          </a:p>
          <a:p>
            <a:pPr marL="0" indent="0">
              <a:buNone/>
            </a:pPr>
            <a:r>
              <a:rPr lang="en-IN" sz="2600" dirty="0" smtClean="0"/>
              <a:t>{</a:t>
            </a:r>
            <a:r>
              <a:rPr lang="el-GR" sz="2600" dirty="0" smtClean="0"/>
              <a:t>ε</a:t>
            </a:r>
            <a:r>
              <a:rPr lang="en-IN" sz="2600" dirty="0" smtClean="0"/>
              <a:t>,01,10,0011,0101,1001,…..}</a:t>
            </a:r>
          </a:p>
          <a:p>
            <a:endParaRPr lang="en-IN" sz="2600" dirty="0"/>
          </a:p>
          <a:p>
            <a:r>
              <a:rPr lang="en-IN" sz="2600" dirty="0" smtClean="0"/>
              <a:t>The set of binary numbers whose value is prime:</a:t>
            </a:r>
          </a:p>
          <a:p>
            <a:pPr marL="0" indent="0">
              <a:buNone/>
            </a:pPr>
            <a:r>
              <a:rPr lang="en-IN" sz="2600" dirty="0" smtClean="0"/>
              <a:t>{10,11,101,111,1011,…..}</a:t>
            </a:r>
          </a:p>
          <a:p>
            <a:endParaRPr lang="en-IN" sz="2600" b="1" u="sng" dirty="0" smtClean="0"/>
          </a:p>
          <a:p>
            <a:pPr marL="0" indent="0">
              <a:buNone/>
            </a:pPr>
            <a:r>
              <a:rPr lang="en-IN" sz="2600" b="1" dirty="0"/>
              <a:t>Set Former Notation-</a:t>
            </a:r>
          </a:p>
          <a:p>
            <a:r>
              <a:rPr lang="en-IN" sz="2600" dirty="0" smtClean="0"/>
              <a:t>{</a:t>
            </a:r>
            <a:r>
              <a:rPr lang="en-IN" sz="2600" dirty="0" err="1"/>
              <a:t>w|w</a:t>
            </a:r>
            <a:r>
              <a:rPr lang="en-IN" sz="2600" dirty="0"/>
              <a:t> consists of an equal number of 0s and 1s}</a:t>
            </a:r>
          </a:p>
          <a:p>
            <a:endParaRPr lang="en-IN" sz="2600" dirty="0"/>
          </a:p>
          <a:p>
            <a:r>
              <a:rPr lang="en-IN" sz="2600" u="sng" dirty="0" smtClean="0"/>
              <a:t>{</a:t>
            </a:r>
            <a:r>
              <a:rPr lang="en-IN" sz="2600" u="sng" dirty="0" err="1" smtClean="0"/>
              <a:t>w|w</a:t>
            </a:r>
            <a:r>
              <a:rPr lang="en-IN" sz="2600" u="sng" dirty="0" smtClean="0"/>
              <a:t> is a binary integer that is prime}</a:t>
            </a:r>
            <a:endParaRPr lang="en-IN" sz="2600" u="sng" dirty="0"/>
          </a:p>
          <a:p>
            <a:endParaRPr lang="en-IN" sz="2400" b="1" u="sng" dirty="0" smtClean="0"/>
          </a:p>
          <a:p>
            <a:pPr algn="r"/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8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Operation on Languages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Union-</a:t>
            </a:r>
          </a:p>
          <a:p>
            <a:r>
              <a:rPr lang="en-IN" sz="2400" dirty="0" smtClean="0"/>
              <a:t>Union of Two Languages L &amp; M, </a:t>
            </a:r>
          </a:p>
          <a:p>
            <a:r>
              <a:rPr lang="en-IN" sz="2400" dirty="0" smtClean="0"/>
              <a:t>Denoted as L U M</a:t>
            </a:r>
          </a:p>
          <a:p>
            <a:r>
              <a:rPr lang="en-IN" sz="2400" dirty="0" smtClean="0"/>
              <a:t>The set of strings that are either L or M or both</a:t>
            </a:r>
          </a:p>
          <a:p>
            <a:r>
              <a:rPr lang="en-IN" sz="2400" dirty="0" err="1" smtClean="0"/>
              <a:t>Eg</a:t>
            </a:r>
            <a:r>
              <a:rPr lang="en-IN" sz="2400" dirty="0" smtClean="0"/>
              <a:t>-If L={001,10,111}, M={</a:t>
            </a:r>
            <a:r>
              <a:rPr lang="el-GR" sz="2400" dirty="0" smtClean="0"/>
              <a:t>ε</a:t>
            </a:r>
            <a:r>
              <a:rPr lang="en-IN" sz="2400" dirty="0" smtClean="0"/>
              <a:t>,001}</a:t>
            </a:r>
          </a:p>
          <a:p>
            <a:r>
              <a:rPr lang="en-IN" sz="2400" dirty="0" smtClean="0"/>
              <a:t>L U M  ={</a:t>
            </a:r>
            <a:r>
              <a:rPr lang="el-GR" sz="2400" dirty="0" smtClean="0"/>
              <a:t>ε</a:t>
            </a:r>
            <a:r>
              <a:rPr lang="en-IN" sz="2400" dirty="0" smtClean="0"/>
              <a:t>,10,001,111}</a:t>
            </a:r>
            <a:endParaRPr lang="en-IN" sz="2400" dirty="0"/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0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Operation on Languages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 smtClean="0"/>
              <a:t>Concatenation-</a:t>
            </a:r>
          </a:p>
          <a:p>
            <a:r>
              <a:rPr lang="en-IN" sz="2400" dirty="0" smtClean="0"/>
              <a:t>Concatenation of Languages L and M</a:t>
            </a:r>
          </a:p>
          <a:p>
            <a:r>
              <a:rPr lang="en-IN" sz="2400" dirty="0" smtClean="0"/>
              <a:t>The set of strings that can be formed by taking any string in L and concatenating it with any string in M</a:t>
            </a:r>
          </a:p>
          <a:p>
            <a:r>
              <a:rPr lang="en-IN" sz="2400" dirty="0" err="1"/>
              <a:t>Eg</a:t>
            </a:r>
            <a:r>
              <a:rPr lang="en-IN" sz="2400" dirty="0"/>
              <a:t>-If L={001,10,111}, M={</a:t>
            </a:r>
            <a:r>
              <a:rPr lang="el-GR" sz="2400" dirty="0"/>
              <a:t>ε</a:t>
            </a:r>
            <a:r>
              <a:rPr lang="en-IN" sz="2400" dirty="0"/>
              <a:t>,001}</a:t>
            </a:r>
          </a:p>
          <a:p>
            <a:r>
              <a:rPr lang="en-IN" sz="2400" dirty="0" smtClean="0"/>
              <a:t>L.M=LM={001,10,111,001001,10001,111001}</a:t>
            </a:r>
          </a:p>
          <a:p>
            <a:pPr marL="0" indent="0" algn="r">
              <a:buNone/>
            </a:pPr>
            <a:r>
              <a:rPr lang="en-IN" sz="2400" dirty="0" smtClean="0"/>
              <a:t>-</a:t>
            </a:r>
            <a:r>
              <a:rPr lang="en-IN" sz="2400" dirty="0" err="1"/>
              <a:t>Hopcraft</a:t>
            </a:r>
            <a:endParaRPr lang="en-IN" sz="2400" dirty="0"/>
          </a:p>
          <a:p>
            <a:endParaRPr lang="en-IN" sz="2800" u="sng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74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>
                <a:cs typeface="Times New Roman" charset="0"/>
              </a:rPr>
              <a:t>Finite Automata: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FA is the mathematical model (or formalism) of an FSM</a:t>
            </a:r>
          </a:p>
          <a:p>
            <a:endParaRPr lang="en-IN" sz="2400" dirty="0" smtClean="0"/>
          </a:p>
          <a:p>
            <a:r>
              <a:rPr lang="en-IN" sz="2400" dirty="0" smtClean="0"/>
              <a:t>The finite automaton is a mathematical model of a system, with discrete inputs and outputs.</a:t>
            </a:r>
          </a:p>
          <a:p>
            <a:endParaRPr lang="en-IN" sz="2400" dirty="0"/>
          </a:p>
          <a:p>
            <a:r>
              <a:rPr lang="en-IN" sz="2400" dirty="0" smtClean="0"/>
              <a:t>Mathematical Models are abstractions and simplifications of how certain machines actually work</a:t>
            </a:r>
          </a:p>
          <a:p>
            <a:endParaRPr lang="en-IN" sz="2400" dirty="0"/>
          </a:p>
          <a:p>
            <a:r>
              <a:rPr lang="en-IN" sz="2400" dirty="0" smtClean="0"/>
              <a:t>Help us understand specific properties of these machines</a:t>
            </a:r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Finite Automata: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3671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The system can be in any one of a finite number of internal configurations or "states".</a:t>
            </a:r>
          </a:p>
          <a:p>
            <a:endParaRPr lang="en-IN" sz="2400" dirty="0" smtClean="0"/>
          </a:p>
          <a:p>
            <a:r>
              <a:rPr lang="en-IN" sz="2400" dirty="0" smtClean="0"/>
              <a:t>The state of the system summarizes the information concerning past inputs that is needed to determine the behaviour of the system on subsequent inputs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160080" y="1686600"/>
              <a:ext cx="967320" cy="58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7200" y="1683720"/>
                <a:ext cx="977400" cy="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6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Finite Automata: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96752"/>
            <a:ext cx="8229600" cy="416592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 list </a:t>
            </a:r>
            <a:r>
              <a:rPr lang="en-IN" sz="2400" dirty="0"/>
              <a:t>of </a:t>
            </a:r>
            <a:r>
              <a:rPr lang="en-IN" sz="2400" dirty="0" smtClean="0"/>
              <a:t>five elements </a:t>
            </a:r>
            <a:r>
              <a:rPr lang="en-IN" sz="2400" dirty="0"/>
              <a:t>is called a 5-tuple,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A finite automaton </a:t>
            </a:r>
            <a:r>
              <a:rPr lang="en-IN" sz="2400" dirty="0"/>
              <a:t>can be defined as a </a:t>
            </a:r>
            <a:r>
              <a:rPr lang="en-IN" sz="2400" dirty="0" smtClean="0"/>
              <a:t>5-tuple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8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Finite Automata: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FA is denoted by  5 Tuple: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04272" y="1115240"/>
              <a:ext cx="6516000" cy="5194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512" y="1110920"/>
                <a:ext cx="6528240" cy="52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Finite Automata: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FA is denoted by  5 Tuple: M=(Q, ∑, </a:t>
            </a:r>
            <a:r>
              <a:rPr lang="el-GR" sz="2400" dirty="0"/>
              <a:t>δ</a:t>
            </a:r>
            <a:r>
              <a:rPr lang="en-IN" sz="2400" dirty="0" smtClean="0"/>
              <a:t>, q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, F) where </a:t>
            </a:r>
          </a:p>
          <a:p>
            <a:endParaRPr lang="en-IN" sz="2400" dirty="0" smtClean="0"/>
          </a:p>
          <a:p>
            <a:r>
              <a:rPr lang="en-IN" sz="2400" dirty="0" smtClean="0"/>
              <a:t>Q:Finite set of states</a:t>
            </a:r>
          </a:p>
          <a:p>
            <a:endParaRPr lang="en-IN" sz="2400" dirty="0" smtClean="0"/>
          </a:p>
          <a:p>
            <a:r>
              <a:rPr lang="en-IN" sz="2400" dirty="0" smtClean="0"/>
              <a:t>∑:Finite input alphabet</a:t>
            </a:r>
          </a:p>
          <a:p>
            <a:endParaRPr lang="en-IN" sz="2400" dirty="0" smtClean="0"/>
          </a:p>
          <a:p>
            <a:r>
              <a:rPr lang="el-GR" sz="2400" dirty="0" smtClean="0"/>
              <a:t>δ</a:t>
            </a:r>
            <a:r>
              <a:rPr lang="en-IN" sz="2400" dirty="0" smtClean="0"/>
              <a:t>:Q X </a:t>
            </a:r>
            <a:r>
              <a:rPr lang="en-IN" sz="2400" dirty="0"/>
              <a:t>∑ </a:t>
            </a:r>
            <a:r>
              <a:rPr lang="en-IN" sz="2400" dirty="0" smtClean="0"/>
              <a:t>-&gt;Q      State Transition function(STF)</a:t>
            </a:r>
          </a:p>
          <a:p>
            <a:endParaRPr lang="en-IN" sz="2400" dirty="0" smtClean="0"/>
          </a:p>
          <a:p>
            <a:r>
              <a:rPr lang="en-IN" sz="2400" dirty="0" smtClean="0"/>
              <a:t>q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: Initial/Start state of FA, </a:t>
            </a:r>
            <a:r>
              <a:rPr lang="en-IN" sz="2400" dirty="0"/>
              <a:t>q0 ∈ Q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F: Set of Final States/ Accept State, </a:t>
            </a:r>
            <a:r>
              <a:rPr lang="en-IN" sz="2400" dirty="0"/>
              <a:t>F ⊆ Q</a:t>
            </a: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6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Finite Automata: Formal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FA is denoted by  5 Tuple: M=(Q, ∑, </a:t>
            </a:r>
            <a:r>
              <a:rPr lang="el-GR" sz="2400" dirty="0"/>
              <a:t>δ</a:t>
            </a:r>
            <a:r>
              <a:rPr lang="en-IN" sz="2400" dirty="0" smtClean="0"/>
              <a:t>, q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, F) where </a:t>
            </a:r>
          </a:p>
          <a:p>
            <a:endParaRPr lang="en-IN" sz="2400" dirty="0" smtClean="0"/>
          </a:p>
          <a:p>
            <a:r>
              <a:rPr lang="en-IN" sz="2400" dirty="0" smtClean="0"/>
              <a:t>This definition  is for Deterministic FA or DFA</a:t>
            </a:r>
          </a:p>
          <a:p>
            <a:endParaRPr lang="en-IN" sz="2400" dirty="0"/>
          </a:p>
          <a:p>
            <a:r>
              <a:rPr lang="en-IN" sz="2400" dirty="0" smtClean="0"/>
              <a:t>The Transition Function for Non- Deterministic FA or NDFA is different </a:t>
            </a:r>
          </a:p>
          <a:p>
            <a:endParaRPr lang="en-IN" sz="2400" dirty="0"/>
          </a:p>
          <a:p>
            <a:r>
              <a:rPr lang="en-IN" sz="2400" dirty="0" smtClean="0"/>
              <a:t>NDFA will be discussed later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59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5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The </a:t>
            </a:r>
            <a:r>
              <a:rPr lang="en-IN" b="1" dirty="0" smtClean="0"/>
              <a:t>controller of an automatic </a:t>
            </a:r>
            <a:r>
              <a:rPr lang="en-IN" b="1" dirty="0"/>
              <a:t>door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Automatic doors are often found </a:t>
            </a:r>
            <a:r>
              <a:rPr lang="en-IN" sz="2400" dirty="0" smtClean="0"/>
              <a:t>at supermarket </a:t>
            </a:r>
            <a:r>
              <a:rPr lang="en-IN" sz="2400" dirty="0"/>
              <a:t>entrances and </a:t>
            </a:r>
            <a:r>
              <a:rPr lang="en-IN" sz="2400" dirty="0" smtClean="0"/>
              <a:t>exits</a:t>
            </a:r>
          </a:p>
          <a:p>
            <a:r>
              <a:rPr lang="en-IN" sz="2400" dirty="0"/>
              <a:t>An automatic door swing open when </a:t>
            </a:r>
            <a:r>
              <a:rPr lang="en-IN" sz="2400" dirty="0" smtClean="0"/>
              <a:t>sensing that </a:t>
            </a:r>
            <a:r>
              <a:rPr lang="en-IN" sz="2400" dirty="0"/>
              <a:t>a person is </a:t>
            </a:r>
            <a:r>
              <a:rPr lang="en-IN" sz="2400" dirty="0" smtClean="0"/>
              <a:t>approaching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1C9E-AEA2-4F5D-B775-B622FD199D62}" type="datetime1">
              <a:rPr lang="en-IN" smtClean="0"/>
              <a:t>14-02-2024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4" t="46875" r="17674" b="7937"/>
          <a:stretch/>
        </p:blipFill>
        <p:spPr bwMode="auto">
          <a:xfrm>
            <a:off x="755576" y="2924944"/>
            <a:ext cx="8055429" cy="33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27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>
                <a:cs typeface="Times New Roman" charset="0"/>
              </a:rPr>
              <a:t>State Transition function(STF)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Denoted by </a:t>
            </a:r>
            <a:r>
              <a:rPr lang="el-GR" sz="2400" dirty="0"/>
              <a:t>δ</a:t>
            </a:r>
            <a:r>
              <a:rPr lang="en-IN" sz="2400" dirty="0" smtClean="0"/>
              <a:t> </a:t>
            </a:r>
          </a:p>
          <a:p>
            <a:endParaRPr lang="en-IN" sz="2400" dirty="0"/>
          </a:p>
          <a:p>
            <a:r>
              <a:rPr lang="en-IN" sz="2400" dirty="0" smtClean="0"/>
              <a:t>Define rules of moving</a:t>
            </a:r>
          </a:p>
          <a:p>
            <a:endParaRPr lang="en-IN" sz="2400" dirty="0" smtClean="0"/>
          </a:p>
          <a:p>
            <a:r>
              <a:rPr lang="en-IN" sz="2400" dirty="0" smtClean="0"/>
              <a:t>We </a:t>
            </a:r>
            <a:r>
              <a:rPr lang="en-IN" sz="2400" dirty="0"/>
              <a:t>can denote the transition rules by </a:t>
            </a:r>
            <a:r>
              <a:rPr lang="en-IN" sz="2400" dirty="0" smtClean="0"/>
              <a:t>a function </a:t>
            </a:r>
            <a:r>
              <a:rPr lang="en-IN" sz="2400" dirty="0"/>
              <a:t>called the transition function</a:t>
            </a:r>
            <a:r>
              <a:rPr lang="en-IN" sz="2400" dirty="0" smtClean="0"/>
              <a:t>,</a:t>
            </a:r>
          </a:p>
          <a:p>
            <a:endParaRPr lang="en-IN" sz="2400" dirty="0"/>
          </a:p>
          <a:p>
            <a:r>
              <a:rPr lang="el-GR" sz="2400" dirty="0"/>
              <a:t>δ : </a:t>
            </a:r>
            <a:r>
              <a:rPr lang="en-IN" sz="2400" dirty="0"/>
              <a:t>States × Alphabet → States</a:t>
            </a:r>
            <a:endParaRPr lang="en-IN" sz="2400" dirty="0" smtClean="0"/>
          </a:p>
          <a:p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29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>
                <a:cs typeface="Times New Roman" charset="0"/>
              </a:rPr>
              <a:t>State Transition function(STF)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 smtClean="0"/>
              <a:t>If the FA has an arrow from a state x to state y labelled with input symbol 1</a:t>
            </a:r>
          </a:p>
          <a:p>
            <a:endParaRPr lang="en-IN" sz="2400" dirty="0"/>
          </a:p>
          <a:p>
            <a:r>
              <a:rPr lang="en-IN" sz="2400" dirty="0" smtClean="0"/>
              <a:t>If Automaton is in state x, when it reads 1, it then moves to state y</a:t>
            </a:r>
          </a:p>
          <a:p>
            <a:endParaRPr lang="en-IN" sz="2400" dirty="0"/>
          </a:p>
          <a:p>
            <a:r>
              <a:rPr lang="el-GR" sz="2400" dirty="0" smtClean="0"/>
              <a:t>δ</a:t>
            </a:r>
            <a:r>
              <a:rPr lang="en-IN" sz="2400" dirty="0" smtClean="0"/>
              <a:t>(x,1)=y</a:t>
            </a:r>
          </a:p>
          <a:p>
            <a:endParaRPr lang="en-IN" sz="2400" dirty="0"/>
          </a:p>
          <a:p>
            <a:r>
              <a:rPr lang="en-IN" sz="2400" dirty="0"/>
              <a:t>Example: </a:t>
            </a:r>
            <a:r>
              <a:rPr lang="el-GR" sz="2400" dirty="0"/>
              <a:t>δ(</a:t>
            </a:r>
            <a:r>
              <a:rPr lang="en-IN" sz="2400" dirty="0"/>
              <a:t>q0, x) = q1</a:t>
            </a: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8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Machine M1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 FSM M1, that has 3 states, defined by the transition diagram in the figure 1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8" t="48215" r="27491" b="27976"/>
          <a:stretch/>
        </p:blipFill>
        <p:spPr bwMode="auto">
          <a:xfrm>
            <a:off x="1763688" y="2276872"/>
            <a:ext cx="540659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6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en-US" b="1" u="sng" dirty="0" smtClean="0">
                <a:cs typeface="Times New Roman" charset="0"/>
              </a:rPr>
              <a:t>Machine M1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5 Tuple:-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63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8" t="48215" r="27491" b="27976"/>
          <a:stretch/>
        </p:blipFill>
        <p:spPr bwMode="auto">
          <a:xfrm>
            <a:off x="3563888" y="908720"/>
            <a:ext cx="540659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75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Formalizing </a:t>
            </a:r>
            <a:r>
              <a:rPr lang="en-IN" dirty="0"/>
              <a:t>M1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256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/>
              <a:t>M1 = (Q</a:t>
            </a:r>
            <a:r>
              <a:rPr lang="en-IN" sz="2400" dirty="0" smtClean="0"/>
              <a:t>, ∑, δ</a:t>
            </a:r>
            <a:r>
              <a:rPr lang="en-IN" sz="2400" dirty="0"/>
              <a:t>, q1, F) where</a:t>
            </a:r>
          </a:p>
          <a:p>
            <a:pPr marL="0" indent="0">
              <a:buNone/>
            </a:pPr>
            <a:r>
              <a:rPr lang="fr-FR" sz="2400" dirty="0"/>
              <a:t>1. Q = {q1, q2, q3}</a:t>
            </a:r>
          </a:p>
          <a:p>
            <a:pPr marL="0" indent="0">
              <a:buNone/>
            </a:pPr>
            <a:r>
              <a:rPr lang="en-IN" sz="2400" dirty="0"/>
              <a:t>2. ∑</a:t>
            </a:r>
            <a:r>
              <a:rPr lang="en-IN" sz="2400" dirty="0" smtClean="0"/>
              <a:t> </a:t>
            </a:r>
            <a:r>
              <a:rPr lang="en-IN" sz="2400" dirty="0"/>
              <a:t>= {0, 1}</a:t>
            </a:r>
          </a:p>
          <a:p>
            <a:pPr marL="0" indent="0">
              <a:buNone/>
            </a:pPr>
            <a:r>
              <a:rPr lang="en-IN" sz="2400" dirty="0"/>
              <a:t>3. δ is described by the table</a:t>
            </a:r>
            <a:r>
              <a:rPr lang="en-IN" sz="2400" dirty="0" smtClean="0"/>
              <a:t>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4. q1 </a:t>
            </a:r>
            <a:r>
              <a:rPr lang="en-IN" sz="2400" dirty="0"/>
              <a:t>is the start state,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5</a:t>
            </a:r>
            <a:r>
              <a:rPr lang="en-IN" sz="2400" dirty="0"/>
              <a:t>. F = {q2</a:t>
            </a:r>
            <a:r>
              <a:rPr lang="en-IN" sz="2400" dirty="0" smtClean="0"/>
              <a:t>}</a:t>
            </a:r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64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8" t="48215" r="27491" b="27976"/>
          <a:stretch/>
        </p:blipFill>
        <p:spPr bwMode="auto">
          <a:xfrm>
            <a:off x="4355976" y="2780928"/>
            <a:ext cx="46115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1" t="58532" r="37308" b="23214"/>
          <a:stretch/>
        </p:blipFill>
        <p:spPr bwMode="auto">
          <a:xfrm>
            <a:off x="1763688" y="2876274"/>
            <a:ext cx="2304256" cy="232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Acceptor/</a:t>
            </a:r>
            <a:r>
              <a:rPr lang="en-IN" b="1" dirty="0" err="1" smtClean="0"/>
              <a:t>Rejector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256584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r>
              <a:rPr lang="en-IN" sz="2400" dirty="0" smtClean="0"/>
              <a:t>Upon reading the entire input string, </a:t>
            </a:r>
          </a:p>
          <a:p>
            <a:endParaRPr lang="en-IN" sz="2400" dirty="0" smtClean="0"/>
          </a:p>
          <a:p>
            <a:r>
              <a:rPr lang="en-IN" sz="2400" dirty="0" smtClean="0"/>
              <a:t>If the machine resides in any of the final states  then the input string is “Accepted” by the Machine</a:t>
            </a:r>
          </a:p>
          <a:p>
            <a:endParaRPr lang="en-IN" sz="2400" dirty="0" smtClean="0"/>
          </a:p>
          <a:p>
            <a:r>
              <a:rPr lang="en-IN" sz="2400" dirty="0" smtClean="0"/>
              <a:t>If the machine resides in any of the </a:t>
            </a:r>
            <a:r>
              <a:rPr lang="en-IN" sz="2400" dirty="0"/>
              <a:t>non-final states then the input string is </a:t>
            </a:r>
            <a:r>
              <a:rPr lang="en-IN" sz="2400" dirty="0" smtClean="0"/>
              <a:t>“Rejected</a:t>
            </a:r>
            <a:r>
              <a:rPr lang="en-IN" sz="2400" dirty="0"/>
              <a:t>” by the Machine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FA acts as an Input Acceptor or </a:t>
            </a:r>
            <a:r>
              <a:rPr lang="en-IN" sz="2400" dirty="0" err="1" smtClean="0"/>
              <a:t>Rejector</a:t>
            </a:r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65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58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Language of </a:t>
            </a:r>
            <a:r>
              <a:rPr lang="en-IN" b="1" dirty="0" smtClean="0"/>
              <a:t>a DFA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256584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r>
              <a:rPr lang="en-IN" sz="2400" dirty="0" smtClean="0"/>
              <a:t>If </a:t>
            </a:r>
            <a:r>
              <a:rPr lang="en-IN" sz="2400" dirty="0"/>
              <a:t>A is the set of all strings that a machine </a:t>
            </a:r>
            <a:r>
              <a:rPr lang="en-IN" sz="2400" dirty="0" smtClean="0"/>
              <a:t>M accepts</a:t>
            </a:r>
            <a:r>
              <a:rPr lang="en-IN" sz="2400" dirty="0"/>
              <a:t>, 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We </a:t>
            </a:r>
            <a:r>
              <a:rPr lang="en-IN" sz="2400" dirty="0"/>
              <a:t>say that A is the language of </a:t>
            </a:r>
            <a:r>
              <a:rPr lang="en-IN" sz="2400" dirty="0" smtClean="0"/>
              <a:t>the machine </a:t>
            </a:r>
            <a:r>
              <a:rPr lang="en-IN" sz="2400" dirty="0"/>
              <a:t>M and write L(M) = A.</a:t>
            </a: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Terminology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256584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r>
              <a:rPr lang="en-IN" sz="2400" dirty="0" smtClean="0"/>
              <a:t>In order to </a:t>
            </a:r>
            <a:r>
              <a:rPr lang="en-IN" sz="2400" dirty="0"/>
              <a:t>avoid confusion:</a:t>
            </a:r>
          </a:p>
          <a:p>
            <a:r>
              <a:rPr lang="en-IN" sz="2400" dirty="0" smtClean="0"/>
              <a:t>Use </a:t>
            </a:r>
            <a:r>
              <a:rPr lang="en-IN" sz="2400" dirty="0"/>
              <a:t>accept when we refer to strings</a:t>
            </a:r>
          </a:p>
          <a:p>
            <a:r>
              <a:rPr lang="en-IN" sz="2400" dirty="0" smtClean="0"/>
              <a:t>Use </a:t>
            </a:r>
            <a:r>
              <a:rPr lang="en-IN" sz="2400" dirty="0"/>
              <a:t>recognize when we refer to languages</a:t>
            </a: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67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6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Language of a DFA</a:t>
            </a:r>
            <a:endParaRPr lang="en-US" altLang="en-US" b="1" u="sng" dirty="0"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5256584"/>
          </a:xfrm>
        </p:spPr>
        <p:txBody>
          <a:bodyPr>
            <a:normAutofit/>
          </a:bodyPr>
          <a:lstStyle/>
          <a:p>
            <a:r>
              <a:rPr lang="en-IN" sz="2400" dirty="0"/>
              <a:t>A machine may accept several strings, but </a:t>
            </a:r>
            <a:r>
              <a:rPr lang="en-IN" sz="2400" dirty="0" smtClean="0"/>
              <a:t>it always </a:t>
            </a:r>
            <a:r>
              <a:rPr lang="en-IN" sz="2400" dirty="0"/>
              <a:t>recognizes only one language</a:t>
            </a:r>
          </a:p>
          <a:p>
            <a:r>
              <a:rPr lang="en-IN" sz="2400" dirty="0" smtClean="0"/>
              <a:t>If </a:t>
            </a:r>
            <a:r>
              <a:rPr lang="en-IN" sz="2400" dirty="0"/>
              <a:t>a machine accepts no strings, it </a:t>
            </a:r>
            <a:r>
              <a:rPr lang="en-IN" sz="2400" dirty="0" smtClean="0"/>
              <a:t>still recognizes </a:t>
            </a:r>
            <a:r>
              <a:rPr lang="en-IN" sz="2400" dirty="0"/>
              <a:t>one language, namely the </a:t>
            </a:r>
            <a:r>
              <a:rPr lang="en-IN" sz="2400" dirty="0" smtClean="0"/>
              <a:t>empty language </a:t>
            </a:r>
            <a:r>
              <a:rPr lang="en-IN" sz="2400" dirty="0"/>
              <a:t>∅</a:t>
            </a: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C7E1-BFB2-4535-95F8-D6E8574E600F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70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69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1979712" y="1711548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560" y="1196752"/>
            <a:ext cx="74888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The state diagram in Figure 2 describes a machine </a:t>
            </a:r>
            <a:r>
              <a:rPr lang="en-IN" sz="2400" dirty="0" smtClean="0"/>
              <a:t>M2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Write the 5 Tuple representation</a:t>
            </a:r>
          </a:p>
          <a:p>
            <a:r>
              <a:rPr lang="en-IN" sz="2400" dirty="0" smtClean="0"/>
              <a:t>Try finding the language of </a:t>
            </a:r>
            <a:r>
              <a:rPr lang="en-IN" sz="2400" smtClean="0"/>
              <a:t>the string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860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The </a:t>
            </a:r>
            <a:r>
              <a:rPr lang="en-IN" b="1" dirty="0" smtClean="0"/>
              <a:t>controller of an automatic </a:t>
            </a:r>
            <a:r>
              <a:rPr lang="en-IN" b="1" dirty="0"/>
              <a:t>door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1" t="35891" r="40629" b="36647"/>
          <a:stretch/>
        </p:blipFill>
        <p:spPr bwMode="auto">
          <a:xfrm>
            <a:off x="1979712" y="3356441"/>
            <a:ext cx="5117171" cy="241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An automatic door is controlled by a simple automaton seen in Figure 1</a:t>
            </a:r>
          </a:p>
          <a:p>
            <a:endParaRPr lang="en-IN" sz="2400" dirty="0" smtClean="0"/>
          </a:p>
          <a:p>
            <a:r>
              <a:rPr lang="en-IN" sz="2400" b="1" dirty="0" smtClean="0">
                <a:solidFill>
                  <a:srgbClr val="FF0000"/>
                </a:solidFill>
              </a:rPr>
              <a:t>One way door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</a:t>
            </a:fld>
            <a:endParaRPr lang="en-IN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D4807-07EF-4ADF-967C-4287801C9F4D}" type="datetime1">
              <a:rPr lang="en-IN" smtClean="0"/>
              <a:t>14-02-2024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08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M2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70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051720" y="2924944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5576" y="1916832"/>
            <a:ext cx="74888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5-Tuple Representation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M2 </a:t>
            </a:r>
            <a:r>
              <a:rPr lang="en-IN" sz="2400" dirty="0"/>
              <a:t>= ({q1, q2}, {0, 1}, </a:t>
            </a:r>
            <a:r>
              <a:rPr lang="el-GR" sz="2400" dirty="0"/>
              <a:t>δ, </a:t>
            </a:r>
            <a:r>
              <a:rPr lang="en-IN" sz="2400" dirty="0"/>
              <a:t>q1, {q2}) </a:t>
            </a:r>
            <a:r>
              <a:rPr lang="en-IN" sz="2400" dirty="0" smtClean="0"/>
              <a:t>where</a:t>
            </a:r>
          </a:p>
          <a:p>
            <a:r>
              <a:rPr lang="el-GR" sz="2400" dirty="0"/>
              <a:t>δ(</a:t>
            </a:r>
            <a:r>
              <a:rPr lang="en-IN" sz="2400" dirty="0"/>
              <a:t>q1, 0) = q1, </a:t>
            </a:r>
            <a:r>
              <a:rPr lang="el-GR" sz="2400" dirty="0"/>
              <a:t>δ(</a:t>
            </a:r>
            <a:r>
              <a:rPr lang="en-IN" sz="2400" dirty="0"/>
              <a:t>q1, 1) = q2, </a:t>
            </a:r>
            <a:r>
              <a:rPr lang="el-GR" sz="2400" dirty="0"/>
              <a:t>δ(</a:t>
            </a:r>
            <a:r>
              <a:rPr lang="en-IN" sz="2400" dirty="0"/>
              <a:t>q2, 0) = q1, </a:t>
            </a:r>
            <a:r>
              <a:rPr lang="el-GR" sz="2400" dirty="0"/>
              <a:t>δ(</a:t>
            </a:r>
            <a:r>
              <a:rPr lang="en-IN" sz="2400" dirty="0"/>
              <a:t>q2, 1) = q2</a:t>
            </a:r>
          </a:p>
        </p:txBody>
      </p:sp>
    </p:spTree>
    <p:extLst>
      <p:ext uri="{BB962C8B-B14F-4D97-AF65-F5344CB8AC3E}">
        <p14:creationId xmlns:p14="http://schemas.microsoft.com/office/powerpoint/2010/main" val="34022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71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65133" y="1340768"/>
            <a:ext cx="74888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 good way of understanding any machine </a:t>
            </a:r>
            <a:r>
              <a:rPr lang="en-IN" sz="2400" dirty="0" smtClean="0"/>
              <a:t>is to </a:t>
            </a:r>
            <a:r>
              <a:rPr lang="en-IN" sz="2400" dirty="0"/>
              <a:t>try it on some sample input </a:t>
            </a:r>
            <a:r>
              <a:rPr lang="en-IN" sz="2400" dirty="0" smtClean="0"/>
              <a:t>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2976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72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339752" y="836712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568" y="2204864"/>
            <a:ext cx="7488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r>
              <a:rPr lang="en-IN" sz="2400" dirty="0" smtClean="0"/>
              <a:t>String “1101”-Accepted/Rejected?</a:t>
            </a:r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27644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73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339752" y="836712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568" y="2204864"/>
            <a:ext cx="74888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r>
              <a:rPr lang="en-IN" sz="2400" dirty="0" smtClean="0"/>
              <a:t>String “1101”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Machine M2 starts in q1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q1,reads 1=&gt;q2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q2 reads 1=&gt;q2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q2 reads 0=&gt;q1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q1 reads 1=&gt;q2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String ends here and q2 is Final state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String is Accepted</a:t>
            </a:r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7866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74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339752" y="836712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568" y="2204864"/>
            <a:ext cx="7488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r>
              <a:rPr lang="en-IN" sz="2400" dirty="0" smtClean="0"/>
              <a:t>String “110</a:t>
            </a:r>
            <a:r>
              <a:rPr lang="en-IN" sz="2400" dirty="0"/>
              <a:t>”-Accepted/Rejected?</a:t>
            </a:r>
          </a:p>
          <a:p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327532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Machine M2-Acceptor/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75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339752" y="836712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568" y="2204864"/>
            <a:ext cx="74888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r>
              <a:rPr lang="en-IN" sz="2400" dirty="0" smtClean="0"/>
              <a:t>String “110”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Machine M2 starts in q1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q1,reads 1=&gt;q2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q2 reads 1=&gt;q2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From q2 reads 0=&gt;q1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String ends here and q1 is Non-Final state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String is Rejected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41568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Language of DFA M2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76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 t="45458" r="34682" b="41991"/>
          <a:stretch/>
        </p:blipFill>
        <p:spPr bwMode="auto">
          <a:xfrm>
            <a:off x="2339752" y="836712"/>
            <a:ext cx="3537311" cy="164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568" y="3501008"/>
            <a:ext cx="74888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L(M2</a:t>
            </a:r>
            <a:r>
              <a:rPr lang="en-IN" sz="2400" dirty="0"/>
              <a:t>) = {w| w ends in a 1</a:t>
            </a:r>
            <a:r>
              <a:rPr lang="en-IN" sz="2400" dirty="0" smtClean="0"/>
              <a:t>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M2 accepts all strings that end in a 1</a:t>
            </a:r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3787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M3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77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27584" y="1412776"/>
            <a:ext cx="748883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Consider the finite automaton M3 in Figure </a:t>
            </a:r>
            <a:r>
              <a:rPr lang="en-IN" sz="2400" dirty="0" smtClean="0"/>
              <a:t>3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M3 is similar to M2, except for the location of the accept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Start state is also an accept state</a:t>
            </a:r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9" t="43254" r="36083" b="32143"/>
          <a:stretch/>
        </p:blipFill>
        <p:spPr bwMode="auto">
          <a:xfrm>
            <a:off x="1359260" y="1916832"/>
            <a:ext cx="6425480" cy="220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6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M3-Acceptor/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78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27584" y="1412776"/>
            <a:ext cx="74888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As usual, M3 accepts all strings that leave it in an accept state when it has consumed the input.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M3 also accepts the </a:t>
            </a:r>
            <a:r>
              <a:rPr lang="en-IN" sz="2400" dirty="0"/>
              <a:t>empty string 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As </a:t>
            </a:r>
            <a:r>
              <a:rPr lang="en-IN" sz="2400" dirty="0"/>
              <a:t>soon as M3 begins the reading of </a:t>
            </a:r>
            <a:r>
              <a:rPr lang="en-IN" sz="2400" dirty="0" smtClean="0"/>
              <a:t>      it </a:t>
            </a:r>
            <a:r>
              <a:rPr lang="en-IN" sz="2400" dirty="0"/>
              <a:t>is at the end,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So if Start state is an Accept state, it </a:t>
            </a:r>
            <a:r>
              <a:rPr lang="en-IN" sz="2400" dirty="0"/>
              <a:t>accepts 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4" t="43254" r="36083" b="34717"/>
          <a:stretch/>
        </p:blipFill>
        <p:spPr bwMode="auto">
          <a:xfrm>
            <a:off x="2195736" y="1394701"/>
            <a:ext cx="5121754" cy="209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8" t="69446" r="48685" b="23887"/>
          <a:stretch/>
        </p:blipFill>
        <p:spPr bwMode="auto">
          <a:xfrm>
            <a:off x="5441360" y="4697236"/>
            <a:ext cx="435429" cy="48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8" t="69446" r="48685" b="23887"/>
          <a:stretch/>
        </p:blipFill>
        <p:spPr bwMode="auto">
          <a:xfrm>
            <a:off x="5795537" y="5119483"/>
            <a:ext cx="335961" cy="3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26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 of DFA M3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79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27584" y="1412776"/>
            <a:ext cx="74888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M3 also accepts any string ending with a 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L(M3) = {</a:t>
            </a:r>
            <a:r>
              <a:rPr lang="en-IN" sz="2400" dirty="0" err="1"/>
              <a:t>w|w</a:t>
            </a:r>
            <a:r>
              <a:rPr lang="en-IN" sz="2400" dirty="0"/>
              <a:t> is the empty string </a:t>
            </a:r>
            <a:r>
              <a:rPr lang="en-IN" sz="2400" dirty="0" smtClean="0"/>
              <a:t>or </a:t>
            </a:r>
            <a:r>
              <a:rPr lang="en-IN" sz="2400" dirty="0"/>
              <a:t>ends in 0}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4" t="43254" r="36083" b="34717"/>
          <a:stretch/>
        </p:blipFill>
        <p:spPr bwMode="auto">
          <a:xfrm>
            <a:off x="2483768" y="1394701"/>
            <a:ext cx="4833722" cy="197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32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Behaviour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An </a:t>
            </a:r>
            <a:r>
              <a:rPr lang="en-IN" sz="2400" dirty="0"/>
              <a:t>automatic door has a pad in front to </a:t>
            </a:r>
            <a:r>
              <a:rPr lang="en-IN" sz="2400" dirty="0" smtClean="0"/>
              <a:t>detect the </a:t>
            </a:r>
            <a:r>
              <a:rPr lang="en-IN" sz="2400" dirty="0"/>
              <a:t>presence of a person about to </a:t>
            </a:r>
            <a:r>
              <a:rPr lang="en-IN" sz="2400" dirty="0" smtClean="0"/>
              <a:t>walk through </a:t>
            </a:r>
            <a:r>
              <a:rPr lang="en-IN" sz="2400" dirty="0"/>
              <a:t>the </a:t>
            </a:r>
            <a:r>
              <a:rPr lang="en-IN" sz="2400" dirty="0" smtClean="0"/>
              <a:t>door</a:t>
            </a:r>
          </a:p>
          <a:p>
            <a:endParaRPr lang="en-IN" sz="2400" dirty="0" smtClean="0"/>
          </a:p>
          <a:p>
            <a:r>
              <a:rPr lang="en-IN" sz="2400" dirty="0" smtClean="0"/>
              <a:t>Another pad is located to the rear of the doorway so that the controller can hold the door open long enough for the person to pass all the way through</a:t>
            </a:r>
            <a:endParaRPr lang="en-IN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05E77-9FCC-4D8C-A461-30BF01967000}" type="datetime1">
              <a:rPr lang="en-IN" smtClean="0"/>
              <a:t>14-02-2024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5" t="46875" r="17674" b="8262"/>
          <a:stretch/>
        </p:blipFill>
        <p:spPr bwMode="auto">
          <a:xfrm>
            <a:off x="4644008" y="3595611"/>
            <a:ext cx="2952328" cy="269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2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80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27584" y="1412776"/>
            <a:ext cx="748883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Consider the five-state machine M4, Figure 4</a:t>
            </a:r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2300514" y="1927240"/>
            <a:ext cx="4575742" cy="437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4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M4-Acceptor/</a:t>
            </a:r>
            <a:r>
              <a:rPr lang="en-IN" dirty="0" err="1" smtClean="0"/>
              <a:t>Rejector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81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1196752"/>
            <a:ext cx="57606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M4 has two accept states, q1 and r1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M4 operates over the alphabet ∑ = {a, b}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25360" y="1560600"/>
              <a:ext cx="6070680" cy="167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1400" y="1553760"/>
                <a:ext cx="6084720" cy="16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3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 of DFA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82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1196752"/>
            <a:ext cx="576064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M4 </a:t>
            </a:r>
            <a:r>
              <a:rPr lang="en-IN" sz="2400" dirty="0"/>
              <a:t>begins in state s and after it reads the </a:t>
            </a:r>
            <a:r>
              <a:rPr lang="en-IN" sz="2400" dirty="0" smtClean="0"/>
              <a:t>first symbol </a:t>
            </a:r>
            <a:r>
              <a:rPr lang="en-IN" sz="2400" dirty="0"/>
              <a:t>in the input it </a:t>
            </a:r>
            <a:r>
              <a:rPr lang="en-IN" sz="2400" b="1" dirty="0" smtClean="0"/>
              <a:t>either goes to the left to q states or to the right to r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Once M4 goes to the left or to the </a:t>
            </a:r>
            <a:r>
              <a:rPr lang="en-IN" sz="2400" dirty="0" err="1" smtClean="0"/>
              <a:t>right,</a:t>
            </a:r>
            <a:r>
              <a:rPr lang="en-IN" sz="2400" b="1" dirty="0" err="1" smtClean="0"/>
              <a:t>it</a:t>
            </a:r>
            <a:r>
              <a:rPr lang="en-IN" sz="2400" b="1" dirty="0" smtClean="0"/>
              <a:t> </a:t>
            </a:r>
            <a:r>
              <a:rPr lang="en-IN" sz="2400" b="1" dirty="0"/>
              <a:t>can never return to the start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09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7768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Language of DFA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83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1196752"/>
            <a:ext cx="57606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Strings-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aa</a:t>
            </a:r>
            <a:r>
              <a:rPr lang="en-IN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ab</a:t>
            </a:r>
            <a:r>
              <a:rPr lang="en-IN" sz="2400" dirty="0" smtClean="0"/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aba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abbab</a:t>
            </a:r>
            <a:r>
              <a:rPr lang="en-IN" sz="2400" dirty="0" smtClean="0"/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b?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bb?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ba</a:t>
            </a:r>
            <a:r>
              <a:rPr lang="en-IN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bab</a:t>
            </a:r>
            <a:r>
              <a:rPr lang="en-IN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baaa</a:t>
            </a:r>
            <a:r>
              <a:rPr lang="en-IN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 smtClean="0"/>
              <a:t>baabb</a:t>
            </a:r>
            <a:r>
              <a:rPr lang="en-IN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5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7768"/>
            <a:ext cx="8229600" cy="56693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Language of DFA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84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836712"/>
            <a:ext cx="57606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Some experimentation with M4 shows that 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Accepts strings as a, b, </a:t>
            </a:r>
            <a:r>
              <a:rPr lang="en-IN" sz="2400" dirty="0" err="1"/>
              <a:t>aa</a:t>
            </a:r>
            <a:r>
              <a:rPr lang="en-IN" sz="2400" dirty="0"/>
              <a:t>, bb, </a:t>
            </a:r>
            <a:r>
              <a:rPr lang="en-IN" sz="2400" dirty="0" err="1"/>
              <a:t>bab</a:t>
            </a:r>
            <a:r>
              <a:rPr lang="en-IN" sz="2400" dirty="0"/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Does not accept strings as </a:t>
            </a:r>
            <a:r>
              <a:rPr lang="en-IN" sz="2400" dirty="0" err="1"/>
              <a:t>ab</a:t>
            </a:r>
            <a:r>
              <a:rPr lang="en-IN" sz="2400" dirty="0"/>
              <a:t>, </a:t>
            </a:r>
            <a:r>
              <a:rPr lang="en-IN" sz="2400" dirty="0" err="1"/>
              <a:t>ba</a:t>
            </a:r>
            <a:r>
              <a:rPr lang="en-IN" sz="2400" dirty="0"/>
              <a:t>, </a:t>
            </a:r>
            <a:r>
              <a:rPr lang="en-IN" sz="2400" dirty="0" err="1"/>
              <a:t>bbba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5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 of DFA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85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1196752"/>
            <a:ext cx="57606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If </a:t>
            </a:r>
            <a:r>
              <a:rPr lang="en-IN" sz="2400" dirty="0"/>
              <a:t>the first symbol in the string is a then it goes to </a:t>
            </a:r>
            <a:r>
              <a:rPr lang="en-IN" sz="2400" dirty="0" smtClean="0"/>
              <a:t>the left </a:t>
            </a:r>
            <a:r>
              <a:rPr lang="en-IN" sz="2400" dirty="0"/>
              <a:t>and accepts when the strings ends with an </a:t>
            </a:r>
            <a:r>
              <a:rPr lang="en-IN" sz="2400" dirty="0" smtClean="0"/>
              <a:t>a</a:t>
            </a:r>
          </a:p>
          <a:p>
            <a:r>
              <a:rPr lang="en-IN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If </a:t>
            </a:r>
            <a:r>
              <a:rPr lang="en-IN" sz="2400" dirty="0"/>
              <a:t>the first symbol in the string is b then it goes to </a:t>
            </a:r>
            <a:r>
              <a:rPr lang="en-IN" sz="2400" dirty="0" smtClean="0"/>
              <a:t>the right </a:t>
            </a:r>
            <a:r>
              <a:rPr lang="en-IN" sz="2400" dirty="0"/>
              <a:t>and accept when the strings ends with a </a:t>
            </a:r>
            <a:r>
              <a:rPr lang="en-IN" sz="2400" dirty="0" smtClean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7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 of DFA M4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86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9512" y="1196752"/>
            <a:ext cx="57606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Accepts all strings that start and end with a or that </a:t>
            </a:r>
            <a:r>
              <a:rPr lang="en-IN" sz="2400" smtClean="0"/>
              <a:t>starts and </a:t>
            </a:r>
            <a:r>
              <a:rPr lang="en-IN" sz="2400" dirty="0" smtClean="0"/>
              <a:t>ends in b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Conclusion</a:t>
            </a:r>
            <a:r>
              <a:rPr lang="en-IN" sz="2400" dirty="0"/>
              <a:t>: L(M4) = {</a:t>
            </a:r>
            <a:r>
              <a:rPr lang="en-IN" sz="2400" dirty="0" err="1"/>
              <a:t>w|w</a:t>
            </a:r>
            <a:r>
              <a:rPr lang="en-IN" sz="2400" dirty="0"/>
              <a:t> = </a:t>
            </a:r>
            <a:r>
              <a:rPr lang="en-IN" sz="2400" dirty="0" err="1"/>
              <a:t>axa</a:t>
            </a:r>
            <a:r>
              <a:rPr lang="en-IN" sz="2400" dirty="0"/>
              <a:t>} ∪ {</a:t>
            </a:r>
            <a:r>
              <a:rPr lang="en-IN" sz="2400" dirty="0" err="1"/>
              <a:t>w|w</a:t>
            </a:r>
            <a:r>
              <a:rPr lang="en-IN" sz="2400" dirty="0"/>
              <a:t> = </a:t>
            </a:r>
            <a:r>
              <a:rPr lang="en-IN" sz="2400" dirty="0" err="1"/>
              <a:t>byb</a:t>
            </a:r>
            <a:r>
              <a:rPr lang="en-IN" sz="2400" dirty="0"/>
              <a:t>} for x, y ∈ </a:t>
            </a:r>
            <a:r>
              <a:rPr lang="en-IN" sz="2400" dirty="0" smtClean="0"/>
              <a:t>∑*</a:t>
            </a:r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3" t="43105" r="44335" b="13790"/>
          <a:stretch/>
        </p:blipFill>
        <p:spPr bwMode="auto">
          <a:xfrm>
            <a:off x="5940152" y="1340768"/>
            <a:ext cx="3096344" cy="44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418058"/>
          </a:xfrm>
        </p:spPr>
        <p:txBody>
          <a:bodyPr>
            <a:noAutofit/>
          </a:bodyPr>
          <a:lstStyle/>
          <a:p>
            <a:r>
              <a:rPr lang="en-IN" sz="2800" dirty="0" smtClean="0"/>
              <a:t>Exercise1 – Acceptor/</a:t>
            </a:r>
            <a:r>
              <a:rPr lang="en-IN" sz="2800" dirty="0" err="1" smtClean="0"/>
              <a:t>Rejector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45259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2400" dirty="0" smtClean="0"/>
              <a:t>Consider the transition table given below and check whether the string ‘110101’ lies in L(M) or not. Given Initial State=q0 and F={q0}.Also write the 5-Tuple representation.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076595"/>
              </p:ext>
            </p:extLst>
          </p:nvPr>
        </p:nvGraphicFramePr>
        <p:xfrm>
          <a:off x="2843808" y="1916832"/>
          <a:ext cx="2759967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9989"/>
                <a:gridCol w="919989"/>
                <a:gridCol w="919989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5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418058"/>
          </a:xfrm>
        </p:spPr>
        <p:txBody>
          <a:bodyPr>
            <a:noAutofit/>
          </a:bodyPr>
          <a:lstStyle/>
          <a:p>
            <a:r>
              <a:rPr lang="en-IN" sz="2800" dirty="0" smtClean="0"/>
              <a:t>Exercise1 – Acceptor/</a:t>
            </a:r>
            <a:r>
              <a:rPr lang="en-IN" sz="2800" dirty="0" err="1" smtClean="0"/>
              <a:t>Rejector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45259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2400" dirty="0" smtClean="0"/>
              <a:t>Consider the transition table given below and check whether the string ‘110101’ lies in L(M) or not. Given Initial State=q0 and F={q0}. </a:t>
            </a:r>
            <a:r>
              <a:rPr lang="en-IN" sz="2400" dirty="0"/>
              <a:t>Also write the 5-Tuple representation.</a:t>
            </a:r>
          </a:p>
          <a:p>
            <a:pPr marL="0" indent="0">
              <a:buNone/>
            </a:pPr>
            <a:endParaRPr lang="en-IN" sz="2400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62054"/>
              </p:ext>
            </p:extLst>
          </p:nvPr>
        </p:nvGraphicFramePr>
        <p:xfrm>
          <a:off x="6084168" y="1844824"/>
          <a:ext cx="2759967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9989"/>
                <a:gridCol w="919989"/>
                <a:gridCol w="919989"/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q3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q2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0800" y="1429920"/>
              <a:ext cx="9151560" cy="5379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0" y="1427040"/>
                <a:ext cx="9164160" cy="53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66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Design </a:t>
            </a:r>
            <a:r>
              <a:rPr lang="en-IN" dirty="0"/>
              <a:t>is a creative process</a:t>
            </a:r>
            <a:r>
              <a:rPr lang="en-IN" dirty="0" smtClean="0"/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54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States of the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The controller is in either of two states:</a:t>
            </a:r>
          </a:p>
          <a:p>
            <a:pPr lvl="1"/>
            <a:r>
              <a:rPr lang="en-IN" sz="2400" dirty="0"/>
              <a:t>open or </a:t>
            </a:r>
            <a:r>
              <a:rPr lang="en-IN" sz="2400" dirty="0" smtClean="0"/>
              <a:t>closed</a:t>
            </a:r>
          </a:p>
          <a:p>
            <a:pPr lvl="1"/>
            <a:r>
              <a:rPr lang="en-IN" sz="2400" dirty="0" smtClean="0"/>
              <a:t>representing the condition of the door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There </a:t>
            </a:r>
            <a:r>
              <a:rPr lang="en-IN" sz="2400" dirty="0"/>
              <a:t>are 4</a:t>
            </a:r>
            <a:r>
              <a:rPr lang="en-IN" sz="2400" dirty="0" smtClean="0"/>
              <a:t> possible input </a:t>
            </a:r>
            <a:r>
              <a:rPr lang="en-IN" sz="2400" dirty="0"/>
              <a:t>conditions:</a:t>
            </a:r>
          </a:p>
          <a:p>
            <a:pPr lvl="1"/>
            <a:r>
              <a:rPr lang="en-IN" sz="2400" dirty="0"/>
              <a:t>front, meaning that a person is standing on the front pad</a:t>
            </a:r>
          </a:p>
          <a:p>
            <a:pPr lvl="1"/>
            <a:r>
              <a:rPr lang="en-IN" sz="2400" dirty="0"/>
              <a:t>rear, meaning that a person is standing on the rear pad</a:t>
            </a:r>
          </a:p>
          <a:p>
            <a:pPr lvl="1"/>
            <a:r>
              <a:rPr lang="en-IN" sz="2400" dirty="0"/>
              <a:t>both, meaning that people are standing on both pads</a:t>
            </a:r>
          </a:p>
          <a:p>
            <a:pPr lvl="1"/>
            <a:r>
              <a:rPr lang="en-IN" sz="2400" dirty="0"/>
              <a:t>neither, meaning that no one is standing on either pad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14D5-3ACA-45D4-973B-1B4C150A6CCE}" type="datetime1">
              <a:rPr lang="en-IN" smtClean="0"/>
              <a:t>14-02-2024</a:t>
            </a:fld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7544" y="27180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/>
              <a:t>Inputs to the controller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189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Put </a:t>
            </a:r>
            <a:r>
              <a:rPr lang="en-IN" dirty="0"/>
              <a:t>yourself in the place </a:t>
            </a:r>
            <a:r>
              <a:rPr lang="en-IN" dirty="0" smtClean="0"/>
              <a:t>of the </a:t>
            </a:r>
            <a:r>
              <a:rPr lang="en-IN" dirty="0"/>
              <a:t>machine you are trying </a:t>
            </a:r>
            <a:r>
              <a:rPr lang="en-IN" dirty="0" smtClean="0"/>
              <a:t>to design.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20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91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300466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en-IN" sz="2400" dirty="0" smtClean="0"/>
                        <a:t>Suppose that the alphabet is {0,1} and that the language consists of all strings with </a:t>
                      </a:r>
                      <a:r>
                        <a:rPr lang="en-IN" sz="2400" b="1" dirty="0" smtClean="0">
                          <a:solidFill>
                            <a:schemeClr val="accent6"/>
                          </a:solidFill>
                        </a:rPr>
                        <a:t>an odd number of 1s.</a:t>
                      </a:r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endParaRPr lang="en-IN" sz="2400" dirty="0" smtClean="0"/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en-IN" sz="2400" dirty="0" smtClean="0"/>
                        <a:t>You want to construct a finite automaton E1 to recognize this language.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051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92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23887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Pretending to be the Automaton E1 recognize the language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Start reading the input string of 0s and 1s symbol by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Simply remember whether the no of 1s seen so far is even or odd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Keep track of this information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Represent this information as finite set of possibilities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3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266476"/>
              </p:ext>
            </p:extLst>
          </p:nvPr>
        </p:nvGraphicFramePr>
        <p:xfrm>
          <a:off x="683568" y="1484784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Possibilities so far would be-</a:t>
                      </a:r>
                    </a:p>
                    <a:p>
                      <a:pPr marL="914400" lvl="1" indent="-457200">
                        <a:buFont typeface="+mj-lt"/>
                        <a:buAutoNum type="arabicParenR"/>
                      </a:pPr>
                      <a:r>
                        <a:rPr lang="en-IN" sz="2400" dirty="0" smtClean="0"/>
                        <a:t>Even so</a:t>
                      </a:r>
                      <a:r>
                        <a:rPr lang="en-IN" sz="2400" baseline="0" dirty="0" smtClean="0"/>
                        <a:t> far</a:t>
                      </a:r>
                    </a:p>
                    <a:p>
                      <a:pPr marL="914400" lvl="1" indent="-457200">
                        <a:buFont typeface="+mj-lt"/>
                        <a:buAutoNum type="arabicParenR"/>
                      </a:pPr>
                      <a:r>
                        <a:rPr lang="en-IN" sz="2400" baseline="0" dirty="0" smtClean="0"/>
                        <a:t>Odd so far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="1" baseline="0" dirty="0" smtClean="0">
                          <a:solidFill>
                            <a:srgbClr val="FF0000"/>
                          </a:solidFill>
                        </a:rPr>
                        <a:t>Assign states to these possibilities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0" indent="0"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2" t="43651" r="44000" b="35913"/>
          <a:stretch/>
        </p:blipFill>
        <p:spPr bwMode="auto">
          <a:xfrm>
            <a:off x="2771800" y="4077072"/>
            <a:ext cx="3526971" cy="14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55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94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65692"/>
              </p:ext>
            </p:extLst>
          </p:nvPr>
        </p:nvGraphicFramePr>
        <p:xfrm>
          <a:off x="683568" y="1484784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Assign</a:t>
                      </a:r>
                      <a:r>
                        <a:rPr lang="en-IN" sz="2400" baseline="0" dirty="0" smtClean="0"/>
                        <a:t> the transitions by seeing how to go from one possibility to another upon reading a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0" indent="0"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2" t="43651" r="44000" b="35913"/>
          <a:stretch/>
        </p:blipFill>
        <p:spPr bwMode="auto">
          <a:xfrm>
            <a:off x="2771800" y="4077072"/>
            <a:ext cx="3526971" cy="14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7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95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34070"/>
              </p:ext>
            </p:extLst>
          </p:nvPr>
        </p:nvGraphicFramePr>
        <p:xfrm>
          <a:off x="683568" y="1484784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For Assigning</a:t>
                      </a:r>
                      <a:r>
                        <a:rPr lang="en-IN" sz="2400" baseline="0" dirty="0" smtClean="0"/>
                        <a:t> the transitions by seeing how to go from one possibility to another upon reading a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Check for strings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00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001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010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01011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 smtClean="0"/>
                        <a:t>01011011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2" t="43651" r="44000" b="35913"/>
          <a:stretch/>
        </p:blipFill>
        <p:spPr bwMode="auto">
          <a:xfrm>
            <a:off x="2771800" y="4077072"/>
            <a:ext cx="3526971" cy="14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58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96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197254"/>
              </p:ext>
            </p:extLst>
          </p:nvPr>
        </p:nvGraphicFramePr>
        <p:xfrm>
          <a:off x="683568" y="1484784"/>
          <a:ext cx="7632848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 smtClean="0"/>
                        <a:t>Assign</a:t>
                      </a:r>
                      <a:r>
                        <a:rPr lang="en-IN" sz="2400" baseline="0" dirty="0" smtClean="0"/>
                        <a:t> the transitions by seeing how to go from one possibility to another upon reading a symbol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0" indent="0"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46" y="3416246"/>
            <a:ext cx="38671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0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97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16676"/>
              </p:ext>
            </p:extLst>
          </p:nvPr>
        </p:nvGraphicFramePr>
        <p:xfrm>
          <a:off x="683568" y="1484784"/>
          <a:ext cx="7632848" cy="493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Add the start state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Set the start state to be the state corresponding to the possibility associated with having seen 0 symbols (Zero occurrences of 1s) so far (the empty string </a:t>
                      </a:r>
                      <a:r>
                        <a:rPr lang="el-GR" sz="2400" dirty="0" smtClean="0"/>
                        <a:t>ε</a:t>
                      </a:r>
                      <a:r>
                        <a:rPr lang="en-IN" sz="2400" dirty="0" smtClean="0"/>
                        <a:t>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As 0 is an even number, Start state corresponds to </a:t>
                      </a: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even</a:t>
                      </a:r>
                      <a:endParaRPr lang="en-IN" sz="2400" baseline="-2500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0" indent="0"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578602"/>
            <a:ext cx="36385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25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98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995964"/>
              </p:ext>
            </p:extLst>
          </p:nvPr>
        </p:nvGraphicFramePr>
        <p:xfrm>
          <a:off x="683568" y="1484784"/>
          <a:ext cx="7632848" cy="457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1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Add the accept state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smtClean="0"/>
                        <a:t>Accept state to be those corresponding to possibilities where you want to accept the input string.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baseline="0" dirty="0" err="1" smtClean="0"/>
                        <a:t>q</a:t>
                      </a:r>
                      <a:r>
                        <a:rPr lang="en-IN" sz="2400" baseline="-25000" dirty="0" err="1" smtClean="0"/>
                        <a:t>odd</a:t>
                      </a:r>
                      <a:r>
                        <a:rPr lang="en-IN" sz="2400" baseline="0" dirty="0" smtClean="0"/>
                        <a:t> is set as an accept state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baseline="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 smtClean="0"/>
                    </a:p>
                    <a:p>
                      <a:pPr marL="0" indent="0"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395" y="3789040"/>
            <a:ext cx="38671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40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EF76-6A0A-4825-B3A0-5D0F02C14EEE}" type="datetime1">
              <a:rPr lang="en-IN" smtClean="0"/>
              <a:t>14-02-2024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99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906973"/>
              </p:ext>
            </p:extLst>
          </p:nvPr>
        </p:nvGraphicFramePr>
        <p:xfrm>
          <a:off x="683568" y="1484784"/>
          <a:ext cx="7632848" cy="35441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3284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Example 2</a:t>
                      </a:r>
                    </a:p>
                  </a:txBody>
                  <a:tcPr/>
                </a:tc>
              </a:tr>
              <a:tr h="3086968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en-IN" sz="2400" dirty="0" smtClean="0"/>
                        <a:t>Design a finite automaton E2 to recognize all strings that contain the string 001 as a substring.</a:t>
                      </a:r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endParaRPr lang="en-IN" sz="2400" dirty="0" smtClean="0"/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en-IN" sz="2400" dirty="0" smtClean="0"/>
                        <a:t>For example, 0010, 1001, 001, and 11111110011111</a:t>
                      </a:r>
                      <a:r>
                        <a:rPr lang="en-IN" sz="2400" baseline="0" dirty="0" smtClean="0"/>
                        <a:t> </a:t>
                      </a:r>
                      <a:r>
                        <a:rPr lang="en-IN" sz="2400" dirty="0" smtClean="0"/>
                        <a:t>are all in the language, but 11 and 0000 are not.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540880" y="2324520"/>
              <a:ext cx="5016600" cy="1738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4760" y="2320560"/>
                <a:ext cx="5029920" cy="17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82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21310</TotalTime>
  <Words>14917</Words>
  <Application>Microsoft Office PowerPoint</Application>
  <PresentationFormat>On-screen Show (4:3)</PresentationFormat>
  <Paragraphs>4674</Paragraphs>
  <Slides>331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331</vt:i4>
      </vt:variant>
    </vt:vector>
  </HeadingPairs>
  <TitlesOfParts>
    <vt:vector size="332" baseType="lpstr">
      <vt:lpstr>Office Theme</vt:lpstr>
      <vt:lpstr>Finite State Machine  Or Finite Automata</vt:lpstr>
      <vt:lpstr>Syllabus</vt:lpstr>
      <vt:lpstr>Computational models</vt:lpstr>
      <vt:lpstr>Finite automata</vt:lpstr>
      <vt:lpstr>Finite automata</vt:lpstr>
      <vt:lpstr>The controller of an automatic door</vt:lpstr>
      <vt:lpstr>The controller of an automatic door</vt:lpstr>
      <vt:lpstr>Behaviour</vt:lpstr>
      <vt:lpstr>States of the controller</vt:lpstr>
      <vt:lpstr>Interpretation</vt:lpstr>
      <vt:lpstr>Interpretation</vt:lpstr>
      <vt:lpstr>Interpretation</vt:lpstr>
      <vt:lpstr>State transition diagram</vt:lpstr>
      <vt:lpstr>State transition diagram</vt:lpstr>
      <vt:lpstr>State transition table</vt:lpstr>
      <vt:lpstr>Exercise</vt:lpstr>
      <vt:lpstr>PowerPoint Presentation</vt:lpstr>
      <vt:lpstr>Examples</vt:lpstr>
      <vt:lpstr>Examples</vt:lpstr>
      <vt:lpstr>Examples of FSM</vt:lpstr>
      <vt:lpstr>Examples of FSM</vt:lpstr>
      <vt:lpstr>Examples of FSM</vt:lpstr>
      <vt:lpstr>Design a FSM for JK Flip Flop</vt:lpstr>
      <vt:lpstr>FSM for JK Flip Flop</vt:lpstr>
      <vt:lpstr>FSM for JK Flip Flop</vt:lpstr>
      <vt:lpstr>Examples of FSM</vt:lpstr>
      <vt:lpstr>Examples of FSM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Wolf, Goat, and Cabbage problem</vt:lpstr>
      <vt:lpstr>Set</vt:lpstr>
      <vt:lpstr>Set</vt:lpstr>
      <vt:lpstr>Alphabets</vt:lpstr>
      <vt:lpstr>Strings</vt:lpstr>
      <vt:lpstr>Strings</vt:lpstr>
      <vt:lpstr>Strings</vt:lpstr>
      <vt:lpstr>Strings</vt:lpstr>
      <vt:lpstr>Strings</vt:lpstr>
      <vt:lpstr>Strings</vt:lpstr>
      <vt:lpstr>Language</vt:lpstr>
      <vt:lpstr>Language</vt:lpstr>
      <vt:lpstr>Language</vt:lpstr>
      <vt:lpstr>Operation on Languages</vt:lpstr>
      <vt:lpstr>Operation on Languages</vt:lpstr>
      <vt:lpstr>Finite Automata:</vt:lpstr>
      <vt:lpstr>Finite Automata:</vt:lpstr>
      <vt:lpstr>Finite Automata: Formal Definition</vt:lpstr>
      <vt:lpstr>Finite Automata: Formal Definition</vt:lpstr>
      <vt:lpstr>Finite Automata: Formal Definition</vt:lpstr>
      <vt:lpstr>Finite Automata: Formal Definition</vt:lpstr>
      <vt:lpstr>State Transition function(STF)</vt:lpstr>
      <vt:lpstr>State Transition function(STF)</vt:lpstr>
      <vt:lpstr>Machine M1</vt:lpstr>
      <vt:lpstr>Machine M1</vt:lpstr>
      <vt:lpstr>Formalizing M1</vt:lpstr>
      <vt:lpstr>Acceptor/Rejector</vt:lpstr>
      <vt:lpstr>Language of a DFA</vt:lpstr>
      <vt:lpstr>Terminology</vt:lpstr>
      <vt:lpstr>Language of a DFA</vt:lpstr>
      <vt:lpstr>Machine M2</vt:lpstr>
      <vt:lpstr>Machine M2</vt:lpstr>
      <vt:lpstr>Machine M2-Acceptor/Rejector</vt:lpstr>
      <vt:lpstr>Machine M2-Acceptor/Rejector</vt:lpstr>
      <vt:lpstr>Machine M2-Acceptor/Rejector</vt:lpstr>
      <vt:lpstr>Machine M2-Acceptor/Rejector</vt:lpstr>
      <vt:lpstr>Machine M2-Acceptor/Rejector</vt:lpstr>
      <vt:lpstr>Language of DFA M2</vt:lpstr>
      <vt:lpstr>Machine M3</vt:lpstr>
      <vt:lpstr>Machine M3-Acceptor/Rejector</vt:lpstr>
      <vt:lpstr>Language of DFA M3</vt:lpstr>
      <vt:lpstr>Machine M4</vt:lpstr>
      <vt:lpstr>Machine M4-Acceptor/Rejector</vt:lpstr>
      <vt:lpstr>Language of DFA M4</vt:lpstr>
      <vt:lpstr>Language of DFA M4</vt:lpstr>
      <vt:lpstr>Language of DFA M4</vt:lpstr>
      <vt:lpstr>Language of DFA M4</vt:lpstr>
      <vt:lpstr>Language of DFA M4</vt:lpstr>
      <vt:lpstr>Exercise1 – Acceptor/Rejector</vt:lpstr>
      <vt:lpstr>Exercise1 – Acceptor/Rejector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PowerPoint Presentation</vt:lpstr>
      <vt:lpstr>PowerPoint Presentation</vt:lpstr>
      <vt:lpstr>DESIGNING FINITE AUTOMATA</vt:lpstr>
      <vt:lpstr>DESIGNING FINITE AUTOMATA</vt:lpstr>
      <vt:lpstr>??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DESIGNING FINITE AUTOMATA</vt:lpstr>
      <vt:lpstr>NDFA</vt:lpstr>
      <vt:lpstr>NDFA</vt:lpstr>
      <vt:lpstr>NDFA</vt:lpstr>
      <vt:lpstr>NDFA</vt:lpstr>
      <vt:lpstr>NDFA</vt:lpstr>
      <vt:lpstr>Formal Definition of NDFA</vt:lpstr>
      <vt:lpstr>Formal Definition of NDFA</vt:lpstr>
      <vt:lpstr>Example 1</vt:lpstr>
      <vt:lpstr>Example 1</vt:lpstr>
      <vt:lpstr>Example 1</vt:lpstr>
      <vt:lpstr>Formal Definition of NDFA</vt:lpstr>
      <vt:lpstr>PowerPoint Presentation</vt:lpstr>
      <vt:lpstr>NDFA converted to DFA</vt:lpstr>
      <vt:lpstr>PowerPoint Presentation</vt:lpstr>
      <vt:lpstr>Non-Determinism?</vt:lpstr>
      <vt:lpstr>Conversion of NDFA to DFA/Equivalence of DFA and NDFA</vt:lpstr>
      <vt:lpstr>Conversion of NDFA to DFA/Equivalence of DFA and NDFA</vt:lpstr>
      <vt:lpstr>Conversion of NDFA to DFA/Equivalence of DFA and NDFA</vt:lpstr>
      <vt:lpstr>Example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NDFA</vt:lpstr>
      <vt:lpstr>NDFA</vt:lpstr>
      <vt:lpstr>NDFA</vt:lpstr>
      <vt:lpstr>NDFA</vt:lpstr>
      <vt:lpstr>NDFA</vt:lpstr>
      <vt:lpstr>PowerPoint Presentation</vt:lpstr>
      <vt:lpstr>NDFA</vt:lpstr>
      <vt:lpstr>PowerPoint Presentation</vt:lpstr>
      <vt:lpstr>Convert the NDFA to DFA</vt:lpstr>
      <vt:lpstr>Convert the NDFA to DFA</vt:lpstr>
      <vt:lpstr>DFA Minimization</vt:lpstr>
      <vt:lpstr>Myhill Nerode Theorem/Box State</vt:lpstr>
      <vt:lpstr>Myhill Nerode Theorem</vt:lpstr>
      <vt:lpstr>Myhill Nerode Theorem</vt:lpstr>
      <vt:lpstr>Myhill Nerode Theorem</vt:lpstr>
      <vt:lpstr>DFA Minimization-Example 1</vt:lpstr>
      <vt:lpstr>DFA Minimization-Example 1</vt:lpstr>
      <vt:lpstr>DFA Minimization-Example 1</vt:lpstr>
      <vt:lpstr>DFA Minimization-Example 1</vt:lpstr>
      <vt:lpstr>DFA Minimization-Example 1</vt:lpstr>
      <vt:lpstr>Example2  DFA Minimization Using Box Method</vt:lpstr>
      <vt:lpstr>Q1 DFA Minimization Using Box Method            10 Mrks</vt:lpstr>
      <vt:lpstr>DFA Minimization-Example 2- To be solved by students  Construct the Minimized DFA for the following DFA-</vt:lpstr>
      <vt:lpstr>Lecture 1/2/2022</vt:lpstr>
      <vt:lpstr>Minimization of DFA-Successive Partitioning Method</vt:lpstr>
      <vt:lpstr>Minimization of DFA-Successive Partitioning Method</vt:lpstr>
      <vt:lpstr>Minimization of DFA-Successive Partitioning Method</vt:lpstr>
      <vt:lpstr>Minimization of DFA-Successive Partitioning Method</vt:lpstr>
      <vt:lpstr>Minimization of DFA-Successive Partitioning Method</vt:lpstr>
      <vt:lpstr>PowerPoint Presentation</vt:lpstr>
      <vt:lpstr>v</vt:lpstr>
      <vt:lpstr>PowerPoint Presentation</vt:lpstr>
      <vt:lpstr>Perform DFA Minimization using Successive Partitioning Method</vt:lpstr>
      <vt:lpstr>PowerPoint Presentation</vt:lpstr>
      <vt:lpstr>PowerPoint Presentation</vt:lpstr>
      <vt:lpstr>Minimize the DFA using succesive partition method</vt:lpstr>
      <vt:lpstr>PowerPoint Presentation</vt:lpstr>
      <vt:lpstr>Finite Automata with Output</vt:lpstr>
      <vt:lpstr>Moore Machine</vt:lpstr>
      <vt:lpstr>Moore Machine</vt:lpstr>
      <vt:lpstr>Moore Machine-Formal Definition</vt:lpstr>
      <vt:lpstr>Moore Machine-Formal Definition</vt:lpstr>
      <vt:lpstr>Moore Machine-Formal Definition</vt:lpstr>
      <vt:lpstr>PowerPoint Presentation</vt:lpstr>
      <vt:lpstr>PowerPoint Presentation</vt:lpstr>
      <vt:lpstr>Moore Machine-State Diagram</vt:lpstr>
      <vt:lpstr>Moore Machine-State Diagram</vt:lpstr>
      <vt:lpstr>Moore Machine-State Diagram</vt:lpstr>
      <vt:lpstr>Draw the state diagram for the Moore Machine given below, qo is the start state</vt:lpstr>
      <vt:lpstr>Draw the state diagram for the Moore Machine given below</vt:lpstr>
      <vt:lpstr>Moore Machine-Example 1</vt:lpstr>
      <vt:lpstr>Moore Machine-Example 1</vt:lpstr>
      <vt:lpstr>Moore Machine-Example 1</vt:lpstr>
      <vt:lpstr>Construct a Moore machine that determines whether an input string contains an even or odd number of 1's.  The machine should give 1 as output if an even number of 1's are in the string and 0 otherwise.</vt:lpstr>
      <vt:lpstr>Construct a Moore machine that determines whether an input string contains an even or odd number of 1's. The machine should give 1 as output if an even number of 1's are in the string and 0 otherwise.</vt:lpstr>
      <vt:lpstr>Moore Machine-Example 3</vt:lpstr>
      <vt:lpstr>Moore Machine-Example 2</vt:lpstr>
      <vt:lpstr>Moore Machine-Example 2</vt:lpstr>
      <vt:lpstr>Moore Machine-Example 2</vt:lpstr>
      <vt:lpstr>Moore Machine-Example 2</vt:lpstr>
      <vt:lpstr>Moore Machine-Example 2</vt:lpstr>
      <vt:lpstr>Mealey Machine-Formal Definition</vt:lpstr>
      <vt:lpstr>Mealey Machine-Formal Definition</vt:lpstr>
      <vt:lpstr>Mealey Machine-State Diagram</vt:lpstr>
      <vt:lpstr>PowerPoint Presentation</vt:lpstr>
      <vt:lpstr>PowerPoint Presentation</vt:lpstr>
      <vt:lpstr>PowerPoint Presentation</vt:lpstr>
      <vt:lpstr>Mealey Machine-Example 1</vt:lpstr>
      <vt:lpstr>Mealey Machine-Example 1</vt:lpstr>
      <vt:lpstr>Mealey Machine-Example 2</vt:lpstr>
      <vt:lpstr>Mealey Machine-Example 2</vt:lpstr>
      <vt:lpstr>Mealey Machine-Example 3</vt:lpstr>
      <vt:lpstr>Mealey Machine-Example 3</vt:lpstr>
      <vt:lpstr>Lecture 4.2.2022  Conversion of Mealy to Moore Machine Conversion of Moore to Mealy Machine</vt:lpstr>
      <vt:lpstr>Conversion of Mealy Machine to Moore Machine</vt:lpstr>
      <vt:lpstr>Conversion of Mealy Machine to Moore Machine-Eg1</vt:lpstr>
      <vt:lpstr>Conversion of Mealy Machine to Moore Machine-Eg1</vt:lpstr>
      <vt:lpstr>Conversion of Mealy Machine to Moore Machine-Eg1</vt:lpstr>
      <vt:lpstr>Conversion of Mealy Machine to Moore Machine-Eg1</vt:lpstr>
      <vt:lpstr>Conversion of Mealy Machine to Moore Machine-Eg1</vt:lpstr>
      <vt:lpstr>Conversion of Mealy Machine to Moore Machine-Eg1</vt:lpstr>
      <vt:lpstr>Conversion of Mealy Machine to Moore Machine-Eg1</vt:lpstr>
      <vt:lpstr>Conversion of Mealy Machine to Moore Machine-Eg1</vt:lpstr>
      <vt:lpstr>Conversion of Mealy Machine to Moore Machine-Eg1</vt:lpstr>
      <vt:lpstr>Conversion of Mealy Machine to Moore Machine-Eg1</vt:lpstr>
      <vt:lpstr>Conversion of Mealy Machine to Moore Machine-Eg1</vt:lpstr>
      <vt:lpstr>Conversion of Moore Machine to Mealy Machine</vt:lpstr>
      <vt:lpstr>Conversion of Moore Machine to Mealy Machine-Eg1</vt:lpstr>
      <vt:lpstr>Conversion of Moore Machine to Mealy Machine-Eg1</vt:lpstr>
      <vt:lpstr>Conversion of Moore Machine to Mealy Machine-Eg1</vt:lpstr>
      <vt:lpstr>Conversion of Moore Machine to Mealy Machine-Eg2</vt:lpstr>
      <vt:lpstr>PowerPoint Presentation</vt:lpstr>
      <vt:lpstr>Regular Expression</vt:lpstr>
      <vt:lpstr>Regular Expression</vt:lpstr>
      <vt:lpstr>Regular Expression</vt:lpstr>
      <vt:lpstr>Regular Expression</vt:lpstr>
      <vt:lpstr>Regular Expression</vt:lpstr>
      <vt:lpstr>Regular Expression</vt:lpstr>
      <vt:lpstr>Chomsky Hierarchy in Theory of Computation</vt:lpstr>
      <vt:lpstr>Chomsky Hierarchy in Theory of Computation</vt:lpstr>
      <vt:lpstr>Chomsky Hierarchy in Theory of Computation</vt:lpstr>
      <vt:lpstr>Operators of Regular Expression</vt:lpstr>
      <vt:lpstr>Operators of Regular Expression</vt:lpstr>
      <vt:lpstr>Operators of Regular Expression</vt:lpstr>
      <vt:lpstr>Operators of Regular Expression</vt:lpstr>
      <vt:lpstr>Operators of Regular Expression</vt:lpstr>
      <vt:lpstr>Operators of Regular Expression</vt:lpstr>
      <vt:lpstr>Eg</vt:lpstr>
      <vt:lpstr>Eg</vt:lpstr>
      <vt:lpstr>Building Regular Expressions</vt:lpstr>
      <vt:lpstr>Scrutiny of Rules</vt:lpstr>
      <vt:lpstr>BASIS</vt:lpstr>
      <vt:lpstr>PowerPoint Presentation</vt:lpstr>
      <vt:lpstr>Questions</vt:lpstr>
      <vt:lpstr>Solution</vt:lpstr>
      <vt:lpstr>Examples-</vt:lpstr>
      <vt:lpstr>Examples-</vt:lpstr>
      <vt:lpstr>Question 2-Beginning and Ending……</vt:lpstr>
      <vt:lpstr>Question 2-Beginning and Ending……</vt:lpstr>
      <vt:lpstr>Solution</vt:lpstr>
      <vt:lpstr>Questions</vt:lpstr>
      <vt:lpstr>Questions</vt:lpstr>
      <vt:lpstr>Solution</vt:lpstr>
      <vt:lpstr>Questions-Begins and Ends….</vt:lpstr>
      <vt:lpstr>Solution-Begins and Ends….</vt:lpstr>
      <vt:lpstr>Questions-Exactly, At the most….</vt:lpstr>
      <vt:lpstr>Solution-Exactly, At the most….</vt:lpstr>
      <vt:lpstr>Solution-Exactly, At the most….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State Machine  Or Finite Automata</dc:title>
  <dc:creator>Admin</dc:creator>
  <cp:lastModifiedBy>Admin</cp:lastModifiedBy>
  <cp:revision>505</cp:revision>
  <dcterms:created xsi:type="dcterms:W3CDTF">2022-01-06T05:38:43Z</dcterms:created>
  <dcterms:modified xsi:type="dcterms:W3CDTF">2024-02-14T10:19:57Z</dcterms:modified>
</cp:coreProperties>
</file>